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61" r:id="rId3"/>
    <p:sldId id="362" r:id="rId4"/>
    <p:sldId id="363" r:id="rId5"/>
    <p:sldId id="366" r:id="rId6"/>
    <p:sldId id="367" r:id="rId7"/>
    <p:sldId id="368" r:id="rId8"/>
    <p:sldId id="364" r:id="rId9"/>
    <p:sldId id="365" r:id="rId10"/>
    <p:sldId id="329" r:id="rId11"/>
    <p:sldId id="358" r:id="rId12"/>
    <p:sldId id="359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2" d="100"/>
          <a:sy n="42" d="100"/>
        </p:scale>
        <p:origin x="-86" y="-4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27 April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</a:t>
            </a:r>
            <a:r>
              <a:rPr lang="en-US" baseline="0" dirty="0" smtClean="0"/>
              <a:t> are at least two problems with this diagram</a:t>
            </a:r>
          </a:p>
          <a:p>
            <a:endParaRPr lang="en-US" baseline="0" dirty="0" smtClean="0"/>
          </a:p>
          <a:p>
            <a:r>
              <a:rPr lang="en-US" baseline="0" dirty="0" smtClean="0"/>
              <a:t>Arrows go wrong way and are generally quite wrong for UML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Map does NOT extend Collection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mtClean="0"/>
              <a:t>ON THE OTHER HAND,</a:t>
            </a:r>
            <a:r>
              <a:rPr lang="en-US" baseline="0" smtClean="0"/>
              <a:t> THE COLOR-CODING IS NICE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37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</a:t>
            </a:r>
            <a:r>
              <a:rPr lang="en-US" baseline="0" dirty="0" smtClean="0"/>
              <a:t> class extends Object.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drew a partial version on the board while discussing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131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drew nodes for </a:t>
            </a:r>
            <a:r>
              <a:rPr lang="en-US" dirty="0" err="1" smtClean="0"/>
              <a:t>TreeSet</a:t>
            </a:r>
            <a:r>
              <a:rPr lang="en-US" dirty="0" smtClean="0"/>
              <a:t> and Tree</a:t>
            </a:r>
            <a:r>
              <a:rPr lang="en-US" baseline="0" dirty="0" smtClean="0"/>
              <a:t> Map on board to motivate the Map interface.</a:t>
            </a:r>
          </a:p>
          <a:p>
            <a:endParaRPr lang="en-US" dirty="0" smtClean="0"/>
          </a:p>
          <a:p>
            <a:r>
              <a:rPr lang="en-US" dirty="0" smtClean="0"/>
              <a:t>Also</a:t>
            </a:r>
            <a:r>
              <a:rPr lang="en-US" baseline="0" dirty="0" smtClean="0"/>
              <a:t> drew methods set, put, and get(</a:t>
            </a:r>
            <a:r>
              <a:rPr lang="en-US" baseline="0" dirty="0" err="1" smtClean="0"/>
              <a:t>int</a:t>
            </a:r>
            <a:r>
              <a:rPr lang="en-US" baseline="0" smtClean="0"/>
              <a:t>) and get(K) on the board.</a:t>
            </a: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874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8/docs/api/java/util/Stac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util/Map.html" TargetMode="External"/><Relationship Id="rId2" Type="http://schemas.openxmlformats.org/officeDocument/2006/relationships/hyperlink" Target="http://docs.oracle.com/javase/8/docs/api/java/util/Se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util/Map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oracle.com/javase/8/docs/api/java/util/Set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CS2852</a:t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8, </a:t>
            </a:r>
            <a:r>
              <a:rPr lang="en-US" dirty="0" smtClean="0"/>
              <a:t>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Sets and Maps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Java Collections Framework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Both sections are graded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See email for “drop day” grade estimate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755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34382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72685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Java Collection </a:t>
            </a:r>
            <a:r>
              <a:rPr lang="en-US" b="1" dirty="0" smtClean="0"/>
              <a:t>Framework</a:t>
            </a:r>
            <a:endParaRPr lang="en-US" b="1" dirty="0"/>
          </a:p>
          <a:p>
            <a:r>
              <a:rPr lang="en-US" sz="2400" dirty="0"/>
              <a:t>Explain the purpose of the Java Collections Framework</a:t>
            </a:r>
          </a:p>
          <a:p>
            <a:r>
              <a:rPr lang="en-US" sz="2400" dirty="0"/>
              <a:t>Be familiar with class/interface hierarchy for the Java Collections </a:t>
            </a:r>
            <a:r>
              <a:rPr lang="en-US" sz="2400" dirty="0" smtClean="0"/>
              <a:t>Framework</a:t>
            </a:r>
          </a:p>
          <a:p>
            <a:r>
              <a:rPr lang="en-US" sz="2400" dirty="0"/>
              <a:t>Explain how the </a:t>
            </a:r>
            <a:r>
              <a:rPr lang="en-US" sz="2400" dirty="0">
                <a:hlinkClick r:id="rId2"/>
              </a:rPr>
              <a:t>Stack&lt;E&gt;</a:t>
            </a:r>
            <a:r>
              <a:rPr lang="en-US" sz="2400" dirty="0"/>
              <a:t> class is implemented in the Java Collection Framework</a:t>
            </a:r>
          </a:p>
          <a:p>
            <a:r>
              <a:rPr lang="en-US" sz="2400" dirty="0"/>
              <a:t>Define the term </a:t>
            </a:r>
            <a:r>
              <a:rPr lang="en-US" sz="2400" b="1" dirty="0"/>
              <a:t>adaptor class</a:t>
            </a:r>
            <a:r>
              <a:rPr lang="en-US" sz="2400" dirty="0"/>
              <a:t> and be able to implement a simple adaptor class, e.g., stack, </a:t>
            </a:r>
            <a:r>
              <a:rPr lang="en-US" sz="2400" dirty="0" smtClean="0"/>
              <a:t>queue</a:t>
            </a:r>
          </a:p>
          <a:p>
            <a:r>
              <a:rPr lang="en-US" sz="2400" dirty="0"/>
              <a:t>Describe the design flaw found in the Queue&lt;E&gt; interface found in the Java Collection Framework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769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Today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Sets and Maps</a:t>
            </a:r>
          </a:p>
          <a:p>
            <a:r>
              <a:rPr lang="en-US" sz="2400" dirty="0"/>
              <a:t>Use the </a:t>
            </a:r>
            <a:r>
              <a:rPr lang="en-US" sz="2400" dirty="0">
                <a:hlinkClick r:id="rId2"/>
              </a:rPr>
              <a:t>Set&lt;E&gt;</a:t>
            </a:r>
            <a:r>
              <a:rPr lang="en-US" sz="2400" dirty="0"/>
              <a:t> and </a:t>
            </a:r>
            <a:r>
              <a:rPr lang="en-US" sz="2400" dirty="0">
                <a:hlinkClick r:id="rId3"/>
              </a:rPr>
              <a:t>Map&lt;K, V&gt;</a:t>
            </a:r>
            <a:r>
              <a:rPr lang="en-US" sz="2400" dirty="0"/>
              <a:t> interfaces defined in the Java Collection Framework</a:t>
            </a:r>
          </a:p>
          <a:p>
            <a:r>
              <a:rPr lang="en-US" sz="2400" dirty="0"/>
              <a:t>Choose the appropriate interface to use from the following choices: Collection&lt;E&gt;, List&lt;E&gt;, Set&lt;E&gt;, and Map&lt;K, V&gt;</a:t>
            </a:r>
          </a:p>
          <a:p>
            <a:r>
              <a:rPr lang="en-US" sz="2400" dirty="0"/>
              <a:t>List two classes that implement the Map&lt;K, V&gt; interface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342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 for Today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Interpret and write Java code using the </a:t>
            </a:r>
            <a:r>
              <a:rPr lang="en-US" sz="2800" dirty="0" err="1"/>
              <a:t>TreeMap</a:t>
            </a:r>
            <a:r>
              <a:rPr lang="en-US" sz="2800" dirty="0"/>
              <a:t> and </a:t>
            </a:r>
            <a:r>
              <a:rPr lang="en-US" sz="2800" dirty="0" err="1"/>
              <a:t>TreeSet</a:t>
            </a:r>
            <a:r>
              <a:rPr lang="en-US" sz="2800" dirty="0"/>
              <a:t> classes</a:t>
            </a:r>
          </a:p>
          <a:p>
            <a:r>
              <a:rPr lang="en-US" sz="2800" dirty="0"/>
              <a:t>Implement a recursive contains() method</a:t>
            </a:r>
          </a:p>
          <a:p>
            <a:r>
              <a:rPr lang="en-US" sz="2800" dirty="0"/>
              <a:t>Describe how elements are removed from a binary search tree</a:t>
            </a:r>
          </a:p>
          <a:p>
            <a:r>
              <a:rPr lang="en-US" sz="2800" dirty="0" smtClean="0"/>
              <a:t>State </a:t>
            </a:r>
            <a:r>
              <a:rPr lang="en-US" sz="2800" dirty="0"/>
              <a:t>and explain the asymptotic time complexity of the following methods from a </a:t>
            </a:r>
            <a:r>
              <a:rPr lang="en-US" sz="2800" dirty="0" err="1"/>
              <a:t>TreeSet</a:t>
            </a:r>
            <a:r>
              <a:rPr lang="en-US" sz="2800" dirty="0"/>
              <a:t>: add(E), clear(),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contains(Object</a:t>
            </a:r>
            <a:r>
              <a:rPr lang="en-US" sz="2800" dirty="0"/>
              <a:t>), </a:t>
            </a:r>
            <a:r>
              <a:rPr lang="en-US" sz="2800" dirty="0" err="1"/>
              <a:t>isEmpty</a:t>
            </a:r>
            <a:r>
              <a:rPr lang="en-US" sz="2800" dirty="0"/>
              <a:t>(), 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remove(Object</a:t>
            </a:r>
            <a:r>
              <a:rPr lang="en-US" sz="2800" dirty="0"/>
              <a:t>), and size()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2877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1026" name="Picture 2" descr="http://merc.tv/img/fig/j2col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77263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 bwMode="auto">
          <a:xfrm flipV="1">
            <a:off x="228600" y="1447800"/>
            <a:ext cx="8534400" cy="51054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5" idx="3"/>
          </p:cNvCxnSpPr>
          <p:nvPr/>
        </p:nvCxnSpPr>
        <p:spPr bwMode="auto">
          <a:xfrm>
            <a:off x="228600" y="1066800"/>
            <a:ext cx="8458200" cy="54102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96910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Collections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http://www.programcreek.com/wp-content/uploads/2009/02/java-collection.jpg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2050" name="Picture 2" descr="http://www.programcreek.com/wp-content/uploads/2009/02/java-collec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6771418" cy="526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21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docs.oracle.com/javase/8/docs/api/java/util/Map.html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docs.oracle.com/javase/8/docs/api/java/util/Set.html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iscuss differences between…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Set and Collection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Map and Collection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641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Sets in Java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6" name="Picture 5" descr="C:\Documents and Settings\Administrator\My Documents\Koffman\PPTs\JPEGS\JWCL233_Koffman JPG files\ch07\w0172-nn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2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019800" cy="480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Maps in Java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AEE110-468E-4B3C-9584-7A6BE927993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pic>
        <p:nvPicPr>
          <p:cNvPr id="6" name="Picture 5" descr="C:\Documents and Settings\Administrator\My Documents\Koffman\PPTs\JPEGS\JWCL233_Koffman JPG files\ch07\w0174-nn.jpg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38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00200"/>
            <a:ext cx="7304088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6839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40817</TotalTime>
  <Words>356</Words>
  <Application>Microsoft Office PowerPoint</Application>
  <PresentationFormat>On-screen Show (4:3)</PresentationFormat>
  <Paragraphs>153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2_Network</vt:lpstr>
      <vt:lpstr>    CS2852 Week 8, Class 1</vt:lpstr>
      <vt:lpstr>Outcomes for Today</vt:lpstr>
      <vt:lpstr>Outcomes for Today (2)</vt:lpstr>
      <vt:lpstr>Outcomes for Today (3)</vt:lpstr>
      <vt:lpstr>Java Collections Framework</vt:lpstr>
      <vt:lpstr>Java Collections Framework</vt:lpstr>
      <vt:lpstr>To discuss</vt:lpstr>
      <vt:lpstr>Sets in Java Collections</vt:lpstr>
      <vt:lpstr>Maps in Java Collections</vt:lpstr>
      <vt:lpstr>Muddiest Point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1411</cp:revision>
  <cp:lastPrinted>2015-04-27T14:58:15Z</cp:lastPrinted>
  <dcterms:created xsi:type="dcterms:W3CDTF">1999-09-06T21:32:20Z</dcterms:created>
  <dcterms:modified xsi:type="dcterms:W3CDTF">2015-04-28T03:10:49Z</dcterms:modified>
</cp:coreProperties>
</file>