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2"/>
  </p:notesMasterIdLst>
  <p:handoutMasterIdLst>
    <p:handoutMasterId r:id="rId13"/>
  </p:handoutMasterIdLst>
  <p:sldIdLst>
    <p:sldId id="320" r:id="rId2"/>
    <p:sldId id="382" r:id="rId3"/>
    <p:sldId id="378" r:id="rId4"/>
    <p:sldId id="379" r:id="rId5"/>
    <p:sldId id="380" r:id="rId6"/>
    <p:sldId id="381" r:id="rId7"/>
    <p:sldId id="383" r:id="rId8"/>
    <p:sldId id="329" r:id="rId9"/>
    <p:sldId id="358" r:id="rId10"/>
    <p:sldId id="359" r:id="rId11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900" autoAdjust="0"/>
    <p:restoredTop sz="71517" autoAdjust="0"/>
  </p:normalViewPr>
  <p:slideViewPr>
    <p:cSldViewPr>
      <p:cViewPr varScale="1">
        <p:scale>
          <a:sx n="62" d="100"/>
          <a:sy n="62" d="100"/>
        </p:scale>
        <p:origin x="-1891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4 May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5/4/2015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04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Today, the professor made the course material</a:t>
            </a:r>
            <a:r>
              <a:rPr lang="en-US" baseline="0" dirty="0" smtClean="0"/>
              <a:t> clear and understandable?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20313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Today, the professor made the course material clear and understandable
https://www.polleverywhere.com/multiple_choice_polls/Tgsho9KFq8cPvBg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82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was the muddiest point?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67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CS2852</a:t>
            </a:r>
            <a:br>
              <a:rPr lang="en-US" dirty="0" smtClean="0"/>
            </a:br>
            <a:r>
              <a:rPr lang="en-US" dirty="0" smtClean="0"/>
              <a:t>Week </a:t>
            </a:r>
            <a:r>
              <a:rPr lang="en-US" dirty="0"/>
              <a:t>9</a:t>
            </a:r>
            <a:r>
              <a:rPr lang="en-US" dirty="0" smtClean="0"/>
              <a:t>, Class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Quiz (051)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Hashtables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Trees ???</a:t>
            </a:r>
            <a:endParaRPr lang="en-US" b="1" dirty="0" smtClean="0">
              <a:sym typeface="Wingdings" panose="05000000000000000000" pitchFamily="2" charset="2"/>
            </a:endParaRP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78714"/>
            <a:ext cx="7670800" cy="5689600"/>
          </a:xfrm>
          <a:prstGeom prst="rect">
            <a:avLst/>
          </a:prstGeom>
        </p:spPr>
      </p:pic>
      <p:sp>
        <p:nvSpPr>
          <p:cNvPr id="6" name="Content Placeholder 5"/>
          <p:cNvSpPr txBox="1">
            <a:spLocks/>
          </p:cNvSpPr>
          <p:nvPr/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http://bit.ly/1Mow5a3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72685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and </a:t>
            </a:r>
            <a:r>
              <a:rPr lang="en-US" dirty="0" err="1" smtClean="0"/>
              <a:t>HashMap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code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179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 from last time (021)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684935"/>
              </p:ext>
            </p:extLst>
          </p:nvPr>
        </p:nvGraphicFramePr>
        <p:xfrm>
          <a:off x="1447800" y="1676400"/>
          <a:ext cx="6096000" cy="36880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096000"/>
              </a:tblGrid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0" u="none" strike="noStrike" dirty="0">
                          <a:effectLst/>
                        </a:rPr>
                        <a:t>collision handling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u="none" strike="noStrike" dirty="0">
                          <a:effectLst/>
                        </a:rPr>
                        <a:t>Handling collisions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u="none" strike="noStrike">
                          <a:effectLst/>
                        </a:rPr>
                        <a:t>How would the add and contains methods work with open addressing?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5334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u="none" strike="noStrike" dirty="0">
                          <a:effectLst/>
                        </a:rPr>
                        <a:t>Collision handling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20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 from last time (051)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517778"/>
              </p:ext>
            </p:extLst>
          </p:nvPr>
        </p:nvGraphicFramePr>
        <p:xfrm>
          <a:off x="457200" y="1600200"/>
          <a:ext cx="7772400" cy="43434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772400"/>
              </a:tblGrid>
              <a:tr h="48387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Want to practice the code a bit more</a:t>
                      </a:r>
                    </a:p>
                  </a:txBody>
                  <a:tcPr marL="4739" marR="4739" marT="4739" marB="0" anchor="b"/>
                </a:tc>
              </a:tr>
              <a:tr h="961564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Around how many items are needed in a list before collisions become a significant issue?</a:t>
                      </a:r>
                    </a:p>
                  </a:txBody>
                  <a:tcPr marL="4739" marR="4739" marT="4739" marB="0" anchor="b"/>
                </a:tc>
              </a:tr>
              <a:tr h="48387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Contains and linking</a:t>
                      </a:r>
                    </a:p>
                  </a:txBody>
                  <a:tcPr marL="4739" marR="4739" marT="4739" marB="0" anchor="b"/>
                </a:tc>
              </a:tr>
              <a:tr h="48387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implementing the code in general for hash</a:t>
                      </a:r>
                    </a:p>
                  </a:txBody>
                  <a:tcPr marL="4739" marR="4739" marT="4739" marB="0" anchor="b"/>
                </a:tc>
              </a:tr>
              <a:tr h="48432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Chaining better than open addressing?</a:t>
                      </a:r>
                    </a:p>
                  </a:txBody>
                  <a:tcPr marL="4739" marR="4739" marT="4739" marB="0" anchor="b"/>
                </a:tc>
              </a:tr>
              <a:tr h="48432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 could we write a better </a:t>
                      </a:r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hashCode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function?</a:t>
                      </a:r>
                    </a:p>
                  </a:txBody>
                  <a:tcPr marL="4739" marR="4739" marT="4739" marB="0" anchor="b"/>
                </a:tc>
              </a:tr>
              <a:tr h="961564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 does java actually calculate the </a:t>
                      </a:r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hashcode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of different objects?</a:t>
                      </a:r>
                    </a:p>
                  </a:txBody>
                  <a:tcPr marL="4739" marR="4739" marT="473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69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Avoidance</a:t>
            </a:r>
          </a:p>
          <a:p>
            <a:pPr lvl="1"/>
            <a:r>
              <a:rPr lang="en-US" dirty="0" smtClean="0"/>
              <a:t>Increase table size</a:t>
            </a:r>
          </a:p>
          <a:p>
            <a:pPr lvl="1"/>
            <a:r>
              <a:rPr lang="en-US" dirty="0" smtClean="0"/>
              <a:t>Create better hashing function</a:t>
            </a:r>
          </a:p>
          <a:p>
            <a:r>
              <a:rPr lang="en-US" dirty="0" smtClean="0"/>
              <a:t>Handling</a:t>
            </a:r>
          </a:p>
          <a:p>
            <a:pPr lvl="1"/>
            <a:r>
              <a:rPr lang="en-US" dirty="0" smtClean="0"/>
              <a:t>Open Addressing</a:t>
            </a:r>
          </a:p>
          <a:p>
            <a:pPr lvl="1"/>
            <a:r>
              <a:rPr lang="en-US" dirty="0" smtClean="0"/>
              <a:t>Chaining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7947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more </a:t>
            </a:r>
            <a:r>
              <a:rPr lang="en-US" dirty="0" err="1" smtClean="0"/>
              <a:t>Hashtable</a:t>
            </a:r>
            <a:r>
              <a:rPr lang="en-US" dirty="0" smtClean="0"/>
              <a:t>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Capacity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Load factor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Collision (review)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631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of </a:t>
            </a:r>
            <a:r>
              <a:rPr lang="en-US" dirty="0" err="1" smtClean="0"/>
              <a:t>Hashtable</a:t>
            </a:r>
            <a:r>
              <a:rPr lang="en-US" dirty="0" smtClean="0"/>
              <a:t>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 … (on average)</a:t>
            </a:r>
          </a:p>
          <a:p>
            <a:endParaRPr lang="en-US" dirty="0"/>
          </a:p>
          <a:p>
            <a:r>
              <a:rPr lang="en-US" dirty="0" smtClean="0"/>
              <a:t>Big-O</a:t>
            </a:r>
          </a:p>
          <a:p>
            <a:pPr lvl="1"/>
            <a:r>
              <a:rPr lang="en-US" dirty="0" smtClean="0"/>
              <a:t>Light load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Full load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496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Wait for the slides, or follow this link to answer both questions at once:</a:t>
            </a:r>
          </a:p>
          <a:p>
            <a:r>
              <a:rPr lang="en-US" dirty="0" smtClean="0"/>
              <a:t>http</a:t>
            </a:r>
            <a:r>
              <a:rPr lang="en-US" dirty="0"/>
              <a:t>://bit.ly/1Mow5a3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551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7594600" cy="5842000"/>
          </a:xfrm>
          <a:prstGeom prst="rect">
            <a:avLst/>
          </a:prstGeom>
        </p:spPr>
      </p:pic>
      <p:sp>
        <p:nvSpPr>
          <p:cNvPr id="5" name="Content Placeholder 5"/>
          <p:cNvSpPr txBox="1">
            <a:spLocks/>
          </p:cNvSpPr>
          <p:nvPr/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http://bit.ly/1Mow5a3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4382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fdab587c-bd02-47e1-93a1-02e543c8eb63"/>
  <p:tag name="__PE_ORIG_SIZE" val="46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16303360-ca4f-4fd7-a64e-8cc79dfd5fa6"/>
  <p:tag name="__PE_ORIG_SIZE" val="44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42650</TotalTime>
  <Words>266</Words>
  <Application>Microsoft Office PowerPoint</Application>
  <PresentationFormat>On-screen Show (4:3)</PresentationFormat>
  <Paragraphs>110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2_Network</vt:lpstr>
      <vt:lpstr>    CS2852 Week 9, Class 1</vt:lpstr>
      <vt:lpstr>Homework and HashMap</vt:lpstr>
      <vt:lpstr>Muddiest point from last time (021)</vt:lpstr>
      <vt:lpstr>Muddiest point from last time (051)</vt:lpstr>
      <vt:lpstr>Collisions</vt:lpstr>
      <vt:lpstr>Some more Hashtable terms</vt:lpstr>
      <vt:lpstr>Runtime of Hashtable operations</vt:lpstr>
      <vt:lpstr>Muddiest Point</vt:lpstr>
      <vt:lpstr>PowerPoint Presentation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1453</cp:revision>
  <cp:lastPrinted>2015-05-04T20:55:57Z</cp:lastPrinted>
  <dcterms:created xsi:type="dcterms:W3CDTF">1999-09-06T21:32:20Z</dcterms:created>
  <dcterms:modified xsi:type="dcterms:W3CDTF">2015-05-05T16:42:02Z</dcterms:modified>
</cp:coreProperties>
</file>