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5"/>
  </p:notesMasterIdLst>
  <p:handoutMasterIdLst>
    <p:handoutMasterId r:id="rId6"/>
  </p:handoutMasterIdLst>
  <p:sldIdLst>
    <p:sldId id="320" r:id="rId2"/>
    <p:sldId id="321" r:id="rId3"/>
    <p:sldId id="322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2" autoAdjust="0"/>
    <p:restoredTop sz="59533" autoAdjust="0"/>
  </p:normalViewPr>
  <p:slideViewPr>
    <p:cSldViewPr>
      <p:cViewPr varScale="1">
        <p:scale>
          <a:sx n="51" d="100"/>
          <a:sy n="51" d="100"/>
        </p:scale>
        <p:origin x="122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>
            <a:lvl1pPr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8" y="1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>
            <a:lvl1pPr algn="r"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9 March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196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b" anchorCtr="0" compatLnSpc="1">
            <a:prstTxWarp prst="textNoShape">
              <a:avLst/>
            </a:prstTxWarp>
          </a:bodyPr>
          <a:lstStyle>
            <a:lvl1pPr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8" y="8832196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b" anchorCtr="0" compatLnSpc="1">
            <a:prstTxWarp prst="textNoShape">
              <a:avLst/>
            </a:prstTxWarp>
          </a:bodyPr>
          <a:lstStyle>
            <a:lvl1pPr algn="r"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1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6" y="664029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Most Content: Dr. Hornick</a:t>
            </a:r>
          </a:p>
          <a:p>
            <a:pPr>
              <a:defRPr/>
            </a:pPr>
            <a:r>
              <a:rPr lang="en-US" altLang="en-US" dirty="0"/>
              <a:t>Some Content and Most Errors: 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Slide design: Dr. Mark L. Hornick</a:t>
            </a:r>
          </a:p>
          <a:p>
            <a:pPr>
              <a:defRPr/>
            </a:pPr>
            <a:r>
              <a:rPr lang="en-US" altLang="en-US"/>
              <a:t>Content: Dr. Hornick</a:t>
            </a:r>
          </a:p>
          <a:p>
            <a:pPr>
              <a:defRPr/>
            </a:pPr>
            <a:r>
              <a:rPr lang="en-US" altLang="en-US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Design: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ubmit.msoe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aculty-web.msoe.edu/yoder/cs2852/Schedule" TargetMode="External"/><Relationship Id="rId4" Type="http://schemas.openxmlformats.org/officeDocument/2006/relationships/hyperlink" Target="https://faculty-web.msoe.edu/yoder/cs2852/code/class1_3_ArrayList_star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aculty-web.msoe.edu/yoder/cs2852/Outcom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CS2852</a:t>
            </a:r>
            <a:br>
              <a:rPr lang="en-US" dirty="0"/>
            </a:br>
            <a:r>
              <a:rPr lang="en-US" dirty="0"/>
              <a:t>Week 1, Class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Implementing </a:t>
            </a:r>
            <a:r>
              <a:rPr lang="en-US" dirty="0" err="1">
                <a:sym typeface="Wingdings" panose="05000000000000000000" pitchFamily="2" charset="2"/>
              </a:rPr>
              <a:t>ArrayList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Start exercise for Monday</a:t>
            </a:r>
          </a:p>
          <a:p>
            <a:r>
              <a:rPr lang="en-US" dirty="0">
                <a:sym typeface="Wingdings" panose="05000000000000000000" pitchFamily="2" charset="2"/>
              </a:rPr>
              <a:t>Monday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Exercise: Write a method of the </a:t>
            </a:r>
            <a:r>
              <a:rPr lang="en-US" dirty="0" err="1">
                <a:sym typeface="Wingdings" panose="05000000000000000000" pitchFamily="2" charset="2"/>
              </a:rPr>
              <a:t>ArrayList</a:t>
            </a:r>
            <a:r>
              <a:rPr lang="en-US" dirty="0">
                <a:sym typeface="Wingdings" panose="05000000000000000000" pitchFamily="2" charset="2"/>
              </a:rPr>
              <a:t> class</a:t>
            </a:r>
          </a:p>
          <a:p>
            <a:pPr lvl="2"/>
            <a:r>
              <a:rPr lang="en-US" dirty="0">
                <a:sym typeface="Wingdings" panose="05000000000000000000" pitchFamily="2" charset="2"/>
                <a:hlinkClick r:id="rId3"/>
              </a:rPr>
              <a:t>https://esubmit.msoe.edu/</a:t>
            </a:r>
            <a:r>
              <a:rPr lang="en-US" dirty="0">
                <a:sym typeface="Wingdings" panose="05000000000000000000" pitchFamily="2" charset="2"/>
              </a:rPr>
              <a:t> - 10 AM </a:t>
            </a:r>
            <a:r>
              <a:rPr lang="en-US" dirty="0" err="1">
                <a:sym typeface="Wingdings" panose="05000000000000000000" pitchFamily="2" charset="2"/>
              </a:rPr>
              <a:t>monday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dirty="0">
                <a:sym typeface="Wingdings" panose="05000000000000000000" pitchFamily="2" charset="2"/>
                <a:hlinkClick r:id="rId4"/>
              </a:rPr>
              <a:t>code/class1_3_ArrayList_start/</a:t>
            </a:r>
            <a:r>
              <a:rPr lang="en-US" dirty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Study group 7-10pm RWJ café </a:t>
            </a:r>
          </a:p>
          <a:p>
            <a:r>
              <a:rPr lang="en-US" dirty="0">
                <a:sym typeface="Wingdings" panose="05000000000000000000" pitchFamily="2" charset="2"/>
              </a:rPr>
              <a:t>Half-Exam 1: </a:t>
            </a:r>
            <a:r>
              <a:rPr lang="en-US" dirty="0">
                <a:sym typeface="Wingdings" panose="05000000000000000000" pitchFamily="2" charset="2"/>
                <a:hlinkClick r:id="rId5"/>
              </a:rPr>
              <a:t>Thursday of next week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9CEFC-64DB-43B5-9E80-8C4357D16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1BC15-2908-437D-9525-EF76983ED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8E04F4-E61F-4B0C-8307-9973E3B49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1921EB-937A-401C-A356-4F8F8CC87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1026" name="Picture 5" descr="image001">
            <a:extLst>
              <a:ext uri="{FF2B5EF4-FFF2-40B4-BE49-F238E27FC236}">
                <a16:creationId xmlns:a16="http://schemas.microsoft.com/office/drawing/2014/main" id="{F75A817E-B830-45BB-BC2B-2F893479E9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601200" cy="678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image001">
            <a:extLst>
              <a:ext uri="{FF2B5EF4-FFF2-40B4-BE49-F238E27FC236}">
                <a16:creationId xmlns:a16="http://schemas.microsoft.com/office/drawing/2014/main" id="{1928CDE9-EFED-4B22-B631-D3F0D4D05C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36" t="88731"/>
          <a:stretch/>
        </p:blipFill>
        <p:spPr bwMode="auto">
          <a:xfrm>
            <a:off x="-465551" y="1567341"/>
            <a:ext cx="10075101" cy="764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image001">
            <a:extLst>
              <a:ext uri="{FF2B5EF4-FFF2-40B4-BE49-F238E27FC236}">
                <a16:creationId xmlns:a16="http://schemas.microsoft.com/office/drawing/2014/main" id="{F6CC23AF-AEEF-4734-9D82-39FC1841BB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98" b="66033"/>
          <a:stretch/>
        </p:blipFill>
        <p:spPr bwMode="auto">
          <a:xfrm>
            <a:off x="0" y="6050290"/>
            <a:ext cx="9601200" cy="764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BEE9775-489C-4AB0-9DB7-5F26EE270E4D}"/>
              </a:ext>
            </a:extLst>
          </p:cNvPr>
          <p:cNvSpPr/>
          <p:nvPr/>
        </p:nvSpPr>
        <p:spPr bwMode="auto">
          <a:xfrm>
            <a:off x="76200" y="1567341"/>
            <a:ext cx="8839200" cy="764519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41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763A0-E934-49F2-8B81-B128EB460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Half-Exam 1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284A2-B98C-40B8-99D9-72C0EAC32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References (as on Quiz 1)</a:t>
            </a:r>
          </a:p>
          <a:p>
            <a:r>
              <a:rPr lang="en-US" dirty="0"/>
              <a:t>Coding an </a:t>
            </a:r>
            <a:r>
              <a:rPr lang="en-US" dirty="0" err="1"/>
              <a:t>ArrayList</a:t>
            </a:r>
            <a:r>
              <a:rPr lang="en-US" dirty="0"/>
              <a:t> from an array</a:t>
            </a:r>
          </a:p>
          <a:p>
            <a:r>
              <a:rPr lang="en-US" dirty="0"/>
              <a:t>Short questions about other </a:t>
            </a:r>
            <a:r>
              <a:rPr lang="en-US" dirty="0">
                <a:hlinkClick r:id="rId2"/>
              </a:rPr>
              <a:t>Outcomes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9D840A-132A-4800-A5A6-0F61838FC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2CF7D-23BC-4BFF-B8E4-2175B907E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9960085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36104</TotalTime>
  <Words>108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Tahoma</vt:lpstr>
      <vt:lpstr>Times New Roman</vt:lpstr>
      <vt:lpstr>Wingdings</vt:lpstr>
      <vt:lpstr>2_Network</vt:lpstr>
      <vt:lpstr>    CS2852 Week 1, Class 3</vt:lpstr>
      <vt:lpstr>PowerPoint Presentation</vt:lpstr>
      <vt:lpstr>Half-Exam 1 Topics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Yoder</cp:lastModifiedBy>
  <cp:revision>1196</cp:revision>
  <cp:lastPrinted>2018-03-05T18:56:59Z</cp:lastPrinted>
  <dcterms:created xsi:type="dcterms:W3CDTF">1999-09-06T21:32:20Z</dcterms:created>
  <dcterms:modified xsi:type="dcterms:W3CDTF">2018-03-12T12:30:11Z</dcterms:modified>
</cp:coreProperties>
</file>