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40" r:id="rId2"/>
    <p:sldId id="341" r:id="rId3"/>
    <p:sldId id="342" r:id="rId4"/>
    <p:sldId id="343" r:id="rId5"/>
    <p:sldId id="349" r:id="rId6"/>
    <p:sldId id="344" r:id="rId7"/>
    <p:sldId id="345" r:id="rId8"/>
    <p:sldId id="346" r:id="rId9"/>
    <p:sldId id="355" r:id="rId10"/>
    <p:sldId id="354" r:id="rId11"/>
    <p:sldId id="350" r:id="rId12"/>
    <p:sldId id="351" r:id="rId13"/>
    <p:sldId id="352" r:id="rId14"/>
    <p:sldId id="353" r:id="rId15"/>
    <p:sldId id="348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82686" autoAdjust="0"/>
  </p:normalViewPr>
  <p:slideViewPr>
    <p:cSldViewPr>
      <p:cViewPr varScale="1">
        <p:scale>
          <a:sx n="68" d="100"/>
          <a:sy n="68" d="100"/>
        </p:scale>
        <p:origin x="74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8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27 April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8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1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6" y="664029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1-2,6-8,11-15,17-19</a:t>
            </a:r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9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6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18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What was the muddiest point? (CS2852)
https://www.polleverywhere.com/free_text_polls/5ecaTmFuFeJ65hY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78CF6B-F44F-4E9A-AE9A-71FC890CA172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5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99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20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00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68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25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99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1-2,6-8,11-15,17-19</a:t>
            </a:r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58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</a:t>
            </a:r>
            <a:r>
              <a:rPr lang="en-US" baseline="0" dirty="0"/>
              <a:t> </a:t>
            </a:r>
            <a:r>
              <a:rPr lang="en-US" dirty="0"/>
              <a:t>Question: Why does node not have a name?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2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7,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 Half Exam 3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Circular queue review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Trees</a:t>
            </a:r>
          </a:p>
          <a:p>
            <a:r>
              <a:rPr lang="en-US" dirty="0">
                <a:sym typeface="Wingdings" panose="05000000000000000000" pitchFamily="2" charset="2"/>
              </a:rPr>
              <a:t>Lab 7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Circular queue quiz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608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EB5C-E7ED-4E1D-8628-EE9193A1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3B690AC-FDE5-4DBE-8DBD-1DEA5DA45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tree is a tree in which each node has at most two children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F6A1A-522C-438D-9AC9-5C316404A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Yoder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1638-D55E-45F6-BB1D-3596F7FA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84BCE07-ACE8-4E14-80E0-B1C863696301}"/>
              </a:ext>
            </a:extLst>
          </p:cNvPr>
          <p:cNvSpPr/>
          <p:nvPr/>
        </p:nvSpPr>
        <p:spPr bwMode="auto">
          <a:xfrm>
            <a:off x="2438400" y="3429000"/>
            <a:ext cx="6858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73237C6-5138-4534-9A72-140710731A8B}"/>
              </a:ext>
            </a:extLst>
          </p:cNvPr>
          <p:cNvSpPr/>
          <p:nvPr/>
        </p:nvSpPr>
        <p:spPr bwMode="auto">
          <a:xfrm>
            <a:off x="1219200" y="4572000"/>
            <a:ext cx="6858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8C6DDA2-6A87-4DEF-ACE7-B9A6B15714BF}"/>
              </a:ext>
            </a:extLst>
          </p:cNvPr>
          <p:cNvSpPr/>
          <p:nvPr/>
        </p:nvSpPr>
        <p:spPr bwMode="auto">
          <a:xfrm>
            <a:off x="3657600" y="4572000"/>
            <a:ext cx="6858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7C5C40B-563C-4508-9B9C-D61C9772F274}"/>
              </a:ext>
            </a:extLst>
          </p:cNvPr>
          <p:cNvCxnSpPr>
            <a:stCxn id="8" idx="3"/>
            <a:endCxn id="9" idx="7"/>
          </p:cNvCxnSpPr>
          <p:nvPr/>
        </p:nvCxnSpPr>
        <p:spPr bwMode="auto">
          <a:xfrm flipH="1">
            <a:off x="1804567" y="4014367"/>
            <a:ext cx="734266" cy="658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846C7DA-5F70-4028-913C-CC4F6330C829}"/>
              </a:ext>
            </a:extLst>
          </p:cNvPr>
          <p:cNvCxnSpPr>
            <a:stCxn id="8" idx="5"/>
            <a:endCxn id="10" idx="1"/>
          </p:cNvCxnSpPr>
          <p:nvPr/>
        </p:nvCxnSpPr>
        <p:spPr bwMode="auto">
          <a:xfrm>
            <a:off x="3023767" y="4014367"/>
            <a:ext cx="734266" cy="658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AF01897-811A-49ED-A8CC-F28FBE050EBB}"/>
              </a:ext>
            </a:extLst>
          </p:cNvPr>
          <p:cNvSpPr/>
          <p:nvPr/>
        </p:nvSpPr>
        <p:spPr bwMode="auto">
          <a:xfrm>
            <a:off x="6591029" y="3429000"/>
            <a:ext cx="6858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237CDA-9C86-4B0D-A9CB-250ACF000D55}"/>
              </a:ext>
            </a:extLst>
          </p:cNvPr>
          <p:cNvSpPr/>
          <p:nvPr/>
        </p:nvSpPr>
        <p:spPr bwMode="auto">
          <a:xfrm>
            <a:off x="5371829" y="4572000"/>
            <a:ext cx="6858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491BB44-A728-4243-9BC6-1BD8F8B4C199}"/>
              </a:ext>
            </a:extLst>
          </p:cNvPr>
          <p:cNvSpPr/>
          <p:nvPr/>
        </p:nvSpPr>
        <p:spPr bwMode="auto">
          <a:xfrm>
            <a:off x="7810229" y="4572000"/>
            <a:ext cx="6858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E32B6B6-88F1-43BD-8A1F-430738A36142}"/>
              </a:ext>
            </a:extLst>
          </p:cNvPr>
          <p:cNvCxnSpPr>
            <a:stCxn id="15" idx="3"/>
            <a:endCxn id="16" idx="7"/>
          </p:cNvCxnSpPr>
          <p:nvPr/>
        </p:nvCxnSpPr>
        <p:spPr bwMode="auto">
          <a:xfrm flipH="1">
            <a:off x="5957196" y="4014367"/>
            <a:ext cx="734266" cy="658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07D4251-9892-4BC8-AB93-BF658F3FB4FC}"/>
              </a:ext>
            </a:extLst>
          </p:cNvPr>
          <p:cNvCxnSpPr>
            <a:stCxn id="15" idx="5"/>
            <a:endCxn id="17" idx="1"/>
          </p:cNvCxnSpPr>
          <p:nvPr/>
        </p:nvCxnSpPr>
        <p:spPr bwMode="auto">
          <a:xfrm>
            <a:off x="7176396" y="4014367"/>
            <a:ext cx="734266" cy="658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26716EF-EC32-48BD-AD9A-C2E4D6135B31}"/>
              </a:ext>
            </a:extLst>
          </p:cNvPr>
          <p:cNvSpPr/>
          <p:nvPr/>
        </p:nvSpPr>
        <p:spPr bwMode="auto">
          <a:xfrm>
            <a:off x="6591029" y="4572000"/>
            <a:ext cx="6858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D21329A-E9E4-4EEA-8235-C6ABCFD9B5B4}"/>
              </a:ext>
            </a:extLst>
          </p:cNvPr>
          <p:cNvCxnSpPr>
            <a:cxnSpLocks/>
            <a:stCxn id="15" idx="4"/>
            <a:endCxn id="20" idx="0"/>
          </p:cNvCxnSpPr>
          <p:nvPr/>
        </p:nvCxnSpPr>
        <p:spPr bwMode="auto">
          <a:xfrm>
            <a:off x="6933929" y="41148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39D8AE6-66A1-4695-966C-2E074A31D2D2}"/>
              </a:ext>
            </a:extLst>
          </p:cNvPr>
          <p:cNvSpPr txBox="1"/>
          <p:nvPr/>
        </p:nvSpPr>
        <p:spPr>
          <a:xfrm>
            <a:off x="2107878" y="5604887"/>
            <a:ext cx="1346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Binary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B176CE-82D2-4F98-AB6B-454AD5D7A54C}"/>
              </a:ext>
            </a:extLst>
          </p:cNvPr>
          <p:cNvSpPr txBox="1"/>
          <p:nvPr/>
        </p:nvSpPr>
        <p:spPr>
          <a:xfrm>
            <a:off x="6260507" y="5604887"/>
            <a:ext cx="1443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Trinary</a:t>
            </a:r>
          </a:p>
        </p:txBody>
      </p:sp>
    </p:spTree>
    <p:extLst>
      <p:ext uri="{BB962C8B-B14F-4D97-AF65-F5344CB8AC3E}">
        <p14:creationId xmlns:p14="http://schemas.microsoft.com/office/powerpoint/2010/main" val="360440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LinkedList</a:t>
            </a:r>
            <a:r>
              <a:rPr lang="en-US" dirty="0"/>
              <a:t> Node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5612" y="1150938"/>
            <a:ext cx="4040188" cy="639762"/>
          </a:xfrm>
        </p:spPr>
        <p:txBody>
          <a:bodyPr/>
          <a:lstStyle/>
          <a:p>
            <a:r>
              <a:rPr lang="en-US" dirty="0"/>
              <a:t>Zoomed in on Node</a:t>
            </a:r>
          </a:p>
        </p:txBody>
      </p:sp>
      <p:sp>
        <p:nvSpPr>
          <p:cNvPr id="31" name="Content Placeholder 3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"/>
          </p:nvPr>
        </p:nvSpPr>
        <p:spPr>
          <a:xfrm>
            <a:off x="5791200" y="951706"/>
            <a:ext cx="2283417" cy="2655887"/>
          </a:xfrm>
        </p:spPr>
        <p:txBody>
          <a:bodyPr/>
          <a:lstStyle/>
          <a:p>
            <a:r>
              <a:rPr lang="en-US" dirty="0"/>
              <a:t>Zoomed out to whole list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47700" y="1790700"/>
            <a:ext cx="4038600" cy="434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76700" y="617855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Node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797300" y="55626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E ref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028700" y="50292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797300" y="41910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Node ref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28700" y="36576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76300" y="46355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value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800100" y="33147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prev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797300" y="29591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Node ref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028700" y="24257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00100" y="20828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next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7010400" y="1806736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924800" y="2959100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29400" y="5015531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074617" y="4433592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248400" y="539750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010400" y="1136650"/>
            <a:ext cx="228600" cy="6700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620000" y="2403636"/>
            <a:ext cx="454617" cy="555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7239000" y="3511550"/>
            <a:ext cx="835617" cy="15039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7391400" y="4832350"/>
            <a:ext cx="683217" cy="349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23467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BinarySearchTree</a:t>
            </a:r>
            <a:r>
              <a:rPr lang="en-US" dirty="0"/>
              <a:t> Node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Zoomed in on Node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800600" y="1524000"/>
            <a:ext cx="4041775" cy="639762"/>
          </a:xfrm>
        </p:spPr>
        <p:txBody>
          <a:bodyPr/>
          <a:lstStyle/>
          <a:p>
            <a:r>
              <a:rPr lang="en-US" dirty="0"/>
              <a:t>Zoomed out to whole tree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6790841" y="2209800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791200" y="2971800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696200" y="3069956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181600" y="3578817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38068" y="3578817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95641" y="3807417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264472" y="3807417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6238068" y="2667000"/>
            <a:ext cx="6096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7315200" y="2667000"/>
            <a:ext cx="533400" cy="4029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5638800" y="3429000"/>
            <a:ext cx="152400" cy="1498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6238068" y="3429000"/>
            <a:ext cx="162732" cy="1498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7581900" y="3527156"/>
            <a:ext cx="266700" cy="2802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264472" y="3527156"/>
            <a:ext cx="117528" cy="2802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97849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LinkedList</a:t>
            </a:r>
            <a:r>
              <a:rPr lang="en-US" dirty="0"/>
              <a:t> class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96900" y="1612900"/>
            <a:ext cx="4038600" cy="434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25900" y="600075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LinkedList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46500" y="40132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Node ref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977900" y="34798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300" y="31369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tail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746500" y="27813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Node ref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977900" y="22479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9300" y="19050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7010400" y="1806736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924800" y="2959100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29400" y="5015531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074617" y="4433592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248400" y="539750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7010400" y="1136650"/>
            <a:ext cx="228600" cy="6700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7620000" y="2403636"/>
            <a:ext cx="454617" cy="555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7239000" y="3511550"/>
            <a:ext cx="835617" cy="15039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7391400" y="4832350"/>
            <a:ext cx="683217" cy="349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5253585" y="2568051"/>
            <a:ext cx="927100" cy="101528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200" y="36438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LL</a:t>
            </a:r>
          </a:p>
        </p:txBody>
      </p:sp>
      <p:cxnSp>
        <p:nvCxnSpPr>
          <p:cNvPr id="34" name="Straight Connector 33"/>
          <p:cNvCxnSpPr>
            <a:stCxn id="31" idx="0"/>
          </p:cNvCxnSpPr>
          <p:nvPr/>
        </p:nvCxnSpPr>
        <p:spPr bwMode="auto">
          <a:xfrm flipV="1">
            <a:off x="5717135" y="1136650"/>
            <a:ext cx="531265" cy="14314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6180685" y="3511550"/>
            <a:ext cx="1893932" cy="10604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5" name="Text Placeholder 8"/>
          <p:cNvSpPr txBox="1">
            <a:spLocks/>
          </p:cNvSpPr>
          <p:nvPr/>
        </p:nvSpPr>
        <p:spPr bwMode="auto">
          <a:xfrm>
            <a:off x="4864101" y="3943658"/>
            <a:ext cx="1536700" cy="245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Zoomed out to whole list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84993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BinarySearchTree</a:t>
            </a:r>
            <a:r>
              <a:rPr lang="en-US" dirty="0"/>
              <a:t> class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Zoomed out to whole tree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96900" y="1612900"/>
            <a:ext cx="4038600" cy="434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08766" y="600075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BinarySearchTree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746500" y="27813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Node ref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977900" y="22479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9300" y="19050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root</a:t>
            </a:r>
          </a:p>
        </p:txBody>
      </p:sp>
      <p:sp>
        <p:nvSpPr>
          <p:cNvPr id="21" name="Text Placeholder 31"/>
          <p:cNvSpPr txBox="1">
            <a:spLocks/>
          </p:cNvSpPr>
          <p:nvPr/>
        </p:nvSpPr>
        <p:spPr>
          <a:xfrm>
            <a:off x="5726176" y="4406900"/>
            <a:ext cx="1752600" cy="26558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5253585" y="2568051"/>
            <a:ext cx="927100" cy="101528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200" y="36438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BST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781800" y="3643007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782159" y="4405007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687159" y="4503163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172559" y="5012024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229027" y="5012024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086600" y="5240624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255431" y="5240624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 flipH="1">
            <a:off x="6229027" y="4100207"/>
            <a:ext cx="6096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7306159" y="4100207"/>
            <a:ext cx="533400" cy="4029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5629759" y="4862207"/>
            <a:ext cx="152400" cy="1498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229027" y="4862207"/>
            <a:ext cx="162732" cy="1498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7572859" y="4960363"/>
            <a:ext cx="266700" cy="2802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8255431" y="4960363"/>
            <a:ext cx="117528" cy="2802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180685" y="2857500"/>
            <a:ext cx="657942" cy="7863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8382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4D3A0C-8C26-4FA9-BA51-E35C8ABB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  <a:endParaRPr lang="en-US" alt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56B381-0ACA-4A12-92E7-471CD2299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FFC5F6-686A-4100-9AB5-2AAFB79407DD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7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a node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4038600" cy="4411662"/>
          </a:xfrm>
        </p:spPr>
        <p:txBody>
          <a:bodyPr/>
          <a:lstStyle/>
          <a:p>
            <a:r>
              <a:rPr lang="en-US" dirty="0"/>
              <a:t>The level of a node is the number of nodes along the path from the root to the node. (including both ends)</a:t>
            </a:r>
          </a:p>
          <a:p>
            <a:r>
              <a:rPr lang="en-US" dirty="0"/>
              <a:t>(Some authors count the edges/links instead of the nodes, this is one less than what we use)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1828800"/>
            <a:ext cx="576161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57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Sub-tree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4038600" cy="4411662"/>
          </a:xfrm>
        </p:spPr>
        <p:txBody>
          <a:bodyPr/>
          <a:lstStyle/>
          <a:p>
            <a:r>
              <a:rPr lang="en-US" dirty="0"/>
              <a:t>The sub-tree rooted at a given node (e.g. Nancy) is that node and all the nodes below it.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6980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1828800"/>
            <a:ext cx="576161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sosceles Triangle 2"/>
          <p:cNvSpPr/>
          <p:nvPr/>
        </p:nvSpPr>
        <p:spPr bwMode="auto">
          <a:xfrm>
            <a:off x="533400" y="2022529"/>
            <a:ext cx="5943600" cy="4038600"/>
          </a:xfrm>
          <a:prstGeom prst="triangl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87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Height of a tree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4038600" cy="4411662"/>
          </a:xfrm>
        </p:spPr>
        <p:txBody>
          <a:bodyPr/>
          <a:lstStyle/>
          <a:p>
            <a:r>
              <a:rPr lang="en-US" dirty="0"/>
              <a:t>The height of a tree is the maximum level of any node in that tree</a:t>
            </a:r>
          </a:p>
          <a:p>
            <a:r>
              <a:rPr lang="en-US" dirty="0"/>
              <a:t>Zero if no nodes in the tree.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1828800"/>
            <a:ext cx="576161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72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Height of a sub-tree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4038600" cy="4411662"/>
          </a:xfrm>
        </p:spPr>
        <p:txBody>
          <a:bodyPr/>
          <a:lstStyle/>
          <a:p>
            <a:r>
              <a:rPr lang="en-US" dirty="0"/>
              <a:t>The height of a sub-tree is counted as if it were a tree of its own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1828800"/>
            <a:ext cx="576161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A83DC885-2A50-439B-AD7C-3DD31229579E}"/>
              </a:ext>
            </a:extLst>
          </p:cNvPr>
          <p:cNvSpPr/>
          <p:nvPr/>
        </p:nvSpPr>
        <p:spPr bwMode="auto">
          <a:xfrm>
            <a:off x="990600" y="2022529"/>
            <a:ext cx="5029200" cy="4038600"/>
          </a:xfrm>
          <a:prstGeom prst="triangl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0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size recursively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</a:t>
            </a:r>
          </a:p>
          <a:p>
            <a:pPr lvl="1"/>
            <a:r>
              <a:rPr lang="en-US" dirty="0"/>
              <a:t>No nodes (root is null) </a:t>
            </a:r>
            <a:r>
              <a:rPr lang="en-US"/>
              <a:t>return 0</a:t>
            </a:r>
            <a:endParaRPr lang="en-US" dirty="0"/>
          </a:p>
          <a:p>
            <a:r>
              <a:rPr lang="en-US" dirty="0"/>
              <a:t>Break into smaller problems</a:t>
            </a:r>
          </a:p>
          <a:p>
            <a:pPr lvl="1"/>
            <a:r>
              <a:rPr lang="en-US" dirty="0"/>
              <a:t>Consider the </a:t>
            </a:r>
            <a:r>
              <a:rPr lang="en-US" dirty="0" err="1"/>
              <a:t>subtrees</a:t>
            </a:r>
            <a:r>
              <a:rPr lang="en-US" dirty="0"/>
              <a:t> rooted at the nodes on the left and the right</a:t>
            </a:r>
          </a:p>
          <a:p>
            <a:pPr lvl="1"/>
            <a:r>
              <a:rPr lang="en-US" dirty="0" err="1"/>
              <a:t>Subtrees</a:t>
            </a:r>
            <a:r>
              <a:rPr lang="en-US" dirty="0"/>
              <a:t> MUST be smaller than the original tree</a:t>
            </a:r>
          </a:p>
          <a:p>
            <a:r>
              <a:rPr lang="en-US" dirty="0"/>
              <a:t>Answer must be correct if </a:t>
            </a:r>
            <a:r>
              <a:rPr lang="en-US" dirty="0" err="1"/>
              <a:t>subtrees</a:t>
            </a:r>
            <a:r>
              <a:rPr lang="en-US" dirty="0"/>
              <a:t> are correct: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dirty="0"/>
              <a:t>Size of tree is 1 (counting root) + size of the sub-tree to the left + size of the </a:t>
            </a:r>
            <a:r>
              <a:rPr lang="en-US" dirty="0" err="1"/>
              <a:t>subtree</a:t>
            </a:r>
            <a:r>
              <a:rPr lang="en-US" dirty="0"/>
              <a:t> to the right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59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implementation of size (at root)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4038600" cy="4411662"/>
          </a:xfrm>
        </p:spPr>
        <p:txBody>
          <a:bodyPr/>
          <a:lstStyle/>
          <a:p>
            <a:r>
              <a:rPr lang="en-US" dirty="0"/>
              <a:t>The sub-tree rooted at a given node (e.g. Nancy) is that node and all the nodes below it.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6980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1828800"/>
            <a:ext cx="576161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sosceles Triangle 2"/>
          <p:cNvSpPr/>
          <p:nvPr/>
        </p:nvSpPr>
        <p:spPr bwMode="auto">
          <a:xfrm>
            <a:off x="533400" y="2022529"/>
            <a:ext cx="5943600" cy="4038600"/>
          </a:xfrm>
          <a:prstGeom prst="triangl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-609600" y="2254359"/>
            <a:ext cx="2438400" cy="1577598"/>
          </a:xfrm>
          <a:prstGeom prst="triangl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1874" y="404182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</a:t>
            </a:r>
            <a:r>
              <a:rPr lang="en-US" dirty="0" err="1"/>
              <a:t>subtree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628198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 </a:t>
            </a:r>
            <a:r>
              <a:rPr lang="en-US" dirty="0" err="1"/>
              <a:t>subtree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1311074" y="1600200"/>
            <a:ext cx="1584526" cy="1442958"/>
          </a:xfrm>
          <a:prstGeom prst="ellips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0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implementation of size (of right sub-tree)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4038600" cy="4411662"/>
          </a:xfrm>
        </p:spPr>
        <p:txBody>
          <a:bodyPr/>
          <a:lstStyle/>
          <a:p>
            <a:r>
              <a:rPr lang="en-US" dirty="0"/>
              <a:t>The sub-tree rooted at a given node (e.g. Nancy) is that node and all the nodes below it.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6980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1828800"/>
            <a:ext cx="576161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sosceles Triangle 2"/>
          <p:cNvSpPr/>
          <p:nvPr/>
        </p:nvSpPr>
        <p:spPr bwMode="auto">
          <a:xfrm>
            <a:off x="3293018" y="3449664"/>
            <a:ext cx="1964782" cy="1427136"/>
          </a:xfrm>
          <a:prstGeom prst="triangl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1493737" y="3337946"/>
            <a:ext cx="2438400" cy="2690570"/>
          </a:xfrm>
          <a:prstGeom prst="triangl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1874" y="404182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</a:t>
            </a:r>
            <a:r>
              <a:rPr lang="en-US" dirty="0" err="1"/>
              <a:t>subtree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628198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 </a:t>
            </a:r>
            <a:r>
              <a:rPr lang="en-US" dirty="0" err="1"/>
              <a:t>subtree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2895599" y="2743199"/>
            <a:ext cx="1175837" cy="1143001"/>
          </a:xfrm>
          <a:prstGeom prst="ellips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78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7,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Circular Queue Quiz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Implementing Binary Trees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9960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54b37898-d299-4b91-bb86-e0e5323626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36389</TotalTime>
  <Words>576</Words>
  <Application>Microsoft Office PowerPoint</Application>
  <PresentationFormat>On-screen Show (4:3)</PresentationFormat>
  <Paragraphs>169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Tahoma</vt:lpstr>
      <vt:lpstr>Times New Roman</vt:lpstr>
      <vt:lpstr>Wingdings</vt:lpstr>
      <vt:lpstr>2_Network</vt:lpstr>
      <vt:lpstr>    CS2852 Week 7, Class 1</vt:lpstr>
      <vt:lpstr>Level of a node</vt:lpstr>
      <vt:lpstr>Sub-tree</vt:lpstr>
      <vt:lpstr>Height of a tree</vt:lpstr>
      <vt:lpstr>Height of a sub-tree</vt:lpstr>
      <vt:lpstr>Implementing size recursively</vt:lpstr>
      <vt:lpstr>Recursive implementation of size (at root)</vt:lpstr>
      <vt:lpstr>Recursive implementation of size (of right sub-tree)</vt:lpstr>
      <vt:lpstr>    CS2852 Week 7, Lab</vt:lpstr>
      <vt:lpstr>Binary trees</vt:lpstr>
      <vt:lpstr>A LinkedList Node</vt:lpstr>
      <vt:lpstr>A BinarySearchTree Node</vt:lpstr>
      <vt:lpstr>A LinkedList class</vt:lpstr>
      <vt:lpstr>A BinarySearchTree class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Yoder</cp:lastModifiedBy>
  <cp:revision>1295</cp:revision>
  <cp:lastPrinted>2018-04-27T18:40:20Z</cp:lastPrinted>
  <dcterms:created xsi:type="dcterms:W3CDTF">1999-09-06T21:32:20Z</dcterms:created>
  <dcterms:modified xsi:type="dcterms:W3CDTF">2018-04-27T20:54:48Z</dcterms:modified>
</cp:coreProperties>
</file>