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96" r:id="rId2"/>
    <p:sldId id="384" r:id="rId3"/>
    <p:sldId id="395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619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855" y="0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t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September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855" y="9122192"/>
            <a:ext cx="3168346" cy="47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5" tIns="48298" rIns="96595" bIns="48298" numCol="1" anchor="b" anchorCtr="0" compatLnSpc="1">
            <a:prstTxWarp prst="textNoShape">
              <a:avLst/>
            </a:prstTxWarp>
          </a:bodyPr>
          <a:lstStyle>
            <a:lvl1pPr algn="r" defTabSz="96671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5919" y="1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9/7/2014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905" y="4571615"/>
            <a:ext cx="5335391" cy="43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3229"/>
            <a:ext cx="3202537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5919" y="9143229"/>
            <a:ext cx="3199281" cy="45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49" y="686147"/>
            <a:ext cx="5029302" cy="37721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SE-1011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9/7/2014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59295" indent="-29203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68146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35404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102663" indent="-23362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69921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3037180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504438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971696" indent="-23362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7" y="34506"/>
            <a:ext cx="9201715" cy="68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94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SE-1011</a:t>
            </a:r>
            <a:br>
              <a:rPr lang="en-US" altLang="en-US" dirty="0" smtClean="0"/>
            </a:br>
            <a:r>
              <a:rPr lang="en-US" altLang="en-US" dirty="0" smtClean="0"/>
              <a:t>Intro to Software Engineering I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1, Class </a:t>
            </a:r>
            <a:r>
              <a:rPr lang="en-US" altLang="en-US" smtClean="0"/>
              <a:t>2 (Draft)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TBA</a:t>
            </a:r>
            <a:endParaRPr lang="en-US" altLang="en-US" dirty="0" smtClean="0"/>
          </a:p>
          <a:p>
            <a:pPr marL="344487" lvl="1" indent="0">
              <a:buNone/>
            </a:pP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SE-1011 Dr. Josiah Yoder Slide style: Dr. Hornick</a:t>
            </a:r>
            <a:endParaRPr lang="en-US" altLang="en-US" sz="1000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Dr. Josiah Yoder 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23910</TotalTime>
  <Words>96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PowerPoint Presentation</vt:lpstr>
      <vt:lpstr>SE-1011 Intro to Software Engineering I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1234</cp:revision>
  <cp:lastPrinted>2014-03-10T12:46:22Z</cp:lastPrinted>
  <dcterms:created xsi:type="dcterms:W3CDTF">1999-09-06T21:32:20Z</dcterms:created>
  <dcterms:modified xsi:type="dcterms:W3CDTF">2014-09-08T03:26:43Z</dcterms:modified>
</cp:coreProperties>
</file>