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"/>
  </p:notesMasterIdLst>
  <p:handoutMasterIdLst>
    <p:handoutMasterId r:id="rId6"/>
  </p:handoutMasterIdLst>
  <p:sldIdLst>
    <p:sldId id="384" r:id="rId2"/>
    <p:sldId id="396" r:id="rId3"/>
    <p:sldId id="395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88420" autoAdjust="0"/>
  </p:normalViewPr>
  <p:slideViewPr>
    <p:cSldViewPr>
      <p:cViewPr>
        <p:scale>
          <a:sx n="44" d="100"/>
          <a:sy n="44" d="100"/>
        </p:scale>
        <p:origin x="-312" y="48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346" cy="47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8" rIns="96595" bIns="48298" numCol="1" anchor="t" anchorCtr="0" compatLnSpc="1">
            <a:prstTxWarp prst="textNoShape">
              <a:avLst/>
            </a:prstTxWarp>
          </a:bodyPr>
          <a:lstStyle>
            <a:lvl1pPr defTabSz="96671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855" y="0"/>
            <a:ext cx="3168346" cy="47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8" rIns="96595" bIns="48298" numCol="1" anchor="t" anchorCtr="0" compatLnSpc="1">
            <a:prstTxWarp prst="textNoShape">
              <a:avLst/>
            </a:prstTxWarp>
          </a:bodyPr>
          <a:lstStyle>
            <a:lvl1pPr algn="r" defTabSz="96671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10 November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2192"/>
            <a:ext cx="3168346" cy="47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8" rIns="96595" bIns="48298" numCol="1" anchor="b" anchorCtr="0" compatLnSpc="1">
            <a:prstTxWarp prst="textNoShape">
              <a:avLst/>
            </a:prstTxWarp>
          </a:bodyPr>
          <a:lstStyle>
            <a:lvl1pPr defTabSz="96671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855" y="9122192"/>
            <a:ext cx="3168346" cy="47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8" rIns="96595" bIns="48298" numCol="1" anchor="b" anchorCtr="0" compatLnSpc="1">
            <a:prstTxWarp prst="textNoShape">
              <a:avLst/>
            </a:prstTxWarp>
          </a:bodyPr>
          <a:lstStyle>
            <a:lvl1pPr algn="r" defTabSz="96671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202537" cy="45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5919" y="1"/>
            <a:ext cx="3199281" cy="45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905" y="4571615"/>
            <a:ext cx="5335391" cy="43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43229"/>
            <a:ext cx="3202537" cy="45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5919" y="9143229"/>
            <a:ext cx="3199281" cy="45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49" y="686147"/>
            <a:ext cx="5029302" cy="377218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For Later:</a:t>
            </a:r>
          </a:p>
          <a:p>
            <a:r>
              <a:rPr lang="en-US" altLang="en-US" dirty="0" smtClean="0"/>
              <a:t>http://www.qmatica.com/DataStructures/Trees/AVL/AVLTree.html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59295" indent="-29203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68146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35404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102663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69921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3037180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504438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971696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SE-1011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59295" indent="-29203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68146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35404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102663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69921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3037180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504438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971696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11/10/2014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59295" indent="-29203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68146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35404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102663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69921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3037180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504438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971696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59295" indent="-29203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68146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35404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102663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69921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3037180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504438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971696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SE-1011</a:t>
            </a:r>
            <a:br>
              <a:rPr lang="en-US" altLang="en-US" dirty="0" smtClean="0"/>
            </a:br>
            <a:r>
              <a:rPr lang="en-US" altLang="en-US" dirty="0" smtClean="0"/>
              <a:t>Intro to Software Engineering I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>
          <a:xfrm>
            <a:off x="457200" y="1719262"/>
            <a:ext cx="8458200" cy="513873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Week </a:t>
            </a:r>
            <a:r>
              <a:rPr lang="en-US" altLang="en-US" dirty="0" smtClean="0"/>
              <a:t>10, </a:t>
            </a:r>
            <a:r>
              <a:rPr lang="en-US" altLang="en-US" dirty="0" smtClean="0"/>
              <a:t>Class </a:t>
            </a:r>
            <a:r>
              <a:rPr lang="en-US" altLang="en-US" dirty="0" smtClean="0"/>
              <a:t>1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RSA</a:t>
            </a:r>
            <a:endParaRPr lang="en-US" altLang="en-US" dirty="0" smtClean="0"/>
          </a:p>
          <a:p>
            <a:pPr marL="344487" lvl="1" indent="0">
              <a:buNone/>
            </a:pPr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SE-1011 Dr. Josiah Yoder Slide style: Dr. Hornick</a:t>
            </a:r>
            <a:endParaRPr lang="en-US" altLang="en-US" sz="1000" dirty="0" smtClean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57200"/>
            <a:ext cx="7543800" cy="1295400"/>
          </a:xfrm>
        </p:spPr>
        <p:txBody>
          <a:bodyPr/>
          <a:lstStyle/>
          <a:p>
            <a:r>
              <a:rPr lang="en-US" dirty="0" smtClean="0"/>
              <a:t>Key Length Comparison (bits)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035457"/>
              </p:ext>
            </p:extLst>
          </p:nvPr>
        </p:nvGraphicFramePr>
        <p:xfrm>
          <a:off x="20128" y="708454"/>
          <a:ext cx="9123871" cy="56009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8470"/>
                <a:gridCol w="2606986"/>
                <a:gridCol w="1714181"/>
                <a:gridCol w="1375492"/>
                <a:gridCol w="1748742"/>
              </a:tblGrid>
              <a:tr h="2491946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effectLst/>
                        </a:rPr>
                        <a:t>RSA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 err="1">
                          <a:effectLst/>
                        </a:rPr>
                        <a:t>Diffie</a:t>
                      </a:r>
                      <a:r>
                        <a:rPr lang="en-US" sz="3600" u="none" strike="noStrike" dirty="0">
                          <a:effectLst/>
                        </a:rPr>
                        <a:t>-Hellman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 err="1">
                          <a:effectLst/>
                        </a:rPr>
                        <a:t>Eliptic</a:t>
                      </a:r>
                      <a:r>
                        <a:rPr lang="en-US" sz="3600" u="none" strike="noStrike" dirty="0">
                          <a:effectLst/>
                        </a:rPr>
                        <a:t> Curve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 err="1" smtClean="0">
                          <a:effectLst/>
                        </a:rPr>
                        <a:t>Sym</a:t>
                      </a:r>
                      <a:r>
                        <a:rPr lang="en-US" sz="3600" u="none" strike="noStrike" dirty="0" smtClean="0">
                          <a:effectLst/>
                        </a:rPr>
                        <a:t>-</a:t>
                      </a:r>
                    </a:p>
                    <a:p>
                      <a:pPr algn="l" fontAlgn="b"/>
                      <a:r>
                        <a:rPr lang="en-US" sz="3600" u="none" strike="noStrike" dirty="0" smtClean="0">
                          <a:effectLst/>
                        </a:rPr>
                        <a:t>metric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effectLst/>
                        </a:rPr>
                        <a:t>"</a:t>
                      </a:r>
                      <a:r>
                        <a:rPr lang="en-US" sz="3600" u="none" strike="noStrike" dirty="0" smtClean="0">
                          <a:effectLst/>
                        </a:rPr>
                        <a:t>Crack-able </a:t>
                      </a:r>
                      <a:r>
                        <a:rPr lang="en-US" sz="3600" u="none" strike="noStrike" dirty="0">
                          <a:effectLst/>
                        </a:rPr>
                        <a:t>date" </a:t>
                      </a:r>
                      <a:r>
                        <a:rPr lang="en-US" sz="2400" u="none" strike="noStrike" dirty="0">
                          <a:effectLst/>
                        </a:rPr>
                        <a:t>(2003 estimates)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</a:tr>
              <a:tr h="1009135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1024</a:t>
                      </a:r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1024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160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80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effectLst/>
                        </a:rPr>
                        <a:t>2006 - 2010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anchor="b"/>
                </a:tc>
              </a:tr>
              <a:tr h="535459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2048</a:t>
                      </a:r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2048</a:t>
                      </a:r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224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112</a:t>
                      </a:r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2030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anchor="b"/>
                </a:tc>
              </a:tr>
              <a:tr h="535459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3072</a:t>
                      </a:r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3072</a:t>
                      </a:r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256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128</a:t>
                      </a:r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</a:tr>
              <a:tr h="535459">
                <a:tc>
                  <a:txBody>
                    <a:bodyPr/>
                    <a:lstStyle/>
                    <a:p>
                      <a:pPr algn="r" fontAlgn="b"/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i="0" u="none" strike="noStrike" smtClean="0">
                          <a:solidFill>
                            <a:srgbClr val="252525"/>
                          </a:solidFill>
                          <a:effectLst/>
                          <a:latin typeface="+mn-lt"/>
                        </a:rPr>
                        <a:t>384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SEC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52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24152</TotalTime>
  <Words>133</Words>
  <Application>Microsoft Office PowerPoint</Application>
  <PresentationFormat>On-screen Show (4:3)</PresentationFormat>
  <Paragraphs>50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2_Network</vt:lpstr>
      <vt:lpstr>SE-1011 Intro to Software Engineering I</vt:lpstr>
      <vt:lpstr>Key Length Comparison (bits)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1238</cp:revision>
  <cp:lastPrinted>2014-03-10T12:46:22Z</cp:lastPrinted>
  <dcterms:created xsi:type="dcterms:W3CDTF">1999-09-06T21:32:20Z</dcterms:created>
  <dcterms:modified xsi:type="dcterms:W3CDTF">2014-11-10T18:49:34Z</dcterms:modified>
</cp:coreProperties>
</file>