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320" r:id="rId2"/>
    <p:sldId id="337" r:id="rId3"/>
    <p:sldId id="335" r:id="rId4"/>
    <p:sldId id="336" r:id="rId5"/>
    <p:sldId id="338" r:id="rId6"/>
    <p:sldId id="339" r:id="rId7"/>
    <p:sldId id="322" r:id="rId8"/>
    <p:sldId id="325" r:id="rId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61" d="100"/>
          <a:sy n="61" d="100"/>
        </p:scale>
        <p:origin x="-188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10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70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85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0"/>
            <a:ext cx="3810000" cy="1495367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cs2910/Schedule#currentwee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1, </a:t>
            </a:r>
            <a:r>
              <a:rPr lang="en-US" smtClean="0"/>
              <a:t>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/>
              <a:t>Announce Prof. Michael </a:t>
            </a:r>
            <a:r>
              <a:rPr lang="en-US" dirty="0" err="1" smtClean="0"/>
              <a:t>Vieau’s</a:t>
            </a:r>
            <a:r>
              <a:rPr lang="en-US" dirty="0" smtClean="0"/>
              <a:t> S-341 6p Thurs </a:t>
            </a:r>
            <a:r>
              <a:rPr lang="en-US" dirty="0" err="1" smtClean="0"/>
              <a:t>Wk</a:t>
            </a:r>
            <a:r>
              <a:rPr lang="en-US" dirty="0" smtClean="0"/>
              <a:t> 2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  <a:hlinkClick r:id="rId3"/>
              </a:rPr>
              <a:t>Assignment for tomorrow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Data Encoding, Part 1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Parsing Data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Muddiest Point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Finishing Lab 1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Survey (Section 001 </a:t>
            </a:r>
            <a:r>
              <a:rPr lang="en-US" b="1" dirty="0" smtClean="0"/>
              <a:t>∩ </a:t>
            </a:r>
            <a:r>
              <a:rPr lang="en-US" dirty="0" smtClean="0">
                <a:sym typeface="Wingdings" panose="05000000000000000000" pitchFamily="2" charset="2"/>
              </a:rPr>
              <a:t>011)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bits and bytes</a:t>
            </a:r>
            <a:br>
              <a:rPr lang="en-US" dirty="0" smtClean="0"/>
            </a:br>
            <a:r>
              <a:rPr lang="en-US" dirty="0" smtClean="0"/>
              <a:t>(Corrected)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ASCII characters:</a:t>
            </a:r>
          </a:p>
          <a:p>
            <a:r>
              <a:rPr lang="en-US" dirty="0" smtClean="0"/>
              <a:t>0100 0001 ‘A’    </a:t>
            </a:r>
          </a:p>
          <a:p>
            <a:r>
              <a:rPr lang="en-US" b="1" dirty="0" smtClean="0"/>
              <a:t>0000 1101 (0d)</a:t>
            </a:r>
            <a:r>
              <a:rPr lang="en-US" dirty="0" smtClean="0"/>
              <a:t> ‘\r’ CR (Carriage return)</a:t>
            </a:r>
          </a:p>
          <a:p>
            <a:r>
              <a:rPr lang="en-US" b="1" dirty="0" smtClean="0"/>
              <a:t>0000 </a:t>
            </a:r>
            <a:r>
              <a:rPr lang="en-US" b="1" dirty="0"/>
              <a:t>1010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0a) </a:t>
            </a:r>
            <a:r>
              <a:rPr lang="en-US" dirty="0" smtClean="0"/>
              <a:t>‘\n’ LF (Line feed, New line)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97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to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1’s vs 2’s complement: 1’s for checksums. 2’s everywhere else</a:t>
            </a:r>
          </a:p>
          <a:p>
            <a:r>
              <a:rPr lang="en-US" dirty="0" smtClean="0"/>
              <a:t>When big vs. little endian: big: internet little: intel processors. No significant performance difference</a:t>
            </a:r>
          </a:p>
          <a:p>
            <a:r>
              <a:rPr lang="en-US" dirty="0" smtClean="0"/>
              <a:t>You will be coding at the byte level!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861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Message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Field </a:t>
            </a:r>
            <a:r>
              <a:rPr lang="en-US" dirty="0" smtClean="0"/>
              <a:t>at start of message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03</a:t>
            </a:r>
            <a:r>
              <a:rPr lang="en-US" dirty="0" smtClean="0"/>
              <a:t> 31 0d 0a</a:t>
            </a:r>
          </a:p>
          <a:p>
            <a:r>
              <a:rPr lang="en-US" dirty="0" smtClean="0"/>
              <a:t>Special code at end of message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31 0d 0a </a:t>
            </a:r>
            <a:r>
              <a:rPr lang="en-US" b="1" dirty="0" smtClean="0"/>
              <a:t>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HTTP header lines: </a:t>
            </a:r>
            <a:r>
              <a:rPr lang="en-US" b="1" dirty="0" smtClean="0"/>
              <a:t>0d0a</a:t>
            </a:r>
            <a:endParaRPr lang="en-US" b="1" dirty="0"/>
          </a:p>
          <a:p>
            <a:r>
              <a:rPr lang="en-US" dirty="0" smtClean="0"/>
              <a:t>Predetermined size</a:t>
            </a:r>
          </a:p>
          <a:p>
            <a:pPr marL="0" indent="0">
              <a:buNone/>
            </a:pPr>
            <a:r>
              <a:rPr lang="en-US" dirty="0" smtClean="0"/>
              <a:t>	TCP header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268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 at start of message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Read field – you know exactly what is where</a:t>
            </a:r>
          </a:p>
          <a:p>
            <a:r>
              <a:rPr lang="en-US" dirty="0" smtClean="0"/>
              <a:t>Special code at end of message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Keep reading until you find the code</a:t>
            </a:r>
          </a:p>
          <a:p>
            <a:r>
              <a:rPr lang="en-US" dirty="0" smtClean="0"/>
              <a:t>Predetermined size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Read all fields – you know exactly what is where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586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following format:</a:t>
            </a:r>
          </a:p>
          <a:p>
            <a:pPr marL="0" indent="0">
              <a:buNone/>
            </a:pPr>
            <a:r>
              <a:rPr lang="en-US" dirty="0" smtClean="0"/>
              <a:t>A message has a four-byte header. The second and third bytes give the number of bytes in the payload.</a:t>
            </a:r>
          </a:p>
          <a:p>
            <a:pPr marL="0" indent="0">
              <a:buNone/>
            </a:pPr>
            <a:r>
              <a:rPr lang="en-US" dirty="0" smtClean="0"/>
              <a:t>Write a program in </a:t>
            </a:r>
            <a:r>
              <a:rPr lang="en-US" dirty="0" err="1" smtClean="0"/>
              <a:t>pseudocode</a:t>
            </a:r>
            <a:r>
              <a:rPr lang="en-US" dirty="0" smtClean="0"/>
              <a:t> to read the message and save the payload.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93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March 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2012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6" name="Picture 1" descr="6e_cov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746" y="2951205"/>
            <a:ext cx="2171927" cy="261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b2ae6ff-f18b-42da-98d8-8e1fa8cc67c7"/>
  <p:tag name="__PE_ORIG_SIZE" val="5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49722</TotalTime>
  <Words>271</Words>
  <Application>Microsoft Office PowerPoint</Application>
  <PresentationFormat>On-screen Show (4:3)</PresentationFormat>
  <Paragraphs>84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2_Network</vt:lpstr>
      <vt:lpstr>    CS2910 Week 1, Class 2</vt:lpstr>
      <vt:lpstr>Representing bits and bytes (Corrected)</vt:lpstr>
      <vt:lpstr>Answers to questions</vt:lpstr>
      <vt:lpstr>Encoding Message Length</vt:lpstr>
      <vt:lpstr>Parsing Messages</vt:lpstr>
      <vt:lpstr>Exercise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1541</cp:revision>
  <cp:lastPrinted>2015-09-10T20:44:05Z</cp:lastPrinted>
  <dcterms:created xsi:type="dcterms:W3CDTF">1999-09-06T21:32:20Z</dcterms:created>
  <dcterms:modified xsi:type="dcterms:W3CDTF">2015-09-10T22:13:01Z</dcterms:modified>
</cp:coreProperties>
</file>