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20" r:id="rId2"/>
    <p:sldId id="333" r:id="rId3"/>
    <p:sldId id="331" r:id="rId4"/>
    <p:sldId id="332" r:id="rId5"/>
    <p:sldId id="325" r:id="rId6"/>
    <p:sldId id="321" r:id="rId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35" d="100"/>
          <a:sy n="35" d="100"/>
        </p:scale>
        <p:origin x="-86" y="-6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9 November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42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99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35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99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7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graph.co.uk/news/obituaries/military-obituaries/special-forces-obituaries/10447712/Mavis-Batey-obituary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10,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Modular Arithmetic 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RSA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Week 10, Monday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Quiz: Potential topics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TCP window size &amp; header format</a:t>
            </a:r>
          </a:p>
          <a:p>
            <a:pPr lvl="2"/>
            <a:r>
              <a:rPr lang="en-US" strike="sngStrike" dirty="0" smtClean="0">
                <a:sym typeface="Wingdings" panose="05000000000000000000" pitchFamily="2" charset="2"/>
              </a:rPr>
              <a:t>Public/private key encryption </a:t>
            </a:r>
            <a:r>
              <a:rPr lang="en-US" dirty="0" smtClean="0">
                <a:sym typeface="Wingdings" panose="05000000000000000000" pitchFamily="2" charset="2"/>
              </a:rPr>
              <a:t>(Is covered in afternoon section)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Sharing symmetric keys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Applying a stream cipher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Known-plaintext attack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Unicode, UTF-8 encoding, and quoted-printable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May include some questions requiring you to interpret or create raw data</a:t>
            </a:r>
          </a:p>
          <a:p>
            <a:pPr marL="344487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(Morning)</a:t>
            </a:r>
            <a:r>
              <a:rPr lang="en-US" dirty="0" smtClean="0"/>
              <a:t> CS </a:t>
            </a:r>
            <a:r>
              <a:rPr lang="en-US" dirty="0"/>
              <a:t>2910 </a:t>
            </a:r>
            <a:r>
              <a:rPr lang="en-US" sz="4000" dirty="0"/>
              <a:t>001 </a:t>
            </a:r>
            <a:r>
              <a:rPr lang="en-US" dirty="0"/>
              <a:t>Yoder </a:t>
            </a:r>
            <a:r>
              <a:rPr lang="en-US" sz="6600" dirty="0"/>
              <a:t>Wednesday 11:00 AM - 1:00 </a:t>
            </a:r>
            <a:r>
              <a:rPr lang="en-US" dirty="0"/>
              <a:t>PM </a:t>
            </a:r>
            <a:r>
              <a:rPr lang="en-US" sz="4000" dirty="0"/>
              <a:t>L304</a:t>
            </a:r>
            <a:endParaRPr lang="en-US" dirty="0"/>
          </a:p>
          <a:p>
            <a:r>
              <a:rPr lang="en-US" sz="4400" dirty="0" smtClean="0"/>
              <a:t>(Morning)</a:t>
            </a:r>
            <a:r>
              <a:rPr lang="en-US" dirty="0" smtClean="0"/>
              <a:t> CS </a:t>
            </a:r>
            <a:r>
              <a:rPr lang="en-US" dirty="0"/>
              <a:t>2910 </a:t>
            </a:r>
            <a:r>
              <a:rPr lang="en-US" sz="4000" dirty="0"/>
              <a:t>002 </a:t>
            </a:r>
            <a:r>
              <a:rPr lang="en-US" dirty="0"/>
              <a:t>Yoder Wednesday 11:00 AM - 1:00 PM </a:t>
            </a:r>
            <a:r>
              <a:rPr lang="en-US" sz="4000" dirty="0" smtClean="0"/>
              <a:t>L305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011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 Encryption:</a:t>
            </a:r>
            <a:br>
              <a:rPr lang="en-US" dirty="0" smtClean="0"/>
            </a:br>
            <a:r>
              <a:rPr lang="en-US" dirty="0" smtClean="0"/>
              <a:t>The Enigma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story of a known-plaintext attack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://www.cnet.com/pictures/breaking-the-nazis-enigma-codes-at-bletchley-park-photos/2/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90133"/>
            <a:ext cx="3501210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04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 Encryption:</a:t>
            </a:r>
            <a:br>
              <a:rPr lang="en-US" dirty="0" smtClean="0"/>
            </a:br>
            <a:r>
              <a:rPr lang="en-US" dirty="0" smtClean="0"/>
              <a:t>The Enigma and the Bomb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Mavis </a:t>
            </a:r>
            <a:r>
              <a:rPr lang="en-US" dirty="0" err="1" smtClean="0">
                <a:hlinkClick r:id="rId3"/>
              </a:rPr>
              <a:t>Batey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1026" name="Picture 2" descr="http://i.telegraph.co.uk/multimedia/archive/02732/batey_si_2732912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3200"/>
            <a:ext cx="438150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1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97186"/>
            <a:ext cx="7543800" cy="1295400"/>
          </a:xfrm>
        </p:spPr>
        <p:txBody>
          <a:bodyPr/>
          <a:lstStyle/>
          <a:p>
            <a:r>
              <a:rPr lang="en-US" dirty="0" smtClean="0"/>
              <a:t>Video Questions: TODO UPDATE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546387"/>
              </p:ext>
            </p:extLst>
          </p:nvPr>
        </p:nvGraphicFramePr>
        <p:xfrm>
          <a:off x="457200" y="1828800"/>
          <a:ext cx="6553200" cy="3295248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553200"/>
              </a:tblGrid>
              <a:tr h="2326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So if a key is only shared between two people, that means there must be a unique key for every pair? Also, when keys are generated, how are they shared securely over networks??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2" marR="852" marT="852" marB="0" anchor="b"/>
                </a:tc>
              </a:tr>
              <a:tr h="259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Are there standard encryption/decryption algorithms or do companies create and adopt their own? Would a company have different algorithms for each program or would they have a standard?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2" marR="852" marT="852" marB="0" anchor="b"/>
                </a:tc>
              </a:tr>
              <a:tr h="962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How are modern day encryption keys generated and how do those work?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2" marR="852" marT="852" marB="0" anchor="b"/>
                </a:tc>
              </a:tr>
              <a:tr h="150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Is there any way to tell whether a message has been manipulated/accessed in transmission due to a cryptographic attack?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2" marR="852" marT="852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399" y="6523348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399" y="6523348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607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1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8ec36915-3b91-4e53-8069-1569894b36b3"/>
  <p:tag name="__PE_ORIG_SIZE" val="5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53067</TotalTime>
  <Words>293</Words>
  <Application>Microsoft Office PowerPoint</Application>
  <PresentationFormat>On-screen Show (4:3)</PresentationFormat>
  <Paragraphs>81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2_Network</vt:lpstr>
      <vt:lpstr>    CS2910 Week 10, Class 1</vt:lpstr>
      <vt:lpstr>Final Exam</vt:lpstr>
      <vt:lpstr>WWII Encryption: The Enigma Machine</vt:lpstr>
      <vt:lpstr>WWII Encryption: The Enigma and the Bomb</vt:lpstr>
      <vt:lpstr>Video Questions: TODO UPDATE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1721</cp:revision>
  <cp:lastPrinted>2015-09-17T19:46:28Z</cp:lastPrinted>
  <dcterms:created xsi:type="dcterms:W3CDTF">1999-09-06T21:32:20Z</dcterms:created>
  <dcterms:modified xsi:type="dcterms:W3CDTF">2015-11-09T16:25:50Z</dcterms:modified>
</cp:coreProperties>
</file>