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320" r:id="rId2"/>
    <p:sldId id="340" r:id="rId3"/>
    <p:sldId id="351" r:id="rId4"/>
    <p:sldId id="352" r:id="rId5"/>
    <p:sldId id="353" r:id="rId6"/>
    <p:sldId id="355" r:id="rId7"/>
    <p:sldId id="343" r:id="rId8"/>
    <p:sldId id="354" r:id="rId9"/>
    <p:sldId id="322" r:id="rId10"/>
    <p:sldId id="325" r:id="rId11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60" d="100"/>
          <a:sy n="60" d="100"/>
        </p:scale>
        <p:origin x="-136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21 September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47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43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73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15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74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74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74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was the muddiest point?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0"/>
            <a:ext cx="3810000" cy="1495367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r>
              <a:rPr lang="en-US" smtClean="0"/>
              <a:t>
Poll Title: What was the muddiest point? (CS2910)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0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yoder/cs2910/Outcom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CS2910</a:t>
            </a:r>
            <a:br>
              <a:rPr lang="en-US" dirty="0" smtClean="0"/>
            </a:br>
            <a:r>
              <a:rPr lang="en-US" dirty="0" smtClean="0"/>
              <a:t>Week 2,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Lab 1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Parsing Data in Python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altLang="en-US" sz="3200" baseline="30000" dirty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March 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2012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6" name="Picture 1" descr="6e_cove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746" y="2951205"/>
            <a:ext cx="2171927" cy="261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dirty="0" smtClean="0">
                <a:hlinkClick r:id="rId3"/>
              </a:rPr>
              <a:t>Outcomes</a:t>
            </a:r>
            <a:endParaRPr lang="en-US" dirty="0" smtClean="0"/>
          </a:p>
          <a:p>
            <a:pPr lvl="1"/>
            <a:r>
              <a:rPr lang="en-US" dirty="0" smtClean="0"/>
              <a:t>The Internet Stack</a:t>
            </a:r>
          </a:p>
          <a:p>
            <a:pPr lvl="1"/>
            <a:r>
              <a:rPr lang="en-US" dirty="0" smtClean="0"/>
              <a:t>Binary Representations</a:t>
            </a:r>
          </a:p>
          <a:p>
            <a:pPr lvl="1"/>
            <a:r>
              <a:rPr lang="en-US" dirty="0" smtClean="0"/>
              <a:t>Parsing Messages</a:t>
            </a:r>
          </a:p>
          <a:p>
            <a:pPr lvl="1"/>
            <a:r>
              <a:rPr lang="en-US" dirty="0" smtClean="0"/>
              <a:t>Programming in Python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654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byte lists and strings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Python 2.7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bytearray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unicode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2819400" y="1524000"/>
            <a:ext cx="4041775" cy="639762"/>
          </a:xfrm>
        </p:spPr>
        <p:txBody>
          <a:bodyPr/>
          <a:lstStyle/>
          <a:p>
            <a:r>
              <a:rPr lang="en-US" dirty="0" smtClean="0"/>
              <a:t>Python 3.x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819400" y="2209800"/>
            <a:ext cx="6324600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bytes               # ASCII string, array of bytes</a:t>
            </a:r>
          </a:p>
          <a:p>
            <a:pPr marL="0" indent="0">
              <a:buNone/>
            </a:pPr>
            <a:r>
              <a:rPr lang="en-US" dirty="0" err="1" smtClean="0"/>
              <a:t>bytearray</a:t>
            </a:r>
            <a:r>
              <a:rPr lang="en-US" dirty="0" smtClean="0"/>
              <a:t>         # Mutable list of bytes</a:t>
            </a:r>
          </a:p>
          <a:p>
            <a:pPr marL="0" indent="0">
              <a:buNone/>
            </a:pPr>
            <a:r>
              <a:rPr lang="en-US" dirty="0" err="1" smtClean="0"/>
              <a:t>str</a:t>
            </a:r>
            <a:r>
              <a:rPr lang="en-US" dirty="0" smtClean="0"/>
              <a:t>                    # Unicode string (UTF-8)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20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integers in Python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struct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 = </a:t>
            </a:r>
            <a:r>
              <a:rPr lang="en-US" dirty="0" err="1" smtClean="0"/>
              <a:t>struct.pack</a:t>
            </a:r>
            <a:r>
              <a:rPr lang="en-US" dirty="0" smtClean="0"/>
              <a:t>('&gt;IB', 123, 255)</a:t>
            </a:r>
          </a:p>
          <a:p>
            <a:pPr marL="0" indent="0">
              <a:buNone/>
            </a:pPr>
            <a:r>
              <a:rPr lang="en-US" dirty="0" smtClean="0"/>
              <a:t>t = </a:t>
            </a:r>
            <a:r>
              <a:rPr lang="en-US" dirty="0" err="1" smtClean="0"/>
              <a:t>struct.unpack</a:t>
            </a:r>
            <a:r>
              <a:rPr lang="en-US" dirty="0" smtClean="0"/>
              <a:t>('&gt;</a:t>
            </a:r>
            <a:r>
              <a:rPr lang="en-US" dirty="0" err="1" smtClean="0"/>
              <a:t>IB</a:t>
            </a:r>
            <a:r>
              <a:rPr lang="en-US" dirty="0" err="1" smtClean="0"/>
              <a:t>',b</a:t>
            </a:r>
            <a:r>
              <a:rPr lang="en-US" dirty="0" smtClean="0"/>
              <a:t>) # e.g. t = (123,255)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 = </a:t>
            </a:r>
            <a:r>
              <a:rPr lang="en-US" dirty="0" err="1" smtClean="0"/>
              <a:t>struct.calcsize</a:t>
            </a:r>
            <a:r>
              <a:rPr lang="en-US" dirty="0" smtClean="0"/>
              <a:t>('&gt;IB')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1" name="Rectangle 10"/>
          <p:cNvSpPr/>
          <p:nvPr/>
        </p:nvSpPr>
        <p:spPr>
          <a:xfrm>
            <a:off x="75001" y="6324600"/>
            <a:ext cx="4532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https://docs.python.org/2/library/struct.html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564625"/>
              </p:ext>
            </p:extLst>
          </p:nvPr>
        </p:nvGraphicFramePr>
        <p:xfrm>
          <a:off x="457200" y="3962400"/>
          <a:ext cx="2743200" cy="2133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9277"/>
                <a:gridCol w="2373923"/>
              </a:tblGrid>
              <a:tr h="5334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Byte Order</a:t>
                      </a:r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=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Native</a:t>
                      </a:r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&lt;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little-endian</a:t>
                      </a:r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&gt;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big-endian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736816"/>
              </p:ext>
            </p:extLst>
          </p:nvPr>
        </p:nvGraphicFramePr>
        <p:xfrm>
          <a:off x="5257800" y="3505200"/>
          <a:ext cx="2753518" cy="266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1000"/>
                <a:gridCol w="457200"/>
                <a:gridCol w="1915318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# of bytes</a:t>
                      </a:r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4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Packing a UDP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struct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source_port</a:t>
            </a:r>
            <a:r>
              <a:rPr lang="en-US" dirty="0" smtClean="0"/>
              <a:t> = 12100</a:t>
            </a:r>
          </a:p>
          <a:p>
            <a:pPr marL="0" indent="0">
              <a:buNone/>
            </a:pPr>
            <a:r>
              <a:rPr lang="en-US" dirty="0" err="1" smtClean="0"/>
              <a:t>dest_port</a:t>
            </a:r>
            <a:r>
              <a:rPr lang="en-US" dirty="0" smtClean="0"/>
              <a:t> = 12000</a:t>
            </a:r>
          </a:p>
          <a:p>
            <a:pPr marL="0" indent="0">
              <a:buNone/>
            </a:pPr>
            <a:r>
              <a:rPr lang="en-US" dirty="0" smtClean="0"/>
              <a:t>length = 8 + 5</a:t>
            </a:r>
          </a:p>
          <a:p>
            <a:pPr marL="0" indent="0">
              <a:buNone/>
            </a:pPr>
            <a:r>
              <a:rPr lang="en-US" dirty="0" smtClean="0"/>
              <a:t>checksum = 0</a:t>
            </a:r>
          </a:p>
          <a:p>
            <a:pPr marL="0" indent="0">
              <a:buNone/>
            </a:pPr>
            <a:r>
              <a:rPr lang="en-US" dirty="0" smtClean="0"/>
              <a:t>payload = '\x03A\r\n'</a:t>
            </a:r>
          </a:p>
          <a:p>
            <a:pPr marL="0" indent="0">
              <a:buNone/>
            </a:pPr>
            <a:r>
              <a:rPr lang="en-US" dirty="0" smtClean="0"/>
              <a:t>packet = </a:t>
            </a:r>
            <a:r>
              <a:rPr lang="en-US" dirty="0" err="1" smtClean="0"/>
              <a:t>struct.pack</a:t>
            </a:r>
            <a:r>
              <a:rPr lang="en-US" dirty="0" smtClean="0"/>
              <a:t>('&gt;HHHH',</a:t>
            </a:r>
            <a:r>
              <a:rPr lang="en-US" dirty="0" err="1" smtClean="0"/>
              <a:t>source_port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dest_port</a:t>
            </a:r>
            <a:r>
              <a:rPr lang="en-US" dirty="0" smtClean="0"/>
              <a:t>, length, checksum)+payload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124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the following format:</a:t>
            </a:r>
          </a:p>
          <a:p>
            <a:pPr marL="0" indent="0">
              <a:buNone/>
            </a:pPr>
            <a:r>
              <a:rPr lang="en-US" dirty="0" smtClean="0"/>
              <a:t>A message has a four-byte header with the number of lines in a text file as a binary number</a:t>
            </a:r>
          </a:p>
          <a:p>
            <a:pPr marL="0" indent="0">
              <a:buNone/>
            </a:pPr>
            <a:r>
              <a:rPr lang="en-US" dirty="0" smtClean="0"/>
              <a:t>Then, the lines follow, each terminated by '\n'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Suppose you can get one byte (single-byte string) of the message by calling </a:t>
            </a:r>
            <a:r>
              <a:rPr lang="en-US" dirty="0" err="1" smtClean="0"/>
              <a:t>next_byte</a:t>
            </a:r>
            <a:r>
              <a:rPr lang="en-US" dirty="0" smtClean="0"/>
              <a:t>().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Brainstorm a list of as many sub-methods for a program to parse this file as you can.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422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the following format:</a:t>
            </a:r>
          </a:p>
          <a:p>
            <a:pPr marL="0" indent="0">
              <a:buNone/>
            </a:pPr>
            <a:r>
              <a:rPr lang="en-US" dirty="0" smtClean="0"/>
              <a:t>A message has a four-byte header with the number of lines in a text file as a binary number</a:t>
            </a:r>
          </a:p>
          <a:p>
            <a:pPr marL="0" indent="0">
              <a:buNone/>
            </a:pPr>
            <a:r>
              <a:rPr lang="en-US" dirty="0" smtClean="0"/>
              <a:t>Then, the lines follow, each terminated by '\n'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Suppose you can get one byte (single-byte string) of the message by calling </a:t>
            </a:r>
            <a:r>
              <a:rPr lang="en-US" dirty="0" err="1" smtClean="0"/>
              <a:t>next_byte</a:t>
            </a:r>
            <a:r>
              <a:rPr lang="en-US" dirty="0" smtClean="0"/>
              <a:t>().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 </a:t>
            </a:r>
            <a:r>
              <a:rPr lang="en-US" dirty="0" err="1" smtClean="0"/>
              <a:t>pseudocode</a:t>
            </a:r>
            <a:r>
              <a:rPr lang="en-US" dirty="0" smtClean="0"/>
              <a:t> to read in the file and stop before reading past the end.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000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the following format:</a:t>
            </a:r>
          </a:p>
          <a:p>
            <a:pPr marL="0" indent="0">
              <a:buNone/>
            </a:pPr>
            <a:r>
              <a:rPr lang="en-US" dirty="0" smtClean="0"/>
              <a:t>A message has a four-byte header with the number of lines in a text file as a binary number</a:t>
            </a:r>
          </a:p>
          <a:p>
            <a:pPr marL="0" indent="0">
              <a:buNone/>
            </a:pPr>
            <a:r>
              <a:rPr lang="en-US" dirty="0" smtClean="0"/>
              <a:t>Then, the lines follow, each terminated by '\n'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Suppose you can get one byte (single-byte string) of the message by calling </a:t>
            </a:r>
            <a:r>
              <a:rPr lang="en-US" dirty="0" err="1" smtClean="0"/>
              <a:t>next_byte</a:t>
            </a:r>
            <a:r>
              <a:rPr lang="en-US" dirty="0" smtClean="0"/>
              <a:t>().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 </a:t>
            </a:r>
            <a:r>
              <a:rPr lang="en-US" b="1" dirty="0" smtClean="0"/>
              <a:t>Python code </a:t>
            </a:r>
            <a:r>
              <a:rPr lang="en-US" dirty="0" smtClean="0"/>
              <a:t>to read in the file and stop before reading past the end.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811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ab2ae6ff-f18b-42da-98d8-8e1fa8cc67c7"/>
  <p:tag name="__PE_ORIG_SIZE" val="500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50774</TotalTime>
  <Words>510</Words>
  <Application>Microsoft Office PowerPoint</Application>
  <PresentationFormat>On-screen Show (4:3)</PresentationFormat>
  <Paragraphs>152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2_Network</vt:lpstr>
      <vt:lpstr>    CS2910 Week 2, Class 1</vt:lpstr>
      <vt:lpstr>Quiz Topics</vt:lpstr>
      <vt:lpstr>Python byte lists and strings</vt:lpstr>
      <vt:lpstr>Encoding integers in Python</vt:lpstr>
      <vt:lpstr>Example: Packing a UDP header</vt:lpstr>
      <vt:lpstr>Exercise</vt:lpstr>
      <vt:lpstr>Exercise</vt:lpstr>
      <vt:lpstr>Exercise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1620</cp:revision>
  <cp:lastPrinted>2015-09-17T19:46:28Z</cp:lastPrinted>
  <dcterms:created xsi:type="dcterms:W3CDTF">1999-09-06T21:32:20Z</dcterms:created>
  <dcterms:modified xsi:type="dcterms:W3CDTF">2015-09-21T14:58:37Z</dcterms:modified>
</cp:coreProperties>
</file>