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28" r:id="rId3"/>
    <p:sldId id="333" r:id="rId4"/>
    <p:sldId id="330" r:id="rId5"/>
    <p:sldId id="331" r:id="rId6"/>
    <p:sldId id="335" r:id="rId7"/>
    <p:sldId id="334" r:id="rId8"/>
    <p:sldId id="329" r:id="rId9"/>
    <p:sldId id="332" r:id="rId10"/>
    <p:sldId id="326" r:id="rId11"/>
    <p:sldId id="336" r:id="rId12"/>
    <p:sldId id="337" r:id="rId13"/>
    <p:sldId id="338" r:id="rId14"/>
    <p:sldId id="322" r:id="rId15"/>
    <p:sldId id="32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31" d="100"/>
          <a:sy n="31" d="100"/>
        </p:scale>
        <p:origin x="-91" y="-7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29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4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743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046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6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97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573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81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122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446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44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5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smtClean="0"/>
              <a:t>Week 3, </a:t>
            </a:r>
            <a:r>
              <a:rPr lang="en-US" dirty="0" smtClean="0"/>
              <a:t>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What is a protocol?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Using TCP in Python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Defining methods in Python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Long </a:t>
            </a:r>
            <a:r>
              <a:rPr lang="en-US" dirty="0">
                <a:sym typeface="Wingdings" panose="05000000000000000000" pitchFamily="2" charset="2"/>
              </a:rPr>
              <a:t>procedure design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methods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main():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print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bigpos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([-10, 30, 4])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bigpos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None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for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if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&gt;0 and (not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or 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&gt;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bigval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return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bigval</a:t>
            </a:r>
            <a:endParaRPr lang="en-US" sz="24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 # Cannot call until </a:t>
            </a:r>
            <a:r>
              <a:rPr lang="en-US" sz="24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bigpos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has been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# declared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6413500"/>
            <a:ext cx="3390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Original example by Dr. Sebern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7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 with the number of lines in a text file as a binary number</a:t>
            </a:r>
          </a:p>
          <a:p>
            <a:pPr marL="0" indent="0">
              <a:buNone/>
            </a:pPr>
            <a:r>
              <a:rPr lang="en-US" dirty="0" smtClean="0"/>
              <a:t>Then, the lines follow, each terminated by '\n'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you can get one byte (single-byte string) of the message by calling </a:t>
            </a:r>
            <a:r>
              <a:rPr lang="en-US" dirty="0" err="1" smtClean="0"/>
              <a:t>next_byte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Brainstorm a list of as many sub-methods for a program to parse this file as you can.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56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 with the number of lines in a text file as a binary number</a:t>
            </a:r>
          </a:p>
          <a:p>
            <a:pPr marL="0" indent="0">
              <a:buNone/>
            </a:pPr>
            <a:r>
              <a:rPr lang="en-US" dirty="0" smtClean="0"/>
              <a:t>Then, the lines follow, each terminated by '\n'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you can get one byte (single-byte string) of the message by calling </a:t>
            </a:r>
            <a:r>
              <a:rPr lang="en-US" dirty="0" err="1" smtClean="0"/>
              <a:t>next_byte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dirty="0" err="1" smtClean="0"/>
              <a:t>pseudocode</a:t>
            </a:r>
            <a:r>
              <a:rPr lang="en-US" dirty="0" smtClean="0"/>
              <a:t> to read in the file and stop before reading past the 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26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the following format:</a:t>
            </a:r>
          </a:p>
          <a:p>
            <a:pPr marL="0" indent="0">
              <a:buNone/>
            </a:pPr>
            <a:r>
              <a:rPr lang="en-US" dirty="0" smtClean="0"/>
              <a:t>A message has a four-byte header with the number of lines in a text file as a binary number</a:t>
            </a:r>
          </a:p>
          <a:p>
            <a:pPr marL="0" indent="0">
              <a:buNone/>
            </a:pPr>
            <a:r>
              <a:rPr lang="en-US" dirty="0" smtClean="0"/>
              <a:t>Then, the lines follow, each terminated by '\n'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you can get one byte (single-byte string) of the message by calling </a:t>
            </a:r>
            <a:r>
              <a:rPr lang="en-US" dirty="0" err="1" smtClean="0"/>
              <a:t>next_byte</a:t>
            </a:r>
            <a:r>
              <a:rPr lang="en-US" dirty="0" smtClean="0"/>
              <a:t>().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Write </a:t>
            </a:r>
            <a:r>
              <a:rPr lang="en-US" b="1" dirty="0" smtClean="0"/>
              <a:t>Python code </a:t>
            </a:r>
            <a:r>
              <a:rPr lang="en-US" dirty="0" smtClean="0"/>
              <a:t>to read in the file and stop before reading past the end.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29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protocol?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protocol is a predetermined agreement about how to communicate</a:t>
            </a:r>
          </a:p>
          <a:p>
            <a:r>
              <a:rPr lang="en-US" dirty="0" smtClean="0"/>
              <a:t>It defines</a:t>
            </a:r>
          </a:p>
          <a:p>
            <a:pPr lvl="1"/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order</a:t>
            </a:r>
          </a:p>
          <a:p>
            <a:pPr lvl="2"/>
            <a:r>
              <a:rPr lang="en-US" dirty="0" smtClean="0"/>
              <a:t>format</a:t>
            </a:r>
          </a:p>
          <a:p>
            <a:pPr lvl="1"/>
            <a:r>
              <a:rPr lang="en-US" dirty="0" smtClean="0"/>
              <a:t>actions taken on</a:t>
            </a:r>
          </a:p>
          <a:p>
            <a:pPr lvl="2"/>
            <a:r>
              <a:rPr lang="en-US" dirty="0" smtClean="0"/>
              <a:t>message transmission / receipt</a:t>
            </a:r>
          </a:p>
          <a:p>
            <a:pPr lvl="2"/>
            <a:r>
              <a:rPr lang="en-US" dirty="0" smtClean="0"/>
              <a:t>timeout</a:t>
            </a:r>
          </a:p>
          <a:p>
            <a:pPr lvl="2"/>
            <a:r>
              <a:rPr lang="en-US" dirty="0" smtClean="0"/>
              <a:t>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221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https://faculty-web.msoe.edu/yoder/cs2910/lab2res/st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19400"/>
            <a:ext cx="533400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52070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057400" y="2857500"/>
            <a:ext cx="1676400" cy="4953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902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80</a:t>
            </a:r>
          </a:p>
        </p:txBody>
      </p:sp>
      <p:sp>
        <p:nvSpPr>
          <p:cNvPr id="10" name="Oval 9"/>
          <p:cNvSpPr/>
          <p:nvPr/>
        </p:nvSpPr>
        <p:spPr bwMode="auto">
          <a:xfrm>
            <a:off x="56642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17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6438900" y="2857500"/>
            <a:ext cx="609600" cy="381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875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Client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client_socket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socket.socket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</a:t>
            </a:r>
            <a:r>
              <a:rPr lang="en-US" dirty="0" smtClean="0"/>
              <a:t>				</a:t>
            </a:r>
            <a:r>
              <a:rPr lang="en-US" dirty="0" err="1" smtClean="0"/>
              <a:t>socket.SOCK_DGRAM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err="1" smtClean="0"/>
              <a:t>client_socket.sendto</a:t>
            </a:r>
            <a:r>
              <a:rPr lang="en-US" dirty="0" smtClean="0"/>
              <a:t>(message</a:t>
            </a:r>
            <a:r>
              <a:rPr lang="en-US" dirty="0"/>
              <a:t>, (</a:t>
            </a:r>
            <a:r>
              <a:rPr lang="en-US" dirty="0" err="1"/>
              <a:t>server_name</a:t>
            </a:r>
            <a:r>
              <a:rPr lang="en-US" dirty="0"/>
              <a:t>, </a:t>
            </a:r>
            <a:r>
              <a:rPr lang="en-US" dirty="0" smtClean="0"/>
              <a:t>				</a:t>
            </a:r>
            <a:r>
              <a:rPr lang="en-US" dirty="0" err="1" smtClean="0"/>
              <a:t>server_port</a:t>
            </a:r>
            <a:r>
              <a:rPr lang="en-US" dirty="0"/>
              <a:t>))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client_socket.close</a:t>
            </a:r>
            <a:r>
              <a:rPr lang="en-US" dirty="0"/>
              <a:t>()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459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Server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server_socket</a:t>
            </a:r>
            <a:r>
              <a:rPr lang="en-US" sz="2400" dirty="0" smtClean="0"/>
              <a:t> = </a:t>
            </a:r>
            <a:r>
              <a:rPr lang="en-US" sz="2400" dirty="0" err="1" smtClean="0"/>
              <a:t>socket.socket</a:t>
            </a:r>
            <a:r>
              <a:rPr lang="en-US" sz="2400" dirty="0" smtClean="0"/>
              <a:t>(</a:t>
            </a:r>
            <a:r>
              <a:rPr lang="en-US" sz="2400" dirty="0" err="1" smtClean="0"/>
              <a:t>socket.AF_INET</a:t>
            </a:r>
            <a:r>
              <a:rPr lang="en-US" sz="2400" dirty="0"/>
              <a:t>, 	</a:t>
            </a:r>
            <a:r>
              <a:rPr lang="en-US" sz="2400" dirty="0" smtClean="0"/>
              <a:t>			</a:t>
            </a:r>
            <a:r>
              <a:rPr lang="en-US" sz="2400" dirty="0" err="1" smtClean="0"/>
              <a:t>socket.SOCK_DGRAM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server_socket.bind</a:t>
            </a:r>
            <a:r>
              <a:rPr lang="en-US" sz="2400" dirty="0"/>
              <a:t>((</a:t>
            </a:r>
            <a:r>
              <a:rPr lang="en-US" sz="2400" dirty="0" err="1"/>
              <a:t>server_name,server_port</a:t>
            </a:r>
            <a:r>
              <a:rPr lang="en-US" sz="2400" dirty="0"/>
              <a:t>))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message,clientAddress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server_socket.recvfrom</a:t>
            </a:r>
            <a:r>
              <a:rPr lang="en-US" sz="2400" dirty="0" smtClean="0"/>
              <a:t>(2048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 smtClean="0"/>
              <a:t>server_socket.close</a:t>
            </a:r>
            <a:r>
              <a:rPr lang="en-US" sz="2400" dirty="0" smtClean="0"/>
              <a:t>()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277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Stream of data:</a:t>
            </a:r>
          </a:p>
          <a:p>
            <a:pPr lvl="1"/>
            <a:r>
              <a:rPr lang="en-US" dirty="0" smtClean="0"/>
              <a:t>Guaranteed delivery</a:t>
            </a:r>
          </a:p>
          <a:p>
            <a:pPr lvl="1"/>
            <a:r>
              <a:rPr lang="en-US" dirty="0" smtClean="0"/>
              <a:t>In-order delivery</a:t>
            </a:r>
          </a:p>
          <a:p>
            <a:r>
              <a:rPr lang="en-US" dirty="0" smtClean="0"/>
              <a:t>Multiple connections through same 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658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</a:t>
            </a:r>
            <a:r>
              <a:rPr lang="en-US" dirty="0" err="1" smtClean="0"/>
              <a:t>demultiplexing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8900"/>
            <a:ext cx="8336692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37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Client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tcp_socket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socket.socket</a:t>
            </a:r>
            <a:r>
              <a:rPr lang="en-US" dirty="0"/>
              <a:t>(</a:t>
            </a:r>
            <a:r>
              <a:rPr lang="en-US" dirty="0" err="1"/>
              <a:t>socket.AF_INET</a:t>
            </a:r>
            <a:r>
              <a:rPr lang="en-US" dirty="0"/>
              <a:t>, 	</a:t>
            </a:r>
            <a:r>
              <a:rPr lang="en-US" dirty="0" smtClean="0"/>
              <a:t>			</a:t>
            </a:r>
            <a:r>
              <a:rPr lang="en-US" dirty="0" err="1" smtClean="0"/>
              <a:t>socket.SOCK_</a:t>
            </a:r>
            <a:r>
              <a:rPr lang="en-US" b="1" dirty="0" err="1" smtClean="0"/>
              <a:t>STREAM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tcp_socket.</a:t>
            </a:r>
            <a:r>
              <a:rPr lang="en-US" b="1" dirty="0" err="1" smtClean="0"/>
              <a:t>connect</a:t>
            </a:r>
            <a:r>
              <a:rPr lang="en-US" dirty="0"/>
              <a:t>((</a:t>
            </a:r>
            <a:r>
              <a:rPr lang="en-US" dirty="0" err="1"/>
              <a:t>server_host,server_port</a:t>
            </a:r>
            <a:r>
              <a:rPr lang="en-US" dirty="0"/>
              <a:t>))</a:t>
            </a:r>
          </a:p>
          <a:p>
            <a:pPr marL="0" indent="0">
              <a:buNone/>
            </a:pPr>
            <a:r>
              <a:rPr lang="en-US" dirty="0" err="1" smtClean="0"/>
              <a:t>tcp_socket.</a:t>
            </a:r>
            <a:r>
              <a:rPr lang="en-US" b="1" dirty="0" err="1" smtClean="0"/>
              <a:t>send</a:t>
            </a:r>
            <a:r>
              <a:rPr lang="en-US" dirty="0" smtClean="0"/>
              <a:t>(message)</a:t>
            </a:r>
          </a:p>
          <a:p>
            <a:pPr marL="0" indent="0">
              <a:buNone/>
            </a:pPr>
            <a:r>
              <a:rPr lang="en-US" dirty="0" smtClean="0"/>
              <a:t>response </a:t>
            </a:r>
            <a:r>
              <a:rPr lang="en-US" dirty="0"/>
              <a:t>= </a:t>
            </a:r>
            <a:r>
              <a:rPr lang="en-US" dirty="0" err="1" smtClean="0"/>
              <a:t>tcp_socket.</a:t>
            </a:r>
            <a:r>
              <a:rPr lang="en-US" b="1" dirty="0" err="1" smtClean="0"/>
              <a:t>recv</a:t>
            </a:r>
            <a:r>
              <a:rPr lang="en-US" dirty="0" smtClean="0"/>
              <a:t>(BUFFER_SIZE)</a:t>
            </a:r>
          </a:p>
          <a:p>
            <a:pPr marL="0" indent="0">
              <a:buNone/>
            </a:pPr>
            <a:r>
              <a:rPr lang="en-US" dirty="0" err="1" smtClean="0"/>
              <a:t>tcp_socket.close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4237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Server in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listen_socket</a:t>
            </a:r>
            <a:r>
              <a:rPr lang="en-US" sz="2400" dirty="0" smtClean="0"/>
              <a:t> = </a:t>
            </a:r>
            <a:r>
              <a:rPr lang="en-US" sz="2400" dirty="0" err="1" smtClean="0"/>
              <a:t>socket.socket</a:t>
            </a:r>
            <a:r>
              <a:rPr lang="en-US" sz="2400" dirty="0" smtClean="0"/>
              <a:t>(</a:t>
            </a:r>
            <a:r>
              <a:rPr lang="en-US" sz="2400" dirty="0" err="1" smtClean="0"/>
              <a:t>socket.AF_INET</a:t>
            </a:r>
            <a:r>
              <a:rPr lang="en-US" sz="2400" dirty="0" smtClean="0"/>
              <a:t>, 				</a:t>
            </a:r>
            <a:r>
              <a:rPr lang="en-US" sz="2400" dirty="0" err="1" smtClean="0"/>
              <a:t>socket.SOCK_STREAM</a:t>
            </a:r>
            <a:r>
              <a:rPr lang="en-US" sz="2400" dirty="0" smtClean="0"/>
              <a:t>) </a:t>
            </a:r>
            <a:r>
              <a:rPr lang="en-US" sz="2400" dirty="0" err="1" smtClean="0"/>
              <a:t>listen_socket.bind</a:t>
            </a:r>
            <a:r>
              <a:rPr lang="en-US" sz="2400" dirty="0" smtClean="0"/>
              <a:t>((</a:t>
            </a:r>
            <a:r>
              <a:rPr lang="en-US" sz="2400" dirty="0" err="1" smtClean="0"/>
              <a:t>listen_host,listen_port</a:t>
            </a:r>
            <a:r>
              <a:rPr lang="en-US" sz="2400" dirty="0" smtClean="0"/>
              <a:t>))</a:t>
            </a:r>
          </a:p>
          <a:p>
            <a:pPr marL="0" indent="0">
              <a:buNone/>
            </a:pPr>
            <a:r>
              <a:rPr lang="en-US" sz="2400" dirty="0" err="1" smtClean="0"/>
              <a:t>listen_socket.listen</a:t>
            </a:r>
            <a:r>
              <a:rPr lang="en-US" sz="2400" dirty="0" smtClean="0"/>
              <a:t>(1)</a:t>
            </a:r>
          </a:p>
          <a:p>
            <a:pPr marL="0" indent="0">
              <a:buNone/>
            </a:pPr>
            <a:r>
              <a:rPr lang="en-US" sz="2400" dirty="0" err="1" smtClean="0"/>
              <a:t>data_socket</a:t>
            </a:r>
            <a:r>
              <a:rPr lang="en-US" sz="2400" dirty="0" smtClean="0"/>
              <a:t>, </a:t>
            </a:r>
            <a:r>
              <a:rPr lang="en-US" sz="2400" dirty="0" err="1" smtClean="0"/>
              <a:t>sender_address</a:t>
            </a:r>
            <a:r>
              <a:rPr lang="en-US" sz="2400" dirty="0" smtClean="0"/>
              <a:t> = </a:t>
            </a:r>
            <a:r>
              <a:rPr lang="en-US" sz="2400" dirty="0" err="1" smtClean="0"/>
              <a:t>listen_socket.accept</a:t>
            </a:r>
            <a:r>
              <a:rPr lang="en-US" sz="2400" dirty="0" smtClean="0"/>
              <a:t>()</a:t>
            </a:r>
          </a:p>
          <a:p>
            <a:pPr marL="0" indent="0">
              <a:buNone/>
            </a:pPr>
            <a:r>
              <a:rPr lang="en-US" sz="2400" dirty="0" smtClean="0"/>
              <a:t>data = </a:t>
            </a:r>
            <a:r>
              <a:rPr lang="en-US" sz="2400" dirty="0" err="1" smtClean="0"/>
              <a:t>data_socket.recv</a:t>
            </a:r>
            <a:r>
              <a:rPr lang="en-US" sz="2400" dirty="0" smtClean="0"/>
              <a:t>(BUFFER_SIZE)</a:t>
            </a:r>
          </a:p>
          <a:p>
            <a:pPr marL="0" indent="0">
              <a:buNone/>
            </a:pPr>
            <a:r>
              <a:rPr lang="en-US" sz="2400" dirty="0" err="1" smtClean="0"/>
              <a:t>data_socket.send</a:t>
            </a:r>
            <a:r>
              <a:rPr lang="en-US" sz="2400" dirty="0" smtClean="0"/>
              <a:t>(</a:t>
            </a:r>
            <a:r>
              <a:rPr lang="en-US" sz="2400" dirty="0" err="1" smtClean="0"/>
              <a:t>response_data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 err="1" smtClean="0"/>
              <a:t>data_socket.close</a:t>
            </a:r>
            <a:r>
              <a:rPr lang="en-US" sz="2400" dirty="0" smtClean="0"/>
              <a:t>();</a:t>
            </a:r>
          </a:p>
          <a:p>
            <a:pPr marL="0" indent="0">
              <a:buNone/>
            </a:pPr>
            <a:r>
              <a:rPr lang="en-US" sz="2400" dirty="0" err="1" smtClean="0"/>
              <a:t>listen_socket.close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27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50991</TotalTime>
  <Words>573</Words>
  <Application>Microsoft Office PowerPoint</Application>
  <PresentationFormat>On-screen Show (4:3)</PresentationFormat>
  <Paragraphs>189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CS2910 Week 3, Class 1</vt:lpstr>
      <vt:lpstr>What is a protocol?</vt:lpstr>
      <vt:lpstr>UDP demultiplexing</vt:lpstr>
      <vt:lpstr>UDP Client in Python</vt:lpstr>
      <vt:lpstr>UDP Server in Python</vt:lpstr>
      <vt:lpstr>TCP features</vt:lpstr>
      <vt:lpstr>TCP demultiplexing</vt:lpstr>
      <vt:lpstr>TCP Client in Python</vt:lpstr>
      <vt:lpstr>TCP Server in Python</vt:lpstr>
      <vt:lpstr>Defining methods in python</vt:lpstr>
      <vt:lpstr>Exercise</vt:lpstr>
      <vt:lpstr>Exercise</vt:lpstr>
      <vt:lpstr>Exercise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1642</cp:revision>
  <cp:lastPrinted>2015-09-21T20:45:31Z</cp:lastPrinted>
  <dcterms:created xsi:type="dcterms:W3CDTF">1999-09-06T21:32:20Z</dcterms:created>
  <dcterms:modified xsi:type="dcterms:W3CDTF">2015-09-29T15:31:03Z</dcterms:modified>
</cp:coreProperties>
</file>