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60" r:id="rId3"/>
    <p:sldId id="356" r:id="rId4"/>
    <p:sldId id="355" r:id="rId5"/>
    <p:sldId id="357" r:id="rId6"/>
    <p:sldId id="358" r:id="rId7"/>
    <p:sldId id="359" r:id="rId8"/>
    <p:sldId id="354" r:id="rId9"/>
    <p:sldId id="325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52809" autoAdjust="0"/>
  </p:normalViewPr>
  <p:slideViewPr>
    <p:cSldViewPr>
      <p:cViewPr varScale="1">
        <p:scale>
          <a:sx n="45" d="100"/>
          <a:sy n="45" d="100"/>
        </p:scale>
        <p:origin x="-237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5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2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75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80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99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</a:t>
            </a:r>
            <a:r>
              <a:rPr lang="en-US" baseline="0" dirty="0" smtClean="0"/>
              <a:t>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0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4,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Encoding in Python – 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– Encoding in Python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Introduction to HTTP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749466"/>
              </p:ext>
            </p:extLst>
          </p:nvPr>
        </p:nvGraphicFramePr>
        <p:xfrm>
          <a:off x="304800" y="1828805"/>
          <a:ext cx="8305800" cy="4312212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248400"/>
                <a:gridCol w="2057400"/>
              </a:tblGrid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Understanding the commands to switch between the different variable types.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conversions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Using pack command in the cases of little endian format.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pack and unpack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pack and unpack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pack and unpack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inputs and outputs of pack and unpack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pack and unpack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how python interprets/ stores variables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interpreting storage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I'm still a bit shaky on the Python commands and conversions, and why/when to use them.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conversions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python's classes 'self'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OO in Python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Tuples?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tuples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Using pack and unpack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pack and unpack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Understanding how python determines how to interpret a variable (as a string, as an int, etc).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0" u="none" strike="noStrike" dirty="0">
                          <a:effectLst/>
                        </a:rPr>
                        <a:t>interpreting storage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When to use a character, number, or hex represent a value of interest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0" u="none" strike="noStrike" dirty="0">
                          <a:effectLst/>
                        </a:rPr>
                        <a:t>interpreting storage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0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in Python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encode a binary Mega?</a:t>
            </a:r>
          </a:p>
          <a:p>
            <a:pPr marL="0" indent="0">
              <a:buNone/>
            </a:pPr>
            <a:r>
              <a:rPr lang="en-US" dirty="0" smtClean="0"/>
              <a:t>1,048,576 </a:t>
            </a:r>
            <a:r>
              <a:rPr lang="en-US" dirty="0"/>
              <a:t>= </a:t>
            </a:r>
            <a:r>
              <a:rPr lang="en-US" dirty="0" smtClean="0"/>
              <a:t>1024</a:t>
            </a:r>
            <a:r>
              <a:rPr lang="en-US" baseline="30000" dirty="0" smtClean="0"/>
              <a:t>2</a:t>
            </a:r>
            <a:r>
              <a:rPr lang="en-US" dirty="0" smtClean="0"/>
              <a:t> = 2</a:t>
            </a:r>
            <a:r>
              <a:rPr lang="en-US" baseline="30000" dirty="0" smtClean="0"/>
              <a:t>20</a:t>
            </a:r>
          </a:p>
          <a:p>
            <a:pPr marL="0" indent="0">
              <a:buNone/>
            </a:pPr>
            <a:r>
              <a:rPr lang="en-US" dirty="0" smtClean="0"/>
              <a:t>In binary: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10000 00000000 00000000</a:t>
            </a:r>
          </a:p>
          <a:p>
            <a:pPr marL="0" indent="0">
              <a:buNone/>
            </a:pPr>
            <a:r>
              <a:rPr lang="en-US" dirty="0" smtClean="0"/>
              <a:t>As 32-bits, in hexadecimal:</a:t>
            </a:r>
          </a:p>
          <a:p>
            <a:pPr marL="0" indent="0">
              <a:buNone/>
            </a:pPr>
            <a:r>
              <a:rPr lang="en-US" dirty="0" smtClean="0"/>
              <a:t>00 10 00 00</a:t>
            </a:r>
          </a:p>
          <a:p>
            <a:pPr marL="0" indent="0">
              <a:buNone/>
            </a:pPr>
            <a:r>
              <a:rPr lang="en-US" dirty="0" smtClean="0"/>
              <a:t>As big-endian string in Python:</a:t>
            </a:r>
          </a:p>
          <a:p>
            <a:pPr marL="0" indent="0">
              <a:buNone/>
            </a:pPr>
            <a:r>
              <a:rPr lang="en-US" dirty="0" smtClean="0"/>
              <a:t>'\x00\x10\x00\x00'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HyperText</a:t>
            </a:r>
            <a:r>
              <a:rPr lang="en-US" dirty="0" smtClean="0"/>
              <a:t> Transfer Protocol</a:t>
            </a:r>
          </a:p>
          <a:p>
            <a:r>
              <a:rPr lang="en-US" dirty="0" smtClean="0"/>
              <a:t>Communication between browser and server</a:t>
            </a:r>
          </a:p>
          <a:p>
            <a:r>
              <a:rPr lang="en-US" dirty="0" smtClean="0"/>
              <a:t>Used for transmitting HTML (</a:t>
            </a:r>
            <a:r>
              <a:rPr lang="en-US" dirty="0" err="1" smtClean="0"/>
              <a:t>HyperText</a:t>
            </a:r>
            <a:r>
              <a:rPr lang="en-US" dirty="0" smtClean="0"/>
              <a:t> Markup Language), images, CSS (Cascaded Style Sheets),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52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RFC</a:t>
            </a:r>
          </a:p>
          <a:p>
            <a:r>
              <a:rPr lang="en-US" dirty="0" smtClean="0"/>
              <a:t>"Request for Comments"</a:t>
            </a:r>
          </a:p>
          <a:p>
            <a:r>
              <a:rPr lang="en-US" dirty="0" smtClean="0"/>
              <a:t>Internet Standards</a:t>
            </a:r>
          </a:p>
          <a:p>
            <a:pPr marL="0" indent="0">
              <a:buNone/>
            </a:pPr>
            <a:r>
              <a:rPr lang="en-US" dirty="0" smtClean="0"/>
              <a:t>Defined </a:t>
            </a:r>
            <a:r>
              <a:rPr lang="en-US" dirty="0"/>
              <a:t>in </a:t>
            </a:r>
          </a:p>
          <a:p>
            <a:r>
              <a:rPr lang="en-US" dirty="0"/>
              <a:t>RFC </a:t>
            </a:r>
            <a:r>
              <a:rPr lang="en-US" dirty="0" smtClean="0"/>
              <a:t>1945 </a:t>
            </a:r>
            <a:r>
              <a:rPr lang="en-US" sz="2800" dirty="0" smtClean="0"/>
              <a:t>(</a:t>
            </a:r>
            <a:r>
              <a:rPr lang="en-US" sz="2800" dirty="0" smtClean="0"/>
              <a:t>HTTP1.0, "Informational",1996)</a:t>
            </a:r>
            <a:endParaRPr lang="en-US" sz="2800" dirty="0" smtClean="0"/>
          </a:p>
          <a:p>
            <a:r>
              <a:rPr lang="en-US" dirty="0" smtClean="0"/>
              <a:t>RFC 2616 </a:t>
            </a:r>
            <a:r>
              <a:rPr lang="en-US" sz="2800" dirty="0" smtClean="0"/>
              <a:t>(</a:t>
            </a:r>
            <a:r>
              <a:rPr lang="en-US" sz="2800" dirty="0" smtClean="0"/>
              <a:t>HTTP1.1</a:t>
            </a:r>
            <a:r>
              <a:rPr lang="en-US" sz="2800" dirty="0" smtClean="0"/>
              <a:t>, "Draft </a:t>
            </a:r>
            <a:r>
              <a:rPr lang="en-US" sz="2800" dirty="0"/>
              <a:t>S</a:t>
            </a:r>
            <a:r>
              <a:rPr lang="en-US" sz="2800" dirty="0" smtClean="0"/>
              <a:t>tandard",1999)</a:t>
            </a:r>
            <a:endParaRPr lang="en-US" sz="2800" dirty="0" smtClean="0"/>
          </a:p>
          <a:p>
            <a:r>
              <a:rPr lang="en-US" dirty="0" smtClean="0"/>
              <a:t>RFCs 7230,7231,7232,7233,7234, and 7235              		   </a:t>
            </a:r>
            <a:r>
              <a:rPr lang="en-US" sz="2800" dirty="0" smtClean="0"/>
              <a:t>(HTTP1.1,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,2014)</a:t>
            </a:r>
            <a:endParaRPr lang="en-US" sz="2400" dirty="0" smtClean="0"/>
          </a:p>
          <a:p>
            <a:r>
              <a:rPr lang="en-US" dirty="0" smtClean="0"/>
              <a:t>RFC 7540 </a:t>
            </a:r>
            <a:r>
              <a:rPr lang="en-US" sz="2800" dirty="0" smtClean="0"/>
              <a:t>(</a:t>
            </a:r>
            <a:r>
              <a:rPr lang="en-US" sz="2800" dirty="0" smtClean="0"/>
              <a:t>HTTP2, 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,2015)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3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Uses TCP for reliable, two-way transfer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Always in pairs: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Client sends request</a:t>
            </a:r>
          </a:p>
          <a:p>
            <a:pPr marL="0" indent="0">
              <a:buNone/>
            </a:pPr>
            <a:r>
              <a:rPr lang="en-US" dirty="0" smtClean="0"/>
              <a:t>Server sends response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Persistent: Multiple requests/responses over same TCP channel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51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bits and bytes of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is encoded in ASCII</a:t>
            </a:r>
          </a:p>
          <a:p>
            <a:pPr lvl="1"/>
            <a:r>
              <a:rPr lang="en-US" dirty="0" smtClean="0"/>
              <a:t>Except payload, e.g. when sending images, zipped data,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1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46" y="2951205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799e4bd-1b28-4b15-8cb1-34211e314d82"/>
  <p:tag name="__PE_ORIG_SIZE" val="5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52752</TotalTime>
  <Words>431</Words>
  <Application>Microsoft Office PowerPoint</Application>
  <PresentationFormat>On-screen Show (4:3)</PresentationFormat>
  <Paragraphs>129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    CS2910 Week 4, Class 1</vt:lpstr>
      <vt:lpstr>Muddiest Points</vt:lpstr>
      <vt:lpstr>Encoding in Python </vt:lpstr>
      <vt:lpstr>HTTP</vt:lpstr>
      <vt:lpstr>RFC's</vt:lpstr>
      <vt:lpstr>At the transport layer</vt:lpstr>
      <vt:lpstr>The bits and bytes of HTTP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1699</cp:revision>
  <cp:lastPrinted>2015-09-28T13:57:34Z</cp:lastPrinted>
  <dcterms:created xsi:type="dcterms:W3CDTF">1999-09-06T21:32:20Z</dcterms:created>
  <dcterms:modified xsi:type="dcterms:W3CDTF">2015-09-30T22:02:19Z</dcterms:modified>
</cp:coreProperties>
</file>