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20" r:id="rId2"/>
    <p:sldId id="356" r:id="rId3"/>
    <p:sldId id="354" r:id="rId4"/>
    <p:sldId id="325" r:id="rId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50936" autoAdjust="0"/>
  </p:normalViewPr>
  <p:slideViewPr>
    <p:cSldViewPr>
      <p:cViewPr varScale="1">
        <p:scale>
          <a:sx n="10" d="100"/>
          <a:sy n="10" d="100"/>
        </p:scale>
        <p:origin x="77" y="-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Micro-Objectives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Interpret</a:t>
            </a:r>
            <a:r>
              <a:rPr lang="en-US" baseline="0" dirty="0" smtClean="0"/>
              <a:t> the grammars used in the RFC's</a:t>
            </a:r>
            <a:endParaRPr 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Navigate the RFC's for HTTP to answer basic questions about the protocol</a:t>
            </a:r>
          </a:p>
          <a:p>
            <a:pPr lvl="0"/>
            <a:r>
              <a:rPr lang="en-US" dirty="0" smtClean="0"/>
              <a:t>Explain the purpose of</a:t>
            </a:r>
            <a:r>
              <a:rPr lang="en-US" baseline="0" dirty="0" smtClean="0"/>
              <a:t> the HTTP protocol</a:t>
            </a:r>
          </a:p>
          <a:p>
            <a:pPr lvl="0"/>
            <a:r>
              <a:rPr lang="en-US" baseline="0" dirty="0" smtClean="0"/>
              <a:t>Describe what an HTTP requests or response is</a:t>
            </a:r>
          </a:p>
          <a:p>
            <a:pPr lvl="0"/>
            <a:r>
              <a:rPr lang="en-US" baseline="0" dirty="0" smtClean="0"/>
              <a:t>Describe the sequence of messages used in an HTTP transaction</a:t>
            </a:r>
          </a:p>
          <a:p>
            <a:pPr lvl="0"/>
            <a:r>
              <a:rPr lang="en-US" dirty="0" smtClean="0"/>
              <a:t>Describe</a:t>
            </a:r>
            <a:r>
              <a:rPr lang="en-US" baseline="0" dirty="0" smtClean="0"/>
              <a:t> the format of an HTTP request or response</a:t>
            </a:r>
            <a:endParaRPr lang="en-US" dirty="0" smtClean="0"/>
          </a:p>
          <a:p>
            <a:pPr lvl="0"/>
            <a:r>
              <a:rPr lang="en-US" dirty="0" smtClean="0"/>
              <a:t>Describe the format of the status line</a:t>
            </a:r>
          </a:p>
          <a:p>
            <a:pPr lvl="0"/>
            <a:r>
              <a:rPr lang="en-US" dirty="0" smtClean="0"/>
              <a:t>Describe the</a:t>
            </a:r>
            <a:r>
              <a:rPr lang="en-US" baseline="0" dirty="0" smtClean="0"/>
              <a:t> format of the response line</a:t>
            </a:r>
          </a:p>
          <a:p>
            <a:pPr lvl="0"/>
            <a:r>
              <a:rPr lang="en-US" baseline="0" dirty="0" smtClean="0"/>
              <a:t>Describe when/where a status line can be found</a:t>
            </a:r>
            <a:endParaRPr lang="en-US" dirty="0" smtClean="0"/>
          </a:p>
          <a:p>
            <a:pPr lvl="0"/>
            <a:r>
              <a:rPr lang="en-US" dirty="0" smtClean="0"/>
              <a:t>Parse a status line</a:t>
            </a:r>
          </a:p>
          <a:p>
            <a:pPr lvl="0"/>
            <a:r>
              <a:rPr lang="en-US" dirty="0" smtClean="0"/>
              <a:t>Explain the interpretation of each field in the status line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Explain the interpretation of each field in the request line</a:t>
            </a:r>
          </a:p>
          <a:p>
            <a:pPr lvl="0"/>
            <a:r>
              <a:rPr lang="en-US" dirty="0" smtClean="0"/>
              <a:t>Provide an example</a:t>
            </a:r>
            <a:r>
              <a:rPr lang="en-US" baseline="0" dirty="0" smtClean="0"/>
              <a:t> of status code beyond 200 and 404. Explain the meaning of the error.</a:t>
            </a:r>
          </a:p>
          <a:p>
            <a:pPr lvl="0"/>
            <a:r>
              <a:rPr lang="en-US" dirty="0" smtClean="0"/>
              <a:t>Find</a:t>
            </a:r>
            <a:r>
              <a:rPr lang="en-US" baseline="0" dirty="0" smtClean="0"/>
              <a:t> all the official status codes in the RFC</a:t>
            </a:r>
          </a:p>
          <a:p>
            <a:pPr lvl="0"/>
            <a:r>
              <a:rPr lang="en-US" baseline="0" dirty="0" smtClean="0"/>
              <a:t>Interpret certain key headers</a:t>
            </a:r>
          </a:p>
          <a:p>
            <a:pPr lvl="0"/>
            <a:r>
              <a:rPr lang="en-US" baseline="0" dirty="0" smtClean="0"/>
              <a:t>Generate and interpret the Content-Length header</a:t>
            </a:r>
          </a:p>
          <a:p>
            <a:pPr lvl="0"/>
            <a:r>
              <a:rPr lang="en-US" baseline="0" dirty="0" smtClean="0"/>
              <a:t>Generate and interpret the chunked value of the content-encoding header</a:t>
            </a:r>
          </a:p>
          <a:p>
            <a:pPr lvl="0"/>
            <a:r>
              <a:rPr lang="en-US" baseline="0" dirty="0" smtClean="0"/>
              <a:t>Generate and interpret chunked data</a:t>
            </a:r>
          </a:p>
          <a:p>
            <a:pPr lvl="0"/>
            <a:r>
              <a:rPr lang="en-US" baseline="0" dirty="0" smtClean="0"/>
              <a:t>Generate and interpret the host</a:t>
            </a:r>
          </a:p>
          <a:p>
            <a:pPr lvl="0"/>
            <a:r>
              <a:rPr lang="en-US" baseline="0" dirty="0" smtClean="0"/>
              <a:t>Generate and interpret the date header (???)</a:t>
            </a:r>
          </a:p>
          <a:p>
            <a:pPr lvl="0"/>
            <a:r>
              <a:rPr lang="en-US" baseline="0" dirty="0" smtClean="0"/>
              <a:t>Describe where "raw" (non-ASCII) byte can be found in an HTTP transmission</a:t>
            </a:r>
          </a:p>
          <a:p>
            <a:pPr lvl="0"/>
            <a:r>
              <a:rPr lang="en-US" baseline="0" dirty="0" smtClean="0"/>
              <a:t>Generate appropriate status messages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From the standard, determine if a given header field is required</a:t>
            </a:r>
          </a:p>
          <a:p>
            <a:pPr lvl="0"/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75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</a:t>
            </a:r>
            <a:r>
              <a:rPr lang="en-US" baseline="0" dirty="0" smtClean="0"/>
              <a:t>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4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4,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Sit by someone you have not yet worked with this quarter. Learn his/her name if unknown.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Turn on your laptop and start Wireshark.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Exploring HTTP with the standard and Wireshark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Monday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DNS: Watch video and take quiz by 9am Monday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Bring laptops to class again on Monday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RFC's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RFC</a:t>
            </a:r>
          </a:p>
          <a:p>
            <a:r>
              <a:rPr lang="en-US" dirty="0" smtClean="0"/>
              <a:t>"Request for Comments" -- Internet Standards</a:t>
            </a:r>
          </a:p>
          <a:p>
            <a:pPr marL="0" indent="0">
              <a:buNone/>
            </a:pPr>
            <a:r>
              <a:rPr lang="en-US" dirty="0" smtClean="0"/>
              <a:t>Defined </a:t>
            </a:r>
            <a:r>
              <a:rPr lang="en-US" dirty="0"/>
              <a:t>in </a:t>
            </a:r>
          </a:p>
          <a:p>
            <a:r>
              <a:rPr lang="en-US" dirty="0"/>
              <a:t>RFC </a:t>
            </a:r>
            <a:r>
              <a:rPr lang="en-US" dirty="0" smtClean="0"/>
              <a:t>1945 </a:t>
            </a:r>
            <a:r>
              <a:rPr lang="en-US" sz="2800" dirty="0" smtClean="0"/>
              <a:t>(HTTP/1.0, "Informational",1996)</a:t>
            </a:r>
          </a:p>
          <a:p>
            <a:r>
              <a:rPr lang="en-US" dirty="0" smtClean="0"/>
              <a:t>RFC 2068 </a:t>
            </a:r>
            <a:r>
              <a:rPr lang="en-US" sz="2800" dirty="0" smtClean="0"/>
              <a:t>(HTTP/1.1, </a:t>
            </a:r>
            <a:r>
              <a:rPr lang="en-US" sz="2400" dirty="0" smtClean="0"/>
              <a:t>"Proposed Standard"</a:t>
            </a:r>
            <a:r>
              <a:rPr lang="en-US" sz="2800" dirty="0" smtClean="0"/>
              <a:t>, 1997)</a:t>
            </a:r>
          </a:p>
          <a:p>
            <a:r>
              <a:rPr lang="en-US" dirty="0" smtClean="0"/>
              <a:t>RFC 2616 </a:t>
            </a:r>
            <a:r>
              <a:rPr lang="en-US" sz="2800" dirty="0" smtClean="0"/>
              <a:t>(HTTP/1.1, "Draft </a:t>
            </a:r>
            <a:r>
              <a:rPr lang="en-US" sz="2800" dirty="0"/>
              <a:t>S</a:t>
            </a:r>
            <a:r>
              <a:rPr lang="en-US" sz="2800" dirty="0" smtClean="0"/>
              <a:t>tandard",1999)</a:t>
            </a:r>
          </a:p>
          <a:p>
            <a:r>
              <a:rPr lang="en-US" dirty="0" smtClean="0"/>
              <a:t>RFCs 7230,7231,7232,7233,7234, and 7235              		   </a:t>
            </a:r>
            <a:r>
              <a:rPr lang="en-US" sz="2800" dirty="0" smtClean="0"/>
              <a:t>(HTTP/1.1,</a:t>
            </a:r>
            <a:r>
              <a:rPr lang="en-US" sz="2400" dirty="0" smtClean="0"/>
              <a:t>"Proposed Standard"</a:t>
            </a:r>
            <a:r>
              <a:rPr lang="en-US" sz="2800" dirty="0" smtClean="0"/>
              <a:t>,2014)</a:t>
            </a:r>
            <a:endParaRPr lang="en-US" sz="2400" dirty="0" smtClean="0"/>
          </a:p>
          <a:p>
            <a:r>
              <a:rPr lang="en-US" dirty="0" smtClean="0"/>
              <a:t>RFC 7540 </a:t>
            </a:r>
            <a:r>
              <a:rPr lang="en-US" sz="2800" dirty="0" smtClean="0"/>
              <a:t>(HTTP/2, </a:t>
            </a:r>
            <a:r>
              <a:rPr lang="en-US" sz="2400" dirty="0" smtClean="0"/>
              <a:t>"Proposed Standard"</a:t>
            </a:r>
            <a:r>
              <a:rPr lang="en-US" sz="2800" dirty="0" smtClean="0"/>
              <a:t>,2015)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 </a:t>
            </a: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555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March 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2012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6" name="Picture 1" descr="6e_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746" y="2951205"/>
            <a:ext cx="2171927" cy="261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6799e4bd-1b28-4b15-8cb1-34211e314d82"/>
  <p:tag name="__PE_ORIG_SIZE" val="5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53888</TotalTime>
  <Words>377</Words>
  <Application>Microsoft Office PowerPoint</Application>
  <PresentationFormat>On-screen Show (4:3)</PresentationFormat>
  <Paragraphs>76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2_Network</vt:lpstr>
      <vt:lpstr>    CS2910 Week 4, Class 2</vt:lpstr>
      <vt:lpstr>RFC's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1710</cp:revision>
  <cp:lastPrinted>2015-09-28T13:57:34Z</cp:lastPrinted>
  <dcterms:created xsi:type="dcterms:W3CDTF">1999-09-06T21:32:20Z</dcterms:created>
  <dcterms:modified xsi:type="dcterms:W3CDTF">2015-10-01T21:52:48Z</dcterms:modified>
</cp:coreProperties>
</file>