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21" r:id="rId3"/>
    <p:sldId id="322" r:id="rId4"/>
    <p:sldId id="323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900" autoAdjust="0"/>
    <p:restoredTop sz="71517" autoAdjust="0"/>
  </p:normalViewPr>
  <p:slideViewPr>
    <p:cSldViewPr>
      <p:cViewPr varScale="1">
        <p:scale>
          <a:sx n="62" d="100"/>
          <a:sy n="62" d="100"/>
        </p:scale>
        <p:origin x="-19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11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10/11/2015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897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CS2910</a:t>
            </a:r>
            <a:br>
              <a:rPr lang="en-US" dirty="0" smtClean="0"/>
            </a:br>
            <a:r>
              <a:rPr lang="en-US" dirty="0" smtClean="0"/>
              <a:t>Week 6,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Dictionaries in Python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Python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Python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267200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ages = </a:t>
            </a:r>
            <a:r>
              <a:rPr lang="en-US" dirty="0" err="1" smtClean="0"/>
              <a:t>dict</a:t>
            </a:r>
            <a:r>
              <a:rPr lang="en-US" dirty="0" smtClean="0"/>
              <a:t>()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OR</a:t>
            </a:r>
            <a:r>
              <a:rPr lang="en-US" dirty="0"/>
              <a:t> </a:t>
            </a:r>
            <a:r>
              <a:rPr lang="en-US" dirty="0" smtClean="0"/>
              <a:t>ages = {}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ages["</a:t>
            </a:r>
            <a:r>
              <a:rPr lang="en-US" dirty="0"/>
              <a:t>N</a:t>
            </a:r>
            <a:r>
              <a:rPr lang="en-US" dirty="0" smtClean="0"/>
              <a:t>ancy"] = 5</a:t>
            </a:r>
          </a:p>
          <a:p>
            <a:pPr marL="0" indent="0">
              <a:buNone/>
            </a:pPr>
            <a:r>
              <a:rPr lang="en-US" dirty="0" smtClean="0"/>
              <a:t>ages["Bob"] = 10</a:t>
            </a:r>
          </a:p>
          <a:p>
            <a:pPr marL="0" indent="0">
              <a:buNone/>
            </a:pPr>
            <a:r>
              <a:rPr lang="en-US" dirty="0" smtClean="0"/>
              <a:t>print "B:",ages["Bob"]</a:t>
            </a:r>
          </a:p>
          <a:p>
            <a:pPr marL="0" indent="0">
              <a:buNone/>
            </a:pPr>
            <a:r>
              <a:rPr lang="en-US" dirty="0" smtClean="0"/>
              <a:t>for item in </a:t>
            </a:r>
            <a:r>
              <a:rPr lang="en-US" dirty="0" err="1" smtClean="0"/>
              <a:t>ages.items</a:t>
            </a:r>
            <a:r>
              <a:rPr lang="en-US" dirty="0" smtClean="0"/>
              <a:t>():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print item[0]+": "+</a:t>
            </a:r>
            <a:r>
              <a:rPr lang="en-US" dirty="0" err="1" smtClean="0"/>
              <a:t>str</a:t>
            </a:r>
            <a:r>
              <a:rPr lang="en-US" dirty="0" smtClean="0"/>
              <a:t>(item[1])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Java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70375" cy="3951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Map&lt;</a:t>
            </a:r>
            <a:r>
              <a:rPr lang="en-US" dirty="0" err="1"/>
              <a:t>String,Integer</a:t>
            </a:r>
            <a:r>
              <a:rPr lang="en-US" dirty="0"/>
              <a:t>&gt; ages = </a:t>
            </a:r>
            <a:r>
              <a:rPr lang="en-US" dirty="0" smtClean="0"/>
              <a:t>   	      new </a:t>
            </a:r>
            <a:r>
              <a:rPr lang="en-US" dirty="0" err="1"/>
              <a:t>HashMap</a:t>
            </a:r>
            <a:r>
              <a:rPr lang="en-US" dirty="0" smtClean="0"/>
              <a:t>&lt;&gt;();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("Nancy", 5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 smtClean="0"/>
              <a:t>ages.put</a:t>
            </a:r>
            <a:r>
              <a:rPr lang="en-US" dirty="0"/>
              <a:t>("Bob", 10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S.o.pl</a:t>
            </a:r>
            <a:r>
              <a:rPr lang="en-US" dirty="0"/>
              <a:t>("B: "+</a:t>
            </a:r>
            <a:r>
              <a:rPr lang="en-US" dirty="0" err="1"/>
              <a:t>ages.get</a:t>
            </a:r>
            <a:r>
              <a:rPr lang="en-US" dirty="0"/>
              <a:t>("Bob</a:t>
            </a:r>
            <a:r>
              <a:rPr lang="en-US" dirty="0" smtClean="0"/>
              <a:t>"));</a:t>
            </a:r>
          </a:p>
          <a:p>
            <a:pPr marL="0" indent="0">
              <a:buNone/>
            </a:pPr>
            <a:r>
              <a:rPr lang="en-US" dirty="0" smtClean="0"/>
              <a:t>for(</a:t>
            </a:r>
            <a:r>
              <a:rPr lang="en-US" dirty="0" err="1" smtClean="0"/>
              <a:t>Map.Entry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e</a:t>
            </a:r>
            <a:r>
              <a:rPr lang="en-US" dirty="0"/>
              <a:t>: </a:t>
            </a:r>
            <a:r>
              <a:rPr lang="en-US" dirty="0" err="1" smtClean="0"/>
              <a:t>ages.entrySet</a:t>
            </a:r>
            <a:r>
              <a:rPr lang="en-US" dirty="0" smtClean="0"/>
              <a:t>()) </a:t>
            </a:r>
            <a:r>
              <a:rPr lang="en-US" dirty="0"/>
              <a:t>{</a:t>
            </a:r>
            <a:br>
              <a:rPr lang="en-US" dirty="0"/>
            </a:br>
            <a:r>
              <a:rPr lang="en-US" dirty="0"/>
              <a:t>    S.o.pl(</a:t>
            </a:r>
            <a:r>
              <a:rPr lang="en-US" dirty="0" err="1"/>
              <a:t>e.getKey</a:t>
            </a:r>
            <a:r>
              <a:rPr lang="en-US" dirty="0" smtClean="0"/>
              <a:t>()+": " 		          +</a:t>
            </a:r>
            <a:r>
              <a:rPr lang="en-US" dirty="0" err="1"/>
              <a:t>e.getValue</a:t>
            </a:r>
            <a:r>
              <a:rPr lang="en-US" dirty="0"/>
              <a:t>());</a:t>
            </a:r>
            <a:br>
              <a:rPr lang="en-US" dirty="0"/>
            </a:br>
            <a:r>
              <a:rPr lang="en-US" dirty="0"/>
              <a:t>}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840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Python Dictionary is like a Map in Java</a:t>
            </a:r>
          </a:p>
          <a:p>
            <a:r>
              <a:rPr lang="en-US" dirty="0" smtClean="0"/>
              <a:t>You can use an object as an "index" for an item. The index object is called a "key" and the object stored is called a "value"</a:t>
            </a:r>
          </a:p>
          <a:p>
            <a:r>
              <a:rPr lang="en-US" dirty="0" smtClean="0"/>
              <a:t>You can use any object – they don't have to be integers, and they aren't stored sequentially in memory</a:t>
            </a:r>
          </a:p>
          <a:p>
            <a:r>
              <a:rPr lang="en-US" dirty="0" smtClean="0"/>
              <a:t>You can iterate through all the entries in a dictionary, or look up an item by its key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817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important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items() returns a list of all keys and values, where each item is a tuple holding (key, value)</a:t>
            </a:r>
          </a:p>
          <a:p>
            <a:r>
              <a:rPr lang="en-US" dirty="0" smtClean="0"/>
              <a:t>keys() returns a list of all keys</a:t>
            </a:r>
          </a:p>
          <a:p>
            <a:r>
              <a:rPr lang="en-US" dirty="0" smtClean="0"/>
              <a:t>values() returns a list of all values</a:t>
            </a:r>
          </a:p>
          <a:p>
            <a:r>
              <a:rPr lang="en-US" dirty="0" err="1" smtClean="0"/>
              <a:t>has_key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) returns true if the value is stored in the list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29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50807</TotalTime>
  <Words>201</Words>
  <Application>Microsoft Office PowerPoint</Application>
  <PresentationFormat>On-screen Show (4:3)</PresentationFormat>
  <Paragraphs>50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    CS2910 Week 6, Lab</vt:lpstr>
      <vt:lpstr>Introduction to Python</vt:lpstr>
      <vt:lpstr>Dictionaries</vt:lpstr>
      <vt:lpstr>Some important methods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1628</cp:revision>
  <cp:lastPrinted>2015-09-17T19:46:28Z</cp:lastPrinted>
  <dcterms:created xsi:type="dcterms:W3CDTF">1999-09-06T21:32:20Z</dcterms:created>
  <dcterms:modified xsi:type="dcterms:W3CDTF">2015-10-12T03:22:11Z</dcterms:modified>
</cp:coreProperties>
</file>