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6"/>
  </p:notesMasterIdLst>
  <p:handoutMasterIdLst>
    <p:handoutMasterId r:id="rId7"/>
  </p:handoutMasterIdLst>
  <p:sldIdLst>
    <p:sldId id="320" r:id="rId2"/>
    <p:sldId id="323" r:id="rId3"/>
    <p:sldId id="322" r:id="rId4"/>
    <p:sldId id="321" r:id="rId5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30" d="100"/>
          <a:sy n="30" d="100"/>
        </p:scale>
        <p:origin x="-77" y="-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19 October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63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(CS2910)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77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CS2910</a:t>
            </a:r>
            <a:br>
              <a:rPr lang="en-US" dirty="0" smtClean="0"/>
            </a:br>
            <a:r>
              <a:rPr lang="en-US" dirty="0" smtClean="0"/>
              <a:t>Week 7,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Capturing SMTP with Thunderbird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Tomorrow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Extra office hour at 11 am (right after lab)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Friday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Office hour cancelled</a:t>
            </a:r>
          </a:p>
          <a:p>
            <a:pPr marL="344487" lvl="1" indent="0">
              <a:buNone/>
            </a:pP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4432768"/>
              </p:ext>
            </p:extLst>
          </p:nvPr>
        </p:nvGraphicFramePr>
        <p:xfrm>
          <a:off x="304800" y="1752600"/>
          <a:ext cx="8686800" cy="215646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8686800"/>
              </a:tblGrid>
              <a:tr h="41438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None. Good job!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1438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how do you set up an encrypted connection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22862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The discussion about SMTPS vs STARTTLS security was a bit vague, what exactly happens when it is encrypted?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479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Sending/Receiving </a:t>
            </a:r>
            <a:br>
              <a:rPr lang="en-US" dirty="0" smtClean="0"/>
            </a:br>
            <a:r>
              <a:rPr lang="en-US" dirty="0" smtClean="0"/>
              <a:t>Encrypted Data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encrypted_socket</a:t>
            </a:r>
            <a:r>
              <a:rPr lang="en-US" dirty="0" smtClean="0"/>
              <a:t> = </a:t>
            </a:r>
            <a:r>
              <a:rPr lang="en-US" dirty="0" err="1" smtClean="0"/>
              <a:t>ssl.wrap_socket</a:t>
            </a:r>
            <a:r>
              <a:rPr lang="en-US" dirty="0" smtClean="0"/>
              <a:t>(socket</a:t>
            </a:r>
            <a:r>
              <a:rPr lang="en-US" dirty="0"/>
              <a:t>, </a:t>
            </a:r>
            <a:r>
              <a:rPr lang="en-US" dirty="0" err="1"/>
              <a:t>ssl_version</a:t>
            </a:r>
            <a:r>
              <a:rPr lang="en-US" dirty="0"/>
              <a:t>=ssl.PROTOCOL_SSLv23)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988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10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8ec36915-3b91-4e53-8069-1569894b36b3"/>
  <p:tag name="__PE_ORIG_SIZE" val="5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51859</TotalTime>
  <Words>117</Words>
  <Application>Microsoft Office PowerPoint</Application>
  <PresentationFormat>On-screen Show (4:3)</PresentationFormat>
  <Paragraphs>40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2_Network</vt:lpstr>
      <vt:lpstr>    CS2910 Week 7, Class 1</vt:lpstr>
      <vt:lpstr>Muddiest Point</vt:lpstr>
      <vt:lpstr>Sending/Receiving  Encrypted Data in Python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1634</cp:revision>
  <cp:lastPrinted>2015-09-17T19:46:28Z</cp:lastPrinted>
  <dcterms:created xsi:type="dcterms:W3CDTF">1999-09-06T21:32:20Z</dcterms:created>
  <dcterms:modified xsi:type="dcterms:W3CDTF">2015-10-20T12:57:37Z</dcterms:modified>
</cp:coreProperties>
</file>