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3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38" r:id="rId3"/>
    <p:sldId id="340" r:id="rId4"/>
    <p:sldId id="330" r:id="rId5"/>
    <p:sldId id="331" r:id="rId6"/>
    <p:sldId id="332" r:id="rId7"/>
    <p:sldId id="334" r:id="rId8"/>
    <p:sldId id="337" r:id="rId9"/>
    <p:sldId id="335" r:id="rId10"/>
    <p:sldId id="336" r:id="rId11"/>
    <p:sldId id="341" r:id="rId12"/>
    <p:sldId id="342" r:id="rId13"/>
    <p:sldId id="321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25" d="100"/>
          <a:sy n="25" d="100"/>
        </p:scale>
        <p:origin x="-82" y="-8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26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Pick the character you find most interesting (5)
https://www.polleverywhere.com/multiple_choice_polls/oiuYg8J3ub3z1q6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30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40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49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7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75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50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4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Pick the set you find most interesting
https://www.polleverywhere.com/multiple_choice_polls/6BTZb4r5vrAwcFX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68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Pick the character you find most interesting (1)
https://www.polleverywhere.com/multiple_choice_polls/Ma2tmvHQDwDo9js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2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Pick the character you find most interesting (2)
https://www.polleverywhere.com/multiple_choice_polls/2MUjnBu0zzkacBF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99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Pick the character you find most interesting (3)
https://www.polleverywhere.com/multiple_choice_polls/laiITIarjrmrFCf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09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Pick the character you find most interesting (4)
https://www.polleverywhere.com/multiple_choice_polls/474aBX35HJlfHRR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8,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on IMAP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Encoding "Internet Messages"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8, Lab 7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Due Week 9 Monday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8, Monday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on topic TBA</a:t>
            </a:r>
          </a:p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1280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out…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vi-VN" dirty="0" smtClean="0"/>
              <a:t>P</a:t>
            </a:r>
            <a:r>
              <a:rPr lang="vi-VN" dirty="0"/>
              <a:t>̇̀</a:t>
            </a:r>
            <a:r>
              <a:rPr lang="vi-VN" dirty="0" smtClean="0"/>
              <a:t>̱͇̳̺͈͕͖͈̇ͨ̕͢E̸͉̟͒͒̇̎R̼̺̩̦͚̜̦̝̐̆F̴̝͖̜̹̹̄͋́Ẻ̷̜̠̩̰̤ͦ̈́͊Cͯ͏̶̖̖̱T</a:t>
            </a:r>
            <a:r>
              <a:rPr lang="vi-VN" dirty="0"/>
              <a:t>̵̧̣̍ͭ̃</a:t>
            </a:r>
            <a:r>
              <a:rPr lang="vi-VN" dirty="0" smtClean="0"/>
              <a:t>͖̼̮̳͕Í̡̩̝̬͔̫̳̮̥̫̓͒͆̈́ͥ͆̿̊O</a:t>
            </a:r>
            <a:r>
              <a:rPr lang="vi-VN" dirty="0"/>
              <a:t>ͪ̈́̍͒́</a:t>
            </a:r>
            <a:r>
              <a:rPr lang="vi-VN" dirty="0" smtClean="0"/>
              <a:t>̼̫̩̫̹ͪ͌͜͝͡ͅN̻̮̼͌̈̈̈͢</a:t>
            </a:r>
            <a:r>
              <a:rPr lang="en-US" dirty="0" smtClean="0"/>
              <a:t>   and  🎃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12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Email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messages must be encoded in ASCII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96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189580"/>
              </p:ext>
            </p:extLst>
          </p:nvPr>
        </p:nvGraphicFramePr>
        <p:xfrm>
          <a:off x="304800" y="1905000"/>
          <a:ext cx="8534400" cy="473964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85344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How does IMAP deal with invalid/ malformed requests?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Will each tag be the same value when calling different functions?  (Ex. Expunging and closing)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Does an IMAP request have anything to it besides the action itself? (e.g. EXPUNGE)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What does IMAP stand for</a:t>
                      </a:r>
                      <a:r>
                        <a:rPr lang="en-US" sz="2800" u="none" strike="noStrike" dirty="0" smtClean="0">
                          <a:effectLst/>
                        </a:rPr>
                        <a:t>? </a:t>
                      </a:r>
                      <a:r>
                        <a:rPr lang="en-US" sz="2800" i="1" u="none" strike="noStrike" dirty="0" smtClean="0">
                          <a:effectLst/>
                        </a:rPr>
                        <a:t>[Internet Message Access Protocol]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Can we </a:t>
                      </a:r>
                      <a:r>
                        <a:rPr lang="en-US" sz="2800" u="none" strike="noStrike" dirty="0" err="1">
                          <a:effectLst/>
                        </a:rPr>
                        <a:t>impllement</a:t>
                      </a:r>
                      <a:r>
                        <a:rPr lang="en-US" sz="2800" u="none" strike="noStrike" dirty="0">
                          <a:effectLst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</a:rPr>
                        <a:t>imap</a:t>
                      </a:r>
                      <a:r>
                        <a:rPr lang="en-US" sz="2800" u="none" strike="noStrike" dirty="0">
                          <a:effectLst/>
                        </a:rPr>
                        <a:t> for </a:t>
                      </a:r>
                      <a:r>
                        <a:rPr lang="en-US" sz="2800" u="none" strike="noStrike" dirty="0" err="1">
                          <a:effectLst/>
                        </a:rPr>
                        <a:t>extr</a:t>
                      </a:r>
                      <a:r>
                        <a:rPr lang="en-US" sz="2800" u="none" strike="noStrike" dirty="0">
                          <a:effectLst/>
                        </a:rPr>
                        <a:t> cred?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How does a server know how to connect to a client to send unsolicited data?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9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message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</a:t>
            </a:r>
            <a:r>
              <a:rPr lang="en-US" dirty="0" smtClean="0"/>
              <a:t>A341 </a:t>
            </a:r>
            <a:r>
              <a:rPr lang="en-US" dirty="0"/>
              <a:t>EXPUNGE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C: </a:t>
            </a:r>
            <a:r>
              <a:rPr lang="en-US" dirty="0" smtClean="0"/>
              <a:t>A342 </a:t>
            </a:r>
            <a:r>
              <a:rPr lang="en-US" dirty="0"/>
              <a:t>EXAMINE </a:t>
            </a:r>
            <a:r>
              <a:rPr lang="en-US" dirty="0" err="1"/>
              <a:t>blurdybloop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S: * 3 EXPUNGE </a:t>
            </a:r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17 EXISTS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OK [UNSEEN 8] Message 8 is first unseen </a:t>
            </a:r>
            <a:r>
              <a:rPr lang="en-US" dirty="0" smtClean="0"/>
              <a:t>S</a:t>
            </a:r>
            <a:r>
              <a:rPr lang="en-US" dirty="0"/>
              <a:t>: </a:t>
            </a:r>
            <a:r>
              <a:rPr lang="en-US" dirty="0" smtClean="0"/>
              <a:t>A342 </a:t>
            </a:r>
            <a:r>
              <a:rPr lang="en-US" dirty="0"/>
              <a:t>OK [READ-ONLY] EXAMINE completed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8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</a:t>
            </a:r>
            <a:r>
              <a:rPr lang="en-US" dirty="0" smtClean="0"/>
              <a:t>A341 OK </a:t>
            </a:r>
            <a:r>
              <a:rPr lang="en-US" dirty="0"/>
              <a:t>EXPUNGE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8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IMAP features</a:t>
            </a:r>
          </a:p>
          <a:p>
            <a:pPr lvl="0"/>
            <a:r>
              <a:rPr lang="en-US" dirty="0" smtClean="0"/>
              <a:t>IMAP message format</a:t>
            </a:r>
          </a:p>
          <a:p>
            <a:pPr lvl="0"/>
            <a:r>
              <a:rPr lang="en-US" dirty="0" smtClean="0"/>
              <a:t>IMAP response interleaving</a:t>
            </a:r>
            <a:endParaRPr lang="en-US" dirty="0"/>
          </a:p>
          <a:p>
            <a:pPr lvl="0"/>
            <a:r>
              <a:rPr lang="en-US" dirty="0" smtClean="0"/>
              <a:t>Sample IMAP commands (from slides)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29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05180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12800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2" y="245762"/>
            <a:ext cx="8057978" cy="607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051800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0518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5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ccb48d82-fcac-422c-9ec7-3560869244de"/>
  <p:tag name="__PE_ORIG_SIZE" val="47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10cd579-fd96-4bdd-ab24-2e71176b98d7"/>
  <p:tag name="__PE_ORIG_SIZE" val="47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4510bfe5-5450-4596-8392-5de9add07268"/>
  <p:tag name="__PE_ORIG_SIZE" val="47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ec36915-3b91-4e53-8069-1569894b36b3"/>
  <p:tag name="__PE_ORIG_SIZE" val="5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b4208b5-1eac-414f-b5ae-3a7ec782daf5"/>
  <p:tag name="__PE_ORIG_SIZE" val="4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ac3b2cb-6a85-4d25-9397-cd95885fc3af"/>
  <p:tag name="__PE_ORIG_SIZE" val="48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3d93cd7-9c59-454d-9279-0361ff63ceb4"/>
  <p:tag name="__PE_ORIG_SIZE" val="478.6487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52037</TotalTime>
  <Words>406</Words>
  <Application>Microsoft Office PowerPoint</Application>
  <PresentationFormat>On-screen Show (4:3)</PresentationFormat>
  <Paragraphs>146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2_Network</vt:lpstr>
      <vt:lpstr>    CS2910 Week 8, Class 1</vt:lpstr>
      <vt:lpstr>Muddiest Point</vt:lpstr>
      <vt:lpstr>IMAP message format</vt:lpstr>
      <vt:lpstr>Quiz Topics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Left out…</vt:lpstr>
      <vt:lpstr>Encoding Email Messages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1691</cp:revision>
  <cp:lastPrinted>2015-09-17T19:46:28Z</cp:lastPrinted>
  <dcterms:created xsi:type="dcterms:W3CDTF">1999-09-06T21:32:20Z</dcterms:created>
  <dcterms:modified xsi:type="dcterms:W3CDTF">2015-10-26T22:41:41Z</dcterms:modified>
</cp:coreProperties>
</file>