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43" r:id="rId3"/>
    <p:sldId id="344" r:id="rId4"/>
    <p:sldId id="345" r:id="rId5"/>
    <p:sldId id="346" r:id="rId6"/>
    <p:sldId id="321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16" d="100"/>
          <a:sy n="16" d="100"/>
        </p:scale>
        <p:origin x="-494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08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7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34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8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8,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Look at Schedule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TCP implementation!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8, Monday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Quiz on SMTP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May include some questions requiring you to interpret raw data</a:t>
            </a:r>
          </a:p>
          <a:p>
            <a:pPr marL="344487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 familiar with the layout of the TCP header</a:t>
            </a:r>
          </a:p>
          <a:p>
            <a:r>
              <a:rPr lang="en-US" sz="2800" dirty="0" smtClean="0"/>
              <a:t>Describe the purpose of the following TCP header fields:</a:t>
            </a:r>
          </a:p>
          <a:p>
            <a:pPr lvl="1"/>
            <a:r>
              <a:rPr lang="en-US" sz="2400" dirty="0" smtClean="0"/>
              <a:t>Source Port, </a:t>
            </a:r>
            <a:r>
              <a:rPr lang="en-US" sz="2400" dirty="0" err="1" smtClean="0"/>
              <a:t>Dest</a:t>
            </a:r>
            <a:r>
              <a:rPr lang="en-US" sz="2400" dirty="0" smtClean="0"/>
              <a:t> Port, </a:t>
            </a:r>
          </a:p>
          <a:p>
            <a:pPr lvl="1"/>
            <a:r>
              <a:rPr lang="en-US" sz="2400" dirty="0" smtClean="0"/>
              <a:t>Sequence number, Acknowledgement number</a:t>
            </a:r>
          </a:p>
          <a:p>
            <a:pPr lvl="1"/>
            <a:r>
              <a:rPr lang="en-US" sz="2400" dirty="0" smtClean="0"/>
              <a:t>Receive window</a:t>
            </a:r>
          </a:p>
          <a:p>
            <a:pPr lvl="1"/>
            <a:r>
              <a:rPr lang="en-US" sz="2400" dirty="0" smtClean="0"/>
              <a:t>Checksum</a:t>
            </a:r>
          </a:p>
          <a:p>
            <a:r>
              <a:rPr lang="en-US" sz="2800" dirty="0" smtClean="0"/>
              <a:t>Explain how sequence and acknowledgement numbers are calculated</a:t>
            </a:r>
          </a:p>
          <a:p>
            <a:r>
              <a:rPr lang="en-US" sz="2800" dirty="0" smtClean="0"/>
              <a:t>Describe the behavior of the 3-way handshake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1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Header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http://ps-2.kev009.com/wisclibrary/aix51/usr/share/man/info/en_US/a_doc_lib/aixbman/commadmn/figures/comma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8364144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200" y="5691033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http://ps-2.kev009.com/wisclibrary/aix51/usr/share/man/info/en_US/a_doc_lib/aixbman/commadmn/tcp_protocols.htm</a:t>
            </a:r>
          </a:p>
        </p:txBody>
      </p:sp>
    </p:spTree>
    <p:extLst>
      <p:ext uri="{BB962C8B-B14F-4D97-AF65-F5344CB8AC3E}">
        <p14:creationId xmlns:p14="http://schemas.microsoft.com/office/powerpoint/2010/main" val="35944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of Field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UDP, all fields are stored in a big-endian order (most significant byte first)</a:t>
            </a:r>
          </a:p>
          <a:p>
            <a:r>
              <a:rPr lang="en-US" dirty="0" smtClean="0"/>
              <a:t>Some have more bits than others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91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and Acknowledgement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58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0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8ec36915-3b91-4e53-8069-1569894b36b3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52749</TotalTime>
  <Words>193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    CS2910 Week 8, Class 2</vt:lpstr>
      <vt:lpstr>Outcomes</vt:lpstr>
      <vt:lpstr>TCP Header format</vt:lpstr>
      <vt:lpstr>Formatting of Field Values</vt:lpstr>
      <vt:lpstr>Sequence and Acknowledgement Numbers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1702</cp:revision>
  <cp:lastPrinted>2015-09-17T19:46:28Z</cp:lastPrinted>
  <dcterms:created xsi:type="dcterms:W3CDTF">1999-09-06T21:32:20Z</dcterms:created>
  <dcterms:modified xsi:type="dcterms:W3CDTF">2015-10-30T18:35:02Z</dcterms:modified>
</cp:coreProperties>
</file>