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75" r:id="rId3"/>
    <p:sldId id="360" r:id="rId4"/>
    <p:sldId id="425" r:id="rId5"/>
    <p:sldId id="426" r:id="rId6"/>
    <p:sldId id="428" r:id="rId7"/>
    <p:sldId id="325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63" d="100"/>
          <a:sy n="63" d="100"/>
        </p:scale>
        <p:origin x="146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13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13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13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13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13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2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13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8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13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2,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Hand out Lab 3 Checklist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Hand out Practice Quiz Answer Key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</a:t>
            </a:r>
            <a:r>
              <a:rPr lang="en-US" dirty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: Questions?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3: Parsing in Python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Encoding in Python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2!!!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1-3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549459"/>
              </p:ext>
            </p:extLst>
          </p:nvPr>
        </p:nvGraphicFramePr>
        <p:xfrm>
          <a:off x="457200" y="1686630"/>
          <a:ext cx="8229600" cy="184911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 you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start including answers to your exercises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 we know if we did it right? Otherwise we might be doing things wrong and have no idea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Answers to exercises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0" marR="5070" marT="507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Nothing today:)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nothing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0" marR="5070" marT="507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So when a browser replaces a space in a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url</a:t>
                      </a:r>
                      <a:r>
                        <a:rPr lang="en-US" sz="2000" u="none" strike="noStrike" dirty="0" smtClean="0">
                          <a:effectLst/>
                        </a:rPr>
                        <a:t> with </a:t>
                      </a:r>
                      <a:r>
                        <a:rPr lang="en-US" sz="2000" b="1" u="none" strike="noStrike" dirty="0" smtClean="0">
                          <a:effectLst/>
                        </a:rPr>
                        <a:t>%20, </a:t>
                      </a:r>
                      <a:r>
                        <a:rPr lang="en-US" sz="2000" b="0" u="none" strike="noStrike" dirty="0" smtClean="0">
                          <a:effectLst/>
                        </a:rPr>
                        <a:t>that</a:t>
                      </a:r>
                      <a:r>
                        <a:rPr lang="en-US" sz="2000" b="1" u="none" strike="noStrike" dirty="0" smtClean="0">
                          <a:effectLst/>
                        </a:rPr>
                        <a:t> is a hexadecimal replacement?</a:t>
                      </a:r>
                    </a:p>
                  </a:txBody>
                  <a:tcPr marL="5070" marR="5070" marT="5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Hex for space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0" marR="5070" marT="507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50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 about Lab 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we've discussed today</a:t>
            </a:r>
          </a:p>
          <a:p>
            <a:r>
              <a:rPr lang="en-US" dirty="0" smtClean="0"/>
              <a:t>Team lab, individual report</a:t>
            </a:r>
          </a:p>
          <a:p>
            <a:r>
              <a:rPr lang="en-US" dirty="0" smtClean="0"/>
              <a:t>Python code in lab assignment</a:t>
            </a:r>
          </a:p>
          <a:p>
            <a:r>
              <a:rPr lang="en-US" dirty="0" smtClean="0"/>
              <a:t>Role of UDP in network stack</a:t>
            </a:r>
          </a:p>
          <a:p>
            <a:r>
              <a:rPr lang="en-US" b="1" dirty="0" smtClean="0"/>
              <a:t>How to use Wireshark!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0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Message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 </a:t>
            </a:r>
            <a:r>
              <a:rPr lang="en-US" dirty="0" smtClean="0"/>
              <a:t>at start of message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03</a:t>
            </a:r>
            <a:r>
              <a:rPr lang="en-US" dirty="0" smtClean="0"/>
              <a:t> 31 0d 0a</a:t>
            </a:r>
          </a:p>
          <a:p>
            <a:r>
              <a:rPr lang="en-US" dirty="0" smtClean="0"/>
              <a:t>Special code at end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31 0d 0a </a:t>
            </a:r>
            <a:r>
              <a:rPr lang="en-US" b="1" dirty="0" smtClean="0"/>
              <a:t>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HTTP header lines: </a:t>
            </a:r>
            <a:r>
              <a:rPr lang="en-US" b="1" dirty="0" smtClean="0"/>
              <a:t>0d0a</a:t>
            </a:r>
            <a:endParaRPr lang="en-US" b="1" dirty="0"/>
          </a:p>
          <a:p>
            <a:r>
              <a:rPr lang="en-US" dirty="0" smtClean="0"/>
              <a:t>Predetermined size</a:t>
            </a:r>
          </a:p>
          <a:p>
            <a:pPr marL="0" indent="0">
              <a:buNone/>
            </a:pPr>
            <a:r>
              <a:rPr lang="en-US" dirty="0" smtClean="0"/>
              <a:t>	TCP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5874603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Last class:</a:t>
            </a:r>
          </a:p>
          <a:p>
            <a:r>
              <a:rPr lang="en-US" sz="2400" dirty="0" smtClean="0"/>
              <a:t>Slide 37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91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at start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field – you know exactly what is where</a:t>
            </a:r>
          </a:p>
          <a:p>
            <a:r>
              <a:rPr lang="en-US" dirty="0" smtClean="0"/>
              <a:t>Special code at end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Keep reading until you find the code</a:t>
            </a:r>
          </a:p>
          <a:p>
            <a:r>
              <a:rPr lang="en-US" dirty="0" smtClean="0"/>
              <a:t>Predetermined size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all fields – you know exactly what is where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874603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Last class:</a:t>
            </a:r>
          </a:p>
          <a:p>
            <a:r>
              <a:rPr lang="en-US" sz="2400" dirty="0" smtClean="0"/>
              <a:t>Slide 38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55022</TotalTime>
  <Words>262</Words>
  <Application>Microsoft Office PowerPoint</Application>
  <PresentationFormat>On-screen Show (4:3)</PresentationFormat>
  <Paragraphs>97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2, Lab</vt:lpstr>
      <vt:lpstr>Muddiest Point 1-3</vt:lpstr>
      <vt:lpstr>Questions about Lab 2?</vt:lpstr>
      <vt:lpstr>Encoding Message Length</vt:lpstr>
      <vt:lpstr>Parsing Messages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1606</cp:revision>
  <cp:lastPrinted>2016-09-09T17:01:43Z</cp:lastPrinted>
  <dcterms:created xsi:type="dcterms:W3CDTF">1999-09-06T21:32:20Z</dcterms:created>
  <dcterms:modified xsi:type="dcterms:W3CDTF">2016-09-15T14:27:24Z</dcterms:modified>
</cp:coreProperties>
</file>