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0"/>
  </p:notesMasterIdLst>
  <p:handoutMasterIdLst>
    <p:handoutMasterId r:id="rId21"/>
  </p:handoutMasterIdLst>
  <p:sldIdLst>
    <p:sldId id="320" r:id="rId2"/>
    <p:sldId id="375" r:id="rId3"/>
    <p:sldId id="360" r:id="rId4"/>
    <p:sldId id="431" r:id="rId5"/>
    <p:sldId id="432" r:id="rId6"/>
    <p:sldId id="436" r:id="rId7"/>
    <p:sldId id="402" r:id="rId8"/>
    <p:sldId id="439" r:id="rId9"/>
    <p:sldId id="441" r:id="rId10"/>
    <p:sldId id="440" r:id="rId11"/>
    <p:sldId id="444" r:id="rId12"/>
    <p:sldId id="445" r:id="rId13"/>
    <p:sldId id="442" r:id="rId14"/>
    <p:sldId id="443" r:id="rId15"/>
    <p:sldId id="428" r:id="rId16"/>
    <p:sldId id="435" r:id="rId17"/>
    <p:sldId id="412" r:id="rId18"/>
    <p:sldId id="325" r:id="rId1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18" autoAdjust="0"/>
    <p:restoredTop sz="71517" autoAdjust="0"/>
  </p:normalViewPr>
  <p:slideViewPr>
    <p:cSldViewPr>
      <p:cViewPr varScale="1">
        <p:scale>
          <a:sx n="33" d="100"/>
          <a:sy n="33" d="100"/>
        </p:scale>
        <p:origin x="163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4C95E840-FCD6-461C-86D5-769DBB7F6085}" type="datetime3">
              <a:rPr lang="en-US" smtClean="0"/>
              <a:t>16 September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61A578C-F13C-4157-819E-3400027F84BD}" type="datetime3">
              <a:rPr lang="en-US" smtClean="0"/>
              <a:t>16 September 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 2-3 1,2,5-14</a:t>
            </a:r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endParaRPr kumimoji="1" lang="en-US" sz="1200" b="1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(started 1_1) </a:t>
            </a:r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Recall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raw representations of the ASCII characters '\r' (CR) and '\n' (LF)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v(started 1_1) </a:t>
            </a:r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Recall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raw representations of the ASCII characters A, B, C, D, E, a, b, c, d, e, 0, 1, 2, 3, 4, 5, 6, 7, 8, 9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v(started 1_2) </a:t>
            </a:r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Convert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many-digit binary number to its big-endian and little-endian formats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v(started 1_2) </a:t>
            </a:r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Give examples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of common systems using the big-endian and little-endian formats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Describe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difference between a compiled an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interpreted language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list literal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tuple literal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Index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into a tuple or list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Describe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difference between lists and tuples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endParaRPr kumimoji="1"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if-statements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counting (for) loop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sentinel-value (while) loop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code that manipulates raw bytes in Python using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ord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(),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chr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(),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int.from_bytes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(), and </a:t>
            </a:r>
            <a:r>
              <a:rPr kumimoji="1" lang="en-US" sz="1200" i="1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.to_bytes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code that interprets and formats strings using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 and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int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(Write exceptions in Python)</a:t>
            </a:r>
            <a:endParaRPr kumimoji="1"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Declare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Python method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 string literal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 bytes literal in Python</a:t>
            </a:r>
          </a:p>
          <a:p>
            <a:pPr fontAlgn="base"/>
            <a:endParaRPr kumimoji="1" lang="en-US" sz="1200" b="1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endParaRPr kumimoji="1" lang="en-US" sz="1200" b="1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EAF3996-DDCF-4B0D-8B67-67F1E89AF290}" type="datetime3">
              <a:rPr lang="en-US" smtClean="0"/>
              <a:t>16 September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06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650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01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622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20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E2F9A14-55D5-4520-AE9F-1B0690E34F7B}" type="datetime3">
              <a:rPr lang="en-US" smtClean="0"/>
              <a:t>16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0"/>
            <a:ext cx="3810000" cy="1495367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83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61A578C-F13C-4157-819E-3400027F84BD}" type="datetime3">
              <a:rPr lang="en-US" smtClean="0"/>
              <a:t>16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99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426C332-7890-48DD-892F-62EF999D32E2}" type="datetime3">
              <a:rPr lang="en-US" smtClean="0"/>
              <a:t>16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852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352CC27-417A-41D0-9200-BCFF7702F60C}" type="datetime3">
              <a:rPr lang="en-US" smtClean="0"/>
              <a:t>16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73BF3BE-75F0-45DE-9A4C-140E0A72FDC9}" type="datetime3">
              <a:rPr lang="en-US" smtClean="0"/>
              <a:t>16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2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1968A96-78CB-4DBF-AA2D-EE80C1FCC3D7}" type="datetime3">
              <a:rPr lang="en-US" smtClean="0"/>
              <a:t>16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79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61A578C-F13C-4157-819E-3400027F84BD}" type="datetime3">
              <a:rPr lang="en-US" smtClean="0"/>
              <a:t>16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29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61A578C-F13C-4157-819E-3400027F84BD}" type="datetime3">
              <a:rPr lang="en-US" smtClean="0"/>
              <a:t>16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62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61A578C-F13C-4157-819E-3400027F84BD}" type="datetime3">
              <a:rPr lang="en-US" smtClean="0"/>
              <a:t>16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50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are </a:t>
            </a:r>
            <a:r>
              <a:rPr lang="en-US" dirty="0" err="1" smtClean="0"/>
              <a:t>int</a:t>
            </a:r>
            <a:r>
              <a:rPr lang="en-US" dirty="0" smtClean="0"/>
              <a:t>(…)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chr</a:t>
            </a:r>
            <a:r>
              <a:rPr lang="en-US" baseline="0" dirty="0" smtClean="0"/>
              <a:t>(…) less natural?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2D02486-58C2-426F-A77F-D8793FC4E232}" type="datetime3">
              <a:rPr lang="en-US" smtClean="0"/>
              <a:t>16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01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52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83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CS2911</a:t>
            </a:r>
            <a:br>
              <a:rPr lang="en-US" dirty="0" smtClean="0"/>
            </a:br>
            <a:r>
              <a:rPr lang="en-US" dirty="0" smtClean="0"/>
              <a:t>Week 2,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  <a:endParaRPr lang="en-US" b="1" dirty="0" smtClean="0">
              <a:sym typeface="Wingdings" panose="05000000000000000000" pitchFamily="2" charset="2"/>
            </a:endParaRPr>
          </a:p>
          <a:p>
            <a:pPr lvl="1"/>
            <a:r>
              <a:rPr lang="en-US" b="1" dirty="0" smtClean="0">
                <a:sym typeface="Wingdings" panose="05000000000000000000" pitchFamily="2" charset="2"/>
              </a:rPr>
              <a:t>Return Lab 2 and Quiz 1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Review Muddiest Point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on Lab 3?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Encoding in Python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Muddiest </a:t>
            </a:r>
            <a:r>
              <a:rPr lang="en-US" dirty="0" smtClean="0">
                <a:sym typeface="Wingdings" panose="05000000000000000000" pitchFamily="2" charset="2"/>
              </a:rPr>
              <a:t>Point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a striped sequence of bytes</a:t>
            </a:r>
          </a:p>
          <a:p>
            <a:pPr marL="0" indent="0">
              <a:buNone/>
            </a:pPr>
            <a:r>
              <a:rPr lang="en-US" b="1" dirty="0" smtClean="0"/>
              <a:t>10101010 11001100</a:t>
            </a:r>
          </a:p>
          <a:p>
            <a:pPr marL="0" indent="0">
              <a:buNone/>
            </a:pPr>
            <a:r>
              <a:rPr lang="en-US" dirty="0" smtClean="0"/>
              <a:t>Create the integer stored (in Python) as</a:t>
            </a:r>
          </a:p>
          <a:p>
            <a:pPr marL="0" indent="0">
              <a:buNone/>
            </a:pPr>
            <a:r>
              <a:rPr lang="en-US" b="1" dirty="0" smtClean="0"/>
              <a:t>1100110010101010</a:t>
            </a:r>
          </a:p>
          <a:p>
            <a:pPr marL="0" indent="0">
              <a:buNone/>
            </a:pPr>
            <a:r>
              <a:rPr lang="en-US" dirty="0" smtClean="0"/>
              <a:t>Create the byte array</a:t>
            </a:r>
          </a:p>
          <a:p>
            <a:pPr marL="0" indent="0">
              <a:buNone/>
            </a:pPr>
            <a:r>
              <a:rPr lang="en-US" b="1" dirty="0" smtClean="0"/>
              <a:t>11001100 11001100 </a:t>
            </a:r>
            <a:r>
              <a:rPr lang="en-US" b="1" dirty="0"/>
              <a:t>10101010 10101010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Create the integer</a:t>
            </a:r>
          </a:p>
          <a:p>
            <a:pPr marL="0" indent="0">
              <a:buNone/>
            </a:pPr>
            <a:r>
              <a:rPr lang="en-US" b="1" dirty="0"/>
              <a:t>11001100 11001100 10101010 10101010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753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Write the number 512 as a binary number (by hand)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Write how this number will be stored in binary as a python </a:t>
            </a:r>
            <a:r>
              <a:rPr lang="en-US" b="1" dirty="0" err="1" smtClean="0"/>
              <a:t>int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Write the bits used to store the result of </a:t>
            </a:r>
          </a:p>
          <a:p>
            <a:pPr marL="0" indent="0">
              <a:buNone/>
            </a:pPr>
            <a:r>
              <a:rPr lang="en-US" dirty="0" smtClean="0"/>
              <a:t>(512).</a:t>
            </a:r>
            <a:r>
              <a:rPr lang="en-US" dirty="0" err="1" smtClean="0"/>
              <a:t>to_bytes</a:t>
            </a:r>
            <a:r>
              <a:rPr lang="en-US" dirty="0" smtClean="0"/>
              <a:t>(4,"big")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2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Explain why you do not want to use </a:t>
            </a:r>
            <a:r>
              <a:rPr lang="en-US" b="1" dirty="0" err="1"/>
              <a:t>int</a:t>
            </a:r>
            <a:r>
              <a:rPr lang="en-US" b="1" dirty="0"/>
              <a:t>, </a:t>
            </a:r>
            <a:r>
              <a:rPr lang="en-US" b="1" dirty="0" err="1"/>
              <a:t>str</a:t>
            </a:r>
            <a:r>
              <a:rPr lang="en-US" b="1" dirty="0"/>
              <a:t>, or .format for manipulating bits and bytes in </a:t>
            </a:r>
            <a:r>
              <a:rPr lang="en-US" b="1" dirty="0" smtClean="0"/>
              <a:t>Python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what will be displayed by </a:t>
            </a:r>
            <a:br>
              <a:rPr lang="en-US" dirty="0" smtClean="0"/>
            </a:br>
            <a:r>
              <a:rPr lang="en-US" dirty="0" smtClean="0"/>
              <a:t>print(</a:t>
            </a:r>
            <a:r>
              <a:rPr lang="en-US" dirty="0" err="1" smtClean="0"/>
              <a:t>chr</a:t>
            </a:r>
            <a:r>
              <a:rPr lang="en-US" dirty="0" smtClean="0"/>
              <a:t>(0x32)+</a:t>
            </a:r>
            <a:r>
              <a:rPr lang="en-US" dirty="0" err="1" smtClean="0"/>
              <a:t>chr</a:t>
            </a:r>
            <a:r>
              <a:rPr lang="en-US" dirty="0" smtClean="0"/>
              <a:t>(0x30)+</a:t>
            </a:r>
            <a:r>
              <a:rPr lang="en-US" dirty="0" err="1" smtClean="0"/>
              <a:t>chr</a:t>
            </a:r>
            <a:r>
              <a:rPr lang="en-US" dirty="0" smtClean="0"/>
              <a:t>(0x31)+</a:t>
            </a:r>
            <a:r>
              <a:rPr lang="en-US" dirty="0" err="1"/>
              <a:t>chr</a:t>
            </a:r>
            <a:r>
              <a:rPr lang="en-US" dirty="0"/>
              <a:t>(0x36) </a:t>
            </a:r>
            <a:r>
              <a:rPr lang="en-US" dirty="0" smtClean="0"/>
              <a:t>	+</a:t>
            </a:r>
            <a:r>
              <a:rPr lang="en-US" dirty="0" err="1" smtClean="0"/>
              <a:t>chr</a:t>
            </a:r>
            <a:r>
              <a:rPr lang="en-US" dirty="0" smtClean="0"/>
              <a:t>(0x20)+</a:t>
            </a:r>
            <a:r>
              <a:rPr lang="en-US" dirty="0" err="1" smtClean="0"/>
              <a:t>chr</a:t>
            </a:r>
            <a:r>
              <a:rPr lang="en-US" dirty="0" smtClean="0"/>
              <a:t>(0x41)+</a:t>
            </a:r>
            <a:r>
              <a:rPr lang="en-US" dirty="0" err="1" smtClean="0"/>
              <a:t>chr</a:t>
            </a:r>
            <a:r>
              <a:rPr lang="en-US" dirty="0" smtClean="0"/>
              <a:t>(0x44))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049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(purely optional)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Explore the operators &lt;&lt;, &gt;&gt;, &amp;, and I in Python.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51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primes string (purely optional)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…1111111111111111100000000000001111111111100000001111100011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(Why is this a "primes" string?)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231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84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Work on Lab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method headers with documentation</a:t>
            </a:r>
          </a:p>
          <a:p>
            <a:r>
              <a:rPr lang="en-US" dirty="0" smtClean="0"/>
              <a:t>Decide who will write each method</a:t>
            </a:r>
          </a:p>
          <a:p>
            <a:r>
              <a:rPr lang="en-US" dirty="0" smtClean="0"/>
              <a:t>Try to figure out what the "hard" parts will be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794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byte lists and strings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Python 2.7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bytearray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unicode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2819400" y="1524000"/>
            <a:ext cx="4041775" cy="639762"/>
          </a:xfrm>
        </p:spPr>
        <p:txBody>
          <a:bodyPr/>
          <a:lstStyle/>
          <a:p>
            <a:r>
              <a:rPr lang="en-US" dirty="0" smtClean="0"/>
              <a:t>Python 3.x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819400" y="2209800"/>
            <a:ext cx="6324600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bytes               # ASCII string, array of bytes</a:t>
            </a:r>
          </a:p>
          <a:p>
            <a:pPr marL="0" indent="0">
              <a:buNone/>
            </a:pPr>
            <a:r>
              <a:rPr lang="en-US" dirty="0" err="1" smtClean="0"/>
              <a:t>bytearray</a:t>
            </a:r>
            <a:r>
              <a:rPr lang="en-US" dirty="0" smtClean="0"/>
              <a:t>         # Mutable list of bytes</a:t>
            </a:r>
          </a:p>
          <a:p>
            <a:pPr marL="0" indent="0">
              <a:buNone/>
            </a:pPr>
            <a:r>
              <a:rPr lang="en-US" dirty="0" err="1" smtClean="0"/>
              <a:t>str</a:t>
            </a:r>
            <a:r>
              <a:rPr lang="en-US" dirty="0" smtClean="0"/>
              <a:t>                    # Unicode string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74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 smtClean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 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 smtClean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2-1 and Lab 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927008"/>
              </p:ext>
            </p:extLst>
          </p:nvPr>
        </p:nvGraphicFramePr>
        <p:xfrm>
          <a:off x="457200" y="1686630"/>
          <a:ext cx="8229600" cy="120396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So, how does something like </a:t>
                      </a:r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'\x52'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work again?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'x52'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 the given message in the lab be in bytes or words?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3 format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507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uestions about Lab 3?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How to implement in Python?</a:t>
            </a:r>
            <a:endParaRPr lang="en-US" dirty="0"/>
          </a:p>
          <a:p>
            <a:r>
              <a:rPr lang="en-US" dirty="0" smtClean="0"/>
              <a:t>Protocol definition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04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Brainstorm steps </a:t>
            </a:r>
            <a:r>
              <a:rPr lang="en-US" sz="2000" dirty="0" smtClean="0"/>
              <a:t>(large or small) </a:t>
            </a:r>
            <a:r>
              <a:rPr lang="en-US" dirty="0" smtClean="0"/>
              <a:t>needed to complete Lab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6248400"/>
            <a:ext cx="2666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Last class: Slide 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51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ways to store an integer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428750" algn="l"/>
                <a:tab pos="2743200" algn="l"/>
              </a:tabLst>
            </a:pPr>
            <a:r>
              <a:rPr lang="en-US" dirty="0" err="1" smtClean="0"/>
              <a:t>int</a:t>
            </a:r>
            <a:r>
              <a:rPr lang="en-US" dirty="0" smtClean="0"/>
              <a:t>	123 	integer (any size)</a:t>
            </a:r>
          </a:p>
          <a:p>
            <a:pPr>
              <a:tabLst>
                <a:tab pos="1428750" algn="l"/>
                <a:tab pos="2743200" algn="l"/>
              </a:tabLst>
            </a:pPr>
            <a:r>
              <a:rPr lang="en-US" dirty="0" err="1" smtClean="0"/>
              <a:t>str</a:t>
            </a:r>
            <a:r>
              <a:rPr lang="en-US" dirty="0" smtClean="0"/>
              <a:t>	'123'	Unicode string</a:t>
            </a:r>
          </a:p>
          <a:p>
            <a:pPr>
              <a:tabLst>
                <a:tab pos="1428750" algn="l"/>
                <a:tab pos="2743200" algn="l"/>
              </a:tabLst>
            </a:pPr>
            <a:r>
              <a:rPr lang="en-US" dirty="0" smtClean="0"/>
              <a:t>bytes	b'123'	bytes holding ASCII string</a:t>
            </a:r>
          </a:p>
          <a:p>
            <a:pPr>
              <a:tabLst>
                <a:tab pos="1428750" algn="l"/>
                <a:tab pos="2743200" algn="l"/>
              </a:tabLst>
            </a:pPr>
            <a:r>
              <a:rPr lang="en-US" dirty="0" smtClean="0"/>
              <a:t>bytes</a:t>
            </a:r>
            <a:r>
              <a:rPr lang="en-US" dirty="0"/>
              <a:t>	b'\x00</a:t>
            </a:r>
            <a:r>
              <a:rPr lang="en-US" dirty="0" smtClean="0"/>
              <a:t>{'	bytes holding raw binary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273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428750" algn="l"/>
                <a:tab pos="2743200" algn="l"/>
              </a:tabLst>
            </a:pPr>
            <a:r>
              <a:rPr lang="en-US" dirty="0" err="1" smtClean="0"/>
              <a:t>int</a:t>
            </a:r>
            <a:r>
              <a:rPr lang="en-US" dirty="0"/>
              <a:t>	0x41	ASCII code-point</a:t>
            </a:r>
          </a:p>
          <a:p>
            <a:pPr>
              <a:tabLst>
                <a:tab pos="1428750" algn="l"/>
                <a:tab pos="2743200" algn="l"/>
              </a:tabLst>
            </a:pPr>
            <a:r>
              <a:rPr lang="en-US" dirty="0" err="1"/>
              <a:t>str</a:t>
            </a:r>
            <a:r>
              <a:rPr lang="en-US" dirty="0"/>
              <a:t>	</a:t>
            </a:r>
            <a:r>
              <a:rPr lang="en-US" dirty="0" smtClean="0"/>
              <a:t>'A'</a:t>
            </a:r>
            <a:r>
              <a:rPr lang="en-US" dirty="0"/>
              <a:t>	Unicode string</a:t>
            </a:r>
          </a:p>
          <a:p>
            <a:pPr>
              <a:tabLst>
                <a:tab pos="1428750" algn="l"/>
                <a:tab pos="2743200" algn="l"/>
              </a:tabLst>
            </a:pPr>
            <a:r>
              <a:rPr lang="en-US" dirty="0" smtClean="0"/>
              <a:t>bytes	</a:t>
            </a:r>
            <a:r>
              <a:rPr lang="en-US" dirty="0" err="1" smtClean="0"/>
              <a:t>b'A</a:t>
            </a:r>
            <a:r>
              <a:rPr lang="en-US" dirty="0" smtClean="0"/>
              <a:t>'	bytes holding ASCII character</a:t>
            </a:r>
          </a:p>
          <a:p>
            <a:pPr marL="0" indent="0">
              <a:buNone/>
              <a:tabLst>
                <a:tab pos="1428750" algn="l"/>
                <a:tab pos="2743200" algn="l"/>
              </a:tabLst>
            </a:pPr>
            <a:endParaRPr lang="en-US" dirty="0"/>
          </a:p>
          <a:p>
            <a:pPr marL="0" indent="0">
              <a:buNone/>
              <a:tabLst>
                <a:tab pos="1428750" algn="l"/>
                <a:tab pos="2743200" algn="l"/>
              </a:tabLst>
            </a:pPr>
            <a:r>
              <a:rPr lang="en-US" dirty="0"/>
              <a:t>	</a:t>
            </a:r>
          </a:p>
          <a:p>
            <a:pPr>
              <a:tabLst>
                <a:tab pos="1428750" algn="l"/>
                <a:tab pos="2743200" algn="l"/>
              </a:tabLst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>
              <a:tabLst>
                <a:tab pos="1428750" algn="l"/>
                <a:tab pos="2743200" algn="l"/>
              </a:tabLst>
            </a:pPr>
            <a:r>
              <a:rPr lang="en-US" dirty="0" err="1" smtClean="0"/>
              <a:t>int</a:t>
            </a:r>
            <a:r>
              <a:rPr lang="en-US" dirty="0" smtClean="0"/>
              <a:t>		(not usually used)</a:t>
            </a:r>
          </a:p>
          <a:p>
            <a:pPr>
              <a:tabLst>
                <a:tab pos="1428750" algn="l"/>
                <a:tab pos="2743200" algn="l"/>
              </a:tabLst>
            </a:pPr>
            <a:r>
              <a:rPr lang="en-US" dirty="0" err="1" smtClean="0"/>
              <a:t>str</a:t>
            </a:r>
            <a:r>
              <a:rPr lang="en-US" dirty="0"/>
              <a:t>	</a:t>
            </a:r>
            <a:r>
              <a:rPr lang="en-US" dirty="0" smtClean="0"/>
              <a:t>'Hi!'</a:t>
            </a:r>
            <a:r>
              <a:rPr lang="en-US" dirty="0"/>
              <a:t>	Unicode string</a:t>
            </a:r>
          </a:p>
          <a:p>
            <a:pPr>
              <a:tabLst>
                <a:tab pos="1428750" algn="l"/>
                <a:tab pos="2743200" algn="l"/>
              </a:tabLst>
            </a:pPr>
            <a:r>
              <a:rPr lang="en-US" dirty="0"/>
              <a:t>bytes	</a:t>
            </a:r>
            <a:r>
              <a:rPr lang="en-US" dirty="0" err="1" smtClean="0"/>
              <a:t>b'Hi</a:t>
            </a:r>
            <a:r>
              <a:rPr lang="en-US" dirty="0" smtClean="0"/>
              <a:t>!'</a:t>
            </a:r>
            <a:r>
              <a:rPr lang="en-US" dirty="0"/>
              <a:t>	</a:t>
            </a:r>
            <a:r>
              <a:rPr lang="en-US" dirty="0" smtClean="0"/>
              <a:t>bytes holding ASCII string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ways to store a character in Python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Or a string…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2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might </a:t>
            </a:r>
            <a:r>
              <a:rPr lang="en-US" b="1" dirty="0" err="1" smtClean="0"/>
              <a:t>int</a:t>
            </a:r>
            <a:r>
              <a:rPr lang="en-US" b="1" dirty="0" smtClean="0"/>
              <a:t>(…)</a:t>
            </a:r>
            <a:r>
              <a:rPr lang="en-US" dirty="0" smtClean="0"/>
              <a:t> and </a:t>
            </a:r>
            <a:r>
              <a:rPr lang="en-US" b="1" dirty="0" smtClean="0"/>
              <a:t>format(…)</a:t>
            </a:r>
            <a:r>
              <a:rPr lang="en-US" dirty="0" smtClean="0"/>
              <a:t> be less efficient than the others for creating a raw encoding?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991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Create the bytes object </a:t>
            </a:r>
            <a:r>
              <a:rPr lang="en-US" b="1" dirty="0" err="1" smtClean="0"/>
              <a:t>b'ABC</a:t>
            </a:r>
            <a:r>
              <a:rPr lang="en-US" b="1" dirty="0" smtClean="0"/>
              <a:t>' by using literal hexadecimal byte encoding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5400" b="1" dirty="0" smtClean="0"/>
              <a:t>b'\x______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Choose a number from 1 to 20. Write all the bits of this number when stored in an </a:t>
            </a:r>
            <a:r>
              <a:rPr lang="en-US" dirty="0" err="1" smtClean="0"/>
              <a:t>int</a:t>
            </a:r>
            <a:r>
              <a:rPr lang="en-US" dirty="0" smtClean="0"/>
              <a:t> in Python.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07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a striped sequence of bytes</a:t>
            </a:r>
          </a:p>
          <a:p>
            <a:pPr marL="0" indent="0">
              <a:buNone/>
            </a:pPr>
            <a:r>
              <a:rPr lang="en-US" b="1" dirty="0" smtClean="0"/>
              <a:t>11111111 11100111</a:t>
            </a:r>
          </a:p>
          <a:p>
            <a:pPr marL="0" indent="0">
              <a:buNone/>
            </a:pPr>
            <a:r>
              <a:rPr lang="en-US" dirty="0" smtClean="0"/>
              <a:t>Create the integer stored (in Python) as</a:t>
            </a:r>
          </a:p>
          <a:p>
            <a:pPr marL="0" indent="0">
              <a:buNone/>
            </a:pPr>
            <a:r>
              <a:rPr lang="en-US" b="1" dirty="0" smtClean="0"/>
              <a:t>1111111111100111</a:t>
            </a:r>
          </a:p>
          <a:p>
            <a:pPr marL="0" indent="0">
              <a:buNone/>
            </a:pPr>
            <a:r>
              <a:rPr lang="en-US" dirty="0" smtClean="0"/>
              <a:t>Create the byte array</a:t>
            </a:r>
          </a:p>
          <a:p>
            <a:pPr marL="0" indent="0">
              <a:buNone/>
            </a:pPr>
            <a:r>
              <a:rPr lang="en-US" b="1" dirty="0"/>
              <a:t>11111111 11100111 11100111 </a:t>
            </a:r>
            <a:r>
              <a:rPr lang="en-US" b="1" dirty="0" smtClean="0"/>
              <a:t>11111111</a:t>
            </a:r>
          </a:p>
          <a:p>
            <a:pPr marL="0" indent="0">
              <a:buNone/>
            </a:pPr>
            <a:r>
              <a:rPr lang="en-US" dirty="0" smtClean="0"/>
              <a:t>Create the integer</a:t>
            </a:r>
          </a:p>
          <a:p>
            <a:pPr marL="0" indent="0">
              <a:buNone/>
            </a:pPr>
            <a:r>
              <a:rPr lang="en-US" b="1" dirty="0"/>
              <a:t>11111111 11100111 11100111 11111111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693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ab2ae6ff-f18b-42da-98d8-8e1fa8cc67c7"/>
  <p:tag name="__PE_ORIG_SIZE" val="50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53523</TotalTime>
  <Words>612</Words>
  <Application>Microsoft Office PowerPoint</Application>
  <PresentationFormat>On-screen Show (4:3)</PresentationFormat>
  <Paragraphs>235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2, Class 3</vt:lpstr>
      <vt:lpstr>Muddiest Point 2-1 and Lab 2</vt:lpstr>
      <vt:lpstr>Questions about Lab 3?</vt:lpstr>
      <vt:lpstr>Exercise: Brainstorm steps (large or small) needed to complete Lab 3</vt:lpstr>
      <vt:lpstr>Different ways to store an integer in Python</vt:lpstr>
      <vt:lpstr>Different ways to store a character in Python</vt:lpstr>
      <vt:lpstr>Question</vt:lpstr>
      <vt:lpstr>Exercise</vt:lpstr>
      <vt:lpstr>Exercise</vt:lpstr>
      <vt:lpstr>Exercise</vt:lpstr>
      <vt:lpstr>Exercise</vt:lpstr>
      <vt:lpstr>Exercise</vt:lpstr>
      <vt:lpstr>Challenges (purely optional)</vt:lpstr>
      <vt:lpstr>Create a primes string (purely optional)</vt:lpstr>
      <vt:lpstr>PowerPoint Presentation</vt:lpstr>
      <vt:lpstr>Exercise: Work on Lab 3</vt:lpstr>
      <vt:lpstr>Python byte lists and strings</vt:lpstr>
      <vt:lpstr>Acknowledgement</vt:lpstr>
    </vt:vector>
  </TitlesOfParts>
  <Company>MSOE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1621</cp:revision>
  <cp:lastPrinted>2016-09-16T19:50:57Z</cp:lastPrinted>
  <dcterms:created xsi:type="dcterms:W3CDTF">1999-09-06T21:32:20Z</dcterms:created>
  <dcterms:modified xsi:type="dcterms:W3CDTF">2016-09-16T21:20:09Z</dcterms:modified>
</cp:coreProperties>
</file>