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20" r:id="rId2"/>
    <p:sldId id="375" r:id="rId3"/>
    <p:sldId id="449" r:id="rId4"/>
    <p:sldId id="360" r:id="rId5"/>
    <p:sldId id="447" r:id="rId6"/>
    <p:sldId id="436" r:id="rId7"/>
    <p:sldId id="438" r:id="rId8"/>
    <p:sldId id="439" r:id="rId9"/>
    <p:sldId id="445" r:id="rId10"/>
    <p:sldId id="446" r:id="rId11"/>
    <p:sldId id="441" r:id="rId12"/>
    <p:sldId id="442" r:id="rId13"/>
    <p:sldId id="443" r:id="rId14"/>
    <p:sldId id="450" r:id="rId15"/>
    <p:sldId id="451" r:id="rId16"/>
    <p:sldId id="452" r:id="rId17"/>
    <p:sldId id="448" r:id="rId18"/>
    <p:sldId id="325" r:id="rId1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'\r' (CR) and '\n' (LF)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A, B, C, D, E, a, b, c, d, e, 0, 1, 2, 3, 4, 5, 6, 7, 8, 9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many-digit binary number to its big-endian and little-endian formats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examples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common systems using the big-endian and little-endian formats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a compiled an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interpreted language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list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tuple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Index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into a tuple or list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lists and tuples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if-statements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counting (for)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sentinel-value (while)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manipulates raw bytes in Python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ord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int.from_bytes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and </a:t>
            </a:r>
            <a:r>
              <a:rPr kumimoji="1"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.to_bytes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interprets and formats strings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 and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(Write exceptions in Python)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Declare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Python method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string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bytes literal in Python</a:t>
            </a: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22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  <a:r>
              <a:rPr lang="en-US" i="1" dirty="0" err="1" smtClean="0"/>
              <a:t>response_size</a:t>
            </a:r>
            <a:r>
              <a:rPr lang="en-US" i="1" dirty="0" smtClean="0"/>
              <a:t> </a:t>
            </a:r>
            <a:r>
              <a:rPr lang="en-US" baseline="0" dirty="0" smtClean="0"/>
              <a:t>is NOT the size of the internal buffer used to store received data.  Whatever information the sender says will be stored in a large buffer on the local machine.  Instead, it is the maximum size of response (in bytes)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23BE44B-FE43-475E-A477-09A3E98CFA2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5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17q1: Changed to </a:t>
            </a:r>
            <a:r>
              <a:rPr lang="en-US" dirty="0" err="1" smtClean="0"/>
              <a:t>listen_interface</a:t>
            </a:r>
            <a:r>
              <a:rPr lang="en-US" baseline="0" dirty="0" smtClean="0"/>
              <a:t> after class</a:t>
            </a:r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3F70A5A-0E45-465C-B8D8-C37B2D2FCCA9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7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AC86B02-4798-4F5E-A6A8-4E808C0EA637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2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B65D74-C994-49ED-A99F-23A2F75D6F6E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ABD597-8629-48FC-A4A0-91D06C5F30F3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0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slides</a:t>
            </a:r>
            <a:r>
              <a:rPr lang="en-US" baseline="0" dirty="0" smtClean="0"/>
              <a:t> that follow, italic variables are ones that are not included in this example.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830B084-A5EC-41D4-B424-CA20419AB7C2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17q1: Changed to </a:t>
            </a:r>
            <a:r>
              <a:rPr lang="en-US" dirty="0" err="1" smtClean="0"/>
              <a:t>server_interface</a:t>
            </a:r>
            <a:r>
              <a:rPr lang="en-US" baseline="0" dirty="0" smtClean="0"/>
              <a:t> after class</a:t>
            </a:r>
          </a:p>
          <a:p>
            <a:endParaRPr lang="en-US" dirty="0" smtClean="0"/>
          </a:p>
          <a:p>
            <a:r>
              <a:rPr lang="en-US" dirty="0" smtClean="0"/>
              <a:t>To</a:t>
            </a:r>
            <a:r>
              <a:rPr lang="en-US" baseline="0" dirty="0" smtClean="0"/>
              <a:t> </a:t>
            </a:r>
            <a:r>
              <a:rPr lang="en-US" baseline="0" dirty="0" smtClean="0"/>
              <a:t>demo: Blocking and non-blocking behavior of </a:t>
            </a:r>
            <a:r>
              <a:rPr lang="en-US" baseline="0" dirty="0" err="1" smtClean="0"/>
              <a:t>recvfrom</a:t>
            </a:r>
            <a:r>
              <a:rPr lang="en-US" baseline="0" dirty="0" smtClean="0"/>
              <a:t>() method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demo: queueing behavior of UDP messages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queuing guaranteed, rather than merging? I think so.</a:t>
            </a:r>
          </a:p>
          <a:p>
            <a:r>
              <a:rPr lang="en-US" dirty="0" smtClean="0"/>
              <a:t>http://stackoverflow.com/questions/22519247/for-how-long-do-the-recv-functions-buffer-in-udp</a:t>
            </a:r>
          </a:p>
          <a:p>
            <a:endParaRPr lang="en-US" dirty="0" smtClean="0"/>
          </a:p>
          <a:p>
            <a:r>
              <a:rPr lang="en-US" dirty="0" smtClean="0"/>
              <a:t>Are packets guaranteed</a:t>
            </a:r>
            <a:r>
              <a:rPr lang="en-US" baseline="0" dirty="0" smtClean="0"/>
              <a:t> to make it through?</a:t>
            </a:r>
          </a:p>
          <a:p>
            <a:r>
              <a:rPr lang="en-US" baseline="0" dirty="0" smtClean="0"/>
              <a:t>No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FF862EC-24E1-4F84-A9BB-91E609FFD311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60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Exactly like UDP, but adds these features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0F8C5FE-0DEE-48CC-9F7C-E7763BE6798A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65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E7397F7-5F0D-4649-8AC9-4E5B156D05B9}" type="datetime3">
              <a:rPr lang="en-US" smtClean="0"/>
              <a:t>22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2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3,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Return Quiz 1? (021)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3?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UDP and TCP: Transport Layer Protocols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</a:t>
            </a:r>
            <a:r>
              <a:rPr lang="en-US" dirty="0" smtClean="0">
                <a:sym typeface="Wingdings" panose="05000000000000000000" pitchFamily="2" charset="2"/>
              </a:rPr>
              <a:t>Point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Protocols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User Datagram Protocol</a:t>
            </a:r>
          </a:p>
          <a:p>
            <a:r>
              <a:rPr lang="en-US" dirty="0" smtClean="0"/>
              <a:t>App sees datagrams</a:t>
            </a:r>
          </a:p>
          <a:p>
            <a:r>
              <a:rPr lang="en-US" i="1" dirty="0" smtClean="0"/>
              <a:t>Built </a:t>
            </a:r>
            <a:r>
              <a:rPr lang="en-US" i="1" dirty="0"/>
              <a:t>on IP </a:t>
            </a:r>
            <a:r>
              <a:rPr lang="en-US" i="1" dirty="0" smtClean="0"/>
              <a:t>datagram</a:t>
            </a:r>
          </a:p>
          <a:p>
            <a:r>
              <a:rPr lang="en-US" dirty="0" smtClean="0"/>
              <a:t>Simply passes packet to network layer</a:t>
            </a:r>
          </a:p>
          <a:p>
            <a:r>
              <a:rPr lang="en-US" dirty="0" smtClean="0"/>
              <a:t>Packet may not arrive</a:t>
            </a:r>
          </a:p>
          <a:p>
            <a:r>
              <a:rPr lang="en-US" dirty="0" smtClean="0"/>
              <a:t>May reorder packets</a:t>
            </a:r>
          </a:p>
          <a:p>
            <a:r>
              <a:rPr lang="en-US" i="1" dirty="0" smtClean="0"/>
              <a:t>Provides checksum</a:t>
            </a:r>
          </a:p>
          <a:p>
            <a:r>
              <a:rPr lang="en-US" dirty="0" smtClean="0"/>
              <a:t>Connectionless</a:t>
            </a:r>
          </a:p>
          <a:p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r>
              <a:rPr lang="en-US" dirty="0" smtClean="0"/>
              <a:t>Transport Control Protocol</a:t>
            </a:r>
          </a:p>
          <a:p>
            <a:r>
              <a:rPr lang="en-US" dirty="0" smtClean="0"/>
              <a:t>App sees streams</a:t>
            </a:r>
          </a:p>
          <a:p>
            <a:r>
              <a:rPr lang="en-US" i="1" dirty="0"/>
              <a:t>Built on IP datagram</a:t>
            </a:r>
          </a:p>
          <a:p>
            <a:r>
              <a:rPr lang="en-US" dirty="0" smtClean="0"/>
              <a:t>Breaks stream into packets and reassembles</a:t>
            </a:r>
          </a:p>
          <a:p>
            <a:r>
              <a:rPr lang="en-US" dirty="0" smtClean="0"/>
              <a:t>Guaranteed delivery</a:t>
            </a:r>
          </a:p>
          <a:p>
            <a:r>
              <a:rPr lang="en-US" dirty="0" smtClean="0"/>
              <a:t>Stream remains in order</a:t>
            </a:r>
          </a:p>
          <a:p>
            <a:r>
              <a:rPr lang="en-US" i="1" dirty="0" smtClean="0"/>
              <a:t>Provides checksum</a:t>
            </a:r>
          </a:p>
          <a:p>
            <a:r>
              <a:rPr lang="en-US" dirty="0" smtClean="0"/>
              <a:t>Maintains multiple connections through the same 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3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" y="1379538"/>
            <a:ext cx="8336692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1069" y="5955268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edition: p. 199, Fig 3.5, Sec. 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Client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tcp_socket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</a:t>
            </a:r>
            <a:r>
              <a:rPr lang="en-US" dirty="0" smtClean="0"/>
              <a:t>			</a:t>
            </a:r>
            <a:r>
              <a:rPr lang="en-US" dirty="0" err="1" smtClean="0"/>
              <a:t>socket.SOCK_</a:t>
            </a:r>
            <a:r>
              <a:rPr lang="en-US" b="1" dirty="0" err="1" smtClean="0"/>
              <a:t>STREAM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tcp_socket.</a:t>
            </a:r>
            <a:r>
              <a:rPr lang="en-US" b="1" dirty="0" err="1" smtClean="0"/>
              <a:t>connect</a:t>
            </a:r>
            <a:r>
              <a:rPr lang="en-US" dirty="0"/>
              <a:t>((</a:t>
            </a:r>
            <a:r>
              <a:rPr lang="en-US" i="1" dirty="0" err="1"/>
              <a:t>server_host</a:t>
            </a:r>
            <a:r>
              <a:rPr lang="en-US" dirty="0" err="1"/>
              <a:t>,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 smtClean="0"/>
              <a:t>tcp_socket.</a:t>
            </a:r>
            <a:r>
              <a:rPr lang="en-US" b="1" dirty="0" err="1" smtClean="0"/>
              <a:t>send</a:t>
            </a:r>
            <a:r>
              <a:rPr lang="en-US" dirty="0" smtClean="0"/>
              <a:t>(</a:t>
            </a:r>
            <a:r>
              <a:rPr lang="en-US" i="1" dirty="0" smtClean="0"/>
              <a:t>message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response </a:t>
            </a:r>
            <a:r>
              <a:rPr lang="en-US" dirty="0"/>
              <a:t>= </a:t>
            </a:r>
            <a:r>
              <a:rPr lang="en-US" dirty="0" err="1" smtClean="0"/>
              <a:t>tcp_socket.</a:t>
            </a:r>
            <a:r>
              <a:rPr lang="en-US" b="1" dirty="0" err="1" smtClean="0"/>
              <a:t>recv</a:t>
            </a:r>
            <a:r>
              <a:rPr lang="en-US" dirty="0" smtClean="0"/>
              <a:t>(</a:t>
            </a:r>
            <a:r>
              <a:rPr lang="en-US" i="1" dirty="0" err="1" smtClean="0"/>
              <a:t>response_size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tcp_socket.close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8674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17310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Server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listen_socket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socket</a:t>
            </a:r>
            <a:r>
              <a:rPr lang="en-US" sz="2400" dirty="0" err="1" smtClean="0"/>
              <a:t>.socket</a:t>
            </a:r>
            <a:r>
              <a:rPr lang="en-US" sz="2400" dirty="0" smtClean="0"/>
              <a:t>(</a:t>
            </a:r>
            <a:r>
              <a:rPr lang="en-US" sz="2400" dirty="0" err="1" smtClean="0"/>
              <a:t>socket.AF_INET</a:t>
            </a:r>
            <a:r>
              <a:rPr lang="en-US" sz="2400" dirty="0" smtClean="0"/>
              <a:t>, 				</a:t>
            </a:r>
            <a:r>
              <a:rPr lang="en-US" sz="2400" dirty="0" err="1" smtClean="0"/>
              <a:t>socket.SOCK_STREAM</a:t>
            </a:r>
            <a:r>
              <a:rPr lang="en-US" sz="2400" dirty="0" smtClean="0"/>
              <a:t>) </a:t>
            </a:r>
            <a:r>
              <a:rPr lang="en-US" sz="2400" dirty="0" err="1" smtClean="0"/>
              <a:t>listen_socket.bind</a:t>
            </a:r>
            <a:r>
              <a:rPr lang="en-US" sz="2400" dirty="0" smtClean="0"/>
              <a:t>((</a:t>
            </a:r>
            <a:r>
              <a:rPr lang="en-US" sz="2400" i="1" dirty="0" err="1" smtClean="0"/>
              <a:t>listen_interface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listen_port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r>
              <a:rPr lang="en-US" sz="2400" dirty="0" err="1" smtClean="0"/>
              <a:t>listen_socket.listen</a:t>
            </a:r>
            <a:r>
              <a:rPr lang="en-US" sz="2400" dirty="0" smtClean="0"/>
              <a:t>(1) # Number of connections to accept</a:t>
            </a:r>
          </a:p>
          <a:p>
            <a:pPr marL="0" indent="0">
              <a:buNone/>
            </a:pPr>
            <a:r>
              <a:rPr lang="en-US" sz="2400" dirty="0" err="1" smtClean="0"/>
              <a:t>data_socket</a:t>
            </a:r>
            <a:r>
              <a:rPr lang="en-US" sz="2400" dirty="0" smtClean="0"/>
              <a:t>, </a:t>
            </a:r>
            <a:r>
              <a:rPr lang="en-US" sz="2400" dirty="0" err="1" smtClean="0"/>
              <a:t>sender_address</a:t>
            </a:r>
            <a:r>
              <a:rPr lang="en-US" sz="2400" dirty="0" smtClean="0"/>
              <a:t> = </a:t>
            </a:r>
            <a:r>
              <a:rPr lang="en-US" sz="2400" dirty="0" err="1" smtClean="0"/>
              <a:t>listen_socket.accept</a:t>
            </a:r>
            <a:r>
              <a:rPr lang="en-US" sz="2400" dirty="0" smtClean="0"/>
              <a:t>()</a:t>
            </a:r>
          </a:p>
          <a:p>
            <a:pPr marL="0" indent="0">
              <a:buNone/>
            </a:pPr>
            <a:r>
              <a:rPr lang="en-US" sz="2400" dirty="0" smtClean="0"/>
              <a:t>data = </a:t>
            </a:r>
            <a:r>
              <a:rPr lang="en-US" sz="2400" dirty="0" err="1" smtClean="0"/>
              <a:t>data_socket.recv</a:t>
            </a:r>
            <a:r>
              <a:rPr lang="en-US" sz="2400" dirty="0" smtClean="0"/>
              <a:t>(</a:t>
            </a:r>
            <a:r>
              <a:rPr lang="en-US" sz="2400" i="1" dirty="0" err="1" smtClean="0"/>
              <a:t>response_size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data_socket.send</a:t>
            </a:r>
            <a:r>
              <a:rPr lang="en-US" sz="2400" dirty="0" smtClean="0"/>
              <a:t>(</a:t>
            </a:r>
            <a:r>
              <a:rPr lang="en-US" sz="2400" i="1" dirty="0" err="1" smtClean="0"/>
              <a:t>response_data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data_socket.close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listen_socket.close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8674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11457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Python code to store the number 2000 as a 2-byte big-endian raw binary number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Write Python code to read in the 2-bytes and convert them to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2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next_byte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 Thanks to Eric Nowac for this method</a:t>
            </a:r>
          </a:p>
          <a:p>
            <a:pPr marL="0" indent="0">
              <a:buNone/>
            </a:pPr>
            <a:r>
              <a:rPr lang="en-US" dirty="0" smtClean="0"/>
              <a:t># Enter the byte in hexadecimal shorthand</a:t>
            </a:r>
          </a:p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/>
              <a:t>next_byte</a:t>
            </a:r>
            <a:r>
              <a:rPr lang="en-US" dirty="0"/>
              <a:t>():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msg</a:t>
            </a:r>
            <a:r>
              <a:rPr lang="en-US" dirty="0"/>
              <a:t> = input("input a byte: ")</a:t>
            </a:r>
            <a:br>
              <a:rPr lang="en-US" dirty="0"/>
            </a:br>
            <a:r>
              <a:rPr lang="en-US" dirty="0"/>
              <a:t>    return(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, 16).</a:t>
            </a:r>
            <a:r>
              <a:rPr lang="en-US" dirty="0" err="1"/>
              <a:t>to_bytes</a:t>
            </a:r>
            <a:r>
              <a:rPr lang="en-US" dirty="0"/>
              <a:t>(1,'big</a:t>
            </a:r>
            <a:r>
              <a:rPr lang="en-US" dirty="0" smtClean="0"/>
              <a:t>'))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 e.g. </a:t>
            </a:r>
          </a:p>
          <a:p>
            <a:pPr marL="0" indent="0">
              <a:buNone/>
            </a:pPr>
            <a:r>
              <a:rPr lang="en-US" dirty="0" smtClean="0"/>
              <a:t># input a byte: </a:t>
            </a:r>
            <a:r>
              <a:rPr lang="en-US" i="1" dirty="0" smtClean="0">
                <a:solidFill>
                  <a:srgbClr val="00B050"/>
                </a:solidFill>
              </a:rPr>
              <a:t>e3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00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Exercise: Work on Lab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Write method headers with documentation</a:t>
            </a:r>
          </a:p>
          <a:p>
            <a:r>
              <a:rPr lang="en-US" smtClean="0"/>
              <a:t>Decide who will write each method</a:t>
            </a:r>
          </a:p>
          <a:p>
            <a:r>
              <a:rPr lang="en-US" smtClean="0"/>
              <a:t>Try to figure out what the "hard" parts will be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93BA9-EED0-4C55-A7BC-486A0027BAD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54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2-3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592340"/>
              </p:ext>
            </p:extLst>
          </p:nvPr>
        </p:nvGraphicFramePr>
        <p:xfrm>
          <a:off x="457200" y="1686630"/>
          <a:ext cx="8229600" cy="473202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do the bits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everything in that scope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the process of networking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we explained why you do not want to use 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.format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manipulating bits and bytes in Python,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have liked to hear your thoughts on the subject as well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int(), format()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we shouldn't use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format; what do we use??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int(), format()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Everything seemed pretty clear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much of the lab can we get done with what has been taught to us in class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0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2-3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775620"/>
              </p:ext>
            </p:extLst>
          </p:nvPr>
        </p:nvGraphicFramePr>
        <p:xfrm>
          <a:off x="457200" y="1686630"/>
          <a:ext cx="8229600" cy="51587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lab feels like we have no real solid start point, therefore how are we supposed to complete the lab like a prelab?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value of the various byte storage types is not clear.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 manipulate specific bits or bytes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when we can just operate on an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level?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Bits &amp;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was very clear</a:t>
                      </a:r>
                      <a:endParaRPr lang="vi-VN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is still unclear what work we are actually doing for the lab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a bit confused on the last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(), format()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about Lab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How to implement in Python?</a:t>
            </a:r>
            <a:endParaRPr lang="en-US" dirty="0"/>
          </a:p>
          <a:p>
            <a:r>
              <a:rPr lang="en-US" dirty="0" smtClean="0"/>
              <a:t>Protocol definition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Transport-layer protocol</a:t>
            </a:r>
          </a:p>
          <a:p>
            <a:r>
              <a:rPr lang="en-US" dirty="0" smtClean="0"/>
              <a:t>Uses Network </a:t>
            </a:r>
            <a:r>
              <a:rPr lang="en-US" dirty="0"/>
              <a:t>L</a:t>
            </a:r>
            <a:r>
              <a:rPr lang="en-US" dirty="0" smtClean="0"/>
              <a:t>ayer to send a single packet at application's request</a:t>
            </a:r>
          </a:p>
          <a:p>
            <a:r>
              <a:rPr lang="en-US" dirty="0" smtClean="0"/>
              <a:t>Provides checksum</a:t>
            </a:r>
          </a:p>
          <a:p>
            <a:pPr lvl="1"/>
            <a:r>
              <a:rPr lang="en-US" dirty="0" smtClean="0"/>
              <a:t>Detects errors in packet</a:t>
            </a:r>
          </a:p>
          <a:p>
            <a:r>
              <a:rPr lang="en-US" dirty="0" smtClean="0"/>
              <a:t>Guides packet to right program</a:t>
            </a:r>
          </a:p>
          <a:p>
            <a:pPr lvl="1"/>
            <a:r>
              <a:rPr lang="en-US" dirty="0" err="1" smtClean="0"/>
              <a:t>Demultiplexing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3657600" y="5267325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26" name="Picture 2" descr="https://faculty-web.msoe.edu/yoder/cs2910/lab2res/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334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52070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902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664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4389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22</a:t>
            </a:r>
          </a:p>
        </p:txBody>
      </p:sp>
      <p:sp>
        <p:nvSpPr>
          <p:cNvPr id="12" name="Cloud 11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Client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socket </a:t>
            </a:r>
            <a:r>
              <a:rPr lang="en-US" b="1" dirty="0" smtClean="0"/>
              <a:t># All socket code needs this</a:t>
            </a:r>
          </a:p>
          <a:p>
            <a:pPr marL="0" indent="0">
              <a:buNone/>
            </a:pPr>
            <a:r>
              <a:rPr lang="en-US" dirty="0" err="1" smtClean="0"/>
              <a:t>client_socket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socket.socket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</a:t>
            </a:r>
            <a:r>
              <a:rPr lang="en-US" dirty="0" smtClean="0"/>
              <a:t>				</a:t>
            </a:r>
            <a:r>
              <a:rPr lang="en-US" dirty="0" err="1" smtClean="0"/>
              <a:t>socket.SOCK_DGRAM</a:t>
            </a:r>
            <a:r>
              <a:rPr lang="en-US" dirty="0"/>
              <a:t>)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</a:t>
            </a:r>
            <a:r>
              <a:rPr lang="en-US" i="1" dirty="0"/>
              <a:t>message</a:t>
            </a:r>
            <a:r>
              <a:rPr lang="en-US" dirty="0"/>
              <a:t> must be bytes or </a:t>
            </a:r>
            <a:r>
              <a:rPr lang="en-US" dirty="0" err="1"/>
              <a:t>bytearray</a:t>
            </a:r>
            <a:r>
              <a:rPr lang="en-US" dirty="0"/>
              <a:t>, not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client_socket.sendto</a:t>
            </a:r>
            <a:r>
              <a:rPr lang="en-US" dirty="0" smtClean="0"/>
              <a:t>(</a:t>
            </a:r>
            <a:r>
              <a:rPr lang="en-US" i="1" dirty="0" smtClean="0"/>
              <a:t>message</a:t>
            </a:r>
            <a:r>
              <a:rPr lang="en-US" dirty="0"/>
              <a:t>, (</a:t>
            </a:r>
            <a:r>
              <a:rPr lang="en-US" i="1" dirty="0" err="1"/>
              <a:t>server_name</a:t>
            </a:r>
            <a:r>
              <a:rPr lang="en-US" dirty="0"/>
              <a:t>, </a:t>
            </a:r>
            <a:r>
              <a:rPr lang="en-US" dirty="0" smtClean="0"/>
              <a:t>				</a:t>
            </a:r>
            <a:r>
              <a:rPr lang="en-US" i="1" dirty="0" err="1" smtClean="0"/>
              <a:t>server_port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client_socket.close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4152900" y="5422900"/>
            <a:ext cx="47625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530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Server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server_socket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socket</a:t>
            </a:r>
            <a:r>
              <a:rPr lang="en-US" sz="2400" dirty="0" err="1" smtClean="0"/>
              <a:t>.socket</a:t>
            </a:r>
            <a:r>
              <a:rPr lang="en-US" sz="2400" dirty="0" smtClean="0"/>
              <a:t>(</a:t>
            </a:r>
            <a:r>
              <a:rPr lang="en-US" sz="2400" dirty="0" err="1" smtClean="0"/>
              <a:t>socket.AF_INET</a:t>
            </a:r>
            <a:r>
              <a:rPr lang="en-US" sz="2400" dirty="0"/>
              <a:t>, 	</a:t>
            </a:r>
            <a:r>
              <a:rPr lang="en-US" sz="2400" dirty="0" smtClean="0"/>
              <a:t>			</a:t>
            </a:r>
            <a:r>
              <a:rPr lang="en-US" sz="2400" dirty="0" err="1" smtClean="0"/>
              <a:t>socket.SOCK_DGRAM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server_socket.bind</a:t>
            </a:r>
            <a:r>
              <a:rPr lang="en-US" sz="2400" dirty="0"/>
              <a:t>((</a:t>
            </a:r>
            <a:r>
              <a:rPr lang="en-US" sz="2400" i="1" dirty="0" err="1" smtClean="0"/>
              <a:t>server_interface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server_port</a:t>
            </a:r>
            <a:r>
              <a:rPr lang="en-US" sz="2400" dirty="0"/>
              <a:t>))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# 1500: Maximum size of packet in most networks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message,client_address</a:t>
            </a:r>
            <a:r>
              <a:rPr lang="en-US" sz="2400" dirty="0" smtClean="0"/>
              <a:t> = </a:t>
            </a:r>
            <a:r>
              <a:rPr lang="en-US" sz="2400" dirty="0" err="1" smtClean="0"/>
              <a:t>server_socket.recvfrom</a:t>
            </a:r>
            <a:r>
              <a:rPr lang="en-US" sz="2400" dirty="0" smtClean="0"/>
              <a:t>(1500)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server_socket.close</a:t>
            </a:r>
            <a:r>
              <a:rPr lang="en-US" sz="2400" dirty="0" smtClean="0"/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4152900" y="5422900"/>
            <a:ext cx="47625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8046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of data:</a:t>
            </a:r>
          </a:p>
          <a:p>
            <a:pPr lvl="1"/>
            <a:r>
              <a:rPr lang="en-US" dirty="0" smtClean="0"/>
              <a:t>Guaranteed delivery</a:t>
            </a:r>
          </a:p>
          <a:p>
            <a:pPr lvl="1"/>
            <a:r>
              <a:rPr lang="en-US" dirty="0" smtClean="0"/>
              <a:t>In-order delivery</a:t>
            </a:r>
          </a:p>
          <a:p>
            <a:r>
              <a:rPr lang="en-US" dirty="0" smtClean="0"/>
              <a:t>Multiple connections through same server 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3680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10fbcfb-216f-4a19-85b7-c5ab36595c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54018</TotalTime>
  <Words>807</Words>
  <Application>Microsoft Office PowerPoint</Application>
  <PresentationFormat>On-screen Show (4:3)</PresentationFormat>
  <Paragraphs>244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3, Class 1</vt:lpstr>
      <vt:lpstr>Muddiest Point 2-3</vt:lpstr>
      <vt:lpstr>Muddiest Point 2-3</vt:lpstr>
      <vt:lpstr>Questions about Lab 3?</vt:lpstr>
      <vt:lpstr>UDP</vt:lpstr>
      <vt:lpstr>UDP demultiplexing</vt:lpstr>
      <vt:lpstr>UDP Client in Python</vt:lpstr>
      <vt:lpstr>UDP Server in Python</vt:lpstr>
      <vt:lpstr>TCP features</vt:lpstr>
      <vt:lpstr>Transport Layer Protocols</vt:lpstr>
      <vt:lpstr>TCP demultiplexing</vt:lpstr>
      <vt:lpstr>TCP Client in Python</vt:lpstr>
      <vt:lpstr>TCP Server in Python</vt:lpstr>
      <vt:lpstr>Exercise</vt:lpstr>
      <vt:lpstr>next_byte()</vt:lpstr>
      <vt:lpstr>PowerPoint Presentation</vt:lpstr>
      <vt:lpstr>Exercise: Work on Lab 3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1644</cp:revision>
  <cp:lastPrinted>2016-09-19T19:51:00Z</cp:lastPrinted>
  <dcterms:created xsi:type="dcterms:W3CDTF">1999-09-06T21:32:20Z</dcterms:created>
  <dcterms:modified xsi:type="dcterms:W3CDTF">2016-09-22T17:37:16Z</dcterms:modified>
</cp:coreProperties>
</file>