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20" r:id="rId2"/>
    <p:sldId id="375" r:id="rId3"/>
    <p:sldId id="449" r:id="rId4"/>
    <p:sldId id="453" r:id="rId5"/>
    <p:sldId id="360" r:id="rId6"/>
    <p:sldId id="455" r:id="rId7"/>
    <p:sldId id="454" r:id="rId8"/>
    <p:sldId id="325" r:id="rId9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18" autoAdjust="0"/>
    <p:restoredTop sz="71517" autoAdjust="0"/>
  </p:normalViewPr>
  <p:slideViewPr>
    <p:cSldViewPr>
      <p:cViewPr varScale="1">
        <p:scale>
          <a:sx n="60" d="100"/>
          <a:sy n="60" d="100"/>
        </p:scale>
        <p:origin x="146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21 September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21 September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3-1 1,2,5-9,11-15</a:t>
            </a:r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(started 1_1)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Recall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raw representations of the ASCII characters '\r' (CR) and '\n' (LF)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v(started 1_1)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Recall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raw representations of the ASCII characters A, B, C, D, E, a, b, c, d, e, 0, 1, 2, 3, 4, 5, 6, 7, 8, 9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v(started 1_2)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Convert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many-digit binary number to its big-endian and little-endian formats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v(started 1_2) </a:t>
            </a:r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Give examples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of common systems using the big-endian and little-endian formats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Describe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difference between a compiled an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interpreted language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list literal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tuple literal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Index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into a tuple or list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Describe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the difference between lists and tuples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kumimoji="1"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if-statements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counting (for) loop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 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sentinel-value (while) loop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code that manipulates raw bytes in Python using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ord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(),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chr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(),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int.from_bytes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(), and </a:t>
            </a:r>
            <a:r>
              <a:rPr kumimoji="1" lang="en-US" sz="1200" i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.to_bytes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code that interprets and formats strings using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str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 and </a:t>
            </a:r>
            <a:r>
              <a:rPr kumimoji="1"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()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(Write exceptions in Python)</a:t>
            </a:r>
            <a:endParaRPr kumimoji="1"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Declare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a Python method</a:t>
            </a:r>
          </a:p>
          <a:p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 string literal in Python</a:t>
            </a:r>
          </a:p>
          <a:p>
            <a:r>
              <a:rPr kumimoji="1"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Write</a:t>
            </a:r>
            <a:r>
              <a:rPr kumimoji="1"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 bytes literal in Python</a:t>
            </a:r>
          </a:p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21 September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21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2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21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5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21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62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2B65D74-C994-49ED-A99F-23A2F75D6F6E}" type="datetime3">
              <a:rPr lang="en-US" smtClean="0"/>
              <a:t>21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9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0"/>
            <a:ext cx="3810000" cy="1495367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56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21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3,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Review Muddiest Point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3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4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strike="sngStrike" dirty="0" smtClean="0">
                <a:sym typeface="Wingdings" panose="05000000000000000000" pitchFamily="2" charset="2"/>
              </a:rPr>
              <a:t>Thursday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>
                <a:sym typeface="Wingdings" panose="05000000000000000000" pitchFamily="2" charset="2"/>
              </a:rPr>
              <a:t>Friday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2: Encoding in Python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3-1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491506"/>
              </p:ext>
            </p:extLst>
          </p:nvPr>
        </p:nvGraphicFramePr>
        <p:xfrm>
          <a:off x="457200" y="1686630"/>
          <a:ext cx="8229600" cy="441960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 feel confused about the differences between TCP and UDP.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TCP vs UDP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 we writing the </a:t>
                      </a:r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next_bytes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method in our lab 3?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3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 we be expected to actually program a client and server in Python in class/lab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Where are all the python code coming from? Are they all from our notes? For example, 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did not remember the </a:t>
                      </a:r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to_bytes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thing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2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[class 2-1, slide 33]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 slides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 IPv6 packet walks into a bar. Nobody talks to him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 'host' mean client?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terminology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happens if you do not close the socket?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sockets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the code from the slides today sort of what we need to gear towards in our lab code?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3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50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3-1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157788"/>
              </p:ext>
            </p:extLst>
          </p:nvPr>
        </p:nvGraphicFramePr>
        <p:xfrm>
          <a:off x="457200" y="1686630"/>
          <a:ext cx="8229600" cy="473202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 you walk the class through how to solve and write the Python code in the last exercise we did? Storing 2000 as a 2 byte big-endian raw binary number?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encoding in python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great thing about TCP jokes is that you always get them.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kind of labs can we expect later in the course? 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 we going to get into setting up a sever that can actually handle multiple clients at once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</a:t>
                      </a:r>
                      <a:r>
                        <a:rPr lang="en-US" sz="2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[Yes, but multithreading</a:t>
                      </a:r>
                      <a:r>
                        <a:rPr lang="en-US" sz="22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code is provided</a:t>
                      </a:r>
                      <a:r>
                        <a:rPr lang="en-US" sz="2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]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Labs 4-10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Where is the socket located?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Built into the application layer, or known by the socket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sockets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TCP packet walks in to a bar and says "I want a beer", barman says "you want a beer?" and TCP packet says "yes, a beer".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07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3-1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199786"/>
              </p:ext>
            </p:extLst>
          </p:nvPr>
        </p:nvGraphicFramePr>
        <p:xfrm>
          <a:off x="304800" y="1686630"/>
          <a:ext cx="8382000" cy="475488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523158"/>
                <a:gridCol w="1858842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Confused as to the way TCP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demultiplexes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How is it sure it is ordering all the packets, and how is it sure if a packet hasn't been delivered? Does it require a return?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tcp implementation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 lost in Python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encoding in python?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I'd tell you a UDP joke but I don't know if you'd get it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 you give more examples of coding in Python</a:t>
                      </a:r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</a:t>
                      </a:r>
                      <a:r>
                        <a:rPr lang="en-US" sz="2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[Please</a:t>
                      </a:r>
                      <a:r>
                        <a:rPr lang="en-US" sz="22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run example code from slides in Python Console]</a:t>
                      </a:r>
                      <a:endParaRPr lang="en-US" sz="2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encoding in python?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character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does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listen_socket.accept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() return?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sockets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from_bytes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 still a little off to me, it doesn't seem to return what </a:t>
                      </a:r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expect yet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encoding in python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 TCP make things easier for the application side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the client?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sockets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50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 about Lab 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How to implement in Python?</a:t>
            </a:r>
            <a:endParaRPr lang="en-US" dirty="0"/>
          </a:p>
          <a:p>
            <a:r>
              <a:rPr lang="en-US" dirty="0" smtClean="0"/>
              <a:t>Protocol definition</a:t>
            </a:r>
          </a:p>
          <a:p>
            <a:r>
              <a:rPr lang="en-US" dirty="0" smtClean="0"/>
              <a:t>What your code should do</a:t>
            </a:r>
          </a:p>
          <a:p>
            <a:pPr lvl="1"/>
            <a:r>
              <a:rPr lang="en-US" dirty="0" smtClean="0"/>
              <a:t>Receive message</a:t>
            </a:r>
          </a:p>
          <a:p>
            <a:pPr lvl="1"/>
            <a:r>
              <a:rPr lang="en-US" dirty="0" smtClean="0"/>
              <a:t>Print to screen or write to file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04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Lab 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4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3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b2ae6ff-f18b-42da-98d8-8e1fa8cc67c7"/>
  <p:tag name="__PE_ORIG_SIZE" val="5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54391</TotalTime>
  <Words>570</Words>
  <Application>Microsoft Office PowerPoint</Application>
  <PresentationFormat>On-screen Show (4:3)</PresentationFormat>
  <Paragraphs>133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3, Lab</vt:lpstr>
      <vt:lpstr>Muddiest Point 3-1</vt:lpstr>
      <vt:lpstr>Muddiest Point 3-1</vt:lpstr>
      <vt:lpstr>Muddiest Point 3-1</vt:lpstr>
      <vt:lpstr>Questions about Lab 3?</vt:lpstr>
      <vt:lpstr>Questions about Lab 4?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1652</cp:revision>
  <cp:lastPrinted>2016-09-19T19:51:00Z</cp:lastPrinted>
  <dcterms:created xsi:type="dcterms:W3CDTF">1999-09-06T21:32:20Z</dcterms:created>
  <dcterms:modified xsi:type="dcterms:W3CDTF">2016-09-21T17:24:16Z</dcterms:modified>
</cp:coreProperties>
</file>