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467" r:id="rId3"/>
    <p:sldId id="472" r:id="rId4"/>
    <p:sldId id="475" r:id="rId5"/>
    <p:sldId id="473" r:id="rId6"/>
    <p:sldId id="474" r:id="rId7"/>
    <p:sldId id="477" r:id="rId8"/>
    <p:sldId id="455" r:id="rId9"/>
    <p:sldId id="478" r:id="rId10"/>
    <p:sldId id="476" r:id="rId11"/>
    <p:sldId id="465" r:id="rId12"/>
    <p:sldId id="325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3" d="100"/>
          <a:sy n="63" d="100"/>
        </p:scale>
        <p:origin x="13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28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http://stackoverflow.com/questions/152457/what-is-the-difference-between-a-port-and-a-socket</a:t>
            </a:r>
          </a:p>
          <a:p>
            <a:r>
              <a:rPr lang="en-US" dirty="0" smtClean="0"/>
              <a:t>http://stackoverflow.com/a/152475/1048186</a:t>
            </a:r>
          </a:p>
          <a:p>
            <a:r>
              <a:rPr lang="en-US" dirty="0" smtClean="0"/>
              <a:t>https://en.wikipedia.org/wiki/Network_socket</a:t>
            </a:r>
          </a:p>
          <a:p>
            <a:endParaRPr lang="en-US" dirty="0" smtClean="0"/>
          </a:p>
          <a:p>
            <a:r>
              <a:rPr lang="en-US" dirty="0" smtClean="0"/>
              <a:t>In fact, our text always refers</a:t>
            </a:r>
            <a:r>
              <a:rPr lang="en-US" baseline="0" dirty="0" smtClean="0"/>
              <a:t> to a port as a "port number."  </a:t>
            </a:r>
            <a:r>
              <a:rPr lang="en-US" dirty="0" smtClean="0"/>
              <a:t>So,</a:t>
            </a:r>
            <a:r>
              <a:rPr lang="en-US" baseline="0" dirty="0" smtClean="0"/>
              <a:t> "port" is really an abbreviation of "port number"</a:t>
            </a:r>
          </a:p>
          <a:p>
            <a:r>
              <a:rPr lang="en-US" dirty="0" smtClean="0"/>
              <a:t>https://en.wikipedia.org/wiki/Port_(computer_networking)</a:t>
            </a:r>
          </a:p>
          <a:p>
            <a:r>
              <a:rPr lang="en-US" dirty="0" smtClean="0"/>
              <a:t>Searching for</a:t>
            </a:r>
            <a:r>
              <a:rPr lang="en-US" baseline="0" dirty="0" smtClean="0"/>
              <a:t> " port" in this article reveals that where "port" is used without "number," it still means "port number."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0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97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5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28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4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Hand out Lab 5 Checklist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on Lab 4?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Introducing Lab 5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 on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week's Lab: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3: HTTP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request / response format</a:t>
            </a:r>
            <a:endParaRPr lang="en-US" dirty="0"/>
          </a:p>
          <a:p>
            <a:r>
              <a:rPr lang="en-US" dirty="0" smtClean="0"/>
              <a:t>How to implement the parser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04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3-2 &amp;&amp; 3-3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409317"/>
              </p:ext>
            </p:extLst>
          </p:nvPr>
        </p:nvGraphicFramePr>
        <p:xfrm>
          <a:off x="457200" y="1686630"/>
          <a:ext cx="8229600" cy="47396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 can't the different types of data have unique types in Python?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Doesn't it force checks for the actual type something is? And doesn't it force some amount of try/catch to prevent data type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mistmatches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Python: Why multiple types?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MORE DAD JOKES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 jokes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0d0a signify a new portion of the response every time it is found in the byte dump? i.e.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the body portion have multiple lines?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0d0a in HTTP body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we going to be working on this exercise we got today in class next time?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Monday's quiz be mostly about coding bytes in Python?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practice/study would you recommend to supplement class work?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advice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 3-2 &amp;&amp; </a:t>
            </a:r>
            <a:r>
              <a:rPr lang="en-US" dirty="0" smtClean="0"/>
              <a:t>3-3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99507"/>
              </p:ext>
            </p:extLst>
          </p:nvPr>
        </p:nvGraphicFramePr>
        <p:xfrm>
          <a:off x="457200" y="1719263"/>
          <a:ext cx="8229600" cy="37261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do you know which thing in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wireshark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check. after you filter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list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Wireshark &amp; HTTP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wish we could have done some of the examples from the practice quiz together as a class. instead of you telling us how,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 us not knowing if we are 100% right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examples and answers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muddy points today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b"/>
                </a:tc>
              </a:tr>
              <a:tr h="27171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punchline often arrives before the set-up. Do you know the problem with UDP jokes?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discussion: http://stackoverflow.com/questions/152457/what-is-the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-difference-between-a-port-and-a-socket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 vs. Socket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vs.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101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 text, section 3.2 (7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socket is like a door through which data passes.</a:t>
            </a:r>
          </a:p>
          <a:p>
            <a:r>
              <a:rPr lang="en-US" dirty="0" smtClean="0"/>
              <a:t>A port number is like the number on the door</a:t>
            </a:r>
          </a:p>
          <a:p>
            <a:r>
              <a:rPr lang="en-US" dirty="0" smtClean="0"/>
              <a:t>A socket is an object in the running program that you can use to send and receive data (or, in the case of a listening port, to accept a new connection)</a:t>
            </a:r>
          </a:p>
          <a:p>
            <a:r>
              <a:rPr lang="en-US" dirty="0"/>
              <a:t>A port </a:t>
            </a:r>
            <a:r>
              <a:rPr lang="en-US" dirty="0" smtClean="0"/>
              <a:t>number is </a:t>
            </a:r>
            <a:r>
              <a:rPr lang="en-US" dirty="0"/>
              <a:t>just a number – the address of the program within the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"Port" is just an abbreviation of "port number"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20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 </a:t>
            </a:r>
            <a:r>
              <a:rPr lang="en-US" dirty="0" smtClean="0"/>
              <a:t>4-1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800998"/>
              </p:ext>
            </p:extLst>
          </p:nvPr>
        </p:nvGraphicFramePr>
        <p:xfrm>
          <a:off x="457200" y="1719263"/>
          <a:ext cx="8229600" cy="50215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does the different encodings do when sending information over the network?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encodings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there a way to search the contents of packets in Wireshark? Like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ctrl+f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http://bit.ly/2cSF9tJ  says:  Edit &gt; Find Packet]</a:t>
                      </a:r>
                      <a:endParaRPr lang="en-US" sz="2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Wireshark search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sure how to handle the size of receive messages in TCP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recv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() size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we be going over the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Python code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to send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 requests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a website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Coding a protocol 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sender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good model for the 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 response format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 response format?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host vs. location part of the standard headers section is unclear.  I don't know where to find the information.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 headers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is fine, everything is fine.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6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4-1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141467"/>
              </p:ext>
            </p:extLst>
          </p:nvPr>
        </p:nvGraphicFramePr>
        <p:xfrm>
          <a:off x="457200" y="1719263"/>
          <a:ext cx="8229600" cy="47396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exactly do we determine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transfer-encoding or content-encoding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What is it we are looking for?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 headers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Protocols (like http) are understandable. Coding a protocol reader in Python (as opposed to Java) will be the challenge.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Coding a protocol reader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exercises in class graded? 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there ever be a exercise packet we get in class that you plan on collecting and grading, and if there is will you tell us it is graded when we get it?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exercises graded?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Really confused about what the third quiz question was asking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 3 on </a:t>
                      </a:r>
                      <a:r>
                        <a:rPr lang="fr-F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 2</a:t>
                      </a:r>
                    </a:p>
                  </a:txBody>
                  <a:tcPr marL="7620" marR="7620" marT="7620" marB="0" anchor="b"/>
                </a:tc>
              </a:tr>
              <a:tr h="27171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multicast packet walks into a bar and leaves by four different exits at the same time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 seemed relatively simple, am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missing something?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59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listen_socket.bind</a:t>
            </a:r>
            <a:r>
              <a:rPr lang="en-US" sz="3200" dirty="0"/>
              <a:t>((</a:t>
            </a:r>
            <a:r>
              <a:rPr lang="en-US" sz="3200" dirty="0" err="1"/>
              <a:t>listen_host,listen_port</a:t>
            </a:r>
            <a:r>
              <a:rPr lang="en-US" sz="3200" dirty="0" smtClean="0"/>
              <a:t>))</a:t>
            </a:r>
          </a:p>
          <a:p>
            <a:pPr lvl="1"/>
            <a:r>
              <a:rPr lang="en-US" dirty="0" smtClean="0"/>
              <a:t>What python type is </a:t>
            </a:r>
            <a:r>
              <a:rPr lang="en-US" sz="2800" dirty="0"/>
              <a:t>(</a:t>
            </a:r>
            <a:r>
              <a:rPr lang="en-US" sz="2800" dirty="0" err="1"/>
              <a:t>listen_host,listen_port</a:t>
            </a:r>
            <a:r>
              <a:rPr lang="en-US" sz="2800" dirty="0" smtClean="0"/>
              <a:t>)?</a:t>
            </a:r>
          </a:p>
          <a:p>
            <a:r>
              <a:rPr lang="en-US" sz="3200" dirty="0" err="1" smtClean="0"/>
              <a:t>listen_host</a:t>
            </a:r>
            <a:r>
              <a:rPr lang="en-US" sz="3200" dirty="0" smtClean="0"/>
              <a:t> can be empty string ('') to listen on all interfaces</a:t>
            </a:r>
          </a:p>
          <a:p>
            <a:r>
              <a:rPr lang="en-US" sz="3200" dirty="0" smtClean="0"/>
              <a:t>department offices example</a:t>
            </a:r>
          </a:p>
          <a:p>
            <a:r>
              <a:rPr lang="en-US" sz="3200" b="1" dirty="0" smtClean="0"/>
              <a:t>Instead of </a:t>
            </a:r>
            <a:r>
              <a:rPr lang="en-US" sz="3200" b="1" dirty="0" err="1" smtClean="0"/>
              <a:t>data_socket.recv</a:t>
            </a:r>
            <a:r>
              <a:rPr lang="en-US" sz="3200" b="1" dirty="0" smtClean="0"/>
              <a:t>(…), simply use the </a:t>
            </a:r>
            <a:r>
              <a:rPr lang="en-US" sz="3200" b="1" dirty="0" err="1" smtClean="0"/>
              <a:t>next_byte</a:t>
            </a:r>
            <a:r>
              <a:rPr lang="en-US" sz="3200" b="1" dirty="0" smtClean="0"/>
              <a:t> calls you already have in your Lab 3 code.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93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implementation?</a:t>
            </a:r>
          </a:p>
          <a:p>
            <a:r>
              <a:rPr lang="en-US" dirty="0" smtClean="0"/>
              <a:t>Extension to sending multiple files?</a:t>
            </a:r>
          </a:p>
          <a:p>
            <a:r>
              <a:rPr lang="en-US" dirty="0" smtClean="0"/>
              <a:t>Lab checklist / requirements?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the end of the</a:t>
            </a:r>
            <a:br>
              <a:rPr lang="en-US" dirty="0" smtClean="0"/>
            </a:br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Gives length from start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Sender must know length from start</a:t>
            </a:r>
          </a:p>
          <a:p>
            <a:r>
              <a:rPr lang="en-US" dirty="0" smtClean="0"/>
              <a:t>Simpler to receive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Chunking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Doesn't say message is done until end</a:t>
            </a:r>
          </a:p>
          <a:p>
            <a:r>
              <a:rPr lang="en-US" dirty="0" smtClean="0"/>
              <a:t>Sender doesn't have to know length until done</a:t>
            </a:r>
          </a:p>
          <a:p>
            <a:r>
              <a:rPr lang="en-US" dirty="0" smtClean="0"/>
              <a:t>Receiver must parse multiple "chunks"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99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9dc6283-c5b8-4565-8aad-41afa67a66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56748</TotalTime>
  <Words>924</Words>
  <Application>Microsoft Office PowerPoint</Application>
  <PresentationFormat>On-screen Show (4:3)</PresentationFormat>
  <Paragraphs>153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4 Lab</vt:lpstr>
      <vt:lpstr>Muddiest Point 3-2 &amp;&amp; 3-3</vt:lpstr>
      <vt:lpstr>Muddiest Point 3-2 &amp;&amp; 3-3</vt:lpstr>
      <vt:lpstr>Port vs. Socket</vt:lpstr>
      <vt:lpstr>Muddiest Point 4-1</vt:lpstr>
      <vt:lpstr>Muddiest Point 4-1</vt:lpstr>
      <vt:lpstr>TCP connection</vt:lpstr>
      <vt:lpstr>Questions about Lab 4?</vt:lpstr>
      <vt:lpstr>Marking the end of the message</vt:lpstr>
      <vt:lpstr>Questions about Lab 5?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1695</cp:revision>
  <cp:lastPrinted>2016-09-22T14:17:22Z</cp:lastPrinted>
  <dcterms:created xsi:type="dcterms:W3CDTF">1999-09-06T21:32:20Z</dcterms:created>
  <dcterms:modified xsi:type="dcterms:W3CDTF">2016-09-28T18:20:10Z</dcterms:modified>
</cp:coreProperties>
</file>