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467" r:id="rId3"/>
    <p:sldId id="476" r:id="rId4"/>
    <p:sldId id="465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29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29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29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29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29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29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4,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4?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Introducing Lab 5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 on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week's Lab: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3: HTTP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4-Lab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46276"/>
              </p:ext>
            </p:extLst>
          </p:nvPr>
        </p:nvGraphicFramePr>
        <p:xfrm>
          <a:off x="457200" y="1686630"/>
          <a:ext cx="8229600" cy="6858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and TCP Lab 4 &amp;</a:t>
                      </a:r>
                      <a:r>
                        <a:rPr lang="en-US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Lab 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schedule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request / response format</a:t>
            </a:r>
            <a:endParaRPr lang="en-US" dirty="0"/>
          </a:p>
          <a:p>
            <a:r>
              <a:rPr lang="en-US" dirty="0" smtClean="0"/>
              <a:t>How to implement the parser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4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9dc6283-c5b8-4565-8aad-41afa67a66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56911</TotalTime>
  <Words>115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4, Class 2</vt:lpstr>
      <vt:lpstr>Muddiest Point 4-Lab</vt:lpstr>
      <vt:lpstr>Questions about Lab 5?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1701</cp:revision>
  <cp:lastPrinted>2016-09-22T14:17:22Z</cp:lastPrinted>
  <dcterms:created xsi:type="dcterms:W3CDTF">1999-09-06T21:32:20Z</dcterms:created>
  <dcterms:modified xsi:type="dcterms:W3CDTF">2016-09-29T21:14:40Z</dcterms:modified>
</cp:coreProperties>
</file>