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487" r:id="rId3"/>
    <p:sldId id="488" r:id="rId4"/>
    <p:sldId id="467" r:id="rId5"/>
    <p:sldId id="469" r:id="rId6"/>
    <p:sldId id="490" r:id="rId7"/>
    <p:sldId id="489" r:id="rId8"/>
    <p:sldId id="491" r:id="rId9"/>
    <p:sldId id="465" r:id="rId10"/>
    <p:sldId id="325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7 October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7 October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kumimoji="1" lang="en-US" sz="1200" b="1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5-3   after </a:t>
            </a:r>
            <a:r>
              <a:rPr kumimoji="1" lang="en-US" sz="1200" b="1" i="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mornign</a:t>
            </a:r>
            <a:r>
              <a:rPr kumimoji="1" lang="en-US" sz="1200" b="1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class: Edit slide to include Quiz and Half-Exam 2  schedule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7 October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Describe</a:t>
            </a:r>
            <a:r>
              <a:rPr lang="en-US" dirty="0" smtClean="0"/>
              <a:t> how characters are encoded in the HTTP protocol </a:t>
            </a:r>
            <a:r>
              <a:rPr lang="en-US" i="1" dirty="0" smtClean="0"/>
              <a:t>[duplicate?]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48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6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dates from Wikipedia articles for each protocol</a:t>
            </a:r>
          </a:p>
          <a:p>
            <a:endParaRPr lang="en-US" dirty="0" smtClean="0"/>
          </a:p>
          <a:p>
            <a:r>
              <a:rPr lang="en-US" dirty="0" smtClean="0"/>
              <a:t>JIS</a:t>
            </a:r>
            <a:r>
              <a:rPr lang="en-US" baseline="0" dirty="0" smtClean="0"/>
              <a:t> history</a:t>
            </a:r>
            <a:endParaRPr lang="en-US" dirty="0" smtClean="0"/>
          </a:p>
          <a:p>
            <a:r>
              <a:rPr lang="en-US" dirty="0" smtClean="0"/>
              <a:t>http://www.sljfaq.org/afaq/encodings.html</a:t>
            </a:r>
          </a:p>
          <a:p>
            <a:endParaRPr lang="en-US" dirty="0" smtClean="0"/>
          </a:p>
          <a:p>
            <a:r>
              <a:rPr lang="en-US" dirty="0" smtClean="0"/>
              <a:t>Shift-JIS</a:t>
            </a:r>
            <a:r>
              <a:rPr lang="en-US" baseline="0" dirty="0" smtClean="0"/>
              <a:t> early 1980s to 1997 when incorporated into JIS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IBM History of Far Eastern Languages in Computing: National Language Support ...</a:t>
            </a:r>
            <a:endParaRPr lang="en-US" baseline="0" dirty="0" smtClean="0"/>
          </a:p>
          <a:p>
            <a:r>
              <a:rPr lang="en-US" dirty="0" smtClean="0"/>
              <a:t>https://books.google.com/books?id=7zOQaxbxQzgC&amp;pg=PA83&amp;lpg=PA83&amp;dq=shift+JIS+history&amp;source=bl&amp;ots=AeV-y-aiD5&amp;sig=Cw8Mvaq7v4cZs_cpKh999MJeWY8&amp;hl=en&amp;sa=X&amp;ved=0ahUKEwi3-emm9MjPAhVHMSYKHXW7BUwQ6AEILjAC#v=onepage&amp;q=shift%20JIS%20history&amp;f=false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16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https://en.wikipedia.org/wiki/UTF-8#/media/File:Utf8webgrowth.svg</a:t>
            </a:r>
          </a:p>
          <a:p>
            <a:r>
              <a:rPr lang="en-US" dirty="0" smtClean="0"/>
              <a:t>https://en.wikipedia.org/wiki/UTF-8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75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
Poll Title: [Blank Title]
https://www.polleverywhere.com/multiple_choice_polls/hTAtH2pQJN2ggnM</a:t>
            </a:r>
          </a:p>
          <a:p>
            <a:endParaRPr lang="en-US" dirty="0" smtClean="0"/>
          </a:p>
          <a:p>
            <a:r>
              <a:rPr lang="en-US" dirty="0" smtClean="0"/>
              <a:t>Level 1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8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
Poll Title: What was the muddiest point? (CS2911)
https://www.polleverywhere.com/free_text_polls/zIp2tH2IVWjXv4H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4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5,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b="1" i="1" dirty="0" smtClean="0">
                <a:sym typeface="Wingdings" panose="05000000000000000000" pitchFamily="2" charset="2"/>
              </a:rPr>
              <a:t>Afternoon section: Hand out Lab 6 checklist!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Sit by someone you don't know again!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Counting n-bit binary numbers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Unicode and UTF-8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6, Lab: Quiz at start of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7, Monday: Half-Exam 2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Write</a:t>
            </a:r>
            <a:r>
              <a:rPr lang="en-US" dirty="0"/>
              <a:t> the 3-bit and 4-bit unsigned binary numbers.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State</a:t>
            </a:r>
            <a:r>
              <a:rPr lang="en-US" dirty="0"/>
              <a:t> the maximum and minimum number on the n-bit unsigned number line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Convert </a:t>
            </a:r>
            <a:r>
              <a:rPr lang="en-US" dirty="0" err="1"/>
              <a:t>unicode</a:t>
            </a:r>
            <a:r>
              <a:rPr lang="en-US" dirty="0"/>
              <a:t> code-points (characters) to utf-8 encoding by hand</a:t>
            </a:r>
          </a:p>
          <a:p>
            <a:r>
              <a:rPr lang="en-US" b="1" dirty="0"/>
              <a:t>Convert </a:t>
            </a:r>
            <a:r>
              <a:rPr lang="en-US" dirty="0"/>
              <a:t>between utf-8 and code-point encodings in Python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2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Describe</a:t>
            </a:r>
            <a:r>
              <a:rPr lang="en-US" dirty="0"/>
              <a:t> the difference between a character and a byte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Describe </a:t>
            </a:r>
            <a:r>
              <a:rPr lang="en-US" dirty="0"/>
              <a:t>the differences between the </a:t>
            </a:r>
            <a:r>
              <a:rPr lang="en-US" b="1" dirty="0"/>
              <a:t>bytes</a:t>
            </a:r>
            <a:r>
              <a:rPr lang="en-US" dirty="0"/>
              <a:t> and </a:t>
            </a:r>
            <a:r>
              <a:rPr lang="en-US" b="1" dirty="0" err="1"/>
              <a:t>str</a:t>
            </a:r>
            <a:r>
              <a:rPr lang="en-US" dirty="0"/>
              <a:t> types in </a:t>
            </a:r>
            <a:r>
              <a:rPr lang="en-US" dirty="0" smtClean="0"/>
              <a:t>Python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Explain</a:t>
            </a:r>
            <a:r>
              <a:rPr lang="en-US" dirty="0"/>
              <a:t> how the character set can be specified for the body in HTTP</a:t>
            </a:r>
            <a:endParaRPr lang="en-US" i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Explain</a:t>
            </a:r>
            <a:r>
              <a:rPr lang="en-US" dirty="0"/>
              <a:t> how URIs can encode characters from alternate character sets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1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4-Lab &amp; 4-2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98988"/>
              </p:ext>
            </p:extLst>
          </p:nvPr>
        </p:nvGraphicFramePr>
        <p:xfrm>
          <a:off x="457200" y="1686630"/>
          <a:ext cx="8229600" cy="22098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you go over a brief time line of when standards (ASCII, LATIN 1, UNICODE BMP, ETC) were established?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unicode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characters show up on my screen but when I post them in the quiz it says it's more than one character. Why is that?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Earlier classes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891117"/>
              </p:ext>
            </p:extLst>
          </p:nvPr>
        </p:nvGraphicFramePr>
        <p:xfrm>
          <a:off x="457200" y="1686630"/>
          <a:ext cx="8229600" cy="38481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Unsure how we are supposed to show you that we watched the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dns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video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muddy point, but I would recommend going over the class outcomes for exam study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lecture today, but in regards to the lab, I could use a short code example of sending a request then receiving a response. In programming class, I always like to see the professor's code examples. They help me more than any lecture could.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we ever have to memorize the DNS record names?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the NSA run the root DNS servers?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82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ASCII 1960-1986</a:t>
            </a:r>
          </a:p>
          <a:p>
            <a:r>
              <a:rPr lang="en-US" dirty="0" smtClean="0"/>
              <a:t>Latin-1 1985-1992</a:t>
            </a:r>
          </a:p>
          <a:p>
            <a:pPr lvl="1"/>
            <a:r>
              <a:rPr lang="en-US" dirty="0" smtClean="0"/>
              <a:t>Also known as ISO-8859-1 or Windows-1252</a:t>
            </a:r>
            <a:r>
              <a:rPr lang="en-US" baseline="30000" dirty="0" smtClean="0"/>
              <a:t>*</a:t>
            </a:r>
            <a:endParaRPr lang="en-US" dirty="0" smtClean="0"/>
          </a:p>
          <a:p>
            <a:r>
              <a:rPr lang="en-US" dirty="0" smtClean="0"/>
              <a:t>JIS 1978-1997</a:t>
            </a:r>
          </a:p>
          <a:p>
            <a:r>
              <a:rPr lang="en-US" dirty="0" smtClean="0"/>
              <a:t>Unicode BMP 1987-present</a:t>
            </a:r>
          </a:p>
          <a:p>
            <a:r>
              <a:rPr lang="en-US" dirty="0"/>
              <a:t>UTF-8 </a:t>
            </a:r>
            <a:r>
              <a:rPr lang="en-US" dirty="0" smtClean="0"/>
              <a:t>1993-2003</a:t>
            </a:r>
          </a:p>
          <a:p>
            <a:r>
              <a:rPr lang="en-US" dirty="0" smtClean="0"/>
              <a:t>Multi-plane Unicode 1996-present	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49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of Web-pages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26" name="Picture 2" descr="https://upload.wikimedia.org/wikipedia/commons/thumb/c/c4/Utf8webgrowth.svg/602px-Utf8webgrowth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" y="1620838"/>
            <a:ext cx="7480718" cy="439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34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47f9af7-5b91-494d-b31e-06d3f4b1c2a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9dc6283-c5b8-4565-8aad-41afa67a663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57837</TotalTime>
  <Words>424</Words>
  <Application>Microsoft Office PowerPoint</Application>
  <PresentationFormat>On-screen Show (4:3)</PresentationFormat>
  <Paragraphs>116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5, Class 3</vt:lpstr>
      <vt:lpstr>Outcomes</vt:lpstr>
      <vt:lpstr>Outcomes</vt:lpstr>
      <vt:lpstr>Muddiest Point 4-Lab &amp; 4-2</vt:lpstr>
      <vt:lpstr>Muddiest Point Earlier classes</vt:lpstr>
      <vt:lpstr>History of Encoding</vt:lpstr>
      <vt:lpstr>Share of Web-pages</vt:lpstr>
      <vt:lpstr>PowerPoint Presentation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1740</cp:revision>
  <cp:lastPrinted>2016-09-22T14:17:22Z</cp:lastPrinted>
  <dcterms:created xsi:type="dcterms:W3CDTF">1999-09-06T21:32:20Z</dcterms:created>
  <dcterms:modified xsi:type="dcterms:W3CDTF">2016-10-07T21:00:03Z</dcterms:modified>
</cp:coreProperties>
</file>