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27" r:id="rId3"/>
    <p:sldId id="328" r:id="rId4"/>
    <p:sldId id="329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7" d="100"/>
          <a:sy n="47" d="100"/>
        </p:scale>
        <p:origin x="552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print</a:t>
            </a:r>
            <a:r>
              <a:rPr lang="en-US" baseline="0" dirty="0" smtClean="0"/>
              <a:t> </a:t>
            </a:r>
            <a:r>
              <a:rPr lang="en-US" dirty="0" smtClean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6 September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http://www.imdb.com/title/tt0082158/quotes most 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4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https://www.blueletterbible.org/nkjv/psa/147/10/s_625011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7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image added</a:t>
            </a:r>
            <a:r>
              <a:rPr lang="en-US" baseline="0" dirty="0" smtClean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s2911-1-BinaryEncodings.pptx#7. PowerPoint Present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1,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200" dirty="0" smtClean="0"/>
          </a:p>
          <a:p>
            <a:pPr marL="0" indent="0" algn="ctr">
              <a:buNone/>
            </a:pPr>
            <a:r>
              <a:rPr lang="en-US" sz="5200" dirty="0" smtClean="0"/>
              <a:t>When </a:t>
            </a:r>
            <a:r>
              <a:rPr lang="en-US" sz="5200" dirty="0"/>
              <a:t>I run </a:t>
            </a: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I </a:t>
            </a:r>
            <a:r>
              <a:rPr lang="en-US" sz="5200" dirty="0"/>
              <a:t>feel </a:t>
            </a:r>
            <a:r>
              <a:rPr lang="en-US" sz="5200" dirty="0" smtClean="0"/>
              <a:t>God’s</a:t>
            </a:r>
            <a:r>
              <a:rPr lang="en-US" sz="5200" dirty="0"/>
              <a:t> </a:t>
            </a:r>
            <a:r>
              <a:rPr lang="en-US" sz="5200" dirty="0" smtClean="0"/>
              <a:t>pleasure</a:t>
            </a:r>
          </a:p>
          <a:p>
            <a:pPr marL="0" indent="0" algn="r">
              <a:buNone/>
            </a:pPr>
            <a:r>
              <a:rPr lang="en-US" dirty="0" smtClean="0"/>
              <a:t>-Eric Liddell, Chariots of Fire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550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marL="0" indent="0">
              <a:buNone/>
            </a:pPr>
            <a:r>
              <a:rPr lang="en-US" sz="3800" dirty="0"/>
              <a:t>He does not delight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in </a:t>
            </a:r>
            <a:r>
              <a:rPr lang="en-US" sz="3800" dirty="0"/>
              <a:t>the strength of the horse;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He </a:t>
            </a:r>
            <a:r>
              <a:rPr lang="en-US" sz="3800" dirty="0"/>
              <a:t>takes no pleasure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in </a:t>
            </a:r>
            <a:r>
              <a:rPr lang="en-US" sz="3800" dirty="0"/>
              <a:t>the legs of a man.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The </a:t>
            </a:r>
            <a:r>
              <a:rPr lang="en-US" sz="3800" dirty="0"/>
              <a:t>LORD takes pleasure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in </a:t>
            </a:r>
            <a:r>
              <a:rPr lang="en-US" sz="3800" dirty="0"/>
              <a:t>those who fear Him, </a:t>
            </a:r>
          </a:p>
          <a:p>
            <a:pPr marL="0" indent="0">
              <a:buNone/>
            </a:pPr>
            <a:r>
              <a:rPr lang="en-US" sz="3800" dirty="0" smtClean="0"/>
              <a:t>	In </a:t>
            </a:r>
            <a:r>
              <a:rPr lang="en-US" sz="3800" dirty="0"/>
              <a:t>those who hope in His mercy. </a:t>
            </a:r>
            <a:endParaRPr lang="en-US" sz="38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                 - Psalm 147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81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with handout from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7&amp;slidetitle=PowerPoint Presentation"/>
              </a:rPr>
              <a:t>Slide 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2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52771</TotalTime>
  <Words>112</Words>
  <Application>Microsoft Office PowerPoint</Application>
  <PresentationFormat>On-screen Show (4:3)</PresentationFormat>
  <Paragraphs>57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Gill Sans MT</vt:lpstr>
      <vt:lpstr>Tahoma</vt:lpstr>
      <vt:lpstr>Times New Roman</vt:lpstr>
      <vt:lpstr>Wingdings</vt:lpstr>
      <vt:lpstr>2_Network</vt:lpstr>
      <vt:lpstr>    CS2911 Week 1, Class 2</vt:lpstr>
      <vt:lpstr>PowerPoint Presentation</vt:lpstr>
      <vt:lpstr>PowerPoint Presentation</vt:lpstr>
      <vt:lpstr>Continuing with handout from yesterday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1570</cp:revision>
  <cp:lastPrinted>2016-09-07T13:53:23Z</cp:lastPrinted>
  <dcterms:created xsi:type="dcterms:W3CDTF">1999-09-06T21:32:20Z</dcterms:created>
  <dcterms:modified xsi:type="dcterms:W3CDTF">2017-09-06T12:36:23Z</dcterms:modified>
</cp:coreProperties>
</file>