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320" r:id="rId2"/>
    <p:sldId id="321" r:id="rId3"/>
    <p:sldId id="322" r:id="rId4"/>
    <p:sldId id="323" r:id="rId5"/>
    <p:sldId id="324" r:id="rId6"/>
    <p:sldId id="325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900" autoAdjust="0"/>
    <p:restoredTop sz="71517" autoAdjust="0"/>
  </p:normalViewPr>
  <p:slideViewPr>
    <p:cSldViewPr>
      <p:cViewPr varScale="1">
        <p:scale>
          <a:sx n="47" d="100"/>
          <a:sy n="47" d="100"/>
        </p:scale>
        <p:origin x="552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9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E8B1CED-C93D-41D8-9F8E-94DD0065226D}" type="datetime3">
              <a:rPr lang="en-US" smtClean="0"/>
              <a:t>21 September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9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3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AD9863CD-0A67-4F48-B5BB-9616DC8F127C}" type="datetime3">
              <a:rPr lang="en-US" smtClean="0"/>
              <a:t>21 September 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8" y="664032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And Week</a:t>
            </a:r>
            <a:r>
              <a:rPr lang="en-US" baseline="0" dirty="0" smtClean="0"/>
              <a:t> 3, Class 1</a:t>
            </a:r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B9E87DB-F672-4B09-91EE-D9B60909AF6F}" type="datetime3">
              <a:rPr lang="en-US" smtClean="0"/>
              <a:t>21 September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66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51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51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94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7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CS2911</a:t>
            </a:r>
            <a:br>
              <a:rPr lang="en-US" dirty="0" smtClean="0"/>
            </a:br>
            <a:r>
              <a:rPr lang="en-US" dirty="0" smtClean="0"/>
              <a:t>Week 3, Class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What is a Protocol?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HTTP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Tomorrow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HTTP Exercise</a:t>
            </a: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protocol?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protocol is a predetermined agreement about how to communicate</a:t>
            </a:r>
          </a:p>
          <a:p>
            <a:r>
              <a:rPr lang="en-US" dirty="0" smtClean="0"/>
              <a:t>It defines</a:t>
            </a:r>
          </a:p>
          <a:p>
            <a:pPr lvl="1"/>
            <a:r>
              <a:rPr lang="en-US" dirty="0" smtClean="0"/>
              <a:t>message</a:t>
            </a:r>
          </a:p>
          <a:p>
            <a:pPr lvl="2"/>
            <a:r>
              <a:rPr lang="en-US" dirty="0" smtClean="0"/>
              <a:t>order</a:t>
            </a:r>
          </a:p>
          <a:p>
            <a:pPr lvl="2"/>
            <a:r>
              <a:rPr lang="en-US" dirty="0" smtClean="0"/>
              <a:t>format</a:t>
            </a:r>
          </a:p>
          <a:p>
            <a:pPr lvl="1"/>
            <a:r>
              <a:rPr lang="en-US" dirty="0" smtClean="0"/>
              <a:t>actions taken on</a:t>
            </a:r>
          </a:p>
          <a:p>
            <a:pPr lvl="2"/>
            <a:r>
              <a:rPr lang="en-US" dirty="0" smtClean="0"/>
              <a:t>message transmission / receipt</a:t>
            </a:r>
          </a:p>
          <a:p>
            <a:pPr lvl="2"/>
            <a:r>
              <a:rPr lang="en-US" dirty="0" smtClean="0"/>
              <a:t>timeout</a:t>
            </a:r>
          </a:p>
          <a:p>
            <a:pPr lvl="2"/>
            <a:r>
              <a:rPr lang="en-US" dirty="0" smtClean="0"/>
              <a:t>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723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HyperText</a:t>
            </a:r>
            <a:r>
              <a:rPr lang="en-US" dirty="0" smtClean="0"/>
              <a:t> Transfer Protocol</a:t>
            </a:r>
          </a:p>
          <a:p>
            <a:r>
              <a:rPr lang="en-US" dirty="0" smtClean="0"/>
              <a:t>Communication between browser and server</a:t>
            </a:r>
          </a:p>
          <a:p>
            <a:r>
              <a:rPr lang="en-US" dirty="0" smtClean="0"/>
              <a:t>Used for transmitting HTML (</a:t>
            </a:r>
            <a:r>
              <a:rPr lang="en-US" dirty="0" err="1" smtClean="0"/>
              <a:t>HyperText</a:t>
            </a:r>
            <a:r>
              <a:rPr lang="en-US" dirty="0" smtClean="0"/>
              <a:t> Markup Language), images, CSS (Cascaded Style Sheets), </a:t>
            </a:r>
            <a:r>
              <a:rPr lang="en-US" dirty="0" err="1" smtClean="0"/>
              <a:t>Javascript</a:t>
            </a:r>
            <a:r>
              <a:rPr lang="en-US" dirty="0" smtClean="0"/>
              <a:t>, exe installer downloads,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756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RFC's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RFC</a:t>
            </a:r>
          </a:p>
          <a:p>
            <a:r>
              <a:rPr lang="en-US" dirty="0" smtClean="0"/>
              <a:t>"Request for Comments"</a:t>
            </a:r>
          </a:p>
          <a:p>
            <a:r>
              <a:rPr lang="en-US" dirty="0" smtClean="0"/>
              <a:t>Internet Standards</a:t>
            </a:r>
          </a:p>
          <a:p>
            <a:pPr marL="0" indent="0">
              <a:buNone/>
            </a:pPr>
            <a:r>
              <a:rPr lang="en-US" dirty="0" smtClean="0"/>
              <a:t>HTTP defined </a:t>
            </a:r>
            <a:r>
              <a:rPr lang="en-US" dirty="0"/>
              <a:t>in </a:t>
            </a:r>
          </a:p>
          <a:p>
            <a:r>
              <a:rPr lang="en-US" dirty="0"/>
              <a:t>RFC </a:t>
            </a:r>
            <a:r>
              <a:rPr lang="en-US" dirty="0" smtClean="0"/>
              <a:t>1945 </a:t>
            </a:r>
            <a:r>
              <a:rPr lang="en-US" sz="2800" dirty="0" smtClean="0"/>
              <a:t>(HTTP1.0, "Informational",1996)</a:t>
            </a:r>
          </a:p>
          <a:p>
            <a:r>
              <a:rPr lang="en-US" dirty="0" smtClean="0"/>
              <a:t>RFC 2616 </a:t>
            </a:r>
            <a:r>
              <a:rPr lang="en-US" sz="2800" dirty="0" smtClean="0"/>
              <a:t>(HTTP1.1, "Draft </a:t>
            </a:r>
            <a:r>
              <a:rPr lang="en-US" sz="2800" dirty="0"/>
              <a:t>S</a:t>
            </a:r>
            <a:r>
              <a:rPr lang="en-US" sz="2800" dirty="0" smtClean="0"/>
              <a:t>tandard",1999)</a:t>
            </a:r>
          </a:p>
          <a:p>
            <a:r>
              <a:rPr lang="en-US" dirty="0" smtClean="0"/>
              <a:t>RFCs 7230,7231,7232,7233,7234, and 7235              		   </a:t>
            </a:r>
            <a:r>
              <a:rPr lang="en-US" sz="2800" dirty="0" smtClean="0"/>
              <a:t>(HTTP1.1,</a:t>
            </a:r>
            <a:r>
              <a:rPr lang="en-US" sz="2400" dirty="0" smtClean="0"/>
              <a:t>"Proposed Standard"</a:t>
            </a:r>
            <a:r>
              <a:rPr lang="en-US" sz="2800" dirty="0" smtClean="0"/>
              <a:t>,2014)</a:t>
            </a:r>
            <a:endParaRPr lang="en-US" sz="2400" dirty="0" smtClean="0"/>
          </a:p>
          <a:p>
            <a:r>
              <a:rPr lang="en-US" dirty="0" smtClean="0"/>
              <a:t>RFC 7540 </a:t>
            </a:r>
            <a:r>
              <a:rPr lang="en-US" sz="2800" dirty="0" smtClean="0"/>
              <a:t>(HTTP2, </a:t>
            </a:r>
            <a:r>
              <a:rPr lang="en-US" sz="2400" dirty="0" smtClean="0"/>
              <a:t>"Proposed Standard"</a:t>
            </a:r>
            <a:r>
              <a:rPr lang="en-US" sz="2800" dirty="0" smtClean="0"/>
              <a:t>,2015)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 </a:t>
            </a: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391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transport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Uses TCP for reliable, two-way transfer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Always in pairs: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Client sends request</a:t>
            </a:r>
          </a:p>
          <a:p>
            <a:pPr marL="0" indent="0">
              <a:buNone/>
            </a:pPr>
            <a:r>
              <a:rPr lang="en-US" dirty="0" smtClean="0"/>
              <a:t>Server sends response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Persistent: Multiple requests/responses over same TCP channel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06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bits and bytes of 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 is encoded in ASCII</a:t>
            </a:r>
          </a:p>
          <a:p>
            <a:pPr lvl="1"/>
            <a:r>
              <a:rPr lang="en-US" dirty="0" smtClean="0"/>
              <a:t>Headers</a:t>
            </a:r>
          </a:p>
          <a:p>
            <a:pPr lvl="1"/>
            <a:r>
              <a:rPr lang="en-US" dirty="0" smtClean="0"/>
              <a:t>Chunking control messages</a:t>
            </a:r>
          </a:p>
          <a:p>
            <a:pPr lvl="1"/>
            <a:r>
              <a:rPr lang="en-US" dirty="0" smtClean="0"/>
              <a:t>Everything!</a:t>
            </a:r>
          </a:p>
          <a:p>
            <a:r>
              <a:rPr lang="en-US" dirty="0" smtClean="0"/>
              <a:t>Except payload:</a:t>
            </a:r>
          </a:p>
          <a:p>
            <a:pPr lvl="1"/>
            <a:r>
              <a:rPr lang="en-US" dirty="0" smtClean="0"/>
              <a:t>HTTP allows arbitrary byte data in payload</a:t>
            </a:r>
          </a:p>
          <a:p>
            <a:pPr lvl="1"/>
            <a:r>
              <a:rPr lang="en-US" dirty="0" smtClean="0"/>
              <a:t>Could be text (ASCII, UTF-8, UTF-16, Latin-1)</a:t>
            </a:r>
          </a:p>
          <a:p>
            <a:pPr lvl="1"/>
            <a:r>
              <a:rPr lang="en-US" dirty="0" smtClean="0"/>
              <a:t>Could be images (binary encoding)</a:t>
            </a:r>
          </a:p>
          <a:p>
            <a:pPr lvl="1"/>
            <a:r>
              <a:rPr lang="en-US" dirty="0" smtClean="0"/>
              <a:t>Could be anything! (.exe, .jar, .wav, .mpg, …)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026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54463</TotalTime>
  <Words>287</Words>
  <Application>Microsoft Office PowerPoint</Application>
  <PresentationFormat>On-screen Show (4:3)</PresentationFormat>
  <Paragraphs>90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2_Network</vt:lpstr>
      <vt:lpstr>    CS2911 Week 3, Class 3</vt:lpstr>
      <vt:lpstr>What is a protocol?</vt:lpstr>
      <vt:lpstr>HTTP</vt:lpstr>
      <vt:lpstr>RFC's</vt:lpstr>
      <vt:lpstr>At the transport layer</vt:lpstr>
      <vt:lpstr>The bits and bytes of HTTP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1603</cp:revision>
  <cp:lastPrinted>2017-09-21T17:40:08Z</cp:lastPrinted>
  <dcterms:created xsi:type="dcterms:W3CDTF">1999-09-06T21:32:20Z</dcterms:created>
  <dcterms:modified xsi:type="dcterms:W3CDTF">2017-09-21T17:42:02Z</dcterms:modified>
</cp:coreProperties>
</file>