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7" d="100"/>
          <a:sy n="47" d="100"/>
        </p:scale>
        <p:origin x="600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26 September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26 September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 err="1" smtClean="0"/>
              <a:t>Xtreme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572001" cy="2473325"/>
          </a:xfrm>
        </p:spPr>
        <p:txBody>
          <a:bodyPr/>
          <a:lstStyle/>
          <a:p>
            <a:r>
              <a:rPr lang="en-US" dirty="0" smtClean="0"/>
              <a:t>24 hour competition</a:t>
            </a:r>
          </a:p>
          <a:p>
            <a:r>
              <a:rPr lang="en-US" dirty="0" smtClean="0"/>
              <a:t>Starts 7pm Fri Oct 13</a:t>
            </a:r>
          </a:p>
          <a:p>
            <a:r>
              <a:rPr lang="en-US" dirty="0" smtClean="0"/>
              <a:t>Must be IEEE student member</a:t>
            </a:r>
          </a:p>
          <a:p>
            <a:r>
              <a:rPr lang="en-US" dirty="0" smtClean="0"/>
              <a:t>See email from Dr. Livingston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102225" y="1776198"/>
            <a:ext cx="4041775" cy="639762"/>
          </a:xfrm>
        </p:spPr>
        <p:txBody>
          <a:bodyPr/>
          <a:lstStyle/>
          <a:p>
            <a:r>
              <a:rPr lang="en-US" dirty="0" smtClean="0"/>
              <a:t>ACM programming competition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02225" y="2459615"/>
            <a:ext cx="4041775" cy="1045585"/>
          </a:xfrm>
        </p:spPr>
        <p:txBody>
          <a:bodyPr/>
          <a:lstStyle/>
          <a:p>
            <a:r>
              <a:rPr lang="en-US" dirty="0" smtClean="0"/>
              <a:t>Held at EPIC systems</a:t>
            </a:r>
          </a:p>
          <a:p>
            <a:r>
              <a:rPr lang="en-US" dirty="0" smtClean="0"/>
              <a:t>See Dr. Urbain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455613" y="4328319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SE Student Night</a:t>
            </a:r>
            <a:endParaRPr lang="en-US" kern="0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 bwMode="auto">
          <a:xfrm>
            <a:off x="455613" y="5011736"/>
            <a:ext cx="5030787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Meet employers &amp; students</a:t>
            </a:r>
          </a:p>
          <a:p>
            <a:r>
              <a:rPr lang="en-US" kern="0" dirty="0" smtClean="0"/>
              <a:t>Free food!</a:t>
            </a:r>
          </a:p>
          <a:p>
            <a:r>
              <a:rPr lang="en-US" kern="0" dirty="0" smtClean="0"/>
              <a:t>Thurs Oct 5 – 7pm Oct 14</a:t>
            </a:r>
          </a:p>
          <a:p>
            <a:r>
              <a:rPr lang="en-US" kern="0" dirty="0" smtClean="0"/>
              <a:t>See email from Dr. Schilling</a:t>
            </a:r>
            <a:endParaRPr lang="en-US" kern="0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 bwMode="auto">
          <a:xfrm>
            <a:off x="5125671" y="4155862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New Zealand Study Abroad</a:t>
            </a:r>
            <a:endParaRPr lang="en-US" kern="0" dirty="0"/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5125671" y="4839279"/>
            <a:ext cx="4041775" cy="104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Info Session:</a:t>
            </a:r>
            <a:br>
              <a:rPr lang="en-US" kern="0" dirty="0" smtClean="0"/>
            </a:br>
            <a:r>
              <a:rPr lang="en-US" kern="0" dirty="0" smtClean="0"/>
              <a:t>Fri Sept 29</a:t>
            </a:r>
            <a:br>
              <a:rPr lang="en-US" kern="0" dirty="0" smtClean="0"/>
            </a:br>
            <a:r>
              <a:rPr lang="en-US" kern="0" dirty="0" smtClean="0"/>
              <a:t>CC-361</a:t>
            </a:r>
          </a:p>
          <a:p>
            <a:r>
              <a:rPr lang="en-US" kern="0" dirty="0" smtClean="0"/>
              <a:t>goglobal@msoe.edu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92829486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54468</TotalTime>
  <Words>63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2_Network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1606</cp:revision>
  <cp:lastPrinted>2017-09-21T17:40:08Z</cp:lastPrinted>
  <dcterms:created xsi:type="dcterms:W3CDTF">1999-09-06T21:32:20Z</dcterms:created>
  <dcterms:modified xsi:type="dcterms:W3CDTF">2017-09-26T12:35:04Z</dcterms:modified>
</cp:coreProperties>
</file>