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ink/ink7.xml" ContentType="application/inkml+xml"/>
  <Override PartName="/ppt/tags/tag8.xml" ContentType="application/vnd.openxmlformats-officedocument.presentationml.tags+xml"/>
  <Override PartName="/ppt/ink/ink8.xml" ContentType="application/inkml+xml"/>
  <Override PartName="/ppt/ink/ink9.xml" ContentType="application/inkml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notesSlides/notesSlide16.xml" ContentType="application/vnd.openxmlformats-officedocument.presentationml.notesSlide+xml"/>
  <Override PartName="/ppt/tags/tag15.xml" ContentType="application/vnd.openxmlformats-officedocument.presentationml.tags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notesSlides/notesSlide18.xml" ContentType="application/vnd.openxmlformats-officedocument.presentationml.notesSlide+xml"/>
  <Override PartName="/ppt/tags/tag17.xml" ContentType="application/vnd.openxmlformats-officedocument.presentationml.tags+xml"/>
  <Override PartName="/ppt/notesSlides/notesSlide19.xml" ContentType="application/vnd.openxmlformats-officedocument.presentationml.notesSlide+xml"/>
  <Override PartName="/ppt/tags/tag18.xml" ContentType="application/vnd.openxmlformats-officedocument.presentationml.tags+xml"/>
  <Override PartName="/ppt/notesSlides/notesSlide20.xml" ContentType="application/vnd.openxmlformats-officedocument.presentationml.notesSlide+xml"/>
  <Override PartName="/ppt/tags/tag19.xml" ContentType="application/vnd.openxmlformats-officedocument.presentationml.tags+xml"/>
  <Override PartName="/ppt/notesSlides/notesSlide21.xml" ContentType="application/vnd.openxmlformats-officedocument.presentationml.notesSlide+xml"/>
  <Override PartName="/ppt/tags/tag20.xml" ContentType="application/vnd.openxmlformats-officedocument.presentationml.tags+xml"/>
  <Override PartName="/ppt/notesSlides/notesSlide22.xml" ContentType="application/vnd.openxmlformats-officedocument.presentationml.notesSlide+xml"/>
  <Override PartName="/ppt/tags/tag21.xml" ContentType="application/vnd.openxmlformats-officedocument.presentationml.tags+xml"/>
  <Override PartName="/ppt/notesSlides/notesSlide23.xml" ContentType="application/vnd.openxmlformats-officedocument.presentationml.notesSlide+xml"/>
  <Override PartName="/ppt/tags/tag22.xml" ContentType="application/vnd.openxmlformats-officedocument.presentationml.tags+xml"/>
  <Override PartName="/ppt/notesSlides/notesSlide24.xml" ContentType="application/vnd.openxmlformats-officedocument.presentationml.notesSlide+xml"/>
  <Override PartName="/ppt/tags/tag23.xml" ContentType="application/vnd.openxmlformats-officedocument.presentationml.tags+xml"/>
  <Override PartName="/ppt/notesSlides/notesSlide25.xml" ContentType="application/vnd.openxmlformats-officedocument.presentationml.notesSlide+xml"/>
  <Override PartName="/ppt/tags/tag24.xml" ContentType="application/vnd.openxmlformats-officedocument.presentationml.tags+xml"/>
  <Override PartName="/ppt/notesSlides/notesSlide26.xml" ContentType="application/vnd.openxmlformats-officedocument.presentationml.notesSlide+xml"/>
  <Override PartName="/ppt/tags/tag25.xml" ContentType="application/vnd.openxmlformats-officedocument.presentationml.tags+xml"/>
  <Override PartName="/ppt/notesSlides/notesSlide27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ags/tag28.xml" ContentType="application/vnd.openxmlformats-officedocument.presentationml.tags+xml"/>
  <Override PartName="/ppt/notesSlides/notesSlide30.xml" ContentType="application/vnd.openxmlformats-officedocument.presentationml.notesSlide+xml"/>
  <Override PartName="/ppt/tags/tag29.xml" ContentType="application/vnd.openxmlformats-officedocument.presentationml.tags+xml"/>
  <Override PartName="/ppt/notesSlides/notesSlide31.xml" ContentType="application/vnd.openxmlformats-officedocument.presentationml.notesSlide+xml"/>
  <Override PartName="/ppt/tags/tag30.xml" ContentType="application/vnd.openxmlformats-officedocument.presentationml.tags+xml"/>
  <Override PartName="/ppt/notesSlides/notesSlide32.xml" ContentType="application/vnd.openxmlformats-officedocument.presentationml.notesSlide+xml"/>
  <Override PartName="/ppt/tags/tag31.xml" ContentType="application/vnd.openxmlformats-officedocument.presentationml.tags+xml"/>
  <Override PartName="/ppt/notesSlides/notesSlide33.xml" ContentType="application/vnd.openxmlformats-officedocument.presentationml.notesSlide+xml"/>
  <Override PartName="/ppt/tags/tag32.xml" ContentType="application/vnd.openxmlformats-officedocument.presentationml.tags+xml"/>
  <Override PartName="/ppt/notesSlides/notesSlide34.xml" ContentType="application/vnd.openxmlformats-officedocument.presentationml.notesSlide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44"/>
  </p:notesMasterIdLst>
  <p:handoutMasterIdLst>
    <p:handoutMasterId r:id="rId45"/>
  </p:handoutMasterIdLst>
  <p:sldIdLst>
    <p:sldId id="320" r:id="rId2"/>
    <p:sldId id="347" r:id="rId3"/>
    <p:sldId id="346" r:id="rId4"/>
    <p:sldId id="321" r:id="rId5"/>
    <p:sldId id="372" r:id="rId6"/>
    <p:sldId id="336" r:id="rId7"/>
    <p:sldId id="337" r:id="rId8"/>
    <p:sldId id="387" r:id="rId9"/>
    <p:sldId id="383" r:id="rId10"/>
    <p:sldId id="384" r:id="rId11"/>
    <p:sldId id="385" r:id="rId12"/>
    <p:sldId id="386" r:id="rId13"/>
    <p:sldId id="376" r:id="rId14"/>
    <p:sldId id="382" r:id="rId15"/>
    <p:sldId id="377" r:id="rId16"/>
    <p:sldId id="378" r:id="rId17"/>
    <p:sldId id="338" r:id="rId18"/>
    <p:sldId id="341" r:id="rId19"/>
    <p:sldId id="352" r:id="rId20"/>
    <p:sldId id="353" r:id="rId21"/>
    <p:sldId id="354" r:id="rId22"/>
    <p:sldId id="355" r:id="rId23"/>
    <p:sldId id="369" r:id="rId24"/>
    <p:sldId id="356" r:id="rId25"/>
    <p:sldId id="374" r:id="rId26"/>
    <p:sldId id="375" r:id="rId27"/>
    <p:sldId id="357" r:id="rId28"/>
    <p:sldId id="358" r:id="rId29"/>
    <p:sldId id="359" r:id="rId30"/>
    <p:sldId id="360" r:id="rId31"/>
    <p:sldId id="362" r:id="rId32"/>
    <p:sldId id="363" r:id="rId33"/>
    <p:sldId id="364" r:id="rId34"/>
    <p:sldId id="365" r:id="rId35"/>
    <p:sldId id="366" r:id="rId36"/>
    <p:sldId id="351" r:id="rId37"/>
    <p:sldId id="345" r:id="rId38"/>
    <p:sldId id="334" r:id="rId39"/>
    <p:sldId id="343" r:id="rId40"/>
    <p:sldId id="342" r:id="rId41"/>
    <p:sldId id="370" r:id="rId42"/>
    <p:sldId id="325" r:id="rId4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BFA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900" autoAdjust="0"/>
    <p:restoredTop sz="71517" autoAdjust="0"/>
  </p:normalViewPr>
  <p:slideViewPr>
    <p:cSldViewPr>
      <p:cViewPr varScale="1">
        <p:scale>
          <a:sx n="81" d="100"/>
          <a:sy n="81" d="100"/>
        </p:scale>
        <p:origin x="20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E8B1CED-C93D-41D8-9F8E-94DD0065226D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8T20:17:23.96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4185 7573 713 0,'-29'3'298'0,"4"-1"-192"0,13 0 9 0,5-2-14 0,7 3-36 0,2 2-21 0,6 15-29 15,5 10-1-15,1 28-3 16,-1 7-1-16,0 20-1 16,-3 0 0-16,-4-8-3 15,0-4-3-15,-2-13-22 16,3-7-30-16,-3-13-224 16,-2-4 189-16</inkml:trace>
  <inkml:trace contextRef="#ctx0" brushRef="#br0" timeOffset="1053.15">4246 7627 534 0,'5'-28'300'15,"-8"10"-33"-15,-1 5-19 16,0 8-34-16,1 3-28 16,3 3-55-16,0-1-28 15,0 0-47-15,0 0-16 16,0 0-22-16,2 7-6 0,2 22-4 16,4 74 2-16,-13-12 12 15,-7 10 11-15,-8 21 27 16,-7-6 12-16,5-7 9 15,5-7 3-15,9-32-10 16,8-9-6-16,11-28-13 16,12-15-8-16,26-19-6 15,8-11 2-15,23-17 3 16,4-7 1-16,3-5-9 16,5-2-6-16,-2 5-15 15,-14 1-6-15,-10-5-5 16,-5 3-30-16,-15-6-129 15,2 1-110-15,-8-1 151 16</inkml:trace>
  <inkml:trace contextRef="#ctx0" brushRef="#br0" timeOffset="1276.83">4998 7285 1147 0,'-36'67'500'15,"4"9"-246"-15,-3 8-38 16,5 15-22-16,1 18-44 16,4 23-53-16,6 11-12 0,0 7-27 15,9 2-10-15,7-10-22 16,4-5-12-16,16-23-39 16,0-11-43-16,9-30-129 15,-6-17-98-15,4-21 177 16</inkml:trace>
  <inkml:trace contextRef="#ctx0" brushRef="#br0" timeOffset="1545.94">5458 7532 933 0,'-12'43'512'0,"4"20"-60"16,6 27-258-16,2 11 3 15,0 14-64-15,1 8-33 16,-2-3-40-16,-3-1-17 16,-6-12-27-16,7-9-7 15,4-7-31-15,1-12-37 16,6-19-161-16,-1-14-174 15,7-34 244-15</inkml:trace>
  <inkml:trace contextRef="#ctx0" brushRef="#br0" timeOffset="1854.64">5691 7885 1327 0,'-45'65'529'0,"10"-12"-305"16,14-4-41-16,23-8 17 15,13-6-28-15,29-16-40 16,14-5-17-16,16-18-22 16,5-10-7-16,6-11-17 15,14-6-10-15,14-6-15 16,4-2-9-16,1 0-15 15,-9 2-6-15,-2 1-8 0,-8 2-3 16,1 5-5-16,-8-8-19 16,-19 2-86-16,-4-3-67 15,-12 1-268-15,-11 4 278 16</inkml:trace>
  <inkml:trace contextRef="#ctx0" brushRef="#br0" timeOffset="2103.71">6794 7182 1469 0,'-69'76'580'0,"14"27"-323"15,2 13-79-15,13 24-2 16,10 4-14-16,17 1-64 15,7-2-23-15,4-13-35 16,5-5-14-16,1-6-17 16,8-8-10-16,3-23-124 15,1-10-135-15,-3-23 162 16</inkml:trace>
  <inkml:trace contextRef="#ctx0" brushRef="#br0" timeOffset="3534.91">8817 8081 733 0,'-53'6'337'16,"48"-18"-139"-16,0-2-12 15,5 2-25-15,0 2-15 16,0 5-15-16,-3 0-1 15,2 1-12-15,0 1-17 16,0 2-40-16,-1 0-17 16,4-13-21-16,4-16-5 15,26-46 2-15,1 26 2 16,9 2 0-16,11 5-4 16,4 16-8-16,3 12-4 0,3 11-4 15,-12 5 1-15,-8 16-1 16,-10 6 1-16,-17 2 2 15,4 13 1-15,-19 5 2 16,-5 0 1-16,-7 9 0 16,-8-6 0-16,0 6 2 15,-1-2 5-15,5 0 22 16,0-4 16-16,-6-7 25 16,5-4 8-16,-5-10-1 15,2 0-6-15,14-3-14 16,1 0-10-16,12 2-16 15,11 1-5-15,11 0-6 16,4 2-1-16,-1-7-5 16,-2-2-3-16,-2-8-9 15,4-4-3-15,7-5-2 16,-1-3-2-16,5-8-3 0,3-1-2 16,2-2-43-16,5 4-39 15,-13 0-131-15,-1-1-126 16,2 1 213-16</inkml:trace>
  <inkml:trace contextRef="#ctx0" brushRef="#br0" timeOffset="3966.99">9813 7990 1288 0,'-17'19'478'0,"14"-10"-375"15,6-6 17-15,17-9 2 16,4-5-25-16,16-4-18 16,10-2-12-16,16-3-2 15,3 6-1-15,-6-6-18 16,-6 4-10-16,-13 5-22 16,2 3-5-16,-4 8-4 15,-3 0-1-15,-8 10 0 16,1 2 1-16,-8 6 5 15,4 11 4-15,-11 2 6 16,-6-2 7-16,-5 7 15 0,-11-1 3 16,-10 2 11-16,-3 7 4 15,-14 2 7-15,-7 4 4 16,-16 6 3-16,-5 6-4 16,-5 2-13-16,-7 1-8 15,1-4-18-15,2-9-8 16,11-11-14-16,14-7-5 15,25-22-6-15,7-7-16 16,12-17-68-16,6-10-55 0,11-5-198 16,5-5-170-16,2-1 322 15</inkml:trace>
  <inkml:trace contextRef="#ctx0" brushRef="#br0" timeOffset="4384.78">10894 7838 1307 0,'62'-19'492'0,"13"6"-379"15,-3-5 3-15,0-1 4 0,-1 3-35 16,3-5-32-16,4 3-3 16,-11 3-10-16,-2 4 0 15,-11 3 1-15,-4 8-3 16,-4 6-3-16,-5 7-1 16,-7 9-3-16,-19 3-3 15,0 5-6-15,-5-2-2 16,-14 14 2-16,-3 3 5 15,-30 12 15-15,-3 13 12 0,-28 7 19 16,-3 9 2-16,-9-1-10 16,-7-7-12-16,18-14-29 15,6-11-10-15,23-17-21 16,14-11-21-16,16-15-96 16,6-6-90-16,10-4 130 15</inkml:trace>
  <inkml:trace contextRef="#ctx0" brushRef="#br0" timeOffset="8905.82">13240 7650 624 0,'-6'10'286'0,"2"-7"-151"16,12-4 10-16,7-9 2 15,23-14-9-15,15-3 0 16,24-15-2-16,9-4-5 0,10-2-32 16,5-4-25-16,17 10-44 15,0 2-16-15,0 8-10 16,-3 7-1-16,-13 9-1 16,-14 7-1-16,-20 16 1 15,-20 11 3-15,-38 23 40 16,-12 14 21-16,-34 20 34 15,-23 13 10-15,-25 22-22 16,-15 6-13-16,-5 8-26 16,-2-4-11-16,5-9-17 15,7-13-7-15,16-12-10 16,20-13-2-16,27-29-4 16,12-9-12-16,18-25-69 15,10-8-59-15,18-11-264 16,11-5 257-16</inkml:trace>
  <inkml:trace contextRef="#ctx0" brushRef="#br0" timeOffset="9174.69">14794 7445 1114 0,'-11'60'481'0,"-8"20"-282"15,-2 10 0-15,-2 15-66 16,7 7-52-16,-1-4-49 16,3-1-12-16,3-10-11 15,4-5-4-15,2-21-19 16,5-13-52-16,6-23-237 15,1-13 208-15</inkml:trace>
  <inkml:trace contextRef="#ctx0" brushRef="#br0" timeOffset="9554.65">15464 7282 1020 0,'-65'44'434'15,"-4"13"-239"-15,-3 3-3 16,10-3-29-16,15-1-39 16,31-13-48-16,18 0-8 15,34-11 0-15,20 2 0 16,21-2-4-16,5-5-8 15,-1 7-16-15,-10 1-2 16,-16 2 3-16,-8 5 0 0,-25 7 4 16,-12-3 1-16,-21 5-1 15,-9 1-4-15,-12-1-11 16,-3-3-9-16,-4-4-12 16,-3-4-5-16,1-15-4 15,1-4-5-15,3-18-51 16,1-7-45-16,1-26-134 15,0-11-106-15,3-13 213 16</inkml:trace>
  <inkml:trace contextRef="#ctx0" brushRef="#br0" timeOffset="9736.84">15176 7448 1222 0,'6'-46'449'0,"4"17"-338"0,9 8-69 16,19 10-11-16,3-1-1 16,15-1-11-16,6-7-3 15,7 4-43-15,7 3-95 16,16-5 84-16</inkml:trace>
  <inkml:trace contextRef="#ctx0" brushRef="#br0" timeOffset="10177.62">16580 7263 625 0,'-9'-3'365'0,"-8"-9"-11"16,-7 3-64-16,-15 17-1 15,-6 6-52-15,-22 17-70 16,-3 13-24-16,-8 9-48 15,5 2-23-15,23 2-35 16,14-3-10-16,29-11-12 16,7-5-3-16,19-13-2 15,6-4 2-15,14-23 2 16,12-3 2-16,5-21 2 16,0-13 0-16,8-11-1 0,-2-10 1 15,-2-10 2-15,2-3 1 16,-12 2 1-16,-10 7 0 15,-15 22 20-15,-9 11 12 16,-20 28 12-16,-8 6 2 16,-3 23-18-16,0 10-13 15,0 14-16-15,6 11-5 16,3 12-8-16,2 7-4 16,2 17-4-16,0 8-2 15,0 6-46-15,2-2-50 0,-1-8-87 16,-2-11-46-16,-3-14-138 15,-2-11 234-15</inkml:trace>
  <inkml:trace contextRef="#ctx0" brushRef="#br0" timeOffset="11939.73">18939 6552 764 0,'1'-2'338'16,"-1"3"-188"-16,-4 2-15 15,3-3 6-15,0 0-7 16,-4 5-1-16,-2 22-14 15,-37 33-17-15,22-6-27 0,0 10-12 16,-4 7-20-16,-4 5-5 16,2-6-6-16,-2-4-1 15,17 1 1-15,0-4 3 16,13 3 3-16,2-6 2 16,-2-12 1-16,6-1 0 15,-6-15-7-15,3-1-4 16,9-1-12-16,3-1-3 15,16-2-1-15,4-4 0 16,10-5 10-16,2-3 5 0,14-8 4 16,8 3-1-16,-1-6-10 15,3-2-5-15,-11-1-10 16,-9-2-2-16,0-5-2 16,-8-3 0-16,-4-3-2 15,-2-3 0-15,-13-8-30 16,-5-4-37-16,-9-6-131 15,-10-2-84-15,-10-8-194 16,-8 2 280-16</inkml:trace>
  <inkml:trace contextRef="#ctx0" brushRef="#br0" timeOffset="12120.6">18867 7043 760 0,'-13'3'404'0,"7"-3"-121"15,12-2-93-15,0-2-38 16,15 0-78-16,5 0-31 16,13 3-38-16,10 1-3 15,13-3-18-15,16-1-32 16,6-6-154-16,0-4 135 16</inkml:trace>
  <inkml:trace contextRef="#ctx0" brushRef="#br0" timeOffset="12331.91">18841 6476 1082 0,'-10'20'443'0,"31"-4"-291"16,9-6-20-16,25-6-61 15,10-9-33-15,29 0-44 16,6-5-42-16,13-1-247 16,11 5 206-16</inkml:trace>
  <inkml:trace contextRef="#ctx0" brushRef="#br0" timeOffset="13111.8">19811 7072 873 0,'-29'94'359'0,"9"3"-260"16,8-4-3-16,-7-12-5 0,12-19-29 15,8-10 2-15,9-19-2 16,6-4-6-16,4-14-5 15,-8-12-4-15,-1-13-14 16,3-9-7-16,2-20-15 16,5-4-7-16,2-12-7 15,4-12-3-15,11-6-2 16,5-5 2-16,11 9 4 16,-8 15 1-16,-14 21 1 15,-5 14 3-15,-21 12 1 16,-4 7 1-16,-7 9 2 15,-3 6 0-15,-11 13 1 16,-1 8 0-16,-5 9 0 16,-5 2-1-16,10-1 0 15,4-5-2-15,11-12-1 16,7-8-2-16,13-15 0 16,9-5-1-16,7-7 2 0,2-11 1 15,1-11-2-15,-4-6 1 16,0-6-2-16,-5 4 1 15,-1 10 8-15,-1 0 20 16,-3 6 38-16,2 3 11 16,-11 6 0-16,-2 7-17 15,-2 11-28-15,-3 4-7 16,3 12-2-16,-1 2 0 16,2 8-9-16,2-3-2 0,3-3-5 15,5 0-3-15,6-12-2 16,3-1 1-16,17-11 1 15,-1-10 0-15,9-15 5 16,3-2 2-16,-5-16 11 16,2-3 6-16,-11-2 13 15,-2-2 6-15,-12 9 9 16,-8 6 2-16,-13 10 6 16,-6 8-1-16,-12 11-8 15,-7 5-3-15,-7 18-11 16,-6 7-5-16,4 13-7 15,5 5-7-15,2 1-12 16,8-4-5-16,9-13-7 16,3-3-2-16,17-6-18 15,0-2-36-15,9-2-133 16,0 1-104-16,-2-12 172 0</inkml:trace>
  <inkml:trace contextRef="#ctx0" brushRef="#br0" timeOffset="13422.93">21019 7303 859 0,'-3'25'421'16,"-17"4"-149"-16,2 11-10 0,-9-8-62 16,6 3-37-16,12-8-55 15,4-3-14-15,7-15-17 16,7-8 5-16,15-11 16 15,3-14 2-15,17-10-13 16,-1-13-16-16,-3-14-35 16,2-3-15-16,-1-9-21 15,8 12-10-15,-4 7-26 16,-1 9-15-16,-13 19-42 16,-8 0-13-16,-6 22-18 15,-13 4-9-15,-11 19-31 16,-4 6-29-16,-7 14-155 15,6 6 218-15</inkml:trace>
  <inkml:trace contextRef="#ctx0" brushRef="#br0" timeOffset="13680.56">21577 7510 957 0,'16'-15'489'0,"2"-9"-197"15,0-19-12-15,9-8-45 16,2-10-68-16,-2-3-31 15,2 14-67-15,-8 3-17 16,-2 21-18-16,-4 10-5 16,-10 19 13-16,-6 10 4 0,-6 24-3 15,-3 9-6-15,0 17-14 16,-1 10-5-16,1 4-9 16,0 3-4-16,-5 1-2 15,-3-1-17-15,0 4-78 16,-7 2-56-16,-8-8-179 15,0-3-263-15,-26-20 390 16</inkml:trace>
  <inkml:trace contextRef="#ctx0" brushRef="#br0" timeOffset="14227.24">18502 9307 908 0,'-4'29'366'0,"0"14"-196"16,0 17-61-16,-3 18-6 15,-1 19-23-15,-4 17-47 16,1 2-10-16,1-1-15 0,0-13-4 16,5-21-74-16,4-13-96 15,5-24 107-15</inkml:trace>
  <inkml:trace contextRef="#ctx0" brushRef="#br0" timeOffset="14578.72">18464 9400 640 0,'0'-16'368'15,"0"6"-95"-15,0 11-76 16,0 6-35-16,0 9-51 16,1 4-7-16,11 21-15 15,1 10-10-15,13 25-28 16,5 15-18-16,7 12-18 15,3-3-6-15,3-6-6 16,-7-16-1-16,0-20 1 16,-4-9 0-16,-7-26 4 15,1-12 23-15,-10-29 34 16,5-17 16-16,2-36 36 16,5-14-16-16,-3-25-31 15,0 1-17-15,-2 5-41 16,-4 11-8-16,-2 22-7 0,-1 14-21 15,1 14-74 1,-3 2-62-16,6 14-185 0,2-5-268 16,-11 1 402-16</inkml:trace>
  <inkml:trace contextRef="#ctx0" brushRef="#br0" timeOffset="14864.17">19389 9585 677 0,'-9'80'369'16,"0"2"-97"-16,-5 1-49 16,7-4-15-16,7-2-33 15,4-4-22-15,11-11-36 16,4-2-14-16,6-22-6 16,3-11 5-16,8-16 6 15,-2-16-4-15,0-13-21 16,-7-13-14-16,-14-19-30 15,1 0-9-15,-10-16-15 16,-2-2-6-16,-2-6-8 16,-5-4-1-16,-6 6-47 15,-3 5-60-15,-12 14-218 16,-11 2-202-16,-5 13 322 16</inkml:trace>
  <inkml:trace contextRef="#ctx0" brushRef="#br0" timeOffset="15263.78">19896 9997 957 0,'-5'51'434'0,"-5"0"-214"16,-2-5-17-16,2-20-56 16,1-8-17-16,9-24-12 15,4-14-18-15,12-22-29 16,9-18-5-16,16-17-17 16,14-9 2-16,12 1 1 15,-7 6-4-15,-4 19 5 16,-9 10 4-16,-14 19 13 15,5 13 6-15,-9 21-2 16,0 10-7-16,2 30-22 16,-4 12-13-16,0 16-19 15,-1 6-4-15,-2-4-8 16,2-3-23-16,6-5-95 16,-1-6-75-16,-2-1-242 15,-3-4 266-15</inkml:trace>
  <inkml:trace contextRef="#ctx0" brushRef="#br0" timeOffset="16267.7">13325 9743 591 0,'41'-24'266'0,"8"2"-136"15,7 0-27-15,7-2-39 16,-3-2-12-16,10-4-12 16,7 5-7-16,1 0-4 15,0 3 3-15,-10 10 10 16,-13 4 11-16,-16 15 22 16,-10 10 9-16,-16 16 18 15,-8 12 4-15,-14 18-1 16,-9 5-6-16,-10 11-13 15,-7-3-6-15,-1-2-5 16,-1 7-1-16,-8 0 0 16,-3 2-4-16,-8-1-20 0,-2-6-11 15,1-14-22-15,7-4-8 16,8-15-35-16,7-8-39 16,10-13-118-16,14-6-97 15,17-10 169-15</inkml:trace>
  <inkml:trace contextRef="#ctx0" brushRef="#br0" timeOffset="16590.06">14530 9403 935 0,'-10'9'411'16,"3"16"-231"-16,3 25-4 16,-14 10 19-16,3 18-49 15,1 10-26-15,-4 15-38 16,13 8-13-16,-6 9-23 15,-4 2-11-15,3-10-18 16,-3-8-9-16,3-20-40 0,1-18-57 16,4-17-211-16,10-10 194 15</inkml:trace>
  <inkml:trace contextRef="#ctx0" brushRef="#br0" timeOffset="17115.06">15201 9683 867 0,'-22'28'372'0,"-4"15"-194"16,-3 5-9-16,0 12-43 16,0-1-1-16,4 7-9 15,4 4-10-15,10 7-24 16,0-5-21-16,12 0-41 16,3-7-11-16,4-16-9 15,10-2-1-15,4-13-3 16,6-4 1-16,2-13 1 15,3-3 1-15,1-13 1 16,1-3 2-16,4-9 0 0,-3 1 0 16,1-2 2-16,-9-2 0 15,-4 2 4-15,-10-3 5 16,-6 1 11-16,1-4 5 16,-9-2 16-16,5 0 3 15,-6-3-3-15,-3 1-3 0,-11 5-16 16,-5-4-9-16,-19 6-7 15,-5 4-5-15,-9 5-3 16,-1 12-2-16,8 7-3 16,2 5-7-16,17 8-51 15,5-7-61-15,11 0-362 16,11-1 324-16</inkml:trace>
  <inkml:trace contextRef="#ctx0" brushRef="#br0" timeOffset="17748.12">16185 9816 949 0,'1'-7'408'16,"-17"4"-155"-16,-7-2-113 16,-9-2 24-16,-5 1-6 15,-7 6-28-15,3 7-17 0,-3 7-26 16,-5 5-16-16,6 9-22 15,-11 1-14-15,7 6-23 16,6 5-6-16,12 0-6 16,16 6 0-16,15-3-1 15,10-2-2-15,14-14 0 16,6-8 0-16,8-13 0 16,6-7 1-16,-3-17 1 15,1-9 0-15,2-13 1 16,-5-8 1-16,5-6 0 15,3-7 2-15,-17 11 0 32,-15 25 2-32,0 0 23 0,46-71 13 0,-16 21 26 15,-8 17 7-15,-35 68-9 16,-4 10-8-16,-3 25-20 0,0 4-7 16,-1 12-12-16,1 7-5 15,-4 0-4-15,4 8-2 16,-7 4-1-16,4 3 0 15,9 1-4-15,-9-11-1 16,6-7-1-16,1-13-4 16,-10-9-16-16,7 0-17 15,-6-13-52-15,-4 0-35 16,4-14-118-16,-3-3-97 16,2-16 216-16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9T15:14:20.57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7853 14329 2383 0,'-3'85'47'15,"4"-7"-4"-15,17-16-7 16,10-14-13-16,15-35-21 15,6-37-3 1,-25 12 1-16,1 1 2 0,92-80 10 16,4-17 10-16,19-31 17 15,-38 37 7-15,-6 18-1 16,-5 14-8-16,-28 36-14 16,-13 20 0-16,-24 36 10 0,-10 18 2 15,-17 33 6-15,-13 6-2 16,-11 18-9-16,-3 4 2 15,11-9 5-15,9-5-4 16,26-32-2-16,19-17-3 16,24-40-14-16,16-16 2 15,11-19-4-15,-7-12-3 16,0 4-4-16,-6 0-9 16,-8 2-71-16,2 3 3 15,-11 12 34 1</inkml:trace>
  <inkml:trace contextRef="#ctx0" brushRef="#br0" timeOffset="359.04">10687 13906 2771 0,'30'-1'23'0,"1"3"-8"16,22 4 20-16,-3 20-28 15,-5 10-1-15,0 18-2 16,5 5 1-16,-1-11 1 16,-3-8-12-16,10-23-114 15,0-16 89-15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9T15:34:49.7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2362 1368 880 0,'-27'-43'364'15,"4"43"-215"16,11 0 26-31,6 0-1 0,1 0-19 0,-35 6-43 0,7 7-34 16,5 11-4-16,26 13-26 16,2 13-6-16,0 30-3 15,3 16-13-15,-1 44 3 16,1 13-4-16,0 18-8 16,-1-1-2-16,2-22-6 15,4-13-1-15,1-20-7 0,-1-18 2 16,-3-45-117 15,-2-25-193-31,1-1 202 0</inkml:trace>
  <inkml:trace contextRef="#ctx0" brushRef="#br0" timeOffset="331.52">2154 1255 829 0,'5'-2'351'15,"3"11"-185"-15,7 8-6 0,2 5-15 16,8-4-17-16,14-3-27 15,10 1-10-15,15-10-21 16,9 9-13-16,10-1-20 16,-5-2-10-16,10 5-12 15,8-10-5-15,-5 5-5 16,5 0-3-16,-13 0-30 16,-17 3-55-16,-16-4-197 15,-13-2 182-15</inkml:trace>
  <inkml:trace contextRef="#ctx0" brushRef="#br0" timeOffset="565.1">2033 2192 1118 0,'-11'41'433'15,"33"-10"-289"-15,18-6 3 16,31-10-11-16,11-9-20 16,24-6-46-16,1-6-22 15,-10-8-30-15,5-1-8 16,1-7-62-16,3-1-82 0,11 1 87 16</inkml:trace>
  <inkml:trace contextRef="#ctx0" brushRef="#br0" timeOffset="949.26">3686 2035 883 0,'-40'19'392'15,"-9"6"-226"-15,2 15 5 16,-8 1 0-16,7 10-41 15,10 6-23-15,15 5-37 16,11 2-12-16,14-6-23 16,13-3-5-16,16-11 0 15,9-6 4-15,14-13 8 0,2-6 7 16,3-13 17-16,7-6 8 16,9-11 22-16,-8-13 8 15,-4-9-3-15,-12-6-10 16,-27-16-29-16,-1-1-17 15,-18-19-22-15,-5-2-9 16,-3 5-9-16,-7 5-3 16,-8 21-6-16,-3 11-4 15,-13 18-10-15,3 7-9 0,-14 8-49 16,-1 3-35-16,6 3-140 16,-1 7-129-16,22 11 241 15</inkml:trace>
  <inkml:trace contextRef="#ctx0" brushRef="#br0" timeOffset="1394.18">4528 2048 943 0,'6'-21'417'0,"-2"13"-202"16,-6 1 14-16,-14 15-37 16,-11-1-50-16,-3 21-68 15,-7 7-17-15,2 5-14 0,8 10-7 16,1 1-16-16,18 2-7 16,8-4-9-16,9 3-3 15,19-9-1-15,-6-9 2 16,13-6 3-16,2-12 4 15,11-5 21-15,7-7 10 16,15-7 25-16,3-5 9 16,-7-17-3-16,-3-1-8 0,-18-16-18 15,-10-6-10-15,-6-8-13 16,-5-4-4-16,-14-1-5 16,-5-1-4-16,-12 5-3 15,-3 9-2-15,-9 9-6 16,-10 3-5-16,9 20-25 15,-10-2-21-15,-7 9-80 16,9 9-70-16,-11 0-473 16,4 4 452-16</inkml:trace>
  <inkml:trace contextRef="#ctx0" brushRef="#br0" timeOffset="2013.01">5870 1843 1029 0,'-30'-20'443'0,"-15"8"-243"16,-11 6-2-16,-8 17-70 16,-7 7-41-16,-2 20-58 15,16 13-14-15,7 12 0 16,12 9 3-16,13-3 3 15,7 5-1-15,18 3-3 16,0-10-2-16,12-6-3 16,7-7 3-16,5-24 6 15,6-2 3-15,22-23 14 16,-7-11 5-16,17-18 2 16,7-14 1-16,2-15-4 15,-2-15-2-15,-9-26-6 16,-6-11-3-16,-13-39-8 15,6-14-1-15,-10-23-1 0,1-3 3 16,-13 33 14-16,-4 24 4 16,-8 49 6-16,-6 22-1 15,-7 31-7-15,-3 6-3 16,-6 10-5-16,-1 7-4 16,0 6-11-16,-2 20-6 15,0 26-8-15,-2 19-2 16,-3 43-1-16,0 18 1 15,-1 27-2-15,3 5-9 0,6-8-88 16,6-13-63-16,12-25 95 16</inkml:trace>
  <inkml:trace contextRef="#ctx0" brushRef="#br0" timeOffset="10317.03">2417 3525 532 0,'13'-15'272'0,"-14"17"-59"16,-1 9 7-16,-4 16-29 16,-11 6-22-16,-6 7-47 15,-5 8-20-15,0 13-31 16,6 5-13-16,1 8-25 15,-1-1-10-15,3 0-9 16,-1-6-4-16,1 1-2 16,4 3 0-16,-5-7-2 15,5 2-2-15,4-15-33 16,-2-8-32-16,10-5-117 16,-1-13-95-16,5-6 170 15</inkml:trace>
  <inkml:trace contextRef="#ctx0" brushRef="#br0" timeOffset="10904.45">2326 3423 694 0,'6'-22'335'0,"-2"3"-114"16,3 2-32-16,1 8-56 15,4 1-26-15,5 11-36 16,2 10-8-16,2 26-4 16,-3 15 4-16,7 26-2 15,-9 8-5-15,4 8-13 16,2-3-6-16,-3-8-14 15,4-6-5-15,3-19-5 16,-2-7-3-16,1-16-3 16,1-4-2-16,-6-10 1 15,0-7-1-15,-5-13 1 16,0-11 2-16,1-18 0 16,0-8 1-16,2-20-3 0,1-12 0 15,4-24-1-15,5-13-1 16,-3-1-2-16,1 9-1 15,-4 19-1-15,-3 17 2 16,-4 19 16-16,-3 7 9 16,-10 17 20-16,-1 7 5 15,-2 6-10-15,-1 5-7 16,6 16-15-16,2 6-6 0,9 28 3 16,-6 10 4-16,11 23 2 15,-6 7-1-15,-1 9-6 16,1 1-6-16,-9-15-5 15,0-2 0-15,-3-12-49 16,-2-4-41-16,0-6-112 16,0-10-95-16,4-11 184 15</inkml:trace>
  <inkml:trace contextRef="#ctx0" brushRef="#br0" timeOffset="11274.97">3615 3806 894 0,'-3'-28'392'16,"-3"8"-183"-16,-10 3-24 16,-3 20-27-16,-5 10-34 15,-4 24-53-15,-5 8-14 16,0 13-15-16,0 3-3 15,2-5 0-15,16 1-7 16,20-10-11-16,3-6-3 16,21-12-9-16,2-10 4 15,6-8 10-15,8-10 8 16,0-11 19-16,-4-4 12 0,-2-15 18 16,0 0 6-16,-12-8-13 15,-1-3-15-15,-21-4-31 16,-11-3-15-16,-14-1-9 15,-6-1-12-15,1 3-33 16,2 10-23-16,3 14-74 16,0 10-56-16,2 12 124 15</inkml:trace>
  <inkml:trace contextRef="#ctx0" brushRef="#br0" timeOffset="12187.21">4135 3622 658 0,'0'-1'313'15,"1"14"-104"-15,2 9 7 16,-1 21 0-16,5 16-36 16,0 25-50-16,-1 5-19 15,0 4-24-15,-1-7-9 16,-3-15-24-16,1-10-7 15,1-12-23-15,1-3-6 16,-1-17-7-16,0-4-1 16,-3-14 1-16,-2-14-1 0,2-16-1 15,3-14-2-15,5-25-3 16,0-14-2-16,-1-19-1 16,4-8-1-16,8 9-4 15,10 11-1-15,-2 21 1 16,3 18 0-16,-3 21 3 15,-5 7 1-15,2 12 3 16,-7 3 4-16,1 12 9 16,0 8 3-16,0 19 5 15,5 8 1-15,-9 13-1 16,0-2 0-16,-2-4-3 16,1-6-3-16,-2-13-6 15,4-5-3-15,6-14-2 16,3-8-1-16,15-11 2 15,-6-9 0-15,-1-9 3 0,5-3 2 16,-13-11 6-16,2-1 3 16,-1-10 3-16,-11-3-1 15,-1-1 1-15,-6-2-2 16,-8 9-2-16,-8 6 5 16,-6 21 3-16,-7 11 1 15,-4 21 4-15,-5 7-3 16,-9 8-5-16,7 1-2 15,4-5-10-15,15 5-4 0,14-3-7 16,9 3-2-16,8-1-1 16,3-4 0-16,-2-2-15 15,4-3-34-15,5-1-113 16,2-4-88-16,11-6 148 16</inkml:trace>
  <inkml:trace contextRef="#ctx0" brushRef="#br0" timeOffset="12841.39">5291 3730 963 0,'-10'24'366'0,"-8"10"-212"15,13 11 1-15,-5 8 23 16,3 4-25-16,1-3-63 15,5-6-20-15,4-14-15 0,6-1-6 16,9-16-15-16,0-7-3 16,6-6 5-16,1-8 6 15,-1-9 4-15,5-1-1 16,-3-14-10-16,-2 2-5 16,-1-12-3-16,-8-2 0 15,1-10 10-15,-3-5 1 0,0 7-1 16,0 1-1-16,-1 20-3 15,1 6 4-15,-5 13-2 16,-2 7-2-16,-2 10-13 16,1 8-5-16,3 15-4 15,2 8-1-15,0 12-2 16,0 6 0-16,4 15-3 16,-6 6 0-16,1 12-1 15,-3 3 0-15,-6-3 1 16,-4-4 1-16,-9-13 1 15,-2-3 1-15,-10-7 0 16,-2-6-1-16,-1-7 2 16,-2-7-3-16,4-15-3 15,5-2 0-15,-2-25-4 16,3-8-3-16,-3-17-14 16,7-2-3-16,2-6 0 15,2 0 2-15,13 8 12 16,-5-3 3-16,6 8 1 0,14 4 0 15,12-9 0-15,13 1 1 16,26-10 0-16,13-1 1 16,11-6 1-16,2-5 0 15,3-2 0-15,-14-4 0 16,-6 0 0-16,-3-1 0 16,-5 2-33-16,-4 5-40 15,-11 4-128-15,-2 4-31 0,2 10 131 16</inkml:trace>
  <inkml:trace contextRef="#ctx0" brushRef="#br0" timeOffset="17433.43">2677 4881 593 0,'-8'-2'367'16,"-3"9"-48"-16,-10 11-99 16,-9 1-27-16,-9 17-45 15,-4 6-13-15,-20 12-15 16,0 15-7-16,1 14-7 16,3 0 0-16,30 6-10 15,6-4-8-15,17-14-11 16,5-1-7-16,1-8-21 15,4-8-6-15,9-6-20 0,6-7-7 16,17-17-9-16,9-7-2 16,10-19-3-16,10 1-5 15,5-16-73-15,2 1-66 16,11-9-205-16,5-11 209 16</inkml:trace>
  <inkml:trace contextRef="#ctx0" brushRef="#br0" timeOffset="17851.23">3476 5187 1040 0,'-37'0'503'16,"-5"3"-224"-16,-5 12-85 16,1 7-36-16,-4 9-69 15,7 7-16-15,0 14-17 16,-2 5-1-16,1 14 0 15,10 5-3-15,0 2-5 16,11-2-4-16,11-13-12 16,-4-10-6-16,22-21-12 15,1-13-3-15,12-20-5 16,5-15 1-16,9-16 1 16,7-7 3-16,4-17 6 15,5-5 7-15,2-15 14 0,0-6 3 16,3 0-2-16,-4 4-8 15,-4 10-14-15,-11 8-3 16,-7 21-2-16,-7 8 4 16,-15 18 4-16,-5 8 0 15,-9 13-4-15,-1 12-4 16,4 13-7-16,-2 8-2 16,-4 9-1-16,3 8-26 15,-2 8-91-15,-4 2-131 0,12-5-437 16,18-11 443-16</inkml:trace>
  <inkml:trace contextRef="#ctx0" brushRef="#br0" timeOffset="18186.29">4062 5245 768 0,'7'-27'383'0,"-15"7"-103"16,-10 5-29-16,-20 15-28 15,-8 6-47-15,-18 18-61 16,-10 10-21-16,3 4-25 16,0 1-8-16,24-4-17 15,18-7-13-15,20-12-14 16,15-2-2-16,17-6 2 16,10 0 4-16,23 4 11 0,9 2 6 15,9 5 5-15,-4 1 4 16,-15 3 3-16,-14 1-5 15,-19 3-10-15,-11 7-6 16,-17 8-11-16,-13-1-4 16,-6 5-7-16,-7-3-1 15,4-13-23-15,-1-2-52 16,-7-24-125-16,12-3-97 0,-11-32 169 16</inkml:trace>
  <inkml:trace contextRef="#ctx0" brushRef="#br0" timeOffset="18635.63">4306 4673 1202 0,'3'41'466'0,"-10"26"-308"16,-7 6 7-16,2 13-3 15,-4 9-37-15,0 9-37 16,3 5-5-16,3 3-5 16,5-5-2-16,3-22-26 15,4-7-13-15,1-29-12 16,6-7-6-16,5-20-7 0,2-18-4 16,8-15-2-16,5-18 1 15,9-23-1-15,-9-8-1 16,4-18-1-16,-2 5-1 15,-6 0-1-15,10 3-1 16,-5 15 1-16,-2 4 0 16,-7 20 10-16,-1 12 8 15,-2 19 21-15,0 3 9 16,4 17 13-16,3 13 0 0,-2 11-4 16,-1 9-7-16,0 6-18 15,-7-9-8-15,9-3-16 16,3-8-5-16,-1-9-4 15,1-1-13-15,5-7-86 16,-5-4-58-16,17 3 90 16</inkml:trace>
  <inkml:trace contextRef="#ctx0" brushRef="#br0" timeOffset="23266.63">3042 6496 453 0,'-11'-16'273'0,"0"5"-8"15,-5-1-32-15,-5 0-53 16,1-1-36-16,3 8-62 16,-12 1-21-16,-10 5-19 15,-4 10-5-15,-9 8-2 16,5 12 1-16,2 16-1 0,1 5-3 15,-7 12-11-15,3 6-7 16,5 12-11-16,0 3-3 16,15 1-3-16,3 1-1 15,13 2 2-15,11 3 2 16,11-6 2-16,14-5 2 16,9-26 0-16,2-12-1 15,3-19 1-15,-2-11 1 16,-1-9 3-16,-1-5 2 0,-7-10 7 15,-5-4 2-15,-6-10 3 16,-8-3 1-16,-8-5-5 16,-3-2-1-16,-10 0-6 15,-1 3-2-15,-7 5-4 16,-1 5-2-16,3 14-1 16,2 7 2-16,6 1 9 15,7 1 1-15,5-7 5 16,7-3 2-16,10-5-3 15,7-5 0-15,10 6 1 16,7-2-2-16,14 4-2 16,4-3 0-16,12 2-3 15,-10-1-2-15,-16 3-1 16,-8 4-1-16,-17 0-2 16,2 2-1-16,-1 1-16 0,-3 1-17 15,-4-2-29-15,-2 4-11 16,-7 0 4-16,-1 0 7 15,-3 4 15-15,-2-1-22 16,0-3-111-16,-1 0-64 16,0 0 135-16</inkml:trace>
  <inkml:trace contextRef="#ctx0" brushRef="#br0" timeOffset="23610.24">3170 7113 560 0,'-1'-1'364'15,"0"0"-16"-15,0 0-122 16,0 0-26-16,-12 5-55 15,-7 5-28-15,-24 49-49 16,27-26-21-16,8-4-26 16,9-1-5-16,6-8-4 15,8-8 3-15,12 5 6 16,-1-4 4-16,3 1 7 16,4 2-1-16,5-3-5 15,16 3 0-15,1-15 5 16,-1-5 5-16,-9-17 17 15,-19-7 5-15,-8-1-1 16,-8-3-4-16,-12 3-11 16,-7 0-9-16,-12 0-10 15,-6 4-5-15,-17 0-10 16,-2 3-4-16,0 11-5 0,1 2-3 16,14 7-4-16,5 2-9 15,14 1-46-15,4 2-31 16,8 2-98-16,3-2-81 15,6 1 175-15</inkml:trace>
  <inkml:trace contextRef="#ctx0" brushRef="#br0" timeOffset="23862.3">3708 6725 655 0,'18'-23'240'0,"-7"-2"-133"16,-2 5 11-16,-8 13 77 16,-4 14 27-16,-7 21-14 15,-2 14-22-15,-7 12-66 16,0 1-33-16,1 0-49 16,2-3-19-16,8-1-30 15,4-1-21-15,6 7-60 16,2 7-41-16,2 8-192 15,2-1 208-15</inkml:trace>
  <inkml:trace contextRef="#ctx0" brushRef="#br0" timeOffset="24338.39">4360 6991 869 0,'-4'-6'400'16,"-17"1"-210"-16,-7 3 0 15,-3 2-57-15,-9 0-31 0,3 8-24 16,6 7-16-16,-5 12-26 16,6 11 0-16,3 13 2 15,-3-1 0-15,19 0-11 16,0-14-11-16,15-13-10 15,9-4-1-15,7-21 7 16,9-1 6-16,2-23 5 16,2-9 1-16,11-11 0 15,3-7-2-15,6-9 7 16,1-6 7-16,-11-15 8 16,-1-5 0-16,-12-11-1 15,-3 1-1-15,-6 13-2 16,-9 10 4-16,-7 22 0 15,-4 20-4-15,-5 20-9 16,-10 5-3-16,3 23-6 0,-7 0 0 16,5 22-3-16,4 16-4 15,-3 13-8-15,2 10-2 16,0 17-5-16,10 10-2 16,11-4-62-16,11-1-46 15,14-12 327-15,4-13-204 16</inkml:trace>
  <inkml:trace contextRef="#ctx0" brushRef="#br0" timeOffset="32302.63">2855 8085 791 0,'-5'-10'341'0,"-1"-1"-212"16,-2-3-26-16,-4 1 0 15,-6 5 4-15,-2-1 9 16,-10 7 27-16,1 2-1 15,-7 13-29-15,-4 8-13 16,2 18-28-16,-11 9-13 0,-1 18-14 16,-5 2-9-16,-6 6-11 15,9-5-6-15,5-13-3 16,15-2 0-16,17-10 1 16,7 3 0-16,12 2-1 15,8 6-1-15,6-11-4 16,5-1-1-16,13-8-5 15,1-13-1-15,10-7-4 16,5-9 0-16,-6-12-22 16,0-5-26-16,4-2-69 15,-7-4-44-15,5-3-89 16,5 8-47-16,2 1 191 16</inkml:trace>
  <inkml:trace contextRef="#ctx0" brushRef="#br0" timeOffset="32827.15">3231 8322 835 0,'-8'-22'363'0,"0"3"-218"16,0 0-32-16,1-1 0 15,-1 8-32-15,0 2-8 16,-4 5-2-16,-2 9-1 0,-8 8 1 15,-2 1 0-15,3 11-10 16,-1-4-13-16,7 5-19 16,-1 0-7-16,1 6-3 15,2 0 1-15,1 0-1 16,6 6-2-16,2-7-7 16,5 5-4-16,5 1-4 15,-4 0-1-15,8 2-1 16,-3-8 1-16,1-7-2 15,5-7 0-15,0-15-1 16,2-8 1-16,7-10 1 16,0-3 0-16,0-7 2 15,0 1 0-15,-7-3 0 16,0-1 0-16,-4 1 1 16,0-3-1-16,4 4 1 15,0-2 0-15,-2-1 0 0,-1 1 1 16,-2 1 0-16,-1 4 2 15,-2 14 2-15,-2 5 1 16,-1 15 5-16,-2 8 1 16,2 12 2-16,-2 7 0 15,3 4-5-15,3-4-4 16,0-8-6-16,5-1-10 16,4-8-75-16,4 0-80 15,7-1 100-15</inkml:trace>
  <inkml:trace contextRef="#ctx0" brushRef="#br0" timeOffset="33534.36">3575 8368 623 0,'-5'50'263'0,"6"-27"-128"16,1 1-30-16,-2-5 12 15,-2-2-10-15,4-3-13 16,-1-8-2-16,1-5-2 16,0-1 0-16,-2-1-8 15,0 0-10-15,0-1-26 0,8-20-12 16,13-36-16-16,-17 19-5 15,2 1-6-15,1 1-1 16,3 4-6-16,1 7-3 16,2 1-27-16,2 4-38 15,6-1-118-15,7 4-55 16,12 0-196-16,6 0 16 16,5 3 125-16,-4-3 61 15,2-1 252-15,-2 0 61 0,-3-4 43 16,1 3 13-16,-14-1-3 15,2 1-20-15,-3 1-4 16,-2 2 1-16,-4 7 11 16,-9 2 1-16,-9 8 1 15,-1 5 4-15,-11-1-10 16,-2 4-12-16,-7 5-34 16,-7 0-19-16,-1 10-20 15,-1 0-4-15,-1 2-5 16,1 5 7-16,6 0 12 15,1 0 1-15,7-6-1 16,6 1-7-16,6-2-18 16,6-2-5-16,8 3-4 15,0-7-3-15,10-9 9 16,2 3 9-16,4-3 40 0,6 4 20 16,-7 4 19-16,-7 0-2 15,-11-1-16-15,-11 3-11 16,-5-1-14-16,-5 4-4 15,-14-3-21-15,-3 2-11 16,-10-6-31-16,2-2-35 16,0-4-122-16,2-5-81 15,11 4 147-15</inkml:trace>
  <inkml:trace contextRef="#ctx0" brushRef="#br0" timeOffset="35563.25">2182 10543 412 0,'-8'3'251'0,"-2"-2"-28"16,1-1-53-16,2-6-86 15,0-7-30-15,2-14-24 16,-1-10 2-16,4-19 23 16,0-11 8-16,-3-20 4 15,2-5-5-15,3-3-24 0,2-3-7 16,4 4-11-16,0 1-4 15,-1 8-1-15,0 12 2 16,3 13 5-16,-2 9 2 16,2 10 1-16,-1 10-2 15,0 12-8-15,0 4-4 16,5 18 4-16,0 8 5 16,8 15 12-16,3 18 7 15,5 22 5-15,5 7-3 0,1 12-6 16,3 4-5-16,-3-7-11 15,2-1-4-15,0-10-8 16,-7-8-2-16,-1-11-3 16,-3 0-2-16,-2-8-7 15,6-3-22-15,-3-9-85 16,-2-5-86-16,-10-4 121 16</inkml:trace>
  <inkml:trace contextRef="#ctx0" brushRef="#br0" timeOffset="35762.25">2201 10158 768 0,'-13'6'301'16,"4"-5"-212"-16,12-12-7 15,3-3-2-15,5-4 3 0,4-4-9 16,11 5-28-16,1 1-16 15,16 4-25-15,13 0-33 16,7 3-158-16,2-1 132 16</inkml:trace>
  <inkml:trace contextRef="#ctx0" brushRef="#br0" timeOffset="36140.33">2838 10082 497 0,'21'44'250'0,"3"14"-76"16,-11 3-45-16,14 14-30 15,-10-5-4-15,-1-6 5 16,0-8 4-16,-5-17-5 16,9-3-8-16,-6-11-18 15,-9-11-9-15,-5-6-10 16,-11-6-6-16,-8-13-14 16,3 0-8-16,-6-22-15 15,-3-16-6-15,-8-30-5 16,-7-19 0-16,4-14-6 15,14 7-2-15,24 22 0 16,11 13 0-16,19 23 3 16,0 7 2-16,-1 16 3 15,1 10 0-15,-9 14 5 16,1 5 6-16,-11 11 8 16,2 5 4-16,-7 9 4 0,-2 3-3 15,3 10-5-15,-6 1-4 16,-2-5-4-16,-4-1-3 15,-5-7-11-15,-3-10-26 16,-4-8-119-16,-1-2-109 16,4-8 155-16</inkml:trace>
  <inkml:trace contextRef="#ctx0" brushRef="#br0" timeOffset="36575.24">3558 9937 589 0,'-16'3'268'0,"-8"9"-112"15,-6 1 3-15,0 8 14 16,3 6-8-16,-6 6-8 15,1 0-8-15,-2-2-35 16,0-1-24-16,17-6-44 16,6-6-17-16,11-4-22 15,5-4-3-15,8-6-3 0,2 2 3 16,5-4 4-16,-3-9 2 16,1-11 4-16,1-4 2 15,-8-14 1-15,0 2 4 16,-2 5 4-16,-2 4 2 15,4 14 6-15,1 7-1 16,1 13 2-16,-4 5-4 16,-9 3-10-16,10 10-5 15,-4-4-10-15,3-1-9 16,8-7-75-16,-8-11-64 0,-2-9-168 16,4-8-168-16,-1-3 303 15</inkml:trace>
  <inkml:trace contextRef="#ctx0" brushRef="#br0" timeOffset="36726.21">3548 10114 407 0,'10'20'267'0,"12"31"32"16,-16-26-19-16,2-9-26 15,1-4 0-15,-4-8-53 16,2-7-35-16,-2-7-58 16,-3-3-34-16,3-11-32 15,-3-5-13-15,1-6-95 16,4-6-98-16,2-2 105 15</inkml:trace>
  <inkml:trace contextRef="#ctx0" brushRef="#br0" timeOffset="36905.19">3896 9628 1457 0,'0'42'489'15,"2"5"-479"-15,6 3-4 0,-6-12-3 16,3 1-3-16,9-7-41 16,-6-1-38-16,3 2 48 15</inkml:trace>
  <inkml:trace contextRef="#ctx0" brushRef="#br0" timeOffset="37056.32">3927 10072 792 0,'-19'-8'317'0,"5"-12"-190"16,2-3-19-16,6-8 32 16,4 1-7-16,21-4-20 15,4 3-21-15,6 8-44 16,-1 0-69-16,-1 18 16 16</inkml:trace>
  <inkml:trace contextRef="#ctx0" brushRef="#br0" timeOffset="38103.25">4159 9633 611 0,'-7'30'269'15,"7"14"-101"-15,3 7-32 16,4 14-5-16,1 4-6 16,-2-7-34-16,1-8-12 15,1-14-27-15,5-3-10 16,-4-9-9-16,3-4 0 15,-6-9 5-15,-1-2-2 0,-1-7-8 16,-2-6-6-16,4-7-10 16,-2-8-3-16,6-10-4 15,-4-6-2-15,3-12-1 16,1-3-1-16,-6-10 0 16,3 2-1-16,0 7 2 15,3 10-1-15,-1 16 0 16,1 11-1-16,-1 10-2 15,-5 3 0-15,-3 9 0 16,3 1 2-16,-1 9-1 16,-3-1 1-16,11 0-1 15,-7-7-1-15,0-12-1 16,11-2-1-16,-7-6-3 16,3-3 1-16,-3-6 1 15,-3 3 1-15,0 2 1 0,5 3 0 16,6 11 1-16,-1 0 0 15,2 10 2-15,-7 0 1 16,4 4 2-16,0-3-1 16,1-7 0-16,2-3 0 15,1-10 0-15,1-7 1 16,0-7 1-16,0-6-1 16,5-7 2-16,5 1 2 15,2-9 11-15,-2 8 5 0,-6 4 12 16,-5 5 8-16,-12 11 12 15,2 3 9-15,-5 14 4 16,-5 7-3-16,-2 12-16 16,-11 3-11-16,-2 15-16 15,-1-3-4-15,2 4-10 16,4-2-4-16,5-9-4 16,7-5 0-16,4-12-6 15,-2-5-21-15,6-13-87 16,5-7-87-16,-3-4 121 15</inkml:trace>
  <inkml:trace contextRef="#ctx0" brushRef="#br0" timeOffset="38411.26">4977 9733 983 0,'5'37'374'0,"-2"9"-280"0,-2 6 3 15,-1-5 17-15,-1-7-7 16,5-14-16-16,3-13-19 16,6-24-39-16,4-13-13 15,0-28-8-15,1-6-3 16,-7-16-5-16,3 12-2 0,1 23-2 16,2 5 0-1,2 35-1-15,-6 1 1 0,-4 16 1 16,-3 7 3-16,-2 12 1 15,3 1 2-15,-2 7-3 16,6-2 0-16,0-12-1 16,4-4-26-16,3-19-171 15,3-4 140-15</inkml:trace>
  <inkml:trace contextRef="#ctx0" brushRef="#br0" timeOffset="38599.18">5415 9121 1277 0,'3'60'432'0,"-3"19"-415"0,2 3-6 16,0 2-1-16,7 4-3 15,5-8-31-15,2-7-75 16,7-4 68-16</inkml:trace>
  <inkml:trace contextRef="#ctx0" brushRef="#br0" timeOffset="38984.4">5540 9474 493 0,'33'-34'310'0,"5"-3"-22"16,4 5-48-16,3 2-75 16,6 9-28-16,-14 2-28 15,-7 3-15-15,-15 9-30 16,-14-3-13-16,-1 15-25 16,-8 4-8-16,-2 8-11 15,2 6-10-15,-4-3-10 16,18 4-3-16,13-2-1 15,0-7 3-15,13-1 6 16,-3-5 3-16,0-6 5 16,3 2 0-16,1 5 21 15,-7 3 15-15,-10 9 50 0,-3 8 15 16,-17 12 5-16,-8 5-7 16,-15 3-44-16,-7 0-14 15,-12-14-24-15,8 0-39 16,3-6-133-16,-2-7-390 15,-4 1 362-15</inkml:trace>
  <inkml:trace contextRef="#ctx0" brushRef="#br0" timeOffset="49504.14">2127 11151 723 0,'-14'-6'342'16,"-7"7"-143"-16,-2 5-21 15,-13 12-43-15,-6 5-29 16,-17 13-33-16,-4 8-16 15,0 24-22-15,4 3-5 16,17 17-4-16,1-3 3 16,12 9 1-16,5 7-2 15,6-7-6-15,13 6-5 0,7-18-8 16,6-8-3-16,11-12-6 16,3-14-2-16,8-19-3 15,10-15 0-15,11-26 0 16,6-15 2-16,9-29 2 15,5-5 1-15,-7-14 3 16,-4-6-1-16,-11-3 1 16,-9 2 1-16,-10 3 1 15,-6 4 1-15,-11 8 4 16,-12-1 4-16,-8 0 1 16,-10-1 0-16,-10 6-5 15,-2 8-3-15,-4 18-4 16,-9 9-3-16,-6 20-3 15,-8 8-8-15,-8 15-48 16,7 4-49-16,8 5 67 0</inkml:trace>
  <inkml:trace contextRef="#ctx0" brushRef="#br0" timeOffset="50022.82">2648 11771 997 0,'-13'6'441'0,"1"12"-231"16,1 12-57-16,3 14-69 15,2 10-24-15,4 15-14 16,7 11-2-16,8 6-3 16,3-5-4-16,9-12-10 15,-1-18-5-15,4-23-9 16,4-11-4-16,6-21-2 15,8-13-1-15,2-22 2 16,-1-11-1-16,-8-23 0 0,-1-11-1 16,-8-12-1-16,-2-4 0 15,-4 8 1-15,-9 6 1 16,-4 24 6-16,-3 18 11 16,-4 29 26-16,0 16 11 15,-7 23 2-15,-1 11-9 16,0 14-27-16,-3 0-12 15,4 8-13-15,3-6-11 0,3-3-50 16,11 3-65-16,8-9 10 16,6-7 48-16</inkml:trace>
  <inkml:trace contextRef="#ctx0" brushRef="#br0" timeOffset="50948.3">3516 11887 771 0,'12'70'324'0,"-10"5"-194"16,3 0-17-16,-4-3-4 15,-7-12-13-15,10-16 9 16,-4-23 9-16,4-23 3 0,5-13-5 15,-2-23-23-15,2-15-18 16,-5-18-36-16,3-4-14 16,2-4-17-16,1 3-4 15,8 5-4-15,-1 2-3 16,5 8-13-16,7 3-6 16,12 4-5-16,11 2-1 15,9 4 7-15,2 6 6 16,-3 7 7-16,-4 7-4 0,-8 16-6 15,-2 9 2-15,-5 9 3 16,-5 8 9-16,-6 4 14 16,-4 7 4-16,-19 10 4 15,-8 5 1-15,-19 18-1 16,-11 8-3-16,-10 5 1 16,-2-2 10-16,0-17 25 15,11-9 8-15,9-20 5 16,12-9-11-16,20-14-21 15,5-5-5-15,20-8-5 16,3-2 0-16,15-1-1 16,9 1 4-16,5 0 2 15,0 2-1-15,-9 8-1 16,-14 3-6-16,-17 12 6 16,-5 9 8-16,-21 10 9 15,-3 4 2-15,-14 11-8 16,-8 1-8-16,-9 0-12 15,-1-1-3-15,-8-10-5 0,3-6 0 16,10-7-3-16,1-9-1 16,15-10-6-16,7 4-2 15,10-10-1-15,13 3-1 16,15-6 5-16,8-6 1 16,7-13 2-16,4-11 1 15,8-12 1-15,67-95 6 16,-51 70 4-1,0-2 7-15,-1 3 3 0,-5 9-2 16,-16-4-4-16,-11 7-5 16,-12 9-2-16,-16 15 2 15,-8 5 0-15,-20 13 4 16,-12 7-1-16,-4 18-1 16,-8 8-2-16,3 20-2 15,3 12-2-15,-4 14-1 16,4 7-2-16,7 4-2 15,7 0-1-15,21-4-2 16,11-1-1-16,16-10-6 16,8-7-21-16,4-19-75 15,1-8-38-15,2-23-46 16,-1-18-28-16,3-26-98 16,-1-19-222-16,0-31 350 15</inkml:trace>
  <inkml:trace contextRef="#ctx0" brushRef="#br0" timeOffset="51131.12">5477 10281 1152 0,'4'3'475'0,"-4"45"-288"16,-5 16-46 0,-12 44-51-16,-7 20-34 0,-2 17-41 15,-1 9-6 1,-1-2-4-16,11-11-3 0,6-20-11 15,7-11-46-15,21-24-186 16,0-9 165-16</inkml:trace>
  <inkml:trace contextRef="#ctx0" brushRef="#br0" timeOffset="51450.45">5587 11751 673 0,'5'112'318'0,"1"-25"-153"0,4-13-18 16,6-34-77-16,2-16-18 15,9-36 23-15,5-16 16 16,5-36 19-16,0-18-14 16,6-22-50-16,-2-12-20 15,-1-6-40-15,2 1-35 0,-5 10-108 16,-3 11-50-16,-2 27-101 16,-3 12-49-16,1 23 239 15</inkml:trace>
  <inkml:trace contextRef="#ctx0" brushRef="#br0" timeOffset="51655.11">6202 11017 421 0,'0'35'270'16,"-3"10"-22"-16,-10 21-87 16,2 9-29-16,-3 11-20 15,-3-1 0-15,2 0 13 16,3-5-1-16,3-11-13 16,8-3-12-16,6-11-36 15,2-9-16-15,11-12-27 16,1-10-10-16,14-21-39 15,-1-12-34-15,5-18-68 16,6-9-34-16,-8-17-36 16,2-3-14-16,-4-10-152 15,-2 3 239-15</inkml:trace>
  <inkml:trace contextRef="#ctx0" brushRef="#br0" timeOffset="52050.27">7073 10996 656 0,'12'10'343'0,"-22"24"-99"16,-9 12-73-16,-12 14-85 15,-4 6-36-15,-2-1-31 16,3-3 7-16,9-12 23 16,3-5 14-16,13-10 22 15,4-3 0-15,10-4-13 16,-1-5-11-16,8-2-22 15,3-2-12-15,5-6-16 16,6 2-4-16,-1-10-31 0,-4 1-31 16,-5-1-67-16,-8-2-31 15,-7 8-62-15,-6 0-220 16,-10-7 306-16</inkml:trace>
  <inkml:trace contextRef="#ctx0" brushRef="#br0" timeOffset="52528.38">6235 11030 595 0,'6'-6'326'0,"8"-4"-100"16,8-2-81-16,11-2-26 15,-2 0-49-15,-1 5-10 16,5 6 13-16,-3 3 10 16,-8 5 8-16,-4 7 4 15,-11 4-9-15,-7 7-10 16,-16 12-28-16,-10 1-12 15,-15 7-21-15,-7 3-9 16,-11-8-20-16,10 6-17 0,2-10-60 16,7-6-42-16,14-10 82 15</inkml:trace>
  <inkml:trace contextRef="#ctx0" brushRef="#br0" timeOffset="53156.59">5910 11575 536 0,'-13'-13'302'16,"-2"3"-65"-16,5 5-45 0,-11 5-79 15,14 4-31-15,-1 9-25 16,-5 3 4-16,17 9 9 16,-8 4 1-16,7 4-11 15,2 6-12-15,-8 0-23 16,11 7-7-16,-1 7-6 16,-7-4 0-16,9 0 1 15,-5-7 1-15,2-8-3 16,7-4-1-16,-5-10 15 15,-7-4 10-15,-3-10 8 16,-5-8 8-16,-6-19 2 16,0-8-4-16,6-21 5 15,1-7-2-15,7-13-3 16,10-3 3-16,3-6 10 16,5 2-3-16,2 3-17 15,-2 2-10-15,6 12-25 0,0 8-4 16,3 11-3-16,-4 5 0 15,4 14-2-15,2-1-2 16,10 8-33-16,7 6-29 16,10 5-113-16,5 7-79 15,2 11 160-15</inkml:trace>
  <inkml:trace contextRef="#ctx0" brushRef="#br0" timeOffset="57939.12">6690 11927 446 0,'27'10'276'15,"-34"-10"-44"-15,7-3-49 16,-1 0-25-16,1 2-41 15,0 0-12-15,7-2-32 16,3-3-13-16,1 1-21 16,37-15-10-16,-20 17-17 15,-1 1-3-15,-3 2-2 16,-2 3 1-16,-2-1 6 16,1-2 6-16,0-4 4 15,0-6-1-15,0-1-5 16,4 1-6-16,0-3-7 15,4-5-1-15,5 1-1 16,-3-4-1-16,-7 4 2 0,0 9 1 16,-16 0 8-16,-3 2 5 15,1 2 5-15,-9-6-2 16,3 5-6-16,3-4-5 16,-1-8-6-16,5-1-1 15,3 0 1-15,-4 2 1 16,-6 2 3-16,-6-1 2 15,-6 1 4-15,-4-3 0 0,-5 9-1 16,4 6-1-16,-4 2-4 16,2 2-1-16,2 1-4 15,1-1-1-15,1-4-1 16,1-3 0-16,2 0 0 16,-1-4-1-16,1 2 2 15,0 2-2-15,0 2 1 16,2-2-1-16,2 3-1 15,0 0 0-15,3-5-1 16,4 2 0-16,1-6-1 16,0-2 1-16,2-3 2 15,0 0 0-15,0-1 1 16,0-3 1-16,-2-3 3 16,0 2 0-16,1 1 12 15,1 2 2-15,2-1 2 16,1-2 0-16,4-4-12 15,-2 3-1-15,-2 6-5 0,-1-2-1 16,-4 4 0-16,3-5-2 16,0-4-3-16,6 13-5 15,1-1-24-15,2 4-18 16,5 9-76-16,1-2-67 16,-2-11 121-16</inkml:trace>
  <inkml:trace contextRef="#ctx0" brushRef="#br0" timeOffset="96356.91">4928 1701 851 0,'0'-6'368'0,"-4"1"-181"0,11 4-25 16,-9-2-25-16,-8 4-18 15,4 6-23-15,-16 3-6 16,-13 11-10-16,-3 12 0 16,-18 13-15-16,-3 3-13 15,15 10-19-15,0-4-10 16,12-11-14-16,9-5-3 16,5-13-40-16,1-8-30 15,11-4-83-15,-4-3-56 16,3-2-92-16,2 0-80 0,5 0 243 15</inkml:trace>
  <inkml:trace contextRef="#ctx0" brushRef="#br0" timeOffset="97931.48">6448 2434 576 0,'-15'-5'346'16,"1"5"-64"-16,-6 1-79 16,7 9-27-16,1-4-37 15,5-3-7-15,8 0-18 16,-2-7-8-16,0-6-16 16,3 2-9-16,4-2-11 15,5-4-6-15,10 10-19 16,3-5-8-16,8 2-18 15,7 9-7-15,14-2-6 16,3-3-2-16,20 4-2 16,6-6 0-16,5-2 0 15,4 5 0-15,13-9 0 0,5 3 1 16,7-2 0-16,-7-3 1 16,-6-1 1-16,-3 3-1 15,-5-1 0-15,3-4-1 16,-20 0 1-16,-12-4 0 15,-2 2 0-15,-4 4 0 16,-5 3 0-16,-2 2-1 0,-21 4 2 16,-11 3 0-16,-17 0 5 15,-4 3 8-15,-6 1 5 16,-5 2 1-16,-4 6-5 16,-11 3-6-16,-8 12-8 15,-1 6-1-15,-6 14-2 16,2 3 0-16,7 12-2 15,-4 3 0-15,-4 0 0 16,1 3 0-16,3-5-5 16,4-1-21-16,10-16-46 15,3-6-35-15,9-24-110 16,6-13-95-16,22-22 200 16</inkml:trace>
  <inkml:trace contextRef="#ctx0" brushRef="#br0" timeOffset="98134.71">7841 1876 935 0,'-3'36'431'15,"15"-5"-214"-15,11 4-4 16,10 1-99-16,-6-2-47 15,14 5-52-15,6 2-32 16,14-3-156-16,16-6 126 0</inkml:trace>
  <inkml:trace contextRef="#ctx0" brushRef="#br0" timeOffset="99246.49">8914 3014 667 0,'-1'27'314'0,"4"-23"-126"16,8-6 8-16,10-23-59 15,7-6-35-15,12-16-53 16,5-13-8-16,-2-14 3 16,0-8 9-16,1-14 6 15,-9-1 0-15,-1-18-8 16,2-9-8-16,-6-13-16 16,1-10-7-16,2 9-11 0,-1 9-4 15,-4 28-5 1,5 17 0-16,-3 30 0 0,-4 16 5 15,-6 20 7-15,-14 12 2 16,0 18 3-16,-6 7-3 16,-1 24-3-16,9 19-2 15,3 30-2-15,3 13-2 16,-1 22-1-16,-3 1 0 16,2 4-2-16,2 1 1 15,6-14 0-15,3-8-2 0,-2-25-21 16,2-13-27-16,-3-23-95 15,-2-9-82-15,-1-21 138 16</inkml:trace>
  <inkml:trace contextRef="#ctx0" brushRef="#br0" timeOffset="99452.46">9358 2547 985 0,'-25'7'448'0,"11"-9"-207"16,11-7-29-16,8-10-67 16,11 0-42-16,9-8-60 15,5 2-17-15,22 12-24 16,12 2-2-16,19 3-18 16,4-2-44-16,5-4-148 0,0-5 138 15</inkml:trace>
  <inkml:trace contextRef="#ctx0" brushRef="#br0" timeOffset="99691.42">10428 1523 845 0,'-16'35'404'16,"-4"7"-214"-16,3 26 6 15,-3 11-24-15,-1 19-72 16,2 7-25-16,-1 12-44 16,7 6-11-16,4 9-10 15,4 0 0-15,7 1-74 16,6-7-78-16,6-20-277 16,4-8 260-16</inkml:trace>
  <inkml:trace contextRef="#ctx0" brushRef="#br0" timeOffset="100154.76">10206 2773 321 0,'-22'-60'248'16,"15"31"35"0,7 7-41-16,4 4-82 0,9-1-34 15,4-6-46-15,3 0-13 16,12-6-20-16,0-5-9 15,6-1-14-15,4-2-5 16,15 7-8-16,8 4-3 16,8 10-4-16,-2 3-2 15,-11 6 0-15,-7 4 0 0,-20 7 3 16,-1 6 9-16,-14 11 21 16,-2 10 9-16,-3 12 9 15,-9 7-1-15,-9 13-9 16,-8-4-5-16,1 2-5 15,-2-2-3-15,5-9 3 16,3-3 5-16,1-13 6 16,4-8 1-16,5-4-7 15,2-9-6-15,10-8-5 16,4-4-4-16,10-17-7 16,8-6-4-16,5-12-2 15,-3-5-2-15,-10-7-1 16,-8 4 0-16,-13 0-1 15,-11 1-4-15,-18-5-38 16,-8 5-30-16,-11-4-83 16,6 2-71-16,7 9-268 0,9-4 315 15</inkml:trace>
  <inkml:trace contextRef="#ctx0" brushRef="#br0" timeOffset="100724.02">11143 2444 458 0,'7'49'228'16,"9"1"-122"-16,-5-6-3 16,2-6 1-16,2-6-35 15,-4-6 4-15,6-5 4 16,-5-5-5-16,1-8-22 15,2-5-14-15,-2-10-19 16,-3-8-2-16,4-10-8 16,2-3-3-16,3-12-3 15,5-7 0-15,-2-1 2 16,2 5 3-16,-1 1 12 16,5 9 2-16,-4 11 8 15,-7-1 10-15,-4 20 7 16,-7 3 5-16,-3 14 8 15,-1 8-6-15,2 16-9 16,-4 6-6-16,-8 2-15 16,3 4-7-16,0-13-11 0,4-5-2 15,10-11-2 1,1-8-1-16,5-15 1 0,15-9 1 16,2-17 3-16,1-11 4 15,7-8 9-15,-10-2 9 16,2-3 15-16,-2 5 5 15,-6 15 18-15,-5 3-5 16,-5 15 4-16,-5 12-1 0,-9 4-10 16,0 10 3-16,-3 15-12 15,0 0-8-15,4 10-19 16,0-7-7-16,7 1-7 16,-1-1-2-16,1-5-45 15,3 7-48-15,1-4-160 16,0 5 156-16</inkml:trace>
  <inkml:trace contextRef="#ctx0" brushRef="#br0" timeOffset="101052.79">12590 2176 1284 0,'-1'-16'517'15,"-20"3"-358"-15,-10 3-27 16,-16 8-58-16,-3 3-35 16,-3 9-18-16,3 4 2 15,13 4 7-15,14 4 6 16,11 7 11-16,12-2-1 16,11 3 5-16,7 5 4 15,13-2-3-15,2 3 3 0,-2-2-5 16,1-6-8-1,-11 1-10-15,-2-4-8 0,-16 3-6 16,-9 0-3-16,-15 0-6 16,-8 1-2-16,-2 1-48 15,-7 2-44-15,7 3 1 16,0-3 31-16</inkml:trace>
  <inkml:trace contextRef="#ctx0" brushRef="#br0" timeOffset="114292.84">9958 3399 500 0,'8'-14'258'0,"0"4"-80"15,-1 8-22-15,-3 6-32 16,-2 5-13-16,-5 5 1 15,-4 4 2-15,-6 8-6 0,-4 5-5 16,-5 11-20-16,-2 11-14 16,-4 8-23-16,-3 9-11 15,2 12-12-15,0 7-2 16,3 5-4-16,-2-5-1 16,8-8 4-16,-4-3 1 15,4-8 8-15,9-5 6 16,-3-9 11-16,5-9 4 15,5-14 1-15,-3-5-4 0,13-9-9 16,-1-4-3-16,-5-6-6 16,10 0-4-16,-8-1-4 15,10-1-2-15,1 2-4 16,-6-2-1-16,12-1-3 16,-3 0-1-16,10-5-1 15,7-1 0-15,9-9-1 16,4-3-1-16,20-6-3 15,9 3-1-15,1 2-1 16,3-1 0-16,-9 5 0 16,-2-3-1-16,-3-1 1 15,5 5-1-15,-3-1 1 16,2 4 0-16,-7 3 1 16,-11-5 1-16,-7 1 2 15,-10 1 0-15,-8 5 2 16,0 5 0-16,-12 2 1 0,-5 0 2 15,-7 3 3-15,-4 2 1 16,-9 11 0-16,-6 4-1 16,-9 7-1-16,-5 2-2 15,0 2-3-15,-7 2-1 16,1 1-3-16,0 0-1 16,-8-4-1-16,1-4-1 15,3 1 0-15,-3-5-1 0,7-3-3 16,4 3-5-16,2-10-13 15,4 3-11-15,5-3-32 16,3-2-20-16,4-8-45 16,4-2-33-16,4-9-72 15,6-5-59-15,5-6 186 16</inkml:trace>
  <inkml:trace contextRef="#ctx0" brushRef="#br0" timeOffset="114634.42">10317 4125 666 0,'3'-2'347'0,"-1"-6"-127"16,5 3-15-16,5 1-13 15,4 2-31-15,2 3-13 16,6 7-18-16,1 4-16 16,-2 5-36-16,0 7-20 0,-3 9-34 15,0 4-6-15,1 6-12 16,-4-3-16-16,5 0-55 15,-3-11-53-15,4-3-150 16,15 12 165-16</inkml:trace>
  <inkml:trace contextRef="#ctx0" brushRef="#br0" timeOffset="137166.66">11576 4067 903 0,'0'-28'397'0,"-1"4"-197"15,1 1 11-15,1 7-46 16,-2 3-23-16,0 6-37 16,0 7-14-16,-6 6-21 15,-1 5-11-15,-10 16-12 16,-5 6-7-16,-5 19-5 0,-4 10-2 15,-1 13-12-15,0 14-6 16,6 6-7-16,2 0-3 16,8 2-1-16,5-11-1 15,6-6-1-15,5-8 1 16,4-8 0-16,0-10-1 16,11-15 1-16,4-5 1 15,15-19 4-15,7-5 1 0,16-10 2 16,10 0 1-16,1-5-3 15,2 1-1-15,-6-1-2 16,-7-3-3-16,1 3-24 16,-4-5-24-16,-8 1-82 15,-13-3-84-15,-20 0 132 16</inkml:trace>
  <inkml:trace contextRef="#ctx0" brushRef="#br0" timeOffset="137392.85">11517 4581 967 0,'0'8'426'0,"10"-4"-215"0,2-1-49 15,11-5-72-15,6-4-22 16,9-6-33-16,6-6-13 15,4-7-19-15,4-3-24 16,11-12-126-16,-6-6-108 16,0-3 151-16</inkml:trace>
  <inkml:trace contextRef="#ctx0" brushRef="#br0" timeOffset="137586.74">11344 4137 897 0,'-4'4'406'0,"10"-4"-217"16,13-3-34-16,18-10-91 16,23-1-30-16,17-8-32 15,7-5-54-15,13 9 37 16</inkml:trace>
  <inkml:trace contextRef="#ctx0" brushRef="#br0" timeOffset="137975.04">12671 4354 566 0,'-51'31'343'0,"-12"-1"-72"16,-6 7-71-16,-2 5-25 16,-3 5-60-16,9 4-22 15,16 0-21-15,7-5-5 16,19-11-11-16,8-8-4 0,15-15-12 16,10-9-6-16,13-14-7 15,8-7 3 1,19-21 10-16,8-5 2 0,17-23 7 15,5-7 0-15,-2-2 0 16,-7 2 4-16,-18 21 7 16,-6 12 2-16,-20 29 7 15,-12 12-1-15,-16 31-14 16,-12 13-9-16,-14 24-20 16,-3 8-12-16,-3 4-22 15,4-3-25-15,13-21-97 16,13-10-104-16,17-25 145 15</inkml:trace>
  <inkml:trace contextRef="#ctx0" brushRef="#br0" timeOffset="138197.53">13180 4374 1364 0,'-31'58'585'15,"-10"11"-323"-15,-1 6-51 16,-3-7-103-16,3-9-29 16,14-18-44-16,12-11-22 15,19-20-16-15,11-11-9 0,14-13-63 16,1-12-63-16,8-9-220 16,12-1 223-16</inkml:trace>
  <inkml:trace contextRef="#ctx0" brushRef="#br0" timeOffset="138529.44">13730 3886 936 0,'-12'-64'509'0,"-10"38"-75"16,-5 14-201-16,2 41-64 15,-1 20-40-15,-5 31-34 16,4 12-11-16,-6 3-24 15,11 0-11-15,4-12-20 16,5-5-7-16,21-16-10 16,-1-14-5-16,17-19-2 0,8-12 1 15,9-17 1-15,3-9 1 16,11-14 4-16,1-5 4 16,3 1 13-16,1 7 7 15,-17 20 6-15,-11 8 0 16,-24 26-2-16,-8 11-8 15,-16 12-10-15,-3 5-7 16,-7-9-29-16,5-7-33 0,15-16-90 16,6-6-70-16,22-9 124 15</inkml:trace>
  <inkml:trace contextRef="#ctx0" brushRef="#br0" timeOffset="139007.57">15152 4349 1224 0,'-37'2'500'16,"-7"33"-329"-16,-10 10-10 16,-3 22-64-16,-1 12-40 15,-3 7-42-15,7-1-8 16,18-6-7-16,10-17 0 15,30-23-5-15,17-5 0 0,19-30 2 16,11-4 3-16,8-26 6 16,3-12 6-16,7-12 22 15,2-10 18-15,4-6 41 16,-6 0 16-16,-23-4 3 16,-5 16-12-16,-20 26-43 15,-15 18-18-15,-5 43-25 16,-11 10-6-16,-13 22-10 15,-2 4-21-15,3-1-67 16,2 0-52-16,10-10 83 16</inkml:trace>
  <inkml:trace contextRef="#ctx0" brushRef="#br0" timeOffset="139221.46">15755 3891 1259 0,'18'-86'444'16,"-14"73"-355"-16,-5 29-23 15,-16 35 10-15,-5 16-10 16,-12 17-39-16,4 12-8 16,-6 6-7-16,4 17-24 15,0 6-127-15,2-4-318 16,12-3 302-16</inkml:trace>
  <inkml:trace contextRef="#ctx0" brushRef="#br0" timeOffset="139801.54">15478 4750 740 0,'23'-64'336'0,"21"23"-173"16,2 12-2-16,7 9-55 15,8 6-25-15,0 10-7 16,-3 2 9-16,-17 10 37 16,-11 4 13-16,-19 11 4 15,-2 8-12-15,-15 13-42 16,0 9-21-16,-7 6-32 16,-1 1-14-16,4-2-12 15,-2-7-4-15,20-13-5 0,1-10-1 16,9-18 1-16,1-11 3 15,-3-18 3-15,4-9 3 16,0-18 1-16,1-1 2 16,-6-9-1-16,-2-2 0 15,-4 4-2-15,0-3 0 16,0 18-3-16,1 8-1 16,1 24 3-16,-2 10 1 15,1 18 3-15,1 6 1 0,1 2-2 16,2 1-2-16,4-7-2 15,4-5 0-15,9-3 4 16,-1-10 9-16,7-1 22 16,2-1 14-16,10-4 25 15,9 1 9-15,2 0 2 16,2 0-7-16,-4 7-15 16,-6 0-10-16,-7 15-20 15,-13-2-5-15,-13-3-16 16,-1 2-8-16,-4-15-8 15,-1-2-11-15,6 1-42 16,-3-6-35-16,1 1-89 16,10 8 7-16</inkml:trace>
  <inkml:trace contextRef="#ctx0" brushRef="#br0" timeOffset="140988.68">11095 6797 553 0,'12'-41'319'16,"3"-12"-84"-16,6-15-24 16,6-2-8-16,-1-21-15 0,-1-11-11 15,3-26-27 1,-5-11-16-16,4-20-54 0,3 3-18 16,-2 26-19-16,5 14 0 15,-3 47 13-15,-7 18 8 16,-10 29 5-16,-12 8-7 15,-8 20-22-15,-4 10-11 16,-2 12-16-16,5 18-5 0,-1 22-6 16,4 21-2-1,4 36 0-15,4 8-1 0,-1 21-2 16,5-4-2-16,-3-23-28 16,2-10-16-16,7-33-53 15,-3-16-36-15,2-20-82 16,-2-10-62-16,-9-18-212 15,-6-7 307-15</inkml:trace>
  <inkml:trace contextRef="#ctx0" brushRef="#br0" timeOffset="141129.41">11369 6669 442 0,'-32'-29'327'15,"-1"-4"12"-15,2-4-87 16,5 5-45-16,8-2-54 16,4 8-23-16,14 9-47 15,7 1-16-15,8-1-32 16,6-3-13-16,8 1-24 15,9-9-15-15,18 0-91 16,12-1-86-16,25-12 119 0</inkml:trace>
  <inkml:trace contextRef="#ctx0" brushRef="#br0" timeOffset="141349.56">12171 5661 1174 0,'-32'-38'507'16,"2"20"-300"-16,5 15-52 0,-5 34-78 15,4 22-30-15,-5 33-17 16,-4 16-7-16,5 10-11 16,-3 4-4-16,11-6-32 15,9-4-51-15,13-6-164 16,6-10 154-16</inkml:trace>
  <inkml:trace contextRef="#ctx0" brushRef="#br0" timeOffset="141738.43">11672 6646 758 0,'-10'-41'349'0,"22"4"-163"15,6 3-36-15,14 1-67 0,3-2-14 16,9-2-3-16,7 2 3 16,4-1 10-16,2 4 4 15,-9 11 4-15,-14 3 0 16,-5 18-2-16,-8 4-5 16,-2 19-20-16,4 17-11 15,-15 9-20-15,-5 10-8 16,-5 10-10-16,-1-1-3 0,5 10-5 15,2-7-1-15,6-15 0 16,1-7 0-16,2-24 0 16,2-9 2-16,-4-22 8 15,1-9 3-15,-4-19 5 16,-3-5-1-16,-6-10-8 16,-5-8-6-16,-3-6-27 15,0-3-28-15,6 7-65 16,3 7-59-16,7 12-208 15,1 5 246-15</inkml:trace>
  <inkml:trace contextRef="#ctx0" brushRef="#br0" timeOffset="142237.15">12351 6533 279 0,'7'20'204'0,"-1"0"16"16,0-2-28-16,-6 0-36 15,1 3-7-15,-1-2 2 0,-3 0-7 16,-1-1-22-16,1-4-12 16,3-7-23-16,1-1-11 15,9-8-16-15,2-7-7 16,5-14-13-16,4-3-3 16,6-11-9-16,2 0-1 15,1 3 4-15,-12-3 6 0,7 13 13 16,-8 7 7-16,-13 13 5 15,6 11-5-15,-16 12-15 16,2 8-12-16,-1 9-18 16,-2 2-5-16,-6-2-7 15,8 0-2-15,6-9-7 16,0-11-3-16,15-10 0 16,-5-12 2-16,6-9 8 15,8-4 2-15,-2-12 4 16,3-1 5-16,2-7 10 15,1 1 3-15,5 7 15 16,-3 3 5-16,-5 17 15 16,-10 3 2-16,-13 10-9 15,-6 10-6-15,-5 10-25 16,-3 8-4-16,-2 7-9 16,-4 0-3-16,4 1-8 15,2-2-14-15,10-9-55 0,6-4-34 16,13-11-109-16,5-5-7 15,4-14 136-15</inkml:trace>
  <inkml:trace contextRef="#ctx0" brushRef="#br0" timeOffset="142370.03">13102 6568 697 0,'11'-1'396'16,"-4"15"-62"-16,-4 8-74 15,-9 9-109-15,-4 7-49 0,-6 3-76 16,1-3-52-16,8 5-142 15,-2-8 113-15</inkml:trace>
  <inkml:trace contextRef="#ctx0" brushRef="#br0" timeOffset="142655.6">13505 6316 843 0,'42'-28'438'0,"-13"7"-125"16,-2-2-87-16,-13 8-89 15,-11 2-22-15,-6 16-12 16,-11 10 2-16,-15 20 4 0,-9 7-5 16,-19 21-5-16,-4 7-2 15,-6 1-13-15,5 2-14 16,19-10-21-16,11-6-10 15,22-13-23-15,11-9-12 16,24-12-39-16,13-12-37 16,24-18-99-16,18-8-541 15,20-24 498-15</inkml:trace>
  <inkml:trace contextRef="#ctx0" brushRef="#br0" timeOffset="143285.82">14868 5665 1141 0,'14'8'496'16,"-6"15"-293"-16,-8 30-57 15,8 22-35-15,-14 23-55 16,-8 3-17-16,-4 16-21 16,-5-1-19-16,5 1-113 15,4-5-87-15,2-20 118 0</inkml:trace>
  <inkml:trace contextRef="#ctx0" brushRef="#br0" timeOffset="143673.6">14922 5755 824 0,'-12'-32'438'0,"3"10"-143"0,-1 11-59 16,6 9-33-16,1 11-77 15,-1 11-28-15,7 26-47 16,-3 10-16-16,9 28-10 15,1 6-6-15,2 16-10 16,10-1-4-16,5-7-3 16,2-16 1-16,7-28 3 15,2-14 5-15,6-31 26 16,6-8 11-16,0-29 20 16,4-14 4-16,-1-22-11 15,-7-15-6-15,-6-14-18 16,-10-8-9-16,-10-8-15 15,-3 2-5-15,1 25-15 16,-2 14-15-16,0 38-50 0,0 17-39 16,-10 27-94-16,-1 12-42 15,-2 22-102-15,-2 3-234 16,2 11 398-16</inkml:trace>
  <inkml:trace contextRef="#ctx0" brushRef="#br0" timeOffset="143900.1">15576 6128 299 0,'8'48'275'0,"-3"5"27"15,1 3-17-15,-2 3-10 16,-2 3-38-16,-2-2-16 16,3 3-21-16,-2-5-12 0,3-8-42 15,3-4-25-15,0-14-52 16,2-9-27-16,6-14-27 16,4-9-4-16,7-12-4 15,4-7 0-15,2-18-5 16,3-7-8-16,-7-12-37 15,3-1-31-15,-3-5-63 16,-1 4-38-16,2 10-91 16,-4-1-58-16,2 19 207 15</inkml:trace>
  <inkml:trace contextRef="#ctx0" brushRef="#br0" timeOffset="144405.72">16062 6218 259 0,'3'10'196'0,"-3"5"4"16,0 3-57-16,0 7-93 15,0-1-8-15,0 4 28 0,0 7 20 16,0 1 44-16,0 6 20 16,0 6-1-16,0-2 0 15,0 2-19-15,2-2-24 16,0-8-34-16,1-8-21 16,8-12-32-16,0-7-6 15,4-11-8-15,1-4 0 16,-4-10-3-16,2-3 0 0,4-6-3 15,2-7-2-15,8-6-1 16,0-3-2-16,3-4 1 16,3 2 1-16,-1 12 0 15,-6 3 3-15,-8 19 14 16,-8 9 11-16,-15 16 21 16,9 13 9-16,-8 6-1 15,1 3-7-15,1 1-19 16,-11-12-8-16,11-3-15 15,1-8-5-15,1-13-2 16,9-5 0-16,2-13 1 16,-1-6 2-16,16-9 4 15,-2-4 7-15,4 0 21 16,1 3 16-16,-14 9 18 16,-1 6 3-16,-7 16-8 15,-7 8-9-15,-1 12-16 16,-4 3-8-16,0 0-16 15,1 3-8-15,4-3-10 0,1-1-11 16,6-5-46-16,-1-6-35 16,6-13-129-16,4-6 138 15</inkml:trace>
  <inkml:trace contextRef="#ctx0" brushRef="#br0" timeOffset="144826.73">16999 5713 943 0,'-7'-10'452'0,"0"29"-175"15,-3 14-13-15,-5 25-73 16,-3 9-42-16,1 10-67 16,1 12-19-16,1 3-30 15,1 7-12-15,0-2-16 16,1-11-3-16,6-16-9 15,4-18-2-15,14-17-5 16,-4-10-1-16,3-17 3 16,3-6 3-16,-7-15 5 15,6-8 4-15,3-16 2 16,0-10 1-16,5-17 5 16,8 3 2-16,5 7 5 15,4 8 3-15,4 21-4 0,2 3-2 16,3 15-4-16,-9 3 0 15,-3 13 6-15,-10 9 4 16,-8 11 13-16,-8 9 3 16,-23 14-2-16,-8 2-5 15,-29 8-14-15,-9 4-5 16,-5-2-42-16,-3 0-19 16,12-23-102-16,8-10-94 15,28-22 163-15</inkml:trace>
  <inkml:trace contextRef="#ctx0" brushRef="#br0" timeOffset="145075.63">17294 6262 861 0,'41'1'416'0,"-9"16"-137"16,-4 12-34-16,-12 12-39 15,-3 4-12-15,-2 3-22 16,-1-7-21-16,4-9-38 15,6-12-21-15,8-14-38 16,13-6-8-16,15-19-21 16,5-4-6-16,10-7-11 15,0-4-8-15,0 6-25 16,4 2-23-16,9 13-96 16,5 3-64-16,17 15-461 0,-1 5 443 15</inkml:trace>
  <inkml:trace contextRef="#ctx0" brushRef="#br0" timeOffset="146992.49">11092 7394 1185 0,'2'-7'474'16,"4"7"-321"-16,7 8-32 16,4 10-13-16,2 27-18 15,8 20-13-15,-1 42-24 16,8 23-10-16,2 27-22 16,-2 5-8-16,10-3-7 15,6-10-3-15,5-24-26 16,3-11-34-16,-6-26-83 15,-9-10-48-15,-9-23 111 16</inkml:trace>
  <inkml:trace contextRef="#ctx0" brushRef="#br0" timeOffset="147246.89">11719 7570 998 0,'-4'17'435'0,"-3"18"-246"15,-12 34-37-15,-8 17-13 16,-15 16-33-16,-9 7-18 16,-15 10-31-16,-6-4-14 15,-14 4-23-15,3-9-10 0,4-14-39 16,-1-7-42-16,9-20-139 15,7-7-271-15,11-16 316 16</inkml:trace>
  <inkml:trace contextRef="#ctx0" brushRef="#br0" timeOffset="147591.54">11847 7829 864 0,'11'-2'411'0,"-8"15"-160"15,-3 7-37-15,-8 27-73 0,-1 18-35 16,0 24-46-16,0 4-12 15,5-1-7-15,7-3 2 16,20-29 0-16,13-9 0 16,22-33 1-16,9-17 2 15,10-27 1-15,1-17-3 16,8-22-18-16,1-11-13 16,-4-13-44-16,-2-4-45 0,-16-4-114 15,-11-7-91-15,-11 3 170 16</inkml:trace>
  <inkml:trace contextRef="#ctx0" brushRef="#br0" timeOffset="147781.51">12082 8495 941 0,'-20'116'392'0,"5"4"-249"16,-1 0-44-16,0-17-73 16,4-14-41-16,11-25-133 15,-3-15 103-15</inkml:trace>
  <inkml:trace contextRef="#ctx0" brushRef="#br0" timeOffset="148319.65">12796 8129 1047 0,'41'-24'459'0,"3"-14"-256"15,7 3-20-15,-4 0-64 16,0 1-25-16,-5 6-18 16,-3 2-4-16,-3 11-13 15,-7 0-6-15,-5 15-4 16,-2 12 1-16,-10 14-6 16,-3 13-3-16,-12 16-8 15,-9 12-6-15,-13 18-8 16,-10 12-4-16,-3 11-6 15,-6-3-3-15,-2 4-2 16,-5-3 0-16,-7-13-1 16,9-3 1-16,8-22 0 15,12-3 0-15,18-15 2 0,4-5 2 16,16-9 6-16,5-5 3 16,22-9 3-16,3-5 2 15,9-8 0-15,6-2 0 16,4 1-5-16,4-8-4 15,4-1-7-15,2-6-1 16,-7-15-4-16,2 3-4 16,-12-10-24-16,-8-3-18 15,-9 0-48-15,-6-3-31 0,-7 6-90 16,-7-2-48-16,-17 2-211 16,-10 1 292-16</inkml:trace>
  <inkml:trace contextRef="#ctx0" brushRef="#br0" timeOffset="148534.17">12765 8802 699 0,'-20'32'417'16,"8"-3"-65"-16,21-2-96 15,8-7-27-15,23-10-56 16,14-7-29-16,10-20-46 15,11-1-24-15,-5-16-39 16,-2 2-19-16,3-4-53 16,-2-3-45-16,9 1-144 0,3-1-90 15,0 6 191-15</inkml:trace>
  <inkml:trace contextRef="#ctx0" brushRef="#br0" timeOffset="149162.54">15082 8071 1265 0,'-18'-4'521'0,"-6"8"-324"16,-14 8-18-16,-8 22-53 16,-7 12-19-16,-17 14-29 15,7 4-15-15,-4 3-31 16,5-3-12-16,26-5-18 15,11-1-4-15,21-5-5 16,6-6-2-16,15 0-15 16,4-8-25-16,14-11-94 15,8-10-61-15,18-19 120 16</inkml:trace>
  <inkml:trace contextRef="#ctx0" brushRef="#br0" timeOffset="149506.88">15603 8418 886 0,'-33'9'436'0,"-6"9"-188"16,-3 9-65-16,-12 1-34 16,2 11-58-16,10 2-21 15,0 11-27-15,14-1-14 16,9-5-9-16,5 2 0 15,20-10 2-15,10-6 3 0,21-3 10 16,10-7 5-16,11-16 7 16,6-2-5-16,0-16-13 15,0-14-9-15,2-5-11 16,-5-11-1-16,-8-5-1 16,-9 3 0-16,-20-7-2 15,-14 4-5-15,-21 0-7 16,-16-4-7-16,-19 5-27 15,-1 6-22-15,-6 7-64 16,8 10-41-16,6 17 103 16</inkml:trace>
  <inkml:trace contextRef="#ctx0" brushRef="#br0" timeOffset="150300.45">15974 8492 1060 0,'8'-5'451'15,"-1"5"-235"-15,1 4-33 16,-8 9-33-16,1 9-33 16,-3 11-56-16,-1 13-17 15,-2 11-22-15,-3-4-5 0,6 1-6 16,0-8-1-16,5-11 7 15,4-4 9-15,1-12 18 16,1-3 17-16,0-11 18 16,3-4 1-16,-3-8-5 15,1-8-10-15,2-14-21 16,2-1-9-16,8-16-15 16,3 0-6-16,11-1-10 15,6-4-2-15,7 11-2 16,2 3-1-16,-5 6-2 15,4 5 0-15,-3 6-1 16,-2 1-3-16,5 10-4 16,-4 1-4-16,0 6-18 15,2 1-9-15,-5-2-10 16,-2 2-1-16,-15-2 10 16,-3 4 7-16,-12-1 17 15,-10 0 7-15,-7-3 12 0,-5-5 2 16,-3 2 2-16,2 2 0 15,-2 1 1-15,-9 0 1 16,-11 2 6-16,-9-4 3 16,-12 6 5-16,-3 4 1 15,-10 8-6-15,5 9-4 16,-11 7-6-16,-4 11-2 0,2 10-3 16,-1 7-1-16,15 9-2 15,14 7-2-15,19 0-3 16,7-2 1-16,26-4-1 15,10-10 2-15,18-14 3 16,12-7 3-16,10-17 0 16,9-5 0-16,15-14 7 15,-1-11 5-15,3-16 13 16,-5-9 5-16,-12-14 11 16,-4-2 2-16,-18-10 7 15,-8 2 1-15,-24-11-6 16,-13-6-8-16,-23-6-15 15,-6-1-8-15,-5 15-13 16,3 11-5-16,3 20-28 16,1 12-23-16,3 8-68 15,7 9-47-15,11 12-112 16,-2-5-186-16,21 21 309 16</inkml:trace>
  <inkml:trace contextRef="#ctx0" brushRef="#br0" timeOffset="150760.35">17166 8546 430 0,'-2'-3'297'0,"-7"-1"15"16,-2 3-52-16,-1 8-70 15,-29 71-35-15,32-1-52 16,0 6-19-16,2 7-45 15,2-4-14-15,3-13-16 16,2-7-1-16,2-20 5 16,3-8 4-16,2-17 19 15,0-8 21-15,2-15 32 16,-1-11 4-16,5-23-12 0,-1-13-21 16,10-14-36-16,6-9-10 15,6-7-10-15,6 4-2 16,5 1-4-16,2 6-19 15,10 15-79-15,7 7-54 16,16 15-197-16,12 9 213 16</inkml:trace>
  <inkml:trace contextRef="#ctx0" brushRef="#br0" timeOffset="151260.68">18529 8703 735 0,'-27'14'443'16,"-2"-1"-83"-16,-14-8-87 16,-2-8-33-16,-2-4-70 15,-6-11-22-15,-5-1-42 16,-5 2-14-16,-8 8-26 16,2 12-15-16,2 13-25 15,7 8-13-15,9 20-14 16,4 1-5-16,9 13-12 15,7 3-13-15,11-9-30 16,12-2-14-16,26-17-7 16,10-8 10-16,21-17 31 15,8-8 19-15,11-18 19 0,6-8 4 16,12-20 11-16,4-8 8 16,5-16 21-16,-2-10 11 15,-6-6 24-15,-5-10 10 16,-19-10 17-16,-3-1 3 15,-22-15-3-15,-8 3-8 16,-7 17-21-16,-13 8-11 16,-3 39-14-16,-6 14-6 0,-13 21-10 15,-2 18-7-15,-7 10-12 16,-3 12-5-16,-7 20-7 16,3 7-2-16,-3 20-7 15,-1 9-5-15,7 16-28 16,-2 11-25-16,2 6-74 15,8-3-84-15,8-16-100 16,8-13-39-16,13-19 216 16</inkml:trace>
  <inkml:trace contextRef="#ctx0" brushRef="#br0" timeOffset="151440.48">18975 8547 747 0,'11'15'398'0,"-11"21"-98"0,-6 11-46 16,-6 14-99-16,-4 8-44 15,-2 4-59-15,0-2-41 16,5-15-123-16,4-8 7 16,15-22 45-16</inkml:trace>
  <inkml:trace contextRef="#ctx0" brushRef="#br0" timeOffset="151630.22">19138 7872 1042 0,'21'-41'389'0,"-9"31"-326"15,-7-1 2-15,2 13-41 16,0 0-15-16,-4-2-25 15,10 11-48-15,-8 0-335 16,7 16 280-16</inkml:trace>
  <inkml:trace contextRef="#ctx0" brushRef="#br0" timeOffset="151917.59">19429 8644 716 0,'0'67'439'16,"-2"8"-85"-16,-4-9-76 15,-5-6-36-15,0-14-92 0,-1-22-35 16,11-15-45-16,2-9-13 16,11-22-5-16,7-10 2 15,9-18-2-15,9-15 0 16,15-6 3-16,0-2 2 16,5 0 2-16,-1 11-2 15,-8 12-9-15,-1 9-7 16,-12 20-11-16,-8 10-4 15,-13 20-12-15,-7 14-5 0,-10 18-8 16,-4 10-3-16,-8 14-28 16,0-1-23-16,6-1-60 15,5-6-74-15,17-7 120 16</inkml:trace>
  <inkml:trace contextRef="#ctx0" brushRef="#br0" timeOffset="152293.67">20424 8532 1167 0,'16'-62'550'0,"-15"4"-238"15,-9 6-46-15,-19 31-111 16,-9 16-51-16,-20 26-60 16,-4 14-17-16,-6 17-17 15,-8 12-5-15,6 15-5 0,0-1 0 16,14 0-3-16,21-7-3 15,22-27-7-15,13-10-2 16,19-24-2-16,10-14 3 16,22-21 8-16,10-5 3 15,9-23 5-15,-2-6 7 16,1-10 18-16,-5-9 10 16,5 2 20-16,3 4 6 15,-18 18 5-15,-4 18 3 0,-24 26-7 16,-14 13-7-16,-14 27-17 15,-11 7-12-15,-10 16-16 16,-9 7-6-16,-7-1-23 16,2-2-21-16,9-8-62 15,6-4-51-15,15-7 93 16</inkml:trace>
  <inkml:trace contextRef="#ctx0" brushRef="#br0" timeOffset="152516.59">20960 7730 1182 0,'18'-41'491'0,"-18"31"-307"16,-8 16-38-16,-11 28-61 15,-8 1-33-15,-3 22-32 0,1 9-7 16,5 19-11-16,-3 13-7 15,-2 16-76-15,2 5-54 16,-7-3-156-16,2-5-232 16,9-14 345-16</inkml:trace>
  <inkml:trace contextRef="#ctx0" brushRef="#br0" timeOffset="152962.75">20657 8611 688 0,'18'-65'322'0,"5"6"-134"16,-1 4-41-16,5 1-50 16,-6 3-13-16,2 4-5 15,4 0-4-15,-3 12-14 16,2 1-9-16,7 13-14 15,5 9-10-15,14 12-3 16,5 6 3-16,1 13 20 16,4 6 16-16,-5 8 15 15,-8 4 5-15,-9 0-10 16,-14 0-5-16,-16 4 0 16,-11-2-1-16,-21 6-13 0,-7 3-9 15,-18 6-21-15,-2 3-7 16,-5 10-9-16,-2-4-3 15,5 3-3-15,2-10-1 16,16-15-2-16,9-3-2 16,22-21-6-16,8-2-2 15,17-16-4-15,5-9-5 16,9-12-20-16,0-3-18 16,9-7-51-16,4 1-34 0,5-4-80 15,5-10 133-15</inkml:trace>
  <inkml:trace contextRef="#ctx0" brushRef="#br0" timeOffset="153305.39">21680 8415 868 0,'-27'-20'426'0,"-9"6"-145"16,-7 0-56-16,-8 6-94 16,4 3-41-16,2 5-59 15,6 2-18-15,18-4-18 16,7 1-10-16,25-1-8 15,13-3-4-15,26 8 4 16,15 2 6-16,17-1 8 16,7 9 6-16,-1 1 7 15,-1 9 14-15,-8 10 38 0,-10 4 22 16,-16 8 56-16,-18-2 17 16,-34 8 17-16,-8 2 2 15,-27 0-32-15,-15-12-18 16,-7-4-43-16,-3-5-22 15,2-7-30-15,10 1-10 16,11-17-19-16,4-5-12 16,19-5-39-16,3-5-27 15,15-3-64-15,8 1-41 0,1-2 476 16,3 2-257-16</inkml:trace>
  <inkml:trace contextRef="#ctx0" brushRef="#br0" timeOffset="156836.6">21770 8439 523 0,'-22'1'355'15,"0"-1"-26"-15,3-5-75 16,1-7-22-16,2-4-52 15,4-6-22-15,3-2-36 0,-1-1-25 16,10 3-37-16,-7-1-9 16,12 1-24-16,1 3-9 15,3-5-8-15,8 1-4 16,0-1-4-16,6-1-1 16,3 0-53-16,9 8-62 15,4-1 72-15</inkml:trace>
  <inkml:trace contextRef="#ctx0" brushRef="#br0" timeOffset="157741.57">18803 6342 928 0,'-6'2'412'0,"-4"0"-215"16,0 0 3-16,10 0-59 15,0-2-23-15,8-3-30 16,8-3-16-16,3-13-15 15,8-2-3-15,21-4-12 16,8-7-6-16,30-2-7 16,10-2-4-16,13 1 1 15,3 2 0-15,7 8-1 16,-1 2-1-16,-8 1 2 16,-1 4 1-16,-23 2 1 15,-3 4 0-15,-14 8 0 16,-9 3 1-16,-18 4 1 0,-15 1 0 15,-16 4 0-15,-11 2 1 16,-15 5-6-16,-7 8-1 16,-14 11-7-16,-7 11-1 15,-5 15-7-15,0 4-1 16,2 9-5-16,7-1-2 16,5-8-1-16,6-4-3 0,11-14-22 15,2-9-26-15,5-15-63 16,3-4-10-16,7-17-380 15,11-10 350-15</inkml:trace>
  <inkml:trace contextRef="#ctx0" brushRef="#br0" timeOffset="157960.51">19973 5327 1067 0,'-14'-12'544'0,"-5"12"-329"16,7 19 12-16,3 18-20 16,4-5-115-16,8 21 35 15,3-6-24-15,15 7-48 16,7 8-9-16,11 3-37 16,11 3 0-16,14 2-132 15,8 0-6-15,9-2 70 16</inkml:trace>
  <inkml:trace contextRef="#ctx0" brushRef="#br0" timeOffset="162870.57">22084 5496 895 0,'-1'-28'431'16,"0"7"-174"-16,0 12-84 15,6 8-20-15,-6 17-35 16,1 11-20-16,-3 20-29 16,-6 18-10-16,3 29-33 0,-6 15-10 15,-1 21-19-15,-8-2-13 16,14-3-50-16,-4-13-48 15,10-20-148-15,10-11 164 16</inkml:trace>
  <inkml:trace contextRef="#ctx0" brushRef="#br0" timeOffset="163425.09">22305 5904 807 0,'0'-34'393'0,"2"-3"-146"16,6-4-8-16,10-16-58 16,1 2-28-16,14 3-40 15,0 2-17-15,7 7-29 16,2 3-11-16,-18 3-14 15,10 14-4-15,-13 6-10 16,0 7-3-16,14 11-10 16,-14-3-4-16,7 9-7 15,0 7-1-15,-4 14-3 16,1 14 0-16,-4 13 0 16,-9 7 0-16,-8 15 0 0,-5 4 1 15,-12 2 0-15,-3 1 2 16,-7-13 0-16,-2-6 0 15,-1-4 2-15,-2-9 0 16,2 4 1-16,-5-8 1 16,9-6 2-16,-2-7 5 15,0-14 16-15,10 1 12 16,4-10 19-16,0 1 3 0,11 0-1 16,13 3-4-16,-2-1-10 15,15 2-3-15,4 1-11 16,-2-4-6-16,10 2-13 15,-1-5-5-15,2-2-7 16,0-3-2-16,8-3-15 16,0-1-19-16,10-1-67 15,1-2-39-15,4-4-590 16,6-1 509-16</inkml:trace>
  <inkml:trace contextRef="#ctx0" brushRef="#br0" timeOffset="168390.59">14541 9270 886 0,'1'11'352'0,"0"3"-229"16,0 13-33-16,-6 11-33 15,-12-1-17-15,-6 9-23 16,-10 0-5-16,-7 10 10 16,-3 4 11-16,-9 1 17 15,1 4 8-15,3 2-8 16,6-6-10-16,8-1-17 16,4-3-8-16,7-7-10 15,0 3-1-15,5 1-3 16,3 1 0-16,3 0-1 15,0-7 0-15,4-2 0 16,8-3 0-16,7-11 0 16,4-3 0-16,15-10 9 15,3-6 9-15,13-4 14 16,13-5 4-16,15-5-5 16,1-1-7-16,11-6-15 0,0 1-3 15,-3-1-3-15,9-3 0 16,5 0 0-16,3 1 2 15,-4-1 1-15,-4 1 2 16,-15-3 4-16,0 3 0 16,3 4 0-16,-7-3-2 15,-7 8-2-15,-9-3 0 16,-17 4-1-16,-3 4 1 0,-10 7 3 16,-7 2 2-16,-10 7 5 15,-7 2 2-15,-14 4 1 16,-1 3-2-16,-5 2-5 15,-5 2-2-15,-3-1-5 16,-5 1-2-16,-5 0-1 16,-3 0-2-16,-1 3-1 15,-1 4 1-15,-1 1-2 16,4 4 0-16,4 3-1 16,4 0-1-16,5-8-10 15,3-2-16-15,8-8-36 16,8-4-23-16,2-10-27 15,6-3-6-15,1-9-22 16,0-4-26-16,3 1-116 16,-3-2 176-16</inkml:trace>
  <inkml:trace contextRef="#ctx0" brushRef="#br0" timeOffset="168784.76">15109 9870 791 0,'21'3'366'15,"3"8"-174"-15,11 5-70 16,10 3-24-16,1 5-39 16,2 2-15-16,-4 4-12 15,-2 1 0-15,2 7-2 16,-3 1-2-16,-1 1-6 15,-4-1-6-15,-6-8-8 16,-4-4-3-16,-3 2-15 16,-1-6-26-16,-1 3-107 15,-2 2-101-15,-1-4 148 0</inkml:trace>
  <inkml:trace contextRef="#ctx0" brushRef="#br0" timeOffset="173336.71">21714 6608 1126 0,'21'-3'417'0,"14"0"-324"16,13-2-3-16,21-2-14 15,11-4-17-15,18-10-22 16,3-9-5-16,25-16 0 15,7-9 4-15,7-15 3 16,18-5 0-16,-10-12-10 16,-3-1-10-16,-8 0-14 15,-16 2-2-15,-22 5-13 16,-13 4-15-16,-22 6-51 16,-16 6-37-16,-22 10-105 15,-4 3-83-15,-10-2 192 16</inkml:trace>
  <inkml:trace contextRef="#ctx0" brushRef="#br0" timeOffset="173690.53">21710 5602 1251 0,'-3'65'445'16,"10"5"-387"-16,28 7-27 16,4-6 2-16,21-5 2 15,12-3 2-15,7-3 9 16,6 0 5-16,5 6-7 15,-1 0-6-15,13 2-11 16,-4-7-7-16,-1-9-11 16,-1-7-6-16,-15-8-20 15,3-1-25-15,-10-2-56 16,-6 2-34-16,-4 0-187 16,-1 2 209-16</inkml:trace>
  <inkml:trace contextRef="#ctx0" brushRef="#br0" timeOffset="174278.68">24553 5474 1039 0,'-15'-2'369'0,"4"13"-316"16,-11 0-12-16,2 5-4 16,-13-1 1-16,-4 9 23 15,-1 7 12-15,-8 12 25 16,1 13-4-16,1 21-32 15,-1 8-15-15,5 17-29 16,3 8-9-16,7 5-9 16,6 2-5-16,19-7-2 15,3-12-1-15,23-14-2 16,8-12 0-16,5-6 1 16,11-6 1-16,-1-11 4 15,4-4 3-15,4-21 5 16,-1-7 2-16,4-17 6 15,-1-10 3-15,7-19 6 16,1-4 2-16,5-15-3 0,4-3-3 16,-7 0-6-1,-3 3-2-15,-25 13 3 0,-13 8 9 16,-23 14 19-16,-10 3 0 16,-22 7-6-16,-12 3-10 15,-22 7-20-15,-13 2-2 16,-11 1-1-16,-2 0 0 15,-11-4 0-15,-1 1-1 16,5-4-23-16,3-3-26 16,17-1-93-16,10-2 79 0,9 2 18 15</inkml:trace>
  <inkml:trace contextRef="#ctx0" brushRef="#br0" timeOffset="178037.57">16760 10197 938 0,'-39'6'371'0,"15"-13"-272"16,13 2-15-16,11-10-51 15,4-2-18-15,4-5 2 0,10-2 14 16,2-5 32-16,10 1 16 15,7-8 9-15,4 0-9 16,24 2-24-16,-5-7-14 16,21 8-21-16,3 8-8 15,-2 7-9-15,-10 4-1 16,-18 16-2-16,-15 2 0 16,-30 16 4-16,-2 15 1 15,-21 8 3-15,-16 12 2 0,-15 13-2 16,-14 2-3-16,-11 11-3 15,6-6-1-15,15-11-1 16,13-10-1-16,30-21-4 16,9-10-1-16,25-19 0 15,14-3 0-15,14-6 4 16,5-1 2-16,-4 6 0 16,-9 6 1-16,-13 8 8 15,-8 11 5-15,-13 8 6 16,-7 7 2-16,-14 9-5 15,-5-1-3-15,-16 3-13 16,-12 1-11-16,-19-1-51 16,-13-2-36-16,-2-3-126 15,3-5-233-15,22-15 304 16</inkml:trace>
  <inkml:trace contextRef="#ctx0" brushRef="#br0" timeOffset="178411.49">18077 9722 1179 0,'2'60'456'0,"-13"8"-323"16,-7 4-47-16,-9 17-36 15,-8 4-20-15,-10 8 5 16,-2 4 10-16,2-8 29 16,5-4 20-16,23-18 8 15,12-12-5-15,23-19-25 16,17-9-20-16,20-11-34 16,16-6-6-16,26-15-7 15,9-5-1-15,12-15-1 16,0-11-2-16,0-10-1 15,-10-9-9-15,-12-10-27 16,-5 3-23-16,-29 1-65 16,-3 5-34-16,-22-1-61 15,-13-6-48-15,-11 8 174 16</inkml:trace>
  <inkml:trace contextRef="#ctx0" brushRef="#br0" timeOffset="178634.63">18423 9701 1113 0,'-67'46'489'0,"4"8"-293"0,10 16-30 16,1 3-40-16,15 20-50 16,5 3-17-16,17 17-25 15,5 6-9-15,9 10-16 16,0 7-5-16,4 5-32 15,2-2-23-15,3-18-79 16,2-10-69-16,4-24 127 16</inkml:trace>
  <inkml:trace contextRef="#ctx0" brushRef="#br0" timeOffset="178785.45">18639 11248 1406 0,'1'25'413'0,"-3"-24"-441"0</inkml:trace>
  <inkml:trace contextRef="#ctx0" brushRef="#br0" timeOffset="179282.57">19448 9977 1287 0,'23'-12'518'0,"-2"12"-338"0,-8 4-30 15,-23 18-64-15,-10 9-24 16,-29 17-34-16,-9 12-11 16,-6 29-8-16,-6 8 2 15,1 22 4-15,7 5 4 16,20-2 2-16,17-3-4 15,36-23-9-15,18-15-5 16,26-26-16-16,0-18-42 0,4-31-118 16,-1-14-68-1,-7-26 134-15</inkml:trace>
  <inkml:trace contextRef="#ctx0" brushRef="#br0" timeOffset="179894.66">19857 10008 1121 0,'5'17'472'0,"17"20"-286"15,3 16-10-15,5 26-52 16,5 13-13-16,-4 19-3 15,4 6 9-15,-4 3-6 16,2-1-12-16,-8-11-30 0,-5-14-15 16,-12-23-29-16,-8-18-8 15,-4-24-12-15,-3-9-4 16,-1-20-6-16,-5-13-2 16,-16-16 2-16,-4-8 1 15,-5-11 4-15,3-3 1 16,17-3-3-16,9 1-2 15,30 8-3-15,20 11-2 0,24 20 4 16,6 12 1-16,10 14 4 16,-2 8 8-16,9 11 12 15,1-2 1-15,-13 1 0 16,-9-3-5-16,-29-7-11 16,-12 0-1-16,-18-6 0 15,-6-4 3-15,-2-10 2 16,-3-6 0-16,6-23-3 15,0-12-4-15,7-20-4 16,5-8-1-16,8 5-3 16,8 8 2-16,11 16 1 15,2 11 1-15,8 6 2 16,4 0 0-16,-4-1 1 16,-1-1 0-16,-13 1 0 15,-16 0 0-15,-9-3-3 16,-12 3-13-16,-10-6-24 15,5 2-28-15,-4 0-83 16,8 0-62-16,7 5-74 0,4-2-45 16,15 0 209-16</inkml:trace>
  <inkml:trace contextRef="#ctx0" brushRef="#br0" timeOffset="180267.98">21419 10029 594 0,'60'-50'346'0,"0"-2"-53"15,-7-8-114-15,-14-13-20 16,-14 3-4-16,-11 7-10 0,-14 21-51 15,2 28-24-15,-17 40-6 16,-5 23 20-16,-11 34 39 16,-1 12 0-16,-2 21-36 15,0 5-24-15,16 3-43 16,9-5-14-16,26-23-12 16,22-14-11-16,25-28-4 15,7-10 2-15,11-26 8 16,-1-14 11-16,-2-25 9 15,-9-12 8-15,-8-10 24 16,-16-4 11-16,-25 5 8 16,-12 9-2-16,-12 23-24 15,0 17-12-15,1 33-15 16,2 18-7-16,-7 19-1 16,7 5-1-16,13-1-2 15,19-6 1-15,37-16-3 16,17-11-2-16,23-24-60 0,-7-12-38 15,-5-21-91-15,-14-9-50 16,-23-14-25-16,-6-9-51 16,-21-13 218-16</inkml:trace>
  <inkml:trace contextRef="#ctx0" brushRef="#br0" timeOffset="180516.61">22692 9906 1202 0,'9'16'448'0,"23"5"-368"15,11 5-14-15,20 13-7 16,8 10 10-16,11 16 45 16,6 7 23-16,10 12 3 15,6-1-23-15,10-4-45 16,0-5-20-16,-3-20-29 15,-6-7-10-15,-7-24-84 16,-5-6-51-16,-15-15-78 16,-8-5 103-16</inkml:trace>
  <inkml:trace contextRef="#ctx0" brushRef="#br0" timeOffset="180756.12">24037 10126 1458 0,'-42'38'518'0,"-13"1"-437"16,-11 12-102-16,-4 15-41 0,-26 20-39 15,-2 17-3-15,-22 24 35 16,-10 7 30-1,-1 1 13-15,7-7-25 0,25-27-285 16,23-4 236-16</inkml:trace>
  <inkml:trace contextRef="#ctx0" brushRef="#br0" timeOffset="181614.68">24500 9978 1046 0,'13'1'432'16,"-6"15"-316"-16,-3 33-2 15,-6 17-2-15,-15 28-66 16,-11 10-18-16,-20 2-6 16,-1-4 2-16,3-8 4 15,4-5 0-15,15-13 10 16,6-5 4-16,13-18-7 16,6-15-1-16,19-23-11 15,8-13-11-15,19-22-11 16,3-7-23-16,2-3-91 15,-13-2-80-15,-16 13 112 16</inkml:trace>
  <inkml:trace contextRef="#ctx0" brushRef="#br0" timeOffset="181834.96">24311 9858 1362 0,'68'-20'576'0,"8"11"-379"0,14 10-44 16,-4 8-61-16,10 10-64 15,2-1-19-15,5-2-34 16,2-3-27-16,4 0-69 16,5-2-37-16,-6 4-244 15,-1 4 263-15</inkml:trace>
  <inkml:trace contextRef="#ctx0" brushRef="#br0" timeOffset="183086.73">16675 11966 1224 0,'-15'-24'504'0,"10"13"-307"16,4 7-50-16,1 13-53 16,1 10-23-16,-7 32-31 15,-4 15-14-15,-11 37-17 16,-7 12-4-16,-5 15-9 16,-4-1-22-16,6-10-79 15,9-6-69-15,23-30 103 16</inkml:trace>
  <inkml:trace contextRef="#ctx0" brushRef="#br0" timeOffset="183446.63">17281 12198 1434 0,'9'0'567'0,"-9"16"-408"15,-16 20-75-15,-12 10-30 16,-18 25-50-16,-8 8-9 16,-2 15-10-16,0 5-2 15,16 11 2-15,10 0 3 16,16-15 4-16,15-6 1 16,22-27-2-16,9-17-2 15,22-20 3-15,6-26 1 0,10-23 10 16,-3-14 11-16,-3-22 10 15,-4-1 4-15,-7-31-3 16,-4-9-7-16,-15-12-11 16,-9-3-2-16,-16 20-1 15,-9 8-2-15,-21 23-15 16,-6 16-24-16,-15 21-104 16,0 11-80-16,-3 12 133 15</inkml:trace>
  <inkml:trace contextRef="#ctx0" brushRef="#br0" timeOffset="183804.93">17997 12453 1385 0,'12'-1'565'15,"-18"1"-382"-15,-9 8-69 16,-22 15-72-16,-11 10-34 16,-14 24-8-16,-10 5 0 15,2 23 1-15,8 2 1 16,21-4 1-16,22-3-2 0,28-31-1 16,16-10-1-16,22-24-1 15,-3-14 2-15,11-13 0 16,-6-10 3-16,-5-11 5 15,4-7 2-15,-12-18 0 16,-5-7-1-16,-6-19-6 16,-5-4-10-16,-2 0-28 15,-1 2-21-15,-4 17-78 16,-3 15-40-16,-8 22 108 16</inkml:trace>
  <inkml:trace contextRef="#ctx0" brushRef="#br0" timeOffset="184627.8">18417 12367 887 0,'34'5'453'16,"-27"20"-97"-16,-6 26-221 16,-2 12-47-16,-16 27-48 15,-7 20-26-15,-11 5-11 16,2 4-3-16,-5-14-8 0,1-10-18 15,8-12-89-15,-1-13-84 16,15-19 119-16</inkml:trace>
  <inkml:trace contextRef="#ctx0" brushRef="#br0" timeOffset="185003.13">18662 12562 993 0,'36'-41'455'0,"-6"9"-211"16,-9 2-48-16,2 4-99 16,1 1-34-16,-7 5-42 15,7 2-3-15,-9 4 3 16,-1 5 4-16,0 8 5 16,-1 4 2-16,0 12-4 15,1 5-4-15,-4 16-8 16,-3 8-5-16,-8 24-5 15,-10 8 1-15,-15 19 1 16,-5 7 2-16,-8-3 21 16,8 2 12-16,5-14 14 15,7-9 3-15,17-11-21 16,1-10-12-16,14-15-20 16,1-11-5-16,4-15-4 15,4-8-1-15,0-8 0 16,2-4-2-16,2-10-33 0,-1-5-22 15,7-9-89-15,5-1-63 16,8-2 134-16</inkml:trace>
  <inkml:trace contextRef="#ctx0" brushRef="#br0" timeOffset="185375.46">19528 13204 939 0,'23'40'404'0,"-12"1"-224"16,-5 4-50-16,-12 0-43 16,-14-3-40-16,-11-3-35 15,-4-2-1-15,-6 4-4 0,-3-7-3 16,3-10-49-16,-1-4-42 15,11-14-197-15,-5-12 181 16</inkml:trace>
  <inkml:trace contextRef="#ctx0" brushRef="#br0" timeOffset="186159.79">20257 12370 1318 0,'-2'0'541'16,"-3"12"-353"-16,5 9-31 15,-14 22-77-15,-3 14-38 16,-6 18-37-16,-12 7-3 0,-10 4 0 16,-1-6-1-16,7-14 1 15,7-13-1-15,30-22-3 16,14-15-3-16,25-25-1 15,12-13 2-15,13-26 12 16,4-6 10-16,1-13 22 16,-2-2 11-16,4 17 7 15,-5 4 3-15,-4 23-2 16,-9 10 1-16,-21 13 2 16,-4 12-1-16,-11 17-9 15,-2 4-10-15,-3 2-18 16,1-1-10-16,-1-9-12 15,7-5-2-15,13-5-2 16,5-7 0-16,14-8 1 16,8-8 1-16,11-6 0 15,5 6 0-15,-7 2 0 16,-3 7 1-16,-12 5 0 16,-10-3 1-16,0 3 0 0,-6-2 0 15,-2-5-2-15,3-4-1 16,13-5-12-16,-2-4-13 15,13 5-24-15,4 3-8 16,-2 8-41-16,6 5-20 16,-2 14-103-16,3 5-105 15,24 9 209-15</inkml:trace>
  <inkml:trace contextRef="#ctx0" brushRef="#br0" timeOffset="190821.66">18712 11302 403 0,'0'-1'245'0,"0"0"1"16,0-1-39-16,0 1-40 16,0 0-14-16,0 0-30 15,0 0-6-15,0 0-20 0,0 1-14 16,0 0-26-16,-2 0-7 15,1 0-4-15,-3 2 3 16,-20 10 4-16,-23 10-3 16,21-21-8-16,-4-6-3 15,11 2-11-15,2-3-5 16,6-8-12-16,2 6-5 16,7-8-6-16,1 1-2 15,3 0 1-15,2-8 1 16,3-1 0-16,1-3 0 0,0 5 0 15,0 3 0-15,0 9-1 16,1 4-1-16,1 6-1 16,7 5-2-16,1 6 2 15,0 2-1-15,1 7 2 16,-4 0 0-16,-4-3 1 16,-8 1 1-16,4 0 0 15,-2 3 0-15,-4 0 3 16,-1-2-1-16,-7-9 2 15,-6-3 0-15,3-5 0 16,3-2 1-16,-5-9-2 16,2-5-2-16,1-4-1 15,0-3-1-15,3-9-1 16,7 4-2-16,6-4 2 16,3 2 0-16,15 10 2 15,-4 0 3-15,-2 7 2 16,6 3 2-16,-10 3 0 15,-2 4 0-15,2 7 3 0,-7 2 1 16,-7 5 2-16,1 6 2 16,-5 0-1-16,1 8-2 15,2-1-2-15,-6-5-2 16,-4-11-1-16,2-8 1 16,1-3 2-16,7-6 2 0,-1-3 3 15,-2-3-1-15,-4-4-4 16,-7-4-3-16,6 11-4 15,-4 1-3-15,-1 6 0 16,13 3-6-16,-4 0-4 16,7-1 0-16,-3 1-2 15,5-1-9-15,16-5-50 16,24-6-36-16,-32 2-104 16,2 7-52-16,-4 0 166 15</inkml:trace>
  <inkml:trace contextRef="#ctx0" brushRef="#br0" timeOffset="192197.73">19572 13436 520 0,'0'-1'317'16,"0"-1"-42"-16,-1 1-89 15,0 0-32-15,-21-5-58 16,-23-28-23-16,26 21-39 16,5-1-11-16,2-1-3 15,3-3 5-15,3 8 13 16,1 2 7-16,3-8 1 16,0 5-5-16,4-7-10 15,4-1-7-15,2 2-8 16,3-7-2-16,3 1-1 15,-1 0-3-15,3 8-4 16,-3 7-2-16,0 4-3 16,1 4 0-16,-8 1 1 0,2 8 0 15,-4 5 2-15,-2 1 0 16,0 10 0-16,-3-1 1 16,-6 11-2-16,-3 7 0 15,-11-1 0-15,0 2-1 16,-1-6 0-16,2-4 1 15,2-13-1-15,4-7 2 16,5-14-2-16,-1-11 1 0,8-8 1 16,2-5 5-16,0-7 28 15,3-2 14-15,1-5 16 16,0 5 2-16,5 2-21 16,2 8-10-16,5 12-17 15,1-4-5-15,4 12-6 16,-1 0-4-16,2 7-1 15,3 6 1-15,-4 8 0 16,4 7-1-16,-14 2 0 16,-5 3-1-16,-7 2-1 15,-4-3-1-15,-7 0-1 16,-4-1 1-16,-7-6-3 16,-6-4-2-16,2-5 0 15,1-7 1-15,-1-8 2 16,3-3 0-16,6-8 2 15,2-5 0-15,6-6 2 16,6-2 2-16,4-3 3 16,4 3 5-16,7 0 6 0,1 2 4 15,4 1 6-15,2 5-2 16,5 13-4-16,5-1-3 16,-1 14-4-16,2 3-1 15,-4 9 0-15,-4 12-1 16,-12 1-1-16,-5 2 0 15,-10-8 0-15,-6-5 1 16,-4-7 0-16,-4-7 0 0,-3-10-7 16,1-4-4-16,0-6-10 15,6-2-10-15,2 2-36 16,6 3-28-16,7 2-95 16,2-1-61-16,8 5 147 15</inkml:trace>
  <inkml:trace contextRef="#ctx0" brushRef="#br0" timeOffset="197732.66">18930 11366 567 0,'-5'-7'255'16,"-4"-9"-109"-16,4 4-46 15,1 6 4-15,-1 1-17 16,1 12-13-16,-5-4-27 16,-2 3-14-16,-3 10-11 15,-2 2-1-15,2 13 12 0,1 2 8 16,3-2 4-16,10-3-7 16,13-4-17-16,6-5-8 15,15-5-8-15,-4-2 0 16,9-8 2-16,6-1 6 15,7-2 15-15,10-1 7 16,0 0 5-16,5-7-4 16,3-1-12-16,1-4-7 0,18-2-6 15,-3 2 0-15,4-1-1 16,-6 0 1-16,-3 0 2 16,2 2 0-16,8 0-3 15,-5 0-3-15,6-2-4 16,3-1-3-16,-3 0 0 15,15 1 0-15,-5-3-1 16,-3 1 0-16,-2-4-2 16,-5 5-2-16,2 6-1 15,-2 4-1-15,0 5 2 16,-7-1 2-16,-4 8 3 16,1 1 0-16,3 11 0 15,0 5 2-15,-4 3-1 16,-7 0 1-16,-9 3-1 15,-7 2-1-15,-7 4-1 16,-3 3 0-16,-9 4 0 0,-2 1 1 16,-13-1 2-16,-3 1 2 15,-10-1 5-15,-7-3 7 16,0 1 9-16,-8-6 2 16,-2-4-3-16,-6-7-5 15,-2-9-14-15,1-3-3 16,4-8-4-16,4-4-3 15,0-7 1-15,4-4 0 0,2-9 1 16,10-3 1-16,14-8-1 16,-1-7-1-16,21-6-9 15,0-5-10-15,9 1-17 16,10 4-4-16,2 12 6 16,5 0 11-16,-1 4 19 15,0 4 5-15,3-1 3 16,0 5 2-16,1 5 1 15,4 2-2-15,-3 6-1 16,-1 5 0-16,3 3 0 16,0 8 0-16,-6 4 0 15,4 4 0-15,-7 6 0 16,0 0 0-16,4 5 4 16,-4-5 2-16,-2 3 11 15,-2-3 3-15,-2 2 7 16,9 4-1-16,-2-8-7 15,7 2-3-15,3-13-5 16,-8-7-1-16,13-5 0 16,4-9 0-16,-6-8 2 0,2-4 4 15,-9-6 6-15,-8 0 4 16,-2-10 1-16,-5-6-6 16,-2-13-10-16,9-3-15 15,-17 1-42-15,4 4-31 0,-8 3-97 16,-13 4-66-16,3 15 150 15</inkml:trace>
  <inkml:trace contextRef="#ctx0" brushRef="#br0" timeOffset="202439.77">19564 13405 800 0,'28'-15'331'0,"-32"11"-186"15,4 2-52-15,5 3-45 16,-5-1-11-16,0 0-18 16,0 6 0-16,1 19-1 15,0 28 1-15,-1-19-6 16,10 6-4-16,-1-2-4 15,12 7-3-15,2-11 4 16,6 1 2-16,17 13 1 16,1 3-1-16,13 26-6 15,6 6-2-15,4 0-5 0,1 2-2 16,4-10-2-16,1-6 2 16,2-6 6-16,2-10 2 15,11-11 26-15,-6-7 23 16,3-12 39-16,-3-7 10 15,-13-16-8-15,4-7-18 16,-5-15-34-16,-2-8-9 16,-6-6-2-16,-7-3 1 0,-3-4 1 15,-2 3-3-15,3 3-13 16,6 1-7-16,8 11-8 16,-2-1-3-16,6 10-2 15,-2 9-3-15,-11 6-18 16,1 10-12-16,-14 5-17 15,-5 1-8-15,-10 11 8 16,-5 0 9-16,-10 12 17 16,-5 4 8-16,-12 7 6 15,-8 3-3-15,-14 10-6 16,-7 1-1-16,-7 1 6 16,0-7 10-16,3-13 11 15,2-6 5-15,2-19-1 16,5-4-1-16,4-16-2 15,4-6 1-15,12-10 5 16,-2-9 5-16,8-10 8 16,12-6 2-16,12-18-3 15,13 0-4-15,23-6-10 0,4 0-3 16,19 11-4-16,5-2-1 16,0 5 0-16,4 2 2 15,-7 8-1-15,4 1 1 16,11 11 0-16,0 3 0 15,9 4 0-15,1 7-1 16,0 3 1-16,11 3-1 0,3 5-1 16,8 5-1-16,4 7 1 15,-6 0 0-15,-1 2 2 16,6 2 5-16,-11-1 28 16,3 0 12-16,-1-4 20 15,-5-4 5-15,1-8-14 16,1-5-8-16,7-7-19 15,-5-7-8-15,-2-8-12 16,-9-5-3-16,-23-16 0 16,-6 1 3-16,-16-5 1 15,-9-8-8-15,-12 3-49 16,-20-3-46-16,-11 3-109 16,-2 10 120-16</inkml:trace>
  <inkml:trace contextRef="#ctx0" brushRef="#br0" timeOffset="203840.68">22222 12615 943 0,'-25'41'401'0,"8"-1"-220"16,0 6-40-16,5 7-68 15,7 3-23-15,-4-2-39 16,8 2-7-16,-3-6-3 16,3-3-1-16,6-5 2 0,-4-6-1 15,8-3 1 1,-4-9 3-16,8-6 5 0,10-1 1 15,7-6 3-15,4-1-3 16,6 4-4-16,1 3-3 16,4 15-3-16,-2 7 1 15,-14 10 0-15,-2 4 0 16,-24-4 1-16,-8-3-3 16,-8-4-9-16,-16-12-14 0,-5-11-63 15,-2-8-71-15,-3-22 99 16</inkml:trace>
  <inkml:trace contextRef="#ctx0" brushRef="#br0" timeOffset="204021.63">22163 13053 870 0,'42'-21'442'16,"-4"-6"-155"-16,18-6-135 15,8 1-38-15,2 0-84 16,0 1-50-16,-5 5-95 16,-3 1-71-16,-3 3 108 0</inkml:trace>
  <inkml:trace contextRef="#ctx0" brushRef="#br0" timeOffset="204559.71">22829 12576 1054 0,'118'27'437'0,"-74"-29"-284"16,7 1-37-16,-9 10-64 15,-18-8-31-15,3 16-21 16,-11 6 1-16,-16 13 4 15,-6 9 3-15,-17 2 7 16,-5 5 5-16,-3-9-1 0,-1-3-2 16,7-10-11-16,3-7-6 15,16-11-12-15,13-2-2 16,16-9 3-16,10-1 3 16,9-6 8-16,1 3 4 15,10 3 9-15,0 3 7 16,-4 16 8-16,-5 5 7 15,-16 19-1-15,-10 4-2 16,-24 8-7-16,-14 2-6 16,-17-3-9-16,-2-5-4 0,-4-12-30 15,1-6-28-15,9-16-84 16,4-4-83-16,13-8 138 16</inkml:trace>
  <inkml:trace contextRef="#ctx0" brushRef="#br0" timeOffset="204771.76">23661 12793 1275 0,'17'-4'498'15,"2"9"-365"-15,-4 18-65 16,-6 6-13-16,-14 16-38 15,-3 9-10-15,-9 10-4 0,1 2-4 16,4 0-38 0,0-7-37-16,11-8 47 0</inkml:trace>
  <inkml:trace contextRef="#ctx0" brushRef="#br0" timeOffset="205123.78">24042 12803 1228 0,'0'-38'452'0,"6"19"-347"16,7 1 6-16,8 3-36 16,6 4-18-16,9 5-36 15,2-4-4-15,12 6 2 16,5-5 1-16,1 9-10 15,-4 7-4-15,-14 15-1 16,-15 11 5-16,-16 17 27 16,-9 8 14-16,-10 10 24 15,1 0 0-15,-2-8-26 16,7-7-15-16,7-17-27 16,13 2-7-16,1-13-8 15,0-1-8-15,1-7-19 0,-8-7-18 16,9 0-50-16,4 1-39 15,9 9 194-15,4 3-73 16</inkml:trace>
  <inkml:trace contextRef="#ctx0" brushRef="#br0" timeOffset="208467.72">16161 11799 594 0,'-21'49'269'0,"-8"1"-96"16,-1 4-11-16,-1 9-36 15,1 5-3-15,-3 7-40 0,-4 0-22 16,7-1-29-16,0-2-8 16,14-5-6-16,4 1 2 15,-1-4 13-15,3 1 5 16,6 0 3-16,3-4-4 15,2-6-12-15,2-2-6 16,0-8-9-16,5 1-3 0,4-5-5 16,4-2-1-16,5-9-1 15,7 1 0-15,5-2 1 16,4-4 3-16,6-3 11 16,-1-8 7-16,15-3 16 15,5 1 3-15,6-5-2 16,0-1-8-16,9-3-14 15,-3-3-6-15,14-3-7 16,11 2-3-16,-2-5-1 16,7-1 0-16,-3-3-1 15,6 0 0-15,2 0 1 16,-2-3 0-16,5 3 0 16,-4-4 2-16,6-1-1 15,11 7 0-15,-1-6-1 16,2 2 0-16,7 1-1 15,-1-4-1-15,5 10 1 16,1 5-1-16,-7 4 0 16,-11 7-3-16,8 4-3 0,-5-1-3 15,3 0 0-15,0-2 3 16,-2 2 4-16,4-2 3 16,2 3 1-16,6-4 2 15,6-8-1-15,7-1 1 16,11 1-2-16,7 1-1 15,-2 1 0-15,-1-1 0 0,7 0 0 16,-2 9 1-16,-4-5 2 16,12 10 2-16,-6 3 0 15,5-4 0-15,14 8-1 16,-14-10-1-16,7-5 0 16,-6-6-1-16,-1-4-1 15,3 1 0-15,-12-1 0 16,4 1 1-16,-6 3 0 15,-6-4 1-15,10 0 0 16,-4-2 0-16,-6-4-2 16,3-1 0-16,-11-4-1 15,-8 0 0-15,-2-1 1 16,-3 1 0-16,-16 4 4 16,-9-2 3-16,-19 4 17 15,-14-1 9-15,-9 2 7 16,-11-2 0-16,-11 5-14 15,-6 0-9-15,-20-4-9 16,-3 1-1-16,-13-8-1 0,-3 1 0 16,-8-8-3-16,0-2-3 15,2-10-4-15,-1-10-5 16,5-8-2-16,6-8 1 16,13-5 2-16,6-1 4 15,5-2 1-15,3 9 1 0,-7 2 0 16,-5 7 0-16,-4 5 0 15,-3-1-2-15,-16 8-3 16,-6 1-1-16,-17 9 1 16,-12 3 1-16,-19 10 4 15,-18 3 2-15,-25 11 5 16,-15 6 2-16,-16 10 1 16,-6 2-1-16,-16 6-3 15,0 1-1-15,-16-1-1 16,-3-2 0-16,9-4 1 15,-9-4 0-15,7-9 3 16,8-4 2-16,1-7 0 16,2-7-1-16,7-8-2 15,-1-4-1-15,-5-8 2 16,2-4 1-16,10-2 1 16,-9-2 1-16,2 1-5 15,5 0-3-15,-17 2-3 16,-6-1-3-16,-10-3-2 15,-13-1 0-15,-8 4 1 0,-3 4 3 16,-7 7 1-16,-11 2 0 16,-9 3 1-16,-3 2-2 15,-10 3-3-15,4 1-1 16,-6 1 0-16,6 1 1 16,-4 1 3-16,0 3 2 15,1 4 2-15,3 1 4 16,1 4 5-16,12 3 4 0,2 3 5 15,10 3 1-15,18 3-3 16,-3-2-4-16,29-4-8 16,-1-2-2-16,12-3-3 15,15-1-3-15,10 4-6 16,5 0-11-16,17 6-34 16,3 3-21-16,18 9-56 15,7 7-43-15,20 14 112 16</inkml:trace>
  <inkml:trace contextRef="#ctx0" brushRef="#br0" timeOffset="213995.92">11593 14485 926 0,'-6'-9'408'15,"10"-7"-180"-15,6 5-67 16,18 2-72-16,0 0-11 16,16 4-42-16,9-4-12 15,10-3-15-15,13-1-1 16,15-6-3-16,4-4 1 0,7-8-2 16,9-1-1-16,14-4-1 15,3 2-1-15,14 4 3 16,-10-4-17-16,-17 17-93 15,-15 0-83-15,-35 16 110 16</inkml:trace>
  <inkml:trace contextRef="#ctx0" brushRef="#br0" timeOffset="214311.82">12819 14038 866 0,'-4'44'413'15,"-3"23"-158"-15,-3 9-49 16,-4 13-75-16,-3 13-39 15,-1 9-57-15,-2 5-16 16,4 13-15-16,-1 2-3 16,0 4-9-16,1 0-12 15,2-17-53-15,5-8-50 0,1-19-139 16,2-14-154-16,8-16 264 16</inkml:trace>
  <inkml:trace contextRef="#ctx0" brushRef="#br0" timeOffset="214538.67">12309 15617 641 0,'-33'43'348'0,"-1"-7"-70"16,4 1-23-16,5-10-79 15,4-5-25-15,14-5-52 16,3-10-18-16,14-3-26 15,4-9-10-15,11-11-18 16,8-7-6-16,18-12-28 16,12-8-40-16,23-2-131 15,8-3-89-15,10-3 154 0</inkml:trace>
  <inkml:trace contextRef="#ctx0" brushRef="#br0" timeOffset="-214540.91">13657 15119 1050 0,'1'21'416'0,"8"4"-271"16,-6 9-18-16,-3 16-79 15,0 10-4-15,-7 12-38 16,0 5-3-16,1-8-5 15,-1-5-3-15,6-10-4 16,1-12 0-16,7-13-1 16,1-10 2-16,2-22 0 15,3-18 1-15,7-23 1 16,5-15 1-16,22-20 2 16,7-8 2-16,9-22 4 15,7 0 10-15,-3-7 21 16,0 10 11-16,1 23 13 15,-4 18 0-15,-16 35-8 16,-1 22 1-16,-16 32 8 0,-18 12 1 16,-13 30-1-16,-12 4-12 15,-19 17-24-15,1 6-10 16,1-4-35-16,1-4-32 16,12-16-89-16,7-7-72 15,12-22 132-15</inkml:trace>
  <inkml:trace contextRef="#ctx0" brushRef="#br0" timeOffset="-214301.54">14813 14461 1150 0,'45'-47'486'0,"-16"25"-281"16,-3 11-49-16,-19 23-51 15,-6 19-34-15,-9 30-33 16,-12 12-12-16,-7 30-15 16,-7 9-5-16,-5 16-10 15,2 8-17-15,10 1-51 16,6-2-37-16,15-13-124 16,1-9 145-16</inkml:trace>
  <inkml:trace contextRef="#ctx0" brushRef="#br0" timeOffset="-213903.56">14576 15297 1281 0,'-44'-11'498'0,"2"10"-376"15,0-3-59-15,1 0-18 16,13-6-48-16,5-5-12 15,25 1-13-15,14-2-1 0,23-3 4 16,11 1 4-16,16 0 10 16,15 1 0-16,27 0-23 15,11 6-2-15,8-3 3 16,0 7 2-16,-12 5 28 16,-6 2 5-16,-14 11 4 15,-18 1 4-15,-29 12 24 16,-21 3 12-16,-29 14 22 15,-18 5 4-15,-25 9-3 16,-8 3-4-16,-15 2-4 16,-2 1-5-16,8 0-19 15,8-10-12-15,22-9-24 16,14-11-8-16,21-10-23 16,8 0-20-16,18-20-54 15,7-5-29-15,15-19-123 16,3-8 160-16</inkml:trace>
  <inkml:trace contextRef="#ctx0" brushRef="#br0" timeOffset="-213791.84">15607 15409 382 0,'-28'-4'229'0,"-13"-2"-3"16,-7 4-209-16,-4 3-206 0,-9 2 127 15</inkml:trace>
  <inkml:trace contextRef="#ctx0" brushRef="#br0" timeOffset="-212342.99">16117 15320 768 0,'-8'30'447'0,"-16"9"-6"15,-5-1-242-15,-3-8-133 16,-1-4-14-16,7-13-31 16,4-11 0-16,17-9 3 15,9-5 9-15,13-4 24 16,10 1 3-16,4 0 4 16,5-1-7-16,0 0-20 15,3 8-9-15,-2 2-7 0,2 5-3 16,-13 8-2-16,-8 4 1 15,-13 19-3-15,-5 14 1 16,-10 18-4-16,-6 15-2 16,-11 9-3-16,-8-2-1 15,-2-3 0-15,-2-15-1 16,1-15 1-16,1-7-3 16,2-27-25-16,3-5-17 0,5-23-46 15,5-12-10-15,22-11-56 16,2-11-8-16,24-3 17 15,9-3 8-15,5-7 72 16,14 1 24-16,15-3 26 16,7-4 6-16,10 2 7 15,-2-1 2-15,-7 6 12 16,-11 6 9-16,-11 9 27 16,-9 7 19-16,-20 16 31 15,-8 4 13-15,-18 24-12 16,-6 11-16-16,-15 14-36 15,-2 13-22-15,-7 4-13 16,0 4-1-16,4 1-3 16,2-10 1-16,11-8 3 15,5-10 0-15,13-20-1 16,7 2 0-16,10-17-5 16,4-11-1-16,10-9-4 15,4-9 0-15,10-10 0 16,-1 5 3-16,0 4 7 0,-5 7 5 15,-11 19 16-15,-8 6 5 16,-11 10 6-16,-4 3-4 16,-7 2-16-16,2-3-10 15,0-3-13-15,2-1-2 16,8-4-1-16,4-3-2 16,8 0-5-16,2-1-7 0,5-4-53 15,1-2-59-15,6-13-131 16,14-1-22-16,5-11 29 15,4-1 60-15,-4-7 137 16,-4 3 51-16,-6 7 86 16,-4 0 35-16,-7 9 51 15,-8-2-6-15,-15 1-47 16,-8-1-28-16,-13 6-45 16,-11 3-7-16,-13 5 17 15,-6 8 16-15,-9 8 42 16,-5 6 15-16,2 13-3 15,6 6-15-15,-2 3-45 16,17 6-22-16,9-7-31 16,0-6-9-16,19-2-6 15,14 6 0-15,11-2 8 16,11 8 10-16,14 2 17 0,-9-7 9 16,10 6 12-16,-6 0 4 15,-3 4-1-15,-7-6-4 16,-12-2-13-16,-8-4-7 15,-18-11-11-15,-9 0-2 16,-10-7-5-16,1-3-4 16,2-6-6-16,5-7-1 15,11-13-1-15,5-6 0 0,19-20 3 16,7-1 2-16,15-4 0 16,-1 4 0-16,-1 9-5 15,-1 6 0-15,0 7-3 16,0 2-1-16,4 7 0 15,2 3 0-15,-5-1 0 16,1-1-1-16,-8-6-3 16,7 3-2-16,-5-2-4 15,-6 2 1-15,-3 9 1 16,-16-2 3-16,-6 11 5 16,0 5 2-16,-16 5 2 15,-1 3 2-15,-10 5 3 16,-5-3-1-16,4 3 0 15,6 0 0-15,5-2-4 16,-1-6 1-16,5-4-1 16,-2 1 0-16,2-3 0 15,3 4 0-15,1 1 2 0,0-1 1 16,2 8 2-16,3 3-1 16,-1 8-2-16,0 0-1 15,0-2-1-15,-2 3-1 16,-2 0-4-16,1-1-1 15,1 2-7-15,0-3-8 16,-1-2-34-16,-1 0-26 0,-8-6-70 16,-1 0 398-16,-7-19-210 15</inkml:trace>
  <inkml:trace contextRef="#ctx0" brushRef="#br0" timeOffset="-207241.42">23799 7340 536 0,'9'-18'271'0,"3"1"-78"16,5-5-97-16,7 3-4 15,6 2-8-15,5-3 5 16,4 1 22-16,3-2 8 15,11-2-7-15,1-1-13 16,16 3-28-16,8-3-13 0,3-3-24 16,10 7-7-16,-3 0-13 15,-5 5-5-15,3 7-5 16,-5-2-2-16,1 4-2 16,-9-5 0-16,-3-3-10 15,-8-3-10-15,-11-2-42 16,-1 6-28-16,-17-8-65 15,-10 3-40-15,-19-2-126 16,-13 0 199-16</inkml:trace>
  <inkml:trace contextRef="#ctx0" brushRef="#br0" timeOffset="-206981.86">24088 7341 882 0,'-5'15'377'0,"30"-9"-197"0,8-3-64 16,21-4-33-16,13-1-34 16,8-7-38-16,7-13-7 15,9-5-1-15,2-8 0 16,14-9 5-16,1 1 1 15,8 2-1-15,-6 2-2 16,-12 9-39-16,-4 5-59 16,-28 13 60-16</inkml:trace>
  <inkml:trace contextRef="#ctx0" brushRef="#br0" timeOffset="-205958.1">12672 15907 665 0,'30'-11'282'16,"17"-2"-144"-16,10 0-15 15,19-2-45-15,14-1-15 0,14-3-38 16,10-2-6-16,24-3-2 15,7-4 4-15,26-5 1 16,12 0 0-16,7 5-4 16,10 2-2-16,-3 9 3 15,2 10 0-15,-5 6 3 16,-7 5 2-16,0 9-6 16,-12 3-3-16,-1 0-6 15,-6-7-6-15,-11-3-10 16,-7 0-15-16,-13-6-34 15,-6 1-14-15,-18 0-9 16,-13-5 7-16,-26-4-11 16,-11-2-23-16,-30-1-86 15,-10 2-69-15,-34-1 163 16</inkml:trace>
  <inkml:trace contextRef="#ctx0" brushRef="#br0" timeOffset="-205619.65">13720 15964 972 0,'-25'47'430'16,"8"-6"-219"-16,23-2-48 15,14-4-28-15,31-2-31 16,10 3-23-16,28-8-31 16,13-3-9-16,21-6-13 15,16-2-5-15,8-5-7 16,14 0-4-16,9 1-6 16,1 2-2-16,14 5-2 15,5 3-1-15,1 6 0 16,6 1 1-16,5 7-17 15,-2 0-47-15,5-5-53 16,4-3 66-16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9T15:38:58.80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3474 987 900 0,'3'-27'438'16,"4"13"-169"-16,6 8-26 15,-5 18-69-15,-8 18-38 0,-5 26-36 16,6 9-6-16,-2 32-15 15,-7 8-13-15,8 13-22 16,-9 0-10-16,9 5-17 16,0-9-7-16,2-7-27 15,1 5-22-15,-10-29-59 16,9-5-35-16,-1-19-67 16,7-8-61-16,1-20 170 15</inkml:trace>
  <inkml:trace contextRef="#ctx0" brushRef="#br0" timeOffset="478.1">3437 1141 873 0,'1'-46'439'0,"-1"-8"-171"15,11 5-86-15,5 0-31 16,19 14-55-16,13 12-18 16,2 7-14-16,7 5-10 15,1 13-11-15,-2 7-1 16,6 11-1-16,-11 0 1 16,-23 14-1-16,-13 10-5 0,-22 17-8 15,-7 13-5-15,-26 7-4 16,1-4-1-16,-4-15-5 15,4-13-3-15,28-27-10 16,11-9-3-16,20-10-5 16,19-3-1-16,8-5 3 15,4 5 2-15,0 9 1 16,-8 2 4-16,-2 17 32 16,-7 3 23-16,-19 14 33 15,-13 11 7-15,-22 11-6 16,-15 5-16-16,-14 10-22 15,-3 3-9-15,-19-7-21 16,4-6-7-16,9-19-16 16,8-9-26-16,28-17-64 15,6-13-42-15,10-19-134 0,1-14-64 16,9-16 209-16</inkml:trace>
  <inkml:trace contextRef="#ctx0" brushRef="#br0" timeOffset="629.9">4230 1595 860 0,'37'38'462'15,"-23"27"-83"-15,-4 9-124 0,-16 2-99 16,-2-4-54-16,-1-12-102 16,-3-13-65-16,12-13 41 15</inkml:trace>
  <inkml:trace contextRef="#ctx0" brushRef="#br0" timeOffset="779.87">4355 981 970 0,'0'-17'329'0,"4"9"-351"16,4-9-164-16,12 3 132 15</inkml:trace>
  <inkml:trace contextRef="#ctx0" brushRef="#br0" timeOffset="1106.79">4612 1922 1025 0,'-5'94'521'0,"0"-19"-200"15,2-23-87-15,-5-11-23 16,8-25-73-16,3-10-18 16,2-28-26-16,2-19-13 15,10-28-25-15,4-14-14 0,17-9-26 16,8 6-2-16,3 11 15 16,-3 17 11-16,-20 23 13 15,-8 13 1-15,-15 21-11 16,-1 7-8-16,5 15-10 15,-7 9-4-15,1 20-11 16,-1 2-4-16,0 6-6 16,5 0-14-16,0-11-65 15,11 1-43-15,5-6-184 16,0-17-76-16,15-17 235 16</inkml:trace>
  <inkml:trace contextRef="#ctx0" brushRef="#br0" timeOffset="1735.98">5308 1738 631 0,'26'-46'395'0,"-8"11"-18"0,-16 7-26 16,-6 14-96-16,1 9-30 15,-13 22-50-15,-7 6-23 16,-17 25-34-16,-6 12-19 16,-3 7-31-16,12 2-11 15,16-11-14-15,4-11-5 16,17-16-14-16,9-7-5 15,13-11-9-15,9-9-1 16,11-9 6-16,1-11 4 16,7-14 8-16,-5-14 1 0,-7-16-2 15,-4-6-5-15,-10-2-9 16,-1 10-4-16,-9 21-4 16,-3 13-3-16,-11 23-2 15,-2 8-4-15,-4 19 1 16,1 8-2-16,-1 6-8 15,3 1-13-15,3-12-45 16,3-2-27-16,10-13-25 16,0-2 3-16,9-11 28 15,0-5 22-15,0-5 36 16,-2-12 11-16,2 7 21 16,-1-5 10-16,-1 11 31 15,-2 7 20-15,-7 6 31 16,-1 8 6-16,-4-1-1 15,5 3-10-15,1 7-14 0,2-7-6 16,9 5-15-16,-1-2-6 16,3-13-12-16,6 2-5 15,0-17-7-15,10-3-1 16,12-10-1-16,3-8-1 16,14 5 3-16,-9-4 4 15,1 25 4-15,-6 11 4 16,-28 27 12-16,-6 14 5 15,-32 11 7-15,-11 10 1 0,-22 8-10 16,-5 6-10-16,-8 6-14 16,-5-3-7-16,6-7-20 15,3-3-25-15,3-17-80 16,7-3-11-16,13-18 64 16</inkml:trace>
  <inkml:trace contextRef="#ctx0" brushRef="#br0" timeOffset="2040.64">7346 1152 815 0,'-1'23'392'0,"7"21"-144"16,0 1-13-16,-1 76-14 16,-2 15-39-16,-3 28-50 15,0 5-52-15,-3-14-54 0,4-11-29 16,2-27-111-16,-1-13 281 15,16-27-159-15</inkml:trace>
  <inkml:trace contextRef="#ctx0" brushRef="#br0" timeOffset="2385.8">7335 1142 2433 0,'-1'17'88'16,"1"1"-24"-16,0 28 72 16,5 7-10-16,8 30-26 15,3 4-9-15,8 21-22 16,4 9-10-16,0-3-19 16,6 4-9-16,11-13-11 15,5-12-4-15,8-20-2 16,0-12 1-16,-5-23 6 15,-4-14 9-15,2-24 19 16,-1-15 9-16,-3-28 9 16,-4-18-3-16,-8-30-19 15,-5-16-10-15,-3-22-25 16,-7-1-17-16,8 11-49 16,-8 5-34-16,4 27-93 15,4 13-40-15,-6 20 138 0</inkml:trace>
  <inkml:trace contextRef="#ctx0" brushRef="#br0" timeOffset="2853.96">8512 1803 1333 0,'-12'12'186'15,"19"162"1104"32,7-174-1281-47,10-8 12 16,2-1 9-16,23-12 4 15,0-9-10-15,-8-3 1 16,-10-3-2-16,-7 6 15 16,-7 3 8-16,-2 15 17 15,0 12 5-15,-2 19-5 16,2 18 0-16,-5 20-17 15,-4 2 1-15,-3 13-21 16,-4-8-10-16,1-8-8 16,2-2-14-16,7-20-42 15,3-7-43-15,2-16-104 16,6-10-67-16,7-17 161 16</inkml:trace>
  <inkml:trace contextRef="#ctx0" brushRef="#br0" timeOffset="3349.1">9352 1574 689 0,'-10'18'453'0,"-3"27"48"0,-1 15-89 16,-6 7-135-16,2 9-53 0,-6 1-94 16,6-3-65-16,5-6-8 15,7-18-18-15,13-18-23 16,4-18-10-16,15-24-3 15,0-13 0-15,12-25 0 16,1-8 0-16,-2-12 0 16,1 1-1-16,2 6 1 15,-1 7 0-15,-7 16 9 16,-5 7 3-16,-10 19 7 16,-9 10 4-16,-8 15 1 15,-1 11 1-15,-6 15-2 16,2 8 0-16,5 8-12 15,-1-6-5-15,9-4-6 16,-2-10-6-16,13-15-1 16,2-1 0-16,-3-16 0 15,9-1 0-15,-4-5 4 0,2-8 0 16,0-7 1-16,-1 2 2 16,-3-9-1-16,1 0 2 15,-4 2-1-15,-3 0 2 16,-7 8-2-16,-3 11-1 15,-6 26-2-15,-5 16 0 16,-7 25-5-16,0 5 1 16,5-17-47-16,9-12 4 15</inkml:trace>
  <inkml:trace contextRef="#ctx0" brushRef="#br0" timeOffset="3767.02">10349 1048 1178 0,'-8'75'531'0,"0"26"-245"16,2 1-51-16,1 1-40 16,-1-1-65-16,1-2-68 15,-1 0-15-15,1-11-21 16,2-1-5-16,0-18-7 15,1-13 2-15,3-14 0 16,3-14 1-16,13-21-2 16,-3-11-4-16,14-36-5 0,8-13-1 15,7-31-24-15,10-13-10 16,0-3-8-16,0 4 0 16,-4 23 22-16,1 17 10 15,-2 27 23-15,-6 8 9 16,-10 17 16-16,-4 3 7 15,-14 9-1-15,-6 6 4 16,-9 17 6-16,-8 10 6 16,-12 21 11-16,-7 7-6 0,-13 8-15 15,-2 0-13-15,-5-3-26 16,1-4-15-16,7-13-62 16,-2-6-44-16,17-16-112 15,10-11 61-15,12-17 83 16</inkml:trace>
  <inkml:trace contextRef="#ctx0" brushRef="#br0" timeOffset="4337.67">11100 1449 798 0,'-4'38'418'0,"-5"10"-106"16,-6 8-38-16,-14 6-75 15,1 9-64-15,-17-5-72 16,8-8-20-16,6-6-22 16,6-13-5-16,19-10-25 0,4-9-18 15,6-17-46-15,6-3-42 16,9-15-76-16,4-4 6 16,5-17 44-16,4-6 39 15,3-11 86-15,6 2 10 16,-4 1 3-16,5 4 1 0,0 11 39 15,-2-4 36-15,9 5 58 16,0 7 26-16,14 0 30 16,3 9-6-16,5 6-3 15,1 9 3-15,-14-3-30 16,-6 6-21-16,-18 6-31 16,-11-4-12-16,-20 12-9 15,-7 1-1-15,-14 3-7 16,-1-1-10-16,-2 0-16 15,8-8-7-15,12-4-16 16,7-3-7-16,20 1-9 16,-2-3 0-16,8 2 2 15,-1 4 5-15,-5-5 12 16,1 9 7-16,-9 2 18 16,-8 2 4-16,-14 8-1 15,-11 0-6-15,-17 2-19 16,-4 3-8-16,-12 5-19 15,-6-2-16-15,0 2-50 0,-1-4-35 16,-3-13-3-16,5-2-362 16</inkml:trace>
  <inkml:trace contextRef="#ctx0" brushRef="#br0" timeOffset="4906.03">13415 1328 1109 0,'-27'-1'466'16,"-13"2"-231"-16,-4 8-43 16,-16 14 2-16,3 9-46 15,3 22-75-15,6 8-10 16,2 9-24-16,3-4-9 16,14-14-11-16,11-11-4 15,25-29-2-15,15-17 5 16,19-32 11-16,5-15 3 0,16-21 0 15,4-6-2-15,8 6-4 16,-6 4 3-16,-15 22 10 16,-8 15 3-16,-23 26 3 15,-8 13 3-15,-13 24-10 16,-7 8-4-16,-12 12-11 16,-1 5-8-16,1-4-42 15,10-9-40-15,17-13-127 16,11-9-289-16,23-13 321 15</inkml:trace>
  <inkml:trace contextRef="#ctx0" brushRef="#br0" timeOffset="5204.46">13742 1354 652 0,'14'-16'404'0,"-7"16"-10"16,-5 0-74-16,-6 23-81 15,-3 6-27-15,-9 13-38 0,1 10-15 16,-5-1-29-16,1-2-17 15,3-8-38-15,4-13-20 16,12-17-28-16,9-10-9 16,15-21-13-16,12-11 0 15,11-14-3-15,12-6 0 16,0 8 8-16,-6 9 12 16,-11 15 29-16,-16 20 15 15,-24 11 12-15,-3 5-3 16,-11 19-25-16,-4-2-13 0,1 7-22 15,2 3-8-15,9-16-47 16,4-9-41-16,23-17-59 16,15-6 315-16,20-16-155 15</inkml:trace>
  <inkml:trace contextRef="#ctx0" brushRef="#br0" timeOffset="5532.86">14696 1020 1237 0,'-24'-21'542'0,"-28"62"-262"16,-10 24-19-16,-25 42-49 16,-4 20-55-16,-9 16-87 15,1 4-19-15,27-12-31 16,9-22-10-16,36-43-13 16,23-24-4-16,37-46-4 0,26-29 1 15,50-48 7-15,13-32 3 16,16-47 14-16,11-5 20 15,-18-37 44-15,-16-4 6 16,-26-3-7-16,-26 13-17 16,-35 72-32-16,-11 42 4 15,-30 66 3-15,-10 29 3 16,-24 43-3-16,-12 20-9 16,-16 39-7-16,-4 14-6 0,3 18-10 15,9 3-29-15,18 11-64 16,13 3-17-16,29-1 51 15</inkml:trace>
  <inkml:trace contextRef="#ctx0" brushRef="#br0" timeOffset="6317.7">15530 1374 911 0,'-3'-45'407'16,"3"-6"-239"-16,11 6 26 15,2 7 21-15,6 18-57 16,8 3-31-16,18 13-27 16,16 5-19-16,26 4-17 15,7 1-10-15,11 2-20 16,1-1-11-16,-1 2-15 15,-4 2 7-15,-7 0-71 16,-16 1-67-16,-19-1 80 0</inkml:trace>
  <inkml:trace contextRef="#ctx0" brushRef="#br0" timeOffset="6917.71">16461 668 848 0,'-36'3'416'0,"2"32"-124"16,-3 13-6-16,-1 30-62 15,-4 18-44-15,-5 36-87 16,1 15-18-16,-4 20-33 16,12 4-13-16,10-6-17 15,2-17-4-15,15-31-5 16,5-18-1-16,9-42-22 15,6-13-22-15,6-27-36 16,-2-17-23-16,8-29-16 16,3-15 4-16,9-36-8 15,5-19-1-15,6-29 11 16,2-7 15-16,1-8 41 16,-1 12 21-16,-6 35 25 15,0 15 1-15,-11 48 34 16,-3 16 19-16,-17 22 48 15,-8 18 23-15,-17 30 0 16,-7 21-5-16,-11 25-30 0,-3 4-19 16,9 1-26-16,-5-8-10 15,24-15-15-15,4-10-4 16,20-23-3-16,17-13 0 16,8-29 4-16,18-8 7 15,11-31 18-15,17-8 15 16,10-11 25-16,-6-5 3 15,-17 6 9-15,-18 5 5 0,-32 14 15 16,-16 4 7-16,-24 19-14 16,-15 11-16-16,-13 15-45 15,-4 20-14-15,-10 15-13 16,5 8-4-16,18 6-2 16,10-6-2-16,37-9-3 15,15-9-2-15,15-18-23 16,8-5-42-16,8-14 311 15,3-5-204-15</inkml:trace>
  <inkml:trace contextRef="#ctx0" brushRef="#br0" timeOffset="7400.12">18047 854 962 0,'-8'27'444'0,"-5"-3"-193"16,-5 30-90-16,-6 14 11 16,-4 43-73-16,0 29-42 15,-6 19-30-15,1 11-5 0,6-9 4 16,-2-21 6-16,18-30 8 15,2-22 1-15,4-30-6 16,4-10-3-16,-1-26-5 16,-2-11-2-16,11-29-1 15,-3-17-1-15,22-34-6 16,1-21-3-16,12-39-6 16,15-21-4-16,4-28-1 15,13 2-2-15,5 26-4 16,2 30-1-16,-15 50 0 15,-13 20 2-15,-19 41 5 16,-16 7 6-16,-10 23 15 16,-7 10 6-16,-12 11 7 15,-5 5-3-15,-13 13-14 16,-5 14-8-16,-13 11-7 16,-3 1-1-16,0-4-34 15,5-10-35-15,18-21-117 16,14-10 62-16,23-24 53 0</inkml:trace>
  <inkml:trace contextRef="#ctx0" brushRef="#br0" timeOffset="7612.08">18870 915 776 0,'-12'33'398'0,"-5"12"-195"0,-22 26 5 15,-11 21 6-15,-8 16-114 16,-12 14-40-16,0 5-32 16,6 3-9-16,9-6-23 15,12-8-42-15,26-20-145 16,13-15-130-16,23-33 189 16</inkml:trace>
  <inkml:trace contextRef="#ctx0" brushRef="#br0" timeOffset="8203.76">19244 1572 859 0,'-44'13'477'0,"-5"14"-149"16,-22 11-114-16,6 9-23 15,-5 16-95-15,2 1-14 16,10-2-8-16,10-4-9 15,25-16-24-15,13-7-14 16,24-14-25-16,11-15-2 16,19-10-2-16,5-16 1 15,24-15 1-15,11-10 1 16,-5-18 2-16,-2 1 1 16,-20 3 7-16,-18 10 8 0,-22 26 41 15,-11 13 12-15,-22 20 5 16,-2 13-3-16,-16 16-38 15,-1 11-14-15,0 6-11 16,-6-3-4-16,18-6-7 16,6-12-1-16,18-7-12 15,20-4-11-15,12-13-22 16,9-5-10-16,8-10-17 16,-4-7 6-16,9-8 19 15,2 1 13-15,-1-2 26 16,-2-2 7-16,-8-3 4 15,-2 2 2-15,-16-2 16 16,4 3 19-16,-17 12 29 16,-5 3 7-16,-7 12 2 15,-13 5-16-15,1 6-23 0,-7 5-8 16,9 4-17-16,4 5-5 16,10-1-7-16,7-3 0 15,17 7-1-15,2-6 3 16,13-1 1-16,7-1 1 15,-2-7 0-15,6-1-2 16,1-4-10-16,-3-1-35 16,-3-1-17-16,-16 1 31 15</inkml:trace>
  <inkml:trace contextRef="#ctx0" brushRef="#br0" timeOffset="8762.11">13969 3010 670 0,'12'-37'316'16,"5"24"-140"-16,0 15 16 0,-10 25 20 15,-1 22-38-15,-1 43-32 16,-4 15-13-16,1 29-40 16,0 2-4-16,4-9 10 15,5-10 1-15,8-37 0 16,7-13-8-16,11-33-12 15,9-21 5-15,18-27 14 16,3-19 0-16,3-29-19 16,-10-11-18-16,-7-25-33 15,1 0-11-15,-2-16-15 16,12 5-28-16,9 19-68 16,3 13-38-16,5 31-128 15,-2 18 52-15,-10 24 122 16</inkml:trace>
  <inkml:trace contextRef="#ctx0" brushRef="#br0" timeOffset="9107.95">15297 3419 814 0,'-46'13'449'0,"0"3"-167"15,-4 12-65-15,-4 5-39 16,2 11-81-16,-4 5-13 15,-5 2-3-15,11 4-9 16,19-2-13-16,14-6-4 16,29-10-17-16,1-10-7 0,15-12-4 15,-2-4 0-15,10-14 2 16,9-8 4-16,6-20 3 16,4-9 4-16,11-14 5 15,-1-6 2-15,-11 3 3 16,0 12 1-16,-26 21-5 15,-10 15-5-15,-12 26-11 16,-9 5-4-16,-11 31-10 16,-10 8-3-16,7 3-7 15,-2 1 2-15,21-22-52 16,14-9-45-16,17-20 56 16</inkml:trace>
  <inkml:trace contextRef="#ctx0" brushRef="#br0" timeOffset="9303.99">15816 2636 903 0,'9'-45'478'0,"-4"37"-183"16,-11 49-38-16,-16 24-44 16,-16 35-72-16,-6 15-30 15,-6 18-45-15,2 1-19 16,9 5-29-16,4-9-3 15,21-21-53-15,13-14 428 0,22-30-302 16</inkml:trace>
  <inkml:trace contextRef="#ctx0" brushRef="#br0" timeOffset="9811.7">16040 3365 867 0,'-3'6'409'0,"-10"31"-199"16,-3 8-20-16,-14 15-100 16,3-1-30-16,5-3-27 15,-1-5-6-15,29-10-6 16,3-11-3-16,13-23 16 16,11-9 10-16,1-27 21 15,9-6 11-15,11-10 9 16,11-4 1-16,-8-1-1 15,-1 2-5-15,-20 8-4 0,-17 11-7 16,-14 16-13-16,-12 10-8 16,-9 26-21-16,-8 8-10 15,-7 19-11-15,2 5-3 16,4-3-1-16,14-4-2 16,27-10-1-16,22-6-1 15,9-20 1-15,9-8 2 0,11-17 7 16,-6-12 10-16,21-6 33 15,6-4 7-15,-17 0 5 16,-6 2-6-16,-35 7-15 16,-18 5 1-16,-19 21 4 15,-20 8 3-15,-19 21-1 16,-10 12-7-16,-2 7-9 16,9 3-7-16,21 0-15 15,12-8-5-15,15-17-7 16,10-3-3-16,12-21-38 15,5 0-40-15,20-4-94 16,4-7 51-16,12-8 59 16</inkml:trace>
  <inkml:trace contextRef="#ctx0" brushRef="#br0" timeOffset="10198.86">18403 3453 1307 0,'-28'-32'497'0,"-14"23"-338"16,-12 10 3-16,-16 18-2 15,-5 4-33-15,8 9-65 16,12-5-20-16,24-7-22 16,17 0-6-16,20-5-6 15,17 0 5-15,20 7 12 16,8 2 11-16,10 9 20 16,-12 6 9-16,-15 7 5 15,-16 4 0-15,-34-2-12 16,-2 2-12-16,-26-4-17 15,-4-1-10-15,-5-6-22 16,-3-11-29-16,8-14-98 16,13-10-44-16,23-16 97 15</inkml:trace>
  <inkml:trace contextRef="#ctx0" brushRef="#br0" timeOffset="10529.77">18500 3538 750 0,'12'20'414'0,"-8"15"-145"16,-11 15-53-16,-7 15-22 16,-9 5-87-16,-1 0-15 15,4-11-30-15,8-15-15 16,16-19-9-16,12-15 11 0,17-27 24 16,12-13 9-16,24-15 4 15,6-9-13-15,-2-3-27 16,-3 4-8-16,-19 8 0 15,-14 15 1-15,-14 24 9 16,-14 11 6-16,-15 26 7 16,-5 13-1-16,-7 20-7 15,-6 0-10-15,-5 10-16 16,1-4-7-16,-11 0-12 16,2 7-1-16,-15-8-28 15,-5 0-36-15,5-9-89 16,6-4 394-16,23-18-219 15</inkml:trace>
  <inkml:trace contextRef="#ctx0" brushRef="#br0" timeOffset="10860.24">19482 3380 1149 0,'12'-12'479'15,"-29"26"-266"1,-13 11-25-16,-19 6-17 0,1 9-39 16,0-11-51-16,8 1-17 15,20-9-20-15,6-9-7 0,20-3-14 16,2-5-4-16,11 4-7 16,2 6 0-16,0 14 5 15,-1 16 14-15,-14 26 36 16,-6 8 21-16,-19 11 22 15,-9-5-5-15,1-13-28 16,-5-5-22-16,0-19-29 16,7-8-10-16,3-18-25 15,7-14-30-15,12-27-59 16,6-14 315-16,16-19-188 16</inkml:trace>
  <inkml:trace contextRef="#ctx0" brushRef="#br0" timeOffset="11064.09">19989 3039 1208 0,'14'16'498'16,"-28"35"-301"-16,-14 11 4 16,-21 25-21-16,-1 1-50 15,2 4-69-15,2-3-22 16,13-16-29-16,13 5-5 15,12-10-25-15,10 0-34 16,11-7-84-16,0-4 84 16</inkml:trace>
  <inkml:trace contextRef="#ctx0" brushRef="#br0" timeOffset="11397.76">19442 4003 582 0,'10'-56'278'0,"42"-7"-97"15,20 2-5-15,22 0 11 16,7 3 8-16,20 8-19 16,0 0-19-16,4 11-43 15,-5 3-17-15,-39 13 14 16,-15 4 6-16,-35 13 3 16,-19 8 3-16,-31 18-11 15,-15 9-10-15,-19 14-22 16,-5 8-10-16,6 9-21 15,7 3-13-15,8 6-17 16,12-4-6-16,9-15-8 0,16 1-3 16,13-25-3-16,6 1-3 15,9-10-11-15,-3-9-12 16,16-6-49-16,0-7-32 16,-5-8-76-16,-5-8-49 15,-16-1-97-15,-7-2-65 16,-15-10 251-16</inkml:trace>
  <inkml:trace contextRef="#ctx0" brushRef="#br0" timeOffset="11617.11">20384 3582 349 0,'-5'15'277'15,"5"3"18"-15,1 3-80 16,0 0-52-16,0-1-58 16,3-2-23-16,-1-5-44 15,2-3-15-15,3-10-20 16,-3-4-27-16,4-7-147 16,-4-1 120-16</inkml:trace>
  <inkml:trace contextRef="#ctx0" brushRef="#br0" timeOffset="11845.87">20444 3653 295 0,'39'-27'251'16,"-29"32"64"-16,-4 3-35 16,-3 1-28-16,0-1-18 15,-3 1-14-15,0 1-11 16,-6 0-43-16,1-1-26 15,-6 0-57-15,-5-4-27 0,-3-1-34 16,-8-1-10-16,-8-3-31 16,-6 2-36-16,-2-2-112 15,-4 0-57-15,13 0 131 16</inkml:trace>
  <inkml:trace contextRef="#ctx0" brushRef="#br0" timeOffset="12470.02">20700 3623 543 0,'-4'45'359'0,"1"9"-1"0,-6-4-37 16,-3-4-77-16,-5-8-39 16,10-6-52-16,-4-3-25 15,3-9-47-15,14 1-15 16,-6-16-22-16,11-3-6 16,7-6-7-16,-1-11-3 15,7-6-4-15,2-9-5 0,2-8-4 16,2-4 3-16,3-5 12 15,2-3 2-15,2 3-1 16,-1 7-5-16,-6 20-11 16,-9 6-4-16,-11 20 8 15,-4 5 3-15,-14 13 8 16,-2 10 6-16,-8 11 1 16,-6 4 2-16,9-5-8 15,-1-5-5-15,11-13-11 16,5-9-4-16,13-9-5 15,10-4-2-15,10-14-2 16,12-8 0-16,4-12 1 16,-3-3 1-16,1-7 2 15,-4 5 4-15,-2 10 13 16,2 2 10-16,-7 16 19 16,-4 4 4-16,-6 7 0 15,-1 6-5-15,-4 7-13 0,-3 3-7 16,-7 14-13-16,-5 3-5 15,-4 1-8-15,1 6-1 16,-4-7-2-16,2-1-3 16,-1 4-40-16,0-1-34 15,-1 7 221-15,-9 3-136 16</inkml:trace>
  <inkml:trace contextRef="#ctx0" brushRef="#br0" timeOffset="25389.85">2413 4785 887 0,'-6'0'475'0,"-7"10"-131"16,3 12-55-16,-8 14-69 15,2 14-40-15,3 17-37 16,-7 6-14-16,4 16-42 16,-1 4-16-16,5 15-15 15,7 3-7-15,3 6-11 0,6 8-4 16,6-3-5-16,1 0-5 15,0 9-5-15,-6 0-3 16,-5-7-3-16,-2 5-2 16,-4-18-4-16,-1-7 0 15,4-13-6-15,1-12-10 16,5-22-42-16,3-8-30 0,3-21-89 16,-2-13-45-16,2-19-517 15,-5-15 498-15</inkml:trace>
  <inkml:trace contextRef="#ctx0" brushRef="#br0" timeOffset="26235.71">3883 5201 799 0,'9'-7'416'16,"-5"-5"-95"-16,-2 5-32 15,-7 3-52-15,-16 2-15 16,-15 5-34-16,-4 5-21 16,-12 7-50-16,1 5-31 0,1 10-48 15,-3 5-13-15,2 14-11 16,0 13-1-16,5 16-1 15,-5 13 0-15,9 18-2 16,3 4-1-16,16 11-1 16,14-1-2-16,22-5-2 15,11-2-1-15,12-14-1 16,2-7-1-16,9-12-1 16,0-9 0-16,5-11-2 15,2-11-1-15,-4-13-1 16,3-14-1-16,10-16 0 15,0-10 2-15,15-15 0 16,-3-5 2-16,-8-8 1 16,2-2 0-16,-3-8 2 15,6-2 1-15,-5-6 1 0,-5-4 1 16,-11-7 2-16,-11-6 1 16,4-7 3-16,-4-7 2 15,-5-5 4-15,-2-1 3 16,-9 0-1-16,-2 6-2 15,-4 8-2-15,-6 1-3 16,-6 8 0-16,-6-4-1 16,-6 4-1-16,-3-4 0 15,-7 5-1-15,-4 1 0 0,-4-6-1 16,-9 4-2-16,-17-3-1 16,-2 7-1-16,-8 14-1 15,-5 4 0-15,-8 11-2 16,-2 2 0-16,-8 10-1 15,5 5-2-15,14 15-6 16,-4 7-1-16,4 12-18 16,-2 3-13-16,9 12-38 15,6 5-33-15,9 12-98 16,8 5 252-16,13 10-67 16</inkml:trace>
  <inkml:trace contextRef="#ctx0" brushRef="#br0" timeOffset="27325.63">5315 5097 902 0,'-16'10'430'15,"11"-5"-171"-15,2 2-42 16,17-5-70-16,3-1-23 16,18-1-23-16,5-5-7 15,9-6-12-15,6-4-5 16,8-4-14-16,18 1-7 15,13-3-13-15,8-2-5 16,-1 2-9-16,-1-5-3 0,2 1-7 16,3 10-2-16,-1 5-5 15,-14 5-2-15,-15 6-1 16,-11 2 0-16,-5 1 0 16,2 6 0-16,-17-1-1 15,-1 2 0-15,-13 3 0 16,-6-2 1-16,-6 3-1 15,-1-4 0-15,-11 3 0 16,-3-1 3-16,-4 3 3 16,-15 2 2-16,-2 1 2 15,-4-2 0-15,-9 0-3 16,7 5-2-16,-9 1-5 16,-4 6-2-16,-6 12-2 15,-9 1-2-15,-2 8 0 16,0 8-1-16,-3 5 0 15,1 4 0-15,-10 4 1 0,-4-3-1 16,-7-7 0-16,9 5 0 16,4-5-1-16,8 3 0 15,7 6 0-15,-4-8 0 16,9 5 0-16,-6-4 0 16,3-5 0-16,1 0 0 15,1-6 0-15,8-3 1 16,6 0-1-16,-1-3 0 15,1-3 0-15,1-3 0 0,0-4-1 16,1 4 1-16,5 0 0 16,5 7 0-16,-6-4 0 15,-4-4 0-15,-4-5-1 16,-7-4 0-16,5-4-1 16,6 1-1-16,8-2 0 15,0-5 1-15,8 2 1 16,-1-5 0-16,1-2 1 15,4-1-4-15,2-3-32 16,4-2-29-16,5-8-87 16,6-3 22-16,7-7 69 15</inkml:trace>
  <inkml:trace contextRef="#ctx0" brushRef="#br0" timeOffset="40510.21">1618 7361 956 0,'-41'6'400'16,"28"-6"-248"-16,7 1-5 15,-5 7-43-15,6 9-16 16,6 7-8-16,-2-10 1 16,6-1-3-16,-1-11-5 15,9-11-5-15,9-3-1 16,9-6-7-16,11-5-5 15,14-4-16-15,12 7-8 0,15-3-14 16,5 12-6-16,4 16-7 16,-6 3-1-16,6 15-1 15,2 1-1-15,2 2 0 16,-3-3 0-16,-18-7 0 16,2-2 1-16,-3-7 0 15,4-3 1-15,-4-6 2 16,-19-7 1-16,-24-9 4 15,-13 0 2-15,-15-9 4 16,-6-2 1-16,-10-4-1 16,-7 0-2-16,-20 5-4 15,-6-1-2-15,-9 10-5 16,3-1-2-16,2 9-1 16,1 6-1-16,-1 5-1 15,-3 8 0-15,-10 3-2 16,-10 1 1-16,-15 7 0 15,-6-4 0-15,-4-3-2 0,2-1-3 16,-2-1-7-16,3 2-2 16,12 8 0-16,8 2 2 15,10-4 4-15,7 14 2 16,0-6 4-16,-2-2 2 16,10-5 3-16,-2-16 1 15,17-4 3-15,9-7 2 0,8-5 4 16,5 2 0-16,9 3-2 15,2-1-3-15,3 4-5 16,10-1-3-16,13-2-1 16,11 2 0-16,25-3 2 15,8 4 2-15,2-4 0 16,2 10 1-16,-4-5 0 16,2 1 2-16,21 3-1 15,1 0-1-15,4 8 1 16,-2 4-1-16,-6 0 2 15,6-3 0-15,2-8 2 16,3-1 1-16,-7-2 3 16,-9-7-1-16,5 9 1 15,-4-7-1-15,-9 3-1 16,-4 1 0-16,-25-9-1 16,-11 1 1-16,-14-6 1 15,-6 4-1-15,-9 0 5 16,-5 0 0-16,-7 6 0 0,-10-9 0 15,-4 0-5-15,-11 2-1 16,-10-10-3-16,-6 4 0 16,-24-5-1-16,-1-2-1 15,-11 5-1-15,0 7-3 16,-2 12-1-16,-10 7 1 16,-12 10-1-16,-3 1 2 15,4 3 0-15,0-3 1 0,5-5 1 16,3-3-2-16,10-3-4 15,17-1-2-15,27 5-2 16,2 0 2-16,10 0 3 16,4 1 1-16,8 0-1 15,15 2-2-15,10-4-5 16,7-3-14-16,8-9-43 16,8-7-39-16,20-13-388 15,10-8 344-15</inkml:trace>
  <inkml:trace contextRef="#ctx0" brushRef="#br0" timeOffset="50364.55">3273 7077 738 0,'-10'-5'398'0,"5"3"-87"16,0 2-53-16,2 7-82 15,2 7-27-15,1 4-36 0,1 3-11 16,6-4-21-16,2-4-9 16,9-5-16-16,7 0-2 15,18-6 2-15,6 3 1 16,7 0-3-16,0-3-6 16,0 1-16-16,1 1-6 15,16 1-10-15,-1 1-1 16,7-4-1-16,1 1 0 15,-16-5 2-15,2-4 1 0,-4 2 0 16,-1-5-2-16,0 2-5 16,1 0-2-16,-12-2-3 15,-8 3 0-15,-15-2-1 16,-8 5-1-16,-9-2 2 16,-1 2-1-16,-4 3 4 15,-2-2 0-15,-4 0 0 16,-1 1 0-16,1-1-5 15,-15-5-1-15,-44-18-4 16,18 16-2-16,-14-1-2 16,-5-2-2-16,-11 0-3 15,-1-3-2-15,0-3-40 16,-1 2 0-16,-3 10 3 16,-2 3 1-16,16 11 43 15,1 3 1-15,13-1 2 16,8 4 1-16,-1-5 2 0,5 3 1 15,2-3 1-15,8-2 1 16,11-3 3-16,9-3 0 16,10-1-1-16,3 0 1 15,7 0 5-15,13 1 6 16,16 0 9-16,9-1 3 16,13 0 1-16,6-3 0 15,18 0-2-15,2-3-2 0,12 3-2 16,-5-2-2-16,7 1-4 15,1 2-2-15,-1 2-5 16,0 5-2-16,-26-3-3 16,-4 3-1-16,-12 1-9 15,0-1-26-15,-11 5-85 16,0 2-70-16,-9 1 108 16</inkml:trace>
  <inkml:trace contextRef="#ctx0" brushRef="#br0" timeOffset="51319.06">5002 7295 591 0,'-32'10'377'0,"20"-7"-9"15,2 1-34-15,10-13-103 16,10 3-38-16,6 0-64 15,14 1-23-15,8 8-23 16,9 0-14-16,18 1-17 16,9 3-6-16,14-2-5 15,1 1-1-15,6-3-1 16,9-3 0-16,14-1-5 16,3-2-2-16,4 0-3 0,-7 1-3 15,-5-3-5-15,-3 4-1 16,-21 0-6-16,-3-3-3 15,-11 4-3-15,-6-3-2 16,-2-5-2-16,-14 4 0 16,-13-2 0-16,-10 2-1 15,-17 1 5-15,-8 0 2 16,-21-3 0-16,-9 4 1 16,-25-3-10-16,-13 0-6 15,-16-8-20-15,-2 3-12 0,-1-3-15 16,-1 0-6-16,-12 4-8 15,-5-6-1-15,-4-2 2 16,0 0 4-16,-6 4 21 16,-3 3 11-16,1 11 13 15,6 9 6-15,13 13 3 16,-4 3 1-16,10 7 3 16,7-4 2-16,23-3 3 15,19-3 4-15,22-14 7 16,3 1 1-16,15-9 7 15,10-1 1-15,13-1 6 16,10 0 6-16,23 1 5 16,12 9 0-16,16 7-2 15,4-5-3-15,11 2-1 0,11 3-1 16,15-12-6-16,6 3-3 16,10-6-9-16,-16-6-3 15,-10 3-2-15,-3 2-2 16,-30 3-2-16,-6 3-2 15,-15-3 1-15,-8-3-2 16,-11 0-51-16,-8-2-25 16,-1 4 42-16</inkml:trace>
  <inkml:trace contextRef="#ctx0" brushRef="#br0" timeOffset="57377.26">5646 8079 473 0,'11'57'302'0,"-18"-37"11"15,-2-5-71-15,2-7-64 16,3-8-15-16,4-5-24 16,2-3-11-16,6-7-16 15,3-8-6-15,7-12-14 16,2-6-9-16,2-17-14 15,6 4-9-15,5-2-19 16,0 0-7-16,-7 4-10 16,1 0-4-16,-12 12 0 15,-3 2 1-15,7 17 2 16,-10 3 1-16,0 5 4 16,-2 4 2-16,-4 5 2 15,-1 1-1-15,2 0-5 16,-4 3-5-16,0 0-8 15,3 8-4-15,6 20-3 16,8 51-1-16,-16-16-1 0,-1 3 0 16,-2 13 1-16,0 4 1 15,2-5-1-15,3-2 1 16,5-6-1-16,-1-5 0 16,0-7 1-16,2-2-1 15,-1-9-1-15,0-1 0 16,3-7-1-16,-3-5 0 15,-1-5 0-15,0-1 0 0,-3-1 0 16,1-2-1-16,-4-6 0 16,1-3 0-16,0-3-5 15,-1-2-19-15,0-4-62 16,2 2-51-16,-3-8-128 16,0 0-91-16,0-2 222 15</inkml:trace>
  <inkml:trace contextRef="#ctx0" brushRef="#br0" timeOffset="57843.01">5906 8732 628 0,'-5'-1'381'0,"5"1"-13"15,5 5-43-15,0 2-56 16,4 7-23-16,3-1-37 15,-3 2-20-15,5-3-38 0,4 2-14 16,5-7-26-16,4-8-13 16,10-6-32-16,1-3-14 15,15 0-27-15,2-2-10 16,2 6-8-16,0-6-4 16,-5 1-4-16,3 5-10 15,0-5-45-15,0 7-41 16,6 3-77-16,-3-5-416 15,233-2836-586 32,-992 5624 588 94</inkml:trace>
  <inkml:trace contextRef="#ctx0" brushRef="#br0" timeOffset="58577.09">1339 7819 490 0,'0'-27'280'0,"-4"7"-32"16,0 8-37-16,-5 17-62 15,1 6-21-15,-6 3-36 16,2 2-18-16,-1 9-26 15,0-2-11-15,-1 8-22 16,3 6-7-16,0 6-49 16,2 3-56-16,7 13 62 15</inkml:trace>
  <inkml:trace contextRef="#ctx0" brushRef="#br0" timeOffset="59542.94">1343 7892 973 0,'-4'-8'453'0,"0"5"-191"15,0 3-25-15,-7 0-65 16,0 6-29-16,-3 15-38 16,-3 10-15-16,-4 18-23 15,-4 10-5-15,-3 21-17 16,0 13-10-16,1 21-15 16,1 5-7-16,6 5-9 15,2-9-2-15,8-13-6 16,9-10-18-16,3-23-78 15,7-7-62-15,15-24 94 16</inkml:trace>
  <inkml:trace contextRef="#ctx0" brushRef="#br0" timeOffset="59930.58">1646 8237 942 0,'2'-27'483'0,"-2"15"-180"16,-13 14-90-16,-7 7-41 16,-8 23-74-16,-4 5-24 0,2 21-29 15,5 12-11-15,5 10-19 16,6 7-6-16,14-11-6 16,10-6-3-16,20-15 0 15,8-16-1-15,14-13 1 16,-2-17 4-16,9-16 18 15,4-5 14-15,4-16 34 16,0-6 13-16,-18-10 0 16,2-2-7-16,-21-8-20 15,-8-2-9-15,-7-14-9 16,-16-8-4-16,-16-6-14 16,-5 4-7-16,1 22-9 15,-1 11-2-15,2 28-4 16,-4 10-4-16,-5 12-30 15,0 7-31-15,3 4-86 0,6-2-82 16,8-7 146-16</inkml:trace>
  <inkml:trace contextRef="#ctx0" brushRef="#br0" timeOffset="60336.07">2280 8353 825 0,'7'-26'569'0,"-14"6"9"0,-13-3-281 16,-4 7-78-16,-11 3-105 15,2 11-31-15,-4 15-41 16,-2 7-15-16,8 26-20 16,6 7-3-16,4 11-4 15,8-2-1-15,13 1-1 16,6-5-3-16,19-8 2 15,5-4 0-15,8-13 1 16,3-10 2-16,6-18 1 16,5-1 2-16,1-20 15 15,3-3 21-15,-4-13 32 16,-9-13 21-16,-16-11 12 16,-9-10-12-16,-18-16-26 15,0-4-18-15,-7-1-26 0,-9 6-8 16,4 21-8-16,-13 8-3 15,-11 22-5-15,3 8-6 16,-11 19-34-16,5 4-35 16,7 11-84-16,2 4-53 15,12 0 131-15</inkml:trace>
  <inkml:trace contextRef="#ctx0" brushRef="#br0" timeOffset="63141.34">3541 7999 1092 0,'-10'-18'476'0,"7"11"-251"15,3 7 6-15,-4 17-50 16,2 14-24-16,-1 25-47 16,-1 17-21-16,-3 16-39 15,-7 7-15-15,3 6-18 16,-4-2-5-16,15-2-7 16,-5-10-24-16,11-13-104 15,10-10-78-15,1-23 115 16</inkml:trace>
  <inkml:trace contextRef="#ctx0" brushRef="#br0" timeOffset="63472.1">4060 8202 718 0,'14'-84'427'0,"-8"39"-60"15,-6 18-55-15,-14 28-138 0,-8 14-51 16,-6 22-69-16,-3 12-14 15,-3 22-19-15,4 8-7 16,6 13-8-16,6 0-2 16,18 1-3-16,5-8 0 15,16-19 7-15,8-18 13 16,13-25 28-16,3-19 16 16,3-18 29-16,1-10-1 0,-1-23 11 15,-2-7-5-15,-15-15-19 16,-10-7-7-16,-17-11-32 15,-6 1-13-15,-11 7-16 16,0 13-7-16,-4 31-9 16,1 14-13-16,-2 23-58 15,2 11-38-15,1 10 67 16</inkml:trace>
  <inkml:trace contextRef="#ctx0" brushRef="#br0" timeOffset="69251.24">8202 5931 3106 0,'21'3'10'0,"10"-2"13"16,20-1-7-16,15-2-6 16,-1 2-2-16,7 1-4 15,0 7-1-15,-8-1-13 0,-9-6-25 16,-18 5-69 0,-16-6-48-16,-11 4 88 0</inkml:trace>
  <inkml:trace contextRef="#ctx0" brushRef="#br0" timeOffset="69572">7848 6399 1234 0,'-1'13'641'16,"5"-2"-221"-16,10 3-137 16,6 2-31-16,8-6-82 15,6-1-20-15,22-8-40 16,10-2-19-16,13-2-27 16,1-3-10-16,-6-3-13 15,-5-3-7-15,-2-1-16 16,8 6-6-16,-9-3-7 15,-5 5-3-15,-4 5-12 16,-15-2-18-16,-4 2-64 16,-3-2-35-16,-4-4 74 0</inkml:trace>
  <inkml:trace contextRef="#ctx0" brushRef="#br0" timeOffset="70215.82">7798 5991 707 0,'-8'0'464'0,"8"-2"-23"16,10-4-126-16,5-2-26 16,7-2-58-16,4 6-22 15,5 1-43-15,-3 3-19 16,9 2-37-16,6-1-21 15,17-1-40-15,2-5-15 0,2 2-20 16,-1-9-4-16,-3 5-21 16,2-5-36-16,8 1 251 15,9 4-169-15</inkml:trace>
  <inkml:trace contextRef="#ctx0" brushRef="#br0" timeOffset="71678.95">9680 6073 970 0,'12'-40'490'0,"16"-27"-155"16,3-11-71-16,-1-19-82 15,6-5-54-15,5 5-58 16,1-1-10-16,8 16-10 16,-2 2 1-16,-6 10 13 15,-1 11 6-15,-14 16 8 16,-2 12 1-16,-9 18-9 16,-11 9-13-16,-6 14-26 15,0 19-8-15,-2 33-2 16,0 17 4-16,-5 26 10 15,6 10 5-15,-15 4-2 16,11 7-2-16,-5-1-8 16,-14-9-7-16,8-4-8 15,-6-13-3-15,12-8-3 0,7-3-1 16,4-16-2-16,0-6-2 16,0-13 0-16,-2-8-1 15,-1-11-17-15,3-6-27 16,-2-8-81-16,-4-6-52 15,-12-6-153-15,-3-4-449 16,-4-6 536-16</inkml:trace>
  <inkml:trace contextRef="#ctx0" brushRef="#br0" timeOffset="71868.75">9786 6785 832 0,'-31'14'470'0,"1"-2"-57"16,5 1-40-16,10-5-73 15,3-1-41-15,8-2-80 16,14 1-31-16,4-2-48 15,10-5-19-15,17-4-19 16,-2-4-12-16,14-12-21 16,10 3-9-16,8-13-11 15,1 0 1-15,8 1-58 16,-4-4-47-16,-2 4-483 16,2 3 394-16</inkml:trace>
  <inkml:trace contextRef="#ctx0" brushRef="#br0" timeOffset="72154.17">10831 5737 1324 0,'0'6'574'16,"6"11"-295"-16,6 11-36 15,10 10-52-15,7 8-29 16,9 11-42-16,1 4-20 16,7 10-33-16,2 6-14 0,-6 0-21 15,6-2-10 1,-1-14-11-16,-4-9-3 0,5-18-2 16,-3-13-16-16,3-13-75 15,5-11-59-15,-7-26-242 16,11-11 244-16</inkml:trace>
  <inkml:trace contextRef="#ctx0" brushRef="#br0" timeOffset="72307.83">11687 5591 982 0,'-18'-17'525'0,"-16"21"-122"16,5 14-76-16,-4 16-124 15,-14 5-49-15,1 19-80 16,-10 2-21-16,0 10-29 15,5 3-1-15,4 0-69 16,2 3-32-16,-1-4 49 16</inkml:trace>
  <inkml:trace contextRef="#ctx0" brushRef="#br0" timeOffset="72516.84">10668 6438 1252 0,'-16'-46'616'0,"3"-4"-279"15,20 1-91-15,8 6-36 0,16 5-89 16,11 10-21-16,9 5-27 16,8 2-17-16,22 1-23 15,4 0-8-15,20-7-12 16,-2-2-4-16,5-5 4 16,5 3-13-16,-9 7-81 15,-1 0 330-15,-22 14-215 16</inkml:trace>
  <inkml:trace contextRef="#ctx0" brushRef="#br0" timeOffset="72966.5">12175 5499 1112 0,'6'-6'522'0,"-5"15"-232"16,-1 13-57-16,-6 12-76 16,1 13-43-16,1 24-37 15,-1 11-12-15,-1 21-26 16,-2 1-9-16,6-2-13 15,0-3-4-15,4-14-5 16,4-4-2-16,1-12-15 16,0-8-29-16,6-12-121 15,6-8 374-15,5-18-201 16</inkml:trace>
  <inkml:trace contextRef="#ctx0" brushRef="#br0" timeOffset="73327.27">12915 5937 1274 0,'32'-50'611'16,"-22"24"-252"-16,-11 12-80 15,-28 6-123-15,-3 14-54 16,-11 18-54-16,-6 4-18 16,1 30-19-16,0 5-5 15,10 12-3-15,6 5-2 16,19-4-1-16,13-3 0 0,21-13 1 15,12-2 3-15,22-16 11 16,14-7 6-16,12-16 13 16,7-12 10-16,0-16 17 15,-9-8 10-15,-9-12 9 16,-13-9 0-16,-27-13-9 16,-16-2-9-16,-28-17-20 15,-12-2-11-15,-10 1-19 16,-2 0-9-16,7 16-13 15,4 10-14-15,13 17-43 16,2 4-39-16,8 11-84 16,7 5-29-16,11 2 134 15</inkml:trace>
  <inkml:trace contextRef="#ctx0" brushRef="#br0" timeOffset="73653.89">13721 5799 811 0,'21'-1'509'0,"-8"5"-9"16,-23 7-250-16,-10 5-32 16,-18 16-113-16,-7 9-50 15,-8 21-40-15,-2 4-2 16,-1 16-3-16,3-3 3 16,24-1 19-16,8-5 8 15,34-15 23-15,17-6 16 0,19-18 16 16,12-5 4-16,12-21 3 15,15-10-9-15,11-18-13 16,-1-9-1-16,-7-17-2 16,-13-8-6-16,-31-14-19 15,-15-5-9-15,-26-9-21 16,-12-2-6-16,-22 5-13 16,-11 3-13-16,-12 16-39 15,2 17-29-15,-6 20-33 16,1 12 260-16,2 16-126 15</inkml:trace>
  <inkml:trace contextRef="#ctx0" brushRef="#br0" timeOffset="74507.75">14532 6230 906 0,'-14'0'500'0,"14"-8"-85"15,5 1-77-15,5 2-97 16,5 3-49-16,14 4-68 15,4 2-22-15,10 0-34 16,8 6-15-16,9 0-22 0,2-3-10 16,-8 0-11-16,0 1-2 15,-14-7-2-15,-6-2-3 16,-3 1-40-16,-9-8-31 16,-5-3-83-16,-1-3-60 15,-8-10 134-15</inkml:trace>
  <inkml:trace contextRef="#ctx0" brushRef="#br0" timeOffset="74697.99">14995 5761 966 0,'-23'23'533'16,"3"10"-154"-16,3 18-105 16,2 10-40-16,-3 9-93 15,-3 1-34-15,-1 8-43 16,3-5-17-16,3 5-29 15,9-2-7-15,7-10-17 16,2-5-30-16,4-6 365 16,6 0-259-16</inkml:trace>
  <inkml:trace contextRef="#ctx0" brushRef="#br0" timeOffset="75435.49">16217 5687 1208 0,'-31'-12'543'0,"-6"-6"-266"15,-4 6-51-15,0 8-88 0,2 5-44 16,-8 18-50-16,-1 14-14 16,-4 30-14-16,-12 15-5 15,6 17-6-15,2 12 0 16,9 14 0-16,19 2 0 16,14 7-1-16,10-9-2 15,22-16 0-15,11-8-1 16,30-29 1-16,6-10 1 15,14-29 6-15,2-20 5 0,-2-19 21 16,7-18 13-16,1-27 32 16,-12-14 12-16,-4-21 5 15,-12-7-7-15,-30-23-27 16,-9-7-15-16,-27 0-24 16,-16 2-8-16,-7 31-11 15,-1 20-5-15,-15 23-7 16,3 20-14-16,-3 11-49 15,4 7-34-15,16 7-72 16,9-1-29-16,13 5 130 16</inkml:trace>
  <inkml:trace contextRef="#ctx0" brushRef="#br0" timeOffset="75827.97">16970 5922 1339 0,'-15'9'576'0,"10"15"-326"15,2 7-35-15,13 7-83 16,7 14-24-16,10 17-26 16,8 7-13-16,7 18-21 15,4 2-11-15,5-6-14 16,-2-1-6-16,-2-19-7 15,0-1-3-15,-10-22-3 16,3-1-16-16,-6-14-87 16,-6-17-44-16,6-14 79 15</inkml:trace>
  <inkml:trace contextRef="#ctx0" brushRef="#br0" timeOffset="76015.95">17637 5930 802 0,'-31'16'455'0,"-3"6"-114"16,-5 18-119-16,-1 6-49 15,-3 15-84-15,-3 12-25 16,2 19-36-16,-6 6-3 16,-9-1-34-16,-1-6-40 0,4-9 34 15</inkml:trace>
  <inkml:trace contextRef="#ctx0" brushRef="#br0" timeOffset="76213.97">16752 6581 1118 0,'27'-30'554'0,"3"8"-206"15,1 0-17-15,10 1-97 16,3-1-66-16,9 4-87 15,6-3-23-15,16 2-41 16,4 5-8-16,6 0-12 16,5 5-24-16,-1 2-73 15,6 6-22-15,16 4 64 16</inkml:trace>
  <inkml:trace contextRef="#ctx0" brushRef="#br0" timeOffset="76633.5">18488 5588 963 0,'-9'12'515'16,"1"7"-167"-16,-1 22-102 15,-2 8-53-15,-4 36-85 16,-5 14-30-16,-4 17-28 16,0 13-8-16,3-3-15 15,-4-5-9-15,9-13-10 0,6-14-2 16,4-16-10-16,8-9-20 16,7-8-78-16,-1-9-72 15,7-17 105-15</inkml:trace>
  <inkml:trace contextRef="#ctx0" brushRef="#br0" timeOffset="77037.02">19067 5992 1052 0,'9'-36'469'0,"-17"22"-246"16,-10 7-19-16,-14 14-49 15,-10 15-44-15,-8 18-37 16,3 14-13-16,-7 25-21 16,11 13-4-16,14 9-6 15,3-2-5-15,26-5-7 16,10-7-4-16,23-11 1 16,10-3 3-16,21-23 13 15,12-8 7-15,15-28 13 16,8-12 7-16,5-17 18 15,-10-19 7-15,-6-18 14 16,-5-12 3-16,-19-12-11 16,-13-7-10-16,-25-10-27 0,-19-11-16 15,-23-12-21-15,-10-1-6 16,-23 17-9-16,-7 18-4 16,-17 31-38-16,-2 15-19 15,-8 18-61-15,-4 13-30 16,6 21-76-16,3 12-166 15,18 26 267-15</inkml:trace>
  <inkml:trace contextRef="#ctx0" brushRef="#br0" timeOffset="78161.17">19912 6395 605 0,'-1'0'365'0,"1"0"-26"15,0-1-35-15,3 0-78 16,12-2-30-16,36 2-46 15,-21 8-18-15,-2-4-34 16,8 0-7-16,1 3-24 16,-4-2-10-16,12 1-17 15,-3-5-7-15,4-3-13 16,-1-3-6-16,-1 0-8 16,-2-5-1-16,-2-3-1 15,1 4-19-15,1-2-77 16,-6 0-44-16,-1-3-139 0,-5-5 164 15</inkml:trace>
  <inkml:trace contextRef="#ctx0" brushRef="#br0" timeOffset="78356.17">20618 5934 658 0,'-24'-4'378'15,"-6"19"-43"-15,-2 5-32 0,-2 18-84 16,-2 7-39-16,2 21-67 15,0 12-22-15,1 10-36 16,1 8-14-16,4-14-25 16,8-4-6-16,8-7-11 15,6-9-28-15,13-4-119 16,1-6 102-16</inkml:trace>
  <inkml:trace contextRef="#ctx0" brushRef="#br0" timeOffset="79222.86">21309 5789 921 0,'-29'27'444'0,"31"-24"-235"16,9-3-3-16,5-1 3 16,14-4-63-16,7-5-9 15,19-1-22-15,6-1-16 0,9 1-18 16,6 2-10-16,2 3-17 16,-1 2-10-16,9 8-13 15,-9 0-5-15,-8 5-6 16,0-1-1-16,-20-1 0 15,1 5-1-15,-17-1-1 16,-11 3-2-16,-14 4 1 16,-9-3-2-16,-8 18 2 15,-10 3-2-15,-15 9-2 16,-1 8-1-16,-15 7-1 16,-15 6 2-16,-14 18 0 15,-13 3 1-15,-5 1-3 16,11-5-1-16,7-4-5 15,6-2-1-15,11-8-1 16,4 4-2-16,19-20-9 16,7-9-21-16,18-3-65 15,4-14-49-15,10 0-84 0,8-2 132 16</inkml:trace>
  <inkml:trace contextRef="#ctx0" brushRef="#br0" timeOffset="79632.34">22509 6192 938 0,'7'24'414'0,"-4"16"-205"16,7 11 12-16,2 15-46 15,0-1-27-15,3 0-51 16,2 3-11-16,11 7-26 16,5 5-11-16,3-6-18 15,1-3-10-15,3-22-13 0,-3-14-1 16,4-15-56-16,3-14-43 16,0-15-139-16,-2-11-84 15,1-27 195-15</inkml:trace>
  <inkml:trace contextRef="#ctx0" brushRef="#br0" timeOffset="79805.31">23188 6095 487 0,'-30'27'306'16,"-8"19"-51"-16,-8 19-59 16,-9 5-34-16,-7 4-64 15,-3-5-21-15,-3-4-47 16,7 2-12-16,3-5-51 15,10 1-71-15,6-5 69 16</inkml:trace>
  <inkml:trace contextRef="#ctx0" brushRef="#br0" timeOffset="80006.97">22165 6891 651 0,'-1'-3'409'0,"20"-3"-2"16,10-10-51-16,26 3-79 16,5-8-51-16,22-2-96 0,1 4-37 15,2-6-63-15,0-3-15 16,-3-4-18-16,6-4-21 16,1 1-75-16,2 2-65 15,-5 5 98-15</inkml:trace>
  <inkml:trace contextRef="#ctx0" brushRef="#br0" timeOffset="81145">23608 6389 416 0,'13'-16'274'0,"7"-10"5"16,2 0 6-16,2-16-35 15,1-5-31-15,6-7-38 16,5-6-18-16,10-5-39 16,2-5-14-16,8-3-33 15,-8 0-18-15,-10 6-17 16,-2 9-7-16,-11 18-2 16,2 8 5-16,-5 18 8 0,-9 2 3 15,-8 12 0-15,-6 3-5 16,-3 16-14-16,-3 18-7 15,-10 20-2-15,2 23-1 16,-8 20-2-16,0 9-2 16,5 25-5-16,-2-6-3 15,6-6-3-15,-6-14-1 16,14-17-1-16,-4-8-3 16,5-19-28-16,5-2-27 0,-8-23-76 15,9-9-47-15,3-6 109 16</inkml:trace>
  <inkml:trace contextRef="#ctx0" brushRef="#br0" timeOffset="81405.75">23593 6924 1061 0,'6'14'522'0,"12"-5"-169"15,8-4-31-15,16 3-76 16,7-5-41-16,22 3-59 16,3-4-30-16,7-1-40 15,-5-2-11-15,-12-7-29 16,-6 3-8-16,-9-5-17 16,-5 2-4-16,-8-1-14 0,4 3-22 15,-4 4-64-15,-2-9-25 16,8 12 66-16</inkml:trace>
  <inkml:trace contextRef="#ctx0" brushRef="#br0" timeOffset="90346.62">5664 9521 609 0,'0'-1'389'16,"0"-2"-49"-16,4-4-90 15,-1 0-40-15,-3 6-54 0,0 0-19 16,0 0-21-16,0 0-1 16,0 1-15-16,3 3-5 15,3 27-16-15,0 41-6 16,-2-17-16-16,0 8-8 16,2 9-14-16,2 3-7 15,-5 0-9-15,-4-1-3 16,4 0-7-16,-3-7-1 15,0-8-2-15,3-6-3 0,-3-19-1 16,6 3-3-16,-5-12-48 16,3-5-38-16,-4-8-117 15,3-6-102-15,3-5 194 16</inkml:trace>
  <inkml:trace contextRef="#ctx0" brushRef="#br0" timeOffset="91360.98">6267 9563 786 0,'13'-6'418'16,"-13"1"-96"-16,-1 0-63 16,-7 3-71-16,-11 2-33 15,0 3-40-15,-4 4-11 16,0 6-18-16,8 2-6 16,-4 11-12-16,3 5-5 15,3 13-11-15,-3 0-6 0,3 8-14 16,1 6-5-16,0 0-12 15,4 5-4-15,7 0-3 16,1-8-3-16,9-4 0 16,3-7 0-16,6-7 0 15,2-4 0-15,3-2 0 16,3-9 1-16,2-6-2 16,-4 0 1-16,1-12 0 15,3 8-2-15,-10-10 1 16,9-1 0-16,-1-2 0 15,-9-10 1-15,9 0 0 16,-5-1 1-16,-1-3 1 16,6 5 0-16,-3-4 2 15,-1-3 0-15,-2-4-1 16,0-4 0-16,2-8-1 16,-1-4-2-16,2-2-1 15,2-2 0-15,-7 7-1 16,3 0 0-16,-4 7 1 0,1-1-1 15,-2 3 1-15,-2-2 0 16,-6 0 2-16,-7-3 1 16,3-3 6-16,0 4 1 15,-3 0 2-15,2 5-1 16,-3 2-6-16,5 3-3 16,-8-3-3-16,-4-3-2 15,3 2 1-15,-8 2-1 16,2 2 0-16,3 2 1 0,-13 1-1 15,4 0 1-15,-3 3 0 16,1 1-1-16,5 2-1 16,-5 0 0-16,4 2 0 15,-1 3 0-15,-2 0 0 16,2 4 0-16,3 1 0 16,-2 4-1-16,2 1 0 15,-2 0 0-15,0 1-1 16,1 1 1-16,0-2 0 15,0 2 1-15,0-2 0 16,-2 1 0-16,-3 0 1 16,0 1 0-16,-1 0-1 15,1 1 0-15,2 0-1 16,1-2-1-16,3 1 0 16,1-2 0-16,4 1 1 0,-3-1 0 15,9 3-1-15,-3 3 0 16,-5 1-3-16,0 3-1 15,-10 2-3-15,6-2-4 16,4 8-17-16,0-5-14 16,0 1-33-16,-1-3-17 15,3-2-43-15,2-2-12 16,3-4 487-16,-2 4-285 16</inkml:trace>
  <inkml:trace contextRef="#ctx0" brushRef="#br0" timeOffset="92751.96">7085 9258 638 0,'0'-1'351'0,"-1"0"-64"15,0 0-34-15,-1 0-61 16,1-1-27-16,0 1-36 15,0 0-10-15,0 0-14 16,0 0-6-16,0 0-10 16,-7 2-7-16,-3 3-12 15,1 3-7-15,-27 44-13 16,27-28-7-16,4 3-11 16,-1-1-5-16,4-3-8 15,1-3-2-15,2 1-3 16,0 0-2-16,3-1-1 15,8 4 1-15,-6 0 1 16,0-1 2-16,-1-3 2 16,-3-2-1-16,6-7 0 0,2-1-3 15,-1-7-3-15,3 2-2 16,1-2-4-16,0-2 0 16,5 0-1-16,-3-4 0 15,4 1 1-15,0-2 0 16,-2-5 0-16,-2-1 0 15,-1-1 0-15,-3-2 0 16,4-2 0-16,0 2 0 0,-2-2 0 16,2 3 1-16,-9-1 2 15,-5-2 0-15,0 3 0 16,0-1 0-16,3-4-1 16,3 5-1-16,-4-2-2 15,3-1-1-15,-8 4-1 16,3 0 1-16,-2-1-1 15,-1 5 0-15,3 2 0 16,-3-3 0-16,3 4 0 16,-1-6 0-16,-5-6 0 15,-2 3 0-15,-3-7 1 16,-1 3 0-16,3 4 0 16,1 4 0-16,-3 0-2 15,3-1 0-15,-2 1 0 16,5 4 0-16,-5 5-1 0,0 2 0 15,0 6 0-15,-6-7-1 16,7 10 0-16,-4-3-1 16,1 4-8-16,1 6-11 15,-1-6-38-15,2-1-22 16,1-4-57-16,1-1-29 16,4-5 158-16,1 0-29 15</inkml:trace>
  <inkml:trace contextRef="#ctx0" brushRef="#br0" timeOffset="96221.04">3486 9844 637 0,'4'-10'400'0,"-9"0"-58"16,3 5-75-16,-4 7-33 16,-6 6-64-16,5 11-32 15,0 12-33-15,9 5-14 16,3 11-22-16,-3 3-4 16,-1 9-8-16,0 1-4 0,-1 9-15 15,4 3-8-15,1-5-14 16,-4-1-5-16,-1-13-7 15,0-11-3-15,14-5-28 16,0-10-25-16,0-13-68 16,2-2-46-16,-8-11-113 15,2-5-70-15,4-7 221 16</inkml:trace>
  <inkml:trace contextRef="#ctx0" brushRef="#br0" timeOffset="96954.87">3684 10019 568 0,'4'-39'333'0,"2"5"-41"16,0 2-56-16,-1 5-71 16,-2 8-20-16,-1 12-17 0,-2 1-8 15,-3 9-26-15,-1 6-9 16,0 5-20-16,-3 10-8 15,3 10-8-15,1 4-8 16,-1 8-11-16,5 3-5 16,2 2-7-16,1-1-2 15,5 3-5-15,1-2 1 16,3-4-1-16,2 1 2 16,5-14-1-16,-3-4-1 0,5-12-1 15,2-4 0-15,-2-11-1 16,3-1 0-16,6-2 2 15,-9-3 0-15,0-4 8 16,-6-3 5-16,-8-4 10 16,4-1 4-16,-6-5-3 15,4 0-5-15,-2-6-11 16,-3-3-5-16,4-5-7 16,3-1-2-16,1-5-1 15,3 8 0-15,-6 1-2 16,-4 1 0-16,-1 9 0 15,-4-1 0-15,0 6 0 16,-1-4 1-16,2-3-1 16,-1-1-1-16,-1-3 0 15,-1-1 0-15,-1 0 2 0,-4 1-1 16,1 7 1-16,-4 2-1 16,-2 5 1-16,3 0-1 15,0 1-1-15,1 3 0 16,0-3-1-16,2 6 0 15,-5-7 0-15,3-1 0 16,-3 6 1-16,-8-4 0 16,-2 9 1-16,-5 0 0 15,-1 1-1-15,0 0 0 0,-1-4-1 16,7 6 0-16,0-1 0 16,5 1-1-16,3 7-1 15,-2-6-2-15,6 9-2 16,2 2 0-16,2 2-19 15,4 4-14-15,-1-5-55 16,5 9-36-16,6-2-98 16,1 2 108-16,0 10 56 15</inkml:trace>
  <inkml:trace contextRef="#ctx0" brushRef="#br0" timeOffset="97553.78">4346 9329 590 0,'3'-14'370'0,"-4"9"3"0,4 5-63 15,-7-1-68-15,4 1-36 16,0 0-67-16,0 19-24 16,0 39-47-16,0-26-22 15,3 17-26-15,3 1-7 16,-5 8-6-16,6 1-18 15,-5-7-78-15,0-4-64 16,10-2 88-16</inkml:trace>
  <inkml:trace contextRef="#ctx0" brushRef="#br0" timeOffset="103669.13">1430 9761 581 0,'4'-37'358'16,"2"12"-15"-16,-3 0-64 15,-2 10-73-15,-1 3-20 16,-4-1-30-16,3 6-2 16,-3 6-25-16,3-1-16 0,-3 7-30 15,-2 3-19 1,4 14-18-16,2 15-7 0,0 15-4 15,9 19-1-15,-3 9-6 16,-4-1-2-16,5-1-3 16,-7-12-4-16,9-3-5 15,1-5-2-15,-1-1-4 16,-3-3 0-16,-3-6-3 16,-3-5-2-16,-5-14-3 15,4-2-14-15,-3-12-66 16,4-7-53-16,5-10-120 15,5-6-453-15,-1-10 491 16</inkml:trace>
  <inkml:trace contextRef="#ctx0" brushRef="#br0" timeOffset="104598.88">1905 9801 813 0,'-6'-5'429'15,"-7"8"-103"-15,-2 2-54 0,0 6-78 16,3 3-33-16,3 2-45 15,0 2-13-15,4 1-21 16,2 1-12-16,1 0-18 16,1 0-5-16,1 4-11 15,1 5-4-15,1 6-9 16,1 4-5-16,2 7-6 16,6 0-4-16,-4-12-2 15,10 0-1-15,0-10-2 16,-3-7 1-16,7 2 0 15,-10-8-1-15,10-2 0 16,-3-3 1-16,-5-1-3 16,6 1 1-16,-5-3 0 15,1-1-1-15,2-1 1 16,2 1 0-16,-2-3 0 16,0-1 1-16,-3-7 0 0,0-2 3 15,-3-3 11-15,0 1 7 16,0-1 9-16,-2 5 3 15,3 0-9-15,1-3-5 16,-1-2-11-16,0-5-3 16,1-4-2-16,-3-5 0 15,5 1 0-15,0 2 0 16,-2-2 5-16,1 6 1 0,-5-4 1 16,0 1-2-16,-2 3-4 15,0-1-1-15,0 4-3 16,-2 2 0-16,-4-4-1 15,1 4 0-15,-2-6 1 16,-3-2-1-16,0-1 1 16,-3 3-2-16,-2 2 1 15,2 6 0-15,-4 2-1 16,0-2 1-16,3 5-1 16,-4-2 0-16,0 3-1 15,1-2 1-15,-3-3 0 16,0-2 0-16,-2 3 0 15,1 1 0-15,-2 6-1 16,-1 1 1-16,2 3-1 16,-1 1 0-16,0 0 0 15,0 1 0-15,2 0 0 0,2 3 0 16,-2 0-1-16,1-1 1 16,-1 8-1-16,-2 1 0 15,1 6 1-15,0-2-1 16,1 2 1-16,0-4 0 15,3 3-1-15,-6-1 1 16,1-1-10-16,4 9-17 16,-3-7-53-16,9 8-41 15,5-2-94-15,0-4 40 0,0 3 99 16</inkml:trace>
  <inkml:trace contextRef="#ctx0" brushRef="#br0" timeOffset="106948.25">2274 9491 694 0,'-2'-1'428'15,"-1"-1"-71"-15,1 0-100 16,-1-4-44-16,1 2-68 16,-2-1-25-16,0-1-38 15,-2-5-12-15,3-1-17 16,1-25-6-16,8 20-7 16,1 6-3-16,4 0-7 15,-1-10-1-15,2 8 0 16,0-2-1-16,-1 1-2 15,3 8-4-15,4 1-7 16,-4-5-3-16,1 0-7 16,0 5 0-16,-1 0-4 15,-1 7 1-15,2 9-1 16,-3-7 0-16,-1 9 1 0,0 0 0 16,-9-4-1-16,4 8 1 15,-2-6-1-15,3 3 0 16,-4 0 2-16,0-1 0 15,-3 3 4-15,-3-3 4 16,1 4 7-16,-3-2 4 16,-4-2 0-16,2 2 0 15,-6-1-1-15,8 0-2 16,-9 0 4-16,-3 1 5 0,6 0 7 16,-10 0 5-16,14 1 2 15,1 0-1-15,0-2-4 16,3-2-1-16,0-5-5 15,4 0-4-15,9-1-7 16,1-3-2-16,15 5-3 16,-12-7 0-16,4 2 0 15,7 2 1-15,-16-5-3 16,12 3 0-16,-5-3-5 16,-2 4-1-16,2-4-2 15,-1-1-2-15,3 1-1 16,-6-8 0-16,7 5-1 15,-2 0-5-15,2-5-45 16,-1 1-24-16,-2 1-87 16,-2-3-20-16,0-3 113 15</inkml:trace>
  <inkml:trace contextRef="#ctx0" brushRef="#br0" timeOffset="148257.1">5634 15477 854 0,'-6'11'407'0,"-2"-6"-169"15,1 3-8-15,2 3-66 16,1 4-27-16,4 3-25 15,0-6-1-15,4-3-2 16,4-4 1-16,5-1-7 16,4 5-8-16,15 7-23 15,6 0-13-15,14 5-21 16,4 1-7-16,6 1-7 16,-1-4-4-16,8 1-5 0,5-5-2 15,9-7-2-15,0-1 1 16,-3-11 0-16,0 0 1 15,-7-9-2-15,8 4-1 16,-2 1-2-16,-3 0 2 16,-13 5 4-16,-8-1 5 15,-9-7 2-15,-5 9 0 16,-7-8-7-16,-4-1-4 16,-4 7-4-16,-5-9-2 0,-4 5-3 15,-2-5 1-15,-9 0-2 16,-2 3 1-16,-6-2-2 15,-3 6-2-15,-4-2-1 16,-2 1-1-16,-4 0 0 16,-1 1 0-16,-2-1-2 15,-2 1-2-15,-2-1-5 16,-2-1-4-16,-6-3-8 16,-2 2-3-16,-9-3-5 15,-2-3 1-15,-15 4 10 16,-7-1 6-16,-2 8 12 15,0 4 2-15,13 1 2 16,4 3 0-16,7-4 0 16,3 2 0-16,-2-5 0 15,0-2 0-15,-4-2 0 0,-5-4 1 16,1 2 0-16,-3-4 1 16,0 3 1-16,5-4-1 15,-3 7 0-15,-3 5 0 16,-9 4-1-16,-3 7 0 15,2 7-3-15,5 3-2 16,15-1 1-16,6 0-1 16,10-6 1-16,1-7 0 15,11 0 1-15,4-5 0 16,4 0-2-16,5-4 1 0,4 2 2 16,1 2 0-16,-2 0 2 15,0 0 1-15,8 4 0 16,10 7-1-16,34 31 0 15,-25-28 0-15,10-1 0 16,6-3 2-16,17 1 0 16,4 0 1-16,3-3 1 15,0-1-1-15,-6-4 1 16,2-1 0-16,13 0 2 16,3-4 0-16,4 3 0 15,-6-7-1-15,-8 2-1 16,-7 2-2-16,1-6 0 15,9 7-1-15,3 2 0 16,7 6 0-16,-13-2 0 16,-4 0 1-16,-10-1-1 15,-2-3 1-15,2 5-1 0,-2-1 1 16,-6-3-1-16,2 2 1 16,-18-4 1-16,-6-3 0 15,-9-3 0-15,-5-4 1 16,-9-5 0-16,-1 4 0 15,-3-12 1-15,-8 0-1 16,1 4 0-16,-7-4 0 0,-8 10 0 16,-7-1-1-16,-9 2-1 15,-4 3-2-15,-1 3-2 16,-1 0-3-16,-1-1-4 16,1 1 1-16,-9-2 0 15,-2 4 2-15,-11 0 3 16,-6 1 0-16,1 2 1 15,-1-2 0-15,10-2-2 16,-2-1-2-16,-3-3-1 16,-4 2 0-16,-4 1 3 15,3 2 0-15,11 0 2 16,8 3 0-16,9 1 1 16,4 0 1-16,-4 0 0 15,1 2-1-15,-8 2 0 16,2 3-1-16,8 1 0 15,4-1 1-15,13 0-2 16,6-1 0-16,3-4-1 16,4 0 1-16,6-2-1 0,1 0 0 15,6 0 0-15,1 0 0 16,-1 0 1-16,0 0 1 16,20 9 2-16,38 19-1 15,-11-12 1-15,6-3 0 16,8-2-1-16,2-1 1 15,-4-8-1-15,6 4 0 16,1-1 1-16,5-1-1 16,10 3 1-16,-6-2 1 0,-1 2 0 15,-6-6 0-15,-7 5 3 16,1-2 0-16,3-3 0 16,4 4 1-16,-3-3-1 15,-4 2-1-15,-9 3-1 16,-10 3 1-16,-9-3-1 15,-3 0 1-15,-10 1-1 16,-3-2 1-16,-7 0 0 16,-2-2-1-16,-3 2-2 15,-4-1 0-15,1 2-8 16,-1-3-16-16,-1 0-50 16,-2-5-40-16,0-1-95 15,0 1 126-15</inkml:trace>
  <inkml:trace contextRef="#ctx0" brushRef="#br0" timeOffset="152488.01">5878 17772 582 0,'-14'-9'292'0,"-6"2"-89"0,3 2-36 15,-6 1-44-15,8 5-21 16,-12 4-25-16,3 0-9 15,3-1-7-15,1-4-2 16,8 0-6-16,-3-6-4 16,7-3-6-16,-4-5-3 15,9-5 5-15,2-2 4 16,2-6 5-16,9 2-1 16,0-7-8-16,1 1-6 15,5 2-13-15,0-1-5 0,4 2-7 16,1 1-2-16,-2-4-2 15,1 4-1-15,-5-2 0 16,4 5 0-16,0 3 1 16,-1 0 0-16,5 4-1 15,-6 0 1-15,2 3-3 16,-5 0 0-16,3 4-2 16,-1 4-2-16,0 0 0 15,3 4-1-15,-4 3 0 16,0 0 0-16,-3 5-1 15,1 1 1-15,-4-4-1 16,3 1 1-16,-1 1-1 16,0-1 0-16,3 7 0 15,-2-1-1-15,1-2 1 16,-1 3 0-16,-4-3-1 16,4 0 1-16,-2-1 0 0,-3 2 0 15,1 3-1-15,-2 1 1 16,-6 3-1-16,-2 2 0 15,2 5 0-15,-1 0 0 16,-4 2 1-16,0 3-1 16,-5-1 1-16,1 0-1 15,2-4 0-15,2-5 0 16,-2-5-1-16,0-1 0 16,0 3-1-16,-2 4 2 0,-1-1-3 15,-4 1 0-15,-3 1-2 16,0 2 0-16,-2 2 2 15,3-3 1-15,1-3 1 16,-2-1 1-16,3-4-1 16,3 0 0-16,1-2 1 15,1 2 0-15,0 0 0 16,0-1 1-16,-1 1 2 16,3 1 2-16,1 1 0 15,-2 1 2-15,-3 1-2 16,-1-1 1-16,-3-2 1 15,4-3-1-15,4 6 4 16,3-3 1-16,5-3 0 16,3 3 1-16,11-8 0 15,-2 5-1-15,3-8 0 0,0 6 2 16,0-8 2-16,4-8 3 16,5 6 5-16,2-11 0 15,-1 9-4-15,4 3-4 16,1 11-8-16,2 0-2 15,5-3-2-15,-1-1-1 16,5-7-1-16,-6 0 0 16,-10-9-2-16,4 4-7 15,-11 5-40-15,-1 0-36 16,2 11-108-16,-4-1 428 0,3-4-211 16</inkml:trace>
  <inkml:trace contextRef="#ctx0" brushRef="#br0" timeOffset="153266.29">6788 17274 547 0,'-2'-5'290'15,"2"-2"-64"-15,5 0-33 16,-8-2-42-16,1 3-12 0,-6 3-22 16,-6 1-10-16,7 3-21 15,-4 2-12-15,6 2-15 16,-4 0-8-16,3 2-18 16,0 0-7-16,-3 2-11 15,8 3-4-15,-7 0 1 16,4 4-1-16,-1 2 0 15,0 3 0-15,5 2-5 16,-2 1 0-16,6-3-4 16,1 1-2-16,-2-8 0 15,4 4-3-15,4-9 2 16,-1-9 0-16,9 0 1 16,-2-4 1-16,-3-4 1 15,-1 5 0-15,-4-1-1 16,-1-5 0-16,-1 1 0 15,5 1 0-15,-4-8 0 16,4 1 0-16,-5-4 1 16,0-7-1-16,6 5 1 0,-2-3 0 15,5 2 2-15,-3 2 0 16,-4 1 1-16,-3 0 1 16,-3 6-1-16,0-1 1 15,-2 5 0-15,0 3-1 16,-2-6 0-16,-2-2 0 15,0 0 1-15,-3-2 2 16,-1 2 5-16,-1 2 1 0,-1 0 4 16,-2-5-1-16,-3 9-4 15,5 5-1-15,-6 1-8 16,3 8-3-16,-1 0-23 16,-2-3-23-16,-6 3-79 15,2 2-66-15,4-5 118 16</inkml:trace>
  <inkml:trace contextRef="#ctx0" brushRef="#br0" timeOffset="154853.07">3700 15397 609 0,'0'-4'341'0,"-1"0"-65"15,0 3-35-15,0 0-58 16,-8-4-23-16,1 0-22 16,3 3-19-16,1 1-42 0,3 0-21 15,0 0-36-15,0 0-6 16,0 0 1-16,1 0 3 15,29-2 6-15,58-36 2 16,-17 20 2-16,7 1-1 16,-2-4-6-16,12 0-3 15,10 3-4-15,1 0-2 0,7 7-1 16,-7 6 0-16,-10-2 3 16,4 6 4-16,0 6 11 15,1-2 3-15,-7 6-1 16,-6 0-5-16,-2-6-13 15,-1 1-6-15,-6 1-5 16,-6 2-1-16,-19 6-20 16,-12 1-30-16,-10 1-76 15,-6-1-59-15,-1-2-176 16,-7-1 224-16</inkml:trace>
  <inkml:trace contextRef="#ctx0" brushRef="#br0" timeOffset="155517.04">2098 15344 602 0,'8'-9'327'0,"8"-5"-62"0,2-1-29 15,1 3-61-15,4 4-39 16,-2 5-54-16,2 3-8 16,5 5-3-16,1-1 3 15,10 1 3-15,3 0-3 16,10-6-10-16,2-3-5 15,-1-7-13-15,2-3-8 16,1-6-15-16,5 0-7 16,15 5-9-16,5 5-3 15,-6 0-3-15,2 9 1 0,-12-3-2 16,-3 1-2-16,13 3-32 16,4-1-26-16,8 1-87 15,6-1-84-15,-1 8 147 16</inkml:trace>
  <inkml:trace contextRef="#ctx0" brushRef="#br0" timeOffset="156294.99">358 15093 655 0,'-14'5'323'16,"0"2"-123"-16,5-1-33 16,6 2-71-16,5 0-25 15,12 1-12-15,5 0 6 16,18-4 19-16,11-4 1 15,10-7-14-15,9-3-13 0,6-3-29 16,-1-6-9-16,17-6-12 16,8-3-3-16,7-2-2 15,-2 5 1-15,-11 2 2 16,-7 5 0-16,7 10 1 16,1 4-2-16,-7 4-1 15,-4 2 0-15,-11-3-1 16,3 2-6-16,8 0-81 15,3-2-89-15,-1 6 107 16</inkml:trace>
  <inkml:trace contextRef="#ctx0" brushRef="#br0" timeOffset="158312.01">6044 16202 527 0,'-8'14'296'0,"-14"31"-36"15,16-28-44-15,-2-4-47 16,1-2-20-16,0-6-43 16,1-1-21-16,4-1-29 15,-1 0-11-15,3-5-4 16,0 1 0-16,0 0-2 15,3-16-4-15,13-43-11 16,-2 22-7-16,4-10-9 16,3-9-4-16,10-2-2 15,3-4 0-15,10 0 2 16,6 1 3-16,-4-6 7 16,0 0 1-16,-13 5 4 15,-6 11 4-15,-10 15 6 16,-2 10 5-16,-9 12 10 15,-3 1 3-15,-3 11-6 16,-5 4-5-16,0 8-16 16,-2 5-8-16,4 13-8 0,-2 1-1 15,-2 15-1-15,0 4-1 16,0 7 1-16,-3 5 0 16,10-3-1-16,2 6 0 15,-4 0 0-15,4 3-1 16,0 1 0-16,-2-7 0 15,10-3 1-15,-3-3-1 16,1-9 0-16,-1-2 0 0,-3-5 1 16,3 1 0-16,-3-3 1 15,-1-2 0-15,-3 3 0 16,-3-3-1-16,-1-5 1 16,-2-2-2-16,3-8 0 15,-2-5-3-15,4-1-26 16,-2-5-23-16,2-1-63 15,-1-6-45-15,-7-1-107 16,8 0-156-16,-5 0 276 16</inkml:trace>
  <inkml:trace contextRef="#ctx0" brushRef="#br0" timeOffset="158672.93">6087 16652 729 0,'0'1'375'0,"3"3"-115"15,3-2-104-15,3 4-17 16,6 0-20-16,7 3-1 0,9 0 6 15,5 4 3-15,10-1-6 16,-1-2-3-16,-6-5-22 16,-2 0-16-16,-7-4-35 15,2 3-16-15,2 3-20 16,-3-2-2-16,3 4-3 16,-1 0 0-16,4-5-2 15,6-2-1-15,3-4 0 16,-4-7 3-16,4-3-41 15,-10-7-35-15,-6-8 46 16</inkml:trace>
  <inkml:trace contextRef="#ctx0" brushRef="#br0" timeOffset="203339.03">4089 15863 249 0,'-43'1'170'0,"34"-14"34"16,-3-3-56-16,3-3-35 15,-2 1 2-15,5 5-9 16,1-3 3-16,4 2-5 16,-1-1-6-16,0 0-22 15,3 4-12-15,-2-5-20 0,6 6-7 16,0-2-5-16,2-1-1 16,7 9 3-16,-2-7-2 15,6 2-5-15,1 7-3 16,3-3-7-16,2 4-3 15,1-1-3-15,1-3 0 16,7 2 2-16,2-4 4 16,2-4 3-16,3 5 2 15,0 10-3-15,-5 8-4 0,-4 7-4 16,0 4-1-16,-9 0-1 16,4 1-1-16,-3-1-2 15,-1-1-2-15,1-9-1 16,-5 1 0-16,3-5 1 15,-5-1 0-15,-1-1 2 16,-4 0 1-16,-6 3 2 16,0 3 3-16,-8 5-1 15,-1 3 0-15,-7 6-2 16,-2 4-2-16,0 9-2 16,-5 2-2-16,2 6-1 15,0-4 0-15,-2-6-1 16,0-4 1-16,1-7-2 15,-3 0 2-15,-1-4-1 16,-4 1 0-16,-4-1 1 16,-5 1-1-16,-11 3 0 15,0-1 0-15,-1 7-1 16,1 0 0-16,9-1 1 16,4 0-1-16,2-12 0 0,3-1 0 15,5-8 1-15,0 0 0 16,6-6 3-16,3 1 2 15,6-2 6-15,1-4 2 16,6 5 1-16,-7-7-1 0,8 1-5 16,5 5-3-16,-3-5-1 15,-3 1 1-15,6 0 1 16,14 0 1-16,36-5 4 16,-30-5 0-16,9 3 6 15,5-1 4-15,6 8 8 16,9 0 6-16,0 1 5 15,-5-2 1-15,0 2 0 16,-6 1-4-16,-3-3-5 16,3 4-4-16,-2-9-4 15,-4-2-3-15,9 6-4 16,-1-6-1-16,-3 7-3 16,2 3-1-16,-1 8-2 15,-8 2-1-15,1 4-2 16,-5 0-1-16,-13-10-2 15,5 2-1-15,-4-4-1 16,0 0-1-16,-3-4-7 16,-2 0-25-16,-3 0-91 15,-1-9 388-15,-2 6-234 0</inkml:trace>
  <inkml:trace contextRef="#ctx0" brushRef="#br0" timeOffset="206291.05">4114 17522 471 0,'-11'3'294'16,"0"0"-44"-16,3-6-59 15,3-2-15-15,4-4-43 16,1-2-18-16,5-7-27 16,5 1-12-16,3-4-31 0,6 2-12 15,8 1-17-15,4 0-6 16,8 1-3-16,2 0-2 16,6 8-1-16,-4 3-2 15,-2 10 1-15,-6 3 0 16,-14 11 2-16,-7 2 1 15,0 13-1-15,-1 3 0 16,-8 10-3-16,-1 9 0 16,-15 3-2-16,-1 3 1 0,-6-3 1 15,3-5 0-15,-10-7 0 16,-4-9 0-16,-4-6 1 16,-7-3-1-16,11-4 16 15,0 4 16-15,7-6 35 16,7 3 14-16,4-2 9 15,1-2-4-15,10-5-20 16,4-9-11-16,9-3-18 16,9-2-9-16,14-4-6 15,2 3-1-15,10-13-5 16,-3-6-4-16,-5 3-7 16,2-4-1-16,-7 4-3 15,0 4-1-15,-6 0-12 16,-5 6-19-16,-2 0-71 15,-5-3-61-15,-1-2 98 0</inkml:trace>
  <inkml:trace contextRef="#ctx0" brushRef="#br0" timeOffset="206697.08">4869 17115 673 0,'-5'-22'340'0,"5"7"-95"15,0 6-48-15,1 5-45 16,2 6-24-16,-4 16-31 16,-1 0-8-16,2 12-6 15,4 7-5-15,-4 3-10 0,0 1-10 16,0 0-25-16,-4-4-9 15,4-4-12-15,1-5-9 16,0-7-74-16,0-3-65 16,0-11 81-16</inkml:trace>
  <inkml:trace contextRef="#ctx0" brushRef="#br0" timeOffset="-185685.9">2391 15523 848 0,'-1'-24'430'15,"-2"7"-159"-15,-2 9-53 16,-2 7-17-16,-2 17-63 16,-2 9-31-16,2 25-43 15,-1 6-16-15,7 23-24 16,3 7-8-16,2 9-6 16,8 1 0-16,3-13 10 15,1-12 6-15,5-17 8 16,1-11 1-16,-5-18-4 15,-2-1-3-15,2-14-2 16,-5-9-1-16,12-8 4 0,7-8 2 16,2-14 6-16,10-4 1 15,2-6-3-15,1 1-4 16,11 5-10-16,1 6-7 16,2 1-7-16,-5 4-3 15,-9 0-3-15,-3 1 0 16,-8 2-11-16,-2-1-21 15,-2-1-76-15,-4-3-53 0,-4-5-166 16,-3 3 199-16</inkml:trace>
  <inkml:trace contextRef="#ctx0" brushRef="#br0" timeOffset="-185470.5">3045 15130 1088 0,'-24'-8'491'0,"-4"33"-226"16,8 24-34-16,3 39-47 16,1 18-24-16,16 33-37 15,-3 3-14-15,3 4-35 16,8-3-19-16,0-12-27 16,0-8-10-16,1-14-14 15,2 2-33-15,-9-11-110 16,3-2 88-16,-8-4-3 15</inkml:trace>
  <inkml:trace contextRef="#ctx0" brushRef="#br0" timeOffset="-182795.3">2522 17922 640 0,'-46'26'322'15,"25"-36"-106"-15,0-1-29 16,-5-1-49-16,12 1-30 16,-6-2-32-16,4-2-5 15,7-5-12-15,-1-4-6 16,7-9-14-16,2-7-9 15,4-8-13-15,10-1-2 0,10 5 1 16,1-1 1-16,11 16 5 16,0-2 2-16,-3 8-1 15,-1 4 0-15,-3 5-5 16,-5 5-3-16,0 7-5 16,4 6-1-16,-7 8-1 15,1 4 0-15,-3 8-1 16,-3 5 0-16,0 10 1 15,0 6-2-15,-3 5 0 16,-3 1-1-16,-4-5 0 16,-3 1 1-16,-4 0 0 15,-5 2-1-15,-5 0 0 16,-3-2-1-16,-5 3 2 16,-2-9-1-16,-2-1 0 15,0-4 0-15,4-12-1 16,1 2-2-16,4-8 7 15,9-5 4-15,3 1 13 0,1-3 6 16,6-1 7-16,-1-3 2 16,8-3-1-16,8-4-5 15,7 0-9-15,5-1-5 16,8-3-10-16,3 1-1 16,12-5-4-16,2-3-1 15,1-4-1-15,-9-5 0 16,-8 0-2-16,-9 0 0 15,-5 5-2-15,-2 1-11 0,-11 9-64 16,1 1-44-16,-9 1 239 16,3 6-129-16</inkml:trace>
  <inkml:trace contextRef="#ctx0" brushRef="#br0" timeOffset="-182046.72">2970 17269 691 0,'-4'-2'318'15,"-4"1"-144"-15,-1-3-35 16,4-1-39-16,6-4-15 16,5-9-2-16,0-5 5 15,11-2 9-15,-7-1-4 0,3 3-18 16,5 2-12-16,-8 4-25 15,3 4-8-15,-1 5-11 16,0 5-3-16,-4-1-5 16,0 4-2-16,-2 9-1 15,-1-2-1-15,-4 0 1 16,1 8 0-16,-4-2 0 16,-1 12 0-16,0 5-1 15,-2-1-2-15,-1 2-2 16,-1-7-1-16,1 1 1 15,-4-4-1-15,6-4 9 16,-1 1 7-16,4-3 15 16,1-2 6-16,-1-1 7 15,1-3-3-15,0-2-4 16,0-4-3-16,3-3-3 16,-3 0 1-16,0 0-1 0,0 0-1 15,0 0-6-15,3 0-2 16,6-1-5-16,-2 0-3 15,4 0-2-15,2-1-1 16,27-4-2-16,-24 6 0 16,-2-1-1-16,-3 0 2 15,3-1 2-15,-1-1 1 16,0 0 0-16,3 0 0 16,-5 0-2-16,-2-3-1 15,-3 3-3-15,-3 0 0 0,-3-2-4 16,-2 2-2-16,1 2-11 15,0 0-17-15,0 0-65 16,0 0-41-16,1-1-457 16,0 1 403-16</inkml:trace>
  <inkml:trace contextRef="#ctx0" brushRef="#br0" timeOffset="-173669.2">1249 15364 755 0,'-18'-29'356'16,"0"4"-139"-16,-1 8-37 15,-9 16-77-15,-5 11-31 16,-13 29-50-16,-15 19-11 16,-13 37-8-16,1 15-1 15,3 15-2-15,13-2 0 16,24-11-1-16,8-10 2 16,18-32 4-16,12-9-1 0,14-29 1 15,11-9-2-15,23-4-2 16,12-6 1-16,16 1 2 15,6 1 4-15,-10-1 9 16,-9 2 2-16,-13 1 3 16,-6 1-1-16,-9 5-4 15,-6 2 1-15,-15 7 1 16,-7 4 1-16,-15 9-2 16,-9-1-1-16,-10 7-5 15,-6-3-1-15,-11-3-19 16,1 0-7-16,-5-21-5 15,2-6-3-15,4-28 11 16,2-14 2-16,16-27 0 16,8-14 4-16,16-14 15 0,5-10 13 15,10-12 29-15,3 2 15 16,0-17 32-16,2-4 7 16,3 2-5-16,-3-2-11 15,-8 14-32-15,-7 8-14 16,-22 25-17-16,-12 9-2 15,-6 29-10-15,-6 13-4 16,-6 23-22-16,-4 16-42 16,-15 16 432-16,6 10-301 15</inkml:trace>
  <inkml:trace contextRef="#ctx0" brushRef="#br0" timeOffset="-172765.79">687 17799 545 0,'-8'-11'293'15,"4"-1"-75"-15,5-12-99 0,5-6-12 16,3 1-34-16,0-5-7 16,13 6-7-16,1 5-7 15,7 12-14-15,2 7-7 16,-1 6-10-16,1 10-1 16,0 6-3-16,-4 7 0 15,-1 14-2-15,-4 4-4 16,-15 6-6-16,3 4-3 15,-14 5-1-15,0-5-1 0,-6 10 0 16,-7-2 0-16,-3-4 1 16,-2 4 0-16,3-15-1 15,2 0 10-15,7-10 42 16,6-4 17-16,6-7 33 16,4-7 0-16,7-8-28 15,6-4-10-15,11-7-16 16,-1-2 0-16,-1-4-4 15,0-5-6-15,-6 0-14 16,2-2-8-16,3-3-10 16,-8-2-1-16,1 1-4 15,-3 0-25-15,-1 0-108 16,3-3-78-16,-3-4 119 16</inkml:trace>
  <inkml:trace contextRef="#ctx0" brushRef="#br0" timeOffset="-172137.5">1055 17409 660 0,'-14'-5'361'16,"0"-5"-109"-16,4-5-101 15,2 1-25-15,16 0-61 16,2-2-8-16,4-3-6 15,3-4-1-15,-7-8-16 16,11 4-8-16,2-1-10 16,-2 0-2-16,5 18-3 15,-4 3-1-15,-1 10 2 16,0 7 1-16,-6 8 1 16,-1 4 1-16,-6 8-1 15,-4 5-2-15,-3-3-2 16,-1 4-3-16,-2-2-3 0,-1 1 0 15,1-11-3-15,-1-5-1 16,3-13-1-16,0-6-2 16,2-9-1-16,1-4-1 15,5-4 5-15,4-4 5 16,5 5 10-16,2-3 7 16,1 7 10-16,1 3 2 0,-4 8 9 15,-1 6 5-15,-8 13-2 16,-1 6-3-16,-11 7-11 15,-8 1-6-15,-3 0-9 16,-6-1-2-16,-1-4-7 16,1-3-1-16,-3-7-6 15,-1-9-11-15,2-5-58 16,1-3-54-16,10-9 73 16</inkml:trace>
  <inkml:trace contextRef="#ctx0" brushRef="#br0" timeOffset="-143408.43">1087 11744 756 0,'0'-22'379'16,"0"0"-101"-16,2 5-46 0,-1 7-33 16,6 11-18-16,-1 18-27 15,4 8-4-15,-1 19-23 16,-4 13-21-16,4 22-32 16,0 12-17-16,-5 14-22 15,3 8-8-15,-5 0-12 16,0-3-4-16,-3-11-6 15,2-13-2-15,-3-21-8 16,0-9-20-16,4-19-68 16,0-9-48-16,5-10-153 15,0-8 181-15</inkml:trace>
  <inkml:trace contextRef="#ctx0" brushRef="#br0" timeOffset="-142849.67">2420 11585 1083 0,'11'-1'478'0,"-8"14"-243"16,6 15-18-16,-2 21-55 0,-5 11-30 16,5 28-43-16,-6 9-20 15,5 21-30-15,0 4-8 16,0-7-11-16,-4-9-4 16,1-23-8-16,-1-6-13 15,-1-22-86-15,3-9-76 16,1-15 99-16</inkml:trace>
  <inkml:trace contextRef="#ctx0" brushRef="#br0" timeOffset="-142121.43">4021 11861 819 0,'-12'-20'431'16,"1"0"-145"-16,-7 4-74 15,-3 4-31-15,-4 10-72 16,-1 12-29-16,-8 15-41 16,-1 14-14-16,-7 16-10 15,0 5 0-15,12 16-2 16,6-2 2-16,17 3-2 15,7-3 1-15,16-10-3 16,7-5 0-16,14-14 7 16,9-8 4-16,8-19 9 15,5-7 8-15,1-20 20 16,-1-8 10-16,-3-12 23 16,2-7 8-16,-8-6 1 15,-5-3-2-15,-13-8-5 0,-6-3-9 16,-19-11-17-16,-7-5-11 15,-9-2-26-15,-6 2-8 16,-3 15-14-16,-5 13-3 16,-4 24-7-16,-7 12-7 15,-2 15-21-15,-3 2-20 16,0 2-71-16,3-1-57 16,3-11-129-16,8-2 182 0</inkml:trace>
  <inkml:trace contextRef="#ctx0" brushRef="#br0" timeOffset="-141762.46">5135 11584 1355 0,'13'-6'561'0,"-5"2"-322"16,-7 4-32-16,-2 23-13 0,-1 10-29 15,-4 16-35-15,3 12-11 16,-1 12-33-16,-2-1-16 15,5 8-29-15,2-1-13 16,3-6-19-16,3-3-5 16,-1-9-20-16,0-6-21 15,3-10-83-15,0-6-68 16,2-13-279-16,-4-8 298 16</inkml:trace>
  <inkml:trace contextRef="#ctx0" brushRef="#br0" timeOffset="-140804.15">6541 11679 674 0,'-15'-18'427'0,"-6"-5"1"15,-5 12-239-15,-1 4-33 16,-10 18-63-16,3 11-26 15,-9 22-3-15,-6 4-7 0,6 12-3 16,-6 4 0 0,13 1-13-16,12 5-8 0,15-4-9 15,13 3-2-15,18-5-1 16,7-7 1-16,15-11-2 16,6-8-1-16,1-22 8 15,6-7 16-15,3-19 47 16,2-14 21-16,11-11 28 15,-6-9-7-15,-9-8-37 16,-17-2-18-16,-22-10-30 16,-6-1-9-16,-13-3-10 15,1 5-2-15,-7 11-10 16,-11 2-2-16,-17 17-3 16,-6 8-3-16,-12 12-7 15,3 11-3-15,0 2-18 16,6 0-12-16,13-5-40 15,1-9-28-15,17 3-80 0,6-3-55 16,11 5-192-16,12-2 265 16</inkml:trace>
  <inkml:trace contextRef="#ctx0" brushRef="#br0" timeOffset="-140319.99">7936 11398 1120 0,'5'8'531'0,"0"11"-228"16,0 23-89-16,1 9-10 15,2 26-55-15,1 6-27 16,4 14-37-16,-6-1-21 16,-1 1-28-16,-4-6-12 15,-2-11-21-15,0 0-17 16,-2-19-47-16,1-3-30 15,1-16-85-15,2-11-50 0,7-15 143 16</inkml:trace>
  <inkml:trace contextRef="#ctx0" brushRef="#br0" timeOffset="-139995.37">8999 11296 1266 0,'21'0'541'0,"-9"13"-293"15,-5 14-14-15,-7 16-15 16,-8 10-27-16,-4 24-29 0,3 6-16 15,-5 10-32-15,4 6-20 16,-2-4-37-16,-1-3-17 16,6 1-29-16,1-5-8 15,0 5-5-15,3-4-11 16,3-11-52-16,3-10-28 16,5-27-276-16,3-15 246 15</inkml:trace>
  <inkml:trace contextRef="#ctx0" brushRef="#br0" timeOffset="-136977.48">8652 12798 656 0,'-18'-6'334'0,"8"6"-89"16,1 0-33-16,1 3-9 16,4-1-3-16,-1 5 6 15,2 5 0-15,3 2-41 16,4 5-19-16,10 2-38 16,5 1-18-16,6-2-11 0,8-1-6 15,10-7-1-15,9-7-1 16,16-3-3-16,8-4-4 15,13-3-15-15,-3 0-9 16,1 3-14-16,-10 2-7 16,-12 7-9-16,3-1-2 15,-2-2-4-15,-3-3-1 16,-9-2-4-16,-6-2-14 0,-13 0-51 16,-4-1-38-16,-6-1-95 15,-3 0-62-15,-5 4 165 16</inkml:trace>
  <inkml:trace contextRef="#ctx0" brushRef="#br0" timeOffset="-136261.52">7472 12834 831 0,'-6'0'421'0,"6"-1"-153"0,6-2-49 16,12-1-16-16,22 0-12 16,19 1-2-16,21 0-25 15,6 3-22-15,1 4-45 16,-6 0-25-16,-1 2-37 15,-3-1-12-15,-11-4-12 16,-13 3-4-16,-15-4 0 16,-5-5-12-16,-10-2-57 15,1-6-40-15,-6 2-119 16,-5 4-65-16,-1 0 181 16</inkml:trace>
  <inkml:trace contextRef="#ctx0" brushRef="#br0" timeOffset="-135613.31">6010 12712 1081 0,'6'3'482'15,"7"-3"-252"-15,22 0-37 16,10-1-8-16,23 0-31 15,7-5-25-15,4 4-51 16,-1 0-23-16,-10-1-38 0,3 3-8 16,3 2-5-16,-12-2-1 15,5 2-14-15,-9-1-17 16,-14 3-59-16,1 4-39 16,-19 2-108-16,-6 3-75 15,-14-3 198-15</inkml:trace>
  <inkml:trace contextRef="#ctx0" brushRef="#br0" timeOffset="-135006.73">4796 12809 895 0,'16'10'430'15,"4"-5"-183"-15,17-5-52 16,-1-6-3-16,12-4-26 16,3-5-9-16,7-1-47 15,12 4-25-15,10 1-41 16,0 4-17-16,-3 1-15 15,-4 2-4-15,-10 2-4 16,-1-4-2-16,2 1-2 16,2 5-11-16,-3 0-33 15,-5 0-23-15,-11 3-69 16,-10-1-41-16,-16 1-107 16,-9 1 172-16</inkml:trace>
  <inkml:trace contextRef="#ctx0" brushRef="#br0" timeOffset="-134461.02">3541 12970 932 0,'1'0'388'0,"18"-5"-212"0,2-5-9 15,7 1 2-15,5 0-17 16,18-2-25-16,15 5-10 16,20-6-31-16,9 1-18 15,5-1-32-15,1-1-16 16,6-3-14-16,-3 0-3 16,-5 2-3-16,-13-4-4 0,-18 9-46 15,-10 0-29 1,-12 8-103-16,-10 5-68 0,-20 2 159 15</inkml:trace>
  <inkml:trace contextRef="#ctx0" brushRef="#br0" timeOffset="-133952.6">2233 13066 842 0,'-5'12'365'15,"7"-6"-184"-15,14-5-76 16,8-1-2-16,18 0 15 16,8-1-2-16,9-1-14 15,6-6-19-15,0-5-42 16,-1-2-14-16,6-10-16 16,7 1-3-16,9-4-5 15,-1-2-2-15,-7 2-27 16,-3 3-45-16,-20 5-129 15,-6 5-220-15,-16 14 269 16</inkml:trace>
  <inkml:trace contextRef="#ctx0" brushRef="#br0" timeOffset="-133489.54">752 13289 1012 0,'2'-9'419'0,"16"0"-235"15,9 0-42-15,12 3-35 16,8-2-26-16,13-2-42 0,-3-1-16 16,8-6-13-16,7-4-3 15,5-4-2-15,17-5 0 16,8-5 2-16,3 0-7 16,7-3-87-16,3 0-13 15,18 4 50-15</inkml:trace>
  <inkml:trace contextRef="#ctx0" brushRef="#br0" timeOffset="-130724.7">9165 13355 1123 0,'6'-3'475'16,"-2"1"-247"-16,2 12-127 0,-6 8-13 15,-6 24-27-15,4 15-21 16,1 21-17-16,2 12-7 16,-3 6-8-16,6-3-25 15,4-14-84-15,-6-14-71 16,17-18 97-16</inkml:trace>
  <inkml:trace contextRef="#ctx0" brushRef="#br0" timeOffset="-129915.65">7537 13455 773 0,'2'-21'351'0,"9"-3"-166"16,5-4-35-16,10-4-34 15,8-5-14-15,8-1-14 16,3 5-8-16,-3-3-22 16,-5 6-7-16,-5 9-8 15,-3 5-7-15,-5 16-12 16,0 13-5-16,-10 12-7 16,-5 6-1-16,-9 9-4 0,-5 6 0 15,-12 7-2 1,0 6 0-16,-5 6-1 0,0 1 0 15,-6-2 0-15,0-4 0 16,3-10 6-16,3-3 11 16,14-11 27-16,1-4 18 15,7-11 18-15,2-7-1 16,7-4-8-16,11-3-8 16,3-4-2-16,6-3-6 15,11-3-17-15,-5-3-10 16,8-2-21-16,0-3-7 0,-2-1-2 15,3 4-8-15,-1-4-46 16,-3 2-43-16,-7 3-117 16,-4 2-82-16,-1 9 181 15</inkml:trace>
  <inkml:trace contextRef="#ctx0" brushRef="#br0" timeOffset="-128887.7">6419 12953 402 0,'-9'3'277'0,"5"2"66"16,0 1-119-16,0 9-57 15,-4 5-10-15,-1 10-23 16,-2 10-8-16,1 8 8 16,0 0 4-16,4 4-5 15,3-6-9-15,11-6-25 0,1-6-13 16,6-11-16-16,6-2-4 16,3-11 1-16,11-2 0 15,9-3-6-15,4-5-8 16,7-6-19-16,3-1-10 15,3 1-15-15,-4-1-4 16,-7 0-3-16,-5 1-2 16,-6-3-3-16,-3-1-16 15,-1 1-56-15,-4-2-50 0,-6-2-94 16,1 2 128-16</inkml:trace>
  <inkml:trace contextRef="#ctx0" brushRef="#br0" timeOffset="-128664.52">6995 12923 1156 0,'-27'39'473'0,"3"4"-278"15,1 6-50-15,-2 9-38 16,0 1-34-16,-4 15-50 15,13 0-9-15,-3 3-9 16,2 1-2-16,12-2-25 16,-14-7-45-16,12-4 137 0,7-3-74 15</inkml:trace>
  <inkml:trace contextRef="#ctx0" brushRef="#br0" timeOffset="-127669.27">5557 13094 491 0,'-30'4'301'16,"0"5"-62"-16,-1 8-31 16,-4 6-18-16,5 5-27 15,6 8-17-15,8-2-32 16,11 2-23-16,12-1-49 16,-1-5-13-16,15-1-15 15,5 0-1-15,13-1 6 16,7 3 7-16,1 0 2 15,1-2-2-15,-8-1-5 0,-5 1-6 16,-17 5-11-16,-11 1-3 16,-19 3-4-16,-9 3-2 15,-4-1 3-15,-4 2 1 16,3-8 1-16,2-9 2 16,2-18 1-16,1-9-2 15,2-21-1-15,0-6 0 16,1-13-2-16,7-1 0 15,6 2 4-15,7 1 12 0,12-3 27 16,5 0 10-16,13-6 5 16,3-6-9-16,8-2-20 15,4-2 0-15,3-2 5 16,0 1 10-16,-12 4 17 16,-7 0-1-16,-16 5-9 15,-16 6-10-15,-5 13-24 16,-17 8-6-16,-5 10-6 15,-6 7-3-15,-8 7-22 16,6 2-27-16,-6 1-95 16,11-2-76-16,11-5 134 15</inkml:trace>
  <inkml:trace contextRef="#ctx0" brushRef="#br0" timeOffset="-125249.54">5678 12972 818 0,'-1'-7'307'0,"-18"0"-213"16,0 3-26-16,-8 7-11 15,-1 2-17-15,-3 5-40 16,0-1-13-16,3-4-47 16,6 1-51-16,3-2 68 15</inkml:trace>
  <inkml:trace contextRef="#ctx0" brushRef="#br0" timeOffset="-120833.45">3909 13435 641 0,'-1'-14'364'0,"9"-6"-37"16,-8-3-80-16,8 1-50 15,-5-1-23-15,0 8-35 16,7 4-12-16,-11 10-25 15,1 9-14-15,-6 13-22 16,-2 7-11-16,1 17-17 16,7 9-5-16,-2 9-10 0,1 11-4 15,3 15-10 1,-10-1-3-16,9 4-2 0,-1-6-2 16,-1-8-6-16,0-10-18 15,-6-14-54-15,4-5-36 16,1-21-99-16,4-3-55 15,18-16 168-15</inkml:trace>
  <inkml:trace contextRef="#ctx0" brushRef="#br0" timeOffset="-120296">4278 13404 853 0,'8'-34'418'0,"-1"4"-140"16,-6 4-29-16,-3 5-48 16,0 8-14-16,-7 5-30 15,2 8-23-15,-3 6-49 16,-1 6-21-16,2 13-31 16,-3 2-8-16,5 25-10 15,-4 2-5-15,1 18-5 16,2 9-2-16,1 9-2 15,7 3 1-15,1-5-1 0,6-8 0 16,6-19 0-16,1-8-1 16,7-13-1-16,2-10 0 15,4-12-1-15,3-4 0 16,-2-15 0-16,-1-6 1 16,-4-9 1-16,5-1 1 15,-2-9 1-15,1 0 1 16,-8-9 1-16,-5-8 2 15,-3 1 2-15,-4 1 4 0,-2 3 14 16,-1 7 8-16,-6 4 12 16,-2 7 3-16,-10-1-4 15,-1 10-5-15,-7 5-9 16,-1 6-5-16,-7 16-10 16,0-1-4-16,-8 8-6 15,-3 0-2-15,5 3-3 16,0-4-1-16,7 3-1 15,4-2-2-15,11-2-19 16,5 2-24-16,11-8-67 16,5-2-41-16,9-7 92 15</inkml:trace>
  <inkml:trace contextRef="#ctx0" brushRef="#br0" timeOffset="-114262.1">2316 13457 613 0,'-9'-2'340'0,"3"-3"-94"16,8-5-67-16,0-5-32 0,7-4-42 15,4-1-14-15,13-1-22 16,12 5-13-16,4 4-22 16,1-2-7-16,-5 8-11 15,-7 2-5-15,-3 6 0 16,2 10-1-16,-6 9 3 16,-3 2 2-16,-11 6 0 15,-10 4 1-15,-10 10-30 16,-8 5-19-16,-7 8-11 15,1 0-3-15,-6-8 27 16,1-2 15-16,10-20 7 16,-1-14 0-16,20-9 1 15,6-11 4-15,6-9 5 16,15 4 4-16,-2-7 9 16,4 4 4-16,6 7 17 0,-1 3 9 15,0 11 7-15,-2 7-1 16,-11 17-14-16,-11 7-6 15,-13 13-8-15,-8 8-2 16,-6 3-8-16,-2 1-5 16,-3-3-7-16,2-8-2 15,-1-11-48-15,2-8-53 0,7-17 19 16,3-3 19-16</inkml:trace>
  <inkml:trace contextRef="#ctx0" brushRef="#br0" timeOffset="-113702.54">2876 13452 832 0,'8'-7'415'16,"2"-5"-154"-16,4-10-90 16,7-4-24-16,7 0-55 0,-8 0-23 15,3 7-30-15,-4 2-10 16,-3 13-5-16,2 4 2 15,-5 9 4-15,0 14-1 16,-7 6-6-16,-4 6-2 16,-2 13-9-16,-2 2-1 15,-5 10-4-15,1 2-1 0,-9-4 2 16,3-2 11-16,1-10 19 16,-6-9 9-16,3-3 21 15,5-2 2-15,-8-6 3 16,11 1 1-16,6-8-7 15,-2-6-7-15,12-6-11 16,-1-4-3-16,11-5-1 16,3-6 1-16,11-2 1 15,4-3-3-15,0 3-13 16,-5 0-7-16,0 4-11 16,-3 1-6-16,5 4-2 15,-4-2-1-15,-1 0 0 16,-2-1-19-16,-12-4-20 15,2 0-131-15,-5 4 110 16</inkml:trace>
  <inkml:trace contextRef="#ctx0" brushRef="#br0" timeOffset="-107716.31">1192 13550 642 0,'3'-18'351'0,"4"-6"-54"16,2-3-9-16,-1 1-29 16,0-1-30-16,-8 7-73 15,-5 2-32-15,-11 13-57 16,-2 5-16-16,-13 15-13 16,-2 10-10-16,-13 22-13 15,-3 12 0-15,-10 18-1 16,-3 8 0-16,11 3-4 15,3 3-2-15,20-7-4 16,10-2-3-16,11-11-1 16,8-4-1-16,13-12-1 15,7-7 0-15,14-17-2 16,7-17-1-16,19-18 1 16,4-10 1-16,0-18 3 15,-4-1 1-15,-16-4 3 16,-7-5 0-16,-13 10 2 15,-7 2 3-15,-14 3 11 0,-6 6 7 16,-12-1 7-16,-5 0 1 16,-7-1-9-16,1 3-7 15,-7 7-11-15,3 6-2 16,1 15-6-16,-2 7 0 16,4 9-11-16,-5 2-18 15,4-8-61-15,-1-4-46 16,9-9 193-16,6-5-79 0</inkml:trace>
  <inkml:trace contextRef="#ctx0" brushRef="#br0" timeOffset="-107246.62">1458 13428 681 0,'11'-18'414'0,"0"-3"-8"16,-2 5-78-16,-5 3-74 16,-7 6-39-16,-1 15-59 15,-1 10-22-15,-8 16-30 16,1 11-12-16,-9 9-22 0,2 5-5 15,4-3-15-15,4-6-4 16,5-9-7-16,1-6-3 16,7-2-7-16,4-2-4 15,4-1-10-15,-2-4-3 16,8-5-4-16,-2-4-1 16,6-7-1-16,4-4 0 0,0-8 0 15,5-7 1-15,3-9-1 16,1-1 0-16,-3-5-1 15,-1-2-2-15,0 7 1 16,-5-1-2-16,4 4-1 16,0 2-1-16,-5-5-7 15,5 3-18-15,-9 2-58 16,-3 0-36-16,0 1-91 16,-6-4-77-16,-1-5 188 15</inkml:trace>
  <inkml:trace contextRef="#ctx0" brushRef="#br0" timeOffset="-107020.14">1796 13385 934 0,'-7'24'508'0,"-3"7"-141"15,-1 17-100-15,0 13-23 16,-1 10-70-16,2 10-29 15,-1 4-59-15,2-2-24 16,2 1-37-16,2-6-12 16,5-11-4-16,0-7-27 15,5-12-65-15,-1-6-57 16,6-9 76-16</inkml:trace>
  <inkml:trace contextRef="#ctx0" brushRef="#br0" timeOffset="-100480.52">9888 12267 1032 0,'-12'19'507'0,"2"-15"-159"15,3 0-59-15,-3-3-79 0,0-5-22 16,1 1-43-16,2 1-16 16,3 0-34-16,4 2-17 15,5 0-24-15,-5 0-10 16,0 0-13-16,12 0-4 16,12 1-4-16,32-1 0 15,-16-7 0-15,6 1-2 16,1 3-5-16,2 3-5 15,-5 6-5-15,-1-1-2 16,4 3-2-16,-4-2 0 0,3-3-4 16,-4 0-7-16,-4-5-20 15,5 2-12-15,-7-1-28 16,0-2-11-16,-9 3-35 16,-14-3-22-16,-6 2-62 15,-1 1-55-15,-11-4 165 16</inkml:trace>
  <inkml:trace contextRef="#ctx0" brushRef="#br0" timeOffset="-100195.46">9959 12619 1046 0,'18'27'512'15,"-4"-16"-172"-15,6 4-54 16,6-7-74-16,-5-4-36 16,9-3-61-16,8 0-31 15,-10-6-51-15,6 0-11 0,5-2-20 16,-7-9-18-16,13 2-70 15,-5-6-60-15,2 2 87 16</inkml:trace>
  <inkml:trace contextRef="#ctx0" brushRef="#br0" timeOffset="-99402.68">11066 12112 854 0,'14'-47'417'0,"9"-7"-154"16,0-4-46-16,0-7-63 16,0-2-23-16,-2-2-15 15,0 1 3-15,1 8-9 16,2 3-1-16,-4 4-9 15,0 7-16-15,-4 9-17 16,-2 5-9-16,-3 8-8 16,-1 7-3-16,-4 4-6 15,-1 4-4-15,-1 10-12 16,0 0-5-16,0 9-5 16,-1 8-2-16,-1 11-2 0,2 13 1 15,-3 20-3-15,0 6-1 16,0 5-2-16,-1 4 0 15,1-2-1-15,2-5-1 16,-2-1-2-16,4-4 0 16,2-11-1-16,0 2 0 15,1 2 0-15,-3-1 0 16,-2 0 0-16,2-1 0 16,-1-9 0-16,-3-5 0 15,-4-5 1-15,-1-2-2 0,-4-3-5 16,3-4-7-16,1-10-22 15,-2-4-13-15,-1-10-22 16,3 1-12-16,0-5-18 16,2-3-11-16,1 3-59 15,0-1-45-15,0 0 137 16</inkml:trace>
  <inkml:trace contextRef="#ctx0" brushRef="#br0" timeOffset="-99108.66">11201 12626 763 0,'-6'16'455'0,"-2"-9"-74"16,3 0-96-16,5-3-33 15,6-2-45-15,5-2-14 16,9-5-34-16,6-4-14 15,6-6-31-15,5-5-21 16,4 6-39-16,2-4-17 16,3 7-24-16,-5 1-8 15,-9-4-19-15,-2 3-18 16,-5 0-40-16,1 2-30 0,3 0-62 16,2 2-48-16,0-1-35 15,1 1 138-15</inkml:trace>
  <inkml:trace contextRef="#ctx0" brushRef="#br0" timeOffset="-98210.58">11807 11591 1017 0,'7'33'462'16,"-2"-2"-229"-16,8 21-76 15,4 7-40-15,10 13-49 16,5 8-22-16,5-8-28 16,2-6-8-16,-3-17-14 15,0-8-13-15,-2-17-56 16,2-7-51-16,-8-13-390 15,2-2 349-15</inkml:trace>
  <inkml:trace contextRef="#ctx0" brushRef="#br0" timeOffset="-98023.27">12262 11735 782 0,'-3'-21'420'0,"2"6"-143"16,-4 7-42-16,-1 10-32 15,-5 12-74-15,-4 5-32 0,-6 18-41 16,-2 4-21-16,-6 10-17 16,-1 4-6-16,-4 2-53 15,-2-4-54-15,2-6 60 16</inkml:trace>
  <inkml:trace contextRef="#ctx0" brushRef="#br0" timeOffset="-97836.45">11678 12032 1095 0,'6'-2'515'0,"14"-5"-214"16,9-3-72-16,10-4-117 16,5-3-43-16,18-5-67 15,6-4-29-15,9 0-71 0,1 0-49 16,-4-4-16-16,4 4 83 15</inkml:trace>
  <inkml:trace contextRef="#ctx0" brushRef="#br0" timeOffset="-97426.58">12863 11642 943 0,'0'-14'513'0,"-9"-5"-131"0,-10 1-138 15,-2 5-42-15,-9 2-54 16,-2 5-18-16,-3 7-33 16,-1 8-18-16,-6 17-30 15,8 17-13-15,6 27-19 16,0 11-7-16,16 11-8 16,-1-8-2-16,14-11-3 15,6-10-1-15,13-8-2 16,5-9-1-16,4-15-3 15,9-2 1-15,-4-16-1 16,2-2 1-16,-2-11 3 16,-4-3 1-16,-2-7 3 15,-10-8 3-15,-8 4 11 16,-8-6 5-16,-13-3 7 16,-4-2 2-16,-12-10-2 15,-3 1-5-15,-1-1-9 16,1 6-4-16,2 10-10 0,-3 5-18 15,3 14-61-15,2 4-50 16,3 2-120-16,12 1-379 16,3-10 434-16</inkml:trace>
  <inkml:trace contextRef="#ctx0" brushRef="#br0" timeOffset="-97055.61">13091 11745 1007 0,'9'-25'489'0,"-1"6"-168"16,-3 4-57-16,-4 9-57 16,-1 1-14-16,-3 10-34 15,-1 8-22-15,-4 16-51 16,0 10-23-16,-3 21-27 15,-2 3-8-15,8 1-11 16,0-4-2-16,3-13-1 16,9-3 3-16,-1-16 4 15,8-4 2-15,10-12 3 16,-3-7-1-16,17-5-1 16,1-4-3-16,13-9-10 0,4 1-2 15,5-9-9-15,-2-3-8 16,-7 1-33-16,2-3-22 15,-9-2-57-15,-2-2-29 16,-7-3-26-16,-5 0 97 16</inkml:trace>
  <inkml:trace contextRef="#ctx0" brushRef="#br0" timeOffset="-96848.04">13610 11546 982 0,'-15'40'485'0,"0"22"-161"16,-6 14-66-16,-7 17-94 15,3 5-38-15,-5-7-61 16,10-9-20-16,1-11-25 16,1-7-10-16,7-12-36 15,-5-9-45-15,14-16-355 16,-2-3 295-16</inkml:trace>
  <inkml:trace contextRef="#ctx0" brushRef="#br0" timeOffset="-96332.55">13682 12043 432 0,'3'0'351'0,"0"-1"38"16,7 1-95-16,4 2-24 15,10 9-45-15,6 0-32 16,9-1-73-16,8 1-38 16,-2-9-60-16,0 1-13 15,-5-4-28-15,-2-2-38 16,-1-7-100-16,-2-1-105 15,-6-2 159-15</inkml:trace>
  <inkml:trace contextRef="#ctx0" brushRef="#br0" timeOffset="-96121.85">14141 11812 885 0,'-9'13'467'0,"-3"14"-129"16,1 8-59-16,-4 9-137 16,-5 4-51-16,-2 3-67 15,0 0-12-15,0 5-33 16,1-1-23-16,1-2-97 16,6-2 421-16,6-13-238 15</inkml:trace>
  <inkml:trace contextRef="#ctx0" brushRef="#br0" timeOffset="-95306.37">14686 11942 911 0,'1'-1'438'0,"19"-9"-157"16,33-53-44-16,-18 14-45 15,-1-12-22-15,3-2-25 16,-5-5-12-16,-1-3-23 15,1 9-5-15,-5 10-18 16,-1 7-10-16,-14 23-20 16,-4 6-7-16,-5 13-8 15,-3 10-4-15,-3 16-8 16,1 14-4-16,-1 23-9 16,-1 14-4-16,-5 19-6 15,-5 6-3-15,3 7-17 0,2-6-16 16,0-18-37-1,0-8-15-15,-7-17-75 0,1-5-42 16,3-7-108-16,2-7 175 16</inkml:trace>
  <inkml:trace contextRef="#ctx0" brushRef="#br0" timeOffset="-95109.58">14680 12418 1057 0,'-10'10'538'15,"9"-4"-159"-15,2 2-83 0,14-4-99 16,5-3-40-16,13-1-48 16,4-5-17-16,5-6-39 15,2-1-18-15,-2-6-29 16,-3-4-12-16,5-4-51 16,-1-1-36-16,1-2-42 15,6 7 71-15</inkml:trace>
  <inkml:trace contextRef="#ctx0" brushRef="#br0" timeOffset="-94825.21">15468 11928 921 0,'-6'4'473'16,"9"8"-132"-16,-3 3-70 15,7 5-96-15,0 1-41 16,2 1-67-16,4-1-20 16,-2 2-35-16,4 0-8 0,7 0-11 15,-1 1-24-15,1-9-79 16,-3 1-57-16,-2-4-152 15,0-7 191-15</inkml:trace>
  <inkml:trace contextRef="#ctx0" brushRef="#br0" timeOffset="-94610.45">15779 11887 766 0,'-17'23'431'16,"-4"0"-104"-16,-9 4-117 16,-2-1-42-16,-5 1-77 15,1 3-27-15,-2-4-40 16,-6 0-22-16,2 3-44 16,-1-6-34-16,8 3-119 0,-1 1-191 15,1 5 253-15</inkml:trace>
  <inkml:trace contextRef="#ctx0" brushRef="#br0" timeOffset="-94431.77">15229 12151 952 0,'4'-12'450'0,"10"7"-163"15,-2-7-62-15,8 4-98 16,3-1-36-16,2-4-72 15,6 2-34-15,10-5-66 16,2-2-47-16,11 0 75 16</inkml:trace>
  <inkml:trace contextRef="#ctx0" brushRef="#br0" timeOffset="-93878.52">15943 11540 855 0,'-9'4'443'0,"2"-9"-161"15,7-2-92-15,-7-3-53 16,17 2-56-16,7 5-15 16,4 3-13-16,20 3 0 15,-2 7-4-15,3 0-2 16,6 8-10-16,-3 2-8 0,-11 5-12 16,-1 4-1-16,-21-1 9 15,-9 5 6-15,-10 3 3 16,-13 2-2-16,-9 8-11 15,-4 2-8-15,-2-8-8 16,2-1-2-16,9-16-3 16,7-9-3-16,9-7-2 15,9-3-2-15,12-2 3 16,5 2 0-16,7 3 4 16,0-1 3-16,6 5 4 15,4 2 10-15,-8 6 32 16,-3 4 15-16,-8 5 17 15,-9 7-2-15,-15 8-25 16,-13 4-12-16,-18 7-17 16,-5-5-5-16,3-5-10 0,5-11-12 15,5-18-45-15,6-8-32 16,6-15-87-16,7-9-49 16,9-12 135-16</inkml:trace>
  <inkml:trace contextRef="#ctx0" brushRef="#br0" timeOffset="-93144.59">16416 11923 724 0,'-20'-19'413'15,"14"-11"-84"-15,2-5-36 16,5 1-119-16,6 0-39 15,-1 8-52-15,6 6-10 16,0 3-14-16,2 2-6 0,12 9-9 16,4-1-8-16,5 9-18 15,0 1-4-15,-6 2-7 16,1 12-1-16,-5 8 0 16,-5 9 0-16,-9 17 0 15,-12 2 0-15,-17 9-1 16,-5 3 0-16,-11-1-1 15,2 4 0-15,0-7 0 16,2 0 0-16,3-11 9 16,0-8 9-16,5-9 25 15,-5-9 14-15,10-6 19 16,2 2 0-16,4-8-3 16,14-2-3-16,5 1-6 15,8-7-1-15,11 0-7 16,3-2-9-16,6-6-23 15,1-1-10-15,6-6-16 16,-4-2-7-16,7-6-34 0,-2-2-19 16,3 0-47-16,1 2-28 15,-10 0-68-15,1 3-34 16,-11 5 147-16</inkml:trace>
  <inkml:trace contextRef="#ctx0" brushRef="#br0" timeOffset="-92830.04">16969 12096 639 0,'-1'-1'402'0,"1"0"-29"16,17-3-67-16,44-8-130 16,-23 6-58-16,3 1-72 15,2 3-23-15,-1-4-42 16,-10-1-32-16,-5-5-140 0,0-3-110 15,2-2 182-15</inkml:trace>
  <inkml:trace contextRef="#ctx0" brushRef="#br0" timeOffset="-92608.28">17297 11752 691 0,'-13'25'420'15,"0"11"-59"-15,1 10-118 16,-7 5-48-16,-4 3-61 16,0-3-27-16,1-1-43 15,8-10-20-15,8 2-25 16,2-4-10-16,6-9-49 16,3-5-48-16,0-24-90 15,11 2 102-15</inkml:trace>
  <inkml:trace contextRef="#ctx0" brushRef="#br0" timeOffset="-92040.8">17995 11594 841 0,'-30'2'414'0,"-3"7"-150"15,-1 6-58-15,-3 12-88 16,2 6-33-16,1 11-43 16,2 4-13-16,9 12-12 15,4-6 6-15,9 4 13 16,8-2 2-16,10-7-5 16,6 6-10-16,13-10-16 15,-4-8-5-15,9-8-7 16,1-9-2-16,1-12-1 15,8-3 3-15,-6-10 11 16,-1-6 12-16,-1-10 28 16,-3-4 20-16,0-9 31 15,-1-3 4-15,-7-9 4 16,-4-6-7-16,-11-12-10 16,-7-4-4-16,-11-5-14 0,-8 5-11 15,-7 22-20-15,-1 11-9 16,0 27-16-16,3 14-6 15,-1 6-20-15,1 5-22 16,6 5-61-16,1-2-49 16,4 2-87-16,3 7 136 15</inkml:trace>
  <inkml:trace contextRef="#ctx0" brushRef="#br0" timeOffset="-91468.47">18533 11813 1022 0,'-5'5'480'0,"1"12"-210"15,4 11-62-15,7 10-108 16,3 3-33-16,9 12-40 16,4-3-13-16,10 1-11 15,1-1-16-15,5-6-54 16,1 4-56-16,-5-17 73 15</inkml:trace>
  <inkml:trace contextRef="#ctx0" brushRef="#br0" timeOffset="-91287.6">18866 11931 267 0,'-25'18'207'16,"-2"8"20"-16,-3 1-74 16,2 4-101-16,1 2-51 0,-1-3-4 15</inkml:trace>
  <inkml:trace contextRef="#ctx0" brushRef="#br0" timeOffset="-91076.54">18459 12160 986 0,'12'2'511'16,"4"-2"-170"-16,16-5-104 16,8-8-47-16,13-6-91 15,4-5-33-15,2-8-57 16,-2-2-15-16,-2-7-58 15,0 0-58-15,0 2 75 16</inkml:trace>
  <inkml:trace contextRef="#ctx0" brushRef="#br0" timeOffset="-90855.62">19283 11511 777 0,'-4'-2'441'0,"2"1"-120"0,-8 6-82 16,5 6-46-16,-4 16-50 16,-4 4-13-16,6 14-35 15,-9 5-25-15,2 5-36 16,-2 10-11-16,-6 1-32 16,1 4-27-16,-3-2-50 15,11 1-75-15,11 2 103 16</inkml:trace>
  <inkml:trace contextRef="#ctx0" brushRef="#br0" timeOffset="-90390.11">19569 11590 842 0,'0'11'442'0,"-10"-9"-153"15,-9 8-104-15,1 10-42 16,-8 12-60-16,2 12-18 16,5 17-20-16,0 3-18 15,9 3-19-15,5 0-6 16,7-8-6-16,4-3-10 15,8-4-12-15,2-7-4 16,8-6 3-16,2-6 8 0,6-13 13 16,6-7 3-16,4-13 7 15,2-7 12-15,-5-10 25 16,-5-6 12-16,-5-11 26 16,-11 1 6-16,-7-3 5 15,0 2 4-15,-15 2-10 16,-3 4-10-16,-4 10-20 15,-10 5-15-15,-4 11-21 16,-5 3-8-16,-14 9-30 16,-1 4-20-16,0-1-44 15,5-2-31-15,14-3-66 16,10-3-46-16,13-5 145 16</inkml:trace>
  <inkml:trace contextRef="#ctx0" brushRef="#br0" timeOffset="-89805.49">20005 12037 673 0,'18'18'399'16,"-3"-13"-65"-16,5-1-74 16,7 0-134-16,-3-4-53 0,13 8-56 15,-2-4-6-15,4-4-6 16,3 0-1-16,-7-9-2 15,1 1-13-15,-11-6-88 16,-4-6 17-16,-5-2 34 16</inkml:trace>
  <inkml:trace contextRef="#ctx0" brushRef="#br0" timeOffset="-89595.63">20281 11817 692 0,'-14'16'406'15,"3"2"-71"-15,0 4-132 16,-2 4-57-16,2 3-71 16,-3 2-24-16,11 1-40 0,-4-1-13 15,5-1-72-15,6-1-60 16,3-7 81-16</inkml:trace>
  <inkml:trace contextRef="#ctx0" brushRef="#br0" timeOffset="-87710.55">20836 11540 841 0,'1'-3'422'0,"2"3"-127"0,-3 7-30 16,-1-5-75-16,-3 26-24 16,-11 66-59-16,1-24-14 15,-4 13-44-15,3 4-17 16,1 1-20-16,3-5-5 16,6-13-9-16,-2-9-10 15,7-10-39-15,0-13-34 0,7-13-95 16,3-7-66-16,3-13 153 15</inkml:trace>
  <inkml:trace contextRef="#ctx0" brushRef="#br0" timeOffset="-87500.6">21009 12009 624 0,'28'13'352'0,"-5"2"-74"16,1 6-55-16,14 7-98 15,-14-3-44-15,7 4-53 16,-7-7-20-16,-4-2-64 16,0 1-56-16,2-7 68 0</inkml:trace>
  <inkml:trace contextRef="#ctx0" brushRef="#br0" timeOffset="-87275.74">21422 11811 937 0,'0'0'457'0,"-8"12"-185"16,-3 11-39-16,-12 10-80 15,-5 4-41-15,-9-1-45 16,-4 0-22-16,-7-2-40 16,4 3-27-16,-3-2-113 15,1-1 498-15,0-4-307 16</inkml:trace>
  <inkml:trace contextRef="#ctx0" brushRef="#br0" timeOffset="-87112.51">20960 12196 1102 0,'0'-1'524'0,"7"-4"-234"15,17-1-73-15,34-32-122 16,-22 26-42-16,4-1-53 16,9-1-36-16,6-1-105 0,-1-7-87 15,5-4 137-15</inkml:trace>
  <inkml:trace contextRef="#ctx0" brushRef="#br0" timeOffset="-86619.37">21826 11717 857 0,'-2'-12'560'15,"-6"-4"-15"-15,-8 5-252 16,-4-4-68-16,-7 3-94 15,-1 10-33-15,-1 10-36 16,1 12-13-16,4 17-19 16,1 6-6-16,9 11-12 15,-1 4-3-15,4 1-4 16,6-2-2-16,2-5-2 16,10 0-1-16,6 0-5 15,2-3-9-15,7-2-29 16,-4-4-9-16,-2-8 0 15,-2-2 7-15,-9-6 32 16,-5-1 11-16,-17-4 9 16,-1-3 2-16,-10-2 0 15,-4-6-1-15,5-11-7 0,-4-5-1 16,12-18-2-16,6-8 0 16,21-15 5-16,11-7 4 15,10-5 6-15,10 2 7 16,-1 4 1-16,1-2 0 15,3 7-6-15,-5-4-6 16,-4 0-5-16,-3 1-1 16,-7-1-2-16,-2 9-2 15,-8 7-12-15,-2 4-7 16,-3 11-33-16,-1 5-32 16,-2 5-59-16,0 6-262 0,-5-4 279 15</inkml:trace>
  <inkml:trace contextRef="#ctx0" brushRef="#br0" timeOffset="-85585.49">22019 12152 467 0,'0'0'348'16,"0"0"-9"-16,-1 0-74 16,-1 0-23-16,1 1-56 15,0-1-17-15,-2 4-34 16,-1 3-20-16,-5-3-26 0,2 4-7 15,-6 23-13 1,22-29-4-16,8-2-6 0,6 2-4 16,5 5-13-16,-2 1-8 15,0 1-17-15,-4 1-5 16,0-1-9-16,1-6-3 16,-1-2-21-16,2-1-15 15,-3-6-44-15,1-1-31 16,-5-6-83-16,-1 4-45 0,-8 5 149 15</inkml:trace>
  <inkml:trace contextRef="#ctx0" brushRef="#br0" timeOffset="-85231.59">22247 11997 625 0,'0'1'397'0,"0"0"-7"16,0 2-80-16,-1-3-80 0,0 0-39 15,-2 11-48-15,-6 16-16 16,-15 32-31-16,8-21-15 16,0 4-31-16,5 1-15 15,-1-4-23-15,5-4-7 16,5-9-18-16,-3-6-15 16,13-4-57-16,3-1-38 15,3-7-108-15,1-1 139 0</inkml:trace>
  <inkml:trace contextRef="#ctx0" brushRef="#br0" timeOffset="-83863.57">22788 11850 798 0,'-3'-10'394'16,"-1"0"-141"-16,-3-1-26 15,-2-3-61-15,-3 0-18 16,-3 2-25-16,2 10-18 16,-5 5-34-16,1 10-9 15,-3 6-13-15,-1 6-5 0,1 12-13 16,1 5-8-16,-4 7-14 16,4 0-4-16,10 2-5 15,-7-12-2-15,21 6-3 16,3-1-3-16,9-4-2 15,13 6-1-15,-8-15 3 16,4-5 3-16,-5-8 3 16,0-5 2-16,5-5 0 15,-2-5 1-15,-2-11 1 16,0-2 1-16,-4-13 0 16,0 0 2-16,1-10 5 15,1-9 8-15,0-6 23 16,0-6 10-16,-4 3 8 15,2 3-3-15,-14 4-18 16,-11 2-8-16,-10 4-12 0,-8-2-6 16,0 10-8-16,4 0-4 15,1 5-22-15,2-1-21 16,2 6-51-16,3 5-36 16,0 4-93-16,1 5-5 15,4 9 138-15</inkml:trace>
  <inkml:trace contextRef="#ctx0" brushRef="#br0" timeOffset="-83368.49">23145 11988 909 0,'-1'0'490'0,"-2"8"-142"16,-1 8-124-16,1 28-45 15,12-22-61-15,0 0-18 16,-1-1-35-16,3 3-18 0,-4 0-23 16,1-3-8-16,-1-1-8 15,-1-5-15-15,-1-5-57 16,2 0-49-16,-1-10-155 16,1 0-84-16,-1-11 216 15</inkml:trace>
  <inkml:trace contextRef="#ctx0" brushRef="#br0" timeOffset="-83030.67">23304 11966 641 0,'-9'2'379'15,"-2"6"-81"-15,-5 7-52 16,-5 6-44-16,-9 0-78 15,-3-4-36-15,0 5-58 16,-4-10-14-16,5 5-28 0,0-1-29 16,8-6-58-16,-3 0-35 15,14-9-105-15,10 5-23 16,7-6 40-16,13 4 55 16,4-4 214-16,-4-2 98 15,3-3 84-15,3-1 9 16,6 7-39-16,6-6-23 0,3 1-29 15,0-5-23-15,-6-5-47 16,-5 1-22-16,-6-7-67 16,-4 2-38-16,-6-10 498 15,0 4-359-15</inkml:trace>
  <inkml:trace contextRef="#ctx0" brushRef="#br0" timeOffset="-82681.46">23483 11685 947 0,'8'-5'523'16,"-8"-4"-129"-16,0 11-160 15,-3 3-53-15,2 15-65 0,-4 7-8 16,-5 12-15-16,5 6-5 15,-7 4-16-15,0 0-9 16,1-5-11-16,3-6-3 16,7-7-2-16,3-6-5 15,8-9-12-15,-2-1-4 16,8-5-8-16,-5-7-1 16,8-2-3-16,-1-2-2 15,0-8-4-15,1-1-3 0,-2-3-11 16,2-2-16-16,-2-4-54 15,7 5-35-15,-4-8-96 16,1-1-27-16,2 1 145 16</inkml:trace>
  <inkml:trace contextRef="#ctx0" brushRef="#br0" timeOffset="-82447.19">23750 11626 1014 0,'-9'30'490'0,"-1"14"-174"15,-3-1-45-15,-4 18-81 16,4 0-28-16,-2 2-54 16,-1 5-26-16,8-7-42 0,-4 1-17 15,2-9-25-15,-1-7-19 16,3-4-64-16,3-4-34 15,5-10-52-15,0-2 93 16</inkml:trace>
  <inkml:trace contextRef="#ctx0" brushRef="#br0" timeOffset="-81785.49">23858 12012 678 0,'2'6'454'16,"3"2"24"-16,-2-4-267 16,-1 0-45-16,-2-4-67 15,14 8-15-15,26 5-16 16,-22-20-9-16,3 5-18 15,-7 0-12-15,5 3-24 16,-3-1-17-16,7 0-87 16,-3 0-58-16,5-3-352 15,2-4 330-15</inkml:trace>
  <inkml:trace contextRef="#ctx0" brushRef="#br0" timeOffset="-81592.47">24092 11864 888 0,'-9'26'421'0,"-2"6"-165"16,-1 6-52-16,0-3-102 16,-3-1-30-16,4-4-56 15,1-2-45-15,8-1-106 16,8 0 90-16</inkml:trace>
  <inkml:trace contextRef="#ctx0" brushRef="#br0" timeOffset="-81037.32">24286 11950 711 0,'71'-36'417'0,"-50"8"-49"15,2-2-80-15,-3-4-91 16,1-4-40-16,-4 3-44 15,-1 4-9-15,2 9-11 16,-3 8 4-16,0 11-7 16,-11-2-11-16,-3 5-19 15,0 8-14-15,-7 4-14 16,5 16-3-16,-3 11-6 16,-9 6-1-16,3 12-5 15,-7 3-3-15,1 7-5 16,-2-2-3-16,-3-5-8 15,5-4-8-15,-7-11-29 0,6 0-21 16,3-9-63-16,-3 1-34 16,5-12-24-16,0-3 98 15</inkml:trace>
  <inkml:trace contextRef="#ctx0" brushRef="#br0" timeOffset="-80866.39">24257 12385 437 0,'-29'-7'373'15,"32"7"86"-15,8 1-108 0,10-1-93 16,4-2-45-16,14-3-48 16,4-1-25-16,-2-6-59 15,-9-1-34-15,-18-5-55 16,1 2-33-16,1 7-86 16,8 5 517-16,12 5-322 15</inkml:trace>
  <inkml:trace contextRef="#ctx0" brushRef="#br0" timeOffset="-80495.03">24750 11949 831 0,'10'-5'474'16,"-5"5"-74"-16,1 2-79 0,7 11-117 15,25 41-42-15,-20-24-57 16,-3-3-23-16,-1-1-39 16,6 0-13-16,0-6-30 15,-7-3-21-15,2-8-59 16,12 6-245 0,-7-5 47-16,-2-8 179 15</inkml:trace>
  <inkml:trace contextRef="#ctx0" brushRef="#br0" timeOffset="-80289.29">24993 12007 695 0,'-19'18'370'0,"-1"0"-102"16,4-1-78-16,-8 3-100 0,-2-4-28 15,-4 1-28-15,-7-4-13 16,1-2-26-16,6 1-34 16,8 3-133-16,5-3 117 15</inkml:trace>
  <inkml:trace contextRef="#ctx0" brushRef="#br0" timeOffset="-80104.56">24762 12054 672 0,'3'5'434'16,"7"1"-30"-16,6-3-163 15,10-2-38-15,4-2-65 16,-1-4-25-16,-1-1-49 16,-3 1-29-16,-6-2-69 15,-3 2-53-15,4-3 53 16</inkml:trace>
  <inkml:trace contextRef="#ctx0" brushRef="#br0" timeOffset="-79568.88">25025 11710 1159 0,'0'-22'518'16,"-4"-3"-258"-16,10 12-44 16,5 8-80-16,1-1-23 0,11 11-37 15,-6-5-7-15,4 4-19 16,2 8-5-16,-2 3-3 15,0 3-5-15,-3 2-15 16,0 8-4-16,-6-1-8 16,-3 4-3-16,-7 9-3 15,-4-1-1-15,-7 3-5 16,-3 2-1-16,-5-6-3 16,-1 2 1-16,-3 0 5 15,-2 1 0-15,-5-6 3 16,-1 4 4-16,2-5 22 15,4 0 17-15,7 1 29 16,4-8 11-16,10-4 4 16,2-4-6-16,8-7-13 15,8-1-9-15,4-4-19 0,5-5-10 16,7-3-16-16,-6-4-7 16,2-6-16-16,2-3-13 15,3 0-32-15,3-1-23 16,1 1-54-16,0 2-29 15,-5 5-56-15,-5 5-17 16,-5 10 147-16</inkml:trace>
  <inkml:trace contextRef="#ctx0" brushRef="#br0" timeOffset="-78752.38">13600 13016 817 0,'6'11'396'0,"6"0"-137"16,0-3-50-16,4 1-52 15,4 5-26-15,5-4-40 16,5 4-10-16,10 0-27 16,3-6-13-16,6-5-15 15,6 1-4-15,-13-6-42 16,0 2-45-16,-7-1 197 16,-6-3-125-16</inkml:trace>
  <inkml:trace contextRef="#ctx0" brushRef="#br0" timeOffset="-78528.5">14095 12818 855 0,'-11'14'438'16,"-3"20"-134"-16,-2 4-38 15,-6 16-115-15,-3 8-38 0,-2 15-59 16,-2-1-21-16,-2 3-56 16,6-5-46-16,7-21-91 15,14-5 93-15</inkml:trace>
  <inkml:trace contextRef="#ctx0" brushRef="#br0" timeOffset="-77855.74">14874 12808 1060 0,'3'-33'482'0,"-4"13"-190"16,1 8-54-16,-7 16-76 0,1 2-19 15,-6 21-51-15,-4 13-17 16,1 24-23-16,-6 12-11 16,1 22-20-16,-2 2-7 15,3 0-8-15,2-6-2 16,6-21-20-16,4-9-22 16,5-26-61-16,3-5-50 15,7-20-415-15,6-13 386 16</inkml:trace>
  <inkml:trace contextRef="#ctx0" brushRef="#br0" timeOffset="-77609.27">15082 13129 840 0,'1'23'445'0,"8"0"-106"16,1 1-43-16,6 6-106 15,0 1-36-15,4 10-72 16,-1 5-22-16,3-4-33 16,0-2-27-16,5-10-105 0,1-8-89 15,5-16 113-15</inkml:trace>
  <inkml:trace contextRef="#ctx0" brushRef="#br0" timeOffset="-77390.01">15549 13034 831 0,'-3'13'396'0,"-3"9"-151"15,-1 5-53-15,-9-2-64 16,-2 0-27-16,-8 4-40 16,3-1-19-16,-6 7-33 15,-2-1-42-15,-4-5-148 16,-6-4 124-16</inkml:trace>
  <inkml:trace contextRef="#ctx0" brushRef="#br0" timeOffset="-77206.83">15112 13309 732 0,'0'7'432'0,"3"-2"-46"15,3 0-61-15,6-3-73 16,3-2-27-16,13-2-48 16,2-5-33-16,10-2-68 0,-3-3-38 15,2 6-69-15,1-2-36 16,-1 2-87-16,6-2 144 15,0-1-21-15</inkml:trace>
  <inkml:trace contextRef="#ctx0" brushRef="#br0" timeOffset="-76937.57">15835 12844 824 0,'11'-20'439'0,"-8"18"-106"16,2 8-40-16,-10 18-94 16,-3 4-16-16,-5 19-27 15,-1 7-14-15,-6 9-27 16,-4 6-15-16,0 6-34 16,1 2-15-16,8-4-25 15,0 0-11-15,7-10-17 16,0-6-18-16,5-14-51 15,3-9-28-15,-2-13-69 16,-1-9-37-16,-2-8 134 16</inkml:trace>
  <inkml:trace contextRef="#ctx0" brushRef="#br0" timeOffset="-76403.89">15224 13087 643 0,'5'-9'418'0,"-3"4"-39"16,1 5-87-16,0 0-40 16,-3 0-60-16,0 0-28 15,4 9-53-15,6 14-22 16,13 28-41-16,-15-19-17 15,4 4-20-15,3 6-5 16,-2 2-9-16,-6-6-16 16,-2-5-45-16,-4-10-39 0,-2-8-5 15,1-1 53-15</inkml:trace>
  <inkml:trace contextRef="#ctx0" brushRef="#br0" timeOffset="-76223.6">15204 13432 745 0,'15'-9'427'0,"1"-6"-60"16,0-4-62-16,7 0-139 16,2-3-51-16,1 3-90 15,-1-2-41-15,-1 5 7 16</inkml:trace>
  <inkml:trace contextRef="#ctx0" brushRef="#br0" timeOffset="-69049.21">10913 13949 635 0,'10'-10'390'16,"-3"-3"-55"-16,0 3-95 16,-5-1-24-16,-5 0-55 15,-1 5-15-15,-9 2-27 16,-1-1-11-16,-1 0-13 16,-5 2-10-16,1 0-22 15,-2 5-7-15,-4 8-19 16,-1 7-5-16,-2 12-9 15,-3 5-2-15,3 12-11 16,-5 5-3-16,-5 9-4 16,-4 4-1-16,2 4-1 15,1-5 1-15,12-5-2 0,7-3 1 16,7-10-1-16,10 2 0 16,3-4 0-16,5 1 1 15,4 1-1-15,4-4 0 16,3-4-1-16,3-7-1 15,5-11 1-15,0-3-1 16,7-5 2-16,-9-4-1 16,0 0 1-16,-5-1 0 15,-4-1 0-15,7 0 0 0,0-4-1 16,1-1 1-16,4-4-1 16,0-8 1-16,-2-3-1 15,0-3 1-15,-7-3 0 16,2 3 1-16,-3-2 0 15,-1 0-1-15,-2 6 1 16,-1-5 0-16,3 5-1 16,-5-1 0-16,7-7 0 15,0 2 0-15,-4-5 0 16,7 3 0-16,-9-2 0 16,1 3 0-16,-4 4 1 15,-6-2 0-15,-2 6 0 16,-6-1 1-16,-9 3 0 15,3 0 0-15,-3 0 0 16,-2 1-1-16,-4 1 2 16,-3 3-2-16,-4 5 1 15,-1 2-1-15,-4 10-1 16,-1 1 0-16,-2 4 0 0,-2 1 0 16,-1-8 0-16,5 1 0 15,2-4-1-15,-1-2 0 16,17 3-2-16,-4-4-8 15,7 4-38-15,4-6-34 16,11 5-98-16,4 1-51 16,23-2 142-16</inkml:trace>
  <inkml:trace contextRef="#ctx0" brushRef="#br0" timeOffset="-68325.85">11238 13934 732 0,'-1'-1'358'15,"0"0"-116"-15,0 0-50 0,0 0-41 16,0 0-15-16,-1 0-11 16,1 0-3-16,0 1-7 15,0 0-5-15,0 0-24 16,-1 4-15-16,-4 13-31 16,-7 30-12-16,7-20-13 15,0 11-2-15,-4 11-6 16,1 1-1-16,2 11-3 15,1-7-1-15,2-5 0 16,3-3 2-16,5-17 5 16,0-5 3-16,4-8 6 15,3-5 3-15,-2-2 6 16,3-6 3-16,-2-3 6 16,4 0 1-16,4-4 2 15,0-2-1-15,8 0-1 16,1-2 0-16,1 0-3 15,4 1-3-15,1 1-10 0,3 0-5 16,-3 0-9-16,2 2-2 16,-11-2-3-16,-4 4-1 15,4-2 0-15,-8 0-1 16,4 1 0-16,1 0 0 16,-9-3-13-16,3 1-16 15,-2-3-52-15,-2-2-29 16,-1-1-71-16,1 2-42 0,-5-3-108 15,0 1 200-15</inkml:trace>
  <inkml:trace contextRef="#ctx0" brushRef="#br0" timeOffset="-67827.47">11593 13932 684 0,'-19'7'358'16,"10"3"-83"-16,2 1-26 16,-2 3-66-16,-1 3-22 15,1 4-35-15,-3 1-9 16,1 8-14-16,3 1-6 16,-2 14-25-16,1 8-13 15,3 12-25-15,-4 3-9 16,-1 4-12-16,2-7-4 0,-2-8-3 15,8-3 0-15,3-9-2 16,-3-2 0-16,3-1-1 16,-1-4 0-16,0 2 0 15,1-4 0-15,0-7 0 16,-2 0-1-16,-1-10-2 16,-1-6 0-16,3-5-1 15,0 0-14-15,-1-4-51 16,0 2-34-16,0-6-103 15,1-1-165-15,0 0 247 16</inkml:trace>
  <inkml:trace contextRef="#ctx0" brushRef="#br0" timeOffset="-66814.32">10588 15144 552 0,'-7'-5'298'0,"2"-4"-65"16,0 1-49-16,0 1-47 15,4-1-21-15,0-2-7 16,-3 3-3-16,14 0 0 15,0-2 0-15,-1 1-15 16,12-1-13-16,-5-5-31 16,5 8-14-16,6-1-22 15,2 5-3-15,6 0-5 16,2 0-1-16,6 2-1 16,-4-4 0-16,-1 5 1 15,2 1 0-15,-16 4 5 16,-3 5 1-16,-19 8 6 15,-11 0 1-15,-8 8-1 16,-12-1-3-16,-4-1-5 16,0 5-1-16,0-1-4 15,3 3 1-15,5-2-1 16,2-2-1-16,7-8 0 0,6-4-1 16,8-6-3-16,-2-6-1 15,8-3 0-15,0-2 0 16,6-1 2-16,6 0 2 15,2 2 0-15,4 4 1 16,-2 4 0-16,0 3 1 16,-4 5 2-16,-1 1 1 0,-5 6 3 15,-3 0 3-15,-7 2 3 16,-3-2 2-16,-9-3-2 16,-1 0-1-16,-6 1-5 15,0 0-3-15,-1-3-3 16,0-10-11-16,3-8-58 15,7-4-52-15,5-9-87 16,5 0 117-16</inkml:trace>
  <inkml:trace contextRef="#ctx0" brushRef="#br0" timeOffset="-66045.42">11206 15140 591 0,'-3'-6'324'0,"4"4"-43"16,3-3-41-16,1 5-45 16,0-8-25-16,2 0-37 15,-1 2-12-15,1-3-10 16,2 1-5-16,1 1-22 15,-1 2-16-15,5 5-30 16,-3 1-13-16,-2 2-15 16,2 0-3-16,-2 1-4 15,4 4 0-15,-2 2 0 16,-2 1 0-16,-2 5 0 16,-4-1 1-16,-3 6-1 15,-5 1 0-15,-4-5 0 16,-1 4-1-16,-6 1 1 15,3 0-1-15,-3 1 0 0,-4-1-1 16,0-2 0-16,1-1-1 16,0-1 0-16,4-2 1 15,1 1 0-15,3-2 0 16,1-2 3-16,3 0 2 16,-2-1 14-16,8-3 8 15,2 1 13-15,-1-2 2 16,14-2 1-16,-12 1-3 15,11-1-3-15,2-1-1 0,2 0-2 16,3 1 0-16,-1-4-2 16,2 0 0-16,0 0-4 15,-1-3-3-15,0 2-5 16,1 3-4-16,-5-4-6 16,3 3-3-16,-4-2-6 15,2 0-1-15,-1-1-1 16,3 1-2-16,4-2-11 15,0 1-12-15,-5 3-47 16,-1-7-30-16,-6 4-98 16,1-3-9-16,10-8 126 15</inkml:trace>
  <inkml:trace contextRef="#ctx0" brushRef="#br0" timeOffset="-65071.54">10840 15782 454 0,'4'-10'305'0,"-2"6"-9"16,0 5-84-16,-3 4-18 15,0-5-36-15,0 0-22 16,-1 13-20-16,0 10-11 16,-4 40-27-16,3-19-14 15,0 11-28-15,-1 3-10 16,2 5-17-16,2 3-4 16,0-7-3-16,3-2-2 0,1-15 0 15,0-4-13-15,3-8-50 16,-2-3-34-16,3-6-110 15,-1-7-90-15,3-7 191 16</inkml:trace>
  <inkml:trace contextRef="#ctx0" brushRef="#br0" timeOffset="-64158.97">11584 15775 500 0,'0'-15'316'16,"2"-1"-18"-16,-5-3-96 15,3 4-13-15,0 2-11 16,-3 9-4-16,-2 6-25 16,-5-1-20-16,-4 16-38 15,-2 1-14-15,-3 15-22 16,-4 3-12-16,-2 3-15 16,-2 5-10-16,-1-1-11 15,3 3-3-15,5-5-2 16,5-1-1-16,4-3-1 15,3 3 0-15,6 2-1 16,0 0 0-16,5-4-1 16,5-5-1-16,5-7 0 15,1-2 0-15,3-5 1 0,-1-6 0 16,3-4 0-16,-2-4 0 16,4-3 0-16,-3 3 2 15,-1-3 0-15,3 0 0 16,-8-2 0-16,4-2 0 15,-5-5-1-15,1-4 0 16,5-3 0-16,-6-3 1 16,4-1 1-16,-2-1 0 0,-7 0 1 15,2 1 0-15,-5 3 3 16,-2 3-1-16,0 0 2 16,-1-3-1-16,1 4-2 15,-2-7-1-15,0 4-1 16,3 3-1-16,-2-4 3 15,0 6 0-15,-2 1 3 16,-7 3-1-16,-5-2 0 16,3 7-1-16,-2 0 0 15,5 3 1-15,1 3 0 16,-5-6 1-16,0 3-2 16,-3-3 0-16,1 15-3 15,-1 3 1-15,-4-3-2 16,2 5-1-16,-2-9-1 15,1 0-2-15,7-1-16 16,0 0-14-16,7-3-39 0,-3-2-31 16,7-1-96-16,2-3 71 15,1 1 63-15</inkml:trace>
  <inkml:trace contextRef="#ctx0" brushRef="#br0" timeOffset="-62413.15">10662 16061 723 0,'-4'0'363'0,"1"0"-105"15,-5-1-47-15,2 0-48 16,0-1-22-16,3 1-33 16,1 0-9-16,1 1-15 15,1 0-10-15,0 0-9 16,23 5-4-16,47 2-5 15,-20-19-1-15,20 0-11 16,11-7-4-16,6 0-13 16,5 3-7-16,-2 10-4 15,-3 5-1-15,6 9-1 16,-4 8 3-16,-11-2 0 16,-7-1-2-16,-16-9-4 0,-5 2-3 15,-6-4-4-15,-6-2-4 16,-7 2-10-16,-7-5-6 15,-10-1-13-15,-4-4-9 16,-10 5-34-16,-4 0-27 16,-7 2-76-16,-4 1-38 0,-7-3 134 15</inkml:trace>
  <inkml:trace contextRef="#ctx0" brushRef="#br0" timeOffset="-62023.72">10546 16310 727 0,'32'-14'389'0,"1"-2"-83"16,2-2-41-16,14 5-96 16,1-3-22-16,7 1-46 15,9 5-14-15,8-1-22 0,5 5-7 16,2 3-15-16,-1 5-7 16,-8 2-10-16,1-2-4 15,1-2-8-15,-5-1-5 16,-5-4-4-16,-5-3-2 15,-17 2-3-15,-1 1-4 16,-13-2-7-16,-4 3-8 16,-9-4-40-16,-7-4-29 15,-5-1-95-15,-4 2-58 0,-5-4 150 16</inkml:trace>
  <inkml:trace contextRef="#ctx0" brushRef="#br0" timeOffset="-61663.91">10591 16294 830 0,'41'-8'434'0,"-7"0"-138"15,18 3-50-15,4 1-29 16,13 4-38-16,10 0-26 16,-4 0-40-16,6 3-27 15,-6-7-40-15,-11 0-18 16,7-4-19-16,-3 0-4 15,0 2-6-15,-1 3-9 16,-9 1-23-16,-11 2-18 16,-6 0-49-16,-6 2-40 0,-8 4 89 15</inkml:trace>
  <inkml:trace contextRef="#ctx0" brushRef="#br0" timeOffset="-60290.28">11689 16510 728 0,'3'-4'336'0,"1"-4"-142"16,-3 2-26-16,-1-1-5 16,-2 1-10-16,-11-4-9 15,6 5-5-15,-7 4-22 16,-4 3-15-16,-4 10-26 15,-11 0-17-15,-4 8-31 16,-4 4-8-16,-1 7-9 16,4-2 0-16,7 4 0 15,8-3 1-15,9-8-4 16,5 0-3-16,7-6-5 16,2-4-1-16,6 2-2 15,4 0-1-15,7 0 1 16,0 4 0-16,5 3 2 0,-1 3-1 15,7 0 1-15,1-2 0 16,-1-4 1-16,2-2 0 16,-16-4 1-16,-4-3-1 15,-4 5 0-15,3-1 0 16,2 4 1-16,-3-1-1 16,-8 1 1-16,-1 3 2 15,-11-3-2-15,5 1 2 16,-3-3-3-16,-5-4 0 0,0-3-4 15,-3 1 0-15,-3-5 0 16,3-1 0-16,-4-1 3 16,2-2 1-16,6 2-1 15,-1-4 0-15,8-5-3 16,1-1-1-16,6-11-3 16,4 0 0-16,13-1 1 15,2-2 1-15,4-1 3 16,4 1 2-16,-4 0 0 15,-1 1 1-15,2-1 0 16,-1-1 0-16,-2-5 0 16,4-4 0-16,-6-6 0 15,-2-1 2-15,-4-1 9 16,-1-6 10-16,2 1 21 16,-1 6 8-16,-3 0-4 0,-2 12-10 15,-5 9-20-15,-3 2-8 16,-6 8-12-16,-2 0-9 15,0 0-34-15,-3-2-20 16,2-3-50-16,1-1-37 16,3-2-33-16,2-1 106 15</inkml:trace>
  <inkml:trace contextRef="#ctx0" brushRef="#br0" timeOffset="-53760.16">11399 17524 552 0,'-1'-7'368'0,"-2"-8"14"16,0-2-181-16,1 2-38 15,1 1-39-15,0 3-13 16,2 1-1-16,5 0-3 15,2-5-11-15,8-2-11 16,-4-6-27-16,5 2-13 16,4 4-23-16,1 4-6 0,9 8-9 15,-2-2-2-15,-6 7-3 16,-1 0 0-16,-3 6-1 16,-4-1 0-16,0 6-2 15,-3 1-4-15,-3 3-10 16,-6 5-8-16,-5 2-13 15,-7 1-5-15,-4 3-2 16,-3 2 8-16,2 0 15 16,-5-4 8-16,1-7 11 15,6 5 1-15,-9-6 0 16,1 8 3-16,-4 1 5 16,-7-6 6-16,5 7 15 15,-2-3 8-15,4 3 12 16,6 0 1-16,0-8-3 15,8 0-2-15,2-6 0 0,2-2 1 16,6-4 2-16,2 0 3 16,9-2 0-16,2-1-1 15,10-3-5-15,9 0-4 16,1-2-9-16,8-3-2 16,-8-1-5-16,-3 0-3 15,-3-1-8-15,-4 2-3 16,-1 2-6-16,-7-2-2 15,-5 5-3-15,4 2-1 0,-6-2-8 16,3 2-6-16,1-3-16 16,-4-2-16-16,-4-3-49 15,4 2-37-15,-4 1-82 16,-1-1-42-16,1 4 162 16</inkml:trace>
  <inkml:trace contextRef="#ctx0" brushRef="#br0" timeOffset="-52998.45">11538 18001 963 0,'36'37'484'0,"-39"-24"-154"0,2-1-137 15,-3 5-24-15,-4 0-55 16,2 8-27-16,-6 3-34 15,1 5-14-15,7 4-15 16,-6-2-7-16,3-4-7 16,1-4-4-16,-2-6-32 15,4-2-32-15,4-3-86 16,-2-2-50-16,5-4-25 16,1 2 118-16</inkml:trace>
  <inkml:trace contextRef="#ctx0" brushRef="#br0" timeOffset="-51828.55">9499 18503 846 0,'-20'16'371'0,"-1"-16"-181"0,0-5-59 16,6 0-66-16,0-6-3 16,-3 5 4-16,3 4 17 15,-1 3 28-15,5 3 9 16,6 4-6-16,4-4-9 15,3 3-29-15,6 1-13 16,5-8-28-16,2 3-9 16,7-11-15-16,4 0-5 15,13 8-3-15,5-10-1 0,5 7 1 16,-1 1 0-16,1-1 4 16,0 8 3-16,4 15 7 15,0-8 6-15,2-1 4 16,6-7 0-16,5-12-4 15,6 10-4-15,-6-5-7 16,-3 0-3-16,-11 4-5 16,-3 0 1-16,-4 4-2 15,-1 6 1-15,10-6 6 16,-5-5 3-16,1 6 7 16,4-3 1-16,-11 0-2 15,2 4-2-15,-4 0-7 16,-6 5-1-16,0-6-4 15,1 4-1-15,1-5-1 16,-1-5 0-16,7 3 0 16,1-6-1-16,2-4 1 15,-3 1 0-15,-7-5-2 0,0 3 1 16,-3-6 0-16,4 0-2 16,0 10 0-16,-2-6 0 15,4 2 0-15,-1 0 0 16,6-4 0-16,5 3 0 15,-5-1 0-15,3 4 1 16,-9-1 0-16,-5 2-1 16,2 5 2-16,-2-5-1 15,1 8 0-15,-2-3 0 0,1 1 0 16,-2 5-1-16,5 1 1 16,2 1 0-16,-3 3 0 15,5-3-1-15,-8-5 2 16,2 0-2-16,0-3 1 15,-10-1 0-15,4-2 1 16,-4-1-1-16,2-4 1 16,1 1-1-16,0-2-1 15,2 1 2-15,0 4-1 16,4-3 0-16,2 6 0 16,1-1 0-16,-6 2 0 15,-1 3 0-15,-7-7-4 16,-6 4-28-16,0-7-66 15,-9-2 369-15,-16-12-233 16</inkml:trace>
  <inkml:trace contextRef="#ctx0" brushRef="#br0" timeOffset="-49335.5">10778 15941 320 0,'-13'0'221'16,"0"-2"-10"-16,4-3-72 16,2-3-18-16,-1-3-18 15,-2-1 1-15,2 5 5 16,-1 2-3-16,7 8-14 16,7 7-13-16,5 7-23 15,3 5-13-15,3 2-18 16,4 3-4-16,5-3-8 15,5-1-3-15,7-4-3 16,11 2-2-16,8-9 2 16,6-4 0-16,5 1 3 15,-5-9 2-15,2 3 1 16,-2-5 1-16,10-5-1 0,1 1-2 16,0-4-3-1,-2 9-1-15,-16-5-1 0,-6 1 1 16,-16-1 0-16,-5-1-1 15,-9 2 2-15,-5 4 0 16,-7 1 7-16,-7-3 1 16,-10-3 0-16,-7 1-3 15,-14-9-7-15,-7-1-4 16,-5 2 0-16,-12-4-1 0,-1 11 0 16,3 3 0-16,-2 2 1 15,8 3-1-15,5-2 3 16,3 0 0-16,3 0 0 15,2-4 0-15,-2-4-1 16,0 0-1-16,4 1-1 16,1-2-1-16,8-1 0 15,8-1 1-15,18-2 0 16,10-2 0-16,22 2 0 16,8 1-1-16,10 1-1 15,4 1 1-15,8 2-1 16,11 0 0-16,2 1 1 15,-2 1 0-15,-13 2 1 16,-14-3 0-16,-16 4 3 16,-6 0 0-16,-24 2 5 15,0 1 5 1,-1 0 2-16,-3 0-1 0,0 0-5 0,-29 0-6 16,-52 0-4-16,21 2 0 15,-18 5 1-15,1 3 0 16,-3 3 0-16,12 4-1 15,16-2 0-15,5 1 0 16,13-1 0-16,4-3 0 0,13-2 5 16,13 0 4-16,15-3 10 15,8 0 9-15,25-3 8 16,3-4 2-16,17-6-8 16,14-7-7-16,10-6-7 15,13-3-16-15,-1 0-76 16,-3-1-49-16,14 6 69 15</inkml:trace>
  <inkml:trace contextRef="#ctx0" brushRef="#br0" timeOffset="-40796.41">13668 17465 793 0,'-12'-11'397'0,"6"3"-119"0,0 3-48 15,6 17-98-15,1 14-34 16,-2 26-56-16,-3 14-8 16,-6 28 1-16,3 14 3 15,-1 17 0-15,2-3-6 16,5-3-13-16,1-6-6 0,6-14-5 15,1 0-13-15,6-20-58 16,2-16-46-16,1-9-151 16,1-14 160-16</inkml:trace>
  <inkml:trace contextRef="#ctx0" brushRef="#br0" timeOffset="-40208.56">14472 17328 811 0,'-16'4'377'0,"-3"13"-160"0,6 7-52 15,-14 13-63-15,2 7-27 16,-4 12-29-16,-4 4-9 16,11 9-14-16,3 0-5 15,14 13-8-15,9 10-4 16,16 6-5-16,7 3 0 16,12-11-16-16,1-11-14 0,5-19-14 15,-3-12-5-15,-2-20 12 16,2-9 11-16,-3-12 15 15,3-7 3-15,3-6 5 16,-1-7 1-16,9-9 0 16,-2-3 1-16,-9-7 1 15,-5-6 4-15,-17-6 16 16,-6 2 13-16,-11-15 33 16,-3 0 14-16,-9-18 20 15,-3-8 4-15,-8-7-5 16,-4-11-8-16,-6-3-18 15,-7 0-12-15,-2 6-17 16,-1 11-6-16,-3 18-7 16,3 8-3-16,1 19-8 15,-3 11-4-15,4 20-8 16,-8 9-3-16,-1 17-6 0,-8 8-4 16,-2 10-31-16,5 5-21 15,4 1-48-15,14-7-33 16,12 1-75-16,10-3-68 15,19-2 180-15</inkml:trace>
  <inkml:trace contextRef="#ctx0" brushRef="#br0" timeOffset="-39583.41">15378 16700 756 0,'-29'-4'375'0,"13"7"-146"16,4 1-48-16,7 5-93 16,12 8-26-16,8 3-20 0,7-4 2 15,14-3 6-15,3-8 5 16,15-5 0-16,3-3-3 16,19-6-14-16,13-4-7 15,8 1-11-15,2 0-4 16,-8-4-6-16,-4 5-1 15,4-3-2-15,-1 1 2 16,-5 5 2-16,-8 3 4 16,-23 3 12-16,-7 1 6 0,-18-4 13 15,-9 2 6-15,-10 1 11 16,-6 4 6-16,-9 6-2 16,-6 1-3-16,-9 14-18 15,-8 4-12-15,-7 15-14 16,1 8-4-16,-10 8-6 15,3 6-3-15,-10 1-3 16,-9 6-1-16,-1 2-1 16,-5 2 1-16,7 18-2 15,-3 0-1-15,8 5-7 16,-7 2-8-16,-10-8-14 16,3-6-7-16,4-9-15 15,11-8-12-15,18-20-47 16,9-8-53-16,5-12-87 15,1-1 146-15</inkml:trace>
  <inkml:trace contextRef="#ctx0" brushRef="#br0" timeOffset="-38977.22">14611 17315 433 0,'-6'-18'252'15,"-6"5"-25"-15,0 3-19 16,-4 10-52-16,-1 4-18 0,0 9-29 15,-6 3-11-15,0 11-28 16,-6 1-14-16,-6 9-30 16,-2 3-10-16,-7-5-9 15,2 2-1-15,3-11-3 16,7-2 0-16,5-1-2 16,6-3 0-16,7 7-15 15,3 1-37-15,9 1 34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9T15:46:38.8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5003 5637 263 0,'-9'-12'213'0,"-1"-2"10"16,1 6-20-16,-3 2-18 15,-5 4-40-15,5 4-20 16,-18 3-30-16,6 1-10 16,-8 3-20-16,1-1-8 15,3 5-17-15,-7 2-7 16,4 4-2-16,-6 3 4 16,3 4 13-16,-1 4 4 0,0 7 2 15,-2 1-6-15,3 6-11 16,-4-2-5-16,2 4-9 15,4 4-4-15,1-4-8 16,0 2-3-16,4 2-5 16,1 0-1-16,3 9-1 15,10-5-1-15,3-2 0 16,5-2-1-16,5-3 0 16,0-1 1-16,6-2-1 15,1-1 0-15,5-3 0 16,3 2 0-16,9 3 1 15,1 2 0-15,3 2 0 16,1-1 0-16,-4-6 1 16,4-1-1-16,3-8 0 15,2-1 0-15,3-4 1 16,3-7 0-16,1-6 2 16,3-4-1-16,8-4 1 0,-3 1-1 15,2-4 0-15,-2-2 1 16,-9-2-1-16,2-3 1 15,-1-7 1-15,-5-3 0 16,0-8 1-16,3-5 1 16,4-7 2-16,7 0 0 15,2-5 3-15,-4 3 1 16,-1-2 3-16,-8-3-1 16,2 4-1-16,-1-4-2 15,-1-2-4-15,0-1-2 0,1-4-1 16,1-2 0-16,3-1 0 15,-4 2-1-15,0-4 1 16,-8 1 0-16,-12-2 1 16,2 0 1-16,-13-2 0 15,-3 2 1-15,-4-2-2 16,2-3-1-16,-4-1 1 16,1-3-2-16,-2 2 1 15,-14 0 0-15,-8 4 1 16,-2 0 0-16,-15 5 0 15,0 1 1-15,-1 2-3 16,-4 3 0-16,3 4-1 16,-1 5-1-16,-3 17 1 15,-7 0-1-15,-8 10-1 16,-8 4-1-16,-12 15-1 0,3 7-2 16,2 10 0-16,14 13-2 15,0-2 0-15,5 4 0 16,5 2-10-16,-6-5-6 15,17 7-22-15,-1-3-20 16,16-1-57-16,3-6-44 16,8-6-176-16,6 0 214 15</inkml:trace>
  <inkml:trace contextRef="#ctx0" brushRef="#br0" timeOffset="1098.92">10031 6053 669 0,'2'9'261'15,"2"2"-196"-15,1-4-11 16,2-5 7-16,0-5 22 16,3-5 15-16,-4-15 33 0,10-1 6 15,9-16-8-15,3-7-10 16,16-13-27-16,-4-10-14 16,3-11-30-16,3-3-10 15,1 1-18-15,2 1-6 16,1 12-4-16,-3 8 0 15,-13 4 4-15,-12 10 3 0,-7 6 2 16,-2 1 0-16,-5 15-3 16,4 3-2-16,-2 9-4 15,-8-2 1-15,0 7 1 16,1 6-2-16,-3 9-1 16,0 7-2-16,0 13-4 15,2 8 0-15,0 15 1 16,-7 4-2-16,5 19 1 15,-5 3-1-15,3 1 2 16,8 11 1-16,-2 8 1 16,2 9-1-16,-2 12 0 15,-3-1-1-15,-4 3 5 16,-1-2 6-16,-3-4 9 16,6-1 5-16,3-14 2 15,7-3-3-15,4-9-7 16,-3-2-5-16,1-5-6 15,-2-9-2-15,-4-10-1 0,3-9 0 16,1-13-1-16,-1-4 0 16,0-10-1-16,-1-6 0 15,-5-5 1-15,-2-4 1 16,-1-3-8-16,-3-1-10 16,-4-8-31-16,0-1-24 15,-4-7-60-15,2 0-39 16,6-1-76-16,-1-2-33 15,4 3-78-15,-6 1-92 0,-1 2 295 16</inkml:trace>
  <inkml:trace contextRef="#ctx0" brushRef="#br0" timeOffset="1382.02">10466 7200 532 0,'-6'5'294'0,"6"2"-48"16,-1-1-35-16,1 1-56 15,5 1-15-15,7-2-15 16,2 1-2-16,8-4-3 16,7 0-8-16,1-3-21 15,5-5-16-15,9-4-26 16,-1-2-11-16,6-2-13 0,-2-2-3 15,-1 2-6 1,0-5-3-16,3 5-20 0,-5-3-26 16,0-2-98-16,-8-2-101 15,5 1 141-15</inkml:trace>
  <inkml:trace contextRef="#ctx0" brushRef="#br0" timeOffset="4207.02">3384 8655 706 0,'25'35'375'16,"-21"-30"-128"-16,1 7-61 16,4 4-25-16,6 10-53 0,6-4-13 15,5 1-10-15,1-5-1 16,7-11 6-16,5-5 3 15,14-8-13-15,12-11-11 16,11-7-22-16,10 0-11 16,2-8-16-16,-5 4-5 15,-5 1-7-15,-2 4-2 16,-18 5-3-16,-4 4 1 16,-13 4-7-16,-12 1-13 15,-11 2-42-15,-18-2-33 0,0-2-83 16,2 1-72-16,11 1 157 15</inkml:trace>
  <inkml:trace contextRef="#ctx0" brushRef="#br0" timeOffset="4700.3">3432 8793 929 0,'-7'-4'470'16,"3"10"-194"-16,-6 17-95 16,1 14-44-16,-7 25-76 15,-6 12-19-15,7 24-20 16,5 8-10-16,9 9-6 16,1-4-1-16,14-6-18 15,-2-11-35-15,5-12-123 16,7-5-100-16,-4-15 160 15</inkml:trace>
  <inkml:trace contextRef="#ctx0" brushRef="#br0" timeOffset="4941.84">3393 9502 854 0,'41'-9'421'16,"10"-1"-135"-16,-2-4-32 15,10 0-79-15,4 0-39 16,13 5-68-16,5 5-29 0,-6 4-29 16,-1 2-23-16,-16-3-100 15,-8-4-158-15,-4 6 169 16</inkml:trace>
  <inkml:trace contextRef="#ctx0" brushRef="#br0" timeOffset="5464.21">4347 9771 815 0,'16'-37'414'15,"-1"-18"-127"-15,2-7-28 16,9-18-53-16,5-8-23 16,-1-14-27-16,1-10-15 0,2-16-39 15,-7-13-14-15,6-6-29 16,0 8-9-16,1 24-8 16,9 25-5-16,0 34-3 15,-7 13-1-15,-6 28-3 16,-6 9-3-16,-6 23-5 15,-3 12-1-15,-3 25-3 16,-10 15-2-16,-2 31-4 16,3 18-2-16,3 21-3 15,2 1-1-15,1-2-3 16,-1-8 0-16,0-24-3 16,4-8-2-16,1-21-28 15,-2-13-26-15,-3-22-68 16,-3-10-40-16,1-20-103 15,-5-13-6-15,0-21 168 16</inkml:trace>
  <inkml:trace contextRef="#ctx0" brushRef="#br0" timeOffset="5629.33">4610 9316 702 0,'-33'-1'350'16,"9"17"-93"-16,5 0-24 15,11 2-52-15,8 0-15 16,17-16-22-16,6-1-11 15,15-10-31-15,8-2-21 0,14 0-48 16,3 0-18-16,-1-6-110 16,5 0-86-16,-5-12 110 15</inkml:trace>
  <inkml:trace contextRef="#ctx0" brushRef="#br0" timeOffset="6003.91">5494 8578 797 0,'-3'0'421'16,"-2"9"-133"-16,-4 12-97 16,-2 9-31-16,-2 18-50 15,-8 4-14-15,1 17-19 16,-4 2-5-16,3 8 1 15,7 5 5-15,-4-5 9 0,10 2 0 16,-5-2-7-16,4-4-7 16,7-1-11-16,0-5-2 15,9-7 0-15,-3-5-4 16,12-11-8-16,1-10-4 16,7-12-11-16,8-10 0 15,1-17-6-15,6-3-3 16,5-19-9-16,1-2-3 15,17-2-5-15,2-4-3 0,-2 1-16 16,-1-3-27-16,-10-2-78 16,-4 1-52-16,3-1 99 15</inkml:trace>
  <inkml:trace contextRef="#ctx0" brushRef="#br0" timeOffset="6348.13">6396 8717 1171 0,'-38'-21'509'15,"2"9"-273"-15,-18 13-91 16,0 15-27-16,-5 9-41 16,-4 8-16-16,15 10-24 15,4 2-6-15,18 9-6 16,4-7 0-16,17 3 1 0,5 2 5 15,12 5 10-15,7 7 6 16,4 1 1-16,4 2 6 16,3-6 16-16,2-5 3 15,-3-4 10-15,-3 3-7 16,-13-1-15-16,-12-2-9 16,-15 2-17-16,-8-4-6 15,-14 1-17-15,-3-2-5 16,-4-6-29-16,4-8-29 0,2-19-84 15,7-9-10-15,20-19 81 16</inkml:trace>
  <inkml:trace contextRef="#ctx0" brushRef="#br0" timeOffset="6781.91">6775 8670 612 0,'-16'37'430'16,"-3"4"33"-16,-1 8-207 16,4 7-30-16,11 6-57 15,2-2-26-15,0 1-36 0,-2-3-18 16,5-2-24-16,0 2-5 15,4-4-9-15,3 4-5 16,-1 0-9-16,0-1-5 16,-6 9-7-16,0 1-1 15,-6-2 9-15,4-2 3 16,6-16 8-16,4-8 1 16,9-14-4-16,-1-5-3 0,9-5-5 15,2-1-5-15,13-6-3 16,2-3 0-16,5-11-1 15,0-8-3-15,2-6-5 16,-5-9-5-16,-2-7-8 16,-3 1-9-16,-13-8-45 15,-4 5-32-15,-13 3-77 16,-2 1-58-16,-10 6 138 16</inkml:trace>
  <inkml:trace contextRef="#ctx0" brushRef="#br0" timeOffset="7010.12">6641 9294 948 0,'57'22'521'0,"8"-11"-170"16,10-13-82-16,0-14-43 15,4-18-112-15,1-6-37 16,-6-9-62-16,-12-5-62 16,-10 1-146-16,-7 3 125 15</inkml:trace>
  <inkml:trace contextRef="#ctx0" brushRef="#br0" timeOffset="7185.8">6637 8425 1039 0,'-8'14'486'16,"16"4"-226"-16,22-4-51 15,10 1-17-15,9-8-69 16,1-6-35-16,8-2-48 16,-3-6-12-16,7-6-94 15,13 0-87-15,13-1 97 16</inkml:trace>
  <inkml:trace contextRef="#ctx0" brushRef="#br0" timeOffset="8117.95">10136 8680 1045 0,'3'14'448'0,"12"-11"-223"15,9-6-29-15,15-13-37 16,3-7-23-16,16-6-51 16,9 5-24-16,16 7-31 15,6 4-11-15,6 8-13 16,-4 5-1-16,-1 1-2 15,2 1-1-15,-7-2-2 0,2-3-18 16,-11-5-96-16,-9 2-77 16,-11-1 111-16</inkml:trace>
  <inkml:trace contextRef="#ctx0" brushRef="#br0" timeOffset="8329">11150 8533 867 0,'-12'13'467'16,"1"9"-135"-16,-14 18-99 15,-10 8-42-15,-2 22-77 16,-1 8-34-16,4 4-49 16,-2 2-15-16,8-4-6 15,6-3-14-15,9-5-80 16,5-9-101-16,9 0 112 15</inkml:trace>
  <inkml:trace contextRef="#ctx0" brushRef="#br0" timeOffset="8937.1">11396 8621 930 0,'25'13'414'15,"-5"26"-198"-15,0 13-40 16,-5 20-60 0,-4 9-17-16,-4 9-28 0,-7 2-10 15,2 11-26-15,-2 3-7 16,1-3-15-16,1-3-2 16,-5-19-11-16,10-14-11 15,-6-25-19-15,7-14-8 16,-7-26-7-16,-6-15-1 0,2-23 7 15,-7-13 5-15,3-28 15 16,-7-12 16-16,-3-31 55 16,1-12 26-16,11-9 15 15,14 7-4-15,17 28-43 16,11 19-23-16,14 41-12 16,-3 15-1-16,6 21-2 15,-2 6-2-15,-4 7 0 16,0 3-2-16,1 3 2 15,-6 3-1-15,-2 2 1 16,-9 6 1-16,-21 3 3 16,-4 8 4-16,-20 6 6 15,-10 1 5-15,-14 6 25 16,-11-1 11-16,-10-2 18 16,-1 1 8-16,5 1-10 15,4-6-6-15,6-4-11 0,10-3-4 16,7-10-7-16,9 0-1 15,22-4-7-15,0-2-5 16,11 1-6-16,7 1-3 16,1-3-5-16,11 0-4 15,5 3-8-15,0-9-5 16,1-1-5-16,2-8-13 16,4-9-54-16,6-4-43 15,-5-13-21-15,13 5 64 16</inkml:trace>
  <inkml:trace contextRef="#ctx0" brushRef="#br0" timeOffset="9536.2">12497 8435 571 0,'-6'-4'338'0,"-1"12"-23"16,-2 7-43-1,5-7-64-15,-1 1-29 0,-23 41-46 0,0 11-12 16,-2 19-20-16,9-6-8 15,6-3-9-15,4 2 1 16,2-7-5-16,5-3-6 16,5 2-13-16,3-2-15 15,7 0-20-15,2-1-7 16,10-8-12-16,2-9-2 16,14-10-3-16,-2-14-1 0,-6-21 0 15,7-6 0-15,-9-23 4 16,5-9 6-16,8-12 9 15,-8-7 4-15,2-13 8 16,-1-6-1-16,-1-12 1 16,9-6 1-16,-1 0-4 15,4 2-1-15,-5 15-4 16,-9 13-3-16,-13 25-6 16,-5 16-3-16,1 23-4 15,-13 11 0-15,4 23 0 16,-6 9 1-16,-5 20-1 15,4 10-2-15,-3 11-2 16,-4 1 0-16,-2-2-2 16,-4-3 0-16,0-6-13 15,2-6-17-15,-2-8-74 16,6-6-22-16,-4-18 246 0,2-3-128 16</inkml:trace>
  <inkml:trace contextRef="#ctx0" brushRef="#br0" timeOffset="10021.85">13441 8338 766 0,'-3'-2'370'0,"1"15"-118"16,-4 5-27-16,7 17-33 15,-9 5-31-15,-7 15-59 16,3 10-19-16,-11 16-25 16,-4 5-5-16,1 13-1 15,-2 0 7-15,1-3 13 16,6-9 11-16,2-9-4 15,5-6-3-15,4-10-17 16,2-1-12-16,5-12 2 16,3-2-7-16,4-12-7 0,4-2-2 15,5-10-1-15,3-6 3 16,15-9 1-16,6-4 1 16,12-6 1-16,2-7 0 15,-2-3-5-15,-1-1-5 16,-2-2-11-16,-4-3-7 15,0-3-8-15,-6-5-6 16,-3-4-27-16,-1-5-22 16,-4-3-53-16,-3 1-30 15,-11 1-53-15,-6 8 121 0,-19-6 29 16</inkml:trace>
  <inkml:trace contextRef="#ctx0" brushRef="#br0" timeOffset="10214.93">13242 8984 559 0,'-29'5'318'16,"10"14"-55"-16,19 9-99 15,8 0-6-15,20 1-6 16,10-5 5-16,21-10 16 16,4-4-10-16,9-10-37 15,-1-11-27-15,-13-15-76 16,-4-6-36-16,-13-8-93 15,-3 3-19-15,-9 1 71 16</inkml:trace>
  <inkml:trace contextRef="#ctx0" brushRef="#br0" timeOffset="10409.99">13433 8397 1183 0,'21'48'537'16,"17"-9"-249"-16,8-1-61 16,20-8-83-16,12-5-38 0,22-11-49 15,10-7-21-15,3-15-21 16,0-6-28-16,1-10 9 16</inkml:trace>
  <inkml:trace contextRef="#ctx0" brushRef="#br0" timeOffset="46111.02">3963 11583 1031 0,'-33'-58'458'0,"18"38"-210"16,-6 4 3-16,-15 5-62 15,-4 7-32-15,-17 5-65 16,1 6-22-16,2 14-19 15,2 3-3-15,6 21-5 16,-7 5-3-16,-4 17-9 16,-4 12-7-16,-1 8-11 15,14 3-6-15,22 1-6 16,16-3-1-16,26-4-4 16,14-2 0-16,22-14-1 0,5-9 0 15,9-20 0-15,0-18 1 16,-1-21 1-16,10-12 2 15,11-27 5-15,2-9 3 16,-4-20 5-16,-14-12 3 16,-24-6 11-16,-10-3 9 15,-23-12 17-15,-10-2 5 16,-26-10-6-16,-8 1-8 16,-8 19-20-16,-1 14-6 0,8 35-9 15,3 22-4-15,-15 20-6 16,-1 10-6-16,-7 4-50 15,-2-4-39-15,21-2-107 16,8-7-75-16,21-8 174 16</inkml:trace>
  <inkml:trace contextRef="#ctx0" brushRef="#br0" timeOffset="46545.45">4686 11174 1064 0,'-12'-3'515'0,"-5"12"-204"15,-4 11-51-15,4 23-110 16,3 10-44-16,7 26-52 15,7 8-14-15,0 13-21 16,6 10-5-16,2 4-7 16,1 5-2-16,3 7-2 15,-1-10-1-15,-3-9-1 16,-1-9-22-16,-7-24-89 16,0-5-73-16,0-20 104 15</inkml:trace>
  <inkml:trace contextRef="#ctx0" brushRef="#br0" timeOffset="46875.9">4556 11475 919 0,'3'-34'488'0,"3"6"-143"16,4 15-120-16,2 11-42 16,4 8-65-16,6 4-19 15,16 6-23-15,6-6-6 0,14-6 2 16,11-4-3-16,-2-12-14 16,5-2-9-16,1-6-22 15,3-2-9-15,7 0-8 16,-2 0-2-16,-14 2-2 15,-8 6 2-15,-18 9-39 16,-5 4-42-16,-11 7-121 16,-7-1 280-16,-5 7-102 15</inkml:trace>
  <inkml:trace contextRef="#ctx0" brushRef="#br0" timeOffset="47110.98">4583 12065 1040 0,'-13'43'557'0,"10"-12"-198"16,12-20-80-16,7-5-58 15,16-14-84-15,7-6-27 16,15-15-52-16,4-3-27 15,4-7-33-15,4-6-39 16,-1-5-107-16,10-4 99 16</inkml:trace>
  <inkml:trace contextRef="#ctx0" brushRef="#br0" timeOffset="47424.64">5832 11374 1267 0,'-3'13'568'0,"1"14"-296"16,-8 8-37-16,-6 17-94 15,0 7-36-15,0 13-35 16,7 5-14-16,12 13-21 15,-3 4-7-15,10 17-9 16,-6 3-4-16,7 1-4 0,-1-5-2 16,4-19-3-16,0-6-3 15,-3-19-4-15,-1-9-11 16,-5-16-66-16,1-9-56 16,-3-7-144-16,0-7 165 15</inkml:trace>
  <inkml:trace contextRef="#ctx0" brushRef="#br0" timeOffset="47743.42">5712 11497 717 0,'12'-21'450'15,"6"3"-60"-15,3 4-93 16,5-4-40-16,-1-2-73 16,8-2-28-16,6-2-46 15,6 3-10-15,11 4-21 16,-1 4-13-16,9 5-25 16,-2 1-11-16,1-4-15 15,0 5-2-15,-10-1-5 16,-2-5-1-16,-2 8-4 15,-3-4-2-15,-3 1-7 16,-2 6-20-16,-6 0-93 0,-1 7-38 16,-16 0 88-16</inkml:trace>
  <inkml:trace contextRef="#ctx0" brushRef="#br0" timeOffset="48028.27">5910 11860 1119 0,'-14'35'594'16,"8"-5"-184"-16,9-13-133 16,5-5-41-16,12-4-53 15,11-3-16-15,9-5-26 16,10-1-16-16,13-9-50 15,-4-3-17-15,7-2-35 16,-4-3-11-16,-3 1-7 16,3 2-2-16,0 4-1 15,4 0-8-15,7 7-66 16,-2 2-30-16,-7-1 57 16</inkml:trace>
  <inkml:trace contextRef="#ctx0" brushRef="#br0" timeOffset="48925.29">10956 11139 1295 0,'-29'-15'551'16,"-9"4"-345"-16,-9 16-45 16,-5 13-40-16,-11 22-46 15,-8 9-20-15,-17 23-17 16,-3 6-10-16,4 12-10 16,7 3-4-16,28 5-5 15,11 4-3-15,23 1-4 16,13 3-2-16,19-5 0 15,14-6-2-15,15-17-1 16,12-10-1-16,23-25-2 16,6-13 2-16,11-23 4 15,1-14 0-15,-8-19 15 16,-2-9 13-16,-3-15 20 16,-8-4 13-16,-21-11 14 15,-13-4-3-15,-24-15-3 0,-8-8-8 16,-9-9-17-16,-9 1-9 15,0 16-14-15,-11 11-6 16,5 23-8-16,1 8-2 16,-14 14-4-16,4 0-1 15,-10 6-18-15,-2-2-23 16,8-3-63-16,1-1-48 0,8-8-141 16,3 0 218-16,9-5 8 15</inkml:trace>
  <inkml:trace contextRef="#ctx0" brushRef="#br0" timeOffset="49211.29">11666 11211 1324 0,'-8'40'571'0,"4"16"-315"15,2 7-67-15,-1 10-88 16,-1 7-30-16,3 12-36 0,-3 5-10 16,1 2-15-16,-6-3-3 15,-7-16-22-15,2-14-36 16,13-13-108-16,8-5 463 15,9-11-268-15</inkml:trace>
  <inkml:trace contextRef="#ctx0" brushRef="#br0" timeOffset="49659.08">11608 11487 980 0,'2'-28'462'0,"5"4"-178"16,-1 1-58-16,2 8-69 16,-2 3-23-16,-3 3-27 15,4 7-12-15,2 7-20 16,3 12-11-16,5 17-26 16,0 8-13-16,7 18-16 15,-2 3-4-15,4 12-3 16,2 7-1-16,4 1-2 15,-2-2-1-15,5-11-1 16,-1-10 0-16,-4-16 3 16,-2-4 2-16,-6-16 9 0,-1-4 28 15,-5-20 56-15,1-9 25 16,-5-17 37-16,-8-15-8 16,4-21-28-16,2-19-15 15,-4-24-39-15,4-3-19 16,3 4-28-16,0 11-9 15,7 20-8-15,3 7-1 16,-3 18-2-16,-3 3 0 16,-5 11-10-16,-2 1-17 0,-1 0-50 15,-1 2-35-15,-2 3-52 16,2 3 313-16,1 2-132 16</inkml:trace>
  <inkml:trace contextRef="#ctx0" brushRef="#br0" timeOffset="63905">4704 622 768 0,'-10'-40'352'16,"-9"33"-144"-16,5 12 2 15,-1 25-24-15,-3 20-39 16,2 17-54-16,-2 6-12 16,3 19-19-16,0 10-9 0,9 36-10 15,5 21-5 1,9 28-2-16,5 9 4 0,-1-5 2 15,1-3-1-15,-3-7-4 16,-2-2-6-16,-5-16-9 16,-3-6-4-16,-1-1-4 15,-1 3-1-15,2 8-1 16,0 6-1-16,2-7 2 16,0-13 2-16,0-23 4 15,3-15 2-15,-1-31 3 16,0-13 0-16,1-12-2 15,-2-5-4-15,-1-1-4 16,1-3-5-16,1-3-3 16,-2-6-1-16,0-14-2 15,0-7-1-15,0-15-2 16,3-6-2-16,-3-21 0 16,0-12 2-16,-5-38 1 0,-5-19 3 15,-7-36 2-15,-4-24 0 16,-1-44 0-16,2-10-1 15,16-24-2-15,5 5-1 16,16 37-2-16,3-1 0 16,0 27 2-16,2 8 0 15,-7-9 0-15,4 3 1 16,-6-13-1-16,-3-13 0 16,-4-4 0-16,-10-4-1 0,-4 19-1 15,3 22-2-15,4 33-2 16,7 21-1-16,3 34 3 15,-5 3 0-15,-9 20 3 16,0 6 0-16,-4-1 1 16,1 4 0-16,3 2-2 15,-1 5 0-15,-4 6 0 16,4 14 0-16,-5 8-7 16,0 3-2-16,4 41-6 15,-5 14 0-15,-2 44 3 16,0 27 4-16,-2 37 2 15,1 19 3-15,4 27 1 16,2 10 1-16,2-12 1 16,0-2 2-16,0-11 2 15,-2-4 1-15,2-14 3 16,-1 0 1-16,4-5 2 0,4-4 0 16,4 3-2-16,3-16-1 15,3-26 0-15,0-9-2 16,-1-35 2-16,1-14 0 15,-1-19 0-15,-4-11 2 16,-1-10 0-16,-3-3 0 16,-5-12-3-16,-3-6 0 15,-3-13-23-15,-1-5-32 16,3-15 356-16,-1-5-248 0</inkml:trace>
  <inkml:trace contextRef="#ctx0" brushRef="#br0" timeOffset="65827.07">4633 2291 456 0,'-5'13'282'0,"5"-6"-11"0,0-3-55 16,6-3-52-16,2-1-32 16,5 7-39-16,2 9-12 15,7 14-18-15,5 14-2 16,17 20-8-16,-4 5-2 16,11 14-9-16,-5 2-5 15,-10-6-1-15,5-5-1 16,-10-7-1-16,2-7-2 0,-5-6-5 15,1-2-1-15,-2-3-2 16,1 0 0-16,6-1-1 16,-2-1 1-16,7 0 1 15,-9-8 3-15,-11-11 3 16,-3-9 0-16,-16-16 3 16,1-2 0-16,5 0 7 15,-6-1 2-15,0 0-3 16,0 0-4-16,0 0-14 15,0-1-6-15,0 0-5 16,0 0 1-16,0-1 3 16,0 1 0-16,0 0 2 15,-1 0-1-15,0 0-2 16,0 0 0-16,-2 0-3 16,-12 1-1-16,-29 13-2 15,15-4-1-15,-6 8-3 16,-1 7 0-16,0 10-2 15,-1 3 1-15,-1 0 1 0,2-3-1 16,-3-5 0-16,-1-6-1 16,12-5 0-16,1-4 0 15,14-4-1-15,3 1-1 16,3-4-1-16,7 2 0 16,-4-2 0-16,2-3 0 15,3-3 1-15,-1-1 1 16,-1-1 1-16,0 0 2 0,0 0 0 15,0-6 1-15,-1-15 0 16,-4-32 0-16,2 14 0 16,-9-6 0-16,-4-8-1 15,-3 0 0-15,-3-2-2 16,7 6-1-16,5 10-1 16,-1-1 0-16,2 8 1 15,-3-2 0-15,-1 5 1 16,3 5-1-16,0 4 1 15,0 4-1-15,4 4 0 16,-2 1-1-16,3 7 0 16,3 5-1-16,3 10-2 15,2 9 0-15,8 13 0 16,3 8 0-16,8 12 3 16,2 2 0-16,7-2 0 15,-4-3 0-15,0-5 0 16,3-1 1-16,-11-2 0 0,6-4-1 15,-3-8 1-15,-10-10 0 16,1 1 0-16,-4-1 1 16,-2-2 0-16,2 6 0 15,-3-11 2-15,-5-1 1 16,3-2 3-16,-3-5 2 16,0 0 4-16,4-1 0 15,-5-3-3-15,1 0-2 16,-1 0-6-16,0 0-1 0,1 0-1 15,0 0-1-15,5 1 1 16,7 0 0-16,2-2 1 16,31-8 1-16,-27-7 0 15,0-2 2-15,0-5-1 16,-2-2 1-16,5 2-3 16,2 1 0-16,6 5-2 15,3 5 0-15,8 7 0 16,2 3 0-16,-1 2 0 15,-1 2 0-15,-12-1 0 16,-7-1 1-16,-5 0 3 16,-11-5 1-16,-9-3 4 15,-3-7 2-15,-11-8 0 16,2-7-2-16,-8-15 0 16,-4-3 0-16,-8-14-1 0,-2-3-1 15,-4-6-1-15,0-3-3 16,9-2 0-16,2-6-1 15,11 11-2-15,6 4 0 16,1 7 1-16,1 13-1 16,0 6 2-16,-3 7-1 15,-3 11 0-15,-1 5 0 16,-2 0-1-16,-1-1 0 16,12-1-10-16,-1-4-21 0,12 2-70 15,10 5-42-15,5 0-550 16,16 9 479-16</inkml:trace>
  <inkml:trace contextRef="#ctx0" brushRef="#br0" timeOffset="67298.14">10494 585 529 0,'-18'-72'337'16,"5"10"-64"-16,3 19-56 0,0 24-31 15,-3 16-64-15,-1 8-22 16,-7 28-24-16,-2 15-12 16,-3 44-25-16,4 27-9 15,6 52-9-15,7 22-6 16,10 51-7-16,5 18-2 15,8 30 2-15,-2 13 3 16,-4-8 10-16,-5 3 1 16,-10-12 5-16,-4-10 0 0,-3-4-3 15,1-26 1-15,3-15 2 16,1-25 1-16,1-48 3 16,3-18 1-16,1-53 0 15,-1-21-3-15,2-42 3 16,-5-28-3-16,2-57-6 15,-3-24-2-15,-8-68-11 16,13-30-1-16,-9-44-1 16,12-41-2-16,14 1 0 15,-2-5-1-15,15-10 1 16,-2 18 1-16,8-17 1 16,2 12 0-16,-3 7-2 15,-2 11-1-15,-7 27-1 16,-2 16 1-16,-7 48-2 15,-2 27 0-15,-5 53-2 16,-1 24 2-16,-7 41-3 0,-5 29-2 16,-6 38 0-16,-2 31-1 15,0 44 2-15,4 32 1 16,6 55 1-16,2 19 1 16,4 25-1-16,3 8 1 15,2-16 0-15,-3 2 0 16,-3-23 1-16,-6-32-1 15,0-15 0-15,-2-28 1 16,3-37 1-16,1-17-1 0,7-43-1 16,0-18-2-16,5-28-5 15,0 0-5-15,2-23-33 16,0-11-33-16,-2-23-94 16,-3-25 384-16,-9-30-194 15</inkml:trace>
  <inkml:trace contextRef="#ctx0" brushRef="#br0" timeOffset="67823.09">3289 1856 639 0,'106'-32'275'0,"18"-21"-146"16,9-11 10-16,1-14-18 16,3-7-33-16,4-10-47 15,-3 0-9-15,-19 14-45 16,-10 14-272-16,-27 37 208 0</inkml:trace>
  <inkml:trace contextRef="#ctx0" brushRef="#br0" timeOffset="68031.67">3592 2546 956 0,'18'-19'374'0,"48"-33"-216"16,21-20-7-16,27-21-3 16,10-4-31-16,12 6-76 15,-6 8-18-15,-12 13-40 16,-5 6-88-16,-43 17 73 16</inkml:trace>
  <inkml:trace contextRef="#ctx0" brushRef="#br0" timeOffset="68198.25">3686 3031 877 0,'72'-48'396'0,"30"-25"-189"15,12-14-21-15,-6-6-77 0,0 10-26 16,-5 18-68-16</inkml:trace>
  <inkml:trace contextRef="#ctx0" brushRef="#br0" timeOffset="68402.03">3643 3827 1144 0,'3'41'458'0,"29"-35"-283"15,17-4-8-15,30-30-15 16,13-15-9-16,16-19-43 16,4-13-26-16,3 0-33 15,0 6-38-15,-10 12-44 16,-13 3 29-16</inkml:trace>
  <inkml:trace contextRef="#ctx0" brushRef="#br0" timeOffset="68931.34">9462 1629 906 0,'35'-17'366'0,"9"-2"-222"0,23-27-5 16,7-10-7-16,17-25-13 15,11-9-30-15,12 7-52 16,-1-7-17-16,-10 13-9 16,-16 8-35-16,-29 20-465 15,-12 14 362-15</inkml:trace>
  <inkml:trace contextRef="#ctx0" brushRef="#br0" timeOffset="69100.44">9583 2322 763 0,'52'13'321'15,"23"-48"-170"-15,10-13 5 16,25-26-32-16,7-2-31 15,-4 1-108-15,-4 0-90 16,-41 14 70-16</inkml:trace>
  <inkml:trace contextRef="#ctx0" brushRef="#br0" timeOffset="69276.11">9665 2807 721 0,'-22'68'342'15,"15"-23"-143"-15,23-39-43 16,16-17-14-16,16-28-37 16,4-12-26-16,24-9-45 15,8 1-7-15,4 8-100 16,-5 11 57-16</inkml:trace>
  <inkml:trace contextRef="#ctx0" brushRef="#br0" timeOffset="69479.39">9426 4010 1046 0,'59'-20'487'0,"18"-15"-273"16,25-29-13-16,1-12-26 15,1-1-98-15,-1 2-29 16,-15 18-37-16,-7 7-11 15,-28 17-70-15,-13 9-113 16,-16 18 118-16</inkml:trace>
  <inkml:trace contextRef="#ctx0" brushRef="#br0" timeOffset="71076.06">10442 2929 556 0,'-22'8'297'0,"8"-5"-52"16,3 2-21-16,1-3-28 15,0-2-23-15,6 1-47 16,2-2-25-16,5-10-43 15,12 2-15-15,18-18-14 16,13-13 0-16,21-19-4 16,9-11-2-16,5-13-6 15,1-4-2-15,21-12-4 16,-1-2-2-16,9 4-2 16,-3 5 0-16,-18 20-1 15,-1 8 1-15,-14 24 2 16,-12 1 0-16,-17 14 1 0,-13 7-1 15,-21 4 0-15,3 10-2 16,-15 1 2-16,2 7 1 16,-6-3 2-16,3-1 2 15,0 0 3-15,-2 0 1 16,-14 1 4-16,-25 0-1 16,25-13-4-16,3-4-4 15,2-3-5-15,-8-11-2 16,-1-6-2-16,-1-8 0 0,-4-12 0 15,0-1-1-15,4-17-1 16,1 7-1-16,10 3-1 16,3 6-1-16,5 18 0 15,1-2-1-15,1 14 1 16,0-1 0-16,-2 14 1 16,2 3-1-16,0 5 0 15,0 6-1-15,0 0-3 16,1 1-1-16,0 0 0 15,0 0 0-15,0 6 3 16,-2 17 1-16,-18 38 1 16,-1-23 1-16,-17 15-1 15,-10 7 1-15,-10 2 0 16,-12 6 0-16,-10 3 0 16,-3 6 0-16,-3 10 0 0,6 2 1 15,8 1 0-15,1-6 0 16,2-11 0-16,8-7 1 15,13-14-1-15,9-4 1 16,16-14-1-16,4-3 0 16,-1-7 0-16,1-5 0 15,-4 3 1-15,0-5-2 16,-1 2 1-16,3 2 0 16,9-1-1-16,-1-5 2 15,16-9-2-15,3-6 0 16,5-18 1-16,7-3-1 0,13-26 1 15,2-13 0-15,29-21 0 16,15-11 0-16,17-13-1 16,10-8 2-16,-2-3-1 15,-2 0 0-15,1 12 0 16,-1 7 0-16,-16 16 0 16,-10 6 0-16,-31 15 1 15,-9 12 0-15,-14 14 2 16,-8 8 1-16,-8 14 1 15,-2 4 0-15,-4 5 0 16,1 5-1-16,1-2-3 16,-1 0-1-16,1 0 0 15,0 0-1-15,0 0 2 16,0-1-1-16,0 1 1 0,0 0 0 16,1 9 1-16,4 17 1 15,7 36 0-15,-3-26 0 16,9 6-1-16,5 0-1 15,18 8-1-15,4 5 2 16,9-1 1-16,-2 0 1 16,-11-8 2-16,-1-1 1 15,-15-10 1-15,0 0 0 16,-5-10 1-16,-2-7 0 0,-2-11-3 16,-1-4 1-16,-2-8-25 15,-1-5-44-15,2-3 193 16,-1-1-121-16</inkml:trace>
  <inkml:trace contextRef="#ctx0" brushRef="#br0" timeOffset="72738.98">18390 926 886 0,'16'-67'353'0,"-1"10"-224"16,0 5-4-16,-8 16-3 16,-1 8 5-16,-7 19-15 15,-4 6-13-15,-3 21-36 16,-4 20-23-16,-4 43-21 16,-2 17 1-16,-3 45 1 15,3 22-1-15,7 23-2 16,5 26 3-16,-5 10 6 15,6 10 6-15,-7-1 11 16,0-3 1-16,-1-5 4 16,-12-14-3-16,-6-3-3 15,-4-12-5-15,-4-7-7 16,1-5-4-16,3-21-7 16,2-11-2-16,8-21-5 15,1-17-2-15,4-25-4 16,2-14-1-16,2-33-7 0,1-11-16 15,4-24-71-15,2-10-52 16,0-23-64-16,7-3 110 16</inkml:trace>
  <inkml:trace contextRef="#ctx0" brushRef="#br0" timeOffset="73148.96">16955 1939 1329 0,'78'-65'1'0,"-9"24"4"16,77-57 0-16,-2 2-5 16,0 20-6-16,-14 3-13 15,-19 17-49-15,-13 12-55 16,-40 23 77-16</inkml:trace>
  <inkml:trace contextRef="#ctx0" brushRef="#br0" timeOffset="73327.07">17192 2314 825 0,'40'17'310'16,"18"-14"-237"-16,26-29 33 16,6-17 5-16,11-13-22 15,11-4-29-15,-5 4-84 16,-5 0-57-16,-26 5 48 15</inkml:trace>
  <inkml:trace contextRef="#ctx0" brushRef="#br0" timeOffset="73508.61">17813 2357 546 0,'-64'110'332'0,"6"-3"-3"15,10-23-138-15,14-14-15 16,28-27-56-16,18-17-35 15,33-37-41-15,8-15-12 16,26-26-6-16,1-9-22 16,1 1-123-16,1-2-95 15,-15 19 124-15</inkml:trace>
  <inkml:trace contextRef="#ctx0" brushRef="#br0" timeOffset="73681.06">17353 3814 649 0,'-58'113'267'0,"34"-49"-159"16,20-23-33-16,32-44 4 15,16-23 9-15,28-33 10 16,18-14-3-16,23-19-29 16,7-2-17-16,-6 11-239 15,-12 3 147-15</inkml:trace>
  <inkml:trace contextRef="#ctx0" brushRef="#br0" timeOffset="73838.44">17421 4351 747 0,'-64'101'285'16,"32"-46"-191"-16,10-21-30 16,21-35 18-16,17-14 1 15,16-24-18-15,14-9-12 16,18-18-46-16,5-5-49 15,20 1 28-15</inkml:trace>
  <inkml:trace contextRef="#ctx0" brushRef="#br0" timeOffset="76026.19">18315 3005 556 0,'-7'10'299'0,"0"-7"-100"16,8 3-51-16,10-1-10 15,0 1-43-15,10 3-14 0,6 1-15 16,4 0-6-16,12 1-11 16,2-1-2-16,19-4-5 15,7-3-2-15,5-4-3 16,-3-6 1-16,-7-1-2 16,-6-2 1-16,-1 4-3 15,-4 3-2-15,-5 6-5 16,-2 3-2-16,-13 4 0 15,-2 1 0-15,-22-4 4 16,-4-1 1-16,-2 2 1 16,-5-4 0-16,7 1-2 15,-2-1-1-15,4-4 0 16,-8-1 0-16,5-4 0 16,-5-5 0-16,-4-9-4 15,2-4-4-15,1-7-6 16,-3-9-5-16,-2-10-5 15,5-10-1-15,-2-16-3 0,8 2 0 16,9-7 0-16,4 0 0 16,5 10-1-16,2 2 0 15,-3 16 0-15,-3 11 1 16,-5 15-1-16,-4 6 1 16,-4 13-1-16,-3 3 1 15,-1 2 0-15,1 0-1 16,-4 2 0-16,0-1 1 15,0 1 0-15,0 0 0 0,-1 0 2 16,0 0 0 0,-20 15 0-16,-43 33 1 0,15-31 1 15,-5-1 1-15,-20-5 0 16,1-3-1-16,-4-2-1 16,-1 0 0-16,9-5-2 15,7 2 0-15,-3-2 0 16,-3-5 0-16,10-4 0 15,-7-3 0-15,13-3 1 16,8-1-1-16,6 2-1 16,11-1 0-16,8 9-2 15,5 2 0-15,11 5-1 16,5 4 0-16,4-6 1 16,9-1 0-16,1-5 2 15,0-8-1-15,11 4 0 16,-1 0 0-16,5 0 0 0,-2 2 1 15,5 4-1-15,0-1 0 16,10 7 0-16,3 8-1 16,4-2 1-16,7 5-1 15,2-3 1-15,3-3 0 16,8-5 0-16,5-1 1 16,0-1 0-16,-1-1 0 15,-18 2 1-15,-16 0 1 16,-14 4 1-16,-16-4-1 0,-8-1 4 15,-1 0 1-15,-3-4 1 16,0 3 1-16,0 1 0 16,0 0-4-16,0 0-2 15,-2 6-2-15,-1 21-1 16,-5 29 0-16,4-17 0 16,-3 4 0-16,3 3 0 15,-3 4 0-15,1-4 1 16,4 6-1-16,-3-2 0 15,4 1 1-15,-4 1-1 16,4 0 1-16,-4-4 0 16,-7-3-1-16,6 1 0 15,-7-7 1-15,5-5 1 16,7-2-1-16,1-16 1 16,1-3 0-16,-4-5 1 15,-4-5 1-15,-9-1 2 16,-5-1 1-16,-9-2-1 0,-5 0 0 15,-3-1-1-15,-4-1-1 16,-2-2-1-16,-2-3 0 16,-5-4 0-16,8 0-1 15,-3 2-1-15,-8 2-1 16,-1 8 0-16,-5 0 1 16,3 3 0-16,9 4 0 0,8 0-1 15,3-1 0-15,1-3 0 16,3-3 0-16,9-3 0 15,2-5 0-15,9-3-2 16,9-2 0-16,1-2-1 16,8 3-1-16,13 0 1 15,3 6-1-15,13 6 1 16,4 2 0-16,11 3 1 16,6-3 0-16,15-1 0 15,4-2 1-15,6-3-1 16,2-5 2-16,-5 0-1 15,5 3 1-15,6 1 0 16,1 5 0-16,-6 3 0 16,-12-2 1-16,-20-4 0 15,-12-2 0-15,-14-2 1 16,-3 2-1-16,-10 1 2 16,-1 1 1-16,-6-4-1 0,0-6 2 15,-5-5-2-15,0-5 0 16,-3-11-1-16,3 3-1 15,-1-10 0-15,-1-4 0 16,-3 0-1-16,1-5 0 16,-3-7 1-16,0 2-1 15,1 0 0-15,-3 6 0 16,4 6 0-16,0 3 0 16,1 5 0-16,0-1-1 0,3 6 1 15,0 3 0 1,1 9-1-16,1 10 1 0,-6 8-2 15,-2 2 1-15,-1 5 0 16,-5 2 0-16,-2 1 1 16,-3 6 0-16,-7 0 1 15,2 6 0-15,-10 5 1 16,-8 1-1-16,-14 1 1 16,-9-6 0-16,-4-9 1 15,1-8 0-15,2-7 1 16,-9-14 0-16,-8-3-2 15,-3 3 0-15,1 5-3 16,12 10-2-16,9 7-4 16,8 7-6-16,27 4-40 15,6-3-44-15,23-8-102 16,14-7-52-16,21-12 150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8T20:32:15.9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2490 5043 588 0,'-5'-33'297'0,"-5"10"-90"16,6 5 28-16,-8 15-21 15,6 11-22-15,-5 14-30 16,-10 6-13-16,-1 10-23 16,-5 5-14-16,7 14-32 15,11 9-20-15,9 14-31 0,5 7-11 16,9 7-10-16,7-1-2 16,6 4-2-16,1-8 0 15,1-13-13-15,1-9-27 16,-2-24-96-16,5-6-79 15,-1-22-278-15,-1-9 306 16</inkml:trace>
  <inkml:trace contextRef="#ctx0" brushRef="#br0" timeOffset="426.69">2794 5224 537 0,'7'38'330'15,"-5"-2"-50"-15,5 14-61 16,4 2-11-16,4 1-42 16,4 4-19-16,1-5-32 15,-5 0-17-15,-5-1-23 16,4-4-3-16,-1-9 2 16,-3-11-2-16,1-19 1 15,-6-8-2-15,6-22-14 16,-1-10-6-16,2-26-22 15,7-10-9-15,-1-12-13 16,9 2-6-16,8 9-8 0,-1 4-7 16,-3 18-15-16,-2 7-10 15,-8 23-19-15,-3 8-7 16,2 14-3-16,2 2 6 16,12 9 21-16,-2 5 12 15,5 11 19-15,2 13 5 16,-5 12 8-16,3 9 5 15,-9 2 2-15,-2-3 0 16,-4-6-3-16,-6-10-2 16,3-7-8-16,-5-9-22 0,-4-18-128 15,0-7-110-15,-5-20 157 16</inkml:trace>
  <inkml:trace contextRef="#ctx0" brushRef="#br0" timeOffset="1322.91">2966 5413 531 0,'-18'2'284'16,"6"8"-66"-16,3 7-43 15,9 5-23-15,2 6-17 16,5 7-2-16,8 7 7 0,-5 3-10 15,1-2-6-15,-6-4-23 16,0-2-12-16,-3-13-20 16,5-4-7-16,-4-15-4 15,-2-8-2-15,4-12-4 16,-9-13 0-16,-3-13-5 16,4-10 1-16,9-10 8 15,12 4-3-15,13 5 3 16,-3 8-3-16,-2 11-17 15,0 9-5-15,0 13-18 16,0 3-5-16,5 4-5 16,3 5 0-16,11-3-7 15,5-3-23-15,12 5-70 16,0-3-56-16,7 9-155 16,-2 1-112-16,11 10 265 15</inkml:trace>
  <inkml:trace contextRef="#ctx0" brushRef="#br0" timeOffset="2441.67">3702 5535 670 0,'2'49'296'0,"-3"-31"-160"16,2 0-7-16,2-4-45 16,-3 2-10-16,0-4-2 15,-3-3 0-15,-3-5 0 16,-1-4 1-16,2-3-18 16,-3-3-12-16,6-3-24 15,1 1-11-15,1-1-3 16,2-1 7-16,3 0 31 15,-1 1 18-15,1-2 32 16,2 1 2-16,-2-5-25 16,3 2-17-16,3-2-39 15,-1-7-29-15,8 3-87 16,3-9-68-16,3-6-224 0,9 10 243 16</inkml:trace>
  <inkml:trace contextRef="#ctx0" brushRef="#br0" timeOffset="2860.28">4028 5341 712 0,'21'-13'404'0,"-1"-6"-143"15,1 2-27-15,-3-3-53 0,-8 4-77 16,-7 5-12-16,-11 7-15 16,-9 6-3-16,-12 14-18 15,-4 5-13-15,-16 13-14 16,-7 7-6-16,-17 10-10 15,-2 8-4-15,8 5-6 16,7 4 0-16,21 0 5 16,9 0 4-16,10-9 8 15,7-6 2-15,13-10 1 16,6-11-3-16,11-14-2 16,6-13 1-16,3-22 6 15,5-10 3-15,10-16 3 16,3-10-2-16,12-8-2 15,0-4 2-15,-2-3 8 16,-14 5 3-16,-11 9 3 16,-11 6-3-16,-12 16-9 0,5 19-2 15,-7 19-2-15,0 15 0 16,-5 22-5-16,-5 3-4 16,-2 7-9-16,3-1-4 15,9 2-53-15,4-8-64 16,13 0-276-16,5-10 250 15</inkml:trace>
  <inkml:trace contextRef="#ctx0" brushRef="#br0" timeOffset="3104.65">4455 4723 862 0,'-14'25'473'16,"-5"-2"-143"-16,5 12-79 16,3 5-30-16,6 14-74 15,10 15-27-15,-9 7-54 16,7 13-22-16,-4 7-31 16,1 1-10-16,12-2-59 15,-3-8-63-15,-3-15-135 16,-1-8-93-16,-15-12 211 15</inkml:trace>
  <inkml:trace contextRef="#ctx0" brushRef="#br0" timeOffset="3503.91">4210 5486 938 0,'1'-28'445'0,"1"1"-233"16,19 6-4-16,5 2-4 0,17 3-71 15,2 1-23-15,8 5-34 16,1 0-10-16,-3 17-17 16,-3 8-3-16,-9 20-20 15,-4 12-5-15,-4 7-7 16,-4 4-2-16,-7 1-10 16,1-1-13-16,-10-6-19 15,0-2-8-15,-9-15-9 16,-7-6-2-16,-5-11-73 15,-8-12-57-15,-2-16-86 16,-3-17-19-16,-1-32 10 16,6-14 62-16,7-25 175 15,2-6 93-15,9 7 221 16,1 9 51-16,3 32 5 16,2 15-43-16,-2 23-129 15,1 6-51-15,0-1-80 16,5-1-35-16,15-5-87 0,9-5-73 15,10-8-277-15,15 7 281 16</inkml:trace>
  <inkml:trace contextRef="#ctx0" brushRef="#br0" timeOffset="4347.78">5529 5286 867 0,'-23'9'410'16,"-3"3"-217"-16,-8 6-19 16,-1 6-31-16,-1 4-63 15,5 7-15-15,6 4-15 16,3-2 0-16,16 2 9 16,2-4 4-16,3-6-1 15,10-2 1-15,-3-8 6 16,8-6 2-16,6-8 3 0,-5-3-3 15,9-8-16-15,-6-6-10 16,2-7-18-16,2-3-8 16,-8-5-7-16,-3-5-1 15,-7-6-1-15,-5-6-2 0,-11-4-27 16,-5 5-23-16,-6 6-69 16,3 12-49-16,-3 11-183 15,2 7-281-15,14 11 409 16</inkml:trace>
  <inkml:trace contextRef="#ctx0" brushRef="#br0" timeOffset="4687.09">5765 5343 900 0,'16'36'386'0,"-16"6"-208"16,0 3-1-16,1-1-24 15,6 2-24-15,-3-10-23 16,-4-2-13-16,0-9-22 16,1-4-9-16,3-11-18 15,10-6-4-15,5-8 8 16,-7-11 4-16,12-10 5 16,-5-7-4-16,6-9-7 0,5-5 2 15,-1 0 15 1,2 1 6-16,-10 20 3 0,-4 8-8 15,-10 21-18-15,-5 13-10 16,-4 9-13-16,-4 9-4 16,-3 5-10-16,0 0-5 15,2-4-54-15,6-5-55 16,9-8-272-16,5-5 245 16</inkml:trace>
  <inkml:trace contextRef="#ctx0" brushRef="#br0" timeOffset="4992.63">6697 5253 1542 0,'-27'23'570'0,"-26"12"-449"16,0 13-10-16,-11 17 29 16,7 4-28-16,4 1-17 15,3-3-18-15,15-18-24 16,4-9-9-16,15-23-15 15,17-11-4-15,20-18 1 16,11-10 4-16,20-15 4 16,2-7 0-16,0-3-6 15,-6 1 0-15,-15 18 5 0,-12 9 2 16,-18 20-1-16,-8 15-3 16,-9 15-10-16,-6 8-7 15,1 8-8-15,2 1-24 16,5-13-79-16,8-8-80 15,15-24 103-15</inkml:trace>
  <inkml:trace contextRef="#ctx0" brushRef="#br0" timeOffset="5196.76">6882 4424 2118 0,'-2'3'109'16,"1"7"60"-16,-2 15 19 15,0 16-4-15,3 20-57 16,-3 6-22-16,3 14-43 16,0 7-18-16,2 22-23 15,8 13-9-15,3 23-41 16,1 9-52-16,1 0-166 16,-2-3 157-16</inkml:trace>
  <inkml:trace contextRef="#ctx0" brushRef="#br0" timeOffset="5980.96">7933 5078 466 0,'-11'1'306'15,"2"7"73"-15,3 3-147 16,3 4-7-16,0 7-24 15,6 12-46-15,5 8-17 16,3 10-41-16,-1-2-22 0,0-7-36 16,-3-9-13-16,-1-14-11 15,0-5-1-15,-5-7 2 16,0-7-2-16,-2-13-2 16,1-4-4-16,8-17-5 15,6-6-2-15,15-11-1 16,6-9 1-16,8-4 1 15,0 1 2-15,-11 13 4 16,-5 11 9-16,-11 22 11 16,-5 13 7-16,-4 19 11 15,-2 11-1-15,-5 8-1 16,-4 3-5-16,-5 3-16 16,3 1-8-16,10-3-20 15,5-7-28-15,8-5-107 16,-1-8-121-16,10-5 160 15</inkml:trace>
  <inkml:trace contextRef="#ctx0" brushRef="#br0" timeOffset="6333.99">8695 5055 552 0,'-15'22'364'0,"-1"18"68"15,4 2-172-15,-4 4-45 16,3-5-45-16,4-8-74 16,6-8-27-16,5-18-35 15,12 0-7-15,6-8-9 16,3-7-1-16,-3-9-4 16,5-7-2-16,-6-12-1 15,3-3 6-15,4 3 22 16,-8 2 15-16,2 11 21 15,-3 6-2-15,-2 10-19 16,-6 6-13-16,0 11-22 16,-1 7-5-16,-3 11-4 15,0 5-3-15,-2 5-2 16,1 1-14-16,2-3-67 16,0-5-67-16,-1-5-315 15,1-5 299-15</inkml:trace>
  <inkml:trace contextRef="#ctx0" brushRef="#br0" timeOffset="6896.95">9222 5027 830 0,'-16'31'364'0,"3"14"-168"16,-2 3-13-16,-2-2-2 15,6 2-55-15,6-11-72 16,7 0-26-16,6-13-18 16,-5-11-2-16,-1-9 6 15,-1-13-1-15,9-5 0 16,7-6-3-16,3-13-7 16,2-4-2-16,1-11-1 15,1-5-1-15,6 4 0 16,-3 2 0-16,-9 12 0 15,-6 9 1-15,-11 23 7 16,-3 9 15-16,-9 26 34 16,-4 3 10-16,-1 18 17 15,0 7 0-15,3 0-18 16,5-2-6-16,8-21-21 16,5-12-16-16,15-22-14 15,5-8-3-15,5-27-2 0,2-10 2 16,2-16-1-16,-3-3 0 15,5 3 0-15,-1 1 1 16,-9 15 7-16,1 4 9 16,-14 23 21-16,-4 12 11 15,-2 22 20-15,-2 16 4 16,-7 18 3-16,-7 14-8 16,-12 14-14-16,-7-2-10 0,3-6-24 15,8-6-6-15,19-25-17 16,8-8-7-16,8-18-42 15,5-15-32-15,-8-24-120 16,0-13-101-16,7-18 189 16</inkml:trace>
  <inkml:trace contextRef="#ctx0" brushRef="#br0" timeOffset="7337.45">9828 4587 1063 0,'-10'-11'488'15,"4"-2"-280"-15,3 11-12 16,3 9-23-16,2 23-38 16,-1 18-4-16,1 31 3 0,-4 8-11 15,-2 15-23-15,0-4-14 16,-1-13-25-16,3-7-11 15,6-23-21-15,3-7-6 16,6-21-13-16,2-6-4 16,-1-20-3-16,0-4-3 15,0-30 1-15,5-10-1 16,5-14-1-16,1-9-1 16,7 4-3-16,1 3 1 15,4 18-1-15,-5 17 0 0,-5 25 3 16,-7 10 3-16,-14 16 9 15,5 4 6-15,-9 8 9 16,-1 6 2-16,5 7 0 16,-11-2-4-16,-3 4-9 15,-6-6-3-15,-18-9-19 16,1-4-25-16,-9-16-83 16,3-3-77-16,5-19-252 15,6-12 281-15</inkml:trace>
  <inkml:trace contextRef="#ctx0" brushRef="#br0" timeOffset="7583.92">10315 4970 979 0,'-10'2'504'0,"0"12"-180"16,1-3-111-16,0 7 1 15,7-1-82-15,4 4-18 16,6 3-37-16,0 1-18 16,2 9-28-16,-3-3-10 15,-1 2-15-15,0-6-5 0,-3-9-45 16,4 1-55-16,-2-10-177 16,4-2-139-16,4-12 252 15</inkml:trace>
  <inkml:trace contextRef="#ctx0" brushRef="#br0" timeOffset="7794.76">10513 5076 653 0,'3'-3'368'15,"-3"3"-93"-15,-4-3-161 16,4 1-8-16,-1 1-88 15,0 1-10-15,-10 1-6 16,-18 5-1-16,-35 11-7 16,27-8-12-16,4-6-58 15,3-3-62-15,7-12 86 16</inkml:trace>
  <inkml:trace contextRef="#ctx0" brushRef="#br0" timeOffset="8405.15">10563 5013 576 0,'-8'42'375'0,"11"6"-23"15,-1 2-6-15,-4-3-71 16,13 0-42-16,-15-16-32 15,2-3-18-15,3-12-41 16,0-4-13-16,8-8-32 16,-9-11-20-16,3-13-36 15,7-10-14-15,-4-17-25 16,7-4-10-16,4-1-33 16,4 3-18-16,5 12-50 15,-1 7-23-15,1 6-39 16,-3-5-30-16,5 11-59 15,5 0-19-15,3 0-12 16,5 7 45-16,4-5 114 0,0 0 61 16,-6 3 137-16,-1 2 43 15,-10 1 61-15,-6 4 14 16,-12 2 1-16,-4 2 0 16,-13 4-17-16,-5-1-8 15,-1 13-21-15,-9 3-16 16,-6 6-15-16,-6 1-7 15,4-6-26-15,6-1-20 16,24-2-28-16,12 1-6 0,18-4-6 16,6 2 1-16,-2-1 1 15,-1 1 3-15,-5 7 7 16,-5 1 9-16,-4 1 6 16,-7 0 0-16,-7 5-2 15,-13-2-8-15,-8 0-11 16,-5 3-5-16,-5-14-17 15,4 1-19-15,-5-9-59 16,1-6-44-16,-7-2-140 16,-4-6-117-16,-11-3 241 15</inkml:trace>
  <inkml:trace contextRef="#ctx0" brushRef="#br0" timeOffset="8811.68">10413 5063 945 0,'25'-19'451'0,"5"-4"-221"15,-2-3-19-15,-3 4-66 16,-5 1-49-16,-18 5-19 15,-1 5 3-15,-20 4-12 16,-12 1-16-16,-3 6-26 16,-9-2-10-16,6 5-25 15,1-3-26-15,2 5-96 16,1 2-97-16,10 5 140 16</inkml:trace>
  <inkml:trace contextRef="#ctx0" brushRef="#br0" timeOffset="10062.12">2515 5479 810 0,'-10'-2'402'0,"-5"-3"-144"15,11 4-28-15,13 2-47 16,-3 2-34-16,19 12-39 15,-7 2-15-15,-1 8-33 16,3 1-13-16,1 3-12 16,-4-3-5-16,-1-7-9 15,0 0-1-15,-5-10 4 16,1-2 5-16,-4-6 13 16,0-4 7-16,-4-11 2 0,0-7-2 15,5-9-14-15,0-1-7 16,6-9-13-16,-1-3-5 15,0 4-7-15,0 5-2 16,-2 15-3-16,0 5-1 16,1 9-18-16,-5-5-18 15,9 8-66-15,4 2-59 16,6 5-176-16,6 6 210 16</inkml:trace>
  <inkml:trace contextRef="#ctx0" brushRef="#br0" timeOffset="11470.24">2199 4948 1060 0,'-2'0'436'16,"4"2"-304"-16,1 8-10 16,4 2 9-16,10-1-46 15,5-3-14-15,17-10-20 16,3-5-13-16,14-8-20 16,0 2-18-16,-3-4-92 15,-1 2-93-15,-5 11 113 16</inkml:trace>
  <inkml:trace contextRef="#ctx0" brushRef="#br0" timeOffset="11876.5">2455 6178 1207 0,'13'0'527'0,"8"-12"-280"16,2-3-59-16,3-3-61 15,13 1-52-15,0 1-50 16,3-1-8-16,2 1-72 15,-3-1-100-15,-4 5 103 16</inkml:trace>
  <inkml:trace contextRef="#ctx0" brushRef="#br0" timeOffset="19650.14">2813 6697 835 0,'-17'-13'380'0,"-10"7"-180"16,-1 2-8-16,-6 8-56 15,-3 1-32-15,-4 8-46 16,-1-2-20-16,1 11-25 16,4 5-4-16,2 9-2 15,-3 5 0-15,1 6 4 16,0-2 1-16,7 0-1 15,9-3-1-15,9-8-6 16,6-2-2-16,12 0-2 16,4 3 0-16,5 3 3 15,4 6 3-15,-4 4 9 16,-4 2 6-16,-10 4 15 16,-2 0 3-16,-17-6 1 15,1-1-3-15,-10-8-10 16,-3-8-6-16,4-7-11 15,-4-7-11-15,3-15-61 0,-1-6-52 16,2-17-141-16,6-3-204 16,17 1 298-16</inkml:trace>
  <inkml:trace contextRef="#ctx0" brushRef="#br0" timeOffset="20606.79">2743 7191 688 0,'18'34'344'0,"-3"7"-93"16,-3 9-14-16,-3 5-44 15,-3-2-20-15,1 1-46 16,-5-10-24-16,-3-4-38 16,1-4-13-16,-3-6-20 15,3-6-8-15,2-7-6 16,-2-4-2-16,2-10-1 16,-1-3 1-16,-2-12-3 0,1-6-3 15,3-8-5-15,4-4-4 16,3-8-1-16,-2-6-1 15,7-3-1-15,5 1 0 16,-6-1-1-16,10 11-1 16,-7 5 0-16,-5 6 0 15,2 15 2-15,-2 4 2 16,-5 16 0-16,1 6 1 16,3 18 4-16,-7-1 0 15,-2 0 3-15,1-2 1 0,-3-11 0 16,1-3 0-16,2-11-3 15,4-6-1-15,0-12-2 16,2-8-1-16,4-10-1 16,-1-2 0-16,1-2-1 15,2-2 0-15,1 10 1 16,-1-6-1-16,2 7 2 16,1 8-1-16,-5 10 2 15,-1 7 0-15,-3 12 3 16,0 5 0-16,1 7 1 15,-1 8 1-15,-2 3 1 16,1-1 1-16,-1 0 1 16,-3-9 0-16,1-1-4 15,1 0-2-15,1-7-5 16,4 1 0-16,-1-10-3 16,2 0 1-16,0-7-1 0,2-2 1 15,4-5 1-15,7-1 1 16,0-4 0-16,1-3 0 15,-1-2 1-15,1 2 0 16,5-11 3-16,2-4 1 16,3 1 8-16,-6-10 6 15,-3 5 14-15,-4 1 9 16,-12-7 13-16,-6 3 5 16,-5 5 7-16,0 3 0 0,-8 10-2 15,-3 7-5-15,-9 11-12 16,-6 8-7-16,-2 13-9 15,3 4-3-15,8 8-5 16,4 4-4-16,13-3-8 16,4 1-3-16,7-2-4 15,7 1-2-15,5-1-2 16,1 0 0-16,1-7-5 16,-6-4-12-16,1-9-43 15,-3-6-40-15,1-7-119 16,5-7-85-16,-1-7 188 15</inkml:trace>
  <inkml:trace contextRef="#ctx0" brushRef="#br0" timeOffset="20855.86">4004 6672 1013 0,'-6'-5'501'0,"-1"-1"-226"15,4 10-51-15,-2 5-29 16,4 17-75-16,1 13-16 16,0 17-22-16,0 7-9 15,0 13-15-15,5-1-10 16,-2 5-23-16,0-2-10 16,7 1-15-16,-10-16-15 0,1-11-106 15,8-4-55-15,-9-25-231 16,3 2 243-16</inkml:trace>
  <inkml:trace contextRef="#ctx0" brushRef="#br0" timeOffset="21073.28">4210 6494 702 0,'0'5'389'15,"0"14"-110"-15,-3 12-44 16,3 13-6-16,-1 20-67 16,2 14-29-16,-1 14-51 15,-5 1-20-15,0 2-34 16,-4-6-13-16,3-10-63 0,1-9-58 16,5-16 66-16</inkml:trace>
  <inkml:trace contextRef="#ctx0" brushRef="#br0" timeOffset="21470.17">4599 6922 1040 0,'-6'-7'431'0,"-5"11"-261"15,-10-1-15-15,7 2-42 16,1 1-40-16,4-2-48 16,-1 2-15-16,8 5-6 15,0 5 1-15,1 4 11 16,5 6 7-16,4-1 6 16,3 2 2-16,7 0-6 15,-1-4-4-15,-1-1-3 16,-2 1-1-16,-6-4 5 15,-4 8 6-15,-3-4 9 16,-1 5 9-16,-8-1 12 0,-4-4 1 16,-7 3-7-16,-1-15-10 15,0-2-20-15,1-6-11 16,5-6-19-16,0-4-18 16,3-7-54-16,0 1-43 15,3 4-185-15,4 5 198 16</inkml:trace>
  <inkml:trace contextRef="#ctx0" brushRef="#br0" timeOffset="34980.83">1871 8288 1097 0,'-17'-10'446'15,"10"-6"-282"-15,3-4-20 16,13-1-31-16,9 0-20 15,13 0-25-15,4-2-5 16,6 2-14-16,-3 4-5 0,-4 6-13 16,1 4-7-16,2 5-13 15,1-1-3-15,3 1-4 16,3-2 0-16,7-6-3 16,2 0-14-16,6-3-77 15,-1-4-62-15,-9 0-223 16,-4-3 233-16</inkml:trace>
  <inkml:trace contextRef="#ctx0" brushRef="#br0" timeOffset="35284.37">2272 8060 717 0,'-26'9'349'15,"10"-1"-115"-15,5 3-31 16,9 3-38-16,2 0-21 16,0 8-35-16,1 3-8 15,2 16-22-15,1 7-14 16,3 18-23-16,-2 4-13 15,0-1-16-15,-2-2-6 0,1-9-20 16,5-4-43-16,5-6-136 16,-2-12-97-16,-1-7 167 15</inkml:trace>
  <inkml:trace contextRef="#ctx0" brushRef="#br0" timeOffset="35500.85">2061 8822 976 0,'0'23'464'0,"10"-1"-192"15,0-8-25-15,4-14-71 16,9-2-35-16,7-15-51 16,6 2-23-16,10 3-40 15,6-3-12-15,11 2-29 16,9-2-45-16,-5-6-147 0,-5 1-129 15,-2-1 198-15</inkml:trace>
  <inkml:trace contextRef="#ctx0" brushRef="#br0" timeOffset="36149.87">2773 8373 523 0,'-4'5'253'16,"-1"9"-140"-16,2 34 27 16,14-27 1-16,2 6-33 15,3 5-2-15,-5 7-2 16,-3 2-2-16,-5 7-12 15,-4 0-14-15,0-8-32 16,-2-3-14-16,-1-12-17 16,7-6-7-16,0-12-4 15,6-6 0-15,2-11 0 16,-4-10 2-16,4-9 0 16,-2-8 0-16,-3-12-2 15,9-1-1-15,-2-2-1 0,7 7-1 16,5 11-2-16,-6 7 0 15,2 14 1-15,-4 5 1 16,-4 9 0-16,-3 5 2 16,-5 7 6-16,-1 4 7 15,-5 7 12-15,4 6 5 16,-1 4 5-16,1 1-1 16,3 0-9-16,-4-11-5 15,9-10-8-15,1-6-4 0,3-17 0 16,3-2 0-16,-2-14 1 15,-1-6 0-15,-1-5 0 16,0-3 0-16,-2 5 2 16,0 3 4-16,-1 10 13 15,0 8 9-15,3 8 11 16,-3 5 4-16,1 5-2 16,0 4-6-16,-3 6-12 15,4 5-8-15,-4 5-13 16,-5 4-3-16,2 6-5 15,-1 1-1-15,0 2-24 16,5-2-40-16,4-5-201 16,7 2 176-16</inkml:trace>
  <inkml:trace contextRef="#ctx0" brushRef="#br0" timeOffset="36557.8">3768 8336 909 0,'-10'-22'382'15,"-8"10"-197"-15,-1-2-25 0,-5 10 17 16,4-4-38 0,-1 16-49-16,0 8-17 0,-2 18-21 15,-3 15-5-15,1-1-6 16,4 3-8-16,6-9-14 15,6-3-6-15,15-7-7 16,0-7-3-16,13-9 0 16,-2-9-1-16,1-12 2 15,3-7 1-15,-1-14 2 16,3-2 5-16,-3-11 12 16,2 1 7-16,-2 1 9 15,-2 3 3-15,1 16 3 16,-6 4-3-16,-5 13-2 15,-4 5-3-15,-4 12-14 16,-1 4-3-16,-1 11-12 16,2 0-4-16,1-9-16 15,0-1-33-15,8-5-130 16,3-1-152-16,12-1 200 0</inkml:trace>
  <inkml:trace contextRef="#ctx0" brushRef="#br0" timeOffset="37292.18">4082 8362 1010 0,'-5'-17'356'16,"-5"5"-293"-16,-6-3 12 16,-4 13 10-16,-2 6-11 0,6 20-8 15,3 16-12-15,4 15 2 16,-5 5 5-16,8 2-14 15,3-4-14-15,10-20-20 16,15 1-5-16,2-23-6 16,6-13 0-16,-5-9 8 15,-4-15 11-15,-4-11 27 16,-3 0 10-16,-6-10 17 16,0-2-4-16,-8-5-19 15,5 3-11-15,-4 9-23 16,0 9-6-16,6 17-1 15,-4 12 3-15,7 13 15 16,1 9 8-16,0 11 12 16,0 3 1-16,-2 6-7 15,-3 3-8-15,-3 4-15 0,-3 3-4 16,-7 5-8-16,-7-4-1 16,-4-2-1-16,-5-2 0 15,-4-6-2-15,-4-4 0 16,-3-12-1-16,3-8-1 15,2-17-3-15,8-4-5 16,12-11-6-16,10 0-4 16,17-5-5-16,2 0-2 15,8-8-9-15,-2-2-2 0,8-5 2 16,6-3 5-16,12-4 14 16,8-2 7-16,7-14 5 15,2-3 1-15,-3-3 4 16,-3-4 5-16,-7 7 25 15,-4 5 11-15,-14 1 15 16,-1 15 1-16,-14 4-1 16,-6 10 3-16,-14 12 1 15,-12 0-4-15,-11 12-20 16,-9 9-11-16,-2 16-15 16,-1 7-3-16,0 17-2 15,3 2-2-15,1-1-3 16,8 1-2-16,16-8-2 15,4-3 0-15,14-6-9 16,1-7-16-16,9-10-61 16,1-8-48-16,5-12-132 15,4-8-101-15,9-20 232 0</inkml:trace>
  <inkml:trace contextRef="#ctx0" brushRef="#br0" timeOffset="37590.08">5077 8189 1026 0,'7'-21'453'0,"-7"4"-200"16,-4 7-24 0,-11 10-38-16,-7 4-40 0,-10 7-72 15,6 6-33-15,1 4-32 16,6 4-6-16,12 5-6 16,3-4 0-16,8 0 3 15,9 0 2-15,8-4 10 16,3 2 6-16,10-2 12 15,-6-5 8-15,2 0 17 16,-5-1 5-16,-12 1 0 16,-5 5-6-16,-18 3-21 15,-10 4-13-15,-11 3-13 16,-4-2-4-16,0-6-9 16,-10-9-26-16,15-11-101 15,7-4-103-15,2-10 137 16</inkml:trace>
  <inkml:trace contextRef="#ctx0" brushRef="#br0" timeOffset="54397.73">2012 9881 993 0,'-10'-31'437'15,"8"4"-273"-15,3-5-11 16,7 12-23-16,3 18-57 16,2 14-8-16,-1 45-7 15,-1 13 0-15,4 39-11 16,-4 9-11-16,4 8-19 15,-3 0-6-15,3-19-7 16,-2-15 0-16,1-23-2 16,-2-15 1-16,-5-20 1 15,-2-10-1-15,-5-21 3 16,-4-11 0-16,-6-28 0 16,-3-13-1-16,-8-39-3 15,-5-25 0-15,-7-29-1 16,11-9 0-16,8 1-1 0,16 24 0 15,15 32 4-15,-1 21 1 16,9 34 2-16,-9 4 1 16,8 18-2-16,-3 0-2 15,0 10 1-15,0 6 1 16,-5 10 7-16,3 9 3 16,-6 9 8-16,0 10 4 15,-7 8 2-15,-6 8 0 16,-8 4-8-16,-5-5-5 15,-8-7-9-15,-5-9-11 0,-2-15-128 16,0-13-149-16,4-21 175 16</inkml:trace>
  <inkml:trace contextRef="#ctx0" brushRef="#br0" timeOffset="54847.07">2561 9702 716 0,'-1'97'358'0,"8"2"-161"16,9 4-10-16,3 2-9 15,4-12-48-15,-4-8-14 16,-3-23-41-16,0-12-15 16,-4-24-22-16,-2-10-6 15,-3-20 1-15,-2-13 1 16,1-24 4-16,-2-9-2 16,2-20-5-16,1-4-4 15,8 0-6-15,6 1 3 0,10 18 1 16,-1 9 3-16,-2 27 8 15,-4 12 5-15,-7 21 10 16,-6 10 1-16,-14 17-4 16,0 4-8-16,-3 10-18 15,0-1-7-15,9-1-12 16,5 2-2-16,-4-15-53 16,2-3-53-16,5-13-171 15,1-12-132-15,13-7 250 16</inkml:trace>
  <inkml:trace contextRef="#ctx0" brushRef="#br0" timeOffset="55242.18">3164 9931 769 0,'3'24'378'0,"-3"17"-132"16,-1 6-10-16,-3 10-80 0,1 2-26 15,1-10-57-15,2-5-25 16,3-21-30-16,6-9-12 16,7-15-6-16,6-12 0 15,6-13 5-15,5-7 2 16,0-9 11-16,-1-1 10 0,-3 1 29 16,-2-1 10-1,-9 4 22-15,-9 4 7 0,-2 9 0 16,-6 7-1-16,-2 11-21 15,11 8-11-15,-3 12-17 16,-1 10-3-16,10 19-4 16,-6 10-3-16,0 20-12 15,0 6-6-15,-9 8-6 16,-8-1-3-16,-10-8-3 16,3-6 0-16,-23-17-3 15,8-9-10-15,-6-22-86 16,-9-11-83-16,14-25-363 15,-8-19 344-15</inkml:trace>
  <inkml:trace contextRef="#ctx0" brushRef="#br0" timeOffset="55847.45">4103 9922 929 0,'-21'-51'406'0,"-2"39"-241"16,2 9 13-16,-7 6-62 16,4 7-33-16,-5 11-31 0,-6 4-16 15,0 2-23-15,-2-3-6 16,15-7-4-16,20-6 3 16,24-8 18-16,6-3 8 15,13-2 11-15,-2-3 2 16,1 5-6-16,-2 2 1 15,-6 15 0-15,-8 5 2 16,-18 14 7-16,-7 4 5 16,-14 9-1-16,-6 0-7 15,-7-2-21-15,-7-7-12 0,4-12-40 16,-5-11-41-16,4-28-117 16,12-11-73-16,4-21-95 15,7-11-107-15,9-1 306 16</inkml:trace>
  <inkml:trace contextRef="#ctx0" brushRef="#br0" timeOffset="55981.14">4022 9987 535 0,'24'4'303'0,"2"11"-52"16,-1 4-49-16,-3 13-81 16,0 6-32-16,-2 3-45 15,-2 3-19-15,1-5-48 16,-1 6-84-16,-5-2 72 15</inkml:trace>
  <inkml:trace contextRef="#ctx0" brushRef="#br0" timeOffset="56131.25">4229 9913 887 0,'-3'-21'355'0,"-5"2"-191"15,6 7-322-15,2 0-191 0,6 0 218 16</inkml:trace>
  <inkml:trace contextRef="#ctx0" brushRef="#br0" timeOffset="56366.4">4657 9779 675 0,'-12'31'347'0,"0"4"-87"16,-3-1-1-16,0 4-36 15,0-1-22-15,-1 6-44 16,2-3-28-16,7-5-57 16,3-7-25-16,8-14-40 15,5-4-27-15,7-16-111 16,3-5-91-16,11-9-299 15,0-12 320-15</inkml:trace>
  <inkml:trace contextRef="#ctx0" brushRef="#br0" timeOffset="56654.95">4900 9809 242 0,'10'-10'189'16,"-3"2"78"-16,-3 3-5 15,-8 5 0-15,1 8-18 16,-7 8-36-16,1 10-6 15,-9 9-19-15,-5 11-14 16,-9 12-35-16,-5-1-18 0,4-4-35 16,8-8-20-16,16-19-37 15,10-12-12-15,12-24-11 16,14-9 0-16,0-21-1 16,8-6 1-16,1-10 0 15,-3-3-1-15,2 10 2 16,-10 3-1-16,-8 13 1 15,-9 11 1-15,-9 12-2 16,2 8-6-16,-3 7-68 16,-2 3-63-16,4 4 82 15</inkml:trace>
  <inkml:trace contextRef="#ctx0" brushRef="#br0" timeOffset="57094.6">5002 9082 1150 0,'-2'-17'527'0,"7"14"-288"16,2 32-19-16,1 13-23 15,0 22-49-15,-4 5-14 16,-2 6-36-16,4 0-17 15,2 16-41-15,6 12-15 0,-1 8-19 16,-4 6-3-16,-1-23-3 16,-1-16 0-16,5-28-4 15,1-18-2-15,-1-30-5 16,0-12 1-16,-3-29 0 16,2-12 2-16,4-24 5 15,6-5 1-15,12 0 2 16,2 3 1-16,0 23 4 15,0 13 7-15,-7 30 14 16,-5 18 9-16,-12 19 9 16,-1 18-2-16,-5 11-12 15,-2 0-7-15,5 8-13 16,-7-9-6-16,3-3-32 16,3 1-36-16,-3-8-126 15,4 1-122-15,-1-11 193 16</inkml:trace>
  <inkml:trace contextRef="#ctx0" brushRef="#br0" timeOffset="58437.3">5370 9586 519 0,'-3'-19'286'16,"11"3"-77"-16,6 0-42 15,-3-1-25-15,5 8-62 16,-6 0-24-16,-6 8-2 16,-8 2 7-16,-6 10 12 15,-7 6-7-15,-16 12-35 16,0 7-11-16,-14 8-16 15,6 6-2-15,9-2-1 16,7-11-2-16,25-19-4 16,5-21-1-16,29-28 1 15,9-8 2-15,4-19 12 16,8 4 18-16,-8 5 31 16,-4 8 3-16,-4 24-3 0,-9 13-13 15,-20 22-6-15,-8 13 5 16,-17 17 6-16,-8 8 1 15,-10 11-18-15,0 2-8 16,4-6-1-16,1-11 1 16,18-23-4-16,8-14-2 0,20-23-6 15,9-13-5-15,8-23-2 16,-2 0 0-16,-2 0-2 16,0 15 0-16,-7 25 13 15,-8 11 7-15,-16 30 21 16,-4 7 11-16,-16 18 2 15,-7 0-4-15,5-5-21 16,-1-8-11-16,7-20-18 16,10-6-4-16,6-17-17 15,9 0-33-15,12-11-123 16,5-5-108-16,3-1 168 16</inkml:trace>
  <inkml:trace contextRef="#ctx0" brushRef="#br0" timeOffset="58876.11">6304 9412 1215 0,'-11'-11'499'0,"-4"10"-377"0,-15 14 10 16,-2 9 5-16,-12 11-81 16,1 5-10-16,10 12-9 15,8 7 10-15,12 5 19 16,6 9 5-16,14-2-9 15,7-9-14-15,14-9-16 16,11-15-6-16,12-19-9 16,3-10-1-16,-4-16 4 15,-7-8 4-15,-20-17 7 16,-8-5 1-16,-15-7-5 16,-9-6-5-16,-16-4-12 15,-2-5-6-15,-1 0-24 16,6 8-32-16,7 15-97 15,15 24-84 1,0 8 140-16</inkml:trace>
  <inkml:trace contextRef="#ctx0" brushRef="#br0" timeOffset="59315.28">6497 9460 818 0,'22'45'380'15,"1"8"-196"-15,1 0-15 16,2 3-21-16,4-3-34 16,-4-4-5-16,8-6-14 15,-8-7 5-15,-6-11-2 16,1-8-9-16,-17-13-12 15,-4-4-17-15,-2-17-18 16,0-2-8-16,7-12-15 16,14-2-4-16,4-2 4 15,4-1 9-15,2 3 20 16,-5 5 2-16,0 11-2 16,-6 9-8-16,-6 11-10 15,-1 6 4-15,-7 14 19 16,-4 3 12-16,-9 9 5 15,-5 8-1-15,-14-1-19 0,0 7-14 16,-6 0-19-16,5-4-7 16,5-9-11-16,-2-11-26 15,6-21-92-15,-2-9-67 16,15-20-550-16,-5-9 496 16</inkml:trace>
  <inkml:trace contextRef="#ctx0" brushRef="#br0" timeOffset="59515.35">7231 9692 1076 0,'29'56'450'0,"-20"-2"-250"15,-15-5-32-15,7 3-1 16,-6-2-54-16,-6-13-62 15,10-4-26-15,-16-13-95 16,14-6-93-16,2-13 103 16</inkml:trace>
  <inkml:trace contextRef="#ctx0" brushRef="#br0" timeOffset="59668.82">7121 9305 1475 0,'6'-14'508'16,"-2"-3"-503"-16,2 4-48 16,12 1-143-16,6-6-232 15,19-2 278-15</inkml:trace>
  <inkml:trace contextRef="#ctx0" brushRef="#br0" timeOffset="59873.68">7474 9503 1079 0,'-17'29'493'0,"1"5"-226"15,0 3-75-15,9 7-56 16,5-2-30-16,10-7-31 16,5-2-27-16,1-11-35 15,5-2-9-15,6-1-2 16,0-4-18-16,10-9-91 15,2-6-97-15,-6-15 121 16</inkml:trace>
  <inkml:trace contextRef="#ctx0" brushRef="#br0" timeOffset="60019.82">7705 9578 1145 0,'-26'14'445'0,"-11"4"-316"0,0 5-23 16,-4 0-50-16,3-1-15 15,7-5-34-15,3-9-54 16,12-9-157-16,4-3 137 16</inkml:trace>
  <inkml:trace contextRef="#ctx0" brushRef="#br0" timeOffset="60279.59">7877 9480 665 0,'6'-9'401'16,"-3"6"-97"-16,-6 7-22 15,-2 7-3-15,-11 13-71 16,2 9-22-16,-4 15-37 16,3 4-15-16,3 0-47 15,0-3-22-15,12-11-45 16,0-10-15-16,11-14-7 15,8-11-2-15,3-13-27 16,5-14-36-16,7-11-126 16,-3-10-139-16,5-18 206 15</inkml:trace>
  <inkml:trace contextRef="#ctx0" brushRef="#br0" timeOffset="60473.83">8235 9030 1058 0,'0'-29'486'0,"-1"13"-217"0,-1 13-20 16,-3 17-76-16,-2 13-28 16,-6 26-27-16,-12 2-17 15,-6 20-25-15,0 9-15 16,6-1-40-16,2 9-14 16,12 0-42-16,1-9-45 15,13-11-166-15,11-7-155 0,5-26 247 16</inkml:trace>
  <inkml:trace contextRef="#ctx0" brushRef="#br0" timeOffset="60861.48">8034 9705 706 0,'-23'-21'317'16,"13"-1"-165"-16,20-3-84 15,14-6-24-15,24-3-46 16,13-3-28-16,13-8-96 15,1-1-73-15,-4-1-42 16,-6-2 63-16,0 19 246 16,-12 6 145-16,-5 14 176 15,-13 11 27-15,-14 16-61 16,-10 7-47-16,-18 14-76 0,1 5-45 16,-13-6-71-16,9 0-18 15,-3-7-40-15,8-3-20 16,4-10-22-16,3-6-7 15,11-5-4-15,-4-3-1 16,6 3 5-16,4 4 3 16,-13 3 12-16,5 5 3 15,-15 1 3-15,-9 3-3 16,-2 3-11-16,-9 0-4 16,-3-3-10-16,-2-5-2 0,-1-10-33 15,4-2-31-15,4-3-94 16,2-7-112-16,8-4 173 15</inkml:trace>
  <inkml:trace contextRef="#ctx0" brushRef="#br0" timeOffset="61477.2">7697 9539 788 0,'-4'0'391'0,"13"4"-104"16,-8-3-31-16,-6-1-75 0,-7-4-32 16,-7-1-77-16,-3-3-23 15,-1 2-17-15,2 5-6 16,0 1-4-16,-1 8-3 16,3 8-10-16,-1 1-3 15,5 0-65-15,2 0-69 16,4-13 83-16</inkml:trace>
  <inkml:trace contextRef="#ctx0" brushRef="#br0" timeOffset="84413.25">11674 5052 310 0,'-1'-1'168'0,"-2"0"-28"16,2 0-5-16,0 0-5 0,0 0-11 15,0-1-28-15,0 1 2 16,-6 2-5-16,6-1-14 16,-5 10-3-16,-1 7-8 15,3 23-15-15,14-29-4 16,-4-5-6-16,7-6-4 16,6 0-6-16,-4-5-3 15,5 1-10-15,2 4-1 16,-6-1 1-16,1 1 0 15,-2 2 0-15,-1 0-1 16,1 3-2-16,0 1-1 16,0 2-3-16,3-2 0 0,0-3-1 15,2-3-1-15,5-6 1 16,-3-3-1-16,5 4 3 16,0 0-1-16,6 2-2 15,-16 3 0-15,6 2-2 16,-4 3-2-16,-14 2 1 15,15 3-1-15,-17-3 0 16,3-3 1-16,3-3 0 16,-1-2 0-16,7-5 0 15,0-2 0-15,2-2 0 16,0-1-1-16,-2 2 0 16,-1 2 0-16,-6 0 0 15,-3 3-1-15,-3 1 1 16,-2 0 1-16,0 3 1 0,0 0 0 15,0 0 1-15,-1 0 0 16,1 0-1-16,0 0 0 16,0 0 0-16,0-1-1 15,-1 0 0-15,0 0-1 16,-5-10 2-16,-2-2-2 16,-38-20 0-16,26 29-1 15,1 11-1-15,-6 2 0 0,0 4-1 16,-5 2 0-16,-2-3 1 15,6 0-1-15,-1-7 1 16,5-3 0-16,6-4 0 16,-5-6 0-16,5-1 0 15,-1-3 0-15,-2 2 0 16,3 3 0-16,-2 7 0 16,-3 7 0-16,-2 5-1 15,-1 4 1-15,0 4 0 16,1 0 0-16,3-3 0 15,4-3-1-15,5-4 1 16,2-7 1-16,4-5 0 16,1-4 0-16,2-6 7 15,3-1-1-15,0 4 5 16,-3 1 0-16,3 5-4 16,-6 3 1-16,-1 1-5 15,5-1 0-15,0 0-2 0,0 0-1 16,0 0-1-1,1 0 0-15,0 0-1 0,0 0 1 16,9 1 0-16,8 1 1 16,24 1 1-16,-24-5 1 15,2-1 1-15,-1-2 1 16,3-1 0-16,1-2 1 16,6 5-3-16,3 1 0 0,0 2-2 15,6 2 0-15,-10-1 0 16,7 5 0-16,1-4-1 15,-6 0 1-15,10-2 1 16,-13-3 1-16,2-3 4 16,-2-5 4-16,-4-2 7 15,2 2 3-15,-4 3-4 16,1 1-3-16,1 7-8 16,2 2-1-16,-1 1-2 15,-4 3 0-15,3-2 0 16,-1 0 0-16,2 0 1 15,-1 0 1-15,-7-4-2 16,3 3-3-16,-12-3-70 16,9 3-81-16,13 4 95 15,0 0-71-15</inkml:trace>
  <inkml:trace contextRef="#ctx0" brushRef="#br0" timeOffset="88231.47">13615 4682 500 0,'-3'-13'303'16,"1"-1"-28"-16,2 4-49 0,-1-2-68 15,-1 1-31-15,2-1-37 16,0-2-6-16,2 4-7 16,1 2-12-16,3 9-17 15,-4 8-8-15,-1 13-10 16,1 5 3-16,-2 16 3 15,1 8-3-15,-5 4-8 16,3 15-6-16,-3-5-10 16,-3-5-2-16,5-1-4 15,-6-15 0-15,5-3-3 16,1-6-5-16,2-13-25 16,1-5-23-16,1-13-57 15,1-5-39-15,4-3-121 16,1-4-184-16,7-4 298 15</inkml:trace>
  <inkml:trace contextRef="#ctx0" brushRef="#br0" timeOffset="88560.49">14008 4508 413 0,'6'-25'286'0,"4"4"15"16,1 6-74 0,-3 3-94-16,-1 9-35 0,-1 13-35 15,0 8-2-15,-6 12 10 16,1 2 3-16,1 7 2 16,-1 7-8-16,0 7-17 15,-2 1-6-15,1 8-14 16,1-3-5-16,0-6-11 15,3-2-4-15,1-11-5 16,0-5-2-16,-1-12-1 16,0-8-1-16,-3-6-37 15,-1-6-42-15,-1-6-141 16,-4-3-113-16,4 5 202 16</inkml:trace>
  <inkml:trace contextRef="#ctx0" brushRef="#br0" timeOffset="89063.78">13212 4617 484 0,'-5'-20'264'16,"-1"0"-60"-16,-2 10-77 15,-3 8-29-15,-6 10-14 16,1 7-1-16,2 6-8 15,0-2-2-15,8-2-10 16,5-4 0-16,9-9 20 16,12-4 16-16,15-8 20 15,9-8 4-15,21-3-18 16,9-3-12-16,5 5-17 16,1 1-6-16,-5 4-12 15,-6 0-7-15,4 1-14 16,9 3-7-16,-11-1-11 15,1 2-4-15,-11-3-6 0,-13-1-2 16,3 0-2-16,-5-2 0 16,-2 2-2-16,0 3-4 15,3 8-50-15,1 2-51 16,-7 5-191-16,-2 6 184 16</inkml:trace>
  <inkml:trace contextRef="#ctx0" brushRef="#br0" timeOffset="90277.46">15362 4928 469 0,'9'9'261'16,"0"2"-38"-16,11 7-22 15,1 7-37-15,-4 2-22 16,4 9-34-16,-3-2-12 16,-5-4-18-16,-1 1-9 15,-1-10-18-15,-1-6-8 16,0-12-15-16,2-9-3 0,-1-10-3 16,1-9 1-16,2-13 3 15,-2-7 4-15,0-17 9 16,-3-8 4-16,0-17 7 15,0-10-3-15,1-7-14 16,1 1-7-16,4 5-14 16,6 11-3-16,1 15 0 15,10 13 3-15,-7 13 7 16,-2 4 3-16,3 11 7 16,-12-5-1-16,7 5-1 15,0 0-2-15,-3 3-5 16,3 4-3-16,-3 5-5 15,4 8-2-15,4 9-3 16,4 11-1-16,10 10-2 16,3 1-2-16,13 2 1 15,8 0-1-15,11-5 0 16,2-3 1-16,1-8 1 16,0-2 0-16,3-10 5 0,7 4 1 15,-4 3 3-15,-6 1 3 16,-9 10 2-16,-10 3 2 15,1 3 0-15,1-2-2 16,2 0-5-16,-3-3-2 16,-9-4-4-16,-8-2-1 15,-8 0-2-15,-6-3-1 0,-6 1 0 16,-3 0 0-16,-10 2-5 16,-2 1-7-16,-6 10-23 15,-1 4-14-15,-4 4-20 16,-1 8 1-16,-1-6-14 15,-1-8-5-15,6-1-40 16,0-11-64-16,0-3-305 16,4 3 327-16</inkml:trace>
  <inkml:trace contextRef="#ctx0" brushRef="#br0" timeOffset="91061.9">16111 4726 447 0,'0'-7'261'0,"3"-6"-35"15,3-5-1-15,10-9-26 16,2-2-17-16,11-1-22 16,1-1-14-16,8 5-40 15,-6 5-17-15,-4 9-36 16,3 8-17-16,-15 4-20 15,7 7-7-15,-4 1-6 0,-4 1 0 16,2 4 0-16,-1-1-1 16,1 6 1-16,-4 3 1 15,-3 5 1-15,-7 1 1 16,-6 3 2-16,-6 3-1 16,-7 6 0-16,-5-4 0 15,0 9-2-15,-4-4-1 16,0-10 0-16,3-1 0 15,5-12 5-15,2-5 8 16,4-8 20-16,2 6 10 0,5-1 15 16,4 2 0-16,9 1-3 15,-1 0-3-15,8-3-3 16,3-2-2-16,9 4-4 16,7-6-3-16,1-1-8 15,2-2-4-15,-1-1-12 16,0 4-6-16,1-1-7 15,1 3-3-15,7-1-1 16,-6 0 0-16,-4 0-2 16,-1 0 0-16,-15-3-32 15,-2-2-34-15,2-3-105 16,-3-2-112-16,16-2 178 16</inkml:trace>
  <inkml:trace contextRef="#ctx0" brushRef="#br0" timeOffset="98316.8">18709 4504 539 0,'0'-28'270'0,"-1"7"-81"15,-4 0-18-15,4 0-35 16,0 0-29-16,10-1-44 16,6-2-13-16,12-1-7 15,6 1 2-15,-1 0-2 16,4 5-7-16,-3 7-17 16,-7 2-10-16,-4 14-7 15,-5 10 1-15,-13 18 1 16,-6 10 1-16,-15 11-1 15,-6 4-3-15,-4 1-24 16,1-4-17-16,11-12-10 16,5-11-4-16,20-18 21 15,11-8 15-15,14-7 12 0,10-1 4 16,5 0 2-16,6 5 0 16,-6 7 5-16,-1 7 10 15,-11 8 18-15,-13 5 4 16,-11 13 3-16,-14 5-4 15,-7 8-4-15,-12 0-1 16,-14-1 3-16,-1-3-4 16,-13-6-10-16,1-4-4 0,3-9-13 15,5-6-29-15,13-15-139 16,9-9-296-16,18-9 299 16</inkml:trace>
  <inkml:trace contextRef="#ctx0" brushRef="#br0" timeOffset="98452.77">19383 5055 965 0,'-9'19'342'0,"-1"2"-309"16,-4-4-109-16,6-13 50 15</inkml:trace>
  <inkml:trace contextRef="#ctx0" brushRef="#br0" timeOffset="98753.73">19742 4463 1006 0,'-12'35'411'0,"2"5"-259"15,3 3 6-15,1 15-8 16,-4 5-16-16,1 10-28 16,5 9-23-16,-8-8-47 15,5-2-15-15,-4-13-16 16,-2-9-13-16,3-6-101 15,10-3-91-15,12-10 121 16</inkml:trace>
  <inkml:trace contextRef="#ctx0" brushRef="#br0" timeOffset="99200.43">20056 4643 587 0,'18'5'364'16,"-2"-1"81"-16,-11 0-232 16,12 1-31-16,1 2-44 15,-1 9-72-15,12 7-17 16,-16 5-1-16,4 8 5 15,-2-5 2-15,2-2 1 0,10-7-1 16,1-15 1-16,7-15-4 16,3-9-3-16,1-11-14 15,0-5-8 1,5 1-14-16,4 4-7 0,-13 9-2 16,2 6-1-16,-7 11 5 15,-9 2 3-15,3 3 7 16,-11 2 5-16,-6-1-1 15,-3 4-1-15,-4-3-7 16,0 3-4-16,0 2-5 16,-7-3-1-16,0 2-3 15,3 5-3-15,-12 0-32 16,7 2-25-16,0 6-98 16,-7-5-104-16,6 0 167 15</inkml:trace>
  <inkml:trace contextRef="#ctx0" brushRef="#br0" timeOffset="99619.83">20276 4555 824 0,'-22'0'331'0,"6"3"-199"16,4 3 6-16,9 3 28 15,3 2-5-15,1 5-2 16,2 5-6-16,1 7-31 16,0 7-14-16,-4 6-32 15,-5 0-10-15,-5 0-12 16,-2-4-8-16,7-8-14 15,-4-9-6-15,11-13-7 16,3-10 2-16,11-16 3 16,12 1 3-16,9-3 0 15,7 1-3-15,3 3-7 16,-3 3-3-16,-6 3-7 16,3 3-4-16,-4-3-19 15,1-3-22-15,-8-1-71 16,-6-3-54-16,-3 1-154 15,-12 0-261-15,-1 3 382 0</inkml:trace>
  <inkml:trace contextRef="#ctx0" brushRef="#br0" timeOffset="99952.95">20622 4465 875 0,'5'-2'448'16,"-10"12"-191"-16,-1 23-36 15,0 9 0-15,-11 20-80 16,-5 3-30-16,-1 10-45 16,-2 5-28-16,7 2-29 15,6 1 5-15,3-5-59 16,3-4-41-16,10-5-204 16,3-9-306-16,-1-10 390 15</inkml:trace>
  <inkml:trace contextRef="#ctx0" brushRef="#br0" timeOffset="101356.16">18955 5152 1114 0,'27'0'380'0,"32"-12"-316"16,19-3-9-16,14-8 34 15,5-3 28-15,17-11 14 16,4-2-6-16,18-6-17 15,10 0-21-15,-1 1-39 16,2-4-10-16,-6 3-18 16,-6-1-4-16,-23 8-10 15,-5 7-3-15,-27 10-8 16,-15 7-9-16,-24 3-29 16,-15 3-23-16,-18 2-50 15,-8 0-43-15,-10 2-79 16,-7-5-43-16,-8-3 173 15</inkml:trace>
  <inkml:trace contextRef="#ctx0" brushRef="#br0" timeOffset="101704.88">19388 4244 580 0,'-66'8'253'0,"9"9"-114"0,6 0-4 16,9 0 23-16,4 1 43 15,2-4 0-15,23 7-23 16,3 2-23-16,20 10-50 16,12 7-22-16,12 9-29 15,6 4-6-15,17 8-8 16,10 8-2-16,18 12 0 15,14 2-5-15,11 2-9 16,-3-10-5-16,-9-9-12 16,-5-4-2-16,-5-7-4 15,-4 1-1-15,-2-2-41 16,-6-8-42-16,-13 1-141 16,-1-7-127-16,-7-3 218 15</inkml:trace>
  <inkml:trace contextRef="#ctx0" brushRef="#br0" timeOffset="102673.74">21242 4764 545 0,'-3'-11'331'15,"-1"0"-72"-15,4 2-57 16,0 1-39-16,9-8-63 16,9-1-21-16,7-15-9 15,13-1 3-15,9-2-5 16,4 2-7-16,10 14-25 16,-6 3-17-16,-23 16-17 15,-4 11 0-15,-24 18 1 0,-7 7 1 16,-11 18 4-16,-15-2 1 15,-6 7-4-15,-7-3-1 16,17-17-4-16,12-9-1 16,18-19-1-16,20-8 0 15,17-4 2-15,6 3 1 16,1-1 4-16,-5 7 0 16,-11 6 3-16,-10 2 5 15,-15 10 20-15,-12 5 13 0,-21 6 17 16,-3-2 2-16,-17 5-17 15,-2-2-14-15,4-9-20 16,3-2-8-16,17-21-37 16,7-10-31-16,23-13-94 15,7-1-82-15,8-2 149 16</inkml:trace>
  <inkml:trace contextRef="#ctx0" brushRef="#br0" timeOffset="102809.49">21738 5402 1032 0,'5'38'421'0,"-3"-14"-281"15,0-10-67-15,3-13-162 16,0-12-90-16,14-10 106 16</inkml:trace>
  <inkml:trace contextRef="#ctx0" brushRef="#br0" timeOffset="103108.14">22359 4495 1056 0,'-1'29'435'0,"-12"6"-274"15,-1 4-14-15,0-3-12 16,2 3-18-16,3 16-14 16,2 5 2-16,4 15-34 15,-5-1-17-15,-1-5-29 16,-3 1-11-16,2-3-12 16,-1-4-7-16,6-10-50 15,1-7-40-15,3-17-138 16,2-3-123-16,7-16 224 15</inkml:trace>
  <inkml:trace contextRef="#ctx0" brushRef="#br0" timeOffset="103422.63">22606 4692 904 0,'-4'13'424'16,"4"0"-191"-16,4 6-31 15,2 6-44-15,-8 3-29 16,13 9-21-16,-4-1 0 0,12-6-18 16,8 0-9-16,4-9-13 15,4-8-8-15,3-7-23 16,2-5-10-16,5-6-17 15,1-2-4-15,0-11-6 16,-2-4-11-16,-2-5-63 16,-7-3-50-16,-3 0-208 15,-8-2-249-15,-9-10 374 16</inkml:trace>
  <inkml:trace contextRef="#ctx0" brushRef="#br0" timeOffset="103566.56">22998 4584 623 0,'0'6'313'0,"-4"19"-84"16,-1 9 10-16,-15 23-20 16,-1 8-49-16,-6 11-84 15,0 5-30-15,1-5-48 0,4 2-64 16,11 2-251-16,6-1 215 16</inkml:trace>
  <inkml:trace contextRef="#ctx0" brushRef="#br0" timeOffset="103926.63">23513 4851 1157 0,'-37'15'435'0,"-7"5"-356"15,-4 3 21-15,4 26 8 16,-5 7-14-16,7 12 4 16,4 5-14-16,10-7-24 15,14-4-6-15,14-12-6 16,9-9-5-16,13-14-1 16,6-6 0-16,5-14-1 15,1-3 5-15,0-8-6 16,-7-8-1-16,-14 2-1 15,-8-6-2-15,-24-3-8 0,-7-1-8 16,-11-5-40 0,0-3-32-16,8 10-88 0,8 1-65 15,16 1-390-15,5-4 394 16</inkml:trace>
  <inkml:trace contextRef="#ctx0" brushRef="#br0" timeOffset="104606.43">23750 4921 1068 0,'-48'11'456'0,"4"-8"-280"16,8 0-31-16,18-3-45 16,7 0-9-16,17 0 27 15,6 0 1-15,19-1-26 16,6 0-2-16,18-6-21 16,10-7-8-16,8 0-17 15,7-1-8-15,-10 6-16 16,-7 2-4-16,-17 7-6 15,-11 7 1-15,-14 12 6 16,-10 8 2-16,-19 13 6 16,-8 10-2-16,-26 3-8 15,2 4-5-15,-6 8-9 16,1-3-1-16,9 3-10 16,-12-14-17-16,4-15-50 15,0-14-31-15,18-9-103 16,16 2-85-16,17-7 191 15</inkml:trace>
  <inkml:trace contextRef="#ctx0" brushRef="#br0" timeOffset="105218.79">24656 4853 1075 0,'28'-3'536'16,"-3"-4"-242"-16,-13 4-80 16,-8-4-48-16,-17 8-81 15,-14 2-16-15,-11 13-17 16,-10 11-3-16,-7 9-5 16,4 5 0-16,-5 2 0 15,7-2-5-15,9 0-13 0,6-3-6 16,24 1-7-16,16 2-1 15,20-1 5-15,12 1 4 16,7-6 4-16,-2-4 1 16,11 2 3-16,-8-3-2 15,-7-5-4-15,-4 5-2 16,-27-6-9-16,-10 5-2 16,-21 3-4-16,-11-3 0 15,-10-4-1-15,5-3-2 0,14-15 0 16,6-7-2-16,7-22-2 15,5-16-3-15,9-26-1 16,6-13-1-16,22-12 0 16,2 3 1-16,9 16 2 15,3 12 0-15,-5 16-17 16,-1 4-23-16,-1 1-51 16,1 0-30-16,4-2-82 15,3-1-64-15,-2-10 175 16</inkml:trace>
  <inkml:trace contextRef="#ctx0" brushRef="#br0" timeOffset="106296.42">25063 5047 684 0,'-13'0'331'15,"3"6"-147"-15,3-1-63 0,6 0-15 16,9-4-20-16,1-5-1 16,16-12-4-16,4-1-11 15,9-6-14-15,3 1-5 16,1 14-18-16,-5 7-8 15,-15 20-11-15,-9 11-4 16,-22 11 8-16,-13 7 6 16,-10 8 4-16,-6 0 4 15,-1-3 12-15,7 2 10 0,7-12 18 16,3-5 4-16,16-7-9 16,0-9-11-16,6-6-23 15,6-3-9-15,-1-6-14 16,5-5-5-16,3-4-5 15,4-3-2-15,0 0-18 16,2-3-13-16,-1 7-37 16,2-2-35-16,6 3-107 15,5 1-82-15,6-2 181 16</inkml:trace>
  <inkml:trace contextRef="#ctx0" brushRef="#br0" timeOffset="107129.63">22111 5840 1212 0,'1'51'450'0,"10"2"-361"16,-5 3 1-16,7 9 20 16,-7 1-22-16,-2 7-27 15,3-8-6-15,1-4-39 16,2-10-48-16,0-17-124 15,7 3-108-15,-2-8 153 0</inkml:trace>
  <inkml:trace contextRef="#ctx0" brushRef="#br0" timeOffset="107894.16">22421 5868 475 0,'2'-11'270'0,"11"-7"-42"16,11 13-39-16,9-7-50 15,-1 1-15-15,5 3-17 16,1-5-15-16,-1 1-35 15,4 3-15-15,-2-4-19 0,-5-6-1 16,0 1 1-16,-6-10 0 16,-4 2-6-16,-1 6-2 15,-9 3 12-15,-1 6 18 16,-11 5 39-16,-9 2 13 16,-9 4-4-16,-7 0-17 15,-4 6-37-15,-1 3-11 0,1 8-4 16,-1 1 3-16,2 1 8 15,-1 1 6-15,-1-3 6 16,13 2 2-16,-5-8-4 16,8 0-4-16,7-6-18 15,-3 3-7-15,8 4-12 16,2 2-4-16,1-2-2 16,8 6 0-16,5-5-1 15,3-7 1-15,9-6 1 16,-9-11 1-16,4-12 4 15,-1 0 1-15,-4-7 5 16,0-4 1-16,-7 1 6 16,0 0 2-16,0 16 7 15,-4 9 8-15,-1 20 7 16,-5 9 1-16,-3 14-6 16,-3 9-5-16,-2 8-9 15,-2 3-3-15,-1 0-7 0,-1-4-3 16,1-5-9-16,4-2-14 15,2-9-66-15,4-3-63 16,8-9-204-16,4-6 215 16</inkml:trace>
  <inkml:trace contextRef="#ctx0" brushRef="#br0" timeOffset="108065.82">22978 6292 1238 0,'13'26'508'16,"-8"-13"-321"-16,5-11-144 16,-1-2-37-16,3-9-61 15,2-8-23-15,8-6-99 16,5-10-122-16,6-2 191 16</inkml:trace>
  <inkml:trace contextRef="#ctx0" brushRef="#br0" timeOffset="108228.88">23308 6192 752 0,'20'12'416'0,"-4"-4"-84"15,-6 3-36-15,-10 4-86 16,-8-2-77-16,-5-1-90 16,1 0-35-16,6-11-49 15,5-3-46-15,8-14-161 0,9-5-257 16,10-8 327-16</inkml:trace>
  <inkml:trace contextRef="#ctx0" brushRef="#br0" timeOffset="108378.9">23571 6129 1113 0,'-9'19'518'16,"6"1"-258"-16,-4 1-43 0,8-3-93 16,-2-3-54-16,6-3-43 15,3-8-16-15,-3-5-39 16,8-5-35-16,-6-4-94 15,-2-2-67-15,7 6 135 16</inkml:trace>
  <inkml:trace contextRef="#ctx0" brushRef="#br0" timeOffset="108530.72">23838 6208 751 0,'8'26'433'0,"-13"-5"-59"16,1 4-172-16,2-5-96 15,2-4-68-15,5-6-74 16,7-10-30-16,5-10-92 16,2-4-54-16,10-2 129 15</inkml:trace>
  <inkml:trace contextRef="#ctx0" brushRef="#br0" timeOffset="108662.08">24107 6251 691 0,'21'2'395'16,"-4"3"-55"-16,-5-1-71 16,-9 3-156-16,-2-2-87 15,-1-3-36-15</inkml:trace>
  <inkml:trace contextRef="#ctx0" brushRef="#br0" timeOffset="108853.99">24280 6333 1409 0,'5'22'579'0,"9"-6"-403"15,8 2-10-15,4-5-101 16,6-6-34-16,-2-9-23 16,-4-9-5-16,3-3-56 15,-6-4-59-15,5-1-181 16,-1 4 180-16</inkml:trace>
  <inkml:trace contextRef="#ctx0" brushRef="#br0" timeOffset="113877.52">16489 5969 535 0,'-13'10'268'15,"1"-4"-93"-15,1-2 9 16,5 0-24-16,0-1-23 16,7 3-25-16,5 2-13 0,2 0-29 15,6 3-7-15,-1-1-19 16,4 1-10-16,4-3-15 15,3-5-5-15,11-8-6 16,5-8-1-16,18-10-1 16,3-6 0-16,1-7 1 15,-4-1 1-15,-10 3 2 16,-6-2 2-16,-10 10 2 16,-3 4 2-16,-7 6 3 15,-4 4 1-15,-5-3-1 16,1 0 0-16,1-6-4 15,4-2-4-15,3-3-2 16,4-2-2-16,-3-1 0 16,-4 2 2-16,-11 2 3 15,-5 2 4-15,-10 5 8 16,-6 3 4-16,-7 9 1 16,-9-1-1-16,-5 7-5 0,0 2-3 15,1 0-5-15,1-1-3 16,8-1-3-16,1-3-1 15,2 1 2-15,4 1 0 16,-6 1 1-16,0 3 0 16,-5 7-1-16,-1 5-1 15,4 6 2-15,-7 5 0 16,-5 6 4-16,-2 5 0 16,-1 0 0-16,11 3-3 0,11-9-4 15,9 4-1-15,2-10-3 16,0-2-1-16,0 7 0 15,0-7-1-15,-1 6 0 16,1 3 1-16,-6 2 1 16,-2 0 1-16,1-1 4 15,0-5 1-15,4-6 2 16,5-1 1-16,8-5 0 16,3 1-1-16,11-4 1 15,2-1 1-15,11 2 2 16,5-2 2-16,11 2 3 15,9 5 0-15,-1-4-2 16,3 2-2-16,-15-6-5 16,-5-9-2-16,-2 4-3 15,-1 0 0-15,0 2-3 16,-2-1 0-16,-2-5-1 16,-1 3-1-16,5-7-1 0,3-1-1 15,10-6-13-15,3-9-25 16,8-7-74-16,5-6-53 15,5-8-167-15,5 3 205 16</inkml:trace>
  <inkml:trace contextRef="#ctx0" brushRef="#br0" timeOffset="136600.12">17426 7506 221 0,'-46'-36'186'0,"42"37"47"16,-9-1-37-16,-4 4-57 15,-4-1-10-15,5 1-17 16,6 2-11-16,6-4-18 15,3-1-8-15,-1-5-6 16,2 3-4-16,0-1-3 0,0 1-4 16,3-12-15-16,4-6-7 15,21-35-14-15,-6 28-7 16,9 5-9 0,-4-4-1-16,5 1-2 0,-1-3-1 15,9 3 0-15,7 3 0 16,1 5-1-16,8 5-1 15,-12 4 1-15,-8 6 0 16,-13 8 1-16,-16 3 0 16,-3 8 3-16,-8-1 2 15,-6 8 1-15,-3 3 0 0,-13-1 0 16,0 6-1-16,-7-17-1 16,6-2-2-16,10-3-2 15,6-2-2-15,14 1-3 16,-1 3 0-16,5-4 0 15,5-3 2-15,4 1 1 16,-2-2 0-16,4 1 0 16,7 0 0-16,-3 3-1 15,4 2 0-15,3 7 1 16,-8-1 0-16,-5 7 0 16,2 2 0-16,-13 6 2 15,-5 2 0-15,-7 3 1 16,-2 2 2-16,-3 1 8 15,-3-3 10-15,-6-4 24 0,-7-7 10 16,-6-6 6 0,-1-3-5-16,-2-6-22 0,2-3-11 15,7-7-15-15,8-4-5 16,9-2-5-16,4 5-1 16,6 5-21-16,-1 2-28 15,4-1-96-15,2-1-73 16,4-3 132-16</inkml:trace>
  <inkml:trace contextRef="#ctx0" brushRef="#br0" timeOffset="137318.97">18254 7979 921 0,'-2'1'446'0,"2"-1"-224"15,5 0-37-15,-6-1-10 16,0 0-73-16,0 0-19 16,0 0-29-16,0 0-21 15,-5 0-20-15,5 0-3 16,0 0-54-16,0 0-73 0,0-1 76 16</inkml:trace>
  <inkml:trace contextRef="#ctx0" brushRef="#br0" timeOffset="137837.56">18802 7268 678 0,'-3'-15'369'0,"3"10"-131"0,-3 12-40 16,-3 9-21-16,6 8-51 15,-3 5-12-15,2 8-15 16,-6 0-7-16,0 17-18 15,-2 0-9-15,-1 9-20 16,1 2-8-16,1 1-17 16,2-3-5-16,-2-14-7 15,2-7-2-15,3-13-4 16,-5-6-5-16,1-15-62 16,13 1-56-16,6-10-190 15,9-2 192-15</inkml:trace>
  <inkml:trace contextRef="#ctx0" brushRef="#br0" timeOffset="138995.14">19288 7348 641 0,'-6'15'280'16,"5"4"-127"-16,-1-5 17 16,6 3 9-16,-3-5-13 15,3 3-32-15,-6-4-12 16,-5 2-24-16,-1 1-10 15,-5 3-16-15,0 2-7 16,-2 1-18-16,4 3-5 16,3 4-9-16,1-1-4 0,2 2-5 15,-2-3-3-15,4-8-3 16,0-6 1-16,7-3 8 16,5-2 3-16,6-5 6 15,1 3-2-15,5-4-7 16,-7-7-4-16,3 3-9 15,6-1-4-15,0-4-4 16,12 0-2-16,3 0-1 16,3 3 0-16,0-3 0 15,6 3-1-15,0-1 0 16,-1-4 0-16,-2 5-2 16,-9-1 0-16,-2-3-34 15,1-2-37-15,0-2-89 16,-1-3-55-16,-7-5-132 15,-6 0-183-15,-9 1 352 0</inkml:trace>
  <inkml:trace contextRef="#ctx0" brushRef="#br0" timeOffset="139249.59">19743 7166 540 0,'-29'33'309'0,"2"-3"-41"16,5 9 2-16,7 6-46 15,-3 6-40-15,12 14-70 16,-6-2-27-16,-7 6-45 16,-1 3-11-16,-2-2-16 15,5 3-3-15,6-12-5 16,2-10-10-16,6-8-91 15,0-6-95-15,5-5 116 16</inkml:trace>
  <inkml:trace contextRef="#ctx0" brushRef="#br0" timeOffset="139730.75">20282 7341 659 0,'-27'37'316'0,"0"4"-127"15,-6 3-4-15,-5 0-33 16,0 4-14-16,-3 3-10 16,9 8-10-16,11 4-30 15,7-7-16-15,16-3-32 16,4-10-13-16,14-3-14 16,4-6-2-16,10-4-1 15,1-5 0-15,-8-11-1 16,-2-2 1-16,-6-5 0 15,-9-4 2-15,-4-3 10 16,-2 0 2-16,-4-8 1 16,-1-4-2-16,-8-15-9 15,-3-7-3-15,-2-10-9 16,-1-12-4-16,6 13-19 16,-2 6-13-16,-7 13-52 15,7 20-40-15,-9 9-126 16,0 3-141-16,3 4 252 0</inkml:trace>
  <inkml:trace contextRef="#ctx0" brushRef="#br0" timeOffset="140192.91">20649 7555 798 0,'43'-6'384'0,"0"2"-177"15,-1-6-27-15,-3-7-76 16,3 4-35-16,-1-10-9 16,4 4 2-16,7 5 2 15,-9-3-1-15,-7 17-12 16,-13-1-7-16,-12 5-13 16,-5 10-2-16,-6 4 0 0,-2 8 1 15,-14 7 2-15,-7 3 0 16,-20 7-4-16,-6 6-4 15,-7 8-7-15,0-3-6 16,5-1-6-16,6-6-3 16,2-13-8-16,9 1-12 15,8-15-47-15,4-5-39 16,13-6-118-16,5-8-98 0,18-3 201 16</inkml:trace>
  <inkml:trace contextRef="#ctx0" brushRef="#br0" timeOffset="140809.07">21853 7249 642 0,'0'10'383'0,"-3"9"-88"16,-18 9-105-16,-7 7-39 15,-8 2-72-15,-3 1-12 16,0 1 2-16,-2-2 7 15,12 1 14-15,-4 0 6 16,5 0-15-16,7 2-16 16,7 2-28-16,1-6-13 15,22-5-15-15,5-7-3 0,8-11-2 16,14-2 1-16,5-5 8 16,2 0 1-16,-2 8 5 15,-7-2 0-15,-14 10-5 16,-9 0-2-16,-16 1-3 15,-1 11-1-15,-12-2 0 16,3 0 0-16,1-9 0 16,0-10-2-16,8-12-1 15,4-6-1-15,1-12 0 16,1-7 0-16,0-8-3 16,-1-2-1-16,1-6-5 15,0 5-1-15,2 3-6 16,3 2-2-16,5 3-7 15,3-5 0-15,8-1-1 16,3-4 1-16,7-3-40 16,0-4-61-16,-3-7-163 15,-5-9-216-15,-9-15 314 0</inkml:trace>
  <inkml:trace contextRef="#ctx0" brushRef="#br0" timeOffset="141915.25">22115 7516 554 0,'0'-16'255'15,"5"-2"-115"-15,11 2-10 0,-5 3-24 16,5 4-18-16,2 2-20 16,-2 1-8-16,3 1-14 15,1 3-4-15,-2-2-3 16,-1 12-3-16,-6 0-9 16,-4 4-2-16,-7 9-5 15,-3-7-2-15,-8 9-1 16,-3-1-1-16,-4 9 4 15,-4 2 6-15,0 3 23 16,1 8 16-16,1 1 20 16,7 2 6-16,-5-4-6 15,4 0-9-15,0-12-17 16,-1-5-8-16,22-4-12 16,-6-7-4-16,13-3-7 15,3-4-4-15,-4-7-7 16,12-1-5-16,2-3-5 15,3-1-3-15,1 2-6 0,-6-5-13 16,5 4-57-16,-2 2-48 16,1-1-149-16,5 2-110 15,5 0 236-15</inkml:trace>
  <inkml:trace contextRef="#ctx0" brushRef="#br0" timeOffset="142245.2">23015 7362 812 0,'-9'37'426'16,"-10"2"-156"-16,-4 5-61 16,3-1-27-16,-3-1-65 15,7-1-19-15,6 2-39 16,6 0-17-16,4-1-21 16,-1-5-7-16,-3-5-6 15,1 2-5-15,3-10-24 0,2 0-28 16,3-3-103-16,0-7-88 15,5 1 148-15</inkml:trace>
  <inkml:trace contextRef="#ctx0" brushRef="#br0" timeOffset="142854.13">23817 7383 762 0,'-13'4'346'0,"-6"2"-175"16,2-1-37-16,-1-4-52 15,1 2-10-15,-7 0 9 16,-2 2 2-16,-9 7-8 16,-1 7-5-16,-2 10-11 15,0 4-6-15,5 4-14 16,-2-3-9-16,12-5-15 16,10-4-3-16,13-10-1 15,9-2 1-15,5-8 4 0,4-2-2 16,0-4-1-16,7-3-1 15,4-5 1-15,-4-3 3 16,3-5 5-16,-1-5 2 16,1-2 3-16,4-3 1 15,-1-7 2-15,3-1 5 16,0 1 11-16,-1 2 5 0,-2 21 8 16,-9 4 0-16,-12 15-4 15,-10 7-2-15,-12 4-7 16,1 10-2-16,-1 6-11 15,5 8-6-15,2 8-9 16,1 5-2-16,3 13-5 16,-2-5 0-16,3 1-4 15,-2 1-2-15,-4-18-1 16,1-2-1-16,0-13-6 16,0-6-18-16,4-9-54 15,1-4-43-15,1-7 392 16,0-3-239-16</inkml:trace>
  <inkml:trace contextRef="#ctx0" brushRef="#br0" timeOffset="146127.41">18114 7771 311 0,'0'-14'244'0,"0"12"37"16,-2-7-39-16,2 9-66 0,-1 0-17 15,2-4-23-15,-1 4-10 16,0 0-24-16,3-1-10 16,17 1-13-16,32 7-9 15,-33 3-18-15,3 11-9 16,-5 7-17-16,-3-1-6 15,2 8-7-15,-3-7-3 16,5 4-5-16,2 2-1 16,-1-5 0-16,2 3 0 0,-2 1-2 15,0-1 0-15,0 4 0 16,-3 0-1-16,-2-6-1 16,-1-9-5-16,0-14-21 15,1-2-17-15,-2-12-54 16,-3-4-36-16,-1-2-81 15,-5-8-61-15,-1-2 175 16</inkml:trace>
  <inkml:trace contextRef="#ctx0" brushRef="#br0" timeOffset="146386.37">18473 7747 441 0,'-11'-4'246'0,"0"4"-39"15,2 12-34-15,-1 12-35 0,-3 3-13 16,1 9-18-16,-3-1-11 16,-6-2-30-16,5 3-14 15,-2-3-23-15,-5-2-8 16,-3 7-11-16,-9-1-4 15,-17 11-59-15,2 4-72 16,-5-5 80-16</inkml:trace>
  <inkml:trace contextRef="#ctx0" brushRef="#br0" timeOffset="149499.87">17142 9227 593 0,'-13'-11'294'0,"6"6"-98"16,-1-1-34-16,0-1-53 15,-1-1-20-15,1-1-28 16,4 3-8-16,4-3-9 15,2-3-1-15,13-7-2 16,5-4 0-16,19-4-7 0,13-3-3 16,7 0-9-16,2-3-4 15,-5 7-8 1,-10 3-2-16,-8 9-4 0,-6 10-1 16,-12 12 0-16,-6 8 1 15,-14 10 4-15,-4 7 0 16,-13 7 1-16,-2 0-2 15,-3-3-2-15,1-2 0 16,9-14-3-16,4-8-2 0,11-10 0 16,6-6-2-1,8-4 1-15,5-2 0 0,4 5 0 16,1-1 0-16,5 9 1 16,0 4 0-16,-3 3 0 15,0 1 0-15,-10 10 2 16,-5-2 2-16,-9 9 2 15,-9-2 3-15,-4-3 6 16,-2 3 2-16,-7-6 5 16,-1 2 2-16,-7-4 6 15,1-2 2-15,-2 1 0 16,-3 0-4-16,-2 1-10 16,2-1-6-16,3-2-11 15,2-1-11-15,9-6-43 16,5-5-33-16,13-5-125 15,4-8-100-15,15-5 195 0</inkml:trace>
  <inkml:trace contextRef="#ctx0" brushRef="#br0" timeOffset="150100.91">18292 8920 704 0,'-5'-29'327'16,"3"11"-138"-16,1 0-19 15,-6 9-40-15,6 8-22 0,-5 6-27 16,9 13-8-16,-3 14-8 16,-6 8 0-16,0 18-10 15,-15 7-8-15,2 18-22 16,-3 3-6-16,0-2-9 16,6-5-19-16,2-22-99 15,6-10-75-15,10-20 105 16</inkml:trace>
  <inkml:trace contextRef="#ctx0" brushRef="#br0" timeOffset="150438.87">18595 8874 455 0,'19'-11'297'0,"-13"11"9"15,-12 12-153-15,-6 6-19 16,-14 12-30-16,0 3-8 16,-4 0 1-16,1-1-3 15,8 7-2-15,1-6-3 16,10 3-9-16,5-3-4 16,10-9-14-16,9 3-6 15,10-12-5-15,8-7-2 0,13-1-6 16,8-9-3-16,-2-6-16 15,7 6-6-15,-14-16-9 16,-5-1-3-16,0-1-2 16,-10-3-3-16,4 5-11 15,-4 2-22-15,0 4-78 16,-6-4-68-16,2 0 108 16</inkml:trace>
  <inkml:trace contextRef="#ctx0" brushRef="#br0" timeOffset="150693.54">19109 8679 704 0,'-20'-1'334'0,"-3"7"-123"0,5 15-21 15,-4 8-30-15,1 14-17 16,-4 19-31-16,-6-1-18 15,-2 21-38-15,1 2-15 16,5 7-23-16,2 0-6 16,4-11-9-16,7-7-5 15,7-15-49-15,3-4-39 16,11-11-136-16,1-6-159 16,11-13 247-16</inkml:trace>
  <inkml:trace contextRef="#ctx0" brushRef="#br0" timeOffset="151092.94">19598 8908 874 0,'0'-9'373'0,"-21"20"-219"15,-9 6-27-15,-11 22-49 16,1 9-11-16,-3 20-8 16,1 7-4-16,2 16-20 15,6-3-4-15,10-14-9 16,4-2-2-16,15-20-3 16,8-11 1-16,17-12 6 0,8-9 1 15,9-17 5-15,2-6-1 16,3-13-5-16,0-5 4 15,-11-3 9-15,-6 1 8 16,-25 5 13-16,-13 3-2 16,-27 7-15-16,-8 0-12 15,-12 5-23-15,12-1-10 0,2 1-30 16,9-2-23-16,23-4-72 16,0-2-47-16,26-5-130 15,7-3 185-15</inkml:trace>
  <inkml:trace contextRef="#ctx0" brushRef="#br0" timeOffset="151438.34">19712 9081 439 0,'29'-3'293'16,"-8"-3"-24"-16,5-1-73 15,-4-3-23-15,4 5-46 16,1 5-13-16,1 1-19 16,1 3-9-16,2 2-21 0,7-4-10 15,8 2-23-15,2 0-9 16,-3-2-3-16,-3 0 4 16,-8 4 9-16,-7 2 3 15,-8 9 17-15,-12 5 7 16,-18 14 7-16,-8 6 2 15,-25 10-14-15,-8 8-14 16,-20-4-19-16,-3-1-9 16,9-6-13-16,12-10-12 15,25-7-46-15,8-7-45 0,18-14-164 16,5-10 169-16</inkml:trace>
  <inkml:trace contextRef="#ctx0" brushRef="#br0" timeOffset="151951.28">20720 8980 910 0,'-57'9'400'16,"-9"14"-214"-16,-3 8-57 15,14 10-77-15,9 4-21 16,30-1-14-16,12 0 6 16,20 1 23-16,5-13 15 15,25 4 13-15,12-6-2 16,-3-6-23-16,-10 3-13 15,-18-2-18-15,-8 4-7 16,-12 6-4-16,1 9-1 16,-14 3-1-16,-12 0 0 0,-9-3 3 15,-3-4 0-15,-4-11 2 16,-1-9 2-16,1-18 2 16,2-14 0-16,5-21-3 15,2-16-1-15,12-10-2 16,8 0 5-16,14-3 17 15,12 8 5-15,18 5 2 16,5 1-6-16,2 4-18 16,1-2-6-16,-15-1-14 15,-2 2-15-15,-6-1-47 16,-7 3-25-16,5 7-77 16,-2 3-68-16,-1 16 157 15</inkml:trace>
  <inkml:trace contextRef="#ctx0" brushRef="#br0" timeOffset="152395.68">20832 9163 718 0,'-1'-13'372'0,"7"-5"-130"16,8 2-37-16,9 1-95 15,8 3-43-15,21 1-23 16,5 2 7-16,5 4 22 16,-1 1 4-16,-11 8-13 15,-5 8-13-15,-17 11-15 16,-10 6 1-16,-18 13 5 15,-10 10 2-15,-17 3-2 16,-5 6 1-16,-11-1 2 16,-6-3-1-16,-1 2-5 15,2-2-4-15,12-9-5 16,12-2 0-16,16-10 3 16,7-9-2-16,12-12-8 15,4-13-5-15,13-10-10 16,5-7-4-16,2-8-12 15,2-2-21-15,0-7-85 0,5-2-65 16,5-3-123 0,4 1 174-16</inkml:trace>
  <inkml:trace contextRef="#ctx0" brushRef="#br0" timeOffset="152581.19">21760 9007 1028 0,'-13'0'490'0,"-3"13"-218"15,-12 23-116-15,-3 15-44 0,-7 22-55 16,-2 4-8-16,3 7-5 16,-3-4-5-16,7-6-13 15,8-2-9-15,12-6-32 16,12-3-27-16,14-19-201 16,6-8-310-16,16-28 359 15</inkml:trace>
  <inkml:trace contextRef="#ctx0" brushRef="#br0" timeOffset="152999.29">22296 9222 954 0,'0'-11'416'15,"-14"8"-236"-15,-9 3-29 16,-10-2-18-16,-7 4-28 15,-1 3-3-15,2 5 3 16,-7 12-20-16,1 8-9 16,4 10-22-16,4 4-11 15,21 3-17-15,11-4-9 16,19-9-10-16,6-7-2 16,11-16 2-16,9-7 1 15,-1-15 2-15,6-8 1 16,2-9 6-16,-5-5 9 0,-4-1 24 15,-6-2 15-15,-12 11 16 16,-5 6 2-16,-9 11-11 16,-1 10-7-16,-6 20-18 15,-4 5-8-15,0 17-15 16,-2 2-8-16,3-4-8 16,0 2-3-16,1-1-4 15,2-3-1-15,1 6-32 16,-1-1-28-16,1-1-103 15,0 6 365-15,3 1-183 16</inkml:trace>
  <inkml:trace contextRef="#ctx0" brushRef="#br0" timeOffset="157272.01">22765 9331 1128 0,'30'-48'475'0,"-7"43"-274"0,0 10-60 15,-5 20-65-15,2 10-12 16,-1 9-8-16,1 3-4 16,-2-1-5-16,-1-1-10 15,2-9-17-15,-10-9-7 16,8-5-10-16,-5-7-11 15,0-6-53-15,8 0-44 16,-3-8-126-16,6 0-99 0,-4-13 207 16</inkml:trace>
  <inkml:trace contextRef="#ctx0" brushRef="#br0" timeOffset="157467.23">23198 9264 407 0,'-12'-26'273'0,"-2"13"19"15,1 6-63-15,-1 13-49 16,-3 1-16-16,-1 11-29 16,-3 2-16-16,0 10-41 15,-2 7-21-15,0 3-32 16,-3-2-10-16,-4 0-19 16,-2-10-29-16,-2-7-98 15,2-6-71-15,5-9 118 16</inkml:trace>
  <inkml:trace contextRef="#ctx0" brushRef="#br0" timeOffset="157646.84">22725 9435 615 0,'1'6'369'16,"5"1"-28"-16,2-2-39 16,5-4-66-16,0-4-38 15,12 3-75-15,2-2-35 16,8 4-62-16,7 5-16 15,6 1-14-15,4 2-31 0,1-2-86 16,-7-4-86-16,3-4 123 16</inkml:trace>
  <inkml:trace contextRef="#ctx0" brushRef="#br0" timeOffset="157915.84">23638 9053 680 0,'-7'6'398'16,"-1"6"-88"-16,3 13-77 16,-4 6-21-16,3 13-41 15,-2 12-9-15,-5 18-30 16,-4 8-24-16,1 11-48 15,1 0-21-15,0-5-26 16,1-5-8-16,-8-16-31 0,5-9-30 16,-4-21-95-16,8-7-82 15,12-19 145-15</inkml:trace>
  <inkml:trace contextRef="#ctx0" brushRef="#br0" timeOffset="158313.91">23991 9275 836 0,'5'-6'457'0,"-12"8"-102"15,2 7-86-15,-7 4-111 16,3 6-51-16,-7 4-53 16,3 7-11-16,5 12-12 15,-13-2-4-15,5 12-6 16,0-2 0-16,13-2 1 15,12 4-1-15,15-16 0 16,3-8-3-16,4-7-4 16,4-6 0-16,4-5 0 15,7-1 3-15,2-9 11 16,-2-7 5-16,6-2 6 16,-2-9 6-16,-5-11 11 15,-7-4 8-15,-13-13 8 0,-8-2-5 16,-30-12-22-16,-9-3-13 15,-15-2-19-15,-9 5-5 16,11 21-8-16,-1 7-5 16,4 22-38-16,2 5-31 15,-3 0-89-15,8 14-58 16,3-1-290-16,7 8 331 16</inkml:trace>
  <inkml:trace contextRef="#ctx0" brushRef="#br0" timeOffset="160273.94">24125 8734 937 0,'0'-10'442'0,"-1"6"-202"16,-1 16-72-16,-3 2-33 16,6 9-47-16,9 2-16 15,7-8-29-15,7 0-13 16,6-9-14-16,4-4-6 0,12-2-25 15,1-1-27-15,5 2-114 16,1 5-112-16,-3-4 166 16</inkml:trace>
  <inkml:trace contextRef="#ctx0" brushRef="#br0" timeOffset="160749.28">24913 8454 826 0,'5'-22'426'16,"-5"9"-137"-16,-18 6-122 15,-7 8-33-15,-14 11-50 16,-13 6-14-16,8 14-16 16,4 1-6-16,6 1-23 15,7-1-10-15,15 0-13 16,10 1-2-16,15 1 1 0,6-1 3 15,14-3 2-15,2 0 1 16,5-5-2-16,2 4-1 16,-4-4-2-16,-5-3 1 15,-13-1-3-15,-5-1 0 16,-17-3 2-16,-7 2 3 16,-14-1 3-16,-13-5 1 15,-8-3 3-15,-1-1 5 16,5-10 16-16,10-6 5 0,15-10-2 15,8-5-6-15,17-7-16 16,11-2-4-16,15-5 9 16,11-3 7-16,11-1 7 15,-10-2 1-15,-8 2-7 16,-8-1-7-16,-22-3-14 16,2 3-14-16,-9-7-41 15,-4 1-25-15,-5-1-46 16,-6-4-19-16,7 15-55 15,-9 4-55-15,8 20 162 16</inkml:trace>
  <inkml:trace contextRef="#ctx0" brushRef="#br0" timeOffset="162626.09">24577 9049 549 0,'1'4'323'0,"8"-2"-69"16,5-2-83-16,2 0-28 15,7-5-40-15,7-2-7 16,6 3-18-16,2 3-16 16,5 5-26-16,3 4-14 15,-5 8-14-15,-1 2-3 0,-3 5-3 16,-2 1 0-16,1 1 0 16,-5-3 1-1,-2-3 7-15,-4-7 5 0,-6-7 14 16,3-1 3-16,-5-17-2 15,0-2-4-15,4-15-10 16,-2-8 0-16,0-1 15 16,0-4 9-16,-4-2 16 15,-4-5 3-15,0-8-7 16,-2-4-7-16,-2-12-16 16,0 2-5-16,-1 3-11 15,-1 0-2-15,0 11-3 16,0 2-1-16,0-1-1 15,-2 5 1-15,0 4 2 16,-9-4 1-16,-3 10 0 16,-6 0 0-16,-6 2-2 15,4 10-3-15,-4-1-1 0,5 5-2 16,-3 4-1-16,0 1 1 16,0 9-2-16,-2 1 0 15,3 3 0-15,-1 3-1 16,-3 3 1-16,0-2-1 15,0 2 0-15,-3 2 0 16,0 1-1-16,-4 3 0 0,0 9 0 16,-6-3 0-16,-1 6 0 15,0-3 1-15,-1-1 0 16,12 2-1-16,8 3-2 16,4 4 0-16,6 4 0 15,-3 4 1-15,6 10-1 16,-1-1 2-16,5 10 0 15,2 1 0-15,-2-2 2 16,-4 4 0-16,-4-6 0 16,-2-2 2-16,-3 1-2 15,-1 0 1-15,0 0-1 16,1 2 0-16,2-7 0 16,5-4 0-16,4-5 0 15,6-8 0-15,7-4 0 16,2 2 0-16,0-4 0 15,-2-2 1-15,-2 2 0 16,-4-3 1-16,-4-3 1 0,-1 5 0 16,-2 2 0-16,-3-6-2 15,3 5-1-15,1-2 0 16,5-2-3-16,2 5-1 16,7-4-16-16,6 1-15 15,4-2-45-15,2 0-24 16,4 2-51-16,1 1-40 15,2 3-101-15,-7-1 181 16</inkml:trace>
  <inkml:trace contextRef="#ctx0" brushRef="#br0" timeOffset="167707.66">17007 9741 831 0,'8'-16'309'15,"2"-1"-221"-15,4 3-9 16,1 4 6-16,2 8-6 16,0 5-16-16,0 11-21 15,0 6-6-15,2 4-13 16,6 0-9-16,9 1-12 16,-4-11-2-16,10 1-4 15,-1-4-1-15,-2-9 0 16,11 6 1-16,0 5 3 15,2 2 1-15,6 5 3 0,1 4 1 16,4-4 4-16,-3 0 0 16,0 0 0-16,1-5-2 15,-4-1-3-15,7-3-1 16,12-3-1-16,2-4 0 16,11-3 0-16,5-1-1 15,-2 0 1-15,4 0 0 0,2 4 0 16,-6 1 0-16,6 7-1 15,-5 4 1-15,-1 0-1 16,10 5 1-16,-12-6 3 16,2-3 2-16,-3-4 13 15,-6-7 5-15,20-1 4 16,-1-2-1-16,8 4-7 16,0 1-4-16,-5 4-3 15,5 12-1-15,-12-4-2 16,-1-2 2-16,-6 4 1 15,-6-10 0-15,6 6-2 16,-6-1-2-16,-1-6-2 16,-3-2-1-16,-12-4 1 15,4 3-1-15,-1-4-1 16,4-1 0-16,-5 2-3 16,4 4 0-16,-1 9-2 15,-12 1 0-15,14 3 0 0,-2 4-2 16,1 1-3-16,9-1-3 15,-3-2 2-15,-3-8 1 16,0-3 5-16,3-5 1 16,0-4 4-16,1 1 0 15,-6-3 0-15,-2 0 0 16,-8-3-3-16,-3-3-1 16,5-4-1-16,-8 0 0 0,1-2 0 15,0-1 0-15,-10 4 0 16,3 3 0-16,-5 5 2 15,-8 0-1-15,-1 1 0 16,-1 1 0-16,-8-4-1 16,1 5 0-16,-8 1 2 15,-2 0 1-15,-6 0 8 16,-5-1 4-16,-8-5 8 16,-5-5 1-16,-10-3-4 15,-4-2-3-15,-7-8-1 16,-1-2 0-16,0-5 1 15,2-5-1-15,1-13-7 16,3-5-3-16,5-12-2 16,0-9 0-16,8-10 0 15,-1-7-1-15,8-4-1 16,4 1 0-16,6 4-3 16,4 2-1-16,2 1-3 0,-1 0-1 15,2 9 1-15,-1 8 2 16,-1 14 3-16,-2 10 1 15,-3 7 3-15,-3 6 1 16,-6 10-2-16,-2-3-1 16,-5 10-2-16,-3 3 0 15,-6 1-2-15,-1 8-1 0,-10 3 0 16,-5-3 0-16,-10 14 0 16,-9 0 0-16,-16-9 2 15,4 11 0-15,-7-1-1 16,0-1 0-16,7 14-4 15,-9-13-2-15,3 1 1 16,-6 0 1-16,-10-7 4 16,-2 3 1-16,-18-4 1 15,3 6 0-15,-13-2 0 16,-9-2-2-16,-7 0 0 16,-11-5-1-16,-4 5-4 15,-2-2 0-15,-6 1-3 16,-4 0 0-16,-3-3 2 15,2 0 0-15,-6-1 2 16,2 3 0-16,-1 0 1 16,2 0 2-16,2-2 2 15,-8-4 0-15,0 8-2 16,3-3-4-16,0-3-18 16,13 0-9-16,6-9-10 0,8-2-1 15,14 2 7-15,4 5 2 16,16-1 8-16,0 6 6 15,13 3 12-15,1-3 7 16,1-6 7-16,3 2 3 16,7-4 3-16,12 4 0 15,14-6-2-15,2-7-1 0,18 1-4 16,-3-9-1-16,9 2-1 16,10 3 0-16,-10 0 1 15,6 5 1-15,-6 3 1 16,-1 0 1-16,-4 7 0 15,2 2 0-15,-1 3-1 16,2 6-1-16,1 3-3 16,0 2 0-16,2 6-1 15,0 6 0-15,1 7-1 16,-5 1 2-16,0 12 0 16,-2 2 0-16,-13 6 10 15,-4 11 3-15,-7 14 12 16,1 8 7-16,15 9 1 15,11-3-4-15,16-12-11 16,9-11-7-16,12-14-8 16,10-5 2-16,12-10 9 15,8-3 4-15,13-9 3 0,2-8-2 16,5-12-19-16,-2-5-35 16,0-6-124-16,2-5 107 15</inkml:trace>
  <inkml:trace contextRef="#ctx0" brushRef="#br0" timeOffset="169102.9">24963 8143 747 0,'4'-3'330'0,"-10"-3"-172"16,1 1-46-16,4 4-59 15,-13 1-20-15,5 3-18 16,-7 2-1-16,-6 0 7 0,14 4 3 16,-16 2-1-16,2 2-4 15,-5 9-10-15,-3 5-6 16,5 14-5-16,-2 3-3 16,0 14-4-16,2 4-1 15,1-1 0-15,2 7 2 16,2-6 5-16,0-1 3 15,0-3 2-15,-2-4 3 0,1-7 6 16,-1-9 7-16,3-5 25 16,-5-7 12-16,0-6 11 15,6-3-5-15,6 0-26 16,7 1-15-16,7 6-19 16,1 5-2-16,2 0-3 15,3-1-1-15,5-6 1 16,2-4-1-16,9-2-1 15,7-5-3-15,10-5-15 16,7-6-8-16,6-4-23 16,2-6-2-16,5-5 10 15,9-3 11-15,-5-3 26 16,1-1 10-16,-7 0 14 16,-4 3 12-16,-2 2 16 15,-4 3 3-15,-1 3-8 16,1 2-8-16,-3 3-15 15,-4-5-2-15,-4 0 1 0,-3-3 3 16,0-5 7-16,-3-2 2 16,-2-5 2-16,-8-2-1 15,-12-7 4-15,-7-1 8 16,-9-9 16-16,-10-7 3 16,-6-6-6-16,-2-7-11 0,0-4-25 15,0 1-9 1,10-11-7-16,2-4-2 0,11-4-1 15,11 3 1-15,-4 13 0 16,7 8-1-16,-2 16-2 16,-3 8-2-16,-3 15-10 15,-1 5-5-15,-8 10-7 16,-4 0-3-16,1 6 4 16,-5 0 5-16,3 3 9 15,-3-1 6-15,0 3 6 16,-2 8 2-16,-9 2 2 15,-4 0 1-15,-20-1 1 16,-7-1 0-16,-21 1-2 16,2 12 0-16,-7 5-1 15,-4 2 0-15,3 6 1 16,3-3 1-16,9 0-1 16,10-2-1-16,14-8 0 15,4-1-11-15,13-8-105 0,9-5-345 16,19-11 314-16</inkml:trace>
  <inkml:trace contextRef="#ctx0" brushRef="#br0" timeOffset="185284.17">12237 5849 895 0,'-7'18'386'15,"-7"10"-230"-15,-3 20-14 16,-5 7-59-16,5 13-30 16,4 13-27-16,1 5-5 0,7 9-8 15,-1-5-3-15,3-7-1 16,3-5-2-16,0-15 0 15,-1-5 0-15,1-12-10 16,1-6-21-16,2-6-79 16,0-10-70-16,6-10 104 15</inkml:trace>
  <inkml:trace contextRef="#ctx0" brushRef="#br0" timeOffset="185763.57">12288 5928 385 0,'-2'-12'229'0,"2"-4"-37"15,4-3-37-15,4-8 3 16,2-5-16-16,4-1-13 16,2 3-20-16,3 4-10 15,-3 15-24-15,0 3-9 0,-1 13-19 16,-2 7-12-16,-2 4-12 16,-3 1-4-16,3 0-8 15,4 0-3-15,4-2-3 16,5-3 0-16,-9 1 3 15,-2 0 2-15,-2 17 5 16,1 6 3-16,-8 10 4 16,-6 6-1-16,-13-2-1 15,-6 2-1-15,-12 4-2 16,-5 0 1-16,-9-4-2 16,-5-9-2-16,6-13-4 15,6-8-3-15,6-18-26 16,6-3-18-16,3-14-54 15,9-6-37-15,16 8-67 16,4 0-73-16,13 7 173 16</inkml:trace>
  <inkml:trace contextRef="#ctx0" brushRef="#br0" timeOffset="186153.07">12749 5990 472 0,'0'-10'331'0,"10"3"79"16,4 0-139-16,4-3-67 15,5 8-30-15,7 4-61 16,1 0-18-16,9 6-24 16,5-3-14-16,0-4-24 15,4-5-9-15,-5-10-11 16,2 0-5-16,-2-8-7 15,2 4-5-15,-1 10-31 16,-4-5-31-16,-9 1-116 16,-6-1-100-16,-16-2 175 0</inkml:trace>
  <inkml:trace contextRef="#ctx0" brushRef="#br0" timeOffset="186412.36">13134 6072 799 0,'-4'44'342'16,"-2"10"-192"-16,-3 14-14 16,0 6 2-16,-6-1-45 15,3 0-30-15,-3-11-42 16,1-5-11-16,5-7-9 15,-1-10-6-15,10-5-27 16,-3-12-24-16,2-2-77 16,-3-3-68-16,-3-11 125 15</inkml:trace>
  <inkml:trace contextRef="#ctx0" brushRef="#br0" timeOffset="186656.61">12791 6900 979 0,'-2'8'437'0,"3"-6"-226"16,19-6-25-16,6-5 6 16,20-5-33-16,4 2-22 15,-4 3-57-15,2 2-25 16,-12 7-34-16,1 0-10 15,5-1-17-15,-2 0-22 0,7-6-69 16,0-1-52-16,-1-12-377 16,18 4 353-16</inkml:trace>
  <inkml:trace contextRef="#ctx0" brushRef="#br0" timeOffset="190513.31">12452 7650 478 0,'0'-19'263'16,"3"10"-48"-16,3 8-26 16,-2 10-39-16,8 7-16 15,-5 15-18-15,-2 12-7 16,-7 15-24-16,-4 12-14 0,-1 12-24 16,-11-1-10-16,2-1-14 15,1-7-5-15,4-10-10 16,3-9-5-16,4-8-39 15,-7-9-41-15,2-14-158 16,-2-7 149-16</inkml:trace>
  <inkml:trace contextRef="#ctx0" brushRef="#br0" timeOffset="190847.66">12901 7499 636 0,'16'-25'321'16,"-3"6"-114"-16,-3 13-59 0,7 13-15 16,-7 16-35-16,-3 7-8 15,1 16-3 1,3 8 0-16,-8 10-7 0,7 6-12 15,-6 5-20-15,0-1-9 16,4-5-13-16,-5-5-5 16,1-12-11-16,1-4-3 15,1-10-3-15,7-7-1 16,-2-9-2-16,-12-18-1 16,2 0-30-16,-1 2-37 0,-1-9-131 15,1 2-107-15,-1-1 186 16</inkml:trace>
  <inkml:trace contextRef="#ctx0" brushRef="#br0" timeOffset="191327.37">12156 7732 361 0,'-19'4'285'0,"8"-7"61"0,2-5-42 15,9-4-58-15,0-4-32 16,4-3-56-16,10 5-26 15,4 3-46-15,3 4-20 16,6 6-16-16,-3 0-1 16,10-1 2-16,8 2 0 0,16-4 0 15,3-3 0-15,7-3-3 16,2-5 1-16,-7-4-5 16,9 2-3-16,17-2-8 15,-2 3-3-15,2 2-5 16,-10 3-3-16,-28 7-7 15,-8 3-5-15,-13 3-3 16,-1 4-2-16,-8-5-2 16,-1 3 0-16,-3-5 0 15,-2-2-1-15,-1 0-6 16,-5-6-25-16,1-2-89 16,-3-5-70-16,1 5 110 15</inkml:trace>
  <inkml:trace contextRef="#ctx0" brushRef="#br0" timeOffset="208081.48">2313 7266 590 0,'-14'8'276'16,"-5"5"-119"-16,-1 8-22 15,-7 4-48-15,0 6-21 16,-9-5-21-16,-4 0-1 15,-4-2-6-15,-9-1-4 16,-14 3-7-16,-4 3-4 0,-1 13-7 16,3 13-2-16,12 25-6 15,-2 14-2-15,-9 16 2 16,-12 6-1-16,-6 14 0 16,-1 0 1-16,4 0-3 15,7 3 1-15,-4-11 10 16,0 3 8-16,0-4 17 15,5-2 2-15,13 6-4 16,9-1-9-16,7 2-16 16,0 3-6-16,-4-3-5 15,4-1-1-15,-2-6-2 16,5-4 0-16,13-14-1 16,4-4 0-16,19-11-1 15,6-4 1-15,8-13-1 16,2-7 0-16,15-1-1 15,3-3 0-15,13 0 0 16,9-2-2-16,-4-5 2 16,5-2-1-16,-3-8-1 15,2-4 2-15,14-5-1 0,14-6 2 16,12-9 1-16,4-3 1 16,-1-7 4-16,-9-2 0 15,14-2 1-15,1-1 0 16,3 0-2-16,-4-1 0 15,-10 1-1-15,4 1-1 16,4-3 0-16,5 2 1 0,-4-2 2 16,-3-2 0-16,6-4 1 15,-8 0 1-15,-2-1-2 16,-7 2 0-16,-24 2-1 16,-2 3 0-16,-12 4 1 15,-5 2 0-15,-13 3 2 16,-2 3 1-16,-7-1 3 15,-8 1 0-15,-6 4 2 16,-5 2-2-16,-11 5-2 16,-1 2-2-16,-4 12-2 15,-5 3 1-15,-3 11-1 16,-7 6 0-16,-6 1-1 16,3-2 1-16,-2-5-1 15,1-3-1-15,0-9 0 16,2-1 0-16,-8-13-2 15,4 1 0-15,4-7-2 0,-2-6-3 16,12 7-5-16,1-1-3 16,4 7-3-16,5 5-1 15,2 3 1-15,1 2-1 16,4-9-24-16,-1-5-38 16,9-13-147-16,0-11 146 15</inkml:trace>
  <inkml:trace contextRef="#ctx0" brushRef="#br0" timeOffset="208402.95">2583 10495 433 0,'3'14'223'0,"14"7"-49"16,-1 2-2-16,12 2-15 0,-1 4-16 15,3 5-39-15,0 4-18 16,-3 2-36-16,-2 4-13 15,-3 0-20-15,-4-3-10 16,1 1-61-16,0-9-91 16,-7-1 95-16</inkml:trace>
  <inkml:trace contextRef="#ctx0" brushRef="#br0" timeOffset="-206094.78">4112 11176 1021 0,'-14'-42'411'0,"-5"4"-241"16,-1 8-36-16,-5 14-24 15,-5 6-12-15,-4 20-40 16,-7 10-9-16,-12 12-20 16,1 2-10-16,1 7-11 15,9-4-4-15,19 1-6 16,9 0-3-16,20-11-4 15,10 5 0-15,18-9 2 16,9-1 1-16,2-3 4 16,7-1 0-16,-5-1 4 15,-5 2 5-15,-1 5 6 16,-12 6 7-16,-17 8 10 16,-9 9 1-16,-22 7-2 15,-6 6-5-15,-17 2-11 16,-2-5-4-16,-4-10-7 15,-12-16-8-15,13-29-59 16,1-15-48-16,17-32-118 0,16-12-47 16,19-14 170-16</inkml:trace>
  <inkml:trace contextRef="#ctx0" brushRef="#br0" timeOffset="-205301.86">4121 11364 597 0,'14'20'253'0,"0"9"-142"15,-1 6-23-15,0 12-14 16,0 8-5-16,-3 4 1 16,1 6 2-16,-7-7-7 15,0-2-1-15,0-9-3 16,-1-9-3-16,4-10-9 15,-2-11-7-15,2-16-15 16,5-9-6-16,1-18-10 16,2-8-2-16,6-19-2 15,3-11 3-15,1-14 20 16,11 0 13-16,-3 4 25 16,-3 12 7-16,-4 26-7 15,-9 13-9-15,-9 26-18 16,-2 15-9-16,-4 18-12 15,0 9-5-15,-2 16-7 0,-2 7-3 16,0-7-3-16,0-2 0 16,4-16-3-16,2-17-1 15,8-24-2-15,6-10-1 16,5-30 3-16,3-9 2 16,-2-17 1-16,-3-4 2 15,-6-9 2-15,-2 3 1 16,2 23 4-16,-2 10 4 15,-7 30 10-15,-2 15 3 0,-11 17-2 16,-4 10-3-16,-5 10-9 16,-1 7-4-16,3 6-4 15,-1 2-2-15,9-1-1 16,6-5-2-16,10-15-2 16,10-14-1-16,11-18 0 15,5-7 1-15,9-26 2 16,5 1 0-16,1-20 1 15,-6-5 2-15,-1 2 15 16,-4-4 11-16,-7 11 26 16,-2 6 12-16,-12 7 10 15,-10 14 3-15,-6 9 9 16,-6-1-3-16,-9 18-8 16,-3 2-7-16,-12 12-22 15,-1 11-4-15,-1 5-7 16,-6 2-4-16,15 12-12 15,-1-2-6-15,15 5-8 0,8-7-5 16,10-8-2-16,7-1-1 16,12-10-3-16,5-4-6 15,7-11-59-15,9-11-52 16,1-15-151-16,7-7-111 16,0-11 238-16</inkml:trace>
  <inkml:trace contextRef="#ctx0" brushRef="#br0" timeOffset="-205110.26">5258 10821 852 0,'17'-38'455'15,"1"19"-161"-15,-3 22-54 16,-1 17-39-16,3 26-74 16,-5 11-23-16,-12 19-38 15,-1 6-16-15,-6 15-22 16,-1 1-7-16,8-2-18 15,2-5-37-15,-1-13-38 16,10-2 44-16</inkml:trace>
  <inkml:trace contextRef="#ctx0" brushRef="#br0" timeOffset="-204901.3">5647 10677 981 0,'18'-4'502'16,"-17"32"-143"-16,-3 17-50 16,-16 17-92-16,-8 4-54 15,0 16-80-15,-2 6-24 16,4 11-37-16,7-3-10 16,8-6-26-16,4-9-47 15,10-20-188-15,8-10 167 0</inkml:trace>
  <inkml:trace contextRef="#ctx0" brushRef="#br0" timeOffset="-204269.01">6644 11372 1132 0,'8'-17'453'16,"10"-18"-324"-16,-1-28-16 15,2-15 17-15,12-22-4 16,1-8 4-16,1-15 9 16,2 3-9-16,-1 16-31 15,-6 13-14-15,-1 39-17 16,-7 14-3-16,-14 28-1 15,-6 10-3-15,-6 17-13 16,-1 10-7-16,2 19-13 16,4 13-1-16,2 21-4 15,3 10-4-15,4 12-9 16,0-1-4-16,5-4-5 0,-4-12-13 16,2-13-70-16,-3-17-56 15,-5-16-149-15,1-11-177 16,-6-9 301-16</inkml:trace>
  <inkml:trace contextRef="#ctx0" brushRef="#br0" timeOffset="-204101">6754 11449 1109 0,'-16'26'535'0,"19"7"-194"16,11 0-38-16,21-4-88 16,-5-6-44-16,18-10-71 15,-5-13-28-15,-1-16-38 16,1-7-13-16,1-10-47 15,5 2-36-15,4-3-132 16,6 8-120-16,9 9 195 16</inkml:trace>
  <inkml:trace contextRef="#ctx0" brushRef="#br0" timeOffset="-203064.8">4072 12589 925 0,'-9'-21'388'0,"9"-8"-204"16,0 6-92-16,-2 8-41 15,-3 10-9-15,-13 10-9 16,-3 9 5-16,-11 12 4 15,-3 2 4-15,0 12-3 16,-10-1-9-16,4-5-16 16,6 2-7-16,8-3-6 15,19 6-3-15,21 9-4 16,16 1-3-16,16-1 0 16,8-5-2-16,3-14 0 15,-3-5 2-15,-1-14 1 16,-4-2 3-16,-11-2 9 15,-10 4 10-15,-24 12 13 16,-15 3 2-16,-27 6-3 0,-8-3-30 16,-21-17-102-16,-4-12-57 15,2-18-106-15,6-12-52 16,30 0 209-16</inkml:trace>
  <inkml:trace contextRef="#ctx0" brushRef="#br0" timeOffset="-202336.14">4556 12843 563 0,'4'74'276'15,"3"13"-107"-15,-4 1-64 16,-3-1-19-16,-2-9-23 16,-2-12-2-16,1-23-5 15,1-11-7-15,3-25-14 16,4-13-9-16,2-25-15 16,3-12 0-16,0-21 15 15,3-8 17-15,3-9 36 16,2 3 15-16,6 13 9 15,-1 8-8-15,0 27-25 0,-3 11-11 16,-9 19-8-16,-7 13-4 16,-8 11-7-16,-4 10-4 15,-6 10-17-15,5 7-6 16,5 7-7-16,-4-12-3 16,8-9-3-16,0-17-3 15,5-26-2-15,13 4-1 16,7-25 1-16,6-6 3 0,6-11 1 15,-12-10 0-15,4 12 0 16,-7 7 2-16,-9 17 1 16,6 10 3-16,-18 15 3 15,-1 9 2-15,-4 14 6 16,-1 7 4-16,5 8 1 16,4-1 1-16,7-7-6 15,-2-13-7-15,10-17-6 16,5-6-2-16,6-24-1 15,10 0 0-15,5-14 2 16,9-5 4-16,-1 3 10 16,2 0 8-16,-12 13 21 15,-16 2 7-15,-9 17 22 16,-10 5 9-16,-9 10 4 16,1 6-1-16,-6 9-16 15,1 7-14-15,-4 10-23 0,3 7-9 16,-1 9-13-16,-2-2-3 15,6-15-9-15,-4-9-21 16,7-23-77-16,6-10-63 16,7-18-217-16,13-7 237 15</inkml:trace>
  <inkml:trace contextRef="#ctx0" brushRef="#br0" timeOffset="-202126.75">5539 12222 1138 0,'4'5'528'0,"1"28"-229"15,-4 6-44-15,-3 22-98 16,-3 9-42-16,0 12-61 16,-2 8-17-16,3 1-23 15,2-1-7-15,4-19-62 16,6-14-64-16,7-19-449 15,5-17 383-15</inkml:trace>
  <inkml:trace contextRef="#ctx0" brushRef="#br0" timeOffset="-201957.51">5800 12182 1239 0,'-3'-30'601'0,"6"32"-268"16,-3 64-123-16,-2 26-48 15,-14 43-90-15,-7 5-22 16,-5 5-28-16,-4-1-11 16,11-28-90-16,8-8-110 15,17-15 122-15</inkml:trace>
  <inkml:trace contextRef="#ctx0" brushRef="#br0" timeOffset="-201258.17">6938 12507 652 0,'-23'-3'397'16,"4"-7"-6"-16,11-15-209 15,7-6-33-15,8-11-17 16,12-7-5-16,13-7-7 16,4 3-6-16,11 8-37 15,3 8-20-15,-4 16-32 16,-1 10-9-16,-10 21-1 16,-8 12 4-16,-7 21 4 15,-15 7 1-15,-7 15-6 16,-18 8-3-16,1 21-8 15,0 3-1-15,-4 2-2 16,16-3 0-16,0-24 3 16,7-10 1-16,17-22 1 0,3-11-1 15,10-16-1-15,2-8-2 16,1-11 1-16,4-4 0 16,4-6-2-16,1 2-2 15,-2 3-42-15,-2 1-54 16,-7 3-176-16,2 2 169 15</inkml:trace>
  <inkml:trace contextRef="#ctx0" brushRef="#br0" timeOffset="-200589.95">4106 13818 1098 0,'30'-48'399'0,"-37"37"-318"16,-5 1-27-16,-14 13-20 0,-9 8-7 15,-9 10-16-15,-1 7 6 16,7 6 19-16,2 8 7 16,17 0 5-16,8-3-7 15,18-9-23-15,5-11-9 16,17-13-9-16,0-9-1 15,5-7 7-15,8 0 10 16,0 1 24-16,0 5 12 0,-9 12 12 16,-7 8 4-16,-17 20 3 15,-9 7-1-15,-16 18-6 16,-10 9-6-16,-13 7-19 16,1 3-6-16,0-13-11 15,8-7-5-15,-4-28-9 16,7-13-6-16,-1-24-13 15,-5-14-19-15,27-9-69 16,-3-3-56-16,26 6-153 16,10 0-249-16,-7 7 366 15</inkml:trace>
  <inkml:trace contextRef="#ctx0" brushRef="#br0" timeOffset="-199676.83">4638 14318 909 0,'32'-51'396'15,"-11"-13"-223"-15,-6-2-52 16,-13 0-69-16,-7 3-25 16,-10 14 4-16,1 10 34 15,-1 22 64-15,1 11 24 16,-1 16 17-16,3 9-22 15,-3 16-50-15,0 5-18 16,-2 14-33-16,-1 0-15 0,-2 5-16 16,5 2-6-16,-3-1-6 15,3 1 0-15,9-6-3 16,0-3 1-16,5-11-1 16,2 0 1-16,-1-10 0 15,-1-6 2-15,2-12-2 16,2-9-1-16,6-14-1 15,3-11 0-15,3-15 1 16,4-7 1-16,3-16 2 16,-1-3 1-16,5-10 8 15,3 4 4-15,1 12 8 16,2 9 3-16,-4 24-2 16,-6 8-1-16,-8 20-3 15,-6 4-1-15,-6 21-3 16,1 7-1-16,-3 7-8 15,3 12-3-15,-3-6-3 0,0-4-1 16,6-9-2-16,5-12 0 16,7-15-2-16,0-10-1 15,10-16 1-15,-5-14-1 16,6-26 2-16,6-11 1 16,0-10 0-16,5-1 1 15,-4 13 1-15,-3 12 0 0,-8 21 2 16,-8 12 0-16,-9 20 7 15,-8 10 3-15,-9 17 3 16,-5 7 0-16,-4 18-7 16,0 5-2-16,0 10-6 15,4 3 0-15,11-10-3 16,6-7-2-16,18-24-4 16,8-16 0-16,13-18 1 15,8-15 1-15,7-20 3 16,-2-7 1-16,-4-8 1 15,-2 4 0-15,-12 7 1 16,0 9 1-16,-11 9 0 16,-7 2 1-16,-9 12 10 15,-8 0 12-15,-6 12 20 16,-7 3 7-16,-5 6 4 16,-1 3-10-16,-3 15-14 15,-4-1-6-15,2-3-11 0,12 5-4 16,9-14-6-16,4 3-2 15,19 5-3-15,-4-6 0 16,8 6 0-16,5 2 0 16,-1-1-2-16,4-1-4 15,-4-6-32-15,-5-4-34 16,-7-8-104-16,-5-5-60 16,-12-16 143-16</inkml:trace>
  <inkml:trace contextRef="#ctx0" brushRef="#br0" timeOffset="-199446.25">5930 13433 1295 0,'-13'-6'593'0,"1"6"-275"15,3 2-90-15,3 21-101 16,1 15-46-16,-1 21-47 15,-3 12-6-15,0 28-12 16,6 6-5-16,5 12-7 16,1-5 0-16,3-18-50 15,-3-16-49-15,7-27 60 16</inkml:trace>
  <inkml:trace contextRef="#ctx0" brushRef="#br0" timeOffset="-199258.15">6107 13469 1253 0,'1'-25'614'16,"-6"23"-196"-16,3 18-86 15,-2 29-123-15,-2 16-48 16,-8 20-92-16,-6 7-20 16,-2 5-39-16,3-1-6 0,8-10-39 15,7-11-39 1,8-9-109-16,5-4-88 0,8-4 167 15</inkml:trace>
  <inkml:trace contextRef="#ctx0" brushRef="#br0" timeOffset="-198531.3">7142 13810 701 0,'-52'-36'348'16,"20"-9"-103"-16,16-9-37 15,22-3-60-15,13 2-24 0,25 5-51 16,10 9-17-16,8 15-24 16,-3 10-11-16,-12 13-6 15,-8 6 5-15,-12 15 24 16,-8 6 15-16,-14 16 15 15,-5 5-2-15,-15 5-23 16,-7 4-15-16,0 4-18 16,-2-5-7-16,5-10-8 15,10-6-5-15,11-24-8 16,8-4-1-16,23-9 3 16,7-2 5-16,4-5 5 15,5 2 0-15,-3 4 2 16,-6 1 2-16,-8 14 15 15,-5 7 13-15,-26 13 28 16,-7 9 13-16,-24 6 5 16,-10 0-7-16,-5 0-20 15,0-7-14-15,9-10-19 0,0-13-8 16,15-15-24-16,5-8-31 16,5-24-116-16,8 4-97 15,10-19 156-15</inkml:trace>
  <inkml:trace contextRef="#ctx0" brushRef="#br0" timeOffset="-194341.72">9984 10724 658 0,'-13'-24'313'0,"1"-3"-102"16,3-2-21-16,0 3-15 0,1 3-10 15,-3-4-18-15,-2 2-13 16,-3-1-26-16,-5-3-17 15,-5 9-29-15,-6 3-14 16,-4 15-19-16,-4 7-7 16,1 25-12-16,-1 10-3 15,-12 17-5-15,5 10-1 16,5 9-1-16,8 1-2 16,26-7 1-16,6-11-2 15,17-28-3-15,6-12-2 0,20-28 3 16,4-10 1-16,5-24 4 15,1-15 4-15,-6-12 15 16,1-5 7-16,-8 0 9 16,2 10 2-16,-10 16-5 15,-6 12 0-15,-11 25 14 16,-8 14 3-16,-12 23 0 16,-6 11-6-16,-7 25-22 15,-3 9-8-15,-1 25-9 16,3 0-2-16,6 4-2 15,3-3 0-15,13-20-50 16,7-6-43-16,8-31-137 16,8-12-115-16,7-29 216 15</inkml:trace>
  <inkml:trace contextRef="#ctx0" brushRef="#br0" timeOffset="-194012.98">10314 10576 741 0,'-9'-17'365'0,"2"1"-162"15,-4 17-64-15,-6 11-20 16,2 27-64-16,-5 16-21 0,-3 25-2 16,-1 9 3-16,9 4 17 15,6-10 8-15,18-18 22 16,12-16 4-16,9-27 2 15,9-9 1-15,4-29 0 16,2-8-1-16,-1-17-20 16,-4-8-13-16,-11-7-25 15,-5 1-11-15,-17 0-9 16,-9 0 0-16,-17 1-4 16,-6 0-2-16,-3 8-8 15,5 7-18-15,6 14-63 16,4 5-69-16,7 9 95 15</inkml:trace>
  <inkml:trace contextRef="#ctx0" brushRef="#br0" timeOffset="-193724.16">10823 10567 742 0,'6'6'380'15,"-5"-6"-79"-15,-1 0-44 16,-7 0-60-16,6 0-8 16,0 0-32-16,-10 0-9 15,-7 3-20-15,-31 13-19 0,27 0-33 16,7 6-14-16,1-2-23 16,6 6-10-16,7-6-17 15,-4-5-5-15,6-12-6 16,-1-6-2-16,9-2-22 15,5-4-34-15,3 7-90 16,7 1-79-16,3 9 136 16</inkml:trace>
  <inkml:trace contextRef="#ctx0" brushRef="#br0" timeOffset="-193484.88">11061 11143 1075 0,'3'-18'497'0,"-2"-8"-238"15,6 3-39-15,-2 3-47 16,-9 2-21-16,3 11 11 0,-5 5-1 16,-6 4-38-16,2-1-25 15,-3-5-56-15,4-4-22 16,9-7-30-16,6-1-27 15,4-2-79-15,3-1-58 16,4 1 101-16</inkml:trace>
  <inkml:trace contextRef="#ctx0" brushRef="#br0" timeOffset="-193293.11">11315 10388 1755 0,'-28'18'690'0,"-9"28"-494"16,-9 16-73-16,-16 28-83 16,-13 17-25-16,-18 16-12 15,-2 11-1-15,5 4-42 16,14-6-49-16,26-17-144 16,15-10-13-16,-1-18 136 15</inkml:trace>
  <inkml:trace contextRef="#ctx0" brushRef="#br0" timeOffset="-192454.01">9842 11946 909 0,'-30'37'374'15,"-11"23"-241"-15,2 10-17 0,7 17-20 16,5-2-20-16,13-16-1 16,12-11 9-16,12-29 10 15,9-9 3-15,26-16 9 16,6-6 0-16,24-9-10 16,9-2-16-16,4 7-34 15,-4 6-13-15,-31 14-17 16,-14 9-4-16,-28 11-3 15,-11 4 0-15,-14 3-2 16,-5-3-10-16,-15-6-62 16,-6-9-68-16,-10-19-195 15,-5-8 202-15</inkml:trace>
  <inkml:trace contextRef="#ctx0" brushRef="#br0" timeOffset="-192253.17">9835 12127 666 0,'22'4'437'0,"3"12"-45"16,2-5-102-16,3-5-30 16,7-6-83-16,3-7-35 15,0-6-67-15,-4 2-33 16,-4-3-32-16,0 5-5 16,12 3-5-16,6-3 1 15,8 1-44-15,2-4-51 16,1-9-122-16,8 0 128 15</inkml:trace>
  <inkml:trace contextRef="#ctx0" brushRef="#br0" timeOffset="-192021.92">10676 11949 691 0,'-15'19'436'16,"-5"8"-13"-16,1 13-181 16,2 9-30-16,-11 8-46 15,11 4-28-15,6-9-30 16,3-7-15-16,18-11-37 15,-1-9-10-15,6-12-13 16,7-3-4-16,-3-16 3 16,3-3 2-16,-7-16-6 15,-5-2-1-15,-9-4-12 16,-6-3-8-16,-4 1-38 16,2-4-28-16,4 7-80 15,2 0-66-15,7 9-79 0,7-1 165 16</inkml:trace>
  <inkml:trace contextRef="#ctx0" brushRef="#br0" timeOffset="-191790.46">10938 12446 692 0,'19'62'444'0,"-11"-4"37"15,-1-3-120-15,-7-22-79 16,1-10-30-16,3-18-78 15,0-10-28-15,1-8-42 16,-4-6-24-16,-1-6-25 16,-5 1-16-16,-6 1-26 15,2 6-5-15,-9 2-13 16,3 2-26-16,5-1-98 16,-3-8-72-16,7-6 117 15</inkml:trace>
  <inkml:trace contextRef="#ctx0" brushRef="#br0" timeOffset="-191584.02">11264 11901 1643 0,'-26'27'698'0,"-9"6"-374"15,-9 13-207-15,-3 5-39 16,-15 12-49-16,-3 6-12 15,-4 6-12-15,-2 3-1 16,10 8-58-16,6 12-48 16,-4-1 244-16,3 7-146 15</inkml:trace>
  <inkml:trace contextRef="#ctx0" brushRef="#br0" timeOffset="-190285.25">9837 13286 963 0,'0'-39'468'15,"3"8"-183"-15,3 12-50 16,-2 7-84-16,0 4-38 15,-1 9-38-15,-3-1-9 16,-2 19-24-16,0 7-8 16,-1 20-16-16,1 12-5 0,0 9-7 15,0 4-1-15,4 0-3 16,-1-9 1-16,2-5 2 16,-1-10 2-16,3-14 9 15,1 3 4-15,6-14 11 16,5 0 3-16,7-4-3 15,12-6-4-15,10-2-13 16,2-6-5-16,3-11-7 16,-5-7-1-16,-3-13-36 15,0-5-33-15,-4-8-83 16,-3-9-43-16,-5 3-75 16,-6-3-27-16,-7 1-56 15,-5 4 205-15</inkml:trace>
  <inkml:trace contextRef="#ctx0" brushRef="#br0" timeOffset="-190053.96">10427 13035 756 0,'0'-6'440'0,"-2"1"-93"16,-5 5-80-16,1 2-24 15,-10 3-64-15,2 12-32 16,-4 12-59-16,0 10-23 15,-3 16-28-15,-1 10-4 16,-2 14-13-16,1 7-9 16,4 12-8-16,1-6-2 0,5-9-18 15,6-6-25-15,7-24-96 16,6-4-78-16,10-18 131 16</inkml:trace>
  <inkml:trace contextRef="#ctx0" brushRef="#br0" timeOffset="-189704.68">10748 13495 1065 0,'-12'-14'496'0,"0"-8"-195"15,-4 7-148-15,-4 0-21 16,-1 6-32-16,-9 6-20 16,6 4-21-16,-2 6-14 15,9 11-23-15,10 3-6 16,3 3-10-16,0-2-2 16,7-6-3-16,3-3-1 15,4-5 0-15,7-6 0 16,-6-1 0-16,-1-3-1 15,-2-3-3-15,-2-4-8 0,-3-7-39 16,4 1-26-16,-2-3-75 16,4 2-59-16,2 5 136 15</inkml:trace>
  <inkml:trace contextRef="#ctx0" brushRef="#br0" timeOffset="-189395.07">10948 13721 1243 0,'10'22'526'0,"2"-10"-301"16,0 0-53-16,-2-3-73 0,3-2-22 15,-5 0-22 1,-2-3-2-16,-6-4 4 0,-1-3 3 16,-4-7-2-16,-8-3-10 15,4-4-20-15,-6-4-10 16,4 7-12-16,2-3-3 16,0 6-38-16,3 6-48 15,0-10-181-15,4 3-247 0,-2-12 324 16</inkml:trace>
  <inkml:trace contextRef="#ctx0" brushRef="#br0" timeOffset="-189167.8">11215 13067 1158 0,'-16'3'536'0,"-6"12"-245"15,-5 12-62-15,-17 18-92 16,-10 11-38-16,-14 16-43 16,-5 5-18-16,7 17-25 15,0-2-7-15,11 5-5 16,5 3-1-16,5-16-67 16,2 1-62-16,0-16 80 15</inkml:trace>
  <inkml:trace contextRef="#ctx0" brushRef="#br0" timeOffset="-185717.89">9372 10327 891 0,'6'-30'389'16,"3"3"-230"-16,-3 17-41 16,-6 4-20-16,-5 21-34 15,-9 11-4-15,-6 18-13 16,-1 16-6-16,6 13-12 15,2 11-7-15,1 14-11 16,-1 6-3-16,5 5-4 16,0 1-1-16,8-4-1 15,6 0 0-15,-2-9 0 16,3-5 0-16,3-12-1 16,-6-9 0-16,0-5 1 15,2-8 1-15,-7-10 17 0,1-8 17 16,-2-18 22-16,0-9 4 15,6-22-4-15,7-4-15 16,9-12-20-16,7-6-5 16,12 1-12-16,11-5-4 15,17-2-3-15,8 1 0 16,8-1 0-16,-1 4 0 16,4 2 0-16,8 0 0 0,6 0 0 15,-3-3 0-15,-10 6 0 16,-9-5 0-16,-7 9 0 15,2 4 0-15,-1 9 0 16,-1 10 0-16,-15 3 0 16,-7 5 0-16,-15-7 2 15,-8 2 0-15,-11-5 4 16,-7-7 2-16,-9-8 4 16,-5-5 1-16,-8-12-1 15,-4-9-3-15,-7-17 5 16,0-19 9-16,0-24 15 15,0-8 5-15,12-8 0 16,12 1-7-16,7 5-16 16,13 9-5-16,0 14-9 15,-3 11-2-15,0 19-1 16,-7 5-1-16,-1 14 3 16,-7 4 0-16,-10 10 3 0,1 3 0 15,-9 4 0-15,-7 1-1 16,0 7-2-16,-9 3 0 15,-14 9-3-15,-1 3-1 16,-10 8 0-16,-7 5-1 16,-3 11 0-16,-5 9 1 15,-28 15 0-15,-3 6 0 16,-9 12 0-16,0 5 0 16,1 2-1-16,0 4 0 0,10-9 0 15,6-3-1-15,33-13-24 16,7-14-18-16,19-15-42 15,6-12-26-15,12-10-61 16,18-3-41-16,12-2-132 16,15 1 208-16</inkml:trace>
  <inkml:trace contextRef="#ctx0" brushRef="#br0" timeOffset="-184710.18">9659 12001 650 0,'-8'-30'301'0,"-7"5"-135"16,10 10-27-16,-12 11-43 15,0 6-20-15,-6 7-14 16,-4 7-5-16,0 12-3 16,2 3-3-16,8 15-1 15,3 5-2-15,6 10-11 0,-1 8-3 16,1 12-10-16,2 5-6 16,-2 10-5-16,2-3-1 15,3-8-3-15,1-7-1 16,6-21-4-16,3-10-3 15,9-18-1-15,8-5-2 16,11-10 1-16,15-6 1 0,3-13 0 16,3-8 2-16,5-11 0 15,-9-5-1-15,8-4 0 16,1 4-1-16,9 4 1 16,-5-1 0-16,-3 13 1 15,-5 3 0-15,-27 3 2 16,0 10 2-16,-14-1 5 15,-5 4 1-15,-1-4 1 16,-4-5-1-16,-4-6-4 16,0 0-1-16,3 5-4 15,3-2-1-15,4-1-2 16,1-6 0-16,1-15 2 16,1-6 1-16,5-12 3 15,1-8 0-15,3-11 0 16,3-10-2-16,4-13-2 15,7-10 1-15,1-11-1 16,-9-5 1-16,-19-2 14 0,-7 8 19 16,-24 14 28-16,-2 12 10 15,-9 25 5-15,-10 13-15 16,-2 27-25-16,1 14-10 16,-8 21-20-16,-4 13-6 15,-10 15-11-15,-10 10-10 16,-11 13-9-16,4 6-1 15,9-1-5-15,9-9-5 0,20-15-34 16,2-15-33 0,17-6-87-16,8 1-85 0,3 3 178 15</inkml:trace>
  <inkml:trace contextRef="#ctx0" brushRef="#br0" timeOffset="-184340.97">9388 13054 568 0,'-2'-35'325'0,"2"-3"-80"15,1 6-39-15,0 6-16 16,1 14-23-16,0 5-16 16,2 14-40-16,-4 10-24 15,0 17-47-15,1 12-17 16,1 25-14-16,5 13-1 15,0 22-6-15,0 3-13 16,1 1-58-16,5-4-55 0,7-13-159 16,4-9 175-16</inkml:trace>
  <inkml:trace contextRef="#ctx0" brushRef="#br0" timeOffset="-183665.43">9703 12938 639 0,'12'-24'309'16,"5"4"-147"-16,-1 7-42 16,3 4-17-16,3 0-23 15,0-2 3-15,6-6 17 16,4-3 0-16,10-2-14 0,13-3-12 15,10 6-28-15,2 2-13 16,-1 7-16-16,-8 7-3 16,-7 13-5-16,-2 11-1 15,-10 14 1-15,-6 6-1 16,0 5-3-16,-4-1-1 16,-2 1-3-16,2 0 0 15,-3 0 1-15,-3 1 1 0,-3 5 1 16,-8-3 1-16,-2 9 0 15,-8 0 1-15,-2 2-7 16,-1 8-6-16,-3-1-5 16,-1 2-1-16,2 5 5 15,-2-3 6-15,5-8 5 16,4-6 7-16,-4-15 9 16,0-10 7-16,-13-15 12 15,-4-2 3-15,-22-14-5 16,3 0-2-16,-5-2-9 15,0-1-2-15,10 5 6 16,2 3 3-16,-1 5 5 16,0 0 1-16,1 0-2 15,-6 1-3-15,5-7-10 16,-2 0-5-16,-14-7-10 16,-8-5-2-16,-14-4-3 15,-1-1 0-15,6 4-2 16,7 4 0-16,15 13-1 0,3 6 0 15,5 5 0-15,4 0 0 16,-1-7-1-16,6-6-2 16,18-9-2-16,6-7-1 15,6-12-5-15,-5-7-21 16,0-18-58-16,-3-4-52 16,3-10-161-16,7-7 189 15</inkml:trace>
  <inkml:trace contextRef="#ctx0" brushRef="#br0" timeOffset="-179600.46">6479 10528 274 0,'-4'-10'179'0,"1"0"-7"16,-1 0-83-16,-1 0-31 15,1 3-31-15,-1 0-5 0,0 4 0 16,0 1 5-16,3 4 15 16,0 0 7-16,1-2 0 15,0 0-4-15,-1 12-15 16,-1 7-9-16,-1 28-13 15,2-28 3-15,0 1 22 16,-1 0 15-16,-1-7 25 16,3 3 8-16,1 0-4 15,0-2-4-15,5 8-18 16,-1 2-9-16,-1 5-20 16,0 2-10-16,-2 1-9 15,0-9-3-15,-1-1-3 16,2 1-1-16,-2-2-6 15,0 2-8-15,-2 0-20 16,2 2-9-16,3 5-4 16,2 6 3-16,3 5 14 0,-2 3 9 15,0 0 10-15,-2-3 5 16,-3-3 6-16,-1-5 0 16,-2-6-3-16,-2-2-10 15,-4-7-14-15,-1 2-1 16,-1-6 4-16,3 1 10 15,-2-4 17-15,3 1 8 16,1 7 17-16,5 4 3 0,6 14 0 16,-3 7-7-16,8 11-16 15,-5 0-7-15,-1 1-12 16,6 2-6-16,-4-7-4 16,3 0 0-16,0-3 12 15,-2-8 4-15,-3-1 5 16,-3-1 2-16,1-7-1 15,0 6-2-15,3 5-60 16,3 3-62-16,2 13 77 16</inkml:trace>
  <inkml:trace contextRef="#ctx0" brushRef="#br0" timeOffset="-162500.48">2145 10330 682 0,'-1'0'298'0,"-1"6"-156"16,-5 5-57-16,2 6-23 16,4 6-14-16,1 0-3 15,0-5 12-15,-1-5 9 16,-2-3 17-16,-3-2 0 16,-3 2-12-16,2 6-11 15,-12 8-27-15,4 11-11 16,-10 22-13-16,-11 9-4 15,-9 19-2-15,-12 5 0 0,-3 3 0 16,6 1 0-16,12-4-1 16,6 1 1-16,4-7 0 15,3-4 0-15,-3 2 0 16,3 0-1-16,-9 5 0 16,0 8 0-16,0 12-1 15,-10 11 0-15,4 23 1 16,-2 3 1-16,2 18 2 15,6-2 3-15,8 3 6 16,7 0 6-16,2-5 17 16,5 3 4-16,4-3 2 15,-2 2-2-15,0-8-7 16,4 6 0-16,-2-3-1 16,1 0-2-16,6 1-7 15,0-13-4-15,3-12-9 16,5-8-5-16,3-16-3 15,11-2-2-15,5-11-1 16,-3-4 0-16,9-6 0 0,-5-6-2 16,3-7-1-16,2-4 0 15,2-8 0-15,3 0 1 16,4-2 1-16,-1-1 1 16,5 6 0-16,-5-3 0 15,-4-3 0-15,7-1 0 16,-3-7-1-16,5-2-2 15,6-5-5-15,-4-6-5 0,11-9-5 16,3-3-1-16,10 2 4 16,-3-9 6-16,0 5 7 15,1 2 2-15,-13-3 0 16,9 12 1-16,7-3 0 16,4 0 0-16,9-1-1 15,-6-6 1-15,-6-7 0 16,-5-3 1-16,4-3 0 15,4-2-1-15,4-1 0 16,-5 2 0-16,-8-1 0 16,-7 2 0-16,-13 3 1 15,2 3-1-15,-5-2-1 16,0 1 1-16,-5-6-1 16,1-4 0-16,-1-3 0 15,-3-2 1-15,-7-1 1 16,4 2 1-16,-16-2 1 0,-1 1 1 15,-9 1 2-15,-5 1 2 16,-1 4 1-16,2-5 0 16,-1 0-2-16,0 0-3 15,-11 7-2-15,-10 2 0 16,-21 9-1-16,26-15 1 16,-9-2 0-16,6 6 1 15,-7 3 0-15,0 7 0 0,-4 12-2 16,-3 2-2-16,-2 19 0 15,-5 0-1-15,-5 8 0 16,10 5 1-16,2-7-1 16,1-8 0-16,13-11-3 15,-5-9-4-15,4-13-11 16,3-2-9-16,7-5-17 16,1-1-12-16,5 8-41 15,1-4-26-15,1 4-66 16,4 3-37-16,0-6-115 15,2 1 209-15</inkml:trace>
  <inkml:trace contextRef="#ctx0" brushRef="#br0" timeOffset="-162125.78">3085 15752 322 0,'-25'24'239'16,"2"6"13"-16,2 1-72 15,7 2-29-15,11 4-28 16,0 0-12-16,10 6-16 16,4-2-8-16,0 0-30 15,6 5-16-15,1-3-23 16,-2-2-9-16,7-7-8 16,0-5-1-16,3-8-5 15,3-5-10-15,6-5-34 16,2-7-28-16,13-3-114 15,4-1 121-15</inkml:trace>
  <inkml:trace contextRef="#ctx0" brushRef="#br0" timeOffset="-135376.54">14108 11966 567 0,'-20'13'267'0,"6"0"-94"16,6-3-10-16,0-6-15 15,7-4-9-15,7-5-4 16,8-2 0-16,12-1-8 16,2 0-16-16,11 6-38 15,7 2-15-15,12 0-20 16,11 3-4-16,2-3-9 15,-2 0-2-15,-4-6-2 16,-9 0-1-16,0-1-4 16,-2-2-3-16,4 2-6 15,0-3-3-15,-8-1-2 16,-8-3-1-16,-7 0-5 0,-5-8-8 16,1-1-35-16,2 5-27 15,-10-3-60-15,2 9-33 16,-7 5-75-16,-2-3-53 15,-7 4 191-15</inkml:trace>
  <inkml:trace contextRef="#ctx0" brushRef="#br0" timeOffset="-134973.25">14578 11933 426 0,'-7'15'278'0,"3"6"8"16,-1 4-46-16,0 5-58 15,2 9-25-15,1 14-42 0,2 10-19 16,-3 14-33-16,2 5-15 16,1 5-20-16,-3 3-6 15,0 2-10-15,-6-6-3 16,-2-8-9-16,-4-9-9 15,-4-10-64-15,7 0-34 16,-4-4-92-16,6 1-74 16,-5-16 180-16</inkml:trace>
  <inkml:trace contextRef="#ctx0" brushRef="#br0" timeOffset="-134747.37">14221 13214 854 0,'1'20'401'0,"4"-9"-151"15,4-4-32-15,6-7-66 16,4 0-34-16,15 0-59 16,-1 0-28-16,11 0-23 15,3 0-3-15,-3-6-7 16,4-3-8-16,-2-12-55 15,-1 2-55-15,2-10 74 16</inkml:trace>
  <inkml:trace contextRef="#ctx0" brushRef="#br0" timeOffset="-134329.34">15260 12535 820 0,'-15'42'377'0,"-2"12"-185"0,3 15-75 15,-2 1-21-15,2 3-43 16,7-2-15-16,5-8-10 16,5-8-1-16,7-13-1 15,0-14 1-15,2-13 1 16,-1-7-5-16,-2-8-5 15,0-6-1-15,9-9-6 16,-7-12-1-16,6-18-6 16,6-4 1-16,1-13 14 15,9-1 10-15,-3 9 17 16,0 8 6-16,-10 13-4 16,-1 11-5-16,-7 22-5 15,-4 3 0-15,0 28-5 16,-5 12 0-16,-5 7-9 15,-1 11-6-15,-2 4-7 16,0-2-5-16,7-3-10 16,-1-12-15-16,6-22-90 0,6-16-99 15,3-33 129-15</inkml:trace>
  <inkml:trace contextRef="#ctx0" brushRef="#br0" timeOffset="-134094.78">16044 11907 1016 0,'-13'25'451'16,"2"12"-230"-16,2 20-103 16,-1 10-37-16,5 15-45 15,-3 3-17-15,5-8-12 16,4 4-5-16,0-5-10 15,1-1-8-15,3 10-73 16,-2-10-34-16,0-8-147 16,0-7 160-16</inkml:trace>
  <inkml:trace contextRef="#ctx0" brushRef="#br0" timeOffset="-133564.29">15759 12753 652 0,'1'-8'336'0,"7"2"-126"16,20-3-45-16,-2 2-19 15,4-9-34-15,11 3-8 16,-2-8-26-16,8-3-14 16,4 1-21-16,2 4-12 15,4 1-14-15,-1 4-4 16,2 8-4-16,-1 3-2 15,-14 3 0-15,-7-1 1 0,-14 1 11 16,-8-2 8-16,-5 2 19 16,-5 1 15-16,-6 2 20 15,-9 2 6-15,-1 6 2 16,-6-2-7-16,-7 10-23 16,4 6-12-16,3 15-20 15,-4 6-7-15,12 5-9 16,1 0-4-16,8-8-4 15,15-1-2-15,4-11-2 16,5-3-1-16,1-13-1 16,-2-7-2-16,3-11-4 15,-1-9-7-15,-1-15-40 16,-2-5-23-16,0-6-46 16,-4-2-14-16,-4 0 12 15,-3 2 17-15,-5 6 44 0,-2 3 23 16,-6 7 32-16,-4 12 8 15,-7 7 8-15,-5 2 0 16,-4 3-2-16,-6-10-1 16,-3-2-2-16,6 1-1 15,6-4-47-15,6 1-56 16,15-4 66-16</inkml:trace>
  <inkml:trace contextRef="#ctx0" brushRef="#br0" timeOffset="-132891.12">16914 12510 936 0,'8'50'420'0,"-10"3"-207"16,-4 2-55-16,-5 0-67 16,-2-8-29-16,2-8-22 15,-1-9 11-15,0-20 4 16,2-10 3-16,8-21 3 15,3-10-5-15,10-14 1 16,6-10-3-16,0-14-11 16,-1-1-5-16,3 8-9 15,1 14-1-15,-2 29 0 16,-2 14 3-16,-6 15 6 16,-1 12 4-16,-2 16 12 0,-3 6 4 15,-1 17 5-15,-3 2-3 16,-1 9-16-16,-5 3-11 15,-3-3-19-15,-4 0-6 16,-2-9-9-16,0-5-5 16,-5-17-7-16,5-5-3 15,-1-19 4-15,-6-10 4 16,-1-14 6-16,-2-14 2 16,3-14-2-16,3-5 0 0,19-1-3 15,8 3-1-15,14 2-1 16,11 2 0-16,4 2 3 15,3 3 0-15,1 7 3 16,2 1 1-16,4 8 1 16,-1-3 2-16,6 8 0 15,-1 4-1-15,-12 3 0 16,-4 2 0-16,-13 6-1 16,0 2 1-16,-8-2 0 15,2 9 2-15,-9-3 1 16,-10-3-1-16,3 2 1 15,-7-9 1-15,12-3 8 16,9-3 8-16,12-8 27 16,6-4 15-16,12-7 14 15,8-4 3-15,20-3-17 16,3 0-14-16,-1 4-25 0,-3-1-10 16,-21 1-24-16,-3-1-43 15,-11-4-117-15,-4 2-87 16,-2 6 148-16</inkml:trace>
  <inkml:trace contextRef="#ctx0" brushRef="#br0" timeOffset="-131629.33">14453 13605 869 0,'-12'-23'424'0,"3"5"-182"0,-9 4-66 16,0 9-24-16,-1 15-57 15,-11 6-21-15,0 26-12 16,-1 10-7-16,-2 24-4 16,5 9-4-16,5 13-11 15,5 3-6-15,-1 6-11 16,2 3-5-16,0 0-5 15,1-3 0-15,2-10 6 16,3-9 3-16,2-14 10 16,5-8 4-16,6-20 2 15,3-4-3-15,7-14-6 16,0-6-5-16,4-5-7 16,1-3-1-16,9-10-4 15,9-4 1-15,16-8-2 16,8-4-1-16,9-3-2 15,4-3-1-15,-1-1-1 16,1-4 0-16,9-6-1 16,4 2 0-16,1 1 1 0,-5-4-2 15,-13 4 2-15,-13-3-1 16,-12 1 3-16,-5-4 2 16,-12-1 7-16,-6-5 8 15,-14-12 16-15,-7 0 7 16,-16-10 5-16,-6 3 0 15,-9 13-8-15,-1 7-1 16,4 25-5-16,0 12-4 0,-1 17-8 16,5 14-5-16,8 17-8 15,3 10-2-15,6 14-4 16,4 2-1-16,-2 3-2 16,7-2-1-16,10-11-9 15,10-8-26-15,11-24-109 16,0-11-73-16,15-21 126 15</inkml:trace>
  <inkml:trace contextRef="#ctx0" brushRef="#br0" timeOffset="-131425.62">15685 13826 1167 0,'5'-21'534'0,"-10"21"-265"15,-4 15-60-15,-7 22-109 0,-1 17-37 16,-2 41-27-16,2 8-2 16,-1 9-9-16,4 9-6 15,8-15-11-15,3-5-4 16,12-8-43-16,5-20-52 16,8-26 58-16</inkml:trace>
  <inkml:trace contextRef="#ctx0" brushRef="#br0" timeOffset="-131206.35">16095 13955 1326 0,'-14'-37'608'0,"-4"13"-309"16,0 11-51-16,0 24-160 15,3 21-32-15,-4 28-33 16,3 19-5-16,6 19-6 15,0 5-3-15,15 11-5 16,1-3-3-16,6-5-37 16,2-8-51-16,1-20-374 15,3-13 316-15</inkml:trace>
  <inkml:trace contextRef="#ctx0" brushRef="#br0" timeOffset="-130226.28">15562 14671 1050 0,'11'-11'438'0,"9"-5"-266"15,20-9-98-15,13-11-28 16,18-12-35-16,9 1-6 16,2-3-2-16,-5 2 2 15,-4 8 6-15,2 9 4 16,-4 11 12-16,-5 8 3 0,-16 15 5 15,-15 7 7-15,-21 14 19 16,-10 2 10-16,-6 7 24 16,-7 3 7-16,-5 6 2 15,0 2-5-15,-11 3-16 16,-1 0-13-16,8 3-22 16,0 0-10-16,15-2-18 15,12-3-7-15,4-14-9 16,6-1-3-16,8-13-14 15,-5-5-19-15,4-10-61 16,0-2-40-16,0-12-60 16,1-4-8-16,-3-7 41 15,-2-4 40-15,-11-4 75 16,-8 2 28-16,-11-3 28 16,-5 1 15-16,-14-11 21 15,-7-11 6-15,-3-4 1 16,2 1-8-16,13 14-18 15,9 7-9-15,15 10-13 0,-1 2-5 16,17 7-6-16,0 0 1 16,5 1 2-16,7 1 0 15,-1-4 3-15,5 0 2 16,3 3 8-16,1 4 3 16,8 13 0-16,-3 9 0 15,2 18-4-15,-3 10 1 0,-28 9 8 16,-4 7 9-16,0 17 28 15,-18-9 16-15,3 4 22 16,1 2-6-16,-12-24-19 16,17 0-17-16,6-30-30 15,1-17-4-15,4-33-9 16,-3-10-2-16,6-10-3 16,4 1-3-16,2 4-6 15,8 2-12-15,9-1-46 16,1-6-20-16,11-3-18 15,2-3 8-15,11-5 46 16,6 6 22-16,-1 4 29 16,-6 8 16-16,-25 20 43 15,-14 11 30-15,-21 26 40 16,-9 10 4-16,-13 17-10 16,-6 10-21-16,-14 9-32 0,-6 2-12 15,1 0-27-15,-1-7-10 16,20-18-13-16,12-3-5 15,21-19-3-15,16-8 0 16,22-10 2-16,8-4 2 16,1 2 2-16,-1 6 2 15,-12 12 8-15,-3 8 8 16,-12 19 22-16,-7 8 6 16,-19 12-1-16,-9 5-7 0,-17 2-25 15,-5 1-9-15,-3-10-11 16,1-9-10-16,-3-28-60 15,1-16-46-15,2-28-111 16,7-7-451-16,5-29 471 16</inkml:trace>
  <inkml:trace contextRef="#ctx0" brushRef="#br0" timeOffset="-125845.72">14240 16853 532 0,'-1'23'261'0,"0"-7"-84"0,3-7-25 16,2-9 3-16,0-4 2 16,1-9 10-16,-3-10-6 15,-2-20-42-15,4-7-24 16,3-22-38-16,1-6-6 15,7-7-7-15,1-3-6 0,8-8-5 16,-4-1 1-16,3-3 13 16,2 1 8-16,-2 2 9 15,8 1 0-15,-4 8-10 16,-6 0-9-16,-4 12-16 16,0 17-9-16,-6 13-10 15,0 14-2-15,-1 19 0 16,-1 9 4-16,2 18 3 15,2 15 1-15,4 17-3 16,2 6-2-16,4 17-6 16,2 7-1-16,-1 8-1 15,0 5-1-15,1 1 1 16,-3 1-1-16,2-2-1 16,1-5 1-16,-6-13-2 15,2-8 0-15,-6-22-5 16,1-6-8-16,0-18-27 0,-6-7-23 15,2-10-54-15,-7-8-38 16,-3-7-105-16,1-7-90 16,-8-10 222-16</inkml:trace>
  <inkml:trace contextRef="#ctx0" brushRef="#br0" timeOffset="-125649.33">14528 16237 746 0,'-4'9'386'0,"8"-4"-122"16,4-5-68-16,2-3-96 15,2-4-41-15,5-5-40 16,2-1-8-16,8-3-14 16,3-1-24-16,10-4-98 15,2-3-81-15,12-8 122 16</inkml:trace>
  <inkml:trace contextRef="#ctx0" brushRef="#br0" timeOffset="-125310.03">15148 16012 639 0,'4'71'379'16,"-2"7"-49"-16,0 12-130 15,1 8-40-15,-2-7-39 16,0-4-21-16,1-15-22 15,-1-11-15-15,4-28-33 0,2-13-11 16,3-29-12-16,2-15-1 16,5-25 6-16,4-9 6 15,10-15 23-15,6-3 14 16,7 1 18-16,-3-1 4 16,-5 12-4-16,-6 6-9 15,-6 20-19-15,-1 16-9 0,-5 17-14 16,0 11-5-16,-8 19-2 15,-4 8-1 1,-4 19-7-16,0 8-2 0,-2 7-3 16,-2 0 2-16,2-9-47 15,-2-1-42-15,5-17-187 16,2-10 170-16</inkml:trace>
  <inkml:trace contextRef="#ctx0" brushRef="#br0" timeOffset="-124937.64">15854 16101 865 0,'0'54'341'0,"-2"14"-235"16,-4 8-50-16,-2 8-34 0,1 1-13 15,7-7-8-15,12-5-2 16,9-24 30-16,-1-17 24 15,4-35 54-15,-2-20 23 16,1-28 3-16,1-12-14 16,-7-18-45-16,0-6-11 15,-4-2 7-15,-2 4 13 16,-4 16 38-16,-2 22 8 0,-3 28-14 16,3 15-9-16,2 35-33 15,3 8-13-15,3 29-24 16,1 14-10-16,0 14-15 15,-3 9-5-15,-9 16-5 16,-4 4 0-16,-14 6-17 16,-7-7-14-16,-12-15-63 15,-4-14-56-15,-16-33-349 16,-12-23 331-16</inkml:trace>
  <inkml:trace contextRef="#ctx0" brushRef="#br0" timeOffset="-124586.63">16569 15429 924 0,'-37'44'456'0,"-1"5"-201"15,-2 6-73-15,4 9-35 16,12 16-56-16,8 8-11 0,16 9 2 16,1 5-5-16,9 3 0 15,5-1-1-15,13-11-13 16,10-9-8-16,6-16-23 15,2-16-10-15,-1-20-28 16,4-9-39-16,-4-20-110 16,-3-7-97-16,-11-15 149 15</inkml:trace>
  <inkml:trace contextRef="#ctx0" brushRef="#br0" timeOffset="-124422.61">16378 16164 1010 0,'19'9'492'16,"8"3"-185"-16,3-12-155 15,2-6-42-15,5-14-68 0,2-4-41 16,2-18-135-16,4-11-113 16,15-10 146-16</inkml:trace>
  <inkml:trace contextRef="#ctx0" brushRef="#br0" timeOffset="-124040.5">17013 15433 1100 0,'-4'26'522'15,"1"18"-217"-15,-1 4-85 0,-2 11-98 16,2 5-34-16,-2 5-31 16,4 8-11-16,2 10-16 15,0 8-7-15,0 7-10 16,0 1-4-16,-3-7-4 15,3-8-1-15,0-16-1 16,1-12 0-16,4-21-1 16,2-10-2-16,6-29 0 15,2-19 0-15,7-27 2 16,3-17 1-16,7-20 4 16,4-7 5-16,5 7 14 15,-4-1 12-15,-11 29 16 16,5 19 5-16,-17 21 8 15,-6 10-3-15,3 26-13 16,-18 5-6-16,12 22-23 16,-4 13-10-16,-1 2-8 0,3 2-3 15,-5-6-8-15,7-9-25 16,2-17-72-16,2-9-52 16,9-19 90-16</inkml:trace>
  <inkml:trace contextRef="#ctx0" brushRef="#br0" timeOffset="-123873.4">17611 16336 1344 0,'-3'106'568'0,"-19"-3"-351"16,1-4-46-16,-2-16-136 15,0-11-14-15,4-31-49 16,4-15-55-16,10-29-140 15,4-23 139-15</inkml:trace>
  <inkml:trace contextRef="#ctx0" brushRef="#br0" timeOffset="-123408.64">17654 15736 1098 0,'-5'5'507'15,"-6"-3"-229"-15,1-6-159 0,3-5-55 16,4 0-48-16,3-3-11 16,5 4-5-16,3 4-1 15,2 8-4-15,3 11-18 16,0 15-52-16,5 11-20 16,-1 12-41-16,-5 2-15 15,11 5-5-15,0 2 7 16,-9-13 28-16,8 0 33 15,-7-12 58-15,-6-7 17 0,8 4 53 16,-2-7 40-16,-3 4 52 16,-3 1 28-16,1-4 25 15,-6 5-8-15,4-5 8 16,1-2-5-16,-3-8-30 16,5-5-14-16,-2-15-28 15,3-8-9-15,2-18 8 16,2-8-6-16,3-11-22 15,-3-4-13-15,-2 5-27 16,-1 6-9-16,-4 17-7 16,1 6-5-16,-4 22-9 15,0 9-4-15,-5 7-4 16,-1 7-17-16,-1 2-76 16,2 0-57-16,7 0-185 15,4-3 204-15</inkml:trace>
  <inkml:trace contextRef="#ctx0" brushRef="#br0" timeOffset="-123079.96">18284 16291 891 0,'0'-2'517'0,"-2"0"-97"16,-4-2-150-16,-5-3-52 16,0 3-69-16,2 0-24 15,3 1-25-15,7 4-16 16,1 4-20-16,6 2-8 15,4 3-8-15,0 1-3 0,8-2-7 16,-1 0-8-16,-3 0-16 16,0 1-4-16,-4 10-5 15,-1 5-1-15,-2 12 2 16,-1 12 0-16,-11 11 5 16,-4 3 9-16,-7 21 16 15,1 2 1-15,-7-4-2 16,0-2-11-16,-11-30-17 15,-10-9-6-15,-2-25-18 16,-6-9-22-16,11-21-76 16,2-18-62-16,14-22 401 15,12-14-217-15</inkml:trace>
  <inkml:trace contextRef="#ctx0" brushRef="#br0" timeOffset="-122810.4">18593 15307 819 0,'22'-45'477'0,"-3"2"-73"16,-10 15-124-16,-5 8-34 16,3 13-28-16,0 10-18 15,5 12-20-15,0 10-16 0,-2 15-47 16,-4 9-24-16,-6 19-44 15,3 11-18-15,-2 9-19 16,-1 7-4-16,1 3-6 16,-5-2-2-16,-1-10-35 15,2-14-46-15,2-16 259 16,2-16-162-16</inkml:trace>
  <inkml:trace contextRef="#ctx0" brushRef="#br0" timeOffset="-122705.36">18944 16310 1306 0,'-16'46'404'15,"-1"-18"-341"-15</inkml:trace>
  <inkml:trace contextRef="#ctx0" brushRef="#br0" timeOffset="-121983.39">14605 17186 770 0,'-19'-1'338'15,"-1"-4"-174"-15,5-16-77 16,5-2-14-16,4-5 0 16,6 3 11-16,5 6 35 15,1 3 0-15,7 6-6 16,3 4-10-16,11 12-36 16,6 4-15-16,22 6-22 15,9-6-10-15,23-7-14 16,6-5-4-16,3-15-1 15,10-3-2-15,6-10-76 16,5 1-78-16,-1 1 96 16</inkml:trace>
  <inkml:trace contextRef="#ctx0" brushRef="#br0" timeOffset="-121384.54">16576 16851 990 0,'9'17'477'16,"6"-6"-205"-16,21-4-96 0,4-7-36 15,22 0-55-15,9 0-16 16,6-1-3-16,5 0-1 16,15 1 3-16,4-2 4 15,18 4-4-15,9 0-7 16,7-3-18-16,2 0-11 15,-12-4-19-15,-4 2-4 0,-13 4-3 16,-7 2-1-16,-8 5-2 16,-5 4 1-16,-19 1-2 15,-5 0 1-15,0 2-1 16,-5-5-1-16,-1 1-1 16,-2-1-1-16,-6-1-48 15,2 1-47-15,-9-2-181 16,4-5-345-16,2-14 412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8T20:32:15.9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2490 5043 588 0,'-5'-33'297'0,"-5"10"-90"16,6 5 28-16,-8 15-21 15,6 11-22-15,-5 14-30 16,-10 6-13-16,-1 10-23 16,-5 5-14-16,7 14-32 15,11 9-20-15,9 14-31 0,5 7-11 16,9 7-10-16,7-1-2 16,6 4-2-16,1-8 0 15,1-13-13-15,1-9-27 16,-2-24-96-16,5-6-79 15,-1-22-278-15,-1-9 306 16</inkml:trace>
  <inkml:trace contextRef="#ctx0" brushRef="#br0" timeOffset="426.69">2794 5224 537 0,'7'38'330'15,"-5"-2"-50"-15,5 14-61 16,4 2-11-16,4 1-42 16,4 4-19-16,1-5-32 15,-5 0-17-15,-5-1-23 16,4-4-3-16,-1-9 2 16,-3-11-2-16,1-19 1 15,-6-8-2-15,6-22-14 16,-1-10-6-16,2-26-22 15,7-10-9-15,-1-12-13 16,9 2-6-16,8 9-8 0,-1 4-7 16,-3 18-15-16,-2 7-10 15,-8 23-19-15,-3 8-7 16,2 14-3-16,2 2 6 16,12 9 21-16,-2 5 12 15,5 11 19-15,2 13 5 16,-5 12 8-16,3 9 5 15,-9 2 2-15,-2-3 0 16,-4-6-3-16,-6-10-2 16,3-7-8-16,-5-9-22 0,-4-18-128 15,0-7-110-15,-5-20 157 16</inkml:trace>
  <inkml:trace contextRef="#ctx0" brushRef="#br0" timeOffset="1322.91">2966 5413 531 0,'-18'2'284'16,"6"8"-66"-16,3 7-43 15,9 5-23-15,2 6-17 16,5 7-2-16,8 7 7 0,-5 3-10 15,1-2-6-15,-6-4-23 16,0-2-12-16,-3-13-20 16,5-4-7-16,-4-15-4 15,-2-8-2-15,4-12-4 16,-9-13 0-16,-3-13-5 16,4-10 1-16,9-10 8 15,12 4-3-15,13 5 3 16,-3 8-3-16,-2 11-17 15,0 9-5-15,0 13-18 16,0 3-5-16,5 4-5 16,3 5 0-16,11-3-7 15,5-3-23-15,12 5-70 16,0-3-56-16,7 9-155 16,-2 1-112-16,11 10 265 15</inkml:trace>
  <inkml:trace contextRef="#ctx0" brushRef="#br0" timeOffset="2441.67">3702 5535 670 0,'2'49'296'0,"-3"-31"-160"16,2 0-7-16,2-4-45 16,-3 2-10-16,0-4-2 15,-3-3 0-15,-3-5 0 16,-1-4 1-16,2-3-18 16,-3-3-12-16,6-3-24 15,1 1-11-15,1-1-3 16,2-1 7-16,3 0 31 15,-1 1 18-15,1-2 32 16,2 1 2-16,-2-5-25 16,3 2-17-16,3-2-39 15,-1-7-29-15,8 3-87 16,3-9-68-16,3-6-224 0,9 10 243 16</inkml:trace>
  <inkml:trace contextRef="#ctx0" brushRef="#br0" timeOffset="2860.28">4028 5341 712 0,'21'-13'404'0,"-1"-6"-143"15,1 2-27-15,-3-3-53 0,-8 4-77 16,-7 5-12-16,-11 7-15 16,-9 6-3-16,-12 14-18 15,-4 5-13-15,-16 13-14 16,-7 7-6-16,-17 10-10 15,-2 8-4-15,8 5-6 16,7 4 0-16,21 0 5 16,9 0 4-16,10-9 8 15,7-6 2-15,13-10 1 16,6-11-3-16,11-14-2 16,6-13 1-16,3-22 6 15,5-10 3-15,10-16 3 16,3-10-2-16,12-8-2 15,0-4 2-15,-2-3 8 16,-14 5 3-16,-11 9 3 16,-11 6-3-16,-12 16-9 0,5 19-2 15,-7 19-2-15,0 15 0 16,-5 22-5-16,-5 3-4 16,-2 7-9-16,3-1-4 15,9 2-53-15,4-8-64 16,13 0-276-16,5-10 250 15</inkml:trace>
  <inkml:trace contextRef="#ctx0" brushRef="#br0" timeOffset="3104.65">4455 4723 862 0,'-14'25'473'16,"-5"-2"-143"-16,5 12-79 16,3 5-30-16,6 14-74 15,10 15-27-15,-9 7-54 16,7 13-22-16,-4 7-31 16,1 1-10-16,12-2-59 15,-3-8-63-15,-3-15-135 16,-1-8-93-16,-15-12 211 15</inkml:trace>
  <inkml:trace contextRef="#ctx0" brushRef="#br0" timeOffset="3503.91">4210 5486 938 0,'1'-28'445'0,"1"1"-233"16,19 6-4-16,5 2-4 0,17 3-71 15,2 1-23-15,8 5-34 16,1 0-10-16,-3 17-17 16,-3 8-3-16,-9 20-20 15,-4 12-5-15,-4 7-7 16,-4 4-2-16,-7 1-10 16,1-1-13-16,-10-6-19 15,0-2-8-15,-9-15-9 16,-7-6-2-16,-5-11-73 15,-8-12-57-15,-2-16-86 16,-3-17-19-16,-1-32 10 16,6-14 62-16,7-25 175 15,2-6 93-15,9 7 221 16,1 9 51-16,3 32 5 16,2 15-43-16,-2 23-129 15,1 6-51-15,0-1-80 16,5-1-35-16,15-5-87 0,9-5-73 15,10-8-277-15,15 7 281 16</inkml:trace>
  <inkml:trace contextRef="#ctx0" brushRef="#br0" timeOffset="4347.78">5529 5286 867 0,'-23'9'410'16,"-3"3"-217"-16,-8 6-19 16,-1 6-31-16,-1 4-63 15,5 7-15-15,6 4-15 16,3-2 0-16,16 2 9 16,2-4 4-16,3-6-1 15,10-2 1-15,-3-8 6 16,8-6 2-16,6-8 3 0,-5-3-3 15,9-8-16-15,-6-6-10 16,2-7-18-16,2-3-8 16,-8-5-7-16,-3-5-1 15,-7-6-1-15,-5-6-2 0,-11-4-27 16,-5 5-23-16,-6 6-69 16,3 12-49-16,-3 11-183 15,2 7-281-15,14 11 409 16</inkml:trace>
  <inkml:trace contextRef="#ctx0" brushRef="#br0" timeOffset="4687.09">5765 5343 900 0,'16'36'386'0,"-16"6"-208"16,0 3-1-16,1-1-24 15,6 2-24-15,-3-10-23 16,-4-2-13-16,0-9-22 16,1-4-9-16,3-11-18 15,10-6-4-15,5-8 8 16,-7-11 4-16,12-10 5 16,-5-7-4-16,6-9-7 0,5-5 2 15,-1 0 15 1,2 1 6-16,-10 20 3 0,-4 8-8 15,-10 21-18-15,-5 13-10 16,-4 9-13-16,-4 9-4 16,-3 5-10-16,0 0-5 15,2-4-54-15,6-5-55 16,9-8-272-16,5-5 245 16</inkml:trace>
  <inkml:trace contextRef="#ctx0" brushRef="#br0" timeOffset="4992.63">6697 5253 1542 0,'-27'23'570'0,"-26"12"-449"16,0 13-10-16,-11 17 29 16,7 4-28-16,4 1-17 15,3-3-18-15,15-18-24 16,4-9-9-16,15-23-15 15,17-11-4-15,20-18 1 16,11-10 4-16,20-15 4 16,2-7 0-16,0-3-6 15,-6 1 0-15,-15 18 5 0,-12 9 2 16,-18 20-1-16,-8 15-3 16,-9 15-10-16,-6 8-7 15,1 8-8-15,2 1-24 16,5-13-79-16,8-8-80 15,15-24 103-15</inkml:trace>
  <inkml:trace contextRef="#ctx0" brushRef="#br0" timeOffset="5196.76">6882 4424 2118 0,'-2'3'109'16,"1"7"60"-16,-2 15 19 15,0 16-4-15,3 20-57 16,-3 6-22-16,3 14-43 16,0 7-18-16,2 22-23 15,8 13-9-15,3 23-41 16,1 9-52-16,1 0-166 16,-2-3 157-16</inkml:trace>
  <inkml:trace contextRef="#ctx0" brushRef="#br0" timeOffset="5980.96">7933 5078 466 0,'-11'1'306'15,"2"7"73"-15,3 3-147 16,3 4-7-16,0 7-24 15,6 12-46-15,5 8-17 16,3 10-41-16,-1-2-22 0,0-7-36 16,-3-9-13-16,-1-14-11 15,0-5-1-15,-5-7 2 16,0-7-2-16,-2-13-2 16,1-4-4-16,8-17-5 15,6-6-2-15,15-11-1 16,6-9 1-16,8-4 1 15,0 1 2-15,-11 13 4 16,-5 11 9-16,-11 22 11 16,-5 13 7-16,-4 19 11 15,-2 11-1-15,-5 8-1 16,-4 3-5-16,-5 3-16 16,3 1-8-16,10-3-20 15,5-7-28-15,8-5-107 16,-1-8-121-16,10-5 160 15</inkml:trace>
  <inkml:trace contextRef="#ctx0" brushRef="#br0" timeOffset="6333.99">8695 5055 552 0,'-15'22'364'0,"-1"18"68"15,4 2-172-15,-4 4-45 16,3-5-45-16,4-8-74 16,6-8-27-16,5-18-35 15,12 0-7-15,6-8-9 16,3-7-1-16,-3-9-4 16,5-7-2-16,-6-12-1 15,3-3 6-15,4 3 22 16,-8 2 15-16,2 11 21 15,-3 6-2-15,-2 10-19 16,-6 6-13-16,0 11-22 16,-1 7-5-16,-3 11-4 15,0 5-3-15,-2 5-2 16,1 1-14-16,2-3-67 16,0-5-67-16,-1-5-315 15,1-5 299-15</inkml:trace>
  <inkml:trace contextRef="#ctx0" brushRef="#br0" timeOffset="6896.95">9222 5027 830 0,'-16'31'364'0,"3"14"-168"16,-2 3-13-16,-2-2-2 15,6 2-55-15,6-11-72 16,7 0-26-16,6-13-18 16,-5-11-2-16,-1-9 6 15,-1-13-1-15,9-5 0 16,7-6-3-16,3-13-7 16,2-4-2-16,1-11-1 15,1-5-1-15,6 4 0 16,-3 2 0-16,-9 12 0 15,-6 9 1-15,-11 23 7 16,-3 9 15-16,-9 26 34 16,-4 3 10-16,-1 18 17 15,0 7 0-15,3 0-18 16,5-2-6-16,8-21-21 16,5-12-16-16,15-22-14 15,5-8-3-15,5-27-2 0,2-10 2 16,2-16-1-16,-3-3 0 15,5 3 0-15,-1 1 1 16,-9 15 7-16,1 4 9 16,-14 23 21-16,-4 12 11 15,-2 22 20-15,-2 16 4 16,-7 18 3-16,-7 14-8 16,-12 14-14-16,-7-2-10 0,3-6-24 15,8-6-6-15,19-25-17 16,8-8-7-16,8-18-42 15,5-15-32-15,-8-24-120 16,0-13-101-16,7-18 189 16</inkml:trace>
  <inkml:trace contextRef="#ctx0" brushRef="#br0" timeOffset="7337.45">9828 4587 1063 0,'-10'-11'488'15,"4"-2"-280"-15,3 11-12 16,3 9-23-16,2 23-38 16,-1 18-4-16,1 31 3 0,-4 8-11 15,-2 15-23-15,0-4-14 16,-1-13-25-16,3-7-11 15,6-23-21-15,3-7-6 16,6-21-13-16,2-6-4 16,-1-20-3-16,0-4-3 15,0-30 1-15,5-10-1 16,5-14-1-16,1-9-1 16,7 4-3-16,1 3 1 15,4 18-1-15,-5 17 0 0,-5 25 3 16,-7 10 3-16,-14 16 9 15,5 4 6-15,-9 8 9 16,-1 6 2-16,5 7 0 16,-11-2-4-16,-3 4-9 15,-6-6-3-15,-18-9-19 16,1-4-25-16,-9-16-83 16,3-3-77-16,5-19-252 15,6-12 281-15</inkml:trace>
  <inkml:trace contextRef="#ctx0" brushRef="#br0" timeOffset="7583.92">10315 4970 979 0,'-10'2'504'0,"0"12"-180"16,1-3-111-16,0 7 1 15,7-1-82-15,4 4-18 16,6 3-37-16,0 1-18 16,2 9-28-16,-3-3-10 15,-1 2-15-15,0-6-5 0,-3-9-45 16,4 1-55-16,-2-10-177 16,4-2-139-16,4-12 252 15</inkml:trace>
  <inkml:trace contextRef="#ctx0" brushRef="#br0" timeOffset="7794.76">10513 5076 653 0,'3'-3'368'15,"-3"3"-93"-15,-4-3-161 16,4 1-8-16,-1 1-88 15,0 1-10-15,-10 1-6 16,-18 5-1-16,-35 11-7 16,27-8-12-16,4-6-58 15,3-3-62-15,7-12 86 16</inkml:trace>
  <inkml:trace contextRef="#ctx0" brushRef="#br0" timeOffset="8405.15">10563 5013 576 0,'-8'42'375'0,"11"6"-23"15,-1 2-6-15,-4-3-71 16,13 0-42-16,-15-16-32 15,2-3-18-15,3-12-41 16,0-4-13-16,8-8-32 16,-9-11-20-16,3-13-36 15,7-10-14-15,-4-17-25 16,7-4-10-16,4-1-33 16,4 3-18-16,5 12-50 15,-1 7-23-15,1 6-39 16,-3-5-30-16,5 11-59 15,5 0-19-15,3 0-12 16,5 7 45-16,4-5 114 0,0 0 61 16,-6 3 137-16,-1 2 43 15,-10 1 61-15,-6 4 14 16,-12 2 1-16,-4 2 0 16,-13 4-17-16,-5-1-8 15,-1 13-21-15,-9 3-16 16,-6 6-15-16,-6 1-7 15,4-6-26-15,6-1-20 16,24-2-28-16,12 1-6 0,18-4-6 16,6 2 1-16,-2-1 1 15,-1 1 3-15,-5 7 7 16,-5 1 9-16,-4 1 6 16,-7 0 0-16,-7 5-2 15,-13-2-8-15,-8 0-11 16,-5 3-5-16,-5-14-17 15,4 1-19-15,-5-9-59 16,1-6-44-16,-7-2-140 16,-4-6-117-16,-11-3 241 15</inkml:trace>
  <inkml:trace contextRef="#ctx0" brushRef="#br0" timeOffset="8811.68">10413 5063 945 0,'25'-19'451'0,"5"-4"-221"15,-2-3-19-15,-3 4-66 16,-5 1-49-16,-18 5-19 15,-1 5 3-15,-20 4-12 16,-12 1-16-16,-3 6-26 16,-9-2-10-16,6 5-25 15,1-3-26-15,2 5-96 16,1 2-97-16,10 5 140 16</inkml:trace>
  <inkml:trace contextRef="#ctx0" brushRef="#br0" timeOffset="10062.12">2515 5479 810 0,'-10'-2'402'0,"-5"-3"-144"15,11 4-28-15,13 2-47 16,-3 2-34-16,19 12-39 15,-7 2-15-15,-1 8-33 16,3 1-13-16,1 3-12 16,-4-3-5-16,-1-7-9 15,0 0-1-15,-5-10 4 16,1-2 5-16,-4-6 13 16,0-4 7-16,-4-11 2 0,0-7-2 15,5-9-14-15,0-1-7 16,6-9-13-16,-1-3-5 15,0 4-7-15,0 5-2 16,-2 15-3-16,0 5-1 16,1 9-18-16,-5-5-18 15,9 8-66-15,4 2-59 16,6 5-176-16,6 6 210 16</inkml:trace>
  <inkml:trace contextRef="#ctx0" brushRef="#br0" timeOffset="11470.24">2199 4948 1060 0,'-2'0'436'16,"4"2"-304"-16,1 8-10 16,4 2 9-16,10-1-46 15,5-3-14-15,17-10-20 16,3-5-13-16,14-8-20 16,0 2-18-16,-3-4-92 15,-1 2-93-15,-5 11 113 16</inkml:trace>
  <inkml:trace contextRef="#ctx0" brushRef="#br0" timeOffset="11876.5">2455 6178 1207 0,'13'0'527'0,"8"-12"-280"16,2-3-59-16,3-3-61 15,13 1-52-15,0 1-50 16,3-1-8-16,2 1-72 15,-3-1-100-15,-4 5 103 16</inkml:trace>
  <inkml:trace contextRef="#ctx0" brushRef="#br0" timeOffset="19650.14">2813 6697 835 0,'-17'-13'380'0,"-10"7"-180"16,-1 2-8-16,-6 8-56 15,-3 1-32-15,-4 8-46 16,-1-2-20-16,1 11-25 16,4 5-4-16,2 9-2 15,-3 5 0-15,1 6 4 16,0-2 1-16,7 0-1 15,9-3-1-15,9-8-6 16,6-2-2-16,12 0-2 16,4 3 0-16,5 3 3 15,4 6 3-15,-4 4 9 16,-4 2 6-16,-10 4 15 16,-2 0 3-16,-17-6 1 15,1-1-3-15,-10-8-10 16,-3-8-6-16,4-7-11 15,-4-7-11-15,3-15-61 0,-1-6-52 16,2-17-141-16,6-3-204 16,17 1 298-16</inkml:trace>
  <inkml:trace contextRef="#ctx0" brushRef="#br0" timeOffset="20606.79">2743 7191 688 0,'18'34'344'0,"-3"7"-93"16,-3 9-14-16,-3 5-44 15,-3-2-20-15,1 1-46 16,-5-10-24-16,-3-4-38 16,1-4-13-16,-3-6-20 15,3-6-8-15,2-7-6 16,-2-4-2-16,2-10-1 16,-1-3 1-16,-2-12-3 0,1-6-3 15,3-8-5-15,4-4-4 16,3-8-1-16,-2-6-1 15,7-3-1-15,5 1 0 16,-6-1-1-16,10 11-1 16,-7 5 0-16,-5 6 0 15,2 15 2-15,-2 4 2 16,-5 16 0-16,1 6 1 16,3 18 4-16,-7-1 0 15,-2 0 3-15,1-2 1 0,-3-11 0 16,1-3 0-16,2-11-3 15,4-6-1-15,0-12-2 16,2-8-1-16,4-10-1 16,-1-2 0-16,1-2-1 15,2-2 0-15,1 10 1 16,-1-6-1-16,2 7 2 16,1 8-1-16,-5 10 2 15,-1 7 0-15,-3 12 3 16,0 5 0-16,1 7 1 15,-1 8 1-15,-2 3 1 16,1-1 1-16,-1 0 1 16,-3-9 0-16,1-1-4 15,1 0-2-15,1-7-5 16,4 1 0-16,-1-10-3 16,2 0 1-16,0-7-1 0,2-2 1 15,4-5 1-15,7-1 1 16,0-4 0-16,1-3 0 15,-1-2 1-15,1 2 0 16,5-11 3-16,2-4 1 16,3 1 8-16,-6-10 6 15,-3 5 14-15,-4 1 9 16,-12-7 13-16,-6 3 5 16,-5 5 7-16,0 3 0 0,-8 10-2 15,-3 7-5-15,-9 11-12 16,-6 8-7-16,-2 13-9 15,3 4-3-15,8 8-5 16,4 4-4-16,13-3-8 16,4 1-3-16,7-2-4 15,7 1-2-15,5-1-2 16,1 0 0-16,1-7-5 16,-6-4-12-16,1-9-43 15,-3-6-40-15,1-7-119 16,5-7-85-16,-1-7 188 15</inkml:trace>
  <inkml:trace contextRef="#ctx0" brushRef="#br0" timeOffset="20855.86">4004 6672 1013 0,'-6'-5'501'0,"-1"-1"-226"15,4 10-51-15,-2 5-29 16,4 17-75-16,1 13-16 16,0 17-22-16,0 7-9 15,0 13-15-15,5-1-10 16,-2 5-23-16,0-2-10 16,7 1-15-16,-10-16-15 0,1-11-106 15,8-4-55-15,-9-25-231 16,3 2 243-16</inkml:trace>
  <inkml:trace contextRef="#ctx0" brushRef="#br0" timeOffset="21073.28">4210 6494 702 0,'0'5'389'15,"0"14"-110"-15,-3 12-44 16,3 13-6-16,-1 20-67 16,2 14-29-16,-1 14-51 15,-5 1-20-15,0 2-34 16,-4-6-13-16,3-10-63 0,1-9-58 16,5-16 66-16</inkml:trace>
  <inkml:trace contextRef="#ctx0" brushRef="#br0" timeOffset="21470.17">4599 6922 1040 0,'-6'-7'431'0,"-5"11"-261"15,-10-1-15-15,7 2-42 16,1 1-40-16,4-2-48 16,-1 2-15-16,8 5-6 15,0 5 1-15,1 4 11 16,5 6 7-16,4-1 6 16,3 2 2-16,7 0-6 15,-1-4-4-15,-1-1-3 16,-2 1-1-16,-6-4 5 15,-4 8 6-15,-3-4 9 16,-1 5 9-16,-8-1 12 0,-4-4 1 16,-7 3-7-16,-1-15-10 15,0-2-20-15,1-6-11 16,5-6-19-16,0-4-18 16,3-7-54-16,0 1-43 15,3 4-185-15,4 5 198 16</inkml:trace>
  <inkml:trace contextRef="#ctx0" brushRef="#br0" timeOffset="34980.83">1871 8288 1097 0,'-17'-10'446'15,"10"-6"-282"-15,3-4-20 16,13-1-31-16,9 0-20 15,13 0-25-15,4-2-5 16,6 2-14-16,-3 4-5 0,-4 6-13 16,1 4-7-16,2 5-13 15,1-1-3-15,3 1-4 16,3-2 0-16,7-6-3 16,2 0-14-16,6-3-77 15,-1-4-62-15,-9 0-223 16,-4-3 233-16</inkml:trace>
  <inkml:trace contextRef="#ctx0" brushRef="#br0" timeOffset="35284.37">2272 8060 717 0,'-26'9'349'15,"10"-1"-115"-15,5 3-31 16,9 3-38-16,2 0-21 16,0 8-35-16,1 3-8 15,2 16-22-15,1 7-14 16,3 18-23-16,-2 4-13 15,0-1-16-15,-2-2-6 0,1-9-20 16,5-4-43-16,5-6-136 16,-2-12-97-16,-1-7 167 15</inkml:trace>
  <inkml:trace contextRef="#ctx0" brushRef="#br0" timeOffset="35500.85">2061 8822 976 0,'0'23'464'0,"10"-1"-192"15,0-8-25-15,4-14-71 16,9-2-35-16,7-15-51 16,6 2-23-16,10 3-40 15,6-3-12-15,11 2-29 16,9-2-45-16,-5-6-147 0,-5 1-129 15,-2-1 198-15</inkml:trace>
  <inkml:trace contextRef="#ctx0" brushRef="#br0" timeOffset="36149.87">2773 8373 523 0,'-4'5'253'16,"-1"9"-140"-16,2 34 27 16,14-27 1-16,2 6-33 15,3 5-2-15,-5 7-2 16,-3 2-2-16,-5 7-12 15,-4 0-14-15,0-8-32 16,-2-3-14-16,-1-12-17 16,7-6-7-16,0-12-4 15,6-6 0-15,2-11 0 16,-4-10 2-16,4-9 0 16,-2-8 0-16,-3-12-2 15,9-1-1-15,-2-2-1 0,7 7-1 16,5 11-2-16,-6 7 0 15,2 14 1-15,-4 5 1 16,-4 9 0-16,-3 5 2 16,-5 7 6-16,-1 4 7 15,-5 7 12-15,4 6 5 16,-1 4 5-16,1 1-1 16,3 0-9-16,-4-11-5 15,9-10-8-15,1-6-4 0,3-17 0 16,3-2 0-16,-2-14 1 15,-1-6 0-15,-1-5 0 16,0-3 0-16,-2 5 2 16,0 3 4-16,-1 10 13 15,0 8 9-15,3 8 11 16,-3 5 4-16,1 5-2 16,0 4-6-16,-3 6-12 15,4 5-8-15,-4 5-13 16,-5 4-3-16,2 6-5 15,-1 1-1-15,0 2-24 16,5-2-40-16,4-5-201 16,7 2 176-16</inkml:trace>
  <inkml:trace contextRef="#ctx0" brushRef="#br0" timeOffset="36557.8">3768 8336 909 0,'-10'-22'382'15,"-8"10"-197"-15,-1-2-25 0,-5 10 17 16,4-4-38 0,-1 16-49-16,0 8-17 0,-2 18-21 15,-3 15-5-15,1-1-6 16,4 3-8-16,6-9-14 15,6-3-6-15,15-7-7 16,0-7-3-16,13-9 0 16,-2-9-1-16,1-12 2 15,3-7 1-15,-1-14 2 16,3-2 5-16,-3-11 12 16,2 1 7-16,-2 1 9 15,-2 3 3-15,1 16 3 16,-6 4-3-16,-5 13-2 15,-4 5-3-15,-4 12-14 16,-1 4-3-16,-1 11-12 16,2 0-4-16,1-9-16 15,0-1-33-15,8-5-130 16,3-1-152-16,12-1 200 0</inkml:trace>
  <inkml:trace contextRef="#ctx0" brushRef="#br0" timeOffset="37292.18">4082 8362 1010 0,'-5'-17'356'16,"-5"5"-293"-16,-6-3 12 16,-4 13 10-16,-2 6-11 0,6 20-8 15,3 16-12-15,4 15 2 16,-5 5 5-16,8 2-14 15,3-4-14-15,10-20-20 16,15 1-5-16,2-23-6 16,6-13 0-16,-5-9 8 15,-4-15 11-15,-4-11 27 16,-3 0 10-16,-6-10 17 16,0-2-4-16,-8-5-19 15,5 3-11-15,-4 9-23 16,0 9-6-16,6 17-1 15,-4 12 3-15,7 13 15 16,1 9 8-16,0 11 12 16,0 3 1-16,-2 6-7 15,-3 3-8-15,-3 4-15 0,-3 3-4 16,-7 5-8-16,-7-4-1 16,-4-2-1-16,-5-2 0 15,-4-6-2-15,-4-4 0 16,-3-12-1-16,3-8-1 15,2-17-3-15,8-4-5 16,12-11-6-16,10 0-4 16,17-5-5-16,2 0-2 15,8-8-9-15,-2-2-2 0,8-5 2 16,6-3 5-16,12-4 14 16,8-2 7-16,7-14 5 15,2-3 1-15,-3-3 4 16,-3-4 5-16,-7 7 25 15,-4 5 11-15,-14 1 15 16,-1 15 1-16,-14 4-1 16,-6 10 3-16,-14 12 1 15,-12 0-4-15,-11 12-20 16,-9 9-11-16,-2 16-15 16,-1 7-3-16,0 17-2 15,3 2-2-15,1-1-3 16,8 1-2-16,16-8-2 15,4-3 0-15,14-6-9 16,1-7-16-16,9-10-61 16,1-8-48-16,5-12-132 15,4-8-101-15,9-20 232 0</inkml:trace>
  <inkml:trace contextRef="#ctx0" brushRef="#br0" timeOffset="37590.08">5077 8189 1026 0,'7'-21'453'0,"-7"4"-200"16,-4 7-24 0,-11 10-38-16,-7 4-40 0,-10 7-72 15,6 6-33-15,1 4-32 16,6 4-6-16,12 5-6 16,3-4 0-16,8 0 3 15,9 0 2-15,8-4 10 16,3 2 6-16,10-2 12 15,-6-5 8-15,2 0 17 16,-5-1 5-16,-12 1 0 16,-5 5-6-16,-18 3-21 15,-10 4-13-15,-11 3-13 16,-4-2-4-16,0-6-9 16,-10-9-26-16,15-11-101 15,7-4-103-15,2-10 137 16</inkml:trace>
  <inkml:trace contextRef="#ctx0" brushRef="#br0" timeOffset="54397.73">2012 9881 993 0,'-10'-31'437'15,"8"4"-273"-15,3-5-11 16,7 12-23-16,3 18-57 16,2 14-8-16,-1 45-7 15,-1 13 0-15,4 39-11 16,-4 9-11-16,4 8-19 15,-3 0-6-15,3-19-7 16,-2-15 0-16,1-23-2 16,-2-15 1-16,-5-20 1 15,-2-10-1-15,-5-21 3 16,-4-11 0-16,-6-28 0 16,-3-13-1-16,-8-39-3 15,-5-25 0-15,-7-29-1 16,11-9 0-16,8 1-1 0,16 24 0 15,15 32 4-15,-1 21 1 16,9 34 2-16,-9 4 1 16,8 18-2-16,-3 0-2 15,0 10 1-15,0 6 1 16,-5 10 7-16,3 9 3 16,-6 9 8-16,0 10 4 15,-7 8 2-15,-6 8 0 16,-8 4-8-16,-5-5-5 15,-8-7-9-15,-5-9-11 0,-2-15-128 16,0-13-149-16,4-21 175 16</inkml:trace>
  <inkml:trace contextRef="#ctx0" brushRef="#br0" timeOffset="54847.07">2561 9702 716 0,'-1'97'358'0,"8"2"-161"16,9 4-10-16,3 2-9 15,4-12-48-15,-4-8-14 16,-3-23-41-16,0-12-15 16,-4-24-22-16,-2-10-6 15,-3-20 1-15,-2-13 1 16,1-24 4-16,-2-9-2 16,2-20-5-16,1-4-4 15,8 0-6-15,6 1 3 0,10 18 1 16,-1 9 3-16,-2 27 8 15,-4 12 5-15,-7 21 10 16,-6 10 1-16,-14 17-4 16,0 4-8-16,-3 10-18 15,0-1-7-15,9-1-12 16,5 2-2-16,-4-15-53 16,2-3-53-16,5-13-171 15,1-12-132-15,13-7 250 16</inkml:trace>
  <inkml:trace contextRef="#ctx0" brushRef="#br0" timeOffset="55242.18">3164 9931 769 0,'3'24'378'0,"-3"17"-132"16,-1 6-10-16,-3 10-80 0,1 2-26 15,1-10-57-15,2-5-25 16,3-21-30-16,6-9-12 16,7-15-6-16,6-12 0 15,6-13 5-15,5-7 2 16,0-9 11-16,-1-1 10 0,-3 1 29 16,-2-1 10-1,-9 4 22-15,-9 4 7 0,-2 9 0 16,-6 7-1-16,-2 11-21 15,11 8-11-15,-3 12-17 16,-1 10-3-16,10 19-4 16,-6 10-3-16,0 20-12 15,0 6-6-15,-9 8-6 16,-8-1-3-16,-10-8-3 16,3-6 0-16,-23-17-3 15,8-9-10-15,-6-22-86 16,-9-11-83-16,14-25-363 15,-8-19 344-15</inkml:trace>
  <inkml:trace contextRef="#ctx0" brushRef="#br0" timeOffset="55847.45">4103 9922 929 0,'-21'-51'406'0,"-2"39"-241"16,2 9 13-16,-7 6-62 16,4 7-33-16,-5 11-31 0,-6 4-16 15,0 2-23-15,-2-3-6 16,15-7-4-16,20-6 3 16,24-8 18-16,6-3 8 15,13-2 11-15,-2-3 2 16,1 5-6-16,-2 2 1 15,-6 15 0-15,-8 5 2 16,-18 14 7-16,-7 4 5 16,-14 9-1-16,-6 0-7 15,-7-2-21-15,-7-7-12 0,4-12-40 16,-5-11-41-16,4-28-117 16,12-11-73-16,4-21-95 15,7-11-107-15,9-1 306 16</inkml:trace>
  <inkml:trace contextRef="#ctx0" brushRef="#br0" timeOffset="55981.14">4022 9987 535 0,'24'4'303'0,"2"11"-52"16,-1 4-49-16,-3 13-81 16,0 6-32-16,-2 3-45 15,-2 3-19-15,1-5-48 16,-1 6-84-16,-5-2 72 15</inkml:trace>
  <inkml:trace contextRef="#ctx0" brushRef="#br0" timeOffset="56131.25">4229 9913 887 0,'-3'-21'355'0,"-5"2"-191"15,6 7-322-15,2 0-191 0,6 0 218 16</inkml:trace>
  <inkml:trace contextRef="#ctx0" brushRef="#br0" timeOffset="56366.4">4657 9779 675 0,'-12'31'347'0,"0"4"-87"16,-3-1-1-16,0 4-36 15,0-1-22-15,-1 6-44 16,2-3-28-16,7-5-57 16,3-7-25-16,8-14-40 15,5-4-27-15,7-16-111 16,3-5-91-16,11-9-299 15,0-12 320-15</inkml:trace>
  <inkml:trace contextRef="#ctx0" brushRef="#br0" timeOffset="56654.95">4900 9809 242 0,'10'-10'189'16,"-3"2"78"-16,-3 3-5 15,-8 5 0-15,1 8-18 16,-7 8-36-16,1 10-6 15,-9 9-19-15,-5 11-14 16,-9 12-35-16,-5-1-18 0,4-4-35 16,8-8-20-16,16-19-37 15,10-12-12-15,12-24-11 16,14-9 0-16,0-21-1 16,8-6 1-16,1-10 0 15,-3-3-1-15,2 10 2 16,-10 3-1-16,-8 13 1 15,-9 11 1-15,-9 12-2 16,2 8-6-16,-3 7-68 16,-2 3-63-16,4 4 82 15</inkml:trace>
  <inkml:trace contextRef="#ctx0" brushRef="#br0" timeOffset="57094.6">5002 9082 1150 0,'-2'-17'527'0,"7"14"-288"16,2 32-19-16,1 13-23 15,0 22-49-15,-4 5-14 16,-2 6-36-16,4 0-17 15,2 16-41-15,6 12-15 0,-1 8-19 16,-4 6-3-16,-1-23-3 16,-1-16 0-16,5-28-4 15,1-18-2-15,-1-30-5 16,0-12 1-16,-3-29 0 16,2-12 2-16,4-24 5 15,6-5 1-15,12 0 2 16,2 3 1-16,0 23 4 15,0 13 7-15,-7 30 14 16,-5 18 9-16,-12 19 9 16,-1 18-2-16,-5 11-12 15,-2 0-7-15,5 8-13 16,-7-9-6-16,3-3-32 16,3 1-36-16,-3-8-126 15,4 1-122-15,-1-11 193 16</inkml:trace>
  <inkml:trace contextRef="#ctx0" brushRef="#br0" timeOffset="58437.3">5370 9586 519 0,'-3'-19'286'16,"11"3"-77"-16,6 0-42 15,-3-1-25-15,5 8-62 16,-6 0-24-16,-6 8-2 16,-8 2 7-16,-6 10 12 15,-7 6-7-15,-16 12-35 16,0 7-11-16,-14 8-16 15,6 6-2-15,9-2-1 16,7-11-2-16,25-19-4 16,5-21-1-16,29-28 1 15,9-8 2-15,4-19 12 16,8 4 18-16,-8 5 31 16,-4 8 3-16,-4 24-3 0,-9 13-13 15,-20 22-6-15,-8 13 5 16,-17 17 6-16,-8 8 1 15,-10 11-18-15,0 2-8 16,4-6-1-16,1-11 1 16,18-23-4-16,8-14-2 0,20-23-6 15,9-13-5-15,8-23-2 16,-2 0 0-16,-2 0-2 16,0 15 0-16,-7 25 13 15,-8 11 7-15,-16 30 21 16,-4 7 11-16,-16 18 2 15,-7 0-4-15,5-5-21 16,-1-8-11-16,7-20-18 16,10-6-4-16,6-17-17 15,9 0-33-15,12-11-123 16,5-5-108-16,3-1 168 16</inkml:trace>
  <inkml:trace contextRef="#ctx0" brushRef="#br0" timeOffset="58876.11">6304 9412 1215 0,'-11'-11'499'0,"-4"10"-377"0,-15 14 10 16,-2 9 5-16,-12 11-81 16,1 5-10-16,10 12-9 15,8 7 10-15,12 5 19 16,6 9 5-16,14-2-9 15,7-9-14-15,14-9-16 16,11-15-6-16,12-19-9 16,3-10-1-16,-4-16 4 15,-7-8 4-15,-20-17 7 16,-8-5 1-16,-15-7-5 16,-9-6-5-16,-16-4-12 15,-2-5-6-15,-1 0-24 16,6 8-32-16,7 15-97 15,15 24-84 1,0 8 140-16</inkml:trace>
  <inkml:trace contextRef="#ctx0" brushRef="#br0" timeOffset="59315.28">6497 9460 818 0,'22'45'380'15,"1"8"-196"-15,1 0-15 16,2 3-21-16,4-3-34 16,-4-4-5-16,8-6-14 15,-8-7 5-15,-6-11-2 16,1-8-9-16,-17-13-12 15,-4-4-17-15,-2-17-18 16,0-2-8-16,7-12-15 16,14-2-4-16,4-2 4 15,4-1 9-15,2 3 20 16,-5 5 2-16,0 11-2 16,-6 9-8-16,-6 11-10 15,-1 6 4-15,-7 14 19 16,-4 3 12-16,-9 9 5 15,-5 8-1-15,-14-1-19 0,0 7-14 16,-6 0-19-16,5-4-7 16,5-9-11-16,-2-11-26 15,6-21-92-15,-2-9-67 16,15-20-550-16,-5-9 496 16</inkml:trace>
  <inkml:trace contextRef="#ctx0" brushRef="#br0" timeOffset="59515.35">7231 9692 1076 0,'29'56'450'0,"-20"-2"-250"15,-15-5-32-15,7 3-1 16,-6-2-54-16,-6-13-62 15,10-4-26-15,-16-13-95 16,14-6-93-16,2-13 103 16</inkml:trace>
  <inkml:trace contextRef="#ctx0" brushRef="#br0" timeOffset="59668.82">7121 9305 1475 0,'6'-14'508'16,"-2"-3"-503"-16,2 4-48 16,12 1-143-16,6-6-232 15,19-2 278-15</inkml:trace>
  <inkml:trace contextRef="#ctx0" brushRef="#br0" timeOffset="59873.68">7474 9503 1079 0,'-17'29'493'0,"1"5"-226"15,0 3-75-15,9 7-56 16,5-2-30-16,10-7-31 16,5-2-27-16,1-11-35 15,5-2-9-15,6-1-2 16,0-4-18-16,10-9-91 15,2-6-97-15,-6-15 121 16</inkml:trace>
  <inkml:trace contextRef="#ctx0" brushRef="#br0" timeOffset="60019.82">7705 9578 1145 0,'-26'14'445'0,"-11"4"-316"0,0 5-23 16,-4 0-50-16,3-1-15 15,7-5-34-15,3-9-54 16,12-9-157-16,4-3 137 16</inkml:trace>
  <inkml:trace contextRef="#ctx0" brushRef="#br0" timeOffset="60279.59">7877 9480 665 0,'6'-9'401'16,"-3"6"-97"-16,-6 7-22 15,-2 7-3-15,-11 13-71 16,2 9-22-16,-4 15-37 16,3 4-15-16,3 0-47 15,0-3-22-15,12-11-45 16,0-10-15-16,11-14-7 15,8-11-2-15,3-13-27 16,5-14-36-16,7-11-126 16,-3-10-139-16,5-18 206 15</inkml:trace>
  <inkml:trace contextRef="#ctx0" brushRef="#br0" timeOffset="60473.83">8235 9030 1058 0,'0'-29'486'0,"-1"13"-217"0,-1 13-20 16,-3 17-76-16,-2 13-28 16,-6 26-27-16,-12 2-17 15,-6 20-25-15,0 9-15 16,6-1-40-16,2 9-14 16,12 0-42-16,1-9-45 15,13-11-166-15,11-7-155 0,5-26 247 16</inkml:trace>
  <inkml:trace contextRef="#ctx0" brushRef="#br0" timeOffset="60861.48">8034 9705 706 0,'-23'-21'317'16,"13"-1"-165"-16,20-3-84 15,14-6-24-15,24-3-46 16,13-3-28-16,13-8-96 15,1-1-73-15,-4-1-42 16,-6-2 63-16,0 19 246 16,-12 6 145-16,-5 14 176 15,-13 11 27-15,-14 16-61 16,-10 7-47-16,-18 14-76 0,1 5-45 16,-13-6-71-16,9 0-18 15,-3-7-40-15,8-3-20 16,4-10-22-16,3-6-7 15,11-5-4-15,-4-3-1 16,6 3 5-16,4 4 3 16,-13 3 12-16,5 5 3 15,-15 1 3-15,-9 3-3 16,-2 3-11-16,-9 0-4 16,-3-3-10-16,-2-5-2 0,-1-10-33 15,4-2-31-15,4-3-94 16,2-7-112-16,8-4 173 15</inkml:trace>
  <inkml:trace contextRef="#ctx0" brushRef="#br0" timeOffset="61477.2">7697 9539 788 0,'-4'0'391'0,"13"4"-104"16,-8-3-31-16,-6-1-75 0,-7-4-32 16,-7-1-77-16,-3-3-23 15,-1 2-17-15,2 5-6 16,0 1-4-16,-1 8-3 16,3 8-10-16,-1 1-3 15,5 0-65-15,2 0-69 16,4-13 83-16</inkml:trace>
  <inkml:trace contextRef="#ctx0" brushRef="#br0" timeOffset="84413.25">11674 5052 310 0,'-1'-1'168'0,"-2"0"-28"16,2 0-5-16,0 0-5 0,0 0-11 15,0-1-28-15,0 1 2 16,-6 2-5-16,6-1-14 16,-5 10-3-16,-1 7-8 15,3 23-15-15,14-29-4 16,-4-5-6-16,7-6-4 16,6 0-6-16,-4-5-3 15,5 1-10-15,2 4-1 16,-6-1 1-16,1 1 0 15,-2 2 0-15,-1 0-1 16,1 3-2-16,0 1-1 16,0 2-3-16,3-2 0 0,0-3-1 15,2-3-1-15,5-6 1 16,-3-3-1-16,5 4 3 16,0 0-1-16,6 2-2 15,-16 3 0-15,6 2-2 16,-4 3-2-16,-14 2 1 15,15 3-1-15,-17-3 0 16,3-3 1-16,3-3 0 16,-1-2 0-16,7-5 0 15,0-2 0-15,2-2 0 16,0-1-1-16,-2 2 0 16,-1 2 0-16,-6 0 0 15,-3 3-1-15,-3 1 1 16,-2 0 1-16,0 3 1 0,0 0 0 15,0 0 1-15,-1 0 0 16,1 0-1-16,0 0 0 16,0 0 0-16,0-1-1 15,-1 0 0-15,0 0-1 16,-5-10 2-16,-2-2-2 16,-38-20 0-16,26 29-1 15,1 11-1-15,-6 2 0 0,0 4-1 16,-5 2 0-16,-2-3 1 15,6 0-1-15,-1-7 1 16,5-3 0-16,6-4 0 16,-5-6 0-16,5-1 0 15,-1-3 0-15,-2 2 0 16,3 3 0-16,-2 7 0 16,-3 7 0-16,-2 5-1 15,-1 4 1-15,0 4 0 16,1 0 0-16,3-3 0 15,4-3-1-15,5-4 1 16,2-7 1-16,4-5 0 16,1-4 0-16,2-6 7 15,3-1-1-15,0 4 5 16,-3 1 0-16,3 5-4 16,-6 3 1-16,-1 1-5 15,5-1 0-15,0 0-2 0,0 0-1 16,0 0-1-1,1 0 0-15,0 0-1 0,0 0 1 16,9 1 0-16,8 1 1 16,24 1 1-16,-24-5 1 15,2-1 1-15,-1-2 1 16,3-1 0-16,1-2 1 16,6 5-3-16,3 1 0 0,0 2-2 15,6 2 0-15,-10-1 0 16,7 5 0-16,1-4-1 15,-6 0 1-15,10-2 1 16,-13-3 1-16,2-3 4 16,-2-5 4-16,-4-2 7 15,2 2 3-15,-4 3-4 16,1 1-3-16,1 7-8 16,2 2-1-16,-1 1-2 15,-4 3 0-15,3-2 0 16,-1 0 0-16,2 0 1 15,-1 0 1-15,-7-4-2 16,3 3-3-16,-12-3-70 16,9 3-81-16,13 4 95 15,0 0-71-15</inkml:trace>
  <inkml:trace contextRef="#ctx0" brushRef="#br0" timeOffset="88231.47">13615 4682 500 0,'-3'-13'303'16,"1"-1"-28"-16,2 4-49 0,-1-2-68 15,-1 1-31-15,2-1-37 16,0-2-6-16,2 4-7 16,1 2-12-16,3 9-17 15,-4 8-8-15,-1 13-10 16,1 5 3-16,-2 16 3 15,1 8-3-15,-5 4-8 16,3 15-6-16,-3-5-10 16,-3-5-2-16,5-1-4 15,-6-15 0-15,5-3-3 16,1-6-5-16,2-13-25 16,1-5-23-16,1-13-57 15,1-5-39-15,4-3-121 16,1-4-184-16,7-4 298 15</inkml:trace>
  <inkml:trace contextRef="#ctx0" brushRef="#br0" timeOffset="88560.49">14008 4508 413 0,'6'-25'286'0,"4"4"15"16,1 6-74 0,-3 3-94-16,-1 9-35 0,-1 13-35 15,0 8-2-15,-6 12 10 16,1 2 3-16,1 7 2 16,-1 7-8-16,0 7-17 15,-2 1-6-15,1 8-14 16,1-3-5-16,0-6-11 15,3-2-4-15,1-11-5 16,0-5-2-16,-1-12-1 16,0-8-1-16,-3-6-37 15,-1-6-42-15,-1-6-141 16,-4-3-113-16,4 5 202 16</inkml:trace>
  <inkml:trace contextRef="#ctx0" brushRef="#br0" timeOffset="89063.78">13212 4617 484 0,'-5'-20'264'16,"-1"0"-60"-16,-2 10-77 15,-3 8-29-15,-6 10-14 16,1 7-1-16,2 6-8 15,0-2-2-15,8-2-10 16,5-4 0-16,9-9 20 16,12-4 16-16,15-8 20 15,9-8 4-15,21-3-18 16,9-3-12-16,5 5-17 16,1 1-6-16,-5 4-12 15,-6 0-7-15,4 1-14 16,9 3-7-16,-11-1-11 15,1 2-4-15,-11-3-6 0,-13-1-2 16,3 0-2-16,-5-2 0 16,-2 2-2-16,0 3-4 15,3 8-50-15,1 2-51 16,-7 5-191-16,-2 6 184 16</inkml:trace>
  <inkml:trace contextRef="#ctx0" brushRef="#br0" timeOffset="90277.46">15362 4928 469 0,'9'9'261'16,"0"2"-38"-16,11 7-22 15,1 7-37-15,-4 2-22 16,4 9-34-16,-3-2-12 16,-5-4-18-16,-1 1-9 15,-1-10-18-15,-1-6-8 16,0-12-15-16,2-9-3 0,-1-10-3 16,1-9 1-16,2-13 3 15,-2-7 4-15,0-17 9 16,-3-8 4-16,0-17 7 15,0-10-3-15,1-7-14 16,1 1-7-16,4 5-14 16,6 11-3-16,1 15 0 15,10 13 3-15,-7 13 7 16,-2 4 3-16,3 11 7 16,-12-5-1-16,7 5-1 15,0 0-2-15,-3 3-5 16,3 4-3-16,-3 5-5 15,4 8-2-15,4 9-3 16,4 11-1-16,10 10-2 16,3 1-2-16,13 2 1 15,8 0-1-15,11-5 0 16,2-3 1-16,1-8 1 16,0-2 0-16,3-10 5 0,7 4 1 15,-4 3 3-15,-6 1 3 16,-9 10 2-16,-10 3 2 15,1 3 0-15,1-2-2 16,2 0-5-16,-3-3-2 16,-9-4-4-16,-8-2-1 15,-8 0-2-15,-6-3-1 0,-6 1 0 16,-3 0 0-16,-10 2-5 16,-2 1-7-16,-6 10-23 15,-1 4-14-15,-4 4-20 16,-1 8 1-16,-1-6-14 15,-1-8-5-15,6-1-40 16,0-11-64-16,0-3-305 16,4 3 327-16</inkml:trace>
  <inkml:trace contextRef="#ctx0" brushRef="#br0" timeOffset="91061.9">16111 4726 447 0,'0'-7'261'0,"3"-6"-35"15,3-5-1-15,10-9-26 16,2-2-17-16,11-1-22 16,1-1-14-16,8 5-40 15,-6 5-17-15,-4 9-36 16,3 8-17-16,-15 4-20 15,7 7-7-15,-4 1-6 0,-4 1 0 16,2 4 0-16,-1-1-1 16,1 6 1-16,-4 3 1 15,-3 5 1-15,-7 1 1 16,-6 3 2-16,-6 3-1 16,-7 6 0-16,-5-4 0 15,0 9-2-15,-4-4-1 16,0-10 0-16,3-1 0 15,5-12 5-15,2-5 8 16,4-8 20-16,2 6 10 0,5-1 15 16,4 2 0-16,9 1-3 15,-1 0-3-15,8-3-3 16,3-2-2-16,9 4-4 16,7-6-3-16,1-1-8 15,2-2-4-15,-1-1-12 16,0 4-6-16,1-1-7 15,1 3-3-15,7-1-1 16,-6 0 0-16,-4 0-2 16,-1 0 0-16,-15-3-32 15,-2-2-34-15,2-3-105 16,-3-2-112-16,16-2 178 16</inkml:trace>
  <inkml:trace contextRef="#ctx0" brushRef="#br0" timeOffset="98316.8">18709 4504 539 0,'0'-28'270'0,"-1"7"-81"15,-4 0-18-15,4 0-35 16,0 0-29-16,10-1-44 16,6-2-13-16,12-1-7 15,6 1 2-15,-1 0-2 16,4 5-7-16,-3 7-17 16,-7 2-10-16,-4 14-7 15,-5 10 1-15,-13 18 1 16,-6 10 1-16,-15 11-1 15,-6 4-3-15,-4 1-24 16,1-4-17-16,11-12-10 16,5-11-4-16,20-18 21 15,11-8 15-15,14-7 12 0,10-1 4 16,5 0 2-16,6 5 0 16,-6 7 5-16,-1 7 10 15,-11 8 18-15,-13 5 4 16,-11 13 3-16,-14 5-4 15,-7 8-4-15,-12 0-1 16,-14-1 3-16,-1-3-4 16,-13-6-10-16,1-4-4 0,3-9-13 15,5-6-29-15,13-15-139 16,9-9-296-16,18-9 299 16</inkml:trace>
  <inkml:trace contextRef="#ctx0" brushRef="#br0" timeOffset="98452.77">19383 5055 965 0,'-9'19'342'0,"-1"2"-309"16,-4-4-109-16,6-13 50 15</inkml:trace>
  <inkml:trace contextRef="#ctx0" brushRef="#br0" timeOffset="98753.73">19742 4463 1006 0,'-12'35'411'0,"2"5"-259"15,3 3 6-15,1 15-8 16,-4 5-16-16,1 10-28 16,5 9-23-16,-8-8-47 15,5-2-15-15,-4-13-16 16,-2-9-13-16,3-6-101 15,10-3-91-15,12-10 121 16</inkml:trace>
  <inkml:trace contextRef="#ctx0" brushRef="#br0" timeOffset="99200.43">20056 4643 587 0,'18'5'364'16,"-2"-1"81"-16,-11 0-232 16,12 1-31-16,1 2-44 15,-1 9-72-15,12 7-17 16,-16 5-1-16,4 8 5 15,-2-5 2-15,2-2 1 0,10-7-1 16,1-15 1-16,7-15-4 16,3-9-3-16,1-11-14 15,0-5-8 1,5 1-14-16,4 4-7 0,-13 9-2 16,2 6-1-16,-7 11 5 15,-9 2 3-15,3 3 7 16,-11 2 5-16,-6-1-1 15,-3 4-1-15,-4-3-7 16,0 3-4-16,0 2-5 16,-7-3-1-16,0 2-3 15,3 5-3-15,-12 0-32 16,7 2-25-16,0 6-98 16,-7-5-104-16,6 0 167 15</inkml:trace>
  <inkml:trace contextRef="#ctx0" brushRef="#br0" timeOffset="99619.83">20276 4555 824 0,'-22'0'331'0,"6"3"-199"16,4 3 6-16,9 3 28 15,3 2-5-15,1 5-2 16,2 5-6-16,1 7-31 16,0 7-14-16,-4 6-32 15,-5 0-10-15,-5 0-12 16,-2-4-8-16,7-8-14 15,-4-9-6-15,11-13-7 16,3-10 2-16,11-16 3 16,12 1 3-16,9-3 0 15,7 1-3-15,3 3-7 16,-3 3-3-16,-6 3-7 16,3 3-4-16,-4-3-19 15,1-3-22-15,-8-1-71 16,-6-3-54-16,-3 1-154 15,-12 0-261-15,-1 3 382 0</inkml:trace>
  <inkml:trace contextRef="#ctx0" brushRef="#br0" timeOffset="99952.95">20622 4465 875 0,'5'-2'448'16,"-10"12"-191"-16,-1 23-36 15,0 9 0-15,-11 20-80 16,-5 3-30-16,-1 10-45 16,-2 5-28-16,7 2-29 15,6 1 5-15,3-5-59 16,3-4-41-16,10-5-204 16,3-9-306-16,-1-10 390 15</inkml:trace>
  <inkml:trace contextRef="#ctx0" brushRef="#br0" timeOffset="101356.16">18955 5152 1114 0,'27'0'380'0,"32"-12"-316"16,19-3-9-16,14-8 34 15,5-3 28-15,17-11 14 16,4-2-6-16,18-6-17 15,10 0-21-15,-1 1-39 16,2-4-10-16,-6 3-18 16,-6-1-4-16,-23 8-10 15,-5 7-3-15,-27 10-8 16,-15 7-9-16,-24 3-29 16,-15 3-23-16,-18 2-50 15,-8 0-43-15,-10 2-79 16,-7-5-43-16,-8-3 173 15</inkml:trace>
  <inkml:trace contextRef="#ctx0" brushRef="#br0" timeOffset="101704.88">19388 4244 580 0,'-66'8'253'0,"9"9"-114"0,6 0-4 16,9 0 23-16,4 1 43 15,2-4 0-15,23 7-23 16,3 2-23-16,20 10-50 16,12 7-22-16,12 9-29 15,6 4-6-15,17 8-8 16,10 8-2-16,18 12 0 15,14 2-5-15,11 2-9 16,-3-10-5-16,-9-9-12 16,-5-4-2-16,-5-7-4 15,-4 1-1-15,-2-2-41 16,-6-8-42-16,-13 1-141 16,-1-7-127-16,-7-3 218 15</inkml:trace>
  <inkml:trace contextRef="#ctx0" brushRef="#br0" timeOffset="102673.74">21242 4764 545 0,'-3'-11'331'15,"-1"0"-72"-15,4 2-57 16,0 1-39-16,9-8-63 16,9-1-21-16,7-15-9 15,13-1 3-15,9-2-5 16,4 2-7-16,10 14-25 16,-6 3-17-16,-23 16-17 15,-4 11 0-15,-24 18 1 0,-7 7 1 16,-11 18 4-16,-15-2 1 15,-6 7-4-15,-7-3-1 16,17-17-4-16,12-9-1 16,18-19-1-16,20-8 0 15,17-4 2-15,6 3 1 16,1-1 4-16,-5 7 0 16,-11 6 3-16,-10 2 5 15,-15 10 20-15,-12 5 13 0,-21 6 17 16,-3-2 2-16,-17 5-17 15,-2-2-14-15,4-9-20 16,3-2-8-16,17-21-37 16,7-10-31-16,23-13-94 15,7-1-82-15,8-2 149 16</inkml:trace>
  <inkml:trace contextRef="#ctx0" brushRef="#br0" timeOffset="102809.49">21738 5402 1032 0,'5'38'421'0,"-3"-14"-281"15,0-10-67-15,3-13-162 16,0-12-90-16,14-10 106 16</inkml:trace>
  <inkml:trace contextRef="#ctx0" brushRef="#br0" timeOffset="103108.14">22359 4495 1056 0,'-1'29'435'0,"-12"6"-274"15,-1 4-14-15,0-3-12 16,2 3-18-16,3 16-14 16,2 5 2-16,4 15-34 15,-5-1-17-15,-1-5-29 16,-3 1-11-16,2-3-12 16,-1-4-7-16,6-10-50 15,1-7-40-15,3-17-138 16,2-3-123-16,7-16 224 15</inkml:trace>
  <inkml:trace contextRef="#ctx0" brushRef="#br0" timeOffset="103422.63">22606 4692 904 0,'-4'13'424'16,"4"0"-191"-16,4 6-31 15,2 6-44-15,-8 3-29 16,13 9-21-16,-4-1 0 0,12-6-18 16,8 0-9-16,4-9-13 15,4-8-8-15,3-7-23 16,2-5-10-16,5-6-17 15,1-2-4-15,0-11-6 16,-2-4-11-16,-2-5-63 16,-7-3-50-16,-3 0-208 15,-8-2-249-15,-9-10 374 16</inkml:trace>
  <inkml:trace contextRef="#ctx0" brushRef="#br0" timeOffset="103566.56">22998 4584 623 0,'0'6'313'0,"-4"19"-84"16,-1 9 10-16,-15 23-20 16,-1 8-49-16,-6 11-84 15,0 5-30-15,1-5-48 0,4 2-64 16,11 2-251-16,6-1 215 16</inkml:trace>
  <inkml:trace contextRef="#ctx0" brushRef="#br0" timeOffset="103926.63">23513 4851 1157 0,'-37'15'435'0,"-7"5"-356"15,-4 3 21-15,4 26 8 16,-5 7-14-16,7 12 4 16,4 5-14-16,10-7-24 15,14-4-6-15,14-12-6 16,9-9-5-16,13-14-1 16,6-6 0-16,5-14-1 15,1-3 5-15,0-8-6 16,-7-8-1-16,-14 2-1 15,-8-6-2-15,-24-3-8 0,-7-1-8 16,-11-5-40 0,0-3-32-16,8 10-88 0,8 1-65 15,16 1-390-15,5-4 394 16</inkml:trace>
  <inkml:trace contextRef="#ctx0" brushRef="#br0" timeOffset="104606.43">23750 4921 1068 0,'-48'11'456'0,"4"-8"-280"16,8 0-31-16,18-3-45 16,7 0-9-16,17 0 27 15,6 0 1-15,19-1-26 16,6 0-2-16,18-6-21 16,10-7-8-16,8 0-17 15,7-1-8-15,-10 6-16 16,-7 2-4-16,-17 7-6 15,-11 7 1-15,-14 12 6 16,-10 8 2-16,-19 13 6 16,-8 10-2-16,-26 3-8 15,2 4-5-15,-6 8-9 16,1-3-1-16,9 3-10 16,-12-14-17-16,4-15-50 15,0-14-31-15,18-9-103 16,16 2-85-16,17-7 191 15</inkml:trace>
  <inkml:trace contextRef="#ctx0" brushRef="#br0" timeOffset="105218.79">24656 4853 1075 0,'28'-3'536'16,"-3"-4"-242"-16,-13 4-80 16,-8-4-48-16,-17 8-81 15,-14 2-16-15,-11 13-17 16,-10 11-3-16,-7 9-5 16,4 5 0-16,-5 2 0 15,7-2-5-15,9 0-13 0,6-3-6 16,24 1-7-16,16 2-1 15,20-1 5-15,12 1 4 16,7-6 4-16,-2-4 1 16,11 2 3-16,-8-3-2 15,-7-5-4-15,-4 5-2 16,-27-6-9-16,-10 5-2 16,-21 3-4-16,-11-3 0 15,-10-4-1-15,5-3-2 0,14-15 0 16,6-7-2-16,7-22-2 15,5-16-3-15,9-26-1 16,6-13-1-16,22-12 0 16,2 3 1-16,9 16 2 15,3 12 0-15,-5 16-17 16,-1 4-23-16,-1 1-51 16,1 0-30-16,4-2-82 15,3-1-64-15,-2-10 175 16</inkml:trace>
  <inkml:trace contextRef="#ctx0" brushRef="#br0" timeOffset="106296.42">25063 5047 684 0,'-13'0'331'15,"3"6"-147"-15,3-1-63 0,6 0-15 16,9-4-20-16,1-5-1 16,16-12-4-16,4-1-11 15,9-6-14-15,3 1-5 16,1 14-18-16,-5 7-8 15,-15 20-11-15,-9 11-4 16,-22 11 8-16,-13 7 6 16,-10 8 4-16,-6 0 4 15,-1-3 12-15,7 2 10 0,7-12 18 16,3-5 4-16,16-7-9 16,0-9-11-16,6-6-23 15,6-3-9-15,-1-6-14 16,5-5-5-16,3-4-5 15,4-3-2-15,0 0-18 16,2-3-13-16,-1 7-37 16,2-2-35-16,6 3-107 15,5 1-82-15,6-2 181 16</inkml:trace>
  <inkml:trace contextRef="#ctx0" brushRef="#br0" timeOffset="107129.63">22111 5840 1212 0,'1'51'450'0,"10"2"-361"16,-5 3 1-16,7 9 20 16,-7 1-22-16,-2 7-27 15,3-8-6-15,1-4-39 16,2-10-48-16,0-17-124 15,7 3-108-15,-2-8 153 0</inkml:trace>
  <inkml:trace contextRef="#ctx0" brushRef="#br0" timeOffset="107894.16">22421 5868 475 0,'2'-11'270'0,"11"-7"-42"16,11 13-39-16,9-7-50 15,-1 1-15-15,5 3-17 16,1-5-15-16,-1 1-35 15,4 3-15-15,-2-4-19 0,-5-6-1 16,0 1 1-16,-6-10 0 16,-4 2-6-16,-1 6-2 15,-9 3 12-15,-1 6 18 16,-11 5 39-16,-9 2 13 16,-9 4-4-16,-7 0-17 15,-4 6-37-15,-1 3-11 0,1 8-4 16,-1 1 3-16,2 1 8 15,-1 1 6-15,-1-3 6 16,13 2 2-16,-5-8-4 16,8 0-4-16,7-6-18 15,-3 3-7-15,8 4-12 16,2 2-4-16,1-2-2 16,8 6 0-16,5-5-1 15,3-7 1-15,9-6 1 16,-9-11 1-16,4-12 4 15,-1 0 1-15,-4-7 5 16,0-4 1-16,-7 1 6 16,0 0 2-16,0 16 7 15,-4 9 8-15,-1 20 7 16,-5 9 1-16,-3 14-6 16,-3 9-5-16,-2 8-9 15,-2 3-3-15,-1 0-7 0,-1-4-3 16,1-5-9-16,4-2-14 15,2-9-66-15,4-3-63 16,8-9-204-16,4-6 215 16</inkml:trace>
  <inkml:trace contextRef="#ctx0" brushRef="#br0" timeOffset="108065.82">22978 6292 1238 0,'13'26'508'16,"-8"-13"-321"-16,5-11-144 16,-1-2-37-16,3-9-61 15,2-8-23-15,8-6-99 16,5-10-122-16,6-2 191 16</inkml:trace>
  <inkml:trace contextRef="#ctx0" brushRef="#br0" timeOffset="108228.88">23308 6192 752 0,'20'12'416'0,"-4"-4"-84"15,-6 3-36-15,-10 4-86 16,-8-2-77-16,-5-1-90 16,1 0-35-16,6-11-49 15,5-3-46-15,8-14-161 0,9-5-257 16,10-8 327-16</inkml:trace>
  <inkml:trace contextRef="#ctx0" brushRef="#br0" timeOffset="108378.9">23571 6129 1113 0,'-9'19'518'16,"6"1"-258"-16,-4 1-43 0,8-3-93 16,-2-3-54-16,6-3-43 15,3-8-16-15,-3-5-39 16,8-5-35-16,-6-4-94 15,-2-2-67-15,7 6 135 16</inkml:trace>
  <inkml:trace contextRef="#ctx0" brushRef="#br0" timeOffset="108530.72">23838 6208 751 0,'8'26'433'0,"-13"-5"-59"16,1 4-172-16,2-5-96 15,2-4-68-15,5-6-74 16,7-10-30-16,5-10-92 16,2-4-54-16,10-2 129 15</inkml:trace>
  <inkml:trace contextRef="#ctx0" brushRef="#br0" timeOffset="108662.08">24107 6251 691 0,'21'2'395'16,"-4"3"-55"-16,-5-1-71 16,-9 3-156-16,-2-2-87 15,-1-3-36-15</inkml:trace>
  <inkml:trace contextRef="#ctx0" brushRef="#br0" timeOffset="108853.99">24280 6333 1409 0,'5'22'579'0,"9"-6"-403"15,8 2-10-15,4-5-101 16,6-6-34-16,-2-9-23 16,-4-9-5-16,3-3-56 15,-6-4-59-15,5-1-181 16,-1 4 180-16</inkml:trace>
  <inkml:trace contextRef="#ctx0" brushRef="#br0" timeOffset="113877.52">16489 5969 535 0,'-13'10'268'15,"1"-4"-93"-15,1-2 9 16,5 0-24-16,0-1-23 16,7 3-25-16,5 2-13 0,2 0-29 15,6 3-7-15,-1-1-19 16,4 1-10-16,4-3-15 15,3-5-5-15,11-8-6 16,5-8-1-16,18-10-1 16,3-6 0-16,1-7 1 15,-4-1 1-15,-10 3 2 16,-6-2 2-16,-10 10 2 16,-3 4 2-16,-7 6 3 15,-4 4 1-15,-5-3-1 16,1 0 0-16,1-6-4 15,4-2-4-15,3-3-2 16,4-2-2-16,-3-1 0 16,-4 2 2-16,-11 2 3 15,-5 2 4-15,-10 5 8 16,-6 3 4-16,-7 9 1 16,-9-1-1-16,-5 7-5 0,0 2-3 15,1 0-5-15,1-1-3 16,8-1-3-16,1-3-1 15,2 1 2-15,4 1 0 16,-6 1 1-16,0 3 0 16,-5 7-1-16,-1 5-1 15,4 6 2-15,-7 5 0 16,-5 6 4-16,-2 5 0 16,-1 0 0-16,11 3-3 0,11-9-4 15,9 4-1-15,2-10-3 16,0-2-1-16,0 7 0 15,0-7-1-15,-1 6 0 16,1 3 1-16,-6 2 1 16,-2 0 1-16,1-1 4 15,0-5 1-15,4-6 2 16,5-1 1-16,8-5 0 16,3 1-1-16,11-4 1 15,2-1 1-15,11 2 2 16,5-2 2-16,11 2 3 15,9 5 0-15,-1-4-2 16,3 2-2-16,-15-6-5 16,-5-9-2-16,-2 4-3 15,-1 0 0-15,0 2-3 16,-2-1 0-16,-2-5-1 16,-1 3-1-16,5-7-1 0,3-1-1 15,10-6-13-15,3-9-25 16,8-7-74-16,5-6-53 15,5-8-167-15,5 3 205 16</inkml:trace>
  <inkml:trace contextRef="#ctx0" brushRef="#br0" timeOffset="136600.12">17426 7506 221 0,'-46'-36'186'0,"42"37"47"16,-9-1-37-16,-4 4-57 15,-4-1-10-15,5 1-17 16,6 2-11-16,6-4-18 15,3-1-8-15,-1-5-6 16,2 3-4-16,0-1-3 0,0 1-4 16,3-12-15-16,4-6-7 15,21-35-14-15,-6 28-7 16,9 5-9 0,-4-4-1-16,5 1-2 0,-1-3-1 15,9 3 0-15,7 3 0 16,1 5-1-16,8 5-1 15,-12 4 1-15,-8 6 0 16,-13 8 1-16,-16 3 0 16,-3 8 3-16,-8-1 2 15,-6 8 1-15,-3 3 0 0,-13-1 0 16,0 6-1-16,-7-17-1 16,6-2-2-16,10-3-2 15,6-2-2-15,14 1-3 16,-1 3 0-16,5-4 0 15,5-3 2-15,4 1 1 16,-2-2 0-16,4 1 0 16,7 0 0-16,-3 3-1 15,4 2 0-15,3 7 1 16,-8-1 0-16,-5 7 0 16,2 2 0-16,-13 6 2 15,-5 2 0-15,-7 3 1 16,-2 2 2-16,-3 1 8 15,-3-3 10-15,-6-4 24 0,-7-7 10 16,-6-6 6 0,-1-3-5-16,-2-6-22 0,2-3-11 15,7-7-15-15,8-4-5 16,9-2-5-16,4 5-1 16,6 5-21-16,-1 2-28 15,4-1-96-15,2-1-73 16,4-3 132-16</inkml:trace>
  <inkml:trace contextRef="#ctx0" brushRef="#br0" timeOffset="137318.97">18254 7979 921 0,'-2'1'446'0,"2"-1"-224"15,5 0-37-15,-6-1-10 16,0 0-73-16,0 0-19 16,0 0-29-16,0 0-21 15,-5 0-20-15,5 0-3 16,0 0-54-16,0 0-73 0,0-1 76 16</inkml:trace>
  <inkml:trace contextRef="#ctx0" brushRef="#br0" timeOffset="137837.56">18802 7268 678 0,'-3'-15'369'0,"3"10"-131"0,-3 12-40 16,-3 9-21-16,6 8-51 15,-3 5-12-15,2 8-15 16,-6 0-7-16,0 17-18 15,-2 0-9-15,-1 9-20 16,1 2-8-16,1 1-17 16,2-3-5-16,-2-14-7 15,2-7-2-15,3-13-4 16,-5-6-5-16,1-15-62 16,13 1-56-16,6-10-190 15,9-2 192-15</inkml:trace>
  <inkml:trace contextRef="#ctx0" brushRef="#br0" timeOffset="138995.14">19288 7348 641 0,'-6'15'280'16,"5"4"-127"-16,-1-5 17 16,6 3 9-16,-3-5-13 15,3 3-32-15,-6-4-12 16,-5 2-24-16,-1 1-10 15,-5 3-16-15,0 2-7 16,-2 1-18-16,4 3-5 16,3 4-9-16,1-1-4 0,2 2-5 15,-2-3-3-15,4-8-3 16,0-6 1-16,7-3 8 16,5-2 3-16,6-5 6 15,1 3-2-15,5-4-7 16,-7-7-4-16,3 3-9 15,6-1-4-15,0-4-4 16,12 0-2-16,3 0-1 16,3 3 0-16,0-3 0 15,6 3-1-15,0-1 0 16,-1-4 0-16,-2 5-2 16,-9-1 0-16,-2-3-34 15,1-2-37-15,0-2-89 16,-1-3-55-16,-7-5-132 15,-6 0-183-15,-9 1 352 0</inkml:trace>
  <inkml:trace contextRef="#ctx0" brushRef="#br0" timeOffset="139249.59">19743 7166 540 0,'-29'33'309'0,"2"-3"-41"16,5 9 2-16,7 6-46 15,-3 6-40-15,12 14-70 16,-6-2-27-16,-7 6-45 16,-1 3-11-16,-2-2-16 15,5 3-3-15,6-12-5 16,2-10-10-16,6-8-91 15,0-6-95-15,5-5 116 16</inkml:trace>
  <inkml:trace contextRef="#ctx0" brushRef="#br0" timeOffset="139730.75">20282 7341 659 0,'-27'37'316'0,"0"4"-127"15,-6 3-4-15,-5 0-33 16,0 4-14-16,-3 3-10 16,9 8-10-16,11 4-30 15,7-7-16-15,16-3-32 16,4-10-13-16,14-3-14 16,4-6-2-16,10-4-1 15,1-5 0-15,-8-11-1 16,-2-2 1-16,-6-5 0 15,-9-4 2-15,-4-3 10 16,-2 0 2-16,-4-8 1 16,-1-4-2-16,-8-15-9 15,-3-7-3-15,-2-10-9 16,-1-12-4-16,6 13-19 16,-2 6-13-16,-7 13-52 15,7 20-40-15,-9 9-126 16,0 3-141-16,3 4 252 0</inkml:trace>
  <inkml:trace contextRef="#ctx0" brushRef="#br0" timeOffset="140192.91">20649 7555 798 0,'43'-6'384'0,"0"2"-177"15,-1-6-27-15,-3-7-76 16,3 4-35-16,-1-10-9 16,4 4 2-16,7 5 2 15,-9-3-1-15,-7 17-12 16,-13-1-7-16,-12 5-13 16,-5 10-2-16,-6 4 0 0,-2 8 1 15,-14 7 2-15,-7 3 0 16,-20 7-4-16,-6 6-4 15,-7 8-7-15,0-3-6 16,5-1-6-16,6-6-3 16,2-13-8-16,9 1-12 15,8-15-47-15,4-5-39 16,13-6-118-16,5-8-98 0,18-3 201 16</inkml:trace>
  <inkml:trace contextRef="#ctx0" brushRef="#br0" timeOffset="140809.07">21853 7249 642 0,'0'10'383'0,"-3"9"-88"16,-18 9-105-16,-7 7-39 15,-8 2-72-15,-3 1-12 16,0 1 2-16,-2-2 7 15,12 1 14-15,-4 0 6 16,5 0-15-16,7 2-16 16,7 2-28-16,1-6-13 15,22-5-15-15,5-7-3 0,8-11-2 16,14-2 1-16,5-5 8 16,2 0 1-16,-2 8 5 15,-7-2 0-15,-14 10-5 16,-9 0-2-16,-16 1-3 15,-1 11-1-15,-12-2 0 16,3 0 0-16,1-9 0 16,0-10-2-16,8-12-1 15,4-6-1-15,1-12 0 16,1-7 0-16,0-8-3 16,-1-2-1-16,1-6-5 15,0 5-1-15,2 3-6 16,3 2-2-16,5 3-7 15,3-5 0-15,8-1-1 16,3-4 1-16,7-3-40 16,0-4-61-16,-3-7-163 15,-5-9-216-15,-9-15 314 0</inkml:trace>
  <inkml:trace contextRef="#ctx0" brushRef="#br0" timeOffset="141915.25">22115 7516 554 0,'0'-16'255'15,"5"-2"-115"-15,11 2-10 0,-5 3-24 16,5 4-18-16,2 2-20 16,-2 1-8-16,3 1-14 15,1 3-4-15,-2-2-3 16,-1 12-3-16,-6 0-9 16,-4 4-2-16,-7 9-5 15,-3-7-2-15,-8 9-1 16,-3-1-1-16,-4 9 4 15,-4 2 6-15,0 3 23 16,1 8 16-16,1 1 20 16,7 2 6-16,-5-4-6 15,4 0-9-15,0-12-17 16,-1-5-8-16,22-4-12 16,-6-7-4-16,13-3-7 15,3-4-4-15,-4-7-7 16,12-1-5-16,2-3-5 15,3-1-3-15,1 2-6 0,-6-5-13 16,5 4-57-16,-2 2-48 16,1-1-149-16,5 2-110 15,5 0 236-15</inkml:trace>
  <inkml:trace contextRef="#ctx0" brushRef="#br0" timeOffset="142245.2">23015 7362 812 0,'-9'37'426'16,"-10"2"-156"-16,-4 5-61 16,3-1-27-16,-3-1-65 15,7-1-19-15,6 2-39 16,6 0-17-16,4-1-21 16,-1-5-7-16,-3-5-6 15,1 2-5-15,3-10-24 0,2 0-28 16,3-3-103-16,0-7-88 15,5 1 148-15</inkml:trace>
  <inkml:trace contextRef="#ctx0" brushRef="#br0" timeOffset="142854.13">23817 7383 762 0,'-13'4'346'0,"-6"2"-175"16,2-1-37-16,-1-4-52 15,1 2-10-15,-7 0 9 16,-2 2 2-16,-9 7-8 16,-1 7-5-16,-2 10-11 15,0 4-6-15,5 4-14 16,-2-3-9-16,12-5-15 16,10-4-3-16,13-10-1 15,9-2 1-15,5-8 4 0,4-2-2 16,0-4-1-16,7-3-1 15,4-5 1-15,-4-3 3 16,3-5 5-16,-1-5 2 16,1-2 3-16,4-3 1 15,-1-7 2-15,3-1 5 16,0 1 11-16,-1 2 5 0,-2 21 8 16,-9 4 0-16,-12 15-4 15,-10 7-2-15,-12 4-7 16,1 10-2-16,-1 6-11 15,5 8-6-15,2 8-9 16,1 5-2-16,3 13-5 16,-2-5 0-16,3 1-4 15,-2 1-2-15,-4-18-1 16,1-2-1-16,0-13-6 16,0-6-18-16,4-9-54 15,1-4-43-15,1-7 392 16,0-3-239-16</inkml:trace>
  <inkml:trace contextRef="#ctx0" brushRef="#br0" timeOffset="146127.41">18114 7771 311 0,'0'-14'244'0,"0"12"37"16,-2-7-39-16,2 9-66 0,-1 0-17 15,2-4-23-15,-1 4-10 16,0 0-24-16,3-1-10 16,17 1-13-16,32 7-9 15,-33 3-18-15,3 11-9 16,-5 7-17-16,-3-1-6 15,2 8-7-15,-3-7-3 16,5 4-5-16,2 2-1 16,-1-5 0-16,2 3 0 0,-2 1-2 15,0-1 0-15,0 4 0 16,-3 0-1-16,-2-6-1 16,-1-9-5-16,0-14-21 15,1-2-17-15,-2-12-54 16,-3-4-36-16,-1-2-81 15,-5-8-61-15,-1-2 175 16</inkml:trace>
  <inkml:trace contextRef="#ctx0" brushRef="#br0" timeOffset="146386.37">18473 7747 441 0,'-11'-4'246'0,"0"4"-39"15,2 12-34-15,-1 12-35 0,-3 3-13 16,1 9-18-16,-3-1-11 16,-6-2-30-16,5 3-14 15,-2-3-23-15,-5-2-8 16,-3 7-11-16,-9-1-4 15,-17 11-59-15,2 4-72 16,-5-5 80-16</inkml:trace>
  <inkml:trace contextRef="#ctx0" brushRef="#br0" timeOffset="149499.87">17142 9227 593 0,'-13'-11'294'0,"6"6"-98"16,-1-1-34-16,0-1-53 15,-1-1-20-15,1-1-28 16,4 3-8-16,4-3-9 15,2-3-1-15,13-7-2 16,5-4 0-16,19-4-7 0,13-3-3 16,7 0-9-16,2-3-4 15,-5 7-8 1,-10 3-2-16,-8 9-4 0,-6 10-1 16,-12 12 0-16,-6 8 1 15,-14 10 4-15,-4 7 0 16,-13 7 1-16,-2 0-2 15,-3-3-2-15,1-2 0 16,9-14-3-16,4-8-2 0,11-10 0 16,6-6-2-1,8-4 1-15,5-2 0 0,4 5 0 16,1-1 0-16,5 9 1 16,0 4 0-16,-3 3 0 15,0 1 0-15,-10 10 2 16,-5-2 2-16,-9 9 2 15,-9-2 3-15,-4-3 6 16,-2 3 2-16,-7-6 5 16,-1 2 2-16,-7-4 6 15,1-2 2-15,-2 1 0 16,-3 0-4-16,-2 1-10 16,2-1-6-16,3-2-11 15,2-1-11-15,9-6-43 16,5-5-33-16,13-5-125 15,4-8-100-15,15-5 195 0</inkml:trace>
  <inkml:trace contextRef="#ctx0" brushRef="#br0" timeOffset="150100.91">18292 8920 704 0,'-5'-29'327'16,"3"11"-138"-16,1 0-19 15,-6 9-40-15,6 8-22 0,-5 6-27 16,9 13-8-16,-3 14-8 16,-6 8 0-16,0 18-10 15,-15 7-8-15,2 18-22 16,-3 3-6-16,0-2-9 16,6-5-19-16,2-22-99 15,6-10-75-15,10-20 105 16</inkml:trace>
  <inkml:trace contextRef="#ctx0" brushRef="#br0" timeOffset="150438.87">18595 8874 455 0,'19'-11'297'0,"-13"11"9"15,-12 12-153-15,-6 6-19 16,-14 12-30-16,0 3-8 16,-4 0 1-16,1-1-3 15,8 7-2-15,1-6-3 16,10 3-9-16,5-3-4 16,10-9-14-16,9 3-6 15,10-12-5-15,8-7-2 0,13-1-6 16,8-9-3-16,-2-6-16 15,7 6-6-15,-14-16-9 16,-5-1-3-16,0-1-2 16,-10-3-3-16,4 5-11 15,-4 2-22-15,0 4-78 16,-6-4-68-16,2 0 108 16</inkml:trace>
  <inkml:trace contextRef="#ctx0" brushRef="#br0" timeOffset="150693.54">19109 8679 704 0,'-20'-1'334'0,"-3"7"-123"0,5 15-21 15,-4 8-30-15,1 14-17 16,-4 19-31-16,-6-1-18 15,-2 21-38-15,1 2-15 16,5 7-23-16,2 0-6 16,4-11-9-16,7-7-5 15,7-15-49-15,3-4-39 16,11-11-136-16,1-6-159 16,11-13 247-16</inkml:trace>
  <inkml:trace contextRef="#ctx0" brushRef="#br0" timeOffset="151092.94">19598 8908 874 0,'0'-9'373'0,"-21"20"-219"15,-9 6-27-15,-11 22-49 16,1 9-11-16,-3 20-8 16,1 7-4-16,2 16-20 15,6-3-4-15,10-14-9 16,4-2-2-16,15-20-3 16,8-11 1-16,17-12 6 0,8-9 1 15,9-17 5-15,2-6-1 16,3-13-5-16,0-5 4 15,-11-3 9-15,-6 1 8 16,-25 5 13-16,-13 3-2 16,-27 7-15-16,-8 0-12 15,-12 5-23-15,12-1-10 0,2 1-30 16,9-2-23-16,23-4-72 16,0-2-47-16,26-5-130 15,7-3 185-15</inkml:trace>
  <inkml:trace contextRef="#ctx0" brushRef="#br0" timeOffset="151438.34">19712 9081 439 0,'29'-3'293'16,"-8"-3"-24"-16,5-1-73 15,-4-3-23-15,4 5-46 16,1 5-13-16,1 1-19 16,1 3-9-16,2 2-21 0,7-4-10 15,8 2-23-15,2 0-9 16,-3-2-3-16,-3 0 4 16,-8 4 9-16,-7 2 3 15,-8 9 17-15,-12 5 7 16,-18 14 7-16,-8 6 2 15,-25 10-14-15,-8 8-14 16,-20-4-19-16,-3-1-9 16,9-6-13-16,12-10-12 15,25-7-46-15,8-7-45 0,18-14-164 16,5-10 169-16</inkml:trace>
  <inkml:trace contextRef="#ctx0" brushRef="#br0" timeOffset="151951.28">20720 8980 910 0,'-57'9'400'16,"-9"14"-214"-16,-3 8-57 15,14 10-77-15,9 4-21 16,30-1-14-16,12 0 6 16,20 1 23-16,5-13 15 15,25 4 13-15,12-6-2 16,-3-6-23-16,-10 3-13 15,-18-2-18-15,-8 4-7 16,-12 6-4-16,1 9-1 16,-14 3-1-16,-12 0 0 0,-9-3 3 15,-3-4 0-15,-4-11 2 16,-1-9 2-16,1-18 2 16,2-14 0-16,5-21-3 15,2-16-1-15,12-10-2 16,8 0 5-16,14-3 17 15,12 8 5-15,18 5 2 16,5 1-6-16,2 4-18 16,1-2-6-16,-15-1-14 15,-2 2-15-15,-6-1-47 16,-7 3-25-16,5 7-77 16,-2 3-68-16,-1 16 157 15</inkml:trace>
  <inkml:trace contextRef="#ctx0" brushRef="#br0" timeOffset="152395.68">20832 9163 718 0,'-1'-13'372'0,"7"-5"-130"16,8 2-37-16,9 1-95 15,8 3-43-15,21 1-23 16,5 2 7-16,5 4 22 16,-1 1 4-16,-11 8-13 15,-5 8-13-15,-17 11-15 16,-10 6 1-16,-18 13 5 15,-10 10 2-15,-17 3-2 16,-5 6 1-16,-11-1 2 16,-6-3-1-16,-1 2-5 15,2-2-4-15,12-9-5 16,12-2 0-16,16-10 3 16,7-9-2-16,12-12-8 15,4-13-5-15,13-10-10 16,5-7-4-16,2-8-12 15,2-2-21-15,0-7-85 0,5-2-65 16,5-3-123 0,4 1 174-16</inkml:trace>
  <inkml:trace contextRef="#ctx0" brushRef="#br0" timeOffset="152581.19">21760 9007 1028 0,'-13'0'490'0,"-3"13"-218"15,-12 23-116-15,-3 15-44 0,-7 22-55 16,-2 4-8-16,3 7-5 16,-3-4-5-16,7-6-13 15,8-2-9-15,12-6-32 16,12-3-27-16,14-19-201 16,6-8-310-16,16-28 359 15</inkml:trace>
  <inkml:trace contextRef="#ctx0" brushRef="#br0" timeOffset="152999.29">22296 9222 954 0,'0'-11'416'15,"-14"8"-236"-15,-9 3-29 16,-10-2-18-16,-7 4-28 15,-1 3-3-15,2 5 3 16,-7 12-20-16,1 8-9 16,4 10-22-16,4 4-11 15,21 3-17-15,11-4-9 16,19-9-10-16,6-7-2 16,11-16 2-16,9-7 1 15,-1-15 2-15,6-8 1 16,2-9 6-16,-5-5 9 0,-4-1 24 15,-6-2 15-15,-12 11 16 16,-5 6 2-16,-9 11-11 16,-1 10-7-16,-6 20-18 15,-4 5-8-15,0 17-15 16,-2 2-8-16,3-4-8 16,0 2-3-16,1-1-4 15,2-3-1-15,1 6-32 16,-1-1-28-16,1-1-103 15,0 6 365-15,3 1-183 16</inkml:trace>
  <inkml:trace contextRef="#ctx0" brushRef="#br0" timeOffset="157272.01">22765 9331 1128 0,'30'-48'475'0,"-7"43"-274"0,0 10-60 15,-5 20-65-15,2 10-12 16,-1 9-8-16,1 3-4 16,-2-1-5-16,-1-1-10 15,2-9-17-15,-10-9-7 16,8-5-10-16,-5-7-11 15,0-6-53-15,8 0-44 16,-3-8-126-16,6 0-99 0,-4-13 207 16</inkml:trace>
  <inkml:trace contextRef="#ctx0" brushRef="#br0" timeOffset="157467.23">23198 9264 407 0,'-12'-26'273'0,"-2"13"19"15,1 6-63-15,-1 13-49 16,-3 1-16-16,-1 11-29 16,-3 2-16-16,0 10-41 15,-2 7-21-15,0 3-32 16,-3-2-10-16,-4 0-19 16,-2-10-29-16,-2-7-98 15,2-6-71-15,5-9 118 16</inkml:trace>
  <inkml:trace contextRef="#ctx0" brushRef="#br0" timeOffset="157646.84">22725 9435 615 0,'1'6'369'16,"5"1"-28"-16,2-2-39 16,5-4-66-16,0-4-38 15,12 3-75-15,2-2-35 16,8 4-62-16,7 5-16 15,6 1-14-15,4 2-31 0,1-2-86 16,-7-4-86-16,3-4 123 16</inkml:trace>
  <inkml:trace contextRef="#ctx0" brushRef="#br0" timeOffset="157915.84">23638 9053 680 0,'-7'6'398'16,"-1"6"-88"-16,3 13-77 16,-4 6-21-16,3 13-41 15,-2 12-9-15,-5 18-30 16,-4 8-24-16,1 11-48 15,1 0-21-15,0-5-26 16,1-5-8-16,-8-16-31 0,5-9-30 16,-4-21-95-16,8-7-82 15,12-19 145-15</inkml:trace>
  <inkml:trace contextRef="#ctx0" brushRef="#br0" timeOffset="158313.91">23991 9275 836 0,'5'-6'457'0,"-12"8"-102"15,2 7-86-15,-7 4-111 16,3 6-51-16,-7 4-53 16,3 7-11-16,5 12-12 15,-13-2-4-15,5 12-6 16,0-2 0-16,13-2 1 15,12 4-1-15,15-16 0 16,3-8-3-16,4-7-4 16,4-6 0-16,4-5 0 15,7-1 3-15,2-9 11 16,-2-7 5-16,6-2 6 16,-2-9 6-16,-5-11 11 15,-7-4 8-15,-13-13 8 0,-8-2-5 16,-30-12-22-16,-9-3-13 15,-15-2-19-15,-9 5-5 16,11 21-8-16,-1 7-5 16,4 22-38-16,2 5-31 15,-3 0-89-15,8 14-58 16,3-1-290-16,7 8 331 16</inkml:trace>
  <inkml:trace contextRef="#ctx0" brushRef="#br0" timeOffset="160273.94">24125 8734 937 0,'0'-10'442'0,"-1"6"-202"16,-1 16-72-16,-3 2-33 16,6 9-47-16,9 2-16 15,7-8-29-15,7 0-13 16,6-9-14-16,4-4-6 0,12-2-25 15,1-1-27-15,5 2-114 16,1 5-112-16,-3-4 166 16</inkml:trace>
  <inkml:trace contextRef="#ctx0" brushRef="#br0" timeOffset="160749.28">24913 8454 826 0,'5'-22'426'16,"-5"9"-137"-16,-18 6-122 15,-7 8-33-15,-14 11-50 16,-13 6-14-16,8 14-16 16,4 1-6-16,6 1-23 15,7-1-10-15,15 0-13 16,10 1-2-16,15 1 1 0,6-1 3 15,14-3 2-15,2 0 1 16,5-5-2-16,2 4-1 16,-4-4-2-16,-5-3 1 15,-13-1-3-15,-5-1 0 16,-17-3 2-16,-7 2 3 16,-14-1 3-16,-13-5 1 15,-8-3 3-15,-1-1 5 16,5-10 16-16,10-6 5 0,15-10-2 15,8-5-6-15,17-7-16 16,11-2-4-16,15-5 9 16,11-3 7-16,11-1 7 15,-10-2 1-15,-8 2-7 16,-8-1-7-16,-22-3-14 16,2 3-14-16,-9-7-41 15,-4 1-25-15,-5-1-46 16,-6-4-19-16,7 15-55 15,-9 4-55-15,8 20 162 16</inkml:trace>
  <inkml:trace contextRef="#ctx0" brushRef="#br0" timeOffset="162626.09">24577 9049 549 0,'1'4'323'0,"8"-2"-69"16,5-2-83-16,2 0-28 15,7-5-40-15,7-2-7 16,6 3-18-16,2 3-16 16,5 5-26-16,3 4-14 15,-5 8-14-15,-1 2-3 0,-3 5-3 16,-2 1 0-16,1 1 0 16,-5-3 1-1,-2-3 7-15,-4-7 5 0,-6-7 14 16,3-1 3-16,-5-17-2 15,0-2-4-15,4-15-10 16,-2-8 0-16,0-1 15 16,0-4 9-16,-4-2 16 15,-4-5 3-15,0-8-7 16,-2-4-7-16,-2-12-16 16,0 2-5-16,-1 3-11 15,-1 0-2-15,0 11-3 16,0 2-1-16,0-1-1 15,-2 5 1-15,0 4 2 16,-9-4 1-16,-3 10 0 16,-6 0 0-16,-6 2-2 15,4 10-3-15,-4-1-1 0,5 5-2 16,-3 4-1-16,0 1 1 16,0 9-2-16,-2 1 0 15,3 3 0-15,-1 3-1 16,-3 3 1-16,0-2-1 15,0 2 0-15,-3 2 0 16,0 1-1-16,-4 3 0 0,0 9 0 16,-6-3 0-16,-1 6 0 15,0-3 1-15,-1-1 0 16,12 2-1-16,8 3-2 16,4 4 0-16,6 4 0 15,-3 4 1-15,6 10-1 16,-1-1 2-16,5 10 0 15,2 1 0-15,-2-2 2 16,-4 4 0-16,-4-6 0 16,-2-2 2-16,-3 1-2 15,-1 0 1-15,0 0-1 16,1 2 0-16,2-7 0 16,5-4 0-16,4-5 0 15,6-8 0-15,7-4 0 16,2 2 0-16,0-4 0 15,-2-2 1-15,-2 2 0 16,-4-3 1-16,-4-3 1 0,-1 5 0 16,-2 2 0-16,-3-6-2 15,3 5-1-15,1-2 0 16,5-2-3-16,2 5-1 16,7-4-16-16,6 1-15 15,4-2-45-15,2 0-24 16,4 2-51-16,1 1-40 15,2 3-101-15,-7-1 181 16</inkml:trace>
  <inkml:trace contextRef="#ctx0" brushRef="#br0" timeOffset="167707.66">17007 9741 831 0,'8'-16'309'15,"2"-1"-221"-15,4 3-9 16,1 4 6-16,2 8-6 16,0 5-16-16,0 11-21 15,0 6-6-15,2 4-13 16,6 0-9-16,9 1-12 16,-4-11-2-16,10 1-4 15,-1-4-1-15,-2-9 0 16,11 6 1-16,0 5 3 15,2 2 1-15,6 5 3 0,1 4 1 16,4-4 4-16,-3 0 0 16,0 0 0-16,1-5-2 15,-4-1-3-15,7-3-1 16,12-3-1-16,2-4 0 16,11-3 0-16,5-1-1 15,-2 0 1-15,4 0 0 0,2 4 0 16,-6 1 0-16,6 7-1 15,-5 4 1-15,-1 0-1 16,10 5 1-16,-12-6 3 16,2-3 2-16,-3-4 13 15,-6-7 5-15,20-1 4 16,-1-2-1-16,8 4-7 16,0 1-4-16,-5 4-3 15,5 12-1-15,-12-4-2 16,-1-2 2-16,-6 4 1 15,-6-10 0-15,6 6-2 16,-6-1-2-16,-1-6-2 16,-3-2-1-16,-12-4 1 15,4 3-1-15,-1-4-1 16,4-1 0-16,-5 2-3 16,4 4 0-16,-1 9-2 15,-12 1 0-15,14 3 0 0,-2 4-2 16,1 1-3-16,9-1-3 15,-3-2 2-15,-3-8 1 16,0-3 5-16,3-5 1 16,0-4 4-16,1 1 0 15,-6-3 0-15,-2 0 0 16,-8-3-3-16,-3-3-1 16,5-4-1-16,-8 0 0 0,1-2 0 15,0-1 0-15,-10 4 0 16,3 3 0-16,-5 5 2 15,-8 0-1-15,-1 1 0 16,-1 1 0-16,-8-4-1 16,1 5 0-16,-8 1 2 15,-2 0 1-15,-6 0 8 16,-5-1 4-16,-8-5 8 16,-5-5 1-16,-10-3-4 15,-4-2-3-15,-7-8-1 16,-1-2 0-16,0-5 1 15,2-5-1-15,1-13-7 16,3-5-3-16,5-12-2 16,0-9 0-16,8-10 0 15,-1-7-1-15,8-4-1 16,4 1 0-16,6 4-3 16,4 2-1-16,2 1-3 0,-1 0-1 15,2 9 1-15,-1 8 2 16,-1 14 3-16,-2 10 1 15,-3 7 3-15,-3 6 1 16,-6 10-2-16,-2-3-1 16,-5 10-2-16,-3 3 0 15,-6 1-2-15,-1 8-1 0,-10 3 0 16,-5-3 0-16,-10 14 0 16,-9 0 0-16,-16-9 2 15,4 11 0-15,-7-1-1 16,0-1 0-16,7 14-4 15,-9-13-2-15,3 1 1 16,-6 0 1-16,-10-7 4 16,-2 3 1-16,-18-4 1 15,3 6 0-15,-13-2 0 16,-9-2-2-16,-7 0 0 16,-11-5-1-16,-4 5-4 15,-2-2 0-15,-6 1-3 16,-4 0 0-16,-3-3 2 15,2 0 0-15,-6-1 2 16,2 3 0-16,-1 0 1 16,2 0 2-16,2-2 2 15,-8-4 0-15,0 8-2 16,3-3-4-16,0-3-18 16,13 0-9-16,6-9-10 0,8-2-1 15,14 2 7-15,4 5 2 16,16-1 8-16,0 6 6 15,13 3 12-15,1-3 7 16,1-6 7-16,3 2 3 16,7-4 3-16,12 4 0 15,14-6-2-15,2-7-1 0,18 1-4 16,-3-9-1-16,9 2-1 16,10 3 0-16,-10 0 1 15,6 5 1-15,-6 3 1 16,-1 0 1-16,-4 7 0 15,2 2 0-15,-1 3-1 16,2 6-1-16,1 3-3 16,0 2 0-16,2 6-1 15,0 6 0-15,1 7-1 16,-5 1 2-16,0 12 0 16,-2 2 0-16,-13 6 10 15,-4 11 3-15,-7 14 12 16,1 8 7-16,15 9 1 15,11-3-4-15,16-12-11 16,9-11-7-16,12-14-8 16,10-5 2-16,12-10 9 15,8-3 4-15,13-9 3 0,2-8-2 16,5-12-19-16,-2-5-35 16,0-6-124-16,2-5 107 15</inkml:trace>
  <inkml:trace contextRef="#ctx0" brushRef="#br0" timeOffset="169102.9">24963 8143 747 0,'4'-3'330'0,"-10"-3"-172"16,1 1-46-16,4 4-59 15,-13 1-20-15,5 3-18 16,-7 2-1-16,-6 0 7 0,14 4 3 16,-16 2-1-16,2 2-4 15,-5 9-10-15,-3 5-6 16,5 14-5-16,-2 3-3 16,0 14-4-16,2 4-1 15,1-1 0-15,2 7 2 16,2-6 5-16,0-1 3 15,0-3 2-15,-2-4 3 0,1-7 6 16,-1-9 7-16,3-5 25 16,-5-7 12-16,0-6 11 15,6-3-5-15,6 0-26 16,7 1-15-16,7 6-19 16,1 5-2-16,2 0-3 15,3-1-1-15,5-6 1 16,2-4-1-16,9-2-1 15,7-5-3-15,10-5-15 16,7-6-8-16,6-4-23 16,2-6-2-16,5-5 10 15,9-3 11-15,-5-3 26 16,1-1 10-16,-7 0 14 16,-4 3 12-16,-2 2 16 15,-4 3 3-15,-1 3-8 16,1 2-8-16,-3 3-15 15,-4-5-2-15,-4 0 1 0,-3-3 3 16,0-5 7-16,-3-2 2 16,-2-5 2-16,-8-2-1 15,-12-7 4-15,-7-1 8 16,-9-9 16-16,-10-7 3 16,-6-6-6-16,-2-7-11 0,0-4-25 15,0 1-9 1,10-11-7-16,2-4-2 0,11-4-1 15,11 3 1-15,-4 13 0 16,7 8-1-16,-2 16-2 16,-3 8-2-16,-3 15-10 15,-1 5-5-15,-8 10-7 16,-4 0-3-16,1 6 4 16,-5 0 5-16,3 3 9 15,-3-1 6-15,0 3 6 16,-2 8 2-16,-9 2 2 15,-4 0 1-15,-20-1 1 16,-7-1 0-16,-21 1-2 16,2 12 0-16,-7 5-1 15,-4 2 0-15,3 6 1 16,3-3 1-16,9 0-1 16,10-2-1-16,14-8 0 15,4-1-11-15,13-8-105 0,9-5-345 16,19-11 314-16</inkml:trace>
  <inkml:trace contextRef="#ctx0" brushRef="#br0" timeOffset="185284.17">12237 5849 895 0,'-7'18'386'15,"-7"10"-230"-15,-3 20-14 16,-5 7-59-16,5 13-30 16,4 13-27-16,1 5-5 0,7 9-8 15,-1-5-3-15,3-7-1 16,3-5-2-16,0-15 0 15,-1-5 0-15,1-12-10 16,1-6-21-16,2-6-79 16,0-10-70-16,6-10 104 15</inkml:trace>
  <inkml:trace contextRef="#ctx0" brushRef="#br0" timeOffset="185763.57">12288 5928 385 0,'-2'-12'229'0,"2"-4"-37"15,4-3-37-15,4-8 3 16,2-5-16-16,4-1-13 16,2 3-20-16,3 4-10 15,-3 15-24-15,0 3-9 0,-1 13-19 16,-2 7-12-16,-2 4-12 16,-3 1-4-16,3 0-8 15,4 0-3-15,4-2-3 16,5-3 0-16,-9 1 3 15,-2 0 2-15,-2 17 5 16,1 6 3-16,-8 10 4 16,-6 6-1-16,-13-2-1 15,-6 2-1-15,-12 4-2 16,-5 0 1-16,-9-4-2 16,-5-9-2-16,6-13-4 15,6-8-3-15,6-18-26 16,6-3-18-16,3-14-54 15,9-6-37-15,16 8-67 16,4 0-73-16,13 7 173 16</inkml:trace>
  <inkml:trace contextRef="#ctx0" brushRef="#br0" timeOffset="186153.07">12749 5990 472 0,'0'-10'331'0,"10"3"79"16,4 0-139-16,4-3-67 15,5 8-30-15,7 4-61 16,1 0-18-16,9 6-24 16,5-3-14-16,0-4-24 15,4-5-9-15,-5-10-11 16,2 0-5-16,-2-8-7 15,2 4-5-15,-1 10-31 16,-4-5-31-16,-9 1-116 16,-6-1-100-16,-16-2 175 0</inkml:trace>
  <inkml:trace contextRef="#ctx0" brushRef="#br0" timeOffset="186412.36">13134 6072 799 0,'-4'44'342'16,"-2"10"-192"-16,-3 14-14 16,0 6 2-16,-6-1-45 15,3 0-30-15,-3-11-42 16,1-5-11-16,5-7-9 15,-1-10-6-15,10-5-27 16,-3-12-24-16,2-2-77 16,-3-3-68-16,-3-11 125 15</inkml:trace>
  <inkml:trace contextRef="#ctx0" brushRef="#br0" timeOffset="186656.61">12791 6900 979 0,'-2'8'437'0,"3"-6"-226"16,19-6-25-16,6-5 6 16,20-5-33-16,4 2-22 15,-4 3-57-15,2 2-25 16,-12 7-34-16,1 0-10 15,5-1-17-15,-2 0-22 0,7-6-69 16,0-1-52-16,-1-12-377 16,18 4 353-16</inkml:trace>
  <inkml:trace contextRef="#ctx0" brushRef="#br0" timeOffset="190513.31">12452 7650 478 0,'0'-19'263'16,"3"10"-48"-16,3 8-26 16,-2 10-39-16,8 7-16 15,-5 15-18-15,-2 12-7 16,-7 15-24-16,-4 12-14 0,-1 12-24 16,-11-1-10-16,2-1-14 15,1-7-5-15,4-10-10 16,3-9-5-16,4-8-39 15,-7-9-41-15,2-14-158 16,-2-7 149-16</inkml:trace>
  <inkml:trace contextRef="#ctx0" brushRef="#br0" timeOffset="190847.66">12901 7499 636 0,'16'-25'321'16,"-3"6"-114"-16,-3 13-59 0,7 13-15 16,-7 16-35-16,-3 7-8 15,1 16-3 1,3 8 0-16,-8 10-7 0,7 6-12 15,-6 5-20-15,0-1-9 16,4-5-13-16,-5-5-5 16,1-12-11-16,1-4-3 15,1-10-3-15,7-7-1 16,-2-9-2-16,-12-18-1 16,2 0-30-16,-1 2-37 0,-1-9-131 15,1 2-107-15,-1-1 186 16</inkml:trace>
  <inkml:trace contextRef="#ctx0" brushRef="#br0" timeOffset="191327.37">12156 7732 361 0,'-19'4'285'0,"8"-7"61"0,2-5-42 15,9-4-58-15,0-4-32 16,4-3-56-16,10 5-26 15,4 3-46-15,3 4-20 16,6 6-16-16,-3 0-1 16,10-1 2-16,8 2 0 0,16-4 0 15,3-3 0-15,7-3-3 16,2-5 1-16,-7-4-5 16,9 2-3-16,17-2-8 15,-2 3-3-15,2 2-5 16,-10 3-3-16,-28 7-7 15,-8 3-5-15,-13 3-3 16,-1 4-2-16,-8-5-2 16,-1 3 0-16,-3-5 0 15,-2-2-1-15,-1 0-6 16,-5-6-25-16,1-2-89 16,-3-5-70-16,1 5 110 15</inkml:trace>
  <inkml:trace contextRef="#ctx0" brushRef="#br0" timeOffset="208081.48">2313 7266 590 0,'-14'8'276'16,"-5"5"-119"-16,-1 8-22 15,-7 4-48-15,0 6-21 16,-9-5-21-16,-4 0-1 15,-4-2-6-15,-9-1-4 16,-14 3-7-16,-4 3-4 0,-1 13-7 16,3 13-2-16,12 25-6 15,-2 14-2-15,-9 16 2 16,-12 6-1-16,-6 14 0 16,-1 0 1-16,4 0-3 15,7 3 1-15,-4-11 10 16,0 3 8-16,0-4 17 15,5-2 2-15,13 6-4 16,9-1-9-16,7 2-16 16,0 3-6-16,-4-3-5 15,4-1-1-15,-2-6-2 16,5-4 0-16,13-14-1 16,4-4 0-16,19-11-1 15,6-4 1-15,8-13-1 16,2-7 0-16,15-1-1 15,3-3 0-15,13 0 0 16,9-2-2-16,-4-5 2 16,5-2-1-16,-3-8-1 15,2-4 2-15,14-5-1 0,14-6 2 16,12-9 1-16,4-3 1 16,-1-7 4-16,-9-2 0 15,14-2 1-15,1-1 0 16,3 0-2-16,-4-1 0 15,-10 1-1-15,4 1-1 16,4-3 0-16,5 2 1 0,-4-2 2 16,-3-2 0-16,6-4 1 15,-8 0 1-15,-2-1-2 16,-7 2 0-16,-24 2-1 16,-2 3 0-16,-12 4 1 15,-5 2 0-15,-13 3 2 16,-2 3 1-16,-7-1 3 15,-8 1 0-15,-6 4 2 16,-5 2-2-16,-11 5-2 16,-1 2-2-16,-4 12-2 15,-5 3 1-15,-3 11-1 16,-7 6 0-16,-6 1-1 16,3-2 1-16,-2-5-1 15,1-3-1-15,0-9 0 16,2-1 0-16,-8-13-2 15,4 1 0-15,4-7-2 0,-2-6-3 16,12 7-5-16,1-1-3 16,4 7-3-16,5 5-1 15,2 3 1-15,1 2-1 16,4-9-24-16,-1-5-38 16,9-13-147-16,0-11 146 15</inkml:trace>
  <inkml:trace contextRef="#ctx0" brushRef="#br0" timeOffset="208402.95">2583 10495 433 0,'3'14'223'0,"14"7"-49"16,-1 2-2-16,12 2-15 0,-1 4-16 15,3 5-39-15,0 4-18 16,-3 2-36-16,-2 4-13 15,-3 0-20-15,-4-3-10 16,1 1-61-16,0-9-91 16,-7-1 95-16</inkml:trace>
  <inkml:trace contextRef="#ctx0" brushRef="#br0" timeOffset="-206094.78">4112 11176 1021 0,'-14'-42'411'0,"-5"4"-241"16,-1 8-36-16,-5 14-24 15,-5 6-12-15,-4 20-40 16,-7 10-9-16,-12 12-20 16,1 2-10-16,1 7-11 15,9-4-4-15,19 1-6 16,9 0-3-16,20-11-4 15,10 5 0-15,18-9 2 16,9-1 1-16,2-3 4 16,7-1 0-16,-5-1 4 15,-5 2 5-15,-1 5 6 16,-12 6 7-16,-17 8 10 16,-9 9 1-16,-22 7-2 15,-6 6-5-15,-17 2-11 16,-2-5-4-16,-4-10-7 15,-12-16-8-15,13-29-59 16,1-15-48-16,17-32-118 0,16-12-47 16,19-14 170-16</inkml:trace>
  <inkml:trace contextRef="#ctx0" brushRef="#br0" timeOffset="-205301.86">4121 11364 597 0,'14'20'253'0,"0"9"-142"15,-1 6-23-15,0 12-14 16,0 8-5-16,-3 4 1 16,1 6 2-16,-7-7-7 15,0-2-1-15,0-9-3 16,-1-9-3-16,4-10-9 15,-2-11-7-15,2-16-15 16,5-9-6-16,1-18-10 16,2-8-2-16,6-19-2 15,3-11 3-15,1-14 20 16,11 0 13-16,-3 4 25 16,-3 12 7-16,-4 26-7 15,-9 13-9-15,-9 26-18 16,-2 15-9-16,-4 18-12 15,0 9-5-15,-2 16-7 0,-2 7-3 16,0-7-3-16,0-2 0 16,4-16-3-16,2-17-1 15,8-24-2-15,6-10-1 16,5-30 3-16,3-9 2 16,-2-17 1-16,-3-4 2 15,-6-9 2-15,-2 3 1 16,2 23 4-16,-2 10 4 15,-7 30 10-15,-2 15 3 0,-11 17-2 16,-4 10-3-16,-5 10-9 16,-1 7-4-16,3 6-4 15,-1 2-2-15,9-1-1 16,6-5-2-16,10-15-2 16,10-14-1-16,11-18 0 15,5-7 1-15,9-26 2 16,5 1 0-16,1-20 1 15,-6-5 2-15,-1 2 15 16,-4-4 11-16,-7 11 26 16,-2 6 12-16,-12 7 10 15,-10 14 3-15,-6 9 9 16,-6-1-3-16,-9 18-8 16,-3 2-7-16,-12 12-22 15,-1 11-4-15,-1 5-7 16,-6 2-4-16,15 12-12 15,-1-2-6-15,15 5-8 0,8-7-5 16,10-8-2-16,7-1-1 16,12-10-3-16,5-4-6 15,7-11-59-15,9-11-52 16,1-15-151-16,7-7-111 16,0-11 238-16</inkml:trace>
  <inkml:trace contextRef="#ctx0" brushRef="#br0" timeOffset="-205110.26">5258 10821 852 0,'17'-38'455'15,"1"19"-161"-15,-3 22-54 16,-1 17-39-16,3 26-74 16,-5 11-23-16,-12 19-38 15,-1 6-16-15,-6 15-22 16,-1 1-7-16,8-2-18 15,2-5-37-15,-1-13-38 16,10-2 44-16</inkml:trace>
  <inkml:trace contextRef="#ctx0" brushRef="#br0" timeOffset="-204901.3">5647 10677 981 0,'18'-4'502'16,"-17"32"-143"-16,-3 17-50 16,-16 17-92-16,-8 4-54 15,0 16-80-15,-2 6-24 16,4 11-37-16,7-3-10 16,8-6-26-16,4-9-47 15,10-20-188-15,8-10 167 0</inkml:trace>
  <inkml:trace contextRef="#ctx0" brushRef="#br0" timeOffset="-204269.01">6644 11372 1132 0,'8'-17'453'16,"10"-18"-324"-16,-1-28-16 15,2-15 17-15,12-22-4 16,1-8 4-16,1-15 9 16,2 3-9-16,-1 16-31 15,-6 13-14-15,-1 39-17 16,-7 14-3-16,-14 28-1 15,-6 10-3-15,-6 17-13 16,-1 10-7-16,2 19-13 16,4 13-1-16,2 21-4 15,3 10-4-15,4 12-9 16,0-1-4-16,5-4-5 0,-4-12-13 16,2-13-70-16,-3-17-56 15,-5-16-149-15,1-11-177 16,-6-9 301-16</inkml:trace>
  <inkml:trace contextRef="#ctx0" brushRef="#br0" timeOffset="-204101">6754 11449 1109 0,'-16'26'535'0,"19"7"-194"16,11 0-38-16,21-4-88 16,-5-6-44-16,18-10-71 15,-5-13-28-15,-1-16-38 16,1-7-13-16,1-10-47 15,5 2-36-15,4-3-132 16,6 8-120-16,9 9 195 16</inkml:trace>
  <inkml:trace contextRef="#ctx0" brushRef="#br0" timeOffset="-203064.8">4072 12589 925 0,'-9'-21'388'0,"9"-8"-204"16,0 6-92-16,-2 8-41 15,-3 10-9-15,-13 10-9 16,-3 9 5-16,-11 12 4 15,-3 2 4-15,0 12-3 16,-10-1-9-16,4-5-16 16,6 2-7-16,8-3-6 15,19 6-3-15,21 9-4 16,16 1-3-16,16-1 0 16,8-5-2-16,3-14 0 15,-3-5 2-15,-1-14 1 16,-4-2 3-16,-11-2 9 15,-10 4 10-15,-24 12 13 16,-15 3 2-16,-27 6-3 0,-8-3-30 16,-21-17-102-16,-4-12-57 15,2-18-106-15,6-12-52 16,30 0 209-16</inkml:trace>
  <inkml:trace contextRef="#ctx0" brushRef="#br0" timeOffset="-202336.14">4556 12843 563 0,'4'74'276'15,"3"13"-107"-15,-4 1-64 16,-3-1-19-16,-2-9-23 16,-2-12-2-16,1-23-5 15,1-11-7-15,3-25-14 16,4-13-9-16,2-25-15 16,3-12 0-16,0-21 15 15,3-8 17-15,3-9 36 16,2 3 15-16,6 13 9 15,-1 8-8-15,0 27-25 0,-3 11-11 16,-9 19-8-16,-7 13-4 16,-8 11-7-16,-4 10-4 15,-6 10-17-15,5 7-6 16,5 7-7-16,-4-12-3 16,8-9-3-16,0-17-3 15,5-26-2-15,13 4-1 16,7-25 1-16,6-6 3 0,6-11 1 15,-12-10 0-15,4 12 0 16,-7 7 2-16,-9 17 1 16,6 10 3-16,-18 15 3 15,-1 9 2-15,-4 14 6 16,-1 7 4-16,5 8 1 16,4-1 1-16,7-7-6 15,-2-13-7-15,10-17-6 16,5-6-2-16,6-24-1 15,10 0 0-15,5-14 2 16,9-5 4-16,-1 3 10 16,2 0 8-16,-12 13 21 15,-16 2 7-15,-9 17 22 16,-10 5 9-16,-9 10 4 16,1 6-1-16,-6 9-16 15,1 7-14-15,-4 10-23 0,3 7-9 16,-1 9-13-16,-2-2-3 15,6-15-9-15,-4-9-21 16,7-23-77-16,6-10-63 16,7-18-217-16,13-7 237 15</inkml:trace>
  <inkml:trace contextRef="#ctx0" brushRef="#br0" timeOffset="-202126.75">5539 12222 1138 0,'4'5'528'0,"1"28"-229"15,-4 6-44-15,-3 22-98 16,-3 9-42-16,0 12-61 16,-2 8-17-16,3 1-23 15,2-1-7-15,4-19-62 16,6-14-64-16,7-19-449 15,5-17 383-15</inkml:trace>
  <inkml:trace contextRef="#ctx0" brushRef="#br0" timeOffset="-201957.51">5800 12182 1239 0,'-3'-30'601'0,"6"32"-268"16,-3 64-123-16,-2 26-48 15,-14 43-90-15,-7 5-22 16,-5 5-28-16,-4-1-11 16,11-28-90-16,8-8-110 15,17-15 122-15</inkml:trace>
  <inkml:trace contextRef="#ctx0" brushRef="#br0" timeOffset="-201258.17">6938 12507 652 0,'-23'-3'397'16,"4"-7"-6"-16,11-15-209 15,7-6-33-15,8-11-17 16,12-7-5-16,13-7-7 16,4 3-6-16,11 8-37 15,3 8-20-15,-4 16-32 16,-1 10-9-16,-10 21-1 16,-8 12 4-16,-7 21 4 15,-15 7 1-15,-7 15-6 16,-18 8-3-16,1 21-8 15,0 3-1-15,-4 2-2 16,16-3 0-16,0-24 3 16,7-10 1-16,17-22 1 0,3-11-1 15,10-16-1-15,2-8-2 16,1-11 1-16,4-4 0 16,4-6-2-16,1 2-2 15,-2 3-42-15,-2 1-54 16,-7 3-176-16,2 2 169 15</inkml:trace>
  <inkml:trace contextRef="#ctx0" brushRef="#br0" timeOffset="-200589.95">4106 13818 1098 0,'30'-48'399'0,"-37"37"-318"16,-5 1-27-16,-14 13-20 0,-9 8-7 15,-9 10-16-15,-1 7 6 16,7 6 19-16,2 8 7 16,17 0 5-16,8-3-7 15,18-9-23-15,5-11-9 16,17-13-9-16,0-9-1 15,5-7 7-15,8 0 10 16,0 1 24-16,0 5 12 0,-9 12 12 16,-7 8 4-16,-17 20 3 15,-9 7-1-15,-16 18-6 16,-10 9-6-16,-13 7-19 16,1 3-6-16,0-13-11 15,8-7-5-15,-4-28-9 16,7-13-6-16,-1-24-13 15,-5-14-19-15,27-9-69 16,-3-3-56-16,26 6-153 16,10 0-249-16,-7 7 366 15</inkml:trace>
  <inkml:trace contextRef="#ctx0" brushRef="#br0" timeOffset="-199676.83">4638 14318 909 0,'32'-51'396'15,"-11"-13"-223"-15,-6-2-52 16,-13 0-69-16,-7 3-25 16,-10 14 4-16,1 10 34 15,-1 22 64-15,1 11 24 16,-1 16 17-16,3 9-22 15,-3 16-50-15,0 5-18 16,-2 14-33-16,-1 0-15 0,-2 5-16 16,5 2-6-16,-3-1-6 15,3 1 0-15,9-6-3 16,0-3 1-16,5-11-1 16,2 0 1-16,-1-10 0 15,-1-6 2-15,2-12-2 16,2-9-1-16,6-14-1 15,3-11 0-15,3-15 1 16,4-7 1-16,3-16 2 16,-1-3 1-16,5-10 8 15,3 4 4-15,1 12 8 16,2 9 3-16,-4 24-2 16,-6 8-1-16,-8 20-3 15,-6 4-1-15,-6 21-3 16,1 7-1-16,-3 7-8 15,3 12-3-15,-3-6-3 0,0-4-1 16,6-9-2-16,5-12 0 16,7-15-2-16,0-10-1 15,10-16 1-15,-5-14-1 16,6-26 2-16,6-11 1 16,0-10 0-16,5-1 1 15,-4 13 1-15,-3 12 0 0,-8 21 2 16,-8 12 0-16,-9 20 7 15,-8 10 3-15,-9 17 3 16,-5 7 0-16,-4 18-7 16,0 5-2-16,0 10-6 15,4 3 0-15,11-10-3 16,6-7-2-16,18-24-4 16,8-16 0-16,13-18 1 15,8-15 1-15,7-20 3 16,-2-7 1-16,-4-8 1 15,-2 4 0-15,-12 7 1 16,0 9 1-16,-11 9 0 16,-7 2 1-16,-9 12 10 15,-8 0 12-15,-6 12 20 16,-7 3 7-16,-5 6 4 16,-1 3-10-16,-3 15-14 15,-4-1-6-15,2-3-11 0,12 5-4 16,9-14-6-16,4 3-2 15,19 5-3-15,-4-6 0 16,8 6 0-16,5 2 0 16,-1-1-2-16,4-1-4 15,-4-6-32-15,-5-4-34 16,-7-8-104-16,-5-5-60 16,-12-16 143-16</inkml:trace>
  <inkml:trace contextRef="#ctx0" brushRef="#br0" timeOffset="-199446.25">5930 13433 1295 0,'-13'-6'593'0,"1"6"-275"15,3 2-90-15,3 21-101 16,1 15-46-16,-1 21-47 15,-3 12-6-15,0 28-12 16,6 6-5-16,5 12-7 16,1-5 0-16,3-18-50 15,-3-16-49-15,7-27 60 16</inkml:trace>
  <inkml:trace contextRef="#ctx0" brushRef="#br0" timeOffset="-199258.15">6107 13469 1253 0,'1'-25'614'16,"-6"23"-196"-16,3 18-86 15,-2 29-123-15,-2 16-48 16,-8 20-92-16,-6 7-20 16,-2 5-39-16,3-1-6 0,8-10-39 15,7-11-39 1,8-9-109-16,5-4-88 0,8-4 167 15</inkml:trace>
  <inkml:trace contextRef="#ctx0" brushRef="#br0" timeOffset="-198531.3">7142 13810 701 0,'-52'-36'348'16,"20"-9"-103"-16,16-9-37 15,22-3-60-15,13 2-24 0,25 5-51 16,10 9-17-16,8 15-24 16,-3 10-11-16,-12 13-6 15,-8 6 5-15,-12 15 24 16,-8 6 15-16,-14 16 15 15,-5 5-2-15,-15 5-23 16,-7 4-15-16,0 4-18 16,-2-5-7-16,5-10-8 15,10-6-5-15,11-24-8 16,8-4-1-16,23-9 3 16,7-2 5-16,4-5 5 15,5 2 0-15,-3 4 2 16,-6 1 2-16,-8 14 15 15,-5 7 13-15,-26 13 28 16,-7 9 13-16,-24 6 5 16,-10 0-7-16,-5 0-20 15,0-7-14-15,9-10-19 0,0-13-8 16,15-15-24-16,5-8-31 16,5-24-116-16,8 4-97 15,10-19 156-15</inkml:trace>
  <inkml:trace contextRef="#ctx0" brushRef="#br0" timeOffset="-194341.72">9984 10724 658 0,'-13'-24'313'0,"1"-3"-102"16,3-2-21-16,0 3-15 0,1 3-10 15,-3-4-18-15,-2 2-13 16,-3-1-26-16,-5-3-17 15,-5 9-29-15,-6 3-14 16,-4 15-19-16,-4 7-7 16,1 25-12-16,-1 10-3 15,-12 17-5-15,5 10-1 16,5 9-1-16,8 1-2 16,26-7 1-16,6-11-2 15,17-28-3-15,6-12-2 0,20-28 3 16,4-10 1-16,5-24 4 15,1-15 4-15,-6-12 15 16,1-5 7-16,-8 0 9 16,2 10 2-16,-10 16-5 15,-6 12 0-15,-11 25 14 16,-8 14 3-16,-12 23 0 16,-6 11-6-16,-7 25-22 15,-3 9-8-15,-1 25-9 16,3 0-2-16,6 4-2 15,3-3 0-15,13-20-50 16,7-6-43-16,8-31-137 16,8-12-115-16,7-29 216 15</inkml:trace>
  <inkml:trace contextRef="#ctx0" brushRef="#br0" timeOffset="-194012.98">10314 10576 741 0,'-9'-17'365'0,"2"1"-162"15,-4 17-64-15,-6 11-20 16,2 27-64-16,-5 16-21 0,-3 25-2 16,-1 9 3-16,9 4 17 15,6-10 8-15,18-18 22 16,12-16 4-16,9-27 2 15,9-9 1-15,4-29 0 16,2-8-1-16,-1-17-20 16,-4-8-13-16,-11-7-25 15,-5 1-11-15,-17 0-9 16,-9 0 0-16,-17 1-4 16,-6 0-2-16,-3 8-8 15,5 7-18-15,6 14-63 16,4 5-69-16,7 9 95 15</inkml:trace>
  <inkml:trace contextRef="#ctx0" brushRef="#br0" timeOffset="-193724.16">10823 10567 742 0,'6'6'380'15,"-5"-6"-79"-15,-1 0-44 16,-7 0-60-16,6 0-8 16,0 0-32-16,-10 0-9 15,-7 3-20-15,-31 13-19 0,27 0-33 16,7 6-14-16,1-2-23 16,6 6-10-16,7-6-17 15,-4-5-5-15,6-12-6 16,-1-6-2-16,9-2-22 15,5-4-34-15,3 7-90 16,7 1-79-16,3 9 136 16</inkml:trace>
  <inkml:trace contextRef="#ctx0" brushRef="#br0" timeOffset="-193484.88">11061 11143 1075 0,'3'-18'497'0,"-2"-8"-238"15,6 3-39-15,-2 3-47 16,-9 2-21-16,3 11 11 0,-5 5-1 16,-6 4-38-16,2-1-25 15,-3-5-56-15,4-4-22 16,9-7-30-16,6-1-27 15,4-2-79-15,3-1-58 16,4 1 101-16</inkml:trace>
  <inkml:trace contextRef="#ctx0" brushRef="#br0" timeOffset="-193293.11">11315 10388 1755 0,'-28'18'690'0,"-9"28"-494"16,-9 16-73-16,-16 28-83 16,-13 17-25-16,-18 16-12 15,-2 11-1-15,5 4-42 16,14-6-49-16,26-17-144 16,15-10-13-16,-1-18 136 15</inkml:trace>
  <inkml:trace contextRef="#ctx0" brushRef="#br0" timeOffset="-192454.01">9842 11946 909 0,'-30'37'374'15,"-11"23"-241"-15,2 10-17 0,7 17-20 16,5-2-20-16,13-16-1 16,12-11 9-16,12-29 10 15,9-9 3-15,26-16 9 16,6-6 0-16,24-9-10 16,9-2-16-16,4 7-34 15,-4 6-13-15,-31 14-17 16,-14 9-4-16,-28 11-3 15,-11 4 0-15,-14 3-2 16,-5-3-10-16,-15-6-62 16,-6-9-68-16,-10-19-195 15,-5-8 202-15</inkml:trace>
  <inkml:trace contextRef="#ctx0" brushRef="#br0" timeOffset="-192253.17">9835 12127 666 0,'22'4'437'0,"3"12"-45"16,2-5-102-16,3-5-30 16,7-6-83-16,3-7-35 15,0-6-67-15,-4 2-33 16,-4-3-32-16,0 5-5 16,12 3-5-16,6-3 1 15,8 1-44-15,2-4-51 16,1-9-122-16,8 0 128 15</inkml:trace>
  <inkml:trace contextRef="#ctx0" brushRef="#br0" timeOffset="-192021.92">10676 11949 691 0,'-15'19'436'16,"-5"8"-13"-16,1 13-181 16,2 9-30-16,-11 8-46 15,11 4-28-15,6-9-30 16,3-7-15-16,18-11-37 15,-1-9-10-15,6-12-13 16,7-3-4-16,-3-16 3 16,3-3 2-16,-7-16-6 15,-5-2-1-15,-9-4-12 16,-6-3-8-16,-4 1-38 16,2-4-28-16,4 7-80 15,2 0-66-15,7 9-79 0,7-1 165 16</inkml:trace>
  <inkml:trace contextRef="#ctx0" brushRef="#br0" timeOffset="-191790.46">10938 12446 692 0,'19'62'444'0,"-11"-4"37"15,-1-3-120-15,-7-22-79 16,1-10-30-16,3-18-78 15,0-10-28-15,1-8-42 16,-4-6-24-16,-1-6-25 16,-5 1-16-16,-6 1-26 15,2 6-5-15,-9 2-13 16,3 2-26-16,5-1-98 16,-3-8-72-16,7-6 117 15</inkml:trace>
  <inkml:trace contextRef="#ctx0" brushRef="#br0" timeOffset="-191584.02">11264 11901 1643 0,'-26'27'698'0,"-9"6"-374"15,-9 13-207-15,-3 5-39 16,-15 12-49-16,-3 6-12 15,-4 6-12-15,-2 3-1 16,10 8-58-16,6 12-48 16,-4-1 244-16,3 7-146 15</inkml:trace>
  <inkml:trace contextRef="#ctx0" brushRef="#br0" timeOffset="-190285.25">9837 13286 963 0,'0'-39'468'15,"3"8"-183"-15,3 12-50 16,-2 7-84-16,0 4-38 15,-1 9-38-15,-3-1-9 16,-2 19-24-16,0 7-8 16,-1 20-16-16,1 12-5 0,0 9-7 15,0 4-1-15,4 0-3 16,-1-9 1-16,2-5 2 16,-1-10 2-16,3-14 9 15,1 3 4-15,6-14 11 16,5 0 3-16,7-4-3 15,12-6-4-15,10-2-13 16,2-6-5-16,3-11-7 16,-5-7-1-16,-3-13-36 15,0-5-33-15,-4-8-83 16,-3-9-43-16,-5 3-75 16,-6-3-27-16,-7 1-56 15,-5 4 205-15</inkml:trace>
  <inkml:trace contextRef="#ctx0" brushRef="#br0" timeOffset="-190053.96">10427 13035 756 0,'0'-6'440'0,"-2"1"-93"16,-5 5-80-16,1 2-24 15,-10 3-64-15,2 12-32 16,-4 12-59-16,0 10-23 15,-3 16-28-15,-1 10-4 16,-2 14-13-16,1 7-9 16,4 12-8-16,1-6-2 0,5-9-18 15,6-6-25-15,7-24-96 16,6-4-78-16,10-18 131 16</inkml:trace>
  <inkml:trace contextRef="#ctx0" brushRef="#br0" timeOffset="-189704.68">10748 13495 1065 0,'-12'-14'496'0,"0"-8"-195"15,-4 7-148-15,-4 0-21 16,-1 6-32-16,-9 6-20 16,6 4-21-16,-2 6-14 15,9 11-23-15,10 3-6 16,3 3-10-16,0-2-2 16,7-6-3-16,3-3-1 15,4-5 0-15,7-6 0 16,-6-1 0-16,-1-3-1 15,-2-3-3-15,-2-4-8 0,-3-7-39 16,4 1-26-16,-2-3-75 16,4 2-59-16,2 5 136 15</inkml:trace>
  <inkml:trace contextRef="#ctx0" brushRef="#br0" timeOffset="-189395.07">10948 13721 1243 0,'10'22'526'0,"2"-10"-301"16,0 0-53-16,-2-3-73 0,3-2-22 15,-5 0-22 1,-2-3-2-16,-6-4 4 0,-1-3 3 16,-4-7-2-16,-8-3-10 15,4-4-20-15,-6-4-10 16,4 7-12-16,2-3-3 16,0 6-38-16,3 6-48 15,0-10-181-15,4 3-247 0,-2-12 324 16</inkml:trace>
  <inkml:trace contextRef="#ctx0" brushRef="#br0" timeOffset="-189167.8">11215 13067 1158 0,'-16'3'536'0,"-6"12"-245"15,-5 12-62-15,-17 18-92 16,-10 11-38-16,-14 16-43 16,-5 5-18-16,7 17-25 15,0-2-7-15,11 5-5 16,5 3-1-16,5-16-67 16,2 1-62-16,0-16 80 15</inkml:trace>
  <inkml:trace contextRef="#ctx0" brushRef="#br0" timeOffset="-185717.89">9372 10327 891 0,'6'-30'389'16,"3"3"-230"-16,-3 17-41 16,-6 4-20-16,-5 21-34 15,-9 11-4-15,-6 18-13 16,-1 16-6-16,6 13-12 15,2 11-7-15,1 14-11 16,-1 6-3-16,5 5-4 16,0 1-1-16,8-4-1 15,6 0 0-15,-2-9 0 16,3-5 0-16,3-12-1 16,-6-9 0-16,0-5 1 15,2-8 1-15,-7-10 17 0,1-8 17 16,-2-18 22-16,0-9 4 15,6-22-4-15,7-4-15 16,9-12-20-16,7-6-5 16,12 1-12-16,11-5-4 15,17-2-3-15,8 1 0 16,8-1 0-16,-1 4 0 16,4 2 0-16,8 0 0 0,6 0 0 15,-3-3 0-15,-10 6 0 16,-9-5 0-16,-7 9 0 15,2 4 0-15,-1 9 0 16,-1 10 0-16,-15 3 0 16,-7 5 0-16,-15-7 2 15,-8 2 0-15,-11-5 4 16,-7-7 2-16,-9-8 4 16,-5-5 1-16,-8-12-1 15,-4-9-3-15,-7-17 5 16,0-19 9-16,0-24 15 15,0-8 5-15,12-8 0 16,12 1-7-16,7 5-16 16,13 9-5-16,0 14-9 15,-3 11-2-15,0 19-1 16,-7 5-1-16,-1 14 3 16,-7 4 0-16,-10 10 3 0,1 3 0 15,-9 4 0-15,-7 1-1 16,0 7-2-16,-9 3 0 15,-14 9-3-15,-1 3-1 16,-10 8 0-16,-7 5-1 16,-3 11 0-16,-5 9 1 15,-28 15 0-15,-3 6 0 16,-9 12 0-16,0 5 0 16,1 2-1-16,0 4 0 0,10-9 0 15,6-3-1-15,33-13-24 16,7-14-18-16,19-15-42 15,6-12-26-15,12-10-61 16,18-3-41-16,12-2-132 16,15 1 208-16</inkml:trace>
  <inkml:trace contextRef="#ctx0" brushRef="#br0" timeOffset="-184710.18">9659 12001 650 0,'-8'-30'301'0,"-7"5"-135"16,10 10-27-16,-12 11-43 15,0 6-20-15,-6 7-14 16,-4 7-5-16,0 12-3 16,2 3-3-16,8 15-1 15,3 5-2-15,6 10-11 0,-1 8-3 16,1 12-10-16,2 5-6 16,-2 10-5-16,2-3-1 15,3-8-3-15,1-7-1 16,6-21-4-16,3-10-3 15,9-18-1-15,8-5-2 16,11-10 1-16,15-6 1 0,3-13 0 16,3-8 2-16,5-11 0 15,-9-5-1-15,8-4 0 16,1 4-1-16,9 4 1 16,-5-1 0-16,-3 13 1 15,-5 3 0-15,-27 3 2 16,0 10 2-16,-14-1 5 15,-5 4 1-15,-1-4 1 16,-4-5-1-16,-4-6-4 16,0 0-1-16,3 5-4 15,3-2-1-15,4-1-2 16,1-6 0-16,1-15 2 16,1-6 1-16,5-12 3 15,1-8 0-15,3-11 0 16,3-10-2-16,4-13-2 15,7-10 1-15,1-11-1 16,-9-5 1-16,-19-2 14 0,-7 8 19 16,-24 14 28-16,-2 12 10 15,-9 25 5-15,-10 13-15 16,-2 27-25-16,1 14-10 16,-8 21-20-16,-4 13-6 15,-10 15-11-15,-10 10-10 16,-11 13-9-16,4 6-1 15,9-1-5-15,9-9-5 0,20-15-34 16,2-15-33 0,17-6-87-16,8 1-85 0,3 3 178 15</inkml:trace>
  <inkml:trace contextRef="#ctx0" brushRef="#br0" timeOffset="-184340.97">9388 13054 568 0,'-2'-35'325'0,"2"-3"-80"15,1 6-39-15,0 6-16 16,1 14-23-16,0 5-16 16,2 14-40-16,-4 10-24 15,0 17-47-15,1 12-17 16,1 25-14-16,5 13-1 15,0 22-6-15,0 3-13 16,1 1-58-16,5-4-55 0,7-13-159 16,4-9 175-16</inkml:trace>
  <inkml:trace contextRef="#ctx0" brushRef="#br0" timeOffset="-183665.43">9703 12938 639 0,'12'-24'309'16,"5"4"-147"-16,-1 7-42 16,3 4-17-16,3 0-23 15,0-2 3-15,6-6 17 16,4-3 0-16,10-2-14 0,13-3-12 15,10 6-28-15,2 2-13 16,-1 7-16-16,-8 7-3 16,-7 13-5-16,-2 11-1 15,-10 14 1-15,-6 6-1 16,0 5-3-16,-4-1-1 16,-2 1-3-16,2 0 0 15,-3 0 1-15,-3 1 1 0,-3 5 1 16,-8-3 1-16,-2 9 0 15,-8 0 1-15,-2 2-7 16,-1 8-6-16,-3-1-5 16,-1 2-1-16,2 5 5 15,-2-3 6-15,5-8 5 16,4-6 7-16,-4-15 9 16,0-10 7-16,-13-15 12 15,-4-2 3-15,-22-14-5 16,3 0-2-16,-5-2-9 15,0-1-2-15,10 5 6 16,2 3 3-16,-1 5 5 16,0 0 1-16,1 0-2 15,-6 1-3-15,5-7-10 16,-2 0-5-16,-14-7-10 16,-8-5-2-16,-14-4-3 15,-1-1 0-15,6 4-2 16,7 4 0-16,15 13-1 0,3 6 0 15,5 5 0-15,4 0 0 16,-1-7-1-16,6-6-2 16,18-9-2-16,6-7-1 15,6-12-5-15,-5-7-21 16,0-18-58-16,-3-4-52 16,3-10-161-16,7-7 189 15</inkml:trace>
  <inkml:trace contextRef="#ctx0" brushRef="#br0" timeOffset="-179600.46">6479 10528 274 0,'-4'-10'179'0,"1"0"-7"16,-1 0-83-16,-1 0-31 15,1 3-31-15,-1 0-5 0,0 4 0 16,0 1 5-16,3 4 15 16,0 0 7-16,1-2 0 15,0 0-4-15,-1 12-15 16,-1 7-9-16,-1 28-13 15,2-28 3-15,0 1 22 16,-1 0 15-16,-1-7 25 16,3 3 8-16,1 0-4 15,0-2-4-15,5 8-18 16,-1 2-9-16,-1 5-20 16,0 2-10-16,-2 1-9 15,0-9-3-15,-1-1-3 16,2 1-1-16,-2-2-6 15,0 2-8-15,-2 0-20 16,2 2-9-16,3 5-4 16,2 6 3-16,3 5 14 0,-2 3 9 15,0 0 10-15,-2-3 5 16,-3-3 6-16,-1-5 0 16,-2-6-3-16,-2-2-10 15,-4-7-14-15,-1 2-1 16,-1-6 4-16,3 1 10 15,-2-4 17-15,3 1 8 16,1 7 17-16,5 4 3 0,6 14 0 16,-3 7-7-16,8 11-16 15,-5 0-7-15,-1 1-12 16,6 2-6-16,-4-7-4 16,3 0 0-16,0-3 12 15,-2-8 4-15,-3-1 5 16,-3-1 2-16,1-7-1 15,0 6-2-15,3 5-60 16,3 3-62-16,2 13 77 16</inkml:trace>
  <inkml:trace contextRef="#ctx0" brushRef="#br0" timeOffset="-162500.48">2145 10330 682 0,'-1'0'298'0,"-1"6"-156"16,-5 5-57-16,2 6-23 16,4 6-14-16,1 0-3 15,0-5 12-15,-1-5 9 16,-2-3 17-16,-3-2 0 16,-3 2-12-16,2 6-11 15,-12 8-27-15,4 11-11 16,-10 22-13-16,-11 9-4 15,-9 19-2-15,-12 5 0 0,-3 3 0 16,6 1 0-16,12-4-1 16,6 1 1-16,4-7 0 15,3-4 0-15,-3 2 0 16,3 0-1-16,-9 5 0 16,0 8 0-16,0 12-1 15,-10 11 0-15,4 23 1 16,-2 3 1-16,2 18 2 15,6-2 3-15,8 3 6 16,7 0 6-16,2-5 17 16,5 3 4-16,4-3 2 15,-2 2-2-15,0-8-7 16,4 6 0-16,-2-3-1 16,1 0-2-16,6 1-7 15,0-13-4-15,3-12-9 16,5-8-5-16,3-16-3 15,11-2-2-15,5-11-1 16,-3-4 0-16,9-6 0 0,-5-6-2 16,3-7-1-16,2-4 0 15,2-8 0-15,3 0 1 16,4-2 1-16,-1-1 1 16,5 6 0-16,-5-3 0 15,-4-3 0-15,7-1 0 16,-3-7-1-16,5-2-2 15,6-5-5-15,-4-6-5 0,11-9-5 16,3-3-1-16,10 2 4 16,-3-9 6-16,0 5 7 15,1 2 2-15,-13-3 0 16,9 12 1-16,7-3 0 16,4 0 0-16,9-1-1 15,-6-6 1-15,-6-7 0 16,-5-3 1-16,4-3 0 15,4-2-1-15,4-1 0 16,-5 2 0-16,-8-1 0 16,-7 2 0-16,-13 3 1 15,2 3-1-15,-5-2-1 16,0 1 1-16,-5-6-1 16,1-4 0-16,-1-3 0 15,-3-2 1-15,-7-1 1 16,4 2 1-16,-16-2 1 0,-1 1 1 15,-9 1 2-15,-5 1 2 16,-1 4 1-16,2-5 0 16,-1 0-2-16,0 0-3 15,-11 7-2-15,-10 2 0 16,-21 9-1-16,26-15 1 16,-9-2 0-16,6 6 1 15,-7 3 0-15,0 7 0 0,-4 12-2 16,-3 2-2-16,-2 19 0 15,-5 0-1-15,-5 8 0 16,10 5 1-16,2-7-1 16,1-8 0-16,13-11-3 15,-5-9-4-15,4-13-11 16,3-2-9-16,7-5-17 16,1-1-12-16,5 8-41 15,1-4-26-15,1 4-66 16,4 3-37-16,0-6-115 15,2 1 209-15</inkml:trace>
  <inkml:trace contextRef="#ctx0" brushRef="#br0" timeOffset="-162125.78">3085 15752 322 0,'-25'24'239'16,"2"6"13"-16,2 1-72 15,7 2-29-15,11 4-28 16,0 0-12-16,10 6-16 16,4-2-8-16,0 0-30 15,6 5-16-15,1-3-23 16,-2-2-9-16,7-7-8 16,0-5-1-16,3-8-5 15,3-5-10-15,6-5-34 16,2-7-28-16,13-3-114 15,4-1 121-15</inkml:trace>
  <inkml:trace contextRef="#ctx0" brushRef="#br0" timeOffset="-135376.54">14108 11966 567 0,'-20'13'267'0,"6"0"-94"16,6-3-10-16,0-6-15 15,7-4-9-15,7-5-4 16,8-2 0-16,12-1-8 16,2 0-16-16,11 6-38 15,7 2-15-15,12 0-20 16,11 3-4-16,2-3-9 15,-2 0-2-15,-4-6-2 16,-9 0-1-16,0-1-4 16,-2-2-3-16,4 2-6 15,0-3-3-15,-8-1-2 16,-8-3-1-16,-7 0-5 0,-5-8-8 16,1-1-35-16,2 5-27 15,-10-3-60-15,2 9-33 16,-7 5-75-16,-2-3-53 15,-7 4 191-15</inkml:trace>
  <inkml:trace contextRef="#ctx0" brushRef="#br0" timeOffset="-134973.25">14578 11933 426 0,'-7'15'278'0,"3"6"8"16,-1 4-46-16,0 5-58 15,2 9-25-15,1 14-42 0,2 10-19 16,-3 14-33-16,2 5-15 16,1 5-20-16,-3 3-6 15,0 2-10-15,-6-6-3 16,-2-8-9-16,-4-9-9 15,-4-10-64-15,7 0-34 16,-4-4-92-16,6 1-74 16,-5-16 180-16</inkml:trace>
  <inkml:trace contextRef="#ctx0" brushRef="#br0" timeOffset="-134747.37">14221 13214 854 0,'1'20'401'0,"4"-9"-151"15,4-4-32-15,6-7-66 16,4 0-34-16,15 0-59 16,-1 0-28-16,11 0-23 15,3 0-3-15,-3-6-7 16,4-3-8-16,-2-12-55 15,-1 2-55-15,2-10 74 16</inkml:trace>
  <inkml:trace contextRef="#ctx0" brushRef="#br0" timeOffset="-134329.34">15260 12535 820 0,'-15'42'377'0,"-2"12"-185"0,3 15-75 15,-2 1-21-15,2 3-43 16,7-2-15-16,5-8-10 16,5-8-1-16,7-13-1 15,0-14 1-15,2-13 1 16,-1-7-5-16,-2-8-5 15,0-6-1-15,9-9-6 16,-7-12-1-16,6-18-6 16,6-4 1-16,1-13 14 15,9-1 10-15,-3 9 17 16,0 8 6-16,-10 13-4 16,-1 11-5-16,-7 22-5 15,-4 3 0-15,0 28-5 16,-5 12 0-16,-5 7-9 15,-1 11-6-15,-2 4-7 16,0-2-5-16,7-3-10 16,-1-12-15-16,6-22-90 0,6-16-99 15,3-33 129-15</inkml:trace>
  <inkml:trace contextRef="#ctx0" brushRef="#br0" timeOffset="-134094.78">16044 11907 1016 0,'-13'25'451'16,"2"12"-230"-16,2 20-103 16,-1 10-37-16,5 15-45 15,-3 3-17-15,5-8-12 16,4 4-5-16,0-5-10 15,1-1-8-15,3 10-73 16,-2-10-34-16,0-8-147 16,0-7 160-16</inkml:trace>
  <inkml:trace contextRef="#ctx0" brushRef="#br0" timeOffset="-133564.29">15759 12753 652 0,'1'-8'336'0,"7"2"-126"16,20-3-45-16,-2 2-19 15,4-9-34-15,11 3-8 16,-2-8-26-16,8-3-14 16,4 1-21-16,2 4-12 15,4 1-14-15,-1 4-4 16,2 8-4-16,-1 3-2 15,-14 3 0-15,-7-1 1 0,-14 1 11 16,-8-2 8-16,-5 2 19 16,-5 1 15-16,-6 2 20 15,-9 2 6-15,-1 6 2 16,-6-2-7-16,-7 10-23 16,4 6-12-16,3 15-20 15,-4 6-7-15,12 5-9 16,1 0-4-16,8-8-4 15,15-1-2-15,4-11-2 16,5-3-1-16,1-13-1 16,-2-7-2-16,3-11-4 15,-1-9-7-15,-1-15-40 16,-2-5-23-16,0-6-46 16,-4-2-14-16,-4 0 12 15,-3 2 17-15,-5 6 44 0,-2 3 23 16,-6 7 32-16,-4 12 8 15,-7 7 8-15,-5 2 0 16,-4 3-2-16,-6-10-1 16,-3-2-2-16,6 1-1 15,6-4-47-15,6 1-56 16,15-4 66-16</inkml:trace>
  <inkml:trace contextRef="#ctx0" brushRef="#br0" timeOffset="-132891.12">16914 12510 936 0,'8'50'420'0,"-10"3"-207"16,-4 2-55-16,-5 0-67 16,-2-8-29-16,2-8-22 15,-1-9 11-15,0-20 4 16,2-10 3-16,8-21 3 15,3-10-5-15,10-14 1 16,6-10-3-16,0-14-11 16,-1-1-5-16,3 8-9 15,1 14-1-15,-2 29 0 16,-2 14 3-16,-6 15 6 16,-1 12 4-16,-2 16 12 0,-3 6 4 15,-1 17 5-15,-3 2-3 16,-1 9-16-16,-5 3-11 15,-3-3-19-15,-4 0-6 16,-2-9-9-16,0-5-5 16,-5-17-7-16,5-5-3 15,-1-19 4-15,-6-10 4 16,-1-14 6-16,-2-14 2 16,3-14-2-16,3-5 0 0,19-1-3 15,8 3-1-15,14 2-1 16,11 2 0-16,4 2 3 15,3 3 0-15,1 7 3 16,2 1 1-16,4 8 1 16,-1-3 2-16,6 8 0 15,-1 4-1-15,-12 3 0 16,-4 2 0-16,-13 6-1 16,0 2 1-16,-8-2 0 15,2 9 2-15,-9-3 1 16,-10-3-1-16,3 2 1 15,-7-9 1-15,12-3 8 16,9-3 8-16,12-8 27 16,6-4 15-16,12-7 14 15,8-4 3-15,20-3-17 16,3 0-14-16,-1 4-25 0,-3-1-10 16,-21 1-24-16,-3-1-43 15,-11-4-117-15,-4 2-87 16,-2 6 148-16</inkml:trace>
  <inkml:trace contextRef="#ctx0" brushRef="#br0" timeOffset="-131629.33">14453 13605 869 0,'-12'-23'424'0,"3"5"-182"0,-9 4-66 16,0 9-24-16,-1 15-57 15,-11 6-21-15,0 26-12 16,-1 10-7-16,-2 24-4 16,5 9-4-16,5 13-11 15,5 3-6-15,-1 6-11 16,2 3-5-16,0 0-5 15,1-3 0-15,2-10 6 16,3-9 3-16,2-14 10 16,5-8 4-16,6-20 2 15,3-4-3-15,7-14-6 16,0-6-5-16,4-5-7 16,1-3-1-16,9-10-4 15,9-4 1-15,16-8-2 16,8-4-1-16,9-3-2 15,4-3-1-15,-1-1-1 16,1-4 0-16,9-6-1 16,4 2 0-16,1 1 1 0,-5-4-2 15,-13 4 2-15,-13-3-1 16,-12 1 3-16,-5-4 2 16,-12-1 7-16,-6-5 8 15,-14-12 16-15,-7 0 7 16,-16-10 5-16,-6 3 0 15,-9 13-8-15,-1 7-1 16,4 25-5-16,0 12-4 0,-1 17-8 16,5 14-5-16,8 17-8 15,3 10-2-15,6 14-4 16,4 2-1-16,-2 3-2 16,7-2-1-16,10-11-9 15,10-8-26-15,11-24-109 16,0-11-73-16,15-21 126 15</inkml:trace>
  <inkml:trace contextRef="#ctx0" brushRef="#br0" timeOffset="-131425.62">15685 13826 1167 0,'5'-21'534'0,"-10"21"-265"15,-4 15-60-15,-7 22-109 0,-1 17-37 16,-2 41-27-16,2 8-2 16,-1 9-9-16,4 9-6 15,8-15-11-15,3-5-4 16,12-8-43-16,5-20-52 16,8-26 58-16</inkml:trace>
  <inkml:trace contextRef="#ctx0" brushRef="#br0" timeOffset="-131206.35">16095 13955 1326 0,'-14'-37'608'0,"-4"13"-309"16,0 11-51-16,0 24-160 15,3 21-32-15,-4 28-33 16,3 19-5-16,6 19-6 15,0 5-3-15,15 11-5 16,1-3-3-16,6-5-37 16,2-8-51-16,1-20-374 15,3-13 316-15</inkml:trace>
  <inkml:trace contextRef="#ctx0" brushRef="#br0" timeOffset="-130226.28">15562 14671 1050 0,'11'-11'438'0,"9"-5"-266"15,20-9-98-15,13-11-28 16,18-12-35-16,9 1-6 16,2-3-2-16,-5 2 2 15,-4 8 6-15,2 9 4 16,-4 11 12-16,-5 8 3 0,-16 15 5 15,-15 7 7-15,-21 14 19 16,-10 2 10-16,-6 7 24 16,-7 3 7-16,-5 6 2 15,0 2-5-15,-11 3-16 16,-1 0-13-16,8 3-22 16,0 0-10-16,15-2-18 15,12-3-7-15,4-14-9 16,6-1-3-16,8-13-14 15,-5-5-19-15,4-10-61 16,0-2-40-16,0-12-60 16,1-4-8-16,-3-7 41 15,-2-4 40-15,-11-4 75 16,-8 2 28-16,-11-3 28 16,-5 1 15-16,-14-11 21 15,-7-11 6-15,-3-4 1 16,2 1-8-16,13 14-18 15,9 7-9-15,15 10-13 0,-1 2-5 16,17 7-6-16,0 0 1 16,5 1 2-16,7 1 0 15,-1-4 3-15,5 0 2 16,3 3 8-16,1 4 3 16,8 13 0-16,-3 9 0 15,2 18-4-15,-3 10 1 0,-28 9 8 16,-4 7 9-16,0 17 28 15,-18-9 16-15,3 4 22 16,1 2-6-16,-12-24-19 16,17 0-17-16,6-30-30 15,1-17-4-15,4-33-9 16,-3-10-2-16,6-10-3 16,4 1-3-16,2 4-6 15,8 2-12-15,9-1-46 16,1-6-20-16,11-3-18 15,2-3 8-15,11-5 46 16,6 6 22-16,-1 4 29 16,-6 8 16-16,-25 20 43 15,-14 11 30-15,-21 26 40 16,-9 10 4-16,-13 17-10 16,-6 10-21-16,-14 9-32 0,-6 2-12 15,1 0-27-15,-1-7-10 16,20-18-13-16,12-3-5 15,21-19-3-15,16-8 0 16,22-10 2-16,8-4 2 16,1 2 2-16,-1 6 2 15,-12 12 8-15,-3 8 8 16,-12 19 22-16,-7 8 6 16,-19 12-1-16,-9 5-7 0,-17 2-25 15,-5 1-9-15,-3-10-11 16,1-9-10-16,-3-28-60 15,1-16-46-15,2-28-111 16,7-7-451-16,5-29 471 16</inkml:trace>
  <inkml:trace contextRef="#ctx0" brushRef="#br0" timeOffset="-125845.72">14240 16853 532 0,'-1'23'261'0,"0"-7"-84"0,3-7-25 16,2-9 3-16,0-4 2 16,1-9 10-16,-3-10-6 15,-2-20-42-15,4-7-24 16,3-22-38-16,1-6-6 15,7-7-7-15,1-3-6 0,8-8-5 16,-4-1 1-16,3-3 13 16,2 1 8-16,-2 2 9 15,8 1 0-15,-4 8-10 16,-6 0-9-16,-4 12-16 16,0 17-9-16,-6 13-10 15,0 14-2-15,-1 19 0 16,-1 9 4-16,2 18 3 15,2 15 1-15,4 17-3 16,2 6-2-16,4 17-6 16,2 7-1-16,-1 8-1 15,0 5-1-15,1 1 1 16,-3 1-1-16,2-2-1 16,1-5 1-16,-6-13-2 15,2-8 0-15,-6-22-5 16,1-6-8-16,0-18-27 0,-6-7-23 15,2-10-54-15,-7-8-38 16,-3-7-105-16,1-7-90 16,-8-10 222-16</inkml:trace>
  <inkml:trace contextRef="#ctx0" brushRef="#br0" timeOffset="-125649.33">14528 16237 746 0,'-4'9'386'0,"8"-4"-122"16,4-5-68-16,2-3-96 15,2-4-41-15,5-5-40 16,2-1-8-16,8-3-14 16,3-1-24-16,10-4-98 15,2-3-81-15,12-8 122 16</inkml:trace>
  <inkml:trace contextRef="#ctx0" brushRef="#br0" timeOffset="-125310.03">15148 16012 639 0,'4'71'379'16,"-2"7"-49"-16,0 12-130 15,1 8-40-15,-2-7-39 16,0-4-21-16,1-15-22 15,-1-11-15-15,4-28-33 0,2-13-11 16,3-29-12-16,2-15-1 16,5-25 6-16,4-9 6 15,10-15 23-15,6-3 14 16,7 1 18-16,-3-1 4 16,-5 12-4-16,-6 6-9 15,-6 20-19-15,-1 16-9 0,-5 17-14 16,0 11-5-16,-8 19-2 15,-4 8-1 1,-4 19-7-16,0 8-2 0,-2 7-3 16,-2 0 2-16,2-9-47 15,-2-1-42-15,5-17-187 16,2-10 170-16</inkml:trace>
  <inkml:trace contextRef="#ctx0" brushRef="#br0" timeOffset="-124937.64">15854 16101 865 0,'0'54'341'0,"-2"14"-235"16,-4 8-50-16,-2 8-34 0,1 1-13 15,7-7-8-15,12-5-2 16,9-24 30-16,-1-17 24 15,4-35 54-15,-2-20 23 16,1-28 3-16,1-12-14 16,-7-18-45-16,0-6-11 15,-4-2 7-15,-2 4 13 16,-4 16 38-16,-2 22 8 0,-3 28-14 16,3 15-9-16,2 35-33 15,3 8-13-15,3 29-24 16,1 14-10-16,0 14-15 15,-3 9-5-15,-9 16-5 16,-4 4 0-16,-14 6-17 16,-7-7-14-16,-12-15-63 15,-4-14-56-15,-16-33-349 16,-12-23 331-16</inkml:trace>
  <inkml:trace contextRef="#ctx0" brushRef="#br0" timeOffset="-124586.63">16569 15429 924 0,'-37'44'456'0,"-1"5"-201"15,-2 6-73-15,4 9-35 16,12 16-56-16,8 8-11 0,16 9 2 16,1 5-5-16,9 3 0 15,5-1-1-15,13-11-13 16,10-9-8-16,6-16-23 15,2-16-10-15,-1-20-28 16,4-9-39-16,-4-20-110 16,-3-7-97-16,-11-15 149 15</inkml:trace>
  <inkml:trace contextRef="#ctx0" brushRef="#br0" timeOffset="-124422.61">16378 16164 1010 0,'19'9'492'16,"8"3"-185"-16,3-12-155 15,2-6-42-15,5-14-68 0,2-4-41 16,2-18-135-16,4-11-113 16,15-10 146-16</inkml:trace>
  <inkml:trace contextRef="#ctx0" brushRef="#br0" timeOffset="-124040.5">17013 15433 1100 0,'-4'26'522'15,"1"18"-217"-15,-1 4-85 0,-2 11-98 16,2 5-34-16,-2 5-31 16,4 8-11-16,2 10-16 15,0 8-7-15,0 7-10 16,0 1-4-16,-3-7-4 15,3-8-1-15,0-16-1 16,1-12 0-16,4-21-1 16,2-10-2-16,6-29 0 15,2-19 0-15,7-27 2 16,3-17 1-16,7-20 4 16,4-7 5-16,5 7 14 15,-4-1 12-15,-11 29 16 16,5 19 5-16,-17 21 8 15,-6 10-3-15,3 26-13 16,-18 5-6-16,12 22-23 16,-4 13-10-16,-1 2-8 0,3 2-3 15,-5-6-8-15,7-9-25 16,2-17-72-16,2-9-52 16,9-19 90-16</inkml:trace>
  <inkml:trace contextRef="#ctx0" brushRef="#br0" timeOffset="-123873.4">17611 16336 1344 0,'-3'106'568'0,"-19"-3"-351"16,1-4-46-16,-2-16-136 15,0-11-14-15,4-31-49 16,4-15-55-16,10-29-140 15,4-23 139-15</inkml:trace>
  <inkml:trace contextRef="#ctx0" brushRef="#br0" timeOffset="-123408.64">17654 15736 1098 0,'-5'5'507'15,"-6"-3"-229"-15,1-6-159 0,3-5-55 16,4 0-48-16,3-3-11 16,5 4-5-16,3 4-1 15,2 8-4-15,3 11-18 16,0 15-52-16,5 11-20 16,-1 12-41-16,-5 2-15 15,11 5-5-15,0 2 7 16,-9-13 28-16,8 0 33 15,-7-12 58-15,-6-7 17 0,8 4 53 16,-2-7 40-16,-3 4 52 16,-3 1 28-16,1-4 25 15,-6 5-8-15,4-5 8 16,1-2-5-16,-3-8-30 16,5-5-14-16,-2-15-28 15,3-8-9-15,2-18 8 16,2-8-6-16,3-11-22 15,-3-4-13-15,-2 5-27 16,-1 6-9-16,-4 17-7 16,1 6-5-16,-4 22-9 15,0 9-4-15,-5 7-4 16,-1 7-17-16,-1 2-76 16,2 0-57-16,7 0-185 15,4-3 204-15</inkml:trace>
  <inkml:trace contextRef="#ctx0" brushRef="#br0" timeOffset="-123079.96">18284 16291 891 0,'0'-2'517'0,"-2"0"-97"16,-4-2-150-16,-5-3-52 16,0 3-69-16,2 0-24 15,3 1-25-15,7 4-16 16,1 4-20-16,6 2-8 15,4 3-8-15,0 1-3 0,8-2-7 16,-1 0-8-16,-3 0-16 16,0 1-4-16,-4 10-5 15,-1 5-1-15,-2 12 2 16,-1 12 0-16,-11 11 5 16,-4 3 9-16,-7 21 16 15,1 2 1-15,-7-4-2 16,0-2-11-16,-11-30-17 15,-10-9-6-15,-2-25-18 16,-6-9-22-16,11-21-76 16,2-18-62-16,14-22 401 15,12-14-217-15</inkml:trace>
  <inkml:trace contextRef="#ctx0" brushRef="#br0" timeOffset="-122810.4">18593 15307 819 0,'22'-45'477'0,"-3"2"-73"16,-10 15-124-16,-5 8-34 16,3 13-28-16,0 10-18 15,5 12-20-15,0 10-16 0,-2 15-47 16,-4 9-24-16,-6 19-44 15,3 11-18-15,-2 9-19 16,-1 7-4-16,1 3-6 16,-5-2-2-16,-1-10-35 15,2-14-46-15,2-16 259 16,2-16-162-16</inkml:trace>
  <inkml:trace contextRef="#ctx0" brushRef="#br0" timeOffset="-122705.36">18944 16310 1306 0,'-16'46'404'15,"-1"-18"-341"-15</inkml:trace>
  <inkml:trace contextRef="#ctx0" brushRef="#br0" timeOffset="-121983.39">14605 17186 770 0,'-19'-1'338'15,"-1"-4"-174"-15,5-16-77 16,5-2-14-16,4-5 0 16,6 3 11-16,5 6 35 15,1 3 0-15,7 6-6 16,3 4-10-16,11 12-36 16,6 4-15-16,22 6-22 15,9-6-10-15,23-7-14 16,6-5-4-16,3-15-1 15,10-3-2-15,6-10-76 16,5 1-78-16,-1 1 96 16</inkml:trace>
  <inkml:trace contextRef="#ctx0" brushRef="#br0" timeOffset="-121384.54">16576 16851 990 0,'9'17'477'16,"6"-6"-205"-16,21-4-96 0,4-7-36 15,22 0-55-15,9 0-16 16,6-1-3-16,5 0-1 16,15 1 3-16,4-2 4 15,18 4-4-15,9 0-7 16,7-3-18-16,2 0-11 15,-12-4-19-15,-4 2-4 0,-13 4-3 16,-7 2-1-16,-8 5-2 16,-5 4 1-16,-19 1-2 15,-5 0 1-15,0 2-1 16,-5-5-1-16,-1 1-1 16,-2-1-1-16,-6-1-48 15,2 1-47-15,-9-2-181 16,4-5-345-16,2-14 412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8T20:38:23.93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3543 1580 915 0,'4'-11'412'15,"4"9"-232"-15,0 37-8 16,5 18-13-16,3 40-44 16,-1 22-22-16,2 25-37 0,-2 11-17 15,-7-5-21-15,3-3-4 16,1-20-5-16,-1-17-3 15,6-17-5-15,-1-13-12 16,-4-25-66-16,-1-12-67 16,-10-28-192-16,-1-12 207 15</inkml:trace>
  <inkml:trace contextRef="#ctx0" brushRef="#br0" timeOffset="418.75">3600 2141 378 0,'1'-52'308'0,"3"18"81"15,-2-5-43-15,2 2-79 16,3-1-41-16,6-10-79 16,-1 3-32-16,6-7-50 15,-1 1-21-15,6 2-28 16,8 6-7-16,4 10-6 16,1 12-3-16,-6 19-1 15,-9 12 0-15,-5 35 3 16,-16 14 5-16,-7 26 4 15,-7 11 2-15,-12 0 2 16,9-11-1-16,14-23-4 16,8-17-2-16,35-33-2 15,-2-8-1-15,12-16 2 0,2-6 2 16,-14 3 4-16,8 4 4 16,-18 18 11-16,-10 16 15 15,-18 31 25-15,-11 18 13 16,-27 21 18-16,-7 4-5 15,-8 5-13-15,-1-8-13 16,6-11-29-16,5-13-13 16,10-38-19-16,9-17-9 15,13-37-41-15,8-19-33 0,5-27-116 16,3-12-78-16,11-12-422 16,3-1 448-16</inkml:trace>
  <inkml:trace contextRef="#ctx0" brushRef="#br0" timeOffset="547.1">4055 2203 874 0,'35'32'439'0,"0"22"-164"15,3 13-56-15,-5 11-110 16,3-1-42-16,-4-10-36 16,-1-9-45-16,3-13 12 15</inkml:trace>
  <inkml:trace contextRef="#ctx0" brushRef="#br0" timeOffset="992.11">4285 1671 649 0,'25'23'353'0,"-3"5"-92"16,10-4-156-16,-1 1-35 15,5 15-56-15,6 11-3 16,-6 27 23-16,0 16 33 16,-11 24 76-16,-5 9 27 15,-7 1 27-15,-7-4-12 0,-6-23-41 16,1-15-14-16,-2-25-23 16,2-16-8-16,6-30-14 15,0-15-2-15,9-34-11 16,4-16-8-16,7-28-17 15,5-16-11-15,4 5-17 16,-1-1-3-16,2 25 0 16,-10 19 2-16,-10 25 8 15,-6 19 5-15,-10 22 9 16,4 16 4-16,-2 18 0 16,2 0-5-16,0 4-14 15,-2-9-8-15,6-12-11 16,-1-6-5-16,6-18-33 15,9-8-41-15,3-13-132 16,7-9-94-16,4-15-221 16,-1-8-239-16,1-15 493 0</inkml:trace>
  <inkml:trace contextRef="#ctx0" brushRef="#br0" timeOffset="1276.98">5309 2265 629 0,'7'-9'540'0,"-4"12"56"15,-16 23-180-15,8 20-56 16,-24 7-151-16,-6 12-50 15,2-1-75-15,-10-10-30 16,31-1-27-16,8-16-6 0,20-23-10 16,12-13-4-16,17-19 1 15,3-15 2-15,-7-13 4 16,-3-8 2-16,-14-4 6 16,-6 2 2-16,-3 5 8 15,-3 11 3-15,-5 17 9 16,-3 11 1-16,-4 22-6 15,-3 12-3-15,-3 10-16 16,1 6-5-16,-1-6-7 16,3-7-6-16,5-8-19 15,8-14-29-15,7-3-94 16,-1 1-66-16,-3 2 122 16</inkml:trace>
  <inkml:trace contextRef="#ctx0" brushRef="#br0" timeOffset="1606.18">5515 2611 1125 0,'9'10'569'0,"1"-9"-195"0,-1-1-6 16,-2-9-123-16,-3-7-47 15,-1-6-80-15,0-5-37 16,3-2-53-16,3-2-16 16,11 3-12-16,7-2-2 15,14 6-3-15,7 3-1 16,-2 3 0-16,-5 5 1 0,-10 12 0 15,-6 8 2 1,-4 17 5-16,-1 9 17 0,2 7 40 16,2 2 21-16,1 9 28 15,2 1-3-15,-4 0-19 16,-5-3-12-16,-9-2-18 16,-3-3-7-16,-19-2-12 15,-13-1-5-15,-21-7-13 16,-14-2-6-16,-17-7-26 15,-9-4-34-15,-5-15-92 16,4-12 204-16,17-46-80 16</inkml:trace>
  <inkml:trace contextRef="#ctx0" brushRef="#br0" timeOffset="1975.18">7716 1691 1321 0,'-17'-11'563'0,"-10"29"-327"15,-2 21-28-15,-1 32-33 16,-3 18-55-16,7 19-46 16,4 12-10-16,18 12-27 15,3-10-11-15,12-9-17 16,6-17-5-16,6-23-78 15,0-8 235-15,2-33-139 16</inkml:trace>
  <inkml:trace contextRef="#ctx0" brushRef="#br0" timeOffset="2304.19">7681 1464 1033 0,'23'37'543'15,"-18"38"-179"-15,2 17-19 16,-2 19-139-16,-5-2-60 16,15 4-66-16,3 4-22 15,10 3-24-15,7 1-4 16,0-13 1-16,6-8 2 16,-7-25 5-16,5-12 1 0,6-20 11 15,3-13 5-15,6-23 19 16,-11-18 11-16,-6-36 5 15,-7-20-5-15,-14-28-28 16,1-9-17-16,-1-20-27 16,-7-3-13-16,12 6-48 15,-1 4-40-15,-4 30-91 16,3 15 323-16</inkml:trace>
  <inkml:trace contextRef="#ctx0" brushRef="#br0" timeOffset="2788.19">9137 2160 1089 0,'-15'-15'559'15,"-11"19"-227"-15,-12 39-85 16,2 17-26-16,1 27-92 15,2 14-22-15,15 6-32 16,8 1-9-16,14-16-14 16,11-22-5-16,16-30-7 15,10-17-4-15,11-33 0 16,10-10 0-16,-11-34-2 16,-2-15-3-16,-5-10-9 15,-7-2-3-15,0 13-3 16,-10 10 1-16,-15 23 15 15,-7 20 4-15,-5 18 5 16,0 20-1-16,0 26-13 16,3 9-7-16,0 20-10 15,4-2-5-15,10-6-9 0,8-10-21 16,18-11-75-16,9-3-304 16,16-5 276-16</inkml:trace>
  <inkml:trace contextRef="#ctx0" brushRef="#br0" timeOffset="3277.93">9746 2320 806 0,'-7'24'504'16,"3"14"-58"-16,-5 24-185 16,6 12-10-16,-1 6-100 15,4 3-23-15,11-2-39 16,-4-6-16-16,5-19-28 15,1-14-10-15,4-19-16 16,0-10-4-16,4-11 0 16,-1-3-2-16,-6-31-2 15,-2-10-1-15,3-22-6 16,3-11 0-16,5 7-1 16,3 4 0-16,-8 24 8 15,-5 12 10-15,-12 28 11 16,-8 12 5-16,-7 19 7 15,-1 5-5-15,3 7-6 16,2-4-5-16,11-6-13 16,9-7-5-16,15-21-8 15,7-13-3-15,5-21-1 0,0-6 0 16,-4-10 1-16,-13 4 1 16,-5 11 4-16,-4 4 0 15,-8 19 5-15,8 9 8 16,-9 14 22-16,-2 9 6 15,-2 11 8-15,-1-3-4 16,3 4-22-16,4-7-7 0,2-9-14 16,2-6-7-16,4-11-51 15,-1-5-46-15,7-10-756 16,3-6 606-16</inkml:trace>
  <inkml:trace contextRef="#ctx0" brushRef="#br0" timeOffset="3861.84">10377 1257 824 0,'13'3'420'15,"0"29"-89"-15,2 17-45 16,5 32-19-16,3 16-45 15,-5 26-71-15,1 13-20 16,2 26-21-16,-9 12-12 16,4 10 0-16,6 0 2 0,-13-18-19 15,0-23-8-15,7-36-31 16,-12-26-18-16,14-39-13 16,4-13-7-16,-9-34-4 15,12-14-1-15,-4-41-1 16,3-17 2-16,11-30 1 15,-4-6 1-15,8 10-1 16,6 19 1-16,1 37 1 16,-1 18 0-16,-3 34 7 15,-17 2 11-15,-11 29 20 16,-2 10 8-16,-14 17 6 16,0 11-6-16,-17 2-17 15,-7-3-8-15,-4-13-13 16,0-9-5-16,5-20-24 15,9-10-32-15,0-18-119 0,5-8-69 16,4-27 264-16,4-17-87 16</inkml:trace>
  <inkml:trace contextRef="#ctx0" brushRef="#br0" timeOffset="4086.96">11149 2426 1086 0,'36'9'568'16,"-15"8"-187"-16,-3 7-64 15,-18 7-97-15,-7 6-59 0,-9 10-40 16,-5 7-16-16,0 9-33 16,4 0-14-16,2-5-20 15,10-7-12-15,5-22-18 16,8-6-7-16,14-11-9 16,-1-10-20-16,12-2-81 15,1-8-57-15,-3-12-134 16,1 1-79-16,-7-9-270 15,-7 0 407-15</inkml:trace>
  <inkml:trace contextRef="#ctx0" brushRef="#br0" timeOffset="4555.02">11329 2709 359 0,'-14'-29'286'0,"8"-3"22"16,2-3-69-16,4 1-85 16,0 5-32-16,0 7-36 15,0 4-16-15,1 13-47 16,-1 0-12-16,3 6-3 0,-4-1 6 15,0 0 44-15,-4 12 16 16,-5 8 16-16,-2 34 3 16,21-36-38-16,11 3-17 15,12 3-17 1,4-4-8-16,10-4-9 0,0-2 0 16,0-8 20-16,-8-4 24 15,-4-6 59-15,-2-8 26 16,0-13 16-16,6-4-8 15,0-4-11-15,2-3-9 0,-5 7-7 16,0 7 2-16,-8 9-20 16,-6 9-8-16,-11 9-17 15,-4 2-10-15,-6 7-20 16,-2 2-4-16,-8 6-11 16,-4-1-5-16,-1-1-10 15,1 2-3-15,6-7-5 16,6-1-1-16,8-1-1 15,6-1 1-15,5 1 2 16,2 4 3-16,-13 4 10 16,-6 9 3-16,-19 9 4 15,-11 3-1-15,-8 1-7 16,-1-10-5-16,1-9-7 16,3-8-15-16,10-16-75 15,5-14 156-15,26-38-76 16</inkml:trace>
  <inkml:trace contextRef="#ctx0" brushRef="#br0" timeOffset="5922.12">4696 4254 1040 0,'-44'-33'456'16,"-6"1"-281"-16,-1 14 4 15,-4 11-4-15,6 25-62 16,4 15-26-16,3 31-23 15,5 13-7-15,-4 16-8 16,1 4-3-16,9-3-12 16,11 2-8-16,12-24-9 15,8-5-3-15,13-19-3 0,4-13-1 16,19-19 0-16,9-15 0 16,14-28 2-16,7-22 0 15,5-27 1-15,-2-11 1 16,-9-23 7-16,4 8 5 15,-22 7 20-15,-10 16 8 16,-15 43 6-16,-18 14 1 16,-17 43-18-16,-7 6-8 15,-7 25-17-15,4 8-7 0,14 0-8 16,10 4-5-16,16-19-68 16,17-10-11-16,29-11 43 15</inkml:trace>
  <inkml:trace contextRef="#ctx0" brushRef="#br0" timeOffset="6252.61">5055 4497 974 0,'-5'2'439'0,"4"20"-226"15,1 15 19-15,-1 22-67 16,-1 13-34-16,0 9-35 15,1-3-6-15,3-15-10 16,4-20-6-16,6-29-14 16,1-14 0-16,10-39 2 0,5-12-1 15,16-38-9-15,4-15-10 16,1-7-15-16,-3 6-1 16,-19 31 10-16,-5 19 2 15,-11 45 9-15,-8 22-1 16,-4 34-9-16,-10 13-4 15,2 16-15-15,-1-3-6 0,13-4-8 16,2-7-21-16,18-12-118 16,13-5 94-16,11-23-8 15</inkml:trace>
  <inkml:trace contextRef="#ctx0" brushRef="#br0" timeOffset="6606.21">5804 4340 1344 0,'-44'-68'558'16,"-3"15"-304"-16,0 33-150 16,13 25-23-16,14 45-29 15,4 17-19-15,8 28-15 16,3 5-5-16,6-3-3 16,4-7 0-16,10-32 6 15,8-17 0-15,20-41 10 16,3-24 5-16,11-38 8 15,0-22 3-15,-12-35 2 16,-3-13 2-16,-8-23 17 0,-12-11 16 16,-20-15 22-16,-3 5 2 15,-17 43-23-15,1 29-18 16,0 79-32-16,2 40-10 16,-2 54-6-16,1 29-2 15,-2 41-2-15,4 13-2 16,6 22-3-16,-1-9-2 0,20-15-18 15,6-15-42-15,17-26-15 16,10-7 36-16</inkml:trace>
  <inkml:trace contextRef="#ctx0" brushRef="#br0" timeOffset="6950.94">7418 3517 873 0,'-8'19'421'16,"-5"53"-155"-16,-6 20-12 15,-3 30-44-15,5 8-56 16,9 25-75-16,8 8-26 16,4-10-34-16,7 0-8 15,6-36-25-15,4-21-43 16,10-27-83-16,-2-21 86 0</inkml:trace>
  <inkml:trace contextRef="#ctx0" brushRef="#br0" timeOffset="7105.32">7230 4627 842 0,'-74'-83'418'0,"47"2"-122"16,27 15-58-16,48 26-72 15,17 14-28-15,9 7-58 16,-4-4-27-16,12-5-44 15,3-10-12-15,12-8-78 16,1-2-80-16,-11 0 100 16</inkml:trace>
  <inkml:trace contextRef="#ctx0" brushRef="#br0" timeOffset="7505.89">8009 3894 870 0,'-24'24'387'15,"-3"11"-166"-15,2 25-39 16,4 14 3-16,4 25 4 0,3 8-16 15,5 8-55-15,4-8-20 16,8-24-33-16,5-18-16 16,12-30-24-16,4-13-5 15,1-31-5-15,7-10 1 16,4-35-2-16,5-7-1 16,8-17-3-16,-5-6 1 15,-7 24 12-15,-13 8 8 16,-18 36 19-16,-10 16 8 15,-10 31 4-15,0 14 1 0,-14 24-9 16,1 10-3-16,-1 2-10 16,1-3-4-16,24-12-11 15,14-13-3-15,26-23-8 16,9-18-2-16,14-16-1 16,2-13-1-16,-1-6-1 15,3 10-1-15,-4 15 1 16,-11 15 3-16,-22 21 6 15,-14 6-1-15,-25 6-4 16,-6 2-3-16,-1-14-31 16,6-6-45-16,14-31 254 15,16-11-165-15</inkml:trace>
  <inkml:trace contextRef="#ctx0" brushRef="#br0" timeOffset="8066.4">9916 3817 1011 0,'-9'52'402'0,"-4"22"-240"16,-1 13 5-16,7 41 16 16,3 11-30-16,4 13-50 15,0 4-8-15,3-21-9 16,5-15-1-16,4-40-13 15,1-22-11-15,-1-39-15 16,0-18-2-16,-5-33 0 16,1-21 1-16,0-38-7 15,-6-26-6-15,-4-42-10 16,-3-5-6-16,13-29-10 16,24 9-3-16,25 41-3 0,11 21 1 15,4 75 3-15,-11 32 5 16,-9 46 20-16,-8 21 13 15,-15 31 19-15,-6 14 4 16,-13 13-4-16,-5 6-9 16,-8 5-13-16,-12-4-7 15,-15-10-13-15,-7-13-4 0,-13-28-10 16,1-16-20-16,-14-46-72 16,-6-22-40-16,-9-50-108 15,3-25-93-15,19-32 216 16</inkml:trace>
  <inkml:trace contextRef="#ctx0" brushRef="#br0" timeOffset="8289.04">10754 3444 822 0,'6'90'432'16,"-3"22"-171"-16,-12 43-4 15,-4 10 4-15,-7 17-85 16,0-5-39-16,-2-21-60 16,1-11-19-16,19-31-36 15,-4-22-9-15,20-32-12 16,8-18-25-16,3-38-111 0,17-11-77 16,2-38 121-16</inkml:trace>
  <inkml:trace contextRef="#ctx0" brushRef="#br0" timeOffset="8872.65">11221 4166 1205 0,'-19'19'525'15,"-11"27"-280"-15,-8 14-29 0,-8 22-63 16,0 8-29-16,-9 6-36 16,6 2-12-16,14-17-24 15,10-12-13-15,29-34-15 16,18-20-7-16,29-32-5 15,2-24-1-15,15-26 1 16,0-9-1-16,-8-13 0 16,-3 2 3-16,-14 11 22 15,-13 10 11-15,-24 30 27 16,-7 23 7-16,-21 37-17 16,-10 18-10-16,-4 28-29 15,0 9-9-15,5 10-10 16,9 7-3-16,15-12-3 15,8-11-8-15,16-28-84 16,12-12-54-16,15-26-190 16,8-12-54-16,18-23-28 0,-1-17-15 15,-2-16 182-15,-9-8 70 16,-10 2 198-16,-10-3 131 16,-4 3 132-16,2 0 47 15,-10-5 0-15,2 7-23 16,-12 7-88-16,-6 12-32 15,-11 26-47-15,-10 14-26 16,-19 36-20-16,-13 18-18 0,-16 28-33 16,-6 11-8-16,-2 4-13 15,9-1-4-15,25-17-8 16,16-13-2-16,46-22-4 16,12-17 1-16,26-26 1 15,7-7 1-15,-2-17 1 16,0 1-1-16,-11 10-1 15,3 13-2-15,-38 10 0 16,-13 11-7-16,-17 11-52 16,-19 2-24-16,13-1 46 15</inkml:trace>
  <inkml:trace contextRef="#ctx0" brushRef="#br0" timeOffset="9795.95">12130 4682 632 0,'26'-33'389'0,"13"-22"-19"15,6-6-80-15,5-6-96 16,0-2-53-16,-6 14-66 16,-13 5-2-16,-26 19 9 15,-16 12 5-15,-27 19-4 16,-7 10-14-16,-12 25-29 0,-1 10-9 15,8 16-9-15,3 8-5 16,17 0-11-16,9 0-3 16,21-7-3-16,15-3-1 15,12-15-1-15,11-5-1 16,5-19-2-16,3-11-39 16,13-12-86-16,7-10 86 15</inkml:trace>
  <inkml:trace contextRef="#ctx0" brushRef="#br0" timeOffset="10065.84">12958 4626 927 0,'5'2'412'0,"10"-1"-173"15,1 3-7-15,15 0-18 16,-1-3-48-16,14-1-91 16,6-5-25-16,13-8-50 15,14 1-28-15,13-3-148 16,8 2 123-16</inkml:trace>
  <inkml:trace contextRef="#ctx0" brushRef="#br0" timeOffset="10445.42">13788 3898 1001 0,'23'-56'422'0,"-7"40"-218"16,-3 23 2-16,-7 31-12 15,-6 24-38-15,-4 31-63 16,5 19-13-16,7 28-12 16,-1 4 5-16,9 12 14 15,-1-16 10-15,4-23 5 16,6-16-10-16,10-34-17 15,2-12-8-15,10-30-1 16,2-18 3-16,-1-39 2 16,3-25-4-16,2-44-19 15,-4-25-11-15,-11-43-22 16,4-6-8-16,0-4-15 16,6 17-9-16,11 46-33 0,-5 27-33 15,-6 44-123-15,-6 18-75 16,-8 36 170-16</inkml:trace>
  <inkml:trace contextRef="#ctx0" brushRef="#br0" timeOffset="10803.39">15052 4397 993 0,'-29'27'462'0,"-4"3"-192"15,-6 3-36-15,-10 12-42 16,-5 9-37-16,-4 19-40 16,2 5-12-16,12-4-16 15,13-2-7-15,19-18-23 16,11-14-11-16,19-23-12 16,13-15 2-16,15-32 9 15,9-15 8-15,4-30 2 16,0-10-1-16,-2-9 1 15,-5 2-2-15,-8 14 2 16,-8 12-5-16,-15 28-11 16,-10 12-4-16,-13 32-14 15,-2 18-5-15,-7 23-9 0,2 18-5 16,6 10-8-16,3-4-12 16,12-3-51-16,4-10 24 15,6-32 18-15</inkml:trace>
  <inkml:trace contextRef="#ctx0" brushRef="#br0" timeOffset="11443.9">15470 3453 1213 0,'0'-39'539'0,"-5"79"-269"15,-3 28-70-15,-5 43-38 16,-4 16-46-16,1 13-39 15,2 8-12-15,2 1-33 16,4-3-12-16,3-12-13 16,0-8-4-16,13-29-4 15,-5-18-2-15,20-28-9 16,6-17-1-16,3-34-1 16,7-19 3-16,1-37 10 15,2-17 2-15,9-24 7 16,10-6 8-16,0-1 38 15,-8 7 20-15,-17 33 28 16,-20 14 5-16,-22 45-30 16,-9 17-18-16,-16 38-25 15,-4 16-10-15,-8 19-8 0,3 6-2 16,6 3-7-16,10 1-2 16,21-18-1-16,8-8-1 15,30-28 1-15,8-17 1 16,20-23 6-16,4-14 1 15,8-27 6-15,1-11 2 16,8-17 3-16,-2-2 2 16,-12 4 9-16,-8 9 7 0,-22 22 20 15,-14 10 13-15,-26 20 4 16,0 10-3-16,-19 14-19 16,-4 5-16-16,-2 4-19 15,-5 0-6-15,13-5-12 16,4-4-2-16,13-3-3 15,1-5-2-15,7-4-8 16,5 3-7-16,4-4-5 16,3-2-3-16,0-4-1 15,-1 0-4-15,15-1-23 16,8 0-12-16,12 0-39 16,7-1-24-16,7-7-59 15,3-5-37-15,5-9 427 16,7-6-200-16</inkml:trace>
  <inkml:trace contextRef="#ctx0" brushRef="#br0" timeOffset="12267.32">16857 4771 677 0,'2'17'399'0,"5"-17"-5"15,-7-10-15-15,6-15-64 16,4-8-48-16,6-26-105 16,10-5-32-16,9-13-38 15,-3-2-17-15,-12 12-27 16,-2 14-5-16,-18 24-2 16,-5 22-4-16,-23 31-2 15,-11 13-7-15,-11 31-15 16,1 8-2-16,17 13-4 15,8 4-3-15,25-7-4 0,10-5-3 16,21-21-4-16,20-11-14 16,18-17-65-16,18-10-49 15,26-12-185-15,4 0 199 16</inkml:trace>
  <inkml:trace contextRef="#ctx0" brushRef="#br0" timeOffset="13180.9">19283 3639 830 0,'-43'-18'511'0,"-11"8"23"16,-34 21-364-16,-14 16 13 15,-12 31-85-15,2 14-32 16,2 17-2-16,3 1 0 16,20-7-7-16,19-7-5 15,40-13-16-15,24-4-7 16,33-6-9-16,16 2-1 16,31 0 5-16,7 1 3 0,10-2 9 15,-3 1 1-15,-23 6 5 16,-12 5 4-16,-35 11 5 15,-18 2 1-15,-29 3-12 16,-14-1-8-16,-10-13-20 16,-4-10-13-16,7-30-47 15,1-16-32-15,6-34-73 16,8-24-34-16,13-43-71 16,12-10-37-16,24-15-186 15,14 5 299-15</inkml:trace>
  <inkml:trace contextRef="#ctx0" brushRef="#br0" timeOffset="13513.93">18925 4431 508 0,'41'39'375'0,"-1"11"46"15,-2 10-53-15,-4 19-129 16,-6 0-57-16,-9 4-73 16,-2 6-33-16,0-17-21 0,0-10-8 15,0-22-12-15,5-19 2 16,5-23 15-16,4-12 10 15,5-20 14-15,1-9 3 16,-6-17 3-16,0-6-1 16,-1 0 0-16,-3 9 0 0,-2 15-13 15,-2 19-11-15,-13 26-2 16,-5 17-1-16,-9 43 3 16,-13 16 4-16,-9 27-12 15,-9 15-8-15,-13 10-16 16,-1 5-8-16,-4 0-10 15,1-14-5-15,11-22-32 16,6-13-30-16,8-31-77 16,8-11-67-16,3-45-104 15,5-24-52-15,8-52 221 16</inkml:trace>
  <inkml:trace contextRef="#ctx0" brushRef="#br0" timeOffset="13859.14">19916 4437 1239 0,'12'7'598'0,"-23"27"-230"15,-10 18-74-15,-18 6-123 0,-15 0-37 16,-3 4-45-16,6 6-15 16,-7-9-26-16,9-9-9 15,18-18-22-15,3-21-11 16,41-15-6-16,22-5 1 15,18-12 6-15,7 16 7 16,3 12 6-16,-8 10 6 16,-5 24 16-16,-7-1 11 15,-10 11 7-15,-9 7 0 16,-21 10-12-16,-11 0-12 0,-18-1-12 16,-4-2-8-16,-2-17-8 15,1-7-8-15,7-22-37 16,5-12-32-16,5-34-76 15,7-13-42-15,6-37-116 16,-1-22 414-16,12-37-124 16</inkml:trace>
  <inkml:trace contextRef="#ctx0" brushRef="#br0" timeOffset="14959.92">20147 4108 1110 0,'36'-1'620'16,"0"8"-172"-16,-1 19-148 15,-5 11-78-15,-6 28-102 16,-8 11-25-16,-8 22-33 16,-4 4-9-16,2 3-18 0,-1-7-11 15,0-15-24-15,2-9-26 16,0-15-120-16,-3-7-48 16,-3-10-86-16,-3-6-83 15,-10-13-105-15,-5-3-45 16,-7-10 75-16,-3-6 111 15,-1-7 337-15,0-9 149 16,-1-22 136-16,2-9 43 0,2-16-28 16,3 1-29-16,27 10-44 15,7 4-17-15,18 6-33 16,21 1-14-16,12-4-46 16,9-1-22-16,25-2-42 15,-5 1-9-15,-7 5-3 16,-8 10 0-16,-30 20 15 15,-17 11 5-15,-23 34 2 16,-9 11-2-16,-19 32-19 16,-7 9-11-16,-7 7-21 15,-2 3-5-15,3-14-8 16,5-7-1-16,19-23-3 16,5-15-3-16,10-27 0 15,11-11 0-15,2-18-4 16,6-7 1-16,13-11-17 15,2-5-21-15,-1-5-58 0,-1 2-33 16,-13 5-21-16,-7 3 13 16,-10 5 60-16,-6 4 33 15,-4-4 37-15,-2-4-20 16,-7-17-43-16,-2-12-28 16,-1 0-50-16,0 6-4 15,3 22-31-15,-1 10 1 16,-5 13 49-16,8 6 31 15,0 4 101-15,4-2 41 0,9 3 33 16,-3-5 8-16,12-3-18 16,5 2-11-16,1-8-23 15,5 5-7-15,-4-2-8 16,-2 6 6-16,0 12 35 16,-4 6 17-16,4 20 39 15,2 4 12-15,1 17 5 16,2 4 3-16,-6 5-8 15,3 1-10-15,-7-14-32 16,2-6-13-16,-2-18-13 16,0-6-5-16,13-10-3 15,4-5-4-15,0-23-14 16,-6-12-4-16,1-19-9 16,-6-11-2-16,4 4-3 15,0 3-2-15,-8 18 1 16,-9 12 6-16,-1 27 10 15,-4 11 2-15,-6 19 2 0,3 8-6 16,-3 6-11-16,5-1-3 16,5-9-4-16,3-8-2 15,6-14 0-15,0-8 0 16,7-11 1-16,3-8 1 16,3-15-1-16,4-4 0 15,6-11 0-15,2-3 0 16,2 3 1-16,1 2 1 0,-11 8 9 15,1 9 8-15,-24 16 14 16,2 7 3-16,-1 21-7 16,-12 11-3-16,13 16-8 15,-12 3-3-15,2 9-3 16,3-7-4-16,7-6-6 16,4-5-4-16,-4-17-5 15,-1-2-13-15,-2-12-46 16,2-1-27-16,7 0 68 15,2 0-9-15</inkml:trace>
  <inkml:trace contextRef="#ctx0" brushRef="#br0" timeOffset="28499.95">2496 7702 404 0,'9'-1'301'15,"0"-8"1"-15,-2-1-84 16,1 0-42-16,-3-8-39 16,4 4-5-16,-4-7-15 15,5-3-10-15,4-6-22 16,-2-8-9-16,10-11-16 15,-4-7-5-15,6-10 5 0,-1-6 0 16,3-3 0-16,6-2 0 16,6 0-13-16,5 4-6 15,-3 8-8-15,3 8-5 16,-14 9-5-16,-6 7-1 16,-5 0-4-16,-12 0-3 15,14 1-1-15,5 4 2 0,-4 1 4 16,9 3 4-16,-22 4 4 15,-5 5-1-15,-1 15-5 16,-3 6-3-16,-1 13-7 16,-1 8-3-16,-3 10-4 15,4 11-1-15,-6 8 0 16,5 5-1-16,3 10 1 16,1 5 0-16,9 15 1 15,-4 3 0-15,3 16 2 16,-7-1 0-16,-5 6-1 15,0 5 0-15,3-1-3 16,3 7 1-16,8-9-2 16,0-7-1-16,2-10 1 15,-2-4-1-15,6 3 1 16,-1-5 1-16,-6-7-1 16,0-2 2-16,-7-14-1 15,-3 0 1-15,1-5-1 16,-1-7-1-16,-2-15-2 0,2-2-5 15,-1-17-38-15,1-8-29 16,-1-7-81-16,-2-7-52 16,2-3-151-16,-4-1 219 15</inkml:trace>
  <inkml:trace contextRef="#ctx0" brushRef="#br0" timeOffset="28830">2692 8576 664 0,'-1'19'390'0,"1"-4"-27"16,2-3-49-16,1-1-63 15,6 2-34-15,8-3-58 16,6 0-14-16,15-2-31 15,5-2-11-15,7-2-27 16,-1 0-11-16,2 1-20 16,0 4-8-16,6-4-14 15,7 2-5-15,19-2-8 16,7-5-4-16,3 1-3 16,1-1-1-16,-10-1-1 0,-1-3-2 15,4-14-67-15,-3 0-53 16,-1-14 375-16,-9-3-235 15</inkml:trace>
  <inkml:trace contextRef="#ctx0" brushRef="#br0" timeOffset="29777.47">5335 6913 758 0,'-17'-30'373'15,"8"14"-113"-15,-8 3-23 0,-2 10-38 16,2 3-18-16,-16-3-36 16,3 7-19-16,-8-3-30 15,1 10-9-15,-3 4-18 16,1 3-12-16,-4 8-24 15,-1 5-8-15,0 7-13 16,1 16-2-16,-11 19-4 16,2 11-1-16,-4 29-2 15,0 0-1-15,15 18-1 16,4 3-1-16,6-2 0 16,12 4 0-16,10-11-1 15,8-5-1-15,13-13 1 16,0-9 0-16,11-16 0 15,4-6-1-15,14-13 1 16,8-11-1-16,17-6 1 16,5-10 0-16,14-17 1 15,-1-1 3-15,8-21 2 0,5-13 1 16,-4-12 5-16,6-12 2 16,-11-15 7-16,-5 0 5 15,-2-17 10-15,0-3 2 16,-13-14 0-16,-9-8-2 15,-20-13-5-15,-14-4 1 16,-14-3 0-16,-6 6 1 16,-7 11-1-16,-6 9 0 15,-3 20-3-15,-13 5-1 0,-13 16-8 16,-9 6-4-16,-15 1-8 16,2 4-1-16,-6 6-4 15,-3-13 0-15,-3-2-2 16,2 1 0-16,-1-4-1 15,7 12-2-15,17 17-10 16,4 2-12-16,21 5-41 16,9-3-31-16,13-4-64 15,7-2-31-15,12-1-83 16,8 11-61-16,7 9 217 16</inkml:trace>
  <inkml:trace contextRef="#ctx0" brushRef="#br0" timeOffset="30496.19">6027 6993 995 0,'-21'-27'469'0,"38"32"-194"16,10 6-26-16,23 1-69 15,10-1-35-15,24-6-41 16,1-5-11-16,7-3-20 16,13-2-8-16,9-2-23 15,15 4-5-15,6 1-6 16,2 2-3-16,0 4 4 16,-8 3 0-16,6 5-7 15,-9 0-3-15,-10 1-7 16,-3 0-3-16,-24-4-1 15,-7 2 1-15,-14 0 7 16,-9 3 1-16,-12 4 3 0,-15 3-1 16,-18 0-7-16,0 3-1 15,-14 6-4-15,5-2-1 16,-12 3-1-16,-5 1 0 16,-11-5-1-16,-10 5 0 15,-7 4-2-15,-9 1-2 16,-6 10-1-16,5 6 0 15,-7 12-2-15,0 8 0 16,2 10 1-16,-16-1 1 0,-3 1 3 16,-8 7 6-16,-9 9 8 15,10 4 1-15,-1 2 0 16,0-6-5-16,0-13-8 16,6-1-3-16,5-14-3 15,16-2-1-15,14-12-1 16,-3-8 0-16,16-4-2 15,-14-11-8-15,9-2-32 16,0-3-24-16,-8-8-74 16,9-4-59-16,-9-10 128 15</inkml:trace>
  <inkml:trace contextRef="#ctx0" brushRef="#br0" timeOffset="40323.11">2490 9079 565 0,'-15'-13'340'16,"-3"3"-64"-16,2 1-66 16,6 4-26-16,7 4-57 15,9 1-18-15,7 1-15 0,0-1-11 16,5 0-13-16,4 2-8 15,9 3-31-15,4-1-11 16,4 3-11-16,9 0-4 16,13 5-2-16,12 2-1 15,16-1 1-15,-1-3 0 16,-3-6 0-16,-4-4-1 16,9-1 0-16,7-4 0 15,-2 1 1-15,-7 3-1 0,-25 1 2 16,-10 3 0-16,-13 3 2 15,-2 3 0-15,-9-7 1 16,2-2 0-16,-4-8 1 16,5-7 0-16,-2-7 0 15,-2-3-1-15,-12-4 0 16,-9 2 2-16,-19 3 1 16,-14 3 1-16,-18 13-6 15,-17 7-5-15,-16 14-7 16,-9 8-3-16,-9 4 2 15,-8 5 3-15,7-5 5 16,2-2 1-16,14-8 1 16,4-4-1-16,-6-7 0 15,-2-1 0-15,-6-2-1 16,7 1 0-16,17 6-1 16,8-2 0-16,9 4 0 15,-6-3 1-15,-2-2 5 0,0 0 3 16,8-5 8-16,11 2 6 15,11-4 7-15,10-2-1 16,10-1-10-16,8 3-8 16,15 3-11-16,7 1-5 15,21 5 3-15,14-5 1 16,12-2 1-16,12 1 0 16,6-4 1-16,4-4-1 0,21-3-1 15,-2-3 0 1,-2 3 0-16,-3 6-1 0,-2 4 3 15,-1 4 0-15,-10 3 3 16,-6 1 0-16,-26 5 0 16,-8-6 1-16,-8-2-1 15,-7-5 0-15,-10-3 2 16,-3 3 0-16,-15-4 5 16,-6-3 1-16,-14-4 2 15,-11-5-1-15,-11-1-2 16,-5-3-2-16,-10-1-3 15,-3 0 0-15,-12 2-3 16,-1 3-1-16,-20 6 0 16,-1 5-1-16,-4 5 0 15,-3 0 0-15,13 2 0 16,-9 0 1-16,-4-4 0 0,0 0-1 16,7-9 1-16,10-1-1 15,15 4 0-15,0-3-1 16,13 11-1-16,0-1 0 15,19 1-2-15,10 1 1 16,7-2-4-16,15 0-1 16,14-4 0-16,13 0-1 15,19-2 5-15,2-2-1 16,13 1 2-16,4-3 1 16,23-2 2-16,10-1-1 0,11-4 0 15,-2 1 0-15,2 4-1 16,-2 0 1-16,-4 3 0 15,2 10 1-15,-17 3 0 16,1 8 1-16,2 6 1 16,-10-7 0-16,-10-2 0 15,-9-5 1-15,-27-5-1 16,3 0 1-16,-11 0 2 16,-2-3-1-16,-10 5 3 15,-11-4 3-15,-10-2 3 16,-11 0 0-16,-9-2-2 15,-4 2-3-15,-11-3-2 16,0 3-2-16,-8 2-2 16,-5 5 0-16,-19 12 0 15,-12 0-1-15,-14 14 0 0,-5 1 0 16,-17 3-1-16,-5 6 1 16,-8-9 0-16,-7 1-1 15,-1-6 0-15,2-1 0 16,7-7 0-16,1-5 0 15,11 2-2-15,7-1 1 16,8 5-1-16,12 6 0 16,23 6 0-16,-2-1 1 15,2 4 0-15,4-6 0 0,14-9-1 16,15-1-1-16,25-14-8 16,14-6-3-16,30-6-3 15,12-3 1-15,21-1 7 16,5 5 2-16,11 0 3 15,12 2 2-15,15-4 1 16,7 0 0-16,9-1 1 16,8 0-1-16,-2 3 1 15,2-2 0-15,6-8 1 16,-10 1 1-16,289-8 21 78,2 2-21-78,-426 29 11 0,0-1 0 0,-4 3 3 16,-9 4-1-16,-10-3 0 15,-5-3-4-15,-8-4-5 16,-4 0-2-16,-7 3-4 16,4 5-10-16,0 7-31 15,0 4-28-15,10 0-118 16,-2-2 541-16,10-17-301 15</inkml:trace>
  <inkml:trace contextRef="#ctx0" brushRef="#br0" timeOffset="48697.38">4626 9028 470 0,'-5'-3'281'16,"-3"1"-34"-16,2 3-34 16,-2 4-61-16,1 3-26 15,2 4-23-15,-2-1-2 16,4 3-8-16,1-1-7 16,3-4-13-16,4 3-10 0,7-3-19 15,4 2-8-15,11 2-15 16,7-6-7-16,25 3-7 15,1-2-1-15,12-3-3 16,7 4-1-16,-7-6 0 16,9-4 0-16,13-7 0 15,0-9 0-15,0 1 2 16,-3 0 0-16,-12 0 1 16,5 1 0-16,-1-3 0 15,-7 0 0-15,-18-1 3 16,-16 0 3-16,-20 4 6 15,-1 1 3-15,-12 2 6 16,-5 2 5-16,-7 1 0 16,-13 0-2-16,-9 1-9 15,-6-3-5-15,-14 2-8 0,-5-1-1 16,-5-2-2-16,-6 0-1 16,2 5-1-16,6 6-1 15,2 11 0-15,3 11 0 16,-15 2-1-16,-10 1 1 15,-8-1 0-15,-5-5 0 16,6-2 0-16,9 0-1 16,5-2 0-16,-8-5 1 0,-2-2-1 15,3 0 1 1,4-2-1-16,16 5 0 0,15 1 0 16,5 0 0-16,6 1 1 15,5-2-1-15,10 1 0 16,2 0-5-16,13-4-4 15,11 2-1-15,19-2 1 16,8-1 3-16,20-2 5 16,8-1 1-16,11-1 0 15,8 2 1-15,-7-2 1 16,-7 2-2-16,-9-3 1 16,-7-6 0-16,3 3 0 15,-1-5 1-15,0 1-1 16,-4 1-1-16,-13-3 2 15,-7 1-1-15,-11-6 2 16,-7 0 4-16,-14-4 3 16,-3 1 2-16,-12-1 2 15,-13-2-4-15,-14 5-4 16,-11-1-3-16,-19 8-3 0,-1 5-2 16,1 2 0-16,2 5 0 15,11-5 2-15,0-2-1 16,8 0 1-16,-9-6 0 15,-9 3 0-15,3-2 0 16,-2 0 0-16,12 1-1 16,12 4 0-16,5 2 0 0,10 2-1 15,4 5-2-15,10 4-3 16,9 5-2-16,12 5-2 16,11 3 0-16,8-2 1 15,7-6 2-15,15-4 2 16,8-5 0-16,20-1 4 15,7 3-1-15,0-4 2 16,-5-2 1-16,3-8 0 16,1 2 0-16,1-2 0 15,-5-3 1-15,-24 3 0 16,-15-4 1-16,-18 2 1 16,-5 4 1-16,-11 0 3 15,-4 0 2-15,-7-5 0 16,-5-7 1-16,-7-3-4 15,-3-5-2-15,-7-2 0 16,-12 2 0-16,-16 3 0 16,-11 5-1-16,-16 9-1 15,-1 6-1-15,-6 7-1 0,15 5 0 16,-1 2-1-16,-2-2 0 16,12 0 1-16,-8-4-1 15,18-5 2-15,11-2 1 16,17-3 8-16,9-1 3 15,16 2 2-15,8 1 1 16,17 2 2-16,11 1 0 16,20 1 3-16,9 3-3 0,7 1-7 15,0-1-4-15,-5-3-4 16,-8-3 0-16,1-1-1 16,0 1-3-16,4 1-34 15,-1 1-32-15,-5-3-150 16,4 0 141-16</inkml:trace>
  <inkml:trace contextRef="#ctx0" brushRef="#br0" timeOffset="50449.23">6486 9175 686 0,'-16'-5'358'0,"-2"0"-136"16,6 2-40-16,4 8-26 16,1-1-61-16,7 5-16 15,8 8-18-15,3-9-3 0,16 5 1 16,3-7-1-16,20-6-1 15,14-4 2-15,19-1 7 16,5-1 2-16,6-6-2 16,2 5-4-16,12-1-17 15,6 3-10-15,-6 5-15 16,-3-1-7-16,-9-7-4 16,-3 4 1-16,-9-9 2 15,-9 4 1-15,-28-1 3 16,-15-3 1-16,-16 0 2 15,-9-3 3-15,-14 0 2 16,-3-2-1-16,-14 2-4 16,-12-4-4-16,-14 1-5 15,-11 0-3-15,-11 0-4 16,3 4-1-16,3 6-1 16,1 6-1-16,5 12 1 15,-11 2-1-15,-16 6 0 16,-4 2 0-16,-2-3 0 0,5 1-2 15,12-2-1-15,8 1 0 16,3-1 0-16,5-4 1 16,19 2 0-16,3-1 0 15,23 2-5-15,10 1-2 16,16 3 0-16,13-1 0 16,21-6 4-16,17-2 3 0,13-10 1 15,3 0 0 1,6-6 1-16,-8 0-1 0,12-1 1 15,-12-8 0-15,-2 7 1 16,-11-2 0-16,-22 5 1 16,-2 10 1-16,-23-5 1 15,-4 2 3-15,-12-1 3 16,-8-7 0-16,-4 3-1 16,-5-7-3-16,-13-9-3 15,-2-2 0-15,-15-4-2 16,-11 2 0-16,-6 12-1 15,-7 6 0-15,-2 12-1 16,0 4-1-16,-1 7 1 16,-10 2 1-16,1-4 0 15,7-2-1-15,11-4 0 16,15-6 0-16,20-4-1 16,4-3 1-16,17-3-2 0,8-1-1 15,16 2 0-15,11-2 0 16,21 2 4-16,16 3 0 15,22-1 0-15,11 8 0 16,11 5 0-16,1 2 0 16,11 4 1-16,-4-6-1 15,-6 1 1-15,-3-3-1 16,-13-6 1-16,-1-1 0 16,-17-8 0-16,-7 1-1 15,-16-1 1-15,-13-2-1 0,-4 5 1 16,-11-3 0-16,-17 4 7 15,-7 1 1-15,-15-1 2 16,-8 1 1-16,-14-4-6 16,-10-3-1-16,-23 0-5 15,-8-2-3-15,-7 1-4 16,0 2-1-16,8 0 3 16,-11 3 1-16,-8 9 3 15,-4 5 0-15,-7 9 0 16,4 4 1-16,-8 6-1 15,-2 2 1-15,1 3-2 16,8 1 1-16,17-3-1 16,7-3 1-16,14-5-2 15,11-9 0-15,29-3-11 16,15-1-3-16,36-3 0 16,20 5 4-16,27-5 16 0,12-4 8 15,18 0 9-15,12-5 3 16,14-5 1-16,4-3 2 15,10-4-1-15,-5-1-1 16,-5 3-3-16,-7-2-2 16,-9 6-5-16,-9 3-1 0,-23 3-4 15,-2 9 0 1,-37 6 0-16,-11 1 0 0,-9 4-4 16,-7-2-10-16,-1-7-48 15,-1-2-42-15,-2-12-90 16,3 4 109-16</inkml:trace>
  <inkml:trace contextRef="#ctx0" brushRef="#br0" timeOffset="51202.25">8818 8045 644 0,'-23'11'372'15,"13"-2"-50"-15,2 1-38 16,9-6-69-16,5-2-41 16,10 7-58-16,4-1-15 15,6 4-28-15,4 1-10 16,4-6-6-16,6 0-4 15,12-5-8-15,9-3-2 16,7-2-7-16,-3-6-6 0,2-4-10 16,-4-4-6-16,-3-1-6 15,8 2-2-15,-6 1-3 16,-4 2-2-16,-12 2-17 16,-4 1-17-16,-19 3-51 15,-5 0-34-15,-5 5-101 16,-7-3-68-16,-4-1 182 15</inkml:trace>
  <inkml:trace contextRef="#ctx0" brushRef="#br0" timeOffset="51472.6">8956 8391 843 0,'2'17'427'15,"7"4"-137"-15,5-5-31 16,11-1-92-16,6 0-47 16,8-6-64-16,3 1-16 15,7-9-21-15,1-5-3 16,4-12-8-16,3-6-14 15,8-4-71-15,9-2-71 0,22 8 89 16</inkml:trace>
  <inkml:trace contextRef="#ctx0" brushRef="#br0" timeOffset="55585.2">10336 7940 677 0,'0'-2'355'0,"-1"1"-86"16,0-1-16-16,0 1-65 16,0-1-33-16,-9-19-45 15,-1-38-13-15,28 3-14 16,6-10-2-16,9-21-11 15,5-8-3-15,11-4-8 16,3 6-4-16,-5 7-3 16,-9 9-1-16,-14 27 1 15,-11 11 0-15,-9 24-2 16,1 10-4-16,-10 8-10 0,2 6-5 16,-3 8-12-16,3 10-3 15,4 19-1-15,-8 8 0 16,6 33 0-16,-1 8 1 15,3 27-4-15,0 8 0 16,-4-2-3-16,-4-3 0 16,-2-18 0-16,9-6-1 15,1-10-1-15,0-9-2 16,2-6-2-16,-5-2 0 0,9-6-1 16,-1-5-1-16,3-10 0 15,2-7-1-15,-2-13 0 16,4-4 0-16,-9-20-3 15,2-4-6-15,-5-15-21 16,-2-2-17-16,2-4-43 16,-6-8-25-16,-9-2-51 15,-2-2-28-15,-18 4-61 16,3 9-18-16,-10 8-32 16,-4 3 9-16,5 6 89 15,0 0 52-15,10 4 146 16,2-2 71-16,9-5 100 15,4 1 42-15,10-1 36 16,7 1 4-16,12 9-18 16,8 7-21-16,11 2-38 15,6 3-25-15,21 1-53 16,3-10-24-16,7 1-35 0,0-8-13 16,-7-10-11-16,-4-4-3 15,1-10-8-15,1-1-13 16,5 1-95-16,-6-4-92 15,-1 1 126-15</inkml:trace>
  <inkml:trace contextRef="#ctx0" brushRef="#br0" timeOffset="55885.13">11453 7517 1068 0,'-16'10'518'16,"1"9"-240"-16,1 11-58 15,2 10-32-15,6 11-66 16,5 6-20-16,10 7-31 16,9 2-16-16,11 3-22 15,2-3-8-15,1-7-12 16,1-6-2-16,2-11-5 15,1-3-3-15,3-9-2 16,0 0-1-16,-8-16-42 16,-3-3-48-16,-5-21-142 15,-3-10 85-15,-4-18 61 0</inkml:trace>
  <inkml:trace contextRef="#ctx0" brushRef="#br0" timeOffset="56108.15">11831 7651 675 0,'0'-15'439'16,"-9"0"19"-16,-4 3-132 15,-8 16-109-15,-8 11-45 0,-6 21-59 16,-10 12-22-16,-6 26-35 16,-2 7-11-16,-12 6-25 15,2 3-11-15,8-18-8 16,8-9-5-16,20-11-34 15,4-10-30-15,11-17-105 16,0-8-111-16,7-22 180 16</inkml:trace>
  <inkml:trace contextRef="#ctx0" brushRef="#br0" timeOffset="56288.39">11076 8035 792 0,'-7'-4'419'16,"7"6"-131"-16,22 10-66 15,8 2-29-15,16 2-47 0,8-6-22 16,17-7-25-16,13-4-14 16,1-9-31-16,3-2-15 15,1-6-25-15,-4-4-6 16,16-9-52-16,2-10-71 16,5-10 75-16</inkml:trace>
  <inkml:trace contextRef="#ctx0" brushRef="#br0" timeOffset="57170.41">12495 7645 830 0,'6'-8'385'0,"1"-7"-184"16,-8-5-15-16,4-11-61 15,15-5-23-15,-3-20-5 16,10-2 4-16,0-18 11 16,-2-5 0-16,10 9-5 15,-1 2-7-15,-4 23-20 16,-3 8-12-16,-6 15-18 15,-6 8-7-15,-5 9-9 0,-2 4-4 16,-3 8-7-16,0 6-1 16,4 16 0-16,-2 12-1 15,4 32-1-15,1 15-2 16,-7 24-6-16,-2 8-2 16,-5 14-4-16,-8-2-2 15,-3 0 0-15,-1-2-2 16,2-20 1-16,2-4-1 0,1-17-2 15,2-11 0-15,1-12-3 16,2-16-6-16,-1-15-23 16,2-11-24-16,-2-15-68 15,-1-7-45-15,-1-7-112 16,-3-7-48-16,-10-6-98 16,0-2-99-16,-5-6 352 15</inkml:trace>
  <inkml:trace contextRef="#ctx0" brushRef="#br0" timeOffset="57366.48">12430 8499 572 0,'-14'16'367'15,"4"-1"-25"-15,10 1-95 16,6-3-34-16,7 0-64 16,5-5-30-16,9-7-43 15,5-2-10-15,17-7-11 16,4-3-8-16,2-6-20 0,4 0-8 15,6-3-17-15,5-5-17 16,7-4-95-16,-1-6 519 16,0 1-337-16</inkml:trace>
  <inkml:trace contextRef="#ctx0" brushRef="#br0" timeOffset="57886.33">14104 7465 877 0,'-35'-12'468'16,"-4"1"-160"-16,-14 0-79 15,-8 0-34-15,-1 12-66 16,0 9-20-16,8 13-29 15,8 11-15-15,5 12-23 16,2 5-9-16,0 21-13 16,4 7-5-16,10 18-8 15,3-3-3-15,19-3-2 16,7-7-1-16,15-20-1 16,3-7 0-16,16-17 1 15,5-11 2-15,5-14 2 0,9-7 1 16,10-5 5-16,2-3 7 15,3-9 10-15,-12-4 5 16,-13-15 3-16,-7-9 0 16,-8-12 7-16,0 0 6 15,-11-22 5-15,-5-3-1 16,-12-8-12-16,-6-1-7 0,-16 6-15 16,-9 5-4-16,-5 14-9 15,1 3-2-15,2 17-4 16,5 4-1-16,7 8-7 15,4 1-8-15,15 0-39 16,4 1-28-16,13 5-87 16,6 4-35-16,14 22 126 15</inkml:trace>
  <inkml:trace contextRef="#ctx0" brushRef="#br0" timeOffset="58312.08">15007 7513 399 0,'15'-16'327'0,"-16"7"72"15,-11 3-37-15,-23 10-54 16,-9 4-61-16,-22 10-88 16,-11 15-29-16,-2 12-58 0,1 13-20 15,11 17-24-15,16 12-5 16,14 9-6-16,7-2-1 15,24 7 0-15,2-10-3 16,13-10-6-16,12-5-2 16,13-21-3-16,7-10 1 15,16-18 1-15,5-10 2 16,15-19 14-16,4-9 16 16,-5-18 34-16,-5-8 16 0,-13-15 19 15,-9-10-1-15,-13-16-11 16,-9-8-9-16,-18-14-17 15,-7-6-11-15,-7 11-21 16,-4 6-10-16,-4 25-15 16,0 14-4-16,-4 11-4 15,1 9 0-15,-6 6-3 16,2 5-4-16,7 4-34 16,3 4-26-16,8 6-80 15,0 0-34-15,5 15 109 16</inkml:trace>
  <inkml:trace contextRef="#ctx0" brushRef="#br0" timeOffset="60515.28">15684 8062 719 0,'-3'16'351'0,"0"25"-139"16,12-30-69-16,3-5-9 0,14-3-7 15,3-6-3-15,12-3-4 16,7-4-8-16,4 4-39 15,4 4-18-15,-6-2-28 16,-2 1-8-16,-1-8-13 16,-1-1-6-16,6-3-70 15,-6-5-75-15,-5-3 90 16</inkml:trace>
  <inkml:trace contextRef="#ctx0" brushRef="#br0" timeOffset="60736.36">16264 7604 637 0,'-14'42'345'0,"-5"21"-68"16,-1 11-35-16,-7 12-67 0,1 2-32 15,-1 8-62-15,-6-8-24 16,7-1-37-1,3-5-11-15,4-20-35 0,3-5-41 16,11-21-139-16,4-8 131 16</inkml:trace>
  <inkml:trace contextRef="#ctx0" brushRef="#br0" timeOffset="61279.28">16928 7706 837 0,'-2'-26'431'0,"-8"19"-138"15,0 10-41-15,-18 24-79 16,-7 17-35-16,-20 21-37 15,-7 8-15-15,9 11-37 16,6-1-15-16,25-4-20 16,12-2-6-16,19-1-3 15,10-4 1-15,20-8 3 16,7-1 1-16,8-11 2 0,5-2 1 16,-1-14-2-16,1-8 2 15,5-23 6-15,7-6 9 16,7-22 22-16,-2-7 12 15,-2-15 14-15,-10-7 0 16,-18-20-4-16,-4-4-2 16,-15-16-6-16,-6-10-3 15,-9 1-11-15,-7-4-6 0,-10 13-7 16,-11 11-2-16,-11 16-4 16,-4 11-1-16,-6 12-8 15,-3 11-6-15,-11 9-9 16,-7 3-3-16,-4 4-4 15,2-1 0-15,14 3-3 16,8 1-3-16,16 8-17 16,3 5-17-16,6 13-56 15,2 9-33-15,11 18-116 16,3 2-87-16,17 12 212 16</inkml:trace>
  <inkml:trace contextRef="#ctx0" brushRef="#br0" timeOffset="61877.14">18109 7752 921 0,'0'-7'409'0,"0"16"-195"0,3 9-10 15,5 15-40 1,-3-16-29-16,0 0-44 0,23 60-15 16,6 18-21-16,3 4-9 15,-1-26-13-15,-1 5-3 16,4-11-10-16,2-4-6 15,-8-14-11-15,-5-13-6 16,-3-15-58-16,-3-9-43 0,-5-21-142 16,-3-10-121-16,-1-22 232 15</inkml:trace>
  <inkml:trace contextRef="#ctx0" brushRef="#br0" timeOffset="62081.54">18575 7954 559 0,'1'-46'304'0,"-1"11"-50"15,-6 9-33-15,-6 14-35 16,-5 5-12-16,-7 17-17 16,-5 5-6-16,-7 16-25 15,-3 13-19-15,-8 9-40 16,2 7-19-16,-2 4-26 16,1-3-11-16,11 1-10 15,0-9-5-15,15-9-51 16,8-5-55-16,6-20-185 0,4-7 185 15</inkml:trace>
  <inkml:trace contextRef="#ctx0" brushRef="#br0" timeOffset="62278.1">17987 8145 762 0,'12'11'414'16,"12"4"-91"-16,6-1-32 15,21-3-80-15,0-5-38 0,13-9-63 16,-3-2-33-16,-6-10-47 16,2 0-14-16,-7-7-10 15,4-1-22-15,0-1 281 16,5 0-202-16</inkml:trace>
  <inkml:trace contextRef="#ctx0" brushRef="#br0" timeOffset="63520.67">19274 7699 884 0,'-7'-17'400'0,"-8"-3"-182"16,2 6-14-16,3 7-38 16,4 7-21-16,-3 11-46 15,4 5-9-15,-2 27-23 16,-16 4-13-16,7 25-12 15,-2 13-8-15,-3 4-17 16,3 3-6-16,3 0-8 16,8-2-6-16,7-13-46 15,8-4-39-15,5-19-172 16,-1-12 165-16</inkml:trace>
  <inkml:trace contextRef="#ctx0" brushRef="#br0" timeOffset="63938.71">19475 7903 749 0,'12'-33'351'0,"-5"17"-156"16,-6 13-28-16,-5 17-64 16,-6 12-10-16,-3 21-8 15,-1 1-3-15,0 21-14 16,3 3-14-16,5 10-26 15,6 8-9-15,11-16-14 16,9-5-3-16,16-20-1 16,11-12 0-16,18-13 12 15,-4-11 23-15,3-15 40 16,-2-15 22-16,-12-21 29 16,2-5-7-16,-12-20-15 15,-5-2-11-15,-22-12-20 16,-11-8-7-16,-17-5-11 15,-16 2-5-15,-9 17-8 16,-2 9-4-16,-5 35-11 16,0 8-6-16,3 19-13 0,6 5-5 15,1-4-5-15,7 1-2 16,6-6-15-16,6-6-20 16,21 10-54-16,7 2-44 15,12 11-121-15,9 14 159 16</inkml:trace>
  <inkml:trace contextRef="#ctx0" brushRef="#br0" timeOffset="64776.39">20463 8004 591 0,'-10'3'331'0,"4"5"-57"16,-3 2-33-16,1 1-59 15,1 2-23-15,4-2-33 16,3-1-13-16,12 2-23 16,8 0-7-16,13 1-15 15,11 4-9-15,6-1-19 16,-3-2-9-16,-2-4-13 15,-4-1-5-15,-3-8-7 16,3 0-1-16,-3-5-3 16,-4-7-2-16,-4-4-40 15,-1-5-40-15,-6-4-131 16,-4-4-90-16,-8-1 183 16</inkml:trace>
  <inkml:trace contextRef="#ctx0" brushRef="#br0" timeOffset="64982.09">20804 7642 604 0,'0'1'334'16,"0"27"-68"-16,-3 11-45 16,-4 21-79-16,-6 11-29 15,-6 5-47-15,-1 3-16 16,-1 1-29-16,-3-7-12 15,6-2-33-15,-2-5-32 0,8-9-122 16,8-1 114-16</inkml:trace>
  <inkml:trace contextRef="#ctx0" brushRef="#br0" timeOffset="66094.75">21323 7618 508 0,'-16'-2'263'16,"4"-1"-69"-16,1 0-17 0,7 1-33 15,2 2-7-15,3 2-12 16,-1-2-2-16,0 0-14 15,0 0-6-15,16 0-23 16,38-4-14-16,-18 0-27 16,9-1-9-16,18-2-7 15,9 0-1-15,12 2 0 16,0-2-1-16,3-1 0 16,2-2 2-16,-1-1 3 15,-8-1 2-15,-19 3-1 16,-11 1-3-16,-18 2-8 15,-6-1-4-15,-6 4-2 16,-2-2 0-16,-4 1 2 16,-3 0 0-16,2 1 0 15,0 2-1-15,-1 1-2 16,3 4-2-16,-5 4 0 0,-2 3-1 16,-5 6 3-1,-3-1 2-15,-9 8 6 0,-3 3 3 16,-10 7 3-16,-6 8 0 15,-14 16-2-15,-6 8-3 16,-17 15-3-16,-15 2-3 16,-18 7-3-16,-7 3-2 15,-1 3-4-15,18 2 0 16,12-12-2-16,10-13 0 16,19-17-1-16,2-11-2 0,16-14-6 15,7-7-12-15,12-14-50 16,9-5-37-16,11-10-153 15,5-9 82-15,5-6 88 16</inkml:trace>
  <inkml:trace contextRef="#ctx0" brushRef="#br0" timeOffset="66509.3">22667 7942 942 0,'5'19'413'0,"0"11"-240"16,0 6-34-16,0 12-75 15,1 3-24-15,4 6-11 16,-1 1 1-16,2 2-10 15,-1-5-5-15,5-10-11 16,-2-5-5-16,-1-13-40 16,0-9-49-16,-3-4-205 15,-2-7 191-15</inkml:trace>
  <inkml:trace contextRef="#ctx0" brushRef="#br0" timeOffset="66738.13">22870 7997 597 0,'-17'18'334'16,"-6"5"-61"-16,-1 4-44 16,-7 7-74-16,-2 3-29 15,-3 8-48-15,-2-3-23 16,-1 1-34-16,-5-7-10 15,3-6-30-15,2-3-30 16,-1-12-130-16,4-1-142 0,5-9 201 16</inkml:trace>
  <inkml:trace contextRef="#ctx0" brushRef="#br0" timeOffset="66920.1">22288 8328 288 0,'-1'-9'241'0,"2"9"69"16,4-6-46-16,4 0-49 15,5-2-15-15,7-1-35 16,7 12-22-16,9 4-48 16,3 3-21-16,7 0-36 15,-4-7-16-15,5-4-30 16,0-6-23-16,1-6-112 16,3-8-101-16,-8-4 148 15</inkml:trace>
  <inkml:trace contextRef="#ctx0" brushRef="#br0" timeOffset="67517.1">23400 7911 656 0,'17'-7'321'0,"4"-6"-117"15,1-5-3-15,-6-14-30 16,14 4-3-16,-8-19 14 16,3-4-2-16,10-7-22 15,-12-11-18-15,4 3-47 16,0 7-19-16,-5 4-26 15,2 7-10-15,0 5-6 16,5 5 1-16,-2 3 1 16,1 2 1-16,3 11-2 15,-10 1 0-15,-10 12-4 16,-4 6-2-16,-7 15-3 16,0 11-2-16,-2 24-4 15,-3 8-1-15,-4 20-4 16,-4 4-2-16,-1 11-3 0,2 9-2 15,-3-1-1 1,1 3 1-16,4-5 2 0,-2-3 0 16,1 5 0-16,0-4 0 15,2-7-2-15,-1-2-1 16,1-18 0-16,0-3-2 16,4-8-1-16,-1-7 0 15,3-8 0-15,1-6 0 16,2-3-2-16,0-6 0 15,2-9-10-15,0-7-12 16,-1-10-36-16,0-3-23 0,-1-3-54 16,0 6-29-16,0-1-117 15,-1 0 353-15,0 0-96 16</inkml:trace>
  <inkml:trace contextRef="#ctx0" brushRef="#br0" timeOffset="67825.42">23379 8815 977 0,'15'12'474'0,"3"-1"-175"15,4-6-45-15,13 2-84 0,-4-3-30 16,4-3-37-16,4 7-11 16,-5-3-17-16,6 2-13 15,-1-1-24-15,1-6-12 16,8-6-16-16,0-5-2 16,11-5-6-16,-6 1-2 15,2-3-32-15,1 2-38 0,-7 1-127 16,3 2 124-16</inkml:trace>
  <inkml:trace contextRef="#ctx0" brushRef="#br0" timeOffset="79310.5">1088 5633 680 0,'3'24'355'16,"-2"11"-92"-16,-8 13-24 15,10 35-47-15,-6 14-32 16,8 20-40-16,6 6-21 16,4-8-38-16,6-5-18 15,0-22-27-15,6-9-8 16,-4-26-12-16,-1-10-26 16,-6-12-76-16,-7-8-56 15,-5-6-129-15,-4-10 172 0</inkml:trace>
  <inkml:trace contextRef="#ctx0" brushRef="#br0" timeOffset="79698.42">1177 5614 1052 0,'18'-24'1101'0,"-2"7"-730"16,10-16-358-16,3 8-5 16,4 14-2-16,2 6 0 15,15 5 3-15,1 6 4 0,6 5 8 16,-6 0 3-16,2 11 2 16,-3-1-1-16,-7 17-7 15,26 555 254 32,-77-565-253-31,-17 15-1-16,3-10 16 0,-27 40-16 15,0-5-3-15,-10-15-11 16,-6-5-1-16,-1-15-17 16,-3-8-27-16,27-9-75 15,10-11-60-15,23-5-177 16,9-4 216-16</inkml:trace>
  <inkml:trace contextRef="#ctx0" brushRef="#br0" timeOffset="80191.37">2174 6364 694 0,'13'-10'361'0,"21"-2"-81"15,2-6-12-15,11-3-48 16,5 2-29-16,-3-18-48 16,-1-4-2-16,-2-5-14 15,-7-2-2-15,-8 4-6 16,-6 8-7-16,-16 10-8 15,-6 1-9-15,-8 11-20 16,-5-1-8-16,-9 0-19 16,-2 1-7-16,-4 1-7 0,0 8-3 15,-8 4-3-15,-5 2-1 16,-9 13-6-16,-4 7-2 16,1 17-4-16,7 7-4 15,12 15-1-15,5 2-1 16,14 2 0-16,6 5-1 15,9-5 0-15,12 0-2 16,3-5 0-16,5-6-2 16,13-8-2-16,2-9-2 0,10-12-2 15,0-8-11-15,-5-17-59 16,3-5-32-16,-5-16-126 16,4-3-56-16,2-14-137 15,-5-6-325-15,-2-6 511 16</inkml:trace>
  <inkml:trace contextRef="#ctx0" brushRef="#br0" timeOffset="80468.16">3065 5794 771 0,'-10'-12'480'16,"-4"7"-82"-16,-4 17-81 15,-5 7-56-15,2 19-64 16,-2 9-22-16,-2 9-53 15,1 6-14-15,0 3-26 0,6-1-6 16,10-1-3 0,9-4-1-16,17-19-9 0,0-6-7 15,6-10-19-15,6-10-10 16,-1-3-15-16,4-10-6 16,6-16-5-16,0 0-1 15,-3-16-32-15,1-4-32 16,-6-5-82-16,-4-6-59 15,-1-2 427-15,-3 5-215 16</inkml:trace>
  <inkml:trace contextRef="#ctx0" brushRef="#br0" timeOffset="80643.53">3463 5834 1050 0,'-6'38'573'16,"-1"8"-199"-16,3 9-78 15,4-2-73-15,7 5-122 16,-4-7-41-16,-3-13-48 16,5 4-5-16,-5-26-75 15,13-1-65-15,3-12 83 16</inkml:trace>
  <inkml:trace contextRef="#ctx0" brushRef="#br0" timeOffset="80821.45">3432 5585 1678 0,'-16'-4'600'16,"10"-10"-529"-16,3-8-20 16,6-17-45-16,11-3-23 15,-1-12-109-15,5 1-89 16,8 15 125-16</inkml:trace>
  <inkml:trace contextRef="#ctx0" brushRef="#br0" timeOffset="81351.28">3736 5902 1143 0,'21'67'485'0,"2"-12"-307"16,-2-2-7-16,-10-17-100 15,0-8-14-15,-2-5-1 16,-2-9 2-16,3-7 10 16,4-3 4-16,-13-10-1 15,2-7-9-15,0-11-25 16,-3-7-12-16,5-13-19 16,-2-6-4-16,6-10-3 15,4-2-1-15,8 10 0 16,-3 3 1-16,1 23 4 0,-4 15 8 15,-6 22 19-15,1 15 9 16,-6 17 12-16,-6 2-1 16,-4 10-10-16,-2 3-6 15,2-4-10-15,9-5-6 16,1-20-8-16,8-10-5 16,5-22-3-16,0-15-1 15,10-17 0-15,1-9 1 0,-1-9-1 16,1-2-1-16,-6 7 3 15,-2 7 8-15,-1 19 33 16,-4 10 19-16,-5 18 30 16,-4 9 2-16,-5 14-24 15,-1-2-16-15,0 2-28 16,2-5-11-16,5-7-10 16,2 1-3-16,3-9-7 15,0-1-11-15,5-8-43 16,-2-1-28-16,1-6-89 15,2 0-79-15,-4-7-173 16,15-2 259-16</inkml:trace>
  <inkml:trace contextRef="#ctx0" brushRef="#br0" timeOffset="81679.02">4684 5629 1134 0,'9'-2'514'0,"-15"13"-244"0,-8 7-34 16,-7 13-82-16,2 3-24 15,-4 10-34-15,2-3-17 16,1 3-19-16,0-2 0 16,7-9-8-16,6-1-2 15,4-11-11-15,5-3-5 16,5-10-7-16,4-3-1 16,3-11-2-16,5-1 2 15,-4-11 5-15,4-2 5 16,0-4 8-16,0-1 3 0,2 5 6 15,-5 4-2-15,-6 13-11 16,-3 3-6-16,-6 16-16 16,-2 10-4-16,-4 8-5 15,0 4-3-15,2-10-6 16,2-9-6-16,2-13-49 16,4-6-35-16,4-13 189 15,-1-2-103-15</inkml:trace>
  <inkml:trace contextRef="#ctx0" brushRef="#br0" timeOffset="81876.14">5071 5008 1708 0,'8'40'669'0,"0"17"-445"0,3 19-11 15,-3 4-62-15,-1 0-24 16,3 4-62-16,-2-7-28 15,-2-1-28-15,-4-4-4 16,1-5-26-16,-3-5-27 16,-6-5 269-16,0 1-184 15</inkml:trace>
  <inkml:trace contextRef="#ctx0" brushRef="#br0" timeOffset="82864.3">979 6842 1072 0,'-7'16'518'15,"8"4"-254"1,10-6-74-16,8-1-36 0,11-10-61 16,2-8-7-16,11-4-3 15,9-6-7-15,14 0-13 16,15 4-4-16,22-1-9 15,5-2-6-15,17-2-13 16,9-3-4-16,3-4-11 16,4 2 0-16,15 1 1 15,-9-1 1-15,6 2 0 16,12 0 0-16,-9-1-4 16,5 6 2-16,7 1 5 15,-13 1 3-15,-4 3 9 16,0-2 2-16,-18 0-3 15,10 0-4-15,-10 0-12 16,5-1-3-16,-5 0-6 16,-10 0 0-16,-7 2-1 0,-11-1-1 15,-14 5-1-15,-7 2-1 16,-17 6-1-16,-13 3 0 16,-16 3-1-16,-7-2-1 15,-16-4-9-15,0 2-18 16,-8-3-37-16,-3 0-20 15,-4-2-47-15,0-2-25 16,0 1-80-16,0 1 62 16,0 0 96-16</inkml:trace>
  <inkml:trace contextRef="#ctx0" brushRef="#br0" timeOffset="83270.32">5573 5515 1059 0,'3'-11'515'15,"2"8"-191"-15,-3-5-20 0,1 5-99 16,-3 1-68-16,-2-2-91 16,1 4-24-16,0 0-47 15,0 0-55-15,0 0 54 16</inkml:trace>
  <inkml:trace contextRef="#ctx0" brushRef="#br0" timeOffset="83418.38">5623 5962 1367 0,'15'45'599'0,"-15"-14"-323"15,0-7-83-15,-5-17-99 16,2-8-49-16,3-18-99 16,2-6-47-16,0-7 64 15</inkml:trace>
  <inkml:trace contextRef="#ctx0" brushRef="#br0" timeOffset="93637.95">1066 10740 1266 0,'-21'1'528'0,"-3"9"-346"0,-1 6 6 16,1 14-66-16,5 8-47 16,3 8-43-16,8 3-9 15,8 9-13-15,10 6 2 16,11 15 9-16,-2 10 0 15,6 8-1-15,-9-2-4 16,-6-13-7-16,1-16-13 16,-2-19-63-16,1-14-61 0,2-26-172 15,7-4 184-15</inkml:trace>
  <inkml:trace contextRef="#ctx0" brushRef="#br0" timeOffset="94146.38">960 11116 555 0,'-2'-42'356'15,"2"-3"-49"-15,-1-3-87 16,0-2-22-16,1 0-60 16,3 2-27-16,4 9-29 15,6 4-20-15,8 10-18 16,-3-1 9-16,14 7 18 15,-13-7-2-15,8 8-13 0,3 5-16 16,-7 4-22-16,10 14-3 16,-13 5 0-1,-6 7 1-15,-10 17-1 0,-5 8 1 16,-14 17-2-16,-6 7-1 16,-2 3-4-16,-2-8-2 15,0-15-3-15,3-14-1 16,8-18-6-16,16-3-1 15,14-8-1-15,6-3-1 16,13 0 6-16,-4-3-1 0,8 1 1 16,5 2 0-16,0 5 0 15,-1 1 0-15,-6 13 26 16,-7 8 18-16,-10 11 25 16,-10 9 11-16,-13 19-11 15,-13 1-11-15,-16 3-21 16,-3-4-11-16,-3-19-13 15,2-5-6-15,6-15-5 16,-1-11-2-16,0-17-32 16,8-7-24-16,9-9-67 15,4-3-53-15,3-2 468 16,11-2-260-16</inkml:trace>
  <inkml:trace contextRef="#ctx0" brushRef="#br0" timeOffset="94333.1">1624 11113 1164 0,'16'52'518'16,"-9"16"-284"-16,-2 2-44 16,-2-9-112-16,4-11-36 15,4-19-29-15,0-12-13 16,-1-15-92-16,1-4 233 0,-3-12-132 15</inkml:trace>
  <inkml:trace contextRef="#ctx0" brushRef="#br0" timeOffset="94466.57">1621 10711 807 0,'-15'18'300'0,"9"-6"-231"15,3-1-70-15,6-5 0 16</inkml:trace>
  <inkml:trace contextRef="#ctx0" brushRef="#br0" timeOffset="94836.22">2018 11011 1010 0,'16'76'507'0,"-6"0"-190"16,-10 12-114-16,-1 2-55 16,-3-14-65-16,3-7-19 15,0-31-28-15,5-6-6 16,-2-22 2-16,1-8 9 16,8-11 5-16,-18-16 5 15,13-19-2-15,6-7-4 16,-5-22 2-16,16 0 0 0,1 11 10 15,-1 9 3-15,5 19 14 16,-3 10 4-16,-4 13-8 16,-6 2-5-16,-2 15-19 15,2 5-8-15,-8 7-13 16,3 5-7-16,-2 9-12 16,-3 1-3-16,5 2-6 15,2 2-29-15,4-4-85 16,6 1-37-16,9-5 82 15</inkml:trace>
  <inkml:trace contextRef="#ctx0" brushRef="#br0" timeOffset="95184.34">2575 11081 1126 0,'-8'-5'553'15,"-6"7"-226"-15,-7 3-48 16,-12 4-150-16,8 9-45 15,-5 1-48-15,7 10-11 16,12 11 1-16,-4-7 5 16,16 9 4-16,4-5 0 15,5-7-9-15,9 0-7 16,0-13-9-16,-3-6-3 16,4-10-3-16,-2-11 0 0,1-12 0 15,1-9 6-15,-3-16 30 16,1 2 15-16,-3-2 30 15,0 5 7-15,0 10-13 16,-2 7-12-16,-4 12-25 16,-2 7-11-16,-7 11-16 15,0 6-5-15,-3 6-7 16,1 3-3-16,3 10-19 16,1-7-26-16,4-6-84 15,1-4-44-15,3-18 101 16</inkml:trace>
  <inkml:trace contextRef="#ctx0" brushRef="#br0" timeOffset="95794.24">2786 11060 839 0,'3'21'425'16,"3"6"-152"-16,-1 12-58 0,6 10-22 15,2 9-21-15,-5-3-8 16,2-3 10-16,-6-13-3 15,-2-17-6-15,4-5-17 16,-4-16-51-16,2-11-28 16,1-23-49-16,3-13-13 15,0-19-6-15,2-2-1 16,4 7-5-16,-2 5-15 0,1 11-35 16,-1 9-27-16,-2 8-65 15,0 9-19-15,2 8-42 16,5 7 5-16,-9 6 18 15,2 4 23-15,-2 8 76 16,-5 1 22-16,7 5 70 16,-2 3 26-16,-3 2 40 15,3 7 19-15,-3-1-7 16,-3-5-14-16,4-6-40 16,-3-8-20-16,6-13-7 15,2-2 3-15,1-14 11 16,2-5 6-16,5 0 10 15,0-4 6-15,-2 1 20 16,-2 0 18-16,-6 1 39 16,-1 3 21-16,-1 9 22 15,-1 5 2-15,-2 8-26 16,2 8-23-16,-1 10-42 0,4 7-18 16,3 9-20-16,0 4-4 15,-2 17-9-15,-1 10-4 16,-9 10-4-16,-3 1 1 15,-14-13 3-15,-2-7 1 16,-5-8 1-16,-4-4-3 16,-1 6-7-16,-2-9-4 15,-2-20-26-15,-5-18-28 0,12-26-74 16,3-7-53-16,5-18 343 16,10 5-168-16</inkml:trace>
  <inkml:trace contextRef="#ctx0" brushRef="#br0" timeOffset="96026.67">3536 10973 1406 0,'10'-1'644'0,"6"-14"-279"15,3-5-84-15,-4-4-116 16,1 1-59-16,-6-5-78 16,1 2-18-16,-4 8-5 0,-3-1-30 15,-2 10-107-15,0 4 115 16,1 0-28-16</inkml:trace>
  <inkml:trace contextRef="#ctx0" brushRef="#br0" timeOffset="96158.62">3732 11258 1789 0,'-9'49'650'0,"6"-26"-529"15,0-16-86-15,9-25-115 16,4-8 452-16,-4-11-304 16</inkml:trace>
  <inkml:trace contextRef="#ctx0" brushRef="#br0" timeOffset="96783.32">1077 12171 1319 0,'-17'-22'585'0,"19"15"-318"15,-7-4-62-15,1 4-111 16,6 7-35-16,-4-7-2 15,14 8 17-15,16 6 30 0,11-2 10 16,19-1-8-16,14-4-13 16,31-4-20-16,12 2-7 15,25-10-19-15,15-3-7 16,5-7-16-16,17-8-5 16,11-5 7-16,-2 1 7 15,12-7 13-15,-10-2 0 16,-11 8-6-16,-9-5-4 15,-28 9-7-15,-14 5-3 16,-34 2-7-16,-16 5-5 0,-26 4-8 16,-7 3-3-16,-19-7-20 15,-4 1-22-15,-12-1-65 16,-7-4-11-16,-8-1 65 16</inkml:trace>
  <inkml:trace contextRef="#ctx0" brushRef="#br0" timeOffset="103353.06">7031 9549 419 0,'-5'2'286'16,"2"-2"-15"-16,0 1-71 16,-1 2-21-16,2-3-27 15,-2 1-6-15,1 0-23 16,2-1-14-16,-1 0-31 16,1-1-13-16,0 0-19 15,-2-4-7-15,1-22-9 16,14-32 1-16,10 14 0 15,4-2 0-15,4-5-2 16,4 3 0-16,-3 14 0 16,-5 2 2-16,-8 15 0 15,-2 6-1-15,-3 3-5 16,-11 8-3-16,0 3 0 0,-2 2-1 16,-1-4 1-16,1 0-1 15,1 19-2-15,11 41 0 16,-7-12 1-16,-1 9-1 15,-1 3 0-15,-6 3-2 16,1 2-3-16,2 0-1 16,-10-9-4-16,7-6-2 15,6-9-2-15,-4-10-1 16,10 0-2-16,-2-8-1 16,-8-11 1-16,8 1-1 0,-1-7-1 15,-2-3-6-15,-2-5-43 16,-2-3-34-16,-1 4-75 15,0 0-57-15,0 0-155 16,-1 0 232-16</inkml:trace>
  <inkml:trace contextRef="#ctx0" brushRef="#br0" timeOffset="103553.22">7112 9847 404 0,'-22'-5'304'0,"9"5"60"16,4 0-46-16,8 0-77 15,2 5-31-15,8-1-43 16,6 3-19-16,14-1-17 16,3-2-7-16,7 7-38 15,3-4-20-15,-6 1-36 0,1 1-15 16,-1-8-7-16,-3-1-1 16,4-7-73-16,0-6-65 15,0 1 81-15</inkml:trace>
  <inkml:trace contextRef="#ctx0" brushRef="#br0" timeOffset="104372.6">4860 9351 579 0,'12'-22'296'15,"1"21"-77"-15,-7 10-29 16,-4 15-32-16,-1 12-10 16,-7 10-28-16,0 4-17 15,-7 9-37-15,-4 2-21 16,8 1-25-16,-9-6-6 15,8-9-8-15,9-4-6 16,-4-13-25-16,3-1-28 0,9-10-121 16,6-2 113-16</inkml:trace>
  <inkml:trace contextRef="#ctx0" brushRef="#br0" timeOffset="104739.27">5113 9417 375 0,'-1'2'275'0,"-2"12"37"16,-2 6-72-16,1 8-65 16,0 2-26-16,1 8-37 15,3-1-15-15,5 1-30 16,3-6-16-16,7-11-22 15,1-6-6-15,9-8 1 16,4-5 10-16,2-6 34 0,-3-9 17 16,2-5 23-16,-3 2-2 15,-17-6-26-15,0 2-13 16,-13-1-26-16,-6-3-6 16,-8 2-11-16,-11-3-6 15,-15-3-11-15,-2-1-3 16,5 4-30-16,8 4-29 15,10 10-90-15,3-5-91 16,12 10 147-16</inkml:trace>
  <inkml:trace contextRef="#ctx0" brushRef="#br0" timeOffset="105596.2">2355 9292 387 0,'-2'-22'290'16,"4"11"46"-16,3 11-57 15,5 8-56-15,-4 8-29 16,-2 25-49-16,-4 7-17 16,-5 12-44-16,-4 5-16 0,-1 6-25 15,-6-12-9-15,5-2-16 16,8-3-15-16,1-20-85 15,6 1-78-15,8-16 94 16</inkml:trace>
  <inkml:trace contextRef="#ctx0" brushRef="#br0" timeOffset="106046.82">2691 9376 665 0,'-8'-10'355'15,"-1"8"-102"-15,-3 5-94 16,-2 3-8-16,1 6-39 16,-1 3-11-16,4 7-9 0,3 7-11 15,4 9-23-15,4 6-11 16,3 5-23-16,3 6-8 15,-1-2-8-15,2-1-3 16,5-8-2-16,2-13-2 16,0-10-1-16,5-9 2 15,-1-12 3-15,2 0 5 16,0-13 18-16,-1-7 10 16,-4-10 20-16,8-4 6 0,2 1-5 15,-3 0-10-15,0 6-19 16,-15-2-10-16,-3 4-12 15,-9 3 0-15,-8 5-2 16,-2-1 0-16,-19 2-3 16,8-1-13-16,-8-1-53 15,1-3-29-15,9 0-59 16,1-5-28-16,12 6-73 16,8-1-48-16,8 11 190 15</inkml:trace>
  <inkml:trace contextRef="#ctx0" brushRef="#br0" timeOffset="106373.43">3109 9333 586 0,'-2'2'407'0,"-4"3"-17"15,-5-1-154-15,2 10-25 16,-4 6-96-16,2 8-26 15,-4 9-35-15,0 1-13 16,13 4-16-16,2-3-4 16,13-9 0-16,2-7 4 15,4-7 11-15,6-5 5 16,1-4 11-16,2-6 4 0,-2-10 14 16,-7-7 7-16,-2-8 13 15,-3-4-3-15,-7-4-22 16,-3-3-13-16,-5-4-30 15,-5-2-10-15,-1 2-19 16,1 8-40-16,0 4-78 16,-5 10-167-16,1 22 185 15</inkml:trace>
  <inkml:trace contextRef="#ctx0" brushRef="#br0" timeOffset="109593.56">6900 10295 241 0,'0'-12'220'16,"2"7"74"-16,-2-3-18 15,1 4-48-15,0 3-18 16,-2-1-30-16,1 2-14 16,0 0-25-16,0 11-23 0,0 17-43 15,0 43-21-15,-1-27-35 16,0 2-7-16,0 1-6 16,0-1-2-16,2-2-2 15,3 1 0-15,1-7 0 16,-2-1-18-16,0-6-106 15,-1-6-94-15,8-4 126 16</inkml:trace>
  <inkml:trace contextRef="#ctx0" brushRef="#br0" timeOffset="110096.51">7235 10297 547 0,'-8'7'346'0,"-3"3"-52"15,5 6-103-15,0 8-27 16,3 1-64-16,3 3-20 16,-9 1-25-16,9-4-15 15,4 5-23-15,5 0-6 16,3-2-8-16,6-2-1 15,4-5 0-15,3-3 1 0,2-4 3 16,-5 2 1-16,-2-5 1 16,-3 1-1-1,2-1-1-15,-4-6-2 0,3 2 0 16,-5-7 12-16,2-9 33 16,-4-3 13-16,-4-10 19 15,-5-2-6-15,-2-6-18 16,-2 2-6-16,-5-5-3 15,1-1-1-15,-5-1-3 16,1 1-2-16,-1 5-11 16,-2-1-5-16,5 9-10 15,-2 2-3-15,5 12-6 16,-3-1-2-16,-1 1-3 16,3 2-1-16,-4-7-1 15,10 6-2-15,-1 4-12 16,1-1-17-16,0 2-44 0,-1 0-31 15,0 0-118-15,-1 0 142 16</inkml:trace>
  <inkml:trace contextRef="#ctx0" brushRef="#br0" timeOffset="110527.75">7809 10032 604 0,'-11'4'365'0,"-2"3"-44"16,-1 0-42-16,2 2-82 15,-1-1-47-15,5 0-64 16,2 0-24-16,7 3-38 15,-1 5-11-15,3 7 0 16,-1-2 6-16,0 1 7 16,12 2 3-16,-11-10 10 15,6-5 4-15,4-3 17 16,-6-8 8-16,10-7 5 16,-3-5 2-16,-2-5 0 15,0 4-5-15,-2-8-13 16,-4 4-9-16,-4 1-18 15,-3-4-6-15,-13 5-7 16,2 3-4-16,-12 5-7 0,-2 5-1 16,-1 3-43-16,-3 0-57 15,-5-5-150-15,2 1-424 16,4-3 448-16</inkml:trace>
  <inkml:trace contextRef="#ctx0" brushRef="#br0" timeOffset="112038.98">7546 10257 285 0,'-6'-7'165'15,"1"0"-3"-15,-2-1-19 0,1-2-3 16,-1 5 10-16,-1 3 15 16,2 2 0-16,-3 5-3 15,1-5-8-15,-2 0-31 16,-3 0-17-16,-3-1-32 15,-1 2-18-15,-2-2-20 16,-2 0-8-16,1 0-12 16,2-1-2-16,3 13 0 15,4-3 1-15,-4 3 4 16,5 5 3-16,3-1 0 16,-4 6-2-16,5 8-5 15,-1-3-4-15,-5 1-6 16,8 5-1-16,10 1-2 15,-5-3-1-15,6 4-1 16,2 0 1-16,-9-3-1 16,10 3 0-16,3 0 1 15,-3-4 0-15,9 1-1 0,-4-1 0 16,0-8 0-16,2-5 0 16,0-5 0-16,1-6 0 15,1-1 1-15,-2-4 0 16,-2-5 1-16,-1-5 0 15,1-6 0-15,0 0 1 16,1-6 2-16,2 0 1 16,1-3 7-16,-2-6 5 0,5 2 18 15,-3-7 9-15,-2-6 11 16,-4 3 1-16,-14 1-9 16,1 2-6-16,-8 5-12 15,-2 2-3-15,4 6-7 16,-8 2-3-16,2 0-6 15,1 2-2-15,-2 0-4 16,3 1-2-16,-1 1-2 16,-2-5 0-16,0-3-8 15,-1 1-22-15,-1-2-83 16,5 4-56-16,2 2-31 16,2-1 100-16</inkml:trace>
  <inkml:trace contextRef="#ctx0" brushRef="#br0" timeOffset="115586.31">4755 10316 632 0,'-2'-19'343'16,"-1"-2"-67"-16,2 1-30 15,1 9-55-15,-5 5-35 0,-1 7-54 16,2 16-21-16,-5 7-26 16,3 13-3-16,2 14-5 15,-3-2-8-15,4 8-16 16,3 0-8-16,1-7-10 16,1-1-5-16,5-4-22 15,-2-10-22-15,1-4-66 16,-2-4-56-16,2-13-212 15,-2-3 242-15</inkml:trace>
  <inkml:trace contextRef="#ctx0" brushRef="#br0" timeOffset="116115.39">5042 10290 597 0,'-3'-1'308'15,"2"8"-88"-15,-3 0-38 16,0 5-66-16,2 9-29 16,3 7-35-16,2 2-11 15,3 6-8-15,1-1-3 16,1 1-6-16,0-2-2 0,0-2-8 15,2-3-3-15,4-6-4 16,2 0-3-16,4-10-1 16,-1-6-1-16,3-9 0 15,2-9 1-15,5-6 2 16,-5-4 0-16,2-3 11 16,-5-2 11-16,-18-4 18 15,8 2 13-15,-11-1 21 16,-3 2 7-16,7 0 10 15,-4-2-1-15,-5-3-15 16,-2-2-10-16,-2 2-19 16,-5-3-8-16,5 11-9 15,0 5-3-15,2 10-6 16,-4 3-3-16,-3 10-7 16,-3-2-3-16,-8 3-7 15,3 14-2-15,-1 0-4 0,1 1-7 16,4-5-21-16,1-9-17 15,10-4-52-15,5 3-34 16,4-7-87-16,10-5-74 16,3-20 188-16</inkml:trace>
  <inkml:trace contextRef="#ctx0" brushRef="#br0" timeOffset="116411.88">5463 9859 625 0,'4'1'413'15,"-1"2"-23"-15,3 5-117 16,-2 8-38-16,0 5-76 15,-3 1-28-15,2 4-57 16,-2-6-16-16,0 7-21 16,4 4-9-16,-3 3-12 15,-2 4-5-15,0-10-37 16,-1-4-41-16,1-9-354 16,4 0 290-16</inkml:trace>
  <inkml:trace contextRef="#ctx0" brushRef="#br0" timeOffset="118651.9">2453 10219 377 0,'0'14'253'16,"-1"-2"57"-16,5 8-99 15,0 4-36-15,0 1-17 0,6 14-47 16,-10-9-16-16,2 5-24 15,-3 1-16-15,-8-6-22 16,9 4-13-16,-2-1-28 16,5-2-22-16,4-2-53 15,-7-5-50-15,2-5-293 16,0-6 287-16</inkml:trace>
  <inkml:trace contextRef="#ctx0" brushRef="#br0" timeOffset="119104.63">2710 10205 718 0,'0'5'343'16,"-2"11"-110"-16,-1 8-58 15,0 1-41-15,-1 16-20 16,3 8-43-16,1-6-16 16,0 6-25-16,2-10-8 15,8-9-7-15,0-9 0 16,10-7 9-16,3-2 3 0,4-7 3 16,1 8-1-16,2-5-7 15,-2-4-2-15,-20-9 6 16,10-5 6-16,-13-9 18 15,0-6 6-15,13-3 19 16,-17-10 4-16,0-4 3 16,-2-1-5-16,-11 2-18 15,-2 1-12-15,0 14-18 16,-8 5-6-16,-3 9-8 16,-1 0-3-16,-6 5-6 15,4 2-3-15,8 4-12 16,4 0-13-16,8-5-35 15,2-4-24-15,6-7-78 16,4 3-54-16,8-3 134 16</inkml:trace>
  <inkml:trace contextRef="#ctx0" brushRef="#br0" timeOffset="119594.36">3011 9999 534 0,'-1'-1'323'0,"0"0"-63"0,0 0-50 16,0 0-25-16,0 0-42 16,0-1-13-16,0 1-22 15,0 0-16-15,1 0-19 16,0 0-11-16,0 0-21 15,12-3-7-15,2-3-8 16,26-13-6-16,-26 17-6 16,-8 2-3-16,3 9-4 15,-4 6 0-15,0 4 1 16,-1 4 1-16,-3 2-2 16,-1-3 0-16,0-1 1 15,0-4 5-15,0 0 15 16,0-1 9-16,-3 1 10 15,-3 2 2-15,-2-2-5 16,-2 5-1-16,1-3 2 16,4-3 3-16,5-3 7 15,0-6 1-15,3-6 2 16,5 0-5-16,2-8-15 0,4 1-8 16,2 1-18-16,-1 4-5 15,-2 2-25-15,0 0-23 16,-3 0-56-16,-1 0-37 15,0-2-93-15,-1-1 139 16</inkml:trace>
  <inkml:trace contextRef="#ctx0" brushRef="#br0" timeOffset="124690.65">1665 13112 616 0,'-42'40'374'15,"32"-26"-72"-15,6 1-68 16,-8-6-26-16,12 0-64 16,0-9-23-16,1-10-23 15,16 1-9-15,-7-19-4 16,7-1-3-16,6-12-17 15,0-12-10-15,8-4-12 16,2-4-5-16,7 2-7 16,0 2 0-16,3 10 2 15,-6 0 2-15,-4 7 6 16,-4 5 1-16,-15 6-5 0,-2 9-5 16,-10 9-12-16,2 10-5 15,2 12-4-15,4 10 0 16,8 16 1-16,-7 3 0 15,4 12 0-15,-6 2-1 16,-3 4-2-16,7 3-2 16,-4 3 1-16,0 5-3 15,-9-7 1-15,2 3-2 16,-4-11-2-16,-3-10 1 0,3-8-29 16,-5-15-34-16,7-8-91 15,0-5-67-15,5-3 130 16</inkml:trace>
  <inkml:trace contextRef="#ctx0" brushRef="#br0" timeOffset="124915.43">1862 13504 1385 0,'9'22'587'0,"9"-4"-338"15,6-4-40-15,-1-8-76 16,6-2-39-16,7-4-47 16,1-7-17-16,7-7-20 15,-4-7-4-15,1-11-5 16,3-2-20-16,5-2-92 0,5-3-57 16,7 2 93-16</inkml:trace>
  <inkml:trace contextRef="#ctx0" brushRef="#br0" timeOffset="125460.43">2788 12748 1085 0,'-9'28'522'0,"5"-8"-209"16,4-8-61-16,11-14-61 15,5-14-41-15,11-11-40 16,-1-13-9-16,-1-11-32 16,-2 2-11-16,-5-2-4 15,-5 8 2-15,-7 14-4 16,7 10-5-16,-7 12-11 16,4 7-5-16,3 12-5 15,-9 6-1-15,2 13-3 16,5 11-1-16,-5 18-5 15,2 8-2-15,-2 11-2 16,-6 6-3-16,7 8-4 16,-5-1-2-16,3-13-2 0,-3-7-2 15,-4-20-40-15,0-7-31 16,-3-7-85-16,3-7-58 16,-9-6-134-16,-6-2-65 15,-1-8 32-15,1-4 62 16,4-8 186-16,8-5 123 15,3-3 159-15,-12-2 55 16,9 3 78-16,0 3 8 16,9 2-44-16,5 2-30 0,7 1-59 15,0-1-25-15,4-4-50 16,4-4-21-16,0-8-36 16,7-6-12-16,5-6-70 15,12-4-15-15,25-6-71 16,6-3-40-16,23-3 129 15</inkml:trace>
  <inkml:trace contextRef="#ctx0" brushRef="#br0" timeOffset="125844.45">4309 12578 1293 0,'-7'-28'605'15,"-10"-1"-313"-15,-10 13-82 0,-3 7-55 16,-5 21-87-16,1 10-15 16,-7 18-13-16,1 12-3 15,0 14 9-15,-2 3 5 16,13 12 5-16,3 2 4 16,21 11-4-16,6-7-4 15,16-6-10-15,12-10-7 16,3-31-10-16,15-6-6 15,12-26-6-15,6-13 10 16,11-18 24-16,-9-14 13 16,-10-18 13-16,-11-5-8 0,-29-15-21 15,-3-5-12-15,-33-8-19 16,-9-4-4-16,-5 1-9 16,-12 4-9-16,18 14-30 15,5 13-21-15,14 23-57 16,6 11-26-16,5 14-49 15,7 6 382-15,-3 10-165 16</inkml:trace>
  <inkml:trace contextRef="#ctx0" brushRef="#br0" timeOffset="126470.61">4878 12794 1090 0,'0'-1'494'15,"6"-5"-256"-15,9-23-83 16,34-61 1-16,-27 30-36 16,4-2-8-16,3 1 6 15,-2 1-8-15,0 4-9 16,-2 3 0-16,-4 11 4 16,2 9-1-16,-9 12-5 15,-4 11-6-15,-5 6-23 0,-2 5-12 16,1 12-19-16,0-3-8 15,5 14-13-15,2 7-5 16,6 14-5-16,1 15-2 16,1 25-3-16,2 14-1 15,-10 10 0-15,-2 2-1 16,-7-4 0-16,-1-4 0 16,-6-18-1-16,0-7-10 15,1-25-48-15,-7-19-36 16,6-16-86-16,2-9-57 0,-7-17-158 15,8 2-58-15,-17-17 278 16</inkml:trace>
  <inkml:trace contextRef="#ctx0" brushRef="#br0" timeOffset="126634.76">5112 13177 314 0,'-32'2'257'0,"12"18"90"16,1-5-47-16,10 6-10 16,6-2-11-16,7 1-17 15,12 6-17-15,6-7-38 16,8-5-17-16,11-7-43 15,1-6-29-15,5-9-57 16,-6 0-22-16,-4-9-39 16,3 1-33-16,2-6-115 15,8-3-89-15,9-17 136 16</inkml:trace>
  <inkml:trace contextRef="#ctx0" brushRef="#br0" timeOffset="127040.06">6549 12229 1182 0,'-37'10'486'16,"-1"8"-318"-16,2 9-20 0,-5 4-71 15,7 13-23-15,-3 8-12 16,-2 9-2-16,10 19 4 15,3 6 5-15,14 5 3 16,11 1 3-16,7-2 19 16,3-7 7-16,10-10-2 15,5-8-5-15,9-29-19 16,4-14-6-16,10-22 28 16,0-16 20-16,2-23 22 15,5-9 5-15,-10-28-17 16,1-4-18-16,-23-17-28 15,-16-3-12-15,-20 0-26 16,-16 4-9-16,-4 19-9 16,0 15-4-16,-2 24-17 15,1 15-21-15,5 15-64 16,0 2-39-16,13 2-86 16,6-1-23-16,17 1 158 15</inkml:trace>
  <inkml:trace contextRef="#ctx0" brushRef="#br0" timeOffset="127924.7">7084 12566 858 0,'70'30'452'16,"-52"-42"-112"-16,9-3-64 15,-2-9-94-15,-6-5-31 16,11-8-40-16,-15-6-6 0,6-3-8 16,1-6-3-16,-8 2-8 15,7 3-4-15,-4 9-10 16,-3 7-4-16,-4 15-7 15,-4 0-2-15,-3 16-9 16,1-1-4-16,-3 8-12 16,-1-7-4-16,0 17-9 15,5 43-4-15,0-7-2 16,-1 2-2-16,3 20-3 16,-1 14-2-16,-1 8-3 15,-2 2-2-15,-5-4-1 16,-1-2-2-16,-2-11 0 15,0 1-2-15,-2-18-20 16,-1-15-24-16,0-11-71 0,-1-17-48 16,1-8-119-16,-2-2-66 15,-4-25-73-15,0 5 34 16,-6-8 151-16,0-4 110 16,-3 9 200-16,2-2 40 15,1 3 34-15,-2 7-3 16,9 9-7-16,0 0 0 15,7 7 26-15,8 1 10 16,10 4 6-16,7 1-2 0,7-2-26 16,1-5-22-16,3-7-50 15,1 1-25-15,3-9-40 16,3-2-25-16,4-6-86 16,2-7-61-16,8-5 92 15</inkml:trace>
  <inkml:trace contextRef="#ctx0" brushRef="#br0" timeOffset="128461.42">8141 12601 1004 0,'22'-8'525'0,"-1"-10"-169"16,2-13-92-16,-8-9-31 15,9-12-51-15,-3-4-14 0,3-10-20 16,5-7-10-16,-12-2-25 16,4 0-18-16,-5 15-29 15,0 13-11-15,-4 23-12 16,-5 11-6-16,-3 13-5 16,-2 8-3-16,-1 12-5 15,0 10-1-15,-1 19-5 16,0 5-3-16,0 16-4 15,0 8-4-15,0 12-3 16,0 13-2-16,1 1-1 16,0-3 0-16,1-10-1 15,2-7 0-15,8-4-2 16,-1-8 0-16,1-6-8 16,0-7-10-16,-9-15-30 15,-1-4-26-15,-4-13-72 16,-2-4-32-16,-5-14-144 15,-4-7 49-15,0 0 161 0</inkml:trace>
  <inkml:trace contextRef="#ctx0" brushRef="#br0" timeOffset="128661.62">8279 13234 603 0,'-7'8'426'16,"12"-1"66"-16,-5-2-58 15,14 2-96-15,4-6-45 16,13 2-81-16,4-3-29 15,19-2-52-15,6-3-29 0,4-8-55 16,0-5-19-16,-8 1-31 16,-9 0-20-16,1 1-52 15,1-2-38-15,-5-8-56 16,4 4-158-16,-18-7 222 16</inkml:trace>
  <inkml:trace contextRef="#ctx0" brushRef="#br0" timeOffset="129210.65">8317 13624 1368 0,'24'23'559'0,"24"-21"-326"16,4-6-33-16,16 1-61 15,4 3-8-15,9-2-37 16,8 1 0-16,-4-2-18 16,5-2-16-16,3 0-28 15,-5 4-14-15,-7-6-14 16,-10-4-15-16,-13-4-76 0,-7-9-59 15,-11-1 83-15</inkml:trace>
  <inkml:trace contextRef="#ctx0" brushRef="#br0" timeOffset="129744.33">7229 13637 578 0,'-11'-9'337'16,"1"3"-38"-16,2 4-20 16,7 12-33-16,-3-4-20 15,16 8-23-15,7 2-6 16,19-3-23-16,13 4-5 16,4-4-21-16,14-2-19 0,17 2-50 15,-11-9-24-15,5 2-37 16,-12-4-12-16,-20-5-40 15,5 0-23-15,-14-3-63 16,0 5-37-16,-20 1-100 16,-4 1 158-16</inkml:trace>
  <inkml:trace contextRef="#ctx0" brushRef="#br0" timeOffset="130214.69">6149 13666 982 0,'48'12'530'16,"-1"-3"-170"-16,15 5-67 15,-2-6-35-15,-5-9-92 16,7 3-41-16,-8-9-60 16,0 0-23-16,-6 7-27 15,0-2-9-15,-4 2-42 16,-7 0-29-16,4-4-106 15,-8 2-83-15,0 0 159 16</inkml:trace>
  <inkml:trace contextRef="#ctx0" brushRef="#br0" timeOffset="130708.42">5166 13725 917 0,'17'-5'488'0,"3"2"-94"16,6-6-76-16,13 15-94 0,-4-6-39 16,2 6-79-16,3 6-24 15,4-2-32-15,3 0-13 16,4-4-16-16,2 3-5 16,6-9-12-16,3 0-8 15,-2-3-38-15,-7-6-26 16,-11 5-126-16,-8 0-109 15,-9 5 192-15</inkml:trace>
  <inkml:trace contextRef="#ctx0" brushRef="#br0" timeOffset="131277.41">3884 13610 902 0,'-15'-3'458'16,"-2"-7"-154"-16,4 7-49 15,4 0-21-15,4 3-52 16,5 5-30-16,14 0-44 16,6 2-13-16,19 4-5 15,3-3-4-15,10 1-13 16,6-4-9-16,9-5-23 15,6 0-12-15,6 0-17 16,-8-2-6-16,-1 2-8 16,-5-2-14-16,-12-5-40 15,-3 2-32-15,-17-5-82 16,-6 4-63-16,-10 0 148 16</inkml:trace>
  <inkml:trace contextRef="#ctx0" brushRef="#br0" timeOffset="131797.25">2786 13724 1222 0,'34'5'512'0,"7"0"-299"15,6-2-11-15,3-5-43 0,1 2-25 16,6-5-38-16,1-4-17 15,1 1-32-15,3-7-14 16,-1 4-21-16,-5-1-7 16,-4 5-17-16,-7 4-15 15,-11-2-51-15,-4 4-32 16,-12-7-61-16,0 2-54 16,-7-1-378-16,2 1 407 15</inkml:trace>
  <inkml:trace contextRef="#ctx0" brushRef="#br0" timeOffset="132386.49">2155 13815 639 0,'-16'-23'334'16,"-2"10"-65"-16,0 2-60 16,-5 11-36-16,1 9-16 15,-4 8-16-15,-1 1-5 16,4-1-23-16,-4-5-15 0,7-7-28 16,2-4-12-16,-1-11-12 15,4-1-6-15,-4-3-9 16,-2-3-2-16,6 10 8 15,2 2 6-15,4 5 14 16,5 5 6-16,4 8 0 16,5 3 1-16,12 3 0 15,8 1 0-15,14-11 9 16,3-4-1-16,13-7 0 16,-3-6-3-16,8-4-13 15,1-4-8-15,2-1-17 16,3 2-9-16,-3 6-11 15,-3 6-5-15,-13 2-6 16,-6 2-10-16,-13 1-34 16,2 2-26-16,2-4 33 15,1-4-41-15,5 5 62 16</inkml:trace>
  <inkml:trace contextRef="#ctx0" brushRef="#br0" timeOffset="151778.72">8686 14324 519 0,'-3'8'293'0,"3"-4"-61"15,-5-5-71-15,5 2-13 0,-2-1-22 16,2 0 1-16,0 0-10 16,0 0-5-16,0 0-4 15,0 0-4-15,0 0-27 16,4 2-14-16,0-1-26 15,4-1-12-15,2-5-15 16,-1-14-1-16,42-50 4 16,-25 20 4-16,3-9 6 15,-2-1 0-15,1 4-5 16,1 7-4-16,-4 10-6 16,-1 6 0-16,3 10 3 15,-8-2 1-15,4 7 6 16,-3-1 1-16,-5 2 3 15,3 5-1-15,-12-1 2 16,8 9 2-16,-10 1 4 16,4 1 0-16,-1 4 3 0,-6-3-3 15,2 6-5-15,-3 2-1 16,4 6-6-16,-5 2-2 16,5 9-5-16,-3 2-2 15,-1 6-3-15,2 3-1 16,-2 6 0-16,-3 3 1 15,-2 3 2-15,-1 1 2 16,-5 1 2-16,5 6-1 0,-5 2-3 16,-3 4-1-16,-3 4-3 15,3-2-1-15,3-6-2 16,11 2 1-16,3-16-1 16,0-4 0-16,10-6 1 15,-6-4-1-15,2 2 0 16,-5 0 0-16,-6-5 0 15,-1-1-1-15,-1-10-4 16,3-4-1-16,1-5-18 16,0-6-18-16,-6-5-50 15,-1-2-28-15,-2-7-80 16,2-2-90-16,-2 1 193 16</inkml:trace>
  <inkml:trace contextRef="#ctx0" brushRef="#br0" timeOffset="152167.34">8744 14704 614 0,'-11'24'322'15,"4"5"-59"-15,-2-5-19 16,8 4-20-16,-2-8-9 0,7-7-19 16,3-4-11-16,8-8-33 15,0-1-24-15,4-2-47 16,3 1-24-16,7 1-25 16,7 3-6-16,8-1 6 15,8 3 5-15,7-1 10 16,5-2 2-16,-6-1-8 15,-7-1-7-15,-17-2-16 16,0 2-6-16,-8-3-6 16,0 1-2-16,0 1-4 15,-9-2-3-15,0-1-39 16,-1-4-29-16,-4-3-99 16,1 0-64-16,-3-1 145 15</inkml:trace>
  <inkml:trace contextRef="#ctx0" brushRef="#br0" timeOffset="181736.63">7433 14245 881 0,'-12'-12'454'15,"-2"8"-146"-15,-6-4-108 16,-1 5-32-16,8 7-45 16,0-4-11-16,10 5-17 0,3-1-11 15,2-4-16-15,-2 0-11 16,0-1-16-16,3 0-5 16,11-5-8-16,-1 4-4 15,34-37-8-15,-27 19-3 16,11 0-6-16,4 6-2 0,1 1-2 15,3 1 0-15,-5 8-2 16,0-3 2-16,-5 5-1 16,-4 5 0-16,-7 0 0 15,1 7 0-15,-4 5 0 16,0-7 0-16,-4 9-1 16,1-2 1-16,-5-2-1 15,0 4 0-15,-2-1 0 16,-8-1 1-16,-4 3 0 15,0 5 1-15,-5 2-1 16,-2 2-1-16,-2 4 0 16,-2-5-1-16,1 2 0 15,0-4 1-15,-11-3 0 16,4 2 1-16,-8 1 0 16,1 4 0-16,-4 3 0 15,-3-1-1-15,0-2 0 16,4-1-1-16,7-1 1 15,2 1 0-15,3-3 8 0,6 3 2 16,2-5 8-16,-2-3 4 16,10-3 4-16,0-10 1 15,-1 0 1-15,12 1 1 16,3-2-2-16,1 4 0 16,11-6-1-16,-4-1-1 15,5-2-3-15,4-3-2 16,7-1 1-16,6-2 1 15,10-2 1-15,2-5 1 0,8 5 0 16,-5-3-3-16,-4 4-5 16,-7 7-4-16,-14 2-4 15,-3 3-1-15,-8-1-2 16,0 1 0-16,-2 0-1 16,4 2-1-16,-4-3-2 15,0 1 0-15,0-5-1 16,-5-3-1-16,-1-2-15 15,-1-5-19-15,0-2-80 16,-1-1-49-16,1 1 97 16</inkml:trace>
  <inkml:trace contextRef="#ctx0" brushRef="#br0" timeOffset="206560.81">6381 14034 603 0,'-6'-19'330'0,"7"-10"-49"0,5-6-34 15,4 8-27-15,-3-1-22 16,-1 11-40-16,-3 6-8 15,-5 7-41-15,-1 5-13 16,-3 9-13-16,-1 3-14 16,6 13-8-16,-4 0-3 15,5 12-12-15,-1 2-9 16,1 2-14-16,-2 0-5 16,1-3-5-16,1 5-1 15,-2-4-1-15,2 2 0 0,-5 0 2 16,1-5 3-16,3-3 13 15,2-2 5-15,2-10 7 16,5-4-1-16,-2-7-3 16,5-4-2-16,5-7-2 15,4-4 0-15,8-4-4 16,-1-1-4-16,6 0-9 16,1 3-3-16,4-2-7 15,5 1-2-15,1 1 0 16,-2-3-1-16,-4 0 0 15,-3-1-1-15,-5-2 0 16,3 4-1-16,-3-1-1 16,-4 1 1-16,-2 5-2 15,-9-4-17-15,-1 2-45 16,-4-3-31-16,0-3-80 16,0-2-40-16,1-10-121 0,-2 0-65 15,-3-3 252-15</inkml:trace>
  <inkml:trace contextRef="#ctx0" brushRef="#br0" timeOffset="206881.15">6926 13862 413 0,'-12'-18'348'15,"1"1"39"-15,4 14-83 16,3 0-18-16,0 10-59 15,0 9-25-15,-3 4-48 16,1 9-27-16,7 12-29 16,-2 4-13-16,5 14-22 15,-2 7-6-15,-3 6-12 16,1 6-5-16,-3-1-8 16,0-1-3-16,-3 2-11 15,-3-2-3-15,4-1-6 16,0-5-4-16,-5-12-3 15,9-4-2-15,-1-19 2 16,3-4-11-16,9-11-68 16,-6-5-47-16,5-10-289 0,3-5 268 15</inkml:trace>
  <inkml:trace contextRef="#ctx0" brushRef="#br0" timeOffset="-195848">5675 14001 771 0,'13'-25'383'0,"-2"-3"-118"15,-3 1-44-15,-8 9-45 16,-5 5-23-16,-7 8-27 16,-3 2-11-16,1 8-19 15,-5 3-6-15,-4 6-21 16,4 6-8-16,-7 5-16 0,-2 4-10 16,-4 8-12-16,-1 6-3 15,-1 4-4-15,1 3 0 16,6 1 3-16,-3-2-2 15,7-3-3-15,7-3-3 16,7-9-7-16,3-5-1 16,13-6-2-16,7-4 0 15,7 3 1-15,7 1-1 16,0-1 2-16,1 0 1 16,8 1-1-16,2-1 1 0,-3-4-1 15,3 3 0-15,-7-9-3 16,-2-5 1-16,-2 0-1 15,0-3 0-15,-6 1 1 16,-1 4-1-16,-8 3 0 16,0 0 0-16,-12 0-1 15,-2 4 1-15,-10 0 1 16,-10-3 1-16,-6 5 0 16,-2-3 0-16,-4-5-1 15,-1 0 1-15,3-10-2 16,0 0 0-16,4-6-2 15,4 0 0-15,8-3 0 16,1-3 1-16,8 0 0 16,-3-6 0-16,3 0 1 15,2-2 0-15,3-1 0 16,-1-4 1-16,2-8 0 0,3-1 0 16,3-6 0-16,3 0-1 15,9 2 1-15,4 0-1 16,2 1 1-16,0 0 1 15,-1-1-1-15,-1 2 1 16,-2-6 2-16,-1 4 2 16,0-2 7-16,-1-4 6 15,3 1 11-15,-8-5 4 0,4 1 4 16,-3 1 0-16,-2 3-8 16,5 4-5-16,-9 9-8 15,-8 3-4-15,-10 10-2 16,-5 5 0-16,-8 6-3 15,1 5-3-15,-3-9-3 16,0 0-2-16,4-8-10 16,4 0-17-16,9 3-60 15,4 4-40-15,5 6-136 16,1 1 162-16</inkml:trace>
  <inkml:trace contextRef="#ctx0" brushRef="#br0" timeOffset="-141464.95">4183 13898 462 0,'41'-29'246'0,"-35"30"-60"0,-5 2-47 16,-2-2-6-16,0-2 16 16,0 0 13-16,-1 0 11 15,1 1 6-15,0 0-7 16,0 0-12-16,0 0-24 16,0 0-12-16,0 0-31 15,0 0-17-15,-1 2-32 16,-1 13-15-16,-38 30-18 15,27-24-4-15,-6 7-4 16,-3 1-1-16,0 4 0 16,-4 1-1-16,6-3 0 15,0 2-1-15,0-4 1 16,1-2 0-16,0 1 1 16,8-4 0-16,1 2-1 0,-5-1 0 15,1 1-1-15,-9 0-1 16,5-2 0-16,5 0-1 15,0-4-2-15,4-4-2 16,1-3-21-16,6-4-19 16,6-9-45-16,1-6-24 15,1-8-52-15,-3-6-17 16,4-3-86-16,6 4 164 16</inkml:trace>
  <inkml:trace contextRef="#ctx0" brushRef="#br0" timeOffset="-139722.85">4679 14213 501 0,'2'-6'346'0,"-2"-2"33"15,0 7-145-15,1-1-127 16,-1-3-37-16,0 5-48 16,0 0-5-16,0-1 20 15,0-1 17-15,0 1 37 16,0 0 15-16,0 0 8 16,0 0-3-16,0 0-19 15,-1 0-13-15,0 0-25 16,-5-10-10-16,1 2-14 15,-23-25-5-15,21 33-3 16,-2-4-2-16,0 0 0 16,-1 2-1-16,-3-6 2 15,1 8 1-15,-4-7 1 16,-3 1-1-16,-5-1-3 16,-1-1-1-16,0 8-5 0,-5-1-2 15,8 1-5-15,0 4-2 16,0-1-2-16,8 3-1 15,0 2 0-15,-1-7 0 16,7 2 1-16,-4 1 1 16,3 4 1-16,-2 2 3 15,0 5 3-15,1-6 0 16,-3 2 1-16,1 0-1 16,-1-5-5-16,2 8-1 0,2-2-3 15,1 3 0-15,-2-1-1 16,3-1 0-16,-1 2 0 15,2-2-1-15,2 3 1 16,-2-2 0-16,2-4 0 16,-1 4 0-16,0-3 1 15,2-1-1-15,-4 1 0 16,3 0 0-16,4-2-1 16,-1 4 0-16,3 2 1 15,-1-1-1-15,-1 1 1 16,-3 1 0-16,-1 0 0 15,1-1 0-15,0 1 0 16,3-1 0-16,4-4-1 16,1 0 0-16,0-2 0 15,4 0 1-15,-4 6-1 16,3-2 1-16,-3 3 0 0,3 1 0 16,-1 1 0-16,-1-1 0 15,2 1 0-15,-2-2-1 16,2-5 0-16,0-3-1 15,3-1 0-15,-3-6 1 16,1 3 1-16,3 5 0 16,-3-4 1-16,1 6 0 15,-2-7 0-15,-1 2-1 0,2 4 0 16,-1-8-1-16,-8-2-1 16,9 1 1-16,1-2-1 15,2 2 1-15,15 9-1 16,-7-4 0-16,0-7 1 15,3 2 1-15,-4-3 0 16,-7-2 0-16,1 3 0 16,-1-6 1-16,-1 5 1 15,-1-4-1-15,0-1 0 16,-3 3 0-16,2-5-1 16,1 7 1-16,-2-4 0 15,-1-3-1-15,-2 3 0 16,1-4 0-16,1 0 0 15,-2 1 0-15,2 0 1 16,-3 6-1-16,-4-5 1 16,-1-3 0-16,1 4 1 15,-3-4 0-15,-1 3 0 16,2 6 0-16,-3-7-1 0,2 4-1 16,-2-1 1-16,2 1 0 15,0 0 0-15,-1 1 1 16,0-1 0-16,0 2 1 15,-1-2 1-15,0 0 0 16,-4-3 1-16,-1 1 2 0,-5 1 2 16,3 1 1-16,-4 3 1 15,-1-3 0-15,3 3 0 16,-3-1-1-16,1-1 1 16,0 2-1-16,0 0-1 15,-1 1-1-15,0-3-3 16,3 0-1-16,0-3 0 15,-2-2 0-15,8 4 1 16,-7-1-1-16,2 5 0 16,-3 2 0-16,-3 0-2 15,-1 3-1-15,3-1-1 16,4 4 0-16,-1-1 0 16,3 2-1-16,-1-2 0 15,0 0 0-15,1 0-1 16,-1 0-2-16,0 1-2 15,-2 1-3-15,1-2-8 16,2 1-7-16,7-3-15 0,-2-3-13 16,6 0-44-16,0-1-29 15,0 0-80-15,0 0-77 16,3-1 182-16</inkml:trace>
  <inkml:trace contextRef="#ctx0" brushRef="#br0" timeOffset="-138501.65">4774 14140 401 0,'0'0'208'16,"11"6"-58"-16,-11-4-33 15,-1 2-26-15,-4-5-6 0,4 0 15 16,0 0 16-16,-2 0 5 16,0 0-11-16,-5 0-27 15,1 0-14-15,0-2-19 16,-1 2-6-16,5 0-13 16,2 0-5-16,0 0-3 15,-5-1 4-15,-3 0 11 16,-1-2 5-16,-3-1 7 15,-25-16-3-15,26 16-13 16,-3-1-8-16,1 4-10 16,-1 1-1-16,-1-5-1 15,2 8 3-15,-3-2-1 16,5 1 0-16,-1-2-4 16,1-5-2-16,-2 3-4 15,-3-1-2-15,3 3-1 16,4 1 3-16,-2-2 12 15,2 1 5-15,0 2 10 16,-7-1 0-16,3 3-8 0,2 0-6 16,1-3-10-16,3 3-3 15,-3-4-2-15,-1 0-1 16,-6 0 0-16,10 0 0 16,0 5 2-16,0 4 1 15,5 1 1-15,-11 1-1 16,2-2-3-16,0-1 0 0,-2 1-2 15,3 0 0-15,3-4-1 16,1 6 0-16,1-5 0 16,-2-2 1-16,-1 9-1 15,-3-4 1-15,-1 8 0 16,-1 3 0-16,-2-2 0 16,0 2 0-16,4-7 0 15,1-1-1-15,6-4 0 16,0-1-1-16,4 0 0 15,1 1 1-15,0 4 0 16,-2 0 0-16,-1 2 0 16,-2-1 0-16,1-1 1 15,-1-2-1-15,-1-2 0 16,4 1 0-16,2-1-1 16,0 0 0-16,2 0-1 15,0-2 1-15,-2 4 1 16,0 2 0-16,0 3 0 0,0 2 0 15,-1-3 0-15,1 1 0 16,0 4 0-16,0-5 0 16,5-5-2-16,0 3 1 15,-1-5-1-15,2 0 1 16,1 6 1-16,-3-3 0 16,1 1 0-16,2 2 0 15,-1-5-2-15,3-2-2 16,0-2-7-16,3 2-10 0,1-2-27 15,1-3-15-15,2-1-60 16,-2-4-39-16,1-5-240 16,2 4 260-16</inkml:trace>
  <inkml:trace contextRef="#ctx0" brushRef="#br0" timeOffset="-134592.96">2895 14025 655 0,'0'1'344'0,"-1"-1"-84"16,1 4-64-16,0-4-80 16,-1 0-28-16,0 0-39 15,0 0-8-15,0 0-3 16,-4 0 1-16,4 0 2 15,0 0 9-15,0 0 10 16,0 0-3-16,0 0-7 16,1 0-11-16,0 0-21 15,0 0-4-15,0 0-5 16,13 3-2-16,4 0-2 16,27 8-1-16,-33-9-2 15,1-4-1-15,5-4 0 16,3-1-1-16,4 1 0 0,-1 0-1 15,0 5 1-15,-5 2 0 16,2 3 0-16,-3 0 0 16,1 2 0-16,-2-1 0 15,-4-4 1-15,0 0 0 16,-4 0 1-16,-1-2 1 16,-4 1-1-16,0 1 2 0,-3-1-3 15,0 0 1-15,0 0-2 16,0 0-2-16,0 0-1 15,0 0-1-15,0 0 0 16,0 1 0-16,8 7 2 16,-1-2 0-16,-3 5 1 15,27 26 0-15,-31-25-11 16,-3-1-8-16,3 5-10 16,-2-1-3-16,-2-3 9 15,-1 6 8-15,-2-13 12 16,0 5 3-16,3 1 2 15,-2-3 1-15,1 4 0 16,0-6-1-16,1 1 0 16,1-3 0-16,2-2 0 15,1 3-1-15,0-5 0 16,0 0 0-16,0 0 0 16,0 0 0-16,0 0 2 0,0 0 0 15,-1 0 1-15,0 2-1 16,-2 1-1-16,0 0 1 15,1 4 1-15,-5-5 0 16,4-1 4-16,0 0 2 16,-1 0 6-16,0 2 4 15,0-1 6-15,-3 0 3 16,-1 0 3-16,-3 0 0 0,-4 0 3 16,-28 3 1-1,28-5-5-15,-1-1-3 0,0-1-9 16,-1-2-4-16,0 4-3 15,1 0-1-15,3 0 0 16,2-1 0-16,1-2-2 16,5 1 1-16,2 2-1 15,9 3-3-15,-6-2 0 16,-1-1-2-16,1 0-3 16,-1-1-1-16,0 0-2 15,0 0 1-15,-1 0-2 16,2 0 0-16,0 0-2 15,0 1 1-15,19 0-1 16,27 5-1-16,-23 2-1 16,3-3 0-16,-3-2 0 15,-2 0 0-15,-6-2-4 16,-3 0-6-16,-6 4-4 0,0 1-1 16,-6 0 7-16,0-1 6 15,0 1 4-15,-1 0-1 16,4 2-6-16,2 0-5 15,5 0-22-15,0-2-6 16,-3-2-1-16,0-2 6 16,-5 2 27-16,-2-1 8 15,0-2 6-15,0 0 1 16,-1 0-1-16,0 0-1 0,0 0-2 16,-1 0-2-16,-3 2-1 15,2 0-1-15,1 0 2 16,0 1 2-16,-2 0 0 15,2-1-18-15,-1 1-40 16,0 1-13-16,-1-1-10 16,-1 0 19-16,-5 2 42 15,-2-2 14-15,-29 30 13 16,31-30 3-16,-4 1-2 16,6 1-1-16,-1-2 0 15,-5 1 1-15,9 3 8 16,-7-3 6-16,8 1 2 15,3 0 1-15,-10-3 0 16,13 4 1-16,-11-2 4 0,-3 0 1 16,-2 0-6-16,-9-4-5 15,7 1-4-15,1 1 3 16,3 0 7-16,-1 4 3 16,5-3 8-16,-2 0-2 15,-1-3-6-15,2-2-4 16,-8-1-1-16,5 1 2 15,-1-3 5-15,0 0-1 16,1-2-7-16,0 0-7 16,4 0-11-16,2-1-2 0,0-4-64 15,3 0-57-15,4 0-271 16,5 3 250-16</inkml:trace>
  <inkml:trace contextRef="#ctx0" brushRef="#br0" timeOffset="-133119.02">3391 14303 504 0,'-18'-11'285'16,"-21"-6"-35"-16,20 15-72 15,3-3-72-15,5 2-26 16,-1-1-43-16,7 1-11 16,6 5 21-16,4 3 11 15,3-5 3-15,3 2 2 16,3-2-30-16,-1 0-13 15,6 1-5-15,-3 2-2 16,3 0-2-16,-8-2-1 0,4 3 3 16,-2-4 0-16,-4 0 4 15,4 0 4-15,-2-4 5 16,1 3 2-16,1 1 2 16,2 1 0-16,-7 0-5 15,1 3-4-15,-3-3-8 16,-2 4-3-16,0-1-8 15,-1-3-1-15,3 3-1 16,4-1 0-16,1 1 0 16,2 1 0-16,-6 2 0 15,-2-2 2-15,-5 1 0 16,-3 2 0-16,-4-3-1 16,1 5 1-16,-1-1-2 15,1 2-1-15,-3-1-1 0,1-1 0 16,-1-2 1-16,5 0 1 15,3 2 2-15,-3 0 0 16,-4 1-1-16,-3 1 0 16,0 1 1-16,-8-2-1 15,2 0 1-15,-1-2-1 16,4-3-3-16,5 2-8 16,0-4-5-16,-5 0 0 15,-2-1 5-15,1 0 8 16,6 3 10-16,2-2 6 0,0-3 7 15,1 4 2-15,-4-4-1 16,2-4-2-16,4 9-4 16,-6-9 1-16,1 3 1 15,-5-1 1-15,-4-4 7 16,1 6 4-16,3 1 6 16,4 3 2-16,-4-2-5 15,0-2-5-15,0-1-12 16,-2-1-6-16,10 2-6 15,1 0-4-15,5 4 0 16,3-2-1-16,-3-2 3 16,0 0 3-16,0 0 3 15,0 0 0-15,0 0-3 16,4 3 0-16,5 1-2 16,1 2-1-16,30 20 1 15,-26-15 0-15,4 2 2 16,5 9 2-16,-1-4-1 0,-2-7 1 15,6-1-2-15,-13-11-1 16,9 2-2-16,-3 6 0 16,-11-6 0-16,11 9 1 15,-12-5-1-15,0 0 0 16,5 13-1-16,-4-6-1 16,-1 4 0-16,7 6 0 15,-6-13 0-15,0 0-1 0,-5-8-2 16,-2-1-1-16,2 2-14 15,-3-2-19-15,0 0-42 16,0 0-28-16,0 0-86 16,0 0-57-16,0 0 158 15</inkml:trace>
  <inkml:trace contextRef="#ctx0" brushRef="#br0" timeOffset="-130026.59">2306 14129 535 0,'0'0'366'16,"-1"0"16"-16,-1-3-203 15,1 2-40-15,0 0-47 16,0 0-8-16,0 0-2 16,0 0 3-16,0-1 13 15,-1 1 7-15,1 0 4 0,0 0-8 16,0 0-26-16,-5-2-15 15,-8 0-30-15,-29 0-11 16,22 6-11-16,0 3-2 16,-3-2-3-16,2 3 0 15,2-6 3-15,0-1 4 16,4 5 7-16,-3-1 4 16,1 4-3-16,-1 1-3 15,0 2-10-15,9 4-3 0,-7-1-2 16,1 0-1-16,0 0 0 15,-5-6 0-15,7 3-1 16,5 1 1-16,4 2 0 16,2 4 0-16,1-1 1 15,-5 0-1-15,-2 1 0 16,-1 1 1-16,1-1-1 16,2-1 0-16,5-3 0 15,1 3-1-15,-3-3 1 16,4 7-1-16,-2-3 2 15,-1 0-1-15,1-4-3 16,2-2-3-16,6-2-6 16,2 1 0-16,16 2 1 15,-6-8 4-15,4 6 4 16,2-4 2-16,-5-1 1 16,1 8 1-16,-5-2 0 0,-1-6 0 15,-2 1 1-15,2-3-1 16,-1-6 1-16,0 2 0 15,-3-7-1-15,-4 0 1 16,1 0 1-16,-3 1-1 16,0 6-1-16,6 0 1 15,-4-2-1-15,4 1-1 16,2-4 1-16,-3-3-1 16,3 1 0-16,-3-5 1 0,0-1 0 15,-1 4 1-15,-1 2 1 16,1 1 1-16,-4-2 1 15,-2-3-1-15,-3 0 1 16,-3 1 1-16,-1 1-2 16,0-1-1-16,2 0 1 15,-3 0-2-15,3 1 2 16,-4 3 0-16,1 4 4 16,-3-1 0-16,-2 3 3 15,-2-2 1-15,-4 1-1 16,1 2-1-16,-4-1-3 15,1 0-2-15,-1-1-2 16,2-3 0-16,1 2-2 16,6 2 0-16,-5-1 0 15,-4 1 0-15,1 0-1 16,-1-1 0-16,1-1-2 16,2-1-1-16,4-1-12 0,0 0-9 15,8 0-38 1,1 1-26-16,8 1-68 0,-4 1-54 15,0 1-213-15,12 0 271 16</inkml:trace>
  <inkml:trace contextRef="#ctx0" brushRef="#br0" timeOffset="-129182.72">2541 14292 677 0,'-7'-2'279'16,"3"1"-167"-16,2-1-47 15,-1 1-9-15,2 0 15 16,0 0 49-16,0 1 26 16,0 0 26-16,0 0-3 15,-1 2-43-15,-3 2-27 16,-2 1-59-16,1 0-21 0,2-1-15 16,-3 6-3-16,2 0 0 15,-19 25-1-15,15-24 2 16,-9-1 1-16,0 3 3 15,1 0 3-15,-6-2 1 16,5 2 0-16,1-3-5 16,2-3-5-16,13 3-2 15,1-6-2-15,1 1 2 16,3 2 1-16,-2-5 12 16,0 4 11-16,-1-3 16 15,0-3 6-15,-1 0-4 16,0 0-8-16,0 0-16 15,0 0-6-15,1 0-7 16,0 0-3-16,0 0 0 16,14 7 1-16,30 13 3 15,-21-9 1-15,-1-3 3 0,-7 0-1 16,4 0-3-16,-9-3-1 16,-4-5-2-16,2 0-1 15,5 5-2-15,3 1-1 16,5 8 0-16,3-3-1 15,-9-3 2-15,3 1 0 16,-3-3 1-16,-5 5-2 16,-1 0-27-16,-1-4-20 0,-5-2-39 15,2-4-15-15,1 2-5 16,-1-3 7-16,2-2 11 16,-1 2-2-16,0-4-34 15,-2 0-48-15,2 4 112 16</inkml:trace>
  <inkml:trace contextRef="#ctx0" brushRef="#br0" timeOffset="-128493.83">2714 14396 538 0,'-1'-1'345'15,"-1"0"6"-15,1 0-195 16,0 0-37-16,0 0-18 16,0 0 0-16,0 1 15 15,0 0 10-15,0 0-10 16,0 0-9-16,0 0-33 15,-4 2-21-15,1 10-31 16,-3-1-11-16,-26 28-7 16,26-24 0-16,0-2-1 15,-2-1-1-15,2 4-1 16,-3-3 0-16,-1 9 0 16,-1-2-1-16,-3 3 0 15,1 0 1-15,1-3-2 16,3-5-1-16,5-5-3 15,0 2-2-15,2-4 1 0,2 4 1 16,-1-3 2-16,-2-4 3 16,-4 3 0-16,1-2 0 15,-7 7 0-15,0 1 0 16,-4 4-2-16,0-4-10 16,3-4-25-16,1 1-9 15,3-4-18-15,3 1 3 16,0-2 15-16,0-1 2 15,3 0-4-15,-4-2-7 16,7 1-39-16,-1 0-20 0,-2 1-54 16,2-1-53-16,-1-1 146 15</inkml:trace>
  <inkml:trace contextRef="#ctx0" brushRef="#br0" timeOffset="-120989.84">9513 12725 959 0,'-21'1'455'16,"-1"9"-178"-16,5 3-61 0,3-3-63 15,7 2-16-15,2-7-24 16,5-1-12-16,0-2-31 16,0-2-18-16,0 0-17 15,0 0-3-15,3 3-6 16,4 5-2-16,21 6-7 15,33 24-2-15,-22-30-3 16,6-2 0-16,1-2-3 16,-1-2 0-16,0-2-3 15,-1 0-1-15,-7 0-1 16,-1-1-2-16,-3-1 0 16,0-2-1-16,1-3 0 15,-1 0-1-15,-1-2-2 16,-5-2-6-16,-3 3-18 15,-2 2-11-15,-14 0-38 16,-1-1-21-16,-4 6-52 16,-5-8-40-16,5 5-107 0,-3-3-134 15,3-3 278-15</inkml:trace>
  <inkml:trace contextRef="#ctx0" brushRef="#br0" timeOffset="-120553.78">9732 13094 907 0,'-8'18'483'15,"10"1"-122"-15,-2-8-162 16,7 6-36-16,-5-6-45 15,3 5-20-15,5 1-20 0,-1-1-10 16,10 7-14-16,-5-8-1 16,1-5-9-16,1-4-8 15,-1-1-17-15,2-5-8 16,5-6-7-16,2 1-4 16,8-3-41-16,4-3-30 15,1 7-88-15,2-2-82 16,-10-4 154-16</inkml:trace>
  <inkml:trace contextRef="#ctx0" brushRef="#br0" timeOffset="-117589.77">10488 12771 621 0,'11'-13'299'0,"6"-4"-111"0,-4-4-35 16,5 1-35-16,-5-4-11 15,-4-3-4-15,9 5 0 16,-10-5-3-16,9 0-3 16,-7-4-17-16,-2 4-8 31,-3 13-20-31,-1 1-9 0,14-40-9 0,-3 0-2 15,5 6 0-15,-13 23 1 16,0 7-2-16,0 1-1 0,-3 5-4 16,-1-2-2-16,-1 5-1 15,0 2 0-15,1 0-2 16,0 3-1-16,-1 2-4 16,3 5 0-16,0 7-2 15,-2 2-1-15,1 8-1 16,-3-2-1-16,-3 9-1 15,-2 5 0-15,-1 4-3 16,3 7-1-16,-1 3-2 16,1 1-1-16,0 3-1 15,-2 2 0-15,2 8-1 16,0 3 0-16,2 2 0 16,0-3 0-16,0-9 0 15,0-5 0-15,0-7-1 16,0-10 0-16,0-7 1 0,2-5-1 15,-1-4 0-15,0 4 0 16,-2-9-4-16,1 1-9 16,-1-5-35-16,1-5-27 15,0 6-86-15,0-6-69 16,-2-2-176-16,-2-5 247 16</inkml:trace>
  <inkml:trace contextRef="#ctx0" brushRef="#br0" timeOffset="-117310.27">10439 13251 700 0,'-8'17'336'0,"3"-3"-114"16,4-2-52-16,1-5-43 15,5-2-7-15,13 2-3 16,4-3-2-16,17 4 3 15,-1-3-8-15,4-5-31 16,-5-4-12-16,-10-5-32 16,4 0-12-16,-6 1-12 15,2-1-2-15,-2 3-4 16,-3-1-2-16,-5 3-27 16,0-3-37-16,-3-2-159 15,2-2-357-15,0-9 383 0</inkml:trace>
  <inkml:trace contextRef="#ctx0" brushRef="#br0" timeOffset="-116851.95">11268 12592 848 0,'-3'-4'419'0,"4"5"-127"15,6 5-47-15,3 4-53 16,1 0-15-16,1 5-41 0,0 1-23 16,-1 9-53-1,2 7-18-15,1 8-24 0,2 3-5 16,2 3-5-16,-1-3-3 15,3-6-3-15,3 0 0 16,1-8-6-16,-1-3-14 16,0-6-49-16,-3-7-32 15,-9-7-93-15,2-1-69 16,-5-7 168-16</inkml:trace>
  <inkml:trace contextRef="#ctx0" brushRef="#br0" timeOffset="-116385.33">11635 12509 553 0,'-9'14'301'0,"-7"2"-57"15,-1 2-63-15,4 9-49 16,-7 1-11-16,-2 5-18 16,-4 3-8-16,-7 6-30 15,1-7-17-15,-1 1-24 0,-1-6-7 16,2-13-9-16,0-4-4 16,-1-9-8-16,6-3-11 15,5 2-34-15,-4-4-12 16,19 3-2-16,-1-1 1 15,4-1 11-15,11 3 12 16,-9-4 7-16,3 1 10 16,5-1 39-16,-6 0 28 15,0 0 49-15,0 0 20 16,0 0 2-16,10-4-20 0,3 0-46 16,29-14-19-16,-22 17-22 15,0-4-4-15,8 3-3 16,5-1 0-16,3-12-9 15,8-3-26-15,4-2-102 16,-2 0-87-16,2 1 132 16</inkml:trace>
  <inkml:trace contextRef="#ctx0" brushRef="#br0" timeOffset="-115838.89">12205 12333 1015 0,'2'-11'479'15,"-4"-3"-186"-15,-3 3-45 16,-5 3-55-16,1-1-25 15,-5 9-40-15,-1 4-19 16,1 15-37-16,-7 7-11 16,-1 11-16-16,-1 8-11 0,-9 7-14 15,2 6-7-15,-6 10-7 16,5 13-2-16,8 9-2 16,0 2-1-16,14-2-1 15,2-15-2-15,10-13-1 16,13-8-2-16,8-14 2 15,8-7-1-15,3-12 1 16,3-5-1-16,1-15 1 16,-7-5 0-16,-2-11 0 15,-4-4 1-15,-5-4 1 16,1-5 1-16,-12-6 0 16,-5-4 3-16,-5-3 0 15,-7 1 2-15,-4-3 0 16,-2 0 2-16,-4 9 0 15,3 9 0-15,-7 15-2 16,-2 10-2-16,-8 14-5 0,-8 3-3 16,2 9-20-16,3 0-17 15,7-10-64-15,14-5-60 16,14-11-497-16,12-2 453 16</inkml:trace>
  <inkml:trace contextRef="#ctx0" brushRef="#br0" timeOffset="-115417.64">12413 12423 791 0,'17'-18'403'0,"-12"0"-124"15,2 6-56-15,0 8-66 16,-2 6-17-16,-7 13-6 15,-2 2-7-15,-3 14-6 16,-5 4-3-16,5 6-20 16,0 2-10-16,-4 3-22 15,-3-2-10-15,7 2-12 16,3 2-3-16,4-3-1 16,5-1 1-16,7-7 5 15,2-6 2-15,7-10-6 16,2-5-4-16,0-7-10 15,-2-4-5-15,11-4-8 16,5-1-5-16,11-5-2 0,6-4-2 16,4-10-2-16,8-3-1 15,7-9-2-15,2-8-1 16,-2-10-11-16,-9-6-18 16,-10 5-50-16,-3 0-26 15,-7 8-66-15,-7 3-42 16,-10 0-89-16,-9 6 180 15</inkml:trace>
  <inkml:trace contextRef="#ctx0" brushRef="#br0" timeOffset="-115128.33">13030 12089 1122 0,'-17'18'516'0,"1"5"-229"15,14 9-70-15,-6 15-85 16,2 6-29-16,-4 19-28 16,-10 1-8-16,-3 11-15 15,-4 5-5-15,0 15-15 16,-4 6-8-16,2 8-13 15,3-3-4-15,5-29-32 0,5-6-40 16,7-25-119-16,4-17-92 16,9-10 165-16</inkml:trace>
  <inkml:trace contextRef="#ctx0" brushRef="#br0" timeOffset="-114215.18">13302 12858 786 0,'-4'3'427'16,"4"-2"-105"-16,5-1-73 15,-5-1-110 1,0-1-14-16,0 1-13 0,27 0-6 16,41 0-24-16,-19 3-18 0,-13 3-30 15,1 0-10-15,7-4-13 16,-1-4-5-16,11-7-2 15,4-6-2-15,4-8-1 16,-1-2 0-16,-6 1-5 16,-7 5-18-16,-17 3-43 15,-5 12-39-15,-19-3-128 16,-7 1-58-16,2 1 176 16</inkml:trace>
  <inkml:trace contextRef="#ctx0" brushRef="#br0" timeOffset="-113980.68">13788 12485 693 0,'-19'23'395'16,"1"4"-62"-16,4 4-42 15,7 1-73-15,3 11-23 16,2 6-53-16,2 9-28 15,-2 9-62-15,-1-7-23 16,-1-5-22-16,2-9-9 16,2-14-49-16,5-6-53 15,2-11-116-15,3-7 131 16</inkml:trace>
  <inkml:trace contextRef="#ctx0" brushRef="#br0" timeOffset="-113286.9">14242 12613 782 0,'64'-28'392'15,"-47"8"-129"-15,-6-6-41 16,4-3-48-16,11 0-8 0,-9-13 3 16,6-4-3-16,2 0-28 15,-17-5-16-15,7 11-32 16,-1 7-14-16,-5 3-14 15,9 8-5-15,-9 1-11 16,-1-2-4-16,1 10-10 16,-3-1-5-16,2 4-6 15,-3 2-1-15,0 4 0 16,1 3 2-16,2 8-1 16,-1 3-1-16,0 20-4 15,-3 6-2-15,-9 12-3 16,0 15-3-16,-8 7-3 15,1 5-1-15,1 7-2 16,0-2 0-16,0 4-1 16,-2 2-1-16,8 0 0 15,3-5-2-15,6-17-3 0,2-9-3 16,-6-15-14-16,3-5-12 16,-1-3-22-16,3-2-14 15,-1-7-42-15,-2-4-25 16,4-7-83-16,-2-4-57 15,-3-8 177-15</inkml:trace>
  <inkml:trace contextRef="#ctx0" brushRef="#br0" timeOffset="-113035.92">14296 13119 1103 0,'-8'15'508'0,"8"-7"-233"16,8 3-77-16,11-2-77 15,5-4-14-15,9 3-11 16,7-3-14-16,-2 0-38 16,-3-7-16-16,-1-5-21 15,-6-6-14-15,2-7-62 16,3 0-51-16,-3-2-182 15,1-4 188-15</inkml:trace>
  <inkml:trace contextRef="#ctx0" brushRef="#br0" timeOffset="-112598.31">15112 12487 765 0,'0'0'386'0,"5"2"-119"16,2 3-37-16,2 5-54 15,26 33-18-15,-22-4-11 16,2 8-14-16,0 14-41 15,-2 13-21-15,-3-10-46 0,-5-3-13 16,8-14-9-16,4-8-6 16,1-15-47-16,7-9-34 15,-7-13-128-15,-3-4 56 16,4-13 80-16</inkml:trace>
  <inkml:trace contextRef="#ctx0" brushRef="#br0" timeOffset="-112328.27">15420 12449 687 0,'-23'16'350'15,"7"4"-101"-15,-8-2-108 16,2 0-28-16,7 5-32 16,-10-3-17-16,2 5-29 15,0 1-13-15,-7 3-15 16,5-1-3-16,4 1-89 16,1-3-125-16,2-6 136 15</inkml:trace>
  <inkml:trace contextRef="#ctx0" brushRef="#br0" timeOffset="-112120.45">14967 12719 532 0,'-5'17'351'0,"1"-2"-15"16,7 5-95-16,9 1-21 15,2-7-35-15,9 3-19 0,9-8-51 16,1-9-28-16,4-5-49 15,5-9-19-15,2-9-22 16,2-1-20-16,5-5-59 16,-4 0-51-16,-6 0 79 15</inkml:trace>
  <inkml:trace contextRef="#ctx0" brushRef="#br0" timeOffset="-111518.5">15592 12345 455 0,'15'-42'349'16,"-8"41"78"-16,0 5-81 16,5 2-85-16,0 3-27 15,11 3-60-15,1-3-26 16,6-3-47-16,-1-2-22 16,0-2-28-16,2 2-14 0,-11-3-20 15,-2 4-3-15,-16-1-2 16,1 0-1-16,-4 6-1 15,-9 2 0-15,-9 1-5 16,-9 6-2-16,-3 5-1 16,1-3-2-16,17 1-1 15,4-7-1-15,15-3-1 16,10-1 0-16,9-4 0 16,-2-1 1-16,0-3 2 15,-4 0 0-15,-3 4 0 16,1 4 2-16,-2 9-1 15,8 12 1-15,-9 5 6 16,-3 9 1-16,-1 12 5 16,-7-1 1-16,2 0-3 15,-3-8 0-15,0-14-4 16,-2-4 0-16,-5-8-1 0,-4-4-1 16,-12 0-1-16,-6-5-1 15,-15-2-3-15,2 1-1 16,-2-8-27-16,5-3-29 15,14-11-83-15,7-7-78 16,18-10 135-16</inkml:trace>
  <inkml:trace contextRef="#ctx0" brushRef="#br0" timeOffset="-110936.71">16058 12472 702 0,'1'-7'424'16,"5"-1"-57"-16,8-3-110 15,2 0-41-15,12-2-59 16,-1-1-21-16,8-1-49 15,3 1-16-15,0 0-9 16,-2-3-2-16,-1 6-10 16,1 0-2-16,8 8-9 15,3 3-6-15,4 10-1 16,4 2 2-16,3 5 1 0,2 6-2 16,-8-2-12-16,-4-2-6 15,-23-1-9-15,-9-2-1 16,-12 1-2-16,-7 4-1 15,-11 5 0-15,-8 3-1 16,-18 5 0-16,-10 1 1 16,-4 9 0-16,-4 9 1 15,0 7 0-15,5 5 1 0,1-5 2 16,5-7 0-16,9-7 0 16,-2-7-2-16,15-9 0 15,1-4 2-15,15-10 12 16,7-4 13-16,13 3 20 15,10 1 3-15,7 1-3 16,2 2-8-16,5-6-17 16,-1-5-6-16,11 1-9 15,6-6-5-15,1-3-5 16,3-8-2-16,3-10-29 16,8-3-31-16,-3-14-87 15,0 0-17-15,2-6 94 16</inkml:trace>
  <inkml:trace contextRef="#ctx0" brushRef="#br0" timeOffset="-109998.72">17334 12739 955 0,'12'2'498'15,"4"17"-150"-15,-7 2-57 16,0 3-152-16,-5-6-46 16,0-8-65-16,11-2-14 15,8-8-9-15,6-6-2 16,11 2-1-16,1-4 0 15,9 1-1-15,1 1 3 0,-9-8-40 16,-5-1-54-16,-8-6-163 16,-9-3 156-16</inkml:trace>
  <inkml:trace contextRef="#ctx0" brushRef="#br0" timeOffset="-109788.86">17643 12428 594 0,'-22'31'346'16,"5"4"-53"-16,0 11-70 15,7 7-6-15,4 15-20 16,-5 5-19-16,1 5-68 16,-4-5-38-16,3-18-48 15,5-7-14-15,6-16-62 16,4-2-58-16,2-10-378 0,4-4 326 15</inkml:trace>
  <inkml:trace contextRef="#ctx0" brushRef="#br0" timeOffset="-109066.36">18096 12505 615 0,'0'4'316'0,"3"2"-70"16,-6-1-28-16,2 6-12 15,1 4-7-15,-5 4-26 16,-1 1-19-16,-4 0-52 16,-5 0-22-16,3 6-37 15,2 6-13-15,1 5-19 16,2 4-5-16,3 3-3 16,2 1 0-16,6-3 2 15,1 0 4-15,5-2 4 0,-1-3 1 16,3-4-4-16,1-2-3 15,2-8-6-15,5-4-1 16,6-5 0-16,3-3 0 16,7-5 0-16,0-1 1 15,-10-12 4-15,-1-5 5 16,-5-9 10-16,-1 0 4 16,4-5 10-16,2 1-1 15,0-2-1-15,-2-4-1 16,1-2-5-16,-1-1-3 0,-2-1 1 15,0-2 3-15,-3 1 7 16,1 2 3-16,-2-1-1 16,3 4-2-16,-7-1-4 15,-3 0-3-15,-4 4-4 16,-6 0-2-16,-5 4-6 16,-5-2-3-16,-5 4-2 15,-4 1 0-15,0 3-1 16,-2 2 1-16,-4 3-1 15,1 2-2-15,-5 3-2 16,-4 6-2-16,-1 2-2 16,5 2-1-16,-8 5-5 15,15 2-7-15,4 4-24 16,1 0-18-16,17 1-45 0,-13-5-33 16,0-4-87-1,11 1-59-15,-4-5 174 0</inkml:trace>
  <inkml:trace contextRef="#ctx0" brushRef="#br0" timeOffset="-108074.63">18830 12718 855 0,'5'-18'420'0,"14"15"-144"16,-5 0-48-16,7 8-72 15,4 14-9-15,6 10-12 16,-1 2-11-16,-1 11-35 16,-1 0-25-16,-8-8-42 15,2-4-11-15,4-11-15 16,5-8-23-16,2-11-81 16,-4-7-82-16,-4-9 114 15</inkml:trace>
  <inkml:trace contextRef="#ctx0" brushRef="#br0" timeOffset="-107851.89">19270 12519 812 0,'0'0'421'0,"-12"5"-125"0,5 10-58 15,-10 4-102-15,-6 8-26 16,-12 1-36-16,-9 3-17 15,-1-5-27-15,-1 0-11 16,11 4-16-16,-1-7-19 16,6 6-79-16,3-6-44 0,6-6-128 15,5 1-257-15,14-2 360 16</inkml:trace>
  <inkml:trace contextRef="#ctx0" brushRef="#br0" timeOffset="-107661.58">18888 12740 1294 0,'0'29'573'0,"4"-8"-306"15,6-2-84-15,5-6-112 16,5-2-36-16,9-4-30 16,3-6-3-16,11-4-1 15,8-4 1-15,-3-11-21 16,-4-3-36-16,-4-8-108 0,-6 0 102 15</inkml:trace>
  <inkml:trace contextRef="#ctx0" brushRef="#br0" timeOffset="-107372.86">19577 12240 853 0,'23'-31'417'0,"-3"12"-135"15,-2 3-48 1,-5 11-59-16,-4 4-2 0,-7 1-3 16,0 13-8-16,0 9-26 15,-3 6-16-15,1 17-30 16,-4 3-13-16,-9 10-22 16,-4 0-11-16,-3 6-24 15,-2 0-9-15,3 2-7 16,3 2-2-16,6 2-16 15,0-8-19-15,6-7-91 16,3-7-50-16,3-20-125 16,5-5-63-16,4-14 234 15</inkml:trace>
  <inkml:trace contextRef="#ctx0" brushRef="#br0" timeOffset="-106872.36">20157 12397 625 0,'-2'5'412'0,"0"4"-23"16,-9 5-120-16,5 3-42 15,-10 5-48-15,3 5-15 16,2 1-43-16,-4 4-20 0,3 2-40 15,-3 3-20-15,3 10-24 16,-2 4-7-16,11 10-6 16,2-3-4-16,5-6-2 15,8-4 0-15,5-13-2 16,6-3 0-16,3-7 1 16,-2-6 0-16,-6-8 2 15,-5-7 0-15,0-9 2 16,-2-3 1-16,4-8 3 15,7-2 2-15,-1-5 12 16,1-5 7-16,0-2 20 16,-6 2 8-16,-5 1 5 15,-4 6-1-15,-6 4-6 16,-3 1-8-16,-6 1-13 16,-1 3-7-16,-7-5-11 15,-1 5-3-15,-2 2-5 0,-1 2-2 16,5 16-2-16,-5 4-1 15,-6 7-13-15,-6 1-18 16,5-1-62-16,1-2-33 16,12-7 74-16</inkml:trace>
  <inkml:trace contextRef="#ctx0" brushRef="#br0" timeOffset="-106343.88">20599 12679 1061 0,'55'36'511'16,"-48"-27"-195"-16,9 3-57 15,-1 2-90-15,5 2-31 0,0 5-55 16,-5 1-24-16,-6-8-41 15,5-1-9-15,-3-4-6 16,1-5-1-16,-1-8-10 16,2-3-17-16,0-9-54 15,-1-5-48-15,2-2-178 16,1-5 194-16</inkml:trace>
  <inkml:trace contextRef="#ctx0" brushRef="#br0" timeOffset="-106115.71">20851 12466 1057 0,'-17'31'484'15,"0"9"-207"-15,-2 0-51 16,2 10-73-16,0 2-30 15,6-1-54-15,3 4-27 16,1-9-33-16,5-4-18 16,2-7-70-16,0-8-84 15,15-11 100-15</inkml:trace>
  <inkml:trace contextRef="#ctx0" brushRef="#br0" timeOffset="-105143.49">21226 12626 792 0,'12'-31'390'15,"1"-13"-105"-15,5-4-13 16,1-9-36-16,0 3-28 0,1 6-65 16,-4 2-30-16,1 14-43 15,-2 5-10-15,1 5-14 16,-1 8-7-16,-1 1-9 16,-2 0-2-16,5 9-4 15,-2-4-1-15,0 10 1 16,-2 4-1-16,-5 8-4 15,2 14-3-15,2 12-7 16,-1 9-2-16,-2 16-3 16,-5 1-1-16,-1 6-1 15,-3-1-1-15,-1 1 0 16,-2 1-1-16,-3-1-1 16,0-9-5-16,-4-7-26 15,3-9-20-15,2-14-48 16,0-3-27-16,5-14-44 15,2-2-24-15,2-5-64 16,-3-2 18-16,-1-5 149 0</inkml:trace>
  <inkml:trace contextRef="#ctx0" brushRef="#br0" timeOffset="-104938.64">21391 13046 702 0,'9'7'420'0,"2"3"-61"0,-2-2-138 16,1 5-45-16,1 0-63 16,2 2-34-16,12-2-24 15,0-13-10-15,7-5-30 16,-3-8-5-16,6-7-50 16,4 0-59-16,0-5-265 15,4-2 236-15</inkml:trace>
  <inkml:trace contextRef="#ctx0" brushRef="#br0" timeOffset="-104594.04">22069 12428 684 0,'-1'7'449'16,"-1"6"27"-16,1 0-150 15,3 8-91-15,7 2-32 16,9 9-46-16,-9-1-13 16,3 3-44-16,0 0-21 15,-7 1-34-15,12 3-15 16,-4 3-20-16,-5-5-5 0,10-2-5 15,3-3-1 1,8-13-12-16,6 1-6 0,3-16-40 16,3-5-30-16,4-10-51 15,-2-9-55-15,-4-8-417 16,-1-5 422-16</inkml:trace>
  <inkml:trace contextRef="#ctx0" brushRef="#br0" timeOffset="-104384.75">22577 12373 426 0,'-4'-5'223'0,"-14"2"-69"16,9 6-39-16,-9 9-71 15,-16 1-22-15,6 6-20 16,-11 2-2-16,3 3-1 0,4 1-8 15,4 1-26-15,6-2-9 16,4-5-177-16,2 0 154 16</inkml:trace>
  <inkml:trace contextRef="#ctx0" brushRef="#br0" timeOffset="-104109.8">22028 12712 496 0,'-14'2'247'0,"3"1"-50"16,3 4-7-16,8 3 1 15,-6-7 10-15,4 0 2 16,3 5-5-16,2-3-6 16,2 4-10-16,10 0-37 15,1-7-23-15,5 1-57 16,5-1-20-16,-1-4-28 15,0 0-8-15,5-8-7 16,2-3 0-16,6-7-17 16,2-3-26-16,7-4-76 15,3-4-68-15,10 1 111 16</inkml:trace>
  <inkml:trace contextRef="#ctx0" brushRef="#br0" timeOffset="-103241.75">22932 12248 274 0,'19'-17'210'15,"5"2"14"-15,-7-3-77 16,1 5-16-16,-1 4 16 15,-12-4 17-15,4 8 23 16,-3-5 0-16,1 4-27 16,5 5-16-16,-3 0-32 15,2-2-15-15,-3 3-14 16,-8-4 2-16,-4-1 7 16,-7 4 1-16,-3-1-5 15,2 3-9-15,-8 6-24 16,0 0-9-16,-9 3-12 15,7 12-2-15,-2-1-6 16,8 6-3-16,2 8-8 16,-7-7-3-16,2 13-2 15,-1 2 1-15,-1 0-1 16,2 0-1-16,7-3-1 16,2-5-1-16,12-3-1 0,4-3-2 15,10-5-1-15,7 5 0 16,8-3 1-16,7 2 1 15,-6 6-1-15,-2 1 1 16,-3 7-1-16,-12 1 0 16,3 0 0-16,-6-3 0 15,-8-2 1-15,4-5 1 16,-9-3-1-16,1-4 0 16,-2-5-1-16,-4-8 0 0,-1-10-1 15,3 2-1-15,-7-9-2 16,-1-2 0-16,-8-4 0 15,-12-9 0-15,-3-3 0 16,0-3-1-16,6-2 0 16,6-3-2-16,13 2 0 15,8-1 0-15,7 2-1 16,7-3 0-16,6-2 2 16,6 0 0-16,6-6 2 15,1-1 1-15,1-4 2 16,-2 4 1-16,-1 1 3 15,1 4 3-15,-5 4 14 16,2-1 9-16,-3 7 16 16,-6 2 6-16,5-2-6 15,-7 0-7-15,-5-2-18 16,0 0-10-16,-8-8-8 0,-3 5-1 16,-6-8-3-16,-3 3-2 15,-4-3-6-15,-2-7-7 16,-2 5-14-16,2-5-9 15,1 19-20-15,-2 5-13 16,6 11-40-16,2 6-31 16,0 1-61-16,7 2-487 0,10 0 488 15</inkml:trace>
  <inkml:trace contextRef="#ctx0" brushRef="#br0" timeOffset="-101489.8">11690 13939 542 0,'-1'0'299'16,"-8"-2"-45"-16,-5-4-17 15,-22-19-47-15,24 11-12 16,0 4-20-16,-1 6-14 15,-3 7-26-15,-2 4-6 0,-13 14-26 16,-9 3-14-16,-7 10-25 16,1 4-13-16,7-2-19 15,12 2-5-15,12-3-7 16,6 5-2-16,14-3-2 16,8 4-1-16,13 3 0 15,10-2 0-15,14 4 0 16,3-6 1-16,7-5 0 15,-8-9 0-15,-2-10 0 16,0-5 0-16,-8-15 1 16,1-3 0-16,-6-14 13 15,-5-6 16-15,-5-11 28 16,-8-5 15-16,-10-6 4 16,-8-5-5-16,-14-4-15 15,-4 4-10-15,-10-5-13 16,-2 9-10-16,4 7-15 0,0 2-4 15,5 15-16-15,-2 1-20 16,2 3-65-16,-1 1-41 16,-3-1-144-16,8 4-1 15,2 8 169-15</inkml:trace>
  <inkml:trace contextRef="#ctx0" brushRef="#br0" timeOffset="-101024.74">10639 14199 938 0,'5'7'435'15,"8"-5"-216"-15,3 1-69 16,1-4-118-16,4 0-20 0,11 1-10 16,2-7 0-1,7-1-1-15,1-5 0 0,3-5-1 16,0 5-27-16,-4-5-119 15,-7 0-291-15,-10 2 286 16</inkml:trace>
  <inkml:trace contextRef="#ctx0" brushRef="#br0" timeOffset="-100783.15">10912 13891 901 0,'-9'28'474'15,"2"3"-137"-15,3 1-133 16,0 4-51-16,-4 2-72 16,-1 1-30-16,2 1-33 15,0 0-8-15,4-7-5 0,3-4-3 16,3-6-84-16,5-9-60 15,3-1 85-15</inkml:trace>
  <inkml:trace contextRef="#ctx0" brushRef="#br0" timeOffset="-99268.65">12263 14057 823 0,'0'0'427'16,"1"0"-105"-16,3 2-59 15,-4-2-71-15,0 0-31 16,5 9-57-16,8 11-24 16,25 30-44-16,-23-19-16 15,2-2-15-15,5 3-4 16,8-2-23-16,-1-6-27 15,9-9-113-15,-7-7-93 16,2-9 156-16</inkml:trace>
  <inkml:trace contextRef="#ctx0" brushRef="#br0" timeOffset="-99065.2">12667 13873 401 0,'-16'7'244'0,"-1"5"-33"16,3 3-72-16,-1 7-83 15,0 1-19-15,3 5-15 16,-10-1-5-16,-3-3-9 16,-1 2-4-16,-8-6-124 15,12 8 90-15</inkml:trace>
  <inkml:trace contextRef="#ctx0" brushRef="#br0" timeOffset="-98809.74">12228 14101 519 0,'-16'5'374'0,"6"5"60"16,6 4-148-16,4 3-88 15,1-1-29-15,8 0-33 16,1-3-15-16,3-1-40 16,6-2-22-16,7-5-37 15,3 2-10-15,13-8-9 16,4-7-7-16,9-7-53 16,-1-10-66-16,1-7-132 15,-1-4 150-15</inkml:trace>
  <inkml:trace contextRef="#ctx0" brushRef="#br0" timeOffset="-98469.89">12867 13670 725 0,'2'-17'400'16,"4"2"-96"-16,-3 5-84 0,2 7-23 15,-1 4-16-15,4 10-6 16,3 4-16-16,-3 10-16 15,0 10-38-15,-4 6-19 16,-7 9-38-16,-3 2-13 16,0 3-10-16,-4-1-2 15,4-6-5-15,6-4-3 16,7-5-6-16,6-5-1 16,8-9-4-16,5 3-1 0,-2-16-2 15,-1 0 1-15,4-3-2 16,-4-9 1-16,3-4-1 15,3-3 0-15,-5-18 0 16,2-4 0-16,-7 0-18 16,-1-6-30-16,-1 3-76 15,-1 2-49-15,-2-5-100 16,1 6 162-16</inkml:trace>
  <inkml:trace contextRef="#ctx0" brushRef="#br0" timeOffset="-98196.66">13318 13563 604 0,'-16'4'427'0,"-4"-1"46"0,3 0-141 15,6 16-105-15,1 2-34 16,2 25-38-16,-1 14-8 15,-2 20-40-15,2 13-17 16,-2 0-38-16,0 4-18 16,-2 7-21-16,2-3-8 15,8-3-9-15,2-11-28 16,8-20-43-16,1-11-22 16,2-21-95-16,1-10-60 0,3-22 163 15</inkml:trace>
  <inkml:trace contextRef="#ctx0" brushRef="#br0" timeOffset="-97730.64">13737 14135 830 0,'39'56'449'0,"-29"-38"-105"16,5-4-45-16,7-5-119 15,4-3-38-15,10-3-62 16,3-3-23-16,0 0-33 15,-5 1-9-15,-4 0-8 16,-5-1-10-16,-4-1-35 16,-3-9-27-16,-5-3-122 15,-2-3 251-15,0-12-81 16</inkml:trace>
  <inkml:trace contextRef="#ctx0" brushRef="#br0" timeOffset="-97537.63">14109 13887 581 0,'-12'37'323'16,"1"5"-36"-16,-3 10-59 16,2 19-61-16,-5 7-26 15,-5 8-64-15,3-3-29 16,-1-20-83-16,5-13-85 15,25-27 78-15</inkml:trace>
  <inkml:trace contextRef="#ctx0" brushRef="#br0" timeOffset="-97073.78">14513 14061 952 0,'5'-7'429'0,"4"-19"-191"16,5-3-56-16,2-4-41 15,3-1 7-15,0-2 8 16,1-4 1-16,-5 0-15 15,1-10-11-15,-2 13-26 16,0 4-14-16,3 4-23 16,-3 14-10-16,-3-1-11 0,-2 2-5 15,-2 9-7-15,1 2-2 16,1 5-3-16,2 3 0 16,-4 5 0-16,0 4-1 15,-4 14-5-15,-2 8-2 16,0 25-9-16,-2 6-1 15,-9 13-5-15,-1 1-2 16,-7-2-2-16,0 12-3 16,3 1-3-16,0 2-4 0,6 2-19 15,0-17-9 1,5-18-35-16,-2-10-30 0,5-21-70 16,1-10-55-16,1-20 140 15</inkml:trace>
  <inkml:trace contextRef="#ctx0" brushRef="#br0" timeOffset="-96864.14">14497 14634 1229 0,'-18'46'586'0,"6"-10"-228"15,10 0-81-15,15-13-97 16,2-5-42-16,14-12-54 0,6-4-24 15,-2-10-40-15,3-5-7 16,-4-6-7-16,1-5-6 16,0-6-58-16,4-4-3 15,3-17 28-15</inkml:trace>
  <inkml:trace contextRef="#ctx0" brushRef="#br0" timeOffset="-96352.23">15344 14077 1297 0,'-17'15'555'16,"17"9"-305"-16,-2 0-63 15,5 8-71-15,12 6-25 0,4 12-33 16,5 5-12-16,6 1-27 15,6-3-4-15,0-8-6 16,1-3-5-16,-3-6-64 16,-4-7-46-16,2-14 466 15,0-8-311-15</inkml:trace>
  <inkml:trace contextRef="#ctx0" brushRef="#br0" timeOffset="-96118.45">15755 14046 808 0,'-1'0'395'15,"-7"2"-141"-15,-12 4-131 16,-31 8-40-16,26-7-37 0,-2 0-14 15,-1 5-15-15,-1 7-8 16,4 16-8-16,-3-6-19 16,7 3-96-16,6 0 81 15</inkml:trace>
  <inkml:trace contextRef="#ctx0" brushRef="#br0" timeOffset="-95875.92">15315 14266 829 0,'-3'21'431'0,"12"-4"-105"15,-8-7-56-15,16-2-60 16,0-8-12-16,4-3-35 16,2-4-22-16,1-1-60 15,-1 2-30-15,7 3-36 16,3 4-7-16,-1-1-4 15,6 1-2-15,-1-6-25 16,1-11-27-16,7-6-85 16,-2-11-65-16,5-3 123 15</inkml:trace>
  <inkml:trace contextRef="#ctx0" brushRef="#br0" timeOffset="-95292.72">15951 13927 943 0,'0'-6'499'0,"-2"-4"-157"0,4-8-110 15,5-2-44-15,1 3-52 16,8 2-16-16,1 8-27 15,-3 2-12-15,4 8-26 16,-3 3-8-16,4 7-17 16,-1 1-6-16,4 6-5 15,0 2-4-15,1 1-6 16,0 1-2-16,-1 1-2 16,-4 1-1-16,-2 2 0 15,-10-4-2-15,-7 6 0 16,-3 1 0-16,-17 0-2 15,1 6-1-15,-7-1-1 16,-5 3 0-16,4 4 1 16,0-1 1-16,2 0 0 15,1-5 3-15,2-2 3 16,-3-1 5-16,4 0 20 0,-1 1 8 16,6-6 12-16,8 0 2 15,1-7-4-15,8-1-2 16,6-3-2-16,9 3-3 15,7-1-3-15,2-5-3 16,6 2-4-16,1 0-5 16,2-5-11-16,0 2-4 15,-2-4-7-15,4 0-3 16,4-6-2-16,1-5-2 0,1-11-17 16,3-6-17-16,0-9-41 15,5-3-29-15,3-15-66 16,-2-6-24-16,5-11 121 15</inkml:trace>
  <inkml:trace contextRef="#ctx0" brushRef="#br0" timeOffset="-94750.64">16841 14196 1077 0,'-11'54'492'0,"30"-51"-215"16,-3-1-48-16,12 6-61 15,2-2-22-15,4 11-34 16,2 1-18-16,0-4-37 16,0 1-16-16,-5-11-24 15,2-4-9-15,-4-4-6 16,2-4-1-16,-11-7-20 15,0-1-21-15,-4-3-47 16,-2-1-24-16,3 9-71 16,-9-8-62-16,-5 0 160 0</inkml:trace>
  <inkml:trace contextRef="#ctx0" brushRef="#br0" timeOffset="-94486.64">17121 14006 845 0,'-8'19'417'0,"3"6"-120"16,0 3-44-16,0 12-30 15,-2 7-8-15,-2 9-42 16,-2 6-23-16,-3-1-63 15,2-4-32-15,4-18-34 16,2-7-10-16,4-20-37 16,2-5-36-16,5-9 398 15,3-7-274-15</inkml:trace>
  <inkml:trace contextRef="#ctx0" brushRef="#br0" timeOffset="-92797.64">17677 14081 711 0,'20'-16'389'0,"-11"-15"-89"16,-5-8-40-16,16-12-100 15,-2-9-30-15,3-10-31 16,11 1 4-16,-9 8 11 15,2 12 3-15,1 22-10 16,-9 9-11-16,-6 9-28 16,-7 6-13-16,-2 3-13 15,0 8-2-15,-2 9-5 16,1 8-3-16,2 17-7 16,1 5-1-16,0 18-2 0,0 5-2 15,1 6-5-15,-5 1-4 16,0 5-4-16,-4 1-3 15,-5 0-1-15,5 1 0 16,-2-13-2-16,2-9 0 16,4-15-1-16,0-7 0 15,1-5-2-15,5-5-1 16,3-6-16-16,1-6-18 0,0-13-63 16,1-5-38-16,0-8-84 15,-5-6-51-15,-5-6-95 16,-2 0 218-16</inkml:trace>
  <inkml:trace contextRef="#ctx0" brushRef="#br0" timeOffset="-92585.6">17818 14664 972 0,'-2'13'505'0,"4"-6"-123"16,2 2-73-16,2 0-111 15,1 2-36-15,1-4-73 16,4-1-31-16,4-4-36 16,-1 1-12-16,8-5-6 0,3-2-25 15,3-14-69-15,-2-4-59 16,2-6-491-16,-2-6 438 16</inkml:trace>
  <inkml:trace contextRef="#ctx0" brushRef="#br0" timeOffset="-92252.2">18482 14021 869 0,'-8'14'448'0,"3"-3"-111"16,5 1-53-16,3 3-69 15,4 6-7-15,9 12-23 16,5 2-12-16,3 17-47 16,-2 1-31-16,-6 1-50 15,-1 1-19-15,1-15-21 16,1-6-5-16,3-10-18 15,0-7-15-15,1-13-45 16,0-5-40-16,-2-14-127 16,-2-6 275-16,7-2-66 15</inkml:trace>
  <inkml:trace contextRef="#ctx0" brushRef="#br0" timeOffset="-91838.75">18809 14060 549 0,'2'-8'334'0,"-2"-2"-32"16,-2 4-124-16,1 4-35 16,-11 1-18-16,3 5-1 0,-5 7-21 15,0 2-15-15,8 9-32 16,-9-4-17-16,-7-6-21 16,-3 5-5-16,-15-5-12 15,5 5-7-15,0 9-42 16,1-3-41-16,4 3-84 15,-4-4-21-15,5-4 9 16,3-9 37-16,6-4 87 16,6-3 28-16,3-7 35 15,0-1 18-15,1-2 68 16,2-2 35-16,-3 0 55 16,-3-2 14-16,6 3-26 15,-4 1-16-15,6 8-18 16,8 14-12-16,6 2-12 15,11 7-8-15,12 4-28 16,8-4-9-16,7-2-27 16,4-7-10-16,5-8-14 0,2-6-6 15,-1-10-52-15,-6-5-36 16,-3-8 422-16,-5 0-288 16</inkml:trace>
  <inkml:trace contextRef="#ctx0" brushRef="#br0" timeOffset="-91358.11">18958 14020 667 0,'2'-1'430'0,"6"-6"-13"15,2-6-96-15,2-3-119 16,0-4-32-16,3-7-32 15,2-2-7-15,3-11-15 16,4 0-2-16,3-7-3 16,-3 4-4-16,6 9-16 15,-3-3-13-15,0 16-25 16,-3-6-7-16,-5 6-10 16,0 3-4-16,-2 2-2 15,1 7 0-15,-1 9 0 16,-6 2 3-16,-6 6 3 15,-2 10 0-15,-4 7-4 16,-2 9-5-16,-7 19-9 0,-3 8-4 16,-1 16-6-16,4 9-2 15,-2 2-4-15,1 0-1 16,9 8-1-16,-10-7-3 16,4 0-3-16,5-3-3 15,-7-10-6-15,9-9-3 16,2-14-15-16,-1-7-11 0,4-14-29 15,-3-7-18-15,-1-12-41 16,4-6-32-16,-1-10-63 16,6-4-54-16,1-5-417 15,-2-7 467-15</inkml:trace>
  <inkml:trace contextRef="#ctx0" brushRef="#br0" timeOffset="-91150.35">19193 14539 999 0,'-13'37'515'0,"-8"0"-121"16,4-1-48-16,3-11-75 15,8 2-37-15,13-12-79 16,6-4-37-16,4-2-63 16,-7-13-22-16,1-5-26 15,3 2-3-15,6-8-19 0,11 3-27 16,0-8-76-16,2-6-45 15,1-6-571-15,-2-12 508 16</inkml:trace>
  <inkml:trace contextRef="#ctx0" brushRef="#br0" timeOffset="-90665.01">20013 13922 1244 0,'-6'22'593'0,"2"1"-242"16,4-2-84-16,10 1-119 0,4-2-33 15,13-1-27-15,-3-2-3 16,4-6-8-16,-3-5-9 16,1 4-24-16,-5-4-12 15,-2 7-20-15,-6-7-5 16,-8-6-5-16,6 6-1 16,-6-8-10-16,9 6-15 0,-4-3-37 15,-3-4-30-15,4-4-71 16,-9-8-41-16,8-1 126 15</inkml:trace>
  <inkml:trace contextRef="#ctx0" brushRef="#br0" timeOffset="-90373.6">19933 14208 968 0,'-1'33'520'0,"3"-12"-113"15,8-3-63-15,8-7-123 16,2-2-27-16,9 2-53 16,-1-5-20-16,4 4-40 0,-9-2-27 15,3-1-37-15,-8-3-6 16,-6-4-8-16,12 0 1 15,-13-10-33-15,13 3-24 16,-4-16-43-16,1-3-47 16,15-2 93-16</inkml:trace>
  <inkml:trace contextRef="#ctx0" brushRef="#br0" timeOffset="-84517.59">10436 14893 310 0,'-1'-1'223'0,"-7"-2"19"15,-10 1-17-15,-29 15-50 16,24 6-21-16,-1 9-24 0,1 5-9 16,2 2-11-16,4-1-6 15,3-1-17-15,1-2-14 16,3 1-21-16,0 2-5 15,7 0-8-15,3 2-5 16,1-3-11-16,4 0-5 16,5-7-6-16,0-3-2 15,8-6-2-15,2-5 0 0,1-7 0 16,-1-3 0-16,-5-3 0 16,2-4 0-16,0-2-2 15,-2 1 1-15,-3-5 0 16,-2 0 0-16,-2-2-1 15,-1-3 1-15,0 0-1 16,1-1-2-16,-5-3 0 16,-1 1-2-16,-2 3 0 15,-4-1 0-15,-2 8 0 16,-2 2-1-16,-6 5 0 16,-2-2 0-16,-4 4 0 15,-1 0 0-15,2 2-1 16,0 5-2-16,4 0-8 15,2 1-19-15,4-3-103 16,5 0-94-16,5 2 135 16</inkml:trace>
  <inkml:trace contextRef="#ctx0" brushRef="#br0" timeOffset="-83993.83">10727 14874 450 0,'-6'0'305'0,"4"1"51"15,2 3-145-15,0-4-67 16,0 0-28-16,-1 9-41 16,-3 12-13-16,-12 32-6 15,2-25 2-15,5 2 7 16,2-1-3-16,6-3-9 15,4-5-6-15,2-11-14 16,7-1-3-16,-2-12-5 16,3 3 0-16,4 1 4 0,-2 1 4 15,2-2 10-15,0-2 6 16,-1 1 2-16,2-2-1 16,-2 1-8-16,4 0-5 15,-2-7-12-15,1-2-7 16,2 3-10-16,-1-3-4 15,2 5-4-15,1 3-3 16,-5-3-32-16,3 2-25 16,-7 1-75-16,-2-2-66 0,3 1 127 15</inkml:trace>
  <inkml:trace contextRef="#ctx0" brushRef="#br0" timeOffset="-83707.47">11064 14778 738 0,'-16'15'388'16,"-1"3"-109"-16,11 6-84 15,-1 3-17-15,5 9-49 16,1 6-25-16,-6 9-49 0,2 1-18 16,2 6-19-16,-1-5-7 15,-6-10-7-15,8 0-4 16,-6-17-45-16,7-3-55 16,3-8 63-16</inkml:trace>
  <inkml:trace contextRef="#ctx0" brushRef="#br0" timeOffset="-81861.73">10332 15687 499 0,'-28'3'311'16,"29"-8"-3"-16,9-10-144 15,8 5-25-15,1-9-36 16,6 0-14-16,3 10-11 15,-3-10 3-15,-1 17-7 16,1 6-5-16,-7 6-13 16,-3 4-4-16,-2-3-3 15,-13-4-3-15,0-1-15 0,-3-1-7 16,-3 7-13-16,-1 2-3 16,-13 5-5-16,-3 4-1 15,-7-5-1-15,3 2-1 16,12-5 0-16,6 0-1 15,8-9-2-15,6 3 0 16,10-4 0-16,3-5 1 16,13 4 2-16,1-2 1 15,3 5 0-15,-4 4 3 0,-10 6 14 16,-4 4 8-16,-17 4 21 16,1 3 4-16,-5 3-3 15,-8-4-4-15,-2-5-16 16,-4-2-6-16,-4-6-9 15,2-8-3-15,-1-1-5 16,2-6-9-16,-3-5-47 16,5 2-41-16,4-8-88 15,3 2 106-15</inkml:trace>
  <inkml:trace contextRef="#ctx0" brushRef="#br0" timeOffset="-81286.52">10750 15683 523 0,'12'-12'312'0,"-4"0"-40"15,-2 4-62-15,0-2-10 16,-2 5-33-16,6 7-20 16,1-7-44-16,2-1-18 0,3-3-25 15,2-3-13-15,3 8-16 16,-3-1-6-16,-2 3-11 16,-1 3-2-16,-2 8-2 15,-3 3 0-15,2 7 2 16,-6-3 0-16,-3 3-2 15,2-3-2-15,-10-1-3 16,0 7-2-16,-1-2 0 16,-7 3-1-16,-2 3 2 15,-1-1 2-15,-5-2 8 16,0 0 7-16,3 0 10 16,1-3 6-16,4-2 6 15,3-3 0-15,3-2 1 16,2 1 3-16,5-1 5 15,2 1 3-15,4-2 6 16,0-4-1-16,5 1-5 16,3-6-2-16,5-3-11 0,1-1-6 15,1-5-15-15,-2 2-8 16,-5-6-8-16,5 8-3 16,0-1-2-16,0 1-16 15,7 5-61-15,-13-5-53 16,3 4-153-16,-7-2-331 15,-2-3 411-15</inkml:trace>
  <inkml:trace contextRef="#ctx0" brushRef="#br0" timeOffset="-78358.58">11043 16230 512 0,'-4'-16'345'16,"-4"6"50"-16,-2-3-169 15,2 6-71-15,0 4-31 16,-10 0-41-16,1 3-11 16,-7 2-18-16,0 2-2 0,0 4 0 15,2 3 3-15,6 0-4 16,4-2-9-16,9 6-20 16,3-4-8-16,8 4-9 15,5 4-1-15,11 4-2 16,4 3 1-16,7 7 1 15,3 1 1-15,-4 0 5 16,-4-2 1-16,-7-3 1 16,-4-1 1-16,-7 2-3 15,-2-3 0-15,-6-2 0 16,-6-2-2-16,-6-6 1 16,2-3 0-16,-9 1-2 15,-1-4 0-15,-2-4-3 16,-6-6 0-16,-5-8-2 0,4-1 1 15,-3-3 1-15,4-7-2 16,10 1 0-16,3-1-1 16,9-7-1-16,4 5 2 15,12-7-1-15,10-3 1 16,5-5 3-16,0-2 2 16,8 1 6-16,-10-3 3 15,0 7 2-15,0 1-2 16,-15 6-4-16,-4-1-3 0,-8 5-4 15,-8 1-1-15,-11 1-3 16,-5 8-1-16,-1 0-26 16,-5 3-28-16,3 8-575 15,-2 5 452-15</inkml:trace>
  <inkml:trace contextRef="#ctx0" brushRef="#br0" timeOffset="-75955.39">10864 17024 751 0,'6'-6'331'0,"1"-4"-173"0,2-3-29 16,3 0-38-16,-1-6-15 15,7 10-13-15,4 1-3 16,-1 3-7-16,-1 0-2 16,-1 2-6-16,2 0-4 15,1 1-14-15,-6-1-5 16,2 0-9-16,-5-3-4 15,-1 5-4-15,8 2-2 16,-13 4 0-16,2 1-1 16,-3 6 6-16,-6 4 0 0,-5 2 3 15,-2 4 2-15,-4 1-3 16,-4-1-1-16,9-1-2 16,-1 1-2-16,-1-7-2 15,2 5 0-15,-5-6 1 16,-6-1 3-16,-1 8 14 15,-2-5 8-15,-5 3 20 16,3 1 10-16,-2-8 8 16,2-1 0-16,10 0-4 15,4-5-8-15,6 1-13 16,5-1-3-16,6-1-4 16,5 0-2-16,10-1-2 15,-5-2-3-15,9-2-4 16,-1-1-2-16,-6-3-4 15,2 2-3-15,-7-1-6 16,-1 0-3-16,-4 1-2 16,2 0-2-16,0 2-2 0,0 2 2 15,6-2-40-15,-6 3-38 16,-5-2-102-16,2 3-79 16,-1 5 158-16</inkml:trace>
  <inkml:trace contextRef="#ctx0" brushRef="#br0" timeOffset="-74909.71">11092 17429 807 0,'6'10'357'0,"-1"11"-163"16,1 9-15-16,-5 2-21 15,-3 6-18-15,-2-2-37 16,2-1-19-16,1 1-32 16,7-4-16-16,2-2-19 15,-3-5-7-15,-1-8-5 0,-4-2-18 16,3-4-84-16,-4-3-85 15,2 0 108-15</inkml:trace>
  <inkml:trace contextRef="#ctx0" brushRef="#br0" timeOffset="-73717.2">9456 17880 350 0,'-10'0'201'0,"-3"-1"15"15,1-4-52-15,0 3 3 16,3 1 7-16,4 1-18 16,0 0-10-16,5 3-18 15,0-3-9-15,0 0-16 16,0 0-6-16,0 0-18 0,0 0-7 16,7 4-10-16,14 2-5 15,35 3-11-15,-20-11-5 16,6 0-11-16,0 2-4 15,-3 1-7-15,-4 1-2 16,-6-1-4-16,-2 0-1 16,0 3 2-16,2 0 1 15,2-1 4-15,-1-1 3 0,2 0 3 16,1 2 1-16,3-5-4 16,7 1-3-16,1 1-6 15,4 0-3-15,1 1-1 16,-2-2 0-16,5-4 0 15,1-3 1-15,2 1 0 16,4 0 1-16,4 4-1 16,1 0-1-16,-3 5-2 15,-5 3-2-15,-14 2-1 16,-1 1 0-16,-9-4-1 16,-1 1 1-16,-4-3-1 15,-1 1 1-15,3 3 0 16,0-4-1-16,10 4 0 15,2-2 1-15,1 3-1 16,-2 4 2-16,3-3 1 16,0-4 1-16,7-4-1 15,3-3 1-15,1 2-1 16,0 2-1-16,-4 1 1 0,1 6-1 16,-10-3 0-16,-7 0 0 15,-4-1-1-15,-7-11 1 16,0 6-1-16,2-3 1 15,-4 0-1-15,2 5-1 16,-7-6-2-16,-3 1-1 0,-4 1-8 16,-4-4-23-16,0 6-73 15,-4 3-50-15,-1 5-519 16,1-1 462-16</inkml:trace>
  <inkml:trace contextRef="#ctx0" brushRef="#br0" timeOffset="-72962.21">9626 17560 536 0,'6'0'289'0,"-2"-4"-39"16,0 0-29-16,1 4-29 15,2 0-8-15,0 5-37 16,-3 2-11-16,3 0-24 0,4-3-15 16,6-1-18-16,5-1-9 15,6 1-18-15,-4-3-8 16,9 1-14-16,-2-1-8 16,0 0-9-16,1 5-3 15,-3-1-4-15,-3 4-1 16,-2-3 0-16,-1 4-1 15,-3-4 0-15,-3-5-1 0,-6-1-2 16,3-1 1-16,-4-6-24 16,5 3-24-16,-3 2-79 15,-5-4-59-15,-1 7-120 16,-2 2-117-16,-3-2 271 16</inkml:trace>
  <inkml:trace contextRef="#ctx0" brushRef="#br0" timeOffset="-72641.56">9940 17378 1068 0,'0'-4'106'16,"-4"2"-17"-16,0 0 103 0,3 2-15 16,0 0-23-16,-4 6-18 15,-9 23-30-15,-9 29-11 16,18-28-23-16,2 1-11 16,0-8-22-16,2 5-10 15,0 0-16-15,1-1-5 0,-1 5-11 16,0-5-24-16,0 1-91 15,0-3 288 1,2-2-160-16</inkml:trace>
  <inkml:trace contextRef="#ctx0" brushRef="#br0" timeOffset="-66216.11">10843 16398 524 0,'-1'0'252'16,"0"0"-79"-16,0-2-21 15,-1 1-17-15,1 0-7 16,0 0-13-16,0 0 0 0,0 0-2 15,0 0 3-15,0 0-9 16,0 0-13-16,1 0-30 16,0-1-17-16,4-2-20 15,13-4-8-15,31-6-9 16,-26 15-2-16,3 2-3 16,-5-2 0-16,4 1 2 15,-5 1 1-15,1 0 5 16,1 2 1-16,-3-1 2 15,-6 0-2-15,2 1-4 16,-3-2-1-16,3 2-3 16,2-3-1-16,1 2-1 15,-4 0 0-15,-4 2-1 16,4 3 0-16,-5 4 1 16,3-1 1-16,-5 0 1 0,-1-1 0 15,-1-2 0-15,0 2-1 16,1 0 0-16,1-2-1 15,-2-1-1-15,2 1-1 16,0 5 0-16,-2-1 0 16,0 8 0-16,-1 3 0 15,-3-9 0-15,0 11-1 16,2-9 0-16,-2-4 1 16,5 8-1-16,-5-12 0 0,1 3 0 15,0-1 1-15,-1-2-1 16,0 4 0-16,-1 3 0 15,-1 0 0-15,-3 2 0 16,3 0 1-16,-1-5-1 16,0 1 0-16,3-3 0 15,-4 0 0-15,1-1 1 16,-1-4 0-16,-2 3 1 16,3 0-1-16,-1-1-1 15,2 6 0-15,-4-2 0 16,-1 0 0-16,2-1 1 15,-3-2 0-15,1 2-1 16,0 0 1-16,-3 0 1 16,2 1 0-16,2-2 4 15,-5-1 2-15,8 6 2 16,-12-9-1-16,3 3-2 0,0 3-1 16,-7 2-4-16,1 7 0 15,-11-2 0-15,0 2-1 16,-2-6 1-16,2 1-1 15,7-7 0-15,2-2 0 16,5-7-1-16,4 0 0 16,7 1-1-16,0 1-2 15,4 5-12-15,0-1-26 0,3-1-153 16,1-4 132-16</inkml:trace>
  <inkml:trace contextRef="#ctx0" brushRef="#br0" timeOffset="-65173.87">9957 18051 998 0,'1'9'419'0,"0"11"-222"16,3 7-43-16,-1 13-36 16,-3 6-19-16,0 13-40 15,-1 6-16-15,-1 2-18 16,2 2-7-16,2-14-10 16,0-11-3-16,2-13 3 15,1-7-23-15,4-5-108 16,-2 3-83-16,3 2 115 15</inkml:trace>
  <inkml:trace contextRef="#ctx0" brushRef="#br0" timeOffset="-64649.72">10317 18261 619 0,'-1'-4'326'0,"0"3"-74"15,1 5-51-15,-1-4-60 16,0 6-19-16,1 23-31 16,1 44-10-16,0-23-24 15,4-1-11-15,0-3-20 16,4-11-8-16,4-9-10 15,4-5-3-15,2-9-3 16,2 0 0-16,1-7-1 16,0-3 1-16,8-2 8 15,1 0 4-15,0-12 10 16,0-10 3-16,-7-7 1 16,-3-6-1-16,-7-5 5 15,-3 1 3-15,3-4 5 16,-3-5 2-16,-4 7 8 15,2-1-1-15,-9 8-3 0,0 4-1 16,-3 10-5-16,-5 8-3 16,-5 1-5-16,0 5-4 15,-7 6-14-15,-11 0-5 16,-8 3-5-16,-9 4-1 16,2-3-1-16,7 2-2 15,13 6 0-15,8 2-2 16,6 6-26-16,3 4-36 0,7-5-118 15,3-5-52-15,6-1 134 16</inkml:trace>
  <inkml:trace contextRef="#ctx0" brushRef="#br0" timeOffset="-63900.49">11037 18181 1068 0,'0'-3'421'0,"8"-2"-239"15,1 2-26-15,5 4-19 16,2 0-18-16,-2 2-53 16,11-3-5-16,-4-3-4 15,-1 1 0-15,3-5-7 16,-5-1-9-16,4-3-14 15,1 0-6-15,-2 2-10 16,-1 6-4-16,-4 3-4 16,-2 0 0-16,2-1-1 15,-3-2 0-15,-1 0 0 16,-2 0 1-16,-7 1 1 16,0 0 1-16,-3 2 4 15,0-1 1-15,-1 0 0 0,0 1 0 16,0 0-4-16,0 0-1 15,-10 20 0-15,-20 39 0 16,14-17 0-16,0 3 1 16,-2 1 1-16,1 1-1 15,-1-2 1-15,-1-4 1 16,2 0 0-16,3 1 0 16,2-13-3-16,4-2-1 0,-4-4-2 15,2-12-2-15,-1 4 0 16,3 0-27-16,1-8-105 15,6-2-375-15,10-8 342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8T20:45:32.0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3109 3554 717 0,'-13'-33'369'16,"3"4"-103"-16,8 18-96 15,-1 3-17-15,5 25-53 16,0 18-22-16,1 23-27 15,2 17-1-15,2 28-4 16,1 16-6-16,0 26-6 0,0 13-2 16,-6 24-4-16,-1 11-1 15,-12 21-5-15,3 14-1 16,-9-3 1-16,2-3 4 16,3-5 10-16,-11-25 3 15,13-6-1-15,-1-12-6 16,1-30-13-16,9-4-8 15,1-28-8-15,0-12-15 16,7-19-59-16,4-11-37 0,-1-29-129 16,2-17-85-16,4-21 205 15</inkml:trace>
  <inkml:trace contextRef="#ctx0" brushRef="#br0" timeOffset="964.92">3113 4562 563 0,'-7'-33'305'0,"7"8"-81"16,0-3-6-16,7 10-66 16,4 3-30-16,4-2-29 15,5 4-3-15,9-7 2 16,5-5 1-16,21-11 1 16,9-7-4-16,9-10-19 15,7-6-12-15,-1-7-27 16,5-9-10-16,17 0-13 15,-9-4-2-15,0 12-4 16,-8 8 0-16,-27 14 2 16,-2 11 4-16,-18 11 5 15,-6 9 3-15,-13 10 3 16,-5 4 1-16,-6 6 2 16,-6 2 1-16,3 5 0 15,0-2-1-15,0-1-3 16,2 0-1-16,-7-2-2 0,1 7-1 15,-3 1-3-15,1 8-2 16,0 7-3-16,0 3-1 16,-4 4-2-16,2 5-2 15,4 3-1-15,0 0 0 16,3 4-1-16,-1-5 1 16,-2 4-1-16,1 3-1 15,-1 1 1-15,3 2 0 16,3-5 0-16,0-4-1 0,4-11 0 15,3 0 0-15,-2-7 0 16,11-1 1-16,-2-5 0 16,-10-5 0-16,7 1 2 15,-12-4 1-15,-7 0 5 16,7 1 2-16,-11-1 5 16,-10 0 1-16,-2 4 1 15,-12 1-1-15,-4 8 0 16,-3 3 0-16,-9 7 4 15,-4 4 2-15,-11 6 6 16,-6 4 1-16,-20 8 1 16,-6-1-2-16,0-2-6 15,6-2-5-15,13-10-8 16,18-6-3-16,1-10-4 16,3-7-2-16,9-2-5 15,-7-1-8-15,13-1-30 0,3 5-17 16,5-3-41-16,6-1-27 15,11 1-137-15,6-5 171 16</inkml:trace>
  <inkml:trace contextRef="#ctx0" brushRef="#br0" timeOffset="2000.07">7862 3249 577 0,'-16'-63'297'0,"4"13"-81"16,1 9 11-16,-3 10-32 16,1 7-17-16,10 17-42 15,-11 4-25-15,3 18-40 16,-4 17-14-16,1 31-10 15,9 25 0-15,1 35 0 16,4 10-6-16,1 27-5 16,1 7-3-16,0 20-2 15,-2 12 2-15,-18 22 13 0,-8 9 13 16,-25 15 22-16,-4 9 2 16,-6-4-4-16,-2-7-11 15,12-18-22-15,8-11-8 16,13-32-20-16,8-19-6 15,13-40-15-15,3-21-16 16,13-38-65-16,5-22-48 16,4-43-115-16,2-24-85 0,2-39 211 15</inkml:trace>
  <inkml:trace contextRef="#ctx0" brushRef="#br0" timeOffset="3046.99">7931 4631 521 0,'-8'8'355'16,"5"1"-14"-16,5 0-100 15,3 0-18-15,3 5-44 16,1 2-17-16,2 13-41 15,-1 5-20-15,6 13-42 16,5 6-14-16,17 15-16 16,3 1-3-16,16-2-6 15,4 1-2-15,-5-10 2 16,5-1 2-16,-2-5 2 16,-1 2 0-16,19 2-4 15,0 5-3-15,-14 4-7 16,0-1-1-16,-23 6 0 15,-9-1-1-15,-3-2 0 16,-4 0 1-16,-8-15-1 0,-2-4 0 16,-5-7 0-16,-4-8 1 15,-4-8 1-15,-2-2 1 16,-4-9 0-16,-3 2 2 16,-3-4 0-16,1 2 1 15,-2 0-2-15,1-2-1 16,-3 2-4-16,2 2-1 15,-2 0-3-15,-1 5 0 16,-2 0-2-16,0 3 1 0,-2 4-1 16,-5 1 0-16,-12 3 0 15,-7-4 1-15,-4-2 0 16,1 1 1-16,9-10 0 16,0-3 0-16,4-7-1 15,1-3 0-15,6-2-2 16,-2-3 0-16,0-3 0 15,2 0 0-15,-12-3 0 16,2 4 1-16,-8-8 0 16,-6 0-1-16,5-7 0 15,1 0 0-15,10-2 1 16,-1 0 0-16,1 2 0 16,-3-4 0-16,9 14-1 15,-5 0-1-15,0 15 0 16,2 11 1-16,-7-6 3 0,4 3 5 15,6-9 10-15,0-11 3 16,7-10 1-16,7-13-2 16,2-19-9-16,2-4-3 15,-3-16-4-15,0-1-2 16,5 2-32-16,0 7-30 16,5 14-77-16,3 4-67 15,6 8 128-15</inkml:trace>
  <inkml:trace contextRef="#ctx0" brushRef="#br0" timeOffset="3375.87">7965 4709 1128 0,'-9'11'566'15,"3"-6"-247"-15,3-5-77 16,2 1-59-16,2 5-108 0,-1-6-32 15,0 0-33-15,5 23-3 16,8 39-18-16,0-17-31 16,9 13-130-16,11 5 174 15,-4-1-43-15</inkml:trace>
  <inkml:trace contextRef="#ctx0" brushRef="#br0" timeOffset="5553.79">12678 2940 624 0,'-9'-70'277'16,"2"7"-141"-16,1 11-44 15,0 12-6-15,-5 14 15 16,-2 5 11-16,1 10 9 16,-8-1 0-16,3 10-17 15,9 2-13-15,1 11-26 16,9 10-10-16,11 27-17 15,-9 18-2-15,2 27 5 16,-6 9 2-16,1 25 2 0,1 7 1 16,-4 11-4-16,3 17-3 15,-9 17-6-15,-1-12-3 16,-5 34-3-16,-8 3 0 16,0-3 9-16,3 18 7 15,2-19 11-15,7-5 2 16,1-15-7-16,-2-8-8 15,11-11-15-15,0-13-5 16,-3-16-8-16,6-4-3 0,-7-24-4 16,-5-12-2-16,6-19-3 15,1-21-3-15,5-22-38 16,8-16-26-16,-4-30-121 16,1-17 149-16</inkml:trace>
  <inkml:trace contextRef="#ctx0" brushRef="#br0" timeOffset="7039.19">12615 4018 630 0,'-13'1'317'0,"8"3"-104"16,-2 0-34-16,4 1-82 15,3-2-19-15,8 1-24 16,2-5-9-16,10-3 2 16,4-3 0-16,9-9 0 15,7 0 0-15,12-7-2 16,8-7-3-16,17 5-4 16,-4 1-2-16,-6 2-5 15,-8 8-1-15,-16 4-8 16,2 9-3-16,-4 7-5 15,1 4 0-15,-2 2-2 0,2-6 0 16,-7-6-2-16,9 3-2 16,3-2-1-16,0-1 1 15,11 2 0-15,-8-6 0 16,3 6 2-16,0 0 0 16,2 8 1-16,1 6 1 15,-5 0-2-15,-2 8 0 0,-13 0-1 16,-6-4 0-16,-3-1 0 15,-2-4-1-15,2-3 2 16,-1-1-1-16,3-4 3 16,-1 2 1-16,2-2 1 15,2 2 1-15,-1 6-2 16,1-2-1-16,-7 3-1 16,7 1-2-16,-8-4-2 15,-12-3-1-15,11 1 0 16,-6-2 0-16,2-3 0 15,6 3 0-15,-8-4 1 16,-4-2 0-16,-2 6 1 16,3 0 1-16,-7-4 1 15,2 6 0-15,-5 0 0 16,0 1 0-16,2 7-1 0,-2-3 0 16,-1-1 0-16,-3-2 1 15,-2-7 4-15,-2-1 0 16,-5 5 1-16,-1-2-2 15,-1 8-4-15,0 2-1 16,2-1-3-16,2 1-1 16,1 0 0-16,2 1-1 15,-2 0-1-15,-5-5 0 16,-8 2 0-16,3-3-1 16,2 3 1-16,5 2-1 0,4-6-1 15,0 3 0-15,3-5 0 16,-7 0-1-16,11 4 0 15,-1-1-1-15,0 2 2 16,-2 2 0-16,-1 3 0 16,7 5 0-16,-7-1 0 15,7-2 1-15,-3-3-1 16,-6-4 1-16,6 1 1 16,-5-2-1-16,-9-8 1 15,9 5 1-15,-16-11 3 16,1 3 1-16,-7-2 1 15,-14-2-2-15,0-4-1 16,-2 0-2-16,-1 8-1 16,-3-4-1-16,2 1 0 15,-4-2-1-15,0-2 0 16,-8-3 0-16,-8 5 0 0,1-2-1 16,-2-6 1-16,7 2 0 15,10 1-1-15,3 2 0 16,-10-3 0-16,7 7 1 15,-11-2-1-15,-3 5 1 16,6 8-1-16,-7 1 1 16,4 2-1-16,0-4 0 15,2 4 1-15,2-5 0 16,-10-6 0-16,-7 1 1 0,1-1-1 16,-3 3 0-16,16 6-2 15,11 8 1-15,4-1 0 16,1-1-1-16,11 2 1 15,3-5 0-15,8 4 0 16,9-4 0-16,4-6 0 16,-1-7 0-16,2-7-4 15,5 0-1-15,9-3-1 16,1-7 3-16,23-1-36 16,-3-6-43-16,16-14 55 15</inkml:trace>
  <inkml:trace contextRef="#ctx0" brushRef="#br0" timeOffset="26072.52">7945 4719 158 0,'-23'-118'131'0,"17"93"38"16,-1 10-22-16,-4 12-44 0,-1 7-14 16,-1 11-18-16,0 1-1 15,3 4 4-15,-2-2-2 16,0-4-11-16,2-4-2 16,-1-7 4-16,2-3 3 15,5-7-3-15,0-1-5 16,-3-4-9-16,2 1-4 15,0 2-6-15,-6 2-6 16,10 10-16-16,1 2-6 0,-2 10-7 16,0 2-2-16,-2 2 0 15,2 2 0-15,9-3-1 16,8 1-1-16,5 2 1 16,0 1 1-16,5 15 0 15,-1 4-16-15,6 5-92 16,4 9-97-16,4-4 121 15</inkml:trace>
  <inkml:trace contextRef="#ctx0" brushRef="#br0" timeOffset="36183.47">2848 7719 985 0,'-45'14'458'0,"3"14"-213"15,-2-5-38-15,2 7-89 16,7 7-29-16,1 6-31 15,6 9-12-15,9 14-11 16,-3 1-1-16,18 10-2 16,4-9-2-16,5-12-9 15,16-5-2-15,7-25-6 0,2-5 0 16,12-14-1-16,4-9 0 16,8-20 0-16,9-3 3 15,-5-19 21-15,-4-4 14 16,-18-4 20-16,-15-5 6 15,-17 6-1-15,-7 3-5 16,-7 7-10-16,-6 1-5 16,-10 4-21-16,7 10-9 15,-18 4-13-15,1 4-5 16,8 11-6-16,-9-9-1 0,11 4-26 16,3-1-29-16,7-1-84 15,4 0-59-15,6 6 120 16</inkml:trace>
  <inkml:trace contextRef="#ctx0" brushRef="#br0" timeOffset="36464.25">3205 7597 1015 0,'2'-1'477'0,"-2"9"-200"16,3 10-30-16,0 15-69 15,0 3-36-15,4 15-47 0,-1 3-18 16,3 8-29-16,-1 2-13 16,-2-1-18-16,-3-4-6 15,0-2-8-15,-2-8 0 16,0-2-53-16,0-7-50 15,0-13-223-15,2-3 205 16</inkml:trace>
  <inkml:trace contextRef="#ctx0" brushRef="#br0" timeOffset="36808.92">3241 7749 651 0,'-10'-36'446'15,"1"9"-7"-15,3 16-170 16,2 7-42-16,5 9-87 16,4 8-25-16,11 8-33 15,2-1-6-15,16 10-6 16,10 3-5-16,6 5-6 16,1 2 1-16,-5-8 5 15,-7-4 1-15,-7-9-3 16,0-3-2-16,-6-6-5 15,-3-1 3-15,-2-9 7 16,-5-8 2-16,-4-12-6 0,0-6-7 16,-3-15-19-1,-1-5-11-15,-5-6-14 0,0-2-6 16,-2 4-5-16,0 7-9 16,-2 8-58-16,-2 7-39 15,3 10 281-15,0 3-168 16</inkml:trace>
  <inkml:trace contextRef="#ctx0" brushRef="#br0" timeOffset="38548.78">7156 7587 838 0,'-13'-15'453'0,"-1"2"-143"16,-6 3-96-16,-3 3-42 15,-2 11-77-15,1 8-20 16,-2 20-26-16,1 10-9 16,2 16 0-16,1 9-4 15,9 6-4-15,6-3-4 16,13-7-7-16,8-12-4 16,14-19-1-16,3-11-1 0,12-17 0 15,5-5-1 1,9-16 3-16,-4-6 3 0,-13-11 5 15,-9-5 3-15,-23-3 5 16,-5-6 4-16,-14-6 0 16,-12-3-3-16,-9 2-11 15,-7 6-9-15,3 17-10 16,7 11-11-16,7 14-55 16,8 6-44-16,6 2-80 15,4 3 105-15</inkml:trace>
  <inkml:trace contextRef="#ctx0" brushRef="#br0" timeOffset="38808.44">7506 7296 963 0,'6'30'477'15,"-2"12"-161"-15,4 11-40 16,-1 27-82-16,0 6-49 16,4 21-68-16,2 4-22 15,6-10-29-15,1-3-10 16,1-23-8-16,3-14-2 0,2-9-1 16,-7-15-17-16,-6-15-75 15,-8-9-68-15,-4-15 90 16</inkml:trace>
  <inkml:trace contextRef="#ctx0" brushRef="#br0" timeOffset="39063.97">7610 7521 1215 0,'16'-19'540'0,"-8"-12"-270"16,20 3-47-16,3-3-76 16,9 8-42-16,4 0-50 15,-8 4-15-15,-2 1-18 0,-8-4-4 16,8 10-9-16,-6-4-3 16,-5 6-2-16,-4 0-5 15,-6 6-64-15,0 2-53 16,-4 5 70-16</inkml:trace>
  <inkml:trace contextRef="#ctx0" brushRef="#br0" timeOffset="39290.03">7632 7763 1276 0,'-28'73'570'0,"14"-35"-291"15,17-10-38-15,24-23-66 16,8-8-59-16,11-13-61 16,4-3-18-16,-3-11-23 15,3-2-6-15,-5 0-6 16,-2-3-39-16,6 3-123 16,-2 1-474-16,2-1 428 15</inkml:trace>
  <inkml:trace contextRef="#ctx0" brushRef="#br0" timeOffset="39558.87">8570 7211 1316 0,'-17'46'565'15,"-1"17"-325"-15,4 5 7 16,3 12-78-16,0 8-34 15,6 6-44-15,0 3-18 16,4 0-25-16,1-6-11 0,2-11-18 16,3-6-2-16,2-17-8 15,5-4-2-15,3-14-2 16,-2-7-1-16,-3-12-5 16,-3-15-33-16,3-14-68 15,1-10 51-15,-11-29 7 16</inkml:trace>
  <inkml:trace contextRef="#ctx0" brushRef="#br0" timeOffset="39796.97">8459 7420 1438 0,'17'-4'619'0,"18"-6"-357"15,9 1-32-15,23 2-101 16,-1-3-35-16,7-5-42 0,-2-3-11 16,6-10-18-16,1-4-8 15,-7 2-7-15,-6-2-2 16,-17 11-31-16,-13 5-30 16,-14 7-100-16,-7 6 40 15,-14 1 55-15</inkml:trace>
  <inkml:trace contextRef="#ctx0" brushRef="#br0" timeOffset="40008.81">8648 7741 1095 0,'28'46'579'16,"0"-16"-179"-16,12-13-144 15,-2-15-38-15,5-11-112 16,-1-14-40-16,3-11-46 16,1-4-3-16,3-8-74 15,2 4 57-15,8 6-15 16</inkml:trace>
  <inkml:trace contextRef="#ctx0" brushRef="#br0" timeOffset="41239.87">8656 7671 916 0,'-8'-17'471'0,"-7"3"-141"16,6 13-140-16,-1 2-42 16,3 7-50-16,13 3-18 0,5-1-16 15,6 0-1-15,11-2-14 16,-1 1-10-16,8-2-17 15,-1-1-6-15,1-2-1 16,5-6-29-16,0-6-16 16,5 1 20-16</inkml:trace>
  <inkml:trace contextRef="#ctx0" brushRef="#br0" timeOffset="46708.05">12858 7148 857 0,'-10'-18'401'0,"-17"-57"-160"16,21 30-25-16,6 3-52 15,2 8-25-15,10 0-32 16,2 0-6-16,18-4-14 16,3-7-6-16,15-6-20 0,7-4-8 15,1 1-17-15,5 8-9 16,1 12-13-16,1 11-5 15,-4 19-6-15,-2 7-2 16,-9 19 1-16,-11 8 0 16,-16 14 1-16,-7 6 1 15,-8 11 0-15,-8-3 2 16,-12 4 3-16,-6 1 4 16,-15-9 14-16,8-2 7 0,-1-8 20 15,3-7 4-15,2-13 0 16,4 2-4-16,7-10-16 15,2-7-5-15,7-1-10 16,1-5-5-16,9 3-4 16,-5-5-2-16,11 2-1 15,0-2-1-15,4 6 0 16,1 4-1-16,-10 4-3 16,10 8 0-16,-9 4-2 15,2 0-1-15,0 6 3 16,-12-4-19-16,1 3-65 15,0 4 320-15,4 6-207 16</inkml:trace>
  <inkml:trace contextRef="#ctx0" brushRef="#br0" timeOffset="47038.3">13375 8135 1041 0,'-3'18'518'0,"4"-5"-217"0,9-6-94 16,-7-7-40-16,13-7-75 15,1-1-12-15,0-4-14 16,4-1 3-16,-12-2 12 15,2 3 7-15,-7 7 2 16,3 5-2-16,-7 9-10 16,-5 4-11-16,-5 7-19 15,2 2-11-15,-1 0-19 16,1-4-6-16,7-14-17 16,2-6 0-16,10-28 1 15</inkml:trace>
  <inkml:trace contextRef="#ctx0" brushRef="#br0" timeOffset="74472.17">2919 11028 1096 0,'-5'-15'478'0,"8"-42"-241"16,4-17-25-16,14-35-48 15,4-16-14-15,10-23-19 0,5-4-14 16,10 3-16 0,-3 4-13-16,-4 24-26 0,3 12-3 15,-9 15-7-15,-5 15-2 16,-11 18-3-16,-10 4-1 16,-11 17-8-16,-1 11-2 15,-1 14-9-15,2 12-4 16,0 24-9-16,-5 17-3 15,1 38-4-15,6 29-1 16,7 38 0-16,9 18-1 0,6 25-1 16,-1-5 0-16,0-4 0 15,-11-9 0-15,4-16 0 16,-5-5 2-16,-1-21-2 16,5-8 0-16,-4-22-2 15,1-14-4-15,4-16-48 16,2-11-36-16,3-18-94 15,3-11-83-15,-3-23-175 16,-1-9 269-16</inkml:trace>
  <inkml:trace contextRef="#ctx0" brushRef="#br0" timeOffset="74672.52">3164 11812 1445 0,'-2'16'670'0,"11"-5"-299"0,8-1-91 16,10-7-120-16,5-5-47 16,16-3-57-16,4-5-17 15,4-2-28-15,8 0-4 16,1-9-14-16,8 0-29 16,30-7-47-16,7-7-45 15,24-10 74-15</inkml:trace>
  <inkml:trace contextRef="#ctx0" brushRef="#br0" timeOffset="75361.95">8524 10053 1505 0,'-46'-20'650'0,"-4"1"-370"16,0 7-56-16,-3 12-110 16,-5 15-44-16,-10 24-45 15,-3 12-14-15,3 25-12 16,9 11-2-16,27 20-4 16,13 3-1-16,21 5 0 15,12-3 2-15,31-13 6 16,13-9 2-16,26-18 4 15,8-15 1-15,6-27 14 16,12-15 27-16,6-31 54 16,5-16 18-16,-11-31 3 15,-9-15-23-15,-21-24-39 16,-21-13-14-16,-37-19-12 16,-20-3-4-16,-32 17-12 0,-11 19-5 15,-12 38-9-15,-7 20-2 16,-14 22-18-16,-1 9-22 15,-3 12-55-15,4 0-31 16,20 5-54-16,12 0 3 16,29 2 111-16</inkml:trace>
  <inkml:trace contextRef="#ctx0" brushRef="#br0" timeOffset="78030.06">2662 12457 600 0,'-28'-14'280'16,"12"-24"-102"-16,5-8-6 16,-1-26-27-16,0-1-6 15,-1 6-7-15,-5 12 9 16,3 38 13-16,0 18-2 0,-15 38-28 15,8 16-30-15,-3 25-43 16,1 1-18-16,30 12-20 16,19 14-8-16,26 24-5 15,21 23 0-15,26 25-1 16,14 3 1-16,6-7 2 16,2-7 1-16,3-18 2 15,-12-17-1-15,12-32 0 16,-3-19 0-16,14-50 2 15,7-18 3-15,2-41 7 16,7-25 4-16,-5-40 14 16,-8-21 3-16,-5-26-1 15,-3-10-4-15,-12 13-12 16,-7 11-3-16,-7 31 11 16,-15 19 10-16,-11 21 15 15,-1 8 0-15,-5 13-13 16,-4 8-11-16,-17 16-17 0,-9 7-6 15,-16 18-3-15,-1 11 0 16,-11 23-2-16,-7 11 1 16,-12 21 3-16,-14 3 0 15,-12 6 5-15,-11 1 0 16,-17-9 4-16,0-4-1 16,-8-20-2-16,3-9-1 15,25-50-5 1,19 0-1-16,1 0-4 0,-51-17 1 0,20-28 0 15,12-16-1-15,58 3 0 16,7-6 0-16,18-1 1 16,6 0 2-16,9 8 1 15,14 5 0-15,8 16-1 16,2 6-1-16,0 14 0 16,-4 8 0-16,5 16-1 15,7 4 0-15,10 19 0 16,3 7-1-16,2 13 0 15,10 9 0-15,4-1 0 16,10-2 0-16,23-12-1 16,-1-3 1-16,10-20 0 15,19-9 0-15,-3-26 3 16,9-18 1-16,23-28 11 16,-7-17 9-16,16-24 16 0,-3-12 7 15,-5-16 2-15,-9-3-2 16,-30-2-13-16,-8 1-8 15,-37 17-10-15,-18 0-3 16,-34 15-6-16,-20 8-1 16,-31 12-17-16,-4 8-15 15,-19 9-43-15,-7 8-35 16,-17 7-126-16,-9 13 106 16,-12 46 52-16</inkml:trace>
  <inkml:trace contextRef="#ctx0" brushRef="#br0" timeOffset="78601.83">4122 14313 949 0,'16'26'423'0,"13"31"-198"16,10 6 5-16,18 17-77 16,6 12-32-16,4 13-72 15,2 10-18-15,-11 13-15 16,-8 8-3-16,-7-3-3 15,-9-8-20-15,-8-29-74 16,-3-25-81-16,-3-38 97 16</inkml:trace>
  <inkml:trace contextRef="#ctx0" brushRef="#br0" timeOffset="79118.19">4570 14373 779 0,'-19'-38'387'16,"1"-5"-138"-16,-5 4-50 15,2 9-91-15,0 6-33 16,-6 16-32-16,5 5 4 0,0 8 14 16,6 6 6-16,16-4-2 15,11-2-4-15,25-5-15 16,7-7-9-16,20-3-11 15,12-3-9-15,22 13-11 16,6 2-3-16,3 17-1 16,-2 17-2-16,-16 16 2 15,-11 5 2-15,-19 16 3 16,-22-3 4-16,-33 4 4 16,-18 7 1-16,-20-5-2 15,-1-6-1-15,-2-26-3 16,6-17-2-16,8-32-4 15,6-19-2-15,12-17-2 16,7-3 0-16,14-1 0 0,5 14 1 16,2 16 8-16,0 12 22 15,-5 31 33-15,-2 10 15 16,-14 24 21-16,-3 10-8 16,-18 11-6-16,-7 0-11 15,-10 1-26-15,-6-4-12 16,-4-7-27-16,-2-2-3 15,-2-17-7-15,4-9-14 16,0-17-62-16,7-11-29 0,22-15-363 16,10-10 317-1</inkml:trace>
  <inkml:trace contextRef="#ctx0" brushRef="#br0" timeOffset="79343.03">5728 14755 957 0,'25'85'529'16,"-12"-4"-175"-16,0 6-99 15,3 4-71-15,-4-4-113 16,-3-5-34-16,2-29-32 15,-6-12-39-15,-2-31 42 16,9-10-16-16</inkml:trace>
  <inkml:trace contextRef="#ctx0" brushRef="#br0" timeOffset="79469.42">5555 14145 900 0,'0'-18'364'15,"0"12"-240"-15,0 1-125 16,0-1-9-16</inkml:trace>
  <inkml:trace contextRef="#ctx0" brushRef="#br0" timeOffset="79816.98">6127 14620 710 0,'33'100'394'16,"-8"2"-101"-16,-1 2-113 16,-6-7-50-16,-13-12-42 15,2-9-3-15,-3-23 6 16,2-12 6-16,4-25-4 16,2-20-3-16,2-39 0 15,0-19 0-15,5-33-3 16,4-7-9-16,6-2-8 15,-4 4-2-15,0 21-1 16,-2 16 7-16,-6 29 2 0,-1 17-1 16,-3 18 3-16,-2 11-5 15,0 10-17-15,-2 9-11 16,1 19-26-16,0 8-8 16,1 12-3-16,3 2-17 15,1-11-62-15,4-10 40 16,6-13 0-16</inkml:trace>
  <inkml:trace contextRef="#ctx0" brushRef="#br0" timeOffset="80185.05">7239 14427 1134 0,'18'-2'542'0,"-27"7"-213"16,1 10-123-16,-37 11-138 15,-7 7-28-15,0 20-33 16,-7 11-4-16,20 16 7 16,8 4 11-16,13-4 21 15,12-6 10-15,18-20 14 16,6-9-4-16,10-31-8 16,5-14-4-16,14-17-18 15,1-11-7-15,5-9-10 16,-6-10 8-16,-6-12 37 0,-8-5 26 15,-12-4 48-15,5 12 6 16,-17 1-11-16,-1 10-20 16,-3 11-47-16,-5 3-18 15,1 23-29-15,4 8-7 16,-3 22-7-16,-2 10-1 16,0 21-48-16,-3 7-30 15,4 9-73-15,2-5 92 16,14-17 22-16</inkml:trace>
  <inkml:trace contextRef="#ctx0" brushRef="#br0" timeOffset="80769.2">7761 14587 1261 0,'-6'87'583'0,"-6"7"-254"16,-5-4-68-16,10-12-116 15,-7-14-36-15,14-24-54 16,8-15-17-16,5-26 2 16,3-10 10-16,-3-25 11 15,6-11 7-15,3-12-12 16,5-6-15-16,3-6-20 16,-2 4-8-16,-1 0-9 15,-3-1-2-15,0 5-1 16,-1 0-12-16,2 3-67 0,5 8-43 15,-3 15-86-15,2 15-25 16,-6 30 51-16,2 17 43 16,-12 21 99-16,-5 5 58 15,-2 5 61-15,-6-3 21 16,3-4-5-16,7-6-18 16,2-14-45-16,0-12-19 15,7-14-2-15,1-5 4 0,-1-11 14 16,1-6 13-16,-1-1 11 15,-3-1-3-15,-3 5-5 16,4 2 0-16,-5-3 3 16,-1-3 7-16,-1-9 19 15,1 0 3-15,1 0-2 16,2 7-4-16,7 11-13 16,0 9-10-16,7 15-11 15,0 15-7-15,0 23 0 16,-3 8 3-16,-8 22 17 15,-8 9 10-15,-18 10 5 16,-8 7-5-16,-19-11-23 16,-7-4-14-16,-7-11-18 15,0-14-24-15,-1-28 12 16,-2-21 77-16,-22-47-59 16</inkml:trace>
  <inkml:trace contextRef="#ctx0" brushRef="#br0" timeOffset="85450.29">2211 1338 1898 0,'2'33'30'0,"9"46"34"0,6 57-5 16,4 32 5-16,3-18 4 15,-3-12-1-15,8-11 1 16,4-28-10-16,5-13-11 15,0-39-18-15,6-22-6 0,2-30-7 16,-3-23 2-16,5-29 4 16,-12-17 0-16,-3-28 7 15,-6-8 0 1,-5 6-3-16,1 14-1 0,-7 37-8 16,-3 22-2-16,-2 49 2 15,-4 19 0-15,6 31 6 16,4 16-1-16,0 9 1 15,6 8-3-15,6-2-1 16,-2-12 8-16,-1-22 17 16,6-18 12-16,2-30 22 15,7-13 2-15,9-27 9 16,-2-23-4-16,0-28-22 16,1-18-13-16,-5-16-31 15,5 3-8-15,-12-6-54 16,1 11-48-16,0 3-59 0,-1 3 77 15</inkml:trace>
  <inkml:trace contextRef="#ctx0" brushRef="#br0" timeOffset="85814.98">3525 968 1206 0,'-18'79'570'0,"12"16"-296"15,6 32-41-15,7-7-44 0,8 8-81 16,-2-3-18-16,8-21-21 16,-2-7-3-16,3-23-5 15,-3-12-5-15,-5-27-14 16,0-11-11-16,3-18-11 16,5-14 0-16,15-25-4 15,11-18 1-15,11-30-4 16,7-20-4-16,4-8-5 15,-5 8 0-15,-14 33 1 16,-12 33 5-16,-27 49 14 16,-8 33 8-16,-15 38 15 15,-7 15 5-15,-9 17-6 16,-9-4-6-16,8-12-18 16,6-15-7-16,17-19-32 15,15-12-44-15,18-28-149 16,6-21 55-16,3-36 65 0</inkml:trace>
  <inkml:trace contextRef="#ctx0" brushRef="#br0" timeOffset="86190.31">4360 1706 1096 0,'4'52'487'15,"-6"10"-280"-15,-3 1 0 0,5-7-110 16,-5-8-38-16,9-11-31 15,4-10-8-15,8-13 3 16,10-13 14-16,9-14 27 16,4-14 9-16,6-13 8 15,-6-6-9-15,2-11-14 16,3 5-4-16,2 6 4 16,13 6 6-16,-4 20-1 15,-8 7 3-15,-1 23 0 16,-11 9 3-16,-3 20 13 15,3 9 0-15,-16 13 2 16,-8 11-6-16,-23 8-12 16,-10 8-4-16,-14 14-15 15,-11-3-7-15,-4-6-16 16,-13-9-7-16,-7-26-22 16,7-9-25-16,-3-32-50 15,8-20 194-15</inkml:trace>
  <inkml:trace contextRef="#ctx0" brushRef="#br0" timeOffset="86517.95">7149 1297 1528 0,'-2'95'411'16,"-7"-28"-214"-16,2 25-31 15,-5 70-45-15,-1-2-46 16,5-11-15-16,9-25-33 16,6-24-7-16,13-37-35 15,2-17-44-15,5-39-97 0,0-12-79 16,-5-30 138-16</inkml:trace>
  <inkml:trace contextRef="#ctx0" brushRef="#br0" timeOffset="86937.02">7136 1513 1184 0,'-2'-61'509'16,"10"4"-271"-16,2-7-27 15,8-9-63-15,6-15-33 0,0-6-46 16,4 1-21-16,6 9-27 16,5 15-2-16,12 30-6 15,-1 20-1-15,-6 40 9 16,-6 20 6-16,-11 29 15 15,-3 17 5-15,-22 19 12 16,-7 7 1-16,-21 8-4 16,-5-9-3-16,-2-15-17 15,5-19-8-15,14-28-13 16,8-17-7-16,21-34-4 16,12-12-2-16,35-13 1 15,11 0 1-15,25 11-1 16,5 12 3-16,-23 16 8 15,-9 10 3-15,-34 21 13 16,-17 5 9-16,-25 20 22 16,-18 7 7-16,-26 7-3 0,-13 3-8 15,-15-7-29 1,-5-3-9-16,2-32-14 0,10-14-21 16,15-40-73-16,14-24-46 15,23-36-105-15,4-21-94 16,24-15 219-16</inkml:trace>
  <inkml:trace contextRef="#ctx0" brushRef="#br0" timeOffset="87103.4">8167 1445 1112 0,'41'83'528'0,"-30"34"-195"15,-11 10-46-15,-18 10-104 16,-6-7-47-16,-9-27-83 15,2-16-19-15,19-34-91 16,4-20 417-16,1-50-285 16</inkml:trace>
  <inkml:trace contextRef="#ctx0" brushRef="#br0" timeOffset="87239.16">8155 952 1480 0,'23'7'557'0,"-30"2"-399"16,10-4-104-16,-4-7-54 16,1-9-80-16,13-19 54 0</inkml:trace>
  <inkml:trace contextRef="#ctx0" brushRef="#br0" timeOffset="87561.38">8579 1858 894 0,'26'93'499'0,"-29"-20"81"15,2-9-358-15,-7-27-47 16,4-11 7-16,4-26-75 16,0-19-24-16,14-28-27 15,8-18-16-15,9-27-12 16,7-6-2-16,8 4 18 15,0 11 15-15,1 38 21 16,-7 14 7-16,-11 31-6 16,-7 13-10-16,-10 16-14 15,-3 14-8-15,-6 8-19 16,1 11-9-16,1-7-13 16,1 0-4-16,4-9-23 15,1-10-46-15,2-5 139 16,3 2-75-16</inkml:trace>
  <inkml:trace contextRef="#ctx0" brushRef="#br0" timeOffset="88010.1">9996 1674 823 0,'1'-18'298'15,"-13"2"-194"-15,-20-10 70 16,-4-2 97-16,-19 11 29 16,-8 4-36-16,-1 28-83 15,-7 20-32-15,-11 33-27 16,6 19-8-16,0 12-18 15,6-3-5-15,36-9-23 16,7-19-11-16,33-19-22 16,19-9-13-16,11-24-9 15,14-12-1-15,18-24 7 16,5-19 3-16,-2-22-2 16,1-3-1-16,-15-9-2 15,-13 6-2-15,-9 22-3 16,-13 8-1-16,-14 38-6 15,-8 18-3-15,-6 21-21 0,0 13-21 16,-2-2-41-16,8-3 271 16</inkml:trace>
  <inkml:trace contextRef="#ctx0" brushRef="#br0" timeOffset="88494.09">10132 1837 1229 0,'-20'51'497'0,"1"-12"-269"16,15 6-77-16,-5-4-4 16,-8-15-43-16,9-3-59 15,9-8-11-15,5-18 2 16,7-5 1-16,10-14-11 16,-2-8-4-16,4-10-14 15,4-1-6-15,0-8-35 16,6 4-28-16,5 5-64 15,-4-3-24-15,-3 12 28 16,-6 4 24-16,-6 16 89 16,-3 10 62-16,-12 27 70 15,-6 19 23-15,-10 28 13 16,-5 17-12-16,-5 10-16 16,10-1-2-16,2-9-16 15,0-13-19-15,22-30-34 16,-2-18-12-16,19-29-8 15,14-14 2-15,-3-29 0 16,7-8 3-16,-5-17 2 0,-3-2 2 16,-7 12 1-16,-8 11-5 15,-6 21-7-15,-6 17-2 16,-5 22-2-16,-5 11 0 16,-5 23 1-16,-5 5-3 15,-6 10-3-15,-2 3-4 16,-1 6-7-16,-8-1-6 0,-11 0-6 15,-3 1-4-15,-20-6-38 16,0-4-32-16,-4-18-50 16,-2-19 71-16,16-33 16 15</inkml:trace>
  <inkml:trace contextRef="#ctx0" brushRef="#br0" timeOffset="88960.05">10813 727 1104 0,'23'-27'530'16,"7"-21"-158"-16,3 6-57 15,8-13-25-15,1 11-60 16,4 15-95-16,2 9-34 0,5 19-43 16,2 6-12-16,12 31-10 15,5 15 1-15,4 40 4 16,-8 14 3-16,-21 17 3 15,-14 11 3-15,-39 19-4 16,-15 5 5-16,-38 10 4 16,-14-6-7-16,-7-26-7 15,5-18-11-15,20-45-18 16,19-18-3-16,24-40-42 16,6-22-22-16,29-29 147 15,6-22-488-15</inkml:trace>
  <inkml:trace contextRef="#ctx0" brushRef="#br0" timeOffset="89075.1">11279 2310 1847 0,'-18'68'691'0,"-4"-21"-478"16,22-47-170-16,11-22 270 15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2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3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4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5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6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8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9.xm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0.xm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1.xm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2.xm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19q1: print</a:t>
            </a:r>
            <a:r>
              <a:rPr lang="en-US" baseline="0" dirty="0"/>
              <a:t> </a:t>
            </a:r>
            <a:r>
              <a:rPr lang="en-US" dirty="0"/>
              <a:t>1,12,13,16-19,22-26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20q1-1-Lab(2-4)-021: 21-26,28-31</a:t>
            </a:r>
          </a:p>
          <a:p>
            <a:pPr lvl="0"/>
            <a:r>
              <a:rPr lang="en-US" dirty="0"/>
              <a:t>20q1-1-Lab(2-4)-041: 9-12,21-26,28,30 (31 is duplicate </a:t>
            </a:r>
            <a:r>
              <a:rPr lang="en-US"/>
              <a:t>of previous slide)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B9E87DB-F672-4B09-91EE-D9B60909AF6F}" type="datetime3">
              <a:rPr lang="en-US" smtClean="0"/>
              <a:t>9 September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59D5B01-5B55-43F6-A818-D8ED386166EE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92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3871B1A-CACF-44BB-8F13-0B3B6FAF4C62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09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0958DF16-CBBE-4E4A-AE77-B4C082823FB6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26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17q1 added after class, "Hex code" added</a:t>
            </a:r>
            <a:r>
              <a:rPr lang="en-US" baseline="0" dirty="0"/>
              <a:t> day of Lab 3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06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AFC8B5D-A089-4D8C-9C21-A3D559960F4D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07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95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8EBAB90-2E09-4F86-8E74-BF8C9CA723DE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47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92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print</a:t>
            </a:r>
            <a:r>
              <a:rPr lang="en-US" baseline="0" dirty="0"/>
              <a:t> </a:t>
            </a:r>
            <a:r>
              <a:rPr lang="en-US" dirty="0"/>
              <a:t>1,12,13,16-19,22-26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B9E87DB-F672-4B09-91EE-D9B60909AF6F}" type="datetime3">
              <a:rPr lang="en-US" smtClean="0"/>
              <a:t>9 September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611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7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577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F956AD7-341F-4204-91A8-C9B39D4F9A01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539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BD9B60A9-CA3B-4902-914C-DFB00AADE9B3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825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3871B1A-CACF-44BB-8F13-0B3B6FAF4C62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216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6169BA2-0AD1-4EC2-B4D3-1FE71A979924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049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6169BA2-0AD1-4EC2-B4D3-1FE71A979924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060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9C0B51F-4ED1-4B7E-AE25-00BF7DF78896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158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930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013687D1-6A3F-4634-A752-1BFE73C298FE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220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What was the muddiest point?
https://www.polleverywhere.com/free_text_polls/zIp2tH2IVWjXv4H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329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6169BA2-0AD1-4EC2-B4D3-1FE71A979924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59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518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BD9B60A9-CA3B-4902-914C-DFB00AADE9B3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343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9C0B51F-4ED1-4B7E-AE25-00BF7DF78896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351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013687D1-6A3F-4634-A752-1BFE73C298FE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784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659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image added</a:t>
            </a:r>
            <a:r>
              <a:rPr lang="en-US" baseline="0" dirty="0"/>
              <a:t> later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7C68054-FD2B-4B02-9DCB-25F8542E8EF6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E91696A-9AEE-4CDF-BA1E-5E4982F9C2A4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46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Source: MSOE’s wellness center.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9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6A0EB09-BBEC-4CA9-8BA6-173CB711A004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3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859134E-30CC-4F2A-9B6F-7F5BB138B9F9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56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859134E-30CC-4F2A-9B6F-7F5BB138B9F9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55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859134E-30CC-4F2A-9B6F-7F5BB138B9F9}" type="datetime3">
              <a:rPr lang="en-US" smtClean="0"/>
              <a:t>9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91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Most Content: Dr. Hornick</a:t>
            </a:r>
          </a:p>
          <a:p>
            <a:pPr>
              <a:defRPr/>
            </a:pPr>
            <a:r>
              <a:rPr lang="en-US" altLang="en-US" dirty="0"/>
              <a:t>Some Content and Most Errors: 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Slide design: Dr. Mark L. Hornick</a:t>
            </a:r>
          </a:p>
          <a:p>
            <a:pPr>
              <a:defRPr/>
            </a:pPr>
            <a:r>
              <a:rPr lang="en-US" altLang="en-US"/>
              <a:t>Content: Dr. Hornick</a:t>
            </a:r>
          </a:p>
          <a:p>
            <a:pPr>
              <a:defRPr/>
            </a:pPr>
            <a:r>
              <a:rPr lang="en-US" altLang="en-US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  <a:p>
            <a:pPr>
              <a:defRPr/>
            </a:pPr>
            <a:r>
              <a:rPr lang="en-US" altLang="en-US" dirty="0"/>
              <a:t>Slide Design: Dr. Hornick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-web.msoe.edu/yoder/cs291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aculty-web.msoe.edu/yoder/cs2911/InstructionalVocabulary" TargetMode="External"/><Relationship Id="rId4" Type="http://schemas.openxmlformats.org/officeDocument/2006/relationships/hyperlink" Target="https://faculty-web.msoe.edu/yoder/cs2911/CodingStandard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7.xml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1, Class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Upcoming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Introductions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Syllabus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Safety Review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Binary encodings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Lab 1 starts!</a:t>
            </a:r>
          </a:p>
          <a:p>
            <a:pPr marL="0" indent="0">
              <a:buNone/>
            </a:pPr>
            <a:endParaRPr lang="en-US" b="1" dirty="0"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FCA49-4271-4895-9E54-ACFDE4C1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15AEB-F4CB-4125-A6B5-DB08DFAF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E85E4-4DCD-4F86-A632-9EAF9D76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FE4D4-CEEF-4AF0-89AE-E63B7C99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5681FFE-663B-4B25-9CAA-E4FBD224E964}"/>
                  </a:ext>
                </a:extLst>
              </p14:cNvPr>
              <p14:cNvContentPartPr/>
              <p14:nvPr/>
            </p14:nvContentPartPr>
            <p14:xfrm>
              <a:off x="114480" y="163440"/>
              <a:ext cx="9031680" cy="65732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5681FFE-663B-4B25-9CAA-E4FBD224E9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120" y="154080"/>
                <a:ext cx="9050400" cy="659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23362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FCA49-4271-4895-9E54-ACFDE4C1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15AEB-F4CB-4125-A6B5-DB08DFAF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E85E4-4DCD-4F86-A632-9EAF9D76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FE4D4-CEEF-4AF0-89AE-E63B7C99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1A92160-D3B0-4817-87D1-8A1A578AE209}"/>
                  </a:ext>
                </a:extLst>
              </p14:cNvPr>
              <p14:cNvContentPartPr/>
              <p14:nvPr/>
            </p14:nvContentPartPr>
            <p14:xfrm>
              <a:off x="1164960" y="138960"/>
              <a:ext cx="5826240" cy="44542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1A92160-D3B0-4817-87D1-8A1A578AE2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5600" y="129600"/>
                <a:ext cx="5844960" cy="447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0973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FCA49-4271-4895-9E54-ACFDE4C1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15AEB-F4CB-4125-A6B5-DB08DFAF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E85E4-4DCD-4F86-A632-9EAF9D76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FE4D4-CEEF-4AF0-89AE-E63B7C99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753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send these things over the internet?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AB1D1C1-718C-4F2D-9BFB-62A3D7CA93BF}"/>
                  </a:ext>
                </a:extLst>
              </p14:cNvPr>
              <p14:cNvContentPartPr/>
              <p14:nvPr/>
            </p14:nvContentPartPr>
            <p14:xfrm>
              <a:off x="138600" y="1410480"/>
              <a:ext cx="9068400" cy="48200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AB1D1C1-718C-4F2D-9BFB-62A3D7CA93B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9240" y="1401120"/>
                <a:ext cx="9087120" cy="483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5374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send these things over the internet?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AB1D1C1-718C-4F2D-9BFB-62A3D7CA93BF}"/>
                  </a:ext>
                </a:extLst>
              </p14:cNvPr>
              <p14:cNvContentPartPr/>
              <p14:nvPr/>
            </p14:nvContentPartPr>
            <p14:xfrm>
              <a:off x="138600" y="1410480"/>
              <a:ext cx="9068400" cy="48200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AB1D1C1-718C-4F2D-9BFB-62A3D7CA93B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9240" y="1401120"/>
                <a:ext cx="9087120" cy="483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1658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02C7-9338-46EA-85DC-A0022041A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CDD21-154E-48B1-9551-E89417734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D20E7-46E4-438E-A763-2D27FA5E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EAB2F-6D11-4EAF-8B6F-378D0922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F252029-04BE-4D34-9FDC-B2D9E928D64B}"/>
                  </a:ext>
                </a:extLst>
              </p14:cNvPr>
              <p14:cNvContentPartPr/>
              <p14:nvPr/>
            </p14:nvContentPartPr>
            <p14:xfrm>
              <a:off x="334440" y="452520"/>
              <a:ext cx="8358840" cy="62697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F252029-04BE-4D34-9FDC-B2D9E928D64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5080" y="443160"/>
                <a:ext cx="8377560" cy="628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3270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146A6-1E7D-4388-BD32-CB9FCD08D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3095A-D6F3-4E61-904C-E82837B0D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83C4F-3D58-4EFB-911A-6E70E330C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5A8D01-149D-418D-A558-08C5FDDD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42F2384-DCA0-4A65-9B4F-6EE1BFE5AEA5}"/>
                  </a:ext>
                </a:extLst>
              </p14:cNvPr>
              <p14:cNvContentPartPr/>
              <p14:nvPr/>
            </p14:nvContentPartPr>
            <p14:xfrm>
              <a:off x="795960" y="165960"/>
              <a:ext cx="4454280" cy="54406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42F2384-DCA0-4A65-9B4F-6EE1BFE5AEA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6600" y="156600"/>
                <a:ext cx="4473000" cy="545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1543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2739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 byte?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byte is 8 bits.</a:t>
            </a:r>
          </a:p>
          <a:p>
            <a:pPr marL="0" indent="0">
              <a:buNone/>
            </a:pPr>
            <a:r>
              <a:rPr lang="en-US" dirty="0"/>
              <a:t>So 1000</a:t>
            </a:r>
            <a:r>
              <a:rPr lang="en-US" baseline="-25000" dirty="0"/>
              <a:t>10</a:t>
            </a:r>
            <a:r>
              <a:rPr lang="en-US" dirty="0"/>
              <a:t> can be written with two bytes:</a:t>
            </a:r>
          </a:p>
          <a:p>
            <a:pPr marL="0" indent="0">
              <a:buNone/>
            </a:pPr>
            <a:r>
              <a:rPr lang="en-US" dirty="0"/>
              <a:t>0000 0011     1110 1000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you write this in hexadecimal?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4606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characters with bytes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ASCII characters:</a:t>
            </a:r>
          </a:p>
          <a:p>
            <a:r>
              <a:rPr lang="en-US" dirty="0"/>
              <a:t>0100 0001 ‘A’</a:t>
            </a:r>
          </a:p>
          <a:p>
            <a:r>
              <a:rPr lang="en-US" dirty="0"/>
              <a:t>0100 0010 ‘B’    </a:t>
            </a:r>
          </a:p>
          <a:p>
            <a:r>
              <a:rPr lang="en-US" dirty="0"/>
              <a:t>0110 0001 ‘a’</a:t>
            </a:r>
          </a:p>
          <a:p>
            <a:r>
              <a:rPr lang="en-US" dirty="0"/>
              <a:t>0011 0000 ‘0’</a:t>
            </a:r>
          </a:p>
          <a:p>
            <a:r>
              <a:rPr lang="en-US" dirty="0"/>
              <a:t>0011 0001 ‘1’</a:t>
            </a:r>
          </a:p>
          <a:p>
            <a:r>
              <a:rPr lang="en-US" dirty="0"/>
              <a:t>0000 1101 ‘\r’ CR (Carriage return)</a:t>
            </a:r>
          </a:p>
          <a:p>
            <a:r>
              <a:rPr lang="en-US" dirty="0"/>
              <a:t>0000 1010 ‘\n’ LF (Line feed, New line)</a:t>
            </a:r>
          </a:p>
          <a:p>
            <a:r>
              <a:rPr lang="en-US" dirty="0"/>
              <a:t>0010 0000 ‘ ’ (Space)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0395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5529346" y="1981200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0100 0001 </a:t>
            </a:r>
          </a:p>
        </p:txBody>
      </p:sp>
      <p:sp>
        <p:nvSpPr>
          <p:cNvPr id="7" name="Rectangle 6"/>
          <p:cNvSpPr/>
          <p:nvPr/>
        </p:nvSpPr>
        <p:spPr>
          <a:xfrm>
            <a:off x="5529346" y="1261844"/>
            <a:ext cx="663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‘A’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459105" y="1981199"/>
            <a:ext cx="2492990" cy="646331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5718" y="288946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Byte</a:t>
            </a:r>
          </a:p>
        </p:txBody>
      </p:sp>
      <p:cxnSp>
        <p:nvCxnSpPr>
          <p:cNvPr id="11" name="Straight Connector 10"/>
          <p:cNvCxnSpPr>
            <a:stCxn id="8" idx="3"/>
          </p:cNvCxnSpPr>
          <p:nvPr/>
        </p:nvCxnSpPr>
        <p:spPr bwMode="auto">
          <a:xfrm flipH="1">
            <a:off x="5529346" y="2532877"/>
            <a:ext cx="294849" cy="3565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6705599" y="1988564"/>
            <a:ext cx="1246495" cy="646331"/>
          </a:xfrm>
          <a:prstGeom prst="ellipse">
            <a:avLst/>
          </a:prstGeom>
          <a:noFill/>
          <a:ln w="254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92D050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84289" y="2969973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nibble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6785118" y="2627530"/>
            <a:ext cx="215330" cy="342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95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notes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2FDC8D2-CC47-4123-9F80-65A71CF1B7D8}"/>
                  </a:ext>
                </a:extLst>
              </p14:cNvPr>
              <p14:cNvContentPartPr/>
              <p14:nvPr/>
            </p14:nvContentPartPr>
            <p14:xfrm>
              <a:off x="1480320" y="2331360"/>
              <a:ext cx="6368400" cy="14932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2FDC8D2-CC47-4123-9F80-65A71CF1B7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70960" y="2322000"/>
                <a:ext cx="6387120" cy="151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51534E5-044C-4078-ACEF-7BF09CD55D2B}"/>
                  </a:ext>
                </a:extLst>
              </p14:cNvPr>
              <p14:cNvContentPartPr/>
              <p14:nvPr/>
            </p14:nvContentPartPr>
            <p14:xfrm>
              <a:off x="2826000" y="5005800"/>
              <a:ext cx="1205640" cy="2559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51534E5-044C-4078-ACEF-7BF09CD55D2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16640" y="4996440"/>
                <a:ext cx="1224360" cy="27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0535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Required</a:t>
            </a:r>
            <a:br>
              <a:rPr lang="en-US" dirty="0"/>
            </a:br>
            <a:r>
              <a:rPr lang="en-US" dirty="0"/>
              <a:t>ASCII characters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19465" cy="483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4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15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294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456"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0d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'\r'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'0'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'A'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'a'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4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'1'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'B'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'b'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456"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0a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'\n'</a:t>
                      </a:r>
                      <a:r>
                        <a:rPr lang="en-US" sz="3600" baseline="0" dirty="0"/>
                        <a:t> LF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'C'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'c'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4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'8'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'D'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'd'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456">
                <a:tc>
                  <a:txBody>
                    <a:bodyPr/>
                    <a:lstStyle/>
                    <a:p>
                      <a:r>
                        <a:rPr lang="en-US" sz="3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 '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'9'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'E'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'e'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477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Exercise: Suppose the ASCII  characters ‘A’, CR, and LF are stored in a bytes object. Write the hexadecimal shorthand for the contents of the bytes object.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Exercise: How do you write the ASCII string "Cab" in hexadecimal shorthand?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9963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31704" cy="2048920"/>
        </p:xfrm>
        <a:graphic>
          <a:graphicData uri="http://schemas.openxmlformats.org/drawingml/2006/table">
            <a:tbl>
              <a:tblPr/>
              <a:tblGrid>
                <a:gridCol w="893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</a:tblGrid>
              <a:tr h="415655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effectLst/>
                      </a:endParaRP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Byte</a:t>
                      </a:r>
                    </a:p>
                  </a:txBody>
                  <a:tcPr marL="87993" marR="87993" marT="45017" marB="45017" anchor="ctr">
                    <a:lnL>
                      <a:noFill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Byte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Bit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5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6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7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8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9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15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16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17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18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19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25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26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27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28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29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30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31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136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16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Source port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Destination port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32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16"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Length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Checksum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160" y="4648200"/>
            <a:ext cx="378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Wikipedia: User Datagram Protocol</a:t>
            </a:r>
          </a:p>
        </p:txBody>
      </p:sp>
    </p:spTree>
    <p:extLst>
      <p:ext uri="{BB962C8B-B14F-4D97-AF65-F5344CB8AC3E}">
        <p14:creationId xmlns:p14="http://schemas.microsoft.com/office/powerpoint/2010/main" val="1425644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are now ready to finish Lab 2!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Lab 2 – see website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3558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Lab 2?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we've discussed today</a:t>
            </a:r>
          </a:p>
          <a:p>
            <a:r>
              <a:rPr lang="en-US" dirty="0"/>
              <a:t>Python code in lab assignment</a:t>
            </a:r>
          </a:p>
          <a:p>
            <a:r>
              <a:rPr lang="en-US" dirty="0"/>
              <a:t>Role of UDP in network stack</a:t>
            </a:r>
          </a:p>
          <a:p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3599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1, Class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Syllabus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Introductions</a:t>
            </a:r>
          </a:p>
          <a:p>
            <a:r>
              <a:rPr lang="en-US" dirty="0">
                <a:sym typeface="Wingdings" panose="05000000000000000000" pitchFamily="2" charset="2"/>
              </a:rPr>
              <a:t>Lab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Safety Review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Binary encodings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Lab 1 starts!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endParaRPr lang="en-US" b="1" dirty="0"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33609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9E773-0E52-4B92-B68C-BDB21C03D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F11E9-8BF4-43F2-98B0-B884C1D6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73741-EE74-491E-ABAF-EDAE5C7EC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EECADC-106E-4397-96AF-E2EC87E5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88692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32790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Complete the hexadecimal columns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719263"/>
          <a:ext cx="4038600" cy="45000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74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6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Hexadecimal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0000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0001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0010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2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0011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0100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0101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0110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0111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00600" y="1737820"/>
          <a:ext cx="3810000" cy="44483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Hexadecimal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1101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1110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334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3810000" cy="44850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90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9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6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Octal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2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3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4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5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6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7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4267200" y="1292352"/>
          <a:ext cx="4419600" cy="47914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1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Octal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Decimal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17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53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 and Class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http://faculty-web.msoe.edu/yoder/cs2911</a:t>
            </a:r>
            <a:endParaRPr lang="en-US" dirty="0"/>
          </a:p>
          <a:p>
            <a:pPr marL="638175" lvl="2" indent="-342900">
              <a:buClr>
                <a:schemeClr val="tx2"/>
              </a:buClr>
            </a:pPr>
            <a:r>
              <a:rPr lang="en-US" dirty="0">
                <a:sym typeface="Wingdings" panose="05000000000000000000" pitchFamily="2" charset="2"/>
              </a:rPr>
              <a:t>Syllabus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dirty="0">
                <a:sym typeface="Wingdings" panose="05000000000000000000" pitchFamily="2" charset="2"/>
              </a:rPr>
              <a:t>Free resources for students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dirty="0">
                <a:sym typeface="Wingdings" panose="05000000000000000000" pitchFamily="2" charset="2"/>
              </a:rPr>
              <a:t>Lab schedule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dirty="0">
                <a:sym typeface="Wingdings" panose="05000000000000000000" pitchFamily="2" charset="2"/>
              </a:rPr>
              <a:t>Teams of two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dirty="0">
                <a:sym typeface="Wingdings" panose="05000000000000000000" pitchFamily="2" charset="2"/>
              </a:rPr>
              <a:t>Python </a:t>
            </a:r>
            <a:r>
              <a:rPr lang="en-US" dirty="0">
                <a:sym typeface="Wingdings" panose="05000000000000000000" pitchFamily="2" charset="2"/>
                <a:hlinkClick r:id="rId4"/>
              </a:rPr>
              <a:t>Coding Standard</a:t>
            </a:r>
            <a:endParaRPr lang="en-US" dirty="0">
              <a:sym typeface="Wingdings" panose="05000000000000000000" pitchFamily="2" charset="2"/>
              <a:hlinkClick r:id="rId5"/>
            </a:endParaRPr>
          </a:p>
          <a:p>
            <a:pPr marL="638175" lvl="2" indent="-342900">
              <a:buClr>
                <a:schemeClr val="tx2"/>
              </a:buClr>
            </a:pPr>
            <a:r>
              <a:rPr lang="en-US" dirty="0">
                <a:sym typeface="Wingdings" panose="05000000000000000000" pitchFamily="2" charset="2"/>
                <a:hlinkClick r:id="rId5"/>
              </a:rPr>
              <a:t>Instructional Vocabulary</a:t>
            </a:r>
            <a:r>
              <a:rPr lang="en-US" dirty="0">
                <a:sym typeface="Wingdings" panose="05000000000000000000" pitchFamily="2" charset="2"/>
              </a:rPr>
              <a:t> for ESL students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60966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 byte?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byte is 8 bits.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Exercise: Consider the hexadecimal byte-dump</a:t>
            </a:r>
          </a:p>
          <a:p>
            <a:pPr marL="0" indent="0">
              <a:buNone/>
            </a:pPr>
            <a:r>
              <a:rPr lang="en-US" dirty="0"/>
              <a:t>e8 02 1a </a:t>
            </a:r>
            <a:r>
              <a:rPr lang="en-US" dirty="0" err="1"/>
              <a:t>ff</a:t>
            </a:r>
            <a:endParaRPr lang="en-US" dirty="0"/>
          </a:p>
          <a:p>
            <a:pPr marL="0" indent="0">
              <a:buNone/>
            </a:pPr>
            <a:r>
              <a:rPr lang="en-US" b="1" i="1" dirty="0"/>
              <a:t>Circle</a:t>
            </a:r>
            <a:r>
              <a:rPr lang="en-US" dirty="0"/>
              <a:t> the first byte in this dump</a:t>
            </a:r>
            <a:endParaRPr lang="en-US" b="1" i="1" dirty="0"/>
          </a:p>
          <a:p>
            <a:pPr marL="0" indent="0">
              <a:buNone/>
            </a:pPr>
            <a:r>
              <a:rPr lang="en-US" b="1" i="1" dirty="0"/>
              <a:t>Write</a:t>
            </a:r>
            <a:r>
              <a:rPr lang="en-US" dirty="0"/>
              <a:t> this byte in binary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9632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Exercise: What does the byte 0x62 mean if interpreted as an ASCII character?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Exercise: What does the byte 0x62 mean if interpreted as a binary number?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6937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Exercise: What does the byte 0x44 mean if interpreted as an ASCII character?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Exercise: What does the byte 0x44 mean if interpreted as a binary number?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5628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endian / little endian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1000</a:t>
            </a:r>
            <a:r>
              <a:rPr lang="en-US" baseline="-25000" dirty="0"/>
              <a:t>10</a:t>
            </a:r>
            <a:r>
              <a:rPr lang="en-US" dirty="0"/>
              <a:t> can be written with the bytes</a:t>
            </a:r>
          </a:p>
          <a:p>
            <a:pPr marL="0" indent="0">
              <a:buNone/>
            </a:pPr>
            <a:r>
              <a:rPr lang="en-US" dirty="0"/>
              <a:t>big endian:   most significant byte first</a:t>
            </a:r>
          </a:p>
          <a:p>
            <a:pPr marL="0" indent="0">
              <a:buNone/>
            </a:pPr>
            <a:r>
              <a:rPr lang="en-US" dirty="0"/>
              <a:t>0000 0011     1110 1000		(03 e8)</a:t>
            </a:r>
          </a:p>
          <a:p>
            <a:pPr marL="0" indent="0">
              <a:buNone/>
            </a:pPr>
            <a:r>
              <a:rPr lang="en-US" dirty="0"/>
              <a:t>little endian:  least significant byte first</a:t>
            </a:r>
          </a:p>
          <a:p>
            <a:pPr marL="0" indent="0">
              <a:buNone/>
            </a:pPr>
            <a:r>
              <a:rPr lang="en-US" dirty="0"/>
              <a:t>1110 1000	     0000 0011		(e8 03)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Network order is BIG ENDIAN (whew!)</a:t>
            </a:r>
          </a:p>
          <a:p>
            <a:pPr marL="0" indent="0">
              <a:buNone/>
            </a:pPr>
            <a:r>
              <a:rPr lang="en-US" dirty="0"/>
              <a:t>Intel machines are LITTLE ENDIAN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05531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 the number 700 to binary</a:t>
            </a:r>
          </a:p>
          <a:p>
            <a:r>
              <a:rPr lang="en-US" dirty="0"/>
              <a:t>Write 700 in big-endian format (in binary)</a:t>
            </a:r>
          </a:p>
          <a:p>
            <a:r>
              <a:rPr lang="en-US" dirty="0"/>
              <a:t>Convert the binary to hexadecimal shorthand</a:t>
            </a:r>
          </a:p>
          <a:p>
            <a:r>
              <a:rPr lang="en-US" dirty="0"/>
              <a:t>Write 700 in little-endian (hexadecimal shorthand)</a:t>
            </a:r>
          </a:p>
          <a:p>
            <a:r>
              <a:rPr lang="en-US" dirty="0"/>
              <a:t>Repeat for 443, 587 (these are ports we will use later in the quarter)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89046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Exercise 1: How many values can you represent with 1 bit? 2? 3? 4? 5? 6? 7? 8? 9? 10? </a:t>
            </a:r>
            <a:r>
              <a:rPr lang="en-US" i="1" dirty="0"/>
              <a:t>n</a:t>
            </a:r>
            <a:r>
              <a:rPr lang="en-US" dirty="0"/>
              <a:t> bits?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Exercise 2: How many bits can you represent with a single decimal digit (0-9)?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23505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8636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589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Exercise: What does the byte 0x44 mean if interpreted as an ASCII character?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Exercise: What does the byte 0x44 mean if interpreted as a binary number?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60658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5205750"/>
              </p:ext>
            </p:extLst>
          </p:nvPr>
        </p:nvGraphicFramePr>
        <p:xfrm>
          <a:off x="457200" y="1719263"/>
          <a:ext cx="4038600" cy="44850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74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6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Octal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2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3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4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5</a:t>
                      </a:r>
                      <a:endParaRPr lang="en-US" sz="3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6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7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695" marR="7269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38</a:t>
            </a:fld>
            <a:endParaRPr lang="en-US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118653"/>
              </p:ext>
            </p:extLst>
          </p:nvPr>
        </p:nvGraphicFramePr>
        <p:xfrm>
          <a:off x="4669536" y="1746695"/>
          <a:ext cx="3810000" cy="14817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Octal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unused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8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 panose="020F0502020204030204" pitchFamily="34" charset="0"/>
                        </a:rPr>
                        <a:t>unused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9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0544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endian / little endian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1000</a:t>
            </a:r>
            <a:r>
              <a:rPr lang="en-US" baseline="-25000" dirty="0"/>
              <a:t>10</a:t>
            </a:r>
            <a:r>
              <a:rPr lang="en-US" dirty="0"/>
              <a:t> can be written with the bytes</a:t>
            </a:r>
          </a:p>
          <a:p>
            <a:pPr marL="0" indent="0">
              <a:buNone/>
            </a:pPr>
            <a:r>
              <a:rPr lang="en-US" dirty="0"/>
              <a:t>big endian:   most significant byte first</a:t>
            </a:r>
          </a:p>
          <a:p>
            <a:pPr marL="0" indent="0">
              <a:buNone/>
            </a:pPr>
            <a:r>
              <a:rPr lang="en-US" dirty="0"/>
              <a:t>0000 0011     1110 1000</a:t>
            </a:r>
          </a:p>
          <a:p>
            <a:pPr marL="0" indent="0">
              <a:buNone/>
            </a:pPr>
            <a:r>
              <a:rPr lang="en-US" dirty="0"/>
              <a:t>little endian:  least significant byte first</a:t>
            </a:r>
          </a:p>
          <a:p>
            <a:pPr marL="0" indent="0">
              <a:buNone/>
            </a:pPr>
            <a:r>
              <a:rPr lang="en-US" dirty="0"/>
              <a:t>1110 1000	     0000 0011</a:t>
            </a:r>
          </a:p>
          <a:p>
            <a:pPr marL="0" indent="0">
              <a:buNone/>
            </a:pPr>
            <a:r>
              <a:rPr lang="en-US" sz="2000" dirty="0"/>
              <a:t>Ex: What do these look like in hexadecimal?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Network order is BIG ENDIAN (whew!)</a:t>
            </a:r>
          </a:p>
          <a:p>
            <a:pPr marL="0" indent="0">
              <a:buNone/>
            </a:pPr>
            <a:r>
              <a:rPr lang="en-US" dirty="0"/>
              <a:t>Intel machines are LITTLE ENDIAN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012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someone you don’t know and learn</a:t>
            </a:r>
          </a:p>
          <a:p>
            <a:pPr lvl="1"/>
            <a:r>
              <a:rPr lang="en-US" dirty="0"/>
              <a:t>Their name</a:t>
            </a:r>
          </a:p>
          <a:p>
            <a:pPr lvl="1"/>
            <a:r>
              <a:rPr lang="en-US" dirty="0"/>
              <a:t>One interesting thing they did this summer</a:t>
            </a:r>
          </a:p>
          <a:p>
            <a:r>
              <a:rPr lang="en-US" dirty="0"/>
              <a:t>Be prepared to tell this to the rest of the class</a:t>
            </a:r>
          </a:p>
          <a:p>
            <a:r>
              <a:rPr lang="en-US" dirty="0"/>
              <a:t>Just 2 minutes… make sure you all get a turn!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4362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Exercise 1: How many values can you represent with 1 bit? 2? 3? 4? 5? 6? 7? 8? 9? 10? </a:t>
            </a:r>
            <a:r>
              <a:rPr lang="en-US" i="1" dirty="0"/>
              <a:t>n</a:t>
            </a:r>
            <a:r>
              <a:rPr lang="en-US" dirty="0"/>
              <a:t> bits?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Exercise 2: How many bits can you represent with a single decimal digit (0-9)?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08437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Wireshark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Wireshark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33026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42</a:t>
            </a:fld>
            <a:endParaRPr lang="en-US" altLang="en-US"/>
          </a:p>
        </p:txBody>
      </p:sp>
      <p:pic>
        <p:nvPicPr>
          <p:cNvPr id="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7B2A-835A-45CA-B866-55FBEB8D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37CC9-C6FF-4E2D-B627-227ABB909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300537"/>
          </a:xfrm>
        </p:spPr>
        <p:txBody>
          <a:bodyPr/>
          <a:lstStyle/>
          <a:p>
            <a:r>
              <a:rPr lang="en-US" sz="3200" dirty="0">
                <a:solidFill>
                  <a:srgbClr val="000000"/>
                </a:solidFill>
              </a:rPr>
              <a:t>More than 25% of college students have been diagnosed or treated by a professional for a mental health condition within the past year</a:t>
            </a:r>
          </a:p>
          <a:p>
            <a:r>
              <a:rPr lang="en" sz="3200" dirty="0">
                <a:solidFill>
                  <a:srgbClr val="000000"/>
                </a:solidFill>
              </a:rPr>
              <a:t>Suicide is the 3rd leading cause of death on college campuses.</a:t>
            </a:r>
          </a:p>
          <a:p>
            <a:r>
              <a:rPr lang="en-US" sz="3200" dirty="0">
                <a:solidFill>
                  <a:srgbClr val="000000"/>
                </a:solidFill>
              </a:rPr>
              <a:t>64% of young adults who are no longer in college are not attending college because of a MH related reason.</a:t>
            </a:r>
          </a:p>
          <a:p>
            <a:endParaRPr lang="en" sz="3200" dirty="0">
              <a:solidFill>
                <a:srgbClr val="000000"/>
              </a:solidFill>
            </a:endParaRPr>
          </a:p>
          <a:p>
            <a:endParaRPr lang="en-US" sz="32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FB38D6-EE27-4905-98DB-FAB3F5C02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497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Encodings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store anything as 1's and 0's</a:t>
            </a:r>
          </a:p>
          <a:p>
            <a:r>
              <a:rPr lang="en-US" dirty="0"/>
              <a:t>Exercise: Brainstorm the types of things that you might want to send over the internet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1661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send these things over the internet?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need a few sheets of paper to hold your notes on this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296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4127-4A1C-4540-A0A5-D180E4D89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021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7392B-6BB9-419B-9D3C-B1492AAB6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375EB0-F678-42AD-8FEF-4974A618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A6B0E-7EAF-4C90-B6FC-86A869B9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021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733EA-D8EC-4F04-8658-BDEAD526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C5B13-B782-4665-9EB9-453FEBECE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5D247-3315-4FA0-BF4D-1D273F978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AA992-8081-4DC7-9D07-FA1B6512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1228D46-9D97-471B-A1A1-13522965B7D9}"/>
                  </a:ext>
                </a:extLst>
              </p14:cNvPr>
              <p14:cNvContentPartPr/>
              <p14:nvPr/>
            </p14:nvContentPartPr>
            <p14:xfrm>
              <a:off x="571680" y="360360"/>
              <a:ext cx="8663040" cy="56062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1228D46-9D97-471B-A1A1-13522965B7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2320" y="351000"/>
                <a:ext cx="8681760" cy="562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1152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bd7b7e00-4a1e-4e2e-ac91-c9b60ca396b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58213</TotalTime>
  <Words>1654</Words>
  <Application>Microsoft Office PowerPoint</Application>
  <PresentationFormat>On-screen Show (4:3)</PresentationFormat>
  <Paragraphs>591</Paragraphs>
  <Slides>42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Gill Sans MT</vt:lpstr>
      <vt:lpstr>Tahoma</vt:lpstr>
      <vt:lpstr>Times New Roman</vt:lpstr>
      <vt:lpstr>Wingdings</vt:lpstr>
      <vt:lpstr>2_Network</vt:lpstr>
      <vt:lpstr>    CS2911 Week 1, Class 1</vt:lpstr>
      <vt:lpstr>Safety Review</vt:lpstr>
      <vt:lpstr>Syllabus and Class Layout</vt:lpstr>
      <vt:lpstr>Introductions</vt:lpstr>
      <vt:lpstr>Mental Health</vt:lpstr>
      <vt:lpstr>Binary Encodings</vt:lpstr>
      <vt:lpstr>How do we send these things over the internet? </vt:lpstr>
      <vt:lpstr>021 </vt:lpstr>
      <vt:lpstr>PowerPoint Presentation</vt:lpstr>
      <vt:lpstr>PowerPoint Presentation</vt:lpstr>
      <vt:lpstr>PowerPoint Presentation</vt:lpstr>
      <vt:lpstr>041</vt:lpstr>
      <vt:lpstr>How do we send these things over the internet? </vt:lpstr>
      <vt:lpstr>How do we send these things over the internet? </vt:lpstr>
      <vt:lpstr>PowerPoint Presentation</vt:lpstr>
      <vt:lpstr>PowerPoint Presentation</vt:lpstr>
      <vt:lpstr>PowerPoint Presentation</vt:lpstr>
      <vt:lpstr>What's a byte?</vt:lpstr>
      <vt:lpstr>Representing characters with bytes</vt:lpstr>
      <vt:lpstr> Required ASCII characters</vt:lpstr>
      <vt:lpstr>PowerPoint Presentation</vt:lpstr>
      <vt:lpstr>UDP Header</vt:lpstr>
      <vt:lpstr>You are now ready to finish Lab 2!</vt:lpstr>
      <vt:lpstr>Questions about Lab 2?</vt:lpstr>
      <vt:lpstr>    CS2911 Week 1, Class 2</vt:lpstr>
      <vt:lpstr>Questions?</vt:lpstr>
      <vt:lpstr>Symbols</vt:lpstr>
      <vt:lpstr>Exercise: Complete the hexadecimal columns</vt:lpstr>
      <vt:lpstr>PowerPoint Presentation</vt:lpstr>
      <vt:lpstr>What's a byte?</vt:lpstr>
      <vt:lpstr>Exercise</vt:lpstr>
      <vt:lpstr>Exercise</vt:lpstr>
      <vt:lpstr>Big endian / little endian</vt:lpstr>
      <vt:lpstr>Exercise</vt:lpstr>
      <vt:lpstr>PowerPoint Presentation</vt:lpstr>
      <vt:lpstr>PowerPoint Presentation</vt:lpstr>
      <vt:lpstr>Exercise</vt:lpstr>
      <vt:lpstr>PowerPoint Presentation</vt:lpstr>
      <vt:lpstr>Big endian / little endian</vt:lpstr>
      <vt:lpstr>PowerPoint Presentation</vt:lpstr>
      <vt:lpstr>Wireshark Demo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1592</cp:revision>
  <cp:lastPrinted>2019-09-12T15:06:51Z</cp:lastPrinted>
  <dcterms:created xsi:type="dcterms:W3CDTF">1999-09-06T21:32:20Z</dcterms:created>
  <dcterms:modified xsi:type="dcterms:W3CDTF">2020-09-09T18:46:32Z</dcterms:modified>
</cp:coreProperties>
</file>