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8719" autoAdjust="0"/>
  </p:normalViewPr>
  <p:slideViewPr>
    <p:cSldViewPr snapToGrid="0">
      <p:cViewPr varScale="1">
        <p:scale>
          <a:sx n="101" d="100"/>
          <a:sy n="101" d="100"/>
        </p:scale>
        <p:origin x="93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5T18:05:29.5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5538 5322 67 0,'1'6'62'0,"0"9"7"0,3 10 5 15,1 2 0-15,0 14-7 16,3 5-9-16,0 11-15 16,1 13-4-16,-1 8-3 15,3 6 0-15,-1 1-1 16,-1-1-2-16,0-6 1 15,-5-4-3-15,-2-3-2 16,3-2-3-16,-5-3-8 16,-1-5-2-16,-4-6-7 15,-3-6-1-15,4-7-3 16,4-6 0-16,-1-11-2 16,4-3 1-16,1-12-24 15,-2-6-61-15,4-5 54 16</inkml:trace>
  <inkml:trace contextRef="#ctx0" brushRef="#br0" timeOffset="1114.35">6922 5430 102 0,'-6'-6'93'0,"-6"4"6"16,0 1-10-16,0 1-10 15,-4 7-18-15,-4 2-11 16,-6 12-15-16,-2 1-5 16,-1 10-9-16,1 4-4 15,4 7-4-15,4 3-3 16,-1 6-3-16,5 8-3 15,9-2-1-15,-1 0-1 0,8-2-1 16,5-5 1-16,2-2 0 16,0-4 0-16,8-3 0 15,-5-4-2-15,13-4 2 16,-2-5-1-16,4-1 0 16,-1-10 0-16,-4-9 0 15,10 2 0-15,1-14 1 16,3-1 1-16,2-8 0 15,1-6 0-15,3-15 0 16,0-4-1-16,0-5 3 16,-5-10 2-16,0 0 18 15,0-1 5-15,-2-1 13 16,-2-1 0-16,-8 1-6 16,-9-5-2-16,-11 2-4 15,-4 0 0-15,-15 3 1 0,3 9-1 16,-10 1-4-16,-5-1-6 15,0 10-6-15,-6 1-6 16,-1 11-4-16,3 9-2 16,-4 2-1-16,6 4 0 15,5-1 0-15,4 5-1 0,8 1-1 16,1 2-2-16,8 4-72 16,1-1-43-16,0 5 67 15</inkml:trace>
  <inkml:trace contextRef="#ctx0" brushRef="#br0" timeOffset="2496.53">8152 5367 64 0,'16'-11'48'15,"10"-7"12"-15,7 5-2 16,2-5-9-16,7 0-9 0,1-3-14 16,4-2-3-16,5-6-5 15,1 5-4-15,3 2 0 16,-3 3-4-16,-4 10-2 16,-3 2-1-1,-5 6-2-15,-2-1-1 0,-7 0 0 16,-3 0 0-16,-2 2-1 15,1-2 1-15,-2-1 0 16,0 2 0-16,-2-1 1 16,1 0 0-16,-6 2 1 15,6 1 2-15,-13 0 9 16,-3 1 6-16,-4 0 8 16,-13-1 2-16,10 5-3 15,1-1-5-15,-4 2-8 0,1-1-3 16,-1 2-4-1,-3 0-2-15,2 2-2 0,2 2 0 16,-10 2 0-16,-1 3 1 16,2 13 13-16,-11 1 7 15,-4 8 10-15,-7 8 4 16,-13 0-4-16,3 5-2 16,-3 2-6-16,-2-4-2 0,7 5-2 15,-3 2-1-15,5 5-3 16,6 6-1-16,-10-7-1 15,3 1 0-15,-3-7-1 16,0-5-1-16,9-5-6 16,4-6-2-16,10-9-5 15,4-2 0-15,10-13-1 16,-1 4-2-16,4-6-1 16,1-1-35-16,-5-10-226 15,8-8 189-15</inkml:trace>
  <inkml:trace contextRef="#ctx0" brushRef="#br0" timeOffset="10399.36">4787 7127 205 0,'-9'-7'138'0,"16"0"4"16,-3 1-21-16,12 0-35 15,13 1-4-15,7-2-9 16,8 1-2-16,6-3-13 16,4-2-10-16,18-1-12 15,2-3-5-15,13-1-11 16,-1-1 1-16,-5-4-2 15,-1 1 2-15,-2 1 6 16,2-1 3-16,-4 6-4 16,-1-1-1-16,-11 1-8 15,-7-2-6-15,-6-1-1 0,-1 4-5 16,-9 2-1-16,3 6 1 16,-8 2-3-16,-9-7 0 15,2 6-27-15,-7 3-32 16,-12-7-71-16,4 8-53 15,-11 2 110-15</inkml:trace>
  <inkml:trace contextRef="#ctx0" brushRef="#br0" timeOffset="10897.05">5117 7433 229 0,'0'-2'151'15,"-3"2"-14"-15,1 6-12 16,1-6-38-16,0 14-16 16,0 15-16-16,-1 63-5 15,1-28-9-15,1-1-9 16,2 2-12-16,1-7-5 16,5-8-8-16,-1-2-2 0,6-4-13 15,0 0-21-15,2-10-77 16,7-7-59-16,2-12 101 15</inkml:trace>
  <inkml:trace contextRef="#ctx0" brushRef="#br0" timeOffset="11302.92">5544 7498 116 0,'-18'7'98'0,"-3"13"21"16,2 11 6-16,0 11-28 15,-4 8-11-15,4 4-29 16,5-2-13-16,14-1-14 0,6-7-5 16,11-9-6-16,3-4-3 15,1-15 6-15,3-5 4 16,7-5 6-16,3-8 4 15,1-15 9-15,4 1 5 16,-1-11 15-16,-2-2 7 16,-3 1 5-16,-8-8-8 0,-11 1-10 15,-2-2-9-15,-13-2-15 16,-4-4-4-16,-4 1-14 16,-7 3-6-16,6 11-8 15,-3 10-3-15,0 7-56 16,3 5-43-16,-6 6-110 15,11 0-103-15,-4 8 202 16</inkml:trace>
  <inkml:trace contextRef="#ctx0" brushRef="#br0" timeOffset="11613.05">6036 7280 281 0,'0'10'175'0,"-14"7"2"0,-1 12-34 16,-9 13-27-16,-3 5-11 16,0 14-32-16,3-1-14 15,12-1-25-15,7-3-9 16,17-17-13-16,9-1-5 16,11-16 0-16,7-9 0 0,12-9 8 15,0-11 10-15,-4-9 29 16,0-5 13-16,-19-7 24 15,-5-6 0-15,-10-5-5 16,-4-2-8-16,-15-5-25 16,-3 2-11-16,-1 6-23 15,-17 0-9-15,0 14-14 16,-7 6-24-16,-8 3-93 16,8 11-63-16,4 10 109 15</inkml:trace>
  <inkml:trace contextRef="#ctx0" brushRef="#br0" timeOffset="13224.91">6598 6864 121 0,'6'-10'123'15,"0"0"19"-15,1 9-12 16,-7-4-15-16,5 1-29 15,0-1-16-15,13 4-18 16,6-6-7-16,3-3-7 16,8 3-2-16,6-15 0 15,5 3-1-15,12-7-1 0,5-3 0 16,12 1-4 0,-4-4-1-16,-2 5-1 0,3 4-2 15,-10-1-1-15,0 6-5 16,-6 0-7-16,-7-1-2 15,-6 7-5-15,-2-2-1 16,1 6-2-16,-7-3-3 16,-5 4-72-16,0 6-55 15,-9 1 74-15</inkml:trace>
  <inkml:trace contextRef="#ctx0" brushRef="#br0" timeOffset="15172.29">7079 7222 169 0,'-5'34'110'15,"-1"13"-2"-15,10 12-20 16,0 7-38-16,9 5-12 16,-6-5-15-16,-2-4-7 15,0-13-7-15,-1-4-3 0,4-13-12 16,-2-10-23-16,9-11-127 15,-1-3 109-15</inkml:trace>
  <inkml:trace contextRef="#ctx0" brushRef="#br0" timeOffset="15532.08">7354 7237 116 0,'-7'1'101'0,"-4"5"21"16,3 10-20-16,-1 9-40 0,4 10-14 15,5 8-12-15,1-4-6 16,13-1-11-16,5-6-4 16,5-7-6-16,-1-2 2 15,-1-9 2-15,-2-2 3 16,1-9 10-16,3-4 8 15,-1-11 24-15,1-6 9 16,-6-7 19-16,-5-7-3 16,-4 3-10-16,-10-2-9 0,-10 3-15 15,-6-3-5-15,-11 4-16 16,-3 6-6-16,4 2-14 16,5 15-5-16,9 4-6 15,3 2-15-15,6 7-74 16,-1-8-51-16,7 3 82 15</inkml:trace>
  <inkml:trace contextRef="#ctx0" brushRef="#br0" timeOffset="16713.7">8222 6511 333 0,'-4'-1'183'0,"7"2"-45"0,5 3-27 15,12-2-33-15,7 0-4 16,10-4 0-16,11-8-4 16,14-5-4-16,9-4-6 15,9 1-6-15,0 0-7 16,-3 7-4-16,-4 3-2 16,-3-8 1-16,-1 10 1 0,-7 0 0 15,-6-4-3-15,-6 10-7 16,1 0-4-16,-5-4-9 15,4-2-3-15,-12 4-7 16,-3-8-1-16,-3 10-5 16,-7 0 0-16,0-7-9 15,-6 5-44-15,-5 2-190 16,-7-1 163-16</inkml:trace>
  <inkml:trace contextRef="#ctx0" brushRef="#br0" timeOffset="23035.49">8896 6873 143 0,'3'-17'116'15,"-1"3"17"-15,-1 6-41 0,1 6-16 16,-1 11-23-16,0 3-5 15,1 16-6-15,-2 8 0 16,0 14 0-16,-3 9-1 16,2 14-8-16,1 6-4 15,0 1-10-15,1-5-3 16,-1-10-6-16,0-10 0 16,3-13-4-16,-3-2-1 0,0-14-1 15,-3-3 0-15,-1-11 0 16,1-4-2-16,1-8-65 15,-1-5-146-15,-2-4 144 16</inkml:trace>
  <inkml:trace contextRef="#ctx0" brushRef="#br0" timeOffset="24735.71">10204 5744 218 0,'-5'-1'158'16,"2"0"-20"-16,6 3-36 16,-3-2-22-16,2 0-26 15,21 1 0-15,40-3 4 0,-23-4-1 16,15 0-6-16,3-3-9 16,1 2-7-16,3 0-6 15,-2-1-6-15,-1-1-4 16,1 2-7-16,-3-2-3 15,-10-2-4-15,-5 3 1 16,-13-2 0-16,0 3 0 16,-13 2-4-16,-8 1-5 0,-2 4-142 15,-16 0 108-15</inkml:trace>
  <inkml:trace contextRef="#ctx0" brushRef="#br0" timeOffset="24989.53">10407 6089 140 0,'15'6'144'0,"9"-5"49"16,-2-1-5-16,5-1-48 0,5-3-20 15,3 1-23-15,4-1-12 16,5-2-19-16,-1-1-10 16,-7-2-20-16,-3 1-7 15,-2 0-17-15,-4 0-3 16,0 0-4-16,1 1-5 16,-6 0-325-16,-2 7 244 0</inkml:trace>
  <inkml:trace contextRef="#ctx0" brushRef="#br0" timeOffset="26092.05">12059 5036 211 0,'-6'-9'138'0,"1"14"-14"15,3 11-25-15,-7 9-37 16,-1 11-7-16,-4 22-5 16,2 10-1-16,11 24-7 15,1 6-6-15,-2 3-9 16,-2-4-4-16,1-6-6 15,4-5-4-15,8-12-3 16,3-5-3-16,-14-21-1 0,2-6-1 16,0-18-1-1,0-9-1-15,12-8-60 0,-2-7-106 16,9-13 111-16</inkml:trace>
  <inkml:trace contextRef="#ctx0" brushRef="#br0" timeOffset="26374.79">12459 5073 267 0,'12'-10'140'0,"-11"19"-21"16,-1 8-24-16,4 27-18 15,-5 13-4-15,7 20-28 16,1 4-15-16,0 3-15 15,11-7 0-15,1-3-3 16,3-4-2-16,2-14 0 16,1 5-3-16,-1-20 0 15,-3-7-1-15,-1-6-1 16,-4-16-1-16,1 5-1 16,2-3 0-16,-3-13-103 15,2 2 73-15</inkml:trace>
  <inkml:trace contextRef="#ctx0" brushRef="#br0" timeOffset="26679.76">12899 5225 311 0,'-9'18'165'0,"-3"7"-47"15,7 8 0-15,2 4-20 16,4 9-18-16,17 13-21 16,-8-1-3-16,-5 3-3 15,-5-3-3-15,-2-3-11 16,4-1-7-16,4-11-15 16,5-5-5-16,-11-12-6 15,0-6 0-15,0-3-3 16,1-1 2-16,0-3-5 15,-1 2-42-15,-6-6-172 16,3 0 146-16</inkml:trace>
  <inkml:trace contextRef="#ctx0" brushRef="#br0" timeOffset="26985.43">12383 5732 268 0,'0'6'174'16,"1"2"-14"-16,11 1-54 15,-3-4-18-15,15 2-18 16,-2-5 2-16,19-1 6 16,8 0-1-16,4-5-13 15,4-2-10-15,-5-3-25 16,-3-5-8-16,-3 0-13 16,-2-1-36-16,3-2 25 15</inkml:trace>
  <inkml:trace contextRef="#ctx0" brushRef="#br0" timeOffset="27580.73">13948 4897 213 0,'-17'-4'154'16,"-1"11"-3"-16,-1 17-48 15,5 11-28-15,-5 23-36 16,-5 15-8-16,0 28-11 15,-7 6-3-15,6 9-6 16,4-1-2-16,13-10-3 16,8-10-2-16,12-14-7 15,4-20-51-15,8-20 41 16</inkml:trace>
  <inkml:trace contextRef="#ctx0" brushRef="#br0" timeOffset="27917.07">14284 5334 385 0,'-24'23'154'16,"-21"17"-81"-16,0 15-27 16,3 8 4-16,8 6-2 15,15-2-18-15,11-1-9 16,16-5-11-16,6-8 0 0,19-14 1 15,8-11 4-15,6-26 13 16,8-2 9-16,-7-16 27 16,-6-8 15-16,-10-1 35 15,-8-9 7-15,-12-6-5 16,-6-4-8-16,-9-7-41 16,-5 0-18-16,-7 0-27 15,-1 8-10-15,-4 4-13 16,-1 11-10-16,9 9-82 15,1 7-66-15,4 14-180 16,5-1 197-16</inkml:trace>
  <inkml:trace contextRef="#ctx0" brushRef="#br0" timeOffset="28213.15">14724 5433 228 0,'-19'31'149'15,"-15"21"-9"-15,-10 12-5 16,-6 20-17-16,-1 1-19 16,11 2-22-16,15-14-11 15,27-25-20-15,23-7-6 16,27-30-3-16,12-10 8 0,14-24 38 16,3-10 13-16,-2-15 21 15,-9-7-4-15,-13-1-17 16,-16-9-10-16,-21 3-19 15,-14 3-9-15,-30-1-24 16,-8 9-8-16,-15 8-20 16,-6 2-10-16,3 16-71 15,2 4-71-15,2 8-187 16,3 11 199-16</inkml:trace>
  <inkml:trace contextRef="#ctx0" brushRef="#br0" timeOffset="28792.49">15572 5639 175 0,'-11'-2'145'16,"5"1"30"-16,0 1-13 15,5 0-36-15,0 0-21 16,1 0-26-16,23 1-3 16,54 28-2-16,-25-29-2 15,1-1-10-15,-1-3-10 16,-3-1-18-16,-2 0-9 16,-4-3-15-16,-6 2-3 0,-8-4-3 15,-4 2-28-15,-7-2-159 16,-4 1 128-16</inkml:trace>
  <inkml:trace contextRef="#ctx0" brushRef="#br0" timeOffset="28935.59">15922 5437 254 0,'-29'58'122'0,"10"11"-55"15,3 1-3-15,10-5-8 16,12 1-23-16,4-16-25 16,5-4-9-16,6-8 3 0</inkml:trace>
  <inkml:trace contextRef="#ctx0" brushRef="#br0" timeOffset="29351.53">16712 5317 410 0,'-63'34'181'16,"-1"11"-51"-16,-1 20-73 15,2 1 8-15,22 12-11 16,10-1-16-16,25-9-21 16,11-7-5-16,23-16-2 15,6-10 4-15,19-18 16 16,6-6 9-16,9-12 23 16,2-9 8-16,-11-15 16 0,-2-6 4 15,-15-7-1 1,-6-8-3-16,-15-9-22 0,-10-3-10 15,-21-13-24-15,-8 8-9 16,-11 8-12-16,-9 7-6 16,-6 20-27-16,0 4-40 15,-4 11-119-15,3 9-70 16,1 6 150-16</inkml:trace>
  <inkml:trace contextRef="#ctx0" brushRef="#br0" timeOffset="29935.59">17371 5438 350 0,'11'-1'181'0,"6"6"-61"16,1 11-11-16,4 15-30 15,4 3-7-15,0 8-5 16,3 0-1-16,-2 1-6 16,-7-15-6-1,-11-14-14-15,2 2-10 0,26 30-14 0,-7-7-4 16,3-9-7-16,-18-20 0 15,0-4-4-15,-7-8-34 16,1-8-124-16,3-9-142 16,11-14 181-16</inkml:trace>
  <inkml:trace contextRef="#ctx0" brushRef="#br0" timeOffset="30154.16">17919 5160 399 0,'-28'20'201'0,"-6"22"-75"16,-5 2-2-16,1 12-26 15,1 9-19-15,8-1-26 16,1 3-9-16,1-1-22 16,5-5-6-16,-8-9-10 15,7-2-2-15,0-6-4 16,-5-9-60-16,0-3-175 15,-1-5 157-15</inkml:trace>
  <inkml:trace contextRef="#ctx0" brushRef="#br0" timeOffset="30304.28">17338 5882 367 0,'17'-21'210'0,"16"-4"-48"0,8-1-16 15,11-4-46-15,15-5-22 16,-6-7-32-16,0 4-11 15,3-1-19-15,-12 3-6 16,4 14-60-16,-2 1-71 0,-6 11 81 16</inkml:trace>
  <inkml:trace contextRef="#ctx0" brushRef="#br0" timeOffset="30709.5">18387 5047 525 0,'-11'6'226'15,"-1"17"-110"-15,-3 6-16 16,2 17-1-16,0 6-10 16,1 11-23-16,3 2-8 15,-1-3-19-15,3 0-9 16,-1-5-15-16,2-1-4 15,1-3-8-15,6-1-1 0,7-6-46 16,-2-10-80-16,10-10-199 16,-1-14 198-16</inkml:trace>
  <inkml:trace contextRef="#ctx0" brushRef="#br0" timeOffset="31046.8">18727 5169 379 0,'-11'-3'228'16,"-4"7"-12"-16,-8 24-108 15,-6 11 0-15,-5 11-45 16,1 14-16-16,19 4-20 16,-1-9-7-16,23-3-8 0,9-9-3 15,14-14 0-15,9-5 4 16,11-13 16-16,2-8 8 15,2-15 12-15,6-6 13 16,-2-11 16-16,-6-7 5 16,-10-7 14-16,-16-6-3 15,-22-2-16-15,-6 4-11 16,-29-6-25-16,-9 3-14 0,-17 11-19 16,-12 1-5-16,4 16-9 15,6 11-18-15,17-2-91 16,6 2-78-16,21 0-154 15,13-2 196-15</inkml:trace>
  <inkml:trace contextRef="#ctx0" brushRef="#br0" timeOffset="31601.04">19676 5440 364 0,'3'-2'209'0,"4"2"-33"15,9-3-49-15,6-1-4 16,15-1-27-16,9 0-7 15,15-1-20-15,1-3-13 16,3-3-21-16,-1 3-12 16,-14-6-13-16,-10 1-4 15,-12-1-53-15,-6-6-65 16,-9 4-218-16,-2-6 204 0</inkml:trace>
  <inkml:trace contextRef="#ctx0" brushRef="#br0" timeOffset="31765.6">20066 5068 480 0,'-21'22'221'0,"1"14"-90"16,2 7-18-16,-3 5-18 16,2 5-22-16,12 4-40 15,1-5-15-15,11 4-15 16,4-2-15-16,5-9 12 15</inkml:trace>
  <inkml:trace contextRef="#ctx0" brushRef="#br0" timeOffset="32632.09">20720 5043 276 0,'-13'-8'153'15,"17"-2"-20"-15,9 0-18 16,24-4-32-16,19-3-20 15,25 1-29-15,9-3-6 16,10 6-11-16,-6-3-2 0,-8 2-4 16,-6 4-3-16,-16 5-1 15,-13 4-1-15,-17 5-1 16,-9 4 2-16,-18 1 6 16,-1 4 3-16,-13 4 12 15,0 10 10-15,-14 12 13 16,-7 4 9-16,-23 25 5 15,-14 2 0-15,-10 8-1 16,-1 1-6-16,15-11-13 16,13-5-5-16,16-14-19 15,16-7-5-15,10-12-8 16,-6-5-5-16,12-6 2 16,0-4-67-16,6-12-207 15,12-7 188-15</inkml:trace>
  <inkml:trace contextRef="#ctx0" brushRef="#br0" timeOffset="32950.81">21748 5042 584 0,'10'-9'261'16,"2"6"-149"-16,4 10-18 15,-3 7-7-15,3 10-34 16,2 9-12-16,1 12-10 16,2 3-2-16,2 9 2 0,-1-6-3 15,0 2-2-15,-1-7-4 16,-8-5-9-16,4 0-2 15,-1-13-5-15,-1 1 1 16,4-14-11-16,-3-4-66 16,2-12-157-16,3-4 151 15</inkml:trace>
  <inkml:trace contextRef="#ctx0" brushRef="#br0" timeOffset="33140.3">22252 4969 430 0,'-25'1'266'16,"-5"8"-35"-16,-10 12-63 16,-5 9-14-16,0 11-38 15,7 5-23-15,9 9-31 16,7 2-16-16,7-5-25 16,-3-3-9-16,4-7-10 15,-1-6-1-15,-4 2-225 16,-3 2 168-16</inkml:trace>
  <inkml:trace contextRef="#ctx0" brushRef="#br0" timeOffset="33320.46">21697 5504 509 0,'5'-26'304'0,"9"-4"-63"16,7 0-65-16,6 1-16 15,10 1-63-15,9 6-27 16,-1 2-37-16,10 10-13 0,-6-1-13 15,3-2 2 1,12 4-4-16,-6-6 5 0,9 2-326 16,-3-1 238-16</inkml:trace>
  <inkml:trace contextRef="#ctx0" brushRef="#br0" timeOffset="34412.29">22787 5095 524 0,'37'-28'248'16,"-19"6"-104"-16,2-5-14 16,8-4-35-16,2-4-19 15,8-2-12-15,-1-4-1 16,2-6 0-16,-2-2 0 16,-11 4 0-16,-2 10 1 15,-10 18 2-15,-5 7 1 0,-8 14-11 16,-3 13-5-16,-5 16-11 15,-2 9-6-15,-7 21-1 16,2 6-2-16,-3 10-6 16,0 4-4-16,6 1-5 15,0-3-4-15,9-8-4 16,2-7-1-16,2-17-2 16,4-4-1-16,0-12-3 15,4-3-5-15,-3-10-123 16,-6-3-95-16,-2-7-296 15,1-1 311-15</inkml:trace>
  <inkml:trace contextRef="#ctx0" brushRef="#br0" timeOffset="34579.76">22880 5607 779 0,'-5'3'358'0,"11"-3"-157"0,9-1-3 16,15-1-37-16,3-2-23 15,13-4-37-15,3-2-24 16,5-2-43-16,1-1-13 16,-4 0-53-16,1 0-74 0,-11 3-229 15,-7 7 216-15</inkml:trace>
  <inkml:trace contextRef="#ctx0" brushRef="#br0" timeOffset="37583.47">24043 5118 266 0,'-9'0'195'16,"8"0"32"-16,2 0-39 15,16-1-53-15,4-4-15 16,18 0-22-16,10-1-6 15,20-4-19-15,6 2-14 0,5-3-30 16,-2-2-9-16,-13 1-10 16,-3-3-6-16,-9 2-95 15,-8 2-76-15,-15 6 99 16</inkml:trace>
  <inkml:trace contextRef="#ctx0" brushRef="#br0" timeOffset="37779.73">24271 5334 447 0,'-16'16'226'0,"10"-10"-60"16,8 3-30-16,16-6-46 16,8-3-26-16,12-2-42 15,9 1-6-15,8-12-9 0,4-1-17 16,7-2-100-16,-3-10-109 15,-10 2 130-15</inkml:trace>
  <inkml:trace contextRef="#ctx0" brushRef="#br0" timeOffset="38040.08">25356 4784 456 0,'-6'1'210'0,"-5"16"-80"15,-3 5-4-15,5 22-22 16,-2 8-6-16,0 11-16 16,-4 6-7-16,-9 3-21 15,6 1-15-15,1-4-21 16,7-2-7-16,9-11-42 15,0-5-59-15,7-10-137 16,2-6 140-16</inkml:trace>
  <inkml:trace contextRef="#ctx0" brushRef="#br0" timeOffset="38429.92">25866 4958 591 0,'-15'-8'244'0,"-14"13"-114"16,4 11-29-16,-10 15-7 15,-6 5-20-15,7 11-41 16,2 7-15-16,20 5-13 16,11 1-3-16,17-4-2 15,9-7 1-15,11-16 0 16,0-11 4-16,3-15 4 15,2-7 15-15,4-7 37 16,6-2 20-16,-4-14 30 16,-255-325-904 109,208 347 397-125,15 7 198 0</inkml:trace>
  <inkml:trace contextRef="#ctx0" brushRef="#br0" timeOffset="38829.8">26840 4836 1622 0,'15'0'2'16,"3"0"2"-16,16 0 16 0,-9 3 1 16,-1 1 14-16,-6 0 9 15,-6 3 5-15,-12 2 12 16,-6 5 8-16,-19 5 13 16,-9 3 1-16,-10 16-2 15,-9-4-8-15,0 16-10 16,-3 8-11-16,-6 6-17 15,2 0-9-15,7-3-16 16,6-12-1-16,14-18-7 16,7 1-6-16,8-16-127 0,-2 2-93 15,16 3 136-15</inkml:trace>
  <inkml:trace contextRef="#ctx0" brushRef="#br0" timeOffset="40300.97">26418 4858 211 0,'-2'-4'178'0,"-2"-2"23"15,4 3-17-15,-1 3-12 16,1 0-27-16,0 0-12 15,0 0-31-15,18 6-15 16,39 29-21-16,-21-24-8 16,11-9-10-16,6-2-3 0,1-2 0 15,-2-4-1-15,0 5 4 16,-9 1-1-16,-3 0-3 16,-6-5-4-16,-7 0-14 15,-4-4-6-15,-2 6-13 16,-3 3-1-16,-5-4-26 15,2 4-54-15,3-6-177 16,3-2-112-16,6-14 210 16</inkml:trace>
  <inkml:trace contextRef="#ctx0" brushRef="#br0" timeOffset="52155.21">8742 8130 1016 0,'0'19'16'0,"-1"-2"-7"0,0 12 18 15,-2 18-4-15,-4 11-1 16,2 9 2-16,-4 5-2 16,2 5-1-16,9 3-5 15,-2-14-4-15,7-3-3 16,2-10-3-16,0-12 0 16,3-2-2-16,0-18-28 15,1-4-60-15,2-15-132 16,3-8 136-16</inkml:trace>
  <inkml:trace contextRef="#ctx0" brushRef="#br0" timeOffset="52508.83">9123 8159 248 0,'-5'2'184'0,"-7"6"-12"16,-6 16-43-16,-8 3-34 15,4 19-45-15,-2 7-14 16,8 10-19-16,3 3-5 0,13-10-2 16,10-5-4-16,13-11 0 15,11-5-1-15,-3-19 1 16,5-5 2-16,-2-19 5 16,-1-7 5-16,11-10 14 15,-6-6 8-15,-1-9 18 16,-4-7 10-16,-12-2 14 15,-6 2 4-15,-17 1 0 16,-11 7-6-16,-15-6-20 16,-2 6-15-16,-10 10-23 15,2 5-9-15,1 22-9 16,-3 0-3-16,11 7-5 16,10 9-21-16,6-7-104 15,9 1-59-15,15-4-183 16,-6-8 219-16</inkml:trace>
  <inkml:trace contextRef="#ctx0" brushRef="#br0" timeOffset="52826.81">9574 7896 246 0,'-11'-1'166'0,"-3"12"7"16,-7 3-24-16,-2 16-60 15,1 4-20-15,3 2-29 16,7-2-6-16,14-6-9 16,11-6-5-16,11-11-2 15,3-6 8-15,4-15 25 16,6-5 14-16,-7-9 34 16,-3-4 10-16,-9-3-8 15,-13-2-7-15,-5 5-37 16,-4 0-19-16,-10 3-23 15,-6 3-9-15,-6 3-63 16,-3 2-69-16,3 12-192 16,-4 7 194-16</inkml:trace>
  <inkml:trace contextRef="#ctx0" brushRef="#br0" timeOffset="54024.28">7189 8462 225 0,'0'-8'159'16,"0"5"-3"-16,2 12-53 0,-7 11-17 15,2 20-23 1,-3 13-1-16,3 21-5 0,5 9-3 16,-3 6-11-16,-2-5-4 15,0-8-11-15,4-6-7 16,-1-18-9-16,5 0-4 16,3-14-2-16,2-8-5 15,7-7-55-15,-2-7-52 16,0-18-166-16,2-7 162 15</inkml:trace>
  <inkml:trace contextRef="#ctx0" brushRef="#br0" timeOffset="54390.11">7557 8450 357 0,'-10'0'188'16,"-2"5"-51"-16,-5 21-43 15,-1 8-14-15,0 23-25 16,4 3-6-16,10 8-19 16,7 6-8-16,14-15-9 15,11-1-2-15,9-13-6 16,4-11 1-16,-6-12 1 16,-5-8 2-16,0-14 17 0,-4-4 16 15,-1-14 47 1,0-3 22-16,-14-10 18 0,-11-4-1 15,-17-4-21-15,-12-2-18 16,-11-4-33-16,3 2-14 16,5 5-29-16,0 2-7 15,5 11-7-15,3 3-17 0,4 7-70 16,8 7-66-16,11 1-150 16,4-1 178-16</inkml:trace>
  <inkml:trace contextRef="#ctx0" brushRef="#br0" timeOffset="55050.02">7899 7979 242 0,'-1'-1'154'16,"0"0"-2"-16,0 1-9 0,0 3-25 16,-3 26-7-16,-4 43-22 15,1-24-13-15,13 7-29 16,-7 3-13-16,1-8-18 15,2-4-6-15,-6-12-52 16,7-6-93-16,1-1 92 16</inkml:trace>
  <inkml:trace contextRef="#ctx0" brushRef="#br0" timeOffset="57058.6">5495 8676 305 0,'-2'19'162'0,"1"16"-31"15,-1 8-18-15,-1 16-30 16,-4 2-9-16,0 12-13 0,1 2-6 16,-1 1-18-16,4-4-9 15,3-9-15-15,1-7-5 16,7-6-3-16,1-10-13 15,0-10-107-15,-1-4-150 16,2-11 164-16</inkml:trace>
  <inkml:trace contextRef="#ctx0" brushRef="#br0" timeOffset="57416.24">5906 8796 322 0,'-14'0'186'16,"-5"11"-37"-16,-11 21-72 15,2 16-9-15,-9 20-30 16,12 12-8-16,17 3-8 16,-2-8-5-16,24-8-7 15,5-11-3-15,8-22-1 16,15-9 0-16,3-18 4 15,-2-7 2-15,-4-17 10 16,-2-1 10-16,-7-15 31 16,-4-8 15-16,-3 0 28 0,-11-8 4 15,-13-5-18-15,-7-2-14 16,-16-8-35-16,1 5-16 16,-1 12-17-16,0 7-9 15,1 16-33-15,2 8-42 16,0 16-83-16,6 8-46 15,4 8 117-15</inkml:trace>
  <inkml:trace contextRef="#ctx0" brushRef="#br0" timeOffset="57979">6123 8517 282 0,'-15'0'180'16,"-2"-6"3"-16,5 1-31 16,11 0-60-16,1-4-23 15,16-2-34-15,0-6-11 16,13-2-11-16,6-3 0 0,-3-1-2 16,6 2 4-16,-12 1 5 15,-4 6 1-15,-3 8-2 16,-6 11-1-16,-9 9-3 15,-1 6 2-15,-8 17 3 16,-5 1-1-16,-6 12-1 16,-2 3 0-16,5 1 0 15,-2-2 5-15,15 0 14 16,-5-16 8-16,5-11 14 16,4-3 7-16,-8-19 5 15,10 4 1-15,2-4-5 16,5-1-4-16,9-5-17 15,1 3-6-15,3-8-14 16,-3-5-7-16,2 0-6 16,-3-8-5-16,-5 2-8 15,0 4-34-15,-5 0-143 0,-1 8-105 16,-4-6 161-16</inkml:trace>
  <inkml:trace contextRef="#ctx0" brushRef="#br0" timeOffset="61142.43">3085 7735 183 0,'-10'52'161'0,"1"11"13"15,2 6-41-15,4 12-28 16,4-2-44-16,4-6-17 16,5 2-21-16,-2-9-8 15,1-12-12-15,3-5-16 0,3-18-119 16,2-9 94-16</inkml:trace>
  <inkml:trace contextRef="#ctx0" brushRef="#br0" timeOffset="61498.38">3534 7685 326 0,'-23'15'203'15,"-1"16"-14"-15,1 15-84 16,-3 7-8-16,13 17-42 16,0-3-16-16,15 1-21 15,14-1-5-15,9-19-7 16,11-9-1-16,4-17 3 0,4-11 4 16,4-17 16-16,4-6 9 15,-7-17 40-15,-7-1 18 16,-12-5 31-16,-12-3 3 15,-5 1-15-15,-10-2-18 16,-14-7-38-16,-3 3-15 16,-17 3-25-16,3 1-8 15,1 11-27-15,2 1-29 0,11 10-98 16,4 4-60-16,7 5-155 16,5 3 215-16</inkml:trace>
  <inkml:trace contextRef="#ctx0" brushRef="#br0" timeOffset="61800.67">4005 7588 440 0,'-22'40'256'16,"-5"3"-47"-16,-12 15-59 15,7 6-19-15,5-3-42 16,7 4-28-16,25-11-32 0,3-7-13 15,24-14-11-15,12-8 0 16,5-18 1-16,8-8 3 16,2-15 4-16,-3-6 19 15,3-12 34-15,-7-2 17 16,-14-6 30-16,-13-2-8 16,-21 5-6-16,-4-1-14 15,-24 2-32-15,1 7-11 16,-15-1-38-16,-8 4-27 15,8 9-83-15,-5 2-50 0,18 12-145 16,6 3-104-16,13 1 259 16</inkml:trace>
  <inkml:trace contextRef="#ctx0" brushRef="#br0" timeOffset="62085.05">4477 7567 563 0,'-15'15'267'0,"-4"14"-108"16,-1 8-9-16,5 13-46 15,3 4-27-15,7-8-38 16,7-3-14-16,16-11-15 16,11-8-3-16,13-6 5 0,5-4 6 15,0-18 21-15,-4-7 12 16,-3-6 16-16,-7-10-2 15,-16 1-14-15,-3 1-12 16,-23-8-19-16,-12 0-4 16,-17-3-58-16,-8-8-52 15,-7 3-127-15,5 2-83 16,11 7 184-16</inkml:trace>
  <inkml:trace contextRef="#ctx0" brushRef="#br0" timeOffset="62562.44">3111 7390 280 0,'-27'8'207'16,"3"3"34"-16,-5-2-32 15,6-3-24-15,8 3-18 16,8-8-31-16,10 3-25 15,12-4-37-15,10-5-12 0,21-6-6 16,13-5 4-16,25-1 1 16,7-5-4-16,17 7-10 15,-1 1-7-15,4-2-13 16,-2 3-8-16,-10-2-6 16,0 2-3-16,-20 0-1 15,-3 3 0-15,-4 7-2 16,-10 4 1-16,-9 3-55 15,-1 4-76-15,-2 4-221 16,5-10 216-16</inkml:trace>
  <inkml:trace contextRef="#ctx0" brushRef="#br0" timeOffset="63290.94">3619 8916 294 0,'-4'36'181'16,"-3"27"-18"-16,2 9-9 15,0 3-44-15,4 7-16 16,3-6-39-16,3-5-16 16,5-6-24-16,1-7-8 15,4-14-42-15,2-8-49 16,5-16-192-16,1-16 174 0</inkml:trace>
  <inkml:trace contextRef="#ctx0" brushRef="#br0" timeOffset="63581.37">4058 9027 311 0,'-15'46'194'15,"-2"3"-23"-15,3 15-46 16,4-5-14-16,12-8-44 16,10 1-17-16,10-16-26 15,9-1-8-15,6-21-5 16,8-6 3-16,1-13 17 16,-11-9 20-16,-9-6 42 0,-11-6 19 15,-8 4 15-15,0 0-5 16,-20-3-35-16,-16 0-21 15,-17-9-36-15,-4-1-17 16,6-3-73-16,7 2-63 16,11 5-139-16,5 5-146 15,15 7 261-15</inkml:trace>
  <inkml:trace contextRef="#ctx0" brushRef="#br0" timeOffset="64061.34">4168 8690 340 0,'-9'-2'214'0,"9"-10"-7"16,6-5-51-16,14-10-52 15,2-8-19-15,16-6-23 0,-1-4-5 16,7 2-3-16,0 5-4 16,-12 10-14-16,0 9-5 15,-14 19-10-15,-6 4-4 16,-11 20-2-16,-4 10-2 16,-13 13 2-16,-5 6 0 15,1 5 0-15,-3-6-2 16,11-12-6-16,11-6-3 0,8-20-3 15,10-2 0-15,11-8-1 16,-1-5 0-16,7 1 0 16,-7-6 0-16,0 4 0 15,-1 3 0-15,-8 3 12 16,-2 4 23-16,-14 3 43 16,-8 1 23-16,-12 3 18 15,-4 7-19-15,-6 0-41 16,0 0-22-16,-1-4-34 15,1-2-37-15,7 2-125 16,4 2-92-16,8 2 146 16</inkml:trace>
  <inkml:trace contextRef="#ctx0" brushRef="#br0" timeOffset="73734.45">9236 14286 144 0,'-10'3'131'0,"-1"-3"14"0,4 0-13 16,-7-3-13-16,6-4-10 15,3 3-3-15,-1-7-6 16,6-2-8-16,2-11-19 16,1 1-15-16,8-9-20 15,6 1-8-15,5 4-14 16,6-5-3-16,9 2-5 16,2-3-3-16,11 3-1 15,-2 2-2-15,-2 8 1 16,-2 6 0-16,-11 13-1 15,-9 4-2-15,-4 15 3 16,-5 3-2-16,-3 19 2 16,1 0 1-16,-10 10-1 15,-2 4 0-15,-10-3 0 0,3 8-2 16,-13-3 1-16,5 1 1 16,0 2-2-16,-8-4 2 15,8 2 0-15,-6-4 2 16,-8-8 20-16,2-4 12 15,-4-2 22-15,-3-2 12 16,4-5 3-16,5-3 0 0,6-8 1 16,5-5-2-16,8-3-2 15,2-5-8-15,7-3-17 16,5-1-11-16,12-3-13 16,8-1-6-16,11-3 1 15,8-4-1-15,6-3-2 16,-10-3 0-16,5-4-2 15,-4-1-3-15,-4-1 1 16,6-1 0-16,-8-2-3 16,-1-1 1-16,-3 2-2 15,0 1-1-15,-3 2-28 16,-3-3-58-16,3 5-169 16,-8-8-85-16,2-9 187 15</inkml:trace>
  <inkml:trace contextRef="#ctx0" brushRef="#br0" timeOffset="74094.8">10277 13564 427 0,'-21'8'230'16,"2"10"-74"-16,-6 7-30 16,1 11-19-16,6 8-27 15,1-3-16-15,7 3-16 16,10-6-8-16,5-7-14 16,11-4-2-16,16-11-8 15,-1-7-2-15,11-13 2 16,-2-8 4-16,-4-15 13 15,1-6 7-15,-14-5 15 16,-10 0 3-16,-19 1-7 16,-15-2-11-16,-13 10-21 15,-2 4-14-15,-5 14-99 16,2 7-65-16,5-3 93 16</inkml:trace>
  <inkml:trace contextRef="#ctx0" brushRef="#br0" timeOffset="75020.82">7953 14622 224 0,'9'-16'146'0,"17"-4"5"15,0-10-31-15,9-4-26 16,3-4-15-16,-2-1-11 16,6 6-8-16,4 6-4 15,-2 4-3-15,-4 10-13 16,-7 6-6-16,-7 14-12 16,-4 9-4-16,-8 12-1 0,-4 9 2 15,-10 14 0-15,-5 5-1 16,-10 15-4-16,-6 0-3 15,-10 5 7-15,-4 3 7 16,-4-4 32-16,1-1 14 16,10-9 24-16,3-8 2 15,15-14-7-15,0-9-8 16,-2-14-10-16,6-1-6 0,-4-8-10 16,-1-1-7-16,20-1-12 15,0-4-7-15,7-6 4 16,18 1 6-16,5-11 16 15,6-2 10-15,12-2-1 16,-1-8-4-16,1 4-12 16,5 0-9-16,-6-7-12 15,-4 3-4-15,-6-10-10 16,-11-8-2-16,-3 0-3 16,-2-2-1-16,-13 4-49 15,-2 2-90-15,-9 5-190 16,-6-1-96-16,0-1 233 15</inkml:trace>
  <inkml:trace contextRef="#ctx0" brushRef="#br0" timeOffset="75262.28">8771 13809 366 0,'-6'-8'253'0,"7"12"58"16,6 5-96-16,2 14-43 16,1 5-19-16,2 9-46 15,-3 4-26-15,0 6-41 16,-1-1-15-16,-3 0-14 16,2-3-1-16,-3-8-63 15,0-1-80-15,-4-1-293 16,1 2 271-16</inkml:trace>
  <inkml:trace contextRef="#ctx0" brushRef="#br0" timeOffset="76119.16">6488 15074 201 0,'-8'-25'139'16,"12"-32"12"-16,17 25-17 0,17-1-19 15,7-3-16-15,7-2-13 16,1-3-10-16,-2 5-9 16,0 3-8-16,-6 10-13 15,-3 13-10-15,-10 10-16 16,-6 9-3-16,-9 15-6 15,-4 7-2-15,-9 12 3 16,-4 10 0-16,-10 14-2 16,-2 1 2-16,-9 4-4 15,-1 5-1-15,-7 3 16 16,1 0 17-16,0 1 45 16,3-8 17-16,10-9 21 15,-3-14-9-15,18-15-20 16,1-7-14-16,9-14-26 0,9-3-11 15,10-9-16-15,8-10-4 16,6-12-4-16,4-4-1 16,-1-12-6-16,-3-3 0 15,0-10-8-15,-8-5-19 16,-5-3-103-16,-4 1-62 16,-10 6-149-16,-2-2-82 0,2-1 264 15</inkml:trace>
  <inkml:trace contextRef="#ctx0" brushRef="#br0" timeOffset="76589.72">7125 14453 331 0,'-13'-12'188'0,"8"-3"-24"16,4 2-22-16,3-5-46 16,3-1-17-16,13-3-23 15,-2-5-10-15,2 6 0 0,-4 0-1 16,-7 7-3-16,2 6-2 16,-3 8-13-16,-1 4-3 15,5 13-5-15,-5 6-2 16,-1 13 2-16,-3 9 0 15,-1 17 3-15,-6 0 6 16,-5 6 17-16,0-1 9 16,-6-20 20-16,12 1 2 0,6-16-4 15,10-5-4-15,1-14-10 16,5-7-1-16,6-7 3 16,0-11 0-16,9-1-7 15,-5-7-8-15,3-2-19 16,-4 4-9-16,-3-4-9 15,-2-1 0-15,-6 2-49 16,2 7-56-16,-1 9-168 16,-3-5-91-16,-6 16 208 15</inkml:trace>
  <inkml:trace contextRef="#ctx0" brushRef="#br0" timeOffset="77551.21">4908 15373 224 0,'12'-21'164'15,"4"-1"-6"-15,7-2-36 16,2-3-23-16,9-6-30 15,4 4-7-15,5 4-5 0,1 2-9 16,-6 12-9-16,2 7-10 16,-11 11-10-16,-3 12-2 15,-1 22 0-15,-12 5 0 16,-6 16 9-16,-4 6-1 16,-2 6 7-16,-1 2 7 15,-1-2 14-15,-3-2 12 0,-7-5 24 16,0-3 8-16,-1-9 10 15,5-5-2-15,1-15-4 16,6-3-7-16,5-16-13 16,-1-6-10-16,2-11-23 15,10-6-9-15,6-10-11 16,7-7-3-16,15-8-1 16,-5-8-4-16,2-5-7 15,-4 1-1-15,-7-3-6 16,-4 6-1-16,-8 2-118 15,-3 1-74-15,-6-1-206 16,-9-8 221-16</inkml:trace>
  <inkml:trace contextRef="#ctx0" brushRef="#br0" timeOffset="78007.92">5392 15016 187 0,'-7'-17'162'0,"5"-9"48"16,8-2-37-16,20-7-38 16,5-5-20-16,11-7-24 15,-1-3-8-15,3 9-9 16,-1 6-4-16,-9 16-7 15,-7 6-10-15,-13 5-14 16,1 6-8-16,-13 5-10 16,-2 13-5-16,-7 14-7 15,-8 4-2-15,3 6-4 16,1-3 1-16,8-10-31 16,5-4-17-16,15-11-27 15,4-3-5-15,-1-6 24 16,-2-3 18-16,-6 0 25 15,-1 1 6-15,5 5 10 16,-2 1 6-16,-2 9 35 16,-2 2 21-16,-12 7 46 0,-10 3 15 15,-8 7 2-15,-4-1-16 16,-7 2-43-16,2-2-25 16,-6-12-31-16,2-6-23 15,10-10-134-15,3-11-96 16,6-8 136-16</inkml:trace>
  <inkml:trace contextRef="#ctx0" brushRef="#br0" timeOffset="81025.72">9212 12604 207 0,'-6'0'152'15,"8"-3"14"-15,4 2-29 16,13-6-51-16,7 0-15 16,17-2-24-16,5-2-7 15,12-2-7-15,-1-1 3 16,-4-1-4-16,-7 1 0 15,-6 3 4-15,-2 3 4 0,-5 0 14 16,-2 4 8-16,-13 1 6 16,-5 3-4-16,-6 5-8 15,-4 3-5-15,-7 10-4 16,-8 2 1-16,-12 13 6 16,-9 0 4-16,-14 7 5 15,4 5 6-15,-4-1 4 16,-4-1 0-16,1 3-5 15,-8-5-7-15,2 0-15 16,8 1-6-16,7-3-15 16,5 3-5-16,8-9-9 15,1-7-3-15,14-4-4 16,-2-10 0-16,4-5-3 16,7 0-8-16,-3-7-75 15,3-1-55-15,4-10-165 0,-2-3-94 16,2-12 251-1</inkml:trace>
  <inkml:trace contextRef="#ctx0" brushRef="#br0" timeOffset="81283.87">9019 12897 541 0,'0'5'277'0,"1"5"-70"16,-1-2-12-16,5 9-26 15,-2 1-18-15,10 6-37 16,-1 2-13-16,8 1-21 16,0 3-12-16,5-7-22 15,1 0-14-15,4-8-16 16,5-2-5-16,-3-4-5 16,2-2-4-16,-3 2-25 15,-4-7-32-15,-5 3-104 16,-1 4-53-16,-8-1-119 15,-2 0 188-15</inkml:trace>
  <inkml:trace contextRef="#ctx0" brushRef="#br0" timeOffset="83613.5">7986 12738 147 0,'2'-16'114'16,"5"7"6"-16,6-1-26 15,3 0-15-15,17 8-27 16,5-1-10-16,3 3-14 16,8 3-4-16,0 6-8 15,-3-5-1-15,2 16-6 16,-8-1-2-16,-7 4 0 16,-5 7 1-16,-11-3 5 0,-4-1 6 15,-9-3 6-15,-6-4 3 16,-9-1 2-1,-7-3-1-15,-8 3-7 0,-4-3-5 16,-12 0-6-16,-10-1-1 16,-4-2-5-16,-2-2 2 15,4-3-3-15,11-3 1 0,-8-7 2 16,-1 0-2-16,-4-5 8 16,-2-2 4-16,3 3 12 15,3 0 8-15,4 5 4 16,20 3 2-16,13 7-2 15,1-3-1-15,8 4-5 16,-8 1-2-16,17 2-8 16,-2 4 0-16,15 9-2 15,-5 0 2-15,3 6 6 16,10 1 3-16,5-3 6 16,10 11 0-16,1-2 1 15,0 2 0-15,-3 1-3 16,-4-7-2-16,-3-2-5 15,-3-4-3-15,-4-6-7 16,0-2-3-16,-9-7-5 0,-3-3-3 16,2-1-1-16,-4-7-4 15,4-2-41-15,0 0-54 16,-3-3-141-16,-1-2-92 16,-22-6 196-16</inkml:trace>
  <inkml:trace contextRef="#ctx0" brushRef="#br0" timeOffset="84643.64">7144 12873 169 0,'3'-7'143'0,"-4"3"15"16,-10 4-37-16,-16 3-18 16,-15 9-24-16,-4 4-9 15,-10 7-2-15,-4 3-2 16,-3 5-5-16,5 2-6 0,4 2-4 15,8-1-2-15,5-1 1 16,-2 0 1-16,6-4 2 16,-1 0 1-16,13-3-1 15,3 0-1-15,15 0-7 16,4-2-8-16,12 0-7 16,8-1-3-16,8 0-2 15,10 2-2-15,1-1-2 16,-1 2-4-16,6 2-4 15,-4-2-3-15,11-2-1 16,4-3 0-16,-1-6-2 16,-1 5 1-16,-8-9-2 15,-6-1 0-15,-10-9 0 16,-1-2 2-16,-8-6-8 16,-1 2-12-16,-2 3-90 15,-4-9-61-15,-3 4-152 0,-4-6 182 16</inkml:trace>
  <inkml:trace contextRef="#ctx0" brushRef="#br0" timeOffset="84893.72">7169 13198 388 0,'-23'16'219'0,"-14"10"-26"16,-6 11-27-16,-14 7-41 16,-11 2-17-16,0 10-33 15,0 3-15-15,7 4-23 16,11-3-12-16,4-15-13 16,7-4-6-16,7-10-33 15,1-4-29-15,10-4-75 16,3-3-41-16,3-8 105 15</inkml:trace>
  <inkml:trace contextRef="#ctx0" brushRef="#br0" timeOffset="86084.88">6107 13362 301 0,'8'-21'173'0,"-9"0"-21"0,-9-2-21 16,-9-4-26-16,-10-3-13 16,-14 7-19-16,-6-1-12 15,-13 12-22-15,2 9-10 16,2 3-13-16,12 11-5 15,11 2-4-15,5 4-3 16,12 1-4-16,1 2-2 0,12 9-3 16,6 1 1-16,14 8 2 15,-2 1 1-15,3 5 1 16,1 1 0-16,-5 2 0 16,1-1 0-16,-9-5 1 15,-2-2 0-15,-8-5 2 16,1 0 0-16,-15-4-2 15,-12-6 1-15,-14 2-2 16,-11-4 0-16,-2-2-8 16,0-1 3-16,2-8-1 15,6-1 2-15,18-10 5 16,5-3 1-16,12-12-7 16,3-5-2-16,6-9-4 15,13 6 0-15,12 4 5 0,8 2 0 16,15 3 1-16,4 1 2 15,11-6 1-15,4 6 2 16,8 4 2-16,-3-6 3 16,-2 4 6-16,-3-11 2 15,-3-7 8-15,-5-3 5 16,-2-11 8-16,-7 2 6 16,-14-6 9-16,-12 0 6 15,-10 2-1-15,-5 6-4 16,-9 8-13-16,-2 4-13 0,-5 10-17 15,-1 1-11-15,0 2-65 16,2 3-54-16,5 6-252 16,4-7 239-16</inkml:trace>
  <inkml:trace contextRef="#ctx0" brushRef="#br0" timeOffset="87224.65">3573 15818 74 0,'53'-48'80'16,"-18"29"30"-16,3-3 9 0,1-4-18 15,3 7-20-15,-5-1-39 16,-2 3-16-16,-8 7-8 15,0 2 5-15,-3 10 6 16,-3-1 5-16,-3 3-2 16,-4 7 1-16,-8-4 3 15,-4 10 4-15,-6 5-2 16,-6 2-5-16,-12 11-8 16,-7 2-6-16,-3 10-8 15,-9 4-3-15,-7 4 0 16,7 1 4-16,-12-6 21 15,9-4 14-15,11-12 28 16,1-4 4-16,13-8 1 16,5-8-8-16,8 0-11 0,6-4-1 15,7-1 4-15,7-2 6 16,11-3 8-16,7-4 3 16,11-1-8-16,3-5-6 15,1-2-16-15,-2 2-10 16,-3-3-14-16,1 3-7 15,-3-1-9-15,1 2-1 0,-10-4-5 16,-4 0 0-16,-5 2-1 16,-3-2-11-16,-3 3-70 15,-4-4-49-15,-1-1-144 16,-2-1-74-16,-6-12 217 16</inkml:trace>
  <inkml:trace contextRef="#ctx0" brushRef="#br0" timeOffset="87613">4280 15152 218 0,'5'-5'156'0,"-1"3"1"16,-5 5-36-16,0 7-10 16,-1 11-3-16,-2 12 2 15,-4 7-2-15,1 5-1 16,-6 5-15-16,1-3-3 16,7-1-11-16,-4 0-9 0,14-6-19 15,1-6-9-15,7-5-13 16,11-8-2-16,2-5 4 15,4-9 6-15,4-11 4 16,-2-3 0-16,-1-9-9 16,4 0-6-16,-8-6-12 15,-4-2-3-15,-3-6-12 16,0 3-26-16,-3-3-106 16,0-2-77-16,-4 7 127 15</inkml:trace>
  <inkml:trace contextRef="#ctx0" brushRef="#br0" timeOffset="87820.35">4516 15194 363 0,'-22'14'215'16,"-1"12"-28"-16,1 5-18 15,4 10-50-15,5 4-24 16,7 5-45-16,0 2-18 15,0-4-22-15,4 0-4 16,2-11-12-16,4-2-26 16,3-7-94-16,-4-6-87 0,4 1 130 15</inkml:trace>
  <inkml:trace contextRef="#ctx0" brushRef="#br0" timeOffset="89137.14">4545 13532 197 0,'-17'-6'138'0,"-39"-31"4"16,26 28-11-16,-10 0-30 15,6-2-11-15,1 4-19 16,7 2-5-16,9 2-16 15,-6 1-6-15,4 2-12 16,-8-1-6-16,0 0-7 16,0 1 0-16,-5 1 1 15,-3 3 0-15,-1 3 4 16,-4 2-2-16,-6 0-1 16,1 1 2-16,4 0 1 0,1-1 2 15,8 0-1-15,4-1-2 16,-6 1-1-16,5 2-1 15,-4-1 0-15,-7 0 1 16,5 3-2-16,-4 0-2 16,4-1-6-16,4 6-4 15,7-3-5-15,9-1-4 0,8-1-35 16,3-5-37-16,13 0-83 16,5 3-42-16,13 3 121 15</inkml:trace>
  <inkml:trace contextRef="#ctx0" brushRef="#br0" timeOffset="89775.04">4567 13856 181 0,'9'-12'143'16,"-8"3"37"-16,-3 1 3 15,-10 1-35-15,-5 0-13 16,-11 4-40-16,-9 0-13 15,-13 7-16-15,4 6-3 0,-2 6-12 16,-7 4-3-16,-4 6-13 16,-6 4-7-16,-1 9-11 15,7 1-5-15,10 5-6 16,3 0-1-16,13-5-2 16,9 1-1-16,9-4-1 15,7 1 0-15,8-5-1 16,-7-5 1-16,14-2-1 15,5-2 1-15,2-4 0 16,8-2 1-16,1-7 2 16,2-3 0-16,2-6 0 15,6 1-1-15,-1-4 1 16,0-5 0-16,1-5 1 16,-1-3 0-16,-1-4 1 0,-4-1 0 15,-12-5 0-15,-5 4 4 16,-2 1 4-16,-10 2 3 15,-2 6 11-15,-8-1 1 16,-19-4 1-16,-1 6 0 16,-10 1-7-16,-2 2-3 15,-1 8-7-15,6 4-5 0,6-4-5 16,3 4-2-16,12-3-14 16,2-4-22-16,9 7-94 15,7-5-69-15,16 2 122 16</inkml:trace>
  <inkml:trace contextRef="#ctx0" brushRef="#br0" timeOffset="109710.63">8908 12219 197 0,'-18'1'179'0,"-1"-3"20"16,4 1-24-16,10-5-47 15,2 3-46-15,5-2-20 16,2 2-5-16,-4 2-15 15,10 1-9-15,18 1-10 16,58 1 2-16,-28-8 2 16,5-6 5-16,14-4 8 0,6-6 3 15,20-1 1 1,-2 0-1-16,-8-4-9 0,-3 4 0 16,-11 0-5-16,-5 0-2 15,3 9-2-15,-14 2-3 16,-17 5-5-16,-7 1-3 15,-20 3-2-15,3 2-3 16,0 1 2-16,-7 0 11 0,5 0-219 16,3 2 154-16</inkml:trace>
  <inkml:trace contextRef="#ctx0" brushRef="#br0" timeOffset="111248.57">7438 12412 215 0,'0'-2'156'0,"3"-1"-1"16,2 4-67-16,-5-1-23 15,5 0-22-15,23 6 7 16,37-1 8-16,-25-10 7 16,6-4 0-16,4-4-1 0,10-3-7 15,0-2-4-15,5 1-6 16,-1 3-2-16,-3 1-5 16,-5 1-1-16,-3 2-6 15,-6 2-2-15,-5 5-6 16,7 7-4-16,-8-2-6 15,-1-1-2-15,-8-2-3 16,-2 0-2-16,-5-2-2 16,0 3 0-16,-4-2 0 15,-2-1-1-15,-5-1 2 16,0-3-3-16,-4 2-59 16,-3-1-99-16,-11 6 103 15</inkml:trace>
  <inkml:trace contextRef="#ctx0" brushRef="#br0" timeOffset="114797.07">6233 12521 246 0,'-2'-3'140'0,"6"-3"-30"16,3 3-20-16,18-1-47 15,4-5-10-15,22 0-2 16,2-3 5-16,7-3 12 0,11 1 5 16,0-4 9-16,4 0 1 15,-2-1-7-15,-6-5-3 16,3 4-11-16,2 2-2 16,-1 1-6-16,-8 4-3 15,-17 3-9-15,-15 4-4 16,-11 6-7-16,-5 4-1 15,-6 0 1-15,3 4-4 0,-10-1-147 16,18 11 108-16</inkml:trace>
  <inkml:trace contextRef="#ctx0" brushRef="#br0" timeOffset="116894.42">4893 12934 83 0,'2'0'79'0,"12"-6"31"16,-1 1-3-16,12-6-31 15,8 1-12-15,17-4-28 16,11-4-6-16,8-3-3 16,11 1-3-16,-5-2 8 15,-3 0 3-15,-4 6 14 16,-9-6 6-16,-1 2 2 15,-5 2-2-15,-3 6-10 16,-4 0-6-16,-13 1-12 16,-4 2-7-16,-9-5-7 0,2 8-4 15,-2 3-3-15,-4 0 1 16,2 2-3-16,-8 5 3 16,1-3-63-16,0-1-96 15,6 3 99-15</inkml:trace>
  <inkml:trace contextRef="#ctx0" brushRef="#br0" timeOffset="118932.75">3181 13060 95 0,'-10'2'85'16,"4"1"34"-16,0-4-3 0,4-5-25 15,2-1-18-15,2 0-25 16,3 2-9-16,3 1-3 15,4 3-1-15,6-3-4 16,3 2-1-16,7 2-6 16,5 0 1-16,3 0-1 15,1-1 2-15,0-1-2 16,-5-5 2-16,5 1 5 16,0-4 1-16,0 0 2 15,0-1 0-15,5-2 4 16,5 0 2-16,8 1-2 15,3 0 1-15,-1-3-12 16,-2 1-1-16,3 1-3 16,-3 2 1-16,3 2 16 15,0 3 5-15,-2-6 8 0,4 2 2 16,-12-2-17-16,-1 1-4 16,-8 5-13-16,-9-1-2 15,-2 5-4-15,-9-3-2 16,-8 5 0-16,-4-1-4 15,-8 1 6-15,-3 6 10 16,4 4-313-16,6 11 223 16</inkml:trace>
  <inkml:trace contextRef="#ctx0" brushRef="#br0" timeOffset="123400.9">3339 13169 72 0,'-11'6'96'15,"-1"5"9"-15,4-11 36 16,6 0-15-16,18-4-38 15,-1-5-17-15,24-3-24 16,8-7-5-16,16-6-9 16,14 2-3-16,12-5-2 15,3 3-2-15,-3 4-6 16,-2 4-1-16,-12 9-6 16,-6 1-2-16,-7 5-3 15,-5 2-1-15,-8 6-2 0,-14 0-1 16,-16 0 2-16,-6 2 2 15,-13-3 8-15,0 3 8 16,-11 2 13-16,-12-6 1 16,-20 7-2-16,-4-1-8 15,-21 3-14-15,-6-2-3 16,-9-5-7-16,-9 2 0 16,-8-4-2-16,3 11-1 0,0-3 0 15,13 1-1-15,23 3 0 16,9-6 3-16,18-5 7 15,6-2 4-15,15-5 1 16,15-2 0-16,26-2-9 16,12-8-4-16,27-4-2 15,5-5 1-15,22-3 0 16,3 5 2-16,-6-1-1 16,-3 8 2-16,-26 6 0 15,-11 2 0-15,-22 6 1 16,-14 0-1-16,-21 3 5 15,-16 3 1-15,-18 4 2 16,-10 1 3-16,-21 5-5 16,-10 1-1-16,-20-4-4 0,1 5-1 15,1-7-2-15,9-1-1 16,16 2 0-16,7-4 1 16,23 1 2-16,15-6 0 15,27-5 1-15,9-9 0 16,35-6-3-16,17-3 0 15,20-6-1-15,14 3 1 16,12-5 3-16,2 3 2 0,-10 10 1 16,-4 2 0-16,-27 11-1 15,-16 3-2-15,-19 4 3 16,-21 5 1-16,-25 6 26 16,-16 0 8-16,-16 6 5 15,-13 2 1-15,-18-5-25 16,1 1-7-16,-3-10-7 15,10-3-3-15,23-9-1 16,13 0-1-16,14-1-3 16,18-2-1-16,16-3-2 15,11 0-1-15,29-4 0 16,2-2-1-16,26-4 3 16,-7-1 3-16,5 0-125 15,6 2-103-15,-9 1 142 16</inkml:trace>
  <inkml:trace contextRef="#ctx0" brushRef="#br0" timeOffset="124578.02">4980 12932 176 0,'-20'-2'124'0,"7"-1"7"15,3 1-18-15,14 2-43 16,7-3-15-16,20-5-24 16,14-1-8-16,25-6-5 15,2-7 0-15,15 3-3 16,1 0 2-16,-10 0-2 15,3 4-1-15,-13 4-2 16,-7 0-1-16,-18 8-3 0,-15 0 0 16,-15 5 6-16,-13-3 14 15,-14 3 17-15,-1 11 2 16,-28 3-5-16,-11 7-16 16,-27 6-16-16,-8 0-5 15,-10 6-2-15,-3 3 0 16,7-6-2-16,8-5 2 0,24-12-3 15,19-3 0-15,23-10 0 16,9-1 0-16,16-4-2 16,11-7 1-16,22-9-1 15,13-6 0-15,30-8 2 16,5-4 3-16,18 2 2 16,-3-2 4-16,-14 2 0 15,0 9-1-15,-26 5 0 16,-13 8-1-16,-25 11 1 15,-17 1 3-15,-21 10 10 16,-15 4 4-16,-24 9 2 16,-11 6-4-16,-19 4-10 15,10 5-5-15,-10 0-5 16,4-1 0-16,19-7-2 16,0-6 0-16,31-10-1 0,16-6 1 15,21-7-2-15,13-4 0 16,19-15-1-16,11-7 2 15,25-7 0-15,7-2 3 16,11 1 5-16,3 2 2 16,-6 3 7-16,-8 7 1 15,-24 7 3-15,-16 1 0 0,-28 13 8 16,-13-2 16-16,-19 11 9 16,-8 8 1-16,-26 4-14 15,-10 4-19-15,-14 1-17 16,-5-3 0-16,21-4-4 15,1-5-1-15,26-10-26 16,11-3-36-16,8-3-82 16,23-1-56-16,11-2 121 15</inkml:trace>
  <inkml:trace contextRef="#ctx0" brushRef="#br0" timeOffset="125509.3">6523 12436 138 0,'-33'-3'119'16,"2"0"16"-16,6 3-33 0,5 4-17 16,6 1-18-16,3-2-4 15,11 2-17-15,5-4-10 16,18-1-17-16,15-2-5 15,26-5-5-15,8-1 3 16,21-3-4-16,0-1 3 16,-5 3-5-16,5 1 0 15,-21 6 0-15,-5 3-1 0,-24 5 0 16,-34 1 0 0,-4-4 2-16,0 1 0 15,-19 16 2-15,-23 3 1 0,-29 8 1 16,-12-3-1-16,-10 6-1 15,-10-2-2-15,-11-2-3 16,2-4 0-16,11-10-3 16,13-7 0-16,36-8-1 15,10-4 0-15,28-5 0 16,4-3 0-16,19-5 0 16,17-2-1-16,16-6-1 15,22 1-2-15,20-4 3 16,7-5 2-16,9 3 1 15,-5 0 3-15,-10 4-1 16,-7 5 1-16,-27 1-1 0,-4 4 2 16,-33 7 1-16,-10 4 7 15,-21 9 18-15,-24 3 2 16,-23 8 2-16,-15 3-8 16,-20 8-18-16,1 1-3 15,-4 4-4-15,2-5 1 16,22-6 4-16,9-6 3 15,30-8 5-15,16-1 4 0,17-5-5 16,10-4-2-16,17-6-7 16,15-5-1-16,22-4-2 15,14-2 0-15,8-5 1 16,2-1-1-16,-7 4 2 16,-9-2-1-16,-3 7-80 15,0 4-94-15,10 13 110 16</inkml:trace>
  <inkml:trace contextRef="#ctx0" brushRef="#br0" timeOffset="126591.88">7955 12397 106 0,'-29'-7'111'0,"3"-3"17"16,10 6-11-16,4-1-19 15,8 0-43-15,5 0-15 16,14-3-24-16,8 2-3 16,23-3-5-16,8 1 3 15,19 0 0-15,10-5 2 16,3 3-4-16,6 1 0 15,-13 4-1-15,-11-1-2 16,-17 6 0-16,-17-1 0 0,-20 1 0 16,-9 5 4-16,-21 0 22 15,-13 5 5-15,-25 4 3 16,-17-1-3-16,-16 3-21 16,-6-1-5-16,-12-2-6 15,0-5-1-15,8-4-1 16,7-4 1-16,23-1 8 15,23 2 5-15,18-1 8 16,4-2 1-16,24-1-7 16,1-6-4-16,28 1-10 15,16-3-3-15,18-2-2 16,13 0 1-16,13 2 0 16,6 0 2-16,-2 2-1 15,-10 3 1-15,-20-6 0 0,-10 5 1 16,-27 6 1-16,-12 0 1 15,-22 8 3-15,-15 1 0 16,-27 7 1-16,-13 3-1 16,-17 3-2-16,-12 4-1 15,0-2-3-15,-9-3 0 16,1-4-1-16,5-5 3 0,18-8 4 16,21-1 5-16,21-5 3 15,17 0 2-15,19-1-6 16,6-5-3-16,24-5-6 15,8-4-2-15,23-8-2 16,17-1 0-16,23 1 4 16,8 2 1-16,-4 6 2 15,-7 2 2-15,-36 4-1 16,-15 5-1-16,-33 2 4 16,-10 5 11-16,-25 4 25 15,-16 5 3-15,-23 3-1 16,-4 6-11-16,-12 5-28 15,-4-8-5-15,9 5-3 16,-1-4-3-16,31-2-22 16,16-1-34-16,27-5-82 15,17-4-42-15,39-9-138 16,13 0 192-16</inkml:trace>
  <inkml:trace contextRef="#ctx0" brushRef="#br0" timeOffset="127707.19">9008 12226 199 0,'-45'1'159'0,"5"-1"13"16,16 2-45-16,10-3-27 15,16 0-44-15,7-6-17 16,23 1-21-16,9 0-2 16,16-10-1-16,16 7 6 15,11-4 4-15,14 1 4 0,8 3 3 16,-13-9-1-16,-6 6-7 15,-11 0-6-15,-15 5-6 16,1 7-3-16,-20-4-2 16,-9 0-2-16,-15 4 1 15,-8 0-1-15,-16 3 5 16,-9 4 6-16,-20 3 9 16,-12-5 2-16,-18 2-2 15,-5 5-5-15,-23-9-10 16,3 6-2-16,3-6-5 15,2-3-1-15,37 1-1 16,12 1 1-16,24 0-2 16,12-1 0-16,19-2 0 15,10-6-2-15,22-1 0 0,8-3 0 16,22-1 2-16,-2 0 0 16,5-1 3-16,-1-1 2 15,-12 0-1-15,1-1 3 16,-15 6-2-16,-7 1 1 15,-26 6 1-15,-8 1 0 16,-26-2 3-16,-16 3 0 16,-20 7 0-16,-16 1-1 0,-17 9-3 15,-5 3-2-15,-16 5 0 16,1 0-2-16,11-2-2 16,10-1 1-16,34-12-1 15,21 3 0-15,20-7-2 16,11-2 1-16,24-5-2 15,6-14 2-15,34 3 2 16,5-10 9-16,8 2 23 16,6 5 10-16,-11-7 15 15,-1 4-1-15,-15 0-16 16,-9 3-10-16,-18 7-14 16,-17 2-4-16,-20 5-1 15,-10 2 0-15,-25 6-1 16,-7 3 0-16,-16 8-6 0,-16 4 0 15,-1 0-2-15,4-1-1 16,-1-12-1-16,12-6 0 16,4-2-1-16,7 2 0 15,17 2 0-15,6 2-1 16,9-2 0-16,5-2-1 16,12 9 0-16,7 0-3 15,14-5 1-15,11-3 1 16,23-11-1-16,12-7 3 0,17 1 0 15,4-5 1-15,-4-2 1 16,-5 0 1-16,-9 0-1 16,-11 2-16-16,-2 5-166 15,-8-3-216-15,-18-2 251 16</inkml:trace>
  <inkml:trace contextRef="#ctx0" brushRef="#br0" timeOffset="136254.01">9486 10746 469 0,'-5'-22'248'0,"2"18"-66"0,0 18-16 16,3 34-34-16,4 22-18 15,-8 32-20-15,6 18-2 16,-2 7-8-16,3 3-7 16,10-6-23-16,-8-18-12 15,11-16-20-15,-2-13-8 16,2-24-9-16,4-1-1 16,-6-18-14-16,-6-6-35 0,-2-16-143 15,-1-9-81-15,9-6 155 16</inkml:trace>
  <inkml:trace contextRef="#ctx0" brushRef="#br0" timeOffset="136716.45">8162 10948 335 0,'-4'26'249'16,"5"15"33"-16,-3 17-84 15,-3 11-5-15,5 15-41 16,8 9-20-16,-4 6-56 15,3-4-23-15,11-4-28 16,-4-15-8-16,4-12-11 16,4-4-4-16,-9-11-14 15,4 3-37-15,-5-4-114 16,-4 0-72-16,-4 0 136 16</inkml:trace>
  <inkml:trace contextRef="#ctx0" brushRef="#br0" timeOffset="137282.63">6874 11273 364 0,'-27'-7'198'0,"-2"15"-38"0,-1 16-15 16,-6 22-26-16,5 10-15 16,10 21-28-16,4 3-11 15,18 0-15-15,3-3-8 16,23-14-16-16,6-11-7 15,25-17-8-15,5-12-1 16,12-24 9-16,13-6 8 16,-18-23 17-16,3-6 10 15,-23-5 17-15,-19-6 5 0,-15 4 4 16,-8-2-2-16,-30-13-18 16,-13-6-14-16,-23-7-24 15,-13-7-14-15,1 16-71 16,0 15-52-16,4 19-124 15,9 28-70-15,-4 21 195 16</inkml:trace>
  <inkml:trace contextRef="#ctx0" brushRef="#br0" timeOffset="137667.79">5221 11547 390 0,'9'24'225'0,"-9"21"-30"16,2 16-14-16,4 33-14 16,-1 20-25-16,5 15-45 15,-1-1-26-15,-1-8-43 16,3-21-14-16,9-19-37 15,6-10-55-15,7-25-137 16,1-6 132-16</inkml:trace>
  <inkml:trace contextRef="#ctx0" brushRef="#br0" timeOffset="138404.94">3563 11795 347 0,'2'-23'193'16,"-6"16"-14"-16,-4 7-16 16,-5 21-15-16,-4 10-18 15,-3 34-33-15,4 16-14 16,5 21-5-16,4 2-9 16,16-9-19-16,9-10-13 15,17-24-22-15,13-15-3 16,23-29-2-16,6-17 1 0,16-27 10 15,-5-15 8-15,-17-16 32 16,-8-4 13-16,-28-3 17 16,-11 2 5-16,-32-2-7 15,-23 0-10-15,-34-4-25 16,-22-3-15-16,-21 15-49 16,1 11-41-16,-3 21-113 15,16 16-75-15,0 16-188 16,0 12 257-16</inkml:trace>
  <inkml:trace contextRef="#ctx0" brushRef="#br0" timeOffset="138817.51">2417 12000 602 0,'-16'29'281'0,"11"24"-100"16,5 14-19-16,1 25-25 15,11 11-23-15,-4 7-41 16,4-1-22-16,8-21-26 15,-3-8-8-15,4-22-14 16,2-6-9-16,-4-14-122 0,-2-6-55 16,-6-9-188-16,-6-9 209 15</inkml:trace>
  <inkml:trace contextRef="#ctx0" brushRef="#br0" timeOffset="139230.94">1432 11732 402 0,'-10'54'228'15,"3"34"-27"-15,-2 14-23 16,5 29-27-16,2 6-19 15,5 4-28-15,9-5-22 16,-2-20-36-16,3-7-16 16,-2-27-20-16,0-6-3 15,2-21-45-15,5-12-61 0,1-18-265 16,4-9 239-16</inkml:trace>
  <inkml:trace contextRef="#ctx0" brushRef="#br0" timeOffset="139873.9">486 13751 387 0,'14'13'234'0,"18"3"-16"16,0-1-36-16,16-1-33 15,10-11-15-15,16-6-17 0,4-14-10 16,12-8-28-16,3 2-16 15,-9-9-22-15,5 5-8 16,-4-8-16-16,-7-1-3 16,2-3-9-16,-2 1-15 15,-8 4-196-15,3 0-97 16,-7 11 171-16</inkml:trace>
  <inkml:trace contextRef="#ctx0" brushRef="#br0" timeOffset="140201.94">2032 13498 636 0,'16'0'249'16,"19"-5"-121"-16,9-2-7 15,19-8 42-15,10-2-1 16,3-7-25-16,9-1-25 15,-7-3-28-15,-1 1-15 16,0 2-28-16,-10 2-10 0,-11 8-20 16,-12 2-13-16,-18 9-233 15,-12 11 176-15</inkml:trace>
  <inkml:trace contextRef="#ctx0" brushRef="#br0" timeOffset="142383.04">2159 13476 251 0,'-17'12'167'15,"9"-2"-13"-15,15-9-63 16,16-5-24-16,30-12-15 16,15-1 1-16,29-13 13 0,5-2-1 15,12 2-8-15,-6-8-9 16,-18 8-12-16,-8 7-6 15,-33 6-10-15,-13 9-4 16,-25 3 10-16,-13 0 21 16,-18 6 15-16,-14 2 4 15,-19 9-12-15,-17 6-22 0,-25 6-18 16,-7 5-1-16,10 4-7 16,2 0-2-16,29-9-2 15,16-6-1-15,17-14 0 16,20-6 1-16,21-11 0 15,15-5 0-15,15-8 3 16,12 0-1-16,9-4 4 16,-1 6 1-16,5 6 1 15,-8 2 3-15,-21 12-3 16,-11 1 0-16,-32 12 7 16,-14 8 6-16,-28 6 9 15,-13 6 5-15,-16 5-3 16,3 0-6-16,4-6-6 15,10-7-6-15,21-12-8 16,7-6-2-16,21-5-6 16,9-3 1-16,17-3-5 0,8 0 0 15,12 1-10-15,5 3-12 16,3 3-57-16,0 1-45 16,3 5-111-16,-6 2-97 15,-9 1 214-15</inkml:trace>
  <inkml:trace contextRef="#ctx0" brushRef="#br0" timeOffset="142994.18">481 13968 316 0,'5'-6'192'16,"17"-3"-33"-16,26-3-50 15,23-3-15-15,27-8-27 16,2-2-9-16,13-10-10 15,0-3-6-15,-10 2-10 16,-1 0-6-16,-28 6-8 16,-7 5-4-16,-24 9 1 15,-14 2 5-15,-18 7 48 16,-13 1 20-16,-22 4 12 16,-13 2-3-16,-187-17-879 156,299 8 391-156</inkml:trace>
  <inkml:trace contextRef="#ctx0" brushRef="#br0" timeOffset="143208.07">1328 13594 1677 0,'57'-10'-9'0,"-39"4"15"15,-11 3 5-15,-17 7 12 16,-25 3 4-16,-31 16 2 16,-18 5-1-16,-19 11-15 15,3 2-5-15,-2-5-5 16,15-2 0-16,19-12-3 16,14-5 1-16,32-8-1 15,6-7 0-15,21-2-2 0,9-1-1 16,18-2-1-16,16-4 1 15,11-3 1-15,9-1 2 16,24-7-3-16,1 3-11 16,21-6-136-16,6-10-88 15,4 7 143-15</inkml:trace>
  <inkml:trace contextRef="#ctx0" brushRef="#br0" timeOffset="145212.91">2591 13754 158 0,'-2'-3'124'0,"1"3"25"15,1-3-21-15,0 2-50 16,0 0-15-16,0 0-19 15,12-7-4-15,15 6-8 16,35-38-3-16,-15 38-12 16,0-1-4-16,1 7-7 15,-8 3-1-15,-11 1-2 16,-2 3 0-16,-7 1 0 16,1 3 0-16,-9-2 2 15,-5 5 3-15,-11 1 15 16,-7 1 6-16,-8 7 9 15,-6-1-3-15,-16 1-11 16,-11 0-7-16,-10-3-8 16,-2-5 0-16,10-7 1 15,9-5 1-15,16-8 0 0,8-2-2 16,14-4-7-16,6 0-1 16,12 0-3-16,6-1-2 15,13 2 3-15,5 3-2 16,13 3 2-16,2 4 1 15,-4 5-1-15,-1 5 1 16,-20 4 1-16,-5 3 0 16,-10 5 1-16,-4 3 1 15,-12-1 11-15,0 4 11 0,-9 0 31 16,-11-4 12-16,-11 5 8 16,-14-3-5-16,-9-1-19 15,-1 1-12-15,6-10-15 16,-2-3-7-16,20-12-11 15,0-5-2-15,15-2-9 16,9 0-23-16,-5-6-92 16,19 5-56-16,4-7 97 15</inkml:trace>
  <inkml:trace contextRef="#ctx0" brushRef="#br0" timeOffset="145842.19">3014 14093 226 0,'26'-18'132'0,"6"-3"-3"15,2 2-23-15,3-4-29 16,4 7-7-16,-2 0-17 16,-4 4-4-16,-5 7-9 15,-10 2-4-15,-6 3-5 16,-4 3 1-16,-1 6 4 15,-2-2-1-15,-2 6 3 16,1 4-1-16,-13 3-5 16,3 1-1-16,-5 15 5 15,-20-12 1-15,-6 7 6 0,-6 5 2 16,-15-7 1-16,15 10 0 16,3-3 0-16,2-3-3 15,9-3-9-15,-1-4-1 16,1-7-6-16,10-1 3 15,1-3 6-15,3-2 0 16,13 0-4-16,-1-3-4 16,13 3-11-16,1-1-2 0,6 1-3 15,7-1 1-15,2 0 3 16,5 1 2-16,3 0 2 16,1 1 0-16,0-5-2 15,2 6-2-15,-5-3-4 16,-2 2-1-16,-10 0-5 15,-2-5 1-15,-4 1-2 16,-5-5-1-16,1 0 2 16,-8-2-5-16,-4-2-32 15,1-1-58-15,-2-1-165 16,0 0-123-16,0 0 221 16</inkml:trace>
  <inkml:trace contextRef="#ctx0" brushRef="#br0" timeOffset="147658.98">671 13839 165 0,'-3'-7'141'0,"3"3"35"16,4 4-31-16,10-1-34 16,5-2-19-16,19-4-18 15,9-4-11-15,5-5-14 0,6-2-8 16,5-3-9-16,4 1-6 15,5 0-8-15,0 2-4 16,-8 1-6-16,-4 3-1 16,-17 1-1-16,-11 3 1 15,-14 9 1-15,-14 1 1 16,-9 12 17-16,-10 10 4 16,-31 7 6-16,-2 9 2 15,-18 7-15-15,-7 0-1 0,-1-1-1 16,11-6-2-16,18-13 7 15,15-9-1-15,21-13 6 16,10-11-2 0,-1 3-5-16,1 1-4 0,32-30-8 15,18-6-2-15,30-11-2 16,7 14 1-16,-3 0-1 16,-7 4-2-16,-15 11 0 15,-6 0-2-15,-14 5-13 16,-6 1-63-16,-6 1-142 15,-6 8-111-15,-12 10 179 16</inkml:trace>
  <inkml:trace contextRef="#ctx0" brushRef="#br0" timeOffset="148365.41">1494 14107 243 0,'2'-18'188'0,"-2"1"4"16,-5 2-29-16,-5 4-15 15,-8 5-23-15,3 4-12 16,-18 8-18-16,0 8-11 16,-19 15-16-16,-7 9-8 15,-12 17-17-15,-10 4-6 0,10 4-12 16,8 0-5-16,24-2-6 15,20-4-5-15,7-6-3 16,6-2-3-16,6-17-1 16,3 2-1-16,14-5-1 15,6-12 2-15,21-4 0 16,4-10 1-16,8-10 0 16,-3-1 1-16,-19-4-1 15,-7 2 2-15,-17 2 0 16,-6-2 2-16,-13 2 5 15,-7 3 3-15,-13-4 6 16,-7 5-1-16,-8-4-2 16,-2-4-6-16,7 3-8 15,4 1-3-15,18 1-18 16,5 2-21-16,4 0-93 16,7-1-48-16,1 2-119 0,2-4 172 15</inkml:trace>
  <inkml:trace contextRef="#ctx0" brushRef="#br0" timeOffset="148757.81">1661 14208 458 0,'-7'-4'222'0,"-9"5"-65"16,-5 9-4-16,-10 9-4 16,-7 10-7-16,-9 16-15 15,1 4-8-15,12 11-22 16,0-1-14-16,13-7-26 16,5-5-15-16,7-15-14 15,8-3-7-15,14-7-5 16,2-3-2-16,5-11-1 0,5-2-2 15,-4-2 4-15,11-3 1 16,10 4-1-16,6-6 2 16,4-9-3-16,0 0-1 15,-8-1-4-15,-5-2 0 16,-2 0-4-16,-7-5-3 16,-9 0-40-16,4 0-54 15,-11-2-146-15,3 4-62 16,-8-9 172-16</inkml:trace>
  <inkml:trace contextRef="#ctx0" brushRef="#br0" timeOffset="148999.01">1842 14225 364 0,'-15'12'240'15,"3"15"-12"-15,-12 16-11 16,-11 4-4-16,0 22-23 15,-12 1-26-15,-6 7-59 16,-3 4-19-16,7 0-27 16,12-3-14-16,11-8-19 15,8-4-9-15,8-21-16 16,6-6-20-16,5-10-167 16,3-6-81-16,16 0 149 0</inkml:trace>
  <inkml:trace contextRef="#ctx0" brushRef="#br0" timeOffset="154064.93">10723 11223 620 0,'-15'0'306'0,"12"0"-97"16,5-3-20-16,12-5-57 16,9 4-27-16,16-7-54 0,10 10-5 15,4-1-4-15,0-5-6 16,-2 5-9-16,-4-5-7 15,4 0-11-15,-2 2-1 16,-5-5-50-16,-6-1-94 16,-16-3-215-16,-5 1 215 15</inkml:trace>
  <inkml:trace contextRef="#ctx0" brushRef="#br0" timeOffset="154230.46">10794 11534 471 0,'-12'21'260'0,"20"-14"-62"16,10-7-18-16,20-7-53 16,14-4-26-16,-2-10-44 15,11 0-18-15,2-3-21 16,-6-3-25-16,13 4-174 16,-9 0 130-16</inkml:trace>
  <inkml:trace contextRef="#ctx0" brushRef="#br0" timeOffset="155157.53">12025 10587 286 0,'-3'-10'194'0,"1"5"-10"16,1 11-54-16,5 11-13 15,0 19-20-15,2 11 2 0,-2 19 20 16,-8 13 5-16,-2 10-7 16,2 6-10-16,5 6-34 15,-4-15-17-15,-2-7-26 16,3-4-10-16,-12-19-9 16,14 6-3-16,0-17-2 15,0-5-10-15,3-12-84 16,3-10-73-16,1-11-203 15,7-14 213-15</inkml:trace>
  <inkml:trace contextRef="#ctx0" brushRef="#br0" timeOffset="155465.6">12484 10758 539 0,'2'8'238'16,"3"10"-106"-16,5 4 7 16,12 8 3-16,-1 3-17 0,10 7-38 15,-1 2-15-15,0 7-20 16,1 5-7-16,-6-1-12 15,0-1-5-15,-3-9-11 16,-1-5-3-16,-5-8-7 16,2 0 2-16,-6-10-71 15,1-2-69-15,1-5-205 16,-4-8 197-16</inkml:trace>
  <inkml:trace contextRef="#ctx0" brushRef="#br0" timeOffset="155691.66">13037 10692 436 0,'-8'8'235'16,"-4"6"-44"-16,-4 7-10 16,-2 10-11-16,2 8-20 15,-7 7-40-15,10 4-22 16,-10 0-39-16,-3 0-15 15,0-3-21-15,-8-3-4 16,-1-5-44-16,-3-3-60 16,3-1-144-16,0-2-115 0,2-1 214 15</inkml:trace>
  <inkml:trace contextRef="#ctx0" brushRef="#br0" timeOffset="155861.24">12445 11300 210 0,'1'-28'181'0,"14"0"51"15,6-2-23-15,13 2-35 16,8-2-13-16,13 1-29 16,0-3-20-16,8 1-42 15,-2 2-21-15,-11 0-32 16,1 1-23-16,-2 2-154 16,2 2-115-16,9 1 164 15</inkml:trace>
  <inkml:trace contextRef="#ctx0" brushRef="#br0" timeOffset="160433.49">13775 10416 171 0,'-25'8'151'0,"-7"4"14"16,-8 15-27-16,-4 11-23 16,-8 23-36-16,-4 9-14 15,5 18-17-15,5 2-3 16,13-4 2-16,11-2-2 16,15-13-3-16,7-4-9 0,18-10-13 15,6-7-4-15,13-14-8 16,7-7 2-16,6-22-1 15,5-7 2-15,0-17 4 16,2-5 4-16,-5-9 16 16,-11 1 10-16,-11-2 26 15,-12-1 12-15,-13 2 12 16,-6-1-5-16,-22-1-23 16,-5 5-18-16,-18 9-27 15,2 5-9-15,-3 13-9 16,0 6 0-16,-2 9-4 15,4 5-3-15,9 1-32 16,4 1-42-16,17-7-114 16,3-5-66-16,17-11 152 15</inkml:trace>
  <inkml:trace contextRef="#ctx0" brushRef="#br0" timeOffset="160826.81">14316 10533 452 0,'-10'-3'245'0,"-11"3"-61"16,0 4-23-16,-2 13-27 15,-2 5-30-15,2 12-18 16,-2 6-4-16,-1 7-6 15,3 1-3-15,8 2-6 16,4-3-6-16,8-1-13 16,3-4-7-16,5-8-2 15,6-5 0-15,10-11 7 16,8-2 5-16,11-11 3 16,5-3 1-16,4-7 4 15,-2-5-2-15,8-8-3 16,1-3-7-16,-4-7-16 0,3 0-5 15,-14-4-15-15,-6 1-1 16,-1 4-10-16,-7-1-14 16,-5 0-144-16,-5-3-120 15,-11-8 168-15</inkml:trace>
  <inkml:trace contextRef="#ctx0" brushRef="#br0" timeOffset="161085.19">14642 10403 387 0,'-23'20'232'0,"0"10"-10"16,4 5-19-16,-1 23-8 15,1 3-12-15,-2 11-26 16,0 8-21-16,-4 0-37 16,7 3-19-16,6 3-24 15,3-9-14-15,9-11-22 16,0-9-8-16,6-14-10 15,-3-2-5-15,4-7-191 16,3 0-111-16,3 1 179 16</inkml:trace>
  <inkml:trace contextRef="#ctx0" brushRef="#br0" timeOffset="161595.87">15073 11059 343 0,'0'-1'219'0,"0"-1"-27"0,28-5-59 15,52-9-24-15,-28 9-32 16,-4-4-11-16,1-1-19 16,-3 1-10-16,1-1-17 15,-1 1-6-15,-14-1-23 16,-9 0-71-16,-11 5 57 16</inkml:trace>
  <inkml:trace contextRef="#ctx0" brushRef="#br0" timeOffset="161788.37">15434 10761 263 0,'-24'49'190'0,"1"5"0"16,7 5-55-16,10 7-17 15,9-1-55-15,4-2-24 16,5-9-26-16,-3-2-4 15,-2-16-59-15,6-1-180 16,4 6 159-16</inkml:trace>
  <inkml:trace contextRef="#ctx0" brushRef="#br0" timeOffset="162240">16146 10253 329 0,'7'24'179'15,"-3"28"-29"-15,-1 12-16 16,-11 39-2-16,4 14 1 15,2 12 5-15,0 4-6 16,6-11-30-16,2-11-14 0,2-20-29 16,0-16-16-16,1-20-14 15,3-7-9-15,-7-16-13 16,8-8-1-16,0-13-61 16,4-8-95-16,-6-10 98 15</inkml:trace>
  <inkml:trace contextRef="#ctx0" brushRef="#br0" timeOffset="163045.69">16692 10750 448 0,'5'15'250'15,"9"9"-62"-15,-5 8-36 16,8 4-17-16,5 8-23 16,0-1-17-16,15-2-36 15,-1 0-13-15,2-9-26 16,-2-4-7-16,-4-12-7 16,-3-3-2-16,-7-13-88 0,-1-6-70 15,-3-10-224-15,-3-10 223 16</inkml:trace>
  <inkml:trace contextRef="#ctx0" brushRef="#br0" timeOffset="163175.32">17118 10577 315 0,'-26'4'192'16,"-6"23"-14"-16,-4 9-39 0,3 15-43 15,2 5-21-15,1 4-30 16,0-1-13-16,4-6-16 15,6-5-7-15,7-11-55 16,-1-5-85-16,-3-17 86 16</inkml:trace>
  <inkml:trace contextRef="#ctx0" brushRef="#br0" timeOffset="163333.37">16699 11100 395 0,'8'-15'211'0,"15"-4"-47"15,10-3-22-15,23-3-22 16,6-3-20-16,4-3-27 16,-1 4-14-16,-4-1-31 0,-5 3-7 15,-10 0-144-15,-2 5 93 16</inkml:trace>
  <inkml:trace contextRef="#ctx0" brushRef="#br0" timeOffset="163809.74">17289 10524 296 0,'23'-25'190'16,"4"0"-39"-16,13-4-14 15,5-1-20-15,8-1-36 16,4 4-9-16,-10 13-6 16,-6 6-6-16,-19 17-9 15,-6 8-6-15,-12 14-7 16,-8 4-2-16,-7 13-4 16,-12 0-6-16,-7 2-11 15,1 2-4-15,3-8-6 0,8-6 0 16,15-11-3-16,4-7 0 15,14-11-2-15,7 1 1 16,6-1-1-16,1-4 1 16,0 4 1-16,0 2-2 15,-3 2 4-15,-1 1-2 16,-6 11 24-16,-7 2 15 16,-10 8 37-16,-15 6 10 15,-10 4-3-15,-2 2-13 0,-7 0-33 16,9 2-10-16,-5-16-20 15,-4-6 0-15,1-10-8 16,1-10-86-16,3-7-348 16,9-9 302-16</inkml:trace>
  <inkml:trace contextRef="#ctx0" brushRef="#br0" timeOffset="164216.85">17946 10503 603 0,'18'-31'328'15,"2"1"-35"-15,7 6-143 0,4-1-2 16,7 5-45-16,4 4-37 16,-2 7-36-16,-7 4-8 15,-5 8-10-15,-7 7-2 16,-14 11-1-16,-6 9-1 15,-10 16 0-15,-6 8 0 16,-10 16-1-16,-6 3 0 0,-10 2-2 16,-3 1-1-16,-1-6 1 15,5-2 1-15,9-9 18 16,5-9 17-16,13-11 27 16,7-4 16-16,7-12 10 15,6-5-8-15,12-11-6 16,8 0-11-16,13-13-5 15,-1-3-6-15,10-10-17 16,-5-12-7-16,3 0-20 16,6-2-7-16,-7-2-30 15,1 5-77-15,-5 2-249 16,-6 0-100-16,-6 14 242 16</inkml:trace>
  <inkml:trace contextRef="#ctx0" brushRef="#br0" timeOffset="164724.73">18696 10706 342 0,'32'-6'228'16,"4"-6"3"-16,5 3-20 15,4-1-36-15,1-5-14 16,5 6-25-16,-3-4-27 16,-6-3-52-16,-1 7-21 15,-11-13-24-15,-6 3-3 16,-3 0-104-16,0-4-88 0,7 6 114 16</inkml:trace>
  <inkml:trace contextRef="#ctx0" brushRef="#br0" timeOffset="164903.29">19069 10308 572 0,'-20'31'271'16,"6"7"-113"-16,0 3-3 16,5 3 2-16,8-1-37 15,8 1-30-15,4 0-60 16,6 2-15-16,-3-7-3 15,0 0-83-15,4 7 55 0</inkml:trace>
  <inkml:trace contextRef="#ctx0" brushRef="#br0" timeOffset="166036.32">20147 10202 259 0,'-55'37'155'0,"-5"23"-10"16,-3 7-17-16,9 8-35 15,17 12-13-15,27-7-27 16,17-5-8-16,31-15-8 16,9-11-2-16,18-15 15 0,4-12 1 15,2-15 13-15,2-10 3 16,-7-22 3-16,2-6 9 15,-7-10 13-15,-11-3 4 16,-26-10 4-16,-14-3-8 16,-16-8-23-16,-9 0-16 15,-12-1-27-15,-7-3-10 16,-9 8-16-16,5 8 0 0,10 16-38 16,8 12-36-16,6 18-136 15,7 4-69-15,10 10 165 16</inkml:trace>
  <inkml:trace contextRef="#ctx0" brushRef="#br0" timeOffset="166297.4">20958 10415 808 0,'-5'4'348'0,"5"4"-157"16,0 3-18-16,8 8-6 0,11 2-26 16,12 9-48-16,2 3-17 15,4 5-25-15,0-4-13 16,1-1-18-16,0-9-6 16,-1-4-8-16,-3-1 1 15,-3-11-4-15,0 7-2 16,0-12-66-16,-4-3-80 15,-3-4-215-15,-8-13 219 0</inkml:trace>
  <inkml:trace contextRef="#ctx0" brushRef="#br0" timeOffset="166485.22">21331 10355 316 0,'-50'47'213'15,"2"0"-19"-15,2 0-80 16,2-2-29-16,9-4-57 16,-3-7-14-16,8 0-40 15,-1-2-35-15,-4-7-134 16,3 2 123-16</inkml:trace>
  <inkml:trace contextRef="#ctx0" brushRef="#br0" timeOffset="166609.14">20843 10749 389 0,'33'-11'260'0,"7"-2"-9"16,7-10-59-16,1-2-20 16,3-3-27-16,-1-3-20 15,6 3-51-15,1 2-23 16,-4 2-34-16,-5 1-28 16,-5 5-244-16,-5 7 187 15</inkml:trace>
  <inkml:trace contextRef="#ctx0" brushRef="#br0" timeOffset="166899.12">21906 9927 675 0,'-7'-6'328'15,"-1"12"-145"-15,-1 16-15 16,-8 9-13-16,-2 21-34 16,1 6-18-16,0 6-34 15,3 3-16-15,6-3-25 0,0 0-10 16,2 2-11-16,1 2-2 16,-2 3-3-16,0-6-58 15,3-6-357-15,5-3 297 16</inkml:trace>
  <inkml:trace contextRef="#ctx0" brushRef="#br0" timeOffset="167272.04">22369 9936 580 0,'20'-31'340'0,"-19"22"24"16,-6 11-181-16,-16 21-39 15,-11 12-17-15,-12 24-37 16,0 7-17-16,4 16-25 16,5-2-11-16,14 2-16 15,12-4-8-15,16-7-6 16,12 2-1-16,19-17-1 16,7 0 1-16,15-24 1 15,2-9 0-15,2-17 4 0,-4-8 0 16,-11-19 8-16,-4-5 8 15,-22-7 21-15,-10-4 15 16,-31 3 0-16,-23-4-6 16,-5 10-24-16,-8 9-17 15,-9 12-10-15,3 10-2 16,-9 12-5-16,9 0 1 16,23 1-120-16,10-1-119 15,24-4-329-15,7-6 338 0</inkml:trace>
  <inkml:trace contextRef="#ctx0" brushRef="#br0" timeOffset="168056.76">23142 10257 402 0,'13'9'240'0,"12"-3"-12"16,5-6-22-16,15 0-30 16,5-2-15-16,3-4-40 0,1 4-25 15,-8-5-42-15,-1 4-15 16,-3-6-23-16,-5-1-6 15,-9-1-6-15,-3-2-10 16,-10 3-137-16,-6-6-84 16,-6-5 136-16</inkml:trace>
  <inkml:trace contextRef="#ctx0" brushRef="#br0" timeOffset="168245.91">23528 10021 338 0,'-26'32'214'0,"9"11"-9"16,1 6-17-16,7 4-48 16,11-1-12-16,-5-1-38 15,-1 0-20-15,5-4-33 16,-3-3-16-16,8-4-13 16,7-4 11-16,-4-13-190 15,14-8 129-15</inkml:trace>
  <inkml:trace contextRef="#ctx0" brushRef="#br0" timeOffset="171948.23">24387 9624 335 0,'4'6'192'16,"-5"21"-20"-16,-4 17-38 0,-9 22-35 16,1 18-7-16,-3 26 2 15,-5 2 2-15,7 9-7 16,-5-4-6-16,5-20-20 16,7-2-6-16,4-16-14 15,3-10-8-15,4-17-12 16,4-12-7-16,-3-16-7 15,2-8-2-15,2-10-2 16,-8-7-5-16,5-11-119 16,1-9-69-16,-3-16 108 15</inkml:trace>
  <inkml:trace contextRef="#ctx0" brushRef="#br0" timeOffset="172245.63">24715 10066 556 0,'5'7'248'16,"10"9"-99"-16,3 3 6 15,9 8-16-15,0-1-12 16,-1 10-33-16,-3 0-14 0,-2 11-27 15,-7 4-10-15,3 0-20 16,7 1-4-16,-5-10-5 16,9 0-4-16,-1-7 0 15,-3-6-3-15,-2-7-4 16,-1-6 0-16,-8-11-152 16,-1-5-82-16,1-13 135 15</inkml:trace>
  <inkml:trace contextRef="#ctx0" brushRef="#br0" timeOffset="172430.24">25251 9999 332 0,'-35'18'187'0,"8"11"-25"0,-1 8-23 15,0 9-40-15,2 4-24 16,-3 1-35-16,-1-3-11 15,-5-2-17-15,1-4-4 16,1-6-35-16,0-3-43 16,2-10 42-16</inkml:trace>
  <inkml:trace contextRef="#ctx0" brushRef="#br0" timeOffset="172631.68">24568 10501 594 0,'9'-2'282'0,"16"0"-91"16,8 1-11-16,17-7-36 16,15 0-8-16,11-3-31 15,2-5-17-15,-4-1-40 16,-6-2-15-16,-10-1-21 16,-3 2-18-16,-9-1-172 15,-2 1-89-15,2 8 150 16</inkml:trace>
  <inkml:trace contextRef="#ctx0" brushRef="#br0" timeOffset="173114.78">25889 9798 627 0,'-22'-25'281'15,"-15"-2"-79"-15,1 4-24 16,-6 13-13-16,-10 3-16 0,-5 18-56 15,-6 7-23-15,0 10-19 16,11 4-5-16,10 3-13 16,14 4-5-16,18 0-16 15,8 1-3-15,24 11-4 16,8 4-2-16,16 6 2 16,6 0-2-16,5-4 1 15,-2-4-1-15,-3-3-2 16,-7 2 1-16,-20-4 1 15,-9-1 1-15,-16-2 2 16,-5-1-3-16,-14-5 1 16,-7-3 1-16,-14-10-1 15,-5-5 2-15,-3-12 1 16,4-4-2-16,8-11 2 0,2-13-1 16,11-20-3-16,7-13 2 15,24-16-3-15,12-4 1 16,24 5 5-16,8 0 3 15,10 3 7-15,5-1 5 16,-4-2-1-16,-5-1-2 16,-13 2-5-16,-4 1-6 15,-11 5-26-15,-7 4-47 16,-11 12-135-16,-10-1-75 0,-9 17-211 16,2 8 291-16</inkml:trace>
  <inkml:trace contextRef="#ctx0" brushRef="#br0" timeOffset="173705.28">26269 10268 621 0,'7'0'265'16,"21"5"-129"-16,13 3-8 15,17-8-7-15,9 2-5 0,11-5-25 16,-3-2-19-16,-11 0-32 15,-4-2-14-15,-21-2-17 16,-13-7-51-16,-10-2-164 16,-10-2-136-16,-3-11 193 15</inkml:trace>
  <inkml:trace contextRef="#ctx0" brushRef="#br0" timeOffset="173856.12">26662 10181 523 0,'-21'47'251'0,"7"9"-88"16,2-4-17-16,7-6-47 15,5 2-28-15,5-7-45 0,3-4-14 16,4-7-66-16,1-3-75 16,-9-17 84-16</inkml:trace>
  <inkml:trace contextRef="#ctx0" brushRef="#br0" timeOffset="174528.58">27728 9880 429 0,'-20'-31'227'0,"-7"22"-54"16,-12 14-17-16,-14 29-33 15,-8 10-19-15,0 37-29 16,4 14-5-16,8-3-10 16,16 7-8-16,31-18-18 15,15-9-8-15,31-4-4 0,13-14 1 16,13-18 8-16,-2-12 2 15,-3-21 4-15,-1-8 5 16,0-21 30-16,4-10 16 16,-8-16 17-16,-8-7-3 15,-32-12-25-15,-14-1-18 16,-27-19-25-16,-13-6-10 0,-12 7-17 16,-3 4-5-16,1 22-25 15,6 18-36-15,-2 26-95 16,-5 14-84-16,3 22-133 15,-1 3 216-15</inkml:trace>
  <inkml:trace contextRef="#ctx0" brushRef="#br0" timeOffset="175127.43">28404 10012 459 0,'-8'-3'265'16,"3"6"-56"-16,8 8-62 15,7 8-17-15,13 16-34 0,9 6-5 16,12 9-10-16,10 0-7 16,-1-6-21-16,-7-6-10 15,-7-8-22-15,-12-10-6 16,-3-2-6-16,0-6-4 16,-6-9-30-16,4-2-91 0,-1-11-210 15,-2-4 206-15</inkml:trace>
  <inkml:trace contextRef="#ctx0" brushRef="#br0" timeOffset="175308.77">28921 9941 307 0,'-23'26'212'16,"-6"8"10"-16,-8 22-72 15,-1 10-17-15,2 0-40 16,1 2-17-16,6-16-42 15,0-7-11-15,-1-9-9 16,4-8-57-16,-2-7-130 16,3-9-140-16,2-6 177 0</inkml:trace>
  <inkml:trace contextRef="#ctx0" brushRef="#br0" timeOffset="175456.76">28437 10373 301 0,'-2'-14'232'0,"5"-1"24"16,15 5-68-16,9-3-18 15,22 3-33-15,6 3-16 16,6-2-36-16,5 4-20 0,-10-1-33 16,-2-2-11-16,-4 0-94 15,-8-4-95-15,-9 1 109 16</inkml:trace>
  <inkml:trace contextRef="#ctx0" brushRef="#br0" timeOffset="175876.22">29389 9659 366 0,'4'-29'230'0,"-3"9"6"0,-2 9-25 16,-5 17-54-16,-5 10-26 15,-5 20-50-15,-2 6-12 16,-6 8-3-16,0 4 3 16,-3 0 0-16,-2 3-1 15,7 1-9-15,2-1-2 16,10 2-4-16,5-1 2 16,4-15 12-16,1-4 5 0,5-16 7 15,0-6 3-15,16-5 2 16,11-4 3-16,17-9-2 15,8-6-7-15,12-3-25 16,3-4-13-16,-5-2-18 16,-3-2-6-16,-10-7-3 15,-7-3-5-15,0-3-5 16,-4-6-1-16,-6-3-25 16,-5 3-85-16,-10 1-193 15,-6-1-107-15,-9 9 224 16</inkml:trace>
  <inkml:trace contextRef="#ctx0" brushRef="#br0" timeOffset="176095.02">29771 9624 572 0,'-28'37'284'16,"2"13"-77"-16,0 4 1 15,7 14-28-15,-5 3-15 16,5 20-36-16,3 7-15 15,4-2-14-15,0-6-11 16,-2-16-34-16,0-7-15 16,0-2-26-16,3 0-7 0,1-10-70 15,6-5-113-15,-4-5 118 16</inkml:trace>
  <inkml:trace contextRef="#ctx0" brushRef="#br0" timeOffset="177122.25">30155 10285 206 0,'0'0'172'0,"6"3"69"15,4 0-37-15,10 4-31 16,8-4-11-16,15 2-25 16,7-2-12-16,13-2-33 15,2 4-17-15,-7-2-35 16,-6-3-13-16,-14 0-14 16,-12-6-7-16,-2 0-89 15,4 7-81-15,-15-4 97 16</inkml:trace>
  <inkml:trace contextRef="#ctx0" brushRef="#br0" timeOffset="177301.5">30571 10165 620 0,'-26'32'267'0,"9"3"-129"15,0-1-3-15,6 6-40 16,1-7-25-16,5 2-44 15,5-2-13-15,5-3-74 16,4-2-83-16,-9-2 90 16</inkml:trace>
  <inkml:trace contextRef="#ctx0" brushRef="#br0" timeOffset="178431.11">31128 9783 241 0,'3'-13'169'0,"1"10"19"16,4 5-17-16,0 11-42 16,3 11-8-16,-7 20-2 15,-9 8 5-15,-7 29-2 16,-8 8-5-16,-2 11-25 16,6 3-12-16,-2-12-22 15,2-2-10-15,8-5-18 16,-3-5-10-16,7-16-10 15,0-14-2-15,2-15-6 0,0-10-26 16,1-16-121-16,-1-1-77 16,-3-11 124-16</inkml:trace>
  <inkml:trace contextRef="#ctx0" brushRef="#br0" timeOffset="178725.63">31331 10257 699 0,'7'11'274'0,"8"10"-157"16,7 5 9-16,8 12-1 15,5-1-15-15,1 2-41 16,-6 2-13-16,-9-5-22 16,-8-4-7-16,1-6-14 15,2-2-4-15,-2-12-73 0,-1-8-84 16,5-8-256-16,7-11 249 16</inkml:trace>
  <inkml:trace contextRef="#ctx0" brushRef="#br0" timeOffset="179042.2">31661 10312 595 0,'-42'21'261'0,"6"3"-117"16,3 3-24-16,-1 2-33 16,-3 1-31-16,-4 3-41 15,1-2-21-15,11-1-66 16,-1-1-34-16,8-8-60 15,-1-4-20-15,3-3 0 16,4-10 18-16,5-5 56 16,4-6 46-16,9-9 118 15,6-3 42-15,13-3 66 16,4-4 17-16,14 4 4 16,6 1-3-16,8 6-18 15,-2 3-18-15,-2 8-55 16,-10-2-24-16,-2 4-48 15,6 1-67-15,-2-4-186 0,5 4 164 16</inkml:trace>
  <inkml:trace contextRef="#ctx0" brushRef="#br0" timeOffset="179438.26">31812 10165 699 0,'-9'-37'356'0,"6"0"-159"0,12 7-44 16,5 1-25-16,13 9-78 16,13 5-22-16,3 6-15 15,5 5 3-15,-10 7 1 16,-10 6 2-16,-5 10 2 16,-10 10 4-16,-4 17 6 15,-3 11 2-15,-15 8 4 16,-2 4 4-16,-3 0 3 15,-10-7 8-15,-16 7 17 16,-1 0 12-16,-8-8 35 16,6-3 12-16,16-19-2 15,7-10-7-15,11-13-36 16,6 0-11-16,7-12-12 16,7 3-2-16,9-6-9 0,6-8-7 15,11 0-20-15,5-1-6 16,-2-4-8-16,-5 1-1 15,-7-6-19-15,-3-5-62 16,5-4-215-16,5 1-139 16,5-5 243-16</inkml:trace>
  <inkml:trace contextRef="#ctx0" brushRef="#br0" timeOffset="179633.89">32266 10501 518 0,'12'2'293'0,"13"-5"36"16,10 3-85-16,15 3-29 15,-3-2-16-15,-1 4-84 16,2-3-33-16,-6 1-51 16,1-3-10-16,2-2-48 15,-8-2-63-15,-3-7-240 16,-4 2 217-16</inkml:trace>
  <inkml:trace contextRef="#ctx0" brushRef="#br0" timeOffset="179818.26">32685 10358 714 0,'-20'8'352'15,"-1"0"-90"-15,-5 2-29 16,11 3-52-16,-1 3-54 15,0 6-88-15,8 5-23 0,-9 12-24 16,5 6-39-16,9 9-149 16,-1-6-83-16,-1-2 157 15</inkml:trace>
  <inkml:trace contextRef="#ctx0" brushRef="#br0" timeOffset="180173.84">33051 10089 733 0,'2'6'334'16,"5"16"-113"-16,-6 10-13 16,-1 12-6-16,0 12-32 15,-7 9-61-15,1 3-17 16,-7 10-32-16,0 3-15 0,-9-6-23 16,-1-2-10-16,6-7-10 15,-7-10-39-15,4-10-136 16,-5-1-104-16,0-15 156 15</inkml:trace>
  <inkml:trace contextRef="#ctx0" brushRef="#br0" timeOffset="180572.42">33213 10579 650 0,'0'0'305'0,"2"1"-84"15,23 10-13-15,32 12-12 16,-18-14-29-16,6 0-63 16,-5-2-15-16,-4-4-25 15,-7-3-12-15,-11 0-23 16,3-5-8-16,-10 3-13 15,0 0-3-15,-7 1-7 16,-3 2-23-16,3 0-98 16,-4-1-98-16,0-1-299 15,-1 0 325-15</inkml:trace>
  <inkml:trace contextRef="#ctx0" brushRef="#br0" timeOffset="180859.88">33526 10462 485 0,'-6'13'274'0,"2"6"36"16,0 4-100-16,6 6-57 16,-3 5-29-16,-5 4-87 15,1 3-22-15,-4-4-30 16,-4-6-49-16,0 0-133 16,-7-7-97-16,-12-1 166 15</inkml:trace>
  <inkml:trace contextRef="#ctx0" brushRef="#br0" timeOffset="181291.16">33571 10440 240 0,'1'-4'167'0,"4"-2"19"15,-1 0-22-15,8-4-31 16,7-3-21-16,0-7-21 16,6-1 1-16,-3-6 6 15,-2-2-1-15,1-2-5 0,-4-1-5 16,-1 0-10-16,2 5-4 15,1 8-1-15,8-2 0 16,16 8-2-16</inkml:trace>
  <inkml:trace contextRef="#ctx0" brushRef="#br0" timeOffset="181528.28">33817 10365 2491 0,'-20'59'41'0,"8"11"-7"15,-3 6-4-15,8-3-8 16,-2-7-1-16,3-10 0 16,5-5 0-16,1-11 0 15,4 0-1-15,0-11-6 16,-1-6-2-16,-2-8-3 16,0-6-4-16,-2-8 0 15,-1-2-21-15,-2-3-108 16,3 3-80-16,0 0-202 15,-3 0-95-15,-10-4 311 16</inkml:trace>
  <inkml:trace contextRef="#ctx0" brushRef="#br0" timeOffset="181704.59">33537 10985 502 0,'-9'3'309'15,"4"-3"63"-15,12 3-30 16,-1 2-11-16,6 0-17 15,2 2-93-15,1 1-31 0,14-3-64 16,5 0-29-16,12-5-47 16,0-3-15-16,1-5-15 15,6 0-11-15</inkml:trace>
  <inkml:trace contextRef="#ctx0" brushRef="#br0" timeOffset="184318.73">11497 12850 584 0,'-15'0'279'0,"8"2"-86"15,3-2-12-15,10 3-38 16,3 0-30-16,22 4-49 16,5-3-22-16,19-4-7 15,8-5-2-15,11-9-6 16,3-1-5-16,-8-9-7 15,1 6-2-15,-21-5-54 16,-3 1-77-16,-9 11-196 16,-10-4 194-16</inkml:trace>
  <inkml:trace contextRef="#ctx0" brushRef="#br0" timeOffset="184473.31">11743 13079 376 0,'-24'38'254'0,"10"-9"-15"16,16-14-60-16,11-7-14 16,20-7-45-16,7-13-25 0,23-4-38 15,-3-6-23-15,8-14-58 16,1 3-75-16,-8-4 66 16</inkml:trace>
  <inkml:trace contextRef="#ctx0" brushRef="#br0" timeOffset="185090.61">13647 11566 346 0,'-18'-21'234'0,"-14"8"9"15,-5 13-49-15,-20 21-33 16,-1 18-28-16,-19 23-29 16,-4 13-17-16,3 21-31 15,-1 7-9-15,24 7-14 16,12 0-6-16,29-9-10 15,14-9-6-15,30-18-4 16,7-10 0-16,23-26 0 16,10-8 1-16,5-22 4 15,-20-18 0 1,-27 6 1-16,0 0 2 0,70-30 7 16,-16-9 7-16,-21-4 30 0,-46 15 24 15,-19 3 23-15,-11-2 0 16,-21 1-25-16,-10 4-25 15,-9 0-36-15,-1 5-9 16,6 7-19-16,9 9-22 16,0 10-69-16,1 1-50 15,15 13-129-15,1-8-51 16,23-2 203-16</inkml:trace>
  <inkml:trace contextRef="#ctx0" brushRef="#br0" timeOffset="185465.67">14066 11690 562 0,'-31'18'298'16,"-2"0"-101"-16,-3 8-4 15,7 4-14-15,3 4-44 16,14 6-30-16,8 3-32 0,3 2-5 16,1-3 0-16,0-3 0 15,5-7-1-15,11 0-4 16,13-8-10-16,6-3-4 16,13-2-9-16,-2-11 0 15,10-8-4-15,-1-3-1 16,4-15-8-16,-10 1-6 15,2-4-6-15,-7-5-3 16,-12-6-34-16,4-3-52 0,-9-8-159 16,-1 5-100-16,-1 5 192 15</inkml:trace>
  <inkml:trace contextRef="#ctx0" brushRef="#br0" timeOffset="185706.73">14346 11571 476 0,'-31'12'328'16,"6"10"3"-16,12 13-103 15,0 5-11-15,9 14-50 16,0 11-25-16,2 14-27 0,-7 8-10 16,2 11-23-16,0-5-13 15,-1 3-30-15,3-3-13 16,-1 4-15-16,-1-6-1 15,-5-16-112-15,1-9-156 16,-3-2 167-16</inkml:trace>
  <inkml:trace contextRef="#ctx0" brushRef="#br0" timeOffset="186761.72">13471 12060 254 0,'-1'-4'184'16,"-2"3"-11"-16,-6 10-44 15,-5 5-20-15,-1 11-31 0,-12 5-12 16,-13 5-26-16,-5 4-10 16,-9-2-16-16,-1-7-6 15,3-3-86-15,3-9-94 16,20-1 105-16</inkml:trace>
  <inkml:trace contextRef="#ctx0" brushRef="#br0" timeOffset="188033.38">13204 13326 138 0,'-22'0'127'16,"2"-5"38"-16,4 5-19 16,6 2-53-16,6 2-24 15,8-3-30-15,5-6-9 16,17-13-7-16,11-5 0 0,21-5 0 16,9 0 0-1,8 3 0-15,-1 0 1 0,-6 8 0 16,-7 4-1-16,-16 10-1 15,-5 10-5-15,-22 4-4 16,-9 2-2-16,-15 13-1 16,-14 0 0-16,-14 14-1 15,-5 7-1-15,-13-1-2 16,7 6-3-16,11-4-1 16,10-4 0-16,15-18-2 15,9-6 0-15,20-9 0 16,5-9 0-16,13-2 1 31,-20 0 0-31,1 0 0 0,56-3 0 0,1 2 0 16,-5 2 0-16,-43 15 2 15,-9 4 3-15,-19 5 11 16,-3 7 14-16,-13 1 22 0,-2 1 6 16,-10 0-5-16,-1-3-13 15,-2-5-23-15,3-7-6 16,7-7-3-16,5-3-47 15,2-8-141-15,2-3 128 16</inkml:trace>
  <inkml:trace contextRef="#ctx0" brushRef="#br0" timeOffset="188541.08">14040 13323 418 0,'5'-20'227'16,"7"-3"-77"-16,10 6-24 15,3-3-22-15,7 2-41 16,3 7-15-16,3-1-20 0,-1 2-3 15,0 8 1-15,-7 0 1 16,-5 5-9-16,-2 11-3 16,-14 5-7-16,-1 6-2 15,-9 10 0-15,-6 4 0 16,2 11-1-16,-6 9 2 16,-17 3-1-16,-2 4 1 15,-12 1 7-15,-1-7 9 0,9 4 21 16,3-8 22-16,8-7 25 15,6-2 1-15,12-14-3 16,5-3-13-16,13-9-18 16,4-5-2-16,12-6-3 15,8-6 4-15,8-6-4 16,0-3-4-16,-5-11-14 16,3-1-9-16,-1-4-13 15,7-1-5-15,-1 5-24 16,-4 3-81-16,-8 4-212 15,-10 5-180-15,-9 7 279 16</inkml:trace>
  <inkml:trace contextRef="#ctx0" brushRef="#br0" timeOffset="193277.76">14666 14268 358 0,'-41'-8'200'0,"-2"0"-42"16,-10 11-31-16,-11 6-12 15,5 12-25-15,0 8-13 16,7 6-20-16,8 3-9 16,12-3-10-16,11-5-8 15,26 1-15-15,18-3-6 16,20 0-7-16,6-5 0 15,13 1 0-15,4 3 0 16,0-1-1-16,3 7 1 0,-12 1 0 16,-11 1 0-16,-21 4 1 15,-14 2 0-15,-20 3 3 16,-14 1 1-16,-9 6-1 16,-2-1 2-16,-1-2-4 15,1-9 1-15,4-16 0 16,7-6 1-16,11-24 3 15,7-3 2-15,0-23-2 16,4-13 0-16,4-18-4 16,2-21-1-16,10-2 4 15,7 1 10-15,6 7 27 16,3 10 8-16,0 6 4 16,-5 4-11-16,-6 11-27 15,-6 1-13-15,-7 4-69 16,-2 2-51-16,-7 1-114 0,-4-5-70 15,-5 4 187-15</inkml:trace>
  <inkml:trace contextRef="#ctx0" brushRef="#br0" timeOffset="194843.41">14406 15643 302 0,'-13'-1'168'0,"9"-3"-35"0,4-7-14 15,5-1-39-15,17-6-18 16,9-4-19-16,0-4-5 16,14 0-4-16,1 5-3 15,3 7-11-15,4 12-5 16,-11 6-6-16,-2 11-3 16,-11 9-1-16,-13 6-3 15,-7 6 1-15,-1 8-1 16,-11 11 0-16,-2 3 1 0,-9 12-1 15,-12-7 1-15,-6 4 18 16,-3-6 20-16,2-4 42 16,1-11 21-16,6-11 18 15,4-10-7-15,10-9-20 16,9 3-20-16,12-13-26 16,10-3-14-16,16-12-14 15,13-7-4-15,8-8-1 16,-2-3-3-16,3 1-3 15,-9-2-3-15,-2 8-2 16,2 3 1-16,-15 0-12 16,-6 4-23-16,-13 1-92 15,-5 8-53-15,-8 10-134 16,-2 2 181-16</inkml:trace>
  <inkml:trace contextRef="#ctx0" brushRef="#br0" timeOffset="195165.48">14788 16476 648 0,'15'41'278'0,"-21"-12"-124"16,4 4-2-16,4 17-13 15,6 3-26-15,-2 6-49 16,-2 7-26-16,2-6-21 16,7-4-5-16,4-10-9 15,-1-4 1-15,-2-6-15 16,-5-2-16-16,-3-4-75 15,-4-3-39-15,1-1-103 16,-1 4-112-16,3 1 238 0</inkml:trace>
  <inkml:trace contextRef="#ctx0" brushRef="#br0" timeOffset="196131.19">12902 17797 185 0,'-20'9'120'0,"11"-1"15"16,-5-2-19-16,7-1-4 15,3-3-7-15,3-1-4 16,8 0 5-16,-7-1 10 16,4 0-1-16,20 0-9 15,30 4-8-15,-17-4-25 16,11 0-9-16,10-8-17 15,14-2-7-15,18-8-6 16,2-3 0-16,16-6 7 16,-1-3 2-16,11 4 6 0,4-4 4 15,7 4 0-15,11-5 1 16,-5 2-3-16,7 0-7 16,-2 1-12-16,1 5-9 15,2-8-2-15,-5-1 3 16,8 3 4-16,-18-1 1 15,1 7 10-15,-3 5 4 16,-10 1 7-16,0 3 2 0,-7 1-4 16,-2 0-7-16,-5 2-6 15,4 0-1-15,-13 2-8 16,-5 1-3-16,-6 0-4 16,-6 1-3-16,-1-1-3 15,-2-2 1-15,-20 1-1 16,-8-6 0-16,-12 4 0 15,-12-1 2-15,-6 1-5 16,0 0-2-16,-10 5-3 16,3 0-1-16,0 6-1 15,-9 3-3-15,-7-3-87 16,0 3-77-16,-8 2-196 16,3 9-88-16,-17 16 271 15</inkml:trace>
  <inkml:trace contextRef="#ctx0" brushRef="#br0" timeOffset="202227.58">14106 14547 139 0,'-26'-18'62'0,"13"4"-29"16,7 9-12-16,13 7 2 16,6 3 6-16,16 7 4 15,12 1 3-15,19 5-9 16,12 8-3-16,7 9-11 15,0-1-1-15,-1 12-5 16,3 6 0-16,-2 9 0 16,-7 10 1-16,-4 15 3 15,-13 1 5-15,-19 6 11 0,-7-2 9 16,-16-3 18-16,-5 3 6 16,-9-7 1-16,-2 5-1 15,-11 2-2-15,-8 0 3 16,-2 14 7-16,-7-8 4 15,-10-4-4-15,-3-2-6 0,-13-14-20 16,0-6-10 0,5-17-17-16,11-15-5 0,10-24-6 15,6-12-7-15,14-24-105 16,9-8-70-16,14-7 108 16</inkml:trace>
  <inkml:trace contextRef="#ctx0" brushRef="#br0" timeOffset="205464.19">14734 17841 174 0,'15'8'104'0,"-9"-9"-1"15,5-4-4-15,12-5-24 16,-2-5 5-16,26-1-22 16,5-3-11-16,6 3-19 15,1-3-5-15,1-2-7 16,4-2-3-16,1-2-5 16,1 2-2-16,-14-2-3 15,-1 3 3-15,-14 3 3 16,-4 2 4-16,-10 11 9 0,-8 6 1 15,-7 16 4-15,-6-1 0 16,-6 25-3-16,-8 8 0 16,-9 17-1-16,1 17 2 15,-6 3 1-15,0-2 4 16,-4-4 8-16,-7-1 3 16,1-2 7-16,-2 5 4 0,4 8-4 15,3-5-2-15,4-20-11 16,6-10-9-16,9-25-11 15,5-9-5-15,6-5-6 16,5-9-2-16,3-5-2 16,-2-2-3-16,7-6-69 15,-4-2-46-15,3-4-101 16,1-5 117-16</inkml:trace>
  <inkml:trace contextRef="#ctx0" brushRef="#br0" timeOffset="207767.94">12969 11437 174 0,'-8'14'124'16,"6"10"5"-16,-3 5-8 15,6 14-31-15,5 4-15 16,-2 1-26-16,8 3-8 16,-5-6-16-16,5-3-7 0,2-11-7 15,-6-9-4-15,1-16-2 16,-3-4 2-16,-1-16 10 16,0-7 5-16,-1-15 12 15,-4-11 4-15,-3-3 6 16,-3-5 6-16,-5-4 5 15,1 4 3-15,3 13-2 16,2 8-2-16,2 20-5 16,3 13-5-16,-5 14-15 15,3 12-6-15,7 15-12 16,-8 6-3-16,3 4-2 16,5 3 0-16,-3-7-3 15,9-1-1-15,0-6-103 16,-1-5-69-16,5 7 105 15</inkml:trace>
  <inkml:trace contextRef="#ctx0" brushRef="#br0" timeOffset="210792.53">12765 11595 104 0,'11'-4'75'16,"9"-1"-1"-16,8 0-4 15,11 0-5-15,0 3-15 16,7 4-9-16,6 16-15 16,-3 10-4-16,4 18-5 15,-5 6-1-15,2 15 1 16,-1 4-1-16,1 8 3 16,-1 7 2-16,-8 7-2 15,1 3-1-15,-5 5-5 16,4 2-2-16,-6 5-2 15,-4 1 0-15,-9-2 5 0,-5-3 4 16,-3-1 13-16,-4-6 2 16,2 1 1-16,2-4-2 15,0-6-12-15,2-1-5 16,-1 1-5-16,0-4-1 16,1 0-3-16,-1 1 0 15,-7-10-2-15,-1 1-2 16,0-12-13-16,-3 0-24 15,-3-14-91-15,-1-2 81 0</inkml:trace>
  <inkml:trace contextRef="#ctx0" brushRef="#br0" timeOffset="211749.64">12466 11779 85 0,'-11'-16'105'0,"3"0"59"15,8 10 1-15,-4 1-25 16,-2 6-32-16,10 18-39 16,-7 5-10-16,10 24-12 15,-3 4-1-15,-3 12-11 16,3 4-4-16,0 2-12 0,6-4-5 15,2-11-6-15,-5-9 0 16,5-17-3-16,-10-6 0 16,5-12 5-16,-7-11 2 15,-2-18 11-15,0-11 5 16,-10-24 0-16,5-2 0 16,-10-14-3-16,7-6 0 15,-5 1 3-15,0 8 3 0,13 15 3 16,1 19 1-16,6 26-2 15,2 5-4-15,-1 19-9 16,-4 4-4-16,-1 14-8 16,0 9-2-16,3 12-2 15,-4 2-1-15,4 8-3 16,7-1-39-16,-7-10-129 16,17 6-178-16,7-7 207 15</inkml:trace>
  <inkml:trace contextRef="#ctx0" brushRef="#br0" timeOffset="212853.79">14494 17983 86 0,'-7'-13'106'16,"3"-1"20"-16,-5 2 20 16,-2 6-6-16,-7-7-29 15,2 7-9-15,-6 5-15 0,-2-3-1 16,-2 12-13-16,-8 8-8 16,-13 11-21-16,1 16-10 15,7 8-14-15,4 8-4 16,18 18-8-16,6 0-2 15,14 15-2-15,8-7-1 16,20-21-3-16,5-3 0 16,8-35 0-16,6-15 1 0,1-10 2 15,-3-13 3-15,-4-5-1 16,-4 5 1-16,-10-9 8 16,-4-12 14-16,-11-11 32 15,-5-10 10-15,-10-8 8 16,-4 1-10-16,-14 1-21 15,-5 10-10-15,-10 17-15 16,-1 10-3-16,5 22-15 16,-1 5-4-16,7 7-40 15,-4 4-59-15,7 1-142 16,2-3-178-16,-1 6 263 16</inkml:trace>
  <inkml:trace contextRef="#ctx0" brushRef="#br0" timeOffset="214242.5">14394 17948 89 0,'5'-17'92'0,"-4"6"41"15,2 3-3-15,-3 3-19 16,0 0-11-16,0 4-19 16,0 1-8-16,0 0-7 15,0 0-9-15,12 4-16 16,2 11-9-16,39 43-15 15,-29-16-3-15,-2-2-3 16,-4 4 1-16,-6-1-2 16,-4-4-2-16,-6 4-3 15,-2 1-2-15,-6-5-42 16,-1-1-51-16,1-1 58 16</inkml:trace>
  <inkml:trace contextRef="#ctx0" brushRef="#br0" timeOffset="-213407.24">13757 18013 242 0,'-10'-4'135'0,"0"4"-25"15,6-3-4-15,0 9-26 0,-2 5-10 16,6 11-20-16,6 12-5 15,6 21-8-15,7 17 0 16,7 21-7-16,-5 12-3 16,4-11-8-16,-9-9-3 15,3-18 4-15,-7-7 3 16,-5-9-2-16,0-6 0 16,-8-21-8-16,6-9-3 15,-8-23 1-15,12-17 3 0,-5-29-2 16,-1-4-1-16,-5-26-4 15,-11-13-1-15,-8-13 0 16,-3-16 5-16,-3 12 1 16,4 13 2-16,7 28-3 15,3 16-3-15,13 23 6 16,-2 16 6-16,5 23 14 16,2 16 5-16,-5 14 3 15,1 16-1-15,-6 11-6 16,9 8-4-16,-2 21-11 15,2-6-2-15,2 16-10 16,1-13-3-16,7-26 0 16,-5-10-7-16,8-36-103 15,-8 2-68-15,-2-6 105 0</inkml:trace>
  <inkml:trace contextRef="#ctx0" brushRef="#br0" timeOffset="-194377.61">19782 12963 535 0,'-8'-18'161'0,"4"4"-159"0,4 2-13 15,0 2 10 1,2 8 30-16,2 11 6 0,8 40 9 15,2 15 4-15,4 53 7 16,2 19 0-16,3 12-4 16,6 3-7-16,11-11-14 15,6-13-1-15,0-26 9 16,-1-15 3-16,-2-44 7 16,2-17-6-16,8-35-8 15,2-21 0-15,0-34 19 16,-9-18 13-16,-13-23 17 15,-8 7 4-15,-13 9-10 16,-7 9-10-16,1 32-21 16,-4 9-12-16,-3 34-17 15,1 16-7-15,-5 29-4 16,1 13-2-16,3 21-2 16,-2 6 0-16,7 3-1 15,4-3-1-15,8-17 2 0,6-9-2 16,10-27 4-16,-3-13 0 15,10-23 10-15,1-15 10 16,-1-20 23-16,3-6 7 16,-10-13-2-16,-2-2-8 15,-13-7-24-15,-2-2-18 16,0-12-146-16,1-3-95 0,6-3 138 16</inkml:trace>
  <inkml:trace contextRef="#ctx0" brushRef="#br0" timeOffset="-193998.22">21108 12542 425 0,'-16'56'226'0,"4"24"36"16,5 15-156-16,-1 31 1 15,3 2-4-15,5 12-24 16,12 0 2-16,-1-19 13 15,-2-11 1-15,10-26-11 16,-6-11-21-16,13-24-33 16,4-11-9-16,9-32-13 0,2-22 1 15,12-34 1-15,1-19 0 16,0-24 0-16,-11-7-1 16,-14 12 11-16,-9 10 11 15,-10 38 32-15,-5 13 12 16,-6 20 14-16,0 12-10 15,0 17-24-15,4 18-13 16,-3 20-24-16,-1 4-3 0,-3 7-9 16,-3-1-2-16,12-5-2 15,2-6-24-15,4-9-111 16,8-8-63-16,4-17-146 16,2-12-17-16,5-19-52 15,-4-17 244-15</inkml:trace>
  <inkml:trace contextRef="#ctx0" brushRef="#br0" timeOffset="-193622.37">21781 13419 257 0,'7'-23'192'0,"-5"17"40"15,-2 14-28-15,-6 23-27 16,-1 15-9-16,-2 25-24 16,-1 1-17-16,5 0-43 0,1-7-23 15,13-22-31-15,8-11-16 16,15-27-6-16,7-14-5 15,6-25 0-15,3-11 0 16,-8-3 2-16,-8-7 0 16,-8 5 4-16,-7 1 2 15,-10 5 16-15,11 13 8 16,-5 13 19-16,3 8 2 0,10 18 2 16,-2 9 1-16,6 27 1 15,3 14 5-15,1 18 7 16,-1 13-9-16,-8 16-5 15,-9 5 2-15,-16 1 9 16,-7-3 11-16,-19-11-2 16,-10-3-11-16,-14-8-29 15,-7-14-12-15,-5-23-37 16,3-18-100-16,-7-28-220 16,-3-13-130-16,-1-39 248 15</inkml:trace>
  <inkml:trace contextRef="#ctx0" brushRef="#br0" timeOffset="-192926.44">24100 12452 321 0,'-7'-36'151'0,"0"10"-48"16,0 5 15-16,0 14-1 15,2 14-7-15,5 31-24 16,3 26-17-16,6 55-14 0,3 30 1 15,7 38-3-15,-2 8-6 16,3-4-16-16,0-23-10 16,-3-35-8-16,3-23 1 15,-1-41 5-15,1-14 0 16,0-30-1-16,0-18-3 16,-1-33-3-16,5-18-1 15,3-31 10-15,-5-18 2 0,1-30 3 16,-3-4-2-16,9 6-8 15,6 9-4-15,5 41-6 16,4 16 0-16,-4 28-4 16,1 13 3-16,2 20-2 15,-2 12 0-15,-4 14 13 16,-8 6 8-16,-14 10 28 16,-8 9 2-16,-12 14 15 15,-13 9-5-15,-21 7-18 16,-5 1-2-16,-14-11-26 15,-1-4-5-15,8-14-43 16,2-13-43-16,11-20-130 16,11-16-60-16,10-26-185 15,18 0 269-15</inkml:trace>
  <inkml:trace contextRef="#ctx0" brushRef="#br0" timeOffset="-192566.84">25254 12927 313 0,'7'-27'208'0,"-21"26"6"16,-21 14 1-16,-13 38-25 15,-7 18-32-15,-13 26-39 16,7 16-22-16,5 12-32 16,2 1-15-16,26-14-17 15,9-15-10-15,23-34-9 16,16-19-3-16,13-26-8 15,7-20-1-15,14-26 4 16,2-15 4-16,9-23 12 16,-2-9 14-16,-4-14 23 15,-14-5 6-15,-13 11 17 16,-10 8-4-16,-18 33-2 16,2 15-2-16,-11 14-9 15,0 17-11-15,-6 9-23 16,4 20-9-16,-6 23-19 0,1 8-1 15,0 12-58-15,-2-4-72 16,14-7-180-16,3-9-75 16,27-14 220-16</inkml:trace>
  <inkml:trace contextRef="#ctx0" brushRef="#br0" timeOffset="-192016.83">25898 13032 881 0,'-23'-21'415'0,"-11"15"-154"16,-12 7-46-16,-18 21-50 16,-2 9-38-16,27-3-58 31,19-14-28-31,0 2-28 0,-37 47-10 0,36-10-6 16,18-3-2-16,43-28-4 15,6-6 2-15,12 3 4 16,3 3 0-16,-8 6 4 15,-10 2 1-15,-11 7 2 16,-15 0 3-16,-16 3 17 16,-8 1 18-16,-8 8 25 15,-11 0 5-15,-13 4-12 16,-1 3-19-16,-13-10-26 0,12-9-8 16,18-20-7-16,17-13-6 15,25-26-13-15,19-8-2 16,18-16-1-16,5-8 6 15,15-1 8-15,-4-7 3 16,11-9 4-16,6-5 1 16,-8-3 2-16,-8 5 1 0,-26 16 5 15,-18 11 6-15,-28 17 57 16,-11 5 16-16,-23 19 26 16,-15 10-1-16,-22 34-33 15,-10 20-7-15,-3 21-15 16,10 8-5-16,30-5-20 15,30 0-13-15,25-26-16 16,11-10-1-16,21-9-7 16,-7-12-5-16,12 5-70 15,6-3-5-15,4-5-271 16,1-7-97-16,1-1-161 16,8-2 302-16</inkml:trace>
  <inkml:trace contextRef="#ctx0" brushRef="#br0" timeOffset="-191385.07">27341 12564 447 0,'-23'-11'227'0,"8"-2"-55"0,13 3-9 16,9-8-37-16,15-3-26 16,32-6-44-16,10-7-17 15,24-6-9-15,-5-3 0 16,7 14 7-16,-5 9-1 15,-20 22-3-15,-6 19 1 16,-29 18 1-16,-12 19 10 16,-23 32 13-16,-16 10 2 15,-25 19 3-15,-9 9-4 0,-5 3 15 16,0 4 14-16,2-6 31 16,4-8 5-16,10-26-19 15,13-9-20-15,22-29-40 16,12-11-11-16,18-18-11 15,10-11-4-15,15-12 0 16,3-9-4-16,15-9-1 16,4-10 0-16,1-16-6 15,4-8-1-15,-4-16-116 16,-11-1-90-16,1 2-215 16,0 9-213-16,-13 7 400 15</inkml:trace>
  <inkml:trace contextRef="#ctx0" brushRef="#br0" timeOffset="-191029.82">28273 12519 591 0,'0'-25'262'0,"10"-7"-141"0,20-10-21 16,10-5-9-16,21-5-20 15,9-1-7-15,-2 3-3 16,9 8 2-16,-17 12 8 16,-11 8-1-16,-7 22 5 15,-16 4 0-15,-6 20 2 16,-8 12 3-16,-18 14 7 16,-5 12 0-16,-7 15 9 15,-4 3-4-15,3 0-18 16,7-7-11-16,2-11-30 15,4-10-12-15,2-6-11 16,-2-5-4-16,4-8-12 16,-1 3-102-16,10-1-224 15,-29-5 221-15</inkml:trace>
  <inkml:trace contextRef="#ctx0" brushRef="#br0" timeOffset="-190912.47">28733 13572 975 0,'-3'7'456'0,"-10"-7"-158"16,6-15-240-16,2 1-30 15,2-10-194-15,4 1-105 16,19 5 159-16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5T18:09:55.08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9565 7286 172 0,'-40'-8'156'0,"-3"11"3"0,-17 12-42 16,3 19-33-16,1 21-26 15,0 3-3-15,8 10 0 16,0-6 4-16,15-3-14 16,5-2-6-16,15 4-13 15,2 0-7-15,12 8-8 16,4 2-1-16,13 1-2 16,7-1-1-16,9-13-1 15,8-6-1-15,2-19 0 16,0-6-1-16,4-16 3 15,5-1 0-15,-1-12 4 16,4-5 3-16,-5-2 9 16,-8-7 7-16,1-8 13 15,3-5 5-15,-2-18 1 0,2-3-1 16,-3-10-3-16,-3-9 1 16,-1 0 2-16,-6-5 3 15,-10 4 3-15,-3 1 2 16,-12-3-1-16,-5-1-2 15,-5 3-10-15,-14-3-6 16,-11 13-14-16,-5 3-6 16,-12 6-5-16,1 15-4 0,-8 10-2 15,-3 16-1-15,-6 22-3 16,-6 11 2-16,-9 19-2 16,-2 8-1-16,3 10 1 15,13 0 0-15,21-2-1 16,11-7 0-16,18-9 0 15,8-5-2-15,16-7-131 16,4-3-103-16,8-7 141 16</inkml:trace>
  <inkml:trace contextRef="#ctx0" brushRef="#br0" timeOffset="1335.39">14488 7243 168 0,'1'4'143'16,"5"-3"9"-16,4-1-25 15,4-4-18-15,7-12-22 16,3-8-10-16,9-18-17 15,7-9-7-15,17-12-9 16,1-8-3-16,-4-7 0 16,-1 0 3-16,-12 4 1 15,-1 5 2-15,0 11 0 16,-8 2 1-16,-8 12 0 16,-8 6-2-16,-8 11-4 15,-4 8-2-15,-4 9-3 0,0 9-2 16,-2 7-10-16,0 11-6 15,-5 22-9-15,-2 16-2 16,-6 29-4-16,1 7 1 16,2 17 0-16,1-2 1 15,7 1 2-15,0-1 4 0,4-15 14 16,1-1 9-16,0-14 9 16,4-6 0-16,6-1-11 15,0-5-8-15,4-12-8 16,-1-1-4-16,-5-16-5 15,-1-7-1-15,-1-10-1 16,0-4 0-16,-1 0 0 16,1-3-1-16,-3-2 1 15,-2-4 1-15,0-5 0 16,-2-3 0-16,-1 2-5 16,0 0-43-16,-1 0-150 15,1 0-72-15,-4-10-223 16,-12 3 288-16</inkml:trace>
  <inkml:trace contextRef="#ctx0" brushRef="#br0" timeOffset="1593.02">14669 7927 332 0,'-4'5'222'0,"8"0"-28"16,13-4-53-16,13 2-20 15,17-11 2-15,2-5 13 0,12-3 1 16,2-3-2-16,-2-5-23 16,5 7-15-16,-2-2-26 15,-11-4-17-15,-4 10-29 16,-4-1-7-16,-10 2-11 16,-7-2 0-16,2 1-6 15,1 6-8-15,-3-3-170 16,9 9-110-16,-8-3 169 15</inkml:trace>
  <inkml:trace contextRef="#ctx0" brushRef="#br0" timeOffset="8074.93">9487 8764 439 0,'-11'-17'230'0,"-11"0"-73"16,0 33-35-16,-4 7-10 15,-1 23-45-15,4 21-19 0,7 28-12 16,4 14 0-16,1 29 4 15,6 4 1-15,1 2-5 16,1-3-4-16,8-17-14 16,1-12-4-16,-2-14-6 15,2-7-2-15,-6-23-4 16,0-8 5-16,-2-29-148 16,0-2-62-16,2-19 122 15</inkml:trace>
  <inkml:trace contextRef="#ctx0" brushRef="#br0" timeOffset="8337.16">9148 9922 192 0,'-2'54'151'0,"2"4"12"16,5 6-55-16,1 0-29 15,7-4-20-15,2 3 7 16,4-9 17-16,5-3 12 15,1-15 17-15,1-12 3 16,0-15 2-16,0-9 3 16,5-19-2-16,1-14-4 0,8-12-24 15,-3-9-19-15,-3-2-38 16,-6 4-12-16,-5 0-15 16,-4 7-43-16,0 4-208 15,8 9-193-15,4 13 260 16</inkml:trace>
  <inkml:trace contextRef="#ctx0" brushRef="#br0" timeOffset="12854.85">8341 11729 107 0,'-8'-21'113'15,"-7"18"50"-15,-4 11-8 16,-11 21-45-16,-5 15-22 15,-3 31-24-15,5 14-8 0,8 20-10 16,13 6-9-16,13-5-16 16,13-10-6-16,31-21-8 15,3-20 0-15,27-29-2 16,2-20 0-16,7-23 2 16,9-13 1-16,-5-18 26 15,-9-8 20-15,-22-9 45 16,-20-4 23-16,-29 5 16 15,-17 2 1-15,-31-4-27 16,-15-3-22-16,-17-11-43 16,0-1-21-16,9 15-20 15,7 7-6-15,16 24-10 16,8 10-16-16,13 8-78 16,10 6-64-16,9 4-135 15,0-11-124-15,12-9 269 0</inkml:trace>
  <inkml:trace contextRef="#ctx0" brushRef="#br0" timeOffset="13045.85">9070 11582 449 0,'4'67'225'0,"-1"26"-56"16,-12 10 10-16,-4 21-36 15,-2-2-18-15,5-10-54 16,13-9-21-16,11-27-26 16,0-8-13-16,3-22-4 15,-7-12-2-15,3-17-110 16,-1-12-96-16,-3-23 121 16</inkml:trace>
  <inkml:trace contextRef="#ctx0" brushRef="#br0" timeOffset="13271.01">9030 11514 471 0,'6'-5'209'16,"1"4"-88"-16,5-1-12 16,10-1-13-16,14-2-5 15,19-4-14-15,4-1-13 16,17-1-29-16,-9 0-10 15,-6 2-16-15,0 4-3 16,-18 4-52-16,-11 1-63 16,-23 9-154-16,-9 6 160 0</inkml:trace>
  <inkml:trace contextRef="#ctx0" brushRef="#br0" timeOffset="13419.6">9083 12082 244 0,'-22'44'164'0,"20"-25"16"15,13-7-36-15,15-16-13 16,11-11-24-16,11-11-34 16,7-9-15-16,12-10-39 15,5-2-11-15,-2-2-91 16,-2-1-126-16,-1 8 131 16</inkml:trace>
  <inkml:trace contextRef="#ctx0" brushRef="#br0" timeOffset="13644.22">9851 11437 624 0,'-3'0'278'16,"-8"16"-121"-16,0 16-4 15,-2 23-6-15,5 8-5 16,-1 13-13-16,4 4-22 16,7-5-41-16,1 9-18 15,17 0-28-15,2-5-8 0,3-4-6 16,-2-9-3-16,1-4-33 15,-5-4-71-15,-7-1-155 16,-8-6-104-16,-12-10 204 16</inkml:trace>
  <inkml:trace contextRef="#ctx0" brushRef="#br0" timeOffset="13837.07">9817 11743 466 0,'47'-48'221'0,"15"-11"-60"15,10 5-5-15,-2 4 5 0,-1 3-20 16,-5 7-42-16,-5 6-28 16,-5 9-48-16,-10 5-10 15,-9 10-36-15,-8 8-112 16,-18 18 92-16</inkml:trace>
  <inkml:trace contextRef="#ctx0" brushRef="#br0" timeOffset="14017.54">9933 12043 564 0,'-18'21'254'0,"29"-15"-92"15,9-6-20-15,17-7-2 16,-1-11-25-16,10-9-46 15,6-4-27-15,6-3-29 16,4-3-8-16,6 1-78 16,7 1-102-16,9 7 109 15</inkml:trace>
  <inkml:trace contextRef="#ctx0" brushRef="#br0" timeOffset="14746.62">15289 8333 449 0,'-3'0'184'0,"-2"10"-118"15,3 14 2-15,-4 36 0 16,2 24-24-16,7 29 4 31,-2-57 6-31,0-28 4 0,0 1-2 0,10 225-25 16,11-18-7-16,3 4-13 16,2-135-2-16,-8-27-2 15,-2-8-1-15,0-9 2 16,-9-6-36-16,-3-6-167 0,6-1 142 15</inkml:trace>
  <inkml:trace contextRef="#ctx0" brushRef="#br0" timeOffset="14982.99">15135 9816 238 0,'17'64'96'0,"2"7"-26"15,6-1 14-15,2-7 27 16,-1-8 6-16,7-12-4 16,-1-7-4-16,-1-22 6 15,6-9-8-15,-1-17-19 16,2-11-4-16,-4-8-24 16,-3-9-9-16,0-13-21 15,-1-8-10-15,9-16-13 16,10-1-4-16,-5-7-149 15,11 4-222-15,3 13 237 16</inkml:trace>
  <inkml:trace contextRef="#ctx0" brushRef="#br0" timeOffset="15666.2">15413 11208 202 0,'-13'-23'133'0,"1"16"42"16,-9 2-52-16,-3 12-15 16,-3 7-14-16,-9 24-42 15,2 15-5-15,-2 28 11 16,1 13 3-16,20 14 1 15,11-6-5-15,26-9-23 16,14-12-13-16,14-27-11 16,13-13-2-16,9-36 11 15,5-13 3-15,9-30 10 16,-5-13 8-16,-14-7 28 16,-11-2 10-16,-34 1 25 15,-20 2 0-15,-24-8-26 0,-20-3-14 16,-18 1-35-16,-1 4-11 15,-1 14-20-15,9 9-7 16,18 23-65-16,6 5-62 16,19 15-131-16,10 5-104 15,17 8 231-15</inkml:trace>
  <inkml:trace contextRef="#ctx0" brushRef="#br0" timeOffset="15898.45">16186 11011 623 0,'-21'31'231'0,"6"14"-163"15,3 12 4-15,5 13 8 16,4 7-10-16,2 10-29 15,-3 1-12-15,3 2-15 16,1-3-3-16,4-8-5 16,5-6 3-16,-5-16-140 15,-3-8 100-15</inkml:trace>
  <inkml:trace contextRef="#ctx0" brushRef="#br0" timeOffset="16243.98">16139 11089 515 0,'-8'7'189'0,"8"8"-128"16,8 7-7-16,9 10 14 16,7 8 3-16,11 21-4 15,-8 5-1-15,7 20 4 16,0 2 14-16,1-5 6 15,8-7-7-15,-3-16-22 16,5-11-4-16,1-18 2 16,-4-10 5-16,0-18 24 15,-7-11-5-15,-2-20 9 16,0-9 2-16,-15-25-4 16,-6-11-10-16,-15-23-30 15,-6-10-14-15,1 3-22 16,8 8-4-16,-1 11-8 15,5 10-2-15,-4 11-83 16,1 3-104-16,8 21 118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C030D-D227-447E-BB4D-4CC71BC171C0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12450-C84E-4232-8426-A32E95594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8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https://www.reddit.com/r/mildlyinteresting/comments/d5x9va/my_light_switch_is_half_way_up/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12450-C84E-4232-8426-A32E955940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82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3D49-B7AD-4CE7-A991-C58355AC7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D3FC6-C48C-4A6D-A7AF-D8A5FE347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7777B-0317-4281-A641-A75BA5CD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954F3-3100-4903-A1C6-BE9EE54F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FC10E-769D-48CC-BE28-F15E5E70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6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5C640-E6FA-42BC-BA3D-9E4DA3B3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F2EE4-D010-4AC6-888F-15F1B1F14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CF662-0DA0-4627-A5F2-A4FACFA2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0AACB-AF00-4A4F-9D5C-B7C21D22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1E8A0-898B-4EE3-9C74-49EC4D6C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5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2B95BF-F8DD-45E6-A061-49DB5626CF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4459E-6BF0-49BE-ADE2-8FF160439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F128B-F8CD-4EC3-81AC-CEA1D475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B9401-969C-4C3C-BF1E-72C23F52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5DF0A-7694-4474-A5E4-ABB96C4D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8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6005-99BF-4D11-9997-D00BDDD9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D9F9-F9A6-4BD0-A415-1EF94C0DD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AAB6D-6D54-42A6-8A55-06698E1C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5BDF3-4945-4200-AFB5-6C0D079D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6C3FB-DBB8-4C16-AB6C-46285C3D5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9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4EA6F-F1C9-4499-83E2-CBB1C96C0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8C533-34EF-459F-B20D-E0E126A19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9CAEF-A38B-48B8-A67F-B04D9287F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7324E-9950-4676-8DE7-9801DE43A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B9410-23FE-4687-B1A8-F94A0E2BB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7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2CE64-E090-4A7D-A493-3B0B8EBDD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287E-DF33-4BCC-BEC7-D36AACAC50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B1072-1389-498D-9A5D-887E5DC5B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E9094-90B5-44BA-ACBA-587C2083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796EB-6C87-4202-ABD9-F1A6F589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A65AF-3961-48F2-A244-125A206C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3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E0A0A-0BC5-427F-BD2E-C4E24B90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D0831-2837-47D4-8D70-EC56EF818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96DEE-7BB7-437C-AD59-F03F1B14B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F03D5-8EEA-4653-8AFE-B60710628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61A416-21F8-40F9-A614-3E7364AB4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1E7F67-DEB5-4CF9-86E0-43669617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4B0220-1D2F-4321-8523-260691B5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C92237-2D5B-4331-8FF9-8590EC8A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2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D930B-F482-41E3-A342-E787FD6FC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52A261-4EFF-4100-8788-208CC75FF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101961-6D64-480C-A8B3-6434E989A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35396C-E31C-4BEC-96FB-78405611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5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A7D25-6657-4109-ABBD-8DF26142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BBFBA-63F5-4ABD-9C87-075CB772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8D7F1-AF61-4BD2-937D-71BF0D8B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0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6501A-814A-4425-B74A-F5E1866C0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9AB24-F401-4FBC-A151-C39DDA2E4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C2454-81B2-44B5-B1DF-5BA94DC21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AC177-A0C4-4B4B-8968-663714509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54EFA-99EF-4562-A1A4-8B26BBD6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D841C-55AC-4044-A2A8-1C06766F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9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D9A30-1138-4DD6-B330-A0C298108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A03A3B-4E70-4EBE-A68B-32F068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79870-2095-4E28-BCD6-5C7BD1765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14A66-FB74-4C8E-8B58-0701D9909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7E99B-0BA0-4453-8A81-E8D64410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7B932-033B-4DAC-BDE9-7ECB0E3F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F8A84-8584-492F-83A1-D8588704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70F21-E3AB-4305-BE34-B7F8F864B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E7874-B747-45E2-A441-22B887BE2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81440-B955-4BF1-9435-7B6D453C1E42}" type="datetimeFigureOut">
              <a:rPr lang="en-US" smtClean="0"/>
              <a:t>9/5/2020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E711B-06E3-498A-8F68-D6A52696B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52258-6D22-412F-84AE-0E51EE677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3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F67A0-F59F-4260-B44A-61CE524FD7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CS2911 – Network Protocols</a:t>
            </a:r>
            <a:br>
              <a:rPr lang="en-US" dirty="0"/>
            </a:br>
            <a:r>
              <a:rPr lang="en-US" sz="4800" dirty="0"/>
              <a:t>Binary Numbers and </a:t>
            </a:r>
            <a:br>
              <a:rPr lang="en-US" sz="4800" dirty="0"/>
            </a:br>
            <a:r>
              <a:rPr lang="en-US" sz="4800" dirty="0"/>
              <a:t>The Place-Value System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D87656-B9CF-4A83-A994-7C968CA168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Yoder</a:t>
            </a:r>
          </a:p>
          <a:p>
            <a:r>
              <a:rPr lang="en-US" dirty="0"/>
              <a:t>Binary Numbers</a:t>
            </a:r>
          </a:p>
        </p:txBody>
      </p:sp>
    </p:spTree>
    <p:extLst>
      <p:ext uri="{BB962C8B-B14F-4D97-AF65-F5344CB8AC3E}">
        <p14:creationId xmlns:p14="http://schemas.microsoft.com/office/powerpoint/2010/main" val="17394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2" name="Rectangle 134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r/mildlyinteresting - My light switch is half way up">
            <a:extLst>
              <a:ext uri="{FF2B5EF4-FFF2-40B4-BE49-F238E27FC236}">
                <a16:creationId xmlns:a16="http://schemas.microsoft.com/office/drawing/2014/main" id="{DE0AA3CD-CE87-4F12-9345-5A35DB3234E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50" r="9092" b="32310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Rectangle 136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EB396-7360-4051-8479-52E5A62BB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/>
              <a:t>Have you ever tried to set a switch half-way up?</a:t>
            </a:r>
          </a:p>
        </p:txBody>
      </p:sp>
      <p:sp>
        <p:nvSpPr>
          <p:cNvPr id="2054" name="Rectangle 13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55" name="Rectangle 14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3593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0575B-69DB-4DC8-9D34-C6CA987AC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1432F-E92B-418B-B91A-47FA8CF07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base 2?</a:t>
            </a:r>
          </a:p>
        </p:txBody>
      </p:sp>
    </p:spTree>
    <p:extLst>
      <p:ext uri="{BB962C8B-B14F-4D97-AF65-F5344CB8AC3E}">
        <p14:creationId xmlns:p14="http://schemas.microsoft.com/office/powerpoint/2010/main" val="357088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23307-18EC-49D7-A0A2-56562DA5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Decimal Numbers</a:t>
            </a:r>
            <a:br>
              <a:rPr lang="en-US" dirty="0"/>
            </a:br>
            <a:r>
              <a:rPr lang="en-US" sz="3600" dirty="0"/>
              <a:t>The Place-Value System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73C7E-11D7-4AD9-A634-AD0AD05C0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3E9D63C-059F-4676-B150-6527F4ED40DC}"/>
                  </a:ext>
                </a:extLst>
              </p14:cNvPr>
              <p14:cNvContentPartPr/>
              <p14:nvPr/>
            </p14:nvContentPartPr>
            <p14:xfrm>
              <a:off x="173160" y="1681560"/>
              <a:ext cx="12016440" cy="5103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3E9D63C-059F-4676-B150-6527F4ED40D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3800" y="1672200"/>
                <a:ext cx="12035160" cy="5121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7467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0575B-69DB-4DC8-9D34-C6CA987AC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1432F-E92B-418B-B91A-47FA8CF07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base 2?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EDFAE5C-53AD-4DA3-B73B-19377EEB93A2}"/>
                  </a:ext>
                </a:extLst>
              </p14:cNvPr>
              <p14:cNvContentPartPr/>
              <p14:nvPr/>
            </p14:nvContentPartPr>
            <p14:xfrm>
              <a:off x="2925360" y="2313000"/>
              <a:ext cx="3099240" cy="2209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EDFAE5C-53AD-4DA3-B73B-19377EEB93A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16000" y="2303640"/>
                <a:ext cx="3117960" cy="222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5575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49E04-2BA1-4E4A-9AD4-CCB6979AD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00BA8-375D-4C00-BDBF-13EA483E4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92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2664</TotalTime>
  <Words>79</Words>
  <Application>Microsoft Office PowerPoint</Application>
  <PresentationFormat>Widescreen</PresentationFormat>
  <Paragraphs>12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CS2911 – Network Protocols Binary Numbers and  The Place-Value System</vt:lpstr>
      <vt:lpstr>Have you ever tried to set a switch half-way up?</vt:lpstr>
      <vt:lpstr>Binary Numbers</vt:lpstr>
      <vt:lpstr>Decimal Numbers The Place-Value System</vt:lpstr>
      <vt:lpstr>Binary Numbers</vt:lpstr>
      <vt:lpstr>Binary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CS2911 – Network Protocols</dc:title>
  <dc:creator>Yoder, Josiah</dc:creator>
  <cp:lastModifiedBy>Yoder, Josiah</cp:lastModifiedBy>
  <cp:revision>6</cp:revision>
  <dcterms:created xsi:type="dcterms:W3CDTF">2020-09-05T15:06:45Z</dcterms:created>
  <dcterms:modified xsi:type="dcterms:W3CDTF">2020-09-07T13:07:13Z</dcterms:modified>
</cp:coreProperties>
</file>