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8719" autoAdjust="0"/>
  </p:normalViewPr>
  <p:slideViewPr>
    <p:cSldViewPr snapToGrid="0">
      <p:cViewPr varScale="1">
        <p:scale>
          <a:sx n="101" d="100"/>
          <a:sy n="101" d="100"/>
        </p:scale>
        <p:origin x="936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3C030D-D227-447E-BB4D-4CC71BC171C0}" type="datetimeFigureOut">
              <a:rPr lang="en-US" smtClean="0"/>
              <a:t>9/5/2020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912450-C84E-4232-8426-A32E955940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2875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https://www.reddit.com/r/mildlyinteresting/comments/d5x9va/my_light_switch_is_half_way_up/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912450-C84E-4232-8426-A32E9559403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1828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DB3D49-B7AD-4CE7-A991-C58355AC76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3D3FC6-C48C-4A6D-A7AF-D8A5FE3474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7777B-0317-4281-A641-A75BA5CD5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0954F3-3100-4903-A1C6-BE9EE54F2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CFC10E-769D-48CC-BE28-F15E5E70B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961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5C640-E6FA-42BC-BA3D-9E4DA3B32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2F2EE4-D010-4AC6-888F-15F1B1F143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8CF662-0DA0-4627-A5F2-A4FACFA2B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E0AACB-AF00-4A4F-9D5C-B7C21D22B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91E8A0-898B-4EE3-9C74-49EC4D6C4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651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2B95BF-F8DD-45E6-A061-49DB5626CF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E4459E-6BF0-49BE-ADE2-8FF160439D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BF128B-F8CD-4EC3-81AC-CEA1D4755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BB9401-969C-4C3C-BF1E-72C23F525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95DF0A-7694-4474-A5E4-ABB96C4D9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182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A6005-99BF-4D11-9997-D00BDDD90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6CD9F9-F9A6-4BD0-A415-1EF94C0DD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FAAB6D-6D54-42A6-8A55-06698E1C2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A5BDF3-4945-4200-AFB5-6C0D079D2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96C3FB-DBB8-4C16-AB6C-46285C3D5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792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C4EA6F-F1C9-4499-83E2-CBB1C96C09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78C533-34EF-459F-B20D-E0E126A19D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D9CAEF-A38B-48B8-A67F-B04D9287F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87324E-9950-4676-8DE7-9801DE43A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BB9410-23FE-4687-B1A8-F94A0E2BB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072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42CE64-E090-4A7D-A493-3B0B8EBDD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A287E-DF33-4BCC-BEC7-D36AACAC50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AB1072-1389-498D-9A5D-887E5DC5B5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BE9094-90B5-44BA-ACBA-587C208335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3796EB-6C87-4202-ABD9-F1A6F589C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CA65AF-3961-48F2-A244-125A206C8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030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DE0A0A-0BC5-427F-BD2E-C4E24B909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DD0831-2837-47D4-8D70-EC56EF818B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496DEE-7BB7-437C-AD59-F03F1B14BC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AF03D5-8EEA-4653-8AFE-B60710628F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61A416-21F8-40F9-A614-3E7364AB45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71E7F67-DEB5-4CF9-86E0-436696173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F4B0220-1D2F-4321-8523-260691B5B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FC92237-2D5B-4331-8FF9-8590EC8A6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020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2D930B-F482-41E3-A342-E787FD6FC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52A261-4EFF-4100-8788-208CC75FF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101961-6D64-480C-A8B3-6434E989A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35396C-E31C-4BEC-96FB-78405611F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050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6A7D25-6657-4109-ABBD-8DF26142F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CBBFBA-63F5-4ABD-9C87-075CB7722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E8D7F1-AF61-4BD2-937D-71BF0D8B8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903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66501A-814A-4425-B74A-F5E1866C06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59AB24-F401-4FBC-A151-C39DDA2E42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2C2454-81B2-44B5-B1DF-5BA94DC21C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FAC177-A0C4-4B4B-8968-663714509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454EFA-99EF-4562-A1A4-8B26BBD63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5D841C-55AC-4044-A2A8-1C06766F7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797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D9A30-1138-4DD6-B330-A0C298108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A03A3B-4E70-4EBE-A68B-32F06837EB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F79870-2095-4E28-BCD6-5C7BD17651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814A66-FB74-4C8E-8B58-0701D9909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47E99B-0BA0-4453-8A81-E8D644101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D7B932-033B-4DAC-BDE9-7ECB0E3F5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54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EFF8A84-8584-492F-83A1-D85887041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E70F21-E3AB-4305-BE34-B7F8F864BD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8E7874-B747-45E2-A441-22B887BE23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881440-B955-4BF1-9435-7B6D453C1E42}" type="datetimeFigureOut">
              <a:rPr lang="en-US" smtClean="0"/>
              <a:t>9/5/2020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FE711B-06E3-498A-8F68-D6A52696B4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852258-6D22-412F-84AE-0E51EE6777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431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F67A0-F59F-4260-B44A-61CE524FD7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CS2911 – Network Protocols</a:t>
            </a:r>
            <a:br>
              <a:rPr lang="en-US" dirty="0"/>
            </a:br>
            <a:r>
              <a:rPr lang="en-US" sz="4800" dirty="0"/>
              <a:t>Binary Numbers and </a:t>
            </a:r>
            <a:br>
              <a:rPr lang="en-US" sz="4800" dirty="0"/>
            </a:br>
            <a:r>
              <a:rPr lang="en-US" sz="4800" dirty="0"/>
              <a:t>The Place-Value System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D87656-B9CF-4A83-A994-7C968CA1689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Dr. Yoder</a:t>
            </a:r>
          </a:p>
          <a:p>
            <a:r>
              <a:rPr lang="en-US" dirty="0"/>
              <a:t>Binary Numbers</a:t>
            </a:r>
          </a:p>
        </p:txBody>
      </p:sp>
    </p:spTree>
    <p:extLst>
      <p:ext uri="{BB962C8B-B14F-4D97-AF65-F5344CB8AC3E}">
        <p14:creationId xmlns:p14="http://schemas.microsoft.com/office/powerpoint/2010/main" val="173947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2" name="Rectangle 134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r/mildlyinteresting - My light switch is half way up">
            <a:extLst>
              <a:ext uri="{FF2B5EF4-FFF2-40B4-BE49-F238E27FC236}">
                <a16:creationId xmlns:a16="http://schemas.microsoft.com/office/drawing/2014/main" id="{DE0AA3CD-CE87-4F12-9345-5A35DB3234E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750" r="9092" b="32310"/>
          <a:stretch/>
        </p:blipFill>
        <p:spPr bwMode="auto">
          <a:xfrm>
            <a:off x="3523488" y="10"/>
            <a:ext cx="866851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3" name="Rectangle 136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6EB396-7360-4051-8479-52E5A62BBA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/>
              <a:t>Have you ever tried to set a switch half-way up?</a:t>
            </a:r>
          </a:p>
        </p:txBody>
      </p:sp>
      <p:sp>
        <p:nvSpPr>
          <p:cNvPr id="2054" name="Rectangle 138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055" name="Rectangle 140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35934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E0575B-69DB-4DC8-9D34-C6CA987AC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Numbers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A1432F-E92B-418B-B91A-47FA8CF07E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 base 2?</a:t>
            </a:r>
          </a:p>
        </p:txBody>
      </p:sp>
    </p:spTree>
    <p:extLst>
      <p:ext uri="{BB962C8B-B14F-4D97-AF65-F5344CB8AC3E}">
        <p14:creationId xmlns:p14="http://schemas.microsoft.com/office/powerpoint/2010/main" val="357088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23307-18EC-49D7-A0A2-56562DA5A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Decimal Numbers</a:t>
            </a:r>
            <a:br>
              <a:rPr lang="en-US" dirty="0"/>
            </a:br>
            <a:r>
              <a:rPr lang="en-US" sz="3600" dirty="0"/>
              <a:t>The Place-Value System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473C7E-11D7-4AD9-A634-AD0AD05C04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7467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E0575B-69DB-4DC8-9D34-C6CA987AC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Numbers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A1432F-E92B-418B-B91A-47FA8CF07E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 base 2?</a:t>
            </a:r>
          </a:p>
        </p:txBody>
      </p:sp>
    </p:spTree>
    <p:extLst>
      <p:ext uri="{BB962C8B-B14F-4D97-AF65-F5344CB8AC3E}">
        <p14:creationId xmlns:p14="http://schemas.microsoft.com/office/powerpoint/2010/main" val="24555752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949E04-2BA1-4E4A-9AD4-CCB6979AD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Numbers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C00BA8-375D-4C00-BDBF-13EA483E45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6927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79</Words>
  <Application>Microsoft Office PowerPoint</Application>
  <PresentationFormat>Widescreen</PresentationFormat>
  <Paragraphs>12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CS2911 – Network Protocols Binary Numbers and  The Place-Value System</vt:lpstr>
      <vt:lpstr>Have you ever tried to set a switch half-way up?</vt:lpstr>
      <vt:lpstr>Binary Numbers</vt:lpstr>
      <vt:lpstr>Decimal Numbers The Place-Value System</vt:lpstr>
      <vt:lpstr>Binary Numbers</vt:lpstr>
      <vt:lpstr>Binary Numbers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CS2911 – Network Protocols</dc:title>
  <dc:creator>Yoder, Josiah</dc:creator>
  <cp:lastModifiedBy>Yoder, Josiah</cp:lastModifiedBy>
  <cp:revision>5</cp:revision>
  <dcterms:created xsi:type="dcterms:W3CDTF">2020-09-05T15:06:45Z</dcterms:created>
  <dcterms:modified xsi:type="dcterms:W3CDTF">2020-09-05T18:17:28Z</dcterms:modified>
</cp:coreProperties>
</file>