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notesSlides/notesSlide2.xml" ContentType="application/vnd.openxmlformats-officedocument.presentationml.notesSlide+xml"/>
  <Override PartName="/ppt/ink/ink2.xml" ContentType="application/inkml+xml"/>
  <Override PartName="/ppt/tags/tag1.xml" ContentType="application/vnd.openxmlformats-officedocument.presentationml.tags+xml"/>
  <Override PartName="/ppt/notesSlides/notesSlide3.xml" ContentType="application/vnd.openxmlformats-officedocument.presentationml.notesSlide+xml"/>
  <Override PartName="/ppt/ink/ink3.xml" ContentType="application/inkml+xml"/>
  <Override PartName="/ppt/tags/tag2.xml" ContentType="application/vnd.openxmlformats-officedocument.presentationml.tags+xml"/>
  <Override PartName="/ppt/notesSlides/notesSlide4.xml" ContentType="application/vnd.openxmlformats-officedocument.presentationml.notesSlide+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notesSlides/notesSlide5.xml" ContentType="application/vnd.openxmlformats-officedocument.presentationml.notesSlide+xml"/>
  <Override PartName="/ppt/tags/tag3.xml" ContentType="application/vnd.openxmlformats-officedocument.presentationml.tags+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ppt/tags/tag5.xml" ContentType="application/vnd.openxmlformats-officedocument.presentationml.tags+xml"/>
  <Override PartName="/ppt/notesSlides/notesSlide8.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78" r:id="rId3"/>
    <p:sldId id="375" r:id="rId4"/>
    <p:sldId id="376" r:id="rId5"/>
    <p:sldId id="392" r:id="rId6"/>
    <p:sldId id="384" r:id="rId7"/>
    <p:sldId id="386" r:id="rId8"/>
    <p:sldId id="385" r:id="rId9"/>
    <p:sldId id="387" r:id="rId10"/>
    <p:sldId id="388" r:id="rId11"/>
    <p:sldId id="393" r:id="rId12"/>
    <p:sldId id="389" r:id="rId13"/>
    <p:sldId id="390" r:id="rId14"/>
    <p:sldId id="381" r:id="rId15"/>
    <p:sldId id="382" r:id="rId16"/>
    <p:sldId id="370" r:id="rId17"/>
    <p:sldId id="371" r:id="rId18"/>
    <p:sldId id="372" r:id="rId19"/>
    <p:sldId id="377" r:id="rId20"/>
    <p:sldId id="379" r:id="rId21"/>
    <p:sldId id="380" r:id="rId22"/>
    <p:sldId id="325" r:id="rId23"/>
    <p:sldId id="25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ax="30937" units="cm"/>
          <inkml:channel name="Y" type="integer" max="17402" units="cm"/>
          <inkml:channel name="F" type="integer" max="4095" units="dev"/>
          <inkml:channel name="T" type="integer" max="2.14748E9" units="dev"/>
        </inkml:traceFormat>
        <inkml:channelProperties>
          <inkml:channelProperty channel="X" name="resolution" value="1000.22632" units="1/cm"/>
          <inkml:channelProperty channel="Y" name="resolution" value="1000.11493" units="1/cm"/>
          <inkml:channelProperty channel="F" name="resolution" value="0" units="1/dev"/>
          <inkml:channelProperty channel="T" name="resolution" value="1" units="1/dev"/>
        </inkml:channelProperties>
      </inkml:inkSource>
      <inkml:timestamp xml:id="ts0" timeString="2020-09-12T19:50:06.521"/>
    </inkml:context>
    <inkml:brush xml:id="br0">
      <inkml:brushProperty name="width" value="0.05292" units="cm"/>
      <inkml:brushProperty name="height" value="0.05292" units="cm"/>
      <inkml:brushProperty name="color" value="#FF0000"/>
    </inkml:brush>
  </inkml:definitions>
  <inkml:trace contextRef="#ctx0" brushRef="#br0">17967 1234 592 0,'-3'6'32'0,"1"1"22"0,-7 11-10 0,-8 24-9 16,-3 10-10-16,2-3-1 15,1-1-2-15,3 9-3 16,5-2 2-16,3 5 0 16,5 7 3-16,5-7-3 15,0-5 0-15,9-9-1 16,0-5 0-16,4-21-3 16,4 4 1-16,1-20 1 15,2-10 4-15,8 0 20 16,1-17 9-16,4-5 8 15,-6-7 4-15,-2-16-3 16,2-4-2-16,-11-15-4 0,7-1-2 16,-6 8-13-16,-7 4-2 15,-8 6-1-15,-11 10 2 16,-10-6 1-16,-3 6-1 16,-6 14-11-16,-2-2-8 15,-20 17-8-15,-10 9-4 0,-6 12-3 16,-4 12-3-16,15 14-3 15,9-1-10-15,15-8-36 16,13-5-28-16,18-9-82 16,7 1-31-16,17-9-30 15,5 9-18-15,10-6 165 16</inkml:trace>
  <inkml:trace contextRef="#ctx0" brushRef="#br0" timeOffset="728.88">18747 1203 225 0,'-4'13'185'16,"-5"15"6"-16,-2 19-14 15,4 4-19-15,-3 14-42 16,1 5-18-16,0 4-48 15,-2 1-21-15,10 0-29 16,-1-12-30-16,11-12-107 16,3-15-147-16,8-19 178 15</inkml:trace>
  <inkml:trace contextRef="#ctx0" brushRef="#br0" timeOffset="1916.11">19702 1345 94 0,'12'-18'83'0,"5"-2"37"15,5-6-7-15,3 2-22 16,0 1-10-16,6 2-24 16,-4 2-9-16,0 8-11 15,1 5-2-15,-1 9-1 16,1 7 1-16,-9 13-2 0,-6 5 0 16,-9 13-6-16,-8 3-3 15,-5 4-5-15,-3 7-4 16,-14 3-3-16,-3-3 1 15,-7 7 6-15,-4-3 7 16,6-11 15-16,4 0 8 0,10-20 10 16,8-1 0-1,8-12-8-15,5-10-3 0,8-2 1 16,4-9 4-16,7-1 7 16,3 6 3-16,4-4-1 15,2 1-3-15,9 0-8 16,3-7-5-16,3-1-12 15,1 2-3-15,-4 2-9 16,-6 0-3-16,0 3-7 16,-3-2-3-16,-9 2-3 15,-1 2-1-15,-9 6 1 16,-6 0-5-16,-4 4-52 16,-1-2-63-16,-2 0-170 15,1 4-111-15,4-4 237 16</inkml:trace>
  <inkml:trace contextRef="#ctx0" brushRef="#br0" timeOffset="2690.56">20568 1087 242 0,'-8'0'162'0,"2"16"7"16,1 9-12-16,5 8-28 15,-2 16 0-15,2 0 3 0,-1 5 3 16,-1 2-16-16,2 1-6 16,-3 3-24-16,1-7-17 15,5 1-30-15,0-8-13 16,-2-9-18-16,-2-2-4 16,-1-5-4-16,-2-10-14 15,3-4-77-15,7 1-55 16,-3-8-108-16,-3 0-72 0,4-7 206 15</inkml:trace>
  <inkml:trace contextRef="#ctx0" brushRef="#br0" timeOffset="2915.25">20618 1263 408 0,'15'-17'244'16,"0"-3"-69"-16,19 1-45 16,9-4-12-16,-6 3-48 15,2 1-13-15,-10 7-23 32,-15 5-17-32,1 2-26 0,42-9-22 0,-7 7-71 0,-7 1-52 15,-36 13 89-15</inkml:trace>
  <inkml:trace contextRef="#ctx0" brushRef="#br0" timeOffset="3138.31">20625 1540 761 0,'0'10'351'0,"0"-10"-186"16,6 6 5-16,18-8-42 15,3-7-30-15,18-2-25 16,4-6-15-16,3-2-40 16,-1 4-9-16,-6 2-32 15,-2 0-40-15,-10 4-121 16,-8 2-68-16,-6 4 146 16</inkml:trace>
  <inkml:trace contextRef="#ctx0" brushRef="#br0" timeOffset="4825.46">21906 1221 246 0,'-18'9'162'16,"-25"32"-2"-16,30-33-23 0,7-2-42 15,5-4-15-15,6-7-17 16,6-1-12-16,11-8-11 16,3-4-2-16,13-7-10 15,-3-3-7-15,6 1-11 16,5 4-4-16,-5 7-3 15,-4 4 1-15,-11 16 0 16,-8 7 1-16,-13 13 7 16,-4 7 6-16,-6 3 8 15,-7 5 1-15,-3-3-3 16,-3 3-6-16,4-9-7 16,1-1-3-16,9-10-8 15,7-7-2-15,10 1-4 16,9-20 0-16,6 1 0 15,1-2 3-15,-3-5 1 0,-1 14 2 16,-6 7 20-16,-3 2 21 16,-7 8 56-16,-9 9 18 15,-14 2 16-15,-7 6-16 16,-8 10-44-16,-4-4-22 16,2 3-27-16,1-3-9 15,8-16-31-15,6-2-30 16,2-14-106-16,7-4-62 0,2-5-177 15,8-5 236-15</inkml:trace>
  <inkml:trace contextRef="#ctx0" brushRef="#br0" timeOffset="5664.58">22692 1077 177 0,'0'-1'157'0,"-1"-2"12"16,-1 8-12-16,1-5-17 15,-6 18-8-15,-18 49 3 16,1-12 8-16,0-3-9 0,2 11-15 15,-6-1-15-15,3 1-17 16,13 0-9-16,3-12-5 16,9-2-6-16,13-15-11 15,0-2-8-15,0-11-6 16,3-6-1-16,3-5 3 16,-5-5 3-16,10-4 8 15,2-3 3-15,5-9-8 16,0-2-7-16,6-4-15 15,2-3-8-15,7-3-10 16,-5 0-5-16,3 4-1 16,-9 0-1-16,-9 6-1 15,3 4-4-15,-17-8-95 16,1 11-54-16,-10 0-139 16,-3-1-55-16,-10 7-40 0,-5 0-34 15,-13 0 284-15</inkml:trace>
  <inkml:trace contextRef="#ctx0" brushRef="#br0" timeOffset="5800.96">22665 1554 245 0,'8'-7'177'0,"11"-1"3"0,9-8-52 16,10-5-32-16,8 0-43 16,1-11-18-16,2 14-53 15,-6-4-43-15,-10-9 39 16</inkml:trace>
  <inkml:trace contextRef="#ctx0" brushRef="#br0" timeOffset="5992.24">22703 1204 629 0,'-11'-4'277'0,"14"-5"-154"15,6-4-34-15,9-10-35 16,8-3-31-16,14-8-31 16,6 0-28-16,7 7-102 0,2-8-120 15,5 14 159-15</inkml:trace>
  <inkml:trace contextRef="#ctx0" brushRef="#br0" timeOffset="6770.56">24309 1135 334 0,'-2'-9'194'0,"-4"7"-3"16,-6-3-7-16,-13 7 3 16,-5 10 4-16,-11 14-16 15,-4 17-12-15,-2 13-36 16,5 8-6-16,3 3-14 16,6-2-6-16,14-4-25 15,4-5-11-15,21-5-23 16,9-4-8-16,11-10-9 15,5-9-4-15,5-14-4 16,-1-10-2-16,9-12-1 16,4-6-1-16,-5-12-5 0,-1-1-10 15,-17-5-125-15,1-1-79 16,-7 12-203-16,3 3-185 16,8 18 387-16</inkml:trace>
  <inkml:trace contextRef="#ctx0" brushRef="#br0" timeOffset="7605.41">24753 1134 451 0,'34'33'264'0,"-40"-3"-25"16,0 7-18-16,-4-6-47 15,6 0-24-15,4-7-49 16,3-6-25-16,6-10-37 15,-1-3-7-15,4-5 3 16,-6 0 4-16,10 2 13 16,-5 1 8-16,-8-3 4 0,2-7 0 15,-7-8-9-15,8-1-6 16,0-3-16-16,8 3-6 16,-6 4-16-16,4 3-3 15,2 4-5-15,-5 4 0 16,13 2-3-16,-5 1 0 15,-4 3 1-15,2 0 0 16,-7 2 1-16,-2 3-2 0,4 7 0 16,-7 6 0-16,-8 7 3 15,-7 10 4-15,-10 6 16 16,-1-4 8-16,11 0 14 16,-4-4 1-16,4-8-12 15,0-4-8-15,-1-7-13 16,2-6-4-16,-3-9-6 15,-1 0-25-15,-4-8-110 16,-1-3-68-16,4-9-166 16,0-6-62-16,-1-2 273 15</inkml:trace>
  <inkml:trace contextRef="#ctx0" brushRef="#br0" timeOffset="7784.16">24814 1161 487 0,'23'-37'328'0,"1"3"-34"16,0 15-67-16,-5 0-34 16,-1 8-84-16,-6-5-36 15,10 4-49-15,4 4-12 16,1 0-39-16,6 8-54 16,-3-3-158-16,-2 4-156 0,-5 12 239 15</inkml:trace>
  <inkml:trace contextRef="#ctx0" brushRef="#br0" timeOffset="11030.54">18798 925 62 0,'-28'-8'54'0,"-2"7"38"16,-1-3 2-16,2 2 5 15,-7 3-6-15,-15 1-18 16,-2 8-6-16,-15 8-13 16,-3 15-6-16,1 10-10 0,-4 7-6 15,-3 3-5-15,0-15 3 16,5 6 12-16,4-2 0 15,10 7-5-15,8 4-7 16,4-3-16-16,8-1-2 16,14-4-3-16,1-4 0 15,14 13-4-15,-1 2-1 0,2 16-4 16,8 0-1-16,1 3 1 16,8-6-2-16,8-8 1 15,7 2 2-15,12-12 5 16,4 2 3-16,7-15 8 15,7-6-3-15,13-8-1 16,1-7-3-16,9-5-6 16,-6-10-2-16,-4-3 0 15,-3-6-2-15,0-10 2 16,3 1-3-16,-2-6 1 16,3 0-1-16,-11-3-1 15,-2-2 1-15,-6-9 1 16,-1-1 0-16,5 2 13 15,-4 5 11-15,2-10 14 16,-5 6 3-16,-1-15-6 0,-9-10-4 16,-5 0-7-16,3-8 1 15,-13 1-3-15,7 7 2 16,-5 10 3-16,-9 5 0 16,-3 5 5-16,-4-3-1 15,-10-10-3-15,-5-6-2 16,-7-9-5-16,-9-4-3 15,-12-3-5-15,-5 8-2 0,-16 15-3 16,-3 14-3-16,-10 27-1 16,-3 6-1-16,2 14-3 15,-1 8 1-15,6 13-3 16,-2-4 0-16,8 5-67 16,7-3-92-16,16-1 102 15</inkml:trace>
  <inkml:trace contextRef="#ctx0" brushRef="#br0" timeOffset="13805.13">20637 900 73 0,'-25'-20'68'0,"8"-3"20"16,0 0-1-16,-15-1 10 16,-3 15-5-16,-13 3-6 15,-8 13-7-15,5 9-2 16,-1 8-9-16,0 1-3 16,-1 2-14-16,4-3-5 0,-6-1-13 15,7 15-3-15,-4 2-9 16,-7 8-3-16,4 8-8 15,-2 0-4-15,7 9-2 16,-1 0 0-16,16-2 6 16,1 0 6-16,14-4 4 15,2-1 0-15,5 4-7 16,7-5-4-16,4 7-5 16,11-3 1-16,3 0-4 15,-1-8 2-15,13-1-1 16,1 0 0-16,7-8 0 15,13 2 0-15,1-10-1 16,10-3 0-16,14-1 0 16,0-5 1-16,2-8 0 15,-3-3 1-15,-6-6-1 0,-4-5-1 16,2-5 1-16,1-4 0 16,0-9 0-16,-2-7 3 15,-2-5-2-15,0-7 5 16,1-4 5-16,3-2 5 15,1-4 12-15,0-3 2 16,-3-5 2-16,-1 1-3 16,-6-8-10-16,-10-1-3 0,-3 1-7 15,-5-4 2-15,-3 7 16 16,0-2 7-16,-12 2 9 16,-1 7-2-16,-5-15-9 15,-1 6-6-15,-4-12-1 16,-1-6 3-16,-7 3 4 15,-4 1 4-15,-9 8-1 16,-5 12-1-16,-15 12-7 16,-5 4-7-16,-9 10-7 15,-7 0-4-15,-16 16-6 16,-11 7-1-16,-16 14-3 16,1 10 0-16,13 0-12 15,12-6-23-15,19-6-103 0,10-2-96 16,2 2 145-16</inkml:trace>
  <inkml:trace contextRef="#ctx0" brushRef="#br0" timeOffset="16451.14">23004 796 157 0,'-13'-17'88'0,"-5"-3"13"16,-2 9-8-16,6-2-8 16,-9 3 0-16,-8 14-18 15,-7-3-9-15,-8 10-11 16,-12 2-4-16,-3 10-7 0,-5 2-3 15,0 10-1-15,-1 7 2 16,-1-8 0-16,-1 4 1 16,-5 9-6-16,8-1-7 15,4 8-11-15,9 4-4 16,8 1-5-16,8 1-1 16,17 13 0-16,-3-10 0 15,11 5 1-15,1 5-2 0,4-3 1 16,10 15-1-16,-1-11 0 15,2-1 1-15,8-10-1 16,-6-14 0-16,10 0 2 16,6-7-1-16,5-3 2 15,5 1 0-15,10-14 6 16,4-2 3-16,9-13 7 16,5-4 0-16,6-7-2 15,5-5-4-15,-1-6-5 16,1-2 1-16,-5-10 3 15,-2 0 1-15,5-4 3 16,-3-4 0-16,0 1 7 16,-7-9 8-16,-6 0 2 15,1 2 2-15,-4-8-3 0,1-1-3 16,-2-7 5-16,-2-7 1 16,-2 3 1-16,6 3 0 15,-15 2 1-15,-5 4 2 16,-6-6 3-16,-9-1 2 15,-1-9 1-15,-4-3 1 16,-5-9-1-16,-11-3 1 16,2 7-3-16,-7 8-3 0,-8 17-4 15,-1 4-1-15,-33 9-6 16,-8 2-5-16,-22 13-10 16,-5 11-6-16,10 13-6 15,11 3-2-15,0 4-51 16,5 3-50-16,7-7-152 15,0 2-109-15,25-20 221 16</inkml:trace>
  <inkml:trace contextRef="#ctx0" brushRef="#br0" timeOffset="19488.48">25047 826 106 0,'-21'-6'92'16,"-9"2"27"-16,0 1-3 16,0 7-24-16,-4-4-9 15,-7 2-22-15,-9 2-4 16,-14-1-10-16,-3 10-2 0,-3 4-1 16,2-1 2-16,3 7-3 15,-5 0 1-15,3 8-6 16,-4 15-2-16,1 3-8 15,3 6-4-15,2 2-9 16,9-9-5-16,8 7-6 16,1 1-1-16,14 0-1 15,0 4 2-15,8-3-2 16,11 0 1-16,17 8-2 16,6 2 0-16,11 4-1 15,5-1 1-15,-1-6-1 16,8-6 0-16,9-5 1 15,5-4 2-15,11-11 0 0,3-3 2 16,14-15 1-16,2-2 1 16,8-10 0-16,4-5-1 15,-6-5 0-15,-1-5-1 16,3-6 0-16,-3-4 3 16,4-4-1-16,-3-10 2 15,-8-4 1-15,3 0 0 16,-3-14 10-16,0-1 7 0,-14-8 15 15,-8-4 8-15,-12 0 3 16,-5 3-1-16,-3 3-9 16,-3-2 1-16,-13 4 1 15,-7 0-1-15,-12-8-3 16,-8 0-3-16,-14-11-7 16,-6 3-2-16,-7 10-5 15,2 0-4-15,-4 20-7 16,-4 8-3-16,-10 12-4 15,-8 10-3-15,-6 19-1 16,1 3-18-16,8 9-76 16,6 12-63-16,17-9-186 15,-2 9 204-15</inkml:trace>
  <inkml:trace contextRef="#ctx0" brushRef="#br0" timeOffset="41435.47">26254 1144 135 0,'10'-6'126'0,"-6"6"44"16,0 2-9-16,-2 9-27 15,-1-1-10-15,1 12-13 16,-2 6-13-16,-4 12-12 15,-9 7-5-15,5 8-1 16,-1 5-3-16,-3 8-7 16,3 7-10-16,-8-1-16 0,5 4-1 15,4-18 1-15,3-15 2 16,13-12 4-16,7-9-1 16,2-14-6-16,9 2-2 15,-5-15 4-15,2-4 0 16,6 4 12-16,-6-11 2 15,10 7-1-15,-1-4-4 16,10-5-12-16,8 7-8 16,1-8-12-16,-1 3-5 0,-3-2-9 15,-3-1-2-15,-8 3-1 16,-4 0 1-16,-23 0-18 16,-4 1-38-16,-10 1-107 15,-5 4-75-15,-9 2-160 16,-12 2-66-16,-17 4 287 15</inkml:trace>
  <inkml:trace contextRef="#ctx0" brushRef="#br0" timeOffset="41585.11">26331 1642 242 0,'27'-24'164'0,"17"-10"-8"16,8 6-36-16,-2-4-56 0,-1 3-33 15,-9 11-108-15,-7-3-108 16,-15 2 117-16</inkml:trace>
  <inkml:trace contextRef="#ctx0" brushRef="#br0" timeOffset="41780.15">26309 1226 495 0,'1'-15'260'16,"-2"2"-99"-16,19-8-66 16,10-4-19-16,17-2-53 15,8-1-13-15,19 9-16 16,3 5-29-16,13 6-128 16,2 8-108-16,-1 7 159 15</inkml:trace>
  <inkml:trace contextRef="#ctx0" brushRef="#br0" timeOffset="42176.41">27502 957 308 0,'-21'0'218'0,"-26"19"44"0,-13 19-40 16,-11 9 0-16,-7 16-24 15,5 1-50-15,10-3-28 16,22-11-70-16,17 0-22 15,30-13-23-15,12-12-3 16,24 0-1-16,9 3 0 16,6 1 1-16,-2 3-2 0,-10 4 2 15,-7 1 1-15,-16 6-2 16,-7 7 2-16,-19 2 0 16,-5-2-2-16,-16-5 3 15,-2-3 1-15,-3-13 10 16,-6-6 7-16,-2-16 8 15,1-13 3-15,2-30-11 16,4-20-3-16,17-27-13 16,10-10-4-16,20 8-1 15,13 10-2-15,11 20 1 16,1 11-2-16,-7 4 2 16,-8 1-18-16,-2 3-83 15,2 2-78-15,6 4-242 16,7 9 261-16</inkml:trace>
  <inkml:trace contextRef="#ctx0" brushRef="#br0" timeOffset="43402.46">28701 1120 201 0,'-5'-13'158'0,"-19"13"28"16,4 1-8-16,-33 16-38 15,-12 16-3-15,-13 13 6 16,-11 11 1-16,9 12-8 0,7-2-5 16,15 4-29-16,9-9-17 15,22-2-31-15,12-4-13 16,17-2-14-16,17 0-4 15,11-10-5-15,6-3-1 16,9-9-5-16,-5-6-3 16,6-4-2-16,2-10-3 0,3-12-1 15,6-4-30-15,-3 0-105 16,1-1-79-16,-9-5-200 16,6 5 245-16</inkml:trace>
  <inkml:trace contextRef="#ctx0" brushRef="#br0" timeOffset="44344.71">29525 1096 155 0,'-39'-3'149'15,"-4"-1"11"-15,-16 14-11 16,-2 7-8-16,-12 13-6 15,2 13 5-15,-5 7 1 16,-1 6-11-16,20 3-30 16,4-6-17-16,33-14-45 15,5-9-17-15,20-14-16 16,6 0-1-16,17-9-2 16,11-10 1-16,16-7-1 15,12-5 1-15,-7-8 0 16,5-6-1-16,-11-14 0 15,-5-1-1-15,-5-2 2 16,-13 5-1-16,-9 10 22 0,-5 5 23 16,-9 8 39-16,-5 8 24 15,-7 9 20-15,-6 6-4 16,-2 16-16-16,-1 8-15 16,-1 20-33-16,0 10-15 15,0 10-27-15,-2 3-6 16,6 10-9-16,5-1-2 0,9-3 0 15,9-2-42-15,8-12-147 16,0-9-118-16,-1-1 171 16</inkml:trace>
  <inkml:trace contextRef="#ctx0" brushRef="#br0" timeOffset="46688.47">30298 1320 232 0,'0'67'162'0,"0"7"-1"15,4 18-33-15,2-1-17 16,6-4-36-16,0-10-18 16,0-16-32-16,0-16-11 0,1-15-16 15,-1 0-24-15,1-13-73 16,-2 6-60-16,-3-10 95 15</inkml:trace>
  <inkml:trace contextRef="#ctx0" brushRef="#br0" timeOffset="47130.44">30220 1353 186 0,'-4'-26'144'16,"7"3"14"-16,9-2-20 15,9-5-23-15,6 3-18 16,3-3-27-16,-1 3-5 15,5 8-26-15,1 7-10 0,6 15-8 16,1 11-4-16,-4 18-3 16,-6 9-2-16,-6 14-5 15,-1 6 2-15,-11 5 17 16,2 5 11-16,-10 10 30 16,-9 1 16-16,-3 9 18 15,-7-3 6-15,-6-6-1 16,-7-6-7-16,-11-11-17 15,-4-6-14-15,-12-22-27 16,5-4-12-16,3-22-25 16,3-12-35-16,13-17-111 15,4-5-73-15,12-12-182 16,14 6 231-16</inkml:trace>
  <inkml:trace contextRef="#ctx0" brushRef="#br0" timeOffset="48013.7">31069 1145 335 0,'0'11'228'0,"-3"13"-14"0,5 23-26 16,-1 11 3-16,1 16-28 15,-1 9-16-15,-1 4-35 16,6 0-25-16,-3 1-36 15,-1-8-14-15,1-15-18 16,-3-6-7-16,-4-15-5 16,2-1-7-16,-3-12-52 15,4 0-55-15,5-14-126 16,3-12-63-16,-9-18 181 16</inkml:trace>
  <inkml:trace contextRef="#ctx0" brushRef="#br0" timeOffset="48238.1">31027 1366 328 0,'9'-26'224'0,"-4"0"-11"16,9-5-45-16,5 1-5 16,12 3-27-16,5 2-15 15,10 2-29-15,0 1-22 16,1 3-41-16,1 0-11 15,-2 8-13-15,-2 1-5 16,-5 8-45-16,-8 4-53 16,-7-2-128-16,-4 5-101 0,-27 10 202 15</inkml:trace>
  <inkml:trace contextRef="#ctx0" brushRef="#br0" timeOffset="48430.47">31116 1507 693 0,'-10'16'363'0,"7"-8"-82"16,5 0-45-16,11 5-20 15,5-6-45-15,15 1-66 16,10 0-22-16,11-3-44 16,12 0-18-16,0-4-22 15,-1-2-43-15,-5-4-169 16,-10 4-124-16,2 8 195 15</inkml:trace>
  <inkml:trace contextRef="#ctx0" brushRef="#br0" timeOffset="50425.86">27144 816 194 0,'-35'-16'126'0,"-7"6"7"15,-2 5-23-15,-5 1-18 16,1 2-10-16,-1 6-10 16,2 1-5-16,-1 12 0 15,-10 2-11-15,-7 10-7 16,-7 4-3-16,-6 7-11 15,0 3-1-15,10 6 1 0,-6 4-2 16,-1-1 6-16,3 3 1 16,-3 5 3-16,5 1 0 15,15 1-7-15,6-3-5 16,16 1-10-16,5 2-7 16,11 6-5-16,10 5-3 15,4-3-5-15,8-1 1 0,2-6 1 16,-1-5-2-16,-1 2 2 15,6 2-2-15,2 2 0 16,8 3 0-16,7-10 1 16,-2-7-1-16,12-10 2 15,3-13 1-15,9-7-2 16,12-4 2-16,5-9-1 16,1 3-2-16,4-7 2 15,-6-6-1-15,2-7 0 16,4 1 1-16,6 1-2 15,0 4 0-15,-11 1 1 16,-1 0-1-16,-10-5-1 16,-4-3 2-16,9-1 0 15,-2-6-2-15,1-6 2 0,5-1-1 16,-13-8 1-16,0-4-2 16,1-4 2-16,-5-4-1 15,9 3 0-15,-4 2 2 16,-12 0-2-16,-3 2 1 15,-1 1 0-15,-4-4-1 16,-3-4 6-16,1-2 2 16,-11-12 3-16,2 0 3 15,0-4 2-15,-5 5 0 0,-5-4 5 16,-6 5 1-16,-6-3 3 16,-6-7 5-16,1 0 4 15,-3-6 0-15,-6 4 2 16,-6 5-4-16,-10 11-4 15,1 8-3-15,-16 7-1 16,-3 1 3-16,-15 14 5 16,-9 6 2-16,4 23 1 15,-1 11-3-15,10 4-12 16,8 4-4-16,3-5-9 16,4 6-10-16,3-1-85 15,9 2-74-15,14 15-319 16,9-4 305-16</inkml:trace>
</inkml:ink>
</file>

<file path=ppt/ink/ink2.xml><?xml version="1.0" encoding="utf-8"?>
<inkml:ink xmlns:inkml="http://www.w3.org/2003/InkML">
  <inkml:definitions>
    <inkml:context xml:id="ctx0">
      <inkml:inkSource xml:id="inkSrc0">
        <inkml:traceFormat>
          <inkml:channel name="X" type="integer" max="30937" units="cm"/>
          <inkml:channel name="Y" type="integer" max="17402" units="cm"/>
          <inkml:channel name="F" type="integer" max="4095" units="dev"/>
          <inkml:channel name="T" type="integer" max="2.14748E9" units="dev"/>
        </inkml:traceFormat>
        <inkml:channelProperties>
          <inkml:channelProperty channel="X" name="resolution" value="1000.22632" units="1/cm"/>
          <inkml:channelProperty channel="Y" name="resolution" value="1000.11493" units="1/cm"/>
          <inkml:channelProperty channel="F" name="resolution" value="0" units="1/dev"/>
          <inkml:channelProperty channel="T" name="resolution" value="1" units="1/dev"/>
        </inkml:channelProperties>
      </inkml:inkSource>
      <inkml:timestamp xml:id="ts0" timeString="2020-09-12T19:52:41.725"/>
    </inkml:context>
    <inkml:brush xml:id="br0">
      <inkml:brushProperty name="width" value="0.05292" units="cm"/>
      <inkml:brushProperty name="height" value="0.05292" units="cm"/>
      <inkml:brushProperty name="color" value="#FF0000"/>
    </inkml:brush>
  </inkml:definitions>
  <inkml:trace contextRef="#ctx0" brushRef="#br0">5206 7717 94 0,'45'-2'55'0,"-33"2"0"15,10 3-5-15,3-3-8 16,2 0-5-16,8 3-9 16,-9-5-6-16,10 1-7 15,0 1 3-15,4-4 0 16,3 3 1-16,8-3-3 15,-2-4-6-15,-2-1-4 16,3 5-2-16,-9-1 1 16,1 5 1-16,1 4 1 15,-8-1-2-15,5 12 0 16,-6-11-2-16,-4 5 0 16,3-2 4-16,-2-10 3 0,0 2-2 15,-7-3 3 1,3 1-4-16,-6 4-4 0,-5 3 3 15,-5-4-2-15,-4 0-2 16,-7 0 1-16,-4-2-2 16,3 0 0-16,-3 0 3 15,-19-5 0-15,-35-8-1 0,23 12 3 16,-8 0 0-16,-6 1-1 16,1 2 4-16,0 1-3 15,-2-1-1-15,0-1 1 16,1 1-4-16,-5 6 1 15,0 5 2-15,0-1-2 16,-3-3 0-16,8-2 0 16,1-2-3-16,1 0 2 15,7-1 2-15,3-7 3 16,-1-2 0-16,12 0 4 16,2 3 0-16,8 4 4 15,6-2 4-15,7 5-4 16,5 3-2-16,3-1-6 15,11 4-5-15,3-5-2 16,0-2 0-16,5-1 1 0,2 1 0 16,4-2 1-16,6-2-1 15,9 7 1-15,0-7 3 16,6 1-2-16,6 2 2 16,4 2-1-16,-3-3-3 15,-3 0 1-15,-8-4-2 16,-4-1 2-16,2 5 1 15,-6-4 0-15,3-3-1 0,-5-1-1 16,-3 0 0-16,-6 4-1 16,-6 1 1-16,-12 0 1 15,-3 2-2-15,-11-3 2 16,-3 2 1-16,-11 1-1 16,-5 1 2-16,-10 0-1 15,-5 0-3-15,-9 0 1 16,2-2-1-16,0 3 2 15,-4 1 0-15,5 6 0 16,-8 3-2-16,-5-1 0 16,3 3 0-16,-1 1 0 15,6 1 0-15,3-4 1 16,8 1-2-16,-3-5 1 16,5-4 0-16,8-4 0 15,-1-2 3-15,11-7 4 0,6 4 2 16,6 6 7-16,5-2 0 15,17 2-3-15,1 1-4 16,13 6 1-16,10-3 5 16,5 0 15-16,4-4 4 15,5-6-3-15,-3 6-3 16,4 1-15-16,-5-1-7 0,-7 0-2 16,-1 0-3-16,-11 0 2 15,3 5 1-15,-6 0-1 16,-2 4 0-16,-4-3-68 15,-4 3-65-15,6 6 78 16</inkml:trace>
  <inkml:trace contextRef="#ctx0" brushRef="#br0" timeOffset="8230.45">6340 7516 67 0,'-37'11'64'0,"33"-3"15"15,0-1-1-15,0 2-8 16,9 2-6-16,-8 2-7 16,5 5-6-16,4 2-12 0,-2 1-4 15,10 4-9-15,-1-4-2 16,2 2-4-16,5 5 0 16,5-3-5-16,2 5 0 15,3-6-2-15,1 1 0 16,2 4 4-16,1-5 3 15,5 7 3-15,-3-9 0 16,-3-5-5-16,-4 0-4 16,3-12-7-16,-1-1-1 15,-4-7-3-15,0-2 1 0,-7 0-3 16,0-3 2-16,1 1-2 16,-1 0 1-16,-1-2-1 15,-2-3 0-15,1-2 0 16,-2-5-1-16,2-1 1 15,2-3 0-15,2 1 1 16,4 5 0-16,6-4-2 16,5 5 0-16,-4-4 0 15,-6-2 2-15,3 7-1 16,-5-3 0-16,0 6 0 16,3 3-1-16,-4 1 1 15,1 2-1-15,2 3 0 16,-1 2 0-16,2 3 0 0,-2 6 0 15,-1 6 0-15,-1-2 1 16,-1 7 0-16,3 0 0 16,-7-2-1-16,5 2 2 15,-6-2-2-15,-2 1-1 16,0 4 1-16,-4 1 1 16,-2 5 0-16,-6-2 1 0,0 6-2 15,-1 4 1-15,-4 0-1 16,2 0 1-16,-5-6-1 15,-3-4 0-15,13-4 0 16,-5-8 1-16,0-6 0 16,3-3-1-16,-4-7 0 15,-1-7 1-15,1-6 0 16,-4-6 0-16,2-5-1 16,-4 1 0-16,2-6 0 15,10 6 2-15,-1 2-2 16,5-2 1-16,8 7-1 15,-7-5 0-15,1-2-1 16,6 5 1-16,-7-1 0 16,3 5-1-16,2 3 1 15,-3 0 0-15,4 3 0 16,1 3 0-16,2 6-1 0,1 1 1 16,-5 1 0-16,1 2 0 15,-2 5 1-15,2 5-1 16,3 4 0-16,3 0 1 15,5-1-1-15,2-3 0 16,4 0 0-16,-2-2 2 16,5 1-1-16,-12-2 2 0,6 2 3 15,1-5 8-15,1 4 8 16,8 0 2-16,-6-3 0 16,4 3-9-16,-3-4-6 15,2 0-2-15,5 0-4 16,-2-3 1-16,-1 3-2 15,-3-3-2-15,2 2 3 16,-6-3 0-16,2-2-1 16,5 1 2-16,-7-2 0 15,5 0 5-15,-3 1 6 16,0 1 5-16,2 2-2 16,7 0-5-16,-4 2-7 15,3-4 0-15,-5-2-5 16,-7-1 2-16,1-6 0 15,3 2-2-15,-1-6 0 0,4 0 1 16,-2-3 5-16,-4-2 7 16,3 2 12-16,-2 0 2 15,4-3 3-15,1 3-4 16,-3-2-4-16,2-4 1 16,-11-1-3-16,-6-3-2 15,1-3 1-15,-4 4 0 16,1-4 3-16,1 2 1 0,-4 1-3 15,0-3-4-15,-1 3-3 16,-3-3 0-16,-2-2-2 16,0 0 0-16,1 3-2 15,-1-1-3-15,-4 2-3 16,1-2-1-16,-2 8-3 16,-1 5 0-16,-1 5-33 15,0 4-36-15,0 4-100 16,-2-3-77-16,0 4 154 15</inkml:trace>
  <inkml:trace contextRef="#ctx0" brushRef="#br0" timeOffset="25059.43">8821 10332 175 0,'-1'7'114'16,"-1"13"1"-16,4 28-7 16,3-28-16-16,0-2-9 15,2 0-20-15,0 0-5 16,3-1-11-16,3 2-7 0,2 2-7 16,6-1-4-16,4 6-8 15,2-3 0-15,2 1-4 16,5-4 2-16,-4-2-1 15,0-1-2-15,-2-8-3 16,1-2-3-16,-1-9-1 16,3 2 1-16,5-1 6 15,-2-2 1-15,6 1 0 16,-3-4-3-16,5-5-6 16,-1-5-3-16,-2-4-2 15,1 0-2-15,-9-1 1 16,-4 2 0-16,-2 5-1 15,-2-4 3-15,7-1-3 16,-6-3 1-16,0-1-1 16,-2 2 1-16,-9-4-1 0,5 5 0 15,-1 3-1-15,-3 0 1 16,-1 9 1-16,-5-5-1 16,-4 6 2-16,0-1-2 15,-4 6 1-15,0 3 1 16,-1 3 4-16,0-4 7 15,-1 0 11-15,1 0 4 16,-2 14 7-16,-1-1-2 0,-17 31-3 16,11-26-2-16,-3 3-1 15,-2 0-2-15,-4 5-3 16,-3-2-2-16,-6 6-8 16,7 4-2-16,-11-10-5 15,6 3-1-15,0-2-1 16,-5-3 0-16,2 1-1 15,-7-6 0-15,-1-3-2 16,-5-8 2-16,5 0-2 16,0 0 1-16,2-9-1 15,-1-1 0-15,3-3 0 16,8 2 0-16,-7-8-1 16,9 1 0-16,2-5-1 15,-6-3 1-15,11 2-2 0,-11-9 1 16,3-5-5-16,-1-3-2 15,-2 0-7-15,4 5 1 16,0 3 1-16,6 5 0 16,5 1 0-16,1 0-3 15,4-5-6-15,0 0-2 16,3-3-1-16,-2 1 3 0,6-3 6 16,0 6 3-16,-1 4 7 15,2 1 1-15,-1 14 3 16,-1-3 0-16,1 4 1 15,-2 2 1-15,1 3-1 16,0 0 1-16,0 0-1 16,-1 0 1-16,1 6-2 15,1 14 0-15,5 28 0 16,-1-15 1-16,4-4 1 16,2 5 1-16,0 0 0 15,5-1 2-15,2 0-1 16,6 0 3-16,12 3-1 15,-7-1 1-15,7-1 0 16,-7-1 0-16,-6-6-3 16,11 2 0-16,-3-7-1 0,1-3 0 15,-2-10 1-15,-3-2 3 16,1 4 1-16,0-3 4 16,4-5-1-16,-1-1-3 15,4-8-3-15,9 3 0 16,-4-6-1-16,8 2 0 15,-9-6-1-15,-14-10 1 16,5 9-1-16,-6-4 1 0,1 3-1 16,4 5 0-16,-2-1 1 15,-9-2 0-15,-3 4-1 16,1 1 1-16,-3-1-2 16,-5-2 2-16,0-4-2 15,-3 3 2-15,0 1 0 16,-2 1 1-16,-2 4-1 15,-2 1 0-15,-2 4-1 16,3 1 1-16,0 0-1 16,0 0-1-16,0 0 2 15,-2 1 0-15,-9 5 0 16,-3 12 5-16,-30 29 8 16,25-27 2-16,1 5 8 15,-4-5-2-15,0-2-7 16,-6-1-2-16,-8-6-6 15,-3 0 2-15,-10-2-4 0,2 1-1 16,-1-9-1-16,5 4-1 16,4-8-1-16,2-1 0 15,4 0 0-15,-1-2 0 16,6-2 0-16,0-5 0 16,2 3-1-16,2-6-1 15,-2-2 0-15,1 3 0 0,-3-8-1 16,6 4 1-16,6 0-1 15,6 0-1-15,6 1 1 16,4-2 0-16,3-3 0 16,2-4 2-16,1 0-15 15,1-2-24-15,-3 6-85 16,0 5-56-16,-3 10 109 16</inkml:trace>
  <inkml:trace contextRef="#ctx0" brushRef="#br0" timeOffset="32550.67">8844 10362 178 0,'4'-3'126'0,"3"5"8"16,2 3-40-16,5 7-13 15,1 1-20-15,1-1-5 16,4 3-9-16,-1-3-1 0,5 0-2 16,-1-1-2-16,-3-5-7 15,-3-1-4-15,7-4-10 16,-6 2-6-16,1-3-6 16,4 0-4-16,-9-6-2 15,1-3 0-15,5-4 1 16,-8-7 0-16,-2-5-1 15,2-2 0-15,-5 2-1 16,0 2 2-16,1 4 2 16,-1 4-2-16,1 7 0 15,-3 2 1-15,-1 1 3 16,-2 4 5-16,-2-2 6 16,0 3 3-16,0 0 1 15,0 0 0-15,1 12-4 0,2 6-4 16,7 34-4-16,-3-26-1 15,-6 0 5-15,1 2 6 16,-2-5 12-16,-3 1 4 16,-2-2 7-16,0 0-3 15,-4-4-8-15,1-1-6 16,-1-5-10-16,-5-2-5 16,0-4-5-16,-7-3-2 15,1-4-1-15,3-2 1 0,-7-9-5 16,-1-2 3-16,-5-5-3 15,-5 0 1-15,1-1-1 16,3 0 0-16,4 1-2 16,0 1 2-16,8-3-3 15,2 0 2-15,3-2 0 16,3-3-1-16,4 1-1 16,4 3 0-16,1 3-1 15,2 3-1-15,0 5 2 16,3-4 0-16,2 4 0 15,2 3 2-15,-2 4-1 16,4 5 1-16,-3-1-2 16,1 2 1-16,3 9 1 0,1 1 0 15,-1 8 0-15,2 5 1 16,0 2 0-16,1 4 0 16,7 6 0-16,-4-4 0 15,6-2 2-15,0-7 0 16,-4-2 0-16,1-4 1 15,-4-6-2-15,-6-1 1 16,8-9 0-16,5-2 0 0,1-4 0 16,1-4 0-16,0-4-1 15,-7-3 1-15,4-2 0 16,-2-2 0-16,-6-1-1 16,0 0 2-16,-2 2-2 15,-1-1 2-15,-3 5-1 16,-2 2-1-16,-3-3-1 15,1 4 0-15,-1 5 0 16,-1-4 0-16,2 10 0 16,-1 0 0-16,2-1 0 15,-4 1 0-15,0 0 0 16,0 0 0-16,2 6 0 16,-1 8 0-16,-1 6 1 15,-9 26 3-15,-5-21 10 16,-5-4 3-16,-5-1 5 0,-2 0 0 15,-5-10-9-15,2-4-5 16,4-7-3-16,-2-3-3 16,13 0-49-16,-3 0-53 15,4-1-149-15,7-2-154 16,6 0 254-16</inkml:trace>
  <inkml:trace contextRef="#ctx0" brushRef="#br0" timeOffset="34194.41">9361 10343 157 0,'-7'4'102'0,"7"5"10"16,1-1-15-16,5 1-24 15,6 8-5-15,3 1-12 16,4 1-4-16,8 3-1 16,-1-3-2-16,3-2-12 15,-5-1 1-15,3 1-12 16,0-4-5-16,-4-7-9 15,8-4-4-15,-7-7-3 16,0-6 0-16,3-5 1 16,-9-2-3-16,-1-6 0 15,-2 1-1-15,-1-3-1 16,-2 1 0-16,-2 0 2 16,-2 1-2-16,-3 2 1 15,-1 0 1-15,-2 7 4 0,0 1-1 16,-2 5 5-16,3 2 4 15,-2 2 3-15,2 5 10 16,-1 12 9-16,-1-2 4 16,0 9 0-16,-1 1 1 15,-3 5 2-15,-1 8 5 16,0 2 4-16,0 2-1 0,-5-2-11 16,-1 0-7-16,-2-1-13 15,-1-2-3-15,0-7-3 16,1-1-2-16,-3-11-2 15,1-4 1-15,-2-6-6 16,-4-7 1-16,-7-9-2 16,6-4-2-16,-2-10-1 15,-6-4-1-15,9-5-1 16,-8-4-2-16,6 0-6 16,8 4-3-16,4 7-3 15,3 5-4-15,-2 3-3 16,-2-1-1-16,1 4-4 15,-1-4-1-15,3 7 0 16,4 4 1-16,1 6 8 16,1 2 6-16,-1 5 7 0,2-2 1 15,1 0 1-15,0 0-1 16,0 1 1-16,6 13 2 16,1 3-1-16,16 33 2 15,-15-27 4-15,5 4 2 16,0 0 4-16,8 1 2 15,1-2 0-15,-5-4 2 16,3-2-3-16,-3-5 0 0,-4-3-2 16,7-3-3-16,0-3 0 15,2 1-1-15,0-7 0 16,-2-1-1-16,-3-9 1 16,1-3-4-16,3-3 2 15,-2 0-1-15,-1 0 0 16,-3 1 1-16,-1 4-1 15,-4-2 0-15,-1 1-1 16,-1 1 2-16,-4-1-1 16,-2 5 0-16,-1 4 0 15,-1-2-1-15,-3 4 1 16,2 1 3-16,0 0 7 16,0 0 4-16,-4 15 7 15,-9 32 0-15,7-26-2 16,-1 4-1-16,-3 2-1 0,0-1-1 15,-2-1 1-15,-1 0-1 16,-3-5-3-16,0-3 1 16,-2-2-7-16,-1-3 1 15,-1-5-5-15,-5-1-2 16,3-8 0-16,4-5 0 16,-8-13-1-16,10-2 0 0,-7-6 0 15,-6-3-2-15,11 4 0 16,-4-3 0-16,6 5 0 15,6 3 0-15,2 0 0 16,3 3-1-16,5-1-6 16,-1-4-5-16,2 5-24 15,2 4-17-15,-1 4-68 16,2 11-54-16,-2 3-188 16,0 12 226-16</inkml:trace>
  <inkml:trace contextRef="#ctx0" brushRef="#br0" timeOffset="45646.68">5247 10685 201 0,'14'-4'130'0,"53"-28"0"16,-24 27-22-16,3-3-43 15,3 2-18-15,1 1-24 16,4 0-7-16,-3 0-6 15,4 2-3-15,-4 0-3 0,-11-2-3 16,3 5-27 0,-8-1-40-16,-3 1 39 0</inkml:trace>
  <inkml:trace contextRef="#ctx0" brushRef="#br0" timeOffset="46051.39">6516 10596 130 0,'43'32'101'15,"-20"-28"17"-15,5 1-18 16,0-5-14-16,4-3-34 15,3-1-31-15,4-2-7 16,6-2-8-16,0 1-3 16,2 0-6-16,-4 1-10 15,-5-3-69-15,1 4-43 0,0-1 72 16</inkml:trace>
  <inkml:trace contextRef="#ctx0" brushRef="#br0" timeOffset="46417.46">7696 10646 370 0,'15'3'171'16,"15"3"-85"-16,2-5-6 15,8-1-36-15,-1 0-18 0,4-6-13 16,1 2-2-16,-2 1-11 16,1 3-22-16,-2 2-141 15,-7 1 118-15</inkml:trace>
  <inkml:trace contextRef="#ctx0" brushRef="#br0" timeOffset="47076.47">8970 10835 369 0,'12'-8'167'16,"9"-3"-78"-16,2-4 5 16,10 4 21-16,12 4-9 15,14-1 11-15,12 3-1 16,22 0-16-16,-3-2-11 15,0 3-23-15,2 2-8 16,-12 4-22-16,-1 3-8 0,-6-3-10 16,-4 1-8-16,-14-1-4 15,-11-4-1-15,-12 11-1 16,-11 3 2-16,-13-1-143 16,-7 3-157-16,-9 7 184 15</inkml:trace>
  <inkml:trace contextRef="#ctx0" brushRef="#br0" timeOffset="62561.07">12929 11722 74 0,'2'-14'56'0,"-2"0"14"16,1 4-1-16,0 1 4 15,-3 1 4-15,0 5-2 16,0-1 0-16,0 4-6 16,2 0-2-16,0 0-9 15,0 0-5-15,-1 0-10 16,1 11-3-16,1 4-6 16,2 31 0-16,9-26-5 15,-9-6-2-15,4 12-5 16,6 0 0-16,-1 4 1 15,6 7 2-15,3-2 0 16,4 2 0-16,-1-5 0 0,6-2 0 16,-1-3 2-16,-1-5 1 15,3-3 3-15,2-5-1 16,4-8 6-16,7 0 1 16,-6-8 9-16,0 1 0 15,-4-4-4-15,-6-6-4 16,5 1-8-16,0-5-5 0,1-2-7 15,3 1-4-15,-6-5-8 16,-3 2 2-16,-4 1-5 16,-5 2 2-16,-4 4-20 15,-3 0-43-15,-2 0-133 16,-2-1-82-16,-1-1 159 16</inkml:trace>
  <inkml:trace contextRef="#ctx0" brushRef="#br0" timeOffset="63404.55">14115 11682 151 0,'2'12'108'0,"4"-3"7"15,2 3-13-15,4 2-4 16,6 10-14-16,0 0-7 15,3 9-13-15,2 3-2 0,5-2-5 16,-2 0-3-16,3-3-7 16,-8 0-2-16,-4-6-3 15,-2 1 2-15,2-7 5 16,-2 0 1-16,9-5 3 16,3-1-7-16,3 3-6 15,4-6-4-15,-1-3-8 16,-2-5 3-16,-1-2-4 15,5-6 1-15,4-2 0 16,2-2 0-16,-5-6 7 16,7 9 3-16,-14-8 9 15,1-2 2-15,2 0 3 16,-9-7-5-16,8 0-4 16,-4 2-4-16,-1-1-8 15,-3-2-4-15,-2 0-11 0,-4 0-4 16,-7 7-8-16,-1-3 0 15,-7 9-11-15,0 0-31 16,-1 0-101-16,-1 4-77 16,1-5-180-16,3 4 233 15</inkml:trace>
</inkml:ink>
</file>

<file path=ppt/ink/ink3.xml><?xml version="1.0" encoding="utf-8"?>
<inkml:ink xmlns:inkml="http://www.w3.org/2003/InkML">
  <inkml:definitions>
    <inkml:context xml:id="ctx0">
      <inkml:inkSource xml:id="inkSrc0">
        <inkml:traceFormat>
          <inkml:channel name="X" type="integer" max="30937" units="cm"/>
          <inkml:channel name="Y" type="integer" max="17402" units="cm"/>
          <inkml:channel name="F" type="integer" max="4095" units="dev"/>
          <inkml:channel name="T" type="integer" max="2.14748E9" units="dev"/>
        </inkml:traceFormat>
        <inkml:channelProperties>
          <inkml:channelProperty channel="X" name="resolution" value="1000.22632" units="1/cm"/>
          <inkml:channelProperty channel="Y" name="resolution" value="1000.11493" units="1/cm"/>
          <inkml:channelProperty channel="F" name="resolution" value="0" units="1/dev"/>
          <inkml:channelProperty channel="T" name="resolution" value="1" units="1/dev"/>
        </inkml:channelProperties>
      </inkml:inkSource>
      <inkml:timestamp xml:id="ts0" timeString="2020-09-12T19:54:33.652"/>
    </inkml:context>
    <inkml:brush xml:id="br0">
      <inkml:brushProperty name="width" value="0.05292" units="cm"/>
      <inkml:brushProperty name="height" value="0.05292" units="cm"/>
      <inkml:brushProperty name="color" value="#FF0000"/>
    </inkml:brush>
  </inkml:definitions>
  <inkml:trace contextRef="#ctx0" brushRef="#br0">22072 6245 258 0,'-37'6'160'16,"-1"6"-18"-16,0 6-14 16,3 13-33-16,-2 11-5 0,2 11-10 15,1 3-8-15,6 15-14 16,3 4-4-16,9 11-9 16,6 2-5-16,8 6-11 15,6-1-7-15,8-3-13 16,1-6-2-16,3-14-5 15,0-4 2-15,-7-15-3 16,1 0-1-16,-9-4-31 16,-4-9-37-16,-10-5-73 15,-3-5-45-15,-10-12-102 16,-1-7 172-16</inkml:trace>
  <inkml:trace contextRef="#ctx0" brushRef="#br0" timeOffset="437.11">21483 7270 197 0,'21'-19'123'16,"1"-5"-7"-16,1-3-22 15,12-6-33-15,1-4-12 16,20-3-24-16,5 5-12 16,5 5-10-16,-1 2-1 15,-5 11-2-15,-2 5 2 16,-9 6-1-16,-5 3 0 0,-10 5 0 15,-9 1 0-15,-11 8 23 16,-4 5 18-16,-10 9 34 16,-2 7 17-16,-9 9 11 15,-3 11-1-15,-4 2-3 16,3-2-6-16,8-9-21 16,3-14-16-16,15-11-27 15,6-5-9-15,10-15 12 16,3-4 12-16,0-16 21 15,1-3 8-15,-3-3-4 16,-2-3-4-16,-4-5-12 16,-6-4-10-16,-9-1-17 15,-5-3-11-15,-8 5-8 16,-6 4-5-16,-9 7-9 16,-2 4-41-16,2 13-105 0,0 1-56 15,10 10-95-15,4 6-9 16,6-1-12-16,4 5 30 15,8-5 196-15</inkml:trace>
  <inkml:trace contextRef="#ctx0" brushRef="#br0" timeOffset="644.44">22267 6964 190 0,'65'45'161'15,"-42"-24"39"-15,0 2 2 0,1 0-7 16,-12-2 9-16,7-7 2 16,-3-1-6-16,-6-12-16 15,0-2-18-15,0-10-25 16,-2-6-13-16,4-7-42 15,4-6-23-15,-10 0-33 16,11-3-15-16,2 1-10 16,9 2-1-16,11 0-5 15,-4-1-1-15,2 2-70 16,-1 0-66-16,2 9-182 16,-2 3-109-16,-10 2 263 15</inkml:trace>
  <inkml:trace contextRef="#ctx0" brushRef="#br0" timeOffset="1196.08">23879 6008 214 0,'-20'66'154'0,"1"9"3"0,-3 22-15 16,5 13-15-16,7 8-25 16,5 1-13-16,3-7-40 15,4-12-17-15,12-8-23 16,1-14-9-16,2-13-105 15,4-5-118-15,0-24 143 16</inkml:trace>
  <inkml:trace contextRef="#ctx0" brushRef="#br0" timeOffset="1514.77">24168 6770 416 0,'-18'20'218'16,"-3"9"-85"-16,-12 15-10 0,0 12 4 16,4 6-23-16,8-1-8 15,21-9-29-15,7-11-24 16,18-18-31-16,7-9-1 16,12-29 32 15,-23 7 0-31,-10 4 56 0,1 1-5 0,75-44 4 15,-10-8-1-15,-11-8-34 16,-61 32-9-16,-5 2-26 0,-11 5-10 16,-8 5-14-16,-7-3-4 15,-11 13-20-15,-2 4-41 16,0 6-125-16,3 12-77 16,11 6 149-16</inkml:trace>
  <inkml:trace contextRef="#ctx0" brushRef="#br0" timeOffset="1827.68">24602 6734 317 0,'-5'4'221'15,"-3"10"-18"-15,-6 17-60 16,-4 6-5-16,-5 10-21 15,0 6-10-15,7-4-21 16,6-1-20-16,10-9-36 16,11-7-10-16,11-10 6 15,0-7 14-15,7-10 22 16,-2-6 10-16,-4-14 4 0,-3-1-8 16,-4-8-19-16,-4-3-10 15,-6-3-21-15,-1-2-8 16,-6-1-13-16,-4 1-50 15,-2 3-138-15,-2-4-72 16,-1 5 138-16</inkml:trace>
  <inkml:trace contextRef="#ctx0" brushRef="#br0" timeOffset="2244.01">24728 6835 160 0,'24'46'148'15,"2"6"21"-15,3 11 3 16,-8 3-13-16,2 8-3 16,-5-2-5-16,-5-5-12 15,3 2-7-15,-14-8-32 16,3-1-5-16,-1-12-22 16,0-13-4-16,-6-19 7 15,-5-11-13-15,-1-18-15 16,-9-15-10-16,2-28-19 15,-4-14-5-15,6-19-6 0,-4-10-1 16,10 1-1-16,13 3-1 16,2 13 0-16,14 11 2 15,8 20-2-15,0 6 1 16,4 4 0-16,0 4 0 16,8 8 5-16,-6 6 6 15,2 21 15-15,-4 10 8 16,-13 25 26-16,-10 7 13 0,-22 16 9 15,-14 8-7-15,-22 10-31 16,0 4-19-16,-15-7-23 16,13-3-7-16,10-21-115 15,-4-13-106-15,4-22 132 16</inkml:trace>
  <inkml:trace contextRef="#ctx0" brushRef="#br0" timeOffset="9745.32">21379 9478 93 0,'-37'17'90'0,"-3"18"29"0,-6 8-5 16,-1 17-28-16,0 8-15 15,-3 10-16-15,11 5-8 16,5-1-10-16,10-2-5 16,22-10-8-16,0-13-7 15,15-22-9-15,12-4-2 16,-1-30-3-16,9-7 1 0,9-14 0 16,-1-16 2-16,13-14 0 15,-3-10 0-15,-3-21 0 16,-5-9-2-16,0-3 6 15,-15-5 2-15,-4-3 7 16,-9-4 4-16,-20-3 18 16,10 11 8-16,-13 15 11 15,2 14 2-15,7 27-10 16,-12 10-4-16,11 31-4 16,-5 12-6-16,-8 22-6 15,2 10-8-15,-3 16-11 16,3 7-2-16,8 15-4 15,3 7-3-15,-1 7-2 16,8 1-1-16,-3-11-1 16,13-1-2-16,9-17-87 0,-5-10-52 15,4-20-139-15,-5-13 160 16</inkml:trace>
  <inkml:trace contextRef="#ctx0" brushRef="#br0" timeOffset="10017.94">21809 9607 208 0,'-17'33'176'16,"-4"9"-2"-16,-5 21-23 15,-1 11-1-15,2 4-17 16,3 2-5-16,15-13-19 16,7-17-20-16,18-27-39 15,7-15-8-15,15-34 5 16,6-13 5-16,7-27 7 15,-1-9-6-15,-5 0-18 16,-5 0-6-16,-23 14-12 16,-8 5-2-16,-20 9-7 15,-8 5-2-15,-10 14-5 16,-6 8-20-16,-7 17-112 16,-6 3-91-16,6 9 128 15</inkml:trace>
  <inkml:trace contextRef="#ctx0" brushRef="#br0" timeOffset="10584.92">22265 9950 179 0,'20'-7'136'16,"33"-28"-8"-16,-16 29-34 15,-1-3-24-15,6-2-32 16,-3 0-10-16,-5 5-17 15,8 6-6-15,-6 5-63 16,1-3-108-16,-5 10 108 16</inkml:trace>
  <inkml:trace contextRef="#ctx0" brushRef="#br0" timeOffset="11046.04">22829 9571 164 0,'-11'14'90'16,"9"12"-24"-16,-2-1 5 16,8 11 18-16,4 5-7 0,0-2 2 15,7 10-4-15,-1-2-18 16,1-3-7-16,1-4-9 15,-1-8-5-15,3-13-16 16,-7-10-8-16,1-7-6 16,7-4-3-16,-5-13 1 15,2-5-2-15,1-9 0 16,-4-3-2-16,4 3-1 16,-4 7-1-16,-3 13 1 15,-2 10 2-15,-7 17 13 16,1 7 6-16,-4 13 19 15,-1 0 9-15,5 2 11 16,0-5 0-16,8-13-10 16,1-6-9-16,0-16-16 15,5-4-4-15,2-14-6 16,2-4-1-16,1-4-7 0,-3-2-4 16,-1-3-6-16,-4 4-4 15,-3-7-162-15,-2 3-115 16,-3-1 166-16</inkml:trace>
  <inkml:trace contextRef="#ctx0" brushRef="#br0" timeOffset="11462.97">23376 9286 223 0,'2'4'130'0,"-2"11"-10"15,7 10-5-15,-8 18 13 16,4 9-12-16,2 21-5 16,-2 7 0-16,9 1-10 15,-12-3-7-15,2-12-6 16,0-11-9-16,5-11-24 16,7-9-12-16,-1-17-22 15,-5-4-5-15,3-17-4 16,-10-11-3-16,15-18 0 0,7-6-1 15,-3-14-2-15,7-2 0 16,-7-4-2-16,2 0 0 16,-2 8-1-16,-1 11-1 15,-2 16-2-15,-6 10 0 16,-4 17 2-16,2 10 2 16,-4 18 4-16,-1 4 3 15,-2 7 10-15,-2 3 0 0,-1-5-3 16,-2-1-3-16,-1-3-11 15,3-3-4-15,1-5-105 16,0-5-91-16,6-13 117 16</inkml:trace>
  <inkml:trace contextRef="#ctx0" brushRef="#br0" timeOffset="11658.64">23898 9637 379 0,'4'11'230'16,"-4"6"-56"-16,3 17-13 16,-7 1-5-16,2 9-40 15,2-1-25-15,-5-6-44 16,5 0-23-16,-2-9-27 0,4-1-55 16,-9-10-226-16,6 1 199 15</inkml:trace>
  <inkml:trace contextRef="#ctx0" brushRef="#br0" timeOffset="11793.58">23934 9370 365 0,'-16'-48'159'0,"11"18"-74"16,-7-1-46-16,4 6-75 15,7 9-117-15,-4-11 96 16</inkml:trace>
  <inkml:trace contextRef="#ctx0" brushRef="#br0" timeOffset="12297.31">24117 8977 456 0,'-4'23'214'0,"4"19"-70"16,1 7-15-16,2 15 2 0,-1 9-15 16,2 6-21-16,-1 2-6 15,-1 8-25-15,3-5-17 16,0-7-21-16,2-7-9 16,3-15-9-16,-1-8-4 15,4-15-2-15,4-5 0 16,8-10-2-16,5-6 0 0,4-11-1 15,-4-6-1-15,4-14 1 16,-1-6-1-16,0-9 2 16,8-5 1-16,-4-13 2 15,1-4 1-15,-5-5 3 16,-7 0 3-16,-13 15 31 16,-8 9 20-16,-13 20 47 15,-9 14 19-15,-14 22 4 16,-2 16-3-16,-12 26-6 15,0 7-1-15,17 8-2 16,1-4-8-16,21-11-39 16,6-4-17-16,2-9-32 15,8 1-7-15,4-1-8 16,8-6-3-16,17-9 0 0,4-7-5 16,3-13-29-16,0-9-95 15,-13-13-263-15,-1-6-162 16,-13-17 304-16</inkml:trace>
</inkml:ink>
</file>

<file path=ppt/ink/ink4.xml><?xml version="1.0" encoding="utf-8"?>
<inkml:ink xmlns:inkml="http://www.w3.org/2003/InkML">
  <inkml:definitions>
    <inkml:context xml:id="ctx0">
      <inkml:inkSource xml:id="inkSrc0">
        <inkml:traceFormat>
          <inkml:channel name="X" type="integer" max="30937" units="cm"/>
          <inkml:channel name="Y" type="integer" max="17402" units="cm"/>
          <inkml:channel name="F" type="integer" max="4095" units="dev"/>
          <inkml:channel name="T" type="integer" max="2.14748E9" units="dev"/>
        </inkml:traceFormat>
        <inkml:channelProperties>
          <inkml:channelProperty channel="X" name="resolution" value="1000.22632" units="1/cm"/>
          <inkml:channelProperty channel="Y" name="resolution" value="1000.11493" units="1/cm"/>
          <inkml:channelProperty channel="F" name="resolution" value="0" units="1/dev"/>
          <inkml:channelProperty channel="T" name="resolution" value="1" units="1/dev"/>
        </inkml:channelProperties>
      </inkml:inkSource>
      <inkml:timestamp xml:id="ts0" timeString="2020-09-12T20:20:57.429"/>
    </inkml:context>
    <inkml:brush xml:id="br0">
      <inkml:brushProperty name="width" value="0.05292" units="cm"/>
      <inkml:brushProperty name="height" value="0.05292" units="cm"/>
      <inkml:brushProperty name="color" value="#FF0000"/>
    </inkml:brush>
  </inkml:definitions>
  <inkml:trace contextRef="#ctx0" brushRef="#br0">1626 7501 1232 0,'0'22'11'16,"0"36"-13"-16,1-10 10 0,2-2-7 15,-1-1 1-15,-2-15-36 16,1-1-32-16,-1-5-90 16,0-11-76-16,0-5 148 15</inkml:trace>
  <inkml:trace contextRef="#ctx0" brushRef="#br0" timeOffset="193.84">1674 7562 277 0,'17'-13'157'0,"7"-2"-35"0,7-3-29 16,12 0-45-16,-4-6-15 15,7 6-23-15,-2 2-7 16,-10-1-43-16,3 7-61 16,-15-2 67-16</inkml:trace>
  <inkml:trace contextRef="#ctx0" brushRef="#br0" timeOffset="684.01">1679 6964 248 0,'-1'26'170'15,"1"11"-2"-15,6 12-41 16,-2 7-19-16,3 12-22 16,-2 2-10-16,-1 2-22 15,3 2-12-15,0-18-23 16,-2-1-8-16,3-13-29 15,0-12-37-15,-1-11-117 16,4-8-108-16,-1-14 174 16</inkml:trace>
  <inkml:trace contextRef="#ctx0" brushRef="#br0" timeOffset="967.68">2081 6986 274 0,'-2'20'177'16,"2"11"-10"-16,1 6-15 15,4 12-29-15,0 0-20 0,0 11-22 16,1-1-11-16,-5-1-23 15,2 1-13-15,-1-8-19 16,-1-4-6-16,2-5-31 16,-1-4-37-16,-1-9-100 15,1-3-87-15,0-13 152 16</inkml:trace>
  <inkml:trace contextRef="#ctx0" brushRef="#br0" timeOffset="1453.88">2308 7387 368 0,'-11'23'192'16,"-4"7"-56"-16,0 4-16 16,4 6-12-16,5-1-17 15,5 0-19-15,2 0-10 0,8-6-22 16,6-6-6-16,3-7-11 16,6-6-7-16,0-11-6 15,1-5-1-15,1-13-3 16,-2-6 0-16,1-8 0 15,-2-6 0-15,4-8-2 16,-4-4 0-16,2 2 2 16,-1 5 6-16,-8 6 19 15,0 5 13-15,-5 18 28 16,-2 1 7-16,-4 16 5 16,3 12-5-16,-6 8-16 15,1 6-10-15,-1 7-18 16,-7-3-11-16,5 0-14 15,2-2-3-15,0-7-17 0,3 0-30 16,0-12-106-16,1-5-67 16,1-8-146-16,-2-5 205 15</inkml:trace>
  <inkml:trace contextRef="#ctx0" brushRef="#br0" timeOffset="2023.96">2816 7463 237 0,'11'35'159'0,"-10"0"26"15,6-1-57-15,-5 0-26 16,4-5-18-16,2-5-41 15,0-2-12-15,9-9-15 16,-5-4-3-16,1-9-5 16,-4-7-1-16,4-10-1 15,1-7-2-15,2-12-8 16,5-7-6-16,-2-4-8 16,0-5 3-16,2 11 6 0,-1 1 3 15,-6 13 8-15,-1 12 7 16,-7 14 18-16,7 5 12 15,-13 18 21-15,-1 2 9 16,-3 10 8-16,-13 4-1 16,12-3-7-16,4 5-12 15,0-11-22-15,3 0-12 16,4-12-17-16,2-7-2 0,3-15-2 16,3-7 1-16,5-11 1 15,0-6 0-15,6-5 0 16,-7-3 0-16,1 0 0 15,0 7 0-15,-4 8 16 16,-1 7 11-16,-3 12 17 16,-8-3 5-16,4 11-1 15,0 7-7-15,-1 4-14 16,-5 7-7-16,2 4-14 16,1-3-4-16,1 1-41 15,13-5-42-15,-6-8-134 16,2-4-66-16,5-9 165 15</inkml:trace>
  <inkml:trace contextRef="#ctx0" brushRef="#br0" timeOffset="2351.52">3495 7325 224 0,'-12'22'196'15,"-8"18"47"-15,-2 10-12 16,-4 7-30-16,8-2-9 15,6-10-35-15,9-10-30 0,10-18-63 16,3-13-21-16,13-24-19 16,3-8-2-16,9-18-5 15,-1-5-2-15,-3 4-8 16,-5 3 2-16,-6 14 14 16,-5 9 13-16,-7 11 39 15,-5 12 22-15,-6 11 19 16,-6 3 4-16,1 13-21 15,0 2-25-15,1 9-31 16,8 5-21-16,-2 0-16 16,1-3-12-16,3-10-121 15,-5-7-72-15,2-13-203 16,2-7-97-16,-2-13 322 16</inkml:trace>
  <inkml:trace contextRef="#ctx0" brushRef="#br0" timeOffset="2679.43">3756 7405 675 0,'-4'38'344'16,"-3"1"-111"-16,5 0-17 0,7-10-57 15,-3-4-49-15,18-8-55 16,-6-10-14-16,-2-9-6 15,9-5-3-15,-1-16-5 16,0-6-5-16,-3-7-9 16,0-1-1-16,-6 8 0 15,8 10 4-15,-6 7 16 16,3 8 10-16,-5 6 18 16,-8 1 1-16,5 9-14 15,-3-2-10-15,-2 4-24 16,3 5-16-16,-2 9-78 15,-1 0-51-15,1 4-167 16,-1 2-97-16,4-9 252 16</inkml:trace>
  <inkml:trace contextRef="#ctx0" brushRef="#br0" timeOffset="3290.96">4282 7302 427 0,'7'8'234'0,"9"-2"-58"16,-6-6-25-16,17 1-42 16,-3-3-28-16,6-1-39 15,8 3-17-15,0 2-58 16,0-2-39-16,7 1-103 15,1-6-85-15,-3-10 166 16</inkml:trace>
  <inkml:trace contextRef="#ctx0" brushRef="#br0" timeOffset="4005.67">4753 7067 389 0,'-5'33'186'0,"-2"6"-79"16,13 15-28-16,-5 0 3 0,3 5-10 15,6 1-1-15,-5-6-6 16,6 3-9-16,-11-14-19 16,5-6-5-16,-1-13-6 15,-1-7 0-15,2-10 5 16,-5-5-2-16,-5-13-3 15,10-9-4-15,-6-17-12 16,5-10-5-16,0-19-6 16,-4-5-1-16,7-15 1 15,-5-1 2-15,10 11 2 16,-2 3 0-16,15 33-3 16,3 9-2-16,0 16-1 15,4 2 0-15,-5 7 4 16,-1 7 8-16,0 8 12 0,-6 5 7 15,-3 13 15-15,-7 1 7 16,-14 13 8-16,-4 9-3 16,-13 14-13-16,-6-1-9 15,-5 3-8-15,-1-6 5 16,3-10 16-16,5-3 0 16,13-9-4-16,6-3-7 15,2-16-15-15,15-3-4 0,9-12-4 16,10-3-2-16,15-11-4 15,4-3 3-15,5-13 1 16,4-5 1-16,-4-2 16 16,-6 1 3-16,-14 2 22 15,-13 5 5-15,-7 6 5 16,-8-2 2-16,-5 9 7 16,-1-3 2-16,-7 8 3 15,0 6-1-15,-8 11-4 16,-1 6-8-16,-7 2-4 15,-2 5-7-15,9 3-17 16,9 4-6-16,6-1-11 16,10 1-8-16,0-9-6 15,-3-1 0-15,11-8-30 16,-7-3-40-16,12-4-138 0,2-5-72 16,3-3-163-16,6-8-41 15,-2-5 311-15</inkml:trace>
  <inkml:trace contextRef="#ctx0" brushRef="#br0" timeOffset="4331.99">5594 7253 385 0,'-6'-3'229'0,"-6"12"3"16,-5 3-10-16,-3 22 11 15,-7 5-8-15,-4 11-34 16,6 5-30-16,3-7-57 15,9-10-23-15,17-16-38 16,8-9-14-16,7-18-14 16,5-7-2-16,7-19-2 15,-4-11 2-15,7-3-1 16,3 3-3-16,-9 5 0 16,-2 9 1-16,-9 4 9 15,-9 0 7-15,0 18 28 16,-6 6 6-16,-6 11 0 15,-3 8-8-15,-2 4-28 0,-2 4-12 16,6 8-60-16,-1-2-64 16,4-4-187-16,3-1-108 15,4-9 243-15</inkml:trace>
  <inkml:trace contextRef="#ctx0" brushRef="#br0" timeOffset="4715.06">5886 7185 616 0,'-11'0'300'0,"-10"19"-117"15,2 12-9-15,-6 16-31 16,0 6-17-16,5 5-32 16,-1 2-22-16,8-10-35 15,-3-8-17-15,20-14-14 16,6-10-2-16,3-17-4 15,5-6 2-15,9-22 1 16,-3-12 1-16,7-17 1 16,7-12 1-16,-8-7-1 15,0-4 1-15,-6-6 0 16,-7 4 5-16,-6 9 29 0,-2 15 19 16,-4 24 40-16,-5 11 13 15,-7 26 3-15,-2 9-12 16,4 22-29-16,-10 13-16 15,1 17-30-15,-2 1-9 16,-5 7-49-16,10-7-56 16,5-1-139-16,2-3-113 15,4-8-249-15,9 2 355 16</inkml:trace>
  <inkml:trace contextRef="#ctx0" brushRef="#br0" timeOffset="5017.82">6175 7259 660 0,'-24'30'389'15,"-7"3"-86"-15,-4 17-73 16,9 7-16-16,8-5-78 16,8 1-29-16,17-16-49 15,9-13-25-15,13-23-25 16,6-12-5-16,10-28 5 15,-3-13 0-15,-7-5 1 0,0 4 0 16,-22 7-1-16,0 7 0 16,-6 22 1-16,-7 7-2 15,-4 21 5-15,-1 14 0 16,-10 17-1-16,-7 2 0 16,9 8-47-16,-2 1-47 15,12-15-190-15,8-4-91 16,5-21 217-16</inkml:trace>
  <inkml:trace contextRef="#ctx0" brushRef="#br0" timeOffset="5420.18">6402 6844 424 0,'0'-6'254'0,"-3"25"-15"16,0 17-23-16,1 23-36 15,-1 9-24-15,4 16-44 16,1-2-17-16,3-7-28 16,-1 0-8-16,1-21-13 15,3-8-7-15,3-22-12 16,0-13-7-16,4-19-12 0,3-14 0 16,3-19 0-16,3 0-1 15,0-11 0-15,3 4-1 16,-3 6 0-16,-5 2-1 15,-5 19 8-15,-3 11 7 16,-3 21 18-16,5 14 5 16,-3 13-5-16,-5 11-8 15,-3 11-15-15,-4 8-6 16,-8 5-2-16,0 1-2 0,-10-8-27 16,-4-3-26-16,-5-17-71 15,-7-8-43-15,2-17-96 16,6-10-18-16,3-20-41 15,6-11-53-15,9-23 261 16</inkml:trace>
  <inkml:trace contextRef="#ctx0" brushRef="#br0" timeOffset="5822.17">6822 6876 328 0,'31'-18'222'15,"-4"12"11"-15,-16 17-47 16,-6 14-2-16,-15 22-1 16,-6 11-9-16,-3 31-45 0,-8 5-24 15,-1 9-21-15,-3 1-3 16,10-23 4-16,8-12-7 16,13-28-29-16,17-12-17 15,11-29-24-15,15-18-2 16,9-28-2-16,3-11 1 15,4-12-3-15,-3-5-1 0,-10 3 0 16,-9 3 2-16,-19 14 7 16,-2 16 16-16,-10 31 68 15,-16 16 21-15,-16 35 54 16,-18 8-2-16,-12 20-36 16,11 0-13-16,16-4-47 15,14-4-17-15,24-16-28 16,10-6-11-16,6-31-12 31,-12-6-1-31,0 2-45 0,36 7-33 0,1-14-225 16,-3-8-120-16,-16-9 256 15</inkml:trace>
  <inkml:trace contextRef="#ctx0" brushRef="#br0" timeOffset="9481.91">10704 6785 288 0,'-8'17'186'0,"4"19"-13"16,2 6-27-16,2 24-57 15,1 5-10-15,5 12-21 16,0 4-13-16,4-8-22 16,1-4-8-16,0-14-9 0,0-10-1 15,-3-16-2-15,-1-8 1 16,-4-14-9-16,0-5-9 16,-1-15-21-16,-4-7-7 15,-3-18 4-15,3-3 8 16,-5-19 20-16,0-4 6 15,-5-14 4-15,-5-5 0 16,7-14-1-16,5 2 1 0,9 5 0 16,7 3 0-16,3 23 0 15,4 2 0-15,5 12-1 16,2 3 0-16,3 14 2 16,5 8 4-16,5 16 0 15,-17 8 3-15,1 20 3 16,-4 9 1-16,-18 14 6 15,6 8 2-15,-19 5 2 16,-10 4 3-16,-12 1 4 16,-5-4 7-16,4-5 21 15,1-9 8-15,7-13 14 16,11-6-1-16,11-14-14 16,4-5-9-16,12-4-13 15,1-2-5-15,9 0 0 0,6-3 2 16,12-1-3-16,7 0-6 15,4-3-11-15,3 4-9 16,-6-2-5-16,2 0 0 16,-2 0-69-16,-2-3-62 15,1 3-116-15,-3 4-51 16,0 0-67-16,-1-3 216 16</inkml:trace>
  <inkml:trace contextRef="#ctx0" brushRef="#br0" timeOffset="9764.09">11443 7116 326 0,'-29'-2'214'16,"-8"9"-14"-16,-10 15-41 16,-3 7-13-16,4 16-11 15,2-2-8-15,7-2-15 16,8-7-20-16,19-12-38 16,9-8-18-16,19-9-17 15,7-3-1-15,6-9 6 16,3-7 3-16,1-4 4 15,-1 6 0-15,-5-6 6 16,-1 10 4-16,-4 2 4 16,-8-6-5-16,3 12-13 0,1 0-10 15,-10-3-10-15,3 2-2 16,-2 2-3-16,-10 2-10 16,5 11-110-16,4 1-86 15,-7-1-226-15,11 10 249 16</inkml:trace>
  <inkml:trace contextRef="#ctx0" brushRef="#br0" timeOffset="10097.54">11629 7140 449 0,'-7'24'213'0,"2"7"-91"16,1 3 3-16,0 1-25 15,2-4-9-15,9-7-25 16,1-10-16-16,13-8-22 16,2-7-11-16,-1-10-6 15,3 2-1-15,-8-5-3 16,-1 5 0-16,-5 7-3 16,-3 2 0-16,-4 15 10 15,-4-3 6-15,0 8 26 0,0 2 9 16,8-10 1-16,6 1-7 15,9-18-16-15,3-9-8 16,-5-10-6-16,3-2-3 16,-3 3-8-16,-7 2-2 15,1 5-83-15,-5 4-86 16,-4 1 105-16</inkml:trace>
  <inkml:trace contextRef="#ctx0" brushRef="#br0" timeOffset="10424.79">12452 6646 484 0,'5'32'248'15,"-1"7"-98"-15,-5 13-10 0,2 7-19 16,6 15-36-16,-3 1-18 16,12 2-31-16,-4 2-10 15,-2-13-20-15,-1-10-1 16,-4-9-76-16,1-10-52 15,-5-16-97-15,3 3-55 16,-4-24 179-16</inkml:trace>
  <inkml:trace contextRef="#ctx0" brushRef="#br0" timeOffset="10796.63">12451 6915 272 0,'4'-33'175'16,"-2"-1"-6"-16,9 7-48 15,7 0-20-15,12-1-25 16,7-2-6-16,3 5-9 16,-1 6 1-16,-4 13-3 15,-8 15-4-15,-16 12 0 16,-4 5 4-16,-17 18 5 16,-3 0-2-16,-7 11-13 15,-2-1-14-15,5-9-16 16,3-3-6-16,12-17-10 0,8-9-1 15,9-10-1-15,3-5 0 16,5-5 0-16,2 2 0 16,2 2-1-16,-1 5 0 15,-5 9 2-15,-4 7-1 16,-15 11 6-16,-3 5 6 16,-14 7 16-16,-6-2 3 15,1-3-3-15,-2-2-7 0,2-8-16 16,6-8-17-16,1-4-131 15,3-4-86-15,3-12 134 16</inkml:trace>
  <inkml:trace contextRef="#ctx0" brushRef="#br0" timeOffset="11163.88">12865 7286 413 0,'0'40'221'0,"-7"-1"-58"16,10 4-19-16,0-10-38 15,6-6-24-15,10-12-30 16,-2-8-12-16,3-14-13 0,2-6-2 16,-3-16 3-16,4-5 1 15,-1-6 7-15,-4-3 0 16,-1 4 4-16,-4 3 4 15,-3 9 12-15,1 9 5 16,-2 14-4-16,-1 5-5 16,-3 14-18-16,-2 6-7 0,-5 15-7 15,-4 4 0-15,-9 20-3 16,-5 9-2-16,-4 4-6 16,-3 8-3-16,3-12-2 15,1-11-15-15,0-17-82 16,6-14-73-16,9-18-182 15,-6-14 205-15</inkml:trace>
  <inkml:trace contextRef="#ctx0" brushRef="#br0" timeOffset="11379.29">13344 6799 454 0,'-4'29'262'0,"7"8"-22"16,-11 8-127-16,10 9-10 16,4 10-44-16,-5 6-17 15,14 4-24-15,-7-1-7 16,-5-10-18-16,10 0-26 16,-10-14-90-16,1-3-73 15,5-8 119-15</inkml:trace>
  <inkml:trace contextRef="#ctx0" brushRef="#br0" timeOffset="11745.03">13324 7377 106 0,'26'-29'74'0,"2"-12"-8"15,8-3-20-15,6-3-28 16,4-3-2-16,7 11 34 15,-7 0 25-15,-9 14 51 16,-10 9 24-16,-15 15 22 16,-7 7 13-16,-14 19 13 15,-7 7-5-15,0 16-28 16,-1 8-28-16,-1-8-49 16,4-4-21-16,4-9-30 0,3-7-11 15,11 6-17-15,1-3-4 16,5-6-4-16,2-4-11 15,-3-11-54-15,-2-4-27 16,-5-6-78-16,3-5-23 16,-2-5-9-16,1-3 12 15,-1-5 55-15,-2 2 28 16,0-12 25-16,1 1-7 16,4-7-73-16,1-4 97 0</inkml:trace>
  <inkml:trace contextRef="#ctx0" brushRef="#br0" timeOffset="12017.75">13945 7033 465 0,'1'-5'266'0,"-9"12"-16"16,-13 7-10-16,0 11-16 16,-2 3-29-16,1 1-71 15,15 0-37-15,7-7-53 16,6-2-15-16,11-8-17 15,10-3 1-15,5 1 1 16,4-4 1-16,3 3 15 0,-9 7 7 16,-14 5 6-16,-6 6 10 15,-15 5 1-15,-14-9-2 16,-11 5-4-16,0-2-10 16,-6-4-29-16,13-1-50 15,7-11-163-15,-10-7-111 16,-10 1 189-16</inkml:trace>
  <inkml:trace contextRef="#ctx0" brushRef="#br0" timeOffset="27116.63">1529 8094 163 0,'0'20'145'0,"-5"8"28"16,4 3-16-16,0 0-65 16,1 0-29-16,0 1-38 15,0 0-11-15,3-1-14 16,2 3-17-16,7-9-81 0,0 5-78 16,4 2 105-16</inkml:trace>
  <inkml:trace contextRef="#ctx0" brushRef="#br0" timeOffset="27949.82">2319 8399 161 0,'-9'-9'131'0,"-7"6"22"16,-2 1-14-16,-8 8-26 16,-6 7-8-16,-3 12-12 15,-3 9 2-15,-6 9 5 16,-2 6 5-16,-2 6-3 16,6 7-10-16,6 3-19 15,3-2-11-15,6 2-8 16,-6-6 1-16,11 2-2 15,7 2 0-15,7-6-1 16,12 1-1-16,4-12 9 16,7-6-2-16,5-10-2 15,-1-3-6-15,9-5-12 16,-4-3-5-16,5-5-10 0,2-7-6 16,2-4-6-16,4-3-5 15,4-4-3-15,-7-3 4 16,-2-6-9-16,-1 1-10 15,2-7-83-15,4-3-47 16,9-6-119-16,0-6-44 16,0-5-69-16,3 3 215 0</inkml:trace>
  <inkml:trace contextRef="#ctx0" brushRef="#br0" timeOffset="28551.39">3042 8820 191 0,'0'-12'159'16,"-3"4"13"-16,-6 3-22 0,-3-1-19 15,-7 7-19 1,-2 5-5-16,-7 4-7 0,-4 5-2 16,11 5-6-16,-7-3-7 15,7 6-17-15,3 4-15 16,-6 5-24-16,12 6-9 16,-6 4-9-16,3 0-2 15,5 2 1-15,3 2-2 16,9-9 1-16,3-5 0 0,10-9-5 15,-3-8 1-15,3-7-1 16,3-2-1-16,-6-10 2 16,8-3-2-16,-3-9 0 15,2-4 1-15,4-9-3 16,-2-6 2-16,0-9 0 16,1-3-1-16,-3 1 0 15,-1-2 0-15,1 11-1 16,-4 5 1-16,-4 8 5 15,0 6 8-15,-5 8 23 16,1 8 8-16,-3 6 15 16,0 9 2-16,9 10-4 15,-9-1-1-15,-1 8-13 0,4 1-10 16,-11-4-17-16,10 1-7 16,1-2-7-16,-1-3-1 15,4-2-3-15,-2-2-9 16,-1-5-73-16,-1-1-53 15,-2-3-157-15,-2-2-87 16,-2-8 239-16</inkml:trace>
  <inkml:trace contextRef="#ctx0" brushRef="#br0" timeOffset="29721.83">3346 8388 198 0,'-13'-17'147'0,"4"12"6"16,-5 1-10-16,18 10-37 16,-4 8-14-16,1 12-9 15,1 14-3-15,0 20 9 16,13 16 2-16,2 9-3 15,7 7-7-15,-8 0-19 16,0-10-11-16,9-7-19 16,-5-9-5-16,4-20-13 0,-1-9-4 15,-7-16 0-15,0-9-2 16,1-15 0-16,-3-7 3 16,-2-23-1-16,1-7 1 15,0-12-2-15,2-6-3 16,3 5-3-16,3-3 1 15,3 12-2-15,2 9-1 0,6 15 0 16,2 14-1-16,-4 4-1 16,-3 3-1-16,-7 7 0 15,1 4 1-15,-3 17 1 16,1 6 7-16,-9 14 24 16,-7 8 15-16,-12 8 27 15,-4 1 5-15,-6-6-10 16,-2-4-12-16,-9-17-21 15,-8-11-8-15,-11-7-15 16,-5-14-1-16,11-7-41 16,12 3-33-16,16-12-118 15,9-3-75-15,7 0-174 16,3-3 252-16</inkml:trace>
  <inkml:trace contextRef="#ctx0" brushRef="#br0" timeOffset="30538.2">5083 8060 174 0,'-4'4'131'0,"4"9"23"15,4 6-9-15,1 12-25 16,5 11-14-16,-5-5-27 16,2 9-14-16,2 2-30 15,-5-6-12-15,-1 4-24 16,0-7-29-16,-3-6-116 15,0-6 100-15</inkml:trace>
  <inkml:trace contextRef="#ctx0" brushRef="#br0" timeOffset="60408.04">10831 8180 147 0,'-10'0'108'0,"-3"-1"7"15,1 6-4-15,-3-2-19 16,-2-3-11-16,1 4-18 16,-3 2-6-16,-3 3-6 15,-4-1-3-15,0 8-1 16,3-5-2-16,-4 6-2 15,4 10-3-15,-3-6 0 0,2 3-3 16,3 6-2-16,-1-3-1 16,2 12-2-16,-11-4-1 15,0 0-1-15,4 3 1 16,2-5-5-16,6 2-4 16,7-1-5-16,0 1-4 15,5-3-2-15,4-4-1 16,2 2 1-16,0-4 1 0,1 3-1 15,4 7 0-15,1-4-3 16,4 0 0-16,-1-5-2 16,1-7 0-16,3-3 2 15,1-2 1-15,1-4 4 16,1-1-1-16,4 0 3 16,0-3-2-16,2 0 1 15,-3-4 0-15,0-3-3 16,1-1 0-16,-2 0-3 15,-3-2 0-15,-2-2-2 16,12 1-1-16,-2-4 1 16,3 1 0-16,3-2 0 15,-13-5 0-15,3 0-1 16,-2-5 1-16,2 0-2 16,-1-1 2-16,-3 0-1 0,1 6 1 15,-4-3-1-15,1-3 1 16,2 7 2-16,0-3-1 15,1 4 2-15,3 3-2 16,-2-6-1-16,3-1-2 16,-4 0-1-16,-5-4-2 15,4 4 2-15,-3 2-2 0,-2-7 1 16,2 4-1-16,-4-2 1 16,0-4 0-16,-1 4-2 15,-2-1 1-15,3 2-1 16,4-1 0-16,6 2 1 15,-16-2 0-15,-1-2 0 16,-5-2 0-16,1 1-1 16,8-4 2-16,-2 2-2 15,-2 1 0-15,-10 0 1 16,12 9 0-16,-5 0 0 16,0 2-1-16,-5-3 0 15,-7-2 1-15,0 6 1 16,-4-3-1-16,1 7 1 15,-1 5 1-15,-4-5 1 16,2 8 4-16,-2-1-3 16,0-3 0-16,3 3-4 0,1 1 0 15,2 4-1-15,2 1 0 16,-2-3 0-16,2 4 1 16,5-3-7-16,0 4-23 15,4-4-76-15,1 0-56 16,4 7-121-16,2 2-85 15,10 13 237-15</inkml:trace>
  <inkml:trace contextRef="#ctx0" brushRef="#br0" timeOffset="63923.67">11212 8296 102 0,'-2'-1'83'0,"0"-1"14"0,0 1-8 15,1 0-5 1,0 0-13-16,0 0-6 0,0 0-11 16,0 0-4-16,0 0-6 15,0 0-4-15,0 0-4 16,0 0-1-16,-1-1-2 15,1 1-1-15,0 0-5 16,0 1-4-16,0 0-8 16,0 0-2-16,0 0-3 15,0 0 0-15,0 0 1 16,0 0 2-16,0 0 2 16,-1 0-1-16,1 0-2 15,0 0-2-15,0 0-1 16,0 0-3-16,0 0 2 15,0 0-1-15,0 0 1 16,0 0 0-16,0 0-4 0,-1 0 0 16,1 0-2-16,0 0-1 15,0 0 1-15,0 0-1 16,0 0 0-16,1 0 1 16,0-1 1-16,0 0 1 15,-1 0 1-15,0 0 1 16,0 0 0-16,0 0-1 0,0 0-1 15,-1-1-1-15,1 1 0 16,0 1 0-16,0-1 4 16,0 1 1-16,0 0 4 15,1 0 1-15,0 0 3 16,0 0-1-16,-1 0 0 16,0 0-4-16,0 0-4 15,0-1-1-15,-1 1-3 16,1-1 2-16,0 0 2 15,0 1 2-15,0 0 4 16,0 0 1-16,0 0 5 16,1 0 2-16,-1 0 2 15,1 0 0-15,0 0-2 16,0 0-2-16,0 0-3 16,0-1-2-16,0 1-1 15,0 0-2-15,0 0-2 0,2 11-1 16,0 4 0-16,6 30 0 15,-8-23 2-15,0 2 1 16,-1 1 4-16,1 5 0 16,-2 2 1-16,2-3-1 15,1 5-2-15,-1-4 1 16,0-2 2-16,0 0-1 0,-1-3 1 16,1-1 0-16,0-8-1 15,1-3 2-15,1-2-1 16,0-2-1-16,4-1 1 15,0-3-2-15,3 4-1 16,0-10 0-16,2 0-1 16,1 3 0-16,-1-10 1 15,2 0 2-15,6 1 1 16,3-10 2-16,13 5 3 16,3 3 0-16,-3-6 2 15,2 7-2-15,-7-3-1 16,-3 0-4-16,0 4-3 15,-3-2-2-15,4 1-3 16,1 1 0-16,-3-2-1 16,2 2-1-16,-5-2-3 0,-2 0 1 15,-3 0-2-15,-1 3 2 16,-2-2-3-16,2 4 3 16,0-5-7-16,-4 0-13 15,-3 1-57-15,-3 2-30 16,-2 0-78-16,-3 1-39 15,-1 1-55-15,-1-1-34 0,-4 3 201 16</inkml:trace>
  <inkml:trace contextRef="#ctx0" brushRef="#br0" timeOffset="64355.44">11542 8171 256 0,'-15'20'161'16,"15"9"-4"-16,-7 1-24 16,5 10-18-16,2 7-10 15,-4 9-10-15,3 2-1 16,4 9-2-16,2-4 1 16,-2-5-9-16,6 0-11 0,-12-14-21 15,3-3-11-15,0-5-12 16,0-4-9-16,2-2-7 15,1 1-4-15,0-5-5 16,-2-1-1-16,-1-6-3 16,-1-2-4-16,-5-7-48 15,3-2-42-15,4 1-101 16,2-4-55-16,8 3 154 16</inkml:trace>
  <inkml:trace contextRef="#ctx0" brushRef="#br0" timeOffset="87212.46">12755 8091 199 0,'-3'0'141'16,"1"2"-7"-16,0 5-27 16,2-7-10-16,0 0-20 15,0 10-5-15,2 9-12 16,5 28-5-16,-9-25-9 16,2 8-6-16,-4 4-7 15,-1 2-1-15,-1 9-4 16,-3-4-2-16,1 4 3 15,0 1 2-15,-1-5 5 16,4-2 2-16,1-8 3 16,1-4 0-16,3-3-2 0,0-4 1 15,3-7-1-15,2-3 1 16,1-10 1-16,3 0 4 16,5-3 6-16,4-3 1 15,9 0 0-15,2-3-2 16,4-4-10-16,-2 2 0 15,1 0-6-15,-6-1-2 0,4 2-7 16,6 0-2-16,-3-1-9 16,10 2-3-16,-10 2-3 15,0-1-3-15,1 0-2 16,0 1 0-16,2 0-1 16,-2 1 2-16,-5 1 0 15,-1 0 0-15,-8 0-1 16,-4 1 0-16,-5 2-7 15,-6 1-17-15,-3 1-49 16,-3-1-34-16,1-1-87 16,0 2-40-16,0 0-84 15,-1-1-87-15,-1 1 265 16</inkml:trace>
  <inkml:trace contextRef="#ctx0" brushRef="#br0" timeOffset="87584.37">13166 8138 207 0,'-3'15'165'0,"-1"7"9"0,-1 5-29 15,2 5-14-15,2 8-10 16,1 0 3-16,0 12 4 16,0 4 0-16,1 4-14 15,-1 4-9-15,0 2-31 16,0-2-15-16,0-4-25 16,-1-4-9-16,1-9-14 15,1-7-5-15,1-7-2 16,1-6 0-16,-1-7-1 15,-1-4-3-15,0-8-33 16,-1-1-31-16,-2-7-72 16,1 1-41-16,0-1-67 15,0-1-57-15,0 1 198 0</inkml:trace>
  <inkml:trace contextRef="#ctx0" brushRef="#br0" timeOffset="96517.48">13587 8355 117 0,'-3'-6'92'0,"2"4"26"16,-1-1-12-16,-1-3-24 15,0 1-7-15,2-1-7 16,1-6-3-16,2 1 0 16,20-26-3-16,-9 23-6 0,3 4-6 15,-1-9-16-15,7 5-7 16,8 6-12-16,2 1-3 16,3 7-5-16,3-2-2 15,-8 3-1-15,-10-1-3 16,2 11 1-16,-12-1 0 15,-3 4 0-15,8 9 0 0,-15-3 1 16,0 0 0-16,-1 9 1 16,-5-1-1-16,-3 7 3 15,3 8 0-15,-11-5 3 16,-8-5 1-16,3 0 2 16,-2-8 0-16,3-7-2 15,20 1-2-15,-4-13-2 16,-2-4-3-16,12-2 0 15,-4-8-2-15,10 2 0 16,7-1-1-16,3 1 0 16,-9-2 0-16,11 1 1 15,-2 3-1-15,-2 3 1 16,2 2-1-16,-4 8 0 16,-4 4 0-16,-1 9 1 15,1 4 0-15,-10 8 10 0,2 5 11 16,-6 1 32-16,0 3 15 15,-8-14 15-15,-2 2 2 16,-10-5-5-16,-2-3-3 16,5 6-12-16,3-9-9 15,-10-3-25-15,-2-6-13 16,-13-8-12-16,-5-2-6 16,15-2-31-16,1 0-32 15,14-2-117-15,1-3-67 0,7 6 146 16</inkml:trace>
  <inkml:trace contextRef="#ctx0" brushRef="#br0" timeOffset="109295.07">15446 8173 115 0,'0'-3'95'0,"-3"-7"24"15,-1 3-2-15,-1 4-21 16,-3-1-11-16,0 4-20 16,0 0-8-16,-7-1-13 15,-4-1-4-15,4 2-10 16,1 5-2-16,-5 0-2 16,13 8 0-16,-14 2 4 15,7-3 1-15,1 6-5 16,-7 0-3-16,0 6-5 15,-8 6-1-15,0-1 2 16,-4 1 2-16,10 2 4 16,-2-1-1-16,9 9-3 15,1-2-4-15,3-2-6 16,4 1-2-16,1-3-1 0,2 1 0 16,0-1 1-16,0 1 1 15,4-4-2-15,0-2-1 16,2 4-4-16,-1-5 0 15,1 0 0-15,3 3 1 16,2-4 0-16,3-2 1 16,1 1 0-16,1-5 1 15,-1-6 2-15,2-2 2 0,2-7 1 16,0 0 1-16,4-1-3 16,-5-2 0-16,2-1-1 15,8-2 0-15,-7-4 0 16,5 2-2-16,-7-1-1 15,-8-1-1-15,9-2 0 16,-4-2 1-16,-2-4-1 16,6 0 1-16,-11-3-2 15,4-2-1-15,2-2 1 16,-2-1-2-16,0 0 1 16,0 4-2-16,-3 3 1 15,0 0 0-15,-3 6 0 16,1-2 1-16,-5-1 0 15,4 9 0-15,-4-11-2 0,0 5 1 16,0-1 0-16,-3-4-1 16,-1 6 2-16,1-3 0 15,-3 0 0-15,-1 0-1 16,-2-2 0-16,2 7 0 16,-2-2 0-16,-1 0 0 15,0 5-1-15,-3-5 1 0,0 5-1 16,-4-3 2-16,0-1-2 15,3 2 1-15,1-1-1 16,6 1 1-16,3 0-1 16,-4 2 0-16,-3 0-1 15,-2 1 1-15,-1 0-1 16,7 4 1-16,-6-1 0 16,-5-1 0-16,5 8 0 15,-7-6 0-15,7 5 0 16,5 1 1-16,-3 2 1 15,4 5 0-15,1-10-1 16,-1 0 0-16,2-1 0 16,-2-4 0-16,0 10 0 15,1-4-1-15,2 4 0 16,-3 0 1-16,4-3-1 0,-2-2 0 16,1-1-5-16,1 0-10 15,-2-1-33-15,4 3-26 16,1-8-56-16,1-2-34 15,5 2-122-15,-6-1 179 16</inkml:trace>
  <inkml:trace contextRef="#ctx0" brushRef="#br0" timeOffset="116598.75">15800 8445 166 0,'0'0'94'16,"0"0"-10"-16,0-2-7 0,0 1-19 15,12-4-5-15,-2 0-15 16,27-38-6-16,-25 23-9 16,-8-4-3-16,7 4-6 15,2-1-3-15,4 5-3 16,-5-4-3-16,-1-2-1 16,2 3-1-16,-3-4 1 15,1 2 0-15,-3 1 4 16,1 2 2-16,0 6 3 15,-2 1 4-15,-1 5 7 16,-3 1 4-16,0 1 4 16,-1 1-1-16,-2 2-4 15,0 0-2-15,0 1 2 16,0 0 4-16,0 0 8 0,0 0 5 16,0 3 3-16,1 14 0 15,1 26-2-15,-3-25 0 16,1 2-2-16,-2-1-2 15,2 9-6-15,0-8-4 16,-1 8-7-16,3 0-3 16,-2 3-3-16,2 7-1 15,-2 3-2-15,0-1-1 16,0 0 1-16,-1-2 1 0,1 0 5 16,0 1 4-16,0-5 5 15,0-2 2-15,-3-9-2 16,3 6-1-16,-2-11-7 15,2 8-4-15,-2-9-6 16,1 0-3-16,0-1-4 16,0-5-1-16,2 12 0 15,-1-7 0-15,0 7-2 16,2-3 0-16,-2-4-1 16,-1 0 0-16,1-3 0 15,-2-4 1-15,1-3 0 16,1 0-2-16,0-5 2 15,-1 0-1-15,0-2-2 0,0 0-6 16,1 0-23-16,0 0-23 16,0-1-62-16,-1 1-37 15,0 0-66-15,-1 0-35 16,1-1 163-16</inkml:trace>
  <inkml:trace contextRef="#ctx0" brushRef="#br0" timeOffset="117015.75">15863 8991 205 0,'-5'1'139'0,"0"0"7"16,4-1-10-16,0 0-24 15,1 0-6-15,0 0-5 16,0 0 2-16,10 4-5 16,4 0-2-16,32 1-7 15,-26-9-7-15,5 0-9 0,-1 1-9 16,0-2-11-16,4 0-5 15,0 3-7-15,1-2-1 16,-1 3-10-16,-1 1 0 16,3 3-9-16,-7 0-4 15,-7 4-7-15,2-3-2 0,-18-2-4 16,4 3-2-16,6-3-12 16,-13 1-36-16,8 0-123 15,-6 0-78-15,1 1 143 16</inkml:trace>
  <inkml:trace contextRef="#ctx0" brushRef="#br0" timeOffset="138537.67">17582 8081 79 0,'-6'-5'74'0,"-4"4"20"15,0 1 0-15,-2 5-8 16,-3 3-10-16,0 5-15 16,-4-1-5-16,0 0-13 15,0 0-3-15,-2-1-8 16,1 0-2-16,2 6-4 16,1 2 0-16,0-2-3 15,4 9-3-15,-1 3-1 0,-2 2-3 16,3 8-1-16,-8 1-1 15,9 6-4-15,-1 2-2 16,-8-3-2-16,12 2 3 16,-10-9 5-16,5 4 2 15,11-2 5-15,-5-3-2 16,7 1-3-16,7-2-3 0,2-5-5 16,2 2-3-16,10-1 0 15,-15-7-1-15,5-3-2 16,12 1 1-16,-15-9-1 15,13 1 1-15,-2-6-1 16,-10-3 2-16,9-3 0 16,-2-1 2-16,3-3 2 15,-1-2 1-15,2-4-2 16,-2-1 0-16,-1-7-1 16,0 0-3-16,2-2 0 15,-3-2-1-15,-1-1-1 16,0 0 2-16,-4-1-1 15,1 2 0-15,-4 0-1 16,-2 2 0-16,0-1-1 0,-3 1 2 16,-1-1-1-16,-1 4 1 15,-1 4-2-15,-5-5 2 16,3 10-1-16,-2-1 1 16,-6-4-1-16,2 7 0 15,-6-6-1-15,-2 4 0 16,0 5 1-16,-2 0-1 15,0 2 1-15,0 4-1 0,-1 1 0 16,1 4 1-16,2 0 0 16,-1-3 1-16,4 5 0 15,0-2 0-15,-4-1-1 16,8 3 1-16,-2-6-2 16,1 3 1-16,14 5-4 15,-14-8-13-15,10 3-49 16,-2-1-37-16,0-4-140 15,9 2 148-15</inkml:trace>
  <inkml:trace contextRef="#ctx0" brushRef="#br0" timeOffset="140429.07">17699 8374 86 0,'-1'-9'74'16,"-1"-3"13"-16,2-3-3 16,11 1-12-16,-7 2-9 15,10-2-13-15,2 0-7 16,-2-2-11-16,5 0-5 15,-2 3-11-15,2 0-4 16,1-1-7-16,3 4-1 16,-1 1-1-16,0 0 0 0,2 7-1 15,-2 0 0-15,0 5 1 16,1-1 0-16,-3 1 0 16,-2 4 3-16,3 2 4 15,-4 1 3-15,-5 4 5 16,-1-1 0-16,-8 2-2 15,1 5-1-15,1-4-2 16,1 4 1-16,2-1 1 16,-4 1-1-16,2 3 0 15,-7-3-2-15,-6 2-2 16,-1 0 0-16,-3 5-2 16,6 4 1-16,-6 0 0 15,0-4-1-15,-6-2 2 0,1 0 0 16,-1 1 1-16,0 1 1 15,4-1-1-15,-3-2-3 16,3-1-2-16,1 0-2 16,-3-3-1-16,3 5 0 15,-3-4 0-15,0-5-1 16,2 0-1-16,-2-2 0 16,1-3 0-16,3 3 0 15,-2-1 0-15,0-3 2 0,1 1 3 16,2 0 1-16,0-2 2 15,-3-1 1-15,3-2 0 16,-2-2 1-16,8 0-1 16,4-1 0-16,1-2-4 15,-1-1-1-15,0 0 1 16,0-1 3-16,0 0 7 16,0 0 5-16,6-3 1 15,11-2-1-15,24-8-4 16,-31 10-2-16,6 2-2 15,1 2 1-15,4 0 3 16,2 0 4-16,-2 0 4 16,1 0 3-16,-2-3 4 15,0 1 0-15,4-2 1 16,-2 4-3-16,1 1-1 0,-2 1-2 16,-5 1 5-16,3-2 0 15,-4 0-1-15,3 1-4 16,0-2-3-16,1 0-6 15,-4-1-1-15,4 1-2 16,-5 0-3-16,1 1-2 0,-5 0-2 16,1 3-3-16,-4 1-1 15,2 2-1-15,0 1-1 16,-3 0-1-16,0-1 0 16,-1-3 1-16,1 2-4 15,0-3-4-15,-4-1-42 16,-2-2-30-16,0 0-89 15,-1 0-44-15,0 0-145 16,1 0 216-16</inkml:trace>
  <inkml:trace contextRef="#ctx0" brushRef="#br0" timeOffset="148401.97">19108 8354 161 0,'-1'-4'101'0,"-2"-9"-13"16,3 3-14-16,9-29-26 15,0 26-7-15,3-2-8 16,-1-5 0-16,10 6 3 16,-5-4-4-16,6 5-8 15,-4-3-4-15,-2-3-9 16,6 6-2-16,1 2-3 0,1 5 1 16,4 10-1-16,-9 0 3 15,-2 8 2-15,-1 4 1 16,-4 6 1-16,-1-3-1 15,-1 4-4-15,1 7-1 16,-6-6 0-16,-2 3 0 16,-3 0 8-16,-6-4 3 15,0 5 5-15,0 2 2 16,-4 0-3-16,0-1-2 0,-1-3-5 16,-2-1-2-16,0-3-5 15,-3 0-1-15,0 4-4 16,0-3 0-16,-2 2-2 15,2-1 1-15,-7-3 1 16,4 4 2-16,1-1 4 16,-2-3 1-16,9-2 0 15,-1-6 2-15,4-3-2 16,3 1 3-16,2-2 5 16,-5-4 1-16,5-2 8 15,-4-4-1-15,7 0 0 16,3 4-2-16,3-3 0 15,-6 0-3-15,0 0 4 0,0 0-1 16,5 1 3-16,6 0 0 16,6 3 3-16,27 5-1 15,-28-6-2-15,4 3 0 16,4-6-2-16,0-2 1 16,0 0 0-16,3-1 2 15,1 0 1-15,2-5 3 16,8 2 2-16,0-4 0 0,-1 2 3 15,-1 5-5-15,-10-2-5 16,-4 4-4-16,-5-1-4 16,-3-1-5-16,2 4-4 15,1 4-3-15,-7-3-4 16,4 6 1-16,-6-6-2 16,-1 0-3-16,1 2-61 15,-4-5-51-15,2 4-130 16,0 0-63-16,3-2 188 15</inkml:trace>
  <inkml:trace contextRef="#ctx0" brushRef="#br0" timeOffset="149886.32">20113 8100 54 0,'-1'-4'53'0,"-1"0"25"16,1 2 4-16,-1 1 6 16,1 0-2-16,0 0-16 0,-5-3-6 15,-2 2-15-15,-3 1-3 16,-6 4-3-16,-25 16-2 15,22-4 1-15,-2 2 1 16,6 2-1-16,-2 1 0 16,5 2-8-16,-1-5-5 15,1 2-10-15,3 1-3 16,0-1 0-16,0 0 2 16,3 0 2-16,0-2 3 0,2-3 1 15,-2 4-2-15,3 1-3 16,-1 4-4-16,2 3-1 15,1 2 0-15,-1-1 0 16,0-6 2-16,2 5 0 16,1-4-1-16,2 3 2 15,2 0 1-15,-1-3 0 16,1 0 0-16,4-4-3 16,-2-3-3-16,1 0-4 15,1-2-3-15,0 0-2 16,1 2 2-16,2-3-4 15,1 2 2-15,-1-6 3 16,2 0-1-16,-2-6 3 16,6 0 1-16,3 1-1 0,-3-3-1 15,5 0 0-15,-5 2-2 16,0-1-1-16,-4-1-1 16,3 1-1-16,-2-4 0 15,-3-7 2-15,4 0 0 16,-2-1 1-16,1-1 1 15,-1 0-2-15,0-1-1 0,-6-7-1 16,5 0 0-16,1-1-1 16,3-1 1-16,0 0-2 15,-4-5 2-15,2 4-2 16,-3-1 2-16,1 0 0 16,-1 1 0-16,-3-1 0 15,1 3 2-15,-3-2-1 16,-3-2 3-16,2 3-2 15,-4-1 1-15,-1 3-2 16,0-3 0-16,-2 3 3 16,-2-5 2-16,0 4 10 15,-4 6 1-15,0-5 5 16,-2 1-4-16,-2-2-4 16,1 1-2-16,-2 2-6 15,0 3 1-15,2 2 3 16,-1 4 0-16,-2 6 5 15,-2 2-1-15,-6 3-2 0,1 1 1 16,7 6-7-16,-2 1 0 16,0 1-5-16,0 2 0 15,-1-3-2-15,0-2 1 16,3 0-7-16,4-1-23 16,-2-3-94-16,7 0-65 0,4-4-214 15,-4-6 241-15</inkml:trace>
  <inkml:trace contextRef="#ctx0" brushRef="#br0" timeOffset="166711.85">2055 9804 162 0,'0'-2'137'0,"-4"1"30"16,0 6-17-16,3-5-39 15,-2 7-11-15,-7 21 4 16,-13 53 2-16,18-17 0 16,-2 0-8-16,5 8-25 15,1 1-14-15,-9-3-28 16,5 6-9-16,3-7-11 15,-9-4-4-15,10-6-3 16,1-13-7-16,0-13-48 16,3-8-41-16,8-10-91 15,0-10-57-15,11-9 146 16</inkml:trace>
  <inkml:trace contextRef="#ctx0" brushRef="#br0" timeOffset="167123.45">2461 10023 179 0,'-13'11'115'0,"0"14"37"16,-2 12-25-16,7 16 0 15,-12 4-7-15,3 6-27 16,5-1-7-16,5-9-15 15,13-3-13-15,12-12-22 16,-2-6-8-16,12-12-12 16,-3-5-3-16,9-13-2 15,5-4 2-15,-1-15 4 16,-2-1 5-16,-7-9 14 16,-3-3 5-16,-6-5 4 15,-2-5 1-15,-11-1-5 16,-3 1-1-16,-11 2-2 15,-7-1-3-15,-9 1-7 16,-2 4-6-16,-7 7-11 16,-1 8-4-16,0 12-6 15,-6-1 0-15,14 8-19 0,7 0-30 16,10 0-92-16,6-1-52 16,-1-4-128-16,6 0 191 15</inkml:trace>
  <inkml:trace contextRef="#ctx0" brushRef="#br0" timeOffset="167695.45">2841 9994 417 0,'0'-2'173'0,"0"1"-101"16,6-2 1-16,3-13-2 15,28-30-12-15,-14 28-7 16,0 6-7-16,4 1-13 16,2 2-4-16,-4 6-3 15,4 4 1-15,-7 5 1 0,-3 6-3 16,-9 0-3-16,-3 3 1 15,-6 8 11-15,-1 4 6 16,-2 12 10-16,6 0 2 16,-16 9 0-16,-6 10 1 15,-5-2 5-15,-16 3 4 16,13-3 3-16,1-8 0 16,5-3-4-16,7-8-5 15,-1-7-10-15,-2-5-1 0,7-5-2 16,2-3 0-16,5-7-6 15,10-2-5-15,-3-5-8 16,0 0-3-16,9-1 0 16,1-2 0-16,5-3 0 15,5 3-1-15,0-3-4 16,0 0-2-16,3-2-4 16,1 0-4-16,-1-3 1 15,-1 0-3-15,-1-2 1 16,0-3-2-16,-3 3-25 15,-5-3-39-15,-2 2-102 16,-3-1-66-16,0-5-90 16,-1 1-27-16,6-4 221 15</inkml:trace>
  <inkml:trace contextRef="#ctx0" brushRef="#br0" timeOffset="168276.11">3495 9913 593 0,'-13'1'288'0,"-2"14"-74"16,-8 6-5-16,1 12-29 15,2 4-31-15,9 3-64 16,3-4-22-16,11-4-34 15,0-8-5-15,7-8-10 16,11 2-1-16,-4-9-4 16,10 6-2-16,0-4-2 15,-3-5-1-15,3 9 7 16,-5-4 3-16,-7 5 8 16,-3 6 2-16,-9-5 1 15,-3-1-1-15,0 5-6 16,-3-4-2-16,-5 2-7 0,-4-1-6 15,-7-10-38-15,-4-1-43 16,4-8-115-16,-2-6-56 16,4-9-60-16,-2-4-1 15,0-8 39-15,2-4 34 16,1-2 82-16,2-1 45 16,4 4 88-16,10 8 37 0,-3-5 68 15,6 2 28-15,-2-4 39 16,-1-6 7-16,13 6 2 15,3 0-5-15,12 1 5 16,-4 3-1-16,6 6-17 16,-3 6-17-16,-4 2-43 15,8 1-23-15,-2-9-33 16,5 5-10-16,8-1-9 16,-2 5-3-16,-2 1-8 15,-3-1-26-15,-8 0-104 16,-2-8-66-16,6 9 112 15</inkml:trace>
  <inkml:trace contextRef="#ctx0" brushRef="#br0" timeOffset="175265.04">23073 997 225 0,'-2'30'146'0,"0"-1"-4"16,-3 6-9-16,0 2-17 16,-3 1-5-16,-4 11-7 15,7 4-6-15,-2 8-13 16,4 0-8-16,0 7-16 15,-3 4-7-15,8 0-11 16,-2-1-8-16,2-9-11 16,-1-10-4-16,-2-11-9 15,1-5-2-15,-1-7-3 16,3-3-1-16,4 0-26 16,-6-4-32-16,0-9-82 0,0-7-44 15,2-9-111-15,7-5 172 16</inkml:trace>
  <inkml:trace contextRef="#ctx0" brushRef="#br0" timeOffset="175732.62">23637 1209 157 0,'0'-9'138'0,"-8"6"11"15,-4 6-5-15,-8 14-23 16,0 11-20-16,-11 19-9 16,-4 7-5-16,9 10-18 15,-4-3-12-15,23-2-20 16,4-5-7-16,6-7-11 15,7-3-6-15,3-6-3 16,5-4-4-16,3-9 1 0,7-2 0 16,4-14-1-16,4-7 3 15,2-6-2-15,0-10 2 16,-3-10 10-16,-4-3 12 16,1-10 21-16,-2-2 6 15,-12-3 7-15,0-3-9 16,-16-5-13-16,-5-3-8 15,-9 0-16-15,-9 2-5 0,-3 7-10 16,-2 6 0-16,0 11-4 16,8 4-2-16,-1 9-36 15,6 5-39-15,3 1-104 16,4 3-54-16,2-1 142 16</inkml:trace>
  <inkml:trace contextRef="#ctx0" brushRef="#br0" timeOffset="176343.02">23949 1210 189 0,'-1'-1'139'0,"0"-1"-13"16,-1 1-28-16,2 0-11 15,8-12-36-15,9-1-6 0,34-32-8 16,-24 32-6-16,1-2-11 16,0 1-2-16,-3 12-6 15,-2 1 1-15,-3 10 9 16,1 7 5-16,-4 4 10 15,-2 5 5-15,-7 4 1 16,-5 5-2-16,-7 8-1 16,-3 6-2-16,-8 5 3 15,0-5 3-15,-3 1 10 16,-1-2 4-16,-3-1 8 16,-2 3 1-16,-2-1-5 15,0-3-3-15,4 0-5 16,4-5-5-16,0-8 1 15,4-4-5-15,5-7-4 16,0-6-5-16,11-4-6 0,1-3-3 16,2-4-4-16,2 0 0 15,0-2 3-15,7 2-4 16,4 0 2-16,8-3-2 16,0-6-1-16,2-5 3 15,5-1-4-15,2-1 1 16,5 0-9-16,-3-1-2 15,-5-3-3-15,-3 6-4 16,-11 1-3-16,-7 4-24 0,-2 0-93 16,-5 0-59-16,-1-1-150 15,4-1-57-15,-3 0 244 16</inkml:trace>
  <inkml:trace contextRef="#ctx0" brushRef="#br0" timeOffset="176775.96">24691 1147 514 0,'-17'6'255'0,"-5"17"-97"15,-5 5 1-15,-5 7-17 0,4 4-25 16,7-4-34-16,5-4-22 16,16-10-37-16,4-2-11 15,16-13-5-15,6 1-2 16,9 5-1-16,4-4 1 16,-2 6-3-16,-1 2 6 0,-6 3 17 15,-1 2 10 1,-7 5 22-16,-9-1 4 0,-5 0 10 15,-9 4-6-15,-8-1 0 16,6 2-5-16,-13-1-16 16,1 1-6-16,-8-3-20 15,-4-3-4-15,4-6-12 16,2-5-5-16,1-13-58 16,1-2-37-16,0-10-105 15,-1-4-60-15,2-6-86 16,4 1-59-16,5-5 266 15</inkml:trace>
  <inkml:trace contextRef="#ctx0" brushRef="#br0" timeOffset="177009.35">24603 1257 513 0,'9'-12'275'16,"8"-4"-73"-16,6 0-14 15,10 0-25-15,6-4-25 16,10 0-25-16,-3 3-19 16,-2 1-30-16,-6 1-17 0,-7 7-24 15,2 0-8-15,-10 4-12 16,-3 5-3-16,-10 7-69 16,0-3-68-16,-7 8-194 15,2 3 198-15</inkml:trace>
  <inkml:trace contextRef="#ctx0" brushRef="#br0" timeOffset="193566.48">23168 2326 196 0,'-6'0'112'0,"0"7"-1"15,2 4-11-15,-2 2-16 16,4 0-6-16,-1 10-14 15,1 4-5-15,-1-1-6 16,0 7-4-16,1 4-3 16,-2-2-2-16,-1 7-6 15,2 7-3-15,2 3-9 16,-1 3-5-16,-2 1-7 16,2-2-4-16,-2-9-4 15,4-4-1-15,1-5-1 0,1-8 0 16,-1-8-4-16,1-4-13 15,2-2-56-15,1-5-34 16,5 0-100-16,0-4-42 16,3-9 152-16</inkml:trace>
  <inkml:trace contextRef="#ctx0" brushRef="#br0" timeOffset="194071.68">23575 2574 87 0,'-5'0'89'0,"-5"2"28"15,-2 8-9-15,-3 7-9 16,-3 5-21-16,-1 12-10 15,2 8-2-15,7 8-19 16,-2-3-7-16,12-4-12 16,0-7-6-16,3-10-6 0,10 0-4 15,3-4 0-15,6-3 0 16,3-9-2-16,2-8 0 16,5-2-2-16,-2-8-1 15,1-5 0-15,1 2 0 16,-4-8 5-16,0 1 4 15,-3-8 10-15,-1-2 3 16,1-7 3-16,-10-4 0 0,-2 1-1 16,-3-3 3-16,-7 1 9 15,7 0 3-15,-8 1 2 16,-6 4-2-16,-11 5-8 16,0 9-6-16,-10 7-11 15,-1 3-4-15,-5 4-7 16,-2 1-4-16,8 3-2 15,4-5-4-15,4 5-35 16,5 3-38-16,4 1-97 16,4 9-64-16,7-3 139 15</inkml:trace>
  <inkml:trace contextRef="#ctx0" brushRef="#br0" timeOffset="195184.96">24135 2524 98 0,'-26'-41'71'15,"31"30"0"-15,4 1-13 16,1-3-4-16,5 1-9 15,0-10-6-15,6 2-5 16,3 5-1-16,1 2-9 16,3 5-6-16,-6 3-10 15,-3 2-4-15,-4 5 3 16,-2 2 1-16,-1 4 5 16,-5-2 3-16,5 6 1 15,-4 1-2-15,1 7-3 16,3 4-1-16,-7 2-3 0,-2 3-2 15,-3 0 1-15,-9 0 0 16,-3 1 4-16,-1 0 3 16,-5 0 11-16,8-2 6 15,-8-4 12-15,4 4 5 16,-1 0 1-16,-1-1-4 16,3 1-9-16,-3-7-6 15,2-1-7-15,0-3-1 0,1-2-3 16,1-2 0-16,-2-3 1 15,5 2 2-15,0-3 9 16,1 3 2-16,2-2 6 16,1-4-1-16,3-1-5 15,1 1-2-15,2-6-6 16,0 5-1-16,2-4 4 16,-3-2 7-16,0 1 9 15,0-1 5-15,0-1-2 16,15-1-3-16,4-1-8 15,33-9-2-15,-24 9-4 16,1 0-3-16,-2 2-6 16,-6-1-4-16,-1 1-5 15,-4 2-5-15,-4-1-1 0,5 4-2 16,-2-3-2-16,3 3 1 16,2-3-2-16,0 2 2 15,-4-2 0-15,-4-8-1 16,-2 4-8-16,-2 0-29 15,-4 0-101-15,2 4-60 16,-3 4-158-16,1-7 211 16</inkml:trace>
  <inkml:trace contextRef="#ctx0" brushRef="#br0" timeOffset="195988.77">24785 2277 241 0,'-2'0'130'0,"3"9"-11"16,-2-3-17-16,1 6-14 15,-2 0-8-15,-2 7-5 16,-2 4-5-16,-2 4-8 16,0 2-4-16,1 0-14 15,5 0-4-15,-5-2-2 16,2 3 1-16,1-5 3 15,-1-2 2-15,3-6 4 16,2 0-1-16,1-5 1 16,1-2 1-16,0-4-3 15,1-2 1-15,0 0-3 16,0-3-2-16,-3-1-2 0,0 0-1 16,0 0 0-16,0 0 0 15,2 0 0-15,11 1-1 16,0 0-5-16,32 1 1 15,-31-5-3-15,1-1 0 16,2 1-2-16,-3-2-2 16,3 2-7-16,-1-3-1 0,3 1-3 15,-1-3-2-15,4-1-1 16,0 3-3-16,-6-5-3 16,0 7-1-16,-1-4 0 15,2 0 0-15,-1 3-1 16,-4-3-2-16,0 5 1 15,-3-3-2-15,-1 0 1 16,-2-2-3-16,-5 0-39 16,0 2-33-16,-1-2-71 15,0 6-45-15,0 2-68 16,-1-3-17-16,0 2-69 16,0 1 207-16</inkml:trace>
  <inkml:trace contextRef="#ctx0" brushRef="#br0" timeOffset="196375.57">25077 2204 294 0,'-1'0'173'0,"1"6"1"16,0 5-15-16,1 12-13 15,0 3-4-15,-1 9 2 16,0 5-5-16,-4 3-12 16,0 5-10-16,-3-1-25 15,-1 1-11-15,2 4-16 16,-1-3-7-16,5-3-15 15,-1-1-7-15,1-5-13 16,2 2-7-16,0-3-7 16,1-7-2-16,1-5-2 15,-1-9-1-15,1-8-29 16,1-1-35-16,1-9-110 16,0 0-72-16,-1-3-183 0,-3 2 259 15</inkml:trace>
  <inkml:trace contextRef="#ctx0" brushRef="#br0" timeOffset="198179.77">22585 3539 42 0,'2'0'37'16,"-2"-1"17"-16,5 0 8 15,-5 1 7-15,0 0 14 16,12 0 0-16,14 1-6 16,29 5-8-16,-22-9-20 15,8 1-8-15,9-3-7 16,7-5-2-16,2 0 0 0,-5-3-1 16,6 5-6-16,-3 3-1 15,12-3-1-15,11 3-1 16,0-5 1-16,6 0-3 15,1-2-3-15,-3 1-2 16,11-6-4-16,5-1 1 16,3 4 6-16,2-4 4 15,-4 9 9-15,-4 0 4 0,-8-1 8 16,-1 0 0-16,-8-3 5 16,-4 2-4-16,3 3-4 15,-8 0 1-15,-1 7 1 16,-7 1 6-16,-12 1 9 15,-4 4-3-15,-7 0-4 16,3-1-7-16,1-3-10 16,1 3-4-16,-3-2-9 15,-3-4-4-15,-2 1-6 16,-5-6-3-16,-3 2-2 16,-3 3 0-16,-5-6 0 15,-1 1-1-15,-8-1-1 16,1 0-8-16,-12 3-57 15,5-3-47-15,-7 2-113 0,4 6-51 16,-9 2 169-16</inkml:trace>
  <inkml:trace contextRef="#ctx0" brushRef="#br0" timeOffset="198834.47">23674 4087 101 0,'28'-14'64'16,"32"-3"-4"-16,-20 12-23 0,2 0-17 16,1-3-13-16,4-3-7 15,3 7 2-15</inkml:trace>
  <inkml:trace contextRef="#ctx0" brushRef="#br0" timeOffset="200219.92">22474 3015 149 0,'3'-7'127'0,"12"7"20"16,13 0-37-16,-1-5-23 15,16 5-31-15,3-1-13 0,1-4-22 16,4-1-6-16,1-2-13 16,6 4-9-16,3-1-63 15,11 5-61-15,2 4 83 16</inkml:trace>
  <inkml:trace contextRef="#ctx0" brushRef="#br0" timeOffset="200934.43">23933 3998 75 0,'-3'26'43'16,"-31"28"4"-16,37-21-28 15,-3-4-9-15,8 1-22 16,0-4-32-16,6-5 31 16</inkml:trace>
  <inkml:trace contextRef="#ctx0" brushRef="#br0" timeOffset="201588.92">24932 3831 104 0,'24'-67'85'15,"-9"37"3"-15,-2 0 9 0,5 3 2 16,0 4-12-16,0-1-2 16,-3 3 1-16,-1 4 0 15,-3-1-1-15,-2 3-1 16,-3 5-5-16,-1 0 1 15,-2 8-6-15,1 3-3 16,-4 13-6-16,-1 5-3 16,-5 10 1-16,1 7-1 15,-2 7 3-15,1 8-4 0,3 6-4 16,0-6-4-16,4-4-7 16,2-4-5-16,2-7-10 15,0 1-7-15,1-4-10 16,1-3-3-16,-1-6-5 15,2-4-1-15,-5-2-3 16,0-7-11-16,-1-6-77 16,-2 0-70-16,-2-5-154 15,1-1-126-15,0 1 274 16</inkml:trace>
  <inkml:trace contextRef="#ctx0" brushRef="#br0" timeOffset="201768.61">25057 4164 650 0,'-2'0'312'16,"2"0"-148"-16,14 0-1 15,12-3-53-15,29-9-35 16,-27 5-33-16,3 0-17 16,-10-2-52-16,-4 1-52 15,-9 3-129-15,-6 4-102 16,-14 3 186-16</inkml:trace>
  <inkml:trace contextRef="#ctx0" brushRef="#br0" timeOffset="202335.72">23950 3925 46 0,'-2'3'78'16,"3"8"24"-16,-1 7 26 15,2 4-7-15,-3 9-37 16,6 6-17-16,-8-3-40 16,-1-3-17-16,11-6-82 0,-5-7-81 15,26-7 98-15</inkml:trace>
  <inkml:trace contextRef="#ctx0" brushRef="#br0" timeOffset="208921.92">24314 4960 106 0,'-6'2'107'0,"2"3"42"0,3-2-3 16,1-2-38-16,0-1-12 15,0 0-15-15,18 1-7 16,38 4-5-16,-35-10-9 16,9 3-19-16,-6 1-11 15,5 1-20-15,-3-5-4 0,4 2-16 16,0-1-25-16,0-3-94 15,3 7-87-15,-3 5 129 16</inkml:trace>
  <inkml:trace contextRef="#ctx0" brushRef="#br0" timeOffset="209428.82">25020 4877 127 0,'3'-8'104'0,"2"-7"10"0,3-6 8 15,4-7-24-15,3-1-15 16,2-8-3-16,-2 3-7 15,0-5-10-15,2-1-4 16,-4 2-4-16,1-2-2 16,-3 5-5-16,-1 3-1 15,-1 5 2-15,-1 9 2 0,0 2-3 16,-3 3 1-16,-3 8-3 16,-1-1 1-16,-1 12-3 15,-1 8-2-15,-2 9-3 16,-1 7 1-16,-2 10 5 15,3 6 3-15,-2 9 1 16,1 4-4-16,1 2-9 16,2 1-1-16,2-10-8 15,2-7-2-15,5-6-5 16,1-5-8-16,4-2-5 16,0-4-1-16,-2-6-2 15,2-4 1-15,-2-7-4 16,-1-1-14-16,-9-7-79 15,6-2-62-15,-12-3-112 0,1-5-45 16,4 2 192-16</inkml:trace>
  <inkml:trace contextRef="#ctx0" brushRef="#br0" timeOffset="209653.67">25059 5156 184 0,'-7'7'164'0,"6"-4"61"15,4-3-13-15,7 0-23 16,3-1-18-16,8-2-33 16,3-1-14-16,8 0-33 15,6-2-22-15,3 1-34 16,-8-2-10-16,2 1-19 16,-15-1-1-16,-2 0-42 15,2 0-64-15,-13-2-135 16,13 4-116-16,3 4 207 15</inkml:trace>
  <inkml:trace contextRef="#ctx0" brushRef="#br0" timeOffset="211345.04">22969 5610 94 0,'11'-1'98'0,"0"-1"8"16,4-1 6-16,-5-6-8 15,12 1-17-15,-3-1-8 16,11 0-19-16,5 1-8 15,5-1-9-15,7 3-5 16,11-1-7-16,-6-2-3 0,6 6-5 16,1-2-1-16,-12-1 1 15,7 3 0-15,-6-4 2 16,2-3 2-16,10 4 3 16,3-6 1-16,8-3 4 15,3 6 0-15,-7-9-1 16,-1 7 0-16,-4 3-4 15,-1-4-2-15,2 6-4 16,-1 3-3-16,-9-4 2 16,-2 3 0-16,-10-3 2 15,-1 0 3-15,3 2 1 16,0-1 2-16,2 5 1 16,-1-8-3-16,3 2-3 0,0 7-2 15,-5-3-9-15,2 6-1 16,-10-2-6-16,-2-4-3 15,6 3-1-15,-5-7 1 16,8 6-2-16,-1 1 1 16,-5 0 1-16,5 5-3 15,-3-3 1-15,0-3-1 16,4 0 1-16,-10-6 2 16,4 5 5-16,-3 0 6 15,-2 4 6-15,0-1 0 0,0-4-3 16,5 5-1-16,-2-5-2 15,7 6-1-15,-4 1 3 16,0-3-4-16,1 4-2 16,2-2 2-16,-5-1 3 15,8 7 5-15,-11-3 6 16,-8-4-1-16,10 5 0 16,-10-5 1-16,4-2-3 15,6 8 2-15,-5-6-3 16,-3-2-6-16,0 3-5 15,-3-9-5-15,-8 2-4 16,1-2 1-16,-10 0-6 16,-1 5-37-16,-4-7-121 0,-5 9-100 15,2 3-270-15,-2-10 324 16</inkml:trace>
  <inkml:trace contextRef="#ctx0" brushRef="#br0" timeOffset="212754.41">25204 5687 123 0,'-16'-7'96'0,"-3"6"14"15,-3 1-7-15,2 5-26 16,-1 2-4-16,0 6-9 16,1 3-5-16,2 9-5 15,-2-1 2-15,5 6-2 0,-1 1-2 16,2-1-17-16,6 7-7 15,1 0-13-15,7 2-4 16,7-1-3-16,1-7-1 16,11-3-3-16,0-3 0 15,5-3-1-15,3-1 0 16,-1-6 1-16,1 1 1 16,2-8-2-16,-1-2 1 15,5-6 4-15,-1-2 2 0,-4-7 7 16,-1-3 4-16,-4-5 3 15,-5-3 3-15,1-4 3 16,1-4-1-16,-4-4-5 16,3 0-2-16,-4-8-5 15,0 3 1-15,-3 0 2 16,-1 1 1-16,-4 0 3 16,-2-2 0-16,-7 2 5 15,-4 0 2-15,-4 3 0 16,-3 4 0-16,-3 2-5 15,0 5-2-15,0 8-10 16,1 2-2-16,-2 8-6 16,-1 3-2-16,1 4-2 15,-3 3-1-15,3 6-1 0,-2-2 0 16,-2 3-26-16,0 1-41 16,1-3-94-16,7 4-59 15,1-3 130-15</inkml:trace>
  <inkml:trace contextRef="#ctx0" brushRef="#br0" timeOffset="-205263.38">33527 1233 259 0,'-24'0'198'0,"-18"1"1"16,-25 1-43-16,-10-1-27 15,-1 4-31-15,11 2-14 0,24 2-39 16,10 0-12-16,19 4-18 16,6-1-7-16,6 0-3 15,1-2-16-15,4-5-106 16,5 3-99-16,14-7 125 16</inkml:trace>
  <inkml:trace contextRef="#ctx0" brushRef="#br0" timeOffset="-204851.37">33246 1483 115 0,'1'1'140'0,"6"5"8"16,7 2 4-16,4 1-15 16,9 0-43-16,10 2-8 15,7 1-16-15,2 1-6 16,-8-4-7-16,-11 0-3 16,-5-2-3-16,-6-1-1 15,-5 2 5-15,-4 0 5 0,-7 0 14 16,-1 2 7-16,-1-4 8 15,-6 2 2-15,-5 0-8 16,-1 1-6-16,-8 3-22 16,-6 2-11-16,-15 1-20 15,-4 2-9-15,-1 2-6 16,6 0-5-16,17 3 0 16,1-1-6-16,17-5-110 15,-3-2-100-15,3-5-240 16,5-1 265-16</inkml:trace>
  <inkml:trace contextRef="#ctx0" brushRef="#br0" timeOffset="-204710.8">33181 1827 334 0,'-1'0'252'0,"0"0"2"16,0 0-65-16,2 9-17 16,5 3-57-16,22 31-27 15,-11-23-47-15,0-2-20 16,1-3-66-16,-4-3-90 15,-11-1 86-15</inkml:trace>
  <inkml:trace contextRef="#ctx0" brushRef="#br0" timeOffset="-204221.17">32974 1326 268 0,'-50'0'214'16,"-5"0"8"-16,-22 2-37 16,-2-2-19-16,10 3-25 15,-4 3-20-15,19-1-44 16,-2 4-23-16,6 2-37 16,4 1-8-16,6 5-4 15,11-5-6-15,12 2-139 16,6 5-110-16,14 2 149 15</inkml:trace>
  <inkml:trace contextRef="#ctx0" brushRef="#br0" timeOffset="-203718.79">32657 1674 296 0,'-30'-39'191'0,"36"33"48"16,3 6-100-16,10 4-27 15,8 3-26-15,7 6-46 16,0-1-12-16,-4 3-13 16,-5 1-6-16,-15-4-6 15,-4 2-1-15,-14-4 1 16,-13 0-1-16,-18 0 2 16,-8-3 5-16,-8 1 36 15,4 0 16-15,9 1 35 16,3-2 14-16,5 6-1 15,5 3-1-15,11 1-13 0,12 7-4 16,9-2-4-16,9 2-2 16,4-2-13-16,1-6-8 15,6 1-31-15,-3-6-9 16,-1 0-13-16,-2 0-5 16,-5-2 1-16,-2-2-20 15,2 5-126-15,-7-1-93 16,-2 0-209-16,-1 2 253 0</inkml:trace>
  <inkml:trace contextRef="#ctx0" brushRef="#br0" timeOffset="-203226.25">32066 1465 364 0,'0'-2'194'0,"-8"0"-26"16,-8 1-21-16,-16-1-25 16,-6 0-13-16,-19-2-30 15,-3-3-14-15,-3 4-31 16,3-3-13-16,15 6-14 16,-1 2-4-16,17 1-35 15,8 4-50-15,8-1-156 16,12 3 153-16</inkml:trace>
  <inkml:trace contextRef="#ctx0" brushRef="#br0" timeOffset="-202912.26">32137 1660 359 0,'-3'-2'222'0,"-10"0"-46"0,-11 2-32 15,3 0-7-15,-16 0-4 16,3 0 1-16,-9 4 4 16,-4 1-1-16,13 4-25 15,2 3-9-15,17 3-28 16,3 6-13-16,10 9-19 16,4 2-1-16,8 2 6 15,5 0-1-15,12-11-7 16,6 1-8-16,7-1-21 15,1-6-3-15,-6 5-2 16,-5-8-4-16,-6-6-113 16,3 2-100-16,1-7-237 15,8 10 259-15</inkml:trace>
  <inkml:trace contextRef="#ctx0" brushRef="#br0" timeOffset="-202729.96">32079 1892 652 0,'-30'0'316'16,"-9"7"-112"-16,-6 0-17 15,-3-4-65-15,2 7-34 16,6 1-53-16,6 5-12 0,11 11-16 16,4-7-10-16,10 1-164 15,7-7-122-15,3 9 170 16</inkml:trace>
  <inkml:trace contextRef="#ctx0" brushRef="#br0" timeOffset="-201708.64">31433 1449 292 0,'-22'4'186'15,"-6"0"-11"-15,-11 4-51 16,-2-2-25-16,-3 3-31 16,2 5-18-16,13-2-26 15,-1 3-11-15,1-2-8 16,4-3-1-16,-5-1-33 0,4 5-45 15,8-1 50-15</inkml:trace>
  <inkml:trace contextRef="#ctx0" brushRef="#br0" timeOffset="-201281.31">31620 1939 407 0,'7'1'216'0,"-9"-8"-57"16,-11-5-26-16,-25-14-14 15,-11-3-17-15,-23 0-12 16,-7 2-4-16,10 10-12 16,13 3-11-16,26 17-21 15,9 6-11-15,12 10-14 16,8 12-9-16,3 3-5 15,1 6 0-15,5-4-3 16,0-7 3-16,-4-4-2 16,4-4 1-16,-9-6 0 15,-4-5-1-15,-1-7 1 16,-7-9 1-16,3 0-2 16,-4-5 0-16,6 2 1 0,6 2 0 15,1-1 1-15,7-3 2 16,7-1-1-16,7-5 0 15,13 1-2-15,3 0 0 16,-1-2-9-16,-5 5-11 16,-11-4-68-16,-6 1-58 15,-4 4-177-15,-4-6 194 0</inkml:trace>
  <inkml:trace contextRef="#ctx0" brushRef="#br0" timeOffset="-200634.84">30979 1530 236 0,'-2'-2'185'15,"-21"3"28"-15,-8-1-35 16,-13 8-40-16,-5-6-13 15,-5 3-24-15,2 2-16 16,8 1-32-16,7 5-20 16,7-2-19-16,1 0-5 15,2 0-22-15,-2-2-42 0,3 4-130 16,3-1-122-16,3 2 185 16</inkml:trace>
  <inkml:trace contextRef="#ctx0" brushRef="#br0" timeOffset="-200337.6">30911 1825 359 0,'-3'-3'222'0,"-5"4"4"15,-12 1-105-15,-9 1-5 16,-7 9-28-16,-6-6-23 16,2 2-25-16,0-1-13 15,12 5-19-15,5 1-8 16,1 0-88-16,5 4-62 15,3-6 91-15</inkml:trace>
  <inkml:trace contextRef="#ctx0" brushRef="#br0" timeOffset="-200009.7">31004 2109 473 0,'-45'-8'270'16,"-16"-4"-61"-16,2 7-39 16,-1 3-5-16,7 3-40 15,11 5-24-15,20 7-40 16,6 1-19-16,13 8-10 16,7 6 3-16,9 0 14 0,6 0 3 15,13 1-1-15,0-7-6 16,-3-11 2-16,-2-5 2 15,-9-14-7-15,-5-5-5 16,-14-7-19-16,-8-3-8 16,-14-5-8-16,-6 2-3 15,-3 0-62-15,1 4-51 16,7 9-165-16,5 3-104 0,0 11 239 16</inkml:trace>
  <inkml:trace contextRef="#ctx0" brushRef="#br0" timeOffset="-199428.08">30249 1614 351 0,'-28'0'204'0,"-3"2"-23"16,-7 3-19-16,-3 2-28 15,-1-1-15-15,-13 2-33 0,-1-4-20 16,-3 4-39-16,7-1-9 15,11 0-13-15,10 1-22 16,6 0-109-16,10 0-72 16,19 0 114-16</inkml:trace>
  <inkml:trace contextRef="#ctx0" brushRef="#br0" timeOffset="-198924.35">30061 1884 279 0,'11'4'161'16,"4"1"-46"-16,-3-3-24 16,0 2-19-16,3 6-20 0,-2 0-1 15,0 4 1-15,-1-3-3 16,-8-2-6-16,-8 1-3 16,-10-3-1-16,-4-7-1 15,-1 3-6-15,-5-4-4 16,10 3-9-16,7 9-4 15,8 3-10-15,11 0-1 16,0-2-3-16,0 5 0 0,-8-9 1 16,-6 1-2-16,0 0 6 15,-8-6 16-15,-5-1 53 16,-4-2 22-16,-9-4 25 16,0 2-4-16,-1 0-36 15,4-5-16-15,5 6-23 16,3 0-13-16,9 2-17 15,-3 4-4-15,5 2-22 16,0-6-35-16,2 2-138 16,7 1-72-16,7-1 148 15</inkml:trace>
  <inkml:trace contextRef="#ctx0" brushRef="#br0" timeOffset="-198521">30226 2127 386 0,'8'0'205'16,"9"3"-54"-16,-4 4-19 0,7 4-38 15,-1 3-10-15,-2 1-11 16,-3 0-8-16,-6 0-16 15,-7-2-9-15,-10 1-18 16,-10-1-5-16,-11-1 10 16,-8-1 9-16,-6-2 27 15,10 0 12-15,4-3 27 16,-6-1-3-16,10 0 10 16,-11 0-2-16,4 0-4 15,13 2-4-15,6 2-1 16,8 0-5-16,9-1-18 15,3 4-11-15,12-2-28 16,5 3-16-16,7 0-11 16,-3 0-2-16,4 7-36 15,-3-8-51-15,-2 6-148 0,-3-3-112 16,2 8 202 0</inkml:trace>
  <inkml:trace contextRef="#ctx0" brushRef="#br0" timeOffset="-197685.7">29654 1627 386 0,'0'5'191'15,"-15"1"-31"-15,-8-2-14 16,-24 0-11-16,-10 1-5 16,-10-3-34-16,-4 1-19 15,6 2-38-15,5-2-14 16,15 4-17-16,20-1-19 15,8 4-90-15,7 1-62 16,11 1-180-16,-12 1 205 16</inkml:trace>
  <inkml:trace contextRef="#ctx0" brushRef="#br0" timeOffset="-197325.08">29517 1980 321 0,'-16'-8'193'0,"-15"6"0"16,-8 0-31-16,-17 2-22 16,2 7-6-16,-1-3-20 15,0-2-15-15,25 13-36 16,6 0-21-16,12 5-21 0,10 8-5 15,-3-3-7-15,2 2-1 16,9-2-1-16,7 1-1 16,-1-5 2-16,4-5 1 15,-5-8 2-15,-5-8 2 16,3-7 3-16,-3-5 3 0,2-8 0 16,-3-5 0-16,-5-7-7 15,0 1-12-15,0 5-46 16,0 0-53-16,0 10-121 15,1 11-88-15,7 12 185 16</inkml:trace>
  <inkml:trace contextRef="#ctx0" brushRef="#br0" timeOffset="-197032.37">29610 2252 570 0,'-36'-1'285'0,"-9"2"-63"15,-3 3 6-15,2 6-16 16,4 1-23-16,9 6-55 0,4 2-17 16,10-1-27-16,8 6-11 15,7-3-19-15,7 1-7 16,9 4-22-16,2-6-8 15,10 3-8-15,7-1-6 16,5-5 0-16,1-4-21 16,11-3-111-16,5-1-87 0,-6-4-215 15,2 3 251-15</inkml:trace>
  <inkml:trace contextRef="#ctx0" brushRef="#br0" timeOffset="-196877.27">29661 2488 617 0,'-31'0'304'0,"-5"1"-87"16,-8 5-21-16,0-3-62 15,3 5-45-15,3 2-67 16,1-2-30-16,2 3-111 16,0-1-75-16,4 6 108 15</inkml:trace>
  <inkml:trace contextRef="#ctx0" brushRef="#br0" timeOffset="-196327.78">28930 1663 225 0,'-15'0'187'0,"-4"1"7"16,-20 3-44-16,-1-1-27 0,-3 0-38 16,2 1-15-16,12-1-36 15,5 4-14-15,6 3-27 16,5 2-38-16,-10 3-128 15,5 3 119-15</inkml:trace>
  <inkml:trace contextRef="#ctx0" brushRef="#br0" timeOffset="-195835.47">28824 2083 303 0,'-8'5'213'15,"-4"2"-19"-15,-6 4-45 16,-5 0-18-16,1 3-38 16,6 2-20-16,-3 2-30 15,6-1-14-15,2 0-25 0,-1 0-15 16,9-4-87-16,-5 1-72 15,3-2 97-15</inkml:trace>
  <inkml:trace contextRef="#ctx0" brushRef="#br0" timeOffset="-195448.57">28971 2334 297 0,'18'6'200'16,"1"2"-33"-16,9 3-46 15,1 2-26-15,2 6-32 16,-5-4-8-16,-9-2 0 16,-9-3-2-16,-9-5-1 15,-5-1 2-15,-24-1-2 16,-7-2-1-16,-16-1 4 15,-2 0 5-15,1 4 15 16,4 0 11-16,9-1 15 16,3 1 4-16,16 0-11 0,4 2-10 15,9 3-30-15,7 2-12 16,1-3-20-16,7 1-6 16,6-4-6-16,3 2-8 15,10 2-52-15,2-4-40 16,10 7-103-16,2 0-53 15,5-1-60-15,6 7-26 16,6-1 217-16</inkml:trace>
  <inkml:trace contextRef="#ctx0" brushRef="#br0" timeOffset="-195120.86">29268 2682 445 0,'3'1'268'0,"-7"-3"-9"16,-10-6-36-16,-11-3-47 15,-1-1-19-15,-14 1-33 16,-2 3-19-16,2 4-39 15,-2 4-19-15,16 8-28 16,9 2-8-16,14 7-9 16,4 3-1-16,9 6 2 15,2 4 0-15,-2 1 1 16,-3 0-1-16,-8-4-1 16,-5-8 0-16,-7-3 1 15,-5-10-1-15,-5-2 3 0,-2-4-1 16,0-1 1-16,2 0 1 15,4-7-1-15,5-4 2 16,13-4-2-16,7-2-2 16,22-1-4-16,10 0-8 15,26-6-11-15,1 2-4 16,-10 1-24-16,-6 5-26 16,-19 7-104-16,-2 3-71 0,4 8 147 15</inkml:trace>
  <inkml:trace contextRef="#ctx0" brushRef="#br0" timeOffset="-194523.61">28370 1767 272 0,'12'0'215'0,"-4"0"66"15,-4-1-64-15,-9 1-60 16,-7 2-21-16,-11 2-40 15,-6 4-15-15,-4 0-23 16,-4-4-14-16,1-1-24 16,3-2-8-16,-2-1-12 0,2 4-27 15,2 0-100-15,0 2-74 16,5 3 113-16</inkml:trace>
  <inkml:trace contextRef="#ctx0" brushRef="#br0" timeOffset="-194078.72">28217 2108 294 0,'20'5'180'15,"-7"-3"-54"-15,6 6-20 16,2-1-24-16,-8 1-39 16,-1 1-8-16,-9-2-6 15,-6 0 5-15,-13-4 15 16,-1 1 8-16,-9-3 27 0,-2-1 12 15,-3 1 23-15,-3 0 11 16,-5 0-2-16,2 3-8 16,5 2-21-16,8 2-15 0,12 6-19 15,4-1-4-15,10 3-11 16,5 3-6-16,5 1-15 16,1-2-9-16,2 0-11 15,3-3-15-15,-3-7-89 16,4 0-71-16,6 1-186 15,3 6-151-15,2 2 316 16</inkml:trace>
  <inkml:trace contextRef="#ctx0" brushRef="#br0" timeOffset="-193810.27">28494 2492 618 0,'0'-5'304'0,"-12"2"-102"15,-10-2-3-15,-13 7-29 0,-2 5-17 16,1-7-33-16,-1 2-19 16,13 1-46-16,13 5-19 15,0 4-20-15,6 0-6 16,1 4-6-16,-3-4-1 16,4 0 1-16,2 1 0 15,-7-5-1-15,-6-7 0 0,5 0-22 16,-1 1-27-16,3-1-82 15,-7-5-68-15,-5-4-97 16,-3-3-49-16,-1-6 212 16</inkml:trace>
  <inkml:trace contextRef="#ctx0" brushRef="#br0" timeOffset="-193694.53">28332 2444 216 0,'31'8'120'15,"-3"3"-24"-15,4 2-154 16,-1-7 41-16</inkml:trace>
  <inkml:trace contextRef="#ctx0" brushRef="#br0" timeOffset="-193408.85">28717 2747 636 0,'-24'3'316'15,"-15"-3"-79"-15,-9-1-8 16,-14 1-26-16,-6 0-15 16,8 5-48-16,9 3-20 0,19 6-40 15,11 4-19-15,15 1-22 16,7 4-2-16,21 4 0 16,2-8 0-16,13 0-3 15,0-4-5-15,-5-11-11 16,-1 0-4-16,-13-8-6 15,-4-4-5-15,-14-9-27 16,-11-3-35-16,-17-14-83 16,-10-9-60-16,-9 1-148 15,2-4-93-15,4 14 276 16</inkml:trace>
  <inkml:trace contextRef="#ctx0" brushRef="#br0" timeOffset="-192960.36">27833 1760 241 0,'-7'2'206'15,"-13"1"8"-15,-6 2-24 16,-2 0-19-16,-8-1-33 16,-1 2-21-16,-6-2-52 0,-4 3-28 15,3 0-40-15,2-2-25 16,14 5-85-16,1-1-65 15,11 3 103-15</inkml:trace>
  <inkml:trace contextRef="#ctx0" brushRef="#br0" timeOffset="-192589.31">27752 2292 300 0,'-25'0'220'16,"-2"-2"-16"-16,-10-1-44 15,1-2-4-15,4 7-33 16,5 4-14-16,13 6-33 15,6 3-13-15,7 1-27 0,1-1-5 16,6 3 17-16,1 0 8 16,-1-2 8-16,-2-2 7 15,-6-8 3-15,-6 0-4 16,-5 0-9-16,-3-4-12 16,-1 0-21-16,-2-3-10 15,1-10-34-15,0 7-36 16,0-3-132-16,-3-6-85 15,3-6 157-15</inkml:trace>
  <inkml:trace contextRef="#ctx0" brushRef="#br0" timeOffset="-192424.22">27665 2312 255 0,'41'22'158'0,"-1"0"-4"15,-10 0-51-15,-11-2-63 16,3 0-29-16,-6-2-84 16,2 5-58-16,-7-4 74 15</inkml:trace>
  <inkml:trace contextRef="#ctx0" brushRef="#br0" timeOffset="-192250.38">27801 2589 277 0,'-19'5'169'16,"4"2"6"-16,6 2-5 15,-1-2-1-15,-5-2 0 16,-1-1-18-16,-6-1-17 16,-8 0-46-16,4 0-24 15,-3 1-35-15,5 0-16 0,10 0-64 16,2-2-57 0,9 3-157-16,3 2 166 0</inkml:trace>
  <inkml:trace contextRef="#ctx0" brushRef="#br0" timeOffset="-191639.56">27871 2760 377 0,'-15'7'214'0,"-8"3"-24"15,3-1-13-15,1 0-24 16,-3-2-14-16,13 7-16 16,-9-6-13-16,6 4-33 0,7-2-16 15,-3-4-29-15,1 0-10 16,4-4-7-16,0 3-1 16,3-4 1-16,0-1-1 15,0 0-7-15,14 3-1 16,8 2-3-16,28 1-1 15,-15-1 0-15,1-1-2 16,5 7 0-16,1-3 0 0,0 4 0 16,-1-1 0-16,-1 2 2 15,-3 4-1-15,-14-7 1 16,0 2 3-16,-17-2 14 16,-7-4 11-16,-16 1 14 15,-11-7 6-15,-13 0 4 16,0 2 0-16,-8-1 15 15,-4-3 7-15,0 3 14 16,5 0 10-16,11 0-3 16,5 4-7-16,12 2-12 15,1-2-6-15,4 5-11 16,-2-2 5-16,4-2-4 16,-1 1-7-16,-3 0-8 15,9 2-8-15,4 1-15 0,4 3-5 16,16 0-11-16,6 5-1 15,-3-1-3-15,8-1-2 16,-7 1-2-16,0-3-7 16,9-4-55-16,-4 1-55 15,9-2-149-15,0-2-78 16,-3 2-191-16,2-6 322 16</inkml:trace>
  <inkml:trace contextRef="#ctx0" brushRef="#br0" timeOffset="-190272.29">27243 1835 257 0,'11'2'173'16,"-6"2"-2"-16,-14-2-12 16,-7 4-1-16,-18-5 0 15,-2 2-2-15,-13 2-14 16,-6-3-16-16,-5 1-42 15,1 0-23-15,4 0-35 16,10 2-12-16,11-2-33 16,10 2-30-16,16 1-90 15,-1-1-50-15,4-1-131 16,3-2 189-16</inkml:trace>
  <inkml:trace contextRef="#ctx0" brushRef="#br0" timeOffset="-190015.88">27227 2153 352 0,'-35'-2'218'16,"-3"1"-18"-16,-12 1-68 15,-5 2-9-15,5 3-42 16,1 0-19-16,4 3-30 16,6 2-15-16,8 3-43 15,6-3-27-15,8 2-80 16,5 2-67-16,4-1 129 16</inkml:trace>
  <inkml:trace contextRef="#ctx0" brushRef="#br0" timeOffset="-189718.72">27141 2454 387 0,'-34'4'200'15,"-13"-7"-46"-15,4 7-39 16,4 4-7-16,4-2-21 15,14 9-28-15,6-3-9 0,13-1-4 16,7 6 4-16,11-4 10 16,8 0 5-16,7-3 1 15,0-3-5-15,-3-4-11 16,-4-3-11-16,-3-7-14 16,-6-6-7-16,-3-2-42 15,-4-2-53-15,-6 0-133 16,-2 7-91-16,-7 5 180 15</inkml:trace>
  <inkml:trace contextRef="#ctx0" brushRef="#br0" timeOffset="-189346.72">27286 2631 200 0,'25'11'143'0,"-6"-3"-8"16,-6 5-11-16,-1 2-20 16,-9-1-1-16,-3 0 7 15,-7-2 16-15,-9-1 6 16,-12-3-4-16,0 1-3 16,-13-6-12-16,-10-1-8 0,-2 0-3 15,-6-1 0-15,9 1-2 16,11 4-3-16,14-2-16 15,11 4-9-15,10 2-19 16,4-1-8-16,7 0-3 16,2 2-3-16,5 1-4 15,2-6-5-15,3 8-11 16,0-6-5-16,2-7-9 16,-2 12-3-16,2-10-76 15,4 7-68-15,13 7-182 16,-3-5-86-16,-1 8 249 15</inkml:trace>
  <inkml:trace contextRef="#ctx0" brushRef="#br0" timeOffset="-189079.01">27385 2967 501 0,'-4'0'331'0,"-8"-3"-24"15,-4 3-52-15,0 3-4 16,-3-2-40-16,-2 3-24 15,5 3-13-15,-7-1-14 16,4 1-34-16,7 9-22 0,-1-3-34 16,10 4-18-16,9 5-20 15,7 0-9-15,8 3-11 16,2 1-2-16,-3-2-5 16,1-3 0-16,3-5-3 15,0-4-11-15,8-5-102 16,0-2-72-16,-3-3-180 15,1-2-76-15,-7-3 274 16</inkml:trace>
  <inkml:trace contextRef="#ctx0" brushRef="#br0" timeOffset="-188869.31">27547 3074 548 0,'-18'-1'370'0,"-5"2"-38"15,-10 7-71-15,-6 0-29 16,-2 2-80-16,-2 0-37 16,7 3-43-16,7 4-22 15,3 1-33-15,0 2-7 16,1 3-35-16,-7-3-54 16,7-4-198-16,3-2-119 15,0-9 231-15</inkml:trace>
  <inkml:trace contextRef="#ctx0" brushRef="#br0" timeOffset="-184407.2">27087 1344 107 0,'0'-4'103'0,"2"8"28"16,-2 1-6-16,1 2-27 15,-1 9-8-15,-4 12-9 16,0 3-3-16,-2 14-13 16,3 5-8-16,-3-2-14 15,2 4-6-15,0-10-10 16,2-4-6-16,2-12-8 15,4-5-2-15,2-10-6 16,0-8-1-16,1-9 0 16,-1-7-2-16,2-12 2 15,2-4-2-15,4-11 0 16,-8-6 0-16,1-5-1 16,0-8 3-16,-10-4-3 15,4 1 1-15,-1 0-1 0,-3 11 0 16,2 9 5-16,-2 11 12 15,-2 14 14-15,4 7 7 16,-2 13 10-16,2 4 0 16,-3 15 4-16,-1 5 2 15,0 17 5-15,3 3 0 0,2 15-4 16,4-3-2-16,1 3-10 16,1-1-6-16,6-9-15 15,-4-5-6-15,6-19-10 16,-2-6-4-16,-6-15 0 15,3-6 0-15,-7-6-1 16,2-5 1-16,-2-5-3 16,1 3-11-16,4-1-122 15,-7 1-106-15,-12 10 147 16</inkml:trace>
  <inkml:trace contextRef="#ctx0" brushRef="#br0" timeOffset="-182911.33">33311 629 128 0,'4'-6'113'15,"-1"0"11"-15,-3 11-9 16,-1 9-5-16,-2 11-8 15,-2 15-8-15,2 13-21 16,-1 5-9-16,1-2-16 16,-1-6-10-16,3-9-8 15,1-5-4-15,2-2-6 16,2-8-3-16,2-7-7 16,1-9-4-16,0-9-2 0,2-4-1 15,4-12 2-15,-2-9-3 16,3-11 1-16,3 1-1 15,-13-5 0-15,5-2-1 16,-3-8 2-16,-5-8-1 16,-1-2 0-16,1 11-1 15,0 14 0-15,0 16 1 0,4 16 15 16,0 6 13-16,-5 16 32 16,-6 3 16-16,0 17 17 15,-3 5-1-15,-5 8-18 16,4 2-13-16,3-16-27 15,-6 0-12-15,9-8-14 16,0-3-5-16,0-1-4 16,5-8-43-16,-1-10-258 15,-6 6 217-15</inkml:trace>
  <inkml:trace contextRef="#ctx0" brushRef="#br0" timeOffset="-181622.19">27731 1296 213 0,'-20'2'121'0,"2"10"-10"16,-1 11-8-16,-6 7-13 16,1 14-11-16,3 3-19 15,3-1-9-15,13 5-19 16,5-8-6-16,6-4-12 16,11-3-3-16,4-14-3 15,8-3-1-15,4-16-1 0,-10-5-1 16,9-13 4-16,-10-9 7 15,0-9 17-15,3-9 5 16,-15 1 2-16,0 6-5 16,-17-4-20-16,-3 3-7 15,-3 7-4-15,-6-4-2 16,8 12-1-16,4 8-2 0,5 6-83 16,5 9-96-16,8-2 115 15</inkml:trace>
  <inkml:trace contextRef="#ctx0" brushRef="#br0" timeOffset="-181269.04">28370 1355 139 0,'-18'-2'137'15,"-1"4"3"-15,-12 21-23 0,-4 1-8 16,-3 15-34-16,-1 3-5 16,7 0-1-16,4 0-8 15,21-10-20-15,4-1-6 16,20-15-10-16,11-2-2 16,2-11 17-16,8-3 8 15,4-9 11-15,1-4 5 16,3-2-7-16,-7-3-2 15,-16-3-5-15,-8-2-8 0,-10-2-17 16,-6 0-9-16,-8-3-10 16,-2 2-1-16,-3-1-15 15,1 5-69-15,2 3-151 16,2 4 148-16</inkml:trace>
  <inkml:trace contextRef="#ctx0" brushRef="#br0" timeOffset="-180763.66">28933 1235 139 0,'10'-14'121'0,"-7"5"31"15,-3 4-4-15,-11 11-24 16,-6 11-15-16,-11 17-20 16,-2 5-4-16,-7 15-29 15,6-4-10-15,11-4-23 16,8-9-6-16,15-12-6 16,7-2 1-16,12-15 13 15,6 4 9-15,6-14 24 16,0-8 9-16,-4-14 0 15,-3 3-6-15,-6-8-17 16,-7 5-10-16,-4 10-15 16,-9-11-6-16,-4 5-9 0,-3-1-1 15,-6 5-40-15,0 3-66 16,2 4-176-16,4 1 173 16</inkml:trace>
  <inkml:trace contextRef="#ctx0" brushRef="#br0" timeOffset="-180374.97">29422 1205 215 0,'6'-1'151'16,"-6"8"14"-16,-9 11-49 15,-5 11 6-15,-10 12 2 16,-2 1-4-16,5-4-14 16,3-2-13-16,15-8-32 15,8-7-10-15,16-1-5 16,3-4 6-16,9-9 4 16,1 2 3-16,5-11-5 15,1-1-2-15,-1-7 7 0,-5-7 6 16,-12-3 6-16,-3-10-1 15,-11-2-20-15,-3-3-7 16,-11-2-17-16,-7 1-6 16,-18 5-8-16,0 3-5 15,-4 10-5-15,1 4-2 16,11 9-61-16,3 1-91 16,11 3-229-16,6 5 233 15</inkml:trace>
  <inkml:trace contextRef="#ctx0" brushRef="#br0" timeOffset="-179868.15">30106 1178 342 0,'-17'6'175'0,"-11"15"-24"16,-7 3-37-16,-6 14 1 16,1 1-5-16,13 0-20 15,3-5-1-15,15-3-26 16,6-6-12-16,13-4-1 15,8-4 7-15,15-7 21 0,9 1 6 16,-2-10-9-16,1-1-11 16,-8-8-29-16,-9-2-11 15,-4-7-13-15,-4-3-4 16,-8-7-5-16,-2-6-28 16,-1-6-164-16,-5 0-100 15,16 1 162-15</inkml:trace>
  <inkml:trace contextRef="#ctx0" brushRef="#br0" timeOffset="-179209">30874 1129 194 0,'-11'-11'158'0,"-6"6"2"15,-7 5-30-15,-3 5 0 0,-12 15-21 16,-2 6-4-16,5 9-6 16,-2 3-10-16,14 1-36 15,8-1-15-15,10 0-20 16,13-3-3-16,9-1-4 15,4-5 3-15,9-10 17 16,3 1 1-16,4-19 7 16,1-1-1-16,-6-6-2 15,-6-10 3-15,-11 0 1 16,-5-4-3-16,-8-10-15 16,-1 1-8-16,-8-6-8 15,-1-2-2-15,2 4-4 16,0 3-12-16,6 8-116 0,1 5-76 15,8 9 121-15</inkml:trace>
  <inkml:trace contextRef="#ctx0" brushRef="#br0" timeOffset="-178851.01">31388 1107 390 0,'-14'-6'193'0,"-10"11"-79"15,-6 8 6-15,-5 12-12 16,1 1-10-16,7 13-11 16,1-2-7-16,16 2-40 15,3-1-9-15,14-5-6 16,10-3 8-16,8-10 17 15,5-4 4-15,3-18 5 16,3-10-2-16,-1-11-2 16,-2-9 3-16,0-7 0 15,-5-1-5-15,-7-4-17 0,-10 3-7 16,-11 6-19 0,-4-2-4-16,-12 9-14 0,5 1-70 15,-1 12-185-15,0-2-157 16,2 23 240-16</inkml:trace>
  <inkml:trace contextRef="#ctx0" brushRef="#br0" timeOffset="-178404.18">32059 967 258 0,'-13'-11'162'0,"-13"16"2"16,1 6-33-16,-15 4-18 15,0 6-8-15,4 2-23 0,5-3-11 16,15 4-29-16,6-2-13 16,11-3-2-16,4 3 6 15,8 3 16-15,6-1 10 16,7 0 3-16,4-3 2 16,-1-8-7-16,2-6 1 15,-5-9 0-15,-5-7 3 0,0-10-1 16,-3-6-9-16,-9-8-19 15,1-5-10-15,0 1-15 16,-2-2-1-16,-5 3-7 16,0 6-24-16,-5 5-148 15,-4 10-85-15,12 6 148 16</inkml:trace>
  <inkml:trace contextRef="#ctx0" brushRef="#br0" timeOffset="-177837.43">32723 814 494 0,'-1'0'241'0,"-3"7"-73"16,-3 7-13-16,-23 31-28 15,11-26-19-15,4 4-43 16,2 0-13-16,3 10-21 16,5 3-2-16,4 1 1 15,1-1 1-15,7-10-2 16,5-4-2-16,7-10 1 15,3-7 9-15,0-6 16 16,4-8 5-16,5-11 10 0,-1-6-5 16,9-8-4-16,-4-4 4 15,-8 5-12-15,-6 1-5 16,-20 7-14-16,-8 5-9 16,-19-2-13-16,-5 5-4 15,-4 1-8-15,-2 3-48 16,9 2-217-16,6-4-201 15,11-1 278-15</inkml:trace>
  <inkml:trace contextRef="#ctx0" brushRef="#br0" timeOffset="-173467.23">32923 398 56 0,'-3'-1'36'0,"-3"-11"18"16,3 10 2-16,-8-20 16 15,0 5 6-15,-4 0 3 16,-4 3-1-16,-1 11-8 16,0-5-5-16,-2 13-8 15,-2-5-8-15,-1-3-13 16,-3 4-7-16,2-4-8 0,1-1-3 15,-3 3-4-15,4-6-2 16,-3 5 0-16,-2 5-1 16,4-3 3-16,-3 3 1 15,-5 1 3-15,0 1 1 16,-9 6-2-16,1 2-1 16,-106 55-539 30</inkml:trace>
  <inkml:trace contextRef="#ctx0" brushRef="#br0" timeOffset="-172291.88">32067 411 490 0,'-11'7'237'16,"-13"4"0"-16,-15 9-76 16,-3 5-165-16,-13-2 12 15,2 4-7-15,5-5 3 16,3 8-1-16,5 5 0 16,0-1 0-16,7-2-3 15,3-3 1-15,6 1 0 16,4 0 0-16,-3 6 0 15,2-3 0-15,-8 0-1 16,0-1 1-16,-2 3 2 16,-5-8-2-16,4 4 1 15,-3 1-2-15,5-6 1 16,2 7 0-16,2-4 0 0,0 0 3 16,4-3 0-16,-3 3 2 15,10 4 0-15,4 1-1 16,2 1-3-16,6-2 1 15,-1 0-2-15,3-4 0 16,3 1 1-16,1 3-2 16,-7 0 2-16,0 4-1 15,-3-1 1-15,-5-4-1 0,4-4 1 16,4 1-1-16,2-2 3 16,4 2-1-16,9 2 1 15,-11-2 0-15,1-3-1 16,4 2-1-16,0-9-1 15,0 2 1-15,13 5 0 16,-10-2-1-16,0 5-1 16,5-2 1-16,-8-4-1 15,4 4 1-15,6-6 0 16,-3 1-1-16,2-4 1 16,0-3 0-16,3 0 0 15,4 1 0-15,4 0 0 16,0 0 0-16,-1-3 1 15,0 1 0-15,0-1 0 0,2-1 0 16,2-1-1-16,-1-3 0 16,-3-4-1-16,1-2 1 15,3-2 0-15,-1 0 0 16,6-2 0-16,0 0 2 16,2-1 0-16,0-3-2 15,2 3 1-15,-2 1-2 0,3-3 2 16,7 2-1-16,3-1-1 15,-2-2 0-15,-3 1 0 16,-8-2 0-16,-5 1 0 16,-1 0 0-16,6-2 1 15,1 2 0-15,0-4 0 16,7 0 0-16,-4-1 1 16,2 0-2-16,4 4 1 15,-2 0-1-15,-5 3 0 16,-4 0 0-16,-9 4 0 15,2 1 0-15,0 2 1 16,-2-2-1-16,4-3 0 16,1-3 0-16,1 2 1 15,1-3-1-15,3 4 1 16,2-3-1-16,-3-2 0 16,-3 4 1-16,0-3-1 15,0 1 0-15,-7-2 0 16,0 2 0-16,0-1 0 0,-3-1 0 15,-2 0 1-15,0-4-1 16,0 0 1-16,1 1-1 16,9 1 2-16,1 0-1 15,-3-2 2-15,-5 2-3 0,5 0 1 16,4 0 0-16,3 4 1 16,6-3 0-16,-1-4-2 15,1 3 1-15,-3-7-1 16,-4 2 1-16,-12-2-1 15,-6-3 1-15,-7 0 0 16,5 0 0-16,-3-1 1 16,1 1-1-16,-5 2 3 15,0-1-2-15,1 1 8 16,7-3 14-16,6-2 11 16,-1-2 0-16,4 1-5 15,-3-1-16-15,2 3-11 16,-4-3-1-16,0 6-1 15,-2 1 1-15,-4 2 1 16,1 0 0-16,3-3 0 16,-2-3-1-16,14 3 1 0,3 2-2 15</inkml:trace>
  <inkml:trace contextRef="#ctx0" brushRef="#br0" timeOffset="-171531.34">33816 788 1523 0,'-15'-20'1'0,"1"-6"0"15,0 5 0-15,4-4 0 16,-3-1-1-16,-2 3 0 15,1-3 0-15,0 10 0 16,0-8-1-16,0 5 1 16,2 4 0-16,1-9 0 15,-6 16 0-15,5 0 0 16,-2-5 0-16,-6 5 0 16,10-11 0-16,-5 5 0 15,-2 4 0-15,2 5 0 0,-1 5 0 16,5-4 0-1,11 0 0-15,-7-6 0 0,-1-3 1 16,-4 2-1-16,-14-11 0 16,4 8 1-16,-3-1-1 15,-7 4 0-15,5 3 0 16,0 3 1-16,-1 3 0 0,4-3-1 16,-1 1 0-16,3-3 0 15,2 4 0-15,0-10 2 16,-5 5-2-16,1-3 1 15,1-2-1-15,2 9 0 16,6 0 0-16,0 2 0 16,4 5 0-16,3-3 1 15,-4 0-1-15,-3 0 2 16,-4-6-2-16,1 5 1 16,1-1-1-16,1 2 0 15,-8 0 0-15,-10-4 2 16,-3 5-1-16,-6-3 2 15,4 2-1-15,2 1 2 16,4-1 1-16,0 11-2 16,0-5 1-16,7 4-3 15,-3 3 1-15,9-11-1 0,-4 6 2 16,-2 6 14-16,-1-8 1 16,-13 16 6-16,3 1-1 15,-8-3-10-15,1 2-4 16,3-9-3-16,-1-4-4 15,3 11-1-15,2-12 0 0,3 13-1 16,3 1-10-16,10-2-90 16,-1 17-55-16,9-12-214 15,5 6 224-15</inkml:trace>
  <inkml:trace contextRef="#ctx0" brushRef="#br0" timeOffset="-162784.28">30875 2274 81 0,'8'-12'54'16,"25"-26"14"-16,-27 29 3 16,-3-2-2-16,5 0-5 15,0-4-17-15,-2-1-4 16,0-7-5-16,0 0 4 0,4-3-4 15,2 1-2-15,0-1-8 16,-3-1-4-16,0 2-5 16,-7-4-3-16,7 8-4 15,-3-4-2-15,1 4 1 16,-4-6 0-16,-3-6-2 16,0 1-1-16,1-6-3 15,-2 2-2-15,-1 0-1 16,0 1 0-16,-5 0 0 15,3 8-1-15,-2 0 11 16,2 1 5-16,-1 5 2 16,3-8-2-16,-3 3-9 15,-6-2-4-15,2-6 1 16,1 7 2-16,-1-4 2 16,4-2 1-16,0 5-2 15,-3-3-1-15,-2-1-2 0,1 1 0 16,-3-2-3-16,0-2 1 15,1 3-2-15,0 4 1 16,-1-3 0-16,1 5 2 16,-1 3 0-16,-3 2 3 15,1 12 5-15,-3-1-1 0,-1-1 2 16,-1 2-3-16,1-6-5 16,-1-4-2-16,4 1-2 15,-6-3 0-15,2 2 0 16,5 8 1-1,1 1-1-15,-10-7 2 0,0 0 1 16,-2 4-1-16,0-2 1 16,-13 3-2-16,-2-2 0 15,-4 1 0-15,-1 3-1 16,7 3 1-16,3 1-2 16,0 0 0-16,9 0 0 15,-5 2 2-15,5-1-1 16,3 0 0-16,-4 2-1 15,-2-5 0-15,-8-7 0 16,-8 4 0-16,-8-6 0 0,5 3 1 16,6 2-1-16,4 3 0 15,4 4 0-15,3 11 0 16,4 2-1-16,-2-2 1 16,4 2 0-16,4-5 0 15,-4 2 0-15,10 1 0 16,-3-5 1-16,-3-2 0 15,4 1-1-15,-7-3 1 16,0 3-1-16,-1 2 0 0,-6 4-1 16,3 3 0-16,-1 1 1 15,-1 0 1-15,-1 2 0 16,2-5 0-16,0 2-1 16,5-1 1-16,4 1-1 15,2 1 1-15,6-1-1 16,-4-3 0-16,5 10 0 15,1 1-2-15,-6 3 2 16,4 3 0-16,0-7 0 16,-2 0 1-16,5-2 0 15,-4 1 1-15,-7-2-2 16,2 0 1-16,-9 0-1 16,3 1 0-16,1 1-1 0,1-1 0 15,4 8 0-15,0 6 0 16,1-1 1-16,2 8 0 15,4-5 0-15,-2-7 0 16,2 0 1-16,2-5-1 16,-2-3 0-16,-3 3 0 15,0-1 0-15,-1 5 1 16,1 5-1-16,-1-3 1 0,3 6-1 16,-2-2 1-16,-3-6 0 15,6 8-1-15,-2-8 0 16,4 2 0-16,2 4 0 15,-6-4 0-15,-2 9 0 16,2-6 0-16,-8 6 0 16,7 2 0-16,4-6 0 15,-3 3 0-15,9-5 0 16,-2-4 1-16,0-1-1 16,1-1 0-16,-2-1-1 15,3 2 1-15,4 2 0 16,0-1 1-16,-1 2-1 15,0-2 1-15,-5 3-1 16,3 2 1-16,0 1-1 16,0 8 0-16,1 2 0 15,2 6 0-15,-2-3 0 0,0-4 0 16,1-3 0-16,0-4 0 16,2-2 0-16,2 1 1 15,0-1-1-15,2-3 0 16,1 4 0-16,-1-2 0 15,0 3 1-15,5 4 0 0,-4 0 0 16,-3-1-1 0,1 0 1-16,-3-1 0 0,4-3-1 15,0 1 0-15,1-3 0 16,-4 0 0-16,1-2 0 16,6 0 1-16,4 3 0 15,1-6-1-15,0 0 1 16,-6-7 0-16,-4-2-1 15,4 2 1-15,0 0-1 16,4 1 0-16,-2 1 1 16,1-1 0-16,2-5-1 15,0 1 2-15,-3-9-2 16,4 9 0-16,-2-2 0 16,2 1-1-16,7-2 1 15,-7-8 0-15,7 2 0 16,-1-3 0-16,-1 5 1 0,4 1 0 15,2-1 0-15,0 3 0 16,0-3 0-16,7 2 1 16,-4-1-2-16,1-2 2 15,5-2-2-15,-4-3 0 16,-2-3 0-16,1 0 1 16,1-1 0-16,1-2 0 0,9 2 1 15,-2-2 1-15,6-1 1 16,-1-4-1-16,3 0 1 15,1 0-1-15,2 1-1 16,-6-2 0-16,-6-2-1 16,1 1 0-16,-8-1 0 15,6 4-1-15,-2 1 1 16,-1-1 0-16,-1-2-1 16,1 1 2-16,5 2-2 15,-3-2 1-15,1 4 0 16,2-1 0-16,-8-1 1 15,2 3 0-15,-3-1-2 16,-2 0 1-16,1 0-1 16,-4-5 0-16,0 0 0 15,-1 0 0-15,3 2 0 16,0 4 1-16,2 0-1 0,-4-2 1 16,1-2 0-16,0-2-1 15,-1 1 0-15,0-1 0 16,3 2 1-16,-7 1 0 15,4 0-1-15,-5 0 2 16,-4 2-1-16,3 5 2 16,-8-1-2-16,5 3 0 15,-2-3 1-15,5-3-1 0,-2 0 1 16,-4-3 2-16,2-1-3 16,-4 1 1-16,3 2-2 15,4 1 1-15,-6 2 1 16,2 2 0-16,-2-1 6 15,-1 0 4-15,1-2 4 16,-2-3-1-16,4-3-5 16,0-2-5-16,-2-1-3 15,0-5-1-15,-2 4 0 16,1 2 1-16,2-2-1 16,0 5 2-16,1-3-2 15,1-2 0-15,-3 3 0 16,2-2 0-16,-3 0 1 15,-3-2 0-15,3 2-1 0,-1-2 1 16,1 0-1-16,1 6 2 16,-6-7 1-16,1 3 2 15,2-5 10-15,0-4 3 16,2 1 0-16,1-1 0 16,0 1-11-16,1 1-2 0,0 2-1 15,-5-1-1-15,-7 1-1 16,0 0-1-16,-1-1-1 15,4 1 0-15,-3-9 0 16,-4 4 1-16,0-6-24 16,-11-8-59-16,3-3-180 15,-4-11 167-15</inkml:trace>
  <inkml:trace contextRef="#ctx0" brushRef="#br0" timeOffset="-159438.37">27973 3432 120 0,'0'-1'75'15,"0"0"-3"-15,0 0-8 16,3 0-7-16,8-3-11 0,1 0-5 15,32-7-4-15,-31 2-2 16,2 0 2-16,4 1-4 16,-4-10-4-16,0 5-2 15,0 2-6-15,-3-1-1 16,-2 0-5-16,6 1 0 16,-5-5 2-16,0-1-2 15,4 2-2-15,-7-7-3 0,2 2-4 16,0-2-1-1,1 0 0-15,2 4-1 0,2-2 2 16,0 0 2-16,-4 1 10 16,-1-3 4-16,0 4 5 15,-1-1-1-15,-3 1-8 16,3 2-3-16,-4-2-7 16,-1-3-2-16,3 4-4 15,1 2 1-15,2-5-1 16,0 6 0-16,1-6 1 15,-2-4-1-15,-1 3 0 16,1-1 0-16,1-4 0 16,-2 0 1-16,4-4 0 15,-2 2 3-15,1 3 2 16,2 2 4-16,-5 2 1 0,4-4 1 16,-3-1-5-16,0 0-2 15,1-4-4-15,0 1-2 16,0 1 0-16,-2-2 1 15,1 2-1-15,-1 0 1 16,-1-3 2-16,2 1 1 16,-1-1 2-16,-2-1 1 0,4 2 2 15,-2-4-1-15,-3 0 0 16,3-3-3-16,0 2-2 16,2 3-1-16,-5 4 2 15,-2 3-1-15,-4 4 4 16,-6-4 3-16,3 6 4 15,6 2 2-15,-3 0-3 16,6 2-5-16,-11-10-4 16,-6-3-2-16,9-8-3 15,-8-3 2-15,11-2-2 16,-4 0 2-16,-5 2-2 16,-1-1 1-16,-1 10 0 15,2 5 0-15,-2 6-1 16,7 1 1-16,1 5-1 15,-1-5 1-15,3-9-1 16,-1 8 0-16,-6-13 0 0,5 3 0 16,-8-3 0-16,-3-3 0 15,-5 6 1-15,-1 1 2 16,-1 6 5-16,2 1 2 16,3-4 1-16,-2-1-1 15,2-6-6-15,-4 2-2 16,-4-9 0-16,2 4-1 0,0 2 1 15,0 0-2-15,-4 16 0 16,3 1 0-16,2 5 0 16,-7 0 1-16,9-1 1 15,-14-4 1-15,-6-5-1 16,2-2 0-16,-8-4-1 16,1 3 1-16,-1-3-2 15,1 2 1-15,3 6-1 16,1-1-2-16,11 12 2 15,-1-1-1-15,-4 8 2 16,-1 1 2-16,-8 0-1 16,0 2 3-16,6 0-5 15,-1-4 3-15,-1-2-1 16,-1 1-1-16,-10-4 1 16,8 3-2-16,-7 4-1 0,6-2 0 15,-1 2-1-15,-7 0 2 16,9 1 0-16,-2 0 0 15,7 3 0-15,2 2 1 16,7-2 0-16,1 5-1 16,5-1 0-16,3 0-1 15,-5 3 1-15,5 6-2 16,3 2 0-16,0 8 2 16,-6 3-1-16,-3-1 1 0,-7 4 2 15,-4-5 0-15,5-6-1 16,-1-2 1-16,-4-8-2 15,5 7 0-15,4 3 0 16,3 2 0-16,5 5 0 16,0-4 1-16,4 2-1 15,-3 1 0-15,1 3 1 16,-1-1-1-16,3 3 2 16,-2 4-2-16,-3 1 0 15,0 2 1-15,-1-3 0 16,5 1 0-16,1-4-1 15,-5 0 0-15,-3 2-1 0,-4 3 1 16,6 4-2-16,1 2 2 16,6 1 0-16,0-1 0 15,5-3 1-15,5 3 0 16,3-2 0-16,1 1 0 16,0-10-1-16,0-2 1 15,2 1-1-15,-2-3 1 16,0 14 0-16,-2-1 0 15,-3 3-1-15,1 0 2 0,-2-3-2 16,3-2 2-16,2-3 3 16,1 3-2-16,6-2 0 15,3 0-2-15,3-2 0 16,2-3 0-16,4-1 0 16,-3 0-1-16,4 2 2 15,-2-1-1-15,1-1 0 16,-2 2 1-16,-3-1-2 15,7 4 1-15,-9-4 0 16,9 1 1-16,-2-5 0 16,-7-6-1-16,12 5-1 15,-5-5 2-15,1 0-2 16,2 3 0-16,2-4 1 16,-3 3 0-16,1 2 1 15,-2-4 0-15,3 3-2 0,0 0 0 16,5-1 0-16,1 0 0 15,-2-2 1-15,8-1-1 16,-4-2 2-16,-1 0-1 16,-7-5 2-16,-1 3-2 15,-4-4 0-15,3 2 0 16,4 0-1-16,-4-3 1 0,5 4-1 16,-2-3 1-16,1-4-1 15,-1 6 0-15,-1-5 0 16,1 0 1-16,0 2-1 15,1-4 1-15,1 1 0 16,3 1-1-16,1 1 2 16,0-1-2-16,2-5 1 15,-3-1 0-15,-5-5-1 16,0 0 2-16,-8 1-2 16,3 1 0-16,0 1 0 15,4 0 0-15,2-2 0 16,1-2 0-16,0-2 1 15,1 0 0-15,-3-1-1 16,1 1 0-16,-1 2 0 16,-2-1 1-16,3 1-1 0,0-1 0 15,2-2 1-15,2 0 0 16,3 0-1-16,-4-3 1 16,-1 1 1-16,-10-5-2 15,-3 1 0-15,-2 3 0 16,1-3 0-16,6 1 2 15,1 1-2-15,5 2 0 0,-2-8-1 16,2 4 1-16,1-4 1 16,-1-5 0-16,0-1-1 15,0-1 0-15,1-2 1 16,1-1-2-16,6 9 1 16,0-3 1-16,-6-4-1 15,1 4 0-15,-5-6 0 16,1 0 1-16,0 3-1 15,-12-4-6-15,6-3-88 16,3 0-73-16,11 3 104 16</inkml:trace>
  <inkml:trace contextRef="#ctx0" brushRef="#br0" timeOffset="-155958.24">32196 3871 147 0,'0'-3'90'16,"0"-2"-3"-16,2-5-29 0,4 11 3 15,0-3-6-15,1-2 4 16,0-1 13-16,0-4 3 16,0-2 0-16,2-7-9 15,3-4-16-15,0-3-8 16,4-2-8-16,-1-1-3 0,1-1 1 16,0-3-1-16,1-1 6 15,1 3 2-15,3 0 6 16,-2 4 0-16,-5 6-2 15,-5 4-5-15,-4 0-5 16,2 6-6-16,-4 3-3 16,8 5-1-16,-11 0-2 15,5 0-1-15,0 2-1 16,-5 0-3 0,0 0 7-16,0 0 0 0,3 9 7 15,3 15 3-15,-1 34 0 16,-10-22-1-16,4 8 3 15,-2 3-1-15,-2 1 7 16,4 4-2-16,-7-3-5 16,5-2-1-16,-1-6-4 15,3-6 1-15,0-4 0 16,-1 1-2-16,3-1-3 0,0 2 0 16,1-4-4-16,1 1-3 15,-1-3 2-15,-6 0-3 16,11 0-1-16,-3-5-1 15,-1 2-7-15,1-3-1 0,-4-3-2 16,0 1-4-16,6-5 2 16,1-2 0-16,-3-3 1 15,-1-5 0-15,1-2-2 16,-3-1 1-16,-1-1-4 16,0-1-10-16,0 0-52 15,0 0-36-15,6-16-104 16,7-25-47-16,-13 26-117 15,1-2 218-15</inkml:trace>
  <inkml:trace contextRef="#ctx0" brushRef="#br0" timeOffset="-155476.24">32239 4314 109 0,'6'-6'120'16,"2"1"5"-16,0 4 29 15,1 1-11-15,0 6-27 16,2-2-3-16,1 4-3 16,0-2 0-16,-1 2 8 15,2-4-2-15,4-3-7 16,0 0-12-16,7-1-16 16,-1 3-9-16,11-3-2 15,-5-3-6-15,-2 2 7 16,4-4 4-16,-8-3 9 15,5 1 4-15,0-3 2 16,-6 2-5-16,-6 5-17 16,-1 0-13-16,-5-3-23 15,1 5-10-15,-2-1-15 0,-1 2-3 16,-2 0-2-16,0 0 0 16,-1 0-51-16,-3 0-60 15,-2 0-155-15,-1-1-103 16,0 0 219-16</inkml:trace>
  <inkml:trace contextRef="#ctx0" brushRef="#br0" timeOffset="-153025.77">31787 3619 59 0,'-1'-3'54'0,"0"-2"25"16,-1 2 4-16,1 0-2 16,-1-2-3-16,1 4-16 15,-8-4-7-15,-4-1-11 0,-30-5-1 16,26 17-6-16,2 3-1 16,2 4-7-16,-2-1-1 15,-1 1-4-15,-2 1 1 16,7 4-2-16,-5 3 1 15,4 4 3-15,1 4 1 16,-8 2 2-16,2 0 1 16,0-1-2-16,2-1-2 0,-2-2-6 15,10 2-5-15,-2-1-6 16,-2-1-1-16,7 5 1 16,0 0 3-16,0 3 3 15,2 2 1-15,0 1 2 16,-1-1-1-16,7-1-3 15,5 0-1-15,1-7-5 16,5 2 0-16,-3-7-3 16,-2-3 0-16,1-4 2 15,-4-3 1 1,2-1 5-16,1 9 2 0,3 3 6 16,0 0 3-16,-7-15-3 15,7 4-4-15,0-6-6 16,-1-5-4-16,6 2-2 0,-2-6 0 15,4-2-1-15,1-2-2 16,-2-5 0-16,1 1 0 16,0-2-1-16,0 1 0 15,0 0 0-15,2 0 0 16,-1 1-1-16,-1-2 2 16,0 1-1-16,-2 0 2 15,3 2-1-15,-2-4-1 0,0 0 1 16,1-1 2-16,-4-6-4 15,4 2 2-15,2-4-1 16,-6 1-1-16,-1-5 0 16,-1 4 0-16,-8 0 0 15,0-1 1-15,-6 2-1 16,1 0 1-16,1 1 0 16,7-2 2-16,-4-1 1 15,3-1 2-15,-6 0-2 16,-1-1-2-16,1 1 0 15,-4-1-1-15,5 3-1 16,2 3 0-16,0 3 0 16,0-1 1-16,-5-3-1 15,-1-2 0-15,-5-6-1 0,-2 1 1 16,4 5-1-16,3 1 0 16,1 4 2-16,-4 2 0 15,0-1 7-15,-10 1 0 16,10 2 2-16,3-1-3 15,-8-2-5-15,12 0-2 16,-11-1-1-16,4-1 1 16,-4 4-1-16,2 1 3 0,-6 4-2 15,-5-1 2-15,0 2 1 16,-5 0 0-16,7 1 0 16,0 3-2-16,3 1 0 15,-5-1-1-15,-1 1-1 16,-1-2 1-16,-2-2 0 15,2 0 1-15,-1 5-1 16,1 2 1-16,1 3 0 16,3 6 1-16,0-3 1 15,-1-1 1-15,2 1-3 16,0 0 2-16,1 2-2 16,1 0 1-16,3 0-1 15,-2-2 0-15,2 5-2 16,-1-1 0-16,0 5 1 15,2 0-1-15,7 3 0 16,-9-1 0-16,8 1-1 0,2-4-1 16,-2 1-44-16,9-2-47 15,-7-7-112-15,1 5-92 16,11-6 185-16</inkml:trace>
  <inkml:trace contextRef="#ctx0" brushRef="#br0" timeOffset="-145458.05">26587 1360 54 0,'-1'-1'38'0,"0"-1"9"16,0 1 4-16,-2 0 4 15,-3 1 3-15,-2 2-3 0,1 1-3 16,-2 1-11-16,-1-3-6 16,-27 44-11-16,27-26-2 15,-1-3-5-15,2-2 1 16,-1-5 2-16,4 0 2 15,-1 2 5-15,2 8 4 16,-3-3 2-16,-1 6-1 16,2 0-4-16,-2-4-1 15,3 6-8-15,2-5-2 0,1-2-9 16,-2-2-1-16,4-3-3 16,1 1-1-16,5-1 2 15,-1-1 2-15,-2-1 4 16,1-3 1-16,0 1 2 15,-1 0 1-15,7 3-4 16,-3-1 1-16,3 3-3 16,0-5 0-16,1 1-1 15,-1-2-1-15,1-5 1 16,4 5 0-16,-3-3 1 16,1 2 1-16,-1-6 0 15,0 0-1-15,1-6 2 16,0-4 1-16,2 1 2 0,-1 0 1 15,-1-2-1-15,2-1 0 16,-4 0-4-16,2 0-2 16,-3 1 0-16,6 0-1 15,-4-3-1-15,-2-1 1 16,1-2-3-16,-7 1 0 16,4-4-2-16,6 3 1 15,4-4-2-15,-7 1 0 16,-5 5-1-16,-1-5 2 0,-11 8-1 15,8-2 0-15,-1 2 1 16,-3 3 2-16,1-3-2 16,-6 0 2-16,3 4 1 15,-3-1 0-15,-7 4 3 16,8-6 1-16,-8-2-1 16,4 2-1-16,2-1-2 15,-9 6-1-15,5-3 1 16,-1 0 0-16,-1 1 1 15,-1 2 1-15,1 1 0 16,2 3 0-16,-1 4 1 16,0 5 1-16,-2 5-1 15,-2 6 0-15,1-3-2 16,2 5-1-16,-2-3 1 0,9 2-2 16,-3 6 1-16,1-4 2 15,4 5 10-15,-3-1 8 16,4 1 12-16,1 2 5 15,1 0-4-15,1 0-6 16,-1-1-11-16,2 1-2 16,4-1-5-16,1-3 1 0,3-2-2 15,4-2-1-15,-1-3-2 16,3 3-2-16,4-1-2 16,-3-6-1-16,2 3-2 15,0 1 1-15,-3-7 0 16,0 2-1-16,-2-5 2 15,1-7 1-15,3 3-2 16,1-1 0-16,1-6 2 16,-1-4 0-16,0-8 1 15,-1-2-1-15,4 8-1 16,-2-1-2-16,1 3 0 16,-5-5 0-16,-4-7 0 15,0 0-5-15,1-5-57 16,1 1-55-16,-5-3-126 15,-2-2-100-15,5 10 213 16</inkml:trace>
  <inkml:trace contextRef="#ctx0" brushRef="#br0" timeOffset="-143736.04">30536 3614 179 0,'-3'-10'116'0,"2"5"3"0,-1 2-7 16,0 2-24-16,1 1-8 16,0 0-18-16,0 0-5 15,-1 0-7-15,-3 9 0 16,-7 10-2-16,-15 35 3 15,16-21-1-15,2 5 0 16,4 6-4-16,1-3-3 0,1-2-7 16,-2 3-2-16,0-3-4 15,-3 0 3-15,3-2 4 16,0-8 1-16,1-6 4 16,4-2-2-16,0-7-7 15,3-4-1-15,2-1-5 16,-1-4-1-16,6-2-2 15,1 2 1-15,3-5 1 16,5 0 4-16,4-5-2 16,4-1 2-16,4-6-2 15,2-1-1-15,2-2 0 16,2 1-3-16,4 2-6 16,0 2-4-16,-3 3-5 15,-2 1-3-15,-2 0 0 16,0-2-3-16,3 0 0 0,0-2 2 15,-2 2-1-15,-3-5-1 16,-9 3 0-16,-3-5 0 16,-4 7 1-16,-3 4-2 15,0-3-8-15,-6 8-28 16,-7-3-63-16,3-3-45 16,-7 9-90-16,3-4-23 0,0 0-56 15,0 0 183-15</inkml:trace>
  <inkml:trace contextRef="#ctx0" brushRef="#br0" timeOffset="-143223.11">30902 3573 185 0,'-1'-1'144'16,"-2"5"21"-16,1 3-18 15,-4 8-41-15,2 3-5 16,-1 7-10-16,0 8 2 15,1 6-3-15,-1 5-1 16,1 7-2-16,1-3-4 0,-3 6-12 16,2 2-3-16,-2-1-12 15,2 5-3-15,1-4-3 16,-2-1 3-16,4-2-7 16,-2-9-4-16,1-6-7 15,-1 1-5-15,2-6-4 16,0 2 0-16,-2 2 6 15,-1-4 3-15,-2-2 6 16,1 4-1-16,1-7-11 16,4-2-6-16,0-6-12 15,4-6-3-15,-1-3-5 16,-1-5 0-16,2-1 0 16,2-3 0-16,-3-3-12 15,-1-2-56-15,-2 2-156 16,0-1-112-16,0 0 191 15</inkml:trace>
  <inkml:trace contextRef="#ctx0" brushRef="#br0" timeOffset="-113420.8">30134 3702 158 0,'-5'4'120'16,"1"1"4"-16,3 2-25 15,-8-2-11-15,-9 3-17 16,-3-2-7-16,-11 4-19 16,0 1-9-16,7 7-10 15,-2-2-5-15,2-3 0 0,4 10 2 16,-2 1 4-16,0-3 3 15,4 9 0-15,-3-4 0 16,1-1 1-16,2 9-2 16,-2-2-8-16,5 2-2 15,8 0-11-15,-4 1-2 16,7 3-2-16,0 0 1 16,2 5 4-16,-2-9 0 0,2-1 2 15,1 0-1-15,-4-7-2 16,6 2 0-16,6 3-3 15,-1-6-1-15,-6 1 5 16,9 3 7-16,-3-5 9 16,6 1 5-16,6-3 1 15,-9-1-4-15,4-4-6 16,-1 1-5-16,1-5-7 16,5 0-4-16,-2-4-1 15,1 2-1-15,0-3 1 16,1-2 6-16,3-2 16 15,0-4 5-15,3-1 5 16,1-4-3-16,3-2-13 16,2 0-4-16,-1-1 0 15,-5-2 2-15,-4 0-2 0,-2-3-1 16,-6-2 0-16,2 0-3 16,6-2-2-16,-6 1-1 15,0-4-3-15,0 1-1 16,-5-1 0-16,1-1-1 15,4 0-1-15,-1 1 0 16,-3-1-2-16,1 5 2 0,-2-4-2 16,0-2 0-16,1-1 0 15,0-6-1-15,-1-2 0 16,0 2 1-16,-1-2-1 16,-1 5 0-16,-1 5 1 15,-1 2 0-15,1 5 0 16,-3-1 2-16,-1-3-1 15,-1 1 3-15,-3-11-3 16,0 2 0-16,1-1-1 16,-1-1-1-16,-2 3 1 15,3 3 0-15,-6 0-1 16,3 4 0-16,-3 0 0 16,0-1 2-16,-1-2 1 15,-1-1 0-15,-2-3 4 16,0 2 1-16,-1 1 3 0,-8-1 3 15,7 5 0-15,-2-1-1 16,-1 7 3-16,11 3 0 16,1 3-2-16,-3 0 1 15,3 2-2-15,-8 1-1 16,-5 3-4-16,-1 1-4 16,-1 3-1-16,3 2-1 0,-7 4-1 15,3 4 0-15,3 7-1 16,-2 4 0-16,8 1 1 15,2-3-1-15,5 0-3 16,3-1-11-16,3-7-132 16,4 2-101-16,-1-4 150 15</inkml:trace>
  <inkml:trace contextRef="#ctx0" brushRef="#br0" timeOffset="-104875.89">10505 9798 149 0,'-11'-3'85'15,"1"8"-5"-15,4 7-3 16,-4 3-4-16,-11 7 1 0,-1 8-6 15,-8 1-5-15,0 10-12 16,7 5-8-16,1 3-18 16,3 6-4-16,15-4-11 15,3-5-1-15,13-3-4 16,5-12 0-16,12-5-1 16,3-4 0-16,8-13 0 15,3 1 1-15,-1-10-1 16,1-4 3-16,1-11 8 15,0-5 7-15,3-7 13 16,-8-2 6-16,-5-6 7 16,-7-4-1-16,-11-3-3 15,3-1-1-15,-10 5 0 16,-3 2 1-16,-9-3 0 16,-5 1-1-16,-10 3-9 15,0 4-2-15,-8 5-4 0,-1 3-3 16,-1 13-6-16,-3 0-4 15,4 12-7-15,-1 3-3 16,4 4-4-16,4 1 1 16,5 2-4-16,-2 1-28 15,-2 1-79-15,6 4-36 16,-5 2-58-16,5-1-19 16,14 2-42-16,0 0 164 0</inkml:trace>
  <inkml:trace contextRef="#ctx0" brushRef="#br0" timeOffset="-104289.14">11165 9616 180 0,'-2'0'141'16,"-5"5"25"-16,2 4-14 15,-7 6-39-15,-3 0-3 16,3 7-12-16,-2 2-3 15,4 5-12-15,4 11-7 16,-10-2-17-16,0 0-5 0,1 4-14 16,3-5-2-16,7 1 1 15,2-2 0-15,-3-2-7 16,-7-3-5-16,12-5-8 16,-2 0 2-16,3-16 1 15,6 3 5-15,-1-7-2 16,6-2-1-16,7-1 2 15,6 0 4-15,6-2 7 16,2-2 0-16,3-2 0 16,-2-5-2-16,1-2-4 15,3 5-2-15,2-4-7 16,1 0-6-16,-3-2-7 16,1-2-1-16,-3 2-5 15,-9-2 0-15,-4 2 0 0,-3 1-3 16,-14 1 2-16,12 3 1 15,-8 0-8-15,0 1-19 16,5 2-77-16,-10-1-58 16,3 1-119-16,-4-1-54 15,-2-1 210-15</inkml:trace>
  <inkml:trace contextRef="#ctx0" brushRef="#br0" timeOffset="-103952.93">11446 9733 324 0,'-8'12'187'0,"4"11"-20"16,3 8-1-16,-8 14-22 16,4 5 1-16,-11 10-7 0,4 7-9 15,4 1-25-15,-3-3-19 16,5-9-42-16,4-4-13 16,-1-14-20-16,1-5-6 15,4-4-1-15,-2-7-4 16,1-3-63-16,0-7-82 15,-4-9-242-15,-3 6 239 0</inkml:trace>
  <inkml:trace contextRef="#ctx0" brushRef="#br0" timeOffset="-102582.3">12966 9698 195 0,'-8'-11'114'0,"-3"8"-3"16,-2 4-6-16,-6 3-17 0,3 12-6 15,-6 4-12-15,4 9-8 16,-2 7-19-16,-6-1-9 15,7 7-12-15,-2-2-5 16,10 2-6-16,7 4-2 16,9-1-4-16,7-3-2 15,8-6-1-15,8-5 0 16,5-10 0-16,1-8 1 16,0-9 1-16,1-4 0 0,7-11 2 15,-3-6 3-15,6-6 26 16,-9-9 13-16,-7-4 27 15,-7 1 9-15,-11-3-2 16,-6 2 2-16,-15-4-13 16,-1 3-7-16,-11 0-21 15,-1 8-16-15,-2 8-17 16,-3 2-4-16,3 11-3 16,5-1-2-16,5 8-1 15,2 2-4-15,10 0-83 16,2 2-63-16,7 1-139 15,6-3-104-15,13 1 247 16</inkml:trace>
  <inkml:trace contextRef="#ctx0" brushRef="#br0" timeOffset="-101941.65">13551 9765 269 0,'-1'0'154'0,"0"0"-23"15,0 0-7-15,0 0-44 16,0-1-8-16,1 0-4 16,10-6-5-16,6-23-7 15,32-32-4-15,-29 23-11 0,-1-2-4 16,4 7-4-16,0-2 0 15,-1 5-3-15,0 3 0 16,-4 3 6-16,2 5 8 16,-7 4 9-16,0 9 3 15,-6 6-7-15,-4-1-6 16,3 7-9-16,-5 1 3 0,2 8 10 16,-2 7 6-16,-3 8 8 15,-6 5 0-15,2 14-7 16,-2 6-3-16,-5 2-6 15,8 6 2-15,-1-2 3 16,1 1 1-16,8 3-4 16,-5-6-9-16,4-4-14 15,0-5-8-15,1-8-9 16,7-6-1-16,2-7-5 16,3-6 2-16,-3-10 1 15,-4-1-1-15,-4-10 2 16,-3-1-5-16,2-1-29 15,-3 0-54-15,0 0-150 16,0 0-96-16,-6-1 189 16</inkml:trace>
  <inkml:trace contextRef="#ctx0" brushRef="#br0" timeOffset="-101649.15">13406 10400 544 0,'-11'5'249'0,"11"0"-102"15,5-2 3-15,13-1-4 16,-3-4 2-16,17-4 1 16,5-1-8-16,7-4-22 15,6-2-12-15,-6-4-26 16,-1 2-12-16,-4-2-34 15,-5 3-12-15,-1 4-13 16,-8-1-4-16,-4 8-2 16,-2 2-4-16,-5 1-35 15,-7-2-69-15,3 1-230 16,10 6 219-16</inkml:trace>
  <inkml:trace contextRef="#ctx0" brushRef="#br0" timeOffset="-98846.83">13718 10325 82 0,'-6'-3'81'0,"1"4"37"16,-3-4 3-16,6 4-15 15,0 2-12-15,-2-4-15 16,4 0-9-16,0 0-13 16,0 0-3-16,0 0-7 0,0 0-1 15,22-5 1-15,35-31 2 16,-25 28 1-16,-7 1-1 16,-4 7-7-16,-4 1-4 15,1 7-8-15,3 1-2 16,0-6-5-16,-1 4-3 15,1-6-4-15,-3-3 1 16,4 6 1-16,-2-3-1 0,-3 0 1 16,-1-3-2-16,-2-1-5 15,-4 0-1-15,-4 3-4 16,0 0-2-16,-3 1-1 16,-1-3-3-16,-2 2-39 15,0 0-69-15,0 0-248 16,0 0 234-16</inkml:trace>
  <inkml:trace contextRef="#ctx0" brushRef="#br0" timeOffset="-93893.86">1465 10780 89 0,'-2'-7'90'0,"-2"0"33"16,10 3-4-16,-4 4-25 15,-2-2-11-15,0 2-12 16,0 0 0-16,0 0 1 16,4 22 2-16,1 41-3 15,-5-21-3-15,0 3-11 16,0 0-5-16,5-5-16 15,2-4-9-15,-6-5-14 16,-3-10-4-16,7-3-6 16,-4 0-1-16,2-6-23 15,0 6-41-15,-4-4-114 16,1-3-117-16,12 3 180 16</inkml:trace>
  <inkml:trace contextRef="#ctx0" brushRef="#br0" timeOffset="-92394.48">2564 11096 156 0,'0'-6'116'16,"0"6"18"-16,1 4-8 15,-1-4-22-15,0 0-7 0,0 22-10 16,3 35-1-16,3-10-13 16,0 5-9-16,2 13-18 15,0 4-4-15,1 4-5 16,1 1-1-16,-3-7-2 15,-1 1-1-15,-5-15 0 16,1-3 1-16,-1-7 1 16,-1-6 1-16,1-2-2 15,0-10-3-15,0-8-8 16,1-6-4-16,-1-10-5 16,-1-2-2-16,2-15-4 15,2-6 0-15,1-14-4 16,5-7 0-16,5-4-2 15,4-2-1-15,6 1 0 16,4 4 1-16,5 2-2 0,-3 4 2 16,-2 7-2-16,-8 0 0 15,-5 10 0-15,4 6-2 16,-9 9-1-16,7 6 2 16,-4 12-3-16,0 7 2 15,1 10 1-15,-3 8 1 16,-4-2 0-16,-4 4 3 0,-1-1-2 15,-1-2 2-15,2 2-2 16,-3-4-1-16,3-7-18 16,0 0-35-16,1-4-87 15,4-3-53-15,6-2-107 16,3-7 174-16</inkml:trace>
  <inkml:trace contextRef="#ctx0" brushRef="#br0" timeOffset="-91897.94">3467 11499 244 0,'-27'-5'181'0,"0"3"0"15,1 9-36-15,1 6-24 16,-1 9-26-16,3 6-5 16,-6 8-12-16,0 4-6 15,3-1-16-15,2 2-9 0,10-6-18 16,1-2-7-16,12 0-10 16,1-3-4-16,6-6-2 15,5-4-1-15,6-8 1 16,1-8-1-16,9-6 0 15,-4-7 0-15,0-10-1 16,-3-2 2-16,-3-10-3 16,6 1 1-16,-5-2-2 15,10-1-1-15,-4 3 1 16,-6 0 0-16,2 5 1 16,-8 3 7-16,-2 12 11 15,1 1 1-15,-2 9 5 16,-2 10-6-16,-2 0-12 15,0 8-1-15,0 3-6 0,-1-3 1 16,0 5-11-16,0-1-28 16,-2 2-85-16,2 1-53 15,5-4-90-15,1-6-46 16,5-4 204-16</inkml:trace>
  <inkml:trace contextRef="#ctx0" brushRef="#br0" timeOffset="-91316.96">3915 11440 93 0,'-11'-1'116'16,"-4"1"6"-16,-8 8 38 15,-2 7-7-15,0 15-34 16,0 5-10-16,-2 13-14 15,-5 5-7-15,1-2-21 16,1 1-8-16,9-8-15 16,10-1-6-16,11-6-16 15,3-7-8-15,7-7-9 16,2-6-1-16,4-11-2 16,3-4 2-16,8-13 0 0,0-6 2 15,-4-14-1-15,0-4 0 16,-10-9-1-16,4-3-2 15,5-6-1-15,-4-10 2 16,5-8-3-16,-4-9 3 16,-7-5-2-16,-2-2 0 15,-10 4 0-15,-4 5 0 0,1 17 22 16,-1 11 14-16,5 18 22 16,0 10 10-16,2 12-1 15,0 9-5-15,-4 9-14 16,1 7-6-16,-3 13-10 15,1 8-1-15,0 15 12 16,2 7 4-16,0 17 4 16,0 2 2-16,0 10-8 15,-2-2 0-15,3-6-3 16,-1-9-9-16,-1-20-10 16,5 0-8-16,1-12-9 15,0-4 0-15,-4-3-4 16,2-8-6-16,-2-5-58 15,1 2-50-15,4-5-141 16,-6-2-82-16,11-4 207 16</inkml:trace>
  <inkml:trace contextRef="#ctx0" brushRef="#br0" timeOffset="-90333.92">4073 11151 137 0,'-5'-9'116'16,"4"12"26"-16,0 2-13 16,1 11-23-16,0 3-11 15,4 7-9-15,6 8 0 16,10 8 1-16,7 10-5 15,11 7-6-15,2 6-2 16,4-1 5-16,-13-5-6 0,0-5-8 16,0-8-11-16,-3-6-22 15,7-5-10-15,-6-8-12 16,0-1-3-16,-7-13-2 16,0 6 2-16,-6-10-11 15,-5-4-25-15,-4-5-84 16,-2-7-46-16,0-4-133 15,-1 1 173-15</inkml:trace>
  <inkml:trace contextRef="#ctx0" brushRef="#br0" timeOffset="-89762.75">4617 11483 139 0,'8'2'116'0,"2"6"9"15,-2 12 4-15,-3 8-15 16,4 11-9-16,-1 5-6 0,1 2-6 16,1-3-2-16,-2 1-3 15,-4-9-7-15,0-4-16 16,1-5-11-16,2-8-16 15,-1 0-3-15,4-7-6 16,-1-8-5-16,-5-10-5 16,7-11-6-16,3-8-5 15,-3-5-1-15,8-4-2 16,-10-5 1-16,-4-3-2 16,12 0-2-16,-3 1 0 15,8 3-1-15,-3 4 0 16,-4 6 1-16,3 5-2 15,-1 5 2-15,-2 9-2 16,-3 0 0-16,-1 10-2 16,-1 1 1-16,0 10 9 15,-2 5 8-15,0 7 15 0,-1 5 7 16,-4 3 6-16,1 3 0 16,-2-4 1-16,2 0-5 15,-1-4-11-15,0-5-8 16,0 1-12-16,1-6-3 15,-1 2-4-15,-1-1 2 0,-2-1-7 16,0 0-12-16,0-4-50 16,0-4-31-16,1-6-76 15,-1-7-27-15,2-7-50 16,-1-7-57-16,2-5 207 16</inkml:trace>
  <inkml:trace contextRef="#ctx0" brushRef="#br0" timeOffset="-89435.39">5114 10950 218 0,'3'4'159'0,"-1"1"2"16,3 4-35-16,3 1-13 15,1 5-19-15,2 1-6 16,0 8-11-16,0 1-7 16,-3 3-12-16,4 8-8 15,-9-3-14-15,-3 1-8 0,-2 0-15 16,-5-7-3-16,2 0-10 15,8 2-14-15,-5-7-90 16,-1-1-65-16,4-3 101 16</inkml:trace>
  <inkml:trace contextRef="#ctx0" brushRef="#br0" timeOffset="-86749.05">5627 10858 258 0,'-16'-26'152'0,"-5"3"1"15,0 2-15-15,-4 2-20 0,5 10-5 16,-2 15-1-16,-3 2-2 16,0 19-14-16,-6-4-5 15,1 7-26-15,0 13-8 16,1 7-17-16,4 10-7 16,2 7-6-16,-2 1-3 15,9 12-3-15,2 3 1 16,8 6-5-16,10 4-6 0,8-12-3 15,-6-10-3-15,6-16-2 16,1-5 1-16,-11-16-2 16,11-1-2-16,-3-7-22 15,-4-8-32-15,2-6-76 16,-1-8-48-16,-8-11-93 16,2-1-85-16,-1-7 231 15</inkml:trace>
  <inkml:trace contextRef="#ctx0" brushRef="#br0" timeOffset="-86539.73">5080 11478 301 0,'-5'-10'188'0,"6"0"-8"16,7 0-17-16,8 1-42 0,7-4-14 15,12-1-22-15,9-2-11 16,2 2-33-16,2 2-16 15,7 5-18-15,0 3-5 16,2 1-31-16,2 3-50 16,2 3-129-16,0 2-81 15,8 3 166-15</inkml:trace>
  <inkml:trace contextRef="#ctx0" brushRef="#br0" timeOffset="-86123.89">5961 11386 323 0,'-32'16'188'0,"-12"7"-3"15,-3 6-23-15,-1 8-32 16,7 8-2-16,-5-1-11 16,1 6-10-16,9-4-24 15,-4-9-16-15,27-2-32 16,6-8-12-16,8-12-16 15,7-1-4-15,12-7 0 16,5-5-1-16,7-10-1 16,6-2 2-16,-3-10 0 0,0-9 1 15,-1-4 0-15,-3-6-2 16,0-5 2-16,-1-3-1 16,-1-1 0-16,-1 3 0 15,-7 9-2-15,-4 7 11 16,-7 14 32-16,-2 7 11 15,-6 13 23-15,-2 11-3 16,-8 12-23-16,2 7-10 0,-3 9-22 16,-1 4-6-16,4 1-9 15,-1-3-3-15,5-2-53 16,2-8-64-16,4-5-179 16,4-4-113-16,7-15 241 15</inkml:trace>
  <inkml:trace contextRef="#ctx0" brushRef="#br0" timeOffset="-85354.32">6404 11258 263 0,'-9'-17'181'16,"-6"12"34"-16,-6 1-28 15,-5 16-32-15,0 14-10 16,-3 17-25-16,1 11-9 16,6 12-28-16,1 5-17 15,1-3-32-15,6-2-11 0,1-10-11 16,4-12-4 0,13-10-4-16,4-7-2 0,5-16-1 15,4-7 1-15,-3-12 1 16,6-9 0-16,-3-12 2 15,6 0-2-15,8-15 0 16,-2-6-3-16,5-17 3 16,-3-15-2-16,0-11 1 15,-2 3 0-15,3-4-1 16,-3 3 0-16,-3 10 1 16,-7 4-1-16,-10 23 3 15,2 16 14-15,-9 16 26 16,-2 10 15-16,-3 15 18 15,-6 3-8-15,-3 19-20 16,-2 8-11-16,-8 18-16 16,-1 10-3-16,2 12-8 0,-2 7-3 15,7 3-3-15,2 1 0 16,7-3-2-16,7-3 0 16,8-15 0-16,4-6-2 15,9-19 2-15,6-15-3 16,14-14 1-16,8-15 0 15,-1-17-1-15,3-2 1 0,-7-15-1 16,-2-3 3-16,1-3 1 16,-8 0-1-16,-7 10 4 15,-11 4-5-15,-16 18 48 16,-5 7 25-16,-17 23 25 16,-7 9 15-16,-9 19-25 15,3 13-8-15,2 2-11 16,11-4 0-16,10-10-22 15,5-10-15-15,6-15-17 16,1 2-7-16,6-7-7 16,2 1 1-16,4-2-3 15,5-1-1-15,3-2 2 16,-4-8-5-16,5-3-49 16,-8-3-50-16,0 0-145 15,0 3-81-15,-7 0-192 0,4 13 312 16</inkml:trace>
  <inkml:trace contextRef="#ctx0" brushRef="#br0" timeOffset="-83159.53">7891 10673 118 0,'-3'-4'93'0,"2"3"32"16,0-1 0-16,0 2-9 15,1 0-8-15,0 0-14 16,0 17-17-16,2 44 4 0,-2-21-8 16,-1 9-12-16,1 3 1 15,0-5-25-15,0-5-6 16,0-13-11-16,0-8-3 16,2-12-10-16,1-3-1 15,1-12-2-15,0-4 0 16,3-15 1-16,-1-6-1 0,1-13 0 15,-1-5-2 1,-4-9 0-16,-2 2 0 0,-2 12 4 16,0 5 6-16,1 15 13 15,1 6 7-15,1 8 15 16,-1 5 3-16,3 12 5 16,-2 9-2-16,0 7 0 15,-2 5 2-15,-3 13-2 16,0 7-4-16,0 8-17 15,1 3-8-15,2-11-13 16,0-10-5-16,1-9-27 16,2-5-51-16,1-10-165 15,0-1-134-15,-1-14 218 16</inkml:trace>
  <inkml:trace contextRef="#ctx0" brushRef="#br0" timeOffset="-23895.18">10555 11013 76 0,'-34'-4'67'0,"21"0"26"16,2 1-3 0,-1-1-8-16,-10-1-8 0,0 5-14 15,0 1-5-15,4 8-15 16,-5-1-4-16,6 6-10 16,0-1-3-16,-2 1-5 15,3 1 0-15,3 1 0 16,2 3-1-16,0 0-1 15,-2-3 2-15,-2 3-6 16,1-1 3-16,-2-1-3 16,4 9 0-16,0 3 2 15,-3-3 1-15,4 12 4 16,2-4 3-16,-3 0 0 16,6 4 0-16,2-9-3 15,2 1 0-15,2-3-4 16,-6-2 1-16,6 1 0 0,0 0 1 15,0-4 0 1,4 1 0-16,0 0-6 0,-2-3-2 16,0-2-4-16,5 3-1 15,-3-12 3-15,0 2 0 16,7 5 2-16,-5-7 1 16,5 4 0-16,1 2 1 0,1-5-2 15,1 0-1-15,3 0 0 16,-2-6-1-16,-1 0 3 15,-1 0 2-15,-2-4 1 16,3 1 0-16,1-1-2 16,1-4-1-16,4 1-1 15,-4-3 0-15,3-1-2 16,-1 2 0-16,-1-4 2 16,4 1 2-16,-3-2 0 15,-3-1 0-15,4 4-3 16,-5-4 0-16,-1 0-4 15,-1 2-1-15,-4-7 0 16,1-1-1-16,2 3-1 16,1-3 2-16,-2 3-1 15,2 0 0-15,-3 2 1 0,2-2-2 16,-1-2 2-16,-2 1-2 16,1-5 2-16,-1 1-1 15,-1-1 0-15,3 0 2 16,-1 2-3-16,-1 0 0 15,-1 2 0-15,-2-2-1 16,-1 0 1-16,-1 0-1 16,1-3 1-16,-1-1 1 0,-2-2-2 15,2 4 2-15,-2 1-1 16,0 1 1-16,1 10-1 16,-2 0 0-16,0-2 0 15,-2 7-1-15,0-6 0 16,1-5 2-16,-1 2-2 15,-1-8 2-15,-1 8-1 16,1-2-1-16,0 2 0 16,2 6 1-16,-3-5-1 15,1 3 0-15,0 2 0 16,-3-4 3-16,0 3-2 16,-1-4 1-16,-3-6-1 15,0 2-1-15,0-3 0 16,2 4 1-16,1 1-1 0,3 4 1 15,-6 5 0-15,0 0 2 16,2 5 2-16,-2 1 0 16,1 0 2-16,1 0-1 15,2-1 3-15,-3 0 3 16,-1 2 3-16,-4 0 3 16,-3 1 0-16,1 1-1 15,7 1-6-15,7 1-2 0,-7 0-5 16,2 3 0-16,-1 0-4 15,-6 1 1-15,12 2 0 16,-1 1-5-16,-2-2-27 16,-2 3-30-16,1 1-68 15,-2 1-49-15,2 0-190 16,-4 2 234-16</inkml:trace>
  <inkml:trace contextRef="#ctx0" brushRef="#br0" timeOffset="-13692.39">10817 11861 181 0,'1'6'122'0,"-1"-4"16"16,0 1-17-16,0 0-22 15,0-2-5-15,0-1-10 16,0 0-2 0,0 0-8-16,0 0-6 0,1 0-12 15,9-2-8-15,-1-5-14 16,-2-18-7-16,31-33-8 15,-29 25-4-15,5 4-5 0,1 1-1 16,-5-5 0 0,-1 0 0-16,2-3-1 0,-3-5-2 15,-4 6-4-15,-1-4 1 16,3-1-1-16,0 3 0 16,3-3 0-16,6 4-2 15,-5 4 1-15,-4-3 0 0,2 9 0 16,1-1 0-1,4 6 0-15,-3 4-1 0,-2-2 1 16,1 1 0-16,-8-6-1 16,7 4 0-16,-2 2 0 15,1 2 1-15,-2 2 0 16,1 0 0-16,-2 3 1 16,1 0-2-16,0 4 4 15,-4 2 5-15,5 5 10 16,-5 0 5-16,-1 0 3 15,0 0 0-15,0 0-4 16,1 7-1-16,2 5-2 16,0 0-2-16,12 33 3 15,-11-27-1-15,2 3 3 16,1 3 2-16,0-2-1 16,0 4 3-16,1-3-4 15,2 2-1-15,1 8-3 0,0-5-2 16,4 8-2-16,-3-2 2 15,4-2 1-15,-1 0 0 16,-2-2 0-16,2 0-1 16,0-3-1-16,0 1 0 15,0-3-1-15,-2 0 1 16,0-3-4-16,-3-1 1 0,5-3-2 16,0 0 0-16,-1-1 1 15,-6-4 0-15,-1 0-3 16,-3 0 2-16,3-3 0 15,1 1-3-15,-1 3 0 16,4-1-3-16,-11-3-1 16,6 2-1-16,-5-4 1 15,3-3-1-15,1-1 1 16,-6-4-2-16,4-1 2 16,-3 0-1-16,-1 0-3 15,0 0-6-15,0 0-33 16,0 0-32-16,-7-1-74 15,4-2-50-15,-7-2-73 16,-23-19-29-16,25 18 187 0</inkml:trace>
  <inkml:trace contextRef="#ctx0" brushRef="#br0" timeOffset="-13066.47">10981 11540 190 0,'1'5'156'0,"-6"-3"5"16,8 3-23-16,-3-1-11 15,0 4-15-15,4 1-6 16,6 0-14-16,4 5-9 16,-5-13-17-16,3 4-7 15,-2-5-13-15,-1-4-4 16,9 1-5-16,-5-1-1 16,10-2-1-16,2 0 0 0,-3 0 0 15,5-3-1-15,-4 1-5 16,-4-3-2-16,2 2-3 15,0 2-2-15,-2 1-2 16,-1 1 0-16,1 2-3 16,0-1 1-16,-4 2-4 15,0-1-1-15,-4 0-2 16,-1 1-2-16,-3-1-3 16,2-1-2-16,-6 1-2 15,-1 0 1-15,-2 0 2 16,0 1-3-16,-1 1-33 15,0 0-53-15,-1 0-153 16,1 0-105-16,-5 0 200 16</inkml:trace>
  <inkml:trace contextRef="#ctx0" brushRef="#br0" timeOffset="9389">12223 11405 229 0,'-1'-1'125'16,"0"-1"-18"-16,0 1-36 15,1-2-7-15,7-16-9 16,18-30-2-16,-1 23-5 15,3 0-3-15,8 2-9 16,4 4-6-16,-5 3-15 16,-5 2-3-16,-5 3-5 15,-1 2-3-15,-2 9-1 16,-3 1-1-16,-4 2 0 16,-3 6 1-16,-6 3 4 15,0 8 4-15,-9 8 8 16,-1 6 3-16,-9 10 9 0,-8 5 2 15,-3 6 3-15,-1 0 1 16,1-2 4-16,3-2 2 16,-2-9 4-16,-3-5 0 15,2-4 1-15,3 1-1 16,4-8-1-16,7 2 0 16,5-8-2-16,4-3-2 15,8 0-4-15,4-5-3 0,11 0 1 16,-2-3 3-16,8-3 2 15,-3-2-4-15,3-1-11 16,-5-2-7-16,3 0-11 16,3 4-2-16,-3-4-3 15,3 1 0-15,-1-2-15 16,0 1-31-16,0-1-101 16,-2-3-49-16,0-1-87 15,-3-3-40-15,0-5 218 16</inkml:trace>
  <inkml:trace contextRef="#ctx0" brushRef="#br0" timeOffset="9821.04">13140 11378 198 0,'-9'0'135'0,"-8"4"10"15,-1 8-37-15,-2 8-12 16,-9 10 3-16,-2 7 2 16,4 16-7-16,1-2-7 0,12 1-23 15,10-4-15-15,6-13-19 16,1-9-8-16,15-4-5 16,-4-9-1-16,9-6 2 15,9-2 2-15,-3-8-2 16,4-5 1-16,-2-4 10 15,-4-7 16-15,-2-9 26 16,-1-8 11-16,-1-15 10 16,2-1-13-16,-15-11-20 15,-1 1-12-15,-18 4-17 16,-8 4-5-16,-6 15-4 16,-7 8-2-16,0 17-3 15,-4 14-1-15,-5 11-5 16,-1 2-2-16,-5 4-4 15,16-1-13-15,8 3-64 0,4 0-56 16,12-4-156-16,-4-3-130 16,20 4 264-16</inkml:trace>
  <inkml:trace contextRef="#ctx0" brushRef="#br0" timeOffset="20485">14684 11185 143 0,'-10'-11'120'15,"-1"-5"7"-15,4 12-15 16,-3 2-7-16,-2 3-18 16,-1 5-13-16,-7 10-8 15,-1 1-5-15,-3 8-6 16,-3 7-2-16,-4 1-5 15,4 6-2-15,1 5-6 16,6 3-4-16,1 3-15 16,4 1-6-16,7-3-9 0,1-3-3 15,10-3-3 1,6-3 1-16,-3-5 1 0,8 2-2 16,2-5 2-16,0-8-1 15,7-1 0-15,-4-6 0 16,0-3 2-16,1-1-2 15,-1-4 1-15,-4-3-1 0,5-6 1 16,-2-4-1-16,-1-6 2 16,3 1-2-16,-7-4 2 15,0 0 0-15,-2-2 0 16,-2-1 0-16,-1 2-1 16,-7-3-1-16,-1 0 1 15,0 4-2-15,-4-1 0 16,1 5 1-16,-2 1 0 15,-3-6 0-15,-1 4 1 16,1-6-2-16,-2 3 0 16,2 4 0-16,-1 4 0 15,1 6 0-15,-3 3 0 16,1 6 1-16,-3-4 1 16,-1 3 3-16,0 0 11 15,-1 0 5-15,-1-2 8 16,1 6-1-16,1 0-7 0,3 1-3 15,0 5-8-15,2-5-4 16,1 3-3-16,4 2 0 16,2-3-2-16,-1-4-7 15,3-7-58-15,0 1-44 16,5-2-154-16,7 1 163 16</inkml:trace>
  <inkml:trace contextRef="#ctx0" brushRef="#br0" timeOffset="22904.04">15175 11170 152 0,'-16'-4'124'0,"-1"4"2"0,-8 14-21 16,2 5-8-16,-5 13-17 16,0 6-10-16,-1 1-14 15,-1 1-6-15,6-3-12 16,4 0-4-16,6-5-8 16,4-6-5-16,5-4-10 15,8-4-3-15,10-5-5 16,5 1-3-16,14-2 1 15,3-1-1-15,6 0 1 16,4 7 0-16,-2-2 1 16,2 1-1-16,-8 8 0 15,-9-8 0-15,-8 9 0 16,-9 4 1-16,-5-1 0 16,-7 3 0-16,-10 1 2 15,-3 1 2-15,-10 1 4 0,-3 0 3 16,-3-9 5-16,2-6 3 15,0-14 5-15,6-6-1 16,1-14-5-16,0-9-6 16,6-10-9-16,3-8-3 15,8-2-2-15,5 0 0 16,6-3-1-16,6 2 0 0,4-8 1 16,3 0-1-16,3-4 1 15,3 3 0-15,4 4 0 16,-5 1 0-16,-2 8 2 15,-6 3-1-15,-11 3 9 16,-5 0 7-16,-4 1 17 16,-6 5 9-16,1 5 6 15,4 8-4-15,-6 7-17 16,4 2-8-16,-2 4-14 16,-2 3-3-16,2 0-40 15,-1 4-36-15,-2 4-85 16,-1-2-74-16,-1 3 143 15</inkml:trace>
  <inkml:trace contextRef="#ctx0" brushRef="#br0" timeOffset="24520.56">16537 11147 188 0,'-9'-5'152'0,"-1"5"-6"15,-3 12-25-15,-5 3-12 16,-6 18-23-16,-3 11-4 15,-5 12-9-15,-5 8-6 16,9 14-20-16,0 0-12 16,13 3-12-16,6-11-4 15,3-13-3-15,6-7-1 0,6-16-6 16,8 1-2-16,8-13-4 16,5-8 0-16,5-12 1 15,-2-6-1-15,-1-10 3 16,-6-2 1-16,-7-2 15 15,-5 2 6-15,-10 3 18 16,-2 2 9-16,-15-4-4 16,-4-1-4-16,-9 4-17 15,-5-5-11-15,3 12-13 16,7 5-3-16,1-7-10 16,8 4-27-16,13 0-78 15,0-8-52-15,10-1-151 16,8 1 194-16</inkml:trace>
  <inkml:trace contextRef="#ctx0" brushRef="#br0" timeOffset="25071.75">16781 11470 91 0,'-1'0'102'0,"-1"-1"40"16,1 0-9-16,0 0-38 15,0-17-24-15,13-35-19 16,1 21-5-16,4 0-7 15,-3-3-4-15,-2 1-2 16,6 3 3-16,-2-1 5 16,1 2 5-16,-1 4 5 15,-5-1 4-15,0 6 8 16,-4 6 4-16,-4 5 13 0,-1 8 2 16,-2 5-8-16,-2 7-6 15,-3 7-17-15,-1 7-4 16,0 10 3-16,1 7 2 15,1 6 3-15,2 2-2 16,-1 6-9-16,2-3-4 16,1 4-9-16,0-1-4 0,2-6-6 15,5 2-3-15,0-13-9 16,4-5 1-16,-2-10-4 16,0-5-3-16,-1 1 0 15,-3-6-1-15,-1 0-3 16,-1-6-25-16,-3-7-76 15,0 3-52-15,0-5-119 16,-1 2-35-16,0 0-96 16,0 0 244-16</inkml:trace>
  <inkml:trace contextRef="#ctx0" brushRef="#br0" timeOffset="25316.41">16780 11863 185 0,'-7'6'171'0,"6"0"63"15,-2 0-9-15,3-5-40 16,-2-1-7-16,2 0-23 0,0-1-15 16,0 0-34-16,16 0-14 15,37-5-14-15,-24 0-2 16,5-2-11-16,0 0-9 16,-2 4-22-16,-3-4-10 15,-6 2-11-15,0 2-5 16,-5 0-4-16,-3 2 0 0,-3 4-28 15,-4-1-40 1,-7 3-141-16,0 3-85 0,-2 6 167 16</inkml:trace>
  <inkml:trace contextRef="#ctx0" brushRef="#br0" timeOffset="26671.09">17938 11206 191 0,'-11'5'152'16,"-5"1"12"-16,-7 17-42 15,-4-1-15-15,-5 20-17 16,1 12-6-16,4 10-18 16,2 9-6-16,13-2-19 15,4-4-7-15,8-7-11 16,16-9-6-16,-1-16-10 16,10-7-1-16,6-16-4 15,0-4 0-15,11-9 3 16,0-11-2-16,6-5 1 15,-5-8 1-15,-12 0 0 16,-2 9 2-16,-18-4 7 0,-6 2 9 16,-7 2 13-16,-10-2 5 15,-12 7-7-15,-6-1-9 16,-6 6-13-16,0 6-7 16,2 9-3-16,-1 7-1 15,8-5-21-15,4 0-26 16,10-4-69-16,5-6-43 0,8 3-138 15,3-3 183-15</inkml:trace>
  <inkml:trace contextRef="#ctx0" brushRef="#br0" timeOffset="28091.62">18356 11206 143 0,'0'-8'101'0,"0"-2"20"16,-1 4-12-16,-2 3-18 15,0 7-1-15,0 15-5 16,-6 3-7-16,-2 10-5 16,-2 5 1-16,-4 0-8 0,-1 4-2 15,8 2-4-15,-5-3-3 16,7 0-11-16,-4-4 0 16,-2-8-2-16,13-4-2 15,5-5-3-15,5-6-3 16,5-9-10-16,3-3 0 15,-5-10 3-15,10-6 0 16,3-1 7-16,1-3 0 0,4-5-2 16,5 1-2-16,7-2-5 15,5 0-1-15,3-1-5 16,-4 5-1-16,-13 4-7 16,-7 5-2-16,-12 4-7 15,6 6-2-15,-7 2 0 16,-1 0-1-16,2 8 0 15,-12-6 1-15,5 5-27 16,-4-1-31-16,-1 0-93 16,1 5-58-16,-4-2-100 15,-5 2-85-15,5-5 258 16</inkml:trace>
  <inkml:trace contextRef="#ctx0" brushRef="#br0" timeOffset="28492.77">18630 11178 310 0,'-17'12'196'0,"6"8"-13"16,5 6-8-16,-3 1-45 15,6 5-7-15,-2 2-10 16,2 5-6-16,2 7-18 16,-2 3-7-16,0 5-18 15,4 3-6-15,4 2-4 16,-5-10-1-16,0-6-7 16,-2-7-2-16,-2-7-7 15,7 0-4-15,-3-7-1 16,3-1 0-16,4-4-7 15,-5-3-2-15,-1-2-9 16,1-2-7-16,-7-5-2 16,5-3-2-16,-1-2-1 15,0 0-12-15,0-1-84 0,0 0-74 16,0 0-160-16,0 0-145 16,0 0 301-16</inkml:trace>
  <inkml:trace contextRef="#ctx0" brushRef="#br0" timeOffset="52149.94">19759 11271 188 0,'-4'-16'114'0,"-3"-1"3"15,-3 1-10-15,-2-1-19 16,-1 1-9-16,-3 16-10 16,3 4-4-16,-4 16-9 15,-7 6-7-15,-2 5-13 16,-4 11-5-16,-5 9-11 16,1 4-3-16,-2 2-8 15,5 0-4-15,10-6-2 16,9 2 0-16,11-7 0 15,2 1-1-15,9-4 2 16,4-2-2-16,11-4 0 0,0-8 0 16,6-16 0-16,-1-8-1 15,-1-14 2-15,-3-6 0 16,7-9 2-16,-4-7 0 16,-2-8-1-16,4-3 0 15,-7-7 0-15,2-3 4 16,-3-3 15-16,-3-4 5 15,-4-5 8-15,-4 0-2 0,-8 1-10 16,-4 5-7-16,-9 14-9 16,-2 11-3-16,-5 17-2 15,-2 7-2-15,-6 9 0 16,-3 7-1-16,4 4-7 16,-7-4-19-16,9 3-63 15,0-6-41-15,7 2-139 16,14 5 168-16</inkml:trace>
  <inkml:trace contextRef="#ctx0" brushRef="#br0" timeOffset="52983.45">19966 11809 166 0,'0'-3'145'16,"0"-4"-2"-16,3-8-16 15,6 2-26-15,-1-9-28 16,3-1-7-16,3-6-14 16,2-6-6-16,4-11-6 0,-7-7-3 15,7-4-8-15,-4-5-4 16,-1-1-6-16,5 3-5 16,-4 8-3-16,-5-3 1 15,5 12 0-15,-4 1 3 16,0 7 9-16,2 8 3 15,-4 8 13-15,1 4 7 16,-5 7 11-16,1 2 2 0,-3 3-8 16,0 5-7-16,0 5-15 15,2 4-6-15,-1 13 2 16,2 5 1-16,0 7 1 16,-2 1 1-16,1 2-2 15,-2 4 0-15,0 8 1 16,1 5 1-16,-1 5-2 15,0-4-2-15,5 3-1 16,1-4-3-16,1-9-1 16,1-5 1-16,2-15-3 15,0-6-1-15,3-9-4 16,1-1-2-16,0-3-4 16,-2-3 0-16,1 3-2 0,-6-5-1 15,-1-1 1-15,-4-1-2 16,-1-1 0-16,-5-7 0 15,3 3-1-15,0-1 0 16,3 1-35-16,-1 4-34 16,-2-6-75-16,2 5-53 15,-16-9-60-15,2 4-18 16,-7-1-78-16,-8-2 219 16</inkml:trace>
  <inkml:trace contextRef="#ctx0" brushRef="#br0" timeOffset="53255.92">20087 11613 240 0,'-9'0'160'0,"7"-4"-7"15,2-1-6-15,0-4-37 16,7 1-8-16,1-3 5 15,4 3 0-15,12 0-12 16,3 1-7-16,10 4-25 16,0-3-15-16,-2 2-26 15,-4 1-8-15,-3 3-10 0,-4 0-6 16,-3 3-68-16,-4 0-56 16,-6 0-154-16,-1-2 168 15</inkml:trace>
  <inkml:trace contextRef="#ctx0" brushRef="#br0" timeOffset="79040.46">10531 12391 180 0,'-21'-4'120'16,"-4"5"5"-16,5 5-12 15,-8 7-29-15,3 2-9 0,-9 6-15 16,0 1-3-16,8 8-4 16,1 4-2-16,8 3-9 15,1 1-4-15,-2 3-11 16,0 2-4-16,5 7-12 15,0 2-1-15,8 1-6 16,1-3-1-16,8-5-1 16,6 0 1-16,2-3-1 15,4-5 0-15,3-12-1 16,-6-3 1-16,5-4-1 16,1-1 0-16,0-2 1 15,6 3-2-15,-8-16 0 31,-8-1 1-31,1 1 0 0,27 4 2 0,-4-8 0 16,-2-13 2-16,-13 0-1 0,-2-5-1 16,-3-4-1-16,-6-1 0 15,-6-10 1-15,4 0 0 16,-1 3 0-16,1 3 2 16,1 12 0-16,-4 5 2 15,-4 7 13-15,-1 0 3 0,-1 4 7 16,-3 0 0-1,-4 3-9-15,-3 2-3 0,-6-1-6 16,-5 4 2-16,1 1-4 16,-2 3 1-16,1 6-4 15,4-3-4-15,1 0 0 16,3 0-1-16,3 2 0 16,3-2-1-16,2-3-1 15,3 2-15-15,0-5-67 16,4-1-44-16,2-4-133 15,5-1 154-15</inkml:trace>
  <inkml:trace contextRef="#ctx0" brushRef="#br0" timeOffset="80261.64">11145 12427 98 0,'-12'4'86'16,"-5"5"29"-16,-4 3-4 16,-6 7-16-16,1 3-8 15,3 8-11-15,-2 0-3 16,4 7-7-16,-6-3-2 0,3 10-14 16,3 2-3-16,1-5-14 15,6 10-3-15,5-8-7 16,4 4-5-16,14 11-3 15,2-5-5-15,3-6-3 16,5-1 0-16,-5-15-3 16,8-5 1-16,-1-3-2 15,5-4-1-15,-5-10 1 16,-1-1-3-16,2-3 1 16,-8-9 1-16,7 3 0 15,-4-11 0-15,-2 4 1 16,1-1 0-16,-2-3 0 15,1 2 0-15,-7-11-1 16,1 4-1-16,-5-6 2 16,-1 2-1-16,-3 3 4 0,-2-1 7 15,-4 1 17-15,-3 1 7 16,-2 1 3-16,-2 2-3 16,-1 7-13-16,0-2-4 15,-5 3 0-15,0 6 2 16,1 2 5-16,1 9 4 15,2 7 3-15,-1 1 1 16,-4 6-8-16,-3-2-3 16,0-4-12-16,2 0-4 0,5-9-5 15,5 1-2-15,0-2 0 16,1-3 1-16,5 1-22 16,1-3-66-16,3-10-170 15,4 1 163-15</inkml:trace>
  <inkml:trace contextRef="#ctx0" brushRef="#br0" timeOffset="87108.07">12430 12563 151 0,'-4'-8'92'0,"2"6"9"15,-11-6-2-15,5 7-18 16,-4 1-8-16,-7 6-19 15,8 5-8-15,-3 3-8 16,-1 3-3-16,-1 5-3 16,-5-5-3-16,3 5-5 15,3 3 0-15,-3-3 0 16,5 6 0-16,0-1-2 16,0-6-3-16,3 8-3 15,1-2-2-15,2 7-1 16,-1 4 2-16,3 2 2 0,1 2 0 15,4 2 0-15,2-2-4 16,2-10-3-16,2-1-3 16,2-7-3-16,-2-5 0 15,2 0-2-15,0-1 1 16,2-4 0-16,0 3-1 16,4 2 1-16,0-9-1 15,0 2 0-15,3-6 0 0,3-5 1 16,-3-1-2-16,2-4 1 15,0 0 0-15,0-4 0 16,1-2 0-16,-5-2 0 16,0-2 0-16,-7-1 1 15,-1 2-1-15,2 0 0 16,-1 3-1-16,2-2 1 16,-6 2-2-16,-2-3 1 15,-2-3-1-15,0 3 2 16,2-4-1-16,-1 3 2 15,-1 0-2-15,-6-4 1 16,3 4 0-16,-3 0 6 16,-6 1 7-16,11 2 8 15,-10 1 2-15,-10 2 0 16,16 3-5-16,-21-1-5 0,8 2-3 16,6 5-4-16,-13 0-3 15,11 6-2-15,-6-2-1 16,-2 5-1-16,6 0 0 15,-3 2 1-15,4 1-2 16,3-3 2-16,2 0-1 16,4-3-2-16,4-1-21 15,0-4-65-15,2 1-48 0,0-3-172 16,0-1 194-16</inkml:trace>
  <inkml:trace contextRef="#ctx0" brushRef="#br0" timeOffset="88408">12725 12907 145 0,'-1'0'131'0,"1"0"5"16,0-2-22-16,0 1-15 15,5-2-29-15,15-7-11 0,24-28-12 16,-24 13-5-1,-3-13-11-15,4 2-3 0,2-2-6 16,5 4 2-16,-3 2 2 16,-8-3 1-16,-4 8-3 15,-10-1-4-15,6 9-4 16,-3 5-1-16,4 5 2 16,0 1 4-16,-5 4 5 15,-2 2 4-15,-4 2 0 16,1 0 0-16,0 0 0 15,0 5 3-15,1 21 8 16,-2 34 5-16,0-20 2 16,-4-2 1-16,4 5-6 15,-5-2-2-15,1 1-11 16,2 5-2-16,3 6-5 16,11 4 1-16,-5-5 4 0,3-2-2 15,0-8-2-15,-2-2-5 16,-2-15-6-16,4 3-2 15,-4-9-5-15,3-3-1 16,0 5 0-16,-4-11-3 16,1 0 3-16,1-1-1 15,-3-7 0-15,4 2 0 0,-4-6 1 16,-1-6-2 0,1 0-37-16,1-6-32 0,1 2-84 15,0-1-45-15,-3-5-58 16,-2 7-35-16,-6-5 188 15</inkml:trace>
  <inkml:trace contextRef="#ctx0" brushRef="#br0" timeOffset="88825.28">12856 13262 140 0,'1'-4'126'0,"-1"4"7"15,4-1-7-15,-4 1-6 16,0 0-18-16,0 0-9 16,12 2-9-16,2 2-7 15,31 13-4-15,-39-13-4 16,7 2-2-16,5-4-1 15,0 2-3-15,4-2 1 16,5-5-7-16,-1-1 0 0,6 0-6 16,-4-1-5-16,-3 0-6 15,0 1-6-15,-3-2-11 16,1-2-5-16,7 4-7 16,-5-2-1-16,1 4-6 15,-6 2 0-15,-3 0-1 16,-3 3 0-16,-12-6 1 15,0-4-1-15,-1 7-64 16,-1 0-65-16,0 0-144 16,0 0-133-16,-1 0 250 15</inkml:trace>
  <inkml:trace contextRef="#ctx0" brushRef="#br0" timeOffset="90265">14356 12602 132 0,'-6'-5'122'15,"-2"0"22"-15,-3 5-23 16,-1 1-15-16,-4 7-29 16,-1 7-15-16,-7 8-13 15,-1 4-7-15,-6 4-4 16,2 3-2-16,5 4-3 16,7 6-5-16,5 4-10 15,2 2-3-15,6 1-8 16,4 1 0-16,5-3-2 15,6-1-1-15,11-5 3 16,1-7-2-16,6-10 2 0,2-8-1 16,0-15 2-16,-5-4 3 15,7-3 16-15,-9-6 8 16,1-2 12-16,1-7 4 16,-11-11-5-16,-1-6-7 15,-9-3-4-15,0 4-5 16,-6 3 0-16,-7 7-1 0,-4 8-7 15,-8 2-1-15,-7 11-11 16,1 5-3-16,-17 8-4 16,3 3-1-16,1 5-2 15,3-1 0-15,17-2-27 16,9-1-35-16,10-12-85 16,4-1-41-16,8-7-96 15,3-6-33-15,10 1 211 16</inkml:trace>
  <inkml:trace contextRef="#ctx0" brushRef="#br0" timeOffset="91739.57">14721 12604 70 0,'13'-32'67'0,"-12"27"18"15,-4 4 0-15,3-1-5 16,-1 2-9-16,1 0-7 16,0 0-15-16,1 11-3 15,-2 5-1-15,-12 26 1 16,2-17 3-16,1 3-2 15,-1 6-5-15,4 9-3 16,-2-1-5-16,-2-1-2 0,8-2-2 16,-3-10 1-16,3-6 5 15,3-5 0-15,2-6 1 16,2 0-1-16,-1-7-1 16,1 1-2-16,2-7 4 15,2-4 3-15,8-3 7 16,3-3 0-16,9-4-6 15,-2 1-9-15,-3 0-9 16,2 1-7-16,0 4-6 16,0 0-3-16,2 7-3 15,-3 1-2-15,-5 2 1 16,0 2 0-16,-1-1-2 16,0 1 1-16,0-2-1 15,3 0 1-15,-4 1-1 16,-1-1 0-16,-2 1-1 0,-1-2 1 15,-1-1 0-15,-1 0 3 16,0-1-1-16,-3-1 1 16,-1 0-10-16,0 0-19 15,-5-3-69-15,1 0-41 16,-3 1-103-16,-1 0-73 16,-3 5 205-16</inkml:trace>
  <inkml:trace contextRef="#ctx0" brushRef="#br0" timeOffset="92142.26">15010 12552 119 0,'-7'14'141'16,"-2"-2"23"-16,-1 6-4 15,4 6-21-15,-1 1-29 0,3 6-4 16,3 5-8-16,-4-2-10 16,1 10-18-16,-1 6-11 15,1 2-9-15,3 7-3 16,-2-5-3-16,3 0 1 15,1-7-5-15,1-2-5 16,-4-16-9-16,0 0-7 0,-2-10-7 16,-4-5-3-16,5 4-5 15,0-4 2-15,4 1-4 16,2-3 3-16,0-4-10 16,0-4-27-16,-2-8-112 15,3 0-69-15,7 1 123 16</inkml:trace>
  <inkml:trace contextRef="#ctx0" brushRef="#br0" timeOffset="93794.99">16105 12651 168 0,'-7'-8'123'0,"-3"9"1"16,0 8-13-16,-2-4-7 16,-5 7-20-16,0-5-5 15,-3 9-13-15,3 11-6 0,-2 1-13 16,3 4-7-16,0-1-10 16,0-3-6-16,6 6-4 15,3 1-6-15,10 3-4 16,5 5-1-16,7-3-3 15,3 2-1-15,3-5-1 16,2-2 1-16,3-5-2 16,2-10 0-16,-1-8 0 15,5-4-1-15,1-4 0 16,1-1 0-16,-7-3 1 16,-8-6-1-16,-5-2 0 15,1 4 1-15,-6-6-1 16,5 7 2-16,-4-7-2 15,-2-3 1-15,3-1 0 0,-6-6 0 16,-5-4 0-16,-1 3-1 16,-6 0-1-16,6 5 1 15,-5 4-1-15,1 0 1 16,3 4-1-16,-9-2 0 16,7 2-1-16,-9 0 1 15,2-1 1-15,5 4 3 16,-6-3 8-16,-2 0 4 15,-2 5 8-15,-3 2-1 0,1 5-3 16,6 7-3-16,-4 7-7 16,-4 3 2-16,3 3-3 15,-2-3 0-15,2 0 1 16,2-1-3-16,3-7-2 16,4 5-1-16,2-16-3 15,3 1 0-15,3-1-19 16,0-3-35-16,0 0-117 15,0 0-101-15,0 0 164 16</inkml:trace>
  <inkml:trace contextRef="#ctx0" brushRef="#br0" timeOffset="95159.88">16609 12634 171 0,'-6'1'124'0,"-4"10"10"0,-1 4-15 16,-8 8-25-16,-1 12-11 16,-4 0-12-16,-2 3-3 15,7 0 0-15,4-4-6 16,10-10-18-16,5-8-10 15,10-9-18-15,0-6-4 16,9-3-4-16,5-4 0 0,6-2-2 16,5-2-1-1,11 2-1-15,-9 0 0 0,-10 6 4 16,-1 3 2-16,-13 6 14 16,4 3 6-16,-2 6 16 15,-7-2 7-15,-4 8 9 16,-7 3 0-16,4 7 2 15,-5 8 0-15,-4-2-4 16,7 2 1-16,-13-5-5 16,2-5-5-16,7-2-13 15,-10-6-8-15,6-4-15 16,-2-1-7-16,-6-10-3 16,5-5 1-16,-9-7-40 15,5-6-39-15,-7-10-128 16,7 3-62-16,2-8-159 15,-2-3 247-15</inkml:trace>
  <inkml:trace contextRef="#ctx0" brushRef="#br0" timeOffset="95463.28">16549 12718 382 0,'1'-10'214'16,"0"3"-59"-16,12 5-4 16,4 2-5-16,14 2 11 15,5-2 2-15,2-5-7 16,4 3-18-16,-4-1-37 16,-1-6-21-16,3 8-24 15,-2-6-14-15,-3 4-17 16,1 3-3-16,-7 0-10 15,-4 1 2-15,-4-1-5 16,-5 5 0-16,-7-2-26 16,-3 2-40-16,-4-2-136 0,-2-3-93 15,-8-8 173-15</inkml:trace>
  <inkml:trace contextRef="#ctx0" brushRef="#br0" timeOffset="97161.33">17678 12953 148 0,'-11'-19'109'0,"12"-5"24"16,6-2-24-16,1-5-36 16,7-4-12-16,7 2-21 0,-2 0-7 15,8 8-15-15,1 4-4 16,1 11-6-16,-2 8-2 15,-3 4-2-15,-3 11-2 16,-6 6 5-16,-3 3 3 16,-6 10 13-16,-6 2 7 15,-8 9 9-15,-6 9 1 16,-10 11 2-16,-6 5 2 0,-4 1 14 16,-4-6 16-16,1-13 22 15,5-9 5-15,7-14-5 16,-2-5-11-16,16-12-17 15,1-4-8-15,2-7-13 16,17 0-8-16,0-6-16 16,1-6-3-16,11 2-6 15,-4-5-1-15,11 3-2 16,4-1-3-16,2-3-3 16,3 2-3-16,-2-3 2 15,5 10-15-15,2-3-102 16,-1 0-68-16,2 1-162 0,-3-9 198 15</inkml:trace>
  <inkml:trace contextRef="#ctx0" brushRef="#br0" timeOffset="97567.71">18401 12793 414 0,'-13'1'211'15,"-9"6"-56"-15,-2 8-12 0,-7 15-36 16,-1 3-3-16,-6 16-9 16,9 6-9-16,7-1-30 15,7 6-13-15,19-10-24 16,-4-10-6-16,7-5-7 16,6-5-1-16,4-5-2 15,6-6-1-15,9-10 1 16,0-9 3-16,6-12 1 15,-2-2 2-15,-5-8 16 16,0-4 9-16,0-2 23 16,-4 0 12-16,-2-2 9 15,-7-2 1-15,-11 2-5 16,-9-4-1-16,-14-1-12 16,-7 4-8-16,-10 2-17 0,0 5-15 15,-2 5-13-15,5 1-4 16,0 7-3-16,4 1 0 15,4 2-43-15,4 2-39 16,1 0-119-16,6 1-97 16,13 10 184-16</inkml:trace>
  <inkml:trace contextRef="#ctx0" brushRef="#br0" timeOffset="110323.56">1804 14375 127 0,'-4'-13'116'16,"-1"-3"25"-16,2-29-12 15,13 30-36-15,-4-5-17 0,12 0-24 16,-2 0-7-16,6-2-8 16,-4-3-4-16,1 3-10 15,2-1-5-15,4 4-9 16,5 2-5-16,-3 0 0 16,4 11-1-16,-8 6-1 15,4 7 1-15,-1 20-1 16,-8-3 3-16,-5 4 0 15,-2 6 4-15,-9 3 5 16,0 6 4-16,-6 9 5 16,-6-1 1-16,-3 5 1 15,-3 3-2-15,-7-7 2 16,-1 3 0-16,-2-13 7 16,1-3 2-16,4-3 9 0,4-6-1 15,7-1 4-15,-5-8 0 16,6-3 1-16,5-2 1 15,-1-4-1-15,14 0 0 16,1-5-5-16,-3-5-2 16,9-4 5-16,-1-4-3 15,12-4 3-15,2-2-5 16,6-2-8-16,-3-2-5 0,3 1-12 16,-1 0-1-16,-3 2-9 15,-3-1-2-15,-2-2 1 16,4 9-3-16,-5-3-51 15,2 2-40-15,1 6-115 16,-6-9-52-16,8 5-103 16,4-2 209-16</inkml:trace>
  <inkml:trace contextRef="#ctx0" brushRef="#br0" timeOffset="110725.51">2812 14333 157 0,'-14'0'142'16,"-13"9"33"-16,-4 8-19 15,-8 11-20-15,-2 7-11 16,6 12 1-16,-1-1-10 16,6 2-19-16,6 0-14 15,12-12-28-15,7-4-15 16,9-7-15-16,7-3-9 15,11-3-10-15,1-4 2 0,9-13 1 16,-2-7 3-16,8-10 4 16,3 0 1-16,2-6 8 15,-5-5 5-15,-5-6 14 16,-8-6 5-16,-5-4 7 16,-7-1-2-16,-11-3-9 15,0 1-9-15,-4 1-15 16,-3 4-9-16,-6 5-7 15,-1 10 0-15,-5 12-4 16,0 8 2-16,5 8-25 16,-6-3-26-16,0 3-98 15,7 3-64-15,-2-2-152 16,8 6 212-16</inkml:trace>
  <inkml:trace contextRef="#ctx0" brushRef="#br0" timeOffset="111177.11">3180 14220 387 0,'0'-3'198'0,"-6"9"-60"15,-10 4-5-15,-8 14-25 16,-5 6-7-16,-6 8-14 15,3 10-6-15,6 6-20 16,6 0-14-16,12-4-19 16,5-7-12-16,8-10-8 15,5-5-4-15,8-1-4 16,3-6 2-16,3-4 0 16,0-11 3-16,4-7 4 15,2-3 6-15,3-13 27 16,3 0 8-16,4-12 21 15,0 2-1-15,-5-8-4 16,-8-1-6-16,-11-2-8 16,-8-3-3-16,-8 6-8 15,1 3-3-15,-11 3-11 0,2 2-6 16,-11 6-11-16,-6 1-3 16,-3 9-4-16,-3-2 0 15,0 3-18-15,6 4-26 16,5 4-72-16,7 3-50 15,12 6-120-15,0-2-53 16,6 4 213-16</inkml:trace>
  <inkml:trace contextRef="#ctx0" brushRef="#br0" timeOffset="111669.15">3640 14123 488 0,'3'-6'231'0,"-3"5"-90"16,-1 13-6-16,-11 8-27 16,-2 5-18-16,-3 17-31 15,-2-2-10-15,-3 6-10 0,2 5-3 16,7 1-6-16,2-3-2 15,9-3-9-15,2-2-5 16,4-10-6-16,7-4-2 16,6-9-1-16,0-4-2 15,5-12 0-15,0-6 2 16,4-14 17-16,6-3 11 16,1-9 22-16,2 0 7 15,-6-10 3-15,1-2-1 0,-9-4-3 16,-3-1-2-16,1 6 1 15,-3 2 1-15,-7 2 5 16,-6 4-2-16,-6 1-2 16,-11-3-7-16,-2 6-12 15,2 9-9-15,-11 1-15 16,-1 10-7-16,-6 7-10 16,-1-1 1-16,7 6-2 15,5 0 2-15,7 2-19 16,-1-3-37-16,3 3-111 15,1 4-86-15,2 3 149 16</inkml:trace>
  <inkml:trace contextRef="#ctx0" brushRef="#br0" timeOffset="130732.93">23038 6878 41 0,'-6'-37'41'15,"14"29"12"-15,-8-7 4 0,8-1-3 16,-2 2-3-16,3-4-11 16,8 0-7-16,0 3-9 15,5-2-5-15,1 3-6 16,2 1-2-16,0 4-2 16,-2-1-3-16,0 7 0 15,-2 2-2-15,-5 2-1 16,-3 6 1-16,-8 7-3 15,-3 5 2-15,-6 10 0 16,-3 2 1-16,-5 6 16 16,-4-2 3-16,-3 2 5 15,1 2 0-15,-3-3-2 16,1 0 1-16,1-4 9 16,2 1 6-16,2-2 2 15,-1 0-1-15,1-1 1 0,4 1-2 16,2-5-2-16,2-5-1 15,1-6 0-15,0-1-1 16,3-3 0-16,2 3-3 16,6-4-9-16,2-3-4 15,6 0-7-15,6-1 4 16,4-4 19-16,3-2 7 16,5-8 8-16,3-1-2 0,6-2-17 15,3-4-7-15,2 2-12 16,-2 0-4-16,-14-3-4 15,0 7-2-15,-11-3-1 16,6-3-1-16,-1 4-1 16,-5-4-2-16,4 3-59 15,-6-1-45-15,4-3-113 16,3 0-106-16,-1-2 209 16</inkml:trace>
  <inkml:trace contextRef="#ctx0" brushRef="#br0" timeOffset="131210.09">23913 6777 117 0,'-18'6'88'16,"-8"5"29"-16,-8 5-14 15,-8 7-10-15,5 1-6 16,4 8-24-16,4 0-9 0,9 1-16 16,2-1-8-16,12 1-15 15,4-1-6-15,4-5-3 16,4-1-2-16,10-5-1 16,5-1 1-16,8-10-2 15,5-2 2-15,3-9 2 16,4-4 3-16,-3-5 10 15,-7-4 4-15,-6-5 12 16,-2-2 4-16,-1-6 2 16,5-1-1-16,1-3 3 15,-7-2 5-15,-7-1 0 16,-7 3 3-16,-10 2-11 16,-4 3-10-16,-7 6-12 15,0 4-6-15,-1 7-9 16,-4-2 1-16,0 6-3 0,5 0 1 15,-2 0-3-15,6 3-4 16,7 2-71-16,-5 1-44 16,2 4-119-16,6 8-87 15,10-4 214-15</inkml:trace>
  <inkml:trace contextRef="#ctx0" brushRef="#br0" timeOffset="131761.7">24395 6712 114 0,'7'3'87'0,"-11"10"14"16,-6 1-2-16,-6 17-11 16,-10-2 1-16,-5 2-9 15,4 7-15-15,3-10-23 0,2 1-9 16,13 1-18-16,6-1-5 16,3 1-5-16,7-1-1 15,2-2 0-15,7-5-1 16,0-1 0-16,7-4 0 15,0-8-1-15,-2-2 1 16,1-5 1-16,-6-5 1 16,0-2 30-16,-8-4 8 0,7-5 9 15,-4 0 3-15,7-9-20 16,3-2-1-16,-1-6 4 16,7-1 4-16,-12-2 2 15,0-5-3-15,-11 7-10 16,-4-2-7-16,-7 9-10 15,-4 7-4-15,-6 6-3 16,-5 5-1-16,0 7 0 16,5-2-3-16,-4-1-1 15,7 2 0-15,8 1-5 16,3 2-3-16,2 1-73 16,1-3-42-16,-1 0-124 15,1 0-92-15,0 0 221 16</inkml:trace>
  <inkml:trace contextRef="#ctx0" brushRef="#br0" timeOffset="132446.03">24896 6640 116 0,'0'0'93'0,"-5"6"33"16,1 4-5-16,-6 4-5 16,-1 4-6-16,-3 5-27 15,-8 3-8-15,0 1-17 16,1 4-9-16,0-3-15 15,5 1-6-15,-1-1-10 16,4 1-5-16,5-1-3 16,0 1-4-16,8-3-4 15,0-1 2-15,8-4-4 16,2-1 2-16,2-11 1 0,7 1 0 16,3-4 12-16,6-5 10 15,-3-1 15-15,-1-2 3 16,-6-4-6-16,0-3-9 15,-2-2-12-15,-1-3-4 16,4-2-4-16,2-1-1 16,3 0 0-16,1 0 2 15,1 1 5-15,-5-5 6 0,0-2 8 16,-1 4 0-16,-6-1-1 16,-2 1-2-16,-1 5 4 15,-1-4 4-15,-6-2 10 16,-3-2 4-16,-4 3 1 15,-4-1-1-15,-4 3-7 16,2 3-3-16,-5 2-3 16,-3 0-3-16,-4 4-1 15,-3 2-1-15,-2 5-5 16,1 1-5-16,5 5-8 16,4 0-6-16,1 1-3 15,7 2-1-15,-3-2-1 16,-5 1 2-16,4 0-2 15,-3-4-3-15,9 4-32 0,-3-5-43 16,2-2-128-16,5-2-72 16,-12-7 165-16</inkml:trace>
  <inkml:trace contextRef="#ctx0" brushRef="#br0" timeOffset="135311">22327 7761 159 0,'-4'4'125'0,"2"-2"-6"16,2-2-7-16,0-1-6 15,0 0-10-15,0 0-4 16,0 0-10-16,17-2-4 15,34-5-11-15,-19 1-3 0,4-1-1 16,3-1-1-16,7 0-6 16,-1-1-2-16,0 1-13 15,-3-2-7-15,-3 4-6 16,-1 4-8-16,-2 0-7 16,-4 4-3-16,-1 5-7 15,-5-4 1-15,-10 2 0 16,6 2-1-16,-14-5 4 15,-2-1-3-15,0 2-56 16,-4-2-80-16,11-9 81 16</inkml:trace>
  <inkml:trace contextRef="#ctx0" brushRef="#br0" timeOffset="138075.94">23305 7517 61 0,'16'-37'38'0,"-12"33"18"15,-3-1 5-15,2 3 10 16,-4 1 6-16,0 0-2 0,0 1-9 16,0 0-9-16,-4 10-5 15,-6 16-4-15,-7 36-3 16,9-17-10-16,2 1-7 16,7 6-11-16,0-3-5 15,3-4-5-15,2-3-3 16,4-5-1-16,-1-5 0 15,0-11 0-15,2-1 0 0,-4-12-1 16,3-4-4-16,9-4-139 16,-4-5 108-16</inkml:trace>
  <inkml:trace contextRef="#ctx0" brushRef="#br0" timeOffset="138527.58">23794 7540 189 0,'-19'17'97'16,"-8"9"-9"-16,2 5-1 15,4 9-7-15,2 1-14 16,9 1-26-16,7-7-9 16,6-6-12-16,8 0-6 15,6-10-6-15,4 0-3 16,14-3 1-16,2-7 0 0,2-8 2 16,3-1 0-16,-12-11 9 15,-1-2 13-15,-4-6 11 16,-5-4 5-16,-2-6 0 15,-8-6-8-15,-6-3-6 16,-6-1-1-16,-8 3-4 16,-3 3-3-16,-7 9-6 15,-3 4-5-15,0 13-6 16,-1 3-2-16,3 4-2 16,8 0-2-16,6 0 0 15,1-2-20-15,10 0-93 16,3 0-73-16,0-2 105 15</inkml:trace>
  <inkml:trace contextRef="#ctx0" brushRef="#br0" timeOffset="139064.13">24139 7470 104 0,'3'-1'74'0,"5"-3"15"16,1-1-16-16,7-2-32 15,5-2-4-15,5-2-7 16,6 4-3-16,-5 0 6 15,-5 0-1-15,-4 12 0 16,-13 0-1-16,0 10 7 16,-5 6 7-16,-9 7 13 15,-4-1 3-15,-9 6 1 16,-1 2-2-16,-5 2 0 16,5 5-1-16,3-3 6 15,0-8 4-15,12-7 5 0,2-5-2 16,5-9-11-16,2-3-3 15,3 2 0-15,3-3 3 16,0-1 6-16,2 6-1 16,8-11-12-16,0-6-7 15,7-3-14-15,3 3-8 16,-4-3-12-16,-4-1-4 16,3 9-4-16,-3-1-3 0,-1 2 0 15,2 1 0-15,-8-5-1 16,-4-5-3-16,-1 1-93 15,5 7-81-15,-3-6-140 16,8 5-119-16,0-10 272 16</inkml:trace>
  <inkml:trace contextRef="#ctx0" brushRef="#br0" timeOffset="139461.39">24662 7407 155 0,'-1'-10'108'0,"-2"10"25"0,-3 4-13 16,-1 8-12-16,-1 6-2 16,-3 3-5-16,0 2-4 15,-2 6-5-15,2-5-3 16,1 7 0-16,3 1-3 15,2-3-10-15,1 2-2 16,5-6-16-16,3-4-6 16,9-8-10-16,1 0-4 0,7-12-4 15,0-3-2-15,4-8-6 16,2-5-4-16,6-2-8 16,-2-2-4-16,5-2-2 15,-1 0-2-15,-14 0-3 16,1 2-1-16,-4 2 1 15,-14 1 0-15,13 5-3 16,-7 0-12-16,-8 1-105 16,13 5-58-16,-15-1-142 15,-2 1 179-15</inkml:trace>
  <inkml:trace contextRef="#ctx0" brushRef="#br0" timeOffset="139760.53">24892 7337 164 0,'-5'13'139'15,"5"8"33"-15,-7 1-2 0,0 6-19 16,7 9-2-16,-9 5 10 15,0 4-1-15,4 7-28 16,0 2-20-16,-3-7-49 16,8-1-21-16,-5-16-25 15,1-4-7-15,6-5-3 16,-2-4-1-16,3 0-14 16,-3-3-74-16,-2-3-202 15,-7 3 193-15</inkml:trace>
  <inkml:trace contextRef="#ctx0" brushRef="#br0" timeOffset="141095.05">22514 8247 103 0,'-7'-4'71'16,"6"4"4"-16,5 1-6 15,4 5-19-15,4-4-1 16,4-1-7-16,4-2 2 15,7-5-1-15,12 7-6 16,10-4-6-16,9 2-3 16,12-2-4-16,-3-3 2 15,4 1 2-15,1-3 0 0,3-1 6 16,5-1 1-16,12-1 16 16,-7-5 7-16,-4-2 6 15,1 1 0-15,-7 1-20 16,8 3-11-16,2 1-12 15,-6 1-4-15,-8 3-3 16,-3 4 1-16,-8 4-5 16,-1 0-3-16,5 0 12 15,-2 0 7-15,-3-1 11 16,-1-1 3-16,-2 0-11 16,-3 0-7-16,4-1-5 15,0-2 3-15,5 1 12 16,4 0 2-16,0-1 1 0,-5 2-2 15,-6 0-12-15,2-1-1 16,-2 2 1-16,4-3 2 16,1 0 11-16,3 1 1 15,-7 0 1-15,2 0-1 16,-13 0-7-16,-8-2-1 16,4 2 1-16,-3 0 1 15,3 2 2-15,1-2-3 16,-8 1-7-16,-3-3-4 0,-2 2-6 15,-5-1-2-15,-5-3-4 16,-4 1-1-16,-8 3-1 16,-4 0-2-16,-10 4-84 15,-6 2-97-15,-12 10 115 16</inkml:trace>
  <inkml:trace contextRef="#ctx0" brushRef="#br0" timeOffset="143736.19">22986 6720 82 0,'4'-2'78'15,"-4"-2"4"-15,-1 4-3 16,1 0-4-16,0 0-8 15,0 0-4-15,0 0-8 16,0 0-2-16,4 7 1 16,6 12 2-16,36 31 2 15,-26-22 2-15,4 0-5 16,3 3-3-16,6-4-2 16,4 2-3-16,8-4 1 15,4 0-1-15,6 1-2 16,-5 0-2-16,-11-1-9 15,1 1-5-15,-7-1-8 0,2-2-6 16,4 0-5-16,-9-2-3 16,-6-6-2-16,-3 1 0 15,-6-7-6-15,-4-3-51 16,-2-4-221-16,-3-4 193 16</inkml:trace>
  <inkml:trace contextRef="#ctx0" brushRef="#br0" timeOffset="144674.45">23929 6201 86 0,'-13'-5'57'16,"-2"2"17"-16,-4 3 0 16,-3 6-4-16,-8 10-3 15,-2 7-6-15,-2 3-5 16,3 9-6-16,1-4-9 0,10 3-14 15,5 1-8-15,14-10-11 16,1-3-2-16,10-7-4 16,4-3 1-16,6-5-2 15,5-1 1-15,9-6 0 16,-2-3-1-16,-1-7 1 16,2-5 0-16,-5-7-1 15,4-2 1-15,-7-4 0 16,-4 0 1-16,-4 2 11 15,0 1 7-15,-2 5 10 16,0 10 2-16,-8 4 3 16,-4 5-4-16,-2 9-1 15,-1 7 3-15,0 8-2 16,0 5 0-16,-4 9-7 16,-5-5-6-16,3 14-11 15,-1-3-2-15,6-4-3 0,6-3 0 16,4-9-19-16,6-3-47 15,5-7-156-15,-3-7 147 16</inkml:trace>
  <inkml:trace contextRef="#ctx0" brushRef="#br0" timeOffset="145394.32">24515 6287 122 0,'-15'15'84'0,"6"3"21"16,-6-3-14-16,4 1-21 16,5 10-7-16,-11-4-16 15,8 1-2-15,4 0-10 16,3-6-3-16,5-2-9 15,7 1-5-15,-3-9-6 16,3-1-1-16,0-3-1 16,0-3 1-16,6-5 9 15,-3-4 3-15,0-6 1 16,2-3-1-16,-3-2-5 16,0-4-2-16,3 5-3 15,-2 0 0-15,-2 3 1 0,-4 2 4 16,-2 9 10-16,-3 4 3 15,-2 8 7-15,-2 2 1 16,1 8 6-16,-2-1 1 16,1-2-8-16,1 4-6 15,0-1-19-15,-1 2-6 16,0 3-4-16,-1 4-1 16,0-5 0-16,1-1 0 0,-1-3-75 15,3-4-65-15,1-6 82 16</inkml:trace>
  <inkml:trace contextRef="#ctx0" brushRef="#br0" timeOffset="145747.48">24936 6289 299 0,'-6'3'169'16,"6"7"-29"-16,3 2-20 15,-10-2-40-15,3 7-12 16,-3 4-15-16,-3 5-11 0,-2 1-21 16,0 3-7-16,4-1-10 15,-3 1-1-15,-2-8-44 16,13-3-48-16,10-6-158 16,-3-5 156-16</inkml:trace>
  <inkml:trace contextRef="#ctx0" brushRef="#br0" timeOffset="146078.92">25064 6367 331 0,'-9'4'174'0,"-2"13"-46"15,-1 0-17-15,-1 2-35 16,2-1-12-16,6-2-11 15,5-4-10-15,6 0-18 0,7-2 1 16,5-7 9-16,2-1 10 16,2-9 16-16,1 0 3 15,-1-2 9-15,-2-1 7 16,-2-3 7-16,-3 0 0 16,-5-6-9-16,-3-1-11 15,-7-5-22-15,-3 5-11 0,-7 0-19 16,-3 4-5-16,-4 6-6 15,-2 2-2-15,-1 4-6 16,2 4-32-16,5 5-126 16,2-2-81-16,7 3 135 15</inkml:trace>
  <inkml:trace contextRef="#ctx0" brushRef="#br0" timeOffset="146887.99">24679 6405 59 0,'-1'-1'61'15,"0"0"1"-15,0 0 6 16,-1 0-4-16,1 0-10 16,0 0-4-16,0-1-14 15,-1 1-7-15,-5 0-9 0,2 1-6 16,-4 2-6 0,-1 2-3-16,1 0-13 0,-27 20-38 15,32-17 29-15</inkml:trace>
  <inkml:trace contextRef="#ctx0" brushRef="#br0" timeOffset="148031.8">23153 6133 174 0,'-7'5'101'0,"4"10"2"0,0 10 1 16,2 7 0-16,0 10-6 15,1 2-20-15,0-3-8 16,3 3-23-16,0-7-13 16,-1-2-18-16,2 1-9 15,-1-3-2-15,0-4-3 16,6-5-114-16,-3-8 85 15</inkml:trace>
  <inkml:trace contextRef="#ctx0" brushRef="#br0" timeOffset="151158.9">24884 8270 163 0,'-19'6'122'0,"-2"9"17"16,-9 1-7-16,-3 11-39 16,5 1-6-16,-1 6-5 15,7 4-10-15,2-3-20 16,7 1-8-16,10 0-21 15,4 3-6-15,8 4-10 16,3-1-2-16,8-3-3 16,5-6 1-16,4-13 4 15,9-3 3-15,-4-19 6 16,4-1 2-16,-3-8-1 16,-5-5-1-16,5 2 0 0,-6-7 0 15,-4 4 0-15,-5-2 2 16,-7 2 8-16,-2-2 6 15,-7 0 12-15,-2-1 6 16,-3 2 2-16,-7 3-4 16,-8 2-10-16,-4 5-6 15,-11 8-15-15,-2 4-4 16,0 12-6-16,-4 2-4 0,2 5-1 16,-3-1-2-16,7-2-8 15,3-6-41-15,15-8-134 16,3-6-109-16,2-17 165 15</inkml:trace>
  <inkml:trace contextRef="#ctx0" brushRef="#br0" timeOffset="152082.95">24520 6415 71 0,'28'-46'34'0,"-7"31"-3"0,-1-2-2 15,0 2-3-15,-3 0 0 16,-4 7-4-16,0 7-1 16,-7 6 4-16,-2 6 6 15,0 2 8-15,-2 1 4 16,0-7 2-16,1 1-6 15,1-2-11-15,-1-2-7 16,0 6-12-16,1-4-3 16,-1 5-9-16,-1-1-55 0,-3 5 39 15</inkml:trace>
  <inkml:trace contextRef="#ctx0" brushRef="#br0" timeOffset="153169.05">24434 6417 54 0,'-5'-4'52'16,"0"0"37"-16,-6-2-3 16,13 5-12-16,5-2-7 15,2-3-15-15,0-2-6 16,-1-4-13-16,-2 0-6 16,5-2-12-16,5 1-4 0,5 1-2 15,-2-3-1-15,2 6-1 16,-2-5 0-16,-3 4-2 15,-3 6-1-15,0 2 0 16,-2 8-1-16,-3 0 5 16,0 3 3-16,-2 7 8 15,1-2 4-15,-2 6 3 16,1 0-2-16,-5 0-7 16,-1 3-4-16,-1-1-7 15,-3 0-2-15,1-7 0 16,2-1-2-16,0-4-46 15,2 1-82-15,-1 6 80 16</inkml:trace>
  <inkml:trace contextRef="#ctx0" brushRef="#br0" timeOffset="154360.75">24125 8417 139 0,'-1'-1'95'0,"0"0"24"15,0 0-10-15,1 0-16 16,8-6-13-16,21 5-29 16,32-34-8-16,-20 22-11 15,5-2-3-15,-1 3 0 16,-4 0 0-16,-8 3-1 15,-3 1-2-15,-5 2-8 16,2 7-4-16,-4-2-5 0,-4 2-1 16,-9 3-1-16,-5-3 3 15,-5 8 12-15,-2-1 7 16,-8 13 15-16,-2 11 8 16,-13 9 9-16,-6 6 4 15,-1 4 5-15,3-3-1 16,4-2-13-16,7-2-7 0,-1-7-22 15,-1-6-9 1,5-8-12-16,-4-5-3 0,10 1 1 16,4-1-4-16,-2-4-25 15,7-1-53-15,2-6-135 16,-1-6-121-16,-1-11 197 16</inkml:trace>
  <inkml:trace contextRef="#ctx0" brushRef="#br0" timeOffset="157533.09">23920 6275 89 0,'-29'-33'63'0,"21"29"6"16,5-2-6-16,2 0-17 15,5-1-11-15,5-3-17 16,3 4-4-16,-3-4-6 16,0 2-1-16,6 4-1 15,-10 1-1-15,7 8 0 16,-4 0 2-16,-2 5 5 15,2 2 5-15,-1 0 8 16,1-1 4-16,-1-1-1 16,4 0-1-16,0-1-6 15,1 1-3-15,1 3-7 16,-3 0-2-16,-6-6-4 16,-2 6-3-16,-2-3 1 0,-3-1-2 15,1 10 1-15,0-6-20 16,2 0-124-16,3 4 102 15</inkml:trace>
  <inkml:trace contextRef="#ctx0" brushRef="#br0" timeOffset="161916.83">23887 8333 98 0,'3'-9'74'0,"-2"5"13"15,2-2-2-15,-6-1-13 16,-2 3-8-16,-7 1-19 16,2 3-10-16,-3 10-16 15,-11 2-5-15,2 11-3 16,-7 5 0-16,-1 3 4 15,2 0 2-15,1 0 6 16,7-1 1-16,5-3-3 16,6 2-2-16,7 0-6 15,4 2-3-15,5-5-3 16,5-5 1-16,7-10-4 0,2-8 0 16,7-5 1-16,-2-6 1 15,5-8 9-15,-1-4 6 16,-4-9 2-16,-2-3 0 15,0-3-6-15,-2-3-4 16,-7-4 2-16,2 2 4 16,-6 0 4-16,4 6 2 15,-8 7 1-15,2 10-1 16,-6 7-2-16,-2 2 1 0,1 8-4 16,-2 1-1-16,-3 9-4 15,-1 8-1-15,2 6 3 16,-3 9 4-16,-1 12 13 15,1 3 8-15,0 16 13 16,2-2 4-16,5 1-5 16,2-4-4-16,4-13-17 15,-6-11-7-15,6-7-13 16,-6-6-4-16,0-3-3 16,6 2-4-16,-5-8 1 15,2-1 2-15,-4-7-4 16,2-2-2-16,2-3-103 15,-1-4-81-15,9 4 114 16</inkml:trace>
  <inkml:trace contextRef="#ctx0" brushRef="#br0" timeOffset="167394.71">23128 9212 216 0,'-1'0'131'0,"-1"0"5"0,1 0-14 15,1 1-21-15,1 2-9 16,3 3-10-16,17 1-3 15,32 21-5-15,-21-23 1 16,7-9-8-16,4 2 1 16,-5-7-6-16,1 5-8 15,-11 0-18-15,0 2-10 16,-10 2-16-16,-6-2-3 16,1 2-2-16,-4 0-1 0,2-3-75 15,0-1-82-15,8 2 92 16</inkml:trace>
  <inkml:trace contextRef="#ctx0" brushRef="#br0" timeOffset="171723.5">23896 9071 168 0,'-9'20'91'0,"-2"8"-2"15,1 5-4-15,8-4-10 16,2-1-12-16,5-10-25 16,4-7-9-16,6-8-16 15,1-1-3-15,14-5-4 16,-3-3 0-16,3-1-2 16,0 3-1-16,-3 5 0 15,-6 6-1-15,-7 10 1 16,-4-1 0-16,-9 2 16 15,-2-2 5-15,-5-2 2 16,-4 0-1-16,-2 8-16 16,-2 0-4-16,-5-2-2 0,2 1-5 15,0-9-148-15,-3-2 115 16</inkml:trace>
  <inkml:trace contextRef="#ctx0" brushRef="#br0" timeOffset="171918.9">23949 9070 183 0,'21'-23'147'0,"12"1"16"16,0 2-30-16,-1 5-75 16,1 5-25-16,-5 0-24 15,1 5-4-15,1 6-4 16,0 0-25-16,-7 7-139 15,0 1 120-15</inkml:trace>
  <inkml:trace contextRef="#ctx0" brushRef="#br0" timeOffset="172170.13">24353 8986 174 0,'0'-1'134'0,"0"1"5"16,0 0-25-16,8 24-12 15,-1 37-13-15,-7-25-10 16,-1-1-26-16,3 1-10 16,-1-2-21-16,-3-6-8 0,10 5-8 15,-6-2-3-15,4-6-2 16,6 6-37-16,-10-12-166 15,1-2 145-15</inkml:trace>
  <inkml:trace contextRef="#ctx0" brushRef="#br0" timeOffset="172815.02">24497 9144 108 0,'11'-19'71'16,"4"-4"16"-16,3-1-16 16,1 4-19-16,2 0-8 15,2 6-15-15,0-2-5 16,2 1-5-16,1 2 1 15,3 0 9-15,3 1 3 16,-2 4 1-16,-4 0-4 16,-3 8-9-16,-4 4-4 15,-6 5-2-15,-7 2-1 0,-1 4 5 16,-8 1 4-16,1 3 12 16,7 1 4-16,-12 6 8 15,9 1 0-15,-2 1 0 16,-13 1-1-16,2-4-2 15,-7-3 1-15,-3-1 6 16,2-7 0-16,4 0 2 16,1 4-2-16,-1-7-2 15,5 1 2-15,3-6 6 16,1-2 1-16,6-1-2 16,3-1-2-16,-3-2-3 15,0-1-2-15,0 0-1 16,0 1 0-16,0 0-5 0,8 2-1 15,8 4-5-15,26 11-4 16,-24-17-5-16,2 1 1 16,3-1-3-16,2-4 4 15,5 3-3-15,1 0-1 16,1 1-5-16,-2 1-4 16,0-2-7-16,-2-2-2 0,-4 3-2 15,-3-6-1-15,-5 6 2 16,-3-3-2-16,-7-4-4 15,-1 6-21-15,-5-10-123 16,-2 11-103-16,-4 1 144 16</inkml:trace>
  <inkml:trace contextRef="#ctx0" brushRef="#br0" timeOffset="177000.52">26938 4867 141 0,'-11'-2'87'16,"-4"0"-6"-16,-4 3-3 15,0 4-21-15,-3 2-3 16,4 15-10-16,1-3-4 16,-3 5-11-16,1-1-5 0,0 0-12 15,7 4-2-15,1-2-6 16,0-2-2-16,9-4 0 16,-4-5 0-16,12-2 0 15,0-5 1-15,6-3-1 16,3-4 0-16,-1-6 3 15,7-4 1-15,-6-6 6 16,5-7 5-16,3-2 1 16,-2-6 0-16,1-2 0 15,0 7 1-15,-8 0 10 16,0 6 3-16,-7 12 12 16,-1 4-2-16,-4 8-8 15,-2 6-1-15,0 14-6 16,-1 4 0-16,-5 8 7 15,2 4 0-15,-3-2-8 0,3 1-3 16,2 3-11-16,0-6-4 16,-1-2-5-16,2-5-1 15,0-11 0-15,1 1 0 16,2-10-41-16,1 1-54 16,-1-8-197-16,3-4 183 15</inkml:trace>
  <inkml:trace contextRef="#ctx0" brushRef="#br0" timeOffset="177421.74">27084 4868 96 0,'22'-20'59'0,"8"5"0"15,-1 1-11-15,2 2-13 16,-3 5-5-16,-6 4-11 16,3 3 2-16,-5-1 12 0,-4-1 7 15,-9-2 11-15,5 4 1 16,-11 2-6-16,6 6 1 15,-5 8-3-15,-10-3 0 16,4 14 1-16,-8 4-1 16,-4 2-1-16,0 4 2 15,-1 4-4-15,-4-1 0 0,3-4-8 16,3 2-6-16,-2-7-10 16,3 0-9-16,2 0-5 15,1-8-1-15,7-6-2 16,4-6-7-16,3-9-89 15,4-1-79-15,3-9 107 16</inkml:trace>
  <inkml:trace contextRef="#ctx0" brushRef="#br0" timeOffset="177764.61">27592 4829 211 0,'-20'4'149'16,"-5"14"4"-16,-6 10-15 16,-5 3-39-16,0 7-10 15,4 1-22-15,8 1-11 16,14 1-29-16,9-7-9 16,13-3-12-16,5-4-1 15,9-7 0-15,2-3 2 16,3-13 2-16,1-2 2 0,-5-6 9 15,-3-1 9-15,-6-2 22 16,-9-2 11-16,-8-2 7 16,-6-1-8-16,-12-1-21 15,-3 1-14-15,-8 2-17 16,-1 1-5-16,-1 4-3 16,-1 1-31-16,2 4-116 15,2 6-98-15,10 7 140 16</inkml:trace>
  <inkml:trace contextRef="#ctx0" brushRef="#br0" timeOffset="178133.19">26355 5746 187 0,'17'-1'105'0,"11"-1"-9"15,-3-7-18-15,7-1-32 16,0-1-7-16,0 1-26 16,1 2-7-16,-4-1-58 15,-4-1 38-15</inkml:trace>
  <inkml:trace contextRef="#ctx0" brushRef="#br0" timeOffset="178466.32">26936 5474 181 0,'-22'16'151'15,"1"3"-10"1,-2 4-17-16,4 3-22 0,6-4-37 16,2-4-6-16,16-3-21 15,2-3-14-15,12-5-12 16,3 0-2-16,-1-3 1 16,3 1 2-16,-4 1 8 15,0 3 2-15,-8 2 9 16,-4 0-1-16,-5 1-7 15,-5 4-2-15,-6-2-11 16,-3 2-2-16,-5 1-3 16,-2-6-5-16,-6-4-48 15,2 3-81-15,0-11 83 16</inkml:trace>
  <inkml:trace contextRef="#ctx0" brushRef="#br0" timeOffset="178640.02">26857 5572 197 0,'25'-19'162'0,"3"3"-1"15,-1 1-67-15,1 4-36 16,-1 6-48-16,-1 0-7 0,3 3-9 16,-2-3-37-16,-2 1-91 15,3 2 88-15</inkml:trace>
  <inkml:trace contextRef="#ctx0" brushRef="#br0" timeOffset="178808.49">27215 5496 189 0,'27'49'149'0,"-37"-23"26"16,0 2-2-16,0 4-38 15,7-1-22-15,1-3-47 16,2-3-21-16,7-3-31 15,-8-7-9-15,1-8-9 16,6-1-67-16,1-11 53 0</inkml:trace>
  <inkml:trace contextRef="#ctx0" brushRef="#br0" timeOffset="179209.86">27305 5564 287 0,'10'-16'141'0,"10"-5"-69"16,3 1-4-16,7 0-27 16,-1-2-13-16,5 4-3 15,-2 5-1-15,-2 3-7 16,-1 8-3-16,-8 4 2 16,-4 5 5-16,-10 8 25 15,-4 7 12-15,-8 10 16 16,-5 1 5-16,-4 4 7 15,-2 0 6-15,-3-1 16 16,5-1 8-16,-2-2-9 16,5-2-9-16,4-13-25 15,4-3-10-15,6-7-17 16,2-3-5-16,12-3-9 16,3-2-8-16,7-10-8 0,9 2-3 15,1-7-8-15,2 0 0 16,-8 2-3-16,-7-4-2 15,-3 6-1-15,-5 2-13 16,-10 1-73-16,-4 4-56 16,-5 6-116-16,-4 4-68 15,-1 7 208-15</inkml:trace>
  <inkml:trace contextRef="#ctx0" brushRef="#br0" timeOffset="179716.21">26433 6135 121 0,'-12'1'136'16,"10"-2"49"-16,5-1-11 15,19-5-16-15,5 1-20 16,13-1-12-16,13-3 6 15,18-1-7-15,6 0-3 16,10-3-12-16,4-1-3 0,10-6-5 16,6 1-3-16,0 0-14 15,1 1-1-15,-12 1-10 16,-4 1-5-16,-2 0 0 16,-10 2-9-16,-22 5-21 15,-11-2-9-15,-15 1-15 16,-5 0-4-16,-1 6-3 15,-4-3-1-15,-4 1-3 16,-3-1-3-16,-7-6-36 16,-4 5-68-16,-6 1-164 15,-3-1-102-15,1-5 214 16</inkml:trace>
  <inkml:trace contextRef="#ctx0" brushRef="#br0" timeOffset="180471.09">27647 6023 267 0,'2'-9'141'15,"-2"7"-22"-15,4 4-19 0,-5 8-17 16,2 2 2-16,-8 5-2 16,0 2 1-16,-3 5-1 15,0 3-3-15,6 7-7 16,-6-4-3-16,5 0-13 15,0-4-4-15,5-4-7 16,5-7-4-16,4-6 0 16,1-3 2-16,3-6 0 15,6 0 5-15,-2-5 3 16,5 1 1-16,-2-4 3 16,-5-2-4-16,13 3-6 15,-2-4-6-15,-4-6-17 16,10 3-4-16,-5-4-11 0,0-1-4 15,5 2-2-15,-8 2-1 16,-8 0-4-16,-2 4-27 16,-9 2-92-16,0 4-83 15,-6 2-180-15,-3 2 228 16</inkml:trace>
  <inkml:trace contextRef="#ctx0" brushRef="#br0" timeOffset="180699.2">27909 6053 224 0,'-36'12'189'16,"26"10"12"-16,4 4-22 16,-1 1-8-16,1 5-36 15,3 6-14-15,-3-2-46 16,2 2-22-16,2-3-34 15,-1-8-7-15,3-2-8 16,3-1-5-16,-1-10-45 16,-4-4-68-16,1-9 74 15</inkml:trace>
  <inkml:trace contextRef="#ctx0" brushRef="#br0" timeOffset="182839.24">27375 6050 79 0,'2'-8'75'0,"-2"5"12"16,2-3 4-16,-2 2-1 16,0 2-16-16,-1 0-7 15,0 1-20-15,-6-2-3 16,-12 3-5-16,-26 21-1 15,29-2-6-15,-7 2-2 16,11 5-7-16,-5 1-4 16,3 4-5-16,7 0-2 0,-2 0-4 15,1-5 0-15,4-1 0 16,4 1-2-16,1-3 0 16,4 3-1-16,5-4-2 15,-2 1 0-15,4-4-2 16,-6-1 1-16,-2-4 2 15,1-3 1-15,3-2 4 16,7-3 2-16,1 1 2 16,-2-4-1-16,-7-2 1 15,-6-1 0-15,2-2-5 16,6 1 0-16,-4-2-5 16,9 2 0-16,-2-5 0 0,-3 1-3 15,0-6 2-15,-1 0-1 16,-7-6 1-16,3 3 1 15,0 3-1-15,-4-1 0 16,0 7-1-16,-1-5 1 16,-2 5 0-16,-3-1 2 15,-3-1 2-15,2 3 3 16,-6 1 0-16,2 3-1 16,-2 2 2-16,-5 0 1 15,1-1 8-15,-5 0 5 0,6 4-2 16,-1-1-5-16,6 4-9 15,4-3-6-15,2 2-1 16,4-2 0-16,0-3-38 16,0 3-50-16,1-5-208 15,0 0 190-15</inkml:trace>
  <inkml:trace contextRef="#ctx0" brushRef="#br0" timeOffset="185247.42">26846 6135 76 0,'3'-6'62'0,"-9"0"28"15,6 2-3-15,-2 3-15 16,-1 1-8-16,3 0-20 16,0 0-9-16,-1 0-12 15,-1 7-3-15,-1 11 1 16,-1 30 1-16,3-28 4 16,-4-2 2-16,3 2 1 15,-3-3 0-15,-1 1-3 16,3 2 0-16,-2-1-1 15,5 0 1-15,-1-6 3 16,1-3 1-16,3-4 1 16,-7-4 1-16,8 1-3 15,-4-3 3-15,0-2 1 0,0 1 1 16,0 0-1-16,13-3-5 16,3-2-9-16,31-3-1 15,-24 10-4-15,-2-2-4 16,1-2 0-16,-2-2-5 15,-1-8-2-15,3 5-1 16,-2 0 0-16,-3 3 0 0,-1 3 2 16,-3-6-2-16,-2 4-2 15,-1-6-17-15,-5 7-79 16,1-3-45-16,-3 4-140 16,-3-2 169-16</inkml:trace>
  <inkml:trace contextRef="#ctx0" brushRef="#br0" timeOffset="185566.08">27022 6135 126 0,'-2'0'112'0,"1"0"31"0,-2 5-8 16,-1 17-27-16,-4 31-19 16,7-25-17-16,1 2-6 15,-1 2-9-15,0 0-3 16,-1-1-2-16,-2 2-2 16,2-7-11-16,0 4-10 15,2-1-13-15,0-3-6 0,3-5-6 16,-2-8-1-16,5-6 0 15,-2-6-7-15,2-4-79 16,0-5-53-16,-1-1 77 16</inkml:trace>
  <inkml:trace contextRef="#ctx0" brushRef="#br0" timeOffset="189740.51">26356 6960 44 0,'-29'-2'44'0,"26"0"25"16,0-2 5-16,3 3 1 16,0 0 1-16,0 1-10 15,0 0-9-15,0 0-13 16,0 0-6-16,6 2-12 0,15 3-2 15,33 0-7-15,-29-13-6 16,5-2-1-16,1 1-5 16,-4 1-1-16,1 5 0 15,-5 3-2-15,-3-1 0 16,-2 1-26-16,-2 0-77 16,0 1 69-16</inkml:trace>
  <inkml:trace contextRef="#ctx0" brushRef="#br0" timeOffset="190454.49">26885 6772 34 0,'15'-35'28'15,"-2"27"-2"-15,0 0-6 16,-1 2-5-16,0 2-8 15,0 0-2-15,0 4-2 16,-1 4 0-16,0 5 8 16,-1-1 3-16,-3 1 12 15,-2 1 7-15,-4-2 12 16,-1 12 3-16,-7 3 6 16,-3 6-3-16,-4-3-3 15,-2-1 0-15,-2-4-4 16,1 2 2-16,1 2 0 0,-2-2 1 15,5 4 1-15,-5-5-1 16,3 1-3-16,3-2 0 16,1-6 1-16,3 0 1 15,11-8-3-15,2 2-1 16,6-5-5-16,5 0 1 16,-4-4-5-16,3-4-5 15,1-1-10-15,3 1-7 0,0-3-7 16,0-1 0-16,-1 1-3 15,0-3 1-15,0 0-6 16,-2 1-35-16,1-2-84 16,-3-1-63-16,0 1 105 15</inkml:trace>
  <inkml:trace contextRef="#ctx0" brushRef="#br0" timeOffset="190837.45">27395 6679 132 0,'-13'11'119'0,"4"5"22"15,-10 5-20-15,5 4-15 16,1 1-21-16,-6-3-13 15,8-3-23-15,-2-3-6 16,9-4-18-16,1-2-8 16,3-4-9-16,1 0-4 0,-1 2-3 15,12 2 3-15,2 2-1 16,-2-1 12-16,9 5 28 16,-14-5 9-16,0 5 15 15,-2 1-4-15,-6-1-20 16,0 1-8-16,-4 0-15 15,-5-5-7-15,-1 0-8 16,4 0-2-16,-3-5-12 16,3-2-50-16,-5-4-154 15,-6-4 142-15</inkml:trace>
  <inkml:trace contextRef="#ctx0" brushRef="#br0" timeOffset="191015.78">27320 6800 209 0,'17'-25'131'16,"-2"1"-21"-16,2 5-20 15,-3 2-51-15,2 3-15 16,-4 4-11-16,-1 2-7 16,1 6-6-16,0 2-15 15,0 3-87-15,3-1 72 16</inkml:trace>
  <inkml:trace contextRef="#ctx0" brushRef="#br0" timeOffset="191407.58">27746 6648 205 0,'5'-4'135'0,"-2"2"5"15,3 2-10-15,-6 2-27 16,-1-2-11-16,0 0-16 15,-4 12-9-15,0 16-10 16,-37 38-4-16,23-28-14 16,0 2-4-16,5-10-14 15,7 4-6-15,6-7-9 16,2-6-2-16,11 1-2 0,3-5 3 16,7-2-4-16,-9-4 1 15,3-4 4-15,-1-3 6 16,-6-10 11-16,9 0 7 15,3-7 13-15,-6-5 3 16,2-3 3-16,-2 1-3 16,-9-2-11-16,-2 3-6 15,-8 4-11-15,-2 4-3 16,-14 4-5-16,-2 5-6 0,-5 6-1 16,3 0-3-16,-2 9 0 15,-6-5-32-15,1 3-116 16,-10 5-78-16,4 9 127 15</inkml:trace>
  <inkml:trace contextRef="#ctx0" brushRef="#br0" timeOffset="192683.3">26371 7435 73 0,'1'1'66'15,"4"0"6"-15,-2-3 5 16,-3 2 1-16,0 0-7 15,6 0-3-15,15 0-9 16,26-2-5-16,-18-2-9 16,4-4-5-16,5-3 5 0,6 1 8 15,8-3 5-15,2 1 6 16,1 3-4-16,-6-1-6 16,0 4-16-16,-5-1-6 15,-3 0-13-15,2-1-3 16,-4 5-1-16,-2-4 1 15,6 4 9-15,-4-2 6 16,-1-9 8-16,-2 3 6 0,-4-5 2 16,8 2-4-16,-2 7-6 15,1-2-5-15,-4-2-10 16,-3 1-2-16,-1-3-2 16,-3 3-3-16,2 6-1 15,-2 4-2-15,0 2 1 16,0 0-1-16,3 1 1 15,-3-2 5-15,2 0 3 16,-5-1 2-16,-1 3 1 16,-5-5 0-16,4 0-1 15,2 1 3-15,-1-6-1 16,5 4 0-16,0-4 0 16,-3 1-4-16,-1 0 5 0,-1 0-2 15,-3 0-3-15,2 2 2 16,-2 0 1-16,0 1 6 15,-5 1 8-15,1 1 2 16,3-1 1-16,2 1-1 16,2-4-2-16,-3 2 1 15,-5-2-5-15,-4-2-6 16,-10 1-9-16,-2 1-3 16,7 1-7-16,-3 3-1 0,1-3-2 15,0 3-1-15,-9-2-1 16,0-2-4-16,1 1-73 15,0-2-75-15,-5-4-219 16,3 1 220-16</inkml:trace>
  <inkml:trace contextRef="#ctx0" brushRef="#br0" timeOffset="195617.83">27247 6199 65 0,'-1'-1'47'0,"0"0"26"15,0-1 6-15,0 1 1 16,0 0-3-16,-1 0-15 16,1 0-9-16,0 1-6 15,0 0-2-15,1 9-1 16,5 10-1-16,9 25-8 16,-2-25-5-16,-3-4-6 15,8 1-1-15,6 1-8 16,-2 0 1-16,1 0-5 15,-6-5-1-15,-2-3-1 16,-3-3-3-16,-2-1-2 16,0 5-2-16,0-2 2 15,1 2-1-15,-1-9 1 0,1 4-2 16,-1-9-32-16,-1 1-51 16,-4-1 50-16</inkml:trace>
  <inkml:trace contextRef="#ctx0" brushRef="#br0" timeOffset="196184.29">27508 5989 46 0,'-2'-1'47'15,"-1"3"32"-15,-2 7 3 16,-4 2 1-16,-2 4-2 16,-2 5-6-16,3-1-5 15,3-2-16-15,4-2-10 0,5-3-17 16,1-2-6-16,3 0-9 15,2-3-2-15,5-2-4 16,0-2-1-16,1 0 0 16,-1-2-1-16,-2 3 1 15,-1 3 5-15,-2 3 6 16,-3 3 5-16,-4 0 8 16,-3 1 1-16,-5 1-4 15,-4 3-4-15,-1-1-10 16,2 1-5-16,-1-3-3 15,2-3-2-15,-2-5-34 16,0-4-57-16,1-7 54 16</inkml:trace>
  <inkml:trace contextRef="#ctx0" brushRef="#br0" timeOffset="196424.5">27480 6033 123 0,'8'-18'99'16,"1"5"33"-16,3 2-8 16,0-2-24-16,0 0-14 0,2 3-29 15,-1 3-13-15,-1 2-22 16,2 5-6-16,1 7-10 16,-1-2-2-16,3 6-2 15,-5-3-1-15,2-5 0 16,3 1-2-16,-9-1-75 15,0 0-87-15,-6 11 100 16</inkml:trace>
  <inkml:trace contextRef="#ctx0" brushRef="#br0" timeOffset="201457.18">27908 7314 110 0,'0'-4'65'0,"-4"-3"3"16,-2 3-5-16,-7 4-12 15,0 4-7-15,-4 10-14 0,-5-1-5 16,-1 10-4-16,0-1 0 15,-1 0 5-15,-2-1 4 16,16-6-3-16,-7-4-3 16,12-6-6-16,4 1-5 15,3-2-2-15,6 4-1 16,8 1-1-16,7 1 2 0,2 1 0 16,2-1-1-1,6 5 0-15,0-2-1 0,-5 1-3 16,1-2 1-16,-10-2 1 15,-3 3 3-15,-7 2 9 16,-3 3 4-16,-6 1 5 16,-2 0 0-16,-4 5-8 15,-3 4-4-15,-4 2-10 16,-4-3-2-16,0-8-1 16,-3-2-3-16,2-7 1 15,-2-6 0-15,7 1-1 16,-4-7 2-16,7-5 0 15,7 0-2-15,-8-14 1 16,13 6-1-16,4-6-1 16,-1-3 0-16,9-1 0 0,-8-6 0 15,5-5 1 1,4 0-1-16,5-2 2 0,2 0 6 16,-1 7 14-16,-2-1 4 15,-5 0 0-15,0 3-5 16,-7-4-15-16,-1 4-1 15,-6 4-2-15,-4-2-2 0,-4 7 2 16,-5 3-9-16,-6 11-71 16,-5 6-77-16,4 7 91 15</inkml:trace>
  <inkml:trace contextRef="#ctx0" brushRef="#br0" timeOffset="203467.87">27423 7540 71 0,'-2'-4'43'0,"1"3"5"16,0 0-1-16,0 0-3 0,-2-2 1 15,-8 1-8-15,-3 2 1 16,-29 18-4-16,31-2-2 16,1 6-1-16,-2 1 0 15,3 0 0-15,0 1-1 16,4 5-5-16,5-3-4 16,3 3-4-16,1-3-2 0,2-2-4 15,5 0 0-15,-5-10-5 16,7 5-3-16,-2-8 1 15,-3-6-3-15,6 6 1 16,0-1 1-16,-2-5 0 16,-2-1 5-16,2-8 10 15,-2-9 1-15,0-3 4 16,5 4-4-16,-1-4-10 16,2 2 0-16,-1-1-6 15,0-4 0-15,1 2 0 16,-3 0-2-16,1 0 2 15,-2-7 0-15,-1 0 3 16,0-5 2-16,-5 1 2 16,-2 4 2-16,-2 3 1 15,-1 1 2-15,-4 6 12 16,1 4 7-16,-4 2 6 0,-2 2 0 16,-2 3-10-16,-1-4-7 15,-2 0-10-15,2 2-3 16,1 2-5-16,0 0-1 15,4 5-3-15,1 4-1 16,0-2 0-16,1 3 0 16,2 1-36-16,1-4-39 15,2 4-176-15,1-1 161 0</inkml:trace>
  <inkml:trace contextRef="#ctx0" brushRef="#br0" timeOffset="209231.73">26832 7653 23 0,'-1'-1'22'16,"0"0"23"-16,0 0 1 16,1 0-1-16,0 0-5 0,2-7-12 15,1-2-4-15,1 1-8 16,27-27-4-16,-16 33-5 15,3 3-4-15,0 4-2 16,-4 4 1-16,-4 5-1 16,0-1 0-16,-3 2 1 15,-1 3-1-15,-3-2 0 16,-1 4 1-16,-2-2 6 16,-2 0 11-16,-2 1 13 15,-1 0 2-15,-1-2 1 16,0 2-8-16,0-4-8 15,-2 2-2-15,-1-3-5 16,-1 0-3-16,5 2-4 16,-4-7-1-16,5 2 1 15,-2-4 1-15,1-5 5 16,3 0 5-16,-3 2 9 16,5-3 2-16,-1 0 0 0,0 0-2 15,1 0-7-15,0 0-3 16,0 0-3-16,0 0-2 15,0 0-3-15,0 0 2 16,6 7 0-16,8 1 0 16,29 21 7-16,-25-24 1 0,-3-5 0 15,1 1 1-15,0 1 1 16,1-2 4-16,3 1 16 16,2-1 3-16,1 0 2 15,2 0-4-15,2 0-16 16,-1 0-3-16,-6 0-13 15,-5 4 1-15,-1 0-2 16,-5-3-3-16,4-1 1 16,6-1-2-16,-9-2-1 15,-1 2 1-15,0 1-52 16,-8-2-84-16,16 10 85 16</inkml:trace>
  <inkml:trace contextRef="#ctx0" brushRef="#br0" timeOffset="212796.52">26505 8442 113 0,'-3'-2'94'0,"-6"-3"27"15,1 1-6-15,2 1-24 0,-2 1-10 16,4 1-20-16,2 1-9 16,1 0-14-16,0 0-4 15,0 0-6-15,0 0-1 16,1 0 0-16,18 0-4 15,37-6 2-15,-23 3 6 0,3-2 10 16,0-6 7 0,4 6 2-16,-7-1-5 0,-3 2-16 15,-7 4-7-15,-11 0-12 16,11 7-3-16,-13-4-3 16,3 1-3-16,2-2 2 15,-14-2-3-15,11 4-2 16,2 3-7-16,-6-5-131 15,8 6-116-15,1 4 158 16</inkml:trace>
  <inkml:trace contextRef="#ctx0" brushRef="#br0" timeOffset="213616.79">27120 8188 86 0,'7'10'65'0,"2"9"20"16,24 33-3-16,-24-19-13 0,-3 3-9 15,-4-1-21-15,5 3-5 16,-9-4-10-16,2-3-3 16,0-4-12-16,-2-6-5 15,1-5-2-15,3-5-2 16,-1-6-42-16,0-3-91 16,7-4 89-16</inkml:trace>
  <inkml:trace contextRef="#ctx0" brushRef="#br0" timeOffset="214300.75">27469 8162 38 0,'8'-1'23'16,"-2"1"-1"-16,0 2 0 16,2 1-2-16,-3 2-3 15,3 0-3-15,-1-1-3 0,1 0-5 16,1 5 0-16,-3 1-2 16,1 4 0-16,-6-2 15 15,-1 4 10-15,-5 2 16 16,-3-2 7-16,-2 8 3 15,1-1-3-15,-5 1-4 16,-1-1-1-16,-2 1-6 16,0-3-3-16,2 2-2 15,-1 0-1-15,1-1-3 16,4-4-1-16,1-7 1 16,2-2 1-16,5 0-1 15,-1-3 0-15,5 1-7 16,3 0 0-16,4-3-2 15,2 1-1-15,1-5 0 16,2-1-2-16,5-3-5 0,-1 0 0 16,4-3-7-16,1 1-2 15,-4-2-2-15,1 0-1 16,-3 1-1-16,-3-1 2 16,-1 0-3-16,0 2 0 15,-5 2 1-15,3-1-2 16,1 4-3-16,-6-2-26 15,4-1-79-15,-4 0-62 16,-2 2 98-16</inkml:trace>
  <inkml:trace contextRef="#ctx0" brushRef="#br0" timeOffset="-214494.23">27580 8244 90 0,'-6'-10'67'0,"-17"-27"1"15,15 34-15-15,-3-6-8 16,1 7-12-16,-1 0 0 0,-3 2-4 15,0 3 0-15,-2 2-5 16,0 10-5-16,-2-1-10 16,-2 1-2-16,1-7-4 15,0 0-1-15,9 0-2 16,1-2 0-16,7 4-12 16,2-6-55-16,2-5 47 15</inkml:trace>
  <inkml:trace contextRef="#ctx0" brushRef="#br0" timeOffset="-213840.82">28040 8024 107 0,'-16'11'80'16,"-5"0"11"-16,-5 9 0 16,-4 2 4-16,-2 3-2 15,-2 0-9-15,11-2-23 16,1-8-11-16,15 2-20 16,5-6-9-16,7-4-12 15,12 4-2-15,4-6-5 16,8 2 0-16,5 2 1 15,0 3-3-15,-2 1 3 16,-3 2 0-16,-6 1-1 16,-2 8 0-16,-11-2 0 0,-6 1-2 15,-4 0 3-15,-11-9 1 16,-4 8 2-16,-1 0 5 16,-6-2 4-16,1 0 1 15,0-9-1-15,5-1-6 16,1-11-5-16,2-7 0 15,4-10-3-15,0-7 1 16,9-3-2-16,6-2 0 0,6-2 0 16,4 1 1-16,7-6 0 15,1 4 0-15,6 1 0 16,-2-4 1-16,-4 7 0 16,-6-5-1-16,-7 8 2 15,-4 6-3-15,-9 3-65 16,-4 6-82-16,-13 7 94 15</inkml:trace>
  <inkml:trace contextRef="#ctx0" brushRef="#br0" timeOffset="-213050.28">26733 8841 100 0,'9'4'55'15,"2"-7"9"-15,7 0 11 16,6-4 19-16,-3-2 5 15,15 7-8-15,4-3-1 16,10-1-9-16,1-4-3 0,15 2-11 16,8 3-5-16,-7-4-7 15,2-4 0-15,-2 0-3 16,-7-4 1-16,17-4 5 16,4 3 0-16,-3-4 0 15,-2-1 2-15,-8 4-5 16,-6-1 1-16,-2 1-3 15,3 4-5-15,-4-1 0 16,0 0-5-16,-10 0-8 16,1-2 2-16,-11-1-11 15,-2-2-3-15,5 2-3 16,-5 0-6-16,2 3-5 16,-2 2-3-16,-11 2-3 15,0 3-1-15,-5 2 0 16,1 0-1-16,-1 4-1 15,-2-2-4-15,-6 4-26 0,-2 1-37 16,-7 2-113-16,-7 8-66 16,-5 6 146-16</inkml:trace>
  <inkml:trace contextRef="#ctx0" brushRef="#br0" timeOffset="-212127.04">27618 8798 81 0,'-12'6'77'0,"-3"1"9"16,-2 1 7-1,3 9-2-15,3 8-15 0,-3-6-8 16,2 1-23-16,1 4-9 16,2-4-14-16,5 4-5 15,5 1-8-15,1-3-3 16,7 3-3-16,1-4 1 16,3-1-3-16,3-1 1 15,2-9 0-15,3 2-1 16,0-7 2-16,4-5 1 0,0-5-1 15,5-3 1-15,-4-2-1 16,-3-6 2-16,-10 1 9 16,-9-5 2-16,8 3 2 15,-13 4 0-15,12-2-10 16,-4 3-2-16,-12 1-1 16,8 0 1-16,-9 4 14 15,-6 2 3-15,-2 5 0 16,5 3-3-16,-8 3-12 15,1 1-4-15,-4 1-2 16,-13 2 0-16,5-1-1 16,4-1-1-16,9-1 0 15,6-1 0-15,4-1-1 16,3 0-4-16,1-5-59 0,2 1-50 16,-1-1 69-16</inkml:trace>
  <inkml:trace contextRef="#ctx0" brushRef="#br0" timeOffset="-211606.47">28028 8807 137 0,'-7'-1'93'0,"-5"10"13"16,1 5-2-16,-7 5-9 16,4 6-5-16,-2-1-22 15,-2 0-11-15,7-3-24 16,3 0-8-16,9-1-13 15,4-2-4-15,6-4-1 16,0 0-2-16,3-7 1 0,2-2 4 16,3-5 2-16,1-2 4 15,0-2 7-15,-1-4 4 16,2 0 9-16,2-4 3 16,5-2 4-16,-2-2 1 15,-5-7-3-15,-3 3-2 16,-8-2-9-16,-3 0-5 15,-4 6-11-15,-1 0 1 16,-8 5-5-16,-3 2 0 0,-9 3-3 16,-7 1-2-16,0-2-2 15,-1 4-1-15,1 2-1 16,3 2 0-16,3 4-4 16,4 5-8-16,0-1-83 15,5 1-63-15,2 2 96 16</inkml:trace>
  <inkml:trace contextRef="#ctx0" brushRef="#br0" timeOffset="-208360.43">29303 4968 115 0,'-9'-1'77'0,"-5"4"7"16,2 6-3-16,-6 13-13 15,-2-1-2-15,-3 7-12 16,-2 0-9-16,9 11-16 0,1 0-6 16,4 4-9-16,-3 3-1 15,10 1-4-15,1 2-1 16,6-3-2-16,7 0-3 15,-1-9 0-15,8-4 0 16,0-10-2-16,4-4 2 16,-4-13-1-16,0-5 0 15,6-6 2-15,-4-7 0 16,2-8 3-16,-2-1 3 0,-7-3 3 16,-7 1 6-16,-2 6 10 15,-4-3 3-15,-7 5 2 16,-4-3-5-16,-7 11-14 15,-4 3-5-15,-2 8-7 16,1 8-3-16,0 2 1 16,-3 2 0-16,9-2 0 15,-1 0 1-15,14-5-2 16,6-1-2-16,2-1-38 16,10-3-26-16,-1-7-51 15,6-3-35-15,15-1 99 16</inkml:trace>
  <inkml:trace contextRef="#ctx0" brushRef="#br0" timeOffset="-207958.04">29639 5149 107 0,'-2'-6'84'0,"-11"5"15"15,2 4-5-15,-4 10-20 16,-1 6-5-16,-6 8-12 16,1 4-5-16,4 4-13 15,3 3-10-15,10-6-17 16,6 1-4-16,11-7-5 16,1-8 1-16,5-3 6 15,2-6 9-15,2-4 11 16,4 2 9-16,-9-11 19 15,2-1 9-15,-4-8 13 16,-5-6 0-16,0 2-15 16,-10-8-15-16,3 0-23 15,-8-9-8-15,-3-3-11 16,-1 0-4-16,-6 5-1 16,-1 10-3-16,5 13 1 15,3 9-1-15,-14 5-41 0,11 6-41 16,-3 4-108-16,-1 0-110 15,6-5 189-15</inkml:trace>
  <inkml:trace contextRef="#ctx0" brushRef="#br0" timeOffset="-206874.18">28821 6080 143 0,'-1'-1'90'0,"0"0"12"15,1 0 6-15,0 0 0 16,23-9-7-16,31-13-14 15,-27 11-10-15,0 0-27 16,-3 2-15-16,-4 4-22 16,-2 4-7-16,-3 0-3 15,7 2 0-15,-7-1-1 16,3 1-2-16,-3 0-99 16,-8 0-113-16,-7 6 130 15</inkml:trace>
  <inkml:trace contextRef="#ctx0" brushRef="#br0" timeOffset="-200832.47">29175 5740 59 0,'-1'0'40'15,"0"0"6"-15,0 0-4 16,1-2-5-16,0 1 1 15,0 0-3-15,9-4-5 16,13-4-4-16,33-12-11 0,-24 18-3 16,-4-3-6-16,1 4-2 15,-5 3-1-15,-6 2 2 16,-3 6-2-16,-6 0 2 16,-5 4 2-16,-2 5 1 15,-4 0 7-15,-4 9 1 16,-8 0-2-16,-4 5-1 0,-6 2-8 15,-3-6-2-15,5-2 1 16,2-10-2-16,10-5-1 16,11-4 1-16,2-12-2 15,10 1 1-15,5-8 1 16,-3-5 1-16,7 4 5 16,1-2 1-16,2 5 3 15,-2 6 0-15,-4 8 2 16,0 3 2-16,-6 2 8 15,-2 1 5-15,-8 4 13 16,-4 7 3-16,-8 2 5 16,0 1-2-16,-4-2-7 15,-3 1-3-15,0 1-13 16,-2-3-5-16,-1-4-11 0,1-2-4 16,4-3-3-16,3-4 1 15,6-1-3-15,5-3-16 16,2-2-103-16,3-2-96 15,-4-2 131-15</inkml:trace>
  <inkml:trace contextRef="#ctx0" brushRef="#br0" timeOffset="-200312.4">29491 5760 109 0,'13'-12'68'16,"5"-1"-2"-16,6 3-16 15,2 0-1-15,0-2-13 16,1 3-4-16,-6-2 0 15,-4 3 0-15,-4 4-2 16,-1 0-3-16,-2 6-5 0,-6 4-4 16,2 8-3-16,2 5-3 15,-7 0 9-15,-1 1 2 16,-5 4 6-16,-5 7 2 16,-2 2-1-16,-2 4 3 15,-2 0 12-15,2-5 9 16,-4 2 18-16,6-5 2 0,1-8-7 15,2-3-9-15,9-7-25 16,5-5-10-16,7-6-11 16,2-1 0-16,1-5 11 15,9-2 4-15,5-1 1 16,1 0-3-16,3 1-10 16,-5 0-7-16,-6 0-4 15,-5 3-1-15,-4 3-3 16,-2-3 5-16,-4 9-8 15,-1 0-38-15,-5 8-100 16,-2 6-66-16,-3 0 116 16</inkml:trace>
  <inkml:trace contextRef="#ctx0" brushRef="#br0" timeOffset="-191061.9">29826 6246 115 0,'-9'-1'84'0,"-2"-1"5"0,-3 10-8 16,-1 2-7-16,-3 5-12 15,2 5-6-15,-3 0-12 16,-3-3-8-16,7-3-10 15,2 0-6-15,9-2-9 16,1 0-6-16,10 6-3 16,4-2 0-16,5-3 0 15,6 6 1-15,-3-8-1 16,3 1-1-16,2 2-2 16,2 1 2-16,-5-3-1 15,-4 1 3-15,-7 0 1 16,-4 1 0-16,-3 6 19 15,-3 1 6-15,-3 3 6 16,-4 2 3-16,1 2-17 0,-3-4-5 16,-2-3-6-16,2-2-3 15,-2-9-4-15,0-3 0 16,2-6 0-16,-4-6 0 16,5-5 0-16,-3-3 0 15,4-6-2-15,2-4 0 16,1-5 0-16,3-2 1 0,2 0 0 15,10 1 1-15,1 1 2 16,4-2-2-16,1 0 3 16,-4-4 0-16,2-1 1 15,-1-1 3-15,-7 4 2 16,1-2-1-16,-6 1 0 16,-1 5-4-16,-2-1-3 15,-2 3-1-15,0 5-2 16,-2 5 2-16,3 6-3 15,0 4 1-15,0 6-75 16,2 5-93-16,0-5 109 16</inkml:trace>
  <inkml:trace contextRef="#ctx0" brushRef="#br0" timeOffset="-189517.65">29063 5203 67 0,'0'-1'54'0,"0"0"21"15,0 1 7-15,5 0 1 16,3 2 0-16,0 1-14 15,-2 2-9-15,10 4-13 16,25 32-8-16,-24-26-9 16,5 3 0-16,-1-2-2 15,2 1 2-15,3 0 5 16,-1 5 1-16,-3 1 3 16,-4 1 5-16,-5 4 1 15,-4-4-3-15,0-1-6 16,-1-5-9-16,1-5-10 15,0 0-4-15,0-5-5 16,-3-4-3 0,-4-2-2-16,1 0 0 0,-3-2 1 15,0 0-2-15,0-1-80 16,0 0-104-16,0 0 117 0</inkml:trace>
  <inkml:trace contextRef="#ctx0" brushRef="#br0" timeOffset="-188731.4">29071 4541 102 0,'-13'6'66'0,"-2"11"12"16,-4 5-5-16,3 4-5 15,3 0-8-15,7-1-23 16,6-3-7-16,6-3-15 0,4-2-5 16,9-1-3-16,0-4-1 15,3 4 4-15,2-2 5 16,0 1 10-16,-5-4 9 15,0-4 8-15,-4 4 2 16,-7-3-2-16,3 4-3 16,-9 0-9-16,3-3-4 15,-8 3-11-15,-2-1-5 16,1-1-4-16,-4 4-4 0,-1-3-3 16,0-4-40-16,-9 1-171 15,-8-10 147-15</inkml:trace>
  <inkml:trace contextRef="#ctx0" brushRef="#br0" timeOffset="-188523.54">29053 4654 224 0,'19'-29'170'15,"6"3"6"-15,-7 2-51 16,-2 3-29-16,-4 3-41 15,-2 3-15-15,4 5-25 0,4 3-6 16,6 3-7-16,-8 4 0 16,1 1-1-16,-2 3-23 15,-4 0-157-15,5 5 128 16</inkml:trace>
  <inkml:trace contextRef="#ctx0" brushRef="#br0" timeOffset="-186692.83">29317 6539 33 0,'1'-10'31'16,"2"-1"5"-16,20-29-5 15,-13 33-1-15,-2-1 1 16,3 5-1-16,-2 2-3 16,-1 0 0-16,1 6-9 15,-2 2 0-15,2 4-3 16,-2 4 0-16,-2 1-1 16,0 2 0-16,-5 3 5 15,0-2 1-15,-4 4 1 16,0 5 2-16,-2 1 0 15,1 2 3-15,-1-4 6 0,-2-3 0 16,-2-2 3-16,-2 1-1 16,1 1-7-16,0-6-1 15,3 1-6-15,-1-7 0 16,1-3 6-16,2 3 3 16,0-5 4-16,6 4 1 15,0-4 3-15,2-3 5 0,3-1 15 16,0 0 8-16,3-3 7 15,2 0 4-15,4-1-5 16,1-7-1-16,7-1-3 16,4-5-3-16,6 3-8 15,2 0-5-15,-2 3-16 16,-5 4-7-16,-9-3-16 16,-4 3-3-16,-3-3-6 15,-3 4-2-15,-2 5 1 16,-1 2 1-16,-3 6-5 15,-1 0-47-15,-7-4-191 16,-2 10 165-16</inkml:trace>
  <inkml:trace contextRef="#ctx0" brushRef="#br0" timeOffset="-184821.55">28783 6428 77 0,'0'0'61'16,"3"0"12"-16,9-4 8 15,8 0 0-15,7-4-10 16,4-1-11-16,2-1-10 15,1-2 1-15,12 5 1 16,7-3 0-16,5-3-5 16,7 0-4-16,1-6-4 15,1 0-3-15,11-8 6 16,2-5 4-16,6-4-1 16,-5-4-7-16,-5 10-11 15,-8 2-9-15,-12 12-6 16,-3 4 4-16,-3 7-2 15,-1 3 2-15,-1-1 13 0,-2 2 4 16,-6-5 14-16,0-1 0 16,-1-6-4-16,2-5-6 15,4-2-13-15,-6-4-1 16,3 5-9-16,-5 1-3 16,-10 8-4-16,-5 5-4 15,-15 4 0-15,-5 2 3 16,-8 4-3-16,-6 7-14 0,-7 5-152 15,-3 2-169-15,6 9 206 16</inkml:trace>
  <inkml:trace contextRef="#ctx0" brushRef="#br0" timeOffset="-181554.32">28945 7430 95 0,'1'-6'76'16,"-1"5"11"-16,14-1-3 15,7-7 1-15,30-28-9 16,-22 24-9-16,4 4-20 16,-6 0-8-16,3 6-20 15,-8-1-6-15,1 2-8 16,3 3-4-16,-5-4 2 15,2 1-2-15,-7-7 2 16,-3 3-1-16,4 3-101 0,-2-2 74 16</inkml:trace>
  <inkml:trace contextRef="#ctx0" brushRef="#br0" timeOffset="-181190.71">29606 6958 132 0,'0'9'109'16,"1"4"19"-16,-5 5-30 15,-3 5-10-15,-3 8-20 16,7 5-11-16,-2 7-19 16,1 0-9-16,-2-6-13 15,0-2-6-15,9-3-5 0,-1-7-2 16,8 2-1-16,-7-8-3 15,2-6-24-15,3-2-48 16,6-11 48-16</inkml:trace>
  <inkml:trace contextRef="#ctx0" brushRef="#br0" timeOffset="-180789.16">29860 7005 131 0,'-5'0'109'0,"-3"11"26"15,-1 2-14-15,-5 5-42 16,1 5-11-16,0 5-23 16,3 2-10-16,7 2-6 15,3 0-1-15,5-4-6 16,6-2 0-16,6 1-8 15,3-7 0-15,3-3 1 16,-1-8-4-16,2-7 1 16,1-2-2-16,2-5-2 15,-1-1 4-15,-4-9 9 0,-1 1 6 16,-14-3 4-16,-3-1 2 16,-8 5-2-16,-7-3 1 15,-5 1-3-15,-3 7-5 16,-4 2-10-16,0 3-7 15,1 4-4-15,2 1-3 16,-1 3 0-16,2 2-4 0,1 3-75 16,1-3-69-16,3 0 91 15</inkml:trace>
  <inkml:trace contextRef="#ctx0" brushRef="#br0" timeOffset="-180050.65">29068 7740 169 0,'0'6'100'0,"7"1"4"15,1 3-12-15,7-7-13 16,6 4-2-16,9-7-16 16,0-5 4-16,14-5 3 15,9-5 4-15,14-2 4 0,7-3 1 16,8-4 1-16,-6-4 3 16,-4 2-6-16,-2 3 1 15,-11 6-4-15,0 3-4 16,9 0 2-16,4 0 3 15,2-3-8-15,-5 1-4 16,-1 1-19-16,-5 0-7 16,5 1-7-16,7 1 0 0,-9 2 8 15,-2 0 2-15,-19 5-4 16,-9-3-1-16,-20 2-6 16,-5 4-7-16,-3 0-5 15,-1 2-3-15,-2 1-5 16,-6-6 1-16,-9 3-3 15,-3 0-3-15,-3 3-26 16,4 5-83-16,-11 3-216 16,-10 8 208-16</inkml:trace>
  <inkml:trace contextRef="#ctx0" brushRef="#br0" timeOffset="-177382.73">30072 7715 78 0,'19'-8'41'0,"-7"2"-14"15,2 3-6-15,-2 1-14 0,-7 0-3 16,6 2-1-16,-6-2-1 15,2 4 0-15,3 1 0 16,-3 5-1-16,-6 1 0 16,5 7 2-16,-13-3 0 15,1 3 0-15,-3-2 2 16,-1 5 1-16,9 3 1 0,-7-5 0 16,1 4-1-16,-1 0 2 15,-3-1 4-15,1 2 29 16,4 1 9-16,-4-9 7 15,2 1-1-15,3-3-23 16,2-4-5-16,6-4 3 16,-3-4 9-16,9 0 16 15,-5-1 10-15,-1-1 7 16,10 0-1-16,-5-1-6 16,5-1-8-16,7 0-16 15,-7 0-9-15,-7-6-16 16,13 1-2-16,-5-1-6 15,4 0-2-15,5 4-2 16,-9-3-3-16,-3 5 1 16,-1 1 0-16,-6 0-1 15,-1 2-1-15,0 3-1 0,-3-2-29 16,-1 0-172-16,1 1 144 16</inkml:trace>
  <inkml:trace contextRef="#ctx0" brushRef="#br0" timeOffset="-175141.93">29774 7937 530 0,'3'8'8'16,"0"8"4"-16,2 17 6 15,-1-5-5-15,0-3-7 16,1-3-2-16,-1-2-2 16,-1-3 0-16,3-3 0 15,-3-1 0-15,3-5-18 16,-1-1-75-16,1-6 66 0</inkml:trace>
  <inkml:trace contextRef="#ctx0" brushRef="#br0" timeOffset="-174282.7">29771 7802 67 0,'4'-10'67'16,"1"11"23"-16,0 0-1 15,-2 10 5-15,0 5-7 16,-3 5-8-16,0 9-8 0,-2 9-17 16,1 4-8-16,2 3-8 15,0-4-4-15,4-8-13 16,0-4-3-16,0-8-11 15,1-1-2-15,0-6-4 16,0-5 2-16,2-2-3 16,0-8-2-16,0-3-176 15,1-7 130-15</inkml:trace>
  <inkml:trace contextRef="#ctx0" brushRef="#br0" timeOffset="-171940.72">29387 8682 116 0,'-6'3'95'15,"1"0"17"-15,4-3-21 16,0 0-11-16,0 0-15 15,0 0-6-15,1 0 0 16,6 0-1-16,23-4 1 16,34-12-3-16,-18 6-11 15,3 0-6-15,-3-2-6 16,-5-1-3-16,-2-2-3 16,-5-3-9-16,-5 3-7 15,4 1-5-15,-13 3-3 16,-2 2 3-16,-5 1-3 15,-2 3 2-15,-4 3-33 0,-3-2-65 16,2 8 64-16</inkml:trace>
  <inkml:trace contextRef="#ctx0" brushRef="#br0" timeOffset="-168976.34">30332 8073 60 0,'0'-8'68'0,"-3"-1"22"15,-6 3 4-15,-2 3-8 16,-6 4-16-16,-3 6-16 16,-10 8-19-16,-5 6-11 15,0 8-11-15,4 5-4 0,16 0 1 16,5-3-2-16,9-8-3 16,9-1-2-16,4-8-3 15,11-1 1-15,11 2 0 16,1-3 2-16,4 1-3 15,0-1 2-15,-10 3-2 16,-3-4 0-16,-8 1 1 16,-5 1 0-16,-5-3 2 15,-7 2 16-15,-6 1 20 16,-6-1 1-16,-2 0 2 16,-2 1-15-16,-1-6-20 15,4-4 0-15,-5-8-4 16,2-6 1-16,5-10-1 0,-1-5-2 15,9-5-1-15,2-2 0 16,7 2 0-16,4-7 2 16,5-1 1-16,-1-3-2 15,-2-7-1-15,1 6 0 16,-4 6 0-16,0 1 0 16,-3 15 0-16,-3 5-2 15,-4 10-111-15,-2 11-90 0,-5 9 126 16</inkml:trace>
  <inkml:trace contextRef="#ctx0" brushRef="#br0" timeOffset="-168147.67">29480 8940 58 0,'6'0'59'16,"1"0"11"-16,6-3 18 16,7-1 11-16,9-6 5 15,6-3-4-15,10-3-20 16,1 2-14-16,5-3-26 15,4 1-5-15,-1-4-6 16,7-5 1-16,5-1 17 16,0-1 10-16,-2 2 17 15,-3-1 8-15,-6 1-4 16,0-2-8-16,2 1-13 16,-5-1-8-16,-3 10-16 15,-3 2-3-15,-4 3-13 0,-2 1-3 16,-3-1-8-16,-5-2-2 15,0 5-1-15,-8-5 0 16,-5 6 1-16,1 2-2 16,-9 5-33-16,0 3-56 15,-7 4-109-15,-7 3-94 16,1 6 175-16</inkml:trace>
  <inkml:trace contextRef="#ctx0" brushRef="#br0" timeOffset="-167609.12">30357 8718 192 0,'-2'3'104'15,"0"11"-5"-15,-1 2-14 16,1 5-9-16,-1 2-5 0,-2 1-20 16,-2 0 1-16,3 0-2 15,0 2 3-15,4-3 5 16,4-3-2-16,3-8-1 16,4-4 1-16,6-9 1 15,3-4 5-15,9-7 9 16,6 0 7-16,1-9 0 15,6 2-1-15,-3-5-18 16,-4-3-12-16,-1 8-21 16,-7-2-8-16,2 8-11 15,-6-4-5-15,-3 1 2 16,-5 3-3-16,-5 2-16 16,0 6-68-16,-5 3-130 15,-2-2-85-15,-3-3 164 16</inkml:trace>
  <inkml:trace contextRef="#ctx0" brushRef="#br0" timeOffset="-167356.52">30624 8635 110 0,'-5'15'137'0,"0"6"19"0,2 9-3 16,2 1 6-16,-2 7-36 15,-2 1 1-15,4 0-22 16,0 6-15-16,4-4-28 16,-3-3-13-16,3-6-21 15,-2-5-6-15,-1-4-11 16,5-2-4-16,-5-3 1 16,6-2-3-16,-3-5-44 15,1-2-83-15,4-13 84 16</inkml:trace>
  <inkml:trace contextRef="#ctx0" brushRef="#br0" timeOffset="-164829.47">30254 9398 51 0,'17'7'56'0,"7"-7"21"16,-1-10 6-16,15-2-13 16,0-7-14-16,9 4-20 15,-2-1-12-15,-6 2-15 16,3 4-2-16,-9-5-71 15,-4-2 48-15</inkml:trace>
  <inkml:trace contextRef="#ctx0" brushRef="#br0" timeOffset="-164289.71">30960 8982 56 0,'-2'7'62'16,"0"-1"10"-16,-1 7 8 15,-7 2 3-15,1 5-6 16,0 3 0-16,0 4-7 16,2-2-4-16,0-2-10 15,1 1-6-15,-1-7-5 16,4 2 1-16,3-3-4 16,1-6 1-16,3-2 1 15,0 1 2-15,0-9 5 16,-2 0 3-16,1-5-2 15,-3 4-3-15,0 0-13 16,0 0-4-16,14-2-5 16,2-2 4-16,31-13 4 15,-24 10 0-15,-2 0-4 16,0-1-5-16,-2 0-12 0,-3 0-4 16,0 0-6-16,4-1-1 15,-3 1 0-15,-2-3-1 16,-2-1 1-16,-5 3 1 15,-1-1-3-15,6 3-7 16,-7 1-94-16,-2 0-58 0,1 3-112 16,-3-3-77-16,-1-3 229 15</inkml:trace>
  <inkml:trace contextRef="#ctx0" brushRef="#br0" timeOffset="-164084.98">31184 8970 188 0,'-44'-18'146'16,"36"33"8"-1,4-9-31-15,0 2-15 0,-8 34-37 16,0 0-15-16,9 7-31 16,3-13-9-16,-6-5-10 15,6 4-2-15,0-4-2 16,0-1-5-16,7-3-138 15,-1-6 104-15</inkml:trace>
  <inkml:trace contextRef="#ctx0" brushRef="#br0" timeOffset="-163802.23">31007 9511 92 0,'7'-13'110'16,"15"-6"14"-16,5-7-15 16,-4-4 15-16,21-4-35 15,-7-1-4-15,7 2-20 16,-1 2-17-16,-7 0-27 15,-2 3-9-15,1 0-7 16,0 0-3-16,0 4-102 16,4 1 74-16</inkml:trace>
  <inkml:trace contextRef="#ctx0" brushRef="#br0" timeOffset="-163485.62">31632 9015 241 0,'-18'21'164'0,"0"4"-1"16,-13 8-47-16,3 5-10 0,1 5-28 15,2-5-12-15,17-5-17 16,0-4-9-16,15-9-8 16,5 0-1-16,15 0 9 15,4-10 11-15,4-4 23 16,-2-4 9-16,-8-11 8 15,2 1 7-15,-6-4 12 16,-4-7 10-16,-11 0 10 16,-6-4-10-16,-10-6-28 15,-9 3-23-15,-3 0-39 16,-2-1-11-16,5 9-15 16,6 5-2-16,1 2-96 15,3 3-129-15,5-6 145 16</inkml:trace>
  <inkml:trace contextRef="#ctx0" brushRef="#br0" timeOffset="-152570.48">33520 12011 114 0,'0'-1'78'16,"-3"0"15"-16,0 1-10 16,2 0-19-16,-7 2-3 15,-22 6-9-15,-60 11-4 16,32-12-13-16,0 0-8 16,14-1-13-16,3 3-4 0,4 0-7 15,11-2-1-15,5-1-1 16,6-2-1-16,11 2-54 15,0 0-65-15,10 2 73 16</inkml:trace>
  <inkml:trace contextRef="#ctx0" brushRef="#br0" timeOffset="-152288.4">33355 12250 112 0,'-27'19'121'0,"2"-3"12"15,1 3-5-15,5 3-17 16,-4 5-44-16,0 3-22 15,1-2-28-15,-2-4-8 16,8-2-6-16,-2-3-1 0,6-1-2 16,2 0-19-16,1-2 10 15</inkml:trace>
  <inkml:trace contextRef="#ctx0" brushRef="#br0" timeOffset="-151812.63">32700 12094 94 0,'-63'17'56'0,"22"-7"3"16,-2-5-11-16,4 6-20 15,0-6-10-15,8 3-13 16,-1 7-4-16,10-6-2 16</inkml:trace>
  <inkml:trace contextRef="#ctx0" brushRef="#br0" timeOffset="-151325.96">32576 12335 88 0,'18'0'58'15,"5"-3"-9"-15,7 2-11 16,-4-3-1-16,-1 4 0 16,-7 2-1-16,-9 2-6 15,-5 6-1-15,-8-1-6 16,-7-1 0-16,-9 4 11 16,-5-2 4-16,-4 3 10 15,-7-1 2-15,5 1-2 16,1 1 3-16,1-5 9 15,7 4 2-15,-2-4 4 0,1 2-1 16,12-1-14-16,1 0-8 16,10 2-16-16,5-2-10 15,6-1-10-15,6-1-2 16,5 1-4-16,-5 1 1 16,3-1 0-16,-6 2-1 15,1 3 0-15,3-4-4 0,-9 3-57 16,4-2-40-16,-14-11-159 15,-7 6 161-15</inkml:trace>
  <inkml:trace contextRef="#ctx0" brushRef="#br0" timeOffset="-150889.22">32104 12221 144 0,'-39'0'96'16,"2"8"-12"-16,-12-4-38 16,-1 1-13-16,1 1-20 15,-3-4-7-15,16 1-10 16,9 3-52-16,13 0 38 16</inkml:trace>
  <inkml:trace contextRef="#ctx0" brushRef="#br0" timeOffset="-150503.25">32166 12327 91 0,'-26'5'91'0,"1"-3"13"0,0 3 11 16,7 5-7-16,-5-2-2 15,6 3-3-15,-2 2-19 16,-1-2-10-16,6 2-18 16,0 0-10-16,10-3-14 15,5 2-2-15,11 1-4 16,0-2-3-16,3 4-2 15,3-2-2-15,-4 1-7 16,4 1-3-16,7-1-5 16,0-2-1-16,9-1 2 15,0-5-2-15,-2-1 0 16,-5-2-20-16,-11-9-127 0,-3 0-138 16,-8-10 168-16</inkml:trace>
  <inkml:trace contextRef="#ctx0" brushRef="#br0" timeOffset="-150306.86">32233 12468 212 0,'-78'-2'152'0,"43"11"-29"0,6 4-43 15,1-1-2-15,14 5-56 16,-11-2-13-16,3 5-5 15,-4 2-2-15,-6 1-3 16,6-5-41-16,-2-7 28 16</inkml:trace>
  <inkml:trace contextRef="#ctx0" brushRef="#br0" timeOffset="-149740.73">31696 12306 147 0,'-17'6'133'0,"-4"1"8"15,-6-1-20-15,-1 2-12 16,-3 0-28-16,-1-1-17 16,-6 1-23-16,0-3-11 15,1-5-20-15,6 1-4 0,10-1-5 16,5 0-8 0,6 0-109-16,3-1-98 0,6 7 127 15</inkml:trace>
  <inkml:trace contextRef="#ctx0" brushRef="#br0" timeOffset="-147756.36">31759 12489 91 0,'-9'-5'84'16,"-9"-3"26"-16,-5 2-4 0,-2 1-25 16,-9 1-14-16,13 6-25 15,2 1-9-15,3 6-12 16,11 3-6-16,2 5-8 16,0 3-1-16,5 3-5 15,-4 2 1-15,-3 2-1 16,2 0 1-16,3 5 0 15,4 2 3-15,-6-10 16 16,-12-4 7-16,-9-9 4 16,2-4 0-16,0 1-14 15,8 0-6-15,4-4-5 16,-3-4-2-16,12-3-2 16,-1-10 0-16,12-4-1 15,12 1 0-15,5-4-1 16,6 5-1-16,-8-3 0 0,-4 1 0 15,-11-5 1-15,0 2 2 16,-3-2-1-16,2 3 0 16,2 0-1-16,-5-3-1 15,4 5 0-15,-7-4 0 16,-4 3-69-16,1 6-92 16,-6 7 104-16</inkml:trace>
  <inkml:trace contextRef="#ctx0" brushRef="#br0" timeOffset="-147143.67">31311 12369 68 0,'-17'0'66'0,"-1"0"29"15,-4 1 2-15,-6 2-6 16,-6 0-9-16,3 4-26 0,2-2-11 15,1 2-28-15,1 1-7 16,-4-3-5-16,-2 1-5 16,3-1 1-16,4-1-24 15,10-2-115-15,0 0 97 16</inkml:trace>
  <inkml:trace contextRef="#ctx0" brushRef="#br0" timeOffset="-146211.79">31157 12406 99 0,'-15'16'75'0,"1"2"12"15,-11 3-3-15,4 2-23 0,5 3-12 16,-5-2-28 0,7 0-7-16,3-1-10 0,-8-6-2 15,2-2 0-15,3-1-2 16,8-6-98-16,1 1 73 15</inkml:trace>
  <inkml:trace contextRef="#ctx0" brushRef="#br0" timeOffset="-145879.47">31326 12530 80 0,'-14'11'69'0,"-12"2"27"16,-4 5 1-16,-5 1-4 16,-6 1-8-16,8 4-21 15,2 1-6-15,6 0-16 16,5-4-7-16,11 3-18 16,5-6-7-16,8-1-7 15,11 3-1-15,-1-10 0 16,3-4 1-16,5-7 0 15,-5-3 1-15,-2-6 2 16,-1 2 2-16,-12-2 2 0,-2-5-1 16,-6 0-3-16,-8-4-2 15,-1 5-2-15,-1 3-2 16,-5-1-25-16,1 4-45 16,-1 1 47-16</inkml:trace>
  <inkml:trace contextRef="#ctx0" brushRef="#br0" timeOffset="-145284.71">30722 12356 141 0,'-37'8'80'0,"-3"0"-21"15,1 0-10-15,6 2-27 16,1-3-10-16,6 2-6 16,3-1-5-16,4-3 0 15,0 2-6-15,9 1 3 0</inkml:trace>
  <inkml:trace contextRef="#ctx0" brushRef="#br0" timeOffset="-144703.43">30574 12479 40 0,'10'1'38'0,"0"1"2"16,-15 0 1-16,6 2-1 15,-8 3-5-15,-4 1-2 16,4-1-4-16,-6 2-5 16,-3-4-8-16,-1 4-5 0,-5-2-5 15,1-2-2-15,8 3-3 16,2-3 2-16,11 1-3 15,4-1 1-15,9 0 0 16,4 0-1-16,8 3 1 16,-2-2 2-16,-6 3 8 15,-6 1 13-15,-12 0 18 16,-2 3 10-16,-4 1-3 16,-1 2-8-16,-2-4-20 15,-6-1-9-15,1 2-7 16,-3-11-1-16,-3 0-2 15,5-1-10-15,-2-6 7 16</inkml:trace>
  <inkml:trace contextRef="#ctx0" brushRef="#br0" timeOffset="-144301.63">30705 12534 62 0,'10'-1'44'0,"3"1"10"16,-1 0 2-16,0-1 9 15,0 4-5-15,-4 6-16 16,-4 0-7-16,-3 6-18 15,-2 0-5-15,-9 3 4 16,-3 5 4-16,-2 0 5 16,-4 2 1-16,-1-5 0 15,-2 0 4-15,7 0 6 16,6-2 2-16,4-4-4 16,5-4-8-16,-3-10-16 15,13 3-5-15,6-3-3 16,9 3-2-16,14-1 0 15,-12-3-1-15,4 3 0 0,-7-1-1 16,-10 2-20-16,-8-2-47 16,-12 1 45-16</inkml:trace>
  <inkml:trace contextRef="#ctx0" brushRef="#br0" timeOffset="-143822.69">30149 12355 61 0,'-32'1'35'15,"4"3"-4"-15,-15 1-18 16,6 0-2-16,5 5-8 15,-1-1-5-15,13 1 2 16</inkml:trace>
  <inkml:trace contextRef="#ctx0" brushRef="#br0" timeOffset="-143213.22">30092 12524 85 0,'-13'3'61'16,"-3"1"1"-16,-11 9-9 15,4 0-4-15,-2 7-14 16,-3 1-5-16,7 3-4 16,-1-4 2-16,6-2-2 0,6 5-4 15,5-10-10-15,5 4-5 16,13-2-4-16,2-6 1 15,10-3 1-15,0-4 1 16,2-10 6-16,2 5 3 16,-10-7 5-16,-3 4 0 15,-7 2-3-15,-6-9-3 0,-4 4-6 16,-4-3 0-16,-9-2-3 16,-3 5-2-16,-4 1-1 15,-3-2-2-15,2 2-34 16,3 1-56-16,10-3 59 15</inkml:trace>
  <inkml:trace contextRef="#ctx0" brushRef="#br0" timeOffset="-142891.79">30219 12622 172 0,'-27'12'140'0,"2"1"7"16,6 0-21-16,4 3-15 16,6-4-39-16,5-1-18 15,6-1-24-15,-6-3-10 0,4 2-13 16,2-4-1-16,3 3-4 15,11 2 0-15,1-1 0 16,6-2-1-16,3-2 1 16,-1-4-2-16,9-1-31 15,-4-5-40-15,-4-7-149 16,-1 1 140-16</inkml:trace>
  <inkml:trace contextRef="#ctx0" brushRef="#br0" timeOffset="-142727.17">30310 12691 130 0,'-68'48'95'0,"43"-33"5"16,-2 0-20-16,6-9-44 16,0 5-12-16,5-1-16 0,-2-1-6 15,-2-3-63-15,3-2 45 16</inkml:trace>
  <inkml:trace contextRef="#ctx0" brushRef="#br0" timeOffset="-142396.59">30252 12371 82 0,'-23'12'70'0,"-7"-5"4"16,2 4-23-16,-2 2-13 16,1-5-24-16,-5 3-6 15,-8-6-28-15,-1-1 15 16</inkml:trace>
  <inkml:trace contextRef="#ctx0" brushRef="#br0" timeOffset="-141574.63">29642 12318 98 0,'-42'0'104'15,"-7"3"18"-15,-6 7-10 16,-1 1-16-16,-4-3-43 16,8 4-18-16,6-6-22 15,10-1-6-15,14 1-5 16,2-4-2-16,16 1-46 15,1-2-58-15,5 1 67 16</inkml:trace>
  <inkml:trace contextRef="#ctx0" brushRef="#br0" timeOffset="-141262.45">29387 12430 140 0,'-7'22'67'0,"-32"33"-21"16,9-25-13-16,3-4-13 16,2-1-4-16,3-12-10 15,9-2-1-15,3-3-5 16,8-3-12-16,0 3 10 16</inkml:trace>
  <inkml:trace contextRef="#ctx0" brushRef="#br0" timeOffset="-140830.95">29552 12483 61 0,'16'0'46'0,"-10"1"10"15,-3 2 1-15,-5 5-8 16,-6 1-4-16,-10 5-10 16,-3 0-7-16,-8 1-6 15,-6 3-6-15,-4-2 4 16,0 3 4-16,5 3 15 15,6-1 9-15,6-7 3 16,9-4-3-16,13-4-12 16,2 0-6-16,9-2-6 15,4 5 1-15,3-5-2 16,-1 2-5-16,0-5-7 31,-9 0-5-31,1 0-3 0,22 2-1 0,-1 0 1 16,1-2-13-16,-15 1-87 15,3-1-81-15,0 1 107 0</inkml:trace>
  <inkml:trace contextRef="#ctx0" brushRef="#br0" timeOffset="-140473.64">29811 12627 118 0,'-29'4'70'0,"-12"4"-1"16,-2 2-8-16,9 7-17 15,-1-5-9-15,23 3-20 16,3-1-5-16,6-7-3 16,8 3 1-16,5-4-1 15,3 5 1-15,3 3-3 16,-3-3-1-16,-1 3-2 15,-2-6-1-15,0-3 1 16,-2-1-1-16,2-5 0 16,-6-7 1-16,8 4 8 15,-1-8 9-15,-2-2 4 16,7 4 1-16,-5-9-9 0,-3-1-10 16,3 0-3-16,-1-8-2 15,1 4-49-15,5 7-53 16,-8-4 65-16</inkml:trace>
  <inkml:trace contextRef="#ctx0" brushRef="#br0" timeOffset="-139296.92">29736 12615 42 0,'-12'-8'27'16,"7"-1"0"-16,-5-1-9 15,8 1-9-15,4 2-1 16,1-3 11-16,4-5 12 15,2-1 16-15,-2 1 4 0,3-2-7 16,3 4-7-16,3 4-9 16,1 2-2-16,1 0-6 15,-3 4-2-15,2 3-4 16,-2 1-4-16,2 7-2 16,-3 0-3-16,-4 6-3 15,-2 3 0-15,-12 1-1 16,-5 6 0-16,-5 0 0 15,-4-3 1-15,-6-3 0 16,-1-4 0-16,-6-5-2 16,3-2-26-16,5 0 19 15</inkml:trace>
  <inkml:trace contextRef="#ctx0" brushRef="#br0" timeOffset="-138580">28390 12333 77 0,'0'3'59'0,"3"-1"16"16,6 3 5-16,8-6 0 16,4 0-1-16,15-3-12 15,7 2-9-15,11 4-21 16,4 2-7-16,-7 3-16 16,-2 1-5-16,-8 0-6 15,-6-1-1-15,-1 1 0 0,-6 0-2 16,-6 0-39-16,1 1-51 15,-9-2 57-15</inkml:trace>
  <inkml:trace contextRef="#ctx0" brushRef="#br0" timeOffset="-137985.65">28610 12403 29 0,'16'5'16'0,"-8"4"-6"16,-6 1-5-16,-6 2-2 15,1 1-1-15,-7 4 0 16,0 1 3-16,-10 1 8 16,-2-1 10-16,-8-1 19 15,-1 2 9-15,2-6 16 16,2 0 4-16,8-1 5 15,4-5-2-15,8 3-17 16,1-3-12-16,8-5-22 16,4-2-9-16,4-4-8 15,-2-1-2-15,7-2-2 16,0-1 0-16,6 1-2 16,4 0 0-16,1 1-86 15,4 5-71-15,0-6 97 16</inkml:trace>
  <inkml:trace contextRef="#ctx0" brushRef="#br0" timeOffset="-137701.54">28833 12533 119 0,'-22'11'78'0,"-30"15"3"15,26-18-5-15,8 1-20 16,-5-6-7-16,12 4-18 16,5-2-5-16,0 2-8 15,16 5-3-15,-4-3-7 16,2-2-2-16,2 1-2 16,-7-3-2-16,-3-1 1 15,2 3-1-15,1 0 0 16,-4 1-1-16,-5-3-13 15,-2-5-41-15,-7 1 36 16</inkml:trace>
  <inkml:trace contextRef="#ctx0" brushRef="#br0" timeOffset="-137530.22">28816 12516 150 0,'28'-2'62'16,"2"3"-36"-16,-2 1-15 0,0 4-36 15,-1 1 19-15</inkml:trace>
  <inkml:trace contextRef="#ctx0" brushRef="#br0" timeOffset="-137226.48">29161 12580 132 0,'0'0'85'0,"0"6"5"15,-7-2-12-15,-19 4-19 16,-5 3-2-16,-21-1-11 16,0 9-5-16,3-3-7 15,8 7-6-15,16-10-8 16,10 5-6-16,15 1-4 0,5-7-1 15,11 3 5-15,-1-6 1 16,6 0 1-16,-2-1-2 16,-2-6-5-16,-2-1-1 15,-5-3 0-15,-1-5 0 16,-3-1-4-16,-5-3 0 16,-2-4-3-16,-5-1-1 0,-6 4-18 15,-6-3-55-15,-4 7 50 16</inkml:trace>
  <inkml:trace contextRef="#ctx0" brushRef="#br0" timeOffset="-136584.46">28178 12262 125 0,'-11'-6'83'0,"0"5"0"0,-8-3-8 16,-13-1-22-16,-3 9-12 15,-5 3-18-15,-8 3-7 16,0 3-11-16,4 1-2 16,1-8-1-16,5-2 0 15,8 1-1-15,-3-6-1 16,5 1-55-16,1 5-47 0,-2 0 63 15</inkml:trace>
  <inkml:trace contextRef="#ctx0" brushRef="#br0" timeOffset="-136093.52">27791 12402 56 0,'-52'44'55'0,"37"-28"19"15,-8-2-2-15,18-1-22 16,0-1-11-16,2 1-23 15,8 0-9-15,-5-1-3 16,0 1-2-16,2 1 0 16,3 3 2-16,-5-5-4 15,1 2 2-15,-7-7 3 16,-2 0 4-16,-2 1 5 16,4-4 0-16,-3-4-2 15,-4-2-5-15,5-6-40 16,2 6-67-16,-2-10 66 15</inkml:trace>
  <inkml:trace contextRef="#ctx0" brushRef="#br0" timeOffset="-135888.96">27789 12418 96 0,'17'0'49'0,"5"0"-21"16,7 4-9-16,-3 1-13 15,6 1-6-15,-5 0-26 16,-1 3 19-16</inkml:trace>
  <inkml:trace contextRef="#ctx0" brushRef="#br0" timeOffset="-135721.38">28006 12529 72 0,'-23'76'63'0,"4"-60"14"16,-1-1-12-16,2-5-30 0,-1-3-14 15,7-2-21-15,0-3-52 16,11-3 38-16</inkml:trace>
  <inkml:trace contextRef="#ctx0" brushRef="#br0" timeOffset="-135349.37">28215 12546 148 0,'18'-5'89'0,"2"1"-17"16,5 2-18-16,4 4-29 16,-2 3-6-16,-9 6-6 15,-4 2-5-15,-15 2-3 16,-9 2-1-16,-8 5 5 16,-6 0 8-16,-5 5 13 15,-7-5 7-15,-1 2 14 16,1-2 0-16,-1-4-1 15,8 0-5-15,2-7-16 16,9-1-7-16,11-7-13 16,8 3-2-16,7-6-4 0,1-2-2 15,0-3 3-15,7 3-3 16,0 2 0-16,4 1 0 16,-1 2-3-16,-9-5-15 15,0 2-56-15,2 2-45 16,-8-1 69-16</inkml:trace>
  <inkml:trace contextRef="#ctx0" brushRef="#br0" timeOffset="-134654.48">27531 12297 141 0,'-6'3'113'0,"-3"0"1"16,-5 4-18-16,-6-1-12 16,-9 1-29-16,-5 2-11 15,-7 0-20-15,-7-5-6 16,4 5-11-16,7-5-1 15,-8-1-3-15,7-2-3 0,-2-1 1 16,-4 2-3-16,13-4-26 16,4 2-38-16,5 0-79 15,4-2 86-15</inkml:trace>
  <inkml:trace contextRef="#ctx0" brushRef="#br0" timeOffset="-133954.24">26834 12427 110 0,'-16'11'73'16,"3"3"-7"-16,-6 4-22 16,-1 3-12-16,1 0-20 15,3-1-4-15,3-2-6 16,1-2-1-16,1-7-57 15,0 1 41-15</inkml:trace>
  <inkml:trace contextRef="#ctx0" brushRef="#br0" timeOffset="-133622.27">26896 12572 83 0,'-31'70'52'15,"38"-59"-9"-15,3-2-1 0,10-1-7 16,-2-7-2-16,-3-3-1 15,4-1-4-15,-4-3-6 16,-1-1-4-16,-3 2-7 16,-1-8-3-16,-1-3-4 15,2 1-2-15,0-5 1 16,-1 5-1-16,-3 6-11 16,-2 0-42-16,-5 2 35 15</inkml:trace>
  <inkml:trace contextRef="#ctx0" brushRef="#br0" timeOffset="-133189.28">27242 12526 66 0,'7'4'42'15,"5"-1"0"-15,-1 2-6 0,-8 0-6 16,-9-2 1-16,-8 4 2 16,3 3 1-16,-10 3-3 15,7 3-3-15,-4 10 1 16,-11-8 0-16,5 4 12 15,-3-1 0-15,0-11 4 16,8 9 0-16,6-10-5 16,4-6-1-16,6 1-9 15,2-3-2-15,3-1-6 16,-2 0-1-16,0 0-2 16,7-1-2-16,15-4-5 15,28-3-3-15,-24 3-5 16,-1 0-1-16,-2 3-1 15,-2 0-2-15,-3 2-43 16,-6-2-48-16,-3 0 58 0</inkml:trace>
  <inkml:trace contextRef="#ctx0" brushRef="#br0" timeOffset="-132925.22">27320 12627 135 0,'-1'0'112'15,"0"0"7"-15,0 0-20 16,0 0-12-16,0 9-27 16,4 4-12-16,20 23-21 15,-5-28-10-15,1-2-10 16,-1-5-4-16,1-4 0 15,-2 3-1-15,-2-7-13 16,2 3-37-16,-3-5-120 16,-4-2 111-16</inkml:trace>
  <inkml:trace contextRef="#ctx0" brushRef="#br0" timeOffset="-132727.8">27381 12646 208 0,'-28'22'132'0,"3"-1"-11"16,3-2-41-16,5 3-17 15,11-1-32-15,2-2-13 16,4-2-13-16,-6-5-1 0,-2-6-4 16,4-2-1-16,4 2-70 15,2-3-70-15,-2-3 89 16</inkml:trace>
  <inkml:trace contextRef="#ctx0" brushRef="#br0" timeOffset="-131437.43">26854 12345 120 0,'23'4'80'16,"2"-1"-10"-16,6-2-9 16,1-4-27-16,2 0-11 0,1-1-12 15,-3 0 0-15,3 6-5 16,-1 2-4-16,-3 4 0 15,-1 1-1-15,-12-1-92 16,-6 0 68-16</inkml:trace>
  <inkml:trace contextRef="#ctx0" brushRef="#br0" timeOffset="-126507.49">27228 11746 164 0,'9'-9'86'16,"-9"2"-2"-16,0 2-8 15,0 5-5-15,-1 7-3 16,-1 4-7-16,-2 4-1 15,4 10-2-15,-6 1-4 16,4 11-8-16,5 2-3 0,-7 3-9 16,6 4-1-16,-8-4-9 15,-1 4-5-15,1-7-6 16,5-5-4-16,0-16-4 16,7-1 0-16,-5-11-1 15,-2-8-2-15,7-3 2 16,-5-15-2-16,7-4 1 15,-8-8 0-15,3-12-1 16,1-3-1-16,-4-11 0 16,6 1-1-16,-4 5 1 15,0 8-1-15,5 18 2 16,0 11-1-16,-6 11 2 16,-2 0 1-16,0 10 2 0,-1 0 7 15,4 12 16-15,1 6 8 16,-2 10 9-16,0 7 1 15,-1 9-2-15,7 4-6 16,-7-3-11-16,-5-4-5 16,4-11-16-16,-1-5-2 15,6-7-3-15,5-5-30 16,-1-10-127-16,-4-2-126 0,8-1 163 16</inkml:trace>
  <inkml:trace contextRef="#ctx0" brushRef="#br0" timeOffset="-125583.4">27909 11775 113 0,'-6'-5'91'16,"0"10"17"-16,2 0-2 15,0 14-33-15,-1 4-4 16,2 8-6-16,1 12-6 16,2 6-5-16,1 1-1 0,3-1-3 15,1-3-5-15,2-6-10 16,-1-8-6-16,-2-10-8 15,2-2-2-15,-3-15-2 16,-1 4 1-16,2-8-1 16,1-1-3-16,0-10-5 15,2-7-1-15,-1-11-4 16,-2-11 1-16,-4-11-1 16,0-3-1-16,0-5 2 15,0 5-3-15,1 17 2 16,0 6-2-16,-1 14 4 15,0 8 10-15,-2 8 16 16,-2 7 8-16,0 11 13 16,-2 7 1-16,3 7 6 0,2 4 1 15,1 7 5-15,3 0-3 16,1 3-20-16,1 0-8 16,1-10-19-16,-1-7-8 15,3-8-3-15,1-3-15 16,-1-10-163-16,1 1-162 15,-3-9 203-15</inkml:trace>
  <inkml:trace contextRef="#ctx0" brushRef="#br0" timeOffset="-122907.69">28731 11884 61 0,'-1'-1'48'0,"0"0"8"16,0 0-1-16,0 1 11 15,0 0 2-15,-3 16 3 16,0 41-3-16,4-16-8 16,0 4-12-16,-2 1-16 15,5 5-8-15,0-8-11 16,2-7-2-16,-1-10-4 15,-1-7 0-15,1-7-2 0,0-6 0 16,1-4 3-16,-1-2 0 16,-5-14 3-16,1 2 0 15,-1-12 0-15,4 0-1 16,-3-9-3-16,0-6-2 16,-2-7-2-16,-1-6 0 15,9 9-1-15,-3 0-2 0,2 11 0 16,-2 3 0-16,-3 8 0 15,-2 2 3-15,-1 8 4 16,1 6 0-16,2 5 4 16,0 4-3-16,0-4-1 15,0 0-3-15,-1 15 5 16,-3 38 6-16,1-13 15 16,3 5 6-16,3 9 10 15,-2 2-2-15,4-4-8 16,-4-2-5-16,-1-14-14 15,3-6-6-15,5-4-5 16,2-6-1-16,-5-11-3 16,2 0 2-16,-7-15-10 15,0-1-45-15,8-1 38 16</inkml:trace>
  <inkml:trace contextRef="#ctx0" brushRef="#br0" timeOffset="-118856.42">29480 11920 88 0,'0'-1'78'0,"0"0"17"16,-1 0-14-16,0 0-20 15,0 0-11-15,1 1-10 16,0 0-1-16,0 13 6 15,0 15 2-15,-4 40 1 16,1-21-3-16,1-4-4 16,-2 1-4-16,3 1-6 15,-1-8-5-15,0 1-9 16,2-4-3-16,0-9-4 16,0-4-1-16,0-11-3 15,0-6 2-15,2-10 4 16,-1-5 3-16,2-11 3 15,-2-7-1-15,1-6-6 16,-2-12-2-16,1 4-3 0,1-5-2 16,4 7-1-16,0 9 1 15,2 7 1-15,0 9 3 16,-5 7 2-16,-1 8 0 16,-2 5 2-16,0 6-3 15,-2 10 3-15,0 5 4 16,-4 4 9-16,2 7 4 0,-4 7 8 15,2 5 0-15,3 7-3 16,-1-5-2-16,5-2-10 16,3-11-7-16,0-13-9 15,-1-6-3-15,3-9-2 16,-3-4 3-16,0-5-6 16,3-4-28-16,-4-3-115 15,0-1-105-15,-4 1 148 16</inkml:trace>
  <inkml:trace contextRef="#ctx0" brushRef="#br0" timeOffset="-112998.37">30065 11998 116 0,'-1'-9'75'0,"-5"4"13"16,3-2-2-16,-5 5-8 15,1 2-10-15,-7 4-19 16,1 8-4-16,-5 6-12 16,3 6-5-16,1 3-8 15,0 2-2-15,6-3 0 16,1-3 1-16,6-4 3 15,1-1 1-15,3 1-2 16,3-3-2-16,3-1-4 16,2 0-3-16,7 0-4 15,2-1-3-15,-1-5-2 16,3-2 1-16,-1-7 0 16,-5-7 8-16,4-4 16 15,-5-6 4-15,-4-3 7 0,5 2-6 16,-2 4-12-16,-9-4-3 15,5 2-1-15,-7-2 2 16,-3-4-3-16,3 1 1 16,-9-6 0-16,-6 0-1 15,-3 1 7-15,0 4-2 16,2 7 3-16,-1 3 0 16,1 7-2-16,0 3-1 0,-5 7-8 15,11 5-1-15,-9 6-5 16,4 4-4-16,2 3 1 15,-5-3-3-15,9 1 1 16,0 0-1-16,3-6 0 16,1 1 0-16,6 0-1 15,1-2 0-15,3-2-1 16,6 3-16-16,3-8-87 16,0-2-57-16,14 1 89 15</inkml:trace>
  <inkml:trace contextRef="#ctx0" brushRef="#br0" timeOffset="-111750.74">30683 12017 109 0,'-40'-3'96'15,"32"10"8"-15,5 4-12 16,-3 6-5-16,7 9-17 16,2 1-11-16,0 7-18 15,-5-5-6-15,2 4-5 0,-1 0-1 16,-4-3-1-16,5 3 2 16,-2-6 5-16,0 1-1 15,2-1-2-15,0-4-4 16,5-7-11-16,0-4-4 15,3-5-4-15,1-4-3 16,-1-6 2-16,1-6 0 16,-5-8 2-16,-1-4 1 0,4-11-3 15,1-3 1-15,-1-14-3 16,0-3 0-16,-1-3 0 16,1 1-4-16,-2 10 0 15,3 7-1-15,-6 14 2 16,-2 7 3-16,0 10 4 15,-1 2 4-15,-2 4 1 16,2 0-1-16,0 0-4 16,0 0-2-16,1 10 2 15,-1 13 4-15,-8 39 11 16,1-27 5-16,0 4 3 16,4-1-1-16,-1-3-11 15,5-3-5-15,0-9-7 16,-4-9-4-16,5-6 0 15,0-5-1-15,-1-6-1 0,8 0 1 16,-6-13-3-16,1-3 2 16,-3-7-2-16,0-3 1 15,2-2 2-15,-3-6-2 16,1 2 1-16,0 5-1 16,0 14 1-16,4 13 1 15,-2 16 3-15,-1 4 4 0,-1 12 1 16,-2 3 4-16,1 0 4 15,0 1 2-15,1-4 3 16,0-6-4-16,-3-8-8 16,3 0-4-16,0-8-7 15,0 2 0-15,3-4-97 16,-1-4-68-16,4-6-207 16,8 5 216-16</inkml:trace>
  <inkml:trace contextRef="#ctx0" brushRef="#br0" timeOffset="-108157.54">31244 11969 88 0,'-1'2'97'0,"1"1"8"15,-3 5-4-15,0 4-8 16,-3 7-21-16,1 9-4 15,-4 9-11-15,1 3-6 16,0 6-15-16,-1 0-5 16,4-3-9-16,3 0-3 0,1-9 2 15,-2 0-3-15,4-8 1 16,-2-4-1-16,1-8-1 16,4-4 0-16,-3-8-5 15,3-4 0-15,-2-8-5 16,5-9-2-16,1-9 0 15,0-13-3-15,3-10 1 16,-1-3-2-16,0-4 1 16,0 5 0-16,-1 4-2 15,-2 8 2-15,-1 12 2 16,0 10 4-16,-1 9 16 16,-3 3 2-16,-2 6 4 15,1 0-3-15,-1 1-10 16,0 0-2-16,-1 0 3 0,-1 13 7 15,-4 16 6 1,-8 41 3-16,3-30-3 0,3 4-6 16,0-10-10-16,2 0-6 15,4-10-6-15,0-5-1 16,4-7 0-16,0-8-1 16,6-4 0-16,-2-5 2 15,3-13 1-15,0-2-1 16,0-14 3-16,0-7-5 0,-3-10 2 15,-2-7-1-15,0 3-1 16,-1 10 0-16,2 20 0 16,0 14 1-16,-3 15 2 15,-2 6 2-15,0 12 3 16,0 3 0-16,-1 7 6 16,1 4 1-16,-5 4 0 15,0 2 1-15,1-1-5 16,-1-2 0-16,1-10-5 15,1-2-2-15,1-7 0 16,2 3-3-16,0-8 1 16,3-2-5-16,0-6-89 15,-2-2-72-15,1 4 95 0</inkml:trace>
  <inkml:trace contextRef="#ctx0" brushRef="#br0" timeOffset="-105967.47">31652 11933 40 0,'-1'-1'39'0,"0"0"27"15,0 0 2-15,0 0-1 16,0 1-5-16,0 0-8 16,-1 0-6-16,-1 9-10 15,-8 13-2-15,-5 40 0 16,7-23 1-16,0 5 2 15,11 2-1-15,-6-6-4 16,-4 0-5-16,4-4-7 16,-6-2-4-16,7-3-6 15,3-4 0-15,-1-6 2 16,2-5 0-16,0-7-2 16,1-3-1-16,-3-7-6 15,1-5 1-15,0 5 1 16,0 0-1-16,6-21 1 0,11-33-3 15,-8 18-2-15,1 1 0 16,1-5-2-16,-4 0 1 16,4 5-1-16,-5 0 0 15,-3 13 2-15,-3 6 0 16,1 12 4-16,-1 1 2 16,-1 5 10-16,0-1 4 15,0 0 7-15,-2 11 1 0,-4 14-6 16,-4 29 1-16,9-18 0 15,1 4 1-15,0 6 5 16,-6 1 1-16,0-4-1 16,4-1-1-16,2-11-10 15,3-4-6-15,-2-9-8 16,1-4-3-16,-1-9 1 16,5-1-2-16,1-6 3 15,0-5-3-15,5-4-57 16,-2-2-75-16,14 2 80 15</inkml:trace>
  <inkml:trace contextRef="#ctx0" brushRef="#br0" timeOffset="-104016.65">32010 11934 89 0,'27'-2'73'16,"-27"14"6"-16,-4 9-3 16,2 5-3-16,-3 8-12 15,-2 6-4-15,5 1-13 0,-5-2-6 16,7-2-15-16,-1-5-6 16,2-8-7-16,8-2-1 15,-12-14 2-15,5 2 2 16,2-10 1-16,-3-3 1 15,8-8-2-15,-5-7-1 16,0-8-2-16,-4-1-4 16,2-7 0-16,4-2-3 15,-2-8 4-15,-1-2 1 0,4 2 5 16,-6 0 4-16,8 10 0 16,3 4 2-16,-10 8-2 15,6 3-2-15,-4 13 4 16,-4 0 0-16,0 6 6 15,-7 4 1-15,2 9-3 16,-3 6 0-16,4 12-4 16,-4 4 0-16,0 9-3 15,6 3-1-15,-5-1-3 16,7 0-3-16,0-13-1 16,0-7-1-16,6-8-2 15,-6-11-2-15,0-2-1 16,1-3 1-16,-1-11-2 0,6-1 1 15,-6-19 0 1,4-5 0-16,-2-11-1 0,1-5 2 16,7-1-3-16,-7-2 1 15,4 10 0-15,-8 8 0 16,2 20 0-16,7 10 0 16,-7 12 1-16,2 6-1 15,-8 6 1-15,-7 5 1 16,5 9 1-16,-3 6 2 0,4 8 11 15,1-2 8-15,2 6 2 16,4-7-1-16,2-12-11 16,3-3-9-16,-2-16-5 15,-3 1-41-15,3-5-216 16,-2 0 180-16</inkml:trace>
  <inkml:trace contextRef="#ctx0" brushRef="#br0" timeOffset="-101166.72">32711 11724 97 0,'-3'-6'88'0,"-1"5"28"16,-4-1-4-16,-5 10-22 15,0 3-16-15,-8 8-24 16,-2 0-6-16,-3 7-5 16,1 1 2-16,3 1 0 15,0 4 2-15,16-2-6 16,-4-2-3-16,11 0-12 15,4-4-7-15,4-2-8 16,3-1-4-16,1-2-1 16,5-6-1-16,-1-7 1 0,4-6 1 15,5-16 11-15,2-4 12 16,0-9 12-16,0-4 5 16,-8-3-10-16,-3 3-9 15,-13-3-12-15,-7 3-4 0,-14 10-2 16,1 12-2-1,0 0-2-15,-16 4 2 0,-3 1-4 16,12 7 0-16,12 0-80 16,3-3-68-16,17 7 92 15</inkml:trace>
  <inkml:trace contextRef="#ctx0" brushRef="#br0" timeOffset="-100559.66">33342 11610 75 0,'-23'8'88'0,"5"1"38"16,-1 7 19-16,0 8-30 16,7 2-12-16,-3 0-25 15,0 2-15-15,3 4-14 16,-1 0 1-16,9 5-5 16,4-2-3-16,5-8-11 15,0-1-7-15,17-9-10 16,7-5-5-16,10-8-1 15,6-4 2-15,3-6 3 16,-11-4 7-16,-9-3 11 16,-1-6 6-16,-19 0 7 0,5-3 3 15,-2-1 1-15,-8-1 0 16,-5 0-3-16,-4-4-3 16,0-1-14-16,-4-3-4 15,1-3-12-15,-2 6-5 16,-13-3-4-16,2 6-3 0,-5 9-33 15,-1 0-63-15,14 9-204 16,-3-4 193-16</inkml:trace>
  <inkml:trace contextRef="#ctx0" brushRef="#br0" timeOffset="-85382.03">31981 5198 109 0,'-3'6'75'15,"-2"7"16"-15,-4 2 12 16,4 6-7-16,1 5-4 15,0 8-17-15,-5 2-18 16,-1 0-27-16,-2-1-10 16,-1-3-10-16,4 0-5 15,1-2-3-15,1-4-2 0,3-8-28 16,0-6-38-16,4-7 39 16</inkml:trace>
  <inkml:trace contextRef="#ctx0" brushRef="#br0" timeOffset="-84981.56">32081 5324 79 0,'-3'7'76'0,"0"6"21"16,-3 4 8-16,6 2-20 15,-2 3-15-15,0 6-17 0,2-7-13 16,3 4-23-16,3-5-5 16,10-3-6-16,-1-1-3 15,0-7 2-15,1-3-1 16,-3-6-1-16,-1-2 2 16,-1-5 6-16,1 1 9 15,-5-5 10-15,1 2 0 16,1-1-4-16,-1-5-7 15,0-3-2-15,0-3 2 0,-2-2-1 16,-1-2-3-16,-4 1-5 16,-1 8-2-16,-5 4 2 15,-1 12-1-15,-6 5-1 16,0 1-2-16,-4 4-4 16,-5-5-2-16,5 2-66 15,1 3-69-15,9-2 81 16</inkml:trace>
  <inkml:trace contextRef="#ctx0" brushRef="#br0" timeOffset="-84445.27">32441 5248 135 0,'1'0'124'16,"6"-1"-7"-16,-3-3-22 16,7 4-12-16,-10 2-35 15,-1 2-5-15,-3 14-2 16,-15-3 0-16,3 5 5 15,0 5 0-15,1-5 1 16,5 0 0-16,2-1 0 16,0-3 1-16,0 0-1 15,3-4-4-15,-1 0-12 16,1-1-4-16,-1 4-4 16,-3 1 4-16,1 4 10 15,0-1 7-15,0-5 12 16,3 1-1-16,-1-5-1 15,2-3-6-15,2-1-11 16,1-3-3-16,4-3-7 0,4 1 0 16,5-4 0-16,1-1 1 15,7-3-1-15,1 3-2 16,-1-2-10-16,1 0-1 16,-6 2-9-16,4-2-1 15,-5-3 1-15,-2 3-4 16,4-2-6-16,-8 3-24 0,-1 4-135 15,1 1-73-15,-3 3 133 16</inkml:trace>
  <inkml:trace contextRef="#ctx0" brushRef="#br0" timeOffset="-84162.23">32640 5294 174 0,'-3'1'130'0,"-1"13"33"16,-3 1-11-16,0 3-23 16,5 4-5-16,-2-2-11 15,4-2-5-15,7 2-8 16,0-4-4-16,3-6-10 16,0-2-6-16,2-5-19 15,-1 2-7-15,4-3-20 0,4-2-7 16,2-3-9-16,3-2-7 15,-2-4-6-15,1 2-1 16,-6-3-4-16,1 0-5 16,-4 1-136-16,-4-4-81 15,-7 3 128-15</inkml:trace>
  <inkml:trace contextRef="#ctx0" brushRef="#br0" timeOffset="-83941.86">32796 5212 213 0,'-5'13'160'0,"-3"11"51"15,2 1-17-15,-1 5-25 16,-2 2-23-16,-1-3-55 16,-2 8-26-16,0 3-39 15,0 1-11-15,1 0-10 16,2-5-2-16,3-4-4 15,1-5-25-15,5-4-172 16,1-4 144-16</inkml:trace>
  <inkml:trace contextRef="#ctx0" brushRef="#br0" timeOffset="-82360.85">32164 5859 199 0,'0'-6'149'0,"-5"7"19"16,-1 4-5-16,-4 13-17 15,-8 3-8-15,-4 9-18 0,-2 6-9 16,3 0-32-16,5 1-15 16,13-4-30-16,-3-6-12 15,13-6-14-15,-1-3-3 16,3-2-2-16,11 2 1 15,-9-6-2-15,5 3 0 16,-3-4-1-16,-4 0-1 16,-4 3-1-16,-2-3-3 0,-2 0 0 15,-6-1-3-15,2-2-46 16,-5-1-39-16,0-1-90 16,-1 1-52-16,-7-7-58 15,6-3 168-15</inkml:trace>
  <inkml:trace contextRef="#ctx0" brushRef="#br0" timeOffset="-82191.38">32013 6056 136 0,'11'-13'111'0,"1"-4"22"16,5 2-3-16,-8-3-27 15,5 3-16-15,1 2-33 0,-7 1-13 16,4 4-21-16,-2 3-9 15,3 5-21-15,4 0-74 16,1 0 61-16</inkml:trace>
  <inkml:trace contextRef="#ctx0" brushRef="#br0" timeOffset="-81954.07">32380 5892 156 0,'0'13'148'16,"0"4"19"-16,-1 2-13 15,-1 3-21-15,-2 5-42 16,2-1-21-16,-1 3-38 16,0-2-11-16,1 1-14 15,-1-1-3-15,2-1-3 16,-1 1-5-16,2-7-77 15,0 1-63-15,-1-10 87 16</inkml:trace>
  <inkml:trace contextRef="#ctx0" brushRef="#br0" timeOffset="-81521.63">32483 6034 108 0,'12'-12'72'0,"0"0"-1"16,0-1-11-16,10-3-9 15,0 1-1-15,2 4-2 16,3 0 2-16,-7 8-4 16,-5 3 0-16,0 0 8 15,-7 9 8-15,-3 1 15 16,-2 2 5-16,-6 8 4 15,-4 2-1-15,-5 7-8 16,-5-1 1-16,-2 6 5 16,0-1 7-16,2 2 10 15,3-1 3-15,3-11-9 16,9-1-4-16,5-9-13 16,6-1 1-16,3 0-3 15,-4-2-3-15,7-9-11 16,0 3-7-16,1-6-20 0,4-5-8 15,0 5-12-15,-2-5-5 16,0-1-5-16,-5 5-4 16,-3-2-10-16,-2 3-61 15,-2 2-172-15,1-1-109 16,-1-6 197-16</inkml:trace>
  <inkml:trace contextRef="#ctx0" brushRef="#br0" timeOffset="-80016.4">31994 6602 30 0,'36'-36'30'16,"-22"28"21"-16,-6 1 14 16,-2-1 6-16,8 3 0 15,-2 0-17-15,-1 2-15 16,1 3-19-16,-4 3-7 0,-1 7-4 15,-1 2 5-15,-1 10 17 16,-5 4 9-16,-5 13 15 16,-1 5 2-16,-11 2 3 15,0-1 3-15,-8-11 7 16,5-5 6-16,10-5-3 16,5-8-4-16,9-4-17 15,-4-7-14-15,5-2-16 16,4-5-5-16,2-5-7 15,7 2 0-15,-3-7-4 16,0 7 0-16,0-4-3 16,2 6-1-16,-1-2 0 15,2 0-2-15,-2 2-49 16,0-5-92-16,1 7 95 16</inkml:trace>
  <inkml:trace contextRef="#ctx0" brushRef="#br0" timeOffset="-79707.96">32383 6576 148 0,'-2'-5'88'0,"7"3"-14"15,-2-1 7-15,2 5-4 16,5 1-10-16,-5 7-8 15,-4 3-2-15,-2 10-2 16,-2 4 7-16,-2 4 4 16,-1 0 1-16,6 0-13 15,-3-3-11-15,2-4-20 16,-2-4-8-16,-2-7-10 16,1 0-1-16,-2-5-1 15,2 3-3-15,-2-9-3 16,-1 0-51-16,0-5-207 15,-1 0 181-15</inkml:trace>
  <inkml:trace contextRef="#ctx0" brushRef="#br0" timeOffset="-79554.07">32368 6600 148 0,'20'-15'134'0,"5"1"-8"16,-8 2-32-16,4 3-28 15,-8 2-53-15,-3 4-8 16,11 6-6-16,-6 3-32 0,9 1 25 16</inkml:trace>
  <inkml:trace contextRef="#ctx0" brushRef="#br0" timeOffset="-79217.38">32739 6501 233 0,'-11'9'163'16,"-5"4"-3"-16,-5 11-41 16,-2 6-10-16,1 5-26 15,3-1-7-15,10 0-21 16,6-2-12-16,9-7-20 16,5 1-9-16,7-2-4 15,4-7 2-15,5-5 7 16,2-11 6-16,5-3 11 0,-5 2 5 15,-4-4 12-15,-10 2 5 16,-9-5 11-16,-5-3 2 16,-11-3-10-16,-4 4-9 15,-9-2-24-15,-5 2-11 16,1 5-10-16,1-2-3 0,4 6-3 16,6 6-1-16,8 0-31 15,2-5-89-15,4-1-248 16,7 1 239-16</inkml:trace>
  <inkml:trace contextRef="#ctx0" brushRef="#br0" timeOffset="-77369.64">32198 7032 144 0,'-1'0'83'16,"-1"9"7"-16,-1 2-7 15,-2 10-10-15,5 5-5 0,1 12-16 16,-1 2-10-16,2 6-19 16,-2-3-6-16,0-4-10 15,0-2-2-15,0-8-2 16,0-2 0-16,0-6-4 16,2-3-20-16,1-7 12 15</inkml:trace>
  <inkml:trace contextRef="#ctx0" brushRef="#br0" timeOffset="-76884.02">32272 7143 51 0,'10'-8'36'15,"3"-2"18"-15,-3-1-10 16,10-1-4-16,0-1-6 0,6 0-8 16,1 0 0-16,0 4-1 15,1 5-2-15,-10 4-3 16,-1 1-4-16,-3 4-6 15,-11 4 0-15,2 5 10 16,-7 6 10-16,-8 6 13 16,0 7 5-16,-8 4 6 15,1 2 1-15,-2-2 12 16,-1-1 6-16,4-6 1 16,-1-4-5-16,12-7-15 15,4-6-11-15,1-6-15 16,5-1-6-16,1-6-8 15,2-3-2-15,8-1-5 16,-2 0 0-16,1 0-4 16,4-6 1-16,-3 0-1 15,3-2-3-15,1-5-10 0,-7 8-64 16,5-1-213-16,5-9 199 16</inkml:trace>
  <inkml:trace contextRef="#ctx0" brushRef="#br0" timeOffset="-76437.39">32897 7004 108 0,'-11'0'120'16,"-9"4"-1"-16,-5 5-2 15,-9 6-2-15,0 5-34 16,2 1-5-16,6 5-18 15,4 4-14-15,13-2-20 16,4 0-7-16,8-3-7 16,7-4-3-16,5 1-3 15,2 4 0-15,1-3-1 16,1 1-1-16,-4-6 3 16,1 3-1-16,-8-6 3 15,-1-1 1-15,-5 0 0 16,-3-6-1-16,-2-3-2 0,0 3-3 15,-3-9 1-15,4 1-2 16,0-7 0-16,3-8 2 16,-1-4-1-16,0-9 0 15,1-6 1-15,-1-1-2 16,5 3 1-16,0 1-1 16,0 6-1-16,3 2 1 15,-3 0 0-15,2-1 0 0,-1 2 1 16,-2 2-2-16,-3 4-1 15,1 3-10-15,-4 6-119 16,-5 0 98-16</inkml:trace>
  <inkml:trace contextRef="#ctx0" brushRef="#br0" timeOffset="-72892.49">32383 7790 68 0,'0'-34'58'0,"6"27"6"16,4-1-5-16,5 1-17 15,1-2-10-15,4 1-17 0,-1-3-3 16,-3 4-5-16,4-1-2 16,-6 11-3-16,1 2 1 15,-7 10-1-15,-7 7 1 16,-3 5 12-16,-9 0 11 16,-1-1 15-16,-2 5 3 15,-4-6-3-15,0 0-8 16,-4-6-10-16,9-9-4 0,10-4-6 15,7-4-1-15,8-5-3 32,-6 2-3-32,1 0-1 0,22-8-1 0,1-2-3 15,-3 4 1-15,-7 7 1 16,-11 5 7-16,-3 8 21 16,4 1 11-16,-20 5 23 15,7 2 5-15,-8 2 2 16,-5 0-4-16,2 1-18 15,-2 0-10-15,-6-3-20 16,11 1-7-16,0-7-6 16,-1-2-4-16,10-7-3 15,-5-3-3-15,7-5-85 16,5-7-57-16,3-4 89 16</inkml:trace>
  <inkml:trace contextRef="#ctx0" brushRef="#br0" timeOffset="-72389.77">32702 7784 27 0,'5'-11'38'16,"4"4"11"-16,1-3 1 16,4-2-9-16,3 0-18 15,2 1-5-15,-1 0-11 16,0 7 0-16,-3 4-4 16,-2 2 1-16,-4 9 5 15,-5 6 13-15,-4 8 25 16,-5 0 10-16,-10 2 11 15,-2 2-6-15,-6 0-11 0,-4 6-4 16,1-3 6-16,2-1 2 16,6-3 12-16,2-5 1 15,10-5-6-15,2-6-5 16,5-3-15-16,5-3-7 16,3-6-5-16,1-3 1 15,4-1 7-15,3-1 0 16,2 0-3-16,1 0-7 15,0 0-13-15,-2 1-5 0,1 1-5 16,5 1-1-16,-5 0-2 16,2-1-2-16,-7 3-49 15,-1 0-51-15,-5 0-165 16,-1 7 160-16</inkml:trace>
  <inkml:trace contextRef="#ctx0" brushRef="#br0" timeOffset="-71664.87">32554 8322 102 0,'5'2'93'0,"-5"4"6"16,-4 1-8-16,3 5 0 16,-5 9-20-16,1 1-10 15,-2 5-17-15,3 3-10 16,-3-2-15-16,4 0-7 15,1 0-7-15,-2-3-3 0,10-2 0 16,-5-1-2-16,10-6-57 16,0-5-64-16,-2-9 73 15</inkml:trace>
  <inkml:trace contextRef="#ctx0" brushRef="#br0" timeOffset="-71223.71">32843 8295 103 0,'-4'9'74'0,"-4"12"22"0,-4-4-6 15,-3 12-17-15,0 1 1 16,2 4-6-16,2 5-7 15,7-6-10-15,4-2-10 16,7-5-14-16,1-3-8 16,4-5-9-16,2 0-2 15,5-6-3-15,2-3 1 16,7-3 5-16,1-1 2 16,-6-10 2-16,2-1 1 0,-12-7-2 15,-1-4 1-15,1 2 0 16,-11-4 2-16,1 4 8 15,-5 3 5-15,-5 4 9 16,-2 4 2-16,-10 6-5 16,-2 2-4-16,-12 6-13 15,6 3-6-15,-1 2-7 16,5-1-4-16,10-2 0 16,3-3-2-16,7-4-31 15,1 0-45-15,2-4-159 16,0 0 154-16</inkml:trace>
  <inkml:trace contextRef="#ctx0" brushRef="#br0" timeOffset="-69701.01">32942 8929 79 0,'0'-7'83'16,"3"0"5"-16,-2 3-7 16,-2 1-5-16,-6 3-18 15,0 1-6-15,-14 6-6 16,0 1-2-16,-7 8-2 16,-3 2-2-16,5 4-3 15,2 3-3-15,9-3-9 16,9 1-6-16,12 0-11 15,8 0-4-15,7 1-3 16,9-2-1-16,4-1 1 16,3-1 0-16,-2 1 1 15,-11-2-1-15,-8-3 1 0,-9-3-1 16,-5 2 0-16,0 0 0 16,-2 0 1-16,-2-2 2 15,-4 3 3-15,-3-5 2 16,-3-3-1-16,-2 3-1 15,0-8-3-15,4-4-1 16,5-8-1-16,4-4 0 0,1-7 0 16,0-3-1-16,6-6 1 15,1 0-1-15,5-4 0 16,4-3 0-16,-4 2-1 16,-5-2 1-16,1 4 0 15,1 7 0-15,-7 6 1 16,2 5-2-16,7 9-44 15,-9 0-75-15,7 6 75 16</inkml:trace>
  <inkml:trace contextRef="#ctx0" brushRef="#br0" timeOffset="-69035.09">32818 9592 148 0,'0'-1'87'0,"3"0"14"0,-3-1-10 15,1 2-13-15,5 10-1 16,-1 16-6-16,-1 32 4 15,-15-31 15-15,2 0 8 16,0 0 5-16,1-9-8 16,8 1-24-16,4 0-17 15,9-12-24-15,3 4-6 0,13-15 17 16,4-3 13-16,3-4 10 16,0-6 2-16,-4-1-19 15,-5-1-13-15,-4 4-17 16,0 3-4-16,-2-2-10 15,6 1 0-15,-4-3 0 16,-1 3-3-16,-8 1-87 16,-3-1-69-16,-5 4-181 15,-1-3 197-15</inkml:trace>
  <inkml:trace contextRef="#ctx0" brushRef="#br0" timeOffset="-68805.71">33072 9530 327 0,'-9'31'171'16,"6"3"-63"-16,-3 4 5 15,3 3-47-15,3-8-23 16,-2 1-21-16,3-7-7 0,0-5-11 15,0 3-2-15,2-7-36 16,-1-1-66-16,-4 0 63 16</inkml:trace>
  <inkml:trace contextRef="#ctx0" brushRef="#br0" timeOffset="-67182.55">31572 10376 48 0,'0'6'48'0,"2"-5"28"15,12-1 11 1,11-3-11-16,0-4 0 0,16-1-12 16,2-8-14-16,14 0-14 15,9-1-3-15,7-4-2 16,6 2 0-16,-7 1-8 16,-3-1-1-16,-5 0 3 15,1 5 4-15,11-6 4 16,-4 3 7-16,1 2 8 15,-1-2 3-15,-10 3-6 16,0-1-9-16,1 5-17 16,1-1-8-16,2 0-7 15,3 0-1-15,-16-4-1 16,-10 0 0-16,4-2 1 16,-3 0 6-16,28 2 23 0,11 0 3 15,-5 1 0-15,2 2-3 16,-27 3-23-16,-16 3-4 15,-11 1 0-15,-10 1-4 16,7-2 1-16,1 1-1 16,-3-2 1-16,3-1-1 15,-13 4 2-15,-3-5-1 16,-7 8 2-16,-1-7-2 0,-7 7 2 16,-5-2-2-16,-7-1-1 15,-2 6 1-15,-3-2-1 16,-1 3 0-16,3-2 1 15,2 3-1-15,-8 3 0 16,-11-2-1-16,-16 5 0 16,-12-3 0-16,-2 3 1 15,-1 3-1-15,8 1 1 16,-3 4-1-16,-3-2 0 16,-4 0 0-16,-10 2 1 15,3 2-1-15,7 3 0 16,4 3 0-16,9-1 0 15,1-6-1-15,-1 1 1 16,2 0-2-16,-2 0 2 16,-4 3 0-16,1-6-1 0,2 0 1 15,4-1 1-15,4 2-1 16,-6-4 1-16,-2-2-1 16,-1-4 0-16,-2-2 0 15,13 4 0-15,6 2 0 16,3 5 0-16,1-2 0 15,3 1 0-15,2 1 0 16,5-2 0-16,4 1 0 0,6-6-1 16,3-2 1-16,13-8 0 15,5 0-2-15,18-7 2 16,7-1 0-16,9-2-1 16,4-2 0-16,1-5 1 15,3 0 0-15,9-2 0 16,3 1 0-16,21 4 0 15,4-1 1-15,5 1 0 16,5-4 1-16,-7 3-1 16,3 1 1-16,-2 0 0 15,-6-2-1-15,-7-3 2 16,-7 1-3-16,-4-4 1 16,2 2 0-16,13-1-1 15,3-4 0-15,2-2 4 0,-2-1 3 16,-4-1 11-16,9 2 5 15,15 5 7-15,-4 1-1 16,-21 4-7-16,-12 0-1 16,-26 4-1-16,-4 4 9 15,8 0 24-15,-3 5 2 16,-2-1 4-16,-3-4-8 0,-9 6-20 16,-6-2-5-16,-10 2-12 15,-5 2-5-15,-3 0-2 16,-2 1-3-16,3 0-9 15,0 0-40-15,-1 0-136 16,1 0-83-16,0 0 146 16</inkml:trace>
  <inkml:trace contextRef="#ctx0" brushRef="#br0" timeOffset="-63409.89">32691 7869 174 0,'-1'-1'99'0,"0"0"-20"16,1-1-9-16,0 1-15 15,0 0-5-15,9-3-4 16,9-3 2-16,29 1-3 16,-26 9-3-16,-1 1-6 15,-3 10-2-15,2 0-2 16,1 3-1-16,-3 8-5 15,2-3-3-15,-1-1-11 0,0-1-2 16,0-4-5-16,1 1-1 16,4-1 0-16,-4 3 0 15,-1 3 0-15,-7-3 1 16,-2 9-2-16,-5-6 0 16,1 5 2-16,0 3 0 15,-5-2 1-15,3 6 4 16,5-13 0-16,-7 2 1 0,7-6-3 15,-4 2-2-15,-4 7-1 16,4-2-3-16,-4 2 3 16,0-1-1-16,1-4-2 15,1 0 2-15,-2-1-4 16,0-4 1-16,0 2-1 16,-3-3 1-16,-1-1 0 15,0 4 1-15,2-3-1 16,-1 3 2-16,1 5-3 15,-2-2 1-15,-3 8-1 16,2 0 0-16,0-3 0 16,2-2 0-16,0-4 1 15,2-4 1-15,-2-3-2 16,0-3 3-16,1-1-1 0,-1 2 0 16,2-1 1-16,-7 7-1 15,-5-4 1-15,3 3 1 16,-1-1-3-16,5 0 1 15,0 1-1-15,4-2-1 16,-1-3 1-16,0 0-1 16,-2-1 0-16,-3-3 2 15,3 3-1-15,-1 2 1 16,0 1 0-16,-8 3 1 0,2 1-1 16,-2-5 2-16,6 3 3 15,-1 1 3-15,-1-3 1 16,-3 4 0-16,-2 1 3 15,1 2-2-15,-3 4 6 16,1-1 1-16,-2 2-1 16,3-4 4-16,-1-2-3 15,4 1-2-15,2-9-2 16,3 4-6-16,4-11-5 16,-2 2-1-16,2 0-2 15,0 1 1-15,-3 12-2 16,1-3 1-16,-1 6-1 15,0-4 0-15,3-7 1 0,2-2 0 16,1-7-1 0,0-2-5-16,0-5-98 0,0 4-83 15,0 0 115-15</inkml:trace>
  <inkml:trace contextRef="#ctx0" brushRef="#br0" timeOffset="-61706.56">32779 8488 61 0,'-34'-18'38'0,"28"30"22"16,2-2 2-16,4 1 6 15,3-2-1-15,3 0 2 16,1 2-1-16,3 3-1 16,-1-1-3-16,3 9-14 15,0-1-5-15,3 7-2 16,4 2-4-16,7-5-6 0,-4-7-6 31,-11-9-11-31,0-1-6 0,29 21-5 0,3-1 0 16,-9 0 4-16,-19-9 6 15,-2 5 3-15,-7-1 2 16,2 3-6-16,-3-2-4 16,3-6-4-16,2-2-3 15,-2-3 0-15,1-1-1 0,1 0-1 16,-2 0 1-16,-1 1 0 16,1 1 4-16,-1 6 9 15,-2 1 3-15,-2 4 4 16,-2 1-2-16,-2-2-10 15,-1 0-3-15,1-6-3 16,-2-2-1-16,2-6-2 16,-3 0 1-16,-2-3 1 15,-2 1-1-15,-2 4 1 16,-2 2-2-16,2 11 0 16,0-1-1-16,1 5 0 15,2 0 1-15,-2-6 1 16,2-1 5-16,2-7 8 15,0 0 2-15,-2 2 0 16,-4-3-3-16,-1 2-7 0,-3 0-1 16,7 1-1-16,-4 1 0 15,-2 4-2-15,2-2 2 16,-3 2 2-16,1-6 0 16,-1-6 2-16,-1 1-2 15,1-7-1-15,1 4-3 16,3-2-2-16,-2 2 0 15,1 2 0-15,0 2 0 0,-2 5 0 16,1 0-1-16,1 0 1 16,-3-4-1-16,5-3 0 15,-1-6 0-15,-1-1 0 16,4 2 0-16,0-3 1 16,2 5-1-16,2-6-2 15,2-1-6-15,2 0-63 16,0 0-47-16,0 0-177 15,0 0 183-15</inkml:trace>
  <inkml:trace contextRef="#ctx0" brushRef="#br0" timeOffset="-59944.22">32670 7290 59 0,'-32'8'52'16,"34"-7"14"-16,0 2 1 0,2-3-10 16,-4-1 3-16,0-1 10 15,7-1-3-15,7-2-6 16,27-15-5-16,-26 12-12 16,2 4-5-16,2-7-14 15,1 0-6-15,0-4-8 16,0-3-1-16,5-1 4 15,1-2 4-15,1-6 4 16,-2 2 1-16,-8 0-2 16,1-2-4-16,-4 4-2 15,-5-2-2-15,7 2 3 16,0 0 2-16,-5 1 2 16,1-1 0-16,-10-1-2 15,-1 0-4-15,2-5-5 0,1 1-3 16,-2-5-3-16,-1-3-1 15,-3 6 0-15,1 1 0 16,-4 8 0-16,3 5 1 16,1-1 2-16,1 3-1 15,-9 1 0-15,9-3-1 16,-10 0 1-16,10-6 0 16,-3-7 0-16,-12 2-1 15,7-5 0-15,-11 7 0 0,10 0-2 16,3 5 1-16,-2 3-1 15,-1-3-1-15,0 1 2 16,-5-5-1-16,-1 0 1 16,-1-1-1-16,-5 4-1 15,-1 0 1-15,-2 5-1 16,1 0 1-16,5-1 0 16,-1 2-1-16,3 2 2 15,1-1-2-15,1 1 1 16,1-3-1-16,-2-4 0 15,-1 1 2-15,-2-4 1 16,0-1 1-16,1 9 4 16,-3 7 0-16,2 12 2 0,-6 9 2 15,6 7-5-15,1 3-1 16,1-1-4-16,5-3-1 16,1-3 0-16,3-5 0 15,-1-3 1-15,3-2-1 16,-6-4-5-16,-2 0-11 15,2-2-73-15,3-3-42 16,4-2 73-16</inkml:trace>
  <inkml:trace contextRef="#ctx0" brushRef="#br0" timeOffset="-58776.43">32692 6769 37 0,'-2'0'35'0,"2"4"14"15,1-3 0-15,-1-2-1 16,0 0-2-16,0 0-1 16,5-14-1-16,2 0-8 15,21-30-3-15,-12 24-8 16,-1-1 1-16,3-3-1 15,-3 0-2-15,1-2 2 16,-1 0-1-16,0-4 3 16,0 1 2-16,3 1-2 0,-4-4 1 15,-3 6-5-15,-1-3 0 16,-7-1-3-16,5 1-1 16,-2-3-1-16,0 0-2 15,3 0-4-15,-2-1 0 16,-6 2-4-16,2 1-4 15,-7 3 0-15,-1 3-2 16,1 1-1-16,4-3 2 0,4-6-2 16,1 7 2-16,2-1-2 15,-7 1-1-15,0 9 2 16,-2-5-1-16,2 0 2 16,5 5 2-16,-3-2-2 15,2-7 1-15,-1-4-3 16,-6-1 0-16,-6-1 0 15,3 6 0-15,-6 6 0 16,4 3 1-16,3 3 2 16,-3 1 2-16,4 4-2 15,2-1 0-15,-2 3-2 16,-1 2-1-16,-4-4 2 16,-5 1-2-16,-2 0 1 15,2-5 0-15,-3-3-2 16,6 2 1-16,1-1 0 15,-1 4-1-15,3 1 1 0,-3-1 3 16,1 0 13-16,0 0 5 16,-1 2 4-16,3-1 0 15,-3 6-11-15,2-4-3 16,-1 2 0-16,-2 1 0 16,-3 1 3-16,1 4 2 15,1 0 3-15,-1-2 0 0,2-1-6 16,1-1-3-16,0 1-6 15,5-4-2-15,3 4-3 16,2 1 1-16,3 2-1 16,-2 0-1-16,0 0-4 15,0 0-68-15,0 0 54 16</inkml:trace>
  <inkml:trace contextRef="#ctx0" brushRef="#br0" timeOffset="-55391.41">32439 4713 68 0,'1'-9'62'0,"4"-1"12"15,-3 4 0-15,-2 6 4 16,-2 0-1-16,1 0 0 16,-1 0-5-16,1 0-14 0,0 0-7 15,-4 13-7-15,-3 5-3 16,-14 41-6-16,9-30 0 16,3-1-6-16,0 2-2 15,5-9-4-15,2 3-5 16,0-7-4-16,3 1-1 15,0-5 3-15,2-3 7 0,2-1 13 16,0-5 3-16,4-4 4 16,1 3-4-16,7-3-1 15,-2 1 2-15,5-5-2 16,1-4-5-16,-1-2-9 16,3 1-9-16,-2 5-8 15,-5-5-1-15,2 2-3 16,4-1 1-16,-3-8-1 15,2 5 1-15,-3-3-1 16,-3-2-1-16,1 10-3 16,-3-1-3-16,-1-3-64 15,-4 0-35-15,-4-3-95 16,-1-8-74-16,-4 8 179 16</inkml:trace>
  <inkml:trace contextRef="#ctx0" brushRef="#br0" timeOffset="-55157.42">32612 4713 138 0,'-3'19'132'0,"2"8"27"0,-3 6-5 15,-1 0-13-15,0 6-32 16,-2-1-24-16,-1 7-44 15,0 0-18-15,0 2-19 16,6-4-1-16,2-2-4 16,-2 1-16-16,2 2-165 15,0-6 130-15</inkml:trace>
  <inkml:trace contextRef="#ctx0" brushRef="#br0" timeOffset="-53931.38">33080 10141 155 0,'-7'-3'116'15,"-1"5"-6"-15,5 3-17 16,0 6-8-16,-3 3-18 16,1 2-9-16,-2 4-6 0,-3-6-2 15,1 7-10-15,1 1-5 16,-3 4-14-16,10-3-4 16,7 2-7-16,-3-4-1 15,9-1-3-15,-1 2 0 16,-8-11-1-16,11 3-2 15,-10-4 1-15,1-2-1 16,5 3 0-16,-2-4 0 16,7-3 0-16,-3 1-1 0,6-9 5 15,0-2 3-15,3-7 7 16,-1-3 0-16,-6-1 0 16,-2 2-1-16,-2-5 3 15,-1 1 6-15,1-3 7 16,2-2 3-16,-2 1 2 15,-1 0-2-15,-3 4-3 16,-1-4-1-16,-5-1-4 16,0 1 3-16,-8 1 8 15,-3 4 4-15,-6 10 1 16,-1 0-7-16,1 3-12 16,-1-1-7-16,4-1-8 15,-4 2-3-15,2-1-3 0,2 3-2 16,5 0 0-16,1 2-2 15,4 1-65-15,2 3-57 16,0 3-195-16,8-6 197 16</inkml:trace>
  <inkml:trace contextRef="#ctx0" brushRef="#br0" timeOffset="-49561.92">32320 5278 102 0,'0'0'62'0,"0"0"8"15,0 0 6-15,0 0 14 16,0 0 1-16,0 0-13 16,0 0-8-16,0 0-29 15,0 0-14-15,8 2-14 16,-1 0-3-16,5 0 1 16,30-1 5-16,-25-12 7 0,-2 1 4 15,-1 4 1-15,1 0 0 16,-9 6-4-16,6 1 0 15,-4 1-7-15,-3 0-1 16,5-2-2-16,-3 1-2 16,-1 0 2-16,4-1 4 15,-4 1 3-15,-3 0 4 16,4 4 2-16,-9 2-1 0,2 5-2 16,2-1-2-16,-4-2-6 15,6-1-3-15,-4-2-6 16,-3 0-4-16,-1-1-24 15,2-3-50-15,4-1-174 16,-2-1 159-16</inkml:trace>
  <inkml:trace contextRef="#ctx0" brushRef="#br0" timeOffset="-40476.23">32330 6574 34 0,'-1'0'36'0,"0"0"24"15,-1 0-2-15,1 0-4 16,0 0-6-16,1 5-8 16,2 9-3-16,3 1-9 0,16 27-6 15,-13-25-6-15,2-2-1 16,-1-2 2-16,0 1 4 15,-1-4 4-15,0 0 2 16,3 0-5-16,0-1-5 16,3-1-8-16,-4-1-1 15,-3 2-2-15,4 6 0 16,-12 4 0-16,2 2-1 16,0-1-1-16,0 1 2 0,5-1 2 15,-1 0 3-15,-2 1 5 16,-4-8 2-16,1 0-2 15,-1 0-3-15,1-7-6 16,1 6-2-16,8-1-2 16,-4 1 0-16,3 7 0 15,-3 1 0-15,-5 4 0 16,4 3 0-16,-4 6-1 16,1 0 1-16,-1-1 3 15,2-5 0-15,-6-8 4 16,2-1-3-16,2-7-1 15,2 1-1-15,4-5-1 16,3 5-1-16,-4 3 0 16,-5-2-1-16,4 10 1 15,-8-3-2-15,9 2-1 0,-5 5 1 16,3-2-1-16,4-2 1 16,-12-5 1-16,6-2-2 15,0-5 3-15,-1 0-3 16,0-3 0-16,7-1 0 15,-4 1 0-15,3 1 2 16,2 6 0-16,-9 1 0 16,-1 0 0-16,-2 3-2 0,-1-5 0 15,0-2 0-15,4 0 0 16,0-4 1-16,0 1 1 16,1-1-2-16,-4 1 1 15,2 3-1-15,0 0 0 16,2 5 0-16,-2 2 1 15,-3-1 0-15,7 2 2 16,-5-3-2-16,3-7 1 16,-3 1-1-16,-6-9 2 15,3 2 2-15,1 5 7 16,5-4 1-16,-1 9 3 16,3 2-1-16,-2 1-4 15,3 8-2-15,-1-4-4 0,-5 0 0 16,5-2-1-16,-2-4-1 15,-6-3 0-15,4-2-1 16,-9-4-2-16,5-1 1 16,6 0-1-16,-6 5 1 15,7 2 1-15,1 0-2 16,-4 2 3-16,3-6-3 16,-7-3-1-16,-1-3-23 15,-3-5-98-15,-6-2-91 0,2-2 123 16</inkml:trace>
  <inkml:trace contextRef="#ctx0" brushRef="#br0" timeOffset="-31053.62">32816 10244 118 0,'-1'-6'92'0,"-4"10"9"16,-2-1 0-16,-4 3-22 16,-1 3-9-16,-6-1-13 15,2 2-6-15,0 4-3 16,2 4-2-16,2 1-10 15,2 1-6-15,1 1-14 0,3-4-4 16,3-4-6-16,3-2-1 16,5-4 1-16,4 2-3 15,2-1-1-15,1-1 1 16,2 3-1-16,3-2 1 16,1 2 1-16,1-2-1 15,-1 1 1-15,-1 1-1 0,-1-1-2 16,0 0 1-1,-3 0 0-15,-2 1 3 0,-5 3 5 16,-5 1 2-16,-3 2 4 16,-3-3 2-16,-6 0-1 15,2 0 0-15,-4-2-5 16,-1-1-3-16,-2-3-5 16,1-4-1-16,0 4-3 15,-2-6 0-15,5-1 1 16,-1 0 0-16,7-5 2 15,4 0-1-15,2-5-2 16,5-5 1-16,2-7-1 16,0-3 0-16,4-8 1 0,0-1 1 15,1-1 2-15,4-1 3 16,4 7 7-16,0 1 3 16,5 2 7-16,-2 3 1 15,-6-2-3-15,-1 4-4 16,-12 7-5-16,-3-3-7 15,-2 7-6-15,-7-4-4 16,1 0-55-16,-9 6-47 16,-4 0 67-16</inkml:trace>
  <inkml:trace contextRef="#ctx0" brushRef="#br0" timeOffset="-20568.35">32565 10290 109 0,'-4'-5'106'16,"3"6"9"-16,-14 5-13 15,4 2-10-15,-1 1-20 16,-1-2-6-16,-2 1-8 15,7-1-4-15,-5 1-5 16,-1 7-6-16,7-3-10 16,-6 2-6-16,3 5-12 15,5-5-6-15,4 3-5 16,5 1-1-16,3-4-1 16,10 4 0-16,-6 1 2 15,6 1 1-15,-2 6 9 16,-4-2 7-16,5 2 14 0,-9-1 4 15,5-2 1-15,-7 2-4 16,-2-7-10-16,2 7-6 16,-7-9-9-16,1 3-3 15,0-10-3-15,-5 1-1 16,-3-5 0-16,3-3-2 16,-5 1 2-16,3-5-2 0,4-6-2 15,3-3-1-15,-4-7-1 16,3-9-2-16,4 1 4 15,-3-7-2-15,10 1 2 16,-3-1 0-16,-1-5 0 16,5 2 1-16,-2-1-1 15,4-3 0-15,2 1 2 16,-1 5 0-16,-1 2 3 16,-4 6 2-16,-6 7 0 15,-4-1-1-15,-6 7-6 16,1-3-13-16,-11 10-62 15,5-1-37-15,3 6-139 16,-2 3 157-16</inkml:trace>
  <inkml:trace contextRef="#ctx0" brushRef="#br0" timeOffset="-17912.57">32195 10377 86 0,'-1'-4'59'0,"1"8"29"15,-3 2 4-15,-2 12 6 16,4 4-5-16,-2 4-20 15,1 8-6-15,1 0-17 16,1 3-9-16,-1 6-13 16,1-7-5-16,1 1-3 15,0-2-2-15,1-10-2 16,1 4-1-16,-2-6-1 16,1 0-3-16,-2-2 0 15,0-4 0-15,3-4-1 16,-2-5 1-16,2-3-3 15,-1-3-2-15,-2-2-1 16,0-1-1-16,0 0 1 16,0 0 0-16,0-1 1 0,0-11-1 15,1-11-3-15,2-30 1 16,-5 27-2-16,2-5 2 16,2 4 1-16,-2-3-1 15,2 4 1-15,-2 2-2 16,1 7 0-16,-1-1 0 15,0 2-1-15,-3-2 0 16,-1-4 4-16,2 2-1 0,0-1 2 16,2 5 0-16,0 4 2 15,0 3 2-15,-1 0 3 16,0 5 0-16,0 2 3 16,2 1 1-16,-1 2 4 15,0 0 0-15,0 0 1 16,0 0-1-16,2 16 0 15,10 32-1-15,-7-22 4 16,2 5 6-16,-2 3 10 16,1 3 3-16,-2-1-3 15,3-2-6-15,-2-5-12 16,2-2-5-16,-2-7-5 16,-1 1-2-16,-1 0-1 15,-2-4-2-15,0 2-2 16,1-5-1-16,1-5-1 0,2 1 0 15,-4-10 0-15,0-2 0 16,-3-1-7-16,1 1-17 16,0 1-77-16,0 0-56 15,0 0 87-15</inkml:trace>
  <inkml:trace contextRef="#ctx0" brushRef="#br0" timeOffset="36208.53">27714 8749 44 0,'0'-1'32'0,"0"0"13"16,0 0-2-16,-1-1 2 15,0 1 1-15,0 0 6 16,0 0 0-16,0 0 1 16,-1 0 0-16,-8-2 1 15,2 1 0-15,-3 0-4 16,-31 4-5-16,30 5-7 0,-3 5-4 16,0 6-8-1,3-1-2-15,1-9-4 0,3 3-1 16,1-7 2-16,2 5 0 15,3 3 0-15,0-5-1 16,1 1-5-16,0 3-2 16,0 1-1-16,1 5-2 15,0-5 0-15,1 0 0 0,2-1-3 16,0-2 1-16,3-3-3 16,0-1-1-16,5-4 0 15,0 2-1-15,5-2 1 16,4 2 1-16,2-1 0 15,-2 0 1-15,-2-2 0 16,2 4 1-16,1 0-2 16,-3 0 2-16,-2-1 0 15,-9-3-2-15,-1 2 1 16,3 2-1-16,1 3 0 16,1 0-1-16,-6-2-1 15,5 3-1-15,-4-3 1 16,-6 1 0-16,-3 2 4 15,0 2 4-15,-3 7 5 16,8 5 2-16,-4 2 2 0,-2 2-1 16,1-3-1-16,-8-2 0 15,8-4-2-15,-4 1-3 16,-3-5-4-16,2 4-1 16,-9-3-3-16,4 0 0 15,-3-3-3-15,-1-4 0 16,0 2 2-16,-7-7-3 0,4 7 2 15,0-7-1-15,4 2 0 16,6-3-1-16,2-7 1 16,2-1 0-16,0-4-2 15,3 1 1-15,2-3 0 16,1 2-1-16,7-4 0 16,0-3-1-16,5 2 1 15,1-4 0-15,-1-5 0 16,1 0 1-16,1-3-1 15,-2 3 1-15,0 1 0 16,4 2-1-16,-2 6 1 16,-6-1-1-16,2 2 1 15,-5 0-1-15,0 0 0 16,8 3 0-16,0-2 1 16,-8-3 0-16,4-1 0 0,-6-7-1 15,-3 1 1-15,14 4-1 16,-11 1 0-16,-1 3 0 15,0-2 2-15,-11-3-2 16,6 7 1-16,-1-1 0 16,-5 2 0-16,5 3 0 15,-7-5 0-15,3 6-1 16,-1 0 0-16,-4 1 0 16,-1 3 1-16,1 1-1 0,-6 0 0 15,5 4-1-15,-1 5 1 16,-7 0 0-16,4 8-1 15,0 0 0-15,3 7-2 16,1 3 0-16,2 0 1 16,1 4 0-16,5-6 2 15,1-2-1-15,5 2 1 16,1-7 0-16,5 5-2 16,0-10 0-16,1-1 2 15,3 2-1-15,1 1 1 16,1 3 0-16,3 0 0 15,-1 1 0-15,1-10 1 16,0 0-1-16,1-1 0 0,2-2 0 16,-2 1 0-16,-2-1 0 15,-2 4 0-15,6-2 0 16,-7 2 1-16,0 0-1 16,0 0 1-16,-8-1 0 15,1 2-1-15,3 0 0 16,-4 1 0-16,1 2 0 15,4 0 0-15,-1 2 1 0,1-1-1 16,1 1 0-16,-3 0 0 16,1 1-1-16,-3 1 2 15,0-1 0-15,4 3 2 16,-8-5 1-16,1 4 0 16,3 4 1-16,-5-1-2 15,0 2 3-15,-3 2 1 16,-5-6 0-16,-1 6 3 15,-5 0-2-15,6 3-1 16,-4-3-2-16,6-3 1 16,4-3-3-16,-2-5-1 15,-2-1 1-15,-7-1-1 16,4-2 1-16,-10-1-1 16,5 2-1-16,-6-2 1 0,0 2-1 15,4-1 0 1,2-3-1-16,6-3 1 0,-2-3 0 15,4-5 0-15,0-1 0 16,3-5-1-16,1-1 0 16,3-1 1-16,1 0-1 15,0-1-1-15,3 1 1 0,3-3-1 16,2 5 0 0,6-2 1-16,0-1-1 0,-2 1 0 15,0-7 0-15,-1 4-2 16,0-2 0-16,1-1 0 15,-2 2-1-15,-2-1 1 16,-3-2-1-16,3 3 2 16,-5-1-2-16,1 3 3 15,6 2-1-15,-17-1 1 16,12 5 1-16,1-3 0 16,0 1 0-16,6-3 1 15,-4-7-1-15,-1 5 0 16,-1-2 0-16,5 3 0 15,-5 1 0-15,-3 0 0 16,-1 5 0-16,1-1 0 16,0 0 0-16,-2-3 0 15,4 0 1-15,-4-2 0 0,2 2-1 16,-3 4 0-16,-1-5 0 16,0 8 1-16,0 0-1 15,-7 1 1-15,-2-2-1 16,-3 1 0-16,0 0 0 15,0 3 0-15,-1 3 0 16,-1-2 0-16,1 1 1 16,5-1 0-16,-2 1-2 0,-1 2 0 15,0 3-1-15,-5 6 0 16,5 2-1-16,2 3-1 16,-6-3 2-16,7 1 2 15,-4-3-1-15,3-2 2 16,6 5-1-16,-2 2 0 15,1-1 0-15,0 9-2 16,-1-1 0-16,2 2 0 16,3 7 0-16,4-2 1 15,3-2 1-15,1-3-1 16,-1-6 0-16,0-4 1 16,4 1-2-16,1-4 2 15,-1 0-1-15,8 1 1 0,-8-3 0 16,-2 2 0-16,1-1 0 15,-7-1 1-15,10 4-1 16,-1 0 0-16,4 0 1 16,0 0-1-16,-7-1 0 15,-4-5 1-15,1 5-1 16,-1-2 0-16,2 0 0 16,6 4 0-16,-3-5 0 15,-2 2 0-15,-2-1 0 0,-1-1 1 16,-1 2-1-16,-2 2 2 15,1-4-1-15,-3 1 0 16,0 1 0-16,-1 2 1 16,-3 4-1-16,-2 3 3 15,0 1 1-15,-6-4 3 16,1 8 0-16,2-1-3 16,2 3 1-16,4-1-1 15,-1-6-3-15,-6-3 1 16,5-4-1-16,-14-1 1 15,6 3 0-15,3-6-2 16,-9 2 2-16,7-4-2 16,-4-1 0-16,2-2 1 15,4-1-1-15,-2-3 1 0,0-2 0 16,-7-6 0-16,2-1-1 16,1-5-2-16,8 0-1 15,3-1 1-15,4 0-1 16,7 2 1-16,-3-7 0 15,8 3 1-15,-4-1-1 16,8 0 1-16,-2 3-2 0,0-3 1 16,7 1 0-16,-8-2 0 15,2-4 0-15,-2 5 1 16,1 0 0-16,-1 1 0 16,-3 0 1-16,5 0-1 15,-7-8 0-15,3 2 0 16,5 0 0-16,-4-1 0 15,0-3 0-15,1 2 1 16,-2-2-1-16,-7 0 0 16,0 4 1-16,-3 3 0 15,-1-1 0-15,-3 9 1 16,-4-2-1-16,-2 1 1 16,-3 1 0-16,-3-4 0 15,4 3-2-15,0 3 0 16,0 1 0-16,9 9-1 0,-3-2 1 15,-4 2 1-15,7 6-9 16,-7-4-60-16,1 2-50 16,-1 4-203-16,-1-1 204 15</inkml:trace>
  <inkml:trace contextRef="#ctx0" brushRef="#br0" timeOffset="149133.57">32170 4812 67 0,'-2'52'55'0,"2"-34"5"15,2-4-1-15,-1 2-15 16,-1 1-11-16,1-1-19 16,0 6-6-16,-1-3-4 15,0-3 3-15,-1-2 10 16,1-2 3-16,-1-3 8 16,0-1-3-16,1 0-7 15,0-3-5-15,2-4-7 16,1-2-1-16,-3-1-2 15,0 1 0-15,0 0 0 16,0 0 0-16,1-4-1 16,2-8 0-16,-2 3-1 15,3-31-1-15,-4 30 0 0,0 2 1 16,2-6 0-16,0-2 0 16,1-3-1-16,0-2 2 15,-1 6-1-15,3 1 2 16,-5 0 0-16,1 6-1 0,-1-3 5 15,-1 6 2-15,-1 6 9 16,2 1 4-16,0-1 5 16,0 0 0-16,0 0-2 15,0 0-1-15,0 0 0 16,0 0-2-16,0 0 6 16,0 0 2-16,-1 4 6 15,-1 19 6-15,-3 32 5 16,2-27 0-16,2 11-2 15,1-4-7-15,0 1-14 16,3-4-7-16,3-5-11 16,0-3-1-16,1 0-4 15,2 1 3-15,-1-2-4 16,0 0-12-16,1-6-45 16,-3-1-31-16,-3-10-131 0,-1-3 136 15</inkml:trace>
  <inkml:trace contextRef="#ctx0" brushRef="#br0" timeOffset="151133.83">32589 10295 70 0,'-5'-11'48'0,"-4"6"7"15,3-5-7-15,-1 6 2 16,-4 4-3-16,2-3-4 16,3 7-8-16,2 0-6 15,-7 3-4-15,-3 4 0 16,-1 2 2-16,-7-1-2 0,3 7-4 15,-2-2-3-15,-2 4-7 16,5 2-2-16,5 0-4 16,3 0 0-16,4-2 0 15,0 5-2-15,0 3 2 16,1-1-2-16,3 5 10 16,1-7 3-16,2-6 1 15,4-1-1-15,2-7-10 16,0 1-2-16,2 1-3 15,2-3 2-15,5-6-2 16,1 0 0-16,4-11 0 16,-4 0 0-16,0-4 0 15,0-7 1-15,-8 0 0 16,4-4 0-16,-4-5 0 16,2 0-2-16,1-4 0 0,-3 0 0 15,0 2 0-15,-3-2 2 16,3 6-1-16,-3 2 1 15,-6 4 0-15,1 0-1 16,3 6 4-16,2-3 4 0,2 2 9 16,1 4 3-16,-7-3 4 15,0 7-2-15,-2 6-3 16,-3-1 0-16,2 0 5 16,-1 0-1-1,-1 12 1-15,-3 11-2 0,-8 45-3 16,10-32 2-16,2 5 3 15,0 5-1-15,-6 1-1 16,7 3-4-16,0-4-3 16,2-5-3-16,8-1-3 15,-14-2-3-15,5-4-3 16,0 4-3-16,1-3 1 16,1-1 3-16,-2-1 4 15,1-2 3-15,1-6 1 16,0 0-1-16,2-8 1 15,-4-1-4-15,0-7 0 16,3-4-3-16,-3-3-1 16,0-3 0-16,0 0-2 0,0 0-1 15,0 0-1-15,1-4-1 16,4-13 0-16,7-28-36 16,-9 21-134-16,0 1-122 15,5 2 170-15</inkml:trace>
  <inkml:trace contextRef="#ctx0" brushRef="#br0" timeOffset="151933.91">32496 10383 51 0,'-16'16'45'0,"-2"-1"13"16,-4 5 3-16,4 0 1 15,-1 3-10-15,-3 0-8 0,8 5-16 16,1 0-5-16,3 3 0 16,9 2-2-16,3-2-2 15,2 0-3-15,4-6-9 16,3-4-2-16,0-8 0 15,1-2 0-15,7-5 5 16,-5-6 0-16,2-4 4 16,1-8-2-16,-2-7-1 15,4-2-1-15,-4-9-4 16,-3-1 2-16,-3-6-2 16,0-1-2-16,0 1 1 15,2 2 3-15,2 5 11 16,-3 6 5-16,1 0 7 15,-3 4 0-15,-4 4 0 0,-4 0 1 16,2 0-1-16,3 9-4 16,-3-1-9-16,4 6-5 15,-8 8-3-15,0 2 2 16,-8 9 5-16,-3 2 3 16,8 11 11-16,-4-1 2 15,11 5 3-15,3 6-1 16,-3 0-3-16,8 3-2 0,-9 5-4 15,1-4-3 1,-1 5-2-16,-2-4 4 0,1-7 18 16,6 3 3-16,-3-7-1 15,1-2-5-15,3-1-18 16,-5-4-8-16,3-5-6 16,4-1-3-16,-5-8-2 15,3-2 1-15,-2-5-3 16,-1-6 3-16,0-5-35 15,-2 1-52-15,0-7-188 16,4-1 173-16</inkml:trace>
  <inkml:trace contextRef="#ctx0" brushRef="#br0" timeOffset="169588.65">29143 5691 25 0,'73'238'8'0,"0"7"0"0,2 5 0 16,0-19-3-16,-5-17 5 15,-1-33 10-15,-11-27 2 16,-9-37 1-16,-6-14-4 15,-8-32-12-15,-4-18-1 16,-4-31-3-16,-4-21 0 0,-4-37 0 16,-7-24 0-16,-17-52 0 15,-9-27-1-15,-27-44 1 16,-11-16-1-16,-32-15 1 16,-8 6-1-16,7 37 2 15,8 33 2-15,38 73 14 16,12 40 4-16,25 73 2 15,6 32 0-15,20 60-7 16,14 35-2-16,32 39-2 16,9 27-1-16,13 18-8 15,2-6-2-15,-15-5-1 16,-2-27 1-16,-3-41 0 16,-10-26 1-16,-9-60-1 15,-3-29-3-15,-15-66-1 16,-5-43 0-16,-21-77 0 15,-13-41 0-15,-34-91 3 0,-17-31-1 16,-40-50 1-16,-7-31-1 16,-6 8 1-16,1 19-1 15,10 75 1-15,3 69 2 16,20 124 15-16,15 60 4 0,35 112 8 16,16 58 1-16,27 85-11 15,11 32-2-15,28 39-6 16,6 0-4-16,3-14-4 15,-1-22 0-15,-15-57-3 16,-4-39 1-16,-11-82 1 16,-4-40-4-16,-12-88 1 15,-9-53-2-15,-23-99 0 16,-16-68 2-16,-29-102-1 16,-7-74 0-16,-24-89 0 15,-2 9 0-15,5 60 2 16,-1 107-1-16,22 205 1 15,-1 96-1-15,13 172 3 16,7 51 2-16,14 119 2 16,13 41 3-16,21 56-4 15,22 32 1-15,31-11-3 16,7-15-1-16,31-55-2 0,-3-45-1 16,3-101-2-16,2-58-2 15,-19-112 1-15,-5-55-2 16,-9-115 3-16,-11-62 0 15,-18-115 2-15,-11-50-1 16,-25-71 1-16,-2 2-1 0,1 66 0 16,1 61-1-16,0 176-5 15,5 92 1-15,0 170-3 16,9 75 2-16,28 116 5 16,5 28 4-16,25 54 5 15,9 4 0-15,13-32-2 16,4-14 1-16,3-102 0 15,-5-46 0-15,-22-106-2 16,-1-49-5-16,-14-81-1 16,-8-45 0-16,-34-82 0 15,-20-41 0-15,-48-91 3 16,-17-36-2-16,-5-10-1 16,1 12 1-16,19 93-1 15,12 69 3-15,24 125 4 16,24 83 2-1,-1 1 2-15,26 136-2 0,26 78 0 0,4 13 0 16,6-39 2-16,15-6 0 16,-1-27-3-16,1-33-3 15,-17-47-4-15,-14-39 0 16,-14-62 0-16,0-27-1 16,-11-60 2-16,-5-28-2 0,-19-52 0 15,-10-21-1 1,-17-23 1-16,-2-3 0 0,0 28 0 15,5 30 1-15,21 68 0 16,4 42 1-16,24 82 1 16,8 36 0-16,13 50-1 15,9 17 0-15,1 1-2 16,-1 1 1-16,-9-20-1 16,-9-17 1-16,-13-34 2 15,-8-28-1-15,-9-43 0 16,-13-28-1-16,-13-48-1 15,-10-29 0-15,-39-65 0 16,-7-21 0-16,-34-42 0 16,-14-12 1-16,2 12 1 15,-1 13-2-15,29 67 2 16,20 42 1-16,37 80 0 16,23 49 1-16,27 59-2 0,13 25-1 15,16 25 0-15,-3-1-1 16,-6-12 2-16,-2-5-1 15,-19-33 0-15,-4-18-1 16,-16-48 1-16,-7-29-1 16,-22-79 0-16,-13-35 0 0,-31-88 0 15,-24-49-1-15,-35-80 1 16,-12-55 0-16,-24-68 0 16,0-15 0-16,28 38 1 15,23 61-1-15,44 144 1 16,19 70 2-16,32 117 0 15,7 37 1-15,11 66-1 16,15 37-2-16,6 51 0 16,10 26-1-16,11 21 0 15,-5-1 0-15,3-21 0 16,-7-21 0-16,-8-62 0 16,-1-47 0-16,-12-73 1 15,-4-46-1-15,-13-92-1 16,-13-43 0-16,-18-95 0 15,-1 31 0 1,23 126 0-16,0 1 1 0,-80-377 0 0,5 28 1 16,10 112 2-16,45 245-1 15,18 100 0-15,2 36-1 16,6 52-1-16,0 26 0 16,6 47 0-16,5 24 0 15,5 39 2-15,5 10-1 0,2 6 1 16,-1-11-1-16,-2-57-1 15,0-36 0-15,0-80-2 16,1-42 1-16,-2-84 0 16,-2-47-1-16,-6-82 4 15,-4-31-2-15,-3-42 0 16,-8 0 1-16,-4 18-1 16,-6 30 0-16,-5 83 0 15,7 46 0-15,1 85 1 16,4 31 1-16,7 50 1 15,9 28-3-15,5 44 0 16,8 22 0-16,10 33-1 16,-1 7 1-16,7-8-1 15,2-11 1-15,0-48 2 16,-1-37-2-16,1-66 1 16,0-34-1-16,-3-65 0 0,-5-32 0 15,-5-54 0 1,-12-21 0-16,-10-21 0 0,-8 4 1 15,-11 28 1-15,-2 29-1 16,-1 74 3-16,7 37-2 16,-2 61-1-16,5 20 0 0,0 17-1 15,-1 6 0-15,3-2 1 16,0 0-1-16,4-14 3 16,3-8-3-16,8-23 1 15,6-11-1-15,5-24 0 16,6-23-1-16,6-22 0 15,8-11 1-15,5 6 0 16,4 22 0-16,9 49 0 16,-3 48 0-16,17 99 0 15,2 39 0-15,4 58-1 16,4 8 1-16,-6-18 0 16,-5-18 0-16,-7-46 2 15,-7-28-1-15,-13-68 2 16,0-33-3-16,0-68 0 15,2-39 0-15,-7-66 0 16,-2-31 3-16,-17-34-1 16,-9-17 0-16,-13 6 2 0,-6 26-1 15,2 64 2-15,5 56 4 16,3 95 3-16,9 52 1 16,8 75 1-16,3 37-1 15,18 50 6-15,2 14 8 16,7 15 0-16,9-4-5 15,20-17-7-15,1-26-11 0,7-68-2 16,-2-36 0-16,-19-67-2 16,0-21 0-16,-14-31 2 15,-8-6-3-15,-17-25 2 16,-13-19-3-16,-19-34 1 16,-12-19 0-16,-9-3-1 15,4 13 2-15,16 61 0 16,9 49 0-16,40 89 0 15,8 35 0-15,18 44 0 16,15 1 1-16,3-2 1 16,3-12-2-16,0-27-165 15,6-2 127-15</inkml:trace>
  <inkml:trace contextRef="#ctx0" brushRef="#br0" timeOffset="172364.27">28370 3615 153 0,'-20'8'88'0,"1"7"6"16,0-1-18-16,1-2-28 15,3-2-7-15,12-5-22 16,-1-5-8-16,19 0-7 16,6-1-2-16,4 1 0 15,7 0-1-15,-6 6 0 16,0 0 0-16,-1 7 3 16,-3 3 2-16,-4 0 2 15,-2 4 3-15,-9 2 5 16,-4 2 3-16,-5 0 2 0,-6 7 0 15,-5-5-4-15,-2 2-3 16,-2 3-1-16,1-8 2 16,-3-1 6-16,1-8 2 15,1-11 5-15,3 0 0 16,9-12-4-16,4-1-5 16,4-3-9-16,6-6-3 15,3 2-2-15,1-9 2 0,2-5 1 16,-1-3 1-16,-1-6-2 15,-2 4 0-15,-3 2-4 16,-2 4-1-16,-5 7 0 16,-2 2-2-16,-5 6-1 15,1 1-5-15,-2 6-48 16,0 0-42-16,4 6 56 16</inkml:trace>
  <inkml:trace contextRef="#ctx0" brushRef="#br0" timeOffset="172675.47">28685 3591 166 0,'-10'32'130'0,"-8"10"14"0,-3 2-3 15,8-3-46-15,9-2-17 16,11-17-24-16,4-8-14 15,13-14 0-15,7-3 5 16,0-14 13-16,0-3 6 16,-2-7-5-16,-5-6-1 15,-7 4 1-15,-2-3 0 0,-11 2-14 16,-5 2-7-16,-10 3-19 16,-4 4-9-16,-9 5-7 15,-2 4-2-15,-1 10-23 16,-9 2-46-16,4 14-121 15,3 4-113-15,-11 8 177 16</inkml:trace>
  <inkml:trace contextRef="#ctx0" brushRef="#br0" timeOffset="173209.35">28182 4418 164 0,'0'7'115'15,"2"-5"-3"-15,0-3-13 16,-2 0-42-16,0 0-25 15,17-5-19-15,37-9-4 16,-28 6-7-16,1 3-6 16,-2 0-144-16,-6-9 112 15</inkml:trace>
  <inkml:trace contextRef="#ctx0" brushRef="#br0" timeOffset="173615.1">28515 4152 227 0,'-25'29'130'0,"0"6"-7"15,7 2-18-15,7-3-41 16,4 3-14-16,13-6-27 15,1-8-10-15,10-9-6 16,5-4 2-16,5-6 6 0,8-1 1 16,0 1 2-16,3-1-1 15,-6 0-3-15,-8 1 1 16,-3-7 16-16,-10-8 10 16,-5-3 12-16,-5-2 9 15,-9-2-3-15,-1 6 0 16,-4 1-5-16,-2 1-7 15,-1 10-15-15,-7-2-8 0,-3 6-12 16,2 2-4-16,-1-3-5 16,7 6-2-16,10-3-3 15,1-3-23-15,3 0-134 16,-2-3-140-16,0-2 179 16</inkml:trace>
  <inkml:trace contextRef="#ctx0" brushRef="#br0" timeOffset="173957.5">28787 4107 206 0,'-1'-8'126'16,"-6"5"-22"-16,1 4 2 15,2 12-18-15,3 2-10 16,-7 7 9-16,0 3 4 16,-4-1-2-16,1 0-1 15,13-3-10-15,3-4-9 16,10-1-20-16,3-6-9 0,1-5-11 16,1-4-4-16,3-2-9 15,0-6-3-15,2-5-4 16,0-4-3-16,-5-7-1 15,0 1-3-15,-4-2-22 16,-2 1-60-16,-5 0-121 16,-2 1-111-16,-7 6 178 15</inkml:trace>
  <inkml:trace contextRef="#ctx0" brushRef="#br0" timeOffset="174162.7">28931 3942 149 0,'-13'5'126'0,"2"8"35"16,0 5-19-16,2 0-35 15,3 4-30-15,5 2-38 0,1 2-10 16,1 7-16-16,2 4-6 16,-1 0-5-16,-1 3-1 15,1-1-1-15,0-6-18 16,3 0-122-16,-3-8 103 15</inkml:trace>
  <inkml:trace contextRef="#ctx0" brushRef="#br0" timeOffset="174637.52">28394 4680 187 0,'-6'1'121'0,"7"-1"13"0,3 0-7 16,6 0-18-16,1 0 0 16,4-1 7-16,3-1 3 15,7-4 6-15,7-3 1 16,14-5-6-16,6-3-7 16,0-6-12-16,0-4 1 0,6 0-5 15,1 1 5-15,17 1 0 16,2 3-5-16,-7 1-6 15,-6 2-9-15,-14 4-16 16,0 5-11-16,-11 0-23 16,-7 0-7-16,-9 2-15 15,-13 0-2-15,-11 0-1 16,-7 4-2-16,-7 4-69 16,-3 1-92-16,0 6-247 15,12 7 247-15</inkml:trace>
  <inkml:trace contextRef="#ctx0" brushRef="#br0" timeOffset="178231.95">28761 4796 50 0,'-2'0'53'0,"-9"3"12"16,0 3 8-16,-24 32 1 15,23-21-9-15,6 11-10 16,6 5-18-16,-6-4-7 15,8 11-12-15,-6-5 1 16,4-2-3-16,5 5 1 0,-4-9 2 16,8 2 1-16,-2-1 0 15,-2-2-1-15,6-2-2 16,-1 0-3-16,1-5-2 16,4-3-1-16,-5-2-1 15,2-7 1-15,-2 3-3 16,-3-3 0-16,0-7-3 15,3 5-1-15,-5-13 0 16,3 6-1-16,-3-2 2 16,-2-6-1-16,2-3 0 15,1-1 0-15,0-1-1 16,2 3-1-16,-4 1 0 16,1-6-1-16,-3 2 0 15,-2 0-1-15,0 1 1 0,1 1-1 16,-1-1 1-16,0-1 0 15,-1-1-1-15,-1 2 2 16,-3 5-1-16,3 4 0 16,-2 3-1-16,-3 0 1 15,1 1-1-15,-8-1 0 16,1 1 1-16,0-1 2 0,4 2 0 16,0 0 3-1,1 2 3-15,0 1 1 0,-6 3 0 16,4 2-1-16,2 4-5 15,2 0 0-15,4 0-2 16,-7-3 0-16,5-5-1 16,-1-2 1-16,2-3-3 15,4 2-14-15,-2-3-139 16,0-1 110-16</inkml:trace>
  <inkml:trace contextRef="#ctx0" brushRef="#br0" timeOffset="180362.84">28378 3750 64 0,'-5'-3'60'0,"3"0"5"15,-2-4-3-15,1 1-2 16,2 4-8-16,-1 0-4 16,2 1-5-16,0 0-2 0,3 1-2 15,12 10-2-15,28 43-11 16,-27-24-5-16,0-7-6 15,2-1-2-15,1 2-5 16,-4-13-1-16,0 6-3 16,-3-5-1-16,-6-9 2 15,-2 2-2-15,-3-4-34 16,-1-1-96-16,-1-1 84 16</inkml:trace>
  <inkml:trace contextRef="#ctx0" brushRef="#br0" timeOffset="181374.6">28228 3353 16 0,'11'2'6'0,"4"-3"2"16,33-6-2 0,-35-6-2-16,1 5 2 0,-1 1 5 15,-1 1 5-15,-1 1 13 16,-4-1 6-16,1-1 7 16,-2 4 3-16,-4 3-1 15,0 5 3-15,-4 5 3 16,-2 3-1-16,-1 7-3 15,-3 1-6-15,3 6-9 16,-2-1-4-16,2-4-12 16,-2 0-3-16,3-4-6 15,2 2-3-15,1-1 2 16,2-2-3-16,-1-3-6 16,0-4-37-16,-1 3 26 15</inkml:trace>
  <inkml:trace contextRef="#ctx0" brushRef="#br0" timeOffset="182106.02">28409 4938 45 0,'7'6'44'0,"0"1"34"15,0 14 2-15,1 7-2 16,-2 3-3-16,1 9-17 0,2 5-11 15,0 1-19-15,-1-4-6 16,0-6-10-16,1 2-2 16,-3-14-3-16,3-1-2 15,0-4-1-15,-2-16-9 16,0 4 1-16</inkml:trace>
  <inkml:trace contextRef="#ctx0" brushRef="#br0" timeOffset="183260.84">28236 4765 85 0,'2'0'44'16,"-2"0"-2"-16,0-1-11 0,0 0 0 15,0 0 5-15,13-5 0 16,13-6-1-16,30-16-3 15,-26 17-8-15,2 0-4 16,3 5-10-16,-1 3-2 16,-1 1 0-16,-1 2 1 15,1-1 3-15,-5-1 0 16,-6-1 3-16,-4-2-2 0,-7 3 2 16,-8-1 1-16,-6-1 5 15,-3 1 0-15,-16 2-1 16,0 1-1-16,-12 0-9 15,-6 2-1-15,-4-1-6 16,-1 3 0-16,5 0 1 16,6 1-2-16,2 3 5 15,9 3 1-15,2 8 6 16,2-2 5-16,10 6 7 16,-9-5 3-16,15-6 0 15,6 1-5-15,1-11-4 16,8 5 0-16,3-6 25 15,0-1 6-15,14 1 11 16,0-2 0-16,4 1-18 16,-3-7-6-16,9-2-15 0,5 0-8 15,0-8-9-15,4 4-1 16,-10 0 0-16,-3 1 0 16,-11 0-27-16,0 2-77 15,5-2 69-15</inkml:trace>
  <inkml:trace contextRef="#ctx0" brushRef="#br0" timeOffset="185035.82">28325 5906 90 0,'-28'15'78'0,"29"-17"-1"16,6-2-15-16,2 4-40 15,1-4-7-15,8-2-2 16,-4-6 0-16,2 1-6 16,0 0-3-16,1 9-1 15,1-3-2-15,-4 0-23 16,-3 0-62-16,1 0 59 15</inkml:trace>
  <inkml:trace contextRef="#ctx0" brushRef="#br0" timeOffset="185302.08">28589 5576 124 0,'2'16'103'0,"3"3"19"16,0 8-24-16,4 3-20 0,-6-4-28 16,3 4-18-16,-4-2-22 15,-2-10-5-15,6 4-4 16,-2-6 1-16,4-3-34 15,3-5-67-15,-3-9 68 16</inkml:trace>
  <inkml:trace contextRef="#ctx0" brushRef="#br0" timeOffset="185594.46">28861 5475 185 0,'-3'1'140'16,"-3"11"-4"-16,-7 16-33 0,-4 3-27 16,0 14-29-16,1 1-9 15,6 0-13-15,6-1-7 16,6-16-7-16,8-6-4 16,11-12-3-16,-1-5 0 15,3-13-1-15,1-2 2 16,-7-6 1-16,0-6-1 15,-8 4 0-15,-8-4 0 0,-4 4-3 16,-2 4 2-16,-5 4-5 16,-4 3-17-16,-3 6-156 15,-4 4 123-15</inkml:trace>
  <inkml:trace contextRef="#ctx0" brushRef="#br0" timeOffset="185867.99">28526 6111 116 0,'1'0'131'16,"3"-6"16"-16,13-3-6 15,8 0-4-15,14-11-35 0,2-5-9 16,10-6-6-16,-2 0-14 15,-3 3-20-15,2 9-9 16,-11 3-25-16,-5 2-6 16,-1 8-10-16,-5-4 2 15,0 6-5-15,-2 4-5 16,-7-1-94-16,0 1-86 0,-6 17 116 16</inkml:trace>
  <inkml:trace contextRef="#ctx0" brushRef="#br0" timeOffset="186354.28">28783 6256 470 0,'-4'22'47'0,"-1"-5"-11"0,3 19 40 15,3-1-13-15,8-8-17 16,1-7-8-16,4-10-13 16,4-6 2-16,5-17 13 15,6 0 11-15,-3-14 13 16,-3-8 2-16,-5 7-13 15,-5-3-8-15,-9 5-19 16,-4 6-7-16,-9 4-10 16,-4 2-4-16,-5 7-5 15,-2 3-13-15,3 2-176 16,7-4 136-16</inkml:trace>
  <inkml:trace contextRef="#ctx0" brushRef="#br0" timeOffset="188276.45">28927 6204 80 0,'-2'-6'73'0,"0"3"11"16,0 2-5-16,-11-5-1 16,0 5-15-16,-27 14-6 0,28 14-13 15,3 1-3-15,2 5-15 16,-1 0-7-16,5 2-9 15,-3-5-3-15,6 0-2 16,4-3 0-16,4-11 2 16,5-1 1-16,4-9 4 15,3-6 1-15,-1-10 2 16,4-1 2-16,2-9-1 16,-3 1 2-16,1-7 7 15,-2 1 2-15,-7-2 13 16,1-1 3-16,-6 4 6 15,-2-3 2-15,-3 3 1 16,-6-8 4-16,-10 3 2 0,-2 3 1 16,-9 8-3-16,0 10-6 15,-4 13-17-15,-4 11-9 16,1 9-15-16,2 4-4 16,7 1-2-16,5-6-2 15,9-1-11-15,6-4-85 16,8-4 70-16</inkml:trace>
  <inkml:trace contextRef="#ctx0" brushRef="#br0" timeOffset="198642.04">30157 12219 34 0,'-5'1'22'0,"4"4"1"15,-6-5-4-15,-3-2 1 16,5-1 24-16,1-3 8 16,6-4 11-16,-2-9-3 15,3-9-19-15,3-3-9 0,-6-17 1 16,5 2 1-16,1-8 5 16,-5 2 4-16,4 13 1 15,-2 7-2-15,-1 19 1 16,0 11-1-16,-6 20-7 15,-4 10-5-15,-5 23-12 16,5 12-7-16,8 5-5 16,2 3-3-16,5-4 1 15,-3-9-2-15,-4-6-1 16,3-7 3-16,-2-16 3 16,5-8 0-16,6-16 2 15,-4-13 1-15,4-18-3 16,-3-7 3-16,-3-25-2 15,3-7 0-15,-5-22-1 16,1-8 0-16,-2 2 5 0,-3 9 4 16,1 24 12-16,0 22 4 15,-3 25 9-15,-8 10-1 16,9 39-9-16,-9 9-5 16,4 30-10-16,-2 7-3 15,-8-3-4-15,5-4-1 16,-1-11-2-16,7-1 4 15,2-15 14-15,1-6 2 16,5-17-1-16,-1-13-4 0,8-22-16 16,2-13-2-16,6-22 2 15,0-15-2-15,-8-20 1 16,2-6 0-16,-9-11-2 16,0 8 1-16,-1 17-2 15,-3 12 3-15,-4 28 5 16,3 12 6-16,-4 31 11 15,-3 11-2-15,-3 29 0 16,-2 8-8-16,-1 12-10 16,-3 0 0-16,-2-8-3 15,9-1-2-15,2-14 1 16,2-13-1-16,9-14 0 16,1-12 2-16,11-20-1 0,9-8 3 15,0-27-2-15,0-12 2 16,-1-14-2-16,1-1-1 15,-5 15 1-15,-6 10-1 16,-10 24 10-16,-4 12 14 16,-7 23 10-16,-5 15-1 15,-2 19-6-15,3 15-17 16,-1 9-7-16,5 3-2 16,7-9-3-16,0-11 0 0,6-12-196 15,12-5 146-15</inkml:trace>
  <inkml:trace contextRef="#ctx0" brushRef="#br0" timeOffset="199660.23">30728 12092 89 0,'-37'-32'84'0,"34"40"12"15,2-4 7-15,-1 1-13 16,-8 17-10-16,-4 17-2 0,-1 7-13 16,3-1-20-16,9 4-5 15,2-8-12-15,3-2-6 16,5-13-10-16,6-3-5 16,8-7-1-16,0-8-2 0,7-6 2 15,-1-7 4-15,-2-10 14 16,1-5 14-16,-3-9 14 15,-2-6 4-15,-4-5-1 16,-3-3-5-16,-9 0 1 16,-5-3 3-16,-6-8-6 15,-8-1-5-15,-2 9-15 16,0 10-7-16,-2 23-4 16,2 12 0-16,-5 15 0 15,-2 9-3-15,0 11-6 16,-5 3-3-16,12 7-1 15,-2-3-3-15,5-3 0 16,5 0-1-16,1-2-1 16,7 3 1-16,11-1 0 15,5-4 0-15,7-11 1 16,5-6-1-16,2-13 0 0,2-6 3 16,-2-12-1-16,-4-7 4 15,-4-10 3-15,-5 0 5 16,-9-5 9-16,-4 1 3 15,-12 5 6-15,-5-3-4 0,-10 3-6 16,-2 7-5 0,-1 13-7-16,3 17-3 0,6 21-2 15,-2 0-4-15,8 1 1 16,3-7-2-16,9-6 0 16,6 2 1-16,10-6-6 15,3-3-54-15,4-9-170 16,1-2-148-16,1 3 216 15</inkml:trace>
  <inkml:trace contextRef="#ctx0" brushRef="#br0" timeOffset="200608.86">31366 11972 169 0,'1'-34'124'15,"-9"30"9"-15,-8 10-42 16,0 8-19-16,-10 11-17 0,-4 8-5 16,-1 8 7-16,2 2 0 15,4 1-1-15,7 0-9 16,14 1-19-16,2-6-10 15,9 1-10-15,2-4-2 16,0-10 4-16,8-3 1 16,6-11 1-16,0-5 1 0,3-12-1 15,-2-7 10-15,-4-12 10 16,2-5 4-16,-2-10 4 16,-1-1-5-16,-3-5-9 15,-4-3-2-15,-4-4-1 16,-9-5-3-16,-7 2 1 15,-3 1 1-15,-5 15 8 16,2 11 3-16,-2 19 5 16,1 12-4-16,-8 17-12 15,0 7-7-15,-4 9-10 16,1 4-1-16,4 5-1 16,-4-3-2-16,14 3 1 15,2 0-1-15,9-5-1 16,9 3 1-16,6-4 1 15,5-8-1-15,7-8 0 16,4-6 1-16,-1-13-1 0,0-4 2 16,-2-12 0-16,-3-9 3 15,-1-9 16-15,-2-4 8 16,-1-5 11-16,-6-1 1 16,-14-7-13-16,-4-2-7 15,-15-1-11-15,-3 5-2 0,-2 16 1 16,1 12 2-16,-5 22 0 15,0 10-1-15,2 11-4 16,0 3-4-16,15-2-3 16,7-4-2-16,11-8-70 15,2-8-83-15,11-7-270 16,3-8 263-16</inkml:trace>
  <inkml:trace contextRef="#ctx0" brushRef="#br0" timeOffset="202083.01">31723 12056 77 0,'-12'7'51'0,"-3"7"9"16,-3 2-9-16,1 8 3 15,0 9 5-15,2 7 5 16,4 3 6-16,7 0-5 16,4-3-11-16,12-8-25 15,4-8-11-15,7-11-11 16,2-7 0-16,3-13 6 15,0-6 5-15,7-12 12 0,-1-6 7 16,7-3 3-16,-2-5 3 16,-5-7-3-16,-1 0-2 15,-14-4 3-15,-7 0 3 16,-19 8 13-16,-11 5 2 16,-15 14 0-16,-9 12-10 15,-8 19-18-15,-2 12-7 0,3 13-14 16,8 6 0-16,17-5-8 15,8-4 1-15,17-13-3 16,6-7-3-16,8-2-58 16,3-2-59-16,9 3 77 15</inkml:trace>
  <inkml:trace contextRef="#ctx0" brushRef="#br0" timeOffset="202993.81">32236 11853 138 0,'-20'-35'105'16,"13"35"10"-16,-3 3-28 15,-2 3-11-15,-3 15-16 16,-2 5-4-16,-4 11-5 15,1 7 1-15,7 5-6 16,2-3-4-16,11-5-11 0,0-6-2 16,9-11-4-16,3-3 1 15,6-8-1-15,10 1 3 16,-3-8-5-16,3-4-3 16,0-8-4-16,-2-3 1 15,-1-8 13-15,-1-1 5 0,-3-11 11 16,-2-5 1-16,-5-7 0 15,-4-5-3-15,-12-1 0 16,-5-5-5-16,-9-2-9 16,-4 8-3-16,-3 11-3 15,0 15 4-15,-2 22 1 16,-4 3-1-16,0 24-8 16,-1 1-5-16,7 9-4 15,13-12-2 1,0 0-3-16,3 21-3 0,5 6-2 15,3-9 0-15,9-10-1 16,4 1 2-16,1-9 0 16,4-11 2-16,5-2 0 15,-2-9 1-15,0-9 3 16,3 1 0-16,-4-17 2 16,-3-3-1-16,1-3-2 0,-6-9 0 15,0-1 0 1,-3 0-1-16,-5-5 2 0,-2 8-2 15,-11 6 2-15,-1 8 0 16,-5 13-2-16,-4 6-3 16,2 15-1-16,-4 1-2 15,6 2-11-15,3-1-62 0,9-8-166 16,5 0-130-16,5-3 209 16</inkml:trace>
  <inkml:trace contextRef="#ctx0" brushRef="#br0" timeOffset="207078.88">31315 11901 132 0,'-4'68'79'0,"-1"9"25"16,-1 0-8-16,1-1 6 16,0-9 5-16,3-15-8 0,2-13-13 15,3-26-30-15,2-8-15 16,3-22-25-16,1-10-6 16,2-17-3-16,0-14-1 15,1-22 2-15,-1-13 1 16,-6-18 11-16,-1-2 7 15,2 11 7-15,2 15 5 0,1 34 3 16,1 21 1-16,-6 34 24 16,-5 16 4-16,-9 26-6 15,-1 17-7-15,-7 21-30 16,0 8-11-16,-3 15-10 16,-2 0-1-16,0-14-1 15,2-7 17-15,10-24 7 16,6-14 3-16,11-23-4 15,7-21-14-15,10-30-9 16,4-13-1-16,4-29 1 16,3-12-2-16,-4-25 1 15,-3-11-2-15,-8-5 0 16,-7 4 0-16,-2 26 1 16,-3 20-1-16,-8 43 3 15,-1 26 16-15,-13 47 7 16,-7 18 4-16,-1 34-1 0,-3 13-14 15,-4 12-8-15,2 6-2 16,-3-3-4-16,1-6 2 16,5-23 17-16,9-15 3 15,14-35 0-15,7-22-4 16,16-37-16-16,3-22-2 16,8-38 2-16,5-16-1 0,3-26 1 15,2-10-2-15,-11 2 1 16,-8 3-2-16,-11 24-2 15,-5 18 2-15,0 36-2 16,-8 21 1-16,-7 43 1 16,-5 14 1-1,0 0 1-15,-21 54 1 0,-3 36 0 16,-4-2-2-16,5-14 2 16,2-8-1-16,10-28 12 15,7-21-2-15,18-34 0 16,11-22-2-16,13-36-7 15,5-22-2-15,10-40 4 16,-4-16-3-16,-2-19-3 16,-3-6 2-16,-16 2-3 15,7 21 2-15,-11 37-2 0,-2 26 0 16,-3 64-1-16,-15 28-1 16,-14 52 1-16,-5 26 1 15,-15 35 0-15,1 10 0 16,0 2 1-16,-3-1 1 15,10-30 3-15,9-25-1 0,19-49 1 16,14-31-2-16,19-52 1 16,6-25-2-16,15-43 2 15,5-22-1-15,-3-32-3 16,-8-3 3-16,-10-11-2 16,-18 7 3-16,-7 42-2 15,4 22 1-15,-10 71-3 16,1 39 0-16,-13 64-1 15,-15 28 0-15,-11 43 2 16,-6 19-1-16,-1 7 3 16,2 1-1-16,9-22 9 15,9-26 4-15,21-50 2 16,12-30-3-16,17-57-4 16,9-28-7-16,12-54 2 15,7-15 0-15,-3-32-5 16,-5-13 3-16,-19 3-3 0,-13 0 3 15,-4 31-1-15,-8 27 0 16,-1 56-2-16,0 31 3 16,-15 53-3-16,-1 22 2 15,-18 34 0-15,-11 11 0 16,-3 0 4-16,2-6 0 0,16-29 14 16,12-26-3-16,18-42 2 15,10-18-4-15,12-29-9 16,3-22-3-16,9-13 1 15,1-5-7-15,-7-3-93 16,-4 16-87-16,-24 17-328 16,-12 14 320-16</inkml:trace>
  <inkml:trace contextRef="#ctx0" brushRef="#br0" timeOffset="207792.73">30278 11734 141 0,'-11'-44'105'0,"-4"27"32"0,3 20-6 16,-2 33-24-16,1 21-15 16,3 32-34-16,-1 9-8 15,3 6-20-15,7 0-8 16,-3-14-10-16,-6-12 5 16,8-21 5-16,-3-19 2 15,11-32-3-15,16-17-7 0,4-33-7 16,-1-19-1-16,2-24 1 15,-7-11-1-15,-13-8 16 16,-6 3 22-16,-14 21 35 16,-1 22 12-16,-1 39 10 15,3 23-18-15,2 36-33 16,3 14-8-16,9 24-28 16,2 6-3-16,9 0-7 15,3-4-3-15,-1-16-15 16,6-5-87-16,4-10-284 15,3-4 262-15</inkml:trace>
  <inkml:trace contextRef="#ctx0" brushRef="#br0" timeOffset="208567.04">30861 11975 103 0,'-7'-12'101'0,"-3"4"42"15,-3 7-18-15,-8 11-17 16,-1 8-23-16,-3 15-12 15,-2 6-1-15,2 9-3 16,-1 2 0-16,5-4-8 16,4-2-6-16,3-6-16 15,11 1-8-15,6 1-14 16,5 0-6-16,11-3-3 16,4-3-2-16,8-13-3 15,0-7 2-15,1-12 1 16,-6-8 7-16,0-12 32 0,-1-6 11 15,-3-13 12-15,2-7-2 16,-3-12-25-16,-1 2-8 16,-5-3-11-16,-3-1-2 15,-12 4 0-15,-3-5 1 16,-13 8 4-16,-5 7 1 16,-6 14 1-16,-2 8-2 15,-5 20 0-15,0 6-3 0,-1 22-8 16,1 8-4-16,1 14-8 15,6 10 1-15,17-20-1 32,4-20-2-32,2 2 0 0,-5 54 0 0,19-11-1 15,6-7 2-15,17-31-1 16,-1-8 0-16,4-11 3 16,1-9-3-16,2-15 3 15,-1-4-1-15,-6-10 0 16,-3 2 1-16,-18-10 1 15,-6-1-1-15,-13 5 3 16,-10-4-1-16,-5 17 12 16,-4 7 6-16,-8 19 7 15,0 18-2-15,-1 23-7 16,2 8-9-16,7 9-10 16,7 0 3-16,14-11-5 0,6-7 1 15,15-19 0-15,3-11 0 16,7-13 2-16,2-7-3 15,1-7 0-15,-2-1-37 16,-2-8-229-16,4 8 192 16</inkml:trace>
  <inkml:trace contextRef="#ctx0" brushRef="#br0" timeOffset="209595.36">31914 11968 84 0,'-4'-6'77'0,"2"3"45"15,0-1-2-15,-7-1-16 16,-3-1-9-16,-34 4-26 15,23 17-6-15,-2 11 0 16,-1 6 1-16,-3 12 5 16,-2 0 1-16,7 5-4 15,3-3-5-15,10-7-15 16,16 0-11-16,12-15-20 16,5-5-7-16,13-7-5 15,-1-12 0-15,6-12 1 16,3 0-1-16,-4-17 1 15,-2 3 1-15,-10-4 1 16,-7-4 4-16,-13-2 16 16,-5 0 11-16,-13 1 26 15,-12 2 8-15,-11 16-2 16,-5 11-5-16,-4 24-21 0,2 10-8 16,6 12-6-16,5 3-1 15,14-9-5-15,9 1-2 16,10-10-10-16,8-9-4 15,8-6-3-15,0-6-2 0,2-6 2 16,-2-5-2-16,1-4-2 16,-2-2-69-16,4-1-233 15,-2-2 211-15</inkml:trace>
  <inkml:trace contextRef="#ctx0" brushRef="#br0" timeOffset="210179.94">32347 11718 228 0,'-13'2'168'0,"-1"4"1"16,-7 14-52-16,-3 3-16 16,-6 11-14-16,1 7-6 0,-2 6-10 15,8 0-5-15,8-2-14 16,4-4-7-16,13-5-16 15,3-5-7-15,4-5-11 16,5-2-2-16,5-3-6 16,2-6 1-16,6-9-1 15,2-6 0-15,5-13 1 16,-2-4 1-16,1-10 2 16,1-11 5-16,-11-6 25 15,-4-1 14-15,-15-1 23 16,-7 2 8-16,-13 6-8 15,-10-7-4-15,-5 20-11 16,-5 7-4-16,-2 16-11 16,4 20-5-16,6 5-13 15,6 5-6-15,10 3-9 0,9-6-2 16,7-3-8-16,6-5 0 16,9-2 1-16,4-3-2 15,0-6 4-15,-2 0-4 16,0-6 0-16,-5 0-5 15,-4-8-90-15,-1-1-104 16,-2-6 124-16</inkml:trace>
  <inkml:trace contextRef="#ctx0" brushRef="#br0" timeOffset="210924.69">32775 11653 151 0,'-11'1'129'0,"-1"8"25"0,-1-2 0 15,0 1-40-15,-2 12-17 16,-2-5-12-16,0 7-7 16,-6 3-7-16,1 5-5 15,2 8-11-15,5 2-6 16,5 0-16-16,4-2-7 16,13-6-14-16,1-2-5 0,10-3-6 15,2-3 0-15,-1-6 2 16,1-4 0-1,1-10 4-15,3-4 0 0,3-14 4 16,0-9 6-16,3-12 9 16,-2-9 9-16,-2-3 19 15,-3-3 5-15,-13 4 9 16,-3 0-1-16,-15 10-8 16,-10 0-2-16,-4 13-8 15,-8 13-6-15,-5 18-14 16,1 10-7-16,-2 16-12 15,-6 5-6-15,6 9-2 16,2 2 0-16,12-4-2 16,12-3 0-16,15-11 1 15,8-2-1-15,8-7 1 16,4-7-1-16,4-10 1 16,2-9-1-16,6-13 2 0,1-6-1 15,-2-11 1-15,3 0 2 16,-16-9 5-16,-5 0 7 15,-18 4 22-15,-16 4 9 16,-9 13 9-16,-8 7 0 0,-12 16-18 16,1 6-9-16,-1 21-16 15,5 9-6-15,10 1-6 16,8 6 2-16,22-12-2 16,5-6-2-16,14-3 1 15,4-11-7-15,0-6-47 16,1-3-53-16,-1-6-143 15,2-2-83-15,-2 1 198 16</inkml:trace>
  <inkml:trace contextRef="#ctx0" brushRef="#br0" timeOffset="211890.81">33389 11491 307 0,'-29'2'169'0,"-3"11"-19"15,4 7-28-15,5 11-36 16,3 6-12-16,5 2-17 16,6 4-4-16,2-2-4 15,7 0-4-15,12 3-11 0,-1-1-7 16,14-3-13-16,1-3-5 15,8-10-5-15,-1-7-2 16,5-10 1-16,-2-4-2 16,-12-12-1-16,-2-6 1 0,-6-16 1 15,-5-4 0 1,-1-13 3-16,-3-2 0 0,-6 6 5 16,0-1 7-16,-6 7 14 15,0 3 9-15,-9 6 11 16,3 5 1-16,-14 16-11 15,-9 5-8-15,-9 9-16 16,-4 13-8-16,11 5-5 16,6 1-2-16,15 8-1 15,5-2 0-15,13 7 0 16,9 4 1-16,12-8-1 16,9-6 0-16,9-11-1 15,-2-8 1-15,0-13 1 16,-10-7-1-16,-8-18 2 15,-3-7-1-15,-2-12 1 0,-2-2 12 16,-8 0 14 0,-2 0 7-16,-7 8 19 0,-11 7-1 15,-7 15-1-15,-9 10-2 16,-24 20-19-16,-1 9-9 16,-4 15-13-16,5 3-5 15,22 1-1-15,12 0-3 0,22-6 1 16,14-1-1-16,19-9-1 15,8-1 0-15,7-9 0 16,3-3 3-16,-15-8-1 16,-8-5 0-16,-19-7 0 15,-10-6 0-15,5-7 1 16,-4-1-1-16,0-5-21 16,0 0-80-16,-10 4-225 15,-18 3 215-15</inkml:trace>
  <inkml:trace contextRef="#ctx0" brushRef="#br0" timeOffset="212698.12">32769 11689 157 0,'-15'-15'112'0,"-1"9"6"16,-1 2 3-16,-8 19-23 16,-2 8-20-16,-5 12-15 15,-6 10-10-15,6 7-8 16,3 0 3-16,12 2 8 16,7-6 4-16,10-11-9 15,14-5-11-15,11-13-20 16,11-12-6-16,7-11-2 15,1-10 2-15,5-11 3 16,0-3 5-16,3-9 22 16,-7 1 16-16,-12-5 24 15,-11 5 7-15,-20 4-9 16,-3 4-8-16,-20 14-19 16,-4 7-8-16,-11 7-18 15,-4 7-10-15,4 7-11 0,5-2-4 16,9 2-1-16,8 0-3 15,7-3-11-15,6 1-35 16,2 1-133-16,3-5-87 16,3 7 149-16</inkml:trace>
  <inkml:trace contextRef="#ctx0" brushRef="#br0" timeOffset="213250.01">32363 11697 91 0,'-21'-3'80'15,"0"5"49"-15,-1-2-4 16,0 9-5-16,1-1-12 15,5 9-27-15,1 0-8 0,1 8-16 16,4 7-5-16,0 8-7 16,0 3-1-16,9 9-6 15,0 0-2-15,3-1-15 16,4-2-7-16,4-9-9 16,2-4-1-16,7-13 0 15,4-10 3-15,6-18 18 16,6-8 9-16,13-22 12 15,0-5 5-15,-9-10-7 16,-8-3-5-16,-13 7-14 16,-11 2-4-16,-7 12-12 15,-6 8-2-15,-18 15-15 16,-7 7-55-16,-15 13-137 16,0 8-121-16,3 6 181 15</inkml:trace>
  <inkml:trace contextRef="#ctx0" brushRef="#br0" timeOffset="213781.32">31885 11999 149 0,'-5'-7'109'16,"-2"3"-3"-16,-2 4-46 16,0 6 4-16,-7 7-12 15,0 3 2-15,-6 11 8 16,-2 6-1-16,2 3 4 0,-2-1 1 16,9-4 1-16,5-4-3 15,10-7-17-15,8-1-11 16,17-8-17-16,6-10-2 15,19-7 7-15,10-2 4 16,3-16 6-16,-5-4 1 16,-14-6-3-16,-13-2-4 0,-17 7-8 15,-4 1-7-15,-17 11-6 16,-11 1 0-16,-10 11-4 16,-6 4-3-16,-8 4-70 15,0 3-54-15,-1-1-193 16,3 2 194-16</inkml:trace>
  <inkml:trace contextRef="#ctx0" brushRef="#br0" timeOffset="214708.35">31575 11705 77 0,'-10'-20'66'0,"-8"8"35"16,7 12-15-16,-2 18 17 0,-1 12-13 16,-3 9-16-16,-6 10-2 15,0 11-14-15,1 4-3 16,3 15-4-16,1 5 1 15,4 3 2-15,0-2 2 16,3-11-8-16,4-10-6 16,8-21-18-16,4-11-10 0,5-24-10 15,0-8-1-15,6-19 2 16,2-12-1-16,5-25 2 16,5-9 0-16,-2-15 6 15,-5-7 1-15,-5-8 13 16,-6-5 6-16,-6-1 5 15,3 4 4-15,-11 26-1 16,3 21-2-16,-7 39 2 16,-6 17 1-16,-2 34-10 15,-10 10-3-15,0 22-14 16,1 7-3-16,2 11-7 16,4 2-1-16,0-3 0 15,5-3 0-15,7-14 1 16,3-10 4-16,10-27-2 15,6-17 0-15,10-25-1 0,2-20-1 16,6-20-1 0,2-11 1-16,0-17-1 0,-7-9 1 15,-6-17 6-15,-16 34 6 16,0 1 7-16,-8-49 2 16,1 19 0-16,-9 41-8 15,11 62-1-15,-6 17-3 0,-8 29-4 16,5 15 0-16,-11 12-3 15,1 7-3-15,0-5-3 16,-5-7-51-16,4-11-160 16,5-1-114-16,5 4 179 15</inkml:trace>
  <inkml:trace contextRef="#ctx0" brushRef="#br0" timeOffset="-213776.17">30847 11957 69 0,'0'-7'82'15,"0"-1"39"-15,0 3 3 16,0-4-17-16,0-2-14 16,2 0-22-16,-2-1-11 15,0 4-18-15,-6 5-4 16,-5 10-3-16,-4 7-2 15,-7 14-8-15,0 9-7 0,-2 8-5 16,1 9-3-16,4-1 1 16,6 0 2-16,1-8 0 15,7-1 1-15,5-3-5 16,0-3-2-16,11 2-4 16,-1-6-2-16,4-5 0 15,5-1-1-15,2-14 1 16,2-3-1-16,2-11 1 15,1-9 1-15,2-8-1 16,3-6 1-16,-2-15 1 16,10-4 0-16,-2-12 18 15,-4 0 8-15,-6-2 8 16,-12 2 6-16,-8 4-1 16,-8 1-1-16,-4 15 3 0,-8 5 0 15,-11 20-10-15,-1 11-5 16,-11 16-10-16,-1 7-7 15,-3 16-5-15,2 1-5 16,3 9 1-16,3 1-2 16,10 4 0-16,6 3 1 15,11-5 1-15,11-8 1 0,15-13 0 16,4-12 0-16,9-14 0 16,2-6 0-16,-1-13 0 15,0-5 2-15,-6-9 14 16,-6-6 4-16,-7-3-1 15,-8-2 1-15,-8-4-17 16,-5-3-3-16,-16 4-2 16,-3-1-7-16,-11 5-113 15,-1 10-70-15,-1 15 108 16</inkml:trace>
  <inkml:trace contextRef="#ctx0" brushRef="#br0" timeOffset="-212524.24">30278 11721 158 0,'-5'10'81'16,"-2"5"-12"-16,2 2-6 15,3 18-6-15,-5 8 2 16,6 18 2-16,0 4-2 15,0 8-8-15,1-1-6 16,-2-3-16-16,2-4-6 0,4-20-11 16,1-6-3-16,2-23-4 15,-4-12 9-15,0-25 5 16,2-10 1-16,0-22 3 16,2-15-9-16,-1-6-2 15,-1-7 2-15,-4 2 8 16,1 12 3-16,-2 16 10 15,-1 13 6-15,-7 22 13 16,-1 9 3-16,-8 20 0 16,1 9-4-16,-5 24-11 15,1 7-2-15,6 18-9 16,7 3-3-16,7-5-11 16,1-5-2-16,13-14-8 15,-6-13-1-15,10-16-1 16,-1-8-3-16,-2-14 4 0,0-12-3 15,-7-9 2-15,-1-12-1 16,-7-11 1-16,-4-3-2 16,-7-9 0-16,-4 0-1 15,-5 1-2-15,5 10 2 16,0 19-2-16,3 15 4 0,2 31-2 16,-2 13 3-16,3 25 0 15,3 2-1-15,3-1 0 16,3-1-2-16,0-7-1 15,-3-7 1-15,3-8 2 16,-4-12-1-16,3-17 1 16,3-2-4-16,-1-11-73 15,9-6-82-15,9-4 95 16</inkml:trace>
  <inkml:trace contextRef="#ctx0" brushRef="#br0" timeOffset="-210583.42">31085 11986 145 0,'-4'-25'90'0,"-1"3"3"15,-6-1-5-15,-6 2-12 16,-2 2-6-16,-4 10-19 16,-4 4-5-16,-4 11-7 15,-3 8 1-15,-4 13 10 16,0 7 7-16,0 14 9 15,1 5 5-15,4-1-6 0,5 4-2 16,5-2-14-16,12 1-5 16,10 5-15-16,5-4-6 15,19-4-9-15,5-6-4 16,13-15-4-16,5-13-1 16,7-18-1-16,3-5 2 15,-5-14-4-15,-8-4-2 0,-12-5-102 16,-5-3-132-16,-23 4 151 15</inkml:trace>
  <inkml:trace contextRef="#ctx0" brushRef="#br0" timeOffset="-191781.19">33557 11363 108 0,'-3'-13'99'15,"-5"1"12"1,5 6-1-16,-1 1-9 0,-24-15-23 15,-1 0-9-15,-19-1-11 16,4 14-8-16,-4-2-10 16,-1 3-4-16,5 6-5 15,-4 0-1-15,1 4 1 16,-1-1-2-16,0 5 3 16,6 0-5-16,-15-3-3 15,-5 7-4-15,-7-3-7 16,-7 0-3-16,9 5-5 15,4 0-2-15,5 0-2 16,4 2 0-16,1 5 10 16,2-2 5-16,4 9 6 0,-3 2 2 15,1 2-9-15,-1 2-3 16,1 8-5-16,1-4-3 16,6 1 0-16,-1 1-1 15,-12-11-1-15,1-1 1 16,-6 2-1-16,3 1 0 15,10 3 2-15,3 3 1 0,5-7 4 16,7 1-1-16,6 5 3 16,-4 1-2-16,8 2 0 15,7 3-2-15,-10-6-1 16,12 4 0-16,0-5 0 16,-4 0-1-16,15 4 0 15,0-2 1-15,11 2 0 16,5 1 0-16,3-2 0 15,3-2-3-15,1-3 0 16,1-1 1-16,5-4 0 16,6 4 1-16,3-3-3 15,1-1 2-15,8-3 1 16,-2-4-1-16,6-5 3 16,4 0-1-16,1 1 1 0,-7-6-3 15,-6 0 1-15,-2-1-4 16,-6-7 1-16,10 5 0 15,0-7-2-15,3-1 2 16,3 0-1-16,1-1 2 16,8 1 0-16,-7-4-2 15,-6 3 0-15,1-8 1 0,-3-2 1 16,2-1 0-16,5-13-1 16,0 7 0-16,3-5-1 15,4 1 0-15,-1 7 1 16,1 0-2-16,-11-2 2 15,-10-3-2-15,2-3 0 16,-1-6 0-16,0 2 0 16,5 3 1-16,4 2-1 15,3-1 3-15,14-2 0 16,-2 2-3-16,-15-1 4 16,-2 1-3-16,-15 3 1 15,-10-4 2-15,1 0-2 16,2-1 1-16,-5-2-1 15,6 2 0-15,4-2-2 16,-7-3 2-16,6 3 0 16,-4-2 0-16,1-3-1 15,-2 2 0-15,82-48 0 16</inkml:trace>
  <inkml:trace contextRef="#ctx0" brushRef="#br0" timeOffset="-191334.98">33800 11361 1536 0,'-29'-32'1'0,"1"9"-1"15,0 4 0-15,-4 12 1 16,-3-1 1-16,-5 9 6 15,12 1 0-15,2-2 0 16,18 0-3-16,-6 0-3 16,-7-6-1-16,-6-1 0 15,-18 2 0-15,4-11 0 16,-6 6 1-16,3 2-3 16,0 2 2-16,0 9-1 15,-5 3-1-15,5 3 2 0,2-1-1 16,7 1 2-16,1-1 1 15,-1 0-2-15,-8 1 1 16,-5 4-1-16,-1 3-1 16,-8 9 0-16,1 3-1 15,-5 6 1-15,5 4-1 16,0 8 1-16,5 3-1 16,-3 0 1-16,-6-3 0 0,8-4-1 15,4-6-8-15,21-13-95 16,12-1-71-16,15 4 105 15</inkml:trace>
  <inkml:trace contextRef="#ctx0" brushRef="#br0" timeOffset="-189104.87">29537 12968 150 0,'2'3'99'0,"15"5"0"16,8-1-2-16,4 0-22 16,3 2-9-16,5-2-14 15,0 2-6-15,6 0-8 16,3 1-4-16,4 2-5 16,2-4-1-16,8-1-1 15,6-4-1-15,-9-9 2 16,2-1 1-16,-5-7 0 15,-5-5 1-15,7 5 2 0,-6-3 0 16,5 3 7-16,-1 4 4 16,0 1 4-16,-8 2 2 15,-11 2-8-15,6-1-4 16,-11 1-11-16,8-3-6 16,-3-3-7-16,-5 1-5 15,3-4-2-15,3 2-3 16,3 1-1-16,-2-1 1 15,0 3 0-15,5 0 2 0,-7 0 6 16,-2 1 2-16,-5-2 2 16,-7 0-2-16,5 3-6 15,-2-2-2-15,6 5-2 16,-3-6 0-16,-2-3 0 16,-1 0-1-16,-3-9 2 15,1 1-1-15,0-5 0 16,1-4 0-16,3-2-2 15,5-3 2-15,1 3-2 16,2 2 1-16,-13 0 0 16,-1 5-1-16,-2-2 0 15,-9-5 2-15,11 2-2 16,1 0 0-16,-5 2 0 16,5 3 0-16,-2-1-1 0,-2 0 1 15,4 0-1-15,-1-2 1 16,-4-6-1-16,3-1 0 15,-4-11 2-15,-1 3-1 16,-2 7-1-16,-2 1 2 16,-6 7-2-16,-2 4 2 15,-2 0 9-15,-2 0 5 0,-1 1 3 16,3-3 0-16,-2-1-8 16,0-7-7-16,-2-11-2 15,-3-3 1-15,-2-2-1 16,1 4-1-16,-4 13 0 15,-2 3-1-15,0 8-1 16,-2 3 1-16,-3-1 1 16,3 0 1-16,-6 1 0 15,4-1 0-15,1-3-1 16,-3-1 2-16,4 0-3 16,-7-1 2-16,-6 5-2 15,3 7 1-15,-10 7-2 16,-3 6-1-16,-2 2 2 15,-3 5-1-15,-2-2 1 16,-1-1 1-16,-3 2 0 16,9 0 2-16,-1-2-2 0,0 1-1 15,-2 2 0-15,-14-4 0 16,-6 4-1-16,-4 0 1 16,-1-2 0-16,5 9 1 15,7-3-1-15,1 2 0 16,5 3 0-16,-2-4 0 15,2 2 0-15,4 0 0 0,3 2 0 16,-3-1 0-16,4 2-1 16,-8 1 1-16,5 6-2 15,-1-1 2-15,-16 3-3 16,7 3 1-16,-9-2-1 16,3-2 1-16,13-6 1 15,-2-6 1-15,15 0-2 16,4-3-3-16,6 8-5 15,6 4-1-15,-7-1-1 16,-8 9 3-16,1-1 5 16,1 3 2-16,0 3 1 15,7 1 1-15,-3-3 0 16,3-1 0-16,1 2 0 16,1 1 0-16,0 4 0 15,-4 3 0-15,2 1 0 0,2 1 0 16,-3 0 0-16,7 2 0 15,7 2-1-15,2-3 1 16,3-2-1-16,-5-4 1 16,1 1 0-16,5 1 0 15,-4-4 0-15,11 0 1 16,5 4-1-16,-14-11 0 16,22 4 0-16,-6 0 0 0,3-8 0 15,10 8 1-15,-9-3 1 16,11-2 0-16,2-4 4 15,5-1 1-15,11-3 2 16,-1-4 2-16,10-6 1 16,11-4 0-16,5-6 0 15,1-1 0-15,0-2-4 16,-2-1 0-16,-1 0-4 16,7-2-3-16,8 0-66 15,1-3-82-15,9 3 96 16</inkml:trace>
  <inkml:trace contextRef="#ctx0" brushRef="#br0" timeOffset="-187090.09">26994 12940 17 0,'2'-5'17'0,"3"1"13"16,3 6 23-16,3 3 12 15,5 8 7-15,-1 5-6 16,5 3-14-16,2 1-10 15,8-2-6-15,3-5-3 0,3-5 2 16,3-5-1-16,4-3 0 16,4 0-2-16,8 1-6 15,1-2 0-15,2-2-3 16,4-2 0-16,5-4 8 16,1-1 2-16,-2-2 2 15,-1-1-1-15,-4 0-3 16,4 0-1-16,7-2-7 15,-2-1-4-15,5-1-7 16,-4-2-6-16,-4 0-3 16,-2-1-1-16,1-4-1 15,7 4 1-15,3-2 0 16,-1-1 0-16,-6-1-1 16,-7 1 0-16,-10-1 1 15,1 0 0-15,-7-2 0 0,-1-5 2 16,-1-6 10-16,1-2 7 15,-7-6 12-15,-4-3 3 16,-2 2-3-16,-5-3-5 16,2 6-5-16,1-2-4 15,-7 2-5-15,1-1-1 16,-5-1-5-16,-3 4 0 0,-6-9-2 16,-3-2 0-16,-11-6-2 15,-2-7 2-15,-8-1-1 16,-8 0-2-16,-6 4 0 15,2 6-2-15,-7 4-1 16,5 5 0-16,-5 6 0 16,-8 1 1-16,2 11 2 15,-6 1 2-15,0-2-3 16,3 0 4-16,-4-3-2 16,-4-2-2-16,-3 3 3 15,-1-4-5-15,0 3 1 16,1 4 0-16,-5 8-2 15,-4 8 1-15,-2 10-3 16,1 1 2-16,7 5 1 16,2 3 0-16,1-8 3 15,4 4-3-15,-5 0 0 0,-2-2 2 16,-5 4-2-16,-1-1 1 16,-6-1-1-16,3 3-2 15,3 2 0-15,-6 0 0 16,0 0-5-16,-1 5 2 15,-3 6-2-15,5 0 1 16,8 7 2-16,3-5 0 0,5 0 2 16,-6-1 0-16,2 0 0 15,2 3 1-15,-2 2 0 16,8 5 1-16,0 5-1 16,-7 1-1-16,8 5-4 15,-4-2-2-15,-8 4 2 16,3-1 0-16,-5 0 5 15,2 1 1-15,5-7 1 16,1 3-1-16,5-1 0 16,5 3-2-16,9 3 0 15,6 5-1-15,12 1 1 16,-1 2-1-16,2-3 1 16,0 0 0-16,3-4 1 15,2 0 1-15,4 1 1 0,6-3 3 16,-2-1 0-16,2 2 0 15,8 3 1-15,-5-6 0 16,3 3 2-16,8 0 1 16,0-5 4-16,5 5-3 15,5-5 3-15,-2-2-2 16,9-8-1-16,-1-2 1 16,7-10 0-16,0-2 3 15,0-6 7-15,8-1 6 0,7-4 6 16,5-6 1-16,5 0-3 15,-3-6-5-15,3-2-5 16,-2 0-4-16,7-1-3 16,2-3 0-16,7 3-4 15,-3 0-2-15,-7-5 0 16,4 2-5-16,-7-1 1 16,0 0 4-16,5 5-4 15,-4 1 4-15,-7 5-101 16,3 1-81-16,10 3 107 15</inkml:trace>
  <inkml:trace contextRef="#ctx0" brushRef="#br0" timeOffset="-183539.73">26766 11990 148 0,'-13'13'91'0,"-5"6"2"16,0 1-11-16,12 4-27 0,0 2-9 15,4-3-9-15,4 7-5 16,1-13-2-16,3 3-4 16,11-5-2-16,-2-14 0 15,12 5 5-15,-2-7 3 16,0-9-1-16,2-3-1 16,-4-7 0-16,-5-4-1 0,-5 4 1 15,-7 0-1-15,-12 2-1 16,-2 0-5-16,-10 3-6 15,2 3-4-15,-5 5-18 16,3 5-20-16,-4 4-63 16,-1 4-69-16,19-3 94 15</inkml:trace>
  <inkml:trace contextRef="#ctx0" brushRef="#br0" timeOffset="-181533.84">28322 18150 103 0,'-7'-4'98'0,"1"2"22"16,-4 0-10-16,9 2-12 15,0 0-22-15,0 0-13 16,0 0-14-16,1 0-7 15,15-2-10-15,43-12-2 0,-19 8-6 16,3-4 0-16,7-7-1 16,13-2-2-16,-1-3-1 15,-5 0-1-15,-2 2-3 16,-8 4 0-16,-3-5 0 16,1 0 0-16,-11 6 1 15,-6 3 5-15,-10 5 10 16,-3 6 2-16,-9 4 3 15,-1 6 3-15,-4 11 8 16,-8 4 2-16,-7 6 5 16,-6 9-3-16,-8 2-11 15,-6 9-8-15,-3 9-3 16,1 1-6-16,4 15 3 16,3 0-2-16,1-5 6 15,-2-9-4-15,-1-15-6 0,3-4-4 16,5-11-9-16,1-2-2 15,5-6-4-15,3-8 2 16,5-1-44-16,5-6-47 16,1-4-126-16,4 0-72 15,4 0 171-15</inkml:trace>
  <inkml:trace contextRef="#ctx0" brushRef="#br0" timeOffset="-166828.06">29558 17907 163 0,'-1'3'103'0,"1"7"16"15,1 3-14-15,-1 7-13 16,0 5-2-16,3 11-7 15,-2 2-4-15,6 8-9 16,2 3-8-16,-1 1-17 16,3 9-10-16,2 4-16 15,-10-5-6-15,0-1-7 16,5-6-3-16,-8-17 1 16,5 1-2-16,-2-21-2 15,-2-1-8-15,1-8-47 0,-2 1-33 16,2-7-88-16,3-10-47 15,-3-3 137-15</inkml:trace>
  <inkml:trace contextRef="#ctx0" brushRef="#br0" timeOffset="-166038.8">29372 18006 121 0,'-2'-8'84'0,"2"5"17"15,1-1-4-15,4-2-19 0,0-2-12 16,1-2-21-16,5-1-10 16,0-1-14-16,3-3-3 15,8-2-3-15,0 1 1 16,12 1 2-16,3 5 2 15,-2 7 7-15,1 3 5 16,-6 10 4-16,-4-4 1 16,2 6-5-16,0-1-4 0,1-2-2 15,-3 5 0-15,-2 0 3 16,-6-1 0-16,-2 1 2 16,0 1-1-16,-3-2-1 15,-2 4 0-15,-1 1 2 16,-1 2 1-16,-5-2 4 15,2-3 2-15,-5 1-1 16,-1-6 0-16,0 4-4 16,0 6-1-16,-1 3-6 15,1 6-3-15,-2 1-9 16,0 0-2-16,-1-4-6 16,-2-1 0-16,-2 1 0 15,-1 1 5-15,-2 5 4 16,0 2 2-16,-6-1 5 0,-1 1-3 15,0-4 0-15,-1-4-2 16,-1-9-3-16,5 2-1 16,-2-11-2-16,-9-4-1 15,8-1-3-15,-7 0 1 16,0 0-5-16,0 4 2 16,-4-1-4-16,1-1 0 0,-4-5 2 15,7 0-3-15,-4-2 2 16,4 2-3-16,5 0-16 15,3 0-16-15,9 4-54 16,3-12-42-16,2 6-79 16,3-5-65-16,0-13 171 15</inkml:trace>
  <inkml:trace contextRef="#ctx0" brushRef="#br0" timeOffset="-162672.96">30590 17898 61 0,'1'-7'78'0,"-2"-27"8"0,-16 30 11 15,4 4-2-15,-9 5-14 16,-2 3-6-16,0 5-17 16,-6 3-8-16,-2 7-14 15,2 3-6-15,1 1-5 16,1 1 3-16,6 5 7 15,1 3 4-15,3-1-2 16,4 1-4-16,-1 5-12 16,5-1-5-16,0 12-2 15,4 1 0-15,6-1 1 16,0-19-1 0,0-1-1-16,6 20 0 0,2-1-3 15,-3-11 4-15,5-19-1 16,-2-4 1-16,6-3-3 15,4-7 0-15,3 3 0 0,4 0 2 16,5-8 9-16,1 5 3 16,2-5 5-16,4-6-1 15,-4-2-3-15,-1-7-4 16,-3-6-4-16,-2 4-2 16,0 6 0-16,-2-9 0 15,-9-2-1-15,2-5-1 0,-4-14-3 16,-2 8 0-16,5 0-1 15,-5-1 0-15,2 1-2 16,-1-2-1-16,3 1-3 16,-1 1-1-16,0-3 0 15,-2 2-1-15,-2-1 1 16,-4 2-2-16,-3 11 2 16,-4 2-1-16,-3-1 1 15,2 0-2-15,-7-4 2 16,1-2-2-16,1 3 0 15,-3 2 0-15,-1-2 0 16,2-3 1-16,-2 0-2 16,0-4 2-16,2 3-2 15,-1 7 0-15,2 7 0 16,-4 5 0-16,-1 6 0 16,0 0 0-16,-9 2 0 0,5-1 0 15,-3 2 0-15,-1 1 1 16,0-1 0-16,-6 1 0 15,-4-2 1-15,3 3-2 16,-6 1 1-16,7 1-1 16,1 4 0-16,-4 3 0 0,9 4 0 15,-2 0 0-15,3 1-1 16,3 0 0-16,3 3 1 16,-1 1 0-16,3 3-2 15,2-1 2-15,-2 2 0 16,1 3 0-16,0-2 0 15,-1 7 0-15,-1 3 1 16,1 4-1-16,3 5 1 16,4-2 0-16,4 1 0 15,2 1-1-15,1 0 1 16,3-5 2-16,6-4-1 16,0-6 4-16,5-13 0 15,2-5-1-15,1-8 0 16,2 2-2-16,2-4 0 15,0 5-2-15,0-6 1 16,-1-1-2-16,-3 7-102 0,2-15-81 16,-9-5 109-16</inkml:trace>
  <inkml:trace contextRef="#ctx0" brushRef="#br0" timeOffset="-153035.58">27938 18069 80 0,'-17'11'76'16,"0"3"-2"-16,0 5-16 15,-2-4-6-15,3 6-12 16,2 2 1-16,-8 11 2 16,10 0-5-16,-3 8-10 15,-4 2-5-15,12 8-5 0,2 1 1 16,7-3 1-16,5-3-1 16,9-13-8-16,-8-17-1 15,0 1-6-15,11 9 1 16,9-5-2-16,-5-3 1 15,1-13 0-15,-3 3 3 16,1-4 12-16,-1-3 4 16,1-4 6-16,2-3-3 0,4 1-9 15,0-7-4-15,2 5-4 16,-2-6-2-16,0-4-2 16,-5 4 0-16,-4-4-2 15,1-6 0-15,-7-5 0 16,3-6 1-16,-9-14-2 15,-6 6 3-15,4-2 0 16,-5-1-2-16,1 7 1 16,1 1-2-16,-1 1 1 15,-4 0-1-15,-7 2 1 16,-5 3-1-16,-4-3 1 16,1 4-2-16,0 0 0 15,-4-1-1-15,-4 18 3 0,-1 3 3 16,-2 12 4-16,4 9 1 15,1-1-1-15,0 6-4 16,-2 7-3-16,0-2-1 16,-2 7-1-16,0 0 1 15,1-2-1-15,3 3-1 16,2 6 1-16,2 5 1 16,14 5 0-16,1 4 0 15,5 5 2-15,1-6-1 0,6-8 1 16,-3-4-2-16,5-13 0 15,4 6 0-15,-6-10-1 16,10 5-1-16,3-12 2 16,0-5-2-16,4 0 1 15,-3-11 0-15,-3 4-1 16,3 1 1-16,2-3 0 16,0 1-1-16,3-1 1 15,-2-6 0-15,0 0-1 16,2-1 0-16,-8 1 2 15,7-10-1-15,-6-5 3 16,-3-6-3-16,4-9 3 16,-7 1-3-16,6-11 1 0,-5 2-2 15,-7-5 0 1,0 5 1-16,-3 5-1 0,-2-5 1 16,1 4-1-16,-2-1 2 15,-11-3-1-15,5 6 1 16,-9 4 0-16,0 2-2 15,-3 17 3-15,-5 4 0 16,1 13-1-16,-5 2 1 16,-2 10-3-16,-1 1-54 0,-1 0 38 15</inkml:trace>
  <inkml:trace contextRef="#ctx0" brushRef="#br0" timeOffset="-147242.6">10519 14047 173 0,'-26'2'109'0,"-2"14"6"16,-2 5-12-16,-6 7-21 16,3 9-5-16,-1 3-7 15,3 0-6-15,8 7-10 16,5 1-7-16,7 14-16 15,3 3-6-15,9 3-9 16,3-5-3-16,8-11-4 16,5-10-3-16,9-14-2 0,7-4 0 15,9-16 0-15,4-6-1 16,0-11 0-16,-7-9 1 16,-2-4 3-16,-10-10 8 15,-4-8 19-15,2-4 11 16,-11-17 14-16,3 3 0 15,-12-10-9-15,-10 1-7 16,-7 10-14-16,-7 6-3 0,-3 19-11 16,1 13-5-16,-14 11-6 15,3 10-4-15,-4 5-47 16,2 1-42-16,17 0-103 16,0-5-97-16,14-1 181 15</inkml:trace>
  <inkml:trace contextRef="#ctx0" brushRef="#br0" timeOffset="-146302.08">10800 14141 216 0,'-3'0'134'16,"3"-2"4"-16,0-9-24 0,4 8-35 16,5-3-12-1,4-4-11-15,10 10-4 0,8-7-9 16,6-1-2-16,6-2-17 16,-5-2-6-16,6 4-10 15,-4-4-2-15,4 3 0 16,2-1 0-16,-5-1 0 15,0 0-1-15,-2-1 1 16,0 1-1-16,-8 5 2 16,-3 1 3-16,-2 5 1 15,-11 3 2-15,4 2-2 16,-8 1-3-16,-5-1 0 16,7-1-2-16,-10 2 2 15,8-1 4-15,-3 2 7 16,-6-5 5-16,-3 4 4 0,-2 1 4 15,-7 7 4 1,5 7 5-16,2 9 3 0,-13-1 1 16,-10 0-4-16,-3 9-2 15,-12 7 0-15,6 3-2 16,4 12 5-16,-2-5-1 16,4 1-7-16,2-5-3 15,2-9-16-15,1 0-3 0,1-9-6 16,2 0-2-16,10-5-10 15,-2-13-37-15,10-18-118 16,1-5-74-16,10-12 131 16</inkml:trace>
  <inkml:trace contextRef="#ctx0" brushRef="#br0" timeOffset="-145095.91">12372 13982 207 0,'0'-7'132'0,"-1"9"7"15,-4 4-11-15,4 14-28 16,1 10-11-16,-1 8-23 0,5 13-8 16,-4 4-27-16,-1 4-8 15,1 6-13-15,0-7-4 16,6-1-3-16,9-5-2 16,-1-12-22-16,-10-8-26 15,5-11-92-15,-9-7-83 16,0-11 134-16</inkml:trace>
  <inkml:trace contextRef="#ctx0" brushRef="#br0" timeOffset="-144650.66">12277 14098 159 0,'3'-31'101'0,"3"5"11"15,0 0-17-15,12 3-27 16,4-1-7-16,-1-2-20 16,5-2-5-16,-9-2-6 0,2 5-2 15,8 11-7-15,-1 6-4 16,11 20-5-16,-4 7-1 15,-3 10 3-15,1 10 0 16,-9 1 4-16,0 6 2 16,-7-5 9-16,-2 3 7 15,-8-1 14-15,-3-2 5 16,-8 9 11-16,-7-2 4 16,-10 6 8-16,-6-1-3 0,-13 4-12 15,4 0-9-15,-1-3-24 16,2-8-8-16,8-13-12 15,-9-15-3-15,0-13-6 16,4-4-11-16,9-4-58 16,10-12-44-16,15-8-89 15,7 0-62-15,17-7 165 16</inkml:trace>
  <inkml:trace contextRef="#ctx0" brushRef="#br0" timeOffset="-144054.07">13201 13867 216 0,'-14'-9'165'15,"-1"6"-7"-15,-3 7-20 16,-7 5-22-16,-6 11-7 16,-4 8-6-16,0 9-26 15,-1 8 0-15,10 6-21 16,-3 1-1-16,7 3-18 15,10 0-6-15,7 5-18 16,1 0-3-16,11-1-5 16,5-3-2-16,0-8 1 15,11-10-1-15,3-12 1 16,0-7 0-16,7-12 2 16,3 2-3-16,-5-10 2 15,0-4-2-15,-4-18 1 16,2-3 0-16,1-14 0 0,4-2 0 15,-5-3 0-15,1-8-2 16,-5 1-1-16,-8 1 1 16,-4-2 0-16,-8-1 1 15,-8-1 8-15,-10-6 14 16,0 8 20-16,-4 7 10 16,-11 12 5-16,2 11-10 0,-10 8-18 15,-6 5-10-15,4 8-13 16,2 2-4-16,3 4-5 15,6 2-21-15,9 2-127 16,5-2-85-16,16 3 132 16</inkml:trace>
  <inkml:trace contextRef="#ctx0" brushRef="#br0" timeOffset="-79570.92">1769 16342 208 0,'1'17'136'0,"4"0"-6"15,7-1-15-15,3-9-39 16,8-6-13-16,12-11-20 16,0-12-3-16,10-16-13 15,0-9-3-15,2-8-10 0,1-2-6 16,-6-4-1-16,-5 0 1 16,-11-6 18-16,-5 1 9 15,-10 7 14-15,-7 2 4 16,-9 11 6-16,-10 3 6 15,-4 19 9-15,-4 5 5 16,-6 22-9-16,0 11-12 16,-8 21-18-16,1 15-1 15,7 29 1-15,4 3 5 0,18 5-6 16,3-4-7-16,9-12-18 16,9-3-7-16,4-7-6 15,13-3 2-15,6-10-3 16,1-6-34-16,9-10-123 15,-5-9-79-15,6-15 133 16</inkml:trace>
  <inkml:trace contextRef="#ctx0" brushRef="#br0" timeOffset="-79168.66">2710 16000 397 0,'-32'10'191'0,"-2"5"-69"16,-1 15-43-16,-1 2 6 16,-5 8-15-16,9 8-3 15,8 4-12-15,8 1-6 0,19-6-16 16,-4-10-11-16,12-11-10 15,4-11-2-15,6-17-6 16,12-9-2-16,5-15 1 16,-1-7-2-16,-2-6 2 15,-3-2-2-15,-8 2 11 16,-3 3 15-16,-10 7 21 16,-2 10 13-16,-8 16 3 15,-1 9-7-15,-3 9-22 16,-3 4-9-16,1-3-15 15,2 4-6-15,6-4-43 16,10-1-60-16,4-5-126 16,7-4-79-16,-1-7 180 15</inkml:trace>
  <inkml:trace contextRef="#ctx0" brushRef="#br0" timeOffset="-78919.99">2978 16116 340 0,'0'14'232'0,"-7"8"-6"15,-6 9-56-15,-1 4-10 16,1-1-32-16,2 0-17 16,15-10-38-16,-1-10-23 15,13-12-32-15,5-4-7 16,6-2-7-16,4 1 0 0,-2 8-2 16,-5 8 0-16,-14 13 3 15,-5 8 1-15,-7 6 0 16,-6-2-1-16,-6-5-1 15,-2-6 1-15,-3-10-72 16,1-14-61-16,-6-21-160 16,6-8 164-16</inkml:trace>
  <inkml:trace contextRef="#ctx0" brushRef="#br0" timeOffset="-78732.7">3187 15685 316 0,'2'49'198'0,"0"11"-16"15,-5 12-72-15,3 2-30 16,-1-3-44-16,0-3-29 16,2-5-111-16,0-5 77 15</inkml:trace>
  <inkml:trace contextRef="#ctx0" brushRef="#br0" timeOffset="-78570.98">3158 16309 716 0,'1'-20'308'0,"10"-24"-181"16,0 30-21-16,12-4-58 15,6 2-19-15,10-5-46 16,2-3-35-16,-3 5-107 15,1-2-112-15,6 1 168 16</inkml:trace>
  <inkml:trace contextRef="#ctx0" brushRef="#br0" timeOffset="-77888.15">4036 15412 456 0,'-16'0'221'15,"4"16"-86"-15,8 31-35 16,5 16-23-16,9 29-28 16,3 10-15-16,13 9-13 15,2-6-5-15,16-11-1 16,0-3-2-16,5-15-2 16,-3-6-4-16,-15-20-1 15,-2-14-1-15,-10-19 5 16,-4-5 4-16,-5-12 4 0,2-9 0 15,-2-15-3 1,-4-12-3-16,8-12-2 0,-4-6 2 16,9 9-2-16,5 5 2 15,2 11-1-15,1 11-2 16,-3 11 0-16,1 3 7 16,-1 15 10-16,-2 7 9 15,-5 3 18-15,-2 9 4 16,-13 4 10-16,-4 2-1 15,-16 5-12-15,-5 1-12 0,-6-3-21 16,-5-4-9-16,-2-11-13 16,-4-8-25-16,2-14-93 15,3-4-61-15,10-10-164 16,5-5 202-16</inkml:trace>
  <inkml:trace contextRef="#ctx0" brushRef="#br0" timeOffset="-77629.85">4737 15333 462 0,'17'5'240'0,"-8"6"-74"15,4 21-35-15,-6 9-3 16,-2 14-26-16,6 13-16 15,-4 3-19-15,-3 6-13 16,3 4-27-16,-5-2-12 16,1-3-11-16,5-2-6 15,-2-2-98-15,6-1-64 0,5-8-131 16,3-5-56-16,4-22 224 16</inkml:trace>
  <inkml:trace contextRef="#ctx0" brushRef="#br0" timeOffset="-77321.52">5239 15929 491 0,'-10'-1'271'16,"-4"4"-73"-16,-7 19-47 16,-5 9-16-16,-8 10-29 15,6 5-12-15,9-1-17 16,5-4-13-16,16-5-34 15,6-7-11-15,15-9-11 16,6-6 0-16,8-14 13 16,2-6 3-16,-6-8 5 0,-4-4 0 15,-6-1-3-15,-4 4-4 16,-5-1 0-16,-12-3-3 16,-11-7-6-16,1 3-1 15,-10-6-29-15,3 4-26 16,-3 10-95-16,4-2-66 15,4 9-164-15,9 3 220 0</inkml:trace>
  <inkml:trace contextRef="#ctx0" brushRef="#br0" timeOffset="-77122.62">5504 15953 474 0,'0'24'273'0,"-5"7"-29"16,0 6-42-16,-3-6-47 15,1 4-39-15,3-1-65 16,1 2-19-16,7-1-24 16,1 0-4-16,5-2-7 15,1-6-14-15,4-7-67 16,2-6-45-16,2-13-126 16,3-7-96-16,-4-14 227 15</inkml:trace>
  <inkml:trace contextRef="#ctx0" brushRef="#br0" timeOffset="-76888.98">5934 15522 596 0,'-9'26'309'0,"-8"16"-81"16,-5 16-16-16,-5 16-33 15,-2 6-30-15,6 7-55 16,-5-12-24-16,18-2-42 15,2-10-12-15,8-5-13 16,10 5-14-16,-6-18-73 16,-1-3-53-16,3-21-101 15,9-10-26-15,1-17-75 16,7-9 207-16</inkml:trace>
  <inkml:trace contextRef="#ctx0" brushRef="#br0" timeOffset="-76601.95">6074 15898 494 0,'-33'35'250'16,"-8"6"-43"-16,1 4-24 16,-3-5 4-16,1 2-4 15,13-2-17-15,8-5-13 16,14-3-6-16,7-4-11 15,9-4-15-15,4-1-12 16,8 0-26-16,2-4-17 0,7 3-27 16,-5-4-10-16,6-2-17 15,1-1-3-15,1-12-13 16,1 0-21-16,-6-4-80 16,-3-2-51-16,-8 3-143 15,-3-2-75-15,-10-1 238 16</inkml:trace>
  <inkml:trace contextRef="#ctx0" brushRef="#br0" timeOffset="-67580.71">10578 15584 139 0,'-21'3'107'0,"-1"5"4"16,-10 11-18-16,-2 8-13 0,-4 14-12 16,-1 6-3-16,-2 3-5 15,9 4-2-15,6 3-8 16,7 0-6-16,10-1-16 15,6-4-7-15,5-3-11 16,6-8-2-16,10-11-4 16,6-5 0-16,17-12-2 15,4-8 2-15,8-8-2 16,6-2 1-16,-10-12-1 16,-3-2 0-16,-7-3 3 15,-11-6 7-15,2-5 17 16,-5-1 6-16,-10-10 15 15,-4-2 3-15,-11-1 4 16,-4-1 3-16,-11 4-4 16,-6-2-3-16,-6 4-17 15,-5 3-10-15,1 13-15 0,8 12-5 16,3 9-5-16,-1 0 0 16,10 4-15-16,-4-4-26 15,12 2-66-15,7 2-42 16,0-7-71-16,15 8-51 15,13 15 178-15</inkml:trace>
  <inkml:trace contextRef="#ctx0" brushRef="#br0" timeOffset="-66752.01">11204 15546 164 0,'-14'-9'134'0,"-2"4"22"16,-2 8-21-16,-5 14-30 15,-4 4-18-15,-3 12-22 16,1 4-1-16,-3 10-10 16,3 8-5-16,2 9-8 15,2 1-3-15,12 4-6 0,7-4-5 16,6-9-9-16,10-6-4 15,3-12-5-15,6-3-2 16,3-8-3-16,-1-5 0 16,7-7-2-16,-3-7 0 15,8-10-1-15,3-5 2 16,-2-13-1-16,1-2 2 16,-1-7 0-16,-1-1 0 15,-4-4 2-15,1-3 6 0,-9-6 20 16,1-1 12-16,-2-6 13 15,-4 2 1-15,-9-1-3 16,-2 2-4-16,-6-2-3 16,-5 4-1-16,0 8-10 15,-10 0-8-15,-9 10-11 16,-2 0-4-16,-3 15-6 16,0 8 0-16,-1 11-4 15,0 7-2-15,-3-1 0 16,0 8-1-16,-2-3 0 15,1-1 0-15,6 9-1 16,7 2 2-16,4 10-2 16,-4 4 0-16,2 4 0 15,-4 1 0-15,9 3 0 0,11 1 1 16,11 2-2-16,3-5 1 16,3-7-2-16,-1-5 2 15,8-5-1-15,0 0 1 16,6-4 0-16,3 2 0 15,-5-12 0-15,8 0 0 16,0-9-1-16,5-3 0 0,-3-6-1 16,-3-7 1-16,3-7 0 15,-4-6 1-15,6-8 0 16,-1-3 0-16,-1-4 2 16,-7-8 0-16,-14-9 0 15,-1-5 1-15,-6-9-1 16,-2 2 2-16,-6-8-1 15,-7 6 0-15,-13-2 0 16,-9 6-2-16,-3 14 1 16,-3 7-1-16,1 23-5 15,5 11-19-15,0 19-70 16,-2 5-60-16,3 14-150 16,4 3 180-16</inkml:trace>
  <inkml:trace contextRef="#ctx0" brushRef="#br0" timeOffset="-66031.37">10506 15732 123 0,'2'-10'104'0,"-16"0"31"16,-7 7-11-16,-5 14-30 15,-12 2-11-15,3 20-23 16,-2 5-11-16,1 9-12 16,5 11-3-16,5 0-3 0,4 1 1 15,10-1 0-15,3-12-2 16,16 4-9-16,6-4-5 15,12-7-6-15,7 2-1 16,10-20 0-16,9-4 2 16,1-18 5-16,3-8 3 15,-1-15 3-15,-9-3 9 0,-8-11 17 16,-8 1 6-16,-13-1 7 16,-3-7 1-16,-4-3-6 15,-5-7-3-15,-5-10-5 16,-3-2-5-16,-13-5-15 15,-4-1-3-15,-2 19-10 16,-5 7-3-16,5 22 1 16,7 16 0-16,-4 9-2 15,-3 8-1-15,-5 13-6 16,-6 0-2-16,-2 9-2 16,5 11 0-16,8 6 0 15,4 4 0-15,18 12-1 16,5 2 0-16,12 2 0 15,6 1 1-15,6-14 0 0,-1-6-13 16,8-11-87-16,4-8-49 16,3-10-97-16,7-7-50 15,-8-13 197-15</inkml:trace>
  <inkml:trace contextRef="#ctx0" brushRef="#br0" timeOffset="-65526.33">11204 15632 290 0,'-29'10'175'0,"-2"3"-29"15,-7 7-3-15,6 12-39 16,0 12-6-16,0 10-10 0,9 8-5 16,-8 3-15-16,13 6-7 15,7-5-16-15,10-5-6 16,9-11-15-16,9-5-2 15,12-9 1-15,-2-6 1 16,9-10 4-16,2-10-1 16,3-14-6-16,7-13-4 0,8-16 1 15,0-3 4 1,-3-16 15-16,-1-2 6 0,-18-7 7 16,-8-9 1-16,-21 1-3 15,-10-1-2-15,-8 5 1 16,-12 5-5-16,-11 14-13 15,-2 9-7-15,-7 19-14 16,-1 7-4-16,5 13-19 16,3 5-49-16,8 3-187 15,8 4-170-15,9-9 252 16</inkml:trace>
  <inkml:trace contextRef="#ctx0" brushRef="#br0" timeOffset="-51416.35">721 16972 168 0,'-18'39'131'0,"-2"0"14"0,-1 16-42 16,-1 3-23-16,-1 0-24 15,0 7-12-15,7-2-17 16,4-4-8-16,9-5-14 15,2-10-5-15,1-11-30 16,-2-5-26-16,6-16-85 16,5-12-52-16,-3-15 120 15</inkml:trace>
  <inkml:trace contextRef="#ctx0" brushRef="#br0" timeOffset="-50775.55">761 16839 140 0,'1'12'112'16,"0"15"10"-16,-1 7-12 16,1 17-34-16,2 3-8 15,2 7-10-15,4 4-3 16,1-1-4-16,8-3-6 15,-2-8-6-15,2-2-6 0,-4-14-11 16,-3-8-6-16,4-16-6 16,-4-11-3-16,1-17 3 15,-1-11 0-15,-2-14 1 16,1-9 2-16,13-8 1 16,5-1 1-16,-5-1 2 15,4 7 1-15,-19 16 6 16,-2 12 5-16,-2 25 9 15,-3 8-1-15,-1 9-4 16,-2 11-7-16,-8 9-9 16,0 11-3-16,6 8 6 15,-5 1 3-15,6 0 5 16,6-7 0-16,6-6-8 16,10-10-7-16,9-21-8 15,0-5 0-15,1-21-1 0,3-13 1 16,1-15 1-16,1-8-1 15,-3-7-2-15,-4-2 2 16,-5 9 20-16,-6 0 9 16,-9 11 24-16,-5 10 9 15,-9 13 3-15,-1 12-7 16,-12 16-18-16,-3 10-12 0,-4 20-21 16,1 6-5-16,6 8-3 15,5 1-1-15,10-7-2 16,5-7 1-16,7-12-2 15,5-8-10-15,5-7-54 16,-2-1-33-16,6-11-93 16,0-1-35-16,6-13-39 15,3-9-15-15,4-13 189 16</inkml:trace>
  <inkml:trace contextRef="#ctx0" brushRef="#br0" timeOffset="-50462.09">1630 17155 261 0,'-2'1'182'0,"-6"6"4"16,-15 10-56-16,2 5-26 15,-13 4-30-15,2 6-16 16,12-6-24-16,2-5-9 16,13-11-10-16,7-4-4 15,6-4-3-15,7 1-3 16,15 0-2-16,-5 3-1 15,3 0-1-15,-9 4 0 16,-5 6 4-16,-1 0 11 0,-11 5 32 16,-4 3 13-16,-8 3 17 15,-4-1-7-15,-3 1-24 16,1-6-15-16,0-6-19 16,-2-2-5-16,2-6-39 15,1-2-38-15,9-7-103 16,1-3-61-16,13-5 142 15</inkml:trace>
  <inkml:trace contextRef="#ctx0" brushRef="#br0" timeOffset="-50125.18">1972 17072 266 0,'5'-6'176'0,"-10"20"31"0,-7 6-61 15,-16 15-45-15,-7 5-13 16,-4 5-38-16,1-4-12 16,13-6-15-16,6-5-5 15,12-13-14-15,6 0 0 16,10-5 3-16,8 0 2 16,11 1 8-16,-10-1 2 0,2 1 15 15,-1 4 7-15,-19 2 23 16,3 3 10-16,-13 6 8 15,-10-2-6-15,-7-2-23 16,-8-2-13-16,-1-5-25 16,0-5-4-16,10-12-36 15,6 0-35-15,11-3-114 16,9-8-59-16,11 6-127 16,5-6 208-16</inkml:trace>
  <inkml:trace contextRef="#ctx0" brushRef="#br0" timeOffset="-49767.63">2177 17211 309 0,'-11'0'162'16,"-8"9"-3"-16,-6 5-39 15,-8 9 4-15,-8 4 8 16,8 14-14-16,3 1-12 15,11-1-29-15,10 5-20 16,5-23-34-16,5-4-11 0,5-11-9 16,8-9-1-16,4-2 0 15,3-6 0-15,7-4 0 16,-7 0 3-16,-2-9 24 16,-1-1 12-16,-9-2 18 15,1-1 8-15,-3 7-2 16,-1 4-1-16,-3 9 3 15,-3 5-8-15,-2 10-19 16,-3 5-14-16,0 6-18 16,-3 1-14-16,5-6-84 15,3-1-70-15,2-7-177 16,5-2 196-16</inkml:trace>
  <inkml:trace contextRef="#ctx0" brushRef="#br0" timeOffset="-49156.65">2434 17239 277 0,'-10'12'167'0,"1"11"-20"16,-12 10-39-16,6 9-7 16,-3 9-13-16,-6-5-11 15,14-6-14-15,-4-11-11 0,16-23-30 16,8-6-9-16,8-11-8 15,2-10-1-15,2-8 3 16,0 1 3-16,-11-8 12 16,-4 4 10-16,-1 5 27 15,3 3 9-15,-3 13 3 16,8 4-7-16,-4 14-19 16,-11 6-12-16,9 11-10 15,-7 9-4-15,-4 8-1 16,3 8 3-16,-13 1 5 15,1-4 4-15,-6-2 3 16,1-7-3-16,-10-1-7 16,-2-1-7-16,-2-10-8 15,4-3-3-15,15-13-2 0,7-9-1 16,14-14-2-16,9-6 0 16,14-13-4-16,7-6-1 15,9-7 1-15,3-6 0 16,8-11 0-16,1 0 2 15,1-6 1-15,-2 7 2 16,-17 19 12-16,-13 9 13 16,-18 22 48-16,-17 7 17 15,-22 24 21-15,-3 11 0 0,-16 16-9 16,4 14-1-16,7-2 1 16,2 0-3-16,14-13-22 15,7-11-20-15,12-14-29 16,5-10-13-16,7-1-12 15,2-4-1-15,2 0-6 16,-1-3-64-16,-2-4-157 16,1-6-76-16,1-10-239 15,1-6 325-15</inkml:trace>
  <inkml:trace contextRef="#ctx0" brushRef="#br0" timeOffset="-49035.94">2914 17269 222 0,'2'0'55'15</inkml:trace>
  <inkml:trace contextRef="#ctx0" brushRef="#br0" timeOffset="-48853.46">2998 17603 329 0,'0'17'188'0,"1"-6"-5"15,1-7-13-15,-4 2-28 16,1-2-33-16,-3-4-72 16,-4 3-25-16,3 3-71 15,-1-6-49-15,6 6 66 16</inkml:trace>
  <inkml:trace contextRef="#ctx0" brushRef="#br0" timeOffset="-47607.01">756 18126 219 0,'3'-14'155'15,"-2"3"6"-15,-3 7-35 16,-3 2-22-16,-7 6-25 15,-4 10-13-15,-13 10-20 16,-6 13-5-16,-7 19-6 0,-2 4-6 16,2 21-4-16,18-7-6 15,12-13-5-15,9-6-4 16,14-27-3-16,2-8-3 16,17-14-2-16,3-6 1 15,12-9-2-15,1-5 3 16,-9-12-2-16,2-8 2 15,-10-12 3-15,-5-3 7 16,-7 1 10-16,-9 2 4 0,-14 8 3 16,-10 5-6-16,-7 9-10 15,-4 5-5-15,2 15-7 16,-1 6-1-16,1 9-44 16,4 4-42-16,10-2-139 15,8-4 135-15</inkml:trace>
  <inkml:trace contextRef="#ctx0" brushRef="#br0" timeOffset="-47140.33">1131 18029 184 0,'-10'16'146'0,"-2"9"9"16,-4-3-6-16,1 11-29 15,1-9-12-15,-2 8-5 16,4 1-7-16,2-1-11 16,2 2-7-16,8-5-7 15,-2-2-8-15,7-5-10 16,6-4-5-16,0-6-9 16,8 0-2-16,1-5-6 15,1 0-7-15,11-7-9 16,3-7-3-16,8-5-5 15,2-4-1-15,1 1-1 16,-1-1-2-16,-9 3-1 16,-18 4-10-1,-8 5-57-15,0 1-36 0,20-14-90 0,-11 0-37 16,-1-1 146-16</inkml:trace>
  <inkml:trace contextRef="#ctx0" brushRef="#br0" timeOffset="-46822.17">1323 18130 242 0,'-20'7'166'0,"-1"7"14"15,6 2-16-15,1 4-10 16,0 9-12-16,5 0-12 16,0 6-12-16,1 11-21 15,0 5-14-15,4 3-29 16,0 2-18-16,4-8-20 16,0-8-8-16,1-11-8 15,1-9 0-15,0-7-56 16,-1 0-35-16,0-5-85 15,0 6-44-15,-3-9 141 0</inkml:trace>
  <inkml:trace contextRef="#ctx0" brushRef="#br0" timeOffset="-45839.07">2049 18099 162 0,'-7'6'130'16,"-3"1"41"-16,2 3-10 16,2-3-27-16,-1 1-9 15,-1 8-18-15,-6 6-9 16,2 10-25-16,1 3 5 16,11-12-38-1,0-12 7-15,0 1-19 16,12 33-6-16,1-11 1 0,8 0-5 15,-5-19-2-15,2-2-6 16,0-4-4-16,0-2-3 16,1-5 0-16,-1-5 0 15,1-3 0-15,1-8 2 16,-1-3-2-16,4-2-8 16,1-1-20-16,8-1-53 15,0-3-26-15,1 0-103 16,2 1-67-16,-16-2 176 15</inkml:trace>
  <inkml:trace contextRef="#ctx0" brushRef="#br0" timeOffset="-45599.88">2277 18167 269 0,'-11'21'153'16,"-2"13"1"-16,1-2-38 16,-1 15-28-16,-3 7-23 0,4 8-40 15,0 1-7-15,6-5-11 16,4-17-6-16,6-18-37 16,2 0-28-16,3-16-90 15,-1 9-64-15,-3-4 135 16</inkml:trace>
  <inkml:trace contextRef="#ctx0" brushRef="#br0" timeOffset="-45065.83">2449 18224 176 0,'4'-13'115'16,"6"-3"7"-16,2 2-24 15,8-4-19-15,-4 4-21 16,3 2-15-16,3 1-3 0,-1 8-9 15,2 3-6-15,-6 1-12 16,-4 3-4-16,-7 7-4 16,-4 3-1-16,-5 14 0 15,-6 6-1-15,-9 5 0 16,-1 3 0-16,1-5-1 16,5-10-1-16,7-8-1 15,8-7-4-15,6-10-1 16,4-2 0-16,10-2 0 15,0-3 1-15,4-1 2 16,0 4-1-16,-5 5 6 16,0 5 8-16,-9 9 29 15,-4 7 17-15,-12 6 27 16,-6 1 8-16,-9-2 1 16,2 2-7-16,-6-15-25 0,-1 11-13 15,-4-10-29-15,-1-10-9 16,3 4-37-16,6-15-33 15,11-2-82-15,6 7-51 16,5-10 113-16</inkml:trace>
  <inkml:trace contextRef="#ctx0" brushRef="#br0" timeOffset="-43550.25">3449 18042 133 0,'-9'3'95'16,"-9"10"15"-16,14 0-13 15,-13-2-33-15,0 8-13 16,5-3-15-16,-12 8-2 16,1 17 4-16,2 4 4 15,-3 11 5-15,0 4 1 0,13 1-9 16,-2-3-5-16,14-14-13 16,8-12-7-16,10-9-8 15,6 0-3-15,7-4-2 16,-6-3 0-16,1-10 2 15,-1-6-2-15,-4-3 2 16,5 2-1-16,-5-9 2 16,1-4 1-16,-10-10 3 15,-2-7 3-15,-10-9 5 16,-3 0 4-16,-13 0 2 16,-3 5 0-16,-8 15-5 15,-5 8-5-15,1 20-5 16,-4 5-4-16,-2 10-13 15,7 6-19-15,6-11-50 16,7-3-42-16,18-12-118 16,1-5 151-16</inkml:trace>
  <inkml:trace contextRef="#ctx0" brushRef="#br0" timeOffset="-43189.45">3893 18008 123 0,'-7'4'116'15,"-6"5"-3"-15,0 8 5 16,-2 9 0-16,3 9-14 16,7 3 3-16,5 3-2 15,-4-1-2-15,3 10-20 16,-3 5-14-16,0 5-30 16,11 4-13-16,-1-3-17 15,6-8-3-15,4-13-2 0,-11-8-5 16,0-10-38-16,-1-2-31 15,0-10-84-15,3-3-76 16,1-10 145-16</inkml:trace>
  <inkml:trace contextRef="#ctx0" brushRef="#br0" timeOffset="-42235.74">4668 18122 106 0,'-19'7'82'16,"-4"10"20"-16,-2 9 9 0,-1 13-14 15,1-1-4-15,4 12-8 16,2 4-13-16,9 7-27 15,5 0-10-15,10-10-18 16,7-4-6-16,8-13-8 16,3-7-1-16,8-6 0 15,3-10-2-15,1-9 1 16,0 6 0-16,-4-8 5 16,-8-4 4-16,-6-7 8 15,-4 2 4-15,-11-6 6 16,0 7 3-16,-9-3 2 15,-8-11 0-15,-14 2-2 16,-4-8-5-16,0-1-9 16,1 10-5-16,8 13-8 15,4 11-3-15,2 9-14 16,2 5-17-16,7-9-46 0,0-4-27 16,5 7-72-16,3-8-45 15,-2 2 138-15</inkml:trace>
  <inkml:trace contextRef="#ctx0" brushRef="#br0" timeOffset="-41684.99">5058 18244 168 0,'-4'-16'106'0,"5"-5"-14"15,2-2-4-15,6 2-26 16,3 4-10-16,6 4 2 0,5 5 0 15,1 4-10-15,4 3-8 16,3 2-15-16,-5 1-4 16,2 7-9-16,-12 1-3 15,-3 11-2-15,-3 8-1 16,-5 6 0-16,0 5 0 16,-10 12 2-16,0 5-1 15,-10 12 4-15,-5-3 8 0,-3 0 19 16,-6-13 15-16,-2-12 25 15,4 0 7-15,7-13 0 16,6 2-5-16,14-12-4 16,4-9 2-16,11-9 5 15,4-1-2-15,-2-7-12 16,3 0-9-16,3-3-21 16,-3 0-7-16,5 0-14 15,3 3-5-15,0 5-6 16,4 0-5-16,-2-2-48 15,-2 1-41-15,-2-4-97 16,-1 7-49-16,-1 2 142 16</inkml:trace>
  <inkml:trace contextRef="#ctx0" brushRef="#br0" timeOffset="-40730.69">5929 18233 97 0,'10'-28'70'0,"5"2"22"16,0 3 1-16,6 7-18 16,4 3-10-16,4 2-21 0,4 4-7 15,-2 0-5-15,0 3-4 16,-6 9-7-16,2 2 0 15,-12 7 2-15,-3 6 2 16,-1 7 8-16,-9 8 2 16,-1 10-3-16,-2 5 1 15,-14 8-6-15,-9 5 0 0,-6-1 7 16,-2-4 8-16,2-12 18 16,2-12 9-16,10-10 13 15,2-9 2-15,8-4-9 16,4 2-6-16,4-10-17 15,1-2-6-15,6-8-11 16,1-2-6-16,6 2-12 16,4 2-7-16,9 8-7 15,-1-12-2-15,-1-2-18 16,4-3-33-16,0-12-90 16,5 16-45-16,7-9-86 15,0 1-36-15,2 3 202 16</inkml:trace>
  <inkml:trace contextRef="#ctx0" brushRef="#br0" timeOffset="-40388.57">6763 18248 196 0,'3'-15'167'16,"-9"13"44"-16,-4 5-24 16,-11 14-69-16,-6 8-22 15,-10 12-31-15,-12 7-11 16,-5 13-10-16,1-2-4 15,16-4-10-15,13-9-7 0,15-21-15 16,10 5-4-16,13-20-4 16,7 0 1-16,12-5 3 15,7-4 0-15,11-14 1 16,-5 3 4-16,-5-6 5 16,-10-9 3-16,-11-1 10 15,-1-7 4-15,-8-5 2 16,0 3 1-16,-15 4-5 15,-3 6-6-15,-9 9-9 16,-4 5-4-16,6 13-24 16,-7 2-39-16,-5 7-101 15,-1-4-59-15,8-2 118 16</inkml:trace>
  <inkml:trace contextRef="#ctx0" brushRef="#br0" timeOffset="-39330.89">7470 18285 99 0,'-18'-32'91'0,"1"31"35"16,1 4-5-16,-1 8-28 15,1 7-13-15,-3 11-21 16,4 6-10-16,2 12-16 16,5 3-6-16,10-3-9 15,7-8-5-15,8-14-7 16,1 9-3-16,3-16 1 15,0-3 0-15,3-7 6 16,-1-15 6-16,0 1 18 16,-1-5 11-16,-8 6 14 15,-4-10 3-15,-9-3-8 0,-1 4-9 16,-2-16-17-16,-4 8-8 16,-3-5-12-16,-3-2-5 15,-1 4-23-15,1-2-25 16,6 2-70-16,4 3-46 15,4 0 94-15</inkml:trace>
  <inkml:trace contextRef="#ctx0" brushRef="#br0" timeOffset="-38972.98">7799 18151 259 0,'-3'1'148'0,"-1"6"-12"16,0 2-13-16,-4 13-21 15,-1 5 2-15,1 2 1 16,-2 11-1-16,3-4-16 16,7 0-13-16,-3-6-22 15,8-6-11-15,4-6-12 0,2-8-3 16,14 0-4-16,-1-8-1 15,5-10-4-15,1 0-1 16,3-11-5-16,1-2-2 16,4 2-4-16,0-3-2 15,1 2-1-15,-7 3-3 16,-14-1-23-16,4 1-26 16,-9-1-67-16,1-2-38 15,3-1-76-15,-8-1-59 0,2 1 187 16</inkml:trace>
  <inkml:trace contextRef="#ctx0" brushRef="#br0" timeOffset="-38690.72">8056 18054 185 0,'-6'17'161'0,"-1"5"48"16,3 1-22-16,1 5-35 16,-2 6-20-16,-4 7-29 15,0 11-8-15,2 4-23 0,3 0-13 16,4 0-21-16,-1-13-9 16,8-9-15-16,-2-13-6 15,4-3-5-15,0 5-3 16,-4-22-44-16,1 7-40 15,-4-15-86-15,2-4-58 16,2 5 138-16</inkml:trace>
  <inkml:trace contextRef="#ctx0" brushRef="#br0" timeOffset="-37653.43">8661 18158 103 0,'-7'-2'112'16,"0"1"8"-16,-2 7-6 16,3 9-11-16,-3 15-28 15,-5 5-9-15,-3 16-12 16,9 5-8-16,8 0-15 0,6 4-6 15,7-15-10 1,6-9-2-16,6-20-6 0,2-13-1 16,8-6 1-16,-4-4 1 15,1-4 16-15,-3-7 10 16,-5-12 25-16,-5-2 5 16,-7-4 0-16,-2 4-6 15,-10 2-12-15,-7-3-5 16,-10 7-14-16,-6 4-4 0,-7 5-14 15,1 6-4-15,2 8-13 16,0-1-19-16,9 0-69 16,5 2-48-16,15-3-144 15,3-2 177-15</inkml:trace>
  <inkml:trace contextRef="#ctx0" brushRef="#br0" timeOffset="-37246.38">9093 18217 126 0,'8'-4'116'15,"-5"-8"42"-15,4-1-24 16,-2-3-29-16,9-4-17 15,1 5-14-15,2-1 2 16,6-7 5-16,-13 0 3 16,9-4 7-16,-5-1 0 15,-2 15-6-15,-2 3-7 0,-3 8-13 16,-3 5-4-16,-1 8-13 16,1 2-3-16,0 11-9 15,-1 1-2-15,-2 4-2 16,-1 3-2-16,0 8-5 15,-2 6-6-15,1 2-9 16,1 6-4-16,1-9-2 16,1 0-2-16,1-10 1 15,-3-5-18-15,-6-9-72 16,1-12-59-16,-7-4-125 16,-1-2-77-16,5-10 216 15</inkml:trace>
  <inkml:trace contextRef="#ctx0" brushRef="#br0" timeOffset="-37042.64">9128 18577 441 0,'1'9'258'15,"-2"-3"-9"-15,1 2-45 16,13-6-42-16,-6 4-23 16,17-6-51-16,3-8-15 15,-1-1-35-15,6 2-16 16,-2-3-15-16,3 0-7 15,9-2-37-15,1-2-26 0,1 3-65 16,-1 3-43-16,-6-6-99 16,-7 3 168-16</inkml:trace>
  <inkml:trace contextRef="#ctx0" brushRef="#br0" timeOffset="-35785.32">10165 18160 188 0,'0'-3'111'0,"-5"-1"3"16,-1 2-5-16,3 2-13 15,-5 2-7-15,-5 6-17 16,-1 7-9-16,2 10-9 16,-3 4-4-16,11 8-7 15,-1-1-4-15,-2 7-13 16,7-2-7-16,6-2-9 15,9 2-4-15,11-10-3 16,8-8 1-16,-1-2 6 16,3-10 7-16,-3-13 19 15,-1 5 11-15,-6-24 28 0,-1-3 8 16,-3-12-5-16,0-10-9 16,-12 3-24-16,-9 0-10 15,-11-4-11-15,-13-3-2 16,-5 5-10-16,-1 7-6 15,3 17-7-15,4 8-10 16,5 12-45-16,2 2-47 16,7 1-101-16,6 4-55 0,9-1 154 15</inkml:trace>
  <inkml:trace contextRef="#ctx0" brushRef="#br0" timeOffset="-35189.99">10593 18517 124 0,'7'-2'110'16,"-3"-6"33"-16,7 3-6 15,6-11-22-15,-5-2-14 16,1-8 0-16,1-6 3 16,-2-10 6-16,2-2-3 15,1-9-12-15,-2-2-7 16,1 3-14-16,-3-3-6 0,2 13-7 15,0 4-4-15,-2 4-8 16,0 11-3-16,-3 7-6 16,-3 5-2-16,-1 7-7 15,-3 4-4-15,0 1-6 16,-1-1-6-16,0 6-6 16,1 19-2-16,3 42-4 15,-3-30 0-15,1 8 1 16,2 4-2-16,-1-1-1 15,4 6 0-15,0-4 0 16,1-3 0-16,2-3 1 16,4-8-1-16,-2-5 1 15,-1-6 0-15,2-6-1 16,-7-1 1-16,0-15-1 0,-3-1-2 16,5-5-20-16,-8 1-18 15,1-1-47-15,4-3-32 16,-6 5-56-16,-1 0-25 15,-3-17-35-15,-16-27-30 16,7 30 174-16</inkml:trace>
  <inkml:trace contextRef="#ctx0" brushRef="#br0" timeOffset="-34926.57">10651 18427 214 0,'-7'9'177'16,"3"-4"2"-16,4-5-21 16,0-2-12-16,0 1-5 15,0 0 2-15,0 0-16 16,17-2-16-16,34-9-42 16,-23 8-20-16,-1 2-30 15,2-6-8-15,-2 4-8 16,0-1-6-16,1-3-33 15,2 1-24-15,-6-1-65 0,-5-1-41 16,-2 0-114-16,-1-1 175 16</inkml:trace>
  <inkml:trace contextRef="#ctx0" brushRef="#br0" timeOffset="-32191.99">11434 18239 254 0,'-38'-20'163'0,"28"9"-18"15,3-1-22-15,12-6-63 16,1 0-14-16,23-4-18 15,-3-10-5-15,-2 2-5 16,8-3 2-16,-6 11 2 16,7 7 2-16,-1 10-5 15,-5 5-1-15,-5 8-3 16,-9 9-1-16,-7 15 4 16,-5 4 2-16,-8 15 3 15,-4 3 0-15,-5 8 2 16,-1 7 0-16,-3 4 2 15,0-2 8-15,0-15 17 16,8-8 10-16,-3-26 18 0,12-9-1 16,3-5-15-16,0 0-12 15,10-7-22-15,-3-1-8 16,3-4-11-16,0-9-1 16,8-8-7-16,4-7-1 15,9-4-19-15,0-7-30 16,0 3-77-16,1 3-46 15,1-3-69-15,2 4-42 16,1 6 188-16</inkml:trace>
  <inkml:trace contextRef="#ctx0" brushRef="#br0" timeOffset="-31863.98">11981 18175 218 0,'6'-11'170'0,"-13"9"26"15,2 1-28-15,-5 13-55 16,-5 9-14-16,3 11-27 15,-4 6-12-15,-1 5-20 16,8-2-5-16,8 3-13 16,0-3-4-16,10-6-9 15,4 0-3-15,9-21-3 16,2-3 1-16,4-11 0 16,-4-5 3-16,-3 1 5 15,-3-10 11-15,-1-11 29 0,-2-4 7 16,1-11 10-16,-2 2-3 15,-10-1-16-15,-4-4-3 16,-5 2-10-16,-8 0-6 16,-4 6-15-16,4 7-6 15,-5 12-8-15,3 6-11 16,9 3-61-16,-5 6-54 0,5 1-123 16,0 1-91-16,15 3 214 15</inkml:trace>
  <inkml:trace contextRef="#ctx0" brushRef="#br0" timeOffset="-31014.92">12715 18003 182 0,'-8'-5'145'0,"-2"-2"2"16,3 5-17-16,-4 6-11 16,0 4-27-16,-3 8-7 15,-5 9-15-15,-2 4-4 16,-5 11-14-16,0 9-8 16,4 1-13-16,4 6-5 15,13 2-10-15,4-4-3 16,6-4-7-16,7-1-1 0,8-11-4 15,5-7 0-15,6-13 0 16,2-10 0-16,-2-11 2 16,0-3 0-16,1-5 1 15,1-9 3-15,-9-8 9 16,-5 1 8-16,-7 2 13 16,-6 7 5-16,-13 2 2 15,3 2-2-15,-17 0-8 16,-4 2-7-16,-2 7-11 15,-7 5-7-15,1 4-6 16,2-1-6-16,10-3-34 16,3-1-31-16,10-6-72 15,6-1-37-15,4 1-52 0,2-3-32 16,6 3 173-16</inkml:trace>
  <inkml:trace contextRef="#ctx0" brushRef="#br0" timeOffset="-30478.85">13153 17997 266 0,'-9'0'173'15,"-1"0"-23"-15,-11 8-38 16,-1 4-12-16,0 12-15 15,-7 1-1-15,6 2-13 16,8-2-11-16,3-7-29 16,9 1-8-16,9 0-15 15,-2 3-3-15,17-2-3 16,-2 0 0-16,7-4 0 16,2 0 0-16,-6 3-1 15,-1-1 1-15,-8 0-1 16,-3 2 1-16,-9 2 0 15,1 3 2-15,-5-3-1 16,-2-1 1-16,0-12 2 0,-3 2 0 16,0-7 2-16,-1-2 0 15,0-3-3-15,3-8-2 16,1-3-1-16,1-7-2 16,3-1 0-16,3-6 0 15,6-5-1-15,4 0 2 16,0-4 0-16,-1-3 2 0,1 0 5 15,-1 2 4-15,-4 6 6 16,0-2 4-16,-4-3-1 16,-2 4-1-16,-1-5-7 15,0 7-3-15,-2 7-8 16,-2 1-4-16,3 10-30 16,-4 2-29-16,0 3-83 15,4-1-64-15,-2 6 131 16</inkml:trace>
  <inkml:trace contextRef="#ctx0" brushRef="#br0" timeOffset="-29471.04">13865 18026 180 0,'-8'-8'133'0,"-13"0"3"15,4 8-24-15,-8 7-15 16,-8 13-14-16,6 3-5 15,-2 8-5-15,1 4-3 16,10 4-13-16,1 6-8 16,8 8-24-16,6-4-10 15,5-3-9-15,8-2-2 0,11-11-3 16,1 1 0-16,12-9-1 16,-3-11 3-16,1-2-2 15,-1-6 2-15,-8-9 1 16,-9 12 3-16,-14-10 16 15,0-7 11-15,-12-1 7 16,3-8 0-16,-3 5-17 16,-7 2-8-16,-1 0-11 15,-3-5-3-15,5 0 0 16,6 2-3-16,2 2-22 16,6 3-28-16,2-2-71 15,1-1-41-15,6-1-118 16,6-3 170-16</inkml:trace>
  <inkml:trace contextRef="#ctx0" brushRef="#br0" timeOffset="-29024.38">14093 18176 275 0,'13'-20'172'0,"4"1"-20"16,1-1-12-16,2-13-35 15,1 5-8-15,1-6 1 16,1 2 3-16,-4 17-3 15,-7 1 0-15,-7 7-11 16,-1 1-8-16,-4 8-24 16,1 8-9-16,-1 2-14 15,-12 13-2-15,3 9-2 16,1-2-4-16,-3 8-5 16,8 7-5-16,-3 0-6 15,2 5-3-15,4 5-4 0,-1-9 3 16,2-3-2-16,0-8-3 15,-1-3-32-15,-2-12-26 16,-6-10-59-16,1 2-32 16,-4-11-42-16,-1 6-21 15,0-4-68-15,0-5 169 16</inkml:trace>
  <inkml:trace contextRef="#ctx0" brushRef="#br0" timeOffset="-28810.94">14093 18538 263 0,'-32'14'189'0,"30"-2"30"16,3-7-11-16,4 0-17 16,1-5-2-16,3-5-29 15,2 9-21-15,5-4-56 16,3-4-25-16,3 4-35 16,3-3-9-16,0-2-9 15,5-1-5-15,6-6-18 16,-4-4-16-16,-1 0-61 15,-3 1-46-15,0 0-89 16,1 2-81-16,7-9 199 0</inkml:trace>
  <inkml:trace contextRef="#ctx0" brushRef="#br0" timeOffset="-27649.07">15031 18069 166 0,'0'-14'127'0,"4"-5"11"16,-3 11-12-16,-1-2-41 16,-1 4-8-16,-6 2-7 15,-2 4-1-15,-4 10-4 16,-1 12 2-16,-5 8-9 16,4 5-7-16,-3 15-19 15,1-3-9-15,7 7-14 16,0 4-4-16,13-11-4 15,8-1-1-15,17-20 0 0,7-7 0 16,4-13 0-16,3-7 2 16,-1-9 1-16,-1-6 0 15,-5-3 1-15,-6-6 1 16,-14 5 4-16,-4 0 4 16,-12 0 11-16,-7 5 5 15,-15 3 5-15,-7 2-2 16,-8 6-8-16,2 1-4 0,2 3-11 15,3 1-3-15,4 2-5 16,4 2-2-16,7 3-32 16,0 1-27-16,11 2-75 15,-3-1-45-15,8-4 112 16</inkml:trace>
  <inkml:trace contextRef="#ctx0" brushRef="#br0" timeOffset="-27232.01">15393 18023 251 0,'6'-9'160'16,"-8"2"-16"-16,0 3-6 15,-3 1-22-15,-7 2 0 16,9 10 15-16,-2 8 6 16,-10 11-7-16,5-1-9 15,-3-2-32-15,-2 2-15 0,10 1-32 16,-3 2-8-16,-2 0-13 16,11-4-3-16,-1-7-5 15,2-7 0-15,16-4-1 16,-12-5 2-16,12-4 5 15,4 0-2-15,-4-5-2 16,12 0-4-16,0-3-5 16,2-4-4-16,-1-2-4 15,-1-3-12-15,1-3-34 16,-1-1-22-16,-2 3-71 16,0 3-31-16,-9 1-54 15,-8 4-46-15,-2 1 181 16</inkml:trace>
  <inkml:trace contextRef="#ctx0" brushRef="#br0" timeOffset="-26933.32">15590 17949 215 0,'-5'13'167'16,"-7"37"10"-16,8-25-29 16,-1 6-12-16,-1 8-6 15,-3 4 4-15,1 8-14 16,0-1-13-16,0-2-34 16,3-3-16-16,0-7-34 15,1-3-9-15,2-8-9 16,-1-8-8-16,0-10-53 15,3 0-45-15,0-9-110 16,4 0-90-16,4-18 191 16</inkml:trace>
  <inkml:trace contextRef="#ctx0" brushRef="#br0" timeOffset="-24848.72">16370 18012 178 0,'-4'-18'126'0,"-3"4"9"16,2 10-13-16,-4 7-27 15,-6 0-7-15,1 11-15 16,0 8-5-16,0 7-17 16,-2 8-6-16,-4 14-14 15,1 0-8-15,2 8-8 16,16 5-5-16,6-7-2 16,5-8-2-16,8-5-2 15,1-10-1-15,7-19 0 0,8-5-1 16,4-24 8-16,-7-13 10 15,-7-6 29-15,-8-8 18 16,-11-2 18-16,-7 3 1 16,-8-4-22-16,-2-2-14 15,-6 1-27-15,-1 2-9 16,6 5-17-16,-5 9-10 16,15 8-43-16,-2 0-36 0,3 19-80 15,7-4-46-15,1 21 137 16</inkml:trace>
  <inkml:trace contextRef="#ctx0" brushRef="#br0" timeOffset="-24417.87">16562 18488 239 0,'0'4'158'0,"0"-4"-8"15,2-1-9-15,-2 0-29 0,2-7-6 16,7-22 0-16,17-44-2 16,-7 26-11-16,6-8-10 15,4-2-21-15,-2 3-6 16,2-6-15-16,-7 8-3 15,-7 11-4-15,2-2 2 16,-4 22 0-16,0 4 1 0,4 15 0 16,-5 4-3-16,-12 13-5 15,-1 6-2-15,-3 5-5 16,-2 8-3-16,6 7-3 16,4 0-3-16,-3 4-5 15,2 2-4-15,-1-3 1 16,0-6-3-16,5-2-2 15,2-6-16-15,-6-9-57 16,-3 0-45-16,-7-12-101 16,-3-1-53-16,-5-5 172 15</inkml:trace>
  <inkml:trace contextRef="#ctx0" brushRef="#br0" timeOffset="-24221.35">16591 18322 389 0,'-3'2'258'0,"6"-1"-19"16,4 0-48-16,-7-2-18 16,4 0-45-16,18-3-20 15,30-9-51-15,-25 7-17 16,-3 0-28-16,-3 1-11 16,3-2-41-16,2 0-40 15,3 2-103-15,2-2-62 0,4 4 149 16</inkml:trace>
  <inkml:trace contextRef="#ctx0" brushRef="#br0" timeOffset="-23284.77">17439 17868 114 0,'-2'-8'115'0,"-4"8"34"15,-3 6-9-15,-6 11-37 16,-1 8-9-16,-5 7-6 16,0 11-1-16,-1 8-11 15,3 5-8-15,8 16-22 16,-4-3-7-16,14 3-14 15,-3-4-4-15,17-6-12 16,9-12-3-16,2-17-4 16,6-6 0-16,-1-19-1 15,-2-8 0-15,-1-19 2 16,-2-4-1-16,-9-11 6 16,-3 0 1-16,-11 7 19 0,-3-3 10 15,-11 7 13-15,-6 7-1 16,-8 3-15-16,0 4-10 15,1 6-17-15,4 0-4 16,6 1-30-16,4 2-26 16,4-4-79-16,4 4-48 15,7-4 110-15</inkml:trace>
  <inkml:trace contextRef="#ctx0" brushRef="#br0" timeOffset="-22733.63">17923 17824 117 0,'-5'-6'101'16,"-2"3"41"-16,-1 2-10 16,-4 7-20-16,-5 2-5 15,-4 10-15-15,2 4 2 16,-5 7-9-16,3 2-2 15,-2 11-16-15,3 6-9 0,6 1-19 16,3 12-8 0,8 1-18-16,-3-3-6 0,11 2-5 15,-4-11-1-15,10-12 0 16,3-6-1-16,4-17 0 16,10-3 2-16,-6-12 0 15,2-10 0-15,-7-6 0 16,-1-4 0-16,-4-7 1 15,-2 3 0-15,-7 0 3 16,-3 3 1-16,-9 5 7 16,-4 1 3-16,-10 5 2 15,0-2-1-15,-1 4-10 16,0 5-3-16,6 5-20 16,0 4-25-16,2 0-90 0,8-2-57 15,6 0 111-15</inkml:trace>
  <inkml:trace contextRef="#ctx0" brushRef="#br0" timeOffset="-21917.67">18423 17986 292 0,'-8'5'170'0,"-4"6"-26"15,-4 8-26-15,-5 8-34 16,-4 11-4-16,-5 5-4 16,2 8-2-16,6-4-20 0,3 2-10 15,15-4-24 1,6-7-7-16,9-6-10 0,7-9-3 15,10-11 1-15,-1-8-1 16,9-10 3-16,-2-11 1 16,-1-11 1-16,-1 2 0 15,-9-5 1-15,-8 3 2 16,-14 3 19-16,-6 0 12 16,-15 11 11-16,-2 4 0 0,-9 15-18 15,-2 4-13-15,-5 9-18 16,3-1-15-16,7-2-54 15,9-7-32-15,7 1-70 16,3-2-36-16,13-7-78 16,-4 0 172-16</inkml:trace>
  <inkml:trace contextRef="#ctx0" brushRef="#br0" timeOffset="-21304.05">18620 18118 354 0,'11'-19'187'15,"6"-8"-56"-15,0 1-18 16,0-7-29-16,6 4-3 0,-4-1 9 16,-2-3 3-16,0 6 23 15,-2 3 8-15,-3 12 2 16,-1 3-2-16,-8 12-25 16,-1 5-14-16,-2 11-18 15,-2 5-7-15,0 6-21 16,-3 4-6-16,-2 9-13 15,4 1-4-15,-2-7-8 16,0 2-3-16,2-1-5 16,-1 1 1-16,0 7-30 15,2-3-35-15,0-14-86 16,-3-1-66-16,1-12-63 16,3-5-11-16,-3-8 4 15,1-2 32-15,0-3 83 0,2 1 40 16,0 0 98-16,-6 0 43 15,-9-1 61-15,-26 4 29 16,30 7 39-16,4-1 15 16,2 5 2-16,3-4 0 15,3 0-21-15,7-2-13 16,9-6-42-16,-6-1-16 16,6-10-30-16,7-3-10 15,-6-4-11-15,6-1-9 0,2 0-22 16,-2 1-21-16,7 0-40 15,-2 3-27-15,7 1-64 16,2 0-86-16,-9 8 169 16</inkml:trace>
  <inkml:trace contextRef="#ctx0" brushRef="#br0" timeOffset="-20475.08">19540 18020 235 0,'-17'2'167'16,"-13"5"1"-16,-1 10-15 0,-2 7-51 15,-1 7-12-15,4 7-10 16,2-3-5-16,6 8-14 16,4 7-10-16,14 2-23 15,5-1-11-15,17-3-13 16,1-8-4-16,8-13-2 16,2-2-5-16,4-18-3 15,6-2 1-15,0-18 4 16,-5-11 4-16,-17-1 3 15,-6-6 5-15,-10 9 10 16,-3-2 7-16,-5 5 4 16,-8-2 2-16,-10 4-8 15,-4 4-6-15,-2 3-6 16,-1 5-3-16,8 9-28 16,3 5-26-16,9 5-65 0,2 2-46 15,7-3-143-15,3-2 188 16</inkml:trace>
  <inkml:trace contextRef="#ctx0" brushRef="#br0" timeOffset="-20097.32">19781 18032 246 0,'-1'-1'191'16,"-3"0"6"-16,0-1-47 16,3 2-11-16,0 0-9 15,0 0 13-15,0 0 10 16,-1 18 2-16,-10 36-11 16,2-25-10-16,0 0-32 15,-3 4-16-15,10 5-35 16,-3-4-15-16,11-2-19 15,6-8-9-15,5-10-4 16,7-2-2-16,4-10 0 0,2-3 2 16,1-5 0-16,4-7-3 15,11-4-6-15,3-4-14 16,-5-6-56-16,2-3-34 16,-19 1-84-16,-2-3-53 15,-1 6-72-15,-7 4-67 16,4-2 250-16</inkml:trace>
  <inkml:trace contextRef="#ctx0" brushRef="#br0" timeOffset="-19883.24">20029 18002 361 0,'-20'40'219'0,"-3"2"-17"16,1 6-27-16,-1 6-52 15,-3-7-21-15,13 7-42 16,-2-1-22-16,12-4-30 16,3-2-14-16,0-8-45 15,3-7-32-15,1-16-83 16,-1-2-68-16,2-10 151 16</inkml:trace>
  <inkml:trace contextRef="#ctx0" brushRef="#br0" timeOffset="-19083.88">20598 18115 230 0,'-14'-2'158'0,"-3"2"9"15,8 5-25-15,-7 5-35 16,-4 4-7-16,-9 16-10 16,-7 4-3-16,-4 14-7 15,3 6-6-15,10 7-18 16,3 1-11-16,13-3-25 16,6-11-8-16,13-15-10 15,5-10-2-15,7-17-10 0,7 9-2 16,8-15-3-16,0-7 3 15,5-6 10-15,-12-15 2 16,-6 14 4-16,-6 3 4 16,-10 2 15-16,-4 1 6 15,-22-1 11-15,-4 7-1 16,-16 2-15-16,-3 3-7 0,6 3-11 16,2-3-5-16,12 9-31 15,5-2-37-15,13-10-99 16,5 0-63-16,9-20 138 15</inkml:trace>
  <inkml:trace contextRef="#ctx0" brushRef="#br0" timeOffset="-18756.8">20823 18125 229 0,'-11'11'193'0,"-9"8"57"0,-3 8-46 16,-4 6-65-16,-2 1-17 15,9 1-46-15,6-11-11 16,14-8-19-16,9-3-9 16,9-5 7-16,8-3 7 15,2 1 12-15,-2 3 1 16,-5 6-9-16,-6 6-6 15,-7 13-12-15,-4 7-5 16,-7-2-11-16,-2-2-8 16,-6-10-10-16,0-11-9 0,-7-3-49 15,-5-6-48-15,-9-6-137 16,-2-2-108-16,3-35 217 16</inkml:trace>
  <inkml:trace contextRef="#ctx0" brushRef="#br0" timeOffset="-18581.21">20715 18216 619 0,'27'-31'325'15,"6"3"-116"-15,11 6-85 16,-1 3-29-16,9 1-63 16,-3-1-11-16,-5 0-26 0,-3 3-36 15,-9 10-75 1,3-4-41-16,4 4-115 0,8 0 163 15</inkml:trace>
  <inkml:trace contextRef="#ctx0" brushRef="#br0" timeOffset="-15905.9">21607 17826 96 0,'-3'0'103'16,"-15"12"43"-16,-5 2 1 16,4 9-34-16,-2 11-12 15,-7 7-13-15,9-1-4 16,-6 4-3-16,4-7-5 15,14-3-11-15,6-2-12 16,12-7-24-16,11 0-8 0,5-10-7 16,0-4 3-16,3-11 6 15,-1-10 5-15,5-8 4 16,2-5 3-16,-8 1 2 16,-1-1-2-16,-13-13-6 15,-7 0-6-15,-12-7-8 16,-10 1-3-16,-18 7-8 15,7 0-13-15,-7 6-41 16,6 3-27-16,15 14-59 16,-3 7-27-16,13 8-131 15,-4 3 189-15</inkml:trace>
  <inkml:trace contextRef="#ctx0" brushRef="#br0" timeOffset="-15381.01">21799 17782 203 0,'2'0'159'0,"6"-1"37"15,4-1-38-15,4-5-46 16,7-2-30-16,2-1-39 16,8 0-8-16,-4 1-15 15,-5 5-1-15,3 3 6 16,-7 1 3-16,4 1 4 16,-2 3 2-16,-5 3-4 15,-4-2-1-15,0 2 0 16,-3 0-1-16,-4-2-2 15,0 0 2-15,-6 1 4 16,1-1 1-16,2 1 4 16,-6-1 0-16,0 5 1 15,-1-2 0-15,-6 7 4 0,0 7 5 16,-3 12 6-16,-8 6 6 16,-2 19 7-16,2-5 5 15,-9-6-5-15,6-2-3 16,-5-14-22-16,2 5-10 15,9-9-15-15,2-5-11 16,9-12 2-16,-3-5-14 16,3-2-44-16,2-1-37 0,2-2-107 15,3 0-53-15,0-1-93 16,0-1-89-16,0 0 282 16</inkml:trace>
  <inkml:trace contextRef="#ctx0" brushRef="#br0" timeOffset="-14267.07">22602 17795 130 0,'-1'13'117'0,"4"8"29"15,3 9-28-15,2 13-51 16,-3-2-25-16,0 15-26 16,3-8-11-16,-2-9-28 15,-3-1-28-15,2-18-83 16,1 4 88-16</inkml:trace>
  <inkml:trace contextRef="#ctx0" brushRef="#br0" timeOffset="-13970.59">22604 17848 169 0,'6'-38'139'0,"0"2"5"16,6 6-37-16,-2 2-20 0,8 8-18 16,2 7-9-16,3 11-20 15,2 5-8-15,3 10-12 16,0 9-2-16,-1 8 5 15,-2 7 4-15,-4 9 15 16,-9-2 9-16,-7 2 22 16,-8 3 5-16,-20-3-1 15,-5-6-9-15,-11-8-28 16,1-7-12-16,1-14-22 16,2-2-22-16,5-9-61 15,7-1-42-15,12-2-124 16,3-2 151-16</inkml:trace>
  <inkml:trace contextRef="#ctx0" brushRef="#br0" timeOffset="-13579.13">23191 17732 489 0,'-28'10'232'0,"-11"13"-100"15,-2 5-24-15,4 15-32 16,-2 4-16-16,13-1-14 16,6-4-5-16,15-12-24 15,8-3-6-15,14-13 3 16,1-1 6-16,12-13 20 15,5-8 10-15,4-7 9 16,-1-4-2-16,-9-3-6 16,-7 2-5-16,-9-4 0 15,-7-3-3-15,-6-1-9 16,-7 0-6-16,-8 1-15 16,-3 1-7-16,-2 4-27 15,7 3-26-15,5 7-77 16,5 5-48-16,8 3-103 0,3 1-89 15,9 7 233-15</inkml:trace>
  <inkml:trace contextRef="#ctx0" brushRef="#br0" timeOffset="-12670.45">23735 17812 212 0,'-10'-3'153'16,"-3"11"15"-16,-4 8-20 16,0 10-46-16,1 8-18 15,-2 7-18-15,1 0-9 0,6 5-17 16,5-8-7-16,13-9-13 15,7-3-7-15,6-15-4 16,4-2 1-16,3-9 9 16,4-1 8-16,5-7 17 15,-7-1 13-15,-5-10 16 16,-2-7 3-16,-8-3-7 16,-4-10-6-16,-10 7-17 15,-2-5-6-15,-6-2-17 16,2 7-7-16,-2 4-15 15,-3 8-11-15,-4 14-39 16,1 3-41-16,7 11-87 16,-1 1-47-16,10 0 132 15</inkml:trace>
  <inkml:trace contextRef="#ctx0" brushRef="#br0" timeOffset="-12327.4">24134 17826 274 0,'-13'8'215'0,"-4"8"0"0,-6 14-64 16,-3 11-14-16,-4 8-34 16,7 4-9-16,5-10-24 15,14-9-18-15,13-11-11 16,8-11 5-16,18-8 18 15,-4-5 9-15,7-11 9 16,-6 0 3-16,-7-11 4 16,-6 2 4-16,-1-5-3 15,-3-6-6-15,-11 5-19 16,-4-5-10-16,-10 1-23 16,-7 1-9-16,3 1-23 15,4 6-30-15,3 5-89 16,3 1-63-16,3 6-157 15,1 0-107-15,2 9 282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12T20:43:16.959"/>
    </inkml:context>
    <inkml:brush xml:id="br0">
      <inkml:brushProperty name="width" value="0.05" units="cm"/>
      <inkml:brushProperty name="height" value="0.05" units="cm"/>
    </inkml:brush>
  </inkml:definitions>
  <inkml:trace contextRef="#ctx0" brushRef="#br0">1 61 384,'1'-1'272,"8"-12"-24,4-6-208,0-9-64</inkml:trace>
</inkml:ink>
</file>

<file path=ppt/ink/ink6.xml><?xml version="1.0" encoding="utf-8"?>
<inkml:ink xmlns:inkml="http://www.w3.org/2003/InkML">
  <inkml:definitions>
    <inkml:context xml:id="ctx0">
      <inkml:inkSource xml:id="inkSrc0">
        <inkml:traceFormat>
          <inkml:channel name="X" type="integer" max="30937" units="cm"/>
          <inkml:channel name="Y" type="integer" max="17402" units="cm"/>
          <inkml:channel name="F" type="integer" max="4095" units="dev"/>
          <inkml:channel name="T" type="integer" max="2.14748E9" units="dev"/>
        </inkml:traceFormat>
        <inkml:channelProperties>
          <inkml:channelProperty channel="X" name="resolution" value="1000.22632" units="1/cm"/>
          <inkml:channelProperty channel="Y" name="resolution" value="1000.11493" units="1/cm"/>
          <inkml:channelProperty channel="F" name="resolution" value="0" units="1/dev"/>
          <inkml:channelProperty channel="T" name="resolution" value="1" units="1/dev"/>
        </inkml:channelProperties>
      </inkml:inkSource>
      <inkml:timestamp xml:id="ts0" timeString="2020-09-12T20:43:58.508"/>
    </inkml:context>
    <inkml:brush xml:id="br0">
      <inkml:brushProperty name="width" value="0.05292" units="cm"/>
      <inkml:brushProperty name="height" value="0.05292" units="cm"/>
      <inkml:brushProperty name="color" value="#FF0000"/>
    </inkml:brush>
  </inkml:definitions>
  <inkml:trace contextRef="#ctx0" brushRef="#br0">1482 7385 1232 0,'0'19'11'16,"0"32"-13"-16,0-9 10 0,3-2-7 15,-1-1 1-15,-2-13-36 16,1 0-32-16,-1-5-90 16,0-10-76-16,0-4 148 15</inkml:trace>
  <inkml:trace contextRef="#ctx0" brushRef="#br0" timeOffset="1">1523 7438 277 0,'15'-11'157'0,"6"-2"-35"0,6-3-29 16,11 1-45-16,-4-6-15 15,6 5-23-15,-2 2-7 16,-8-1-43-16,2 6-61 16,-13-1 67-16</inkml:trace>
  <inkml:trace contextRef="#ctx0" brushRef="#br0" timeOffset="2">1528 6917 248 0,'-1'22'170'15,"1"11"-2"-15,5 9-41 16,-1 7-19-16,2 11-22 16,-2 1-10-16,0 2-22 15,2 1-12-15,0-15-23 16,-2-1-8-16,3-11-29 15,0-11-37-15,-1-10-117 16,4-6-108-16,-1-13 174 16</inkml:trace>
  <inkml:trace contextRef="#ctx0" brushRef="#br0" timeOffset="3">1878 6936 274 0,'-1'17'177'16,"1"10"-10"-16,1 6-15 15,3 10-29-15,0-1-20 0,1 11-22 16,0-2-11-16,-4 0-23 15,1 0-13-15,0-6-19 16,-1-4-6-16,2-5-31 16,-2-3-37-16,0-7-100 15,1-4-87-15,0-10 152 16</inkml:trace>
  <inkml:trace contextRef="#ctx0" brushRef="#br0" timeOffset="4">2077 7286 368 0,'-10'20'192'16,"-3"6"-56"-16,0 4-16 16,3 5-12-16,5-1-17 15,4 0-19-15,2 0-10 0,7-6-22 16,5-4-6-16,3-7-11 16,5-4-7-16,-1-11-6 15,2-3-1-15,1-13-3 16,-2-4 0-16,1-7 0 15,-2-6 0-15,3-6-2 16,-3-4 0-16,2 2 2 16,-1 4 6-16,-7 5 19 15,0 5 13-15,-4 15 28 16,-3 1 7-16,-2 15 5 16,2 9-5-16,-5 8-16 15,0 5-10-15,0 6-18 16,-6-3-11-16,4 1-14 15,1-3-3-15,1-5-17 0,2 0-30 16,1-11-106-16,0-5-67 16,1-6-146-16,-2-5 205 15</inkml:trace>
  <inkml:trace contextRef="#ctx0" brushRef="#br0" timeOffset="5">2520 7352 237 0,'9'31'159'0,"-8"-1"26"15,5 0-57-15,-4 0-26 16,3-5-18-16,2-4-41 15,0-2-12-15,8-8-15 16,-4-3-3-16,0-8-5 16,-3-6-1-16,3-9-1 15,1-6-2-15,2-10-8 16,5-7-6-16,-3-3-8 16,1-4 3-16,1 9 6 0,-1 1 3 15,-4 12 8-15,-2 10 7 16,-6 12 18-16,7 4 12 15,-12 16 21-15,-1 2 9 16,-3 9 8-16,-11 3-1 16,11-2-7-16,3 4-12 15,0-10-22-15,3 0-12 16,3-10-17-16,2-6-2 0,3-14-2 16,2-5 1-16,5-10 1 15,-1-5 0-15,6-5 0 16,-6-2 0-16,0-1 0 15,1 7 0-15,-4 7 16 16,-1 6 11-16,-2 10 17 16,-8-2 5-16,5 9-1 15,-1 7-7-15,-1 3-14 16,-4 6-7-16,1 3-14 16,2-2-4-16,0 1-41 15,12-4-42-15,-6-8-134 16,3-3-66-16,3-8 165 15</inkml:trace>
  <inkml:trace contextRef="#ctx0" brushRef="#br0" timeOffset="6">3112 7232 224 0,'-10'19'196'15,"-8"16"47"-15,-1 8-12 16,-4 7-30-16,8-2-9 15,4-9-35-15,8-8-30 0,10-16-63 16,1-12-21-16,12-20-19 16,3-8-2-16,8-15-5 15,-2-4-2-15,-2 3-8 16,-4 2 2-16,-6 13 14 16,-3 8 13-16,-7 9 39 15,-5 11 22-15,-4 9 19 16,-6 3 4-16,1 11-21 15,0 3-25-15,1 6-31 16,6 6-21-16,0-1-16 16,0-2-12-16,2-9-121 15,-4-7-72-15,2-10-203 16,2-7-97-16,-2-11 322 16</inkml:trace>
  <inkml:trace contextRef="#ctx0" brushRef="#br0" timeOffset="7">3340 7302 675 0,'-4'33'344'16,"-2"1"-111"-16,4 0-17 0,7-9-57 15,-3-3-49-15,15-7-55 16,-5-9-14-16,-1-8-6 15,7-4-3-15,-1-14-5 16,1-5-5-16,-3-7-9 16,0 0-1-16,-6 7 0 15,8 8 4-15,-6 7 16 16,3 6 10-16,-4 6 18 16,-8 0 1-16,5 9-14 15,-2-2-10-15,-3 3-24 16,3 4-16-16,-1 9-78 15,-1-1-51-15,0 4-167 16,0 2-97-16,3-8 252 16</inkml:trace>
  <inkml:trace contextRef="#ctx0" brushRef="#br0" timeOffset="8">3799 7212 427 0,'6'7'234'0,"8"-2"-58"16,-6-5-25-16,16 1-42 16,-3-3-28-16,5-1-39 15,7 3-17-15,0 2-58 16,1-2-39-16,5 1-103 15,1-5-85-15,-3-9 166 16</inkml:trace>
  <inkml:trace contextRef="#ctx0" brushRef="#br0" timeOffset="9">4210 7007 389 0,'-5'28'186'0,"-1"6"-79"16,11 14-28-16,-4-1 3 0,3 4-10 15,4 1-1-15,-3-4-6 16,4 1-9-16,-9-11-19 16,5-6-5-16,-2-11-6 15,0-6 0-15,1-9 5 16,-4-4-2-16,-4-12-3 15,8-7-4-15,-5-16-12 16,5-8-5-16,-1-16-6 16,-3-5-1-16,6-13 1 15,-4-1 2-15,9 10 2 16,-3 2 0-16,14 29-3 16,3 8-2-16,-1 14-1 15,4 2 0-15,-5 5 4 16,0 7 8-16,0 7 12 0,-6 4 7 15,-2 12 15-15,-6 0 7 16,-13 12 8-16,-3 8-3 16,-11 12-13-16,-5-2-9 15,-5 4-8-15,-1-6 5 16,3-8 16-16,4-3 0 16,11-8-4-16,6-2-7 15,2-15-15-15,12-2-4 0,9-10-4 16,8-3-2-16,13-10-4 15,4-2 3-15,4-12 1 16,4-4 1-16,-4-2 16 16,-5 1 3-16,-13 2 22 15,-10 4 5-15,-7 6 5 16,-7-3 2-16,-4 9 7 16,-1-3 2-16,-6 7 3 15,0 5-1-15,-7 9-4 16,-1 6-8-16,-6 2-4 15,-2 4-7-15,8 3-17 16,8 3-6-16,5-1-11 16,9 1-8-16,-1-7-6 15,-1-2 0-15,9-6-30 16,-7-3-40-16,11-4-138 0,2-4-72 16,3-3-163-16,5-6-41 15,-2-5 311-15</inkml:trace>
  <inkml:trace contextRef="#ctx0" brushRef="#br0" timeOffset="10">4943 7169 385 0,'-5'-3'229'0,"-5"11"3"16,-5 3-10-16,-3 18 11 15,-5 5-8-15,-4 10-34 16,5 4-30-16,3-6-57 15,7-9-23-15,16-14-38 16,6-8-14-16,7-15-14 16,4-6-2-16,6-17-2 15,-4-10 2-15,7-2-1 16,2 2-3-16,-7 5 0 16,-3 7 1-16,-7 4 9 15,-8 0 7-15,0 16 28 16,-5 5 6-16,-6 10 0 15,-2 6-8-15,-1 4-28 0,-3 4-12 16,6 7-60-16,-2-3-64 16,5-2-187-16,1-2-108 15,5-7 243-15</inkml:trace>
  <inkml:trace contextRef="#ctx0" brushRef="#br0" timeOffset="11">5198 7110 616 0,'-10'0'300'0,"-8"16"-117"15,1 11-9-15,-4 14-31 16,-1 5-17-16,4 5-32 16,0 1-22-16,7-8-35 15,-3-7-17-15,17-13-14 16,6-8-2-16,2-15-4 15,5-6 2-15,8-18 1 16,-3-11 1-16,6-15 1 16,6-10 1-16,-7-7-1 15,0-3 1-15,-5-5 0 16,-6 3 5-16,-6 9 29 0,-1 12 19 16,-3 21 40-16,-5 10 13 15,-6 22 3-15,-2 9-12 16,3 18-29-16,-8 12-16 15,1 15-30-15,-2 0-9 16,-4 7-49-16,8-6-56 16,5-2-139-16,1-2-113 15,4-6-249-15,8 0 355 16</inkml:trace>
  <inkml:trace contextRef="#ctx0" brushRef="#br0" timeOffset="12">5450 7174 660 0,'-21'26'389'15,"-6"3"-86"-15,-3 15-73 16,7 5-16-16,7-3-78 16,7 0-29-16,16-14-49 15,7-11-25-15,11-20-25 16,5-10-5-16,10-25 5 15,-4-12 0-15,-5-4 1 0,-1 4 0 16,-18 6-1-16,-1 6 0 16,-5 19 1-16,-6 6-2 15,-3 19 5-15,-2 12 0 16,-8 15-1-16,-6 1 0 16,8 7-47-16,-2 2-47 15,10-14-190-15,7-4-91 16,5-17 217-16</inkml:trace>
  <inkml:trace contextRef="#ctx0" brushRef="#br0" timeOffset="13">5648 6812 424 0,'0'-5'254'0,"-2"21"-15"16,-1 16-23-16,1 19-36 15,0 9-24-15,2 13-44 16,2-2-17-16,3-5-28 16,-2-1-8-16,1-18-13 15,3-6-7-15,3-21-12 16,0-10-7-16,3-17-12 0,2-12 0 16,4-17 0-16,2 0-1 15,0-9 0-15,2 3-1 16,-2 6 0-16,-4 1-1 15,-5 16 8-15,-3 11 7 16,-2 17 18-16,5 13 5 16,-4 11-5-16,-3 10-8 15,-3 9-15-15,-4 8-6 16,-7 3-2-16,0 2-2 0,-8-8-27 16,-4-2-26-16,-4-15-71 15,-7-6-43-15,3-16-96 16,4-8-18-16,3-18-41 15,6-10-53-15,7-19 261 16</inkml:trace>
  <inkml:trace contextRef="#ctx0" brushRef="#br0" timeOffset="14">6015 6840 328 0,'27'-16'222'15,"-4"11"11"-15,-13 15-47 16,-6 11-2-16,-13 20-1 16,-5 10-9-16,-2 27-45 0,-8 4-24 15,0 8-21-15,-3 0-3 16,9-19 4-16,6-11-7 16,12-24-29-16,15-11-17 15,9-25-24-15,14-15-2 16,7-26-2-16,3-8 1 15,4-12-3-15,-3-3-1 0,-9 2 0 16,-8 3 2-16,-16 12 7 16,-2 13 16-16,-9 28 68 15,-14 14 21-15,-13 31 54 16,-17 6-2-16,-10 18-36 16,10 0-13-16,14-4-47 15,12-3-17-15,20-14-28 16,10-6-11-16,5-26-12 31,-11-6-1-31,1 2-45 0,30 6-33 0,2-12-225 16,-3-6-120-16,-14-9 256 15</inkml:trace>
  <inkml:trace contextRef="#ctx0" brushRef="#br0" timeOffset="15">9401 6761 288 0,'-7'14'186'0,"4"18"-13"16,1 5-27-16,2 20-57 15,1 5-10-15,4 10-21 16,0 4-13-16,4-7-22 16,1-3-8-16,-1-13-9 0,1-9-1 15,-3-13-2-15,-1-8 1 16,-3-11-9-16,-1-5-9 16,0-13-21-16,-4-7-7 15,-2-14 4-15,2-4 8 16,-4-16 20-16,0-4 6 15,-5-11 4-15,-3-6 0 16,5-11-1-16,4 1 1 0,9 5 0 16,6 2 0-16,2 21 0 15,3 1 0-15,6 11-1 16,0 2 0-16,4 12 2 16,4 8 4-16,4 13 0 15,-15 7 3-15,1 18 3 16,-3 8 1-16,-16 12 6 15,5 7 2-15,-16 4 2 16,-9 3 3-16,-11 2 4 16,-4-4 7-16,4-4 21 15,0-8 8-15,7-12 14 16,9-4-1-16,10-13-14 16,3-5-9-16,11-2-13 15,0-3-5-15,9 1 0 0,5-4 2 16,10 0-3-16,6 0-6 15,4-2-11-15,2 3-9 16,-5-2-5-16,2 0 0 16,-2 0-69-16,-1-2-62 15,0 2-116-15,-2 3-51 16,-1 1-67-16,0-3 216 16</inkml:trace>
  <inkml:trace contextRef="#ctx0" brushRef="#br0" timeOffset="16">10046 7049 326 0,'-25'-1'214'16,"-8"7"-14"-16,-8 13-41 16,-2 6-13-16,3 15-11 15,1-3-8-15,7-1-15 16,7-7-20-16,16-9-38 16,8-8-18-16,17-8-17 15,6-2-1-15,5-8 6 16,2-6 3-16,2-4 4 15,-2 5 0-15,-3-4 6 16,-2 8 4-16,-3 2 4 16,-7-6-5-16,3 11-13 0,0 0-10 15,-8-3-10-15,2 3-2 16,-1 0-3-16,-9 3-10 16,4 9-110-16,4 1-86 15,-7 0-226-15,10 8 249 16</inkml:trace>
  <inkml:trace contextRef="#ctx0" brushRef="#br0" timeOffset="17">10208 7070 449 0,'-6'21'213'0,"2"6"-91"16,0 3 3-16,1 1-25 15,1-4-9-15,8-7-25 16,1-7-16-16,11-8-22 16,2-6-11-16,0-9-6 15,1 3-1-15,-6-6-3 16,-1 6 0-16,-4 5-3 16,-3 2 0-16,-4 13 10 15,-3-3 6-15,0 8 26 0,0 1 9 16,7-9 1-16,6 2-7 15,7-17-16-15,2-7-8 16,-3-9-6-16,2-1-3 16,-3 2-8-16,-6 1-2 15,1 5-83-15,-4 4-86 16,-4 0 105-16</inkml:trace>
  <inkml:trace contextRef="#ctx0" brushRef="#br0" timeOffset="18">10926 6639 484 0,'5'28'248'15,"-2"6"-98"-15,-4 12-10 0,2 5-19 16,5 14-36-16,-2 0-18 16,10 2-31-16,-4 2-10 15,-1-11-20-15,-1-9-1 16,-4-8-76-16,1-9-52 15,-4-14-97-15,3 3-55 16,-4-21 179-16</inkml:trace>
  <inkml:trace contextRef="#ctx0" brushRef="#br0" timeOffset="19">10925 6874 272 0,'4'-29'175'16,"-2"0"-6"-16,7 5-48 15,7 0-20-15,10 0-25 16,6-2-6-16,3 4-9 16,-1 5 1-16,-3 12-3 15,-8 13-4-15,-13 10 0 16,-4 5 4-16,-15 16 5 16,-2-1-2-16,-7 10-13 15,-1-1-14-15,4-8-16 16,3-2-6-16,10-15-10 0,8-8-1 15,7-9-1-15,3-4 0 16,4-5 0-16,1 3 0 16,3 1-1-16,-1 4 0 15,-5 8 2-15,-3 6-1 16,-13 10 6-16,-3 5 6 16,-12 5 16-16,-6-1 3 15,2-3-3-15,-2-2-7 0,1-7-16 16,6-6-17-16,1-5-131 15,2-2-86-15,3-11 134 16</inkml:trace>
  <inkml:trace contextRef="#ctx0" brushRef="#br0" timeOffset="20">11286 7198 413 0,'0'35'221'0,"-6"-1"-58"16,9 3-19-16,0-8-38 15,4-6-24-15,10-9-30 16,-2-8-12-16,2-12-13 0,2-6-2 16,-2-13 3-16,3-5 1 15,-1-5 7-15,-3-2 0 16,-1 3 4-16,-4 2 4 15,-2 9 12-15,1 7 5 16,-3 13-4-16,0 4-5 16,-2 12-18-16,-3 5-7 0,-3 13-7 15,-5 4 0-15,-7 18-3 16,-4 7-2-16,-4 3-6 16,-3 8-3-16,3-11-2 15,1-9-15-15,0-15-82 16,5-13-73-16,8-15-182 15,-5-12 205-15</inkml:trace>
  <inkml:trace contextRef="#ctx0" brushRef="#br0" timeOffset="21">11704 6773 454 0,'-3'25'262'0,"5"7"-22"16,-9 8-127-16,9 7-10 16,3 9-44-16,-4 5-17 15,12 3-24-15,-6 0-7 16,-4-9-18-16,8 0-26 16,-8-12-90-16,0-3-73 15,5-7 119-15</inkml:trace>
  <inkml:trace contextRef="#ctx0" brushRef="#br0" timeOffset="22">11687 7277 106 0,'23'-25'74'0,"1"-11"-8"15,7-2-20-15,6-3-28 16,3-3-2-16,6 10 34 15,-5 0 25-15,-9 12 51 16,-9 8 24-16,-12 13 22 16,-7 7 13-16,-12 15 13 15,-6 7-5-15,0 14-28 16,0 7-28-16,-2-7-49 16,4-4-21-16,3-7-30 0,3-7-11 15,9 6-17-15,2-3-4 16,3-5-4-16,3-4-11 15,-3-9-54-15,-2-4-27 16,-4-5-78-16,2-4-23 16,-1-5-9-16,0-2 12 15,0-5 55-15,-2 2 28 16,-1-10 25-16,2 0-7 16,3-6-73-16,2-3 97 0</inkml:trace>
  <inkml:trace contextRef="#ctx0" brushRef="#br0" timeOffset="23">12229 6977 465 0,'1'-4'266'0,"-8"10"-16"16,-12 6-10-16,1 10-16 16,-2 2-29-16,1 1-71 15,13 1-37-15,6-7-53 16,5-2-15-16,10-6-17 15,8-3 1-15,5 0 1 16,3-2 1-16,4 2 15 0,-9 6 7 16,-12 4 6-16,-6 5 10 15,-12 5 1-15,-13-8-2 16,-9 5-4-16,0-3-10 16,-5-2-29-16,11-2-50 15,6-9-163-15,-9-7-111 16,-8 2 189-16</inkml:trace>
  <inkml:trace contextRef="#ctx0" brushRef="#br0" timeOffset="24">1397 7903 163 0,'0'17'145'0,"-4"7"28"16,3 4-16-16,0-1-65 16,1 0-29-16,0 1-38 15,0-1-11-15,2 0-14 16,3 3-17-16,5-8-81 0,1 4-78 16,3 2 105-16</inkml:trace>
  <inkml:trace contextRef="#ctx0" brushRef="#br0" timeOffset="25">2086 8169 161 0,'-8'-8'131'0,"-6"5"22"16,-1 1-14-16,-8 8-26 16,-5 5-8-16,-3 11-12 15,-2 8 2-15,-5 7 5 16,-2 6 5-16,-2 5-3 16,5 6-10-16,6 3-19 15,2-2-11-15,6 1-8 16,-6-4 1-16,10 1-2 15,5 2 0-15,8-5-1 16,9 0-1-16,4-10 9 16,6-5-2-16,5-9-2 15,-2-2-6-15,9-5-12 16,-5-2-5-16,6-5-10 0,1-6-6 16,2-3-6-16,3-3-5 15,4-4-3-15,-7-2 4 16,-1-5-9-16,-1 0-10 15,2-5-83-15,3-4-47 16,8-4-119-16,1-6-44 16,-1-4-69-16,2 3 215 0</inkml:trace>
  <inkml:trace contextRef="#ctx0" brushRef="#br0" timeOffset="26">2717 8536 191 0,'0'-11'159'16,"-3"5"13"-16,-5 1-22 0,-2 0-19 15,-7 6-19 1,-1 4-5-16,-6 4-7 0,-4 4-2 16,9 4-6-16,-5-2-7 15,6 5-17-15,2 4-15 16,-5 4-24-16,11 5-9 16,-6 3-9-16,3 1-2 15,4 1 1-15,3 3-2 16,8-9 1-16,2-4 0 0,9-8-5 15,-2-7 1-15,2-6-1 16,2-2-1-16,-4-8 2 16,6-3-2-16,-2-8 0 15,2-4 1-15,3-7-3 16,-2-6 2-16,0-7 0 16,2-3-1-16,-4 1 0 15,0-2 0-15,0 10-1 16,-2 4 1-16,-5 7 5 15,1 5 8-15,-5 7 23 16,1 8 8-16,-2 4 15 16,-1 8 2-16,8 10-4 15,-7-2-1-15,-2 7-13 0,5 1-10 16,-11-4-17-16,9 2-7 16,1-2-7-16,0-3-1 15,2-2-3-15,-1-1-9 16,-1-5-73-16,0-1-53 15,-3-2-157-15,-1-2-87 16,-2-7 239-16</inkml:trace>
  <inkml:trace contextRef="#ctx0" brushRef="#br0" timeOffset="27">2982 8159 198 0,'-11'-15'147'0,"3"11"6"16,-4 0-10-16,15 10-37 16,-3 6-14-16,1 11-9 15,1 11-3-15,0 19 9 16,11 13 2-16,1 8-3 15,7 6-7-15,-7 1-19 16,0-10-11-16,8-5-19 16,-4-9-5-16,2-17-13 0,1-7-4 15,-7-15 0-15,-1-8-2 16,2-12 0-16,-2-7 3 16,-3-20-1-16,1-6 1 15,1-10-2-15,1-5-3 16,2 3-3-16,4-2 1 15,2 11-2-15,1 7-1 0,6 14 0 16,2 12-1-16,-4 3-1 16,-2 3-1-16,-7 6 0 15,1 3 1-15,-2 16 1 16,1 4 7-16,-9 13 24 16,-5 7 15-16,-11 6 27 15,-3 2 5-15,-6-6-10 16,-1-3-12-16,-8-15-21 15,-7-9-8-15,-10-7-15 16,-4-12-1-16,9-6-41 16,11 3-33-16,14-11-118 15,8-3-75-15,6 1-174 16,2-3 252-16</inkml:trace>
  <inkml:trace contextRef="#ctx0" brushRef="#br0" timeOffset="28">4497 7873 174 0,'-3'3'131'0,"3"9"23"15,3 4-9-15,2 11-25 16,4 10-14-16,-5-5-27 16,2 8-14-16,2 2-30 15,-5-5-12-15,0 3-24 16,0-6-29-16,-3-5-116 15,0-6 100-15</inkml:trace>
  <inkml:trace contextRef="#ctx0" brushRef="#br0" timeOffset="29">9512 7978 147 0,'-9'0'108'0,"-2"-1"7"15,0 5-4-15,-2-1-19 16,-1-3-11-16,0 3-18 16,-3 2-6-16,-2 3-6 15,-4-1-3-15,0 7-1 16,3-4-2-16,-3 5-2 15,3 8-3-15,-3-4 0 0,2 1-3 16,3 7-2-16,-1-4-1 16,1 11-2-16,-9-3-1 15,0-1-1-15,4 3 1 16,1-4-5-16,5 2-4 16,7-2-5-16,-1 2-4 15,5-3-2-15,4-4-1 16,1 2 1-16,0-3 1 0,1 2-1 15,3 7 0-15,2-4-3 16,2 0 0-16,0-5-2 16,1-5 0-16,3-3 2 15,0-2 1-15,1-4 4 16,1 0-1-16,4 0 3 16,0-3-2-16,1 0 1 15,-2-3 0-15,-1-3-3 16,2-1 0-16,-2 0-3 15,-3-2 0-15,-2-1-2 16,11 0-1-16,-1-3 1 16,1 1 0-16,4-2 0 15,-12-4 0-15,3 0-1 16,-3-5 1-16,3 1-2 16,-1-2 2-16,-3 1-1 0,1 5 1 15,-3-3-1-15,0-3 1 16,3 7 2-16,-1-3-1 15,1 4 2-15,3 2-2 16,-2-5-1-16,2-1-2 16,-3 0-1-16,-4-4-2 15,3 4 2-15,-2 2-2 0,-2-6 1 16,1 3-1-16,-3-2 1 16,0-3 0-16,0 4-2 15,-3-2 1-15,3 3-1 16,4-2 0-16,5 2 1 15,-14-1 0-15,-1-3 0 16,-5-1 0-16,2 1-1 16,6-4 2-16,-1 2-2 15,-2 1 0-15,-9 0 1 16,11 8 0-16,-5 0 0 16,1 1-1-16,-5-2 0 15,-6-1 1-15,0 4 1 16,-4-2-1-16,1 6 1 15,0 4 1-15,-4-4 1 16,1 7 4-16,-1-1-3 16,0-3 0-16,3 3-4 0,0 1 0 15,2 3-1-15,2 1 0 16,-2-2 0-16,2 3 1 16,5-2-7-16,-1 3-23 15,4-4-76-15,0 1-56 16,4 5-121-16,2 3-85 15,9 10 237-15</inkml:trace>
  <inkml:trace contextRef="#ctx0" brushRef="#br0" timeOffset="30">9844 8079 102 0,'-1'-1'83'0,"-1"-1"14"0,0 1-8 15,1 0-5 1,0 1-13-16,1-1-6 0,-1 0-11 16,0 0-4-16,0 0-6 15,0 0-4-15,0 0-4 16,0 0-1-16,0 0-2 15,0 0-1-15,0 0-5 16,0 1-4-16,0 0-8 16,0 0-2-16,0 0-3 15,0 0 0-15,1 0 1 16,-1 0 2-16,0 0 2 16,-1 0-1-16,1 0-2 15,0 0-2-15,0 0-1 16,1 0-3-16,-1 0 2 15,0 0-1-15,0 0 1 16,0 0 0-16,0 0-4 0,-1 0 0 16,2 0-2-16,-1 0-1 15,0 0 1-15,0 0-1 16,0 0 0-16,1 0 1 16,0-1 1-16,0 0 1 15,-1 0 1-15,0 1 1 16,1-1 0-16,-1 0-1 0,0 0-1 15,-1-1-1-15,1 1 0 16,0 1 0-16,0-1 4 16,1 1 1-16,-1 0 4 15,1 0 1-15,0 0 3 16,0 0-1-16,-1 0 0 16,0 0-4-16,0 0-4 15,0 0-1-15,-1 0-3 16,2-1 2-16,-1 0 2 15,0 1 2-15,0 0 4 16,0 0 1-16,0 0 5 16,1 0 2-16,-1 0 2 15,1 0 0-15,0 0-2 16,0 0-2-16,0 0-3 16,0-1-2-16,0 1-1 15,0 0-2-15,0 0-2 0,2 10-1 16,0 3 0-16,5 26 0 15,-7-20 2-15,0 2 1 16,-1 1 4-16,1 4 0 16,-2 2 1-16,2-3-1 15,1 5-2-15,-1-4 1 16,0-2 2-16,0 1-1 0,-1-3 1 16,1-1 0-16,0-7-1 15,1-3 2-15,1-1-1 16,0-3-1-16,3 0 1 15,0-2-2-15,3 3-1 16,0-9 0-16,1 0-1 16,2 3 0-16,-2-9 1 15,3 0 2-15,4 0 1 16,3-7 2-16,12 3 3 16,2 3 0-16,-2-5 2 15,1 6-2-15,-6-2-1 16,-2-1-4-16,-1 4-3 15,-2-2-2-15,4 1-3 16,0 1 0-16,-2-2-1 16,1 2-1-16,-4-2-3 0,-2 0 1 15,-2 1-2-15,-1 1 2 16,-2-1-3-16,2 4 3 16,0-5-7-16,-4 0-13 15,-2 1-57-15,-3 2-30 16,-2 0-78-16,-2 0-39 15,-1 2-55-15,-1-2-34 0,-4 4 201 16</inkml:trace>
  <inkml:trace contextRef="#ctx0" brushRef="#br0" timeOffset="31">10132 7970 256 0,'-13'17'161'16,"13"9"-4"-16,-6 0-24 16,4 9-18-16,2 6-10 15,-3 7-10-15,2 3-1 16,4 7-2-16,1-3 1 16,-1-4-9-16,4 0-11 0,-9-13-21 15,2-2-11-15,0-5-12 16,0-3-9-16,2-2-7 15,0 1-4-15,1-4-5 16,-2-1-1-16,-1-6-3 16,-1-1-4-16,-4-6-48 15,2-2-42-15,4 1-101 16,1-4-55-16,8 3 154 16</inkml:trace>
  <inkml:trace contextRef="#ctx0" brushRef="#br0" timeOffset="32">11191 7900 199 0,'-3'0'141'16,"1"2"-7"-16,0 4-27 16,2-6-10-16,0 0-20 15,0 9-5-15,2 7-12 16,4 25-5-16,-7-22-9 16,1 8-6-16,-4 2-7 15,0 3-1-15,-2 7-4 16,-1-3-2-16,0 3 3 15,0 1 2-15,-1-4 5 16,3-2 2-16,2-7 3 16,0-4 0-16,3-2-2 0,0-3 1 15,3-7-1-15,1-2 1 16,2-9 1-16,1 0 4 16,6-3 6-16,2-2 1 15,9 0 0-15,1-3-2 16,4-3-10-16,-2 1 0 15,1 0-6-15,-5 0-2 0,3 1-7 16,5 0-2-16,-2 0-9 16,8 1-3-16,-8 2-3 15,0-1-3-15,1 0-2 16,-1 1 0-16,3 0-1 16,-3 0 2-16,-3 2 0 15,-2 0 0-15,-6-1-1 16,-4 2 0-16,-5 1-7 15,-4 1-17-15,-4 1-49 16,-2-1-34-16,1 0-87 16,0 1-40-16,0 0-84 15,0-1-87-15,-2 1 265 16</inkml:trace>
  <inkml:trace contextRef="#ctx0" brushRef="#br0" timeOffset="33">11549 7941 207 0,'-3'13'165'0,"0"6"9"0,-1 5-29 15,1 4-14-15,2 7-10 16,1 0 3-16,0 10 4 16,0 4 0-16,1 3-14 15,-1 4-9-15,0 2-31 16,0-3-15-16,0-2-25 16,-1-4-9-16,1-8-14 15,1-7-5-15,1-5-2 16,0-5 0-16,0-7-1 15,-1-3-3-15,0-7-33 16,-1-1-31-16,-2-6-72 16,1 1-41-16,0-1-67 15,0-1-57-15,1 1 198 0</inkml:trace>
  <inkml:trace contextRef="#ctx0" brushRef="#br0" timeOffset="34">11916 8130 117 0,'-2'-5'92'0,"1"3"26"16,-1 0-12-16,-1-4-24 15,1 2-7-15,1-1-7 16,1-6-3-16,2 2 0 16,17-23-3-16,-8 19-6 0,3 5-6 15,-1-9-16-15,7 5-7 16,6 5-12-16,2 1-3 16,2 6-5-16,3-2-2 15,-7 3-1-15,-8-1-3 16,1 9 1-16,-10 0 0 15,-3 3 0-15,7 8 0 0,-13-2 1 16,0-1 0-16,-1 9 1 16,-4-2-1-16,-3 7 3 15,3 6 0-15,-10-4 3 16,-7-4 1-16,3 0 2 16,-2-7 0-16,3-7-2 15,17 2-2-15,-3-12-2 16,-3-3-3-16,12-2 0 15,-4-7-2-15,8 2 0 16,7-1-1-16,2 0 0 16,-7-1 0-16,9 1 1 15,-2 3-1-15,-1 2 1 16,1 2-1-16,-3 7 0 16,-4 3 0-16,0 8 1 15,0 4 0-15,-8 7 10 0,1 4 11 16,-5 0 32-16,0 4 15 15,-7-13 15-15,-1 2 2 16,-10-4-5-16,-1-3-3 16,5 5-12-16,2-7-9 15,-9-3-25-15,-2-6-13 16,-11-6-12-16,-4-2-6 16,13-2-31-16,1 0-32 15,12-2-117-15,0-2-67 0,7 5 146 16</inkml:trace>
  <inkml:trace contextRef="#ctx0" brushRef="#br0" timeOffset="35">13538 7972 115 0,'0'-3'95'0,"-2"-6"24"15,-2 3-2-15,0 3-21 16,-3 0-11-16,0 3-20 16,0 0-8-16,-6-1-13 15,-4-1-4-15,4 2-10 16,1 5-2-16,-5-1-2 16,12 7 0-16,-12 3 4 15,5-4 1-15,2 6-5 16,-7-1-3-16,1 6-5 15,-8 5-1-15,0 0 2 16,-3 0 2-16,9 2 4 16,-2-1-1-16,8 8-3 15,0-2-4-15,4-2-6 16,2 2-2-16,2-4-1 0,2 2 0 16,-1-1 1-16,0 0 1 15,4-3-2-15,0-2-1 16,2 4-4-16,-2-4 0 15,2-1 0-15,2 3 1 16,2-3 0-16,3-3 1 16,0 2 0-16,2-5 1 15,-2-4 2-15,2-3 2 0,2-6 1 16,0 0 1-16,4 0-3 16,-5-3 0-16,2 0-1 15,6-2 0-15,-5-3 0 16,4 1-2-16,-6-1-1 15,-7 0-1-15,8-3 0 16,-4 0 1-16,-1-5-1 16,5 1 1-16,-10-4-2 15,4 0-1-15,1-3 1 16,-1 0-2-16,0-1 1 16,-1 4-2-16,-2 3 1 15,1 0 0-15,-4 4 0 16,1 0 1-16,-4-2 0 15,4 8 0-15,-4-9-2 0,0 3 1 16,0 0 0-16,-3-3-1 16,0 5 2-16,0-3 0 15,-2 0 0-15,-1 0-1 16,-2-1 0-16,2 5 0 16,-2-1 0-16,-1 0 0 15,1 4-1-15,-4-4 1 0,1 4-1 16,-4-3 2-16,0 0-2 15,3 1 1-15,1 0-1 16,5 0 1-16,2 0-1 16,-3 3 0-16,-3-1-1 15,-1 1 1-15,-1 0-1 16,6 3 1-16,-6 0 0 16,-3-1 0-16,3 6 0 15,-5-4 0-15,6 4 0 16,4 0 1-16,-3 3 1 15,4 4 0-15,1-9-1 16,-1 0 0-16,1-1 0 16,-1-3 0-16,0 8 0 15,1-3-1-15,1 4 0 16,-2-1 1-16,4-2-1 0,-3-2 0 16,2-1-5-16,0 1-10 15,-1-2-33-15,3 3-26 16,1-7-56-16,1-2-34 15,4 2-122-15,-5-1 179 16</inkml:trace>
  <inkml:trace contextRef="#ctx0" brushRef="#br0" timeOffset="36">13847 8209 166 0,'0'0'94'16,"0"0"-10"-16,0-2-7 0,0 1-19 15,10-3-5-15,-1-1-15 16,23-32-6-16,-21 20-9 16,-8-4-3-16,7 3-6 15,1 0-3-15,4 4-3 16,-4-4-3-16,-2-1-1 16,3 3-1-16,-4-4 1 15,2 1 0-15,-3 2 4 16,1 1 2-16,0 6 3 15,-2 0 4-15,-1 5 7 16,-2 0 4-16,-1 2 4 16,0 0-1-16,-2 2-4 15,0 1-2-15,0 0 2 16,0 0 4-16,0 0 8 0,0 0 5 16,0 2 3-16,1 13 0 15,1 23-2-15,-3-23 0 16,1 3-2-16,-2-2-2 15,2 9-6-15,0-8-4 16,-1 8-7-16,3-1-3 16,-2 3-3-16,2 6-1 15,-2 3-2-15,0-1-1 16,0 0 1-16,-1-2 1 0,1 0 5 16,0 1 4-16,0-4 5 15,0-2 2-15,-3-8-2 16,3 5-1-16,-2-9-7 15,2 6-4-15,-1-7-6 16,0 0-3-16,0-1-4 16,0-4-1-16,2 10 0 15,-1-6 0-15,0 6-2 16,2-3 0-16,-2-3-1 16,-1 0 0-16,1-3 0 15,-2-3 1-15,1-2 0 16,1-1-2-16,0-4 2 15,-1-1-1-15,0 0-2 0,0-1-6 16,1 0-23-16,0 0-23 16,0-1-62-16,0 1-37 15,-1 1-66-15,-1-1-35 16,1-1 163-16</inkml:trace>
  <inkml:trace contextRef="#ctx0" brushRef="#br0" timeOffset="37">13902 8685 205 0,'-4'1'139'0,"-1"0"7"16,4-1-10-16,0 0-24 15,1 0-6-15,0 0-5 16,0 0 2-16,9 3-5 16,3 1-2-16,29 0-7 15,-24-7-7-15,5-1-9 0,-1 2-9 16,0-3-11-16,3 1-5 15,1 2-7-15,0-1-1 16,-1 2-10-16,0 1 0 16,2 2-9-16,-6 1-4 15,-6 3-7-15,2-2-2 0,-16-3-4 16,3 4-2-16,6-4-12 16,-12 2-36-16,8 0-123 15,-6-1-78-15,1 2 143 16</inkml:trace>
  <inkml:trace contextRef="#ctx0" brushRef="#br0" timeOffset="38">15402 7891 79 0,'-6'-4'74'0,"-2"3"20"15,-1 1 0-15,-2 4-8 16,-2 3-10-16,0 5-15 16,-3-2-5-16,-1 1-13 15,1-1-3-15,-3 0-8 16,2-1-2-16,1 6-4 16,1 2 0-16,0-2-3 15,4 7-3-15,-1 4-1 0,-2 1-3 16,3 7-1-16,-8 0-1 15,9 7-4-15,-2 0-2 16,-6-1-2-16,10 1 3 16,-8-8 5-16,3 4 2 15,11-3 5-15,-5-1-2 16,6 0-3-16,6-2-3 0,2-4-5 16,2 2-3-16,8-1 0 15,-12-6-1-15,3-3-2 16,12 1 1-16,-14-8-1 15,11 1 1-15,-1-5-1 16,-9-3 2-16,8-2 0 16,-2-1 2-16,3-3 2 15,-2-2 1-15,3-3-2 16,-2-1 0-16,-1-6-1 16,0 0-3-16,1-2 0 15,-2-1-1-15,0-2-1 16,-1 1 2-16,-3-2-1 15,0 3 0-15,-3-1-1 16,-1 2 0-16,-1 0-1 0,-2 0 2 16,-1-1-1-16,-1 4 1 15,-1 3-2-15,-4-4 2 16,2 9-1-16,-1-1 1 16,-6-4-1-16,2 6 0 15,-5-5-1-15,-2 4 0 16,0 4 1-16,-1 0-1 15,-1 2 1-15,1 3-1 0,-2 1 0 16,2 4 1-16,1-1 0 16,-1-2 1-16,4 5 0 15,0-3 0-15,-4 0-1 16,7 2 1-16,-1-5-2 16,0 3 1-16,13 4-4 15,-13-7-13-15,9 3-49 16,-1-1-37-16,-1-4-140 15,8 2 148-15</inkml:trace>
  <inkml:trace contextRef="#ctx0" brushRef="#br0" timeOffset="39">15504 8147 86 0,'-1'-8'74'16,"-1"-2"13"-16,2-4-3 16,10 2-12-16,-7 2-9 15,9-2-13-15,2-1-7 16,-1-1-11-16,3 0-5 15,-1 3-11-15,1 0-4 16,2-1-7-16,2 3-1 16,-1 1-1-16,0 0 0 0,2 6-1 15,-1 1 0-15,-1 3 1 16,1 0 0-16,-3 1 0 16,-1 3 3-16,2 2 4 15,-3 0 3-15,-4 5 5 16,-2-2 0-16,-6 2-2 15,0 4-1-15,2-3-2 16,0 4 1-16,2-2 1 16,-4 2-1-16,3 2 0 15,-7-3-2-15,-5 3-2 16,-1-1 0-16,-3 4-2 16,6 4 1-16,-6 0 0 15,0-3-1-15,-4-2 2 0,0 0 0 16,-1 0 1-16,0 2 1 15,4-2-1-15,-3-1-3 16,2-1-2-16,2 1-2 16,-3-4-1-16,2 5 0 15,-2-4 0-15,0-4-1 16,2 0-1-16,-2-2 0 16,1-2 0-16,2 2 0 15,-1-1 0-15,-1-2 2 0,2 1 3 16,1-1 1-16,0-1 2 15,-2-1 1-15,2-2 0 16,-1-1 1-16,6-1-1 16,4 0 0-16,1-2-4 15,-1-1-1-15,0 0 1 16,0-1 3-16,0 0 7 16,0 0 5-16,5-2 1 15,10-3-1-15,21-6-4 16,-27 9-2-16,5 1-2 15,1 2 1-15,3 0 3 16,2 0 4-16,-2 0 4 16,1 0 3-16,-1-3 4 15,-1 2 0-15,4-3 1 16,-2 4-3-16,2 1-1 0,-3 1-2 16,-4 0 5-16,2-1 0 15,-3 0-1-15,3 1-4 16,0-2-3-16,0 0-6 15,-2-1-1-15,2 1-2 16,-4 0-3-16,1 1-2 0,-4 0-2 16,1 2-3-16,-4 2-1 15,2 1-1-15,0 1-1 16,-3 0-1-16,0-1 0 16,-1-3 1-16,2 3-4 15,-1-4-4-15,-3 0-42 16,-2-2-30-16,0 0-89 15,-1 0-44-15,0 0-145 16,1 0 216-16</inkml:trace>
  <inkml:trace contextRef="#ctx0" brushRef="#br0" timeOffset="40">16733 8129 161 0,'-1'-3'101'0,"-2"-8"-13"16,3 2-14-16,8-25-26 15,0 23-7-15,3-3-8 16,-2-3 0-16,9 5 3 16,-4-4-4-16,6 5-8 15,-5-3-4-15,-1-3-9 16,5 6-2-16,2 1-3 0,-1 5 1 16,5 8-1-16,-9 1 3 15,-1 6 2-15,-1 4 1 16,-3 6 1-16,-2-4-1 15,0 4-4-15,1 6-1 16,-6-5 0-16,-1 3 0 16,-3-1 8-16,-6-2 3 15,1 3 5-15,0 2 2 16,-4 0-3-16,0 0-2 0,0-4-5 16,-2 0-2-16,-1-3-5 15,-2 0-1-15,0 4-4 16,0-3 0-16,-1 2-2 15,1-1 1-15,-6-3 1 16,3 4 2-16,1-1 4 16,-1-3 1-16,7-1 0 15,0-6 2-15,3-2-2 16,2 1 3-16,3-3 5 16,-5-2 1-16,4-3 8 15,-3-2-1-15,6-1 0 16,3 3-2-16,2-2 0 15,-5 0-3-15,0 0 4 0,0 0-1 16,4 1 3-16,6 0 0 16,5 3 3-16,23 3-1 15,-24-4-2-15,4 2 0 16,3-5-2-16,-1-2 1 16,1 1 0-16,3-2 2 15,0 1 1-15,3-5 3 16,6 1 2-16,0-2 0 0,-1 1 3 15,0 4-5-15,-10-1-5 16,-3 3-4-16,-4-1-4 16,-3-1-5-16,2 4-4 15,1 4-3-15,-6-4-4 16,3 6 1-16,-5-5-2 16,-1 0-3-16,1 1-61 15,-3-4-51-15,1 4-130 16,0 0-63-16,3-2 188 15</inkml:trace>
  <inkml:trace contextRef="#ctx0" brushRef="#br0" timeOffset="41">17610 7908 54 0,'-1'-4'53'0,"-1"1"25"16,1 1 4-16,-1 1 6 16,2 0-2-16,-1 0-16 0,-5-2-6 15,-1 1-15-15,-2 1-3 16,-6 4-3-16,-22 14-2 15,20-4 1-15,-2 1 1 16,5 3-1-16,-2 1 0 16,5 1-8-16,-1-4-5 15,0 1-10-15,3 2-3 16,1-2 0-16,-1 1 2 16,3-1 2-16,0-1 3 0,1-3 1 15,-1 4-2-15,3 1-3 16,-2 3-4-16,3 2-1 15,0 3 0-15,-1-2 0 16,1-4 2-16,1 3 0 16,1-2-1-16,2 1 2 15,1 1 1-15,0-3 0 16,0 1 0-16,4-5-3 16,-1-2-3-16,0 0-4 15,1-1-3-15,0-1-2 16,0 2 2-16,3-2-4 15,1 1 2-15,-2-5 3 16,2 0-1-16,-1-5 3 16,5-1 1-16,2 2-1 0,-2-3-1 15,4 0 0-15,-4 2-2 16,0-1-1-16,-4-1-1 16,3 0-1-16,-1-2 0 15,-4-7 2-15,4 0 0 16,-1 0 1-16,0-2 1 15,-1 1-2-15,0-2-1 0,-4-5-1 16,3 0 0-16,1-2-1 16,3 0 1-16,0 0-2 15,-3-5 2-15,1 4-2 16,-2-1 2-16,0 0 0 16,0 1 0-16,-3-1 0 15,0 3 2-15,-1-2-1 16,-4-2 3-16,3 3-2 15,-4-1 1-15,-1 2-2 16,0-2 0-16,-2 3 3 16,-2-5 2-16,1 4 10 15,-4 5 1-15,0-5 5 16,-2 2-4-16,-1-3-4 16,0 2-2-16,-1 1-6 15,-1 3 1-15,3 2 3 16,-2 3 0-16,-1 5 5 15,-2 2-1-15,-5 3-2 0,1 1 1 16,5 5-7-16,-1 0 0 16,1 2-5-16,-1 1 0 15,-1-2-2-15,0-2 1 16,3 0-7-16,3-1-23 16,-2-2-94-16,7-1-65 0,3-3-214 15,-3-5 241-15</inkml:trace>
  <inkml:trace contextRef="#ctx0" brushRef="#br0" timeOffset="42">1856 9394 162 0,'0'-1'137'0,"-4"0"30"16,1 5-17-16,2-4-39 15,-2 6-11-15,-5 19 4 16,-12 45 2-16,15-14 0 16,-1 0-8-16,4 7-25 15,1 1-14-15,-7-3-28 16,3 5-9-16,4-6-11 15,-9-3-4-15,9-6-3 16,1-11-7-16,0-11-48 16,3-7-41-16,6-9-91 15,1-9-57-15,9-7 146 16</inkml:trace>
  <inkml:trace contextRef="#ctx0" brushRef="#br0" timeOffset="43">2210 9585 179 0,'-11'10'115'0,"-1"12"37"16,-1 10-25-16,6 14 0 15,-10 4-7-15,2 5-27 16,5-1-7-16,3-8-15 15,13-2-13-15,9-11-22 16,-1-5-8-16,11-10-12 16,-3-5-3-16,7-12-2 15,5-2 2-15,-1-14 4 16,-1-1 5-16,-7-7 14 16,-2-4 5-16,-6-3 4 15,-1-5 1-15,-10-1-5 16,-2 1-1-16,-11 2-2 15,-5-1-3-15,-8 1-7 16,-2 3-6-16,-6 7-11 16,0 6-4-16,-1 11-6 15,-5-1 0-15,12 7-19 0,6 0-30 16,9 0-92-16,6-1-52 16,-2-3-128-16,6-1 191 15</inkml:trace>
  <inkml:trace contextRef="#ctx0" brushRef="#br0" timeOffset="44">2542 9560 417 0,'0'-2'173'0,"0"2"-101"16,5-3 1-16,3-11-2 15,24-26-12-15,-12 24-7 16,0 6-7-16,4 0-13 16,1 2-4-16,-3 6-3 15,3 2 1-15,-6 6 1 0,-2 4-3 16,-9 1-3-16,-1 2 1 15,-7 7 11-15,0 3 6 16,-1 11 10-16,4 0 2 16,-13 8 0-16,-6 9 1 15,-4-2 5-15,-14 2 4 16,11-2 3-16,1-7 0 16,5-3-4-16,6-7-5 15,-2-5-10-15,-1-6-1 0,7-3-2 16,1-3 0-16,4-7-6 15,9-1-5-15,-3-4-8 16,0 0-3-16,9-2 0 16,0-1 0-16,4-2 0 15,5 2-1-15,0-3-4 16,0 1-2-16,2-3-4 16,1 1-4-16,0-3 1 15,-2 0-3-15,0-2 1 16,0-2-2-16,-3 2-25 15,-4-2-39-15,-3 1-102 16,-1 0-66-16,-1-5-90 16,0 1-27-16,4-4 221 15</inkml:trace>
  <inkml:trace contextRef="#ctx0" brushRef="#br0" timeOffset="45">3112 9489 593 0,'-11'1'288'0,"-2"12"-74"16,-7 6-5-16,0 10-29 15,3 3-31-15,7 3-64 16,3-4-22-16,10-3-34 15,0-7-5-15,5-7-10 16,11 2-1-16,-5-8-4 16,10 5-2-16,0-4-2 15,-3-4-1-15,2 9 7 16,-4-5 3-16,-6 5 8 16,-2 5 2-16,-9-4 1 15,-2-1-1-15,0 4-6 16,-2-3-2-16,-5 2-7 0,-4-2-6 15,-5-8-38-15,-4 0-43 16,3-8-115-16,-1-5-56 16,3-8-60-16,-2-4-1 15,1-6 39-15,1-4 34 16,1-2 82-16,2 0 45 16,3 3 88-16,9 7 37 0,-2-5 68 15,4 2 28-15,-1-3 39 16,-1-5 7-16,11 5 2 15,3 0-5-15,11 0 5 16,-4 4-1-16,5 4-17 16,-3 6-17-16,-3 1-43 15,8 2-23-15,-3-9-33 16,4 5-10-16,8-1-9 16,-2 5-3-16,-2 0-8 15,-2-1-26-15,-8 1-104 16,-1-8-66-16,5 8 112 15</inkml:trace>
  <inkml:trace contextRef="#ctx0" brushRef="#br0" timeOffset="46">9228 9389 149 0,'-10'-2'85'15,"1"6"-5"-15,4 6-3 16,-4 3-4-16,-9 7 1 0,-1 6-6 15,-7 1-5-15,-1 9-12 16,7 4-8-16,1 3-18 16,3 5-4-16,12-4-11 15,3-4-1-15,12-2-4 16,4-11 0-16,10-5-1 16,3-2 0-16,7-13 0 15,2 2 1-15,0-9-1 16,0-3 3-16,2-10 8 15,-1-5 7-15,3-5 13 16,-7-3 6-16,-4-4 7 16,-7-4-1-16,-9-3-3 15,3 0-1-15,-9 3 0 16,-3 3 1-16,-8-3 0 16,-4 1-1-16,-8 2-9 15,-1 4-2-15,-7 5-4 0,0 1-3 16,-2 13-6-16,-2-1-4 15,4 11-7-15,-2 2-3 16,4 4-4-16,4 1 1 16,4 1-4-16,-2 2-28 15,-2 0-79-15,6 3-36 16,-5 3-58-16,5-2-19 16,12 3-42-16,0-1 164 0</inkml:trace>
  <inkml:trace contextRef="#ctx0" brushRef="#br0" timeOffset="47">9803 9230 180 0,'-1'0'141'16,"-5"5"25"-16,1 3-14 15,-5 5-39-15,-3 0-3 16,2 6-12-16,-1 2-3 15,3 4-12-15,4 10-7 16,-9-2-17-16,0 0-5 0,1 4-14 16,3-5-2-16,5 1 1 15,3-1 0-15,-4-2-7 16,-5-3-5-16,10-5-8 16,-2 1 2-16,3-14 1 15,6 2 5-15,-2-6-2 16,6-1-1-16,5-2 2 15,6 1 4-15,5-2 7 16,2-2 0-16,3-2 0 16,-2-4-2-16,0-1-4 15,4 3-2-15,1-3-7 16,1 1-6-16,-3-3-7 16,1-1-1-16,-2 1-5 15,-9-1 0-15,-3 1 0 0,-2 1-3 16,-13 2 2-16,11 1 1 15,-7 1-8-15,0 1-19 16,4 1-77-16,-8 0-58 16,2 0-119-16,-4 0-54 15,-1-2 210-15</inkml:trace>
  <inkml:trace contextRef="#ctx0" brushRef="#br0" timeOffset="48">10049 9332 324 0,'-7'11'187'0,"3"9"-20"16,3 7-1-16,-7 12-22 16,4 5 1-16,-10 8-7 0,4 7-9 15,3 0-25-15,-3-2-19 16,5-8-42-16,3-4-13 16,-1-12-20-16,2-4-6 15,2-4-1-15,-1-6-4 16,1-2-63-16,0-7-82 15,-3-7-242-15,-4 5 239 0</inkml:trace>
  <inkml:trace contextRef="#ctx0" brushRef="#br0" timeOffset="49">11375 9302 195 0,'-7'-10'114'0,"-3"8"-3"16,-1 3-6-16,-6 2-17 0,3 11-6 15,-5 3-12-15,3 9-8 16,-1 5-19-16,-6 0-9 15,7 5-12-15,-3-1-5 16,10 2-6-16,5 3-2 16,8-1-4-16,7-2-2 15,6-6-1-15,8-4 0 16,4-8 0-16,0-8 1 16,1-7 1-16,0-4 0 0,7-10 2 15,-3-5 3-15,5-5 26 16,-7-8 13-16,-7-3 27 15,-6 0 9-15,-9-2-2 16,-6 2 2-16,-12-4-13 16,-2 2-7-16,-9 1-21 15,-1 7-16-15,-2 7-17 16,-3 1-4-16,4 10-3 16,3-1-2-16,5 7-1 15,2 2-4-15,8 0-83 16,2 2-63-16,6 0-139 15,6-2-104-15,11 1 247 16</inkml:trace>
  <inkml:trace contextRef="#ctx0" brushRef="#br0" timeOffset="50">11885 9360 269 0,'-1'0'154'0,"0"0"-23"15,0 0-7-15,0 0-44 16,1 0-8-16,0-1-4 16,8-5-5-16,6-21-7 15,28-27-4-15,-25 20-11 0,-2-2-4 16,5 7-4-16,-1-3 0 15,-1 5-3-15,0 3 0 16,-3 2 6-16,2 5 8 16,-7 3 9-16,1 8 3 15,-6 5-7-15,-3-1-6 16,2 6-9-16,-4 2 3 0,2 6 10 16,-2 6 6-16,-3 7 8 15,-5 5 0-15,2 12-7 16,-2 5-3-16,-4 2-6 15,7 5 2-15,-1-2 3 16,1 2 1-16,6 1-4 16,-3-4-9-16,3-4-14 15,0-4-8-15,0-7-9 16,7-6-1-16,2-5-5 16,2-6 2-16,-2-9 1 15,-4 0-1-15,-4-9 2 16,-2-1-5-16,2-1-29 15,-3 0-54-15,0 0-150 16,0 0-96-16,-5-1 189 16</inkml:trace>
  <inkml:trace contextRef="#ctx0" brushRef="#br0" timeOffset="51">11758 9914 544 0,'-9'5'249'0,"9"-1"-102"15,4-1 3-15,12-2-4 16,-3-2 2-16,15-5 1 16,4 0-8-16,7-3-22 15,4-3-12-15,-4-2-26 16,-2 1-12-16,-3-2-34 15,-4 2-12-15,-1 5-13 16,-8-2-4-16,-2 8-2 16,-3 1-4-16,-4 1-35 15,-5-2-69-15,1 1-230 16,10 5 219-16</inkml:trace>
  <inkml:trace contextRef="#ctx0" brushRef="#br0" timeOffset="52">12031 9849 82 0,'-6'-3'81'0,"2"4"37"16,-3-3 3-16,5 2-15 15,1 3-12-15,-3-4-15 16,4 0-9-16,0 0-13 16,0 1-3-16,0-1-7 0,0 0-1 15,19-4 1-15,31-28 2 16,-22 25 1-16,-6 1-1 16,-4 7-7-16,-3 0-4 15,1 6-8-15,2 1-2 16,0-6-5-16,0 5-3 15,0-6-4-15,-2-3 1 16,3 6 1-16,-2-3-1 0,-2 0 1 16,-1-3-2-16,-2 0-5 15,-3-1-1-15,-4 3-4 16,1 0-2-16,-4 1-1 16,0-2-3-16,-2 1-39 15,0 0-69-15,0 0-248 16,0 0 234-16</inkml:trace>
  <inkml:trace contextRef="#ctx0" brushRef="#br0" timeOffset="53">1341 10246 89 0,'-2'-6'90'0,"-1"0"33"16,8 2-4-16,-3 4-25 15,-2-2-11-15,0 2-12 16,0 0 0-16,0 0 1 16,3 20 2-16,2 35-3 15,-5-19-3-15,0 3-11 16,0 1-5-16,4-5-16 15,2-4-9-15,-5-4-14 16,-3-9-4-16,7-2-6 16,-4 0-1-16,1-6-23 15,1 6-41-15,-4-4-114 16,1-2-117-16,10 2 180 16</inkml:trace>
  <inkml:trace contextRef="#ctx0" brushRef="#br0" timeOffset="54">2300 10522 156 0,'0'-6'116'16,"0"6"18"-16,1 4-8 15,-1-4-22-15,0 0-7 0,0 19-10 16,2 31-1-16,4-9-13 16,-1 4-9-16,2 12-18 15,0 3-4-15,1 4-5 16,0 0-1-16,-2-5-2 15,0 0-1-15,-5-13 0 16,0-2 1-16,0-7 1 16,-1-4 1-16,1-3-2 15,0-8-3-15,0-7-8 16,1-6-4-16,-2-8-5 16,0-2-2-16,2-13-4 15,2-5 0-15,0-12-4 16,5-7 0-16,4-3-2 15,3-1-1-15,6 0 0 16,4 3 1-16,3 3-2 0,-2 3 2 16,-1 6-2-16,-8-1 0 15,-4 10 0-15,3 5-2 16,-7 8-1-16,6 5 2 16,-4 10-3-16,0 7 2 15,1 8 1-15,-2 7 1 16,-4-1 0-16,-4 3 3 0,0-1-2 15,-2-1 2-15,3 1-2 16,-3-4-1-16,2-5-18 16,1-1-35-16,0-2-87 15,4-4-53-15,5-1-107 16,3-7 174-16</inkml:trace>
  <inkml:trace contextRef="#ctx0" brushRef="#br0" timeOffset="55">3088 10873 244 0,'-24'-4'181'0,"1"2"0"15,0 8-36-15,1 5-24 16,-1 9-26-16,3 4-5 16,-5 7-12-16,0 4-6 15,2-1-16-15,2 2-9 0,9-5-18 16,1-2-7-16,10-1-10 16,1-2-4-16,5-5-2 15,4-3-1-15,6-8 1 16,1-6-1-16,8-6 0 15,-4-6 0-15,0-8-1 16,-3-3 2-16,-2-8-3 16,5 1 1-16,-4-2-2 15,8-1-1-15,-3 3 1 16,-5 0 0-16,1 4 1 16,-6 3 7-16,-3 10 11 15,2 1 1-15,-2 8 5 16,-2 9-6-16,-2 0-12 15,1 7-1-15,-1 2-6 0,0-2 1 16,-1 4-11-16,1-1-28 16,-3 2-85-16,3 1-53 15,4-4-90-15,0-5-46 16,5-3 204-16</inkml:trace>
  <inkml:trace contextRef="#ctx0" brushRef="#br0" timeOffset="56">3478 10822 93 0,'-9'-1'116'16,"-4"1"6"-16,-7 7 38 15,-2 6-7-15,0 13-34 16,0 5-10-16,-1 10-14 15,-5 6-7-15,1-3-21 16,1 2-8-16,7-8-15 16,10-1-6-16,9-4-16 15,2-7-8-15,7-6-9 16,2-5-1-16,2-10-2 16,4-3 2-16,7-12 0 0,-1-5 2 15,-3-12-1-15,0-3 0 16,-8-9-1-16,2-2-2 15,6-5-1-15,-5-9 2 16,5-7-3-16,-3-8 3 16,-7-4-2-16,-1-2 0 15,-9 4 0-15,-3 4 0 0,0 15 22 16,0 9 14-16,3 16 22 16,1 9 10-16,2 10-1 15,0 8-5-15,-4 8-14 16,1 6-6-16,-3 12-10 15,1 6-1-15,1 14 12 16,1 5 4-16,0 16 4 16,0 1 2-16,0 9-8 15,-2-2 0-15,3-5-3 16,-1-8-9-16,-1-17-10 16,4-1-8-16,2-10-9 15,-1-3 0-15,-3-3-4 16,2-7-6-16,-3-4-58 15,2 1-50-15,3-4-141 16,-5-1-82-16,10-4 207 16</inkml:trace>
  <inkml:trace contextRef="#ctx0" brushRef="#br0" timeOffset="57">3616 10570 137 0,'-4'-8'116'16,"3"10"26"-16,0 3-13 16,1 9-23-16,0 2-11 15,4 7-9-15,4 7 0 16,10 6 1-16,5 10-5 15,11 5-6-15,0 6-2 16,5-1 5-16,-12-5-6 0,0-4-8 16,0-7-11-16,-3-5-22 15,7-4-10-15,-6-8-12 16,1 0-3-16,-7-12-2 16,0 6 2-16,-5-9-11 15,-5-4-25-15,-2-4-84 16,-3-6-46-16,0-4-133 15,0 2 173-15</inkml:trace>
  <inkml:trace contextRef="#ctx0" brushRef="#br0" timeOffset="58">4091 10859 139 0,'7'2'116'0,"2"5"9"15,-2 10 4-15,-3 8-15 16,4 9-9-16,-1 4-6 0,1 2-6 16,0-2-2-16,-1 0-3 15,-3-7-7-15,-1-4-16 16,2-5-11-16,1-6-16 15,-1 0-3-15,4-7-6 16,-1-6-5-16,-5-9-5 16,7-10-6-16,2-6-5 15,-3-5-1-15,8-4-2 16,-9-4 1-16,-4-2-2 16,11-1-2-16,-3 1 0 15,8 3-1-15,-4 4 0 16,-3 5 1-16,3 4-2 15,-1 4 2-15,-2 8-2 16,-3 1 0-16,0 8-2 16,-1 1 1-16,-1 8 9 15,-1 5 8-15,0 6 15 0,-1 5 7 16,-3 2 6-16,0 2 0 16,-1-3 1-16,2 1-5 15,-2-5-11-15,1-3-8 16,0 0-12-16,0-5-3 15,0 1-4-15,-2 0 2 0,-1-1-7 16,0 0-12-16,0-3-50 16,0-4-31-16,1-6-76 15,-1-5-27-15,2-6-50 16,-1-7-57-16,2-4 207 16</inkml:trace>
  <inkml:trace contextRef="#ctx0" brushRef="#br0" timeOffset="59">4524 10394 218 0,'3'4'159'0,"-1"0"2"16,2 4-35-16,3 1-13 15,1 4-19-15,2 1-6 16,-1 7-11-16,1 0-7 16,-3 4-12-16,3 6-8 15,-7-2-14-15,-3 1-8 0,-2-1-15 16,-4-5-3-16,2-1-10 15,6 3-14-15,-3-7-90 16,-2-1-65-16,4-2 101 16</inkml:trace>
  <inkml:trace contextRef="#ctx0" brushRef="#br0" timeOffset="60">4972 10314 258 0,'-14'-23'152'0,"-4"3"1"15,-1 2-15-15,-2 1-20 0,3 9-5 16,-1 14-1-16,-3 1-2 16,0 16-14-16,-5-3-5 15,1 6-26-15,0 12-8 16,1 6-17-16,3 8-7 16,2 6-6-16,-2 2-3 15,8 9-3-15,2 4 1 16,7 5-5-16,8 3-6 0,8-11-3 15,-6-8-3-15,5-14-2 16,2-4 1-16,-11-14-2 16,11-2-2-16,-4-5-22 15,-2-7-32-15,1-6-76 16,-1-6-48-16,-7-10-93 16,2-1-85-16,-1-7 231 15</inkml:trace>
  <inkml:trace contextRef="#ctx0" brushRef="#br0" timeOffset="61">4495 10855 301 0,'-5'-9'188'0,"6"0"-8"16,6 1-17-16,7 0-42 0,6-4-14 15,11 0-22-15,7-2-11 16,2 2-33-16,2 2-16 15,6 3-18-15,0 4-5 16,2 0-31-16,1 3-50 16,3 3-129-16,-1 1-81 15,7 3 166-15</inkml:trace>
  <inkml:trace contextRef="#ctx0" brushRef="#br0" timeOffset="62">5263 10775 323 0,'-28'14'188'0,"-10"6"-3"15,-3 5-23-15,-1 7-32 16,6 7-2-16,-4 0-11 16,1 4-10-16,8-2-24 15,-4-9-16-15,23-2-32 16,6-6-12-16,7-11-16 15,6-1-4-15,11-6 0 16,3-4-1-16,7-9-1 16,6-2 2-16,-4-8 0 0,1-8 1 15,-2-4 0-15,-2-5-2 16,0-5 2-16,-1-2-1 16,0 0 0-16,-2 1 0 15,-5 9-2-15,-5 6 11 16,-5 11 32-16,-2 8 11 15,-5 10 23-15,-2 10-3 16,-7 10-23-16,2 7-10 0,-3 7-22 16,-1 4-6-16,4 1-9 15,-1-3-3-15,4-2-53 16,2-6-64-16,3-5-179 16,4-4-113-16,7-12 241 15</inkml:trace>
  <inkml:trace contextRef="#ctx0" brushRef="#br0" timeOffset="63">5650 10663 263 0,'-8'-15'181'16,"-5"11"34"-16,-5 0-28 15,-5 15-32-15,0 11-10 16,-2 16-25-16,1 9-9 16,4 11-28-16,2 3-17 15,1-1-32-15,4-3-11 0,2-8-11 16,3-10-4 0,12-10-4-16,3-5-2 0,4-15-1 15,4-5 1-15,-3-11 1 16,5-8 0-16,-2-10 2 15,5 0-2-15,7-14 0 16,-1-4-3-16,3-16 3 16,-2-12-2-16,0-11 1 15,-1 4 0-15,2-4-1 16,-3 2 0-16,-2 10 1 16,-7 3-1-16,-8 20 3 15,2 13 14-15,-9 15 26 16,-1 9 15-16,-2 12 18 15,-6 4-8-15,-3 15-20 16,-1 8-11-16,-7 16-16 16,-1 8-3-16,2 11-8 0,-2 5-3 15,6 4-3-15,1 0 0 16,7-2-2-16,6-3 0 16,7-13 0-16,4-6-2 15,7-15 2-15,6-14-3 16,11-12 1-16,8-14 0 15,-1-14-1-15,3-2 1 0,-7-12-1 16,-1-4 3-16,0-2 1 16,-6 0-1-16,-7 8 4 15,-9 4-5-15,-14 16 48 16,-5 6 25-16,-14 20 25 16,-6 8 15-16,-9 16-25 15,4 12-8-15,1 1-11 16,9-3 0-16,10-8-22 15,4-10-15-15,5-12-17 16,0 1-7-16,7-6-7 16,0 1 1-16,5-2-3 15,3-1-1-15,4-1 2 16,-4-7-5-16,4-3-49 16,-7-3-50-16,0 0-145 15,0 3-81-15,-6 0-192 0,4 12 312 16</inkml:trace>
  <inkml:trace contextRef="#ctx0" brushRef="#br0" timeOffset="64">6947 10153 118 0,'-2'-4'93'0,"1"3"32"16,0-1 0-16,0 2-9 15,1 0-8-15,0 0-14 16,0 15-17-16,2 38 4 0,-2-18-8 16,-1 8-12-16,1 2 1 15,0-4-25-15,0-4-6 16,0-12-11-16,0-6-3 16,2-11-10-16,0-3-1 15,2-10-2-15,-1-4 0 16,3-13 1-16,-1-5-1 0,2-11 0 15,-2-5-2 1,-3-8 0-16,-2 2 0 0,-2 11 4 16,0 4 6-16,1 13 13 15,1 5 7-15,1 8 15 16,-1 3 3-16,3 11 5 16,-2 8-2-16,-1 6 0 15,0 5 2-15,-4 11-2 16,1 5-4-16,-1 8-17 15,1 3-8-15,3-10-13 16,-1-9-5-16,1-8-27 16,1-4-51-16,2-9-165 15,0 0-134-15,-2-13 218 16</inkml:trace>
  <inkml:trace contextRef="#ctx0" brushRef="#br0" timeOffset="65">9271 10449 76 0,'-29'-3'67'0,"17"-1"26"16,3 2-3 0,-2-2-8-16,-8 0-8 0,0 4-14 15,0 1-5-15,3 6-15 16,-4 0-4-16,5 6-10 16,0-2-3-16,-1 1-5 15,2 1 0-15,2 1 0 16,3 3-1-16,-1-1-1 15,-1-2 2-15,-2 3-6 16,0-1 3-16,-1-2-3 16,4 9 0-16,0 2 2 15,-4-2 1-15,5 10 4 16,1-3 3-16,-2 0 0 16,4 3 0-16,3-8-3 15,1 1 0-15,2-2-4 16,-5-2 1-16,5 0 0 0,0 1 1 15,0-4 0 1,3 1 0-16,1 0-6 0,-2-2-2 16,-1-3-4-16,5 4-1 15,-2-11 3-15,-1 1 0 16,7 5 2-16,-5-6 1 16,5 3 0-16,0 2 1 0,2-4-2 15,0 0-1-15,3 0 0 16,-2-6-1-16,-1 1 3 15,-1-1 2-15,-1-3 1 16,2 1 0-16,1-1-2 16,1-4-1-16,4 2-1 15,-4-3 0-15,2-2-2 16,0 3 0-16,-1-4 2 16,3 1 2-16,-2-1 0 15,-3-2 0-15,3 4-3 16,-3-4 0-16,-2 1-4 15,-1 1-1-15,-3-6 0 16,1-1-1-16,2 3-1 16,0-3 2-16,-1 3-1 15,1 0 0-15,-2 1 1 0,2-1-2 16,-1-2 2-16,-2 1-2 16,0-5 2-16,0 2-1 15,0-2 0-15,1 1 2 16,0 1-3-16,-1 0 0 15,-1 3 0-15,-1-3-1 16,-2 0 1-16,0 0-1 16,0-2 1-16,0-1 1 0,-2-2-2 15,1 4 2-15,-1 0-1 16,0 1 1-16,1 9-1 16,-2 0 0-16,0-1 0 15,-2 5-1-15,0-5 0 16,1-4 2-16,0 1-2 15,-2-6 2-15,0 6-1 16,0-1-1-16,0 2 0 16,2 5 1-16,-2-5-1 15,0 3 0-15,1 2 0 16,-3-4 3-16,-1 3-2 16,0-4 1-16,-3-4-1 15,1 0-1-15,-1-1 0 16,2 3 1-16,1 0-1 0,2 4 1 15,-4 5 0-15,-1-1 2 16,2 5 2-16,-2 1 0 16,1 0 2-16,1-1-1 15,2 0 3-15,-3 0 3 16,0 2 3-16,-5-1 3 16,-1 2 0-16,0 0-1 15,6 2-6-15,6 0-2 0,-6 0-5 16,2 2 0-16,-1 1-4 15,-5 1 1-15,10 1 0 16,0 1-5-16,-3-1-27 16,-1 2-30-16,1 1-68 15,-2 1-49-15,2-1-190 16,-4 3 234-16</inkml:trace>
  <inkml:trace contextRef="#ctx0" brushRef="#br0" timeOffset="66">9500 11189 181 0,'1'5'122'0,"-1"-3"16"16,0 1-17-16,0-1-22 15,0-1-5-15,0-1-10 16,0 0-2 0,0 0-8-16,0 0-6 0,1 0-12 15,7-2-8-15,0-4-14 16,-2-16-7-16,27-28-8 15,-25 21-4-15,4 4-5 0,2 0-1 16,-6-4 0 0,0 1 0-16,2-4-1 0,-3-4-2 15,-4 6-4-15,0-4 1 16,2-1-1-16,0 3 0 16,3-3 0-16,5 3-2 15,-4 5 1-15,-4-4 0 0,2 8 0 16,1 0 0-1,3 4 0-15,-2 5-1 0,-2-3 1 16,1 1 0-16,-7-5-1 16,6 4 0-16,-2 1 0 15,1 2 1-15,-2 2 0 16,2 0 0-16,-3 2 1 16,2 1-2-16,-1 3 4 15,-3 1 5-15,4 5 10 16,-4 0 5-16,-1 0 3 15,0 0 0-15,0 0-4 16,1 6-1-16,1 5-2 16,1-1-2-16,10 30 3 15,-9-25-1-15,1 4 3 16,1 1 2-16,0 0-1 16,0 2 3-16,1-2-4 15,2 2-1-15,0 7-3 0,1-5-2 16,3 8-2-16,-2-2 2 15,3-3 1-15,-1 1 0 16,-2-1 0-16,2-1-1 16,0-3-1-16,0 2 0 15,0-4-1-15,-1 1 1 16,-1-3-4-16,-2 0 1 0,4-4-2 16,0 1 0-16,-1-1 1 15,-5-4 0-15,-1 1-3 16,-2-1 2-16,2-2 0 15,1 0-3-15,-1 4 0 16,3-2-3-16,-9-2-1 16,6 1-1-16,-5-3 1 15,2-3-1-15,1 0 1 16,-4-4-2-16,2-1 2 16,-2 0-1-16,-1 0-3 15,0 0-6-15,1 1-33 16,-1-1-32-16,-6-1-74 15,3-2-50-15,-5-1-73 16,-21-17-29-16,22 16 187 0</inkml:trace>
  <inkml:trace contextRef="#ctx0" brushRef="#br0" timeOffset="67">9643 10909 190 0,'1'4'156'0,"-6"-2"5"16,8 2-23-16,-3 0-11 15,0 3-15-15,3 1-6 16,6 0-14-16,3 4-9 16,-4-11-17-16,3 3-7 15,-3-4-13-15,0-4-4 16,8 2-5-16,-5-2-1 16,9-1-1-16,2 0 0 0,-3 0 0 15,5-3-1-15,-4 1-5 16,-3-3-2-16,1 2-3 15,0 2-2-15,-1 1-2 16,-1 1 0-16,0 1-3 16,1 0 1-16,-4 1-4 15,0-1-1-15,-4 1-2 16,0 0-2-16,-3-1-3 16,2 0-2-16,-5 0-2 15,-1 1 1-15,-2-1 2 16,0 1-3-16,-1 1-33 15,0 0-53-15,-1 1-153 16,1-1-105-16,-4 0 200 16</inkml:trace>
  <inkml:trace contextRef="#ctx0" brushRef="#br0" timeOffset="68">10726 10791 229 0,'0'-1'125'16,"-1"0"-18"-16,0 0-36 15,1-2-7-15,6-14-9 16,16-25-2-16,-1 19-5 15,2 0-3-15,8 2-9 16,3 4-6-16,-5 2-15 16,-3 2-3-16,-5 3-5 15,-1 1-3-15,-2 8-1 16,-2 1-1-16,-4 2 0 16,-2 5 1-16,-6 2 4 15,0 8 4-15,-7 6 8 16,-2 6 3-16,-7 9 9 0,-7 4 2 15,-3 5 3-15,0 0 1 16,0-2 4-16,3-1 2 16,-2-8 4-16,-3-5 0 15,2-3 1-15,3 1-1 16,3-8-1-16,7 3 0 16,3-7-2-16,5-3-2 15,6 0-4-15,4-5-3 0,9 1 1 16,-1-3 3-16,6-3 2 15,-2-1-4-15,3-2-11 16,-5-1-7-16,3 0-11 16,2 4-2-16,-2-4-3 15,2 1 0-15,0-2-15 16,-1 1-31-16,1-1-101 16,-2-2-49-16,0-2-87 15,-3-2-40-15,0-4 218 16</inkml:trace>
  <inkml:trace contextRef="#ctx0" brushRef="#br0" timeOffset="69">11526 10768 198 0,'-7'0'135'0,"-8"3"10"15,-1 8-37-15,-1 6-12 16,-9 9 3-16,-1 6 2 16,4 15-7-16,0-3-7 0,11 2-23 15,8-5-15-15,6-10-19 16,1-8-8-16,12-4-5 16,-2-8-1-16,7-5 2 15,8-1 2-15,-3-8-2 16,4-4 1-16,-2-3 10 15,-4-7 16-15,-1-7 26 16,-1-8 11-16,-1-12 10 16,2-2-13-16,-13-9-20 15,-2 1-12-15,-14 4-17 16,-8 3-5-16,-5 12-4 16,-7 8-2-16,1 15-3 15,-3 12-1-15,-5 10-5 16,-1 1-2-16,-5 4-4 15,15-1-13-15,7 3-64 0,3-1-56 16,11-3-156-16,-4-2-130 16,17 3 264-16</inkml:trace>
  <inkml:trace contextRef="#ctx0" brushRef="#br0" timeOffset="70">12873 10599 143 0,'-8'-9'120'15,"-2"-5"7"-15,4 10-15 16,-3 2-7-16,-1 3-18 16,-2 5-13-16,-5 7-8 15,-1 2-5-15,-3 7-6 16,-3 6-2-16,-3 1-5 15,4 5-2-15,0 4-6 16,5 3-4-16,2 3-15 16,3 0-6-16,6-2-9 0,1-3-3 15,8-2-3 1,6-3 1-16,-3-4 1 0,8 1-2 16,1-4 2-16,0-7-1 15,6 0 0-15,-4-7 0 16,1-1 2-16,0-2-2 15,0-3 1-15,-4-2-1 0,4-6 1 16,-1-4-1-16,-1-4 2 16,2 0-2-16,-5-3 2 15,-1 0 0-15,-1-2 0 16,-3-1 0-16,0 2-1 16,-6-3-1-16,-1 0 1 15,0 4-2-15,-3-1 0 16,0 4 1-16,-1 1 0 15,-3-5 0-15,-1 4 1 16,1-6-2-16,-2 3 0 16,2 3 0-16,-1 4 0 15,1 5 0-15,-2 2 0 16,0 6 1-16,-2-3 1 16,-1 2 3-16,-1 0 11 15,0 0 5-15,-1-2 8 16,1 5-1-16,1 1-7 0,2 0-3 15,1 5-8-15,1-5-4 16,1 3-3-16,3 2 0 16,3-3-2-16,-2-4-7 15,3-5-58-15,0 0-44 16,4-1-154-16,7 0 163 16</inkml:trace>
  <inkml:trace contextRef="#ctx0" brushRef="#br0" timeOffset="71">13302 10586 152 0,'-14'-3'124'0,"-1"3"2"0,-7 12-21 16,2 4-8-16,-4 12-17 16,-1 5-10-16,0 1-14 15,-1 1-6-15,5-2-12 16,3-1-4-16,6-4-8 16,3-5-5-16,5-4-10 15,7-4-3-15,8-3-5 16,5 0-3-16,12-2 1 15,2 0-1-15,6 0 1 16,3 5 0-16,-1-1 1 16,1 1-1-16,-7 7 0 15,-7-7 0-15,-8 7 0 16,-7 5 1-16,-5-2 0 16,-6 3 0-16,-9 1 2 15,-2 0 2-15,-9 2 4 0,-2-1 3 16,-3-7 5-16,1-5 3 15,1-13 5-15,5-5-1 16,0-12-5-16,1-9-6 16,5-7-9-16,2-8-3 15,8-2-2-15,4 1 0 16,5-3-1-16,5 1 0 0,4-6 1 16,2 0-1-16,4-4 1 15,1 3 0-15,4 3 0 16,-4 1 0-16,-2 7 2 15,-5 3-1-15,-10 2 9 16,-4 0 7-16,-3 2 17 16,-6 3 9-16,1 5 6 15,3 7-4-15,-4 6-17 16,2 2-8-16,-1 3-14 16,-1 3-3-16,1 0-40 15,-1 3-36-15,-2 4-85 16,0-2-74-16,-2 3 143 15</inkml:trace>
  <inkml:trace contextRef="#ctx0" brushRef="#br0" timeOffset="72">14490 10566 188 0,'-8'-4'152'0,"-1"4"-6"15,-2 10-25-15,-5 3-12 16,-5 16-23-16,-2 9-4 15,-5 11-9-15,-4 7-6 16,7 12-20-16,1 0-12 16,11 3-12-16,5-10-4 15,3-11-3-15,5-7-1 0,5-13-6 16,7 0-2-16,7-10-4 16,5-8 0-16,4-10 1 15,-2-6-1-15,-1-8 3 16,-5-2 1-16,-6-2 15 15,-4 2 6-15,-9 3 18 16,-2 1 9-16,-13-3-4 16,-4-1-4-16,-7 4-17 15,-5-5-11-15,3 11-13 16,6 4-3-16,1-6-10 16,7 3-27-16,12 0-78 15,-1-6-52-15,9-2-151 16,7 2 194-16</inkml:trace>
  <inkml:trace contextRef="#ctx0" brushRef="#br0" timeOffset="73">14703 10848 91 0,'-1'0'102'0,"-1"-1"40"16,1 0-9-16,0 0-38 15,1-14-24-15,10-32-19 16,1 19-5-16,4 0-7 15,-3-2-4-15,-1 0-2 16,5 3 3-16,-2-1 5 16,0 2 5-16,0 3 5 15,-4 0 4-15,0 5 8 16,-4 4 4-16,-4 6 13 0,0 6 2 16,-2 5-8-16,-2 5-6 15,-2 7-17-15,-1 6-4 16,-1 9 3-16,2 6 2 15,1 5 3-15,1 1-2 16,-1 6-9-16,2-2-4 16,1 2-9-16,0 0-4 0,2-5-6 15,4 2-3-15,0-12-9 16,4-4 1-16,-2-9-4 16,0-5-3-16,-1 2 0 15,-3-6-1-15,-1 1-3 16,0-6-25-16,-3-6-76 15,0 2-52-15,0-3-119 16,-1 1-35-16,0 0-96 16,0 0 244-16</inkml:trace>
  <inkml:trace contextRef="#ctx0" brushRef="#br0" timeOffset="74">14702 11191 185 0,'-6'5'171'0,"5"0"63"15,-2 0-9-15,3-4-40 16,-1-1-7-16,1 0-23 0,0-1-15 16,0 1-34-16,14-1-14 15,32-5-14-15,-21 1-2 16,5-2-11-16,-1 0-9 16,-1 4-22-16,-2-4-10 15,-6 2-11-15,0 1-5 16,-5 1-4-16,-1 1 0 0,-4 4-28 15,-3-2-40 1,-6 4-141-16,0 2-85 0,-2 5 167 16</inkml:trace>
  <inkml:trace contextRef="#ctx0" brushRef="#br0" timeOffset="75">15712 10618 191 0,'-9'4'152'16,"-5"1"12"-16,-6 15-42 15,-4-1-15-15,-4 18-17 16,1 10-6-16,3 9-18 16,3 8-6-16,10-2-19 15,4-4-7-15,7-6-11 16,14-7-6-16,-1-15-10 16,9-5-1-16,5-15-4 15,0-3 0-15,10-8 3 16,-1-9-2-16,6-5 1 15,-4-7 1-15,-11 0 0 16,-2 9 2-16,-15-5 7 0,-6 2 9 16,-6 2 13-16,-8-1 5 15,-11 5-7-15,-5 0-9 16,-6 4-13-16,1 6-7 16,1 8-3-16,0 6-1 15,6-4-21-15,4-1-26 16,9-2-69-16,4-7-43 0,7 4-138 15,2-3 183-15</inkml:trace>
  <inkml:trace contextRef="#ctx0" brushRef="#br0" timeOffset="76">16077 10618 143 0,'0'-7'101'0,"0"-2"20"16,-1 4-12-16,-2 2-18 15,1 6-1-15,-1 14-5 16,-5 2-7-16,-1 9-5 16,-3 4 1-16,-3 1-8 0,0 2-2 15,6 3-4-15,-4-3-3 16,6 0-11-16,-3-4 0 16,-3-6-2-16,12-4-2 15,5-5-3-15,4-5-3 16,4-7-10-16,3-3 0 15,-5-9 3-15,9-5 0 16,3-1 7-16,1-3 0 0,3-4-2 16,5 1-2-16,5-1-5 15,5-1-1-15,3-1-5 16,-4 5-1-16,-11 3-7 16,-6 4-2-16,-11 4-7 15,5 6-2-15,-5 1 0 16,-2 0-1-16,2 7 0 15,-10-6 1-15,4 6-27 16,-3-2-31-16,-2 0-93 16,2 5-58-16,-4-3-100 15,-4 3-85-15,4-5 258 16</inkml:trace>
  <inkml:trace contextRef="#ctx0" brushRef="#br0" timeOffset="77">16316 10593 310 0,'-15'11'196'0,"5"6"-13"16,5 6-8-16,-3 0-45 15,6 5-7-15,-3 2-10 16,3 4-6-16,1 6-18 16,-2 3-7-16,1 4-18 15,3 3-6-15,3 1-4 16,-4-8-1-16,0-6-7 16,-2-5-2-16,-1-7-7 15,5 0-4-15,-2-6-1 16,3 0 0-16,3-4-7 15,-4-3-2-15,-1-2-9 16,0-1-7-16,-5-5-2 16,4-2-2-16,-1-2-1 15,0 0-12-15,0-1-84 0,0 0-74 16,1 1-160-16,-1-1-145 16,0 0 301-16</inkml:trace>
  <inkml:trace contextRef="#ctx0" brushRef="#br0" timeOffset="78">17301 10674 188 0,'-4'-14'114'0,"-2"-1"3"15,-3 1-10-15,-1 0-19 16,-1 0-9-16,-3 14-10 16,2 3-4-16,-2 15-9 15,-7 4-7-15,-2 5-13 16,-3 10-5-16,-5 7-11 16,2 4-3-16,-3 2-8 15,5 0-4-15,9-6-2 16,7 3 0-16,10-7 0 15,2 1-1-15,8-4 2 16,3-1-2-16,10-4 0 0,0-6 0 16,5-15 0-16,-1-7-1 15,-1-12 2-15,-2-5 0 16,6-8 2-16,-4-6 0 16,-1-7-1-16,3-2 0 15,-6-7 0-15,1-2 4 16,-2-3 15-16,-2-4 5 15,-4-4 8-15,-4 1-2 0,-6 0-10 16,-4 4-7-16,-8 13-9 16,-2 9-3-16,-4 15-2 15,-1 6-2-15,-6 8 0 16,-3 6-1-16,4 4-7 16,-6-4-19-16,8 3-63 15,-1-6-41-15,7 2-139 16,12 5 168-16</inkml:trace>
  <inkml:trace contextRef="#ctx0" brushRef="#br0" timeOffset="79">17481 11144 166 0,'0'-3'145'16,"0"-3"-2"-16,3-7-16 15,5 1-26-15,-1-7-28 16,2-1-7-16,4-5-14 16,1-6-6-16,3-9-6 0,-6-6-3 15,7-4-8-15,-4-4-4 16,-1-1-6-16,4 3-5 16,-3 6-3-16,-4-2 1 15,4 11 0-15,-4 0 3 16,1 7 9-16,1 6 3 15,-3 8 13-15,0 3 7 16,-3 6 11-16,0 1 2 0,-3 4-8 16,1 4-7-16,-1 4-15 15,2 3-6-15,0 12 2 16,1 4 1-16,0 7 1 16,-2 0 1-16,2 2-2 15,-3 4 0-15,1 6 1 16,0 5 1-16,-1 4-2 15,1-3-2-15,4 2-1 16,0-3-3-16,2-8-1 16,0-4 1-16,3-14-3 15,-1-4-1-15,3-9-4 16,0 0-2-16,1-3-4 16,-2-3 0-16,1 3-2 0,-5-4-1 15,-2-2 1-15,-2 0-2 16,-2-1 0-16,-4-6 0 15,2 3-1-15,1-2 0 16,2 2-35-16,0 3-34 16,-3-5-75-16,3 4-53 15,-15-8-60-15,2 4-18 16,-6-1-78-16,-7-2 219 16</inkml:trace>
  <inkml:trace contextRef="#ctx0" brushRef="#br0" timeOffset="80">17587 10973 240 0,'-8'0'160'0,"6"-4"-7"15,2 0-6-15,0-4-37 16,6 1-8-16,1-3 5 15,4 3 0-15,10 0-12 16,2 1-7-16,10 4-25 16,-1-4-15-16,-2 3-26 15,-2 0-8-15,-4 3-10 0,-3 0-6 16,-3 3-68-16,-3 0-56 16,-5-1-154-16,-2-1 168 15</inkml:trace>
  <inkml:trace contextRef="#ctx0" brushRef="#br0" timeOffset="81">9250 11651 180 0,'-18'-3'120'16,"-4"4"5"-16,5 4-12 15,-8 6-29-15,3 2-9 0,-7 6-15 16,-1 0-3-16,7 7-4 16,2 4-2-16,6 2-9 15,1 1-4-15,-2 3-11 16,0 1-4-16,5 7-12 15,0 1-1-15,6 2-6 16,2-4-1-16,6-3-1 16,6-1 1-16,2-3-1 15,3-3 0-15,2-12-1 16,-5-1 1-16,5-5-1 16,1 0 0-16,-1-2 1 15,6 3-2-15,-7-14 0 31,-7-1 1-31,1 0 0 0,23 5 2 0,-3-8 0 16,-2-11 2-16,-12 0-1 0,-1-5-1 16,-2-3-1-16,-6-1 0 15,-5-8 1-15,3-1 0 16,0 4 0-16,0 1 2 16,1 11 0-16,-3 5 2 15,-4 6 13-15,-1-1 3 0,0 4 7 16,-3 0 0-1,-4 3-9-15,-2 2-3 0,-5-2-6 16,-5 4 2-16,1 1-4 16,-2 3 1-16,1 5-4 15,4-3-4-15,1 0 0 16,2 0-1-16,3 2 0 16,2-1-1-16,2-4-1 15,3 3-15-15,0-5-67 16,3-1-44-16,2-4-133 15,4 0 154-15</inkml:trace>
  <inkml:trace contextRef="#ctx0" brushRef="#br0" timeOffset="82">9786 11683 98 0,'-11'3'86'16,"-3"5"29"-16,-5 3-4 16,-4 5-16-16,0 3-8 15,3 7-11-15,-2 1-3 16,4 5-7-16,-6-2-2 0,3 8-14 16,3 2-3-16,1-4-14 15,4 8-3-15,6-6-7 16,2 3-5-16,13 9-3 15,2-3-5-15,2-6-3 16,4-1 0-16,-3-13-3 16,6-4 1-16,-1-3-2 15,5-4-1-15,-5-8 1 16,0-1-3-16,1-3 1 16,-7-7 1-16,6 2 0 15,-3-9 0-15,-2 3 1 16,1-1 0-16,-2-3 0 15,2 3 0-15,-8-11-1 16,2 4-1-16,-4-5 2 16,-2 2-1-16,-2 2 4 0,-1 0 7 15,-5 0 17-15,-1 1 7 16,-3 1 3-16,-1 2-3 16,-2 6-13-16,1-2-4 15,-4 3 0-15,-1 5 2 16,1 2 5-16,2 7 4 15,0 7 3-15,1 0 1 16,-5 6-8-16,-2-2-3 16,0-3-12-16,2-1-4 0,4-7-5 15,4 1-2-15,0-2 0 16,2-3 1-16,3 1-22 16,2-3-66-16,2-8-170 15,4 1 163-15</inkml:trace>
  <inkml:trace contextRef="#ctx0" brushRef="#br0" timeOffset="83">10907 11801 151 0,'-4'-7'92'0,"3"6"9"15,-11-6-2-15,5 6-18 16,-3 1-8-16,-7 5-19 15,8 5-8-15,-3 2-8 16,-2 3-3-16,1 4-3 16,-6-4-3-16,3 4-5 15,3 3 0-15,-2-3 0 16,3 5 0-16,1 0-2 16,0-6-3-16,2 7-3 15,1-1-2-15,2 6-1 16,-1 3 2-16,3 2 2 0,0 1 0 15,4 3 0-15,2-3-4 16,1-8-3-16,3-1-3 16,1-6-3-16,-2-4 0 15,2-1-2-15,0 0 1 16,2-4 0-16,-1 3-1 16,4 2 1-16,1-8-1 15,-1 1 0-15,3-5 0 0,2-4 1 16,-2-1-2-16,2-3 1 15,-1-1 0-15,1-3 0 16,0-2 0-16,-4-1 0 16,0-2 0-16,-6-1 1 15,-1 1-1-15,2 1 0 16,-1 2-1-16,2-1 1 16,-6 1-2-16,-1-2 1 15,-2-3-1-15,0 2 2 16,2-2-1-16,-1 1 2 15,-1 1-2-15,-5-4 1 16,2 4 0-16,-2 0 6 16,-6 1 7-16,10 1 8 15,-8 1 2-15,-9 2 0 16,13 3-5-16,-18-1-5 0,8 1-3 16,4 5-4-16,-11 0-3 15,10 5-2-15,-5-2-1 16,-2 5-1-16,5 0 0 15,-3 1 1-15,4 2-2 16,3-4 2-16,1 1-1 16,4-3-2-16,3 0-21 15,0-5-65-15,2 2-48 0,0-3-172 16,0-1 194-16</inkml:trace>
  <inkml:trace contextRef="#ctx0" brushRef="#br0" timeOffset="84">11164 12101 145 0,'-1'0'131'0,"1"0"5"16,0-1-22-16,0 0-15 15,5-2-29-15,12-5-11 0,22-26-12 16,-22 13-5-1,-2-13-11-15,3 3-3 0,2-2-6 16,5 3 2-16,-3 2 2 16,-8-2 1-16,-2 6-3 15,-10 0-4-15,6 7-4 16,-3 5-1-16,4 4 2 16,0 1 4-16,-5 4 5 15,-1 1 4-15,-4 2 0 16,1 0 0-16,0 0 0 15,0 4 3-15,1 19 8 16,-2 29 5-16,0-17 2 16,-3-2 1-16,3 5-6 15,-4-2-2-15,0 0-11 16,3 5-2-16,2 5-5 16,9 4 1-16,-4-4 4 0,3-3-2 15,0-6-2-15,-2-2-5 16,-1-13-6-16,3 2-2 15,-4-7-5-15,3-3-1 16,0 4 0-16,-4-9-3 16,2-1 3-16,0 0-1 15,-2-6 0-15,3 1 0 0,-4-4 1 16,0-6-2 0,1 0-37-16,0-6-32 0,1 3-84 15,1-1-45-15,-3-5-58 16,-2 6-35-16,-6-4 188 15</inkml:trace>
  <inkml:trace contextRef="#ctx0" brushRef="#br0" timeOffset="85">11279 12411 140 0,'0'-3'126'0,"0"3"7"15,4-1-7-15,-4 1-6 16,0 0-18-16,0 0-9 16,10 2-9-16,3 1-7 15,26 12-4-15,-34-12-4 16,6 3-2-16,5-5-1 15,0 3-3-15,3-2 1 16,5-5-7-16,-2-1 0 0,6 1-6 16,-3-1-5-16,-4-1-6 15,1 2-6-15,-3-2-11 16,2-2-5-16,5 3-7 16,-4-1-1-16,0 3-6 15,-4 2 0-15,-4 0-1 16,-1 3 0-16,-12-6 1 15,1-3-1-15,-1 6-64 16,-1 0-65-16,0 0-144 16,0 0-133-16,-1 0 250 15</inkml:trace>
  <inkml:trace contextRef="#ctx0" brushRef="#br0" timeOffset="86">12587 11835 132 0,'-5'-4'122'15,"-2"0"22"-15,-3 4-23 16,0 1-15-16,-4 6-29 16,-1 6-15-16,-6 7-13 15,-1 3-7-15,-5 4-4 16,2 3-2-16,4 3-3 16,6 5-5-16,5 4-10 15,1 2-3-15,6 0-8 16,3 2 0-16,4-3-2 15,6-2-1-15,9-3 3 16,1-7-2-16,5-8 2 0,2-7-1 16,0-14 2-16,-4-3 3 15,6-2 16-15,-8-6 8 16,0-1 12-16,2-7 4 16,-10-9-5-16,-1-5-7 15,-7-3-4-15,-1 3-5 16,-5 3 0-16,-6 6-1 0,-3 8-7 15,-8 0-1-15,-5 11-11 16,0 4-3-16,-14 7-4 16,2 2-1-16,1 5-2 15,2-1 0-15,16-2-27 16,7-1-35-16,9-10-85 16,3-1-41-16,8-6-96 15,2-5-33-15,9 0 211 16</inkml:trace>
  <inkml:trace contextRef="#ctx0" brushRef="#br0" timeOffset="87">12906 11837 70 0,'11'-28'67'0,"-10"24"18"15,-4 3 0-15,3-1-5 16,-1 2-9-16,1 0-7 16,0 0-15-16,1 10-3 15,-2 4-1-15,-10 22 1 16,1-14 3-16,2 3-2 15,-2 4-5-15,4 9-3 16,-2-2-5-16,-1 0-2 0,6-2-2 16,-2-8 1-16,2-6 5 15,3-5 0-15,2-4 1 16,1-1-1-16,0-5-1 16,0 0-2-16,3-6 4 15,1-3 3-15,7-3 7 16,2-3 0-16,9-3-6 15,-3 1-9-15,-2 0-9 16,2 0-7-16,0 4-6 16,0 1-3-16,1 5-3 15,-2 1-2-15,-4 2 1 16,-1 1 0-16,0 0-2 16,0 1 1-16,0-2-1 15,2-1 1-15,-3 2-1 16,-1-1 0-16,-2 1-1 0,-1-2 1 15,0-1 0-15,-2 0 3 16,1-1-1-16,-3 0 1 16,-1-1-10-16,0 1-19 15,-4-4-69-15,0 1-41 16,-2 1-103-16,0-1-73 16,-4 5 205-16</inkml:trace>
  <inkml:trace contextRef="#ctx0" brushRef="#br0" timeOffset="88">13158 11792 119 0,'-6'12'141'16,"-2"-2"23"-16,-1 6-4 15,4 5-21-15,-1 1-29 0,2 5-4 16,3 4-8-16,-3-1-10 16,1 8-18-16,-2 6-11 15,2 1-9-15,2 7-3 16,-2-5-3-16,3 0 1 15,1-6-5-15,1-2-5 16,-4-13-9-16,0-1-7 0,-1-8-7 16,-4-5-3-16,4 3-5 15,1-2 2-15,2 0-4 16,3-3 3-16,0-3-10 16,-1-3-27-16,-1-8-112 15,3 1-69-15,5 0 123 16</inkml:trace>
  <inkml:trace contextRef="#ctx0" brushRef="#br0" timeOffset="89">14113 11878 168 0,'-6'-7'123'0,"-3"8"1"16,0 7-13-16,-1-4-7 16,-5 7-20-16,0-5-5 15,-2 8-13-15,2 9-6 0,-1 2-13 16,2 3-7-16,0-1-10 16,0-3-6-16,5 6-4 15,3 0-6-15,8 3-4 16,5 5-1-16,6-3-3 15,3 2-1-15,3-5-1 16,1-2 1-16,2-3-2 16,3-10 0-16,-2-7 0 15,5-3-1-15,1-3 0 16,1-1 0-16,-7-3 1 16,-6-6-1-16,-5-1 0 15,1 4 1-15,-5-6-1 16,4 6 2-16,-3-5-2 15,-2-4 1-15,2 0 0 0,-4-5 0 16,-5-4 0-16,-1 2-1 16,-5 1-1-16,5 4 1 15,-4 4-1-15,0-1 1 16,4 4-1-16,-9-1 0 16,6 1-1-16,-7 0 1 15,2-1 1-15,3 3 3 16,-4-2 8-16,-2 0 4 15,-2 5 8-15,-3 1-1 0,1 4-3 16,6 7-3-16,-4 6-7 16,-3 2 2-16,2 3-3 15,-2-3 0-15,2 1 1 16,2-2-3-16,3-6-2 16,3 5-1-16,2-14-3 15,2 1 0-15,3-2-19 16,0-2-35-16,0 1-117 15,0-1-101-15,0 0 164 16</inkml:trace>
  <inkml:trace contextRef="#ctx0" brushRef="#br0" timeOffset="90">14553 11863 171 0,'-5'1'124'0,"-4"9"10"0,-1 3-15 16,-6 7-25-16,-2 10-11 16,-3 1-12-16,-1 2-3 15,5 0 0-15,4-3-6 16,9-9-18-16,4-7-10 15,8-8-18-15,1-5-4 16,8-3-4-16,3-3 0 0,7-2-2 16,3-2-1-1,10 2-1-15,-7 0 0 0,-10 5 4 16,0 3 2-16,-12 5 14 16,4 3 6-16,-2 5 16 15,-6-2 7-15,-3 8 9 16,-7 1 0-16,4 7 2 15,-5 7 0-15,-3-2-4 16,6 2 1-16,-11-4-5 16,2-5-5-16,5-2-13 15,-8-4-8-15,5-5-15 16,-1 0-7-16,-6-9-3 16,5-4 1-16,-9-6-40 15,5-6-39-15,-6-8-128 16,6 2-62-16,2-7-159 15,-2-2 247-15</inkml:trace>
  <inkml:trace contextRef="#ctx0" brushRef="#br0" timeOffset="91">14500 11937 382 0,'1'-9'214'16,"0"3"-59"-16,10 4-4 16,4 2-5-16,12 2 11 15,5-2 2-15,1-5-7 16,4 4-18-16,-4-2-37 16,-1-5-21-16,3 7-24 15,-2-5-14-15,-2 4-17 16,0 2-3-16,-6 0-10 15,-3 0 2-15,-4 0-5 16,-4 5 0-16,-6-3-26 16,-3 3-40-16,-3-3-136 0,-2-2-93 15,-7-7 173-15</inkml:trace>
  <inkml:trace contextRef="#ctx0" brushRef="#br0" timeOffset="92">15485 12142 148 0,'-9'-17'109'0,"10"-4"24"16,5-2-24-16,1-4-36 16,6-3-12-16,6 1-21 0,-2 0-7 15,8 7-15-15,0 4-4 16,1 9-6-16,-1 8-2 15,-3 2-2-15,-3 11-2 16,-5 4 5-16,-3 3 3 16,-5 9 13-16,-5 2 7 15,-7 8 9-15,-5 7 1 16,-9 10 2-16,-6 4 2 0,-3 1 14 16,-3-5 16-16,1-11 22 15,4-8 5-15,6-13-5 16,-2-3-11-16,14-12-17 15,2-3-8-15,0-5-13 16,16-1-8-16,0-5-16 16,0-6-3-16,11 3-6 15,-5-5-1-15,11 2-2 16,2 0-3-16,3-3-3 16,2 2-3-16,-1-2 2 15,3 8-15-15,3-3-102 16,-2 0-68-16,3 2-162 0,-3-9 198 15</inkml:trace>
  <inkml:trace contextRef="#ctx0" brushRef="#br0" timeOffset="93">16116 12002 414 0,'-11'1'211'15,"-8"5"-56"-15,-2 7-12 0,-6 13-36 16,-1 3-3-16,-6 14-9 16,9 5-9-16,6-1-30 15,6 5-13-15,16-8-24 16,-3-9-6-16,7-5-7 16,4-4-1-16,4-4-2 15,5-5-1-15,8-9 1 16,0-8 3-16,5-11 1 15,-2-1 2-15,-4-7 16 16,0-4 9-16,0-1 23 16,-3-1 12-16,-2-1 9 15,-7-2 1-15,-9 2-5 16,-7-4-1-16,-13 0-12 16,-6 3-8-16,-9 1-17 0,0 6-15 15,-1 3-13-15,3 1-4 16,1 7-3-16,4 0 0 15,2 2-43-15,5 2-39 16,0-1-119-16,5 2-97 16,12 8 184-16</inkml:trace>
  <inkml:trace contextRef="#ctx0" brushRef="#br0" timeOffset="94">1637 13382 127 0,'-4'-11'116'16,"0"-3"25"-16,1-25-12 15,12 26-36-15,-4-5-17 0,11 1-24 16,-2-1-7-16,5-1-8 16,-3-3-4-16,0 3-10 15,3-1-5-15,3 3-9 16,4 2-5-16,-3 1 0 16,4 8-1-16,-7 6-1 15,4 7 1-15,-1 16-1 16,-8-2 3-16,-3 3 0 15,-3 6 4-15,-7 2 5 16,0 6 4-16,-6 7 5 16,-4 0 1-16,-4 4 1 15,-2 2-2-15,-6-6 2 16,-1 3 0-16,-1-11 7 16,0-3 2-16,3-2 9 0,5-6-1 15,5-1 4-15,-4-7 0 16,5-2 1-16,4-2 1 15,0-4-1-15,12 1 0 16,1-5-5-16,-3-4-2 16,8-4 5-16,-1-3-3 15,10-4 3-15,3-1-5 16,4-3-8-16,-2-1-5 0,3 1-12 16,-2 0-1-16,-2 2-9 15,-2-1-2-15,-2-2 1 16,3 8-3-16,-5-3-51 15,3 2-40-15,0 5-115 16,-4-7-52-16,6 3-103 16,4-1 209-16</inkml:trace>
  <inkml:trace contextRef="#ctx0" brushRef="#br0" timeOffset="95">2516 13346 157 0,'-12'0'142'16,"-12"7"33"-16,-3 8-19 15,-7 10-20-15,-1 5-11 16,4 11 1-16,0-1-10 16,5 2-19-16,5 0-14 15,10-11-28-15,7-3-15 16,7-6-15-16,7-3-9 15,9-2-10-15,1-4 2 0,8-11 1 16,-2-7 3-16,7-8 4 16,3 0 1-16,2-5 8 15,-5-5 5-15,-4-5 14 16,-8-5 5-16,-3-3 7 16,-7-2-2-16,-9-2-9 15,0 1-9-15,-4 0-15 16,-2 4-9-16,-6 5-7 15,-1 8 0-15,-3 11-4 16,-1 6 2-16,4 8-25 16,-4-3-26-16,-1 3-98 15,6 2-64-15,-1-2-152 16,7 6 212-16</inkml:trace>
  <inkml:trace contextRef="#ctx0" brushRef="#br0" timeOffset="96">2837 13247 387 0,'0'-3'198'0,"-5"9"-60"15,-9 2-5-15,-7 13-25 16,-4 5-7-16,-6 8-14 15,3 7-6-15,6 7-20 16,4-1-14-16,11-4-19 16,5-5-12-16,6-9-8 15,5-5-4-15,6 0-4 16,4-6 2-16,2-3 0 16,0-10 3-16,3-6 4 15,2-2 6-15,3-12 27 16,2 0 8-16,4-10 21 15,0 1-1-15,-4-6-4 16,-8-2-6-16,-9-1-8 16,-7-3-3-16,-7 6-8 15,1 2-3-15,-10 2-11 0,2 3-6 16,-9 5-11-16,-6 0-3 16,-2 9-4-16,-3-3 0 15,0 3-18-15,5 4-26 16,4 3-72-16,7 3-50 15,10 5-120-15,0-1-53 16,6 3 213-16</inkml:trace>
  <inkml:trace contextRef="#ctx0" brushRef="#br0" timeOffset="97">3239 13162 488 0,'2'-5'231'0,"-2"4"-90"16,-1 12-6-16,-9 6-27 16,-2 5-18-16,-3 15-31 15,-2-3-10-15,-2 7-10 0,2 3-3 16,5 1-6-16,3-2-2 15,7-3-9-15,2-1-5 16,3-10-6-16,7-2-2 16,5-9-1-16,0-3-2 15,4-11 0-15,0-5 2 16,4-12 17-16,5-3 11 16,0-7 22-16,3-1 7 15,-6-8 3-15,1-2-1 0,-7-4-3 16,-4 0-2-16,2 5 1 15,-3 2 1-15,-6 1 5 16,-6 4-2-16,-4 0-2 16,-10-2-7-16,-2 6-12 15,1 7-9-15,-8 1-15 16,-2 9-7-16,-5 6-10 16,-1-1 1-16,7 5-2 15,3 0 2-15,7 2-19 16,-1-3-37-16,2 3-111 15,2 4-86-15,1 2 149 16</inkml:trace>
  <inkml:trace contextRef="#ctx0" brushRef="#br0" timeOffset="98">9240 13096 173 0,'-23'2'109'0,"-1"12"6"16,-2 4-12-16,-6 6-21 16,3 9-5-16,0 2-7 15,2 0-6-15,7 6-10 16,4 0-7-16,6 13-16 15,3 3-6-15,8 3-9 16,3-6-3-16,6-8-4 16,5-10-3-16,8-11-2 0,5-4 0 15,9-14 0-15,3-5-1 16,0-10 0-16,-6-8 1 16,-1-3 3-16,-10-9 8 15,-3-7 19-15,2-3 11 16,-10-16 14-16,3 4 0 15,-11-10-9-15,-8 2-7 16,-6 8-14-16,-7 6-3 0,-2 16-11 16,1 11-5-16,-13 10-6 15,3 9-4-15,-3 4-47 16,1 1-42-16,15 0-103 16,0-4-97-16,13-1 181 15</inkml:trace>
  <inkml:trace contextRef="#ctx0" brushRef="#br0" timeOffset="99">9485 13178 216 0,'-3'0'134'16,"3"-2"4"-16,0-7-24 0,4 6-35 16,4-2-12-1,3-4-11-15,9 9-4 0,7-6-9 16,5-1-2-16,6-2-17 16,-5-1-6-16,5 3-10 15,-3-4-2-15,4 4 0 16,1-2 0-16,-4-1 0 15,-1 1-1-15,-1-2 1 16,0 2-1-16,-6 3 2 16,-4 2 3-16,-1 4 1 15,-10 3 2-15,3 1-2 16,-6 1-3-16,-5 0 0 16,6-2-2-16,-8 2 2 15,7 0 4-15,-3 1 7 16,-6-5 5-16,-1 5 4 0,-3 0 4 15,-6 6 4 1,5 6 5-16,1 8 3 0,-11 0 1 16,-8-1-4-16,-4 8-2 15,-10 7 0-15,6 1-2 16,3 12 5-16,-2-5-1 16,4 1-7-16,1-5-3 15,2-7-16-15,2-1-3 0,-1-7-6 16,3 0-2-16,9-5-10 15,-3-11-37-15,10-15-118 16,0-5-74-16,9-11 131 16</inkml:trace>
  <inkml:trace contextRef="#ctx0" brushRef="#br0" timeOffset="100">10856 13039 207 0,'0'-6'132'0,"0"8"7"15,-5 3-11-15,4 13-28 16,1 8-11-16,-1 7-23 0,5 11-8 16,-4 4-27-16,-1 4-8 15,1 5-13-15,0-7-4 16,5 0-3-16,8-5-2 16,0-10-22-16,-10-7-26 15,5-10-92-15,-8-5-83 16,0-11 134-16</inkml:trace>
  <inkml:trace contextRef="#ctx0" brushRef="#br0" timeOffset="101">10773 13140 159 0,'3'-27'101'0,"2"5"11"15,1-1-17-15,9 3-27 16,4-1-7-16,0-2-20 16,3-1-5-16,-7-2-6 0,2 4-2 15,6 10-7-15,0 5-4 16,9 17-5-16,-3 7-1 15,-3 8 3-15,1 9 0 16,-7 1 4-16,-1 5 2 16,-6-4 9-16,-2 2 7 15,-6 0 14-15,-4-2 5 16,-6 7 11-16,-6-1 4 16,-9 5 8-16,-6-1-3 0,-10 4-12 15,3 0-9-15,-1-3-24 16,1-7-8-16,8-11-12 15,-8-13-3-15,0-12-6 16,3-3-11-16,8-4-58 16,9-10-44-16,13-7-89 15,6 0-62-15,15-6 165 16</inkml:trace>
  <inkml:trace contextRef="#ctx0" brushRef="#br0" timeOffset="102">11580 12939 216 0,'-13'-8'165'15,"0"6"-7"-15,-2 5-20 16,-7 5-22-16,-5 9-7 16,-4 8-6-16,1 7-26 15,-2 7 0-15,10 6-21 16,-4 0-1-16,7 3-18 15,9 0-6-15,5 4-18 16,2 1-3-16,9-2-5 16,4-2-2-16,1-7 1 15,9-9-1-15,3-10 1 16,-1-7 0-16,7-10 2 16,2 2-3-16,-4-9 2 15,1-3-2-15,-5-16 1 16,2-3 0-16,2-12 0 0,2-1 0 15,-3-3 0-15,0-8-2 16,-5 2-1-16,-6 0 1 16,-3-1 0-16,-8-1 1 15,-7-1 8-15,-8-5 14 16,0 7 20-16,-4 6 10 16,-10 10 5-16,3 10-10 0,-10 7-18 15,-4 4-10-15,3 7-13 16,1 2-4-16,3 4-5 15,6 1-21-15,7 2-127 16,5-2-85-16,13 3 132 16</inkml:trace>
  <inkml:trace contextRef="#ctx0" brushRef="#br0" timeOffset="103">1606 15098 208 0,'1'15'136'0,"4"0"-6"15,5-1-15-15,3-8-39 16,7-5-13-16,11-10-20 16,-1-10-3-16,9-14-13 15,1-8-3-15,1-7-10 0,1-2-6 16,-6-3-1-16,-3 0 1 16,-11-6 18-16,-3 2 9 15,-10 5 14-15,-5 2 4 16,-9 10 6-16,-8 3 6 15,-3 16 9-15,-4 4 5 16,-6 20-9-16,1 9-12 16,-7 19-18-16,0 12-1 15,7 26 1-15,3 3 5 0,16 4-6 16,3-4-7-16,7-10-18 16,8-3-7-16,4-6-6 15,11-2 2-15,5-9-3 16,1-5-34-16,8-10-123 15,-4-7-79-15,5-13 133 16</inkml:trace>
  <inkml:trace contextRef="#ctx0" brushRef="#br0" timeOffset="104">2427 14800 397 0,'-28'9'191'0,"-1"4"-69"16,-2 13-43-16,0 2 6 16,-5 7-15-16,8 6-3 15,7 5-12-15,7 0-6 0,17-5-16 16,-4-9-11-16,10-9-10 15,5-10-2-15,4-15-6 16,11-7-2-16,4-14 1 16,-1-6-2-16,-1-5 2 15,-3-1-2-15,-8 0 11 16,-1 4 15-16,-10 6 21 16,-1 8 13-16,-7 15 3 15,-1 7-7-15,-2 8-22 16,-4 3-9-16,2-2-15 15,1 4-6-15,6-4-43 16,8-1-60-16,4-4-126 16,6-4-79-16,-1-6 180 15</inkml:trace>
  <inkml:trace contextRef="#ctx0" brushRef="#br0" timeOffset="105">2661 14901 340 0,'0'12'232'0,"-6"7"-6"15,-5 8-56-15,-2 4-10 16,2-1-32-16,1-1-17 16,14-8-38-16,-1-9-23 15,11-10-32-15,4-4-7 16,5-1-7-16,4 0 0 0,-1 8-2 16,-5 6 0-16,-13 12 3 15,-3 6 1-15,-7 6 0 16,-5-2-1-16,-5-4-1 15,-2-5 1-15,-3-9-72 16,2-13-61-16,-6-17-160 16,5-8 164-16</inkml:trace>
  <inkml:trace contextRef="#ctx0" brushRef="#br0" timeOffset="106">2843 14525 316 0,'2'43'198'0,"0"9"-16"15,-5 11-72-15,3 1-30 16,-1-2-44-16,1-2-29 16,0-5-111-16,1-5 77 15</inkml:trace>
  <inkml:trace contextRef="#ctx0" brushRef="#br0" timeOffset="107">2818 15069 716 0,'1'-17'308'0,"9"-21"-181"16,-1 25-21-16,11-2-58 15,6 1-19-15,8-5-46 16,1-2-35-16,-2 5-107 15,1-2-112-15,6 0 168 16</inkml:trace>
  <inkml:trace contextRef="#ctx0" brushRef="#br0" timeOffset="108">3584 14287 456 0,'-14'0'221'15,"4"14"-86"-15,6 27-35 16,5 14-23-16,8 25-28 16,2 9-15-16,12 8-13 15,1-6-5-15,15-9-1 16,-1-2-2-16,5-14-2 16,-3-5-4-16,-13-17-1 15,-2-13-1-15,-8-16 5 16,-4-4 4-16,-4-11 4 0,1-8 0 15,-1-13-3 1,-4-11-3-16,7-10-2 0,-3-5 2 16,7 8-2-16,5 4 2 15,2 10-1-15,1 9-2 16,-3 10 0-16,0 3 7 16,0 12 10-16,-1 7 9 15,-6 2 18-15,-1 8 4 16,-11 4 10-16,-4 1-1 15,-13 5-12-15,-5 1-12 0,-6-3-21 16,-3-4-9-16,-3-9-13 16,-3-7-25-16,2-12-93 15,3-4-61-15,8-8-164 16,4-5 202-16</inkml:trace>
  <inkml:trace contextRef="#ctx0" brushRef="#br0" timeOffset="109">4196 14218 462 0,'14'4'240'0,"-6"6"-74"15,4 18-35-15,-6 8-3 16,-2 12-26-16,6 11-16 15,-4 3-19-15,-3 5-13 16,3 4-27-16,-4-2-12 16,1-3-11-16,4-2-6 15,-2-1-98-15,5-1-64 0,5-7-131 16,3-4-56-16,3-20 224 16</inkml:trace>
  <inkml:trace contextRef="#ctx0" brushRef="#br0" timeOffset="110">4634 14738 491 0,'-9'-1'271'16,"-3"4"-73"-16,-7 16-47 16,-3 8-16-16,-8 9-29 15,6 4-12-15,7-1-17 16,5-3-13-16,13-5-34 15,6-6-11-15,14-7-11 16,4-6 0-16,7-12 13 16,2-5 3-16,-5-7 5 0,-4-4 0 15,-5-1-3-15,-3 4-4 16,-5-1 0-16,-10-2-3 16,-10-7-6-16,1 3-1 15,-9-5-29-15,3 3-26 16,-3 9-95-16,4-2-66 15,4 8-164-15,7 3 220 0</inkml:trace>
  <inkml:trace contextRef="#ctx0" brushRef="#br0" timeOffset="111">4865 14759 474 0,'0'21'273'0,"-5"6"-29"16,1 5-42-16,-3-5-47 15,1 4-39-15,2-2-65 16,2 3-19-16,5-2-24 16,2 1-4-16,3-2-7 15,2-6-14-15,3-5-67 16,2-6-45-16,1-11-126 16,4-7-96-16,-5-11 227 15</inkml:trace>
  <inkml:trace contextRef="#ctx0" brushRef="#br0" timeOffset="112">5240 14383 596 0,'-8'22'309'0,"-7"15"-81"16,-4 14-16-16,-5 13-33 15,-1 6-30-15,5 6-55 16,-4-11-24-16,15-1-42 15,2-9-12-15,7-4-13 16,9 4-14-16,-6-16-73 16,0-2-53-16,2-19-101 15,8-9-26-15,1-14-75 16,6-8 207-16</inkml:trace>
  <inkml:trace contextRef="#ctx0" brushRef="#br0" timeOffset="113">5362 14711 494 0,'-29'30'250'16,"-7"6"-43"-16,2 3-24 16,-4-4 4-16,1 2-4 15,12-2-17-15,7-5-13 16,12-2-6-16,6-3-11 15,8-4-15-15,3-1-12 16,7 0-26-16,2-4-17 0,6 4-27 16,-4-5-10-16,5-1-17 15,1-1-3-15,1-10-13 16,1 0-21-16,-6-4-80 16,-2-2-51-16,-7 3-143 15,-3-2-75-15,-9 0 238 16</inkml:trace>
  <inkml:trace contextRef="#ctx0" brushRef="#br0" timeOffset="114">9291 14437 139 0,'-18'2'107'0,"-1"5"4"16,-9 10-18-16,-2 7-13 0,-3 11-12 16,-1 6-3-16,-2 3-5 15,8 3-2-15,6 3-8 16,5 0-6-16,9-2-16 15,6-2-7-15,3-3-11 16,6-8-2-16,9-9-4 16,5-4 0-16,15-10-2 15,3-8 2-15,7-7-2 16,6-1 1-16,-10-11-1 16,-1-1 0-16,-7-4 3 15,-10-4 7-15,2-5 17 16,-4 0 6-16,-9-10 15 15,-3-1 3-15,-10-1 4 16,-4-1 3-16,-9 4-4 16,-5-2-3-16,-6 3-17 15,-4 3-10-15,1 11-15 0,7 11-5 16,3 8-5-16,-2-1 0 16,10 4-15-16,-4-3-26 15,10 1-66-15,7 3-42 16,-1-7-71-16,14 7-51 15,11 13 178-15</inkml:trace>
  <inkml:trace contextRef="#ctx0" brushRef="#br0" timeOffset="115">9837 14404 164 0,'-12'-8'134'0,"-2"4"22"16,-1 6-21-16,-6 13-30 15,-2 3-18-15,-3 11-22 16,0 3-1-16,-1 9-10 16,1 7-5-16,3 8-8 15,1 1-3-15,11 3-6 0,5-3-5 16,6-8-9-16,9-6-4 15,2-10-5-15,6-2-2 16,2-8-3-16,-1-3 0 16,7-7-2-16,-3-6 0 15,6-9-1-15,4-4 2 16,-2-12-1-16,0-1 2 16,0-6 0-16,-1-1 0 15,-4-4 2-15,1-2 6 0,-8-6 20 16,2 0 12-16,-3-6 13 15,-3 2 1-15,-8 0-3 16,-2 1-4-16,-4-2-3 16,-6 4-1-16,1 6-10 15,-9 1-8-15,-8 9-11 16,-1-1-4-16,-3 14-6 16,-1 6 0-16,0 10-4 15,0 6-2-15,-2 0 0 16,-1 6-1-16,-1-2 0 15,0-1 0-15,6 7-1 16,6 3 2-16,3 8-2 16,-3 3 0-16,1 5 0 15,-3 0 0-15,8 2 0 0,10 2 1 16,9 1-2-16,3-4 1 16,2-6-2-16,-1-5 2 15,8-4-1-15,-1 0 1 16,6-3 0-16,2 1 0 15,-4-10 0-15,7 0 0 16,0-8-1-16,4-3 0 0,-2-5-1 16,-3-6 1-16,3-6 0 15,-4-5 1-15,5-8 0 16,0-2 0-16,-2-3 2 16,-5-7 0-16,-13-9 0 15,0-3 1-15,-6-9-1 16,-2 3 2-16,-4-8-1 15,-7 6 0-15,-11-3 0 16,-8 6-2-16,-3 13 1 16,-2 5-1-16,0 20-5 15,5 10-19-15,0 17-70 16,-2 4-60-16,3 12-150 16,4 3 180-16</inkml:trace>
  <inkml:trace contextRef="#ctx0" brushRef="#br0" timeOffset="116">9228 14566 123 0,'2'-9'104'0,"-14"1"31"16,-6 5-11-16,-5 13-30 15,-10 1-11-15,2 18-23 16,-1 4-11-16,1 8-12 16,4 9-3-16,4 1-3 0,4 0 1 15,8 0 0-15,3-11-2 16,15 4-9-16,4-4-5 15,11-6-6-15,6 2-1 16,8-18 0-16,9-3 2 16,0-16 5-16,3-7 3 15,-1-13 3-15,-8-2 9 0,-6-10 17 16,-8 0 6-16,-11 0 7 16,-3-6 1-16,-3-3-6 15,-4-6-3-15,-5-9-5 16,-3-1-5-16,-11-5-15 15,-3-1-3-15,-2 17-10 16,-4 6-3-16,4 19 1 16,6 15 0-16,-4 7-2 15,-2 7-1-15,-4 11-6 16,-6 0-2-16,-1 8-2 16,4 10 0-16,6 5 0 15,5 4 0-15,15 10-1 16,5 1 0-16,9 3 0 15,7 0 1-15,4-12 0 0,0-5-13 16,6-10-87-16,4-6-49 16,3-10-97-16,6-5-50 15,-8-12 197-15</inkml:trace>
  <inkml:trace contextRef="#ctx0" brushRef="#br0" timeOffset="117">9837 14479 290 0,'-25'8'175'0,"-2"4"-29"15,-6 5-3-15,5 11-39 16,0 11-6-16,0 8-10 0,8 7-5 16,-7 2-15-16,11 6-7 15,7-4-16-15,8-5-6 16,8-9-15-16,8-5-2 15,10-8 1-15,-1-4 1 16,7-10 4-16,2-8-1 16,3-13-6-16,6-10-4 0,7-15 1 15,-1-3 4 1,-1-13 15-16,-2-2 6 0,-15-6 7 16,-8-8 1-16,-17 0-3 15,-10 0-2-15,-6 5 1 16,-11 3-5-16,-9 13-13 15,-2 8-7-15,-7 16-14 16,0 7-4-16,5 10-19 16,1 5-49-16,8 3-187 15,7 3-170-15,8-7 252 16</inkml:trace>
  <inkml:trace contextRef="#ctx0" brushRef="#br0" timeOffset="118">692 15648 168 0,'-16'34'131'0,"-1"0"14"0,-1 14-42 16,-2 2-23-16,0 1-24 15,0 6-12-15,6-2-17 16,4-4-8-16,7-4-14 15,2-8-5-15,1-11-30 16,-1-3-26-16,4-15-85 16,5-10-52-16,-3-13 120 15</inkml:trace>
  <inkml:trace contextRef="#ctx0" brushRef="#br0" timeOffset="119">727 15532 140 0,'1'10'112'16,"0"14"10"-16,-1 5-12 16,1 16-34-16,1 2-8 15,3 6-10-15,2 4-3 16,2-1-4-16,7-3-6 15,-2-7-6-15,1-1-6 0,-2-13-11 16,-4-7-6-16,4-13-6 16,-3-11-3-16,0-14 3 15,0-9 0-15,-2-13 1 16,1-8 2-16,11-7 1 16,4 0 1-16,-4-2 2 15,4 7 1-15,-17 13 6 16,-2 11 5-16,-2 22 9 15,-2 7-1-15,-1 8-4 16,-1 9-7-16,-8 8-9 16,0 10-3-16,6 7 6 15,-5 0 3-15,5 1 5 16,6-6 0-16,5-6-8 16,8-9-7-16,9-17-8 15,-1-6 0-15,1-17-1 0,3-12 1 16,1-13 1-16,1-7-1 15,-3-6-2-15,-4-1 2 16,-4 7 20-16,-5 0 9 16,-7 10 24-16,-6 8 9 15,-7 12 3-15,-1 10-7 16,-10 14-18-16,-3 9-12 0,-4 18-21 16,1 4-5-16,6 8-3 15,4 0-1-15,9-5-2 16,4-7 1-16,6-10-2 15,4-7-10-15,5-7-54 16,-2 0-33-16,5-10-93 16,1 0-35-16,4-12-39 15,3-8-15-15,4-11 189 16</inkml:trace>
  <inkml:trace contextRef="#ctx0" brushRef="#br0" timeOffset="120">1485 15807 261 0,'-2'1'182'0,"-5"5"4"16,-13 9-56-16,2 4-26 15,-12 4-30-15,2 5-16 16,11-5-24-16,1-5-9 16,12-9-10-16,6-4-4 15,5-3-3-15,6 0-3 16,13 1-2-16,-4 2-1 15,2 0-1-15,-7 4 0 16,-5 5 4-16,-1 0 11 0,-9 4 32 16,-4 3 13-16,-7 3 17 15,-3-1-7-15,-3 0-24 16,1-5-15-16,1-4-19 16,-3-3-5-16,2-5-39 15,1-2-38-15,8-5-103 16,0-4-61-16,12-3 142 15</inkml:trace>
  <inkml:trace contextRef="#ctx0" brushRef="#br0" timeOffset="121">1783 15735 266 0,'5'-5'176'0,"-10"17"31"0,-5 5-61 15,-14 14-45-15,-7 4-13 16,-3 4-38-16,1-3-12 16,11-6-15-16,5-3-5 15,11-13-14-15,5 1 0 16,9-4 3-16,7-1 2 16,10 2 8-16,-10-2 2 0,3 1 15 15,-2 4 7-15,-16 2 23 16,3 2 10-16,-12 5 8 15,-8-1-6-15,-7-2-23 16,-6-2-13-16,-2-4-25 16,1-5-4-16,8-10-36 15,6 0-35-15,9-2-114 16,8-8-59-16,9 6-127 16,5-6 208-16</inkml:trace>
  <inkml:trace contextRef="#ctx0" brushRef="#br0" timeOffset="122">1962 15856 309 0,'-9'0'162'16,"-8"8"-3"-16,-5 4-39 15,-7 8 4-15,-6 4 8 16,6 12-14-16,3 0-12 15,9 0-29-15,9 4-20 16,5-20-34-16,4-3-11 0,4-10-9 16,7-8-1-16,4-2 0 15,2-4 0-15,7-5 0 16,-7 1 3-16,-2-8 24 16,0-1 12-16,-8-2 18 15,1-1 8-15,-3 7-2 16,-1 2-1-16,-2 9 3 15,-3 4-8-15,-2 9-19 16,-2 4-14-16,-1 6-18 16,-2 0-14-16,5-5-84 15,2-1-70-15,1-5-177 16,6-3 196-16</inkml:trace>
  <inkml:trace contextRef="#ctx0" brushRef="#br0" timeOffset="123">2186 15881 277 0,'-8'10'167'0,"0"10"-20"16,-10 9-39-16,4 8-7 16,-1 7-13-16,-6-4-11 15,12-5-14-15,-3-10-11 0,14-19-30 16,6-6-9-16,8-10-8 15,2-8-1-15,1-7 3 16,0 0 3-16,-10-6 12 16,-2 3 10-16,-2 4 27 15,3 3 9-15,-3 12 3 16,7 3-7-16,-3 12-19 16,-10 5-12-16,8 10-10 15,-6 8-4-15,-4 7-1 16,3 6 3-16,-11 2 5 15,0-4 4-15,-4-2 3 16,0-5-3-16,-9-2-7 16,-1 0-7-16,-2-10-8 15,3-1-3-15,14-13-2 0,6-7-1 16,11-12-2-16,9-5 0 16,12-12-4-16,6-5-1 15,8-6 1-15,2-6 0 16,8-8 0-16,0-1 2 15,1-6 1-15,-1 7 2 16,-15 17 12-16,-12 7 13 16,-15 20 48-16,-16 5 17 15,-18 22 21-15,-3 9 0 0,-14 14-9 16,3 13-1-16,7-3 1 16,1 1-3-16,13-12-22 15,5-9-20-15,12-13-29 16,3-8-13-16,7-1-12 15,1-4-1-15,2 0-6 16,-1-2-64-16,-1-4-157 16,0-5-76-16,1-8-239 15,1-6 325-15</inkml:trace>
  <inkml:trace contextRef="#ctx0" brushRef="#br0" timeOffset="124">2605 15907 222 0,'2'0'55'15</inkml:trace>
  <inkml:trace contextRef="#ctx0" brushRef="#br0" timeOffset="125">2678 16198 329 0,'0'15'188'0,"1"-5"-5"15,1-7-13-15,-4 2-28 16,1-1-33-16,-2-4-72 16,-4 3-25-16,3 2-71 15,-2-5-49-15,6 5 66 16</inkml:trace>
  <inkml:trace contextRef="#ctx0" brushRef="#br0" timeOffset="126">723 16655 219 0,'2'-13'155'15,"-1"4"6"-15,-3 5-35 16,-2 2-22-16,-7 6-25 15,-2 8-13-15,-13 9-20 16,-4 11-5-16,-7 17-6 0,-1 4-6 16,1 17-4-16,16-5-6 15,11-12-5-15,7-5-4 16,13-24-3-16,1-6-3 16,15-13-2-16,3-5 1 15,10-8-2-15,1-4 3 16,-7-11-2-16,1-6 2 15,-9-11 3-15,-4-3 7 16,-6 1 10-16,-8 2 4 0,-13 7 3 16,-8 4-6-16,-6 8-10 15,-3 4-5-15,1 14-7 16,-1 5-1-16,2 7-44 16,2 4-42-16,10-1-139 15,6-4 135-15</inkml:trace>
  <inkml:trace contextRef="#ctx0" brushRef="#br0" timeOffset="127">1050 16570 184 0,'-9'14'146'0,"-1"8"9"16,-4-3-6-16,0 10-29 15,2-8-12-15,-2 7-5 16,4 0-7-16,1 0-11 16,2 2-7-16,7-5-7 15,-2-1-8-15,7-5-10 16,4-3-5-16,1-6-9 16,7 1-2-16,0-5-6 15,1 0-7-15,10-6-9 16,3-6-3-16,6-5-5 15,3-3-1-15,0 1-1 16,-1-1-2-16,-8 3-1 16,-15 3-10-1,-7 5-57-15,-1 0-36 0,19-12-90 0,-11 0-37 16,0 0 146-16</inkml:trace>
  <inkml:trace contextRef="#ctx0" brushRef="#br0" timeOffset="128">1217 16658 242 0,'-17'6'166'0,"-2"6"14"15,6 2-16-15,1 4-10 16,0 7-12-16,4 0-12 16,0 6-12-16,1 9-21 15,0 4-14-15,4 4-29 16,-1 0-18-16,4-6-20 16,0-7-8-16,1-9-8 15,1-9 0-15,0-6-56 16,-1 1-35-16,-1-5-85 15,1 5-44-15,-2-8 141 0</inkml:trace>
  <inkml:trace contextRef="#ctx0" brushRef="#br0" timeOffset="129">1851 16631 162 0,'-7'5'130'16,"-1"1"41"-16,1 3-10 16,2-3-27-16,-2 1-9 15,0 7-18-15,-5 5-9 16,2 9-25-16,0 3 5 16,10-11-38-1,0-11 7-15,0 2-19 16,11 28-6-16,0-9 1 0,7-1-5 15,-4-15-2-15,2-3-6 16,0-3-4-16,-1-2-3 16,2-4 0-16,-1-5 0 15,0-2 0-15,2-7 2 16,-2-3-2-16,4-2-8 16,1 0-20-16,7-2-53 15,0-2-26-15,1 0-103 16,1 1-67-16,-13-1 176 15</inkml:trace>
  <inkml:trace contextRef="#ctx0" brushRef="#br0" timeOffset="130">2049 16690 269 0,'-9'19'153'16,"-2"10"1"-16,0-1-38 16,0 13-28-16,-3 6-23 0,3 7-40 15,1 1-7-15,5-4-11 16,3-15-6-16,5-16-37 16,3 0-28-16,1-14-90 15,0 8-64-15,-2-4 135 16</inkml:trace>
  <inkml:trace contextRef="#ctx0" brushRef="#br0" timeOffset="131">2200 16740 176 0,'3'-11'115'16,"6"-3"7"-16,1 2-24 15,8-4-19-15,-4 4-21 16,2 1-15-16,3 2-3 0,0 6-9 15,1 3-6-15,-5 1-12 16,-4 2-4-16,-6 7-4 16,-3 2-1-16,-5 13 0 15,-5 4-1-15,-7 5 0 16,-2 3 0-16,1-5-1 16,5-8-1-16,6-8-1 15,7-5-4-15,5-10-1 16,3-1 0-16,9-1 0 15,0-4 1-15,4 0 2 16,0 3-1-16,-5 5 6 16,0 4 8-16,-7 8 29 15,-4 6 17-15,-11 5 27 16,-4 1 8-16,-9-2 1 16,2 2-7-16,-5-13-25 0,-1 10-13 15,-3-9-29-15,-1-9-9 16,2 3-37-16,5-12-33 15,11-2-82-15,4 5-51 16,5-7 113-16</inkml:trace>
  <inkml:trace contextRef="#ctx0" brushRef="#br0" timeOffset="132">3072 16581 133 0,'-8'3'95'16,"-8"8"15"-16,13 1-13 15,-12-3-33-15,0 8-13 16,5-3-15-16,-11 7-2 16,1 14 4-16,1 5 4 15,-1 8 5-15,-1 5 1 0,11 0-9 16,-1-2-5-16,12-13-13 16,6-10-7-16,10-8-8 15,5 0-3-15,6-3-2 16,-6-3 0-16,2-9 2 15,-1-5-2-15,-4-3 2 16,4 2-1-16,-3-7 2 16,0-5 1-16,-9-8 3 15,-1-6 3-15,-10-7 5 16,-1-1 4-16,-12 0 2 16,-3 4 0-16,-7 14-5 15,-4 6-5-15,1 18-5 16,-4 5-4-16,-1 8-13 15,6 5-19-15,5-9-50 16,6-3-42-16,15-11-118 16,2-3 151-16</inkml:trace>
  <inkml:trace contextRef="#ctx0" brushRef="#br0" timeOffset="133">3459 16552 123 0,'-6'3'116'15,"-5"5"-3"-15,0 7 5 16,-3 7 0-16,4 9-14 16,6 2 3-16,4 3-2 15,-4-1-2-15,3 8-20 16,-2 5-14-16,-1 5-30 16,10 3-13-16,0-3-17 15,4-7-3-15,4-11-2 0,-10-7-5 16,1-9-38-16,-2-2-31 15,1-8-84-15,2-3-76 16,1-8 145-16</inkml:trace>
  <inkml:trace contextRef="#ctx0" brushRef="#br0" timeOffset="134">4135 16651 106 0,'-16'6'82'16,"-4"9"20"-16,-2 8 9 0,-1 11-14 15,1-1-4-15,4 10-8 16,2 5-13-16,7 5-27 15,4 0-10-15,10-9-18 16,5-3-6-16,8-11-8 16,2-6-1-16,7-6 0 15,3-8-2-15,0-9 1 16,1 6 0-16,-4-7 5 16,-7-3 4-16,-5-7 8 15,-4 2 4-15,-9-5 6 16,-1 6 3-16,-7-2 2 15,-7-10 0-15,-12 1-2 16,-4-6-5-16,0-2-9 16,1 10-5-16,7 11-8 15,4 9-3-15,1 8-14 16,2 5-17-16,6-9-46 0,1-2-27 16,3 5-72-16,3-7-45 15,-1 2 138-15</inkml:trace>
  <inkml:trace contextRef="#ctx0" brushRef="#br0" timeOffset="135">4476 16757 168 0,'-4'-13'106'0,"5"-6"-14"15,2-1-4-15,4 2-26 16,4 3-10-16,5 4 2 0,4 4 0 15,1 3-10-15,3 3-8 16,3 2-15-16,-4 1-4 16,1 6-9-16,-10 0-3 15,-2 11-2-15,-4 6-1 16,-3 6 0-16,-1 4 0 16,-8 10 2-16,-1 5-1 15,-8 10 4-15,-4-3 8 0,-3 1 19 16,-6-12 15-16,-1-10 25 15,4 0 7-15,5-12 0 16,6 2-5-16,12-10-4 16,4-8 2-16,9-8 5 15,3-1-2-15,-1-6-12 16,3 0-9-16,2-3-21 16,-3 1-7-16,5-1-14 15,2 3-5-15,1 5-6 16,3-1-5-16,-2-1-48 15,-2 0-41-15,-1-3-97 16,-1 6-49-16,-1 2 142 16</inkml:trace>
  <inkml:trace contextRef="#ctx0" brushRef="#br0" timeOffset="136">5235 16748 97 0,'9'-25'70'0,"4"3"22"16,0 2 1-16,6 6-18 16,3 2-10-16,3 3-21 0,4 3-7 15,-2 0-5-15,0 2-4 16,-5 8-7-16,1 3 0 15,-10 5 2-15,-2 5 2 16,-2 7 8-16,-7 6 2 16,-1 10-3-16,-2 3 1 15,-12 8-6-15,-8 4 0 0,-5-1 7 16,-2-4 8-16,2-9 18 16,1-12 9-16,10-8 13 15,1-8 2-15,7-3-9 16,3 1-6-16,4-8-17 15,1-2-6-15,5-7-11 16,1-2-6-16,5 2-12 16,4 1-7-16,8 8-7 15,-2-11-2-15,0-2-18 16,3-2-33-16,1-10-90 16,3 13-45-16,7-8-86 15,0 2-36-15,1 1 202 16</inkml:trace>
  <inkml:trace contextRef="#ctx0" brushRef="#br0" timeOffset="137">5963 16761 196 0,'3'-13'167'16,"-9"11"44"-16,-2 5-24 16,-11 12-69-16,-4 6-22 15,-9 12-31-15,-11 5-11 16,-4 12-10-16,0-2-4 15,15-4-10-15,11-7-7 0,13-19-15 16,9 5-4-16,12-18-4 16,5 0 1-16,11-4 3 15,6-3 0-15,9-13 1 16,-4 3 4-16,-4-6 5 16,-9-7 3-16,-10-1 10 15,0-7 4-15,-7-3 2 16,-1 2 1-16,-12 3-5 15,-3 6-6-15,-8 7-9 16,-4 5-4-16,6 12-24 16,-6 1-39-16,-5 6-101 15,-1-4-59-15,8-1 118 16</inkml:trace>
  <inkml:trace contextRef="#ctx0" brushRef="#br0" timeOffset="138">6580 16793 99 0,'-16'-28'91'0,"1"27"35"16,1 4-5-16,0 7-28 15,0 5-13-15,-3 11-21 16,4 4-10-16,2 11-16 16,4 3-6-16,8-3-9 15,7-7-5-15,7-12-7 16,1 7-3-16,2-13 1 15,0-3 0-15,3-6 6 16,-1-13 6-16,0 1 18 16,0-5 11-16,-8 6 14 15,-3-9 3-15,-9-3-8 0,0 4-9 16,-1-14-17-16,-5 6-8 16,-1-3-12-16,-4-2-5 15,0 3-23-15,0-2-25 16,6 2-70-16,3 3-46 15,4 0 94-15</inkml:trace>
  <inkml:trace contextRef="#ctx0" brushRef="#br0" timeOffset="139">6867 16676 259 0,'-3'1'148'0,"0"5"-12"16,-1 2-13-16,-3 11-21 15,-1 5 2-15,1 1 1 16,-1 10-1-16,2-3-16 16,6-1-13-16,-3-5-22 15,7-5-11-15,4-5-12 0,2-8-3 16,12 1-4-16,-1-7-1 15,4-9-4-15,1 0-1 16,3-10-5-16,1-1-2 16,3 1-4-16,0-2-2 15,1 2-1-15,-6 2-3 16,-13-1-23-16,5 1-26 16,-9 0-67-16,1-3-38 15,3 0-76-15,-7-1-59 0,1 1 187 16</inkml:trace>
  <inkml:trace contextRef="#ctx0" brushRef="#br0" timeOffset="140">7091 16592 185 0,'-5'15'161'0,"-1"4"48"16,2 1-22-16,2 4-35 16,-3 6-20-16,-3 6-29 15,1 9-8-15,0 4-23 0,4 0-13 16,3 0-21-16,-1-12-9 16,7-7-15-16,-1-12-6 15,2-2-5-15,1 4-3 16,-3-19-44-16,0 6-40 15,-3-13-86-15,1-4-58 16,2 5 138-16</inkml:trace>
  <inkml:trace contextRef="#ctx0" brushRef="#br0" timeOffset="141">7619 16682 103 0,'-6'-1'112'16,"0"0"8"-16,-2 6-6 16,3 8-11-16,-3 13-28 15,-4 5-9-15,-3 13-12 16,8 5-8-16,7 0-15 0,5 3-6 15,6-12-10 1,6-9-2-16,5-17-6 0,1-11-1 16,8-6 1-16,-4-3 1 15,1-4 16-15,-3-5 10 16,-4-12 25-16,-4 0 5 16,-7-5 0-16,-1 4-6 15,-9 2-12-15,-6-3-5 16,-9 7-14-16,-5 2-4 0,-6 6-14 15,0 4-4-15,3 7-13 16,-1 0-19-16,8-1-69 16,5 3-48-16,13-4-144 15,2-1 177-15</inkml:trace>
  <inkml:trace contextRef="#ctx0" brushRef="#br0" timeOffset="142">7996 16734 126 0,'7'-4'116'15,"-5"-6"42"-15,4-1-24 16,-1-3-29-16,7-4-17 15,1 5-14-15,2-1 2 16,5-6 5-16,-11 0 3 16,7-4 7-16,-3 0 0 15,-3 13-6-15,-1 2-7 0,-3 7-13 16,-3 5-4-16,0 6-13 16,0 3-3-16,1 9-9 15,-1 1-2-15,-3 3-2 16,0 3-2-16,0 7-5 15,-1 5-6-15,0 2-9 16,1 5-4-16,1-8-2 16,0 0-2-16,2-8 1 15,-3-5-18-15,-5-8-72 16,0-10-59-16,-5-3-125 16,-1-3-77-16,4-8 216 15</inkml:trace>
  <inkml:trace contextRef="#ctx0" brushRef="#br0" timeOffset="143">8026 17048 441 0,'1'8'258'15,"-2"-3"-9"-15,1 2-45 16,12-5-42-16,-6 3-23 16,15-5-51-16,2-7-15 15,0-1-35-15,5 2-16 16,-2-3-15-16,3 1-7 15,7-3-37-15,2-1-26 0,0 2-65 16,0 3-43-16,-6-5-99 16,-6 3 168-16</inkml:trace>
  <inkml:trace contextRef="#ctx0" brushRef="#br0" timeOffset="144">8931 16684 188 0,'0'-2'111'0,"-4"-2"3"16,-2 2-5-16,4 2-13 15,-5 2-7-15,-5 5-17 16,0 6-9-16,2 9-9 16,-3 3-4-16,9 8-7 15,0-2-4-15,-2 6-13 16,6-1-7-16,5-2-9 15,8 2-4-15,10-9-3 16,6-7 1-16,0-2 6 16,3-8 7-16,-4-12 19 15,0 5 11-15,-5-21 28 0,-1-3 8 16,-3-11-5-16,0-8-9 16,-10 3-24-16,-8-1-10 15,-10-3-11-15,-11-3-2 16,-4 5-10-16,-2 6-6 15,4 15-7-15,2 6-10 16,6 12-45-16,0 0-47 16,7 2-101-16,6 3-55 0,7 0 154 15</inkml:trace>
  <inkml:trace contextRef="#ctx0" brushRef="#br0" timeOffset="145">9304 16996 124 0,'6'-2'110'16,"-2"-5"33"-16,6 3-6 15,4-10-22-15,-3-2-14 16,0-7 0-16,1-5 3 16,-1-8 6-16,1-3-3 15,1-7-12-15,-1-2-7 16,0 3-14-16,-3-3-6 0,3 11-7 15,-1 4-4-15,-1 3-8 16,-1 10-3-16,-2 6-6 16,-2 5-2-16,-2 5-7 15,-2 4-4-15,0 1-6 16,-1-1-6-16,0 5-6 16,1 17-2-16,2 36-4 15,-2-25 0-15,1 6 1 16,1 4-2-16,0-1-1 15,3 5 0-15,0-4 0 16,1-2 0-16,2-2 1 16,3-8-1-16,-2-4 1 15,0-5 0-15,1-5-1 16,-5-2 1-16,-1-12-1 0,-2-1-2 16,3-5-20-16,-6 1-18 15,1 0-47-15,4-4-32 16,-6 6-56-16,-1-1-25 15,-2-15-35-15,-15-23-30 16,7 26 174-16</inkml:trace>
  <inkml:trace contextRef="#ctx0" brushRef="#br0" timeOffset="146">9355 16917 214 0,'-6'8'177'16,"2"-4"2"-16,4-4-21 16,0-1-12-16,0 0-5 15,0 0 2-15,0 0-16 16,15-2-16-16,30-7-42 16,-21 6-20-16,0 3-30 15,1-6-8-15,-1 3-8 16,-1 0-6-16,2-3-33 15,1 1-24-15,-5-1-65 0,-5-1-41 16,-1 0-114-16,-1-1 175 16</inkml:trace>
  <inkml:trace contextRef="#ctx0" brushRef="#br0" timeOffset="147">10038 16753 254 0,'-33'-17'163'0,"24"7"-18"15,3 0-22-15,10-6-63 16,2 0-14-16,19-3-18 15,-2-9-5-15,-2 2-5 16,7-3 2-16,-6 10 2 16,7 6 2-16,-1 8-5 15,-5 5-1-15,-3 7-3 16,-9 8-1-16,-6 13 4 16,-4 4 2-16,-7 12 3 15,-4 3 0-15,-4 7 2 16,0 6 0-16,-4 4 2 15,1-2 8-15,-1-13 17 16,8-7 10-16,-3-23 18 0,10-8-1 16,3-4-15-16,0 0-12 15,9-6-22-15,-3-1-8 16,3-3-11-16,-1-9-1 16,8-6-7-16,3-6-1 15,8-4-19-15,0-6-30 16,0 2-77-16,1 4-46 15,1-4-69-15,2 4-42 16,0 5 188-16</inkml:trace>
  <inkml:trace contextRef="#ctx0" brushRef="#br0" timeOffset="148">10515 16697 218 0,'6'-9'170'0,"-13"7"26"15,3 1-28-15,-5 12-55 16,-4 7-14-16,3 10-27 15,-4 5-12-15,-1 4-20 16,7-1-5-16,7 3-13 16,0-4-4-16,9-4-9 15,4-1-3-15,7-17-3 16,2-4 1-16,3-9 0 16,-3-4 3-16,-3 0 5 15,-2-8 11-15,-1-10 29 0,-2-3 7 16,1-10 10-16,-2 2-3 15,-8-1-16-15,-4-4-3 16,-5 3-10-16,-6-1-6 16,-4 5-15-16,4 7-6 15,-5 10-8-15,3 5-11 16,8 3-61-16,-5 5-54 0,5 1-123 16,0 1-91-16,13 3 214 15</inkml:trace>
  <inkml:trace contextRef="#ctx0" brushRef="#br0" timeOffset="149">11156 16547 182 0,'-7'-4'145'0,"-2"-2"2"16,3 4-17-16,-4 5-11 16,1 4-27-16,-4 7-7 15,-3 8-15-15,-3 4-4 16,-3 8-14-16,-1 9-8 16,4 1-13-16,3 5-5 15,12 1-10-15,3-3-3 16,5-3-7-16,7-1-1 0,6-10-4 15,5-6 0-15,5-11 0 16,2-9 0-16,-2-10 2 16,0-2 0-16,1-5 1 15,1-7 3-15,-8-8 9 16,-5 2 8-16,-5 1 13 16,-6 6 5-16,-11 2 2 15,2 2-2-15,-14 0-8 16,-4 1-7-16,-1 7-11 15,-7 4-7-15,1 3-6 16,2 0-6-16,9-3-34 16,2-1-31-16,9-5-72 15,5-1-37-15,4 1-52 0,2-3-32 16,4 3 173-16</inkml:trace>
  <inkml:trace contextRef="#ctx0" brushRef="#br0" timeOffset="150">11538 16542 266 0,'-8'0'173'15,"-1"0"-23"-15,-9 7-38 16,-1 3-12-16,-1 11-15 15,-5 1-1-15,5 2-13 16,7-2-11-16,3-7-29 16,7 2-8-16,8-1-15 15,-1 4-3-15,14-3-3 16,-1 0 0-16,5-3 0 16,3 0 0-16,-6 3-1 15,-1-1 1-15,-7-1-1 16,-2 3 1-16,-8 1 0 15,1 3 2-15,-5-3-1 16,-1-1 1-16,-1-10 2 0,-1 2 0 16,-1-7 2-16,-1-1 0 15,0-3-3-15,3-7-2 16,0-2-1-16,2-7-2 16,2 0 0-16,3-6 0 15,5-4-1-15,3 0 2 16,1-3 0-16,-2-4 2 0,2 1 5 15,-2 2 4-15,-3 5 6 16,0-2 4-16,-3-3-1 16,-2 4-1-16,-1-4-7 15,0 5-3-15,-2 7-8 16,-1 1-4-16,2 8-30 16,-4 2-29-16,1 3-83 15,3-1-64-15,-1 5 131 16</inkml:trace>
  <inkml:trace contextRef="#ctx0" brushRef="#br0" timeOffset="151">12159 16567 180 0,'-7'-7'133'0,"-11"0"3"15,3 7-24-15,-7 6-15 16,-7 12-14-16,6 2-5 15,-3 7-5-15,2 4-3 16,8 3-13-16,1 5-8 16,7 7-24-16,6-3-10 15,4-3-9-15,6-2-2 0,11-9-3 16,0 1 0-16,10-8-1 16,-1-10 3-16,-1-2-2 15,1-5 2-15,-8-7 1 16,-8 10 3-16,-12-9 16 15,0-6 11-15,-11-1 7 16,3-7 0-16,-2 5-17 16,-7 1-8-16,0 0-11 15,-3-4-3-15,4 0 0 16,6 2-3-16,1 1-22 16,6 3-28-16,1-2-71 15,1 0-41-15,5-2-118 16,6-2 170-16</inkml:trace>
  <inkml:trace contextRef="#ctx0" brushRef="#br0" timeOffset="152">12358 16698 275 0,'11'-17'172'0,"4"0"-20"16,1 0-12-16,1-12-35 15,1 4-8-15,2-4 1 16,0 1 3-16,-4 15-3 15,-5 1 0-15,-7 5-11 16,0 2-8-16,-4 7-24 16,0 7-9-16,0 1-14 15,-10 12-2-15,2 8-2 16,1-2-4-16,-2 6-5 16,6 7-5-16,-2 0-6 15,1 5-3-15,4 4-4 0,-1-9 3 16,2-1-2-16,0-8-3 15,-1-2-32-15,-2-11-26 16,-5-9-59-16,1 3-32 16,-3-11-42-16,-2 6-21 15,1-4-68-15,-1-4 169 16</inkml:trace>
  <inkml:trace contextRef="#ctx0" brushRef="#br0" timeOffset="153">12358 17014 263 0,'-28'12'189'0,"26"-1"30"16,3-7-11-16,3 0-17 16,2-4-2-16,1-4-29 15,3 7-21-15,4-3-56 16,3-3-25-16,2 3-35 16,3-3-9-16,-1-1-9 15,6-1-5-15,4-6-18 16,-3-3-16-16,-1 0-61 15,-3 1-46-15,1 0-89 16,0 2-81-16,6-8 199 0</inkml:trace>
  <inkml:trace contextRef="#ctx0" brushRef="#br0" timeOffset="154">13176 16605 166 0,'0'-12'127'0,"4"-5"11"16,-4 10-12-16,0-2-41 16,0 4-8-16,-7 2-7 15,0 3-1-15,-5 8-4 16,0 11 2-16,-5 8-9 16,4 3-7-16,-2 14-19 15,0-3-9-15,6 6-14 16,0 4-4-16,12-10-4 15,7-1-1-15,14-18 0 0,7-5 0 16,3-12 0-16,2-6 2 16,0-7 1-16,-1-6 0 15,-5-3 1-15,-4-5 1 16,-13 5 4-16,-4-1 4 16,-9 1 11-16,-7 4 5 15,-13 2 5-15,-7 3-2 16,-6 4-8-16,2 1-4 0,1 3-11 15,3 1-3-15,4 2-5 16,2 1-2-16,8 3-32 16,-1 1-27-16,9 2-75 15,-2-2-45-15,7-2 112 16</inkml:trace>
  <inkml:trace contextRef="#ctx0" brushRef="#br0" timeOffset="155">13492 16565 251 0,'5'-8'160'16,"-7"2"-16"-16,1 2-6 15,-4 2-22-15,-5 1 0 16,7 9 15-16,-1 6 6 16,-9 11-7-16,4-2-9 15,-2-1-32-15,-2 2-15 0,8 0-32 16,-2 2-8-16,-1 1-13 16,8-5-3-16,0-5-5 15,2-7 0-15,14-3-1 16,-11-4 2-16,11-4 5 15,3 0-2-15,-3-4-2 16,10 0-4-16,0-3-5 16,2-4-4-16,-1-1-4 15,-1-2-12-15,1-4-34 16,-1 0-22-16,-1 3-71 16,-1 2-31-16,-7 1-54 15,-8 3-46-15,-1 1 181 16</inkml:trace>
  <inkml:trace contextRef="#ctx0" brushRef="#br0" timeOffset="156">13664 16500 215 0,'-5'11'167'16,"-5"33"10"-16,6-22-29 16,0 5-12-16,-1 7-6 15,-3 3 4-15,1 8-14 16,0-1-13-16,0-3-34 16,3-1-16-16,-1-7-34 15,2-3-9-15,1-6-9 16,-1-7-8-16,1-10-53 15,2 1-45-15,0-8-110 16,3 0-90-16,4-15 191 16</inkml:trace>
  <inkml:trace contextRef="#ctx0" brushRef="#br0" timeOffset="157">14344 16555 178 0,'-3'-16'126'0,"-3"4"9"16,1 9-13-16,-3 5-27 15,-5 1-7-15,1 9-15 16,0 7-5-16,0 7-17 16,-2 6-6-16,-4 12-14 15,2 1-8-15,1 6-8 16,14 5-5-16,5-6-2 16,5-7-2-16,7-5-2 15,0-8-1-15,7-17 0 0,7-4-1 16,3-22 8-16,-6-10 10 15,-6-6 29-15,-7-7 18 16,-10-1 18-16,-6 2 1 16,-6-4-22-16,-3-1-14 15,-4 1-27-15,-2 1-9 16,6 5-17-16,-5 8-10 16,13 7-43-16,-1-1-36 0,2 18-80 15,7-5-46-15,0 19 137 16</inkml:trace>
  <inkml:trace contextRef="#ctx0" brushRef="#br0" timeOffset="158">14512 16970 239 0,'0'4'158'0,"0"-4"-8"15,1-1-9-15,-1 0-29 0,2-6-6 16,6-19 0-16,15-39-2 16,-7 23-11-16,6-6-10 15,3-3-21-15,-1 3-6 16,1-5-15-16,-6 7-3 15,-5 9-4-15,0-1 2 16,-2 18 0-16,-1 5 1 0,4 12 0 16,-5 4-3-16,-10 11-5 15,0 6-2-15,-4 3-5 16,-1 8-3-16,5 6-3 16,3 0-3-16,-2 3-5 15,2 3-4-15,-1-4 1 16,-1-5-3-16,5-1-2 15,2-6-16-15,-5-7-57 16,-3-1-45-16,-6-10-101 16,-3-1-53-16,-4-4 172 15</inkml:trace>
  <inkml:trace contextRef="#ctx0" brushRef="#br0" timeOffset="159">14537 16826 389 0,'-3'1'258'0,"6"0"-19"16,3 0-48-16,-6-2-18 16,4 0-45-16,15-2-20 15,26-9-51-15,-21 7-17 16,-3 0-28-16,-3 1-11 16,3-3-41-16,2 1-40 15,2 2-103-15,2-2-62 0,3 3 149 16</inkml:trace>
  <inkml:trace contextRef="#ctx0" brushRef="#br0" timeOffset="160">15277 16429 114 0,'-2'-7'115'0,"-3"7"34"15,-3 6-9-15,-5 9-37 16,-1 6-9-16,-4 7-6 16,-1 10-1-16,0 6-11 15,3 5-8-15,6 14-22 16,-3-3-7-16,12 3-14 15,-2-4-4-15,14-5-12 16,8-10-3-16,2-15-4 16,5-6 0-16,-1-16-1 15,-1-7 0-15,-1-16 2 16,-2-4-1-16,-8-10 6 16,-3 0 1-16,-9 7 19 0,-3-3 10 15,-9 6 13-15,-6 6-1 16,-6 2-15-16,-1 4-10 15,2 6-17-15,2-1-4 16,6 1-30-16,4 2-26 16,3-3-79-16,4 3-48 15,5-4 110-15</inkml:trace>
  <inkml:trace contextRef="#ctx0" brushRef="#br0" timeOffset="161">15699 16391 117 0,'-4'-5'101'16,"-2"2"41"-16,-1 2-10 16,-4 7-20-16,-4 1-5 15,-3 8-15-15,1 4 2 16,-4 7-9-16,3 1-2 15,-2 9-16-15,3 6-9 0,4 1-19 16,4 10-8 0,6 1-18-16,-2-2-6 0,9 1-5 15,-3-9-1-15,9-11 0 16,2-5-1-16,4-15 0 16,8-3 2-16,-5-10 0 15,2-8 0-15,-6-6 0 16,-1-4 0-16,-3-5 1 15,-3 2 0-15,-5 0 3 16,-3 2 1-16,-8 5 7 16,-3 1 3-16,-9 5 2 15,0-3-1-15,-1 4-10 16,0 5-3-16,5 3-20 16,0 5-25-16,2-1-90 0,7-2-57 15,6 1 111-15</inkml:trace>
  <inkml:trace contextRef="#ctx0" brushRef="#br0" timeOffset="162">16135 16532 292 0,'-7'5'170'0,"-3"4"-26"15,-4 8-26-15,-4 6-34 16,-4 11-4-16,-4 3-4 16,1 8-2-16,6-4-20 0,2 1-10 15,14-2-24 1,5-7-7-16,7-5-10 0,7-8-3 15,8-10 1-15,0-6-1 16,7-9 3-16,-1-10 1 16,-1-10 1-16,-1 3 0 15,-8-5 1-15,-7 2 2 16,-12 3 19-16,-6 0 12 16,-12 10 11-16,-2 4 0 0,-8 12-18 15,-2 4-13-15,-4 7-18 16,2 0-15-16,7-2-54 15,7-6-32-15,7 1-70 16,2-2-36-16,11-6-78 16,-3 0 172-16</inkml:trace>
  <inkml:trace contextRef="#ctx0" brushRef="#br0" timeOffset="163">16307 16648 354 0,'10'-17'187'15,"5"-7"-56"-15,-1 2-18 16,1-7-29-16,5 4-3 0,-3-2 9 16,-2-1 3-16,0 4 23 15,-2 3 8-15,-3 11 2 16,0 2-2-16,-8 10-25 16,0 5-14-16,-2 10-18 15,-2 4-7-15,1 5-21 16,-4 4-6-16,-1 7-13 15,3 2-4-15,-1-7-8 16,0 2-3-16,1-1-5 16,0 1 1-16,-1 6-30 15,2-2-35-15,1-13-86 16,-4 0-66-16,2-11-63 16,2-5-11-16,-3-6 4 15,2-2 32-15,-1-3 83 0,2 1 40 16,0 0 98-16,-5 0 43 15,-8-1 61-15,-22 4 29 16,25 6 39-16,4-1 15 16,2 4 2-16,2-3 0 15,3 0-21-15,7-2-13 16,7-5-42-16,-6-1-16 16,6-9-30-16,6-2-10 15,-5-4-11-15,5-1-9 0,2 1-22 16,-2 0-21-16,6 0-40 15,-1 3-27-15,5 1-64 16,2-1-86-16,-7 8 169 16</inkml:trace>
  <inkml:trace contextRef="#ctx0" brushRef="#br0" timeOffset="164">17110 16562 235 0,'-15'2'167'16,"-11"4"1"-16,-1 9-15 0,-2 6-51 15,-1 6-12-15,4 6-10 16,2-3-5-16,4 8-14 16,5 6-10-16,11 1-23 15,5-1-11-15,15-2-13 16,0-7-4-16,8-11-2 16,1-2-5-16,4-16-3 15,5-2 1-15,0-15 4 16,-4-10 4-16,-15-1 3 15,-6-5 5-15,-8 8 10 16,-3-2 7-16,-4 4 4 16,-7-1 2-16,-9 3-8 15,-3 4-6-15,-2 2-6 16,-1 5-3-16,7 7-28 16,3 5-26-16,7 4-65 0,3 2-46 15,5-3-143-15,3-1 188 16</inkml:trace>
  <inkml:trace contextRef="#ctx0" brushRef="#br0" timeOffset="165">17320 16573 246 0,'-1'-1'191'16,"-2"0"6"-16,-1-1-47 16,3 2-11-16,0 0-9 15,1 0 13-15,-1 0 10 16,-1 16 2-16,-9 31-11 16,3-22-10-16,-1 0-32 15,-2 4-16-15,8 4-35 16,-2-3-15-16,9-2-19 15,6-7-9-15,4-9-4 16,6-1-2-16,3-10 0 0,3-2 2 16,0-4 0-16,3-6-3 15,11-4-6-15,2-3-14 16,-5-6-56-16,2-2-34 16,-16 1-84-16,-2-3-53 15,-1 5-72-15,-6 4-67 16,3-2 250-16</inkml:trace>
  <inkml:trace contextRef="#ctx0" brushRef="#br0" timeOffset="166">17536 16546 361 0,'-17'35'219'0,"-3"2"-17"16,1 5-27-16,-1 5-52 15,-3-6-21-15,12 6-42 16,-3-1-22-16,12-3-30 16,2-2-14-16,0-7-45 15,2-6-32-15,2-14-83 16,-1-2-68-16,1-8 151 16</inkml:trace>
  <inkml:trace contextRef="#ctx0" brushRef="#br0" timeOffset="167">18033 16645 230 0,'-12'-2'158'0,"-3"2"9"15,7 5-25-15,-6 3-35 16,-4 4-7-16,-7 15-10 16,-6 2-3-16,-4 13-7 15,3 5-6-15,8 7-18 16,3 0-11-16,11-3-25 16,6-9-8-16,11-13-10 15,4-9-2-15,7-15-10 0,5 8-2 16,8-13-3-16,0-6 3 15,3-5 10-15,-9-14 2 16,-6 13 4-16,-5 2 4 16,-9 3 15-16,-3 0 6 15,-19-1 11-15,-4 6-1 16,-14 2-15-16,-3 3-7 0,6 2-11 16,1-3-5-16,11 9-31 15,5-2-37-15,10-9-99 16,5 0-63-16,8-18 138 15</inkml:trace>
  <inkml:trace contextRef="#ctx0" brushRef="#br0" timeOffset="168">18229 16654 229 0,'-10'9'193'0,"-7"8"57"0,-3 6-46 16,-4 6-65-16,-1 1-17 15,8 0-46-15,4-9-11 16,13-7-19-16,8-2-9 16,8-5 7-16,7-3 7 15,1 1 12-15,-1 3 1 16,-5 5-9-16,-5 5-6 15,-6 12-12-15,-3 6-5 16,-7-2-11-16,-1-2-8 16,-6-8-10-16,0-10-9 0,-5-3-49 15,-5-5-48-15,-8-5-137 16,-2-2-108-16,3-30 217 16</inkml:trace>
  <inkml:trace contextRef="#ctx0" brushRef="#br0" timeOffset="169">18135 16733 619 0,'23'-27'325'15,"6"3"-116"-15,10 4-85 16,-2 4-29-16,8 0-63 16,-2 0-11-16,-4-1-26 0,-4 3-36 15,-7 9-75 1,3-4-41-16,3 4-115 0,7 0 163 15</inkml:trace>
  <inkml:trace contextRef="#ctx0" brushRef="#br0" timeOffset="170">19379 16649 96 0,'-3'0'103'16,"-12"10"43"-16,-5 2 1 16,3 9-34-16,-1 8-12 15,-7 7-13-15,9-1-4 16,-6 3-3-16,4-5-5 15,11-4-11-15,7-1-12 16,9-6-24-16,10 0-8 0,5-9-7 16,0-4 3-16,2-9 6 15,-1-8 5-15,5-8 4 16,1-4 3-16,-7 1 2 16,0-1-2-16,-12-12-6 15,-6 1-6-15,-10-7-8 16,-9 2-3-16,-16 5-8 15,6 1-13-15,-5 4-41 16,4 4-27-16,14 11-59 16,-3 7-27-16,11 6-131 15,-3 4 189-15</inkml:trace>
  <inkml:trace contextRef="#ctx0" brushRef="#br0" timeOffset="171">19546 16610 203 0,'2'0'159'0,"5"0"37"15,4-2-38-15,3-4-46 16,6-2-30-16,2-1-39 16,6 0-8-16,-2 2-15 15,-5 3-1-15,2 3 6 16,-5 1 3-16,2 1 4 16,0 3 2-16,-5 2-4 15,-4-2-1-15,0 2 0 16,-2 0-1-16,-4-1-2 15,0-1 2-15,-5 1 4 16,1 0 1-16,2 0 4 16,-6-1 0-16,1 5 1 15,-2-2 0-15,-5 6 4 0,1 6 5 16,-4 11 6-16,-6 5 6 16,-2 16 7-16,2-4 5 15,-9-5-5-15,7-2-3 16,-6-12-22-16,3 4-10 15,7-7-15-15,2-5-11 16,8-10 2-16,-3-5-14 16,3-2-44-16,2 0-37 0,1-2-107 15,3 0-53-15,0-1-93 16,0-1-89-16,0 0 282 16</inkml:trace>
  <inkml:trace contextRef="#ctx0" brushRef="#br0" timeOffset="172">20247 16622 130 0,'-1'11'117'0,"4"7"29"15,2 9-28-15,2 10-51 16,-3-1-25-16,1 13-26 16,2-7-11-16,-2-8-28 15,-2-1-28-15,1-16-83 16,1 4 88-16</inkml:trace>
  <inkml:trace contextRef="#ctx0" brushRef="#br0" timeOffset="173">20249 16668 169 0,'5'-33'139'0,"0"1"5"16,6 6-37-16,-3 2-20 0,8 6-18 16,2 7-9-16,2 9-20 15,1 5-8-15,4 8-12 16,-1 8-2-16,0 8 5 15,-2 5 4-15,-4 8 15 16,-8-2 9-16,-5 3 22 16,-8 1 5-16,-17-2-1 15,-4-5-9-15,-10-7-28 16,1-6-12-16,0-12-22 16,3-2-22-16,4-8-61 15,6-1-42-15,10-2-124 16,3-1 151-16</inkml:trace>
  <inkml:trace contextRef="#ctx0" brushRef="#br0" timeOffset="174">20761 16567 489 0,'-25'9'232'0,"-9"11"-100"15,-1 4-24-15,2 14-32 16,-1 3-16-16,12-1-14 16,4-4-5-16,14-10-24 15,6-2-6-15,13-12 3 16,1 0 6-16,10-12 20 15,5-7 10-15,3-6 9 16,-1-4-2-16,-8-2-6 16,-6 1-5-16,-7-3 0 15,-7-2-3-15,-5-2-9 16,-6 1-6-16,-7 0-15 16,-3 2-7-16,-1 3-27 15,5 2-26-15,5 6-77 16,5 5-48-16,6 3-103 0,3 0-89 15,8 7 233-15</inkml:trace>
  <inkml:trace contextRef="#ctx0" brushRef="#br0" timeOffset="175">21235 16637 212 0,'-8'-3'153'16,"-4"10"15"-16,-2 7-20 16,-1 9-46-16,1 6-18 15,-2 7-18-15,1 0-9 0,6 4-17 16,3-7-7-16,13-8-13 15,5-2-7-15,5-13-4 16,4-2 1-16,3-8 9 16,3-1 8-16,4-6 17 15,-6-1 13-15,-4-9 16 16,-1-5 3-16,-8-4-7 16,-4-8-6-16,-8 6-17 15,-1-4-6-15,-6-2-17 16,2 6-7-16,-2 4-15 15,-3 6-11-15,-3 13-39 16,1 2-41-16,6 10-87 16,-1 1-47-16,8 0 132 15</inkml:trace>
  <inkml:trace contextRef="#ctx0" brushRef="#br0" timeOffset="176">21584 16649 274 0,'-12'7'215'0,"-3"7"0"0,-5 12-64 16,-2 10-14-16,-5 6-34 16,7 5-9-16,5-10-24 15,11-7-18-15,12-10-11 16,7-10 5-16,15-6 18 15,-3-5 9-15,7-9 9 16,-6-1 3-16,-7-9 4 16,-4 2 4-16,-1-5-3 15,-3-5-6-15,-10 5-19 16,-3-5-10-16,-9 1-23 16,-5 0-9-16,1 2-23 15,5 5-30-15,2 4-89 16,2 1-63-16,3 6-157 15,1-1-107-15,2 9 282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12T20:43:40.741"/>
    </inkml:context>
    <inkml:brush xml:id="br0">
      <inkml:brushProperty name="width" value="0.05" units="cm"/>
      <inkml:brushProperty name="height" value="0.05" units="cm"/>
    </inkml:brush>
  </inkml:definitions>
  <inkml:trace contextRef="#ctx0" brushRef="#br0">3 210 384,'5'-5'272,"25"-40"-24,15-19-208,-1-31-64</inkml:trace>
</inkml:ink>
</file>

<file path=ppt/ink/ink8.xml><?xml version="1.0" encoding="utf-8"?>
<inkml:ink xmlns:inkml="http://www.w3.org/2003/InkML">
  <inkml:definitions>
    <inkml:context xml:id="ctx0">
      <inkml:inkSource xml:id="inkSrc0">
        <inkml:traceFormat>
          <inkml:channel name="X" type="integer" max="30937" units="cm"/>
          <inkml:channel name="Y" type="integer" max="17402" units="cm"/>
          <inkml:channel name="F" type="integer" max="4095" units="dev"/>
          <inkml:channel name="T" type="integer" max="2.14748E9" units="dev"/>
        </inkml:traceFormat>
        <inkml:channelProperties>
          <inkml:channelProperty channel="X" name="resolution" value="1000.22632" units="1/cm"/>
          <inkml:channelProperty channel="Y" name="resolution" value="1000.11493" units="1/cm"/>
          <inkml:channelProperty channel="F" name="resolution" value="0" units="1/dev"/>
          <inkml:channelProperty channel="T" name="resolution" value="1" units="1/dev"/>
        </inkml:channelProperties>
      </inkml:inkSource>
      <inkml:timestamp xml:id="ts0" timeString="2020-09-12T20:48:59.990"/>
    </inkml:context>
    <inkml:brush xml:id="br0">
      <inkml:brushProperty name="width" value="0.05292" units="cm"/>
      <inkml:brushProperty name="height" value="0.05292" units="cm"/>
      <inkml:brushProperty name="color" value="#FF0000"/>
    </inkml:brush>
  </inkml:definitions>
  <inkml:trace contextRef="#ctx0" brushRef="#br0">18447 13583 131 0,'-1'0'99'0,"0"0"20"0,-1 0-13 15,1 0-26-15,0 0-11 16,0-1-13-16,0 0-3 16,0 0-4-16,-1-9-8 15,2 2-11-15,1 1-10 16,2-1-13-16,-2 1-4 15,11 1-1-15,30-27 0 0,-31 27 0 16,0 3-1-16,2 3 1 16,0 5 0-16,-1 2 0 15,0 2 1-15,-4 2 0 16,-6-2-2-16,0 6 1 16,-3 0-2-16,-1 4 0 15,2 7 0-15,0 2 2 16,-6-1 1-16,-3 0 1 15,-1-4 1-15,-2-2-1 16,2 0-1-16,3-1 2 16,-1-3 2-16,-1 0 11 15,2 1 5-15,1 0 14 16,-2 0 4-16,0-1 2 16,2-3 1-16,1 1-1 15,3-2-2-15,4-3-3 0,1-2-2 16,4-6-1-1,3-1 1-15,-1-3 2 0,5-1 2 16,5-1-5-16,-3-1-5 16,4 3-9-16,-3-3-4 15,-1 3-4-15,7-1-2 16,-6-3-3-16,-3 2-3 16,-5-2-3-16,-3 1 0 0,-1 0 1 15,1 0-2-15,2 0-14 16,2 0-22-16,-3-2-63 15,3 3-34-15,4 2-77 16,-5-2-51-16,-3 1 167 16</inkml:trace>
  <inkml:trace contextRef="#ctx0" brushRef="#br0" timeOffset="833.66">18830 13523 144 0,'-1'-1'115'16,"0"0"2"-16,0 0-25 16,0-1-14-16,-2 2-20 15,-3 2-9-15,-4 0-4 16,4 0-1-16,-5-1-3 16,6 12-4-16,-22 31-5 15,21-31-2-15,6 6-3 16,1-3-3-16,-3-1-4 0,3 2-2 15,0-6-3-15,-1 3-2 16,4 0-4-16,1 5-1 16,1-4 0-16,0 4-2 15,3-5 4-15,-5-3 0 16,3 0 1-16,-2-6 1 16,3 4 0-16,1-6 0 15,-1-4-1-15,4 4-1 0,-1-8-1 16,0-2 0-16,1-1 4 15,-2-9 3-15,0 0 4 16,1 7 1-16,-1-5-1 16,-1 3-5-16,-2-1-4 15,-1-7 0-15,-1 11 1 16,0-4 3-16,-1-1 4 16,-1 4-1-16,0-10 3 15,-1 3-2-15,-2 0-4 16,0 0 0-16,-2 1-6 15,-4 2 1-15,-5 0 2 16,-2-1 1-16,-3 0 5 16,1 3 1-16,0 0 0 15,4 0-1-15,0 6-5 16,2 0-4-16,3 5-5 0,-3 3-2 16,5 2-7-16,-3-1-22 15,3 1-89-15,3-2-60 16,2 1 99-16</inkml:trace>
  <inkml:trace contextRef="#ctx0" brushRef="#br0" timeOffset="41867.66">407 14090 62 0,'-1'0'49'0,"0"9"23"15,2 7-5-15,9 33-6 0,-1-33-7 16,-7 0-14-16,-1 2-3 16,0 0-7-16,-5 7-5 15,6 6-7-15,2 2-6 16,-1-1-5-16,-1-3-1 16,1-4 2-16,-3-2 3 15,2 0 0-15,13 0-1 16,1-1-2-16,-4 2-3 15,2-1 3-15,-2 0 3 0,-14-2 4 16,4 3 0-16,-4 9-4 16,-1 1-3-16,9 8-4 15,1 4-2-15,3 2 0 16,-1 4-1-16,-1 13 0 16,2-8 1-16,-3 1 0 15,1-6 0-15,4-10 0 16,-1 2 1-16,7-8-1 15,-4-1 1-15,0 2-1 16,-3-3-1-16,2 3 0 16,-1 4-1-16,-3 8 2 15,1 1 1-15,-7 1-3 16,1 0 0-16,-1 6 0 16,-2 3 0-16,2 6 0 15,-1-3 1-15,1-3-1 16,3-1 0-16,1-6 0 0,-1 6 0 15,1-1 2-15,-4 3-1 16,-2 10-1-16,0-3 0 16,2 7 0-16,0-5 0 15,1-3 1-15,3 1 0 0,3-7-1 16,0 2-1-16,3-8 1 16,2-3 1-16,-5-4 0 15,0 0-1-15,-4 2-1 16,-2 5 1-16,-1 0 0 15,1-1 1-15,-4 6 0 16,1-6-1-16,-1 6 0 16,-2 1 0-16,0 0 0 15,-6-1 0-15,3-4 0 16,-2 0 0-16,2 2 0 16,0 0 0-16,3-8 1 15,1-1-1-15,0-8 0 16,4-3-1-16,1 0 1 15,1-10 1-15,4 9 0 16,-7-4-1-16,2-3 0 16,1 2-1-16,-2-13 1 15,5 2 0-15,-2-2 0 0,4-3 0 16,-1-7 1-16,2-3-1 16,1-6 3-16,-1-5 0 15,3 2 0-15,-4-3-1 16,10 6 1-16,3 3-2 15,7 1 2-15,3 4-2 16,1-3 0-16,1 3-1 0,1-3 0 16,7-4 1-16,5-3 0 15,2-7-1-15,8-2 0 16,-7-2-1-16,7-1 1 16,0-1 0-16,-1 4 1 15,14 0 0-15,2 1-1 16,4 5 0-16,-1 2 0 15,0 2 0-15,-4 3 1 16,0 0-1-16,15 1 0 16,1 0 0-16,9-2 0 15,2 0 0-15,-2-1 0 16,6 0-1-16,4-4 0 16,0 0 0-16,4-2 1 15,0 2 1-15,3 4 0 16,0 0-1-16,0 2 0 0,-3 0 0 15,-3 5 0-15,4-1 2 16,-1 7-1-16,3 0-1 16,7 0 0-16,-1-1-1 15,-2-4 1-15,8 0 0 16,2-8 0-16,3 0 0 16,3-2-1-16,1-6 2 0,-6 8 1 15,-1 1-2-15,5 4 0 16,-4 3 0-16,2 0 0 15,0 0 1-15,4-1 0 16,-1-1-1-16,-3-1 0 16,-1 2-1-16,9-2 0 15,-6 0 1-15,-2-1 0 16,6-1 0-16,-6 0 0 16,5-2 0-16,4-4 0 15,-1-5 0-15,-2 0 0 16,2-1 0-16,2 4 0 15,-3 3 0-15,0 4 0 16,-6 2 0-16,2 6 1 16,-1 2-1-16,-3 0 0 15,0-1 0-15,-4 1 1 0,-1-2-1 16,-7-2 0-16,9-2-1 16,-1-3 1-16,1 1 0 15,2-1 0-15,-7 4 1 16,4 0-1-16,-6 1 0 15,-2 1 0-15,3-1 1 0,-8-1 0 16,5-3 0-16,2-2-1 16,-4-2 0-16,1-5 0 15,-1 1 1-15,-3-2 0 16,3 1-1-16,0 4 1 16,1 1-2-16,0 6 1 15,-3 3 0-15,0 1 1 16,1 1-1-16,2 1 0 15,-4 2 0-15,2-3 0 16,-2 0 0-16,-3-3 0 16,-2-3 1-16,-2 4-1 15,1-3 1-15,-1 5-1 16,4 4 0-16,-11 1 1 16,6-1-1-16,0-4 0 15,-1-1 0-15,1-7 0 16,-9 4 1-16,10-9-1 15,0-1 0-15,0 3 0 0,-6 0-1 16,-6 3 1-16,7 0 0 16,-3 0 0-16,6-4 0 15,-12 11 1-15,-4-5-1 16,10 4 1-16,-10-4 0 16,7-8-1-16,-3 3 0 15,-8-3 0-15,14 10 0 0,-4-6 0 16,0 6 0-16,-6-6 1 15,-6 1-1-15,4-1 0 16,1-7 0-16,-4 4 1 16,3-1-1-16,-15 8 1 15,3-1-1-15,7 2 19 16,4-10 2-16,-2-3 2 16,0 4-2-16,-10-13-16 15,-4 16-4-15,9-9 0 16,7-1 0-16,-6 7 0 15,1-3 0-15,-8 3 0 16,-13-1-1-16,9 0 1 16,2-6 0-16,4 2 0 15,5-3-1-15,-10 2 0 0,-8-1-2 16,-10 3 2-16,-3-1 2 16,7 0-2-16,-3 3 1 15,7-3-1-15,-8 3-1 16,1-5 1-16,-4-2 0 15,-3 4 1-15,10-3 0 16,-9 2-1-16,6 1 0 16,-5 0 0-16,2 0 0 0,0 2 1 15,-6-1-1-15,-2 2 0 16,-4 1 0-16,-5 2 0 16,3 0 0-16,0-1 0 15,0-1 0-15,2 0 0 16,3-1 1-16,2-2 0 15,-1 3-1-15,4-1 0 16,-2 1 0-16,-3-3 0 16,1-1 0-16,-6 0 0 15,-2 0 1-15,1 7-1 16,0 1 0-16,2 1 0 16,3 2 0-16,-2 0 1 15,1-1-1-15,1 2 0 16,-4 2 0-16,-3 1 0 15,-9 3 0-15,-1-1 1 16,-7 2-1-16,-3 0 0 0,-1 0 0 16,-3 3 2-16,-3 1 23 15,2 4 14-15,4 2 2 16,-11 1 2-16,4-3-25 16,-4 0-11-16,3-8-1 15,-2-8-4-15,-4-2 0 0,3-5 0 16,-1 3-2-16,0 0 2 15,1 0-1-15,0-10 0 16,0-6-1-16,4-37 1 16,2 23-1-16,0-7 1 15,10-8-1-15,-1-10 0 16,-3-2 1-16,14-4 0 16,-2 2-1-16,4-7 1 15,4-6 0-15,3-6-1 16,6-12 0-16,9 5 0 15,-4 2 0-15,4-8 0 16,0 1 0-16,4-15 0 16,3-5 0-16,0 6 0 15,-2 1 0-15,6-5 0 16,-2-3 0-16,5-2 1 0,-6-2-1 16,-4 7 1-16,1 3-1 15,-7 6 0-15,4 2 1 16,2 10-1-16,-4-8 0 15,4-4 1-15,-1 2-1 16,-6 4 0-16,0 3 0 0,1 3 0 16,2-4 0-1,4-1 0-15,1 6 0 0,-3 3 0 16,12 9 0-16,-14 0 1 16,-4-4-1-16,-3 8 0 15,-15-3 0-15,7 12 0 16,-3-1 1-16,-6 3-1 15,4 2 1-15,-4-2 0 16,5 2-1-16,0-1 1 16,3 4-1-16,4 3 1 15,3 4-1-15,-4 0 0 16,2-4 0-16,-3 1 0 16,-9-5 0-16,7 2 0 15,-5 1 1-15,-5 4 0 16,-1 6-1-16,-11 11-6 15,-4 4-14-15,-5 23-53 0,-7 6-55 16,-9 23 76-16</inkml:trace>
  <inkml:trace contextRef="#ctx0" brushRef="#br0" timeOffset="43237.47">8569 18985 32 0,'15'-49'29'16,"-6"-2"20"-16,2 16 2 15,-13-3-2-15,2 0-3 0,0 6-2 16,-5 2 0-16,5 6 2 16,-1 5-4-16,2 10-8 15,2 6-4-15,-2-1-4 16,6 9-1-16,-2 4-1 15,7-3-4-15,1 23 0 16,0-3-4-16,1 11-5 16,-4 3 0-16,5-5-6 15,-5-8-1-15,3-13-4 16,-2-5 0-16,-4-12 0 16,2-5 1-16,0-13 0 15,-3-4 1-15,1-10-2 16,2-10 0-16,1 0 2 15,1-1-1-15,-1 13 3 16,0 1-1-16,-1 7 3 16,0 7 4-16,0 4 10 0,-1 11 10 15,-1 16 17-15,1 1 2 16,-3 14-2-16,1 6-7 16,-4 6-19-16,1 5-4 15,2 0-11-15,1 2-1 16,1-10-5-16,1-4-5 15,3-15-111-15,2-5-105 0,0-8 136 16</inkml:trace>
  <inkml:trace contextRef="#ctx0" brushRef="#br0" timeOffset="43819.64">9210 18577 98 0,'-9'6'82'0,"-1"11"29"16,-1 2-8-16,-4 5-16 0,-5 5-12 16,7 13-14-16,-3 1-5 15,9 7-11-15,-3-8-4 16,2-3-11-16,6 0-5 16,4 8-10-16,11-8-5 15,4-11-3-15</inkml:trace>
  <inkml:trace contextRef="#ctx0" brushRef="#br0" timeOffset="44162.3">9159 18883 64 0,'15'-10'44'15,"-1"-2"8"-15,7-2-10 16,9 0-17-16,3 3-5 16,0 4-13-16,2-2-2 15,-3-4-29-15,3 1-38 16,-7-4 40-16</inkml:trace>
  <inkml:trace contextRef="#ctx0" brushRef="#br0" timeOffset="44607.44">9695 18660 103 0,'-12'20'79'16,"-11"16"23"-16,2-11-12 15,-1 0-23-15,-1-7-14 16,7-16-27-16,8 1-9 16,9-5-12-16,4 1-3 0,11-8-1 15,5-2 1-15,2 3 1 16,2-5 2-16,3 6-1 16,-7 5 0-16,-2 7 21 15,-2 12 10-15,-6 9 21 16,-7 2 9-16,-4 6-10 15,-7-1-8-15,-37 140-19 16</inkml:trace>
  <inkml:trace contextRef="#ctx0" brushRef="#br0" timeOffset="45019.78">10084 18532 83 0,'-15'7'66'0,"-9"7"-7"0,5 8 7 15,-14-8-6-15,1 13 5 16,17-16 1 0,9-5-12-16,-1-1-11 0,-10 6-21 15,15 1-5-15,18-12-8 16,4 0-3-16,3 0 8 16,3 4 13-16,-12 7 28 15,0 5 11-15,-7 16 10 16,-9 4-13-16,-9 2-26 15,-3 5-11-15,-14-1-19 16,1 7-4-16,1-11-5 16,-7-1-39-16,9-25-145 15,3-24 131-15</inkml:trace>
  <inkml:trace contextRef="#ctx0" brushRef="#br0" timeOffset="45853.74">10307 18857 66 0,'15'-48'55'16,"0"-1"21"-16,2 3-1 15,-1 5-4-15,-2 5 2 16,-2 11 5-16,4 1-7 16,-6 7-7-16,5 3-7 15,0 9-7-15,-7 4-5 0,-3 8-1 16,-4 15-2-16,3 11-9 16,4 9-3-16,4 14-8 15,-1 1-2-15,-6 8-6 16,0 6-2-16,-7-6-6 15,2-11-3-15</inkml:trace>
  <inkml:trace contextRef="#ctx0" brushRef="#br0" timeOffset="46056.13">10392 18783 20 0,'27'-18'6'16,"6"2"-4"-16,13 2-2 16,-6-2 0-16</inkml:trace>
  <inkml:trace contextRef="#ctx0" brushRef="#br0" timeOffset="46301.95">11008 18502 151 0,'-19'-8'111'0,"7"9"24"15,-6 9-12-15,-10 4-17 16,6 12-12-16,-17-4-19 15,1 2-6-15,7 7-17 16,3-1-6-16,5 13-7 16,4 3-5-16,7 0-11 15,8 0-4-15,6-1-13 16,6 16-3-16,5-12-2 16,1-6-1-16</inkml:trace>
  <inkml:trace contextRef="#ctx0" brushRef="#br0" timeOffset="46539.19">10892 18964 1106 0,'11'-38'5'0,"-8"19"-2"0,-7 0 2 16,-10 7 15-16,-6-1 7 15,-7 5 16-15,2 2 6 0,2 6-6 16,4 3-5-16,9 1-16 16,5-2-6-16,7-2-11 15,8-1-3-15,9-6 0 16,3 0 1-16,9-2-1 15,0 2-2-15,6-6 2 16,1-1-3-16,-8-3 0 16,-2-1-3-16,-10 7-91 15,4 2-51-15,-2 2-171 16,-3-2 184-16</inkml:trace>
  <inkml:trace contextRef="#ctx0" brushRef="#br0" timeOffset="46946.09">11182 18563 176 0,'-3'4'129'16,"-1"-2"13"-16,-3 5-5 16,4 11-20-16,-5-5-20 15,3 5-11-15,0-1-8 16,2 0-12-16,1 11 1 15,-3 1 0-15,4 4-1 0,-3 0-9 16,0-3-6-16,5 3-12 16,-1 0 0-16,2-3-3 15,3-5-1-15,0-5-7 16,7-15-7-16,2-1-9 16,-1-6-1-16,1-10-5 15,-2 7 0-15,3-10-1 16,1 0-2-16,8 5 3 15,1-4 1-15,8 2 1 16,5 0-2-16,-5-4-2 16,-2 1-3-16,-8 2 2 15,-6 1-2-15,-4 5 2 16,-13-1-2-16,0 7-22 16,-15 1-52-16,0 4-109 15,-1 4-58-15,-14-1 130 16</inkml:trace>
  <inkml:trace contextRef="#ctx0" brushRef="#br0" timeOffset="47109.69">11208 18761 184 0,'14'-20'135'0,"2"1"-6"0,5 2-52 15,1 6-30-15,5 0-33 16,-4-1-5-16,1-1-22 15,-3 4-65-15,-8-14 53 16</inkml:trace>
  <inkml:trace contextRef="#ctx0" brushRef="#br0" timeOffset="47284.78">11191 18532 242 0,'0'-3'114'0,"7"-3"-28"16,4 4-19-16,5-1-28 16,3-9-7-16,3 3-25 15,-1-7-3-15,1 3-68 0,-4-4 50 16</inkml:trace>
  <inkml:trace contextRef="#ctx0" brushRef="#br0" timeOffset="48326.75">9696 18817 138 0,'-5'0'93'0,"-1"-1"5"15,1 0-9-15,4 0-27 16,-6-13-13-16,4-41-13 0,18 32-7 16,2-15-9-16,1 14-3 15,0 7-9-15,1-4-1 16,-3 10-6-16,1 0 2 16,-2 6-17-16,-4-2-30 15,-7 11-107-15,-1 1 100 0</inkml:trace>
  <inkml:trace contextRef="#ctx0" brushRef="#br0" timeOffset="49389.32">9222 18580 47 0,'-1'-1'35'0,"0"0"19"0,-1 0 6 16,1 0-4-16,0 0-4 15,0 0-15-15,0 1-11 16,0 0 2-16,0 0 5 16,0 0 5-16,0 0 1 15,-3 0-12-15,-2 1-2 0,-2 22 4 16,-22 27 2-16,19-19 5 15,1 5-1-15,6 0-9 16,-7-2-4-16,9-4-4 16,2-4-1-16,-8-7 3 15,5-2 3-15,-1 1 1 16,0-5 0-16,-2-5-2 16,3 2-3-16,-3-4-4 15,4-1-3-15,4-7-5 16,-5-2-3-16,3 3-1 15,0-1-2-15,3-12 0 16,4-5-1-16,16-29 1 16,-20 22 0-16,8-4 1 15,4 5-1-15,-5-5 1 16,8 5-2-16,-4 8 0 16,-1-6 1-16,1 10-1 0,5 0 0 15,-4-5 1-15,0 3-1 16,3 0 0-16,-5-3 1 15,2 13 0-15,-2-7 0 16,1-4 7-16,-1 12 5 16,1-6 5-16,4 12 1 15,-3 10-2-15,6-4-2 16,5 2 1-16,-4 1-1 0,1 0-1 16,3 0-3-16,-8 0-6 15,3-5-2-15,-3-5 0 16,-9-1-1-16,-1 3 2 15,-8 0 0-15,-9 8-3 16,-6 2-5-16,-6 2-101 16,-4 6-71-16,-11 1 103 15</inkml:trace>
  <inkml:trace contextRef="#ctx0" brushRef="#br0" timeOffset="56299.23">443 14129 145 0,'-7'-1'91'16,"-5"7"9"-16,8 1-13 15,8-6-19-15,-8 5-7 16,12 4-9-16,-9 2-4 15,4 13 2-15,3 7 0 16,-7 8-3-16,6 7 0 16,7 3-6-16,12 1-7 0,4 3-9 15,3-6-4-15,-1 0-6 16,-2-4 1-16,10-8 4 16,-2 7 0-16,-5-1-1 15,2 4-2-15,4-1-6 16,2-7-2-16,3-4-5 15,-5 0-2-15,-14 1 1 16,-7 8-1-16,-1 4 4 16,11 0 2-16,-6 25 13 15,7 5 2-15,-4 18-1 16,-5 5-4-16,11-9-11 16,-6 2-4-16,2-6 1 15,-2-4-1-15,3-4 0 16,4-12-1-16,1-13-1 15,-1-3 0-15,4-7 0 16,4 5 1-16,-10 9-1 0,-3 6-1 16,-7 10 2-16,-8 3-2 15,10-3 1-15,-1 1 0 16,-4-11 0-16,-2-2-1 16,-4-8 1-16,1-6-1 15,3-8 0-15,4-4 1 16,-5-4-1-16,-2 0 0 0,1-2 1 15,-5 2-1-15,-2 2 0 16,3-2 0-16,-7-1 1 16,-3 2 0-16,-1-5 1 15,-2-1-2-15,4-9 1 16,-2-10-1-16,3-4 1 16,0-5 0-16,1 1 0 15,0 0-1-15,0 0 0 16,0-2 0-16,0 1 0 15,5-4 1-15,6-4-1 16,33-34 0-16,-29 25 1 16,2 5-1-16,2-7 0 15,1 1 0-15,4 15 0 16,4-5 0-16,1 8 0 16,3 4 0-16,-2-5 0 0,9 7 0 15,-4-2 0-15,3-1 0 16,3 1 0-16,-5-8 0 15,8 0 0-15,0 2 0 16,9-2 0-16,5 5 0 16,2-2 0-16,3 4 0 15,-2 3 0-15,-2 2 0 0,0 0 0 16,0 8 0-16,5-4 0 16,0-2 0-16,3 4 0 15,-7-13 0-15,1 2 0 16,-1 4 0-16,0-5 0 15,8 6 0-15,1-3 0 16,2 2 0-16,1 5 0 16,-1-5-1-16,-6 6 1 15,-3-2 0-15,2 4 0 16,-1 1 0-16,10 1 1 16,-3 5-2-16,-8-3 1 15,4 3-1-15,-12-1 1 16,7-2 0-16,12-4 0 15,1 1 0-15,4-2 0 16,-5-3 0-16,-5 2 0 16,-5-1 0-16,-2 2 0 0,7-1 0 15,3 2 0-15,2 2-1 16,2 0 1-16,-7 1 0 16,-9-3 1-16,1-1 0 15,5-8-1-15,12-2 0 16,-3 0 0-16,-3-6 0 0,-2 4 0 15,-10-1 0 1,7 2 0-16,2 3 0 0,3-1 2 16,-1 2-2-16,-3-5 0 15,-4 0 0-15,-6 2 0 16,4 1 0-16,6 3 0 16,6-6 0-16,0 0 0 15,-4-3 0-15,-2-7 0 16,-4 1 0-16,6 7 1 15,4-9-1-15,4 9 0 16,-1 8 0-16,-1-8 0 16,-1 3 0-16,-6 2 0 15,3-5 0-15,8-1 0 16,0-1 0-16,3-4 0 16,-2 2 0-16,-5 1 0 15,2 2 0-15,6 0 0 0,3 2 0 16,-6 0 0-1,3 1-1-15,-10 1 1 0,-2 1 0 16,11-3 1-16,2-1-1 16,-6 0 1-16,2-9-1 15,-12 5 1-15,-3-1 1 16,6 4-69-16,-1 2-58 0,8 2 74 16</inkml:trace>
  <inkml:trace contextRef="#ctx0" brushRef="#br0" timeOffset="59685.17">8600 17386 108 0,'1'-2'66'15,"3"-4"2"-15,-2-1-2 16,-2-8-9-16,-7-5-1 15,-9-12-6-15,13-2-4 16,-9-12-7-16,6 0-6 16,4-10-8-16,-8-3-1 0,5-5-1 15,5-10-2-15,0-8 1 16,-5-8-2-16,4-3-7 16,-8-3-2-16,2 3-6 15,5 4-2-15,1 6 0 16,0 3 4-16,-1 9 11 15,-1-5 4-15,-3 1 4 16,2 0-5-16,-2-3-10 16,0 1-5-16,-2 3-4 15,0 0 1-15,3 6-1 16,-1 0 0-16,1-5 0 16,1-4-1-16,-4 0 0 15,1 1-1-15,3 2 1 16,-4-3 0-16,6 4 0 15,-2-1 0-15,-1 12 1 16,3 4-2-16,-2 13 0 0,3 5 0 16,1 1-1-16,0 7 1 15,-1-7 0-15,-2-3 1 16,2 1 3-16,-2-6-1 16,2-3 0-16,1 2-1 15,-2 3-1-15,2 0 1 0,-1 9-1 16,0-3 1-16,-4 9 0 15,2 4 0-15,-2 10 0 16,-1 3 0-16,3 1-2 16,-3 1 1-16,2 0-1 15,0 6 0-15,3 3-14 16,1 2-22-16,-1 0-72 16,1-1-80-16,0 0 116 15</inkml:trace>
  <inkml:trace contextRef="#ctx0" brushRef="#br0" timeOffset="60873.55">3804 17536 145 0,'0'6'95'0,"2"12"20"15,-9 6-3-15,18 5-4 16,-8 7-11-16,-1 10-28 16,3 5-15-16,-2 1-28 15,3-4-10-15,2-8-18 16,0-2-11-16,-3-17-30 15,-2 1-17-15,-2-11-46 16,2-1-33-16,-3 2 88 16</inkml:trace>
  <inkml:trace contextRef="#ctx0" brushRef="#br0" timeOffset="61348.53">3795 17560 126 0,'7'-17'100'0,"-4"5"-3"16,6 2-28-16,4-6-12 16,0 1-16-16,-2-6-7 0,8 3-7 15,-3 1-5-15,5 13-10 16,-1 7-3-16,-4 17 6 15,-1 12 5-15,-3 9 6 16,-2 5 3-16,-10 5-8 16,-4-2-5-16,-6-4-6 15,-1-5-3-15,1-14-2 16,8-4-1-16,-2-14 0 16,3-3-1-16,2-7-1 15,-1-5-1-15,4-1-1 16,5-3 0-16,3 3-1 15,2 2 0-15,1 4 1 16,0 4 0-16,-2 3 6 16,-2 4 4-16,-4 4 11 15,0 0 4-15,-6 8 12 0,1-1 1 16,-4 3-9-16,-6-1-5 16,-1 2-14-16,-5-7-6 15,-4 2-34-15,-1-7-28 16,3-7-102-16,2 2-68 15,4-10 139-15</inkml:trace>
  <inkml:trace contextRef="#ctx0" brushRef="#br0" timeOffset="61791.38">4281 17537 164 0,'0'9'123'16,"0"8"23"-16,3-1-4 15,-6 6-22-15,4 6-22 16,1 2-31-16,-7 9-16 0,5 4-25 15,2 2-9-15,2 0-10 16,-1-5-1-16,2 3-6 16,-5-12-5-16,1-5-40 15,10-2-30-15,-6-11-110 16,4-2 118-16</inkml:trace>
  <inkml:trace contextRef="#ctx0" brushRef="#br0" timeOffset="62148.63">4492 17777 177 0,'-5'11'117'15,"2"3"6"-15,-1 4-5 16,4 5-29-16,-4-3-13 15,6 2-23-15,5-5-15 16,1-6-19-16,5-2-7 16,-1-4-5-16,1 2 1 15,2-3-2-15,2-8 2 0,0 0 4 16,0-6 1-16,-4-4 11 16,-3 2 3-16,-7-4 4 15,-3-1 0-15,-2 2-2 16,-6 0 0-16,-2-2-9 15,3 1-4-15,-2 0-13 16,3 0-18-16,4 6-58 16,1 2-36-16,3 5-118 15,3 3 140-15</inkml:trace>
  <inkml:trace contextRef="#ctx0" brushRef="#br0" timeOffset="62392.59">4776 17753 361 0,'-9'22'199'16,"4"1"-25"-16,-4 6-14 16,9 2-37-16,-2-2-20 15,0 5-35-15,-4-3-21 16,11-8-28-16,-4 3-7 0,2-11-11 15,10-9-8-15,-3 1-38 16,6-6-23-16,-5-6-80 16,1 1-55-16,-3-8 127 15</inkml:trace>
  <inkml:trace contextRef="#ctx0" brushRef="#br0" timeOffset="62615.22">4975 17614 335 0,'-4'16'177'0,"2"5"-39"16,2 6-22-16,-1 1-45 16,3 2-15-16,1 0-24 15,2-1-12-15,1 1-15 0,-1 0-2 16,-1-2-22-16,-2-1-22 15,-1-4-77-15,1-4-61 16,1-6 109-16</inkml:trace>
  <inkml:trace contextRef="#ctx0" brushRef="#br0" timeOffset="62967.94">5164 17754 321 0,'-20'22'187'0,"-8"6"-18"15,-5 0-14-15,10 0-24 16,0-1-11-16,10-5-10 15,4-4-3-15,7-6-7 16,2-2-6-16,2-7-15 0,4 0-10 16,5-2-16-16,6-1-6 15,5-1-11-15,1-1-9 16,4 0-16-16,0 0-6 16,2 0-13-16,-8-5-25 15,-6 6-89-15,2-2-56 16,4-2-134-16,9 4 185 15</inkml:trace>
  <inkml:trace contextRef="#ctx0" brushRef="#br0" timeOffset="67420.95">8597 14140 81 0,'-1'0'67'0,"8"5"17"15,-5 3 2-15,8 11 2 16,14 17-7-16,-5 0-6 16,5 14-20-16,2-5-11 15,-3 3-19-15,4 4-8 16,1 3-11-16,-5 2-3 0,1 3 0 16,0 3 0-16,2 11 5 15,-1 6 5-15,5 11 3 16,2-5 4-16,-6-6-2 15,4 2-3-15,-4-5-1 16,6 8 1-16,-4 2 3 16,-1-6 1-16,-1 5-1 15,-14-9-3-15,6 2 0 16,3 0 2-16,-8-3 1 16,4-4 0-16,-7-1-6 15,-3-7-3-15,-3-4 0 16,0 6 2-16,-4-6 4 15,1 0-1-15,-1-4-3 16,-5-8-5-16,1 3-2 16,-1-12 0-16,-3 1-1 0,4 2 4 15,-3-3 2 1,-2 6 2-16,4-5 0 0,1-1-1 16,-1-11-2-16,4 1-2 15,3-8 1-15,-1-6-2 16,4-1-2-16,2-3 1 15,1-4-4-15,3 0 1 16,3-2-1-16,-2-3 0 0,5-1 0 16,0 0 0-16,2-4 2 15,6-1-2-15,4 0 0 16,7 2 1-16,0 2-1 16,3 0 0-16,0 2 0 15,-9 4 0-15,7-2 0 16,-2 4 0-16,4 3 1 15,7 1 0-15,0 4-1 16,1 2 2-16,6 0-3 16,3-2 1-16,3-3 0 15,-2-1 0-15,5-1 0 16,-1-1 0-16,3-1 0 16,7-3 0-16,8-3-1 15,0 6 1-15,2 2 0 16,4 7 0-16,-4 1 0 15,6-2 0-15,12 7 0 0,-6-6 0 16,4 1 0-16,-2-3 1 16,7-10-1-16,3-2 0 15,3-4 0-15,2 2 0 16,0-2 1-16,5 0-1 16,1-2 0-16,2 1 0 0,1 1-2 15,0 2 2-15,4 5 0 16,-3 1 0-16,6 4 1 15,-3-4-1-15,0 2 1 16,-1 0-1-16,1-2 0 16,4 3 1-16,-7 0-2 15,3 1 1-15,-2 0 0 16,0-2 1-16,-2-1-1 16,-1 0 0-16,3 1 0 15,-9 1 0-15,7 2 0 16,-2-3 0-16,-8 1 0 15,8-2-1-15,-4-4 1 16,-1 1 0-16,2-7 0 16,2-1 0-16,-5 2 0 0,-1 2 0 15,-8 4 0 1,-2-3 0-16,-4 8 2 0,0-4-1 16,-3 3-1-16,-5 1 0 15,11-8-1-15,-2 5 1 16,-3-5 0-16,-2-5 0 15,-10 1 0-15,-2-4 1 16,-2-2 0-16,8 4-1 16,-12-3 1-16,1 3-1 0,-9 0 0 15,-7 3 0-15,4 2 0 16,2-2 0-16,-1-6 1 16,-3-4 1-16,-8 3-1 15,-14 1 1-15,-5 3-2 16,-3 3 0-16,-7 0 0 15,6 0 1-15,-5 3-1 16,0 4 1-16,-1 0-1 16,-2 1 0-16,-2-1 0 15,0-4 1-15,2-3 0 16,-1 4 1-16,0-4-2 16,-6-1 0-16,-7 1 0 15,-5-1 0-15,1 3-1 16,-1 1 1-16,-3-3-1 15,0 0 1-15,4-1 0 0,4 0 0 16,-8 0 0-16,5-1 0 16,2 0 0-16,1 1 0 15,-7 0 0-15,-1 1 1 16,1 0-2-16,1 0 1 16,3-1 0-16,1-1 1 0,-6 1 2 15,4 0-2-15,-3 0-1 16,-1 0 0-16,0 0 0 15,0 0-1-15,0 0 0 16,3 0 1-16,6-3-1 16,-7 3 1-16,6-1 0 15,-7 1 1-15,4-1-1 16,-1 0 1-16,5-2-1 16,-1 2 0-16,-3 0 0 15,-1 1 1-15,-4 0 1 16,0 0-1-16,0 0 0 15,0-1 0-15,0 1-1 16,0 0 0-16,0 0 0 16,0 0 0-16,0 0 0 15,0 0-1-15,0 0 1 16,0 1 0-16,1 0 0 0,5 1 0 16,3 0 0-16,-9-2 0 15,12-2 0-15,-2-3 0 16,30-30 0-16,-23 8 0 15,6-14-1-15,3-4 1 16,4-9-1-16,2-1 1 16,2-2 0-16,6 7 0 0,7 5 1 15,2-2-1-15,1-5 0 16,-1-10 0-16,4-12-1 16,0-5 1-16,7-4-1 15,5-2 0-15,9-7 2 16,-3-3-1-16,-4 3 2 15,-6 10-2-15,-7 6-1 16,3 5 1-16,1 5-1 16,1-7 1-16,0-5 0 15,1-2-1-15,-1-3 1 16,-1 0 0-16,5-3 0 16,-4-5 0-16,5 4 0 15,2 1 0-15,-7 6 0 16,-1 4 0-16,-4 1 0 0,-8-2 0 15,-9 3 1 1,6 4 0-16,-8 7-1 0,1-3 0 16,5-2 0-16,-3-4 0 15,-2-8 1-15,2 9 0 16,-14 1 2-16,9 17-2 16,-11 10-1-16,-6 2 0 15,1 15 0-15,-13-3 0 16,7 10 0-16,-4 0 1 0,-1 5 1 15,0 0 0-15,-10 5-1 16,2 3 2-16,0 5-3 16,-8-1-2-16,1 3-33 15,2 5-22-15,-13 4-64 16,5 4-50-16,2 8 113 16</inkml:trace>
  <inkml:trace contextRef="#ctx0" brushRef="#br0" timeOffset="68404.09">12163 17559 162 0,'9'36'128'0,"-1"10"14"15,-3 9-11-15,2 4-39 16,0-2-17-16,3 1-30 15,1-8-11-15,0-10-20 16,-1-1-7-16,0-18-31 16,-4-1-24-16,-5-9-67 15,2-8-45-15,-6 9 102 16</inkml:trace>
  <inkml:trace contextRef="#ctx0" brushRef="#br0" timeOffset="68860.57">12134 17653 112 0,'4'-13'62'16,"8"2"-13"-16,0-4-6 15,7 3-9-15,4 1-5 16,7 1-14-16,6 8-7 15,8 2-4-15,-2 1-1 0,-10 10-2 16,-11-1 2-16,-18 6 1 16,-1 5 4-16,-9 4 7 15,1 10 0-15,-3 0 3 16,-9 3-1-16,-7-3 6 16,-1-4 4-16,6-8 2 15,6-5-3-15,17-13-13 16,9-5-6-16,11-3-6 15,10-5 1-15,-1-2-1 16,-9 1 0-16,-3 1 1 16,-8 3 7-16,1 6 23 15,8 4 13-15,-7 9 21 16,-10 2 4-16,-6 11-11 16,-7 2-11-16,3 2-21 0,-2 4-9 15,-2-7-16-15,-5 4-10 16,-5-8-43-16,3-8-33 15,-10-8-97-15,6-8 107 16</inkml:trace>
  <inkml:trace contextRef="#ctx0" brushRef="#br0" timeOffset="69144.44">12657 17587 279 0,'-1'30'171'0,"-2"7"-23"15,-1 10-19-15,-1 3-43 16,0-1-20-16,3 1-30 15,2-4-13-15,1-5-18 16,1-4-10-16,1-13-44 16,0-2-37-16,2-6-114 0,3 4 120 15</inkml:trace>
  <inkml:trace contextRef="#ctx0" brushRef="#br0" timeOffset="69430.91">12896 17886 291 0,'-8'30'162'0,"0"8"-36"15,-11-2-25-15,8-6-32 16,9 3-7-16,2-18-15 16,4 0-10-16,10-5-8 15,-2-10-3-15,10-9 1 16,3-8 1-16,-4-8-9 15,0-5-4-15,-15 1-6 16,0 1-2-16,-6 9-2 16,-4 1-1-16,1 6-3 15,1 2-7-15,0 1-41 16,-5 2-28-16,-2-1-106 16,1 4-75-16,0-3 164 15</inkml:trace>
  <inkml:trace contextRef="#ctx0" brushRef="#br0" timeOffset="69666.7">13145 17754 206 0,'-2'24'174'16,"-6"6"27"-16,0 7-20 0,-1 1-50 15,0-3-12-15,5-10-28 16,-1-1-18-16,7-12-39 15,4-4-15-15,0 2-17 16,2-8 0-16,0 2-22 16,-2 3-22-16,1-7-60 15,0-8-44-15,2-7-107 16,1-8 152-16</inkml:trace>
  <inkml:trace contextRef="#ctx0" brushRef="#br0" timeOffset="69908.22">13390 17581 216 0,'3'8'160'0,"0"-5"7"16,-1 12-42-16,-6 2-16 16,7 19-9-16,-10 9 2 15,7 4-5-15,-1 10-12 16,-2-9-31-16,5 3-18 15,0-4-24-15,3-4-9 16,1-6-35-16,-1-10-20 16,2-16-58-16,0-3-34 0,3-9-82 15,0-9-40-15,-1-5 172 16</inkml:trace>
  <inkml:trace contextRef="#ctx0" brushRef="#br0" timeOffset="70276.21">13586 17735 109 0,'-12'9'106'16,"0"4"25"-16,-6 7-5 15,-3-4-2-15,2 7-2 0,-6 2 1 16,14-2-3-16,-8 2-8 15,5-5-11-15,9-3-8 16,-13-3-9-16,12 1-5 16,-2-2-5-16,-1-2-3 15,6 0-3-15,0-3-6 16,6-3-12-16,5 2-10 16,3-3-13-16,3-2-9 15,-3 2-9-15,6 0 0 0,6-7-9 16,1 3 4-16,6 0-4 15,-6 0 0-15,1 5-20 16,-1-1-23-16,-5 4-90 16,-3-6-65-16,-3 4-142 15,1 12 198-15</inkml:trace>
  <inkml:trace contextRef="#ctx0" brushRef="#br0" timeOffset="81391.73">508 14253 154 0,'-1'-1'106'0,"0"0"3"16,0 0-6-16,0 0-16 16,-1 0-5-16,1-1-7 15,0 1-4-15,0 0-4 16,-1 0 0-16,-6-1-2 15,7 1-3-15,0 1 0 16,0 0-3-16,1 0-4 16,0 0-1-16,0 1-7 15,1 8-5-15,-1-3-4 16,0 0-4-16,-1 1 1 16,1-2-1-16,-1 2 0 15,2 0-3-15,0-4-5 16,0 0 0-16,-1-3-4 15,0 0-4-15,8 3-2 0,1 0-5 16,2 1-3-16,32 23 1 16,-33-16-1-16,1 0 2 15,-1 3 1-15,-1-1-2 16,1 2 0-16,1 4-2 16,5 5-3-16,-5 7 0 15,0 5-3-15,-2 1 2 16,-2 4 0-16,1-5-1 0,-4 0 0 15,3-4 0-15,-2-2-1 16,2 2 0-16,4 2 0 16,0 0 1-16,2 1-2 15,3 1 0-15,9 3 1 16,2 8 1-16,5 2 0 16,-1-2-1-16,-5-6 1 15,-3-6-1-15,-5-3 0 16,0-2 2-16,12-2-3 15,1 1 0-15,7-4 0 16,2 2 0-16,-6-3 0 16,1 8 1-16,2 4-2 15,2 6 1-15,3 6 0 16,1-2 1-16,-1-1 0 0,0-9 0 16,-3-9 0-16,0-2-1 15,2-10 0-15,-2-2 1 16,3-2-2-16,3 0 1 15,1-2 0-15,1 2 0 16,-2 1 2-16,0 4-2 16,0 3 1-16,1 1-1 15,3 1 0-15,-2-5 2 0,-2 0-4 16,-3-3 2-16,-1 0 0 16,2 3 0-16,0 1 0 15,-4 0 0-15,1 5 1 16,2 2 0-16,-6 1 0 15,-1-4-1-15,-5 1 0 16,-3-4 0-16,5 2 0 16,3 1 0-16,0-4-2 15,-3-1 2-15,-2 1 0 16,1 0 1-16,-1-2-1 16,7 7 0-16,-7-6 3 15,3 2-2-15,-4 6 0 16,-11-6 1-16,3 3-3 15,-6-2 1-15,-1-4 0 16,2-4-1-16,0-5 1 16,1-4-1-16,0-3 1 0,1-2 0 15,-3-6 0-15,2 3 3 16,-4 1-4-16,-3 0 1 16,-3 4 1-16,0-2-1 15,-2 3 2-15,0 4-2 16,-1-2-1-16,0-1 2 0,-1-3-1 15,-3 1 1-15,0 0-18 16,0 0-49-16,0-1-151 16,0 1-96-16,0 0 181 15</inkml:trace>
  <inkml:trace contextRef="#ctx0" brushRef="#br0" timeOffset="83426.61">3056 16394 122 0,'3'6'69'0,"3"0"0"16,2-1-6-16,3 1-7 15,-1 4-3-15,7 1-5 16,2-1-1-16,5 0-7 15,3 0-2-15,12-4-16 16,2 4-5-16,6 0-10 16,-4-8-1-16,3 9-4 15,1-4 3-15,5 1 0 16,6 7-1-16,-2-7 2 16,3-1-1-16,9-5 3 15,0-2 2-15,2-4 2 16,0 0 2-16,0-5-3 0,7-3-1 15,7-1-5 1,3 1-2-16,-1 6-2 0,-6 0 0 16,-5 4 1-16,2 2-1 15,2 2-1-15,3 2 1 16,-6 2-1-16,-7-2 0 16,-8 1 2-16,-4-3 0 15,8-1 2-15,1-1 0 16,-3-7-2-16,-5-2 2 0,-5-1 0 15,-2 3-1-15,0 5 2 16,2 3-1-16,-7 4-1 16,1-2 0-16,-2-1-1 15,3 1 2-15,-11-8-4 16,-2 3 2-16,-10-3-1 16,0 0 3-16,4 6 5 15,-3-2 1-15,3 0 1 16,-3 0-2-16,-4-2-3 15,0-2-2-15,-5 4-2 16,0-1 0-16,-1 0 1 16,-1 1 0-16,3 1 3 15,-3-3-1-15,-2 3 3 16,2 0-1-16,0-3-3 0,2 1 1 16,5 0-5-16,-7-4 2 15,3 3 0-15,-10 1-2 16,-4-2 2-16,5 4 0 15,-8 0 1-15,9 3 4 16,-6 0 6-16,1 0 6 16,-4-3 4-16,-1 0-1 0,0 0-7 15,0 0-4-15,0 0-6 16,0 0 0-16,0 0-3 16,0 0 1-16,0 0-1 15,0 0 0-15,0 0 3 16,-1 0 0-16,0 0 2 15,-1 0-1-15,1 0-2 16,0 0-1-16,0 0-2 16,0 0 0-16,0 0-1 15,0 0 0-15,0 0 1 16,0 0 0-16,0 0-1 16,0 0 1-16,-1 0-1 15,1 0 2-15,0 0-1 16,0 0-1-16,0 0 1 15,0-1-1-15,0 1 1 16,0 0-1-16,0 0 0 0,0 0 0 16,1 0 0-16,0 0 0 15,0 0-15-15,0 0-26 16,0-1-58-16,0 0-49 16,0 0 88-16</inkml:trace>
  <inkml:trace contextRef="#ctx0" brushRef="#br0" timeOffset="84906.61">6220 16348 90 0,'-1'-1'75'0,"0"0"16"15,0-11-1-15,1-19-12 16,0-65-10-16,2 36-17 16,2-7-7-16,11 4-6 15,-15-6 0-15,3-23-3 16,1-10-2-16,0-2-6 16,6 1-4-16,0 14-3 15,-4-5-1-15,-6-18-1 16,-2-4-3-16,-5 6-2 15,10 11-2-15,2 10-1 16,2 2-2-16,1 6-2 0,-8 4-1 16,3 19-5-16,-5-1 2 15,9-3-1-15,-8-7 4 16,2 0 9-16,-1-1 1 16,-8 11 4-16,11 14-2 15,-3 9-2-15,3 4-3 16,1 5 0-16,-4-5-2 0,0 0-4 15,-8 3-1-15,10 8-1 16,-3 6 0-16,-7 9-3 16,4 8-12-16,-12 11-66 15,8 10-61-15,2 6 84 16</inkml:trace>
  <inkml:trace contextRef="#ctx0" brushRef="#br0" timeOffset="87290.06">6412 13988 36 0,'5'7'29'0,"2"3"20"16,4 2-1-16,1 7 6 16,0 0-4-16,4 19-11 15,-1 16-5-15,7 19-10 16,1 8-4-16,1-6-2 15,7-8-1-15,-1-4 0 16,2 15 3-16,-5 23 6 16,-4 3 0-16,0-2 3 15,-2-12-1-15,3-10-3 16,-7 1-1-16,-3 3-2 16,1 4-4-16,-3-6-4 15,2 1-3-15,-1-6 0 0,-2-7 0 16,-2-8 2-16,1-4 1 15,-5-6-4-15,2-1-1 16,-1-4-4-16,0-5-2 16,3 4 0-16,-1-1-3 15,-1 0 1-15,-1-2 0 16,-1 2 1-16,-1-2-1 0,0-7 1 16,0 0 1-16,-3-13-1 15,-1-4 0-15,0-2 0 16,-5-4 0-16,1-3 0 15,-1-3 0-15,1-3 2 16,2-1 1-16,2-1 5 16,-1-2 1-16,0 0-1 15,0 0-1-15,0-2-5 16,1 1-1-16,-1 0 0 16,0 0-1-16,-1-1 2 15,2-9 0-15,0 3 5 16,0 4 3-16,0 2 1 15,0 1-1-15,0 0-4 16,0 0-3-16,0-1-2 16,11-3-1-16,5-2 0 0,29-15-2 15,-25 10 1-15,8-3-1 16,2 0 0-16,13 1 0 16,2 0 1-16,-7 8 0 15,3-7 0-15,-5 5 0 16,3 3-1-16,3-2 1 15,1 11-1-15,-1-4 1 0,2 0-1 16,-2-4 1-16,5-1 0 16,-5-2 0-16,-1 0 1 15,-3 3-1-15,-9-5 1 16,-1 3-2-16,-4 1 2 16,1 0-1-16,-2 6 0 15,-3 2 1-15,-6 4 0 16,0 5-1-16,-7-6 1 15,0 1-1-15,-1 0 1 16,-1-7 0-16,-1 5 1 16,-1 5 1-16,0-2 0 15,0-1 1-15,-3-1 0 16,1-4 0-16,-1-2 1 16,0 0 0-16,-1-1 3 15,0 0 1-15,0 0 1 0,-2-10-2 16,0-18-3-16,1-30-2 15,6 20-2-15,1-10-1 16,4-12 0-16,-1-9-1 16,5-21 0-16,3-8 0 15,11-10 0-15,-2-5 0 16,-4-20 2-16,3 6-2 16,-9 5 3-16,-1 11-2 0,3 10 2 15,2-9 0-15,-2 11-1 16,0 4-1-16,-1 35 0 15,-7 13-1-15,6 6 1 16,1 1-1-16,-1 5-15 16,-1 2-17-16,-8 8-47 15,-2 5-31-15,-3 8-111 16,2 5 142-16</inkml:trace>
  <inkml:trace contextRef="#ctx0" brushRef="#br0" timeOffset="88461.34">6923 16816 216 0,'1'28'139'16,"6"36"-7"-16,-3-29-39 15,1 2-11-15,1 3-15 16,-2 0-3-16,1-2-7 15,-2-2-10-15,0-15-15 16,0-1-7-16,2-13-10 0,-1-4 0 16,1-8 0-16,-1-9 0 15,-1-18-3-15,2-6-3 16,0-7-3-16,2-5-2 16,5 3-1-16,-1 0 0 15,4 0 0-15,6 3 1 16,-1 6 4-16,-1 8 0 0,0 8 4 15,-8 7 1-15,2 12 2 16,2 9 1-16,1 19 4 16,1 6-1-16,-14 11-1 15,10 2-2-15,-8-2-8 16,4 1-3-16,10-8-8 16,-10 1-21-16,5-6-54 15,-7-5-37-15,-5-17-109 16,1-2 134-16</inkml:trace>
  <inkml:trace contextRef="#ctx0" brushRef="#br0" timeOffset="88824.38">7385 16774 128 0,'-2'20'121'0,"-2"5"19"15,1 10-18-15,1 4-21 16,0 4-16-16,2-2-2 16,0-14-10-16,2-9-8 15,7-12-23-15,0-5-8 16,1-5-11-16,1-2-3 0,-1-11-2 16,2-7-4-16,5-11-4 15,0-7-2-15,0-1-5 16,-2 4 3-16,2 11 4 15,-1 3 5-15,-1 17 12 16,-1 9 5-16,-5 12 11 16,-5 9-2-16,0 5-6 15,-5 4-7-15,-4-1-16 16,6 3-5-16,9-1-11 16,-1-6-22-16,5-2-82 15,-2-5-60-15,1-5 100 16</inkml:trace>
  <inkml:trace contextRef="#ctx0" brushRef="#br0" timeOffset="89369.37">7727 16892 165 0,'4'23'127'0,"-1"-1"13"16,3 2-4-16,-4-2-31 16,-1-6-14-16,4-7-33 15,-4-4-15-15,6-4-26 16,-4-4-7-16,2-4-5 16,1-2 0-16,-3-10 0 15,5 3-1-15,-1-7-3 16,-2-3 1-16,2 1-1 15,-3-1 0-15,4 9 0 16,1 7-1-16,-1 11 0 16,-2 6 5-16,-2 6 14 15,-2 5 10-15,2 6 18 16,-2-2 5-16,0-4-6 16,2-5-9-16,0-11-19 0,0-3-8 15,1-8-9-15,1-7 2 16,-1-9-2-16,1 1 2 15,2-5-2-15,-4 2 0 16,3 8 0-16,-1 4 0 16,0 2 2-16,2 9 4 15,-1 5 13-15,2 5 6 16,-3 13 12-16,1 0-1 16,-1 6-7-16,-1 0-8 15,-1 3-13-15,-1 0-3 0,2-3-33 16,-1-4-29-16,-1-9-80 15,1-1-50-15,-4-6-112 16,0-4 176-16</inkml:trace>
  <inkml:trace contextRef="#ctx0" brushRef="#br0" timeOffset="89851.6">7999 16507 240 0,'-1'-4'158'0,"1"4"-5"15,3 12-25-15,0-4-19 16,5 21-14-16,7 6-9 16,3 14-16-16,-3 11-5 15,-3 0-8-15,-7-2-7 16,0-15-12-16,-4-7-8 15,-1-14-15-15,4-7-6 0,-4-9-5 16,5-4 0-16,2-5-2 16,-1-8-2-16,-3-11-16 15,5-1-10-15,3-15-19 16,1-3-1-16,-4-6 10 16,4-3 9-16,3 11 17 15,-5-3 4-15,5 15 3 16,-7 6 3-16,-3 12 12 15,5 6 10-15,1 14 16 16,-2 4 7-16,-5 11 12 16,-4 5 3-16,-7 11 7 15,0 2-4-15,-5 1-15 16,3 5-12-16,-3-15-22 16,2-5-5-16,4-10-26 15,-4-8-25-15,7-7-67 0,2-5-37 16,1 0-67-16,0-1-39 15,0 0 169-15</inkml:trace>
  <inkml:trace contextRef="#ctx0" brushRef="#br0" timeOffset="90091.63">8277 16664 342 0,'-5'24'210'0,"2"14"-11"16,-2 2-25-16,-3 6-17 16,5 0-11-16,3-16-37 15,1-3-26-15,7-12-47 16,-1-6-18-16,2-2-18 16,1-3-12-16,0-4-54 15,-3-3-37-15,-1-6-102 16,-3-3-75-16,-2-3 182 15</inkml:trace>
  <inkml:trace contextRef="#ctx0" brushRef="#br0" timeOffset="90298.26">8314 16861 221 0,'-1'-1'170'16,"0"-1"22"-16,0 1-18 15,0 0-44-15,1-3-3 16,4-22-10-16,13-30-7 15,-4 23-9-15,-1-2-12 16,2 7-31-16,0 6-15 0,2 2-28 16,1 10-17-16,0 0-67 15,-2-3-48-15,0 7-126 16,-2-8-139-16,-4-3 251 16</inkml:trace>
  <inkml:trace contextRef="#ctx0" brushRef="#br0" timeOffset="95544.89">18052 13998 81 0,'-2'0'78'0,"1"0"47"16,-1 7-1-16,-5 16-3 15,-12 25-10-15,10-24-33 16,4 9-13-16,-6-7-22 0,3 8-13 15,-1 5-12-15,-1-4-6 16,1 5-4-16,-3-3 2 16,0-9 8-16,-4-4 4 15,-1-3 4-15,-1-1-1 16,-3 1-5-16,-4 3-6 16,-1 3-5-16,-7 5-4 0,-6 8-2 15,-2 15-1-15,-21 16-1 16,-5 4 2-16,-11 11 2 15,1-6 3-15,3-10 8 16,6 0 4-16,-8-12 13 16,1-1 3-16,10-4 1 15,5-4-3-15,22-4-13 16,4-6-7-16,7 1-9 16,-3 2-3-16,-1 2-2 15,-2 2-5-15,-7 5 0 16,-2-1 4-16,-4-2 11 15,0 0 15-15,1-11 10 16,6-4-2-16,7-9-12 16,3-4-7-16,5-3-8 15,3-1 0-15,3-1-1 0,-1-2 0 16,-1-4 1-16,1-6 1 16,-2-3 2-16,4 0 1 15,5-4-2-15,5-1-2 16,-9-6-1-16,-2-1-2 15,2 4 0-15,-9 0-1 16,7 8 0-16,-10 6 1 16,-8 2 0-16,-3 2-1 15,-3 2 1-15,2 0 1 0,-4-2 0 16,-3 0-1-16,-4-2-1 16,5 3 0-16,-7-3 0 15,-4 1-2-15,-8 2 2 16,-9-1-2-16,1 5 1 15,-4-3-1-15,4 3 2 16,-4 1-2-16,-6-9 2 16,-7-2-1-16,-5 1 0 15,7-3 1-15,-13-2 0 16,7-1-1-16,-5 0 1 16,-4-7-1-16,13 8 0 15,-6 3-1-15,-3-2 0 16,-2 9 0-16,-7-8 0 15,11 7 0-15,-8 0 1 16,-5-6-1-16,-2 12 0 0,-3-13 0 16,3 5 0-16,2-1 0 15,0-1 0-15,0 7-1 16,3-6 1-16,-3 2 0 16,2-2 0-16,-1-3 1 15,9 3-1-15,-3-6 0 0,1 0 0 16,-1-1-1-16,-1-8 1 15,16 5 0-15,-5-5 0 16,1 2 0-16,3 6 0 16,-9-1 0-16,15-3 0 15,-1 4 0-15,-3 0-1 16,2 4 1-16,-2 0 0 16,5-1 1-16,7-3 0 15,2-5-1-15,1-4 0 16,-1-2 0-16,3-1 0 15,2 0-1-15,13 0 1 16,-1-4 0-16,12 8 0 16,2 0 0-16,-1 2 0 15,1 6-1-15,-3-7 1 16,5 6-2-16,8 0 1 16,4-5 0-16,10 5 1 0,1-5 1 15,6 6 0-15,6 2 1 16,1 1-2-16,1-3 0 15,3 0 0-15,0 0-2 16,0 0 2-16,0 0 0 16,0 0 0-16,0 0 0 0,0 0 2 15,0 0-1-15,0 0 0 16,0-1-1-16,0 0 2 16,0 0 0-16,0-3 3 15,0-7-1-15,-4-2 1 16,-21-32-2-16,5 21-1 15,-2-4-2-15,0-7 1 16,0-4-1-16,-2-8 3 16,0-1-2-16,-11-6 2 15,-6 1-1-15,-9 4 0 16,-4 0 2-16,1 6-1 16,2 0-1-16,-3 0 0 15,7-2-2-15,-1-6 1 16,7 1 1-16,-9-5-2 15,-8 0 0-15,-3 2 0 16,-7-2-2-16,9-2 0 0,4-1 0 16,9-12 1-16,1 0 0 15,6 0 1-15,0 1 0 16,4 9 2-16,-5-4-1 16,3 3 1-16,-4-3-1 15,1-2 0-15,2 0 1 16,6 6-1-16,2 10-1 0,1 13 0 15,4 7-2-15,7 13 1 16,-3 0 0-16,4-1-15 16,1 7-19-16,5 4-60 15,6 3-33-15,5 10-73 16,5 4-39-16,-2 7 153 16</inkml:trace>
  <inkml:trace contextRef="#ctx0" brushRef="#br0" timeOffset="98524.86">18268 14140 95 0,'-1'18'71'0,"-2"10"13"0,-5 6-4 15,0 12-6-15,-3 7-5 16,5 6-10-16,-2 4-4 15,5 13-15-15,-6-1-6 16,-8 10-12-16,-5 0-4 16,-3-2-10-16,2 6-3 15,-3-7-1-15,8-4-2 0,-8-8 0 16,4-3 0-16,0-9 1 16,0 0-1-16,3-6 0 15,2-5-1-15,-1 0-1 16,1-5 1-16,-1-6 0 15,0-2 0-15,0-14 2 16,4 0 2-16,4-2 7 16,-2-10 6-16,6 7 6 15,0-7 2-15,-2-4-3 16,7 4-3-16,1-6-2 16,-3-4-3-16,7-2-2 15,-4 3 0-15,0 0-1 16,0 0 0-16,10-4 0 15,7-3-2-15,32-3 0 16,-27 11-1-16,3 0 2 16,6 2-1-16,8 3-3 0,6 2 0 15,0-2-4-15,3-2-1 16,-2 3-1-16,-5-6 0 16,5 7 1-16,-6 2-2 15,-6-10 3-15,1 6-1 16,-7 0 1-16,-1-3-1 15,-3 7-1-15,-3-2-1 0,-7-2 1 16,-3 2-1-16,-5 2 2 16,-1 0-1-16,-6 2 1 15,-4 2-1-15,-4 3-1 16,-3 0 0-16,1 1 2 16,-1-2 0-16,0-3 4 15,4-2 3-15,0-3 2 16,4-2 1-16,1-4-3 15,3-1-4-15,0-1-3 16,0 0-1-16,0 0-1 16,0 0 0-16,3-4 1 15,-1-10 0-15,14-5-1 16,31-34 0-16,-18 19 0 16,-4-6-2-16,4-11-3 15,9-1 3-15,3-9-1 16,10-7 0-16,11-6 4 0,2-7-1 15,3-2 3-15,7 1 0 16,-2 0 0-16,-3-4 0 16,-2 2-4-16,-7-2-4 15,-7 4-3-15,-2 5-3 16,-2-3 4-16,-2 5 4 16,5 5 2-16,-6 3 2 0,-13 21 0 15,-6 5-1-15,-8 22 0 16,-6 4-2-16,0 11-8 15,-3 5-8-15,-7-5-24 16,1 5-17-16,-4-3-39 16,0 2-22-16,0 0-50 15,0 0 102-15</inkml:trace>
  <inkml:trace contextRef="#ctx0" brushRef="#br0" timeOffset="99597.2">16877 16414 205 0,'0'37'115'16,"0"11"-11"-16,-2 3-10 15,1-5-25-15,-2-3-6 16,-1-9-20-16,-1-6-6 16,-1-6-12-16,0-6-4 15,0-6-6-15,8-3-2 0,4-14-3 16,1-1-2-16,10-11-2 16,-5-8-1-16,3-11-3 15,5-9-2-15,-1-6 0 16,2-1-3-16,2 4 3 15,-2 7 1-15,2 12-1 16,-3 5 0-16,0 16 0 16,-3 5 0-16,0 9 3 15,-6 7 2-15,-6 9 2 16,-1 8 0-16,-4 10-2 16,-2 0 0-16,7 6-2 15,-1-1-3-15,-3-16-32 16,8 4-39-16,-9-21-118 0,6-5 118 15</inkml:trace>
  <inkml:trace contextRef="#ctx0" brushRef="#br0" timeOffset="99957.89">17280 16493 192 0,'-3'26'125'0,"-4"5"-3"16,0 0-4-16,1-3-35 16,8 0-16-16,5-9-20 15,4-2-17-15,-5-13-15 16,1-7 1-16,7-2-6 16,-9-9-2-16,15 0-1 15,-2-8-3-15,-3-5 0 16,4 2 0-16,-3 1 2 15,-2 4 2-15,-2 6 11 16,0 4 8-16,-6 10 20 16,-2 3 6-16,-3 12 0 15,0 2-5-15,0 10-21 0,0-3-8 16,2 2-13-16,-3-3-13 16,2-5-50-16,0 2-38 15,-1-3-122-15,2-4 132 16</inkml:trace>
  <inkml:trace contextRef="#ctx0" brushRef="#br0" timeOffset="100525.68">17587 16539 220 0,'-1'21'133'0,"2"-2"-8"16,-2 1-13-16,1-1-35 15,5 0-17-15,-3-3-25 16,0-4-11-16,6-1-11 16,-7-13-3-16,3-3-5 15,14 2-1-15,-11-17-3 16,7 6-1-16,3-6-5 15,-7-8-3-15,9 4-1 16,-5-8 0-16,-10-1 4 0,8 6 2 16,-2 1 2-16,-1 10 1 15,-5 13 6-15,-4 5 8 16,-6 15 18-16,2 4 10 16,8 14 15-16,-3 1 4 15,-6-6 0-15,5 1-2 16,-3-19-15-16,3-1-8 0,7-11-19 15,-7-7-6-15,7-6-7 16,0-6 0-16,5-2-1 16,3-2 0-16,-3-3-2 15,1 3 0-15,-2 6 0 16,-3 5-1-16,-1 12 9 16,-2 4 12-16,-4 11 21 15,0 6 11-15,-1 2 4 16,0 1-7-16,-1-1-20 15,0-3-10-15,-1-7-12 16,1-3-11-16,0-8-62 16,2 2-48-16,2 0-108 15,-3-4-90-15,0 0 198 16</inkml:trace>
  <inkml:trace contextRef="#ctx0" brushRef="#br0" timeOffset="100971.9">17939 16103 147 0,'-6'16'126'0,"3"14"39"16,0 5-12-16,2 15-18 15,2 1-9-15,2 10-14 16,3 4-4-16,1-1-18 15,1 3-12-15,2-20-30 16,1-10-12-16,4-14-20 16,-2-12-9-16,0-9-5 15,-1-6-1-15,1-15-7 16,5 1-6-16,3-20-12 16,5-6-5-16,-4-13-6 15,2-3 0-15,-5 5 9 16,-3 8 3-16,8 19 12 15,-9 7 4-15,2 15 6 16,-9 6 6-16,-8 7 15 0,1 10 10 16,-10 12 15-16,2 5 5 15,-9 12 0-15,-3 3-1 16,5 0-14-16,0-2-7 16,-4-15-14-16,2-7-13 15,3-12-46-15,-3-7-34 16,15-6-87-16,-2-3-51 15,6-11 136-15</inkml:trace>
  <inkml:trace contextRef="#ctx0" brushRef="#br0" timeOffset="101206.65">18292 16335 368 0,'-1'15'215'0,"-4"10"-7"15,-3 4-24-15,-1 7-32 16,1-1-16-16,2-8-52 16,5-2-21-16,1-8-41 15,3-4-12-15,2-4-34 16,-1-6-31-16,-1-8-68 16,3-4-39-16,-2-7-48 15,6 6-21-15,-1-9 0 0,1 0 134 16</inkml:trace>
  <inkml:trace contextRef="#ctx0" brushRef="#br0" timeOffset="101375.51">18381 16322 195 0,'10'-22'200'0,"-2"7"35"15,-2 8 8-15,-3 7-7 16,-3 9-30-16,3 3-15 0,3-1-54 16,4-8-31-16,11-5-49 15,-1-10-19-15,7-7-26 16,5 3-5-16,-2-6-30 15,-2 2-46-15,2 2-129 16,-8-4-74-16,10 5 159 16</inkml:trace>
  <inkml:trace contextRef="#ctx0" brushRef="#br0" timeOffset="108160.3">19621 15049 93 0,'-1'-1'54'0,"1"-10"5"15,4-5-1-15,19-31 4 16,-8 24 0-16,9-5 3 16,7 1-3-16,4-11-5 15,0-2-3-15,4-8-9 16,2-4-2-16,12 1-5 15,2-4-5-15,12 7-5 16,-5-2-8-16,-5 0-6 16,1 4-4-16,-11-5-4 15,2 3-1-15,0 3 0 0,1 4 1 16,-7 3 0-16,-4 1 1 16,-7 7 3-16,-6 3-1 15,-6 9 4-15,-4 3 2 16,-4 6-1-16,-11-3-1 15,3 9-4-15,-1 4-2 16,-10 1-2-16,7 9-1 16,-8 1-1-16,-7 6 0 0,-8 7 0 15,-7 2-2-15,-16 15 0 16,-6 2-1-16,-9 10-4 16,-10 3-3-16,4 11-7 15,-11 2-4-15,-6 2-6 16,4 9 1-16,-12-5 6 15,11 2 4-15,10-9 10 16,9-12 1-16,20-14 2 16,9-10 1-16,17-17 3 15,12-5 1-15,11-19 4 16,6-9 6-16,24-14 12 16,5-12 11-16,20-17 19 15,15-3 7-15,14-14 10 16,7-5 0-16,6-6-9 0,-7-4-11 15,-1 12-20-15,-17 2-12 16,-15 23-14-16,-6 11-15 16,-30 12-58-16,-6 13-34 15,-19 15-92-15,-10 4-51 16,-13 16 153-16</inkml:trace>
  <inkml:trace contextRef="#ctx0" brushRef="#br0" timeOffset="109756.16">19222 14901 153 0,'25'-21'103'0,"2"-7"10"16,11-5-4-16,4-8-17 15,6-5-11-15,18 1-8 16,4-6-11-16,9-5-12 15,2-2 0-15,4-10-4 16,4 3 0-16,2 1-5 16,0 10-4-16,-18 4-7 15,-4 10-4-15,-12 11-7 16,-7 0-4-16,2 5-5 16,-1 3-4-16,-10-11-2 15,-2 8 0-15,-10-2-1 16,-6-1 1-16,-5 10-1 15,-7 1-1-15,-8 7 2 16,-3 4 0-16,-3 7 1 0,-1 2 0 16,-1 8 0-16,-19 1-2 15,-12 11 0-15,-8 5-1 16,-16 3 0-16,5 6 0 16,-6 2-1-16,-7 5-1 15,-7 11 0-15,-11 4 0 16,-12 8 0-16,-4 5-1 0,5 1 1 15,0-4 0-15,20-6-1 16,7-8 0-16,15-16 1 16,16-4 0-16,20-17 0 15,10-7 0-15,13-12-1 16,10-3-2-16,15-14 2 16,8-3-2-16,20-13 2 15,0-11 0-15,15-12 0 16,4-13 1-16,12-10 0 15,10-5 0-15,-2 1 4 16,3 10 0-16,-13 3 2 16,-7 7 0-16,-11 12-2 15,-9 2-1-15,-16 21 0 0,-14 6 0 16,-20 19 1-16,-6 6-1 16,-18 15 0-16,-10 9-1 15,-16 12 0-15,-15 7-1 16,-19 11-1-16,-5 6-4 15,-19 16-8-15,-3 9-6 16,-14 12-10-16,1 3-1 16,-1-6 4-16,-4-4 6 15,22-15 11-15,-3-11 5 16,26-12 3-16,18-4-2 0,9-13 2 16,7-4-3-16,6-2 2 15,-7-4-1-15,4-2 2 16,0 6 0-16,3 4-2 15,0 1 0-15,0 6-2 16,0-2-1-16,-1-1 3 16,-4-6-1-16,7-5 2 15,11-2 0-15,9-13 1 16,7-7 0-16,6-9 0 16,0-7-3-16,8-11 0 15,7-8 0-15,20-16 2 16,10-6 1-16,19-9 7 15,17-7 3-15,12-13 11 0,13-6 4 16,12-10 3-16,7-3 1 16,11 1-4-16,-3-2-2 15,3 2-2-15,0 5-3 16,-18 10-5-16,-11 7-4 16,-25 24-5-16,-19 3-1 15,-19 14 1-15,-6 8 0 0,-11 3 0 16,-8 5 0-1,-6 9 0-15,-7 1-2 0,-14 4 2 16,-5 7-3-16,-18 4 0 16,-4 15-2-16,-16 14-7 15,-8 6 0-15,-13 17-11 16,-20 0-4-16,-12 24-5 16,-8 7 0-16,-12 2 10 15,1 1 7-15,7-16 9 16,7-12 1-16,26-12 1 15,24-9 0-15,25-21 3 16,15-7 0-16,19-20 1 16,12-15 0-16,26-20 4 15,13-7 2-15,37-22 5 16,10-7 6-16,19-14 4 16,10-9 0-16,9-1 0 0,-4 1-4 15,-14 16-8-15,-14 8-2 16,-31 20-9-16,-16 8-12 15,-19 14-50-15,-9 11-37 16,-21 15-106-16,-6 6-81 16,-18 22 177-16</inkml:trace>
  <inkml:trace contextRef="#ctx0" brushRef="#br0" timeOffset="111676.35">19360 15338 145 0,'88'-96'96'0,"-34"53"7"16,2 0-13-16,5-9-17 15,4-6-8-15,4-6-7 16,5-7-2-16,7 0-17 16,6 4-8-16,-3-1-6 15,-5 5-7-15,-9 8 2 16,-10 2-1-16,-6 13-3 15,-4 7-3-15,-8 6-6 16,-4 3-2-16,-11 4-2 16,4 2-2-16,-17 0 2 15,-3 0-1-15,2 9 1 16,-13 0 1-16,-1 9 0 16,-4 4 0-16,-23 8-1 15,-4 9-1-15,-20 13-2 0,-9 5 0 16,-2 18 0-16,-3 0 2 15,2 5 0-15,3 0-2 16,-8-4 0-16,1 3 0 16,4-5 0-16,3-2 0 15,15-12 0-15,11-7 1 16,15-12 1-16,7-11-2 16,15-13 0-16,7-10 0 0,12-16-1 15,12-7-1-15,14-16 1 16,12-8 0-16,16-9 1 15,3-8 3-15,10-6 12 16,2 0 6-16,5-6 8 16,-2 6-2-16,-15 16-8 15,-10 6-5-15,-25 20-5 16,-7 7 0-16,-11 13-4 16,-12 8 1-16,-18 16-2 15,-8 6-1-15,-22 17 0 16,-5 10-1-16,-17 18 0 15,-14 10-2-15,-14 17-3 16,-10 4-4-16,-7 5-10 16,2 5 0-16,-6-7 3 0,6-3 3 15,2-3 10-15,14-9 0 16,18-15 1-16,9-10 0 16,18-19 1-16,2-7-1 15,13-8 0-15,4-5 0 16,9 1 0-16,4-7 0 15,11-3 1-15,8-2-1 16,17-17-1-16,6-6 0 0,9-18 4 16,6-10 2-16,14-18 10 15,9-7 5-15,23-11 7 16,5 0 6-16,1-2 2 16,1 0-1-16,-4 2-5 15,-4 0-5-15,-8 13-9 16,-4 13-4-16,-30 18-4 15,-16 8-1-15,-15 17-2 16,-16 4 1-16,-6 17 1 16,-10 9-1-16,-17 16-1 15,-10 11-1-15,-35 13-1 16,-8 17 0-16,-22 18-3 16,-8 5-2-16,-5 13 0 15,-3-1-3-15,-1-2 4 16,15-2 0-16,29-23 1 15,13-16 0-15,30-31 1 0,6-18-3 16,22-21-2-16,16-5-1 16,24-21 0-16,15-13 0 15,22-24 4-15,11-16-1 16,22-14 2-16,12 0 0 16,3-4 1-16,0 4 0 0,-12 11 2 15,-14 10 1-15,-30 29 1 16,-16 11 1-16,-28 25-1 15,-14 6 1-15,-18 13-2 16,-6 10 0-16,-21 18 0 16,-17 12-3-16,-15 20 2 15,-15 8-2-15,-9 17 1 16,1 1-1-16,-7 4-1 16,0-2-2-16,1-3-5 15,7 3-1-15,12-10 0 16,8 0 2-16,1-11 4 15,4-2 1-15,4-2 1 16,-2-2-2-16,13 2-3 16,4-1-3-16,1-3-5 0,4 3-3 15,-6-3-1-15,0 0 3 16,-2 0 5-16,-1-8 4 16,11-7 5-16,5-7-2 15,9-14 3-15,4 0-1 16,3-8 1-16,3 1 0 15,0-6 0-15,5-3 0 16,6-3-1-16,-1-7-2 16,10-4 1-16,3-8-1 0,7-14 2 15,11-5 0-15,14-17 1 16,8-10 0-16,17-20 4 16,11-2 1-16,13-9 8 15,4-1 3-15,10-4 7 16,3-4 4-16,1-2-3 15,1 4-1-15,3-5-1 16,2-2-1-16,0-4-1 16,0 4-3-16,-11 11-5 15,-11 7-1-15,-13 12 1 16,-10 2 3-16,-14 15 7 16,-3 3 3-16,-12 15-3 15,-4 2-4-15,-1 2-10 0,-3 4-4 16,3-1-3-1,0-3 0-15,2 7 1 0,-4-4 0 16,-8 6 1-16,-3 4-2 16,-12 8-16-16,-6 5-18 15,-6 9-49-15,-6 7-31 16,-11 10-76-16,-6-1-62 16,-2 24 160-16</inkml:trace>
  <inkml:trace contextRef="#ctx0" brushRef="#br0" timeOffset="112361.59">18842 15441 100 0,'124'-126'84'16,"-66"74"-3"-16,6 2-6 15,-4-4-9-15,2 5-7 16,-6-2-2-16,-1-8-6 16,10 6-5-16,0-4-11 15,-1 2-7-15,1 6-4 16,-6-5-3-16,-1 0 5 15,-1 2 3-15,-6-2 7 16,3 3 1-16,-3 4 1 0,3-1-1 16,-3 9-3-16,-2 1-2 15,-10 4-3-15,-5 0-4 16,0-2-4-16,1 6-3 16,0 0-8-16,-1-4-3 15,-1 10-3-15,-4 6-4 0,-1 0-35 16,-2 9-28-16,-10-5-87 15,0 1-70-15,-9 8 135 16</inkml:trace>
  <inkml:trace contextRef="#ctx0" brushRef="#br0" timeOffset="113071.81">19813 15054 115 0,'32'-41'62'16,"14"-9"14"-16,7-1 4 0,15-10 18 16,4-5-1-16,5-2-20 15,-4-7-9-15,2 2-22 16,4 4-6-16,-10 4-8 15,2 8-2-15,-20 4-5 16,-7 11-4-16,-12 7-6 16,-9 4-4-16,-6 24-5 15,-10-3 0-15,-14 17-1 16,-4 13 0-16,-18 8 0 16,-2 13-1-16,-10 10-2 15,-9 2-1-15,-2 7 0 16,-2-4 0-16,12-9 13 15,10-17 4-15,21-14 4 16,7-10 0-16,14-13-10 0,6-3-3 16,13-22 0-16,5-8 1 15,8-12 5-15,1-1 3 16,-2 0 9-16,5 5 9 16,-4-1 20-16,4 7 11 15,-6 6 12-15,-5-4-3 16,2 11-15-16,-6-8-6 0,0 0-15 15,-3 6-6-15,-6 2-10 16,-1 7-7-16,-13 9-9 16,5 7-5-16,-11 6 2 15,-7 0-3-15,-1 3-12 16,-3-1-23-16,4-1-81 16,6-1-45-16,0-3-113 15,-1 2 162-15</inkml:trace>
  <inkml:trace contextRef="#ctx0" brushRef="#br0" timeOffset="117240.54">20914 13893 78 0,'0'-1'69'0,"0"0"16"16,-1 0-11-16,0 1-14 16,0 0-3-16,-10 6-8 15,-1 2-2-15,-27 36-4 16,26-26-4-16,3 7-8 16,-3 2-4-16,0 5-7 0,0 0-2 15,-1 5-5-15,-4-2-3 16,-2-1-4-16,-1 1-1 15,0-5-3-15,1 4 0 16,-3 1 0-16,0 2-1 16,-5 4 1-16,3 5 1 15,4 4 1-15,-4-1-1 16,2-2-1-16,-2-6 0 16,4-14-2-1,11-14 2-15,0 2-2 0,-27 38 2 0,-3 1 0 16,-2 2 0-16,9-16-2 15,-4 4 1-15,-1 5 0 16,-2 1-1-16,-2 2 0 16,3 2 1-16,-12-2-1 15,-1 3 1-15,-4-4 0 16,2 1-1-16,12-1 0 16,0 0 1-16,1 0-1 15,1 5 0-15,0-3 0 16,-2 2 1-16,2 8 0 15,-5-5-1-15,-3 6 0 16,2-3 0-16,3-8 0 16,6-2 0-16,4-5 0 0,0-4 0 15,1 3 1-15,8 4-1 16,-5-3 0-16,8 0 0 16,-6-4 0-16,-10-6 0 15,8-3 0-15,-8-2 0 16,6-5 1-16,1-3-1 15,2 1 0-15,2 0 0 16,1-8 0-16,2 6 0 0,2-2-1 16,1-2 1-16,-1 1 0 15,3 1 2-15,-1-7-1 16,3 5-1-16,5-9 0 16,0 0 0-16,3-2 0 15,1-4 0-15,4 5 2 16,1-3-1-16,1 2 2 15,1-4-1-15,0-2 1 16,0-2 2-16,0 0 3 16,0 0 2-16,0 0 2 15,0 1-2-15,0 0-2 16,0 0-3-16,2 7-2 16,6 9 0-16,20 24-2 15,-14-26 1-15,4-3 1 16,3 0 2-16,6-2 2 0,-2 0-1 15,2 1-2-15,0 1 0 16,6 4-3-16,0-1 0 16,2 4-1-16,1-3 0 15,-14-4 3-15,7 3-1 16,-10-5-2-16,-2 1 2 16,7 0-2-16,-12-5 0 0,3 3 0 15,-2 0 1-15,-3-1-1 16,3 3 0-16,-2 1 1 15,-6-1 0-15,-4 1-1 16,0 0 1-16,-2-1-1 16,0-1 1-16,0-1 1 15,-2-7 0-15,2 1 2 16,-1-4 2-16,2 1 4 16,0 0 2-16,0 0 1 15,0 0-1-15,1-4-3 16,7-13-3-16,21-29-3 15,-15 26 0-15,1-2-3 16,1-5 0-16,6-4 0 16,0-4 0-16,12-6 0 0,3-8 0 15,4-11 3-15,9 0-3 16,-1-3 0-16,-2 1 2 16,-1 0-2-16,1-4 1 15,3-5-1-15,9 1 0 16,18-2 0-16,1 0 1 15,-4-7 0-15,3-5-1 16,-5-6 0-16,-3-2 0 16,16 12 0-16,-8 3 1 0,-8-1 1 15,0 4-1-15,-11-7 0 16,1 5-1-16,4 6-1 16,-7-8 1-16,4 0 0 15,2-1 1-15,-8-4 1 16,0 9-2-16,-4 8 0 15,-2 2 1-15,4 0-2 16,1-1 1-16,8-3-1 16,4-7 1-16,-4 6 0 15,1 4 0-15,-10 6 2 16,-7 1-1-16,1 10-1 16,-8 3 0-16,-8 5 0 15,-6 12 1-15,-13 8 1 16,-7 6 0-16,-4 15 0 0,-3 0 1 15,-10 11-40-15,-6 0-61 16,-2 2 67-16</inkml:trace>
  <inkml:trace contextRef="#ctx0" brushRef="#br0" timeOffset="118359.62">18180 17522 131 0,'-1'-1'110'0,"-1"1"17"16,1 8-18-16,1 17-16 15,5 38-20-15,-3-18-10 16,7 2-16-16,-9 6-9 0,4-3-16 16,-4-5-8-16,10-7-9 15,2-4-1-15,3-7-4 16,-5 3-7-16,-2-10-70 15,2-1-48-15,-11-6 76 16</inkml:trace>
  <inkml:trace contextRef="#ctx0" brushRef="#br0" timeOffset="118865.68">18159 17617 150 0,'6'-21'116'0,"5"-2"7"16,4-4-19-16,3 1-18 15,4-2-27-15,-1 2-10 16,1 5-16-16,-5 1-8 0,2 11-8 15,-2 6-3-15,1 12-7 16,-2 3-1-16,-6 12-3 16,0 10 2-16,-9 1 0 15,-1 6 2-15,-4 0 0 16,-4-2-2-16,-2-2-1 16,-1-5-2-16,3-10 0 15,2-10-1-15,4-11-1 16,2-2 2-16,9-8-2 15,2-1 2-15,4-5-2 16,2 2 0-16,1 3 1 16,-1 6 0-16,-3 8 4 15,-2 6 7-15,-7 6 18 16,-3 5 8-16,-4 6 5 16,-6 2-4-16,-2-1-18 0,-6 3-6 15,2-3-10-15,0-6-1 16,-2-6-2-16,7-5-11 15,-2-11-84-15,3 5-75 16,6-5 104-16</inkml:trace>
  <inkml:trace contextRef="#ctx0" brushRef="#br0" timeOffset="119133.54">18622 17311 169 0,'-2'21'133'15,"-6"6"17"-15,-1 12-32 16,3 2-11-16,-6 8-16 16,3 3-21-16,0 1-18 15,-7 7-13-15,7-4-28 16,4-8-3-16,5-6-4 15,0-7 0-15,5-12-4 16,4-6-35-16,0-6-108 0,5-7-71 16,1-4 120-1</inkml:trace>
  <inkml:trace contextRef="#ctx0" brushRef="#br0" timeOffset="119460.65">18785 17598 200 0,'2'-2'135'0,"-2"10"3"16,-2 3-18-16,-1 6-30 15,-4 7-4-15,0 6-24 16,-2 2-7-16,2 1-13 16,2-4-10-16,5-8-6 15,8-6-4-15,-1-9-12 16,6-7-1-16,7-11 2 15,-4-6 8-15,9-7 13 16,-4-1 7-16,-8-2 2 16,-4 5-1-16,-9 6-6 15,-3 6-4-15,-8 8-8 16,-3-1-5-16,-7 4-8 16,0 1-4-16,5 6-5 15,3-5-19-15,9 1-81 0,4-3-56 16,2-2 93-16</inkml:trace>
  <inkml:trace contextRef="#ctx0" brushRef="#br0" timeOffset="119715.12">18995 17533 219 0,'-1'10'155'0,"-3"9"-3"15,-4 15-10-15,-2 6-14 16,-1 6-13-16,3 0 0 16,0-10-11-16,6-8-26 15,2-8-13-15,4-10-31 16,4-5-13-16,0-5-12 16,2 0-4-16,3-4-4 15,3-5-32-15,0-3-109 16,-4-3-82-16,4 0 128 15</inkml:trace>
  <inkml:trace contextRef="#ctx0" brushRef="#br0" timeOffset="119979.5">19187 17296 325 0,'1'17'175'0,"-13"10"-49"16,7 6-12-16,4 11-12 16,-7 4-17-16,1 0-22 15,4-4-13-15,-3-3-30 16,2 0-8-16,6-4-7 16,5 3-2-16,4-12-1 15,-8-4-4-15,3-9-63 16,-6-5-43-16,0-6-132 15,6-3 137-15</inkml:trace>
  <inkml:trace contextRef="#ctx0" brushRef="#br0" timeOffset="120398.54">19351 17454 110 0,'-1'10'107'15,"-3"1"35"-15,-2 4 3 16,-2 5-25-16,-1 1-10 0,-7-1-18 16,1 4-13-16,-3 4 1 15,-1-1 4-15,2 2 8 16,3-2 4-16,-2-6-1 15,8-4-5-15,4-4-6 16,-7-2-7-16,9-3-16 16,-5 0-11-16,7 0-16 15,6-2-2-15,5 1 6 16,5 0 4-16,-4-5 13 16,3 3-5-16,-3-4-10 15,1 0-8-15,1 0-19 16,2-1-1-16,-1 0-9 15,0 0 1-15,0 1-1 16,-1 1-1-16,-2 2-58 16,-2-1-50-16,-4 2-147 15,-2-2-78-15,-1 2 204 16</inkml:trace>
  <inkml:trace contextRef="#ctx0" brushRef="#br0" timeOffset="124678.69">32682 16620 165 0,'0'0'90'0,"7"9"0"16,3-2-6-16,3 12-5 15,4 9-13-15,3 8-24 16,4 8-7-16,-2 9-1 16,-3 1 3-16,-2 10 2 15,2-3-1-15,0 1-2 16,1 1-2-16,-3-7 2 15,-3 3-1-15,-9-2-1 16,3-1-5-16,-6 2-8 16,-3 0-3-16,-1-1-3 15,-6-6-1-15,0-4 1 16,1-1 1-16,-1-4-4 16,-3 2-1-16,-2-4-5 15,-3 0-1-15,-4-1-2 0,-1-1 0 16,-3 3 0-1,-3-6-3-15,2-8 1 0,-2 5-1 16,-1-9 1-16,6-1 1 16,-1-3 1-16,0-6-2 15,6-4 1-15,8-1-2 16,-1 0 0-16,-4 4-1 0,4-6 1 16,1-1 0-16,8-6-1 15,2-5 0-15,3 0-1 16,6-1 0-16,4-4 1 15,-2 2 0-15,2 1 1 16,0-5 0-16,-2-4 0 16,2-4 0-16,7-7 0 15,0-8 0-15,6-2 0 16,2-3-1-16,0 1 1 16,2 1 2-16,0 1-1 15,1-5-1-15,-2-4 1 16,0 4-1-16,-7-12 0 15,-4-2 0-15,4-6 2 16,-7-8-1-16,1 10-1 16,-2 1 1-16,-12 13 0 15,2 7-1-15,-5 4 1 16,0 0-1-16,-1 1 0 0,-3-5 1 16,0-6 0-16,2-4 0 15,-9-8 1-15,0 0-2 16,-5 4 1-16,-6 10-2 15,11 13 1-15,-3 4 0 16,3 13 0-16,3-2 0 0,-5 4 0 16,4 1-1-16,2-2 1 15,-2 4 0-15,0-7 0 16,-1 2 0-16,-3 3 0 16,2 0 0-16,2 8 0 15,3 0 0-15,2 3-1 16,1 3-1-16,0 0 1 15,2-3 0-15,0 0 1 16,-1 0 0-16,1 0 0 16,1 0 0-16,0 0-2 15,3 10 0-15,2 13 0 16,14 31 0-16,-11-26 2 16,3 5 0-16,-4 3 0 15,4 3 1-15,1 1-1 16,-2 5 0-16,6 2 0 15,-8 6-1-15,-3 0 1 0,4-2 1 16,-7-1 0-16,4-4-1 16,1 3 0-16,-6-1 0 15,-3 3 0-15,-1 1 0 16,4 0 0-16,-5-2 2 16,3-5 0-16,-4-3-1 0,-16-10 1 15,13 1-1-15,-8 0-1 16,-1-1 0-16,0 5 2 15,-2 0 0-15,-2 0 2 16,2 0 1-16,0 0 4 16,0 3 0-16,-1 0 5 15,1-2 1-15,0-3 0 16,-2-5 0-16,5-5-3 16,0 0-4-16,0-8-3 15,1 2 0-15,-1 0-2 16,1-3-1-16,5 3 0 15,-4-2-1-15,4-1-1 16,-1-1 1-16,5-5-1 16,-3-4-4-16,9-2-23 15,-3-3-15-15,1-2-36 0,2 1-20 16,-1 0-76-16,0 0-94 16,1 0 171-16</inkml:trace>
  <inkml:trace contextRef="#ctx0" brushRef="#br0" timeOffset="134464.78">3273 16619 183 0,'0'-8'145'0,"0"8"12"16,11 10-15-16,-9 3-40 15,6 10-13-15,8 14-17 16,-4 0-4-16,7 12-11 16,-10-3-7-16,5 4-13 15,1 1-8-15,-5-8-14 0,14 5-4 16,-15-11-7-16,-2-6 1 16,7 2-26-16,-13-17-30 15,0-6-90-15,-1-9-81 16,2-11 140-16</inkml:trace>
  <inkml:trace contextRef="#ctx0" brushRef="#br0" timeOffset="134694.62">3357 16742 279 0,'15'-12'158'0,"4"-1"-38"16,3 0-32-16,1 1-51 15,1 3-13-15,-1 4-16 16,-4 3-6-16,-2 3-23 16,1 0-30-16,-6 1-121 15,-2 3 109-15</inkml:trace>
  <inkml:trace contextRef="#ctx0" brushRef="#br0" timeOffset="134901.29">3437 17013 178 0,'0'-8'159'0,"4"-3"17"16,15 2-40-16,1-5-28 0,9 1-55 15,0-1-19-15,-4-5-24 16,0 3-17-16,-4 2-49 16,-1 0-36-16,-5 3-105 15,1 6 118-15</inkml:trace>
  <inkml:trace contextRef="#ctx0" brushRef="#br0" timeOffset="135085.48">3887 16949 251 0,'10'19'186'15,"0"4"4"-15,-6-2-54 16,-4-2-33-16,0 3-49 0,0 5-17 16,-2-9-24-16,2 4-9 15,5-4-43-15,-10-10-39 16,6 0 50-16</inkml:trace>
  <inkml:trace contextRef="#ctx0" brushRef="#br0" timeOffset="135233.79">3856 16715 96 0,'-8'-3'35'0,"8"-1"-32"16</inkml:trace>
  <inkml:trace contextRef="#ctx0" brushRef="#br0" timeOffset="135590.44">4060 16882 397 0,'5'23'222'15,"-4"0"-40"-15,0-1-9 0,1 2-35 16,0-2-17-16,1-4-42 16,3 0-20-16,3-4-36 15,2-8-11-15,1-3-10 16,1-1 1-16,0-8-20 16,2 8-29-16,1-2-72 15,-1-5-40-15,-1 2-82 16,-2-7-36-16,0-3 184 15</inkml:trace>
  <inkml:trace contextRef="#ctx0" brushRef="#br0" timeOffset="135741.26">4205 16916 271 0,'-18'16'165'15,"-3"-1"-29"-15,1 0-35 16,-4-3-57-16,1-5-20 15,7-5-47-15,5-1-44 16,9-6 46-16</inkml:trace>
  <inkml:trace contextRef="#ctx0" brushRef="#br0" timeOffset="135959.28">4293 16687 350 0,'0'17'193'0,"-7"6"-33"16,6 7-43-16,5 1-32 15,-6 4-16-15,-1 0-26 16,-4-1-16-16,-1 0-16 16,12-10-8-1,-3-12-33-15,1 0-33 0,11 33-136 16,2-3 124-16</inkml:trace>
  <inkml:trace contextRef="#ctx0" brushRef="#br0" timeOffset="136396.51">4545 16746 199 0,'-6'7'155'15,"-4"16"16"-15,-3 10-11 0,-6 10-42 16,-1 6-4-16,3-1-11 16,3-2-8-16,9-4-24 15,4-12-18-15,7-5-28 16,0-10-11-16,7-15-12 16,3-8 2-16,1-17-2 15,2-6 1-15,-3-10-2 16,-2-4-1-16,-4-11 0 15,-1-3 1-15,-4-7 0 16,-1 3 2-16,-3 7 12 16,1 10 20-16,0 22 38 15,0 4 13-15,-3 11 15 16,0 9-7-16,-3 12-16 16,-1 7-5-16,0 16-20 15,0 1-12-15,1 10-22 0,4 4-8 16,6 4-8-16,1 0-1 15,3-5-2-15,2-3-5 16,-1-12-55-16,0-5-41 16,0-10-116-16,-1-1-51 15,-6-6 169-15</inkml:trace>
  <inkml:trace contextRef="#ctx0" brushRef="#br0" timeOffset="137627.28">12045 16448 313 0,'3'28'160'16,"1"13"-44"-16,-1 5-20 16,9 9-16-16,0 0-14 15,3 6-18-15,4-4-8 16,-4-5-17-16,0-5-7 0,2-12-9 15,-3-5-10-15,-4-9-54 16,0-5-59-16,-5-13 69 16</inkml:trace>
  <inkml:trace contextRef="#ctx0" brushRef="#br0" timeOffset="137845.64">12071 16626 144 0,'0'-4'97'0,"5"-7"10"16,3 2-22-16,10-12-32 16,7 4-8-16,8-3-18 15,-1-4-9-15,4 9-13 0,-4-1-16 16,-3 6-91-16,-3 1 74 15</inkml:trace>
  <inkml:trace contextRef="#ctx0" brushRef="#br0" timeOffset="138029.92">12159 16869 335 0,'2'3'170'0,"10"-6"-56"16,6-2-27-16,0-7-48 16,7-2-20-16,9-6-60 15,0-3-56-15,10-1 60 16</inkml:trace>
  <inkml:trace contextRef="#ctx0" brushRef="#br0" timeOffset="138195.84">12633 16764 251 0,'7'31'188'0,"-1"3"-2"15,-3 1-55-15,-3-3-31 16,0-6-55-16,0-4-27 16,-3-6-90-16,-1-6-99 15,-1-13 106-15</inkml:trace>
  <inkml:trace contextRef="#ctx0" brushRef="#br0" timeOffset="138323.96">12616 16543 40 0,'-1'-8'10'0</inkml:trace>
  <inkml:trace contextRef="#ctx0" brushRef="#br0" timeOffset="138535.21">12832 16554 186 0,'0'26'158'0,"-4"9"34"0,-1 6-20 16,3 0-54-16,0 5-24 15,2-6-42-15,1-14-16 16,2-6-26-16,6-6-8 16,6-10-22-16,4 3-24 15,5-8-55-15,-4-6-47 16,1-4 90-16</inkml:trace>
  <inkml:trace contextRef="#ctx0" brushRef="#br0" timeOffset="138670.74">12938 16703 197 0,'-26'4'133'16,"-5"0"-10"-16,6 3-55 15,0-2-23-15,11-2-60 16,5-3-62-16,6-2 48 16</inkml:trace>
  <inkml:trace contextRef="#ctx0" brushRef="#br0" timeOffset="138889.67">13051 16418 450 0,'-5'28'221'16,"-3"11"-67"-16,-3 1-12 15,3 8-43-15,1 1-13 16,1 2-43-16,-2-4-15 15,2-5-21-15,4-6-21 0,1-8-53 16,2-2-38-16,7-8-136 16,-3-1 151-16</inkml:trace>
  <inkml:trace contextRef="#ctx0" brushRef="#br0" timeOffset="139412.89">13373 16449 209 0,'-15'9'144'0,"-10"6"15"16,2 9-9-16,3 16-34 0,-8-5-3 15,4 13-21-15,2-2-6 16,6 0-14-16,6 3-13 16,7-15-20-16,3-5-9 15,7-18-16-15,5-2-5 16,9-11-6-16,1-10 0 16,7-10-1-16,-3-14 1 15,-1-7 0-15,-5-6 1 0,-2-1-1 16,-6-1 1-16,-9-6 0 15,3-1 5-15,-9-12 24 16,0 1 14-16,-1 5 31 16,4 11 11-16,-1 23 5 15,9 14 3-15,-7 21-10 16,0 7-1-16,7 17-3 16,-13 2-3-16,2 10-3 15,-13 8-5-15,5 4-27 16,11 11-11-16,-1-4-21 15,8-8-10-15,0-4 1 16,-6-9-1-16,12-3-4 16,-6-3-14-16,-3-10-87 15,7-4-68-15,-11-9-165 0,7 0-89 16,8 2 265-16</inkml:trace>
  <inkml:trace contextRef="#ctx0" brushRef="#br0" timeOffset="143991.64">563 14089 142 0,'-1'-10'94'0,"-4"2"4"15,5 0-21-15,1 6-8 16,8 10-5-16,5 3-1 16,6 18-1-16,3-1-1 0,2 12-7 15,4 8-6-15,0 12-12 16,5 4-3-16,8 6 1 15,-1 4 1-15,0-5 2 16,-6-4-2-16,-10-4-4 16,-7-2-5-16,5-9-8 15,2 3-2-15,-2-10-5 16,6-6 0-16,-10-7 8 16,-4-6 4-16,-8-11 9 15,-4-2 4-15,-3-11 0 16,-3-4-1-16,1-4-8 15,-1-4-6-15,1-4-2 16,5-2-2-16,4 0-3 16,2 2 0-16,12-1-9 0,-2 0 0 15,5-3-5-15,5-3 2 16,0 2-1-16,5 1 1 16,7 2-1-16,2-3 0 15,-2 2 0-15,2 3-1 16,-6 7 1-16,-6 1 0 15,-2 8 0-15,-4-2 1 16,-3 2-1-16,5 5 1 16,-6-3-2-16,-2 5 2 0,-5 1 1 15,-3-1 0-15,-4 1 2 16,-5 1 2-16,0-5 1 16,-1 1 3-16,-1-5 5 15,-1-1 0-15,0 0 1 16,-3-12-1-16,-9-17-6 15,-18-35-2-15,7 15-1 16,-1-4 1-16,2-9 6 16,0-8 2-16,3 0 5 15,4-4-2-15,-8 8-6 16,-3 3-3-16,-6 1-7 16,-4 10 1-16,1 6-2 15,1 9 1-15,8 17-3 0,1 5 1 16,9 9-12-1,4 7-24-15,4 3-107 0,3 1-70 16,6 6 126-16</inkml:trace>
  <inkml:trace contextRef="#ctx0" brushRef="#br0" timeOffset="144706">1564 15082 160 0,'-11'1'137'16,"-6"6"21"-16,3 7-30 16,0 12-16-16,-5 8-25 15,6 1-8-15,-5 2-10 16,10-5-6-16,11-10-18 16,-1-7-13-16,12-11-20 15,-6-6-6-15,-3-4-5 16,9-2 2-16,0-1 7 15,0 5 6-15,11 6 12 0,-5 2 7 16,-1 7 13-16,1 1 4 16,-5 6 1-16,-1-1-5 15,-6 3-14-15,-1 4-10 16,-5-1-13-16,-2 1-1 16,-2-3-18-16,-5-7-28 15,-1-3-104-15,0-6-66 16,4-9 122-16</inkml:trace>
  <inkml:trace contextRef="#ctx0" brushRef="#br0" timeOffset="144900.48">1736 15215 424 0,'13'14'200'0,"-1"12"-72"16,2 4-24-16,0 6-14 15,-7 2-19-15,7-5-37 16,-2-3-11-16,-8-9-26 16,7-1-30-16,-1-4-107 15,-9-7-122-15,-11-14 164 0</inkml:trace>
  <inkml:trace contextRef="#ctx0" brushRef="#br0" timeOffset="145064.48">1741 15180 117 0,'-10'-14'97'15,"-1"-5"12"-15,2 2-32 16,2 3-44-16,5-7-30 0,3 11-55 16,5 0-31-16,-1-4 52 15</inkml:trace>
  <inkml:trace contextRef="#ctx0" brushRef="#br0" timeOffset="145580.72">1926 15004 138 0,'12'12'124'0,"-3"8"33"15,4-1-7-15,-10 1-23 16,-3 1-8-16,-7 3-24 15,3-1-12-15,-5 9-23 0,4 5-8 16,2 9 1-16,-4 2 5 16,1-5 16-16,0-4-1 15,10-13-5-15,-6-6-9 16,10-11-24-16,-1-6-8 16,2-9-12-16,7-5-5 15,-6-10-2-15,11 1-1 16,0-2-1-16,0-1 0 0,4 3-4 15,-7-6 2-15,1 4-3 16,1 1 1-16,-4 0 0 16,-2 5-2-16,-5 2 2 15,-6-4 1-15,0 7 11 16,-3 0 13-16,-7 6 20 16,3 10 7-16,-6 12 4 15,-1 11-1-15,-2 21 2 16,-1 8 5-16,5 13 22 15,3 1 7-15,10-16 2 16,3-15-12-16,9-17-30 16,1-11-19-16,9-5-16 15,4-7-2-15,2-7-5 16,2 1 0-16,-7 0-3 16,4 10-23-16,-14-1-132 15,-2-3-84-15,-6 0-243 0,-7-7 275 16</inkml:trace>
  <inkml:trace contextRef="#ctx0" brushRef="#br0" timeOffset="147433.54">1893 14025 209 0,'6'1'141'0,"6"16"-2"16,6 5-23-16,-3 24-39 15,2 7-12-15,-9 20-15 16,5 4-3-16,0-3 8 15,4-1 8-15,5-18 5 16,-8-8-3-16,5-14-16 16,-2-5-10-16,3-4-18 0,2 2-6 15,-1-3-6-15,2-4-3 16,0-11-1-16,1-6 1 16,0-4 2-16,-1-5 3 15,-3-6 8-15,1 3 1 16,5 3 5-16,-8-1 0 15,16 12-2-15,-11-4-2 0,5 10-4 16,7 2-4-16,-11-1-4 16,6 0-2-16,-6 2-4 15,2 4-1-15,-1 3 8 16,1 2 2-16,1-3-1 16,2-2 1-16,5-1-8 15,1-1-3-15,4-2 1 16,-8-1-1-16,-2-6-2 15,10-1 1-15,-1-7 0 16,13-3-1-16,3-3 1 16,-2-3 0-16,3 5 0 15,3 2 0-15,5 3 0 16,-6 1 0-16,2 2 1 16,-1-1 0-16,-1 1-2 15,4 0 1-15,4-2-3 16,4-3 2-16,0 2-1 15,-9-1 0-15,-1 3 2 0,-7 4-1 16,-4 2 1-16,10 3 0 16,-1 3 0-16,1 1 0 15,7 2 0-15,-5-2 0 16,-9-3 1-16,-2-3 0 16,-6-11-1-16,1 0 0 0,4-5 0 15,2 0 0-15,5 3-1 16,3 2 1-16,-1 2 1 15,-4 2-1-15,-7 2 2 16,1 1-2-16,-3-3 0 16,2-1 1-16,6-6-3 15,0 0 2-15,7-4 0 16,-7 0 0-16,0 2 3 16,-6 3-2-16,-10-2-1 15,8 3 1-15,-6-2-1 16,3 2 0-16,-6 1 1 15,-2-1 0-15,-8 3-1 16,-1-1 1-16,3 3 0 16,2 3-1-16,-1-2 1 15,3 1 0-15,-4-2-1 0,-5-2 1 16,-2 1-1-16,-7 0 0 16,-7 0 0-16,1 0 1 15,0-2-1-15,2 1 0 16,-3-3 2-16,-3 1-2 15,4 1 1-15,-4-1 1 16,10-1-2-16,4 3 0 16,-1 1 0-16,2-1 1 0,0 0-1 15,-1-3 0-15,-1-4-3 16,1-2 0-16,-2-8 0 16,-1-3 2-16,-1-9 1 15,3-7 3-15,0-3 5 16,3-6 1-16,0-8 2 15,0-2 1-15,-1-13-2 16,0-5-1-16,-1-8-3 16,0 1-2-16,-5-2-2 15,-3 6-7-15,0 18-66 16,-3 10-48-16,0 32-101 16,-7 11-108-16,-14 27 217 15</inkml:trace>
  <inkml:trace contextRef="#ctx0" brushRef="#br0" timeOffset="148253.76">3426 15418 203 0,'0'0'162'0,"6"2"4"15,4-2-27-15,3-1-18 16,9-7-34-16,6-3-10 16,9-4-23-16,2-3-11 15,3 1-22-15,1 2-7 0,0-3-17 16,0 5-12-16,-17-2-33 15,-1-2-22-15,-13 6-59 16,-4 6-49-16,-2 1 117 16</inkml:trace>
  <inkml:trace contextRef="#ctx0" brushRef="#br0" timeOffset="148475.41">3738 15307 197 0,'0'57'152'0,"0"-24"23"15,0 2-19-15,6 3-45 16,-2 0-24-16,3-6-45 0,2 1-18 16,-1-1-21-16,1-7-7 15,6 1-31-15,0-8-23 16,-3-8-70-16,13 2-46 15,-7-15 111-15</inkml:trace>
  <inkml:trace contextRef="#ctx0" brushRef="#br0" timeOffset="148743.76">4079 15466 341 0,'9'-20'195'0,"-9"9"-18"16,-1 6-14-16,-6 8-17 15,-5 5-4-15,-2 11-23 16,-1 3-15-16,-1 2-22 16,2 7-7-16,4 0-10 15,2-4-9-15,10 10-19 16,5-11-8-16,7 2-19 16,4 3-5-16,1-15-4 15,2 0-1-15,3-9-40 16,2-5-42-16,1-5-122 15,0-3-58-15,-3-9 158 16</inkml:trace>
  <inkml:trace contextRef="#ctx0" brushRef="#br0" timeOffset="148924.34">4307 15475 280 0,'7'3'222'0,"-2"5"29"0,0-2-56 16,6 2-31-1,-1-2-53-15,2 0-31 0,4 3-44 16,4 2-17-16,3-2-26 16,0 1-20-16,3-1-75 15,-3-3-41-15,-4-2-109 16,-1-3-48-16,-5-9 196 16</inkml:trace>
  <inkml:trace contextRef="#ctx0" brushRef="#br0" timeOffset="149072.04">4539 15447 239 0,'-7'11'167'0,"-6"5"6"15,-4 6-27-15,-3 8-48 16,1 8-20-16,-2 2-39 16,-2-3-16-16,10-7-56 0,-1-10-49 15,14-8 53-15</inkml:trace>
  <inkml:trace contextRef="#ctx0" brushRef="#br0" timeOffset="149289.68">4582 15083 494 0,'-2'21'258'16,"0"10"-78"-16,2 27-42 15,2 6-29-15,6 3-45 16,3-4-16-16,4-15-36 16,3-3-16-16,1-9-73 15,1 5-48-15,-5-4-195 16,2-1 194-16</inkml:trace>
  <inkml:trace contextRef="#ctx0" brushRef="#br0" timeOffset="149444.51">4548 15621 520 0,'-16'-15'259'0,"13"4"-100"0,4-7-34 15,10 1-63-15,10 1-20 16,11-6-29-16,10-1-6 16,4-5-66-16,0 1-55 15,5 1 74-15</inkml:trace>
  <inkml:trace contextRef="#ctx0" brushRef="#br0" timeOffset="153468.24">8915 14172 150 0,'0'0'88'0,"6"12"-1"16,2-3-4-16,9 8-12 16,0 3-6-16,0-4-12 15,4 7-1-15,4 12 1 16,3 5 3-16,0 14-3 15,8 5-1-15,-5 3-10 16,5 4-5-16,5-7-9 16,-10-10-5-16,-1-7-5 15,0-6-4-15,-3-8 0 16,1 0 1-16,-6-11 4 16,-3-3 1-16,-8-3 4 15,1-1 2-15,-5-4 2 0,-2-3 5 16,5-1-1-16,-1-2-2 15,3-3-11-15,0-4-5 16,1-3-7-16,-2-3-2 16,7-1-2-16,0 0-1 15,1 0-1-15,1 2 1 16,6 6-2-16,0 1 1 16,7 5-1-16,3 1 0 15,0 0 0-15,3 0 2 0,-1-2 0 16,2 1-1-16,-2-6-1 15,6 4 1-15,-5 1-1 16,-9-2 2-16,-10-6-1 16,-2 2 1-16,-2-6 0 15,0 1 2-15,5-1-1 16,-12-5 1-16,-2-9 1 16,-1 2 0-16,-4-2 5 15,6 5 8-15,-8-6 12 16,0-3 8-16,-4-11 2 15,-1-10-5-15,3-2-9 16,-8-5-5-16,-2 2-4 16,-12 2 1-16,-7 12-2 15,-1 4-2-15,-8 9-4 16,0 1-4-16,-5-1-2 0,5 7-4 16,6 6-18-16,2 5-25 15,8 12-83-15,1 0-52 16,7 1-129-16,7 3 181 15</inkml:trace>
  <inkml:trace contextRef="#ctx0" brushRef="#br0" timeOffset="154263.76">10099 15113 183 0,'-11'17'142'0,"-4"3"-1"16,-2 6-27-16,-2 3-8 15,-3 9-33-15,13 2-10 16,3-7-21-16,-2-11-7 15,15-11-16-15,-4-7-4 16,13-6-7-16,0-5-3 16,5-5-1-16,4-2 0 15,3 2 2-15,0 2 8 16,-5 5 23-16,2 9 14 16,-12 6 26-16,2 8 13 0,-7 7 5 15,-7-1-11-15,-2 5-28 16,-4 0-18-16,-2-3-28 15,-3-3-7-15,4-4-51 16,-2-6-55-16,1-6-101 16,4-1-90-16,4-15 182 15</inkml:trace>
  <inkml:trace contextRef="#ctx0" brushRef="#br0" timeOffset="154424.6">10295 15201 385 0,'13'1'199'0,"2"19"-57"0,0 4-29 16,1 8-56-16,-3 3-21 15,-2 1-34-15,-4-4-30 16,-1-4-117-16,2-4 99 16</inkml:trace>
  <inkml:trace contextRef="#ctx0" brushRef="#br0" timeOffset="154622.57">10302 15108 370 0,'-9'-7'161'0,"5"-2"-102"15,1 0-8-15,1-3-31 16,2-1-19-16,3-1-11 15,3 2-13-15,5 3-60 16,1-3-52-16,4 5 81 16</inkml:trace>
  <inkml:trace contextRef="#ctx0" brushRef="#br0" timeOffset="155047.62">10551 15062 338 0,'4'23'196'15,"9"8"-18"-15,-6-4-23 16,-5-3-43-16,2 1-18 16,-3-6-29-16,5-1-13 15,-3-5-17-15,4-7-3 16,-2-7-15-16,0-9-4 0,9-1-6 16,-2-3-2-16,8-1 0 15,1-2-2-15,-4 4-1 16,2-2 0-16,-9-5 1 15,1 6-1-15,-4-12 11 16,-4 6 12-16,-2 10 22 16,-2 2 12-16,-5 13 13 15,-3 2-5-15,-6 17-4 16,-3 10 7-16,-3 26 8 16,4 4 11-16,0 2 17 15,11-5 0-15,9-18-15 16,5-8-10-16,16-11-29 15,-1-10-14-15,5-7-15 16,5-3-4-16,1-5-8 16,-1-3-4-16,2-1-3 0,-7-4-8 15,-9-3-150-15,1 3-122 16,-10-9-329-16,-13 2 350 16</inkml:trace>
  <inkml:trace contextRef="#ctx0" brushRef="#br0" timeOffset="158374.37">10189 13997 163 0,'11'0'88'15,"5"4"-9"-15,2 10-5 16,2 9-6-16,-1 7 1 16,1 15-8-16,1 0-3 15,0 8-10-15,-1 3-5 16,-2-3-5-16,0-3-3 16,-5-10-3-16,0-8-2 15,4-6-8-15,0-7-1 16,3-7-7-16,-2-3 1 0,-4-12-3 15,-4-3 1-15,5-5 6 16,-3 0 3-16,-1 0 3 16,2 1 2-16,-2 4-4 15,3 4-1-15,5 6-4 16,-1 4-1-16,6 3-7 16,-1 3-1-16,4 0-4 15,-3 3-2-15,1-3-1 16,-1-3 0-16,1-3-1 15,0-4 0-15,7-4 1 16,1-1 0-16,4-1 0 16,5 3 1-16,-9-2-1 15,4 1 0-15,0-4 0 16,-5 1-1-16,6 3 0 0,-2 4 0 16,-1 5 0-16,1 2-1 15,5 6 2-15,-1-8-1 16,7 2-1-16,-3-6 1 15,5-5-1-15,2 0 0 16,2-3 0-16,4-3 0 16,1-7 0-16,7 3 1 0,4-2-1 15,3 5 1-15,-3 4-1 16,-3 1 0-16,-6 3 1 16,5 7-1-16,6-4 1 15,4 3 0-15,0-6-1 16,-1-5 0-16,-3 2-1 15,-2-5 0-15,4 1 1 16,6 2 0-16,-5-4 0 16,-4 3 0-16,-2 4 0 15,-10 2 1-15,1 5-1 16,2 5 1-16,0-1 0 16,7 2-1-16,-6-3 0 15,-5 0 1-15,0-1-2 16,-6-1 1-16,6-1 0 15,4 3-2-15,2-4 2 16,-3-8 1-16,7 3 0 0,-7-4 0 16,-4 3-1-16,3 4 0 15,-7 3 0-15,6-3 0 16,8-1 1-16,1-2-1 16,1-4 0-16,-4-2 0 15,-7-2-1-15,-2 2 1 16,1-2 0-16,-2 2-1 0,6 3 1 15,-1 0 2-15,-1 1-2 16,-5-2 1-16,-8-2-1 16,0 2 0-16,-2 3 0 15,3 1 0-15,-1 0 0 16,-4-3 0-16,3-1 0 16,-1 0 0-16,5 5 1 15,-8-4-1-15,-3 3 0 16,2 3 2-16,-8-2-2 15,5 5 1-15,-2-6 0 16,-4-4-1-16,8 4 0 16,-2-1-1-16,6-1 0 15,0-2 1-15,1-7 0 16,1-1 2-16,0 4-2 16,-2 1 0-16,-4 5 0 0,-1 0 0 15,-2 1 0-15,6 1 1 16,2-2 1-16,2-3-2 15,1 1 0-15,2-4-2 16,2 6 0-16,-2 0 3 16,-4-2-1-16,0 0 1 15,-7 4-1-15,0 0 1 16,-1 2-1-16,-4 3 0 0,2-1 0 16,1 1-1-16,3 1 1 15,-5-3 0-15,1-1 0 16,-3 2 3-16,3-1-3 15,4 3 0-15,-6-1 0 16,-2-3 0-16,-4-1 0 16,-2-2 1-16,5 5-1 15,2-5 0-15,-3 5 0 16,-1 2 0-16,-2-4 0 16,1 3-3-16,5-1 3 15,-1-8 0-15,7 4 0 16,-4-1 2-16,-2-8-2 15,1 7 1-15,-9-2-1 16,-7-1 0-16,-3 4 0 0,2 6 2 16,-1-4-2-16,8 6 2 15,-5 0-2-15,1-5 0 16,-7-1 0-16,-1-1 0 16,-2-4 1-16,-3 2-1 15,-1-1 1-15,-2 0 2 16,-2 3-1-16,0 0 0 15,0 0-1-15,0 0-1 0,0 3 0 16,0 2 1-16,0-3-1 16,0 2 0-16,0-1 0 15,0-2 0-15,0-1 0 16,0 0 0-16,0 0 0 16,0 0 1-16,0 0-1 15,0 0 0-15,0 0 0 16,0 0 0-16,7 3 0 15,2 0 0-15,2-1 1 16,28 5-1-16,-30-16 1 16,1 2 0-16,1 2-1 15,-2 0 2-15,2 0-2 16,0-1 2-16,2 0-1 16,-2-2 1-16,1-3 0 0,4 4 0 15,1-2 0-15,2 2 0 16,1-2 3-16,-1-5 1 15,0-7 3-15,4-3 0 16,1-7-1-16,-2-2-1 16,6-1 1-16,-4-1 3 15,7 7 8-15,3 6 4 16,0 1 7-16,1 5-2 0,-2-6-5 16,-3-2-6-16,0-1-9 15,1-1-5-15,-1 3 0 16,1 3-1-16,-14 4-2 15,-5 0-18-15,-4 8-89 16,-8-3-56-16,6 9 92 16</inkml:trace>
  <inkml:trace contextRef="#ctx0" brushRef="#br0" timeOffset="159551.03">12242 15173 269 0,'0'0'142'0,"16"3"-27"16,40 2 5-16,-12-15-17 15,9 3 2-15,2-4-19 16,5-3-19-16,-5 3-24 16,-6-11-13-16,-3 6-24 15,-8 3-8-15,-6-1-40 16,-3 3-32-16,-9 0-109 16,-4 6 111-16</inkml:trace>
  <inkml:trace contextRef="#ctx0" brushRef="#br0" timeOffset="159760.62">12639 15235 392 0,'-18'48'194'0,"2"5"-73"15,4 3-31-15,4-8-47 16,2-5-17-16,9-4-21 15,2-5-7-15,7-8-39 16,3-4-41-16,2-8-126 16,1-5 126-16</inkml:trace>
  <inkml:trace contextRef="#ctx0" brushRef="#br0" timeOffset="160032.51">12996 15331 378 0,'13'-21'238'16,"-7"5"-20"-16,-9 7-68 0,-2 4-16 15,-8 8-28-15,-3 10-12 16,-1 12-16-16,-4 10-12 16,14 17-4-16,-11-2-4 15,2-3-5-15,9-2-5 16,3-10-22-16,12-5-7 15,6-8-13-15,0-6-4 0,6-9-1 16,-1 0-1-16,10-3-49 16,-1-9-52-16,-2-3-121 15,0-13-66-15,-4-3 175 16</inkml:trace>
  <inkml:trace contextRef="#ctx0" brushRef="#br0" timeOffset="160221.39">13187 15480 388 0,'7'2'237'0,"9"1"-10"16,3 4-19-16,8 6-46 15,-2-4-25-15,1 3-53 16,-1-1-35-16,1 1-34 16,3 3-6-16,-5-4-31 15,0-6-38-15,5 2-93 16,-10-8-46-16,3 0-141 0,-2-3 206 15</inkml:trace>
  <inkml:trace contextRef="#ctx0" brushRef="#br0" timeOffset="160406.18">13565 15268 259 0,'-16'25'198'0,"-10"17"31"16,-4 10-27-16,2 11-82 15,-2-3-24-15,2-7-58 16,-3-4-18-16,15-12-36 16,-6-9-35-16,14-6-115 15,8-5-124-15,-5-1 182 16</inkml:trace>
  <inkml:trace contextRef="#ctx0" brushRef="#br0" timeOffset="160682.53">13710 14908 372 0,'-4'1'271'0,"0"11"17"15,-4 12-92-15,-2 8-11 16,-2 19-32-16,-1 2-19 15,3 21-23-15,-1 9-22 16,2 4-43-16,5 7-15 0,1-17-21 16,5-11-4-16,6-15-21 15,3-13-41-15,3-11-133 16,0-7-62-16,-7-13-151 16,-3-6 227-16</inkml:trace>
  <inkml:trace contextRef="#ctx0" brushRef="#br0" timeOffset="160852.69">13556 15529 741 0,'-10'0'406'15,"7"3"-118"-15,8-6-108 16,9-1-37-16,15-9-72 16,6-8-23-16,16-5-16 15,5-3-6-15,-1 0-35 0,3 3-57 16,-14 4-165-16,-7 0-100 15,8 11 187-15</inkml:trace>
  <inkml:trace contextRef="#ctx0" brushRef="#br0" timeOffset="165973.6">11720 18730 140 0,'16'-58'124'0,"-12"39"7"16,-3-1-19-16,-1 7-14 15,-1 0-26-15,-4-4 1 16,0 3-3-16,-3-6-3 0,-2 3-7 16,-3-2-3-16,0-14-8 15,-5 2-2-15,-5-4 1 16,3 1 1-16,-3 5 5 15,-4 1-1-15,5-3-4 16,-2 1-4-16,2-1-14 16,4-1-8-16,-14 8-10 15,-3-1-5-15,-12 6-3 16,-8 6-1-16,-2 0-2 16,-3-5 1-16,0 13-1 15,3-14-1-15,-12 8 0 16,-2 7 0-16,-9-11-1 15,-3 16 1-15,7-6-4 16,-3 1-3-16,-4 1-3 16,-5 0-2-16,-11-1 2 0,3 1 2 15,4 5 2-15,-1-3 3 16,-10 7-1-16,0 3 1 16,-3-3 0-16,8-2 2 15,1-3 0-15,-2 10 0 16,28-3-1-1,35-4 0-15,1 1-1 0,-116 13 2 0,10 1-1 16,2-7 1-16,43-1 0 16,8 4 1-16,5 8-1 15,-2 2 1-15,3 6-1 16,1 0-1-16,11-4 1 16,1-2 0-16,17 1 0 15,6 1 0-15,-1 4-1 16,12 0 0-16,-3 2-2 15,2 13 2-15,10-18-2 16,2 3 2-16,9-3-2 16,5-14 0-16,9 11 0 15,2 4-2-15,7 1 0 16,6 5 0-16,10 4 1 16,3-5 2-16,10-1 2 15,-6 0-1-15,5 3 0 16,-1 6 0-16,3 5 0 15,15-5 0-15</inkml:trace>
  <inkml:trace contextRef="#ctx0" brushRef="#br0" timeOffset="169023.84">12392 18360 148 0,'12'12'101'0,"13"4"4"16,11 0 0-16,6-5-20 15,-4 4-11-15,8-5-16 16,-1 2-4-16,13-6-4 16,11-3-3-16,2-7 3 15,6-11-2-15,3-2-7 16,-11-12-3-16,8 3-9 15,3 2-4-15,-3 1-6 16,0 5-2-16,-8 0-7 16,-5 0-2-16,-3-1 2 0,-1-4 1 15,3-5 4-15,-5 2 3 16,-9 1 0-16,0 2 0 16,-12 0-2-16,-7-1 0 15,-5 0 0-15,-5 2 3 16,-10 4 5-16,3 2 1 15,-1-5 3-15,-2-5-2 16,-4-10-5-16,-3-5-3 0,-3-1-9 16,-3-1-2-16,-6 2-2 15,-5 3 0-15,-14 3 0 16,3 0-1-16,-6 1 0 16,-5 6-2-16,-5 1 1 15,-11-2 1-15,-6 6-2 16,-3-7-1-16,0 0-1 15,-1 1-1-15,-1-3-1 16,-1 1 2-16,-5-2 0 16,2 4 0-16,2 2-1 15,3 2-1-15,10 9-1 16,0 4 1-16,6 15-2 16,-4 2-3-16,-10 8-3 15,-2 3-3-15,-11 3-1 0,1 3 0 16,9-1 4-16,10 2 1 15,3-8 4-15,-1 1 4 16,-2-3-1-16,0-1 1 16,8 2-2-16,10 5 1 15,15 1 0-15,-5 3 0 16,6 0 1-16,-2 3-1 16,-3 3 2-16,2 4-2 15,-9 10 0-15,4 7 2 0,6 10-2 16,3 2 2-16,2-1-1 15,5-11 1-15,5-7-1 16,-10-9 0-16,19-5-1 16,0-1 0-16,9 2-1 15,13 4 1-15,9-3 3 16,4 5 2-16,5-4 7 16,9 2 2-16,6-6 5 15,4-5 6-15,9-5 3 16,-6-5 4-16,0-2 0 15,-1-2-6-15,-2-9-5 16,6 0-7-16,-1-10-5 16,6-1 0-16,-1-5-64 0,-1 0-71 15,-1 4 82-15</inkml:trace>
  <inkml:trace contextRef="#ctx0" brushRef="#br0" timeOffset="173491.51">13845 16446 67 0,'-23'-6'42'0,"-3"3"-10"16,-2-4-7-16,1-4-15 16,0-3-2-16,2-7 7 15,0-3 7-15,-3-5 31 16,-4-2 20-16,-8-6 28 15,-3 4 3-15,-3 10-8 16,0 1-7-16,-4 9-19 16,-7 2-6-16,-3-2-14 15,-5 5-10-15,-2-8-14 16,6 1-8-16,-4-6-11 16,7-7-2-16,-13 8-4 0,0-8 0 15,-3 5-1-15,-3 6 1 16,12 7 5-16,4 10 2 15,-1 15 5-15,-3 7 1 16,-3-2-3-16,0 14-1 16,9-1-6-16,3-3 0 15,9 11-2-15,0-12 0 0,-2 1 0 16,6 4 0-16,-5-1-3 16,-2-2 1-16,9 5-1 15,-1-1 0-15,14 9 1 16,6 0 0-16,8 6 1 15,-1 4 1-15,6 1 0 16,0 6 1-16,3-4-1 16,5-3-1-16,6-7 0 15,6-5-1-15,8-1 1 16,5 2 0-16,16 7-1 16,4-3 0-16,11 8 1 15,0-6-1-15,5-11 2 16,6-2 0-16,2-16 0 15,14-6 3-15,12-12-3 16,0-6 2-16,10-9 0 16,-4-4-1-16,13-1 0 0,6 1-1 15,-2-10-1 1,0 3 2-16,-8-1-1 0,-8-3 3 16,-6 14-1-16,-6-2 0 15,-21-5 0-15,-5 2-1 16,-11-15 2-16,-6 0 2 15,0-2 18-15,-5-6 9 16,-14-3 18-16,-3-2 5 0,-9-4 0 16,-5-4-6-16,-4-2-12 15,-4 3-4-15,-12-4-14 16,-10-2-4-16,-14-6-5 16,-8-3-4-16,-8 8-4 15,-1 1 0-15,4 17-22 16,2 6-18-16,0 11-58 15,8 11-44-15,5 8-118 16,6 7 155-16</inkml:trace>
  <inkml:trace contextRef="#ctx0" brushRef="#br0" timeOffset="175056.05">18323 15953 93 0,'-55'-35'84'16,"22"33"21"-16,-4 0 3 0,-3 2-14 15,-7-3-11-15,-9 0-21 16,-2 1-7-16,-10-3-10 15,-3-2-3-15,-6 0-6 16,1 2-2-16,-4 6-4 16,0 8-2-16,6 12-4 15,0 0-4-15,12 12-6 16,-4-2-3-16,-4 4-5 16,1 1 0-16,-2-2-1 15,10 8 2-15,10-6 2 16,3 1 1-16,7 2-2 15,3-1-2-15,0-3-1 16,5 0 0-16,-2-2 1 16,5-3-1-16,18 5-2 15,3-3 2-15,17 5-2 16,3 1-1-16,8 4 0 0,4 5-2 16,3-1 0-16,7 1 0 15,5-11 0-15,6-2 0 16,11-10 1-16,3-5 0 15,14-7 0-15,1-7 1 16,4-3 1-16,0 0 1 16,-10-1 0-16,1 2 4 0,3 0-1 15,2 1 0-15,-1 1-1 16,1 0-4-16,-7 4 0 16,0 1 1-16,-4-1-2 15,-3-5 6-15,5-7 3 16,-7-5 2-16,-1-5 8 15,0 1-1-15,-11-4 0 16,6-1-2-16,-5-2-5 16,-3-1 0-16,0-2 0 15,-4-3 1-15,0-7 9 16,0-1 1-16,-4-3 7 16,0 5-1-16,-6-5 0 15,-9-1-3-15,-3 7-7 16,-3-5-5-16,3 7-5 15,2 3-2-15,-5-3-3 0,4-2 3 16,-3 0 1-16,-5-2 2 16,2-1 5-16,-5-2 2 15,-6 1 4-15,2 0 1 16,-6-1 1-16,-4 4-1 16,-8 1 0-16,-7 0-3 15,-3 4 1-15,-1 2-4 0,-2 4-2 16,-6 1-3-1,-11 9-6-15,-6-2 0 0,-5 6-5 16,10 4 1-16,10 3 0 16,4 4-1-16,8 6-35 15,1-2-28-15,2-3-87 16,6 1-46-16,4-3-129 16,4 1 194-16</inkml:trace>
  <inkml:trace contextRef="#ctx0" brushRef="#br0" timeOffset="176862.82">10291 15883 137 0,'-12'11'112'0,"5"-4"14"16,0-6-18-16,4-2-17 15,6-4-25-15,2 0-9 16,9-1-15-16,1-1-4 16,10-3-8-16,6 1-6 15,14-2-10-15,4 0-4 16,-2 0-3-16,-5-2 1 15,-10 0 7-15,6 4 5 16,2 1 8-16,4 0 3 16,2-1-1-16,-2-6 0 0,2-8 0 15,11-2-3-15,-5-6 1 16,1 2-4-16,-10-1-6 16,-11 1 0-16,-1 4-1 15,-6 0 3-15,0 8 1 16,-3-2 0-16,-7-1-3 15,-3-3-3-15,-3-3-3 16,-2-5 1-16,-3-1-3 16,-3-4 2-16,-4-8-1 15,1 7-1-15,-7 0 0 16,1 4-1-16,-5 5-3 0,-4 1 0 16,-8-2-2-1,0 1-2-15,-2 2 3 0,-2-8-3 16,0 4 0-16,-3-1 0 15,-3 0-2-15,0 6 0 16,-2 3-2-16,0 3 2 16,4 4 0-16,-1 1 1 15,3 1 1-15,0 0-1 16,-3 0 0-16,-2-2 1 0,-5 2-2 16,5 1 1-16,-10-3 1 15,-5 1-1-15,-2 10-1 16,-7 10 1-16,8 9-3 15,5 7 2-15,5 1 0 16,-4-6 0-16,6 2 0 16,5 0 0-16,5-3 0 15,11 3 0-15,-3 2 0 16,-9 1 0-16,2 8-4 16,-3 9 2-16,9 12 0 15,9 6-1-15,4 18 2 16,0 5 1-16,1 1-3 15,5 3 3-15,2-17 1 16,4-3 1-16,14-13 5 16,7-1 0-16,15-3 5 0,0-2-1 15,5-4-1-15,-1-5-3 16,-2-12-3-16,2-4-1 16,5-10-3-16,1-7 2 15,11-5-2-15,5-6 4 16,4-9 0-16,-1-3-6 15,-4-3-82-15,-3-1-58 0,0 9 85 16</inkml:trace>
  <inkml:trace contextRef="#ctx0" brushRef="#br0" timeOffset="178242.46">12782 15930 130 0,'-13'-2'83'0,"6"-1"16"15,2 2-2-15,6-1-11 16,2 0-2-16,-3 1-29 16,2 0-3-16,23-6-9 15,31-7 0-15,-12 11 4 16,4 3 2-16,9 7-12 15,4 3-6-15,1 8-13 0,7-4-6 16,5 3-1-16,-5-9 2 16,2-3 8-16,-5-3 5 15,-7-6 5-15,5-1 0 16,0-9-4-16,5-1-6 16,-6-7-4-16,-9 1-2 15,5-1 2-15,-7-1 1 16,2-1 1-16,2-4 1 0,-16-5 5 15,-3-5-1-15,-5 2 6 16,-1-1 1-16,-3-2-3 16,6 3 0-16,-9-10-7 15,-2 1-1-15,-9-2-7 16,-14 1-2-16,3 7-3 16,-14 2-1-16,-4 4 0 15,0 0-1-15,-20 0-1 16,6 2 0-16,-16 0-2 15,-5-6-1-15,5 3 1 32,22 17 0-32,1 0 0 0,-71-52 0 0,-11 5-2 15,2 6 0-15,36 41-1 16,2 2-2-16,13 8 2 16,-3 2 0-16,5 0 0 15,-8 3 1-15,-15 0 0 0,0-1 1 16,-15-4-1-16,6 0-1 15,6-2 0-15,2 2 1 16,10 6-1-16,-3 0 0 16,10 5-1-16,6 4-1 15,5 11 0-15,8 6 0 0,-2 8 1 16,9 10 0-16,-7 9-1 16,2 4 2-16,0 7 0 15,-4 8 0-15,6 10-1 16,-5 8-1-16,3 7 1 15,1-6 1-15,9-8 0 16,9-1 2-16,16-7 0 16,7-5 1-16,18 0 1 15,8-13 1-15,22-7 3 16,7-11 4-16,-1-17 3 16,6-9 3-16,-1-8-4 15,3-7-7-15,11-9-3 16,1 2-2-16,1-9-13 15,0 3-45-15,0 5-138 16,-2-4-125-16,10-6 188 0</inkml:trace>
  <inkml:trace contextRef="#ctx0" brushRef="#br0" timeOffset="188663.42">19723 15857 168 0,'-1'0'98'0,"0"0"0"0,1 0-7 16,1 4-14-16,7 10-11 16,22 30-18-16,-18-26-4 15,-3-1-9-15,-1 1-3 16,0-2-5-16,-2-4-2 15,0-2-2-15,-1-5-1 16,-1-2-3-16,2 3 0 0,-2-6 1 16,3 1 1-16,-3-2 0 15,3-2 0-15,0 0-2 16,-2-4-1-16,4 1-4 16,-2-2-2-16,4-1-4 15,3 1-2-15,5 1-2 16,0-3 0-16,4-2-1 15,1 1-1-15,0-7 0 16,0 0-1-16,3-3 1 16,-7-2-1-16,12-7 1 15,3 0-1-15,-1-2 0 16,4-2 0-16,-8 6 1 16,-1 4-1-16,-2-3 0 15,0 1-1-15,1 0 1 0,1-2 0 16,8 1 0-1,-3-4-1-15,-1-3 0 0,-6-4 0 16,-5-1 1-16,2 4-1 16,1-5 1-16,6 5 0 15,-2-6 0-15,3 3-1 16,-1-2 1-16,-2-2-1 16,-2 3 1-16,-4 7-1 15,-11 16 0-15,0 0 1 16,38-40-1-16,-1-4 1 0,5 3-1 15,-18 21 0-15,-5 1 0 16,-3 0 1-16,1 0 0 16,-9-1 0-16,1-1 0 15,1-4-1-15,-3 2 1 16,2-1-1-16,-1-1 0 16,1 5 0-16,1 2 0 15,-1 0 0-15,2 2 1 16,2-5-1-16,0 3 1 15,-1-2-1-15,-2 1 0 16,2 9 0-16,-10 4 0 16,1 9 1-16,-14 8-2 0,-4 10-15 15,-12 8-82-15,-8 5-71 16,-7 20 97-16</inkml:trace>
  <inkml:trace contextRef="#ctx0" brushRef="#br0" timeOffset="189527.99">19734 15857 63 0,'-1'0'47'0,"-4"3"11"16,0 4-9-16,-4 6-18 16,-14 26-7-16,20-28-4 15,-5-4 2-15,5-4 7 16,-2-2 4-16,-1-5 2 0,16 0 1 16,-12-4-5-16,3-2-3 15,2 0-2-15,-3-5-1 16,17-1 1-16,-6-3-2 15,13-11-3-15,-3-4-1 16,2-13-4-16,6-3 2 16,1-8 5-16,4-4 4 0,12-8 7 15,7-3 4-15,5-12 5 16,6 0 0-16,-2 4-6 16,0-9-8-16,13 3-12 15,4-7-4-15,4-5-5 16,0 7-1-16,-4 10-1 15,-9 3-1-15,-10 14-1 16,-4 9-1-16,-17 10-2 16,-7 11 2-16,-10 10-39 15,-7 4-47-15,-11 20 51 16</inkml:trace>
  <inkml:trace contextRef="#ctx0" brushRef="#br0" timeOffset="190356.68">19356 16324 109 0,'-1'-1'97'15,"0"1"4"-15,-9 3-13 16,-8 9-6-16,-28 40-9 16,27-31-7-16,7-5-16 15,6-5-12-15,2-4-21 16,2-4-6-16,5-3-7 15,3 0-2-15,-6-1 0 0,0 0-1 16,12-4 2-16,3 2 2 16,29 4 4-16,-30 10 6 15,-2 4 18-15,-4 1 8 16,-6 1 11-16,-1 1-2 16,-4 5-13-16,-1-6-9 15,-2-3-16-15,-2 2-5 16,1-10-5-16,-1 0-43 0,2-3-168 15,-1 3 149-15</inkml:trace>
  <inkml:trace contextRef="#ctx0" brushRef="#br0" timeOffset="190542.23">19453 16312 261 0,'11'13'138'0,"-4"6"-54"16,2 2-3-16,1 7-40 16,-7-3-22-16,7 2-8 15,-8-5-2-15,1-6-34 16,-3-2-86-16,-11-9 74 16</inkml:trace>
  <inkml:trace contextRef="#ctx0" brushRef="#br0" timeOffset="190706.56">19422 16264 151 0,'-2'-5'119'16,"-1"-3"-12"-16,4 1-47 16,3 2-16-16,2-6-54 15,5 1-45-15,3-2 35 16</inkml:trace>
  <inkml:trace contextRef="#ctx0" brushRef="#br0" timeOffset="191240.69">19648 16126 225 0,'-1'0'147'15,"6"3"-12"-15,-2 2-59 16,-3 5-19-16,5 3-15 16,-8 1-3-16,-1 5 2 0,-2 0 4 15,-9 9 10-15,3 2 3 16,2 7 0-16,3 4-1 16,-1-6 1-16,6-3 0 15,3-7-6-15,-1-9-6 16,8-5-19-16,0-5-6 15,1-6-6-15,3-3 0 16,2-2-1-16,-4-3 1 0,3-4-4 16,6-1-3-16,1-9-3 15,5-2-2-15,1-7 0 16,-2-2-1-16,-4-3 1 16,-4-7 2-16,-1 12 24 15,-8-4 12-15,-2 10 20 16,-3 11 7-16,-7 2-4 15,-2 13-5-15,-6 5-9 16,-5 15-4-16,-5 14-3 16,2 7 4-16,-1 10 6 15,3-3 2-15,13-10-8 16,0-9-7-16,16-7-15 16,5-5-7-16,2-7-8 0,6 1-5 15,-3-10-1-15,1-3-2 16,0-4 1-16,-2-5-51 15,0-1-189-15,-5-1-108 16,-9-3 184-16</inkml:trace>
</inkml:ink>
</file>

<file path=ppt/ink/ink9.xml><?xml version="1.0" encoding="utf-8"?>
<inkml:ink xmlns:inkml="http://www.w3.org/2003/InkML">
  <inkml:definitions>
    <inkml:context xml:id="ctx0">
      <inkml:inkSource xml:id="inkSrc0">
        <inkml:traceFormat>
          <inkml:channel name="X" type="integer" max="30937" units="cm"/>
          <inkml:channel name="Y" type="integer" max="17402" units="cm"/>
          <inkml:channel name="F" type="integer" max="4095" units="dev"/>
          <inkml:channel name="T" type="integer" max="2.14748E9" units="dev"/>
        </inkml:traceFormat>
        <inkml:channelProperties>
          <inkml:channelProperty channel="X" name="resolution" value="1000.22632" units="1/cm"/>
          <inkml:channelProperty channel="Y" name="resolution" value="1000.11493" units="1/cm"/>
          <inkml:channelProperty channel="F" name="resolution" value="0" units="1/dev"/>
          <inkml:channelProperty channel="T" name="resolution" value="1" units="1/dev"/>
        </inkml:channelProperties>
      </inkml:inkSource>
      <inkml:timestamp xml:id="ts0" timeString="2020-09-12T21:03:37.392"/>
    </inkml:context>
    <inkml:brush xml:id="br0">
      <inkml:brushProperty name="width" value="0.05292" units="cm"/>
      <inkml:brushProperty name="height" value="0.05292" units="cm"/>
      <inkml:brushProperty name="color" value="#FF0000"/>
    </inkml:brush>
  </inkml:definitions>
  <inkml:trace contextRef="#ctx0" brushRef="#br0">1863 4300 114 0,'-21'0'103'16,"-6"4"29"-16,-9 13-7 16,-4 16-34-16,4 9-21 0,-5 24-16 15,2 7-4-15,8 11-5 16,3-5-8-16,21-21-12 15,7-3-9-15,12-22-11 16,6-11-1-16,11-22 0 16,-2-11 1-16,10-16-1 15,3-17 0-15,7-12 2 16,3-21 1-16,-2-18 9 16,-3 0 5-16,-23-4 9 15,2 3 3-15,-11 3 6 16,-3 0 5-16,4 16 4 15,-6 12 3-15,-8 21 4 16,0 15 2-16,-8 23-6 16,-1 16-5-16,-3 28-16 15,-11 10-7-15,-2 27-9 0,2 6-1 16,5 6-4-16,11 2-2 16,14-5-3-16,10-6-1 15,11-15 1-15,4-7-1 16,10-25 0-16,1-15 1 15,2-22-1-15,6-11 1 16,-2-16-1-16,-1-8 0 0,-4 5-1 16,-4 1 0-16,-15 15-1 15,-11 12 1-15,-12 13 21 16,-11 11 22-16,-18 24 31 16,-9 9 20-16,-13 22 20 15,6 6-8-15,14-5-21 16,12-7-20-16,26-26-41 15,6-10-12-15,26-19-10 16,7-13-1-16,9-9-3 16,3-14-31-16,-1-9-159 15,-1 1-99-15,-2-9 161 16</inkml:trace>
  <inkml:trace contextRef="#ctx0" brushRef="#br0" timeOffset="217.59">2836 4002 394 0,'-17'-12'269'0,"-9"14"-19"15,-7 29-32-15,-2 7 0 16,-4 24-40-16,13 1-26 16,6 3-58-16,11 3-30 15,11-6-36-15,-2 4-10 0,13 0-12 16,1-3 0-16,3 0 1 15,1-5-96-15,-4-10-279 16,-3-5 258-16</inkml:trace>
  <inkml:trace contextRef="#ctx0" brushRef="#br0" timeOffset="382.59">2492 4917 400 0,'-31'-21'229'0,"18"5"-4"16,0-9-36-16,13 10-40 15,3-5-38-15,18-4-63 16,12 3-21-16,15-14-19 16,14-2-4-16,11-12-8 15,6 0-55-15,7 7-154 0,-4 1 148 16</inkml:trace>
  <inkml:trace contextRef="#ctx0" brushRef="#br0" timeOffset="1757.66">4025 4417 96 0,'1'61'88'16,"-2"2"27"-16,1 6-11 16,-2-9-34-16,-2-5-12 15,1-15-2-15,-2-7-3 16,4-15-3-16,0-5-4 16,0-15-9-16,-2-6-3 15,2-14-6-15,1-8-1 16,8-8-8-16,6-5-5 0,1-3-4 15,1-1-4-15,5 1-3 16,1 5-1-16,7 4 0 16,5 4-1-16,-3 8 0 15,-3 6-1-15,2 12 1 16,-8 7 1-16,6 12 2 16,-6 2 0-16,-3 1 3 15,-1 0-1-15,4 2-1 16,4-8 0-16,5-7-1 15,5-2-1-15,-11-25 1 16,4-1 1-16,-3-6 16 16,-3-3 12-16,-1 8 38 15,-7 6 18-15,-9 11 23 16,-6 7 4-16,-14 11-12 16,-7 5-8-16,-2 14-16 0,-5 5-10 15,1 11-18-15,4 2-11 16,2 2-22-16,7-2-8 15,13-6-8-15,4-3 0 16,13-11-2-16,1-4-4 16,3-13-104-16,3-5-84 15,6-12-137-15,4-4-75 0,10-8 249 16</inkml:trace>
  <inkml:trace contextRef="#ctx0" brushRef="#br0" timeOffset="2065.23">4898 4318 277 0,'-1'-4'167'0,"-9"10"8"16,-5 10-20-16,-5 16-14 15,-9 8-3-15,2 13-15 16,7-2-16-16,2-6-42 16,12-9-21-16,6-16-30 15,1-7-5-15,22-15-1 16,0-10 0-16,10-15 1 15,2-8 0-15,-8-6 1 0,1 1 8 16,-9 6 23 0,-3 5 14-16,-10 12 17 0,-2 4-4 15,-4 14-18-15,-4 4-15 16,0 12-20-16,-1 6-5 16,2 2-6-16,1 4-3 15,2-1-77-15,3 0-82 16,5-4-267-16,5 1 264 0</inkml:trace>
  <inkml:trace contextRef="#ctx0" brushRef="#br0" timeOffset="2466.79">5262 4391 391 0,'-19'18'226'15,"-12"9"-59"-15,-13 15-35 16,-5 7-10-16,3 8-32 15,10 2-13-15,12-12-28 16,9-9-14-16,15-17-18 16,6-15-5-16,12-22-3 15,9-14 2-15,11-27-1 16,7-8-1-16,-1-15-3 16,-2-2 1-16,-15-5 24 15,-7-2 13-15,-13-7 32 0,-7-2 10 16,0 11 1-16,-4 16 0 15,6 35-2-15,-1 16 1 16,3 22-7-16,1 14 0 16,-7 16 7-16,-1 11 3 15,-2 23 6-15,-2 5-8 16,1 9-33-16,8 0-14 16,2-9-26-16,0-6-4 0,7-4-4 15,-7-5-1-15,6-4-5 16,3-1-18-16,-1-16-159 15,-3-8-112-15,8-13-316 16,4-8 354-16</inkml:trace>
  <inkml:trace contextRef="#ctx0" brushRef="#br0" timeOffset="3203.28">5717 4589 357 0,'-5'-3'213'16,"8"-3"-48"-16,1-3-59 16,12 2-23-16,2-2-44 15,5 2-13-15,15 2-17 16,0-3-5-16,10 2-31 15,-3-4-70-15,0 4 62 16</inkml:trace>
  <inkml:trace contextRef="#ctx0" brushRef="#br0" timeOffset="3812.7">6270 4269 294 0,'-12'19'138'0,"8"9"-48"16,1 9-10-16,1 14-7 16,-1 4-12-16,1 6-3 15,-2-1-2-15,4-9 1 16,-2-8-3-16,2-16-14 15,5-11-8-15,8-16-13 16,7-11-7-16,12-23-4 16,6-7 0-16,-4-20-3 15,0-5 1-15,-8 2-3 16,-3 6 1-16,-5 11-1 16,-3 13 0-16,-6 14-1 15,-5 9-2-15,-5 22 3 0,-7 3 1 16,-2 15 8-16,2 10 5 15,-3 6 16-15,3 10 2 16,6-3 2-16,3-8-8 16,12-9-14-16,8-7-6 15,14-24-6-15,8-7 0 16,4-22 0-16,-2-10 0 16,-8-11 0-16,-4 0 0 15,-8-3 0-15,-4 6 0 0,-8 9 31 16,-2 8 18-16,-10 17 35 15,-2 6 18-15,-13 10-7 16,0 13-9-16,-3 9-20 16,-2 10-13-16,5 14-18 15,-2 0-8-15,11 6-16 16,7-1-6-16,4-8-4 16,4-4-2-16,8-9-7 15,0-7-56-15,16-12-196 16,7-5-100-16,0-22 192 15</inkml:trace>
  <inkml:trace contextRef="#ctx0" brushRef="#br0" timeOffset="4200.39">7266 4308 479 0,'-10'-4'240'16,"-7"11"-39"-16,-2 5-39 15,-11 11-5-15,6 7-22 16,1 8-43-16,1 9-16 0,1 4-36 16,2 3-10-16,3-4-14 15,10 0-4-15,10-11-2 16,11-4-4-16,2-14-3 16,6-3-1-16,-4-10 1 15,-8-6-1-15,11 3 1 16,-13-9 1-16,2 3-1 15,-1-2 0-15,-6-4 0 16,5 6 1-16,-6-1-1 16,2 0 3-16,-5 2 5 15,0-1 1-15,0 0 1 16,0 0-2-16,0 0-6 16,3 0-2-16,3-2-2 15,1 1-1-15,-7 1-43 16,0 0-62-16,0 0-148 0,0-4-143 15,1 0 238 1</inkml:trace>
  <inkml:trace contextRef="#ctx0" brushRef="#br0" timeOffset="4463.83">7308 4448 352 0,'-10'18'184'0,"-5"4"-46"15,-5 0-45-15,-8 0-56 16,0 2-14-16,-2-3-18 15,0-2-25-15,2-10-176 16,0 1 144-16</inkml:trace>
  <inkml:trace contextRef="#ctx0" brushRef="#br0" timeOffset="5491.03">7666 4324 232 0,'0'-4'143'0,"-13"2"-1"16,6 5-19-16,-10 7-28 15,-4 3-7-15,5 5-16 16,-6 1-13-16,8-4-28 15,-1-2-10-15,12-3-11 16,3-1-2-16,12 1-4 16,6-2-1-16,4-1-1 15,-3 0-1-15,2-2 4 16,-5 4 16-16,-3 2 35 16,-5 5 22-16,-14 6 34 15,-1 1-9-15,-13 4-27 16,-1 1-21-16,-1-3-36 15,-4-1-8-15,3-2-8 16,6-4-1-16,6-6-42 0,4-1-64 16,7-11-156-16,3-4 162 15</inkml:trace>
  <inkml:trace contextRef="#ctx0" brushRef="#br0" timeOffset="5854.34">8068 4228 417 0,'1'-10'213'0,"-6"10"-54"15,-16 6-3-15,-18 19-5 16,-2 1-16-16,-1 10-17 16,5 4-23-16,9-8-39 15,9-4-23-15,9-12-26 16,10-8-4-16,12-7-1 15,6 3 1-15,5-8-1 16,4 4 0-16,6 0 0 16,3-2-1-16,2 4 2 15,-10-1 5-15,-9 8 38 16,-7 7 19-16,-11 5 34 16,-1 3 3-16,-12 3-28 15,-3 2-20-15,-14 4-32 0,-4 0-12 16,-2-4-6-16,2-1-2 15,10-9-35-15,2-6-56 16,12-8-169-16,2-7-83 16,10-2 192-16</inkml:trace>
  <inkml:trace contextRef="#ctx0" brushRef="#br0" timeOffset="6269.79">8318 4320 248 0,'18'-17'205'16,"-7"13"18"-16,-14 13-42 16,-9 4-14-16,-18 10 0 15,-4 6-4-15,-2 11-14 16,-2-1-15-16,9 5-50 16,3-2-23-16,5-7-29 15,11-1-10-15,10-8-10 16,10-3-5-16,13-16-3 15,4-4-1-15,13-13-1 16,4-9 1-16,0-11 0 0,-7-6 0 16,-11-3 26-16,-6 2 21 15,-10 2 44-15,1 5 21 16,-7 6 5-16,-2 7-12 16,-2 8-23-16,-1 3-17 15,-2 12-27-15,-3 3-9 16,-1 11-22-16,-1 8-4 15,1 7-4-15,2 5-1 16,-4 5-5-16,-2 2-14 0,-1 1-103 16,0-2-62-16,7-9-150 15,5-3-60-15,2-18-26 16,4-9 2-16,2-9 281 16</inkml:trace>
  <inkml:trace contextRef="#ctx0" brushRef="#br0" timeOffset="7059.49">8701 4345 488 0,'-3'3'241'16,"-5"15"-56"-16,-10 5-7 15,-4 20 8-15,-5 1-26 16,11 11-47-16,-2 0-29 16,4-9-48-16,1-5-12 0,-1-16-12 15,9-6-3-15,5-13-4 16,9-9-1-16,7-17-1 15,3-10-1-15,9-15 1 16,0-11-1-16,-2 0 0 16,1 5 0-16,-6 11-1 15,-2 6 1-15,-4 9 13 16,-5 11 17-16,-4 10 27 16,3 10 13-16,-1 21 15 15,-2 1-1-15,-3 31 7 16,-3 7-3-16,-10 17-20 15,-3 9-13-15,-13-16-29 16,1 1-10-16,-9-12-8 16,3-6-3-16,9-3-1 15,-13-11-2-15,14-16 0 0,1-10-1 16,0-18-1-16,22-6 0 16,7-22-2-16,8-7 0 15,5-15-1-15,2-1-1 16,14-3 0-16,4 0-1 15,16-5 2-15,3-5-1 16,3-5 1-16,0 3-1 0,-3 8 2 16,-3 2-1-16,-15 10 1 15,-5 3 1-15,-10 12 1 16,-6 5-1-16,-19 2 3 16,-3 11-2-16,-19 13 21 15,-9 6 10-15,-2 20 18 16,-2 2 15-16,2 13 8 15,0-1 3-15,15 9-12 16,3-3-7-16,12-3-21 16,9 3-8-16,5-1-6 15,2 0-3-15,6-8-7 16,-6-6-4-16,1-13-4 16,2-6-4-16,-3-8-50 15,8-5-97-15,-4-11-262 16,6 6-158-16,4-16 321 0</inkml:trace>
  <inkml:trace contextRef="#ctx0" brushRef="#br0" timeOffset="10911.89">6244 4519 110 0,'-17'-12'93'0,"13"4"33"16,-7-1 2-16,-3-1 4 15,2 3 5-15,-14-1 1 16,12 1-7-16,14 6-23 16,4 1-17-16,16-2-17 15,-2 1-7-15,21-1-14 16,4-3-5-16,11-2-9 15,6-2 1-15,9 3-4 0,6-6-3 16,5 6-6-16,1-2-3 16,-1-2-6-16,-4 9-2 15,10-1-4-15,1 0-4 16,0 2-3-16,0-1-2 16,-4-8 4-16,2 3 9 15,8-6 2-15,-1-4 1 0,3 9-3 16,3 5-6-16,-14 2 0 15,4 6 0-15,-10 0-1 16,-1 6-3-16,-2 3 0 16,0 1 3-16,0 6 7 15,0-6 6-15,9-1 2 16,-10-5-2-16,12-5-8 16,-1 1-3-16,-5-2-4 15,13 4-2-15,-5 0-1 16,-3-1-1-16,-3-4-1 15,-6 0-1-15,-24-3 3 16,3-7-2-16,-13 1 2 16,-10-2-1-16,1 2-7 15,-16 5-15-15,-16 1-40 16,-5-1-29-16,-16 2-92 0,-11-3-36 16,-8 9-128-16,-6-1 208 15</inkml:trace>
  <inkml:trace contextRef="#ctx0" brushRef="#br0" timeOffset="11706.67">6453 4643 162 0,'-24'5'147'15,"6"2"35"-15,-3-4-15 16,2-2-47-16,2 1-21 0,8-2-11 15,4 0-3-15,8 0-10 16,5-2-2-16,9-1 4 16,7 2-3-16,11 1-7 15,8 1-3-15,14-1-16 16,6 0-8-16,12-2-2 16,6-2 6-16,-10-2 10 31,-36 2 2-31,1 2 5 0,112-11-1 0,6 0-10 15,-2 1-4-15,-53 6-15 16,-4 6-8-16,-4 3-5 16,7-1 2-16,-6 0-1 15,8-1 3-15,8-1-2 16,-3 3 0-16,5 2 2 0,-3 1-3 16,-5 2-6-16,-13-1-2 15,3 0 0-15,-6 1 5 16,-12 1 10-16,7-1 4 15,-17 1 7-15,-8-3 4 16,-6-4 1-16,-4-2-2 16,-7-3-9-16,9-4-8 0,3 4-12 15,0-1-3-15,3 4-1 16,-6 2-3-16,-5-1-1 16,-3 3 0-16,-14-1 0 15,-12 3-27-15,-10 0-88 16,-9 1-65-16,-8 3-190 15,-8 1-78-15,-22-10 274 16</inkml:trace>
  <inkml:trace contextRef="#ctx0" brushRef="#br0" timeOffset="12759.11">6742 3708 173 0,'-9'-12'133'16,"4"5"16"-16,-8 3-18 15,-9 8-34-15,0 11-20 16,-21 12-7-16,0 4-1 0,-1 8-1 15,2-9-4-15,19-5-11 16,11-9-10-16,14-11-18 16,13 0-8-16,12-5-12 15,6-2-4-15,8 2 1 16,0 3-1-16,-5 3 5 16,-6 8 3-16,-12 5 17 15,-6 0 13-15,-7 12 14 16,-9 0 2-16,-9 3-12 15,-2 3-11-15,-10-4-18 16,-3-4-4-16,-2-10-9 16,-3-6-22-16,4-15-82 15,7-4-48-15,7-12-153 16,2-4 186-16</inkml:trace>
  <inkml:trace contextRef="#ctx0" brushRef="#br0" timeOffset="13002.15">6885 3475 361 0,'0'-2'183'0,"1"17"-32"16,-1 7-26-16,0 21-9 15,1 10-17-15,-1 3-22 16,2 8-15-16,2-1-27 15,1-7-11-15,8-4-17 16,-6-12-4-16,-2-2-54 16,0 0-39-16,-9-6-86 15,2 0-53-15,-6-9 142 16</inkml:trace>
  <inkml:trace contextRef="#ctx0" brushRef="#br0" timeOffset="13360">6801 3997 138 0,'18'-23'87'0,"4"-1"3"0,2-3-14 15,5 0-20-15,1 2-6 16,2 6-1-16,4 3 3 16,2 3 14-16,4 1 8 15,-5 8 18-15,-6 3-3 16,-6 13-1-16,-13 7 1 15,-4 8-5-15,-8 5-2 16,1 11-8-16,1-2-5 16,-4-3-7-16,2 0-1 0,-1-15-6 15,2-2-4-15,2-15-3 16,3-5 1-16,3-9 10 16,2-9 2-16,0-8-6 15,0-8-6-15,0 4-23 16,-3-2-9-16,-2 5-9 15,-5 3-8-15,-4-5-53 16,-4 3-47-16,0 0-140 16,6 4-70-16,8 4 185 15</inkml:trace>
  <inkml:trace contextRef="#ctx0" brushRef="#br0" timeOffset="13568.67">7383 3933 469 0,'11'19'273'16,"-5"-2"-22"-16,1-2-25 16,0-7-46-16,-7-8-33 15,10-3-45-15,-1-6-19 16,3-5-31-16,2 5-17 16,2-6-21-16,0 0-6 15,-2 0-51-15,-1 2-58 0,-2 1-172 16,5 2-169-16,-5-2 270 15</inkml:trace>
  <inkml:trace contextRef="#ctx0" brushRef="#br0" timeOffset="13951.23">7710 3897 431 0,'-9'33'239'0,"5"-1"-20"16,1-6-75-16,11-11-50 16,0-4-32-16,7-11-43 15,9 1-5-15,-4-5-5 0,2-8 4 16,-1-1 9-16,-2-5 2 16,1-6 7-16,2 6 0 15,2-1-5-15,1-5 9 16,2 5 25-16,-1 4 12 15,-5 0 24-15,-3 11 4 16,-6 12 7-16,-3 6 7 16,-8 11 5-16,-5 7 0 0,-10 12-11 15,-7 4-12-15,-6 7-30 16,0-3-15-16,5-5-29 16,-5-2-8-16,-6-13-6 15,2 0-10-15,-8-20-103 16,7-11-89-16,11-15-258 15,13-15 273-15</inkml:trace>
  <inkml:trace contextRef="#ctx0" brushRef="#br0" timeOffset="14323.4">8622 3449 439 0,'-12'11'297'0,"-5"7"6"0,-7 13-75 15,-9-1 6-15,0 21-19 16,-3 7-19-16,8 11-28 16,6 3-15-16,10-5-32 15,8-4-22-15,10-12-42 16,7-7-16-16,11-4-28 16,3-7-6-16,3-12-17 15,-3-5-46-15,2-13-124 16,-4-4-77-16,-5-6-192 15,6-4 270-15</inkml:trace>
  <inkml:trace contextRef="#ctx0" brushRef="#br0" timeOffset="14651">8854 3486 403 0,'13'-2'228'0,"8"9"-15"16,3 8-13-16,4 11-9 15,-2 6 0-15,2 13-1 16,-14 2-4-16,-2 17-22 15,-3 3-10-15,-13-2-31 16,1 4-23-16,-19-11-42 16,-5-1-21-16,-5-9-20 15,-1-8-16-15,6-15-127 16,1-8-83-16,7-14-310 16,6-4 315-16</inkml:trace>
  <inkml:trace contextRef="#ctx0" brushRef="#br0" timeOffset="19287.98">1967 9378 90 0,'-35'46'75'16,"-13"12"2"-16,0 21-1 15,-4 1-1-15,4 10-8 16,16-14-6-16,16-16-22 15,25-44-11 17,-5-7 9-32,2-1 1 0,40-13 9 15,11-20 3-15,13-35-20 16,-23-2-3-16,-9-7-3 16,-1-4-1-16,-3-10 3 15,-2-7 1-15,-4 0 5 16,2-3 4-16,-18-1 11 15,-2 3 2-15,-5 6-3 16,-9 13-2-16,3 27-2 16,-2 7 2-16,-5 29 9 0,-1 5-1 15,-2 26-6-15,-2 22-1 16,-6 21-1-16,4 17 5 16,0 12 10-16,2 3 2 15,3 9-5-15,2-3-6 16,15-6-22-16,0-8-9 15,12-22-13-15,0-11-2 0,-2-18-2 16,1-9-2-16,-1-9-43 16,-4-7-40-16,-1-9-86 15,3 3-35-15,0-14-12 16,1 1 14-16,4-4 24 16,0-10 25-16,4 6 45 15,0-6 28-15,6-1 61 16,1 2 25-16,-2-7 45 15,2 6 20-15,-5-5 48 16,1 5 16-16,1-6 18 16,-1-1 3-16,4-2-1 15,0-6-9-15,-7-6-22 16,-3 3-11-16,-12 5-15 16,-6 4 3-16,-10 23 9 15,-9 5 2-15,-16 20-11 0,-6 16-10 16,-10 13-24-16,4 10-8 15,10-4-15-15,8 1-7 16,11-12-18-16,8-4-7 16,13-3-9-16,4-6-2 15,9-6-2-15,7-4-5 0,7-14-149 16,7-6-87 0,9-9-168-16,-2-15-107 0,-1-12 336 15</inkml:trace>
  <inkml:trace contextRef="#ctx0" brushRef="#br0" timeOffset="19699.84">2974 9097 598 0,'-12'-30'299'0,"-6"13"-70"16,-2 7-13-16,-4 20-40 15,2 9-20-15,6 16-36 16,-5 6-15-16,4 8-28 15,3 5-15-15,6 10-34 16,5 4-10-16,4 7-11 0,7 4-3 16,-4-8-1-16,6-6-2 15,0-9-8-15,-5-7-49 16,4-10-103-16,-6-5-60 16,-11-15-83-16,1-3 11 15,-16-11 14-15,-5-5 52 16,1-3 96-16,-4-8 55 15,0-10 137-15,4-3 37 16,7-2 57-16,4 1 8 0,14 16 4 16,2 1-5-16,7 3-18 15,6 5-15-15,8-11-39 16,15 3-23-16,17-7-38 16,-2-11-10-16,10-8-14 15,1-4-5-15,-4-2-69 16,5 2-70-16,-7 5-220 15,-11 8 221-15</inkml:trace>
  <inkml:trace contextRef="#ctx0" brushRef="#br0" timeOffset="21417.85">4326 9386 177 0,'0'12'118'0,"0"12"8"16,4 7-8-16,-1 14-22 15,1 8-8-15,-4 3-10 16,1 9-3-16,-4-12-9 16,0 0-5-16,3-6-9 15,-1-10-5-15,1-7-13 16,0-9-5-16,2-17-8 15,-3-11-4-15,4-13-6 0,-1-6-3 16,5-6-4-16,7-2-2 16,1-3 0-16,7 0-2 15,-2 0 2-15,-4 1-1 16,4 4 0-16,1 5 0 16,-4 6-1-16,5 9 0 15,-4 6 0-15,-1 6 0 0,5 5 1 16,3 0-1-16,14-1 0 15,2-4 0-15,-1-5 0 16,0-4 0-16,-9-5 1 16,2-8-1-16,4-1 1 15,-2-3 0-15,-3-1 15 16,-5 3 19-16,-14 0 35 16,-6 3 19-16,-12 11 25 15,-8 4-5-15,-15 16-14 16,-4 13-6-16,-8 13-13 15,-3 8 0-15,10 9-3 16,6-1-8-16,13 2-27 16,8-5-13-16,6-14-18 15,9 1-5-15,5-13-2 16,3-6-13-16,10-7-120 16,1-7-83-16,7-10-171 0,2-1-135 15,5-18 334-15</inkml:trace>
  <inkml:trace contextRef="#ctx0" brushRef="#br0" timeOffset="21789.82">5274 9330 309 0,'-7'1'196'15,"-5"5"-43"-15,-8 13-8 16,-2 12-10-16,-12 12-6 15,-2 7 6-15,-4 15-18 16,7 3-12-16,10-7-31 16,8-5-22-16,15-25-26 15,8-11-9-15,14-17-11 16,2-9-2-16,10-18 1 16,2-5 0-16,-4-12 3 15,3-5 4-15,-11-4 16 16,-3-1 11-16,-3 3 20 15,-6 5 7-15,-2 14 4 16,-3 7-3-16,-8 16-13 0,2 7-11 16,-3 19-18-16,-1 4-10 15,6 13-10-15,-9 4-3 16,6 0-3-16,-5-1-54 16,1-7-175-16,5-3-105 15,14-11 179-15</inkml:trace>
  <inkml:trace contextRef="#ctx0" brushRef="#br0" timeOffset="22261.82">5557 9301 303 0,'-18'16'183'16,"2"9"-42"-16,-8 22-19 15,-4 8 2-15,0 13-19 16,-4 6-9-16,10-12-24 16,8-5-17-16,13-17-22 15,2-19-9-15,14-9-5 16,4-12-2-16,12-19 0 16,-1 3-1-16,1-22-2 0,0-8 1 15,-7-14 4-15,6-4 3 16,1-11 7-16,-5 2 3 15,-4-2 9-15,-2-4 9 16,-6-8 23-16,-5 5 15 16,-9 13 12-16,2 16 0 15,-4 31-2-15,-3 14-9 16,0 22-23-16,-5 10-4 16,-3 21-17-16,2 9-3 0,4 11-5 15,2 1-8-15,5 1-18 16,2 2-5-16,2 0-3 15,-2 4-2-15,1-1 2 16,3-5-4-16,-3-19-77 16,10-4-61-16,-3-19-138 15,3-3-63-15,2-10-109 16,-12-6 271-16</inkml:trace>
  <inkml:trace contextRef="#ctx0" brushRef="#br0" timeOffset="22506.28">5735 9775 588 0,'35'31'290'16,"-15"-37"-73"-16,4-1 10 15,15-2-23-15,-1-6-26 16,-3 6-57-16,2 0-27 0,-9-5-43 15,1 7-18-15,-6-6-23 16,-2 4-6-16,-9 1-40 16,-4-2-55-16,-1 5-184 15,-5-3-136-15,-10-9 244 16</inkml:trace>
  <inkml:trace contextRef="#ctx0" brushRef="#br0" timeOffset="25777.04">6810 9020 191 0,'-10'-27'146'16,"2"4"6"-16,-9 9-19 16,-6 7-8-16,-11 13-16 15,-6 9-4-15,-12 13-14 16,-3 6-10-16,8 8-22 16,-2 1-7-16,16 5-15 15,9 2-6-15,6 16-10 16,4 7-6-16,14 13-8 15,4 7-4-15,6-7-1 16,3-5 0-16,0-14-1 16,-1-8 0-16,0-14-17 0,-1-9-36 15,-7-10-62-15,-4-9-23 16,-1-10-40-16,-3-2-22 16,-8-10 141-16</inkml:trace>
  <inkml:trace contextRef="#ctx0" brushRef="#br0" timeOffset="25967.76">6331 9689 272 0,'16'-9'176'0,"8"2"-11"16,0-9-24-16,8-2-46 16,5-2-19-16,8 2-34 15,7 3-13-15,1 7-18 16,-5 1-6-16,-6 5-5 15,-3-1-26-15,-4-4-212 16,0 1 168-16</inkml:trace>
  <inkml:trace contextRef="#ctx0" brushRef="#br0" timeOffset="26814.9">7002 9518 183 0,'26'2'138'16,"-30"18"18"-16,0 7-23 15,3 2-14-15,-2 5-28 16,3-4-38-16,0-3-16 16,1-3-25-16,0-13-4 15,1 2-6-15,-3-3-1 16,-3-6-119-16,-3 1 85 0</inkml:trace>
  <inkml:trace contextRef="#ctx0" brushRef="#br0" timeOffset="26954.56">7012 9399 272 0,'-4'-20'140'0,"1"1"-63"16,2 0-20-16,2 4-32 15,6 2-27-15,10 12 2 16</inkml:trace>
  <inkml:trace contextRef="#ctx0" brushRef="#br0" timeOffset="27281.74">7308 9513 205 0,'16'0'138'15,"0"-4"-4"-15,0-6-10 16,0-3-27-16,-4-3-16 16,3 2-18-16,-9-3-4 15,-5 3 2-15,-1 3 3 0,-12 2 10 16,0 3 8-16,-7 9 10 16,-2 7 5-16,-3 13 7 15,1 6-1-15,3 5 3 16,4 2-7-16,5-1-22 15,1-1-19-15,12-6-34 16,5 0-9-16,8-8-11 16,7 0-1-16,-3-1-3 15,0-14-1-15,2 4-56 16,0-15-60-16,-2-12-179 16,1-3-180-16,-1-26 298 15</inkml:trace>
  <inkml:trace contextRef="#ctx0" brushRef="#br0" timeOffset="27529.07">7656 9030 398 0,'-11'3'203'0,"-5"5"-69"15,2 10-16-15,-5 8-2 16,-4 14-2-16,3 9-1 0,-3 6-11 15,2 5-11-15,2 2-36 16,6-2-17-16,5 0-26 16,5 2-6-16,4-11-6 15,4-1-1-15,7-13-106 16,4-11-62-16,10-15-202 16,5-12 209-16</inkml:trace>
  <inkml:trace contextRef="#ctx0" brushRef="#br0" timeOffset="28011.01">7922 9279 330 0,'-12'-5'182'0,"-4"11"-41"0,-5 8-4 15,-11 12-17-15,-3 8-3 16,-6 15-7-16,5 6-14 15,4 5-23-15,7 2-17 16,8-11-25-16,3-7-10 16,14-14-11-16,7-7-3 15,7-13-5-15,4-6 2 16,8-15 1-16,2-15 0 0,9-19-1 16,10-7 0-16,-9-7-4 15,-6-2 3-15,-5-2-1 16,-12 4 1-16,4-1 27 15,-1 0 16-15,0-3 36 16,-7 0 17-16,1 8 4 16,-2 11-6-16,-7 25-2 15,0 12-5-15,-11 17-6 16,-6 10 1-16,-4 17-10 16,-1 10-7-16,2 6-14 15,3-2-12-15,5 4-20 16,-1 1-8-16,6 10-9 15,2 3-1-15,2 0-1 0,1-9 0 16,7-16-3-16,3-5-4 16,3-19-84-16,1-4-66 15,-3-11-155-15,-3-2-80 16,-8-6 242-16</inkml:trace>
  <inkml:trace contextRef="#ctx0" brushRef="#br0" timeOffset="28816.39">8221 9134 271 0,'-27'37'159'0,"-1"16"-11"0,-8 7-13 16,10 11-26-16,5 3-9 15,12-2-21-15,15-1-16 16,9-14-31-16,2-9-14 16,7-15-12-16,-1-9-2 15,1-12-3-15,7-3-20 16,-1-7-178-16,4-3 146 15</inkml:trace>
  <inkml:trace contextRef="#ctx0" brushRef="#br0" timeOffset="29102.7">8429 9104 159 0,'5'8'113'0,"4"-1"40"16,8 5-37-16,8 9 3 16,8 6 1-16,1 11 14 15,-5 6 13-15,-2 16 13 16,-10 7 1-16,-10 11-17 16,3 5-12-16,-17-7-40 15,-3-4-19-15,-4-5-32 0,-10-9-14 16,3-7-16-16,-3-7-3 15,3-20-14-15,3-6-54 16,3-18-168-16,4-4-129 16,-4-1 200-16</inkml:trace>
  <inkml:trace contextRef="#ctx0" brushRef="#br0" timeOffset="30812.64">8857 9410 151 0,'-6'-2'89'0,"0"5"-18"15,2 5-20-15,2 2-62 16,-4 0 10-16</inkml:trace>
  <inkml:trace contextRef="#ctx0" brushRef="#br0" timeOffset="30935.75">8848 9745 326 0,'-6'21'167'0,"-3"-8"-53"15,3-8-41-15,-1-6-59 16,14-3-6-16,-2 1-9 15</inkml:trace>
  <inkml:trace contextRef="#ctx0" brushRef="#br0" timeOffset="31632.91">9409 3848 251 0,'4'-6'143'0,"-4"-3"-15"0,1 1-29 16,-3-1-51-16,0 5-18 15,-2 2-118-15,0 2 68 16</inkml:trace>
  <inkml:trace contextRef="#ctx0" brushRef="#br0" timeOffset="31769.97">9537 4092 294 0,'-7'18'181'0,"-7"-3"-32"16,-1-1-34-16,-3-5-81 15,12-3-20-15,9-6-13 16,9-4-36-16,3 0 23 16</inkml:trace>
  <inkml:trace contextRef="#ctx0" brushRef="#br0" timeOffset="36143.17">2459 14853 132 0,'-16'3'88'0,"-2"15"-4"16,-6 5-7-16,-11 18-13 15,-5 10-3-15,-7 12-4 16,-1 4-4-16,11 4-10 15,1-2-5-15,10-7-14 16,9-6-7-16,8-14-9 16,6-8-3-16,9-16-4 15,4-7 0-15,8-15 0 0,4-10 1 16,8-13-1-16,5-3 1 16,10-11-1-16,1-4 0 15,-8-10 1-15,0 0 0 16,-14-8-1-16,-3-1 0 15,0-3 0-15,-5-7 1 16,3-7-1-16,-6-3 0 16,-10-1 0-16,-4-4 1 0,-7 5 7 15,1 3 13-15,7 14 19 16,-3 9 7-16,1 27 18 16,2 12-6-16,-4 20-3 15,-1 18-1-15,0 18-1 16,-7 6-3-16,5 20-3 15,0 6-6-15,-1 11-4 16,-1 9 1-16,3 10 2 16,1 3-3-16,7-3-14 15,11-6-8-15,1-22-11 16,5-8-2-16,4-12-3 16,4-12 1-16,2-16-1 15,5-13 1-15,1-21-2 16,6-10 0-16,3-13 0 0,3-4 1 15,1-5 0-15,-9-1 0 16,-11 3 0-16,-11 6 1 16,-11 4 0-16,-4 5 1 15,-11 6 0-15,-2 4 11 16,-9 12 36-16,-3 12 9 16,-5 19 17-16,-5 14-2 15,1 4-15-15,5 0-4 0,14-3-15 16,9-7-7-16,17-3-22 15,6-4-6-15,13-12-4 16,2-4 2-16,6-12-6 16,0-5-16-16,-1-16-133 15,4-8-70-15,0-14-118 16,-2-8-75-16,-8-12 282 16</inkml:trace>
  <inkml:trace contextRef="#ctx0" brushRef="#br0" timeOffset="36366.58">3280 14411 167 0,'3'-18'168'0,"-12"20"47"15,-14 13-10-15,-6 25-34 0,-9 9-15 16,7 15-16-16,3-1-17 16,8 3-41-16,3 2-25 15,11 3-37-15,3 5-10 16,7-5-8-16,4-6 0 15,4-3-4-15,5-8-7 16,-1-8-124-16,-3-4-57 16,-9-17-129-16,-8-4-46 15,-11-10 247-15</inkml:trace>
  <inkml:trace contextRef="#ctx0" brushRef="#br0" timeOffset="36501.81">3025 15302 282 0,'-29'-10'195'0,"9"-3"8"15,7-7-31-15,12-2-55 16,7 2-22-16,12-4-36 15,11 5-11-15,11-1-20 16,4-2-8-16,11-3-15 16,7-2-1-16,1-7-17 15,-5-6-65-15,0 0 58 16</inkml:trace>
  <inkml:trace contextRef="#ctx0" brushRef="#br0" timeOffset="37677.04">4531 14851 65 0,'4'25'63'0,"3"14"22"0,-3 7 5 15,3 12 4-15,2 1-5 16,-2 2-14-16,2 0-7 16,1-10-17-16,-5-1-4 15,0-16-6-15,-5-10-2 16,-4-12-4-16,2-10-4 0,0-9-10 15,3-10-5 1,7-13-6-16,4-4-3 0,8-4-4 16,0-2 0-16,6 1-2 15,-1 3 0-15,2 3 0 16,4 6 1-16,-9 5-1 16,3 3 0-16,-7 7 0 15,-3 1 0-15,8 10-1 16,-5 0 1-16,6 7-1 15,0 3 0-15,-3-6 0 16,0 0 0-16,0-6 0 16,0-7 1-16,1-2-1 15,-1-4 1-15,-1-1 0 16,-3 2 22-16,-7 0 38 16,-7 3 17-16,-7 6 49 0,-2 3-2 15,-8 4-4-15,-2 5-2 16,-5 11-15-16,-3 4-5 15,-3 15-2-15,1 3-6 16,3 1-25-16,6 3-17 16,11-3-30-16,6-5-9 15,9-9-8-15,4-3 2 16,6-9-9-16,3-1-20 16,6-4-120-16,1-4-93 0,11-8-154 15,1-7-106-15,5-2 320 16</inkml:trace>
  <inkml:trace contextRef="#ctx0" brushRef="#br0" timeOffset="38021.14">5425 14876 286 0,'-34'10'174'0,"-3"15"-5"16,2 7-18-16,0 10-23 15,3 4-6-15,10 1-21 16,6-2-13-16,13 0-27 0,3-5-18 16,9-9-23-16,4-3-8 15,5-17-5-15,2-10 1 16,1-18 12-16,4-8 8 16,-2-10 15-16,2-6 13 15,4 8 8-15,-8 1 5 16,0 5 6-16,-5 9-3 0,-10 6-2 15,-1 4-6-15,-7 13-21 16,-1 6-9-16,-2 3-22 16,0 2-6-16,2 5 0 15,2 0-51-15,3-5-196 16,4-3-125-16,8 5 203 16</inkml:trace>
  <inkml:trace contextRef="#ctx0" brushRef="#br0" timeOffset="38402.94">5710 14840 479 0,'-21'18'242'16,"-7"12"-87"-16,-8 27-31 16,-6 6-21-16,1 15-31 15,9 4-12-15,9-14-26 0,8-6-8 16,13-25-15-16,4-16-5 15,14-26-2-15,5-17 1 16,11-26 3-16,8-19-1 16,9-15 4-16,-3-9 1 15,-4-10 22-15,-7 2 15 16,-10 4 35-16,-5 6 12 16,-10 15 12-16,-2 10-2 0,-5 21 2 15,1 17-4-15,-13 30-2 16,9 21-7-16,-13 19-25 15,-4 10-16-15,9 15-26 16,-7 7-11-16,7 10-12 16,10 1 0-16,5-2-7 15,1-14-29-15,7-9-140 16,4-2-89-16,2-14-259 16,8 3 303-16</inkml:trace>
  <inkml:trace contextRef="#ctx0" brushRef="#br0" timeOffset="38916.07">6072 15258 221 0,'2'0'132'16,"5"4"-15"-16,4 4-17 15,7 2-35-15,6 1-19 16,7 0-31-16,3-3-9 16,2-6-6-16,1-6-50 0,9-7 39 15</inkml:trace>
  <inkml:trace contextRef="#ctx0" brushRef="#br0" timeOffset="39269.11">6892 14758 271 0,'-36'5'145'0,"-9"14"-31"15,-1 8 8-15,-1 8-8 16,1 1-2-16,3 2-29 16,2-5-15-16,16-5-38 15,10-3-12-15,24-8-12 0,8-3-1 16,11-7-3-16,7 2-1 16,2 2 0-16,-1 0 3 15,-8-2 42-15,-4-1 23 16,-10 0 41-16,-4 1 11 15,-6 4-21-15,-7 2-23 16,-7-3-38-16,-5 2-16 0,2 3-17 16,-3-2-2-16,2-1-37 15,9 1-73-15,-5-12-208 16,9 6 198-16</inkml:trace>
  <inkml:trace contextRef="#ctx0" brushRef="#br0" timeOffset="39430.99">6969 15019 265 0,'14'25'178'15,"-3"3"-5"-15,-10 5-51 16,-1 8-36-16,-5-1-46 16,-2 3-21-16,5 1-17 15,-2-11-18-15,0-10-140 16,3-6 109-16</inkml:trace>
  <inkml:trace contextRef="#ctx0" brushRef="#br0" timeOffset="39586.78">7014 14818 365 0,'2'-17'165'0,"-1"0"-60"0,3 2-74 16,1-3-10-16,2 4-17 15,4 1-41-15,8 1 31 16</inkml:trace>
  <inkml:trace contextRef="#ctx0" brushRef="#br0" timeOffset="40165.39">7286 14835 389 0,'-7'20'213'0,"7"-3"-37"16,4-5-22-16,8-11-51 15,9-6-24-15,10-8-52 16,-1-1-11-16,2 1-13 0,-5 5 0 16,-9 8-2-16,-4 9 0 15,-10 9 0-15,-5 4 0 16,-10 10 2-16,-5 4 3 15,-5 9 23-15,-1 4 19 16,-4-3 28-16,2 1 10 16,3-6-1-16,6-9-9 0,11-1-17 15,2-8-9-15,7-9-17 16,7 0-9-16,2-14-10 16,5-6-3-16,1-2-8 15,0-7 1-15,5-3-4 16,4-3 0-16,7-8 2 15,8 3-1-15,-1-7 2 16,0-5-2-16,-7-8-1 16,3-5 1-16,-8-1 1 15,-3 2 0-15,-6 7 10 16,-13 7 21-16,-9 15 43 16,-3 10 18-16,-22 17 16 15,-5 12-14-15,-2 28-9 16,-6 10-5-16,9 14 5 15,2-3-3-15,7-11-12 0,7-11-12 16,19-14-25-16,6-3-10 16,8-14-18-16,5 2-6 15,-4-7-1-15,0-4 4 16,2-4-10-16,-4-2-80 16,3-6-194-16,-1-5-143 15,4 8 232-15</inkml:trace>
  <inkml:trace contextRef="#ctx0" brushRef="#br0" timeOffset="40744.86">8015 14483 251 0,'-12'0'138'0,"7"8"-7"16,3 5-7-16,-2 14 3 16,4 5 10-16,1 15 4 15,1 4 2-15,7 20-2 16,0 5-11-16,2 5-21 16,6-3-19-16,-1-19-34 15,3-27-15 1,-10-17-26-16,1 1-8 0,32 25-7 15,-2-10 2-15,4-8-4 16,-20-20-27-16,1-4-94 0,-4 0-43 16,-5-15-103-16,-3 8-80 15,-2-7 240-15</inkml:trace>
  <inkml:trace contextRef="#ctx0" brushRef="#br0" timeOffset="41088.19">8353 14528 300 0,'17'-5'172'0,"4"13"-25"16,1 5 4-16,4 13-8 15,2 18 0-15,-8 3 8 16,-2 11 2-16,-11 9-1 16,-7-7-11-16,-4 6-43 15,-1-7-21-15,-1-13-39 0,-1-5-16 16,0-13-14-16,-4-6-2 15,-3-9-100-15,-3-4-97 16,-1-7 122-16</inkml:trace>
  <inkml:trace contextRef="#ctx0" brushRef="#br0" timeOffset="43833.91">18642 3792 224 0,'-27'-3'128'0,"-12"20"-16"16,-8 5-19-16,-6 24-19 16,-5 3-6-16,8 16-6 15,3 6 0-15,19 6-15 16,8 1-10-16,20-7-21 16,8-9-7-16,12-18-6 15,9-7 0-15,10-25 0 16,8-12 3-16,18-18 8 15,-2-24 6-15,2-28 12 16,2-9 5-16,-16-23 5 0,0-1 0 16,-7 0 16-16,-10-1 10 15,-12 0 16-15,-7 0 11 16,-10 11-7-16,-5 15-6 16,-1 29-20-16,0 22-10 15,-2 26-21-15,-1 16-7 16,-11 24-12-16,-6 17-3 15,-9 35-2-15,1 12-1 0,-5 11 0 16,9 0 1-16,8-12-5 16,10-12 0-16,27-16-1 15,9-15-1-15,18-26 1 16,3-14-1-16,5-25 2 16,4-10 0-16,-4-20 1 15,-3-7 3-15,-8-10-1 16,-6 0 0-16,-8 3 0 15,-7 4 1-15,-13 19 31 16,-10 6 16-16,-6 25 21 16,-10 10 4-16,-9 24-24 15,-8 17-11-15,-4 15-17 16,10 6-5-16,13-5-10 16,18-10-3-16,14-21-6 15,10-8-2-15,15-15-4 0,5-9-38 16,14-9-137-16,-1-9-95 15,6-23-170-15,-9-9 248 16</inkml:trace>
  <inkml:trace contextRef="#ctx0" brushRef="#br0" timeOffset="44165.59">19695 3679 404 0,'-12'-42'239'0,"-12"19"-19"15,4 7-20-15,-16 16-37 16,1 9-22-16,-4 13-49 15,-4 6-25-15,8 15-44 16,3 7-12-16,18 11-8 16,5 3-2-16,13 14-1 15,3-2 0-15,4 14-44 16,0-3-41-16,-4-11-36 16,0-5-6-16,-6-31 47 15,-2-4 38-15,-8-16 41 16,-4-4 18-16,-3-10 50 15,-3-4 30-15,3-11 33 16,1-4 1-16,6-7-42 16,6-2-25-16,13-1-38 15,7-7-12-15,21 2-12 0,7 1-2 16,7 0-7-16,9 4-38 16,1-4-108-16,5-1-64 15,3 2 119-15</inkml:trace>
  <inkml:trace contextRef="#ctx0" brushRef="#br0" timeOffset="45730.19">20813 3869 97 0,'3'40'101'0,"-2"15"54"16,-1 11-1-16,-5 10-20 15,-1 6-12-15,-4-4-33 16,-1-10-9-16,2-13-17 15,1-10-9-15,1-17-12 16,0-6-5-16,5-17-9 16,2-5-3-16,7-16-6 15,3-2-3-15,5-11-4 16,2-5-2-16,4-4-4 0,3-5-1 16,9-1-4-16,3 3 2 15,4 3-1-15,-2 5-1 16,-11 12-1-16,-6 2 2 15,-4 16-2-15,-4 3 2 16,0 5 0-16,8 5 0 16,-2-5 1-16,4 2 2 15,11-5 3-15,-3-4 3 0,7-7 16 16,6-6 7-16,12-6 18 16,4-5 12-16,-6-5-4 15,-7 2 0-15,-24 2-3 16,-8 6 3-16,-5 12 22 15,-9-3 12-15,-6 5 8 16,-6 7-7-16,-12 2-21 16,-3 11-10-16,-11 20-11 15,-8 6-2-15,-5 12-5 16,4 5-9-16,16-1-14 16,11-2-7-16,17-10-11 15,5-5-1-15,14-5-3 16,4-13-1-16,12-5-4 0,4-2-22 15,8-8-129 1,0-2-65-16,-2-7-151 0,-1-12-51 16,-2-20 278-16</inkml:trace>
  <inkml:trace contextRef="#ctx0" brushRef="#br0" timeOffset="46068.57">21922 3898 393 0,'6'-19'219'15,"-8"8"-35"-15,-13 5-11 0,-11 14-24 16,-7 13-3-16,-12 15-8 16,-1 10-4-16,4 14-21 15,1-4-13-15,13 4-35 16,5-9-14-16,16-10-27 16,9-8-6-16,12-14-9 15,6-5-2-15,9-20 0 16,4-8 1-16,6-18 4 15,2-8 0-15,-2-7 17 16,-3-2 9-16,-3 8 21 16,-5 4 9-16,-11 10 1 15,-11 8-3-15,-2 10-19 16,-8 8-10-16,4 12-19 0,-3 6-9 16,-4 12-6-16,-1 3-1 15,-3-2-92-15,7 2-86 16,-3-7-244-16,7-4 247 15</inkml:trace>
  <inkml:trace contextRef="#ctx0" brushRef="#br0" timeOffset="46544.1">22292 3812 746 0,'-12'-25'346'0,"-7"15"-175"16,-10 14-12-16,-11 25-37 15,-6 13-29-15,-5 17-5 16,5 9-1-16,0 11-22 16,14 3-11-16,9-10-31 15,6-10-8-15,23-14-11 16,-3-12-1-16,16-14-2 16,-2-7 2-16,12-18 1 15,6-10 0-15,3-26 2 16,7-14 1-16,-5-20 0 15,2-11 2-15,-1-1 20 16,1-3 14-16,1-6 28 16,5-3 15-16,-21-13 4 0,-5 5 0 15,-16 9-10-15,-3 20-7 16,0 35-6-16,3 18-4 16,-1 35-10-16,-8 5-1 15,-5 22-3-15,-1 6-5 16,-4 17-6-16,0 8-7 15,0 18-17-15,0 5-4 0,4 0-7 16,-1 1 0-16,3-6-3 16,-3-3 1-16,-2-8-4 15,3-6-28-15,4-17-111 16,1-11-69-16,2-20-112 16,1-13-60-16,0-13-68 15,1-16 274-15</inkml:trace>
  <inkml:trace contextRef="#ctx0" brushRef="#br0" timeOffset="47731.26">22566 4439 436 0,'-4'-7'212'0,"9"4"-82"15,3-4-33-15,14 2-14 16,7 1-20-16,12-6-28 15,9 4-5-15,10-7-21 16,2 1-5-16,-2-4-51 0,-4-4-80 16,-2 3 86-16</inkml:trace>
  <inkml:trace contextRef="#ctx0" brushRef="#br0" timeOffset="48069.42">23457 3535 383 0,'-12'-17'188'0,"9"13"-60"16,-5 4-18-16,-1 18-5 15,8 11-15-15,0 16-34 16,-1 7-5-16,6 15-25 16,-6 6-14-16,4 5-8 15,6 2 0-15,-7-1-5 0,9 3-39 16,-3-1-245-16,-14-9 201 15</inkml:trace>
  <inkml:trace contextRef="#ctx0" brushRef="#br0" timeOffset="48605.8">23228 4403 290 0,'-9'-32'198'0,"6"-4"20"0,16 2-120 15,8-4-10-15,14 1-44 16,6-1-17-16,8 3-15 15,4 0-5-15,2 0-6 16,3 1 1-16,-2 3-1 16,-1 5 1-16,-10 11-1 15,-7 1 3-15,-10 5 36 16,-3 9 20-16,-12 1 50 16,2 7 22-16,-11 8 7 15,-10-5-1-15,-10 17-4 16,-8 4 1-16,-8 19 10 15,0 5 1-15,-1 6-13 16,5 3-17-16,15-15-39 16,4-5-26-16,12-20-31 0,9-9-11 15,7-4-8-15,5-5 2 16,7-3-2-16,0-7-2 16,2-10-90-16,0-6-71 15,-8-10-134-15,1-2-56 16,-3-4-17-16,-8-3 40 15,-1 3 110-15,-10 0 62 16,2 5 108-16,-4 4 40 16,-6 2 50-16,5 5 14 0,-4 4 28 15,1 4 11-15,-1 4 11 16,-11 5 3-16,-10 4 10 16,-3 7-3-16,-12 11-13 15,2 2-13-15,0 5-36 16,1 2-19-16,11-2-23 15,5-2-6-15,4-6-81 16,6-4-67-16,10-7-238 16,5-8 228-16</inkml:trace>
  <inkml:trace contextRef="#ctx0" brushRef="#br0" timeOffset="48834.11">24072 3984 622 0,'15'0'317'0,"-2"2"-120"16,-3 8-36-16,-1 5-9 15,4 9-39-15,0 1-6 16,3 8-19-16,5 1-17 16,5-4-22-16,2 1-13 0,0-7-22 15,-1-1-6-15,1-5-5 16,-2-4-22-16,-4-8-157 15,-5-6-93-15,-6-10 155 16</inkml:trace>
  <inkml:trace contextRef="#ctx0" brushRef="#br0" timeOffset="48993.74">24456 4006 369 0,'-15'10'218'16,"-2"13"-34"-16,-5 16-39 15,-10 7-12-15,-11 7-47 16,-3 1-23-16,2-6-41 16,6-4-50-16,16-14-238 15,8-12 187-15</inkml:trace>
  <inkml:trace contextRef="#ctx0" brushRef="#br0" timeOffset="49264.51">24846 3619 595 0,'15'-22'269'0,"-8"11"-111"16,-1 11-30-16,-8 16 14 15,-9 8-6-15,-9 23-10 16,-4 7 3-16,-7 12-26 15,3 0-16-15,6-8-36 16,4 0-14-16,8-7-26 16,4-1-5-16,-2-6-24 15,2-2-45-15,-2-10-139 16,-1-5-74-16,-2-7 159 16</inkml:trace>
  <inkml:trace contextRef="#ctx0" brushRef="#br0" timeOffset="49415.2">24504 4220 369 0,'10'-14'220'0,"7"-4"-33"15,15 0-83-15,7-4-22 16,15-1-51-16,5-1-14 16,3-4-42-16,2 4-58 0,-7 6 58 15</inkml:trace>
  <inkml:trace contextRef="#ctx0" brushRef="#br0" timeOffset="49724.84">25440 3507 385 0,'-13'-19'216'0,"-5"9"-44"16,-3 9-9-16,-5 18 7 16,-1 11 0-16,-5 19 15 15,-5 9 2-15,2 8-37 0,5 4-20 16,11-6-43-16,14-4-20 16,12-5-29-16,5-7-14 15,7-3-13-15,8-3-5 16,-3-15-4-16,-2-3-1 15,-2-13-120-15,2-6-85 16,-2-11-178-16,7-9 205 16</inkml:trace>
  <inkml:trace contextRef="#ctx0" brushRef="#br0" timeOffset="49994.89">25638 3414 515 0,'6'5'243'0,"11"5"-85"15,4 6-3-15,4 16 42 16,-1 6-6-16,-2 14 7 16,-3 6 1-16,-4 7-26 15,-4-1-12-15,0-3-33 16,-8-4-26-16,-2-9-45 0,0 0-19 15,-5-6-28-15,-2-2-1 16,0-2-4-16,-6-7-35 16,-11-3-160-16,1-5-106 15,-12-10 166-15</inkml:trace>
  <inkml:trace contextRef="#ctx0" brushRef="#br0" timeOffset="58346.02">19321 13668 103 0,'-17'5'90'16,"-3"2"11"-16,-12 10-19 16,-4 2-7-16,2 12-16 15,-6 6-8-15,6 11-10 16,-1 0-4-16,-2 6-7 0,8-2-5 15,7 0-6-15,12 8-5 16,14-18-7-16,8 3-2 16,16-10-4-16,2-16 1 15,7-16-1-15,0-13 1 16,4-24 8-16,3-10 8 16,0-19 18-16,4-11 7 15,-10-13 14-15,-1-7 1 16,-5-2-1-16,-3-4-2 0,-7-14-3 15,-4-4-2-15,-5-3-6 16,-5 2-1-16,0 26-3 16,2 20 2-16,-5 37 7 15,-5 21 3-15,-2 33-2 16,0 16-3-16,-9 23-13 16,0 10-4-16,-12 26-9 15,-7 12-5-15,2 23 1 16,4 12 0-16,5 2-2 15,5-4-1-15,11-24-3 16,5-21-3-16,16-33-4 16,8-18-2-16,16-28-1 15,4-10 0-15,4-24 2 0,2-13 1 16,8-16-1-16,-1-11 0 16,8-11-1-16,0-1-2 15,-7 1 2-15,-7 7 0 16,-16 21 0-16,-8 11 0 15,-29 17 28-15,-10 12 17 16,-22 26 17-16,-11 11 5 16,-14 31-7-16,-5 13-8 0,1 7 0 15,10 0 1-15,20-23-16 16,16-10-7-16,21-24-19 16,17-8-5-16,20-10-7 15,4-9-3-15,17-9 2 16,-1-13-4-16,-2-9-65 15,8 1-72-15,-13-9-205 16,-3 1-194-16,6 1 336 16</inkml:trace>
  <inkml:trace contextRef="#ctx0" brushRef="#br0" timeOffset="58757.7">20680 13146 609 0,'-34'-21'355'0,"-2"9"-108"16,-6 12-30-16,-6 15-18 16,-10 19-68-16,-4 3-24 15,0 21-26-15,10 2-19 16,15 11-32-16,9 9-7 16,14 4-15-16,2 0-2 15,9 4-3-15,4 0-1 0,8-3-1 16,6 0-1-16,2-18-37 15,-5-11-53-15,-7-10-117 16,-6-9-59-16,-16-3-57 16,-2 4-4-16,-10-17 91 15,-4-1 58-15,-2-19 143 16,5-6 90-16,3-12 109 16,12-3 37-16,14-9 10 15,3 0-11-15,15-4-35 16,3 4-19-16,13 4-45 15,2-1-24-15,16-4-44 16,5-3-15-16,15-2-12 16,6 0-3-16,1 7-8 15,-10-2-63-15,-8 7-196 0,-5 10 178 16</inkml:trace>
  <inkml:trace contextRef="#ctx0" brushRef="#br0" timeOffset="60505.28">21924 13596 127 0,'-2'42'114'0,"2"8"17"16,5 18-21-16,-1 5-9 16,-2 6-25-16,-2 2-11 15,-2-15-8-15,3-7 0 16,-3-22-4-16,3-8-2 0,0-10-12 16,-4-8-5-16,3-7-11 15,0-9-4-15,-3-23-8 16,6 5-3-16,-3-18-4 15,11 2-2-15,10 1 0 16,-8-11-1-16,19 12-1 16,-13-2 0-16,10 11 1 15,9 9-1-15,-4 6 2 16,5 6-2-16,-2 4 0 16,-3-1 1-16,2 1-1 15,3 0 1-15,4-4-1 16,-1-3 3-16,-5-4-3 15,-5-6 0-15,1 1 15 16,-2-4 13-16,3 1 23 16,-2 4 10-16,-15 4 13 15,-4 5 6-15,-16 2 19 0,-7 6 9 16,-15 12 1-16,-6 7-3 16,-3 24-17-16,-3 0-4 15,-5 6-16-15,3 3-9 16,10-4-26-16,7-1-10 15,22-5-15-15,9-9-6 16,12-8-2-16,8-4-1 0,0-13-14 16,3-2-65-16,6-7-161 15,4-8-73-15,9-14 167 16</inkml:trace>
  <inkml:trace contextRef="#ctx0" brushRef="#br0" timeOffset="60872.99">23038 13628 321 0,'0'-7'187'0,"-13"17"-36"15,-8 6-3-15,-6 20-9 16,-13 10 0-16,-12 15 18 16,-5 7 4-16,-1 6-32 15,4 0-22-15,19-20-43 0,12-7-18 16,21-20-23-16,11-11-6 15,20-6-10-15,8-16-3 16,18-14-1-16,2-10 1 16,-3-22-2-16,-1 0 2 15,-14-8-1-15,-4 1 8 16,-7 8 47-16,-9 2 20 16,-13 16 35-16,-2 10 6 0,-10 15-36 15,-3 5-20-15,3 18-34 16,-6 0-12-16,4 15-14 15,2 3 0-15,-8 5-33 16,1 0-63-16,2-3-126 16,5-1-89-16,15-9-166 15,8-5 285-15</inkml:trace>
  <inkml:trace contextRef="#ctx0" brushRef="#br0" timeOffset="61310.25">23419 13672 387 0,'-1'-11'227'0,"-15"12"-48"16,-4 8-19-16,-14 25-39 15,-9 7-16-15,-11 23 2 0,-1 9 5 16,3 5-15-16,6-1-11 16,19-13-25-16,9-15-12 15,20-19-24-15,12-13-5 16,18-18-9-16,6-8-2 15,13-28 2-15,1-16-1 16,8-27 1-16,-3-13 3 16,-4-3 10-16,-7-2 10 0,-16-7 25 15,2-3 14-15,-15-5 21 16,-8 6 7-16,-9 22 2 16,-6 17-3-16,-11 33-11 15,9 19-4-15,-6 30-17 16,-2 12 1-16,-1 21-13 15,-1 9-8-15,7 16-9 16,1 9-9-16,10 14-15 16,1-1-6-16,0-2-6 15,0-2-1-15,3 0 1 16,-4-4-2-16,3-12 0 16,-2-8-2-16,-5-22-67 15,0-9-74-15,0-8-157 16,-1-7-118-16,-4-6 255 0</inkml:trace>
  <inkml:trace contextRef="#ctx0" brushRef="#br0" timeOffset="62287.89">23628 14161 245 0,'-11'6'174'0,"7"7"29"16,0 2-6-16,8 6 14 15,3-7 1-15,6-7-7 0,12-1 1 16,14-9-27-16,9-1-17 15,22-1-23-15,-6-4-15 16,-7 0-45-16,3 2-19 16,-15-2-28-16,4 5-13 15,-7 4-9-15,-10-3-3 16,-3-1-1-16,-6 4-16 16,-7-1-164-16,-3 7-132 0,-13 10 178 15</inkml:trace>
  <inkml:trace contextRef="#ctx0" brushRef="#br0" timeOffset="65643.55">19374 8224 190 0,'-37'-20'139'0,"-8"10"9"0,-4 10-12 16,-4 26-53-16,4 8-7 15,-3 25-7-15,3 7-5 16,6 6-8-16,4 6-7 15,19-11-20-15,12-8-8 16,14-13-14-16,11-11-2 16,15-18-3-16,6-8 1 15,13-18-1-15,4-10 1 16,-5-29 1-16,7-13 1 0,-2-26 1 16,3-5-2-16,11-11 3 15,-11-5 0-15,-13 1 12 16,-5 0 14-16,-23 8 23 15,-14 5 9-15,-4 20 10 16,-8 6 3-16,-7 28-5 16,2 20-3-16,-12 32-19 15,-6 17-14-15,-3 36-20 16,0 12-6-16,7 24-4 16,7 15-2-16,13 3-3 15,8 0 0-15,15-14-2 16,8-12 1-16,8-20 0 15,8-10 0-15,10-26 1 0,-2-15 0 16,-1-24-1-16,-7-14 1 16,3-21 0-16,0-10 0 15,-5-12 1-15,-1 0-1 16,-16 6 3-16,-9 7-2 16,-11 15 52-16,-7 9 20 15,-10 21 17-15,-5 9 9 16,-8 33-45-16,-2 11-12 0,6 12-13 15,6 3-2-15,24-13-10 16,12-8-8-16,16-17-9 16,8-9-1-16,9-15-11 15,6-6-63-15,14-15-149 16,1-5-105-16,-2-14 180 16</inkml:trace>
  <inkml:trace contextRef="#ctx0" brushRef="#br0" timeOffset="65986.36">20480 7713 528 0,'-33'-46'272'0,"-14"30"-85"0,-4 14-13 16,-4 24-50 0,1 13-17-16,6 9-32 0,9 9-17 15,9 7-37-15,12 7-9 16,8 20-10-16,1 2-4 15,6 12-39-15,-2 4-45 16,5-2-55-16,-3-7-5 16,-1-18 41-16,0-12 43 0,-3-27 60 15,3-8 7-15,-3-17 39 16,2-14 29-16,6-7 43 16,2-12 11-16,12-12-28 15,4-3-25-15,17-10-45 16,10 1-12-16,9-1-13 15,9 5-4-15,5 4-4 16,-2 1-63-16,-4 7-146 16,-5 1-159-16,-3 2 215 15</inkml:trace>
  <inkml:trace contextRef="#ctx0" brushRef="#br0" timeOffset="67327.06">21809 7921 222 0,'13'136'142'0,"-13"-41"0"16,-4-1-13-16,-2-5-34 15,-2-6-17-15,-1-17-28 16,2-8-7-16,2-16-10 15,3-14-4-15,2-13-6 16,3-8-4-16,5-24-7 16,5-7-3-16,6-17-2 15,2-11 1-15,6 1-4 16,-2-4 0-16,7 14-1 16,-5-4 0-16,0 3 0 15,-1 9-1-15,-6-1-2 0,3 10 2 16,1 17-2-16,3 7 0 15,-3 14 0-15,2 9 1 16,-4 9 1-16,-2-4 0 16,4-7-1-16,3-1 0 15,7-17-1-15,8 0 0 16,7-18 0-16,3-12 1 0,5-17 39 16,-6-13 22-16,5 2 38 15,-7-4 17-15,-12 14-5 16,-8 7-7-16,-21 15-2 15,-8 11-1-15,-19 17-13 16,-7 13-3-16,-17 19-16 16,-5 10-6-16,2 16-11 15,10 9-7-15,9-16-20 16,13 1-9-16,6-13-11 16,5-9-4-16,17 5-2 15,-2-12-3-15,15-6-69 16,2-5-66-16,13-13-175 15,10-6-96-15,8-9 250 16</inkml:trace>
  <inkml:trace contextRef="#ctx0" brushRef="#br0" timeOffset="67698.86">23167 7942 322 0,'-27'-8'174'15,"-13"14"-54"-15,-3 9 10 16,-5 16-24-16,-2 9 4 16,-2 15 15-16,1 3-7 0,5 0-22 15,12-2-13-15,22-17-30 16,10-7-13-16,22-14-25 16,12-9-4-16,9-9-4 15,3-8 2-15,6-15 6 16,-4-10 11-16,-1-15 30 15,1-3 18-15,-15 1 34 16,-5 4 11-16,-12 13 0 16,-4 7-8-16,-10 13-24 15,-2 5-18-15,-6 17-32 16,-3 8-14-16,-2 17-17 16,0 12-3-16,0 2-3 15,2 1-1-15,5-10-113 16,5-5-71-16,11-7-175 0,7-4-73 15,9-15 275-15</inkml:trace>
  <inkml:trace contextRef="#ctx0" brushRef="#br0" timeOffset="68116.25">23451 8017 236 0,'17'-44'182'0,"-3"3"13"0,-15 13-39 15,-1 6-12-15,-14 17-13 16,-13 8-5-16,-11 20-17 15,-6 14-6-15,-10 17-21 16,6 9-10-16,6 7-29 16,7-4-13-16,17-12-18 15,10-9-2-15,17-17-7 16,7-11-2-16,14-15 2 16,6-8 0-16,12-20 5 15,4-14 2-15,1-25 1 16,9-10-1-16,-11-17 15 15,-5-2 16-15,-2 2 31 16,-14-2 15-16,-3-6 6 16,-2 2-4-16,-12 10-2 0,-4 15 0 15,-7 38-2-15,-3 21-5 16,-6 32-17-16,-7 17-5 16,-9 24-12-16,-2 12-2 15,1 13-11-15,0-1-9 16,12 6-12-16,0-2-6 15,2 5-3-15,12 10-2 16,-3-12 2-16,4-7-71 0,1-15-182 16,-2-12-117-16,16-4 196 15</inkml:trace>
  <inkml:trace contextRef="#ctx0" brushRef="#br0" timeOffset="68727.59">23784 8415 178 0,'10'2'123'0,"8"-6"17"0,14-2-13 15,6-4-32-15,9-2-21 16,13-1-42-16,-2-4-7 15,8-6-6-15,-2 6-9 16,-2-7-55-16,-2-1-152 16,-13-6 135-16</inkml:trace>
  <inkml:trace contextRef="#ctx0" brushRef="#br0" timeOffset="69173.7">24489 7894 65 0,'-5'32'80'0,"-5"19"45"16,5 10 10-16,-6 5 13 15,0-1-16-15,5-5-23 0,2-4-4 16,3-14-24-16,-1-7-11 16,7-16-24-16,0-10-13 15,9-17-16-15,8-6-7 16,5-17-5-16,9-11-1 16,5-15-1-16,0-9-2 15,1-5 2-15,3 6-1 16,-5 12-1-16,-3 8 4 0,-9 15 23 15,-10 15 19-15,-10 17 29 16,-4 14 15-16,-4 22-2 16,-6 2-11-16,-9 17-27 15,1 0-17-15,-1 1-22 16,4-2-6-16,9-13-6 16,0-5-16-16,17-5-135 15,4-7-74-15,6-11 129 16</inkml:trace>
  <inkml:trace contextRef="#ctx0" brushRef="#br0" timeOffset="69511.38">25115 7978 320 0,'-21'18'218'0,"-2"9"-36"15,-1 23-22-15,-1 10-3 16,2 1-16-16,4 0 4 15,10-15-20-15,9-6-20 16,14-17-52-16,8-3-19 16,13-16-20-16,0-10-7 0,10-12-1 15,1-12-2 1,2-6 0-16,-4-4 1 0,-8-1 5 16,-11-1 34-16,-8 9 48 15,-6 7 24-15,-10 16 26 16,0 10-21-16,-2 17-40 15,-5 7-21-15,3 10-34 16,2 4-10-16,-8-1-12 16,10-1-5-16,-2-2-85 15,0 0-89-15,2-5-229 16,4-1 239-16</inkml:trace>
  <inkml:trace contextRef="#ctx0" brushRef="#br0" timeOffset="70038.37">25577 8042 487 0,'-10'25'225'16,"2"15"-72"-16,-1 9-28 16,-3 7 23-16,3 4-2 15,2-8-30-15,5-4-7 16,5-9-48-16,5-9-28 0,7-10-24 15,0-11-5-15,6-17 0 16,1-12-1-16,5-14 1 16,2-4 0-16,5-9-1 15,-5-4 0-15,2-3-1 16,-6 0 0-16,-11 7 1 16,-2 14 8-16,-9 21 21 15,0 12 11-15,-4 26 21 16,-5 7 4-16,-4 17-8 15,-3-1-5-15,0-6-18 16,3-6-9-16,11-14-12 16,3-9-6-16,18-10-5 15,-3-8 0-15,2-15-1 16,4-8-1-16,-4-14 1 16,2-5-1-16,1-7-1 15,2 6 0-15,-2 6 7 0,1 11 12 16,-10 16 27-16,-5 6 12 15,-10 19 3-15,0 11-9 16,-7 19-23-16,-3 7-10 16,-1 4-12-16,-1 3-2 15,2-16-5-15,4 2-3 16,7-14-81-16,0-13-69 0,9-6-162 16,0-8-86-1,7-14 246-15</inkml:trace>
  <inkml:trace contextRef="#ctx0" brushRef="#br0" timeOffset="70484.35">26278 7603 418 0,'4'-8'220'0,"2"9"-32"16,2 8-33-16,-1 10-12 15,-1 7 1-15,-6 14-10 16,-2 5-2-16,-11 13-17 15,7 8-20-15,-8 10-37 0,-3 7-10 16,2-2-22 0,-2-7-8-16,10-23-11 0,5-13-3 15,13-23-1-15,7-13 0 16,-3-16-1-16,3-8 1 16,0-17 1-16,3-8-2 15,9-5-1-15,1-5-1 16,5 7 0-16,-8 1 1 15,3 15-1-15,0 6 2 16,-1 14-2-16,5 11 0 0,0 6 2 16,3 10 3-16,-11 10 14 15,-5 6 22-15,-11 12 26 16,-11 4 16-16,-17 14 10 16,-8 4-13-16,-12 0-23 15,-5 3-17-15,2-16-22 16,-1-5-7-16,8-11-8 15,4-10-3-15,13-7-99 16,5-9-61-16,12-9-151 16,3-5-82-16,8-9 253 15</inkml:trace>
  <inkml:trace contextRef="#ctx0" brushRef="#br0" timeOffset="71001.97">26920 7980 253 0,'15'-8'209'16,"-13"7"83"-16,-7 4-49 16,-16 13-12-16,-6 8-5 15,-5 19-15-15,1 7 2 16,3 7-34-16,6 2-21 0,3-12-64 16,6-8-33-16,11-11-40 15,2-7-13-15,13-6-7 16,-4-6-1-16,10-10-107 15,6-6-66-15,1-9-130 16,9-3-57-16,-6-5 42 16,1-5 45-16,-10-1 137 15,-5 3 53-15,-9 4 104 16,-4 3 39-16,-6 6 31 16,-3-1 9-16,-6 1-28 15,-4 5-20-15,2 3-27 16,0 5-6-16,11 4-8 15,6 4-2-15,10 2-4 16,4 1-3-16,2 4 0 16,0 0-1-16,-1 13 27 0,-2-1 41 15,-8 2 84-15,-7 5 51 16,-7-6 73-16,-3 7 6 16,2-5-37-16,2-6-28 15,9-14-87-15,6-9-38 16,8-13-49-16,6-6-19 15,12-10-16-15,6-5-3 0,1-10-30 16,2-6-77-16,-4-10-164 16,-9 3-71-16,8 8-165 15,1 7 295-15</inkml:trace>
  <inkml:trace contextRef="#ctx0" brushRef="#br0" timeOffset="71274.49">27894 7505 475 0,'-3'-17'275'15,"-10"4"-58"-15,-15 14-26 16,-10 7 13-16,-12 23 10 16,-11 15 15-16,-4 21-10 15,6 8-15-15,7 3-49 16,14-7-27-16,25-2-50 15,7-2-18-15,17 3-25 0,6-1-11 16,6-9-11-16,2-9-6 16,0-19-7-16,0-9 1 15,9-5-148-15,-9-8-88 16,3-12-202-16,7-2-207 16,-8-37 428-16</inkml:trace>
  <inkml:trace contextRef="#ctx0" brushRef="#br0" timeOffset="71557.44">27965 7578 612 0,'0'-4'270'0,"14"11"-106"15,9 10-11-15,4 21 39 16,1 9 17-16,5 14 13 15,-7 6 2-15,-7 1-39 16,-4 3-28-16,-5 6-61 16,4 3-14-16,-10-6-21 15,-2-5-5-15,-10-17-10 0,-9-7-13 16,-5-4-19-16,-5-1-7 16,-10-3-19-16,-1 3-99 15,3-5-259-15,1-3-164 16,13-14 293-16</inkml:trace>
  <inkml:trace contextRef="#ctx0" brushRef="#br0" timeOffset="75409.61">24683 13156 192 0,'-7'42'142'15,"0"8"1"-15,-1 17-17 16,1 13-11-16,1 16-12 16,1 3-11-16,4 9-15 15,0-5-3-15,3-10-3 16,1-2 0-16,3-23-13 16,0-12-10-16,0-21-20 15,0-10-10-15,2-15-10 16,-2-9-1-16,3-19 3 15,3-7 0-15,6-17 0 16,8-1-2-16,3-8-4 16,0 0-2-16,3 4-1 0,-2 4 0 15,1 12 0-15,2 8 0 16,-6 14-1-16,-3 5 0 16,-7 12 0-16,-2 8 0 15,-9 10 2-15,-4 5-1 16,-3 11 27-16,-8-1 17 15,-5 5 23-15,-8-2 7 0,-5-2-16 16,3-4-16-16,-4-6-23 16,2-6-7-16,-3-8-7 15,-3-12-3-15,6-8-13 16,0-8-48-16,7-8-147 16,6-3-68-16,10-5 146 15</inkml:trace>
  <inkml:trace contextRef="#ctx0" brushRef="#br0" timeOffset="75716.96">25355 13201 328 0,'-9'-4'225'0,"-4"4"-43"15,-2 5-18-15,-7 12 3 16,1 20-24-16,-2 12-5 16,-7 20-7-16,-1 8-15 15,3 13-35-15,3-9-11 16,9-7-27-16,5-4-12 16,8-15-16-16,2 7-6 0,1-2-5 15,3-4-1-15,3-2-6 16,1-8-17-16,6-16-137 15,3-3-72-15,7-18-200 16,4-10 245-16</inkml:trace>
  <inkml:trace contextRef="#ctx0" brushRef="#br0" timeOffset="76035.1">25612 13764 347 0,'-7'-10'226'15,"-7"7"-46"-15,-14 11-35 16,-3 16 6-16,-12 18-11 16,-5 3-2-16,4 12-8 0,12-4-22 15,15-9-48-15,19 1-16 16,23-13-25-16,-6-15-8 16,19-9-4-16,-2-10-1 15,4-11 4-15,8-2 6 16,-4-4 25-16,-5-8 14 15,-8 0 13-15,-7-2-1 16,-14 2-19-16,-9 0-13 0,-9 1-16 16,-4 2-6-16,-5-1-8 15,2 6-5-15,3 8-36 16,-1 4-61-16,3 7-171 16,2 4-82-16,7-1 198 15</inkml:trace>
  <inkml:trace contextRef="#ctx0" brushRef="#br0" timeOffset="76272.53">25917 13719 377 0,'20'-1'243'0,"-15"8"6"16,-7 5-28-16,-13 10-33 16,-12 6-14-16,-4 12-1 15,-4 4-11-15,12 10-30 0,2 5-12 16,5-10-32-16,8-4-15 15,2-13-30-15,13-9-10 16,11-11-17-16,12 1-7 16,2-12-2-16,-4-4-5 15,7-12-13-15,-6-12-68 16,4-10-201-16,-2-2-99 0,2-1 203 16</inkml:trace>
  <inkml:trace contextRef="#ctx0" brushRef="#br0" timeOffset="76512.12">26390 13306 506 0,'-10'-25'273'0,"-2"18"-46"16,-3 11-23-16,-7 18-17 16,6 15-26-16,-1 15-31 15,-4 11-10-15,5 13-44 16,-8 0-14-16,2 2-26 15,4-2-11-15,4-6-11 16,3-2-6-16,4-10-6 16,5-6-5-16,2-12-65 15,4-6-62-15,1-16-143 0,4-7-69 16,-2-14 202-16</inkml:trace>
  <inkml:trace contextRef="#ctx0" brushRef="#br0" timeOffset="76823.33">26634 13735 219 0,'4'-6'164'0,"-7"0"55"16,-7 3-44-16,-15 1-18 15,-4 6-5-15,-14 7 2 16,-4 10 5-16,-3 13 15 15,-3 1-3-15,20 9-14 16,3-5-8-16,7-1-18 16,17 3-13-16,-2-4-30 15,1-2-12-15,15 0-31 16,-4-8-13-16,1-7-16 16,11 1-8-16,-3-10-4 15,5 2-3-15,5-10-9 16,-1-3-70-16,6-8-212 0,-2-11-122 15,5-11 222-15</inkml:trace>
  <inkml:trace contextRef="#ctx0" brushRef="#br0" timeOffset="77182.22">27295 13297 294 0,'-28'-15'197'16,"1"4"-35"-16,-16 12 12 15,-5 12 22-15,-6 20 19 16,-4 4 0-16,10 9 1 15,4 7-20-15,7 6-48 16,3 0-17-16,15 6-37 16,4-2-17-16,8 6-32 15,7 3-15-15,2 3-18 0,9 0-3 16,13-12-6-16,5-8-3 16,7-20-10-16,-3-11-62 15,-2-16-166-15,-2-5-93 16,-6-13 177-16</inkml:trace>
  <inkml:trace contextRef="#ctx0" brushRef="#br0" timeOffset="77717.39">27436 13263 304 0,'0'-8'150'0,"6"3"-25"16,5 7-11-16,2 15 24 15,4 4-1-15,10 17 17 16,-1 8 9-16,4 17-1 16,-2 8-3-16,-5 11-6 15,-3-1-1-15,-10 3 9 16,-7 1-9-16,-21 2-26 16,-6 0-15-16,-11-11-39 15,-6-10-10-15,0-17-25 16,1-8-16-16,0-15-15 15,7-7-6-15,7-18-172 16,0-8-130-16,26 1 181 16</inkml:trace>
  <inkml:trace contextRef="#ctx0" brushRef="#br0" timeOffset="98605.4">3503 6154 257 0,'-2'-14'151'0,"2"4"-15"16,0 0-22-16,1 4-31 15,0 0-6-15,3 8-3 0,-1 6 3 16,4 17 8-16,2 14 4 16,3 19-4-16,1 10-8 15,-1 16-21-15,0-3-11 16,-1-1-19-16,-1-9-5 15,4-20-6-15,2-7-3 16,4-21-1-16,2-7-1 16,2-20-2-16,2-6 1 0,-1-20-1 15,-3-11 1-15,-4-16 0 16,-6-8 3-16,-5-4 10 16,3 7 1-16,0 13 0 15,3 14-3-15,0 20-12 16,0 13 1-16,-6 19 5 15,-1 13 4-15,-5 23 7 16,-3 5 3-16,1 12 14 16,-1-1 7-16,6-13 14 15,5-7 4-15,4-19-13 16,0-10-9-16,6-14-21 16,-3-11-8-16,5-11-4 15,1-8-4-15,-5-14-2 16,3-3 0-16,-6-10-4 0,-1 2-3 15,0 1-89-15,-6 3-76 16,2 12-180-16,-4 5-171 16,-1 3 330-16</inkml:trace>
  <inkml:trace contextRef="#ctx0" brushRef="#br0" timeOffset="99051.9">4220 5817 248 0,'-7'10'195'16,"2"2"1"-16,3 3-26 15,2 10-9-15,7 15-31 16,-4 8-4-16,3 28-6 16,-1 10 0-16,-4 6-15 15,5 6-10-15,-1-9-17 16,-5-4-13-16,2-13-20 15,6-12-9-15,-4-20-13 16,8-10-3-16,0-17-7 16,-10-5-2-16,15-11-2 15,-6-14-1-15,8-22-1 16,4-13-1-16,-1-19-1 16,5-3-1-16,-1 6 0 0,-1 11-2 15,-4 22 0-15,-2 12-2 16,-3 21-1-16,-3 7-1 15,-3 19 4-15,-3 3 6 16,-2 7 14-16,-4 5 7 16,-1 6 5-16,2 3-3 0,-5 1-11 15,2-3-7-15,3-13-10 16,-4-4-24-16,4-18-116 16,0-11-89-16,-2-17-140 15,7-10-74-15,4-14 280 16</inkml:trace>
  <inkml:trace contextRef="#ctx0" brushRef="#br0" timeOffset="99199.93">4743 6319 300 0,'11'-3'216'0,"-3"19"37"16,-4 11-15-16,-4 14-39 16,-4 4-23-16,-4 5-66 15,-6-5-33-15,6-1-51 16,0-8-27-16,-1-8-160 15,10-2-118-15,-5-16 167 0</inkml:trace>
  <inkml:trace contextRef="#ctx0" brushRef="#br0" timeOffset="99349.58">4782 5956 427 0,'-19'-48'175'15,"6"22"-104"-15,2 13-28 0,5 8-21 16,4 4-30-16,4-1 3 16</inkml:trace>
  <inkml:trace contextRef="#ctx0" brushRef="#br0" timeOffset="99806.84">4947 5849 249 0,'8'18'174'0,"-4"8"35"16,3 7-18-16,-5 19 4 15,0 7-1-15,-2 19-14 16,-2 4-2-16,-3-4-37 0,0-3-23 16,2-11-47-16,3-8-24 15,7-9-29-15,6-6-9 16,7-12-5-16,4-7-1 15,9-16-2-15,4-8-1 16,7-19 1-16,6-7-1 16,-12-15-5-16,-4-5-1 15,-8-5-1-15,-9-1 3 16,1 3 4-16,-4 2 3 0,-11 12 1 16,0 8-2-16,-11 18 56 15,-9 11 23-15,4 26 31 16,-10 4 20-16,-1 22-17 15,-4 4-10-15,-5 0-11 16,7 5-11-16,14-11-34 16,13-5-13-16,15-12-21 15,-2-8-6-15,8-9-6 16,0-5 0-16,-3-11-2 16,7 0-7-16,-3-10-133 15,-3-2-106-15,5 0-248 16,1 3 278-16</inkml:trace>
  <inkml:trace contextRef="#ctx0" brushRef="#br0" timeOffset="101654.31">6714 6102 325 0,'-33'24'170'0,"-17"12"-40"15,-1 0-24-15,4 0-36 16,6-5-8-16,19-15-15 16,12-5-8-16,16-10-19 15,13-4-6-15,21 0-7 16,13-2-1-16,1 4-1 16,-1 1 1-16,-11 7 13 15,-8 5 19-15,-8 7 36 16,-9 5 23-16,-12 4 28 15,-5 4-6-15,-13 4-21 16,-1 1-23-16,-3-2-39 16,-5-5-14-16,5-9-14 15,-6-8-8-15,3-12-77 16,6-6-62-16,-5-13-144 0,6-8-128 16,3-2 258-16</inkml:trace>
  <inkml:trace contextRef="#ctx0" brushRef="#br0" timeOffset="101820.77">6983 6215 310 0,'13'27'235'16,"-5"5"-11"-16,-8 2-73 16,-1 4-39-16,-5-4-66 15,1-1-23-15,-2-4-54 16,1-2-56-16,0-3 53 15</inkml:trace>
  <inkml:trace contextRef="#ctx0" brushRef="#br0" timeOffset="102008.28">6954 6129 428 0,'-5'-25'192'0,"4"-2"-103"16,3 2-20-16,7 0-46 0,2 1-15 16,5 9-8-16,4 4-19 15,0 2-155-15,5 6 127 16</inkml:trace>
  <inkml:trace contextRef="#ctx0" brushRef="#br0" timeOffset="102522.4">7405 6032 335 0,'-9'25'206'0,"-2"0"0"15,-6 1-19-15,-3 4-32 16,-8 1-7-16,-2 6-21 16,-4 0-12-16,-5 4-26 15,8 0-16-15,7-1-18 16,10-2 3-16,68-34 116 94,1 1-263-94,63-10 107 0,8-14-5 0,4-15-7 15,-107 12 0-15,2-3 6 16,-5 2 7-16,-4 2 24 15,-1 4 9-15,-12 6 19 16,-5 0 8-16,-14 11-1 16,-8 4 0-16,-6 19-13 15,-8 7-10-15,-11 11-10 16,1 4 0-16,4-1-1 16,11-3-2-16,22 1-14 0,11-5-8 15,17-9-12-15,8-2-3 16,9-12-2-16,10-2 1 15,-5-8-2-15,1-5 2 16,1-6-2-16,-7-7 1 16,6-3-1-16,-4-1-4 0,-8 2-52 15,-6 0-54 1,-12 7-146-16,-4 4-110 0,-1 13 224 16</inkml:trace>
  <inkml:trace contextRef="#ctx0" brushRef="#br0" timeOffset="103362.5">8155 5898 223 0,'-2'6'148'0,"-1"6"15"16,5 7-5-16,-2 11-6 15,5 6-11-15,-3 11-32 16,7 1-22-16,1 2-38 15,-3-4-16-15,8-6-27 16,-5-4-1-16,-1-5-112 16,1-5-166-16,8 17 181 15</inkml:trace>
  <inkml:trace contextRef="#ctx0" brushRef="#br0" timeOffset="103496.53">8303 6590 537 0,'-4'0'267'0,"2"-2"-114"0,-3-4-34 16,4 0-57-16,1-4-33 16,4-3-98-16,0-1-122 15,9 6 128-15</inkml:trace>
  <inkml:trace contextRef="#ctx0" brushRef="#br0" timeOffset="103713.07">8451 6256 438 0,'10'-13'225'0,"14"-6"-51"16,3-2-30-16,2-5-23 15,-2 0-31-15,-5 3-51 16,-10 2-18-16,1 10-17 15,2 3-6-15,1 8-155 16,-3 3 114-16</inkml:trace>
  <inkml:trace contextRef="#ctx0" brushRef="#br0" timeOffset="103878.59">8557 6436 576 0,'-13'18'295'16,"11"-10"-103"-16,10 0-35 15,5-9-67-15,2-3-34 16,0-9-39-16,2-2-7 16,6-5-11-16,0-2-63 15,10 3-272-15,4-2 233 0</inkml:trace>
  <inkml:trace contextRef="#ctx0" brushRef="#br0" timeOffset="104522.81">9141 6077 226 0,'-15'-5'162'0,"-12"9"18"15,4 7-30-15,-4 18-16 16,0 9-9-16,-2 11-10 16,-1 1-6-16,25-19-23 31,2-16-18-31,0 1-31 0,3 39-11 0,27-12-7 16,10-10 5-16,0-33 16 0,4-7 5 15,1-13 11-15,-3-8 4 16,-4-6 9-16,-8-1 2 15,-18-3-12-15,-9-3-11 16,-20-7-27-16,-5-1-9 16,-11 6-7-16,3 8-3 15,15 17-22-15,3 7-42 16,13 17-178-16,-5 5-164 16,11 10 246-16</inkml:trace>
  <inkml:trace contextRef="#ctx0" brushRef="#br0" timeOffset="106609.14">9569 6105 171 0,'-6'-1'113'0,"1"1"-2"15,2 0-37-15,3 0-40 16,-2 0-21-16,1 0-119 16,0 0 81-16</inkml:trace>
  <inkml:trace contextRef="#ctx0" brushRef="#br0" timeOffset="106747.77">9622 6357 290 0,'-4'9'161'0,"1"2"-31"16,2-6-31-16,-5-7-51 16,12 0-21-16,-1-15-24 15,8 4-26-15,6-7 13 0</inkml:trace>
  <inkml:trace contextRef="#ctx0" brushRef="#br0" timeOffset="107795.41">5227 6944 219 0,'-38'0'176'0,"-3"8"2"0,-7 17-52 16,-2 2-22-16,4 7-36 16,3-1-10-16,17-7-18 15,13-4-10-15,18-12-18 16,14-5-4-16,15-7-4 16,8-3-1-16,11-1-1 15,-2 2 2-15,-2 11 4 16,-12 6 12-16,-14 9 32 15,-12 6 26-15,-11 2 39 16,-7 6 3-16,-14-2-22 16,2 8-22-16,-6 1-41 15,3-2-14-15,4-1-13 16,-2-11-3-16,2-13-4 16,2-13-29-16,6-13-146 15,4-17-92-15,10-12 150 16</inkml:trace>
  <inkml:trace contextRef="#ctx0" brushRef="#br0" timeOffset="107944.04">5384 7133 225 0,'8'11'179'0,"2"9"11"16,-10 10-55-16,-3 3-32 15,-2 2-51-15,0 0-19 0,-1-8-38 16,-1 2-80-16,13 7 60 15</inkml:trace>
  <inkml:trace contextRef="#ctx0" brushRef="#br0" timeOffset="108118.1">5422 7046 190 0,'0'-22'97'16,"1"0"-39"-16,8 3-33 16,3 4-25-16,11-1-91 0,-7 6 65 15</inkml:trace>
  <inkml:trace contextRef="#ctx0" brushRef="#br0" timeOffset="108594.29">5711 6959 229 0,'8'14'171'0,"6"5"2"0,-9-1-34 16,-9 1-11-16,6 5-23 15,-6 2-8-15,-8 11-17 16,-2 4-6-16,-9 7-2 16,0 2 6-16,3-3 10 15,-2-10 1-15,10-8-15 16,5-10-14-16,12-13-30 15,11-3-11-15,9-10-12 16,8 4-1-16,6-8-2 16,3-1-1-16,11-3-1 15,0-8-1-15,3-3 0 16,-1-2-1-16,-6-9 2 16,-1-2 0-16,-7-1 0 15,0-1 2-15,-22 12 22 16,-6 6 24-16,-24 13 40 15,-13 10 15-15,-15 16 2 0,-17 10-7 16,1 20-3-16,-7 1 3 16,16 4-8-16,12-3-12 15,15-15-34-15,9-5-15 16,20-7-22-16,8 1-2 16,20 1-3-16,0 1 0 15,5-8 0-15,1-3-1 16,-9-8 1-16,8 2-5 0,-17-7-129 15,5-1-116-15,-13-4-309 16,5 7 324-16</inkml:trace>
  <inkml:trace contextRef="#ctx0" brushRef="#br0" timeOffset="109647.32">6542 7291 371 0,'9'-10'232'0,"2"-2"-28"16,15 10-61-16,-2-8-28 16,2 3-55-16,7-2-18 0,-9-10-30 15,9 3-7-15,1 0-48 16,-8-3-78-16,0 12 83 16</inkml:trace>
  <inkml:trace contextRef="#ctx0" brushRef="#br0" timeOffset="109797.31">6733 7401 350 0,'-7'12'230'15,"4"-2"-11"-15,11-7-92 16,8 0-34-16,8-7-57 16,4-7-16-16,8-5-20 15,3-5-28-15,1-1 23 16</inkml:trace>
  <inkml:trace contextRef="#ctx0" brushRef="#br0" timeOffset="110362.28">7203 7176 157 0,'-8'83'143'15,"7"-44"20"-15,-1 5-14 16,2-2-15-16,0-6-31 16,0-4-12-16,3-14-24 15,0-4-13-15,1-16-18 16,-2-9-8-16,3-12-14 15,3-4-3-15,8-6-7 16,-2-5-1-16,9 3-1 16,2 1-1-16,-6 4-1 15,3 8-2-15,-7 5 0 16,-3 6 1-16,-1 4-1 0,6 11 2 16,-6 7 0-16,-2 0 0 15,2 5 1-15,-5-5 1 16,9 3-1-16,5-4 0 15,5-2-1-15,0-7 1 16,-2-11 0-16,1 0 0 16,-4-9 1-16,3 3 1 15,-6-4 17-15,-1 1 21 0,-12 1 42 16,-5 3 20-16,-6 13 14 16,-5 3-8-16,-2 16-12 15,-6 8-7-15,-6 9-15 16,-1 2-10-16,8-4-29 15,6-6-13-15,16-6-18 16,12 1-4-16,5-7-76 16,2-2-118-16,-1-10 129 15</inkml:trace>
  <inkml:trace contextRef="#ctx0" brushRef="#br0" timeOffset="110675.08">7942 7095 518 0,'-23'9'252'0,"-5"16"-98"0,-3 5-2 15,-7 5-23-15,1 3-17 16,6-12-34-16,7-4-18 16,18-11-34-16,6-8-12 15,19-3-10-15,4-12 1 16,9-2-1-16,6-5-1 15,-13-5-1-15,0 7 4 0,-11 7 38 16,-9 6 15-16,-1 11 23 16,-4 3 1-16,-5 7-33 15,-2 0-13-15,3 4-24 16,-1-4-4-16,4-5-12 16,1-2-43-16,2-6-174 15,3 4-117-15,4-6 193 16</inkml:trace>
  <inkml:trace contextRef="#ctx0" brushRef="#br0" timeOffset="111045.7">8153 7053 393 0,'-27'17'244'0,"0"9"-27"15,-7 13-32-15,1 7-8 16,3 2-38-16,5 1-23 15,14-8-50-15,8 0-26 16,12-14-26-16,8-8-6 16,8-19-2-16,6-16 1 15,4-17-1-15,-8-8 1 16,-1-16 0-16,-7-5-2 0,-2-6 29 16,-2-7 11-16,4 1 28 15,-1 0 10-15,2 0-3 16,4 9 5-16,-8 16 1 15,-4 17 1-15,-7 37 5 16,-6 17 2-16,-17 30 0 16,-8 13-3-16,-5 17-21 15,0-2-21-15,17-1-25 16,3-7-12-16,14-13-9 16,1-2-34-16,-2-6-257 15,6 3-170-15,7 2 266 16</inkml:trace>
  <inkml:trace contextRef="#ctx0" brushRef="#br0" timeOffset="111787.4">8487 7373 274 0,'0'11'206'16,"6"2"10"-16,5-9-55 16,2 1-25-16,11-6-48 15,4-1-23-15,8-10-33 0,5 6-12 16,-2-9-18-16,-1-2-32 16,-5 0-170-16,0-6 138 15</inkml:trace>
  <inkml:trace contextRef="#ctx0" brushRef="#br0" timeOffset="112202.63">8898 6868 294 0,'-10'5'180'0,"1"14"-10"15,-1 6-28-15,3 14-23 16,0 6-6-16,3 8-11 15,3 5-3-15,1 5-13 16,1 1-8-16,2-2-24 16,0-7-11-16,5-14-21 15,1-10-8-15,3-18-8 16,2-9-1-16,5-16 1 16,-4-18 0-16,5-11-2 15,0-7 1-15,-3-8-3 16,5 6 0-16,-5 0 0 0,1 6-1 15,-3 18 1-15,-5 8-1 16,2 16-1-16,-13 9 1 16,4 17 1-16,-4 7 3 15,1 11 9-15,0 4 9 16,-12-2 17-16,2-4-1 16,-10-7-4-16,0-11-11 15,-6-7-17-15,2-2-2 0,6-24-38 31,9 5-80-31,0 2-187 0,-17-20 185 0</inkml:trace>
  <inkml:trace contextRef="#ctx0" brushRef="#br0" timeOffset="112417.16">9225 6823 468 0,'4'0'232'0,"-5"13"-74"16,-4 13-9-16,-7 22-21 16,-1 6-19-16,-2 9-36 0,0-4-19 15,10-4-25-15,2-7-12 16,3-8-16-16,-1-2-19 16,5-7-160-16,-3 0-160 15,15-7 209-15</inkml:trace>
  <inkml:trace contextRef="#ctx0" brushRef="#br0" timeOffset="112685.64">9561 7088 487 0,'-16'10'264'16,"-8"9"-71"-16,-17 19-16 15,-2 11 8-15,-1-1-14 16,7 3-12-16,14-14-41 15,9-6-30-15,16-11-46 16,7-3-15-16,15-11-8 16,8-6 1-16,14-6 2 15,-3-8 0-15,-8-6-6 16,-1 5-5-16,-18-5-6 16,-3-1-2-16,0 0-40 15,-7-8-63-15,4 0-192 16,4 1-129-16,7-1 250 15</inkml:trace>
  <inkml:trace contextRef="#ctx0" brushRef="#br0" timeOffset="112888.51">9784 7102 331 0,'-6'6'255'16,"-17"5"55"-16,-10 9-62 16,-6 10-22-16,-3 6-10 15,7 7-15-15,2-2-24 0,15-5-59 16,14 1-30-16,8-13-48 15,14-1-19-15,15-10-12 16,-2-10-2-16,11-6-5 16,-2-5-1-16,-6-7-81 15,-6-1-75-15,-5-6-219 16,-4-2 220-16</inkml:trace>
  <inkml:trace contextRef="#ctx0" brushRef="#br0" timeOffset="113098.17">10047 6789 768 0,'-18'19'376'0,"-3"19"-135"16,-4 3-15-16,-4 19-44 0,2 0-45 16,4 10-67-16,5-1-22 15,9-4-33-15,7 4-7 16,3-9-7-16,3-2-1 15,4-4-122-15,2-12-101 16,8-14-204-16,0-16 232 16</inkml:trace>
  <inkml:trace contextRef="#ctx0" brushRef="#br0" timeOffset="113379.51">10299 7016 537 0,'-7'-3'275'16,"-5"7"-101"-16,-18 10-13 16,-5 10 5-16,-14 12 1 15,2 4 2-15,15 6-5 16,-6-2-20-16,22-8-30 16,9-7-16-16,7-1-29 15,11-10-12-15,8 1-19 16,-3-5-7-16,5-7-9 15,6 4-4-15,0-8-9 0,2 4-2 16,-4-5-7-16,-2-1 0 16,-8 0-128-16,-8-2-109 15,-7-2-282-15,-3-3 298 16</inkml:trace>
  <inkml:trace contextRef="#ctx0" brushRef="#br0" timeOffset="113846.39">9634 7228 233 0,'-9'-12'180'0,"-3"-3"34"16,9 7-18-16,-7 3-42 16,5-3-16-16,3 6-48 15,-11-2-22-15,3-3-39 16,-1 0-14-16,0 3-15 15,-1-1-47-15,-3 0-190 16,-3 3 162-16</inkml:trace>
  <inkml:trace contextRef="#ctx0" brushRef="#br0" timeOffset="117158.46">10623 6714 419 0,'-18'-5'246'16,"-2"10"-15"-16,-1 10-31 0,-3 20-36 15,-1 6-15 1,5 23-18-16,5 11-12 0,4 7-25 15,5 5-14-15,8-9-29 16,2-9-16-16,9-11-20 16,6-5-6-16,-1-12-4 15,2-6-16-15,6-16-95 16,-4-11-68-16,4-16-128 16,-2-5-70-16,-5-8 234 15</inkml:trace>
  <inkml:trace contextRef="#ctx0" brushRef="#br0" timeOffset="117441.19">10783 6827 353 0,'14'-7'225'15,"6"-4"21"-15,7 11-40 16,5 4-17-16,-3 10-16 15,2 19-15-15,-12 6-3 16,-6 21-1-16,0 6 3 16,-12 3 0-16,-1-1-4 0,-8-6-26 15,-2-5-17-15,-8-6-44 16,0-1-17-16,-2-4-28 16,-6-3-9-16,10-8-15 15,3-8-53-15,5-15-188 16,4-7-133-16,-1-5 212 15</inkml:trace>
  <inkml:trace contextRef="#ctx0" brushRef="#br0" timeOffset="125423.51">7205 6124 258 0,'-40'34'182'0,"33"-29"-7"16,3-3-35-16,4-2-17 0,6-3-25 15,1 0-9-15,3-3-8 16,0 3-1-16,10-1-7 16,5-3-2-16,3-4-23 15,8 1-9-15,0-7-17 16,-2-1-8-16,-6 2-3 15,-7-2-1-15,-8 8 1 16,-7 3 5-16,-4 2 8 16,-2 5 5-16,-6 3 0 15,-4 1-4-15,-12 6-13 16,-5 0-5-16,-10 3-5 16,-4 4 0-16,7 2-2 15,1 1 2-15,10-2 0 16,10-1 3-16,6-11 4 0,7 1 3 15,11-7 9 1,-3-7 4-16,10-4 6 0,2-2 3 16,6 1-4-16,10 0-5 15,1 4-10-15,-3 0-5 16,-5 0-5-16,-5 4-6 16,-7-2-71-16,-4 5-82 15,-10 0-200-15,3 2 211 16</inkml:trace>
  <inkml:trace contextRef="#ctx0" brushRef="#br0" timeOffset="203150.4">27928 13839 185 0,'4'-60'121'0,"-3"50"-35"15,0 7-26-15,-1 3-21 16,-2 10-79-16,-1 5-52 16,0 8 57-16</inkml:trace>
  <inkml:trace contextRef="#ctx0" brushRef="#br0" timeOffset="203309.68">27930 14232 518 0,'-14'11'240'0,"-4"-13"-87"16,6-3-62-16,7-6-87 15,2-4-47-15,5 0-222 16,9-4 173-16</inkml:trace>
  <inkml:trace contextRef="#ctx0" brushRef="#br0" timeOffset="205013.55">21557 14754 242 0,'-19'27'119'15,"-13"14"-39"-15,-11 6-20 16,-11 8-32-16,-1-2-7 16,15-9-9-16,10-13-3 0,24-22-3 15,8-7-1-15,16-13 2 16,12 1-3-16,8-2 0 16,6 5 4-16,-1 7 11 15,-6 1 8-15,-9 7 10 16,-5 0 8-16,-9 6 2 15,-9 3-1-15,-10 5-2 16,-3 4-8-16,-11 0-17 16,4 3-5-16,-4 0-9 15,-4-3-17-15,3-5-142 16,-4 1 113-16</inkml:trace>
  <inkml:trace contextRef="#ctx0" brushRef="#br0" timeOffset="205180.13">21780 15054 324 0,'6'32'187'16,"-8"2"-47"-16,-5 2-25 16,-6 2-60-16,0-3-28 0,4-5-19 15,3-5-33 1,6-11 18-16</inkml:trace>
  <inkml:trace contextRef="#ctx0" brushRef="#br0" timeOffset="205369">21760 14828 146 0,'0'-28'102'15,"3"1"-13"-15,5-4-44 16,2 4-12-16,6-4-32 16,0 5-27-16,3 6-79 15,-1 5 74-15</inkml:trace>
  <inkml:trace contextRef="#ctx0" brushRef="#br0" timeOffset="205849.59">22056 14806 179 0,'14'13'144'16,"-5"2"31"-16,-4 0-22 16,-3 1-43-16,-4-1-12 15,-5 7-22-15,7 2-9 0,-4 8-17 16,0 3-9-16,0 2-16 16,-13-2-6-16,4-1-9 15,2-3-3-15,11-6-3 16,4-5 0-16,9-14-1 15,3-5 1-15,7-8 5 16,0-5 3-16,6-7 11 16,7-1 5-16,5-8 11 15,8-4-1-15,4-6-3 16,-7-4-4-16,-9 6 5 16,6 6 10-16,-20 9 11 15,-6 4 6-15,-7 9 1 16,-12 1 2-16,-3 7 6 15,-5 8 1-15,-17 11-9 16,-9 14-3-16,-16 20 0 0,-4 7 2 16,-2 3 4-16,7-3-4 15,11-16-10-15,13-4-5 16,22-10-18-16,10-4-5 16,18-9-14-16,7-3-4 15,12-5-3-15,2-4-2 16,5-7 1-16,-3-3 0 15,-9-6-7-15,-4-2-60 0,-4-1-192 16,-4 1-131-16,9 13 217 16</inkml:trace>
  <inkml:trace contextRef="#ctx0" brushRef="#br0" timeOffset="206267.3">22726 15083 421 0,'43'45'226'15,"-17"-45"-64"-15,3-3-32 16,6-4-28-16,1-6-37 16,-10 2-40-16,1 0-4 15,-6-6-32-15,-4 1-41 0,4 1-124 16,-10 0 111-16</inkml:trace>
  <inkml:trace contextRef="#ctx0" brushRef="#br0" timeOffset="206421.16">22831 15325 473 0,'-11'8'311'16,"6"-3"-16"-16,5-7-104 15,0-3-21-15,5 1-86 16,2-2-39-16,7 5-26 16,2-1-28-16,8 0-154 15,-2-1-105-15,-2 8 158 16</inkml:trace>
  <inkml:trace contextRef="#ctx0" brushRef="#br0" timeOffset="209439.39">23465 14959 58 0,'18'121'58'0,"-22"-69"30"15,-1-6 3-15,-3-2-8 16,-1-7-4-16,8-12-12 15,1-4-5-15,-1-10-10 16,-1-9-6-16,4-7-16 16,-1-10-7-16,5-15-14 15,10-2-3-15,-1-5-5 16,7-3 0-16,8 5 0 16,-4 3 0-16,2 3 0 15,0 4-1-15,-2 11 2 16,-2-1-1-16,-4 8 0 15,2 7 1-15,-5 2 4 16,3 7 4-16,4 5 6 0,2 0 1 16,3-1-3-16,3-3-2 15,-3-7-3-15,1-5-2 16,0-9-4-16,-2-7 0 16,1-12 1-16,-4-4 8 15,-2-1 32-15,-3 2 17 16,-9 8 36-16,-8 7 11 15,-11 11 7-15,-7 8-5 0,-11 20-21 16,-10 10-13-16,2 19-34 16,-3 2-8-16,9 8-15 15,2-13-6-15,13-8-7 16,8-6-2-16,9-18-2 16,12 3-1-16,5-15-46 15,7-3-62-15,3-1-144 16,3-8-134-16,7 7 235 15</inkml:trace>
  <inkml:trace contextRef="#ctx0" brushRef="#br0" timeOffset="209767.68">24491 14862 194 0,'-28'3'154'16,"-4"13"19"-16,-3 8-24 15,-7 15-33-15,-6 6-20 16,-3 3-18-16,10-7-7 16,14-4-25-16,13-14-14 15,16-14-17-15,6-2-4 16,17-13 5-16,10 3 10 16,9-11 20-16,0-2 9 0,-8-3 5 15,-11-3 0-15,-5 3-6 16,-5 4-4-16,-11 1-7 15,7 5-5-15,-11 7-14 16,-1 2-4-16,-6 6-12 16,-4 3-2-16,7 2-6 15,-4-4-31-15,12-6-119 16,-1-4-73-16,8-8 124 16</inkml:trace>
  <inkml:trace contextRef="#ctx0" brushRef="#br0" timeOffset="210178.99">24664 14867 153 0,'-34'31'144'15,"-1"18"30"-15,-6 4-11 16,3-1-39-16,5-4-29 0,12-14-27 15,15-6-7-15,10-15-22 16,10-9-3-16,16-15 8 16,-1-13 6-16,13-20 13 15,2-9 1-15,-2-15-2 16,1-1-1-16,-6-7-4 16,2 6 1-16,-12 3-2 15,-8 6 3-15,-4 23 4 16,-10 4 6-16,-7 28 7 15,-2 10 0-15,-18 23-2 16,-3 17-1-16,-15 17-8 16,1 13-6-16,1 5-20 15,7 0-14-15,17-8-17 16,7-5-6-16,7-16-4 16,0-8-51-16,9-4-133 15,-1-8-95-15,1-4-228 0,2 5 304 16</inkml:trace>
  <inkml:trace contextRef="#ctx0" brushRef="#br0" timeOffset="212860.64">24914 15340 127 0,'-3'0'120'0,"10"0"34"16,6 0-21-16,-2 1-15 15,12 1-35-15,2-1-28 16,0-2-10-16,10-3-24 15,1-2-8-15,7-1-11 16,-1-3-8-16,-2-2-88 16,6 3-88-16,-19 4 110 15</inkml:trace>
  <inkml:trace contextRef="#ctx0" brushRef="#br0" timeOffset="213128">25647 14635 225 0,'-21'6'143'0,"7"19"-19"16,3 4-10-16,5 8-46 15,6 13-22-15,3-3-16 16,8 9-8-16,7 10-16 16,-3-1-2-16,2-4-26 15,-3-2-64-15,-9-10 57 16</inkml:trace>
  <inkml:trace contextRef="#ctx0" brushRef="#br0" timeOffset="213500.08">25441 15197 113 0,'18'-31'100'0,"6"5"-8"16,6-5-9-16,5-2-23 16,4-1-30-16,4-3-5 15,11 5-15-15,-5 6-5 16,-4 9 5-16,-8 2 14 15,-18 12 29-15,-4 4 10 16,-5 10 31-16,-1 5 4 16,-9 11 17-16,-6 0 9 0,-7 8 4 15,-2 2-7-15,-1 5-19 16,3 0-12-16,8-3-27 16,-1-2-10-16,13-11-22 15,0-3-10-15,-2-10-11 16,9-5-4-16,2-3-3 15,2-2 0-15,10-3-22 16,-4 0-35-16,-1-6-109 16,1 0-48-16,-7-1-94 15,1-1-45-15,-3-4 234 16</inkml:trace>
  <inkml:trace contextRef="#ctx0" brushRef="#br0" timeOffset="214657.86">26084 14586 198 0,'-6'-30'150'0,"-9"8"26"15,-2 9-17-15,-7 14-42 16,-4 6-10-16,-6 13-7 16,-6 1-10-16,-1 12 0 0,3 9-4 15,-3 10-7-15,-5 6-6 16,-1 14-17-16,-1 2-11 15,11 2-20-15,16-2-8 16,14-6-12-16,7-7-1 16,7-5-2-16,2-4-6 15,1-11-100-15,-2-8-50 0,-5-11-99 16,-3-4-42-16,-9-7 12 16,0-2 167-16</inkml:trace>
  <inkml:trace contextRef="#ctx0" brushRef="#br0" timeOffset="-214596.24">25526 15265 198 0,'-5'-38'143'0,"5"7"19"16,5 2-23-16,9 4-38 15,6 1-9-15,11 2-12 16,4 1-11-16,9 4-25 16,8 1-13-16,4 11-22 15,1 3-5-15,0 8-2 16,-8 3-1-16,-6 3-1 15,-3 4-1-15,-9 2-7 0,-6-2-3 16,-7-3-10 0,-4-3-9-16,-7-6-21 0,2 0-10 15,-1-4-38-15,0-3-23 16,-1-6-34-16,-1-4-9 16,-3-2 104-16</inkml:trace>
  <inkml:trace contextRef="#ctx0" brushRef="#br0" timeOffset="-214421.75">26157 15036 282 0,'-1'3'172'0,"-5"27"4"16,-16 56-30-16,9-32-36 16,0-2-19-16,2-6-40 15,4 1-18-15,4-12-37 16,1-4-42-16,-1-10-172 15,-1-5 149-15</inkml:trace>
  <inkml:trace contextRef="#ctx0" brushRef="#br0" timeOffset="-214282.84">26168 14915 203 0,'2'-19'104'15,"7"1"-53"-15,-2 4-30 16,3-1-20-16</inkml:trace>
  <inkml:trace contextRef="#ctx0" brushRef="#br0" timeOffset="-213985.44">26494 14932 231 0,'-3'5'178'0,"-5"9"41"15,-3 7-23-15,-8 10-11 16,1 5-14-16,-1 8-16 16,-1-2-13-16,8-2-43 15,-3-2-26-15,7-10-39 16,7-2-13-16,7-4-15 15,8-3-3-15,1-4-2 16,3-5-13-16,0-6-63 0,0-3-44 16,3-4-90-16,0-2-24 15,-1-5-30-15,-1-2 11 16,-3-6 168-16</inkml:trace>
  <inkml:trace contextRef="#ctx0" brushRef="#br0" timeOffset="-213866.01">26588 15111 224 0,'-9'-25'145'15,"-6"10"-2"-15,-3 3-17 0,-2 6-43 16,-1 10-22-16,0-3-32 16,2 0-12-16,7-2-79 15,3-9-93-15,14-4 99 16</inkml:trace>
  <inkml:trace contextRef="#ctx0" brushRef="#br0" timeOffset="-213572.08">26853 14668 210 0,'-9'2'161'0,"-3"1"40"0,0 6-47 16,-1 5-21-16,-5 3-19 15,-6 12-17-15,-3 5 2 16,-7 13-12-16,0 9-14 16,-1 2-28-16,3 7-13 15,5-9-21-15,4-4-5 16,9-4-44-16,2-5-35 0,8-4-73 16,3-2-34-16,5-10-117 15,2-7 189-15</inkml:trace>
  <inkml:trace contextRef="#ctx0" brushRef="#br0" timeOffset="-212675.81">27162 14840 229 0,'-36'0'130'15,"-12"18"-17"-15,-4 12-7 16,-6 18 26-16,-1 9-22 16,8 8-11-16,13-1-4 15,14-11-24-15,5-9-16 0,14-18-19 16,-1-6-8-16,14-13-9 15,11-5-2-15,9-11 0 16,8-11 0-16,9-15 2 16,0-6 6-16,11-15 25 15,2-10 16-15,-1-13 19 16,4-5 2-16,-14 4-3 16,-13 0-6-16,-8 15 2 15,-8 9 7-15,-13 15 15 16,0 18 4-16,-8 23-3 15,-16 6-4-15,5 29-13 16,-5 6-3-16,-8 14-8 16,4 8-6-16,-4 9-18 0,2 8-13 15,6 7-19-15,4 1-7 16,4-4-8-16,5-3 1 16,7-12-3-16,1-10-35 15,8-13-134-15,1-12-83 16,1-10-212-16,3-8-112 15,-16-18 367-15</inkml:trace>
  <inkml:trace contextRef="#ctx0" brushRef="#br0" timeOffset="-211844.35">27721 14541 192 0,'-14'5'183'16,"-4"12"18"-16,-5 16-17 16,-5 6-2-16,-6 21-4 15,1 8-1-15,4 21-5 16,1 10-17-16,8-7-42 15,6-5-23-15,11-17-43 16,7-10-15-16,12-8-20 16,1-6-6-16,8-17-46 15,3-8-41-15,5-12-137 16,3-9-62-16,-4-16-157 16,6-6 259-16</inkml:trace>
  <inkml:trace contextRef="#ctx0" brushRef="#br0" timeOffset="-211602.6">27937 14696 302 0,'0'-4'211'16,"0"7"30"-16,-1 9-30 16,1 11-13-16,1 1-16 15,3 16-12-15,-1 7-7 16,2 22-23-16,-4 9-11 0,-9 1-20 15,-5-1-16-15,-13-9-31 16,2-6-14-16,-7-7-27 16,3-3-7-16,6-14-32 15,2-9-47-15,8-17-160 16,2-7-104-16,2-20 189 16</inkml:trace>
  <inkml:trace contextRef="#ctx0" brushRef="#br0" timeOffset="-208816.12">21481 15984 188 0,'1'29'147'16,"-8"7"13"-16,0 1-19 15,-1-1-62-15,-8-5-29 16,9 1-30-16,4-4-6 16,-2-13-10-16,5-2-1 15,-2-11-21-15,0-2-66 16,2-1 56-16</inkml:trace>
  <inkml:trace contextRef="#ctx0" brushRef="#br0" timeOffset="-208668.04">21564 15681 38 0,'-5'-11'19'0,"7"9"-4"15,-1-3-4-15,7 9-11 16</inkml:trace>
  <inkml:trace contextRef="#ctx0" brushRef="#br0" timeOffset="-208370.42">21972 15637 151 0,'-10'-1'132'0,"-7"4"37"16,-6 11-5-16,-7 14-35 16,-2 11-14-16,-4 15-18 15,-1 4-12-15,2 6-24 16,4 3-13-16,9-4-18 15,7 1-10-15,9-4-11 16,5-4-3-16,6 1-3 16,1-7-1-16,6-11-53 15,0-11-53-15,0-13 62 16</inkml:trace>
  <inkml:trace contextRef="#ctx0" brushRef="#br0" timeOffset="-208160.91">21585 16122 370 0,'-1'-16'202'15,"6"4"-38"-15,0-3-42 16,15 5-37-16,8-2-28 16,13-4-30-16,9 3-6 15,9-7-14-15,0 0-2 16,-4 7-2-16,-5 0-3 0,-18 5-59 15,-3 4-54-15,-8-1 67 16</inkml:trace>
  <inkml:trace contextRef="#ctx0" brushRef="#br0" timeOffset="-206796.5">22793 15932 109 0,'-34'22'82'16,"-6"7"8"-16,-2 0-16 16,3 2-25-16,7-6-9 15,17-11-8-15,12-6-9 16,13-11-12-16,10-3-2 15,8-6-4-15,5 4 0 0,5 5-1 16,-2-2 0-16,-7 8 1 16,-3 6 3-16,-12 10 18 15,-6 7 6-15,-11 2 14 16,-10 1-1-16,-10-1-12 16,0 0-8-16,-5 0-14 15,2-2-2-15,3-7-6 16,2-7 0-16,9-11-152 15,5-1 114-15</inkml:trace>
  <inkml:trace contextRef="#ctx0" brushRef="#br0" timeOffset="-206617.83">23007 16059 210 0,'0'31'107'16,"-3"5"-29"-16,1-2-30 16,-4-3-35-16,6 0-4 15,0-11-59-15,-3-2 41 16</inkml:trace>
  <inkml:trace contextRef="#ctx0" brushRef="#br0" timeOffset="-206466.99">23037 15955 34 0,'3'-19'18'0,"8"-1"-2"16,3-1-9-16</inkml:trace>
  <inkml:trace contextRef="#ctx0" brushRef="#br0" timeOffset="-205838.19">23388 15920 134 0,'10'14'87'15,"-3"-5"9"-15,2-2-11 16,5-6-19-16,-8-1-5 15,-3-3-14-15,6 3-13 16,0 0-20-16,5 0-5 16,-3 0-5-16,1-4-2 0,-2 0 1 15,-11-2-2-15,2 6 1 16,-2 5 0-16,0-5 19 16,0 0 8-16,-8 18 24 15,-39 34 11-15,24-23 7 16,-7-6-1-16,-1-4-6 15,-2-6-8-15,8-4-15 16,8-1-7-16,10 1-13 16,7 7-3-16,1-6-10 15,4 5-3-15,4-4-1 16,0-3-4-16,7 3 2 16,1-6-1-16,12 0 0 15,-1-2-1-15,0-7 1 0,3 2 0 16,-11-9 1-16,4 3-2 15,-5 3 2-15,-1-3-2 16,-1 8 0-16,-4-6 1 16,0-7 1-16,1 0-2 15,0-7 2-15,3 0-2 16,-5 3 1-16,-3-1 0 16,-5 6 1-16,-6 3-1 15,-5 5 0-15,-3 3 0 16,-5 3 1-16,-2 1 0 0,-5 3 2 15,1-1-3-15,10 7 0 16,-6-6 0-16,7 3-1 16,5-1 2-16,-7-5-2 15,5 5 1-15,6-1-6 16,-6-3-19-16,-1 0-68 16,5-4-51-16,2 3 81 15</inkml:trace>
  <inkml:trace contextRef="#ctx0" brushRef="#br0" timeOffset="-205084.52">23295 15972 131 0,'0'-1'99'0,"0"0"9"16,3-8-14-16,8-5-39 15,42-29-22-15,-26 29-18 16,4 4-1-16,-4 4 4 15,-4 5 1-15,6 8 5 16,-8 2 0-16,-3 6-2 16,0 3 1-16,-14 2-4 15,-4 2 2-15,-12 2 4 16,0 6 1-16,-14 0 5 16,3 5 0-16,-9 3 6 15,-7-2 6-15,-2-3 20 16,-6-8 10-16,13-8 8 15,6-8-3-15,19-6-13 0,7-3-8 16,9-3-6-16,5-1-2 16,12-3-11-16,2 0-7 15,8 0-13-15,2-1-6 16,-6 0-6-16,8-1-2 16,-1 2-2-16,3-4 0 15,7-1 0-15,-2-2 0 0,-1-5 0 16,1-4-1-16,0-3 1 15,-4 0-2-15,-7 1 1 16,-8 2-1-16,-11 5 0 16,-5 4 5-16,-10 5 29 15,-5 5 12-15,-9 8 12 16,-10 7 6-16,-12 14-9 16,-7 8 1-16,-9 13 15 15,1-2 3-15,9-2-2 16,10-3-9-16,14-16-22 15,14-1-13-15,15-9-17 16,7-2-5-16,11-5-2 16,5-1-1-16,5-6-1 15,2-4-1-15,4-1 0 16,-4-2-23-16,-11 1-142 16,-5 5-95-16,-6 4-246 0,-7 8 295 15</inkml:trace>
  <inkml:trace contextRef="#ctx0" brushRef="#br0" timeOffset="-203603.25">24412 15730 128 0,'-13'13'121'0,"3"8"41"15,1 1-28-15,-2 5-38 16,2 4-31-16,7 1-35 16,-6 2-7-16,8-2-14 15,4 0-4-15,0-6-12 16,4-4-56-16,-1 1 43 16</inkml:trace>
  <inkml:trace contextRef="#ctx0" brushRef="#br0" timeOffset="-203468.51">24393 16364 168 0,'-2'1'89'0,"-7"0"-18"16,8-8-55-16,3-3-53 16,-3-3 25-16</inkml:trace>
  <inkml:trace contextRef="#ctx0" brushRef="#br0" timeOffset="-203275.92">24595 15992 220 0,'13'-14'107'15,"3"1"-44"-15,3-2-42 16,2 4-21-16,-2 0-3 16</inkml:trace>
  <inkml:trace contextRef="#ctx0" brushRef="#br0" timeOffset="-203103.13">24618 16207 281 0,'-8'-1'158'16,"8"-9"-36"-16,1 0-43 15,7-5-54-15,4 3-16 16,6-3-109-16,4-5 76 0</inkml:trace>
  <inkml:trace contextRef="#ctx0" brushRef="#br0" timeOffset="-202850.96">25020 16000 251 0,'-18'31'161'0,"-3"13"-14"16,-6 2-6-16,3-4-35 16,5-6-14-16,3-18-8 15,14-5-12-15,9-20-14 16,6-6-2-16,13-6 3 15,1-3 0-15,-2-6-16 16,0 4-11-16,-11 0-21 16,-2 0-3-16,-5 1-6 15,-6-2-4-15,-4-6-75 0,-4 1-50 16,-3 1-214-16,10 5 212 16</inkml:trace>
  <inkml:trace contextRef="#ctx0" brushRef="#br0" timeOffset="-202619.46">25274 15861 156 0,'3'0'85'0,"-5"1"-18"16,2 1-24-16,-1-2-37 15,0 0-22-15,-7 10 10 16</inkml:trace>
  <inkml:trace contextRef="#ctx0" brushRef="#br0" timeOffset="-202501.94">25273 16122 318 0,'5'5'183'16,"-5"3"-41"-16,-5-6-43 16,-2-3-73-16,-2 0-52 15,-1 2 15-15</inkml:trace>
  <inkml:trace contextRef="#ctx0" brushRef="#br0" timeOffset="-201141.61">22743 16865 89 0,'-6'73'68'0,"-1"-19"18"16,2 4 1-16,-1-4-13 16,1-7-11-16,2-11-21 15,0-12-8-15,2-9-14 0,1-4-1 16,6-13 1-16,-1-8-2 16,5-19-2-16,5-4-6 15,10-13-7-15,5-2-2 16,4 6-1-16,0 0 0 15,-5 14 0-15,-3 6 0 16,-4 7 0-16,0 2 0 16,-1 6 2-16,-1 2-2 0,1 6 0 15,1 3 0-15,-2 1 0 16,1 4 1-16,2 1 0 16,-5-4 1-16,2-3 4 15,-1-3 2-15,-1-1 3 16,-1 0-1-16,-3 4 2 15,-6 0 7-15,-7 3 20 16,-2 0 18-16,-10 0 29 16,-4 2 6-16,-7-1 6 15,-2-1-2-15,-3 1-15 16,2 1-7-16,2 0-18 16,4 2-11-16,8 3-20 15,-1 2-6-15,11 3-11 16,-1-3-3-16,3-1-2 15,7-1-3-15,0-5-8 0,5 0-48 16,4 0-113-16,1 1-93 16,5-3 148-16</inkml:trace>
  <inkml:trace contextRef="#ctx0" brushRef="#br0" timeOffset="-200799.18">23518 16875 217 0,'-20'23'139'0,"-13"12"0"15,-8 3-11-15,2 7-34 16,-3-1-10-16,13-8-19 16,6-11-11-16,16-15-19 15,8-7-9-15,20-11-9 16,5-1 5-16,15-3 12 15,-4-12 3-15,-6-4-1 16,-2-1-6-16,-12-10-12 16,0 7-1-16,1 1 4 15,-4 4 3-15,-1 9 4 0,-3 10-1 16,-8 13-6-16,-3 7-6 16,-7 15-9-16,0 2-3 15,-3 3-1-15,1 5-2 16,-2-14-77-16,10 3-78 15,9-9 97-15</inkml:trace>
  <inkml:trace contextRef="#ctx0" brushRef="#br0" timeOffset="-200402.67">23696 16879 207 0,'-26'22'112'0,"-7"13"-20"16,-2 9 2-16,-1 5-9 16,-1-3-10-16,20-5-16 15,6-13-11-15,15-17-16 16,6-11-3-16,14-16-3 16,8-5 1-16,7-13 4 15,10-4-4-15,-1-9 3 16,-3-6 8-16,1-3 14 15,-4-4 10-15,-7-6 5 0,-5-1-1 16,-11 5-1-16,-3 7 5 16,-9 17 6-16,-3 14 4 15,-4 22-5-15,-2 7-6 16,-11 20-21-16,-2 5-7 16,-7 8-14-16,-3 2-4 15,4 5-9-15,2 1-5 16,-1 3-9-16,1 2-17 0,4 6-99 15,-1 1-78-15,5-3-215 16,1 1 241-16</inkml:trace>
  <inkml:trace contextRef="#ctx0" brushRef="#br0" timeOffset="-200172.56">23735 17201 258 0,'10'-3'175'0,"7"-5"34"16,33-16-49-16,-26 13-40 16,3 5-17-16,2-4-49 0,-6 1-18 15,2 1-22-15,-1-5-8 16,2 5-46-16,3-4-63 15,-4 0 66-15</inkml:trace>
  <inkml:trace contextRef="#ctx0" brushRef="#br0" timeOffset="-199419.68">24372 16920 29 0,'-6'16'69'15,"-3"13"11"-15,-2 5 49 16,0 2-6-16,-2-2-33 16,-5-3-10-16,4 0-29 15,4-4-5-15,5-10-9 16,10-3-5-16,2-15-11 16,3-6-4-16,8-8 0 0,-2-9-2 15,12-8-1-15,-3-5 2 16,6-1 5-16,-2-3 6 15,-1 4 6-15,0 3 1 16,-5 8 0-16,0 9-4 16,-7 15-5-16,-5 9-4 15,-3 15-8-15,-2 6-3 16,-4 10-5-16,-2 0 0 0,-2-3-3 16,0-4 0-16,0-5 1 15,2-8-2-15,0 0-30 16,2-4-44-16,2-6-126 15,2-2 125-15</inkml:trace>
  <inkml:trace contextRef="#ctx0" brushRef="#br0" timeOffset="-199074.95">24776 16956 239 0,'-8'25'143'0,"-1"10"-15"16,-1 3-14-16,2-3-25 16,6 4-5-16,1-10-16 0,3-9-11 15,9-5-30-15,-2-13-11 16,6-7-12-16,-2-2 0 16,4-11 0-16,5-2-1 15,-4-3 0-15,1-3-2 16,-3 3 1-16,-1 3 0 15,-5 7-1-15,-3 3 3 16,-5 9 10-16,2 7 8 0,-2 6 8 16,0 4 0-16,-2 3-12 15,-1-4-6-15,1 2-9 16,5-1-2-16,1-3-10 16,-3-2-44-16,1-6-162 15,4 6 146-15</inkml:trace>
  <inkml:trace contextRef="#ctx0" brushRef="#br0" timeOffset="-198520.4">25103 16984 172 0,'-3'22'110'16,"-12"36"-6"-16,4-26 11 16,3 0-19-16,2-2-20 15,7-7-25-15,2-3-8 16,5-9-17-16,2-6-7 0,2-11-10 16,3-6-4-16,3-9 1 15,2-7-4-15,4 0 1 16,1-6-1-16,3 1-2 15,-5 3 0-15,-4 8 0 16,-3 9 1-16,-10 13 3 16,-8 10 6-16,-6 8 13 15,1 10 7-15,-10 3 15 16,3 7 3-16,-1-2 0 16,-5-3-2-16,16-10-15 15,4-10-8-15,12-16-12 16,6-10-4-16,5-17-4 15,4-1 0-15,1-3-2 16,2 1-1-16,-5 4 1 16,1-1-1-16,-11 6 0 0,-3 5 0 15,-9 15 4-15,-4 1 9 16,3 13 31-16,-1 5 12 16,-1 7 10-16,0 4-6 15,-7 4-31-15,-4-1-10 16,1 4-14-16,-3-3-2 15,6 2-26-15,3-3-50 16,1-12-124-16,10-1-109 0,4-17 182 16</inkml:trace>
  <inkml:trace contextRef="#ctx0" brushRef="#br0" timeOffset="-198074.18">25674 16654 264 0,'-12'10'167'15,"3"8"-43"-15,0 12-16 16,-2 7-7-16,-1 18-21 16,0 4-4-16,3 3-9 15,2-8-12-15,7-14-25 0,4-4-9 16,4-18-14-16,2-2-4 15,3-10-2-15,-1-13 2 16,6-4-2-16,1-7 1 16,6-7 0-16,3-2-2 15,4-8 0-15,-4-3-2 16,10-5-2-16,-4 1 0 16,2 4 1-16,3 9 1 0,-19 15 4 15,2 9 2-15,-16 18 17 16,-3 10 20-16,-7 17 28 15,-4 7 13-15,-9 2-6 16,-5-1-13-16,-5-4-28 16,2-1-10-16,-1-9-13 15,0-4-6-15,10-6-6 16,-6-13-17-16,4-5-67 16,8-6-51-16,3-6-110 15,4-1-63-15,17-2 194 16</inkml:trace>
  <inkml:trace contextRef="#ctx0" brushRef="#br0" timeOffset="-197523.06">26093 16821 277 0,'0'0'169'16,"-6"6"-19"-16,-1 5-5 15,-12 11-20-15,-2 13-11 16,-7 13 14-16,-6 1 11 16,5-1-10-16,4-6-13 0,9-9-55 15,7-5-23-15,11-7-26 16,3-1-7-16,7-13-11 16,3 1-25-16,5-8-66 15,3-6-42-15,2-3-65 16,0-6-18-16,-2-9-9 15,-1-1 19-15,-1-12 54 16,-2-6 30-16,0 2 75 16,-2-4 20-16,-3 15 53 15,-3 6 33-15,-11 14 54 16,-1 9 22-16,-10 8 7 16,-4 4-9-16,0 7-32 15,2 1-15-15,2-4-33 16,5 4-11-16,0-6-21 15,2 3-5-15,2 7-2 0,1-2 5 16,3 1 17-16,4-1 12 16,6-10 27-16,5-9 10 15,9-2 13-15,6-13 7 16,1-10-6-16,-3-5-8 16,-6-11-23-16,-5 3-16 15,1-1-24-15,-4 6-8 0,6 7-10 16,3 3-6-16,-1 8-44 15,5 4-60-15,-8 5-132 16,1 4-103-16,8 5 204 16</inkml:trace>
  <inkml:trace contextRef="#ctx0" brushRef="#br0" timeOffset="-197026.64">26713 16508 173 0,'-13'1'128'0,"-11"19"12"16,-2 11 28-16,-9 17-6 15,-2 5-5-15,7 12-5 16,5 6-11-16,16 4-31 16,3-6-19-16,12-10-46 15,5-13-17-15,7-19-21 16,7-6-3-16,8-10-31 15,2-6-45-15,-2-11-96 16,0-9-70-16,-6-15 144 16</inkml:trace>
  <inkml:trace contextRef="#ctx0" brushRef="#br0" timeOffset="-196773.15">26911 16563 265 0,'0'25'198'0,"1"9"-6"16,5 8-11-16,-1-2 0 16,2 9-9-16,-2 1 1 15,-1 5-16-15,-4 0-26 0,-5-7-62 16,-4-3-28-16,-8-11-40 15,0-8-38-15,2-8-170 16,-3-5-143-16,-10-17 210 16</inkml:trace>
  <inkml:trace contextRef="#ctx0" brushRef="#br0" timeOffset="-191654.23">21340 17788 88 0,'-1'35'70'15,"-2"14"18"-15,2 7-4 16,-2 7-24-16,2-6-7 0,0-12-12 16,0-5-2-16,-4-13 2 15,0 1-1-15,-1-2 3 16,-1-7-6-16,-1-9-9 16,3-4-5-16,1-11-11 15,2-6-2-15,5-13-6 16,4-4 0-16,9-4-2 15,4-8-1-15,8 6 2 16,4-5-3-16,-1 0 2 16,3 6-1-16,-3-3-1 15,0 9 1-15,-10 6-1 16,4 7 1-16,-2 9-1 16,-7 3 1-16,6 9 0 15,-5 5 1-15,-2 9 1 0,-1 2 0 16,0 5 4-16,-2-2 1 15,5-7 1-15,-1-3 0 16,6-16-5-16,2-4 0 16,3-14-2-16,4-5-1 15,-3-5 1-15,-5-3 0 16,-4 2 0-16,-1 2 0 16,-15 8 28-16,-2-1 12 0,-8 5 17 15,-1-1 10-15,-7 4-6 16,0 6 0-16,-6 7-2 15,-8 9-2-15,-2 14-11 16,-1 5-1-16,1 15-7 16,2 1-2-16,8 2-9 15,7-2-5-15,12-8-10 16,5-3-4-16,9-10-6 16,3-3-1-16,3-9-1 15,0-1 0-15,0-3 1 16,3-4-2-16,1-4-4 15,1-6-55-15,2-2-90 16,1-1-53-16,-3-2 104 16</inkml:trace>
  <inkml:trace contextRef="#ctx0" brushRef="#br0" timeOffset="-191194.28">22281 17794 104 0,'-9'1'104'0,"-7"5"42"16,-3 2-4-16,-5 7-29 15,-5 5-20-15,-3 15-31 16,-2 4-8-16,-3 10-14 15,6 4-7-15,1-9-9 16,4-3-5-16,17-16-7 16,-1-6-3-16,15-13-5 15,6-5 0-15,1-8-1 16,4-6 0-16,13-14 1 16,7-3 0-16,7-11 0 15,2 1-1-15,-10 1-1 0,-3 0-1 16,-10 8 1-16,-5 2 5 15,-7 15 23-15,-6 7 9 16,-5 13 10-16,-4 9 1 16,-8 15-21-16,-2 5-7 15,1 7-12-15,-1-2-3 16,6-5-4-16,4-6-1 16,4-11 0-16,3 0-5 15,3-9-88-15,2 1-73 0,3-1 98 16</inkml:trace>
  <inkml:trace contextRef="#ctx0" brushRef="#br0" timeOffset="-190691.28">22525 17836 148 0,'-15'16'126'15,"1"5"4"-15,-9 11-23 16,0 6-18-16,-3 12-27 16,-4-6-9-16,7-6-21 15,4-6-7-15,8-17-13 0,9 0-4 16,5-4-3-16,5-6-1 16,10-7 3-16,-1-3-2 15,8-9 0-15,4-9 0 16,0-5-3-16,-2-7 0 15,3-14-2-15,-9 1 1 16,2-10 1-16,1 1-2 16,-6 0 18-16,-1 2 15 0,-8-1 26 15,-2 2 8-15,-4 9 4 16,0 4-6-16,0 24-3 16,-2 9 4-16,-2 15 6 15,-3 9 6-15,-3 5 3 16,-1 6 3-16,1 7-9 15,0 5-6-15,0 17-19 16,0 2-9-16,-2 11-20 16,-1-3-8-16,2-7-8 15,3-5-2-15,4-12 0 16,1-5-1-16,2-13-2 16,-1-7-10-16,-1-11-92 15,0 1-74-15,2-6-163 16,7 7 191-16</inkml:trace>
  <inkml:trace contextRef="#ctx0" brushRef="#br0" timeOffset="-189767.33">21381 18009 84 0,'-7'-6'76'16,"-1"0"7"-16,7 6 9 15,2 0-7-15,10 6-9 16,8 5-10-16,9-1-17 16,7-3-8-16,17-7-6 15,5-7-2-15,22-5 3 16,8 3 4-16,14 0 6 15,3 4-2-15,2 5-5 16,-4 0-6-16,-6 7-13 16,-3-4-7-16,-12 6-8 15,-2-4-2-15,-11-4 0 16,-5 1 1-16,-7-5-2 16,-7 2 1-16,-9 3-2 15,-7 0 0-15,-6-1 1 0,-7-2-2 16,-11-4 2-16,-4 12-2 15,-9-4-32-15,-6-2-24 16,-13-4-102-16,-7-8-72 16,-10-1 142-16</inkml:trace>
  <inkml:trace contextRef="#ctx0" brushRef="#br0" timeOffset="-189326.41">21300 18120 131 0,'3'-7'114'0,"7"-9"5"15,9 9-4-15,12-3-8 16,14-3-21-16,9 11-14 16,15-5-19-16,-2 7-14 15,9 3-14-15,4-1-5 16,6-7-6-16,5-6-3 15,9-4-2-15,-5 1-2 16,-2-4-2-16,-2 6 1 0,-21 4-1 16,-10-2-3-16,-19 6 0 15,-15 4 0-15,-12-2 0 16,-10 3 1-16,-10-1-4 16,-2-3-32-16,-20-2-122 15,-7-4 110-15</inkml:trace>
  <inkml:trace contextRef="#ctx0" brushRef="#br0" timeOffset="-189052.83">21537 17818 85 0,'-8'2'75'0,"15"-1"21"0,1 2 1 15,12 4-5-15,17-3-2 16,18 5 4-16,22-4 1 16,23-4-4-16,8-2-3 15,12-4-10-15,0-4-15 16,-1 5-31-16,-3-3-10 16,-6 1-14-16,-9 6-3 15,-8 2-3-15,-15 7-1 0,-18 10-46 16,-5 3-46-16,-26 6 54 15</inkml:trace>
  <inkml:trace contextRef="#ctx0" brushRef="#br0" timeOffset="-187995.28">21560 18468 68 0,'2'48'73'15,"7"2"6"-15,-8 0 12 16,0 0 0-16,5-8-6 16,-7 4-6-16,1-3-9 15,-8-9-7-15,2-12-13 16,0-11-7-16,-2-11-11 16,10-6-8-16,4-20-9 15,2-10-5-15,7-11-7 16,-2 1-1-16,7 10 1 15,1 7 0-15,-1 13 1 16,4 1 2-16,0 4-2 16,5-4-1-16,-1 7-3 15,2 1 1-15,1 8 0 16,-1 0-1-16,1 6 3 0,3-2-3 16,-2-2 2-16,-3 5-1 15,4-8-1-15,-5-4 1 16,3-3-1-16,1-4 1 15,-6-8 0-15,-3-2 1 16,-6-4 5-16,-7 0 21 16,-4 7 24-16,-6 11 14 15,-8 7 22-15,-4 4-9 0,-6 24-2 16,-14 1-4-16,-2 6-8 16,3 5-3-16,1-7-8 15,11 0-6-15,11-5-13 16,6-4-9-16,11-4-13 15,4 0-5-15,0-4-4 16,1 1-3-16,7-6 2 16,2-7-4-16,10-4-121 15,-1-4-80-15,0-9 116 16</inkml:trace>
  <inkml:trace contextRef="#ctx0" brushRef="#br0" timeOffset="-187757.5">22585 18098 68 0,'-19'4'63'16,"2"7"47"-16,-4 3-6 15,4 22-6-15,3 8-10 0,8 10-33 16,4 8-15-16,-1 2-20 15,6-1-8-15,5-13-8 16,-6-5 0-16,-1-6-40 16,-6-9-94-16,-6 1 87 15</inkml:trace>
  <inkml:trace contextRef="#ctx0" brushRef="#br0" timeOffset="-187271.77">22350 18608 125 0,'25'-9'78'0,"5"-3"-4"15,10 2-24-15,-5-11-35 16,5 3-7-16,7-6-6 0,-5 5 0 16,2-2-8-16,-9 4-16 15,-11 6-27-15,-7-4 0 16,-5 6 6-16,-1 3 18 15,-4 4 26-15,-2 2 2 16,-4 3 28-16,-1 7 11 16,-3 11 41-16,-5 2 19 15,-3 12 12-15,-3 0 4 0,-3-2-3 16,1 6-8-16,7-11-16 16,2-8-16-16,8-4-28 15,6-9-13-15,2-1-15 16,4-5-4-16,1-1-4 15,0-2-4-15,6-8-2 16,0-4-2-16,6-10 0 16,1 2-2-16,-4 4 1 15,-4 0-1-15,-2 2 0 16,-4 2 0-16,0 0 5 16,-2 7 2-16,-8 16 2 15,-3 2 0-15,5 10-5 16,-1 0-1-16,-3-7-1 15,1-3-3-15,-7 4 0 16,1 1-25-16,4 1-174 16,0 8 146-16</inkml:trace>
  <inkml:trace contextRef="#ctx0" brushRef="#br0" timeOffset="-186942.2">23026 18577 185 0,'3'9'125'0,"0"3"7"15,1 4 3-15,3 35-16 16,-6-29-17-16,-1 4-22 16,3-9-15-16,3-4-27 15,4-10-9-15,7-18 8 16,0 1 3-16,5-13 6 15,-3-1-3-15,0 3-20 16,1-9-7-16,0 8-9 16,0-3 0-16,1 6-4 15,0 4-2-15,-2-2 1 16,6 5-2-16,2-1 0 16,-3 7 0-16,-1 1-44 15,-8 3-42-15,-7 6-161 0,3 0 156 16</inkml:trace>
  <inkml:trace contextRef="#ctx0" brushRef="#br0" timeOffset="-186480.13">23579 18421 199 0,'-34'66'126'16,"25"-38"17"-16,5-1-59 15,3 9 13-15,-7-4 13 16,6-7-5-16,2 6-3 0,2-10-13 16,3-3-24-16,0-5-16 15,5-15-18 1,1-4-1-16,12-13-3 0,4-3-2 16,6-9-7-16,4 1-4 15,1-5-9-15,-1 2-1 16,-3 16 2-16,-3 2-4 15,-6 15 3-15,-8 3 0 0,-12 7-2 16,4 2 1-16,-6-2-2 16,-2 8 0-16,3-6-27 15,-6 9-47-15,-1-3-213 16,-3-16 192-16</inkml:trace>
  <inkml:trace contextRef="#ctx0" brushRef="#br0" timeOffset="-185568.05">24931 18335 120 0,'0'-10'94'0,"-5"8"33"16,0 3-13-16,-13 9-24 16,0 4-13-16,-11 9-22 15,-7 2-5-15,-7 6-7 16,0 4-7-16,8-7-16 16,10 0-4-16,20-8-11 15,9-10-1-15,16 0-3 16,10-1-2-16,5-9 1 0,2 4 0 15,-2-1 2-15,-6-5-1 16,-8 14 1-16,-8 0 1 16,-13 1 16-16,-4 10 8 15,-7-7 6-15,-2 4-1 16,-6-1-16-16,-5-6-6 16,3-6-7-16,-3-2 0 15,5-7-17-15,2-2-53 0,3 9 44 16</inkml:trace>
  <inkml:trace contextRef="#ctx0" brushRef="#br0" timeOffset="-185343.04">25177 18365 106 0,'5'33'123'16,"5"-1"14"-16,-6 10-4 16,-4-1-25-16,-5-2-45 15,-5-3-16-15,-2-9-31 0,1-3-4 16,0-8-8-16,-1 0-12 16,3-5 5-16</inkml:trace>
  <inkml:trace contextRef="#ctx0" brushRef="#br0" timeOffset="-185165.36">25115 18271 290 0,'-2'-18'149'15,"6"-1"-71"-15,9-2-33 16,4 2-12-16,10 7-31 15,-2 3-15-15,2 10 7 16</inkml:trace>
  <inkml:trace contextRef="#ctx0" brushRef="#br0" timeOffset="-184484.36">25433 18283 99 0,'0'0'96'0,"4"1"4"16,18 2-22-16,32-3-4 16,-23-11-24-16,7-3-6 15,5-4-6-15,2 3-2 16,4 1 8-16,-11 3 6 0,-7 10-1 15,-10-1-8-15,-16 8-12 16,-1 4-6-16,-9 5 3 16,-4 6 2-16,-4 6 7 15,-14 4 2-15,-11 11 8 16,-7 7 7-16,-12 7 10 16,7 5 7-16,5-19 16 15,7-5 0-15,12-21-5 16,9-9-10-16,9-2-25 15,4 0-10-15,10 2-13 16,2-4-3-16,9 4-4 16,5-7-2-16,-1 0-3 15,0 7-4-15,0-6-3 16,-1 0-1-16,5-4 0 0,6-5-1 16,7-2 0-16,9 3-1 15,5-9 2-15,0-2-2 16,7-9 1-16,-3-7-1 15,-1-5 0-15,-6 1 1 16,-15 0 0-16,-6 3 2 16,-17 11-1-16,-6 4 0 15,-12 13 35-15,-7 9 13 0,-18 18 28 16,-7 13 17-16,-10 15 7 16,-2 4 10-16,12-5 4 15,8-15-7-15,20-4-35 16,8-7-22-16,12-12-31 15,10 5-9-15,11-11-7 16,8 0-2-16,10 0 2 16,-2 2-3-16,-4-4-63 15,-1-2-121-15,-7-14-446 16,6-20 414-16</inkml:trace>
  <inkml:trace contextRef="#ctx0" brushRef="#br0" timeOffset="-182604.4">21510 17995 59 0,'-31'-15'52'0,"4"2"3"15,0 3 8-15,21 6-18 16,4 1-12-16,9 4-3 16,9 2-11-16,9-3-9 0,13 0-2 15,13-11-3-15,5 2-1 16,18-3-1-16,-10 2 2 31,-32 4-1-31,1 1 1 0,109-15 0 0,2-4 0 16,-4 5-3-16,-62 12 2 15,-16 0 1-15,-4 4 0 0,-26 0 6 16,-6 1-1-16,-22 2 18 16,-12 0 8-16,-17 0 3 15,-20 1-1-15,-27 2-17 16,-10 3-6-16,-17 9-5 16,8 2 1-16,-14 6 9 15,0-1 4-15,7-7 10 16,1-4 2-16,37-9-2 15,14-2-6-15,18-5-7 16,12-4-3-16,18-1-8 16,11-3-2-16,25 5-4 15,6 1-2-15,15 4-2 16,8 1 1-16,15-1 1 16,4 0-1-16,9-8 2 15,0 0 1-15,-6-3-1 16,-2-1 3-16,-21 8-4 0,-17 0 0 15,-25 7 0-15,-15 9-2 16,-38 7 2-16,-16 7 1 16,-33 7 0-16,-16 4-1 15,-3 1 1-15,-12 0-1 16,-4-8 2-16,6 6 7 16,11-9 17-16,20-2 4 0,19-2 4 15,11-13-5-15,22 2-12 16,10-2-6-16,29-4-6 15,16 0-2-15,18-5-3 16,15 0-1-16,21-4 1 16,15-1-2-16,24-3 0 15,7-11 1-15,27-10-12 16,4-2-50-16,10-9 40 16</inkml:trace>
  <inkml:trace contextRef="#ctx0" brushRef="#br0" timeOffset="-167670.73">3616 10618 358 0,'-18'10'211'0,"-7"8"-31"16,-8 4-63-16,2 12-16 15,-8-1-27-15,6-1-6 0,13 0-22 16,3-8-11-16,16-7-22 16,5-7-7-16,14-8-3 15,8-3-1-15,11 0 0 16,5-2 1-16,-5 4-2 15,-1 4 3-15,-6 4 10 16,-4 5 13-16,-6 4 26 16,-7 0 9-16,-9 4 5 15,-4-1-9-15,-7 3-23 16,-6 1-10-16,-9 3-14 16,-3 2-5-16,0 0-3 15,2-6-3-15,-1-10-43 16,2-7-57-16,5-8-123 15,4-6-101-15,12-9 200 16</inkml:trace>
  <inkml:trace contextRef="#ctx0" brushRef="#br0" timeOffset="-167495">3885 10734 246 0,'0'18'182'0,"1"13"23"15,-6 6-84-15,-2 8-6 0,5 0-58 16,-2-3-26-16,-1-8-24 16,0-4-6-16,4-9-154 15,-5-8 111-15</inkml:trace>
  <inkml:trace contextRef="#ctx0" brushRef="#br0" timeOffset="-167312.46">3836 10684 437 0,'3'-7'186'0,"5"-15"-130"15,-2-5-6-15,12 0-30 0,0-2-46 16,1 7 22-16</inkml:trace>
  <inkml:trace contextRef="#ctx0" brushRef="#br0" timeOffset="-166791.95">4257 10557 262 0,'15'6'163'0,"-9"3"-13"16,-11-3-10-16,-10 13-28 15,2 5 2-15,-10 14-2 16,-2 6-4-16,-7 2 1 16,1 1 3-16,9-9-10 15,4 1-10-15,13-10-23 16,0-1-14-16,5-6-11 16,1-2-3-16,3-3-5 15,3 0-2-15,4-4-5 16,4-1-5-16,6-4-10 15,6-6-5-15,4-7-6 16,7-6 1-16,3-7 0 0,-7-7 0 16,11-3-2-16,-2-3 1 15,1-6-3-15,7-3 2 16,-6-5 0-16,-6 4 1 16,-7 6 1-16,-6 5 1 15,-18 14 37-15,-8-1 21 16,-20 15 30-16,-9 5 14 15,-14 20-5-15,-4 11-1 16,-7 15 5-16,7 2-1 0,14-1-10 16,9-4-19-16,21-12-29 15,6-5-18-15,16-10-19 16,10-3-1-16,13-6-6 16,1-5 2-16,1-5-3 15,-4-3-2-15,-5-6-35 16,-1-5-120-16,-10-7-284 15,-5 5-204-15,-19-3 365 16</inkml:trace>
  <inkml:trace contextRef="#ctx0" brushRef="#br0" timeOffset="-165832.41">4079 10649 246 0,'-3'0'165'16,"5"1"10"-16,3 6-18 16,8-4-42-16,7 2-20 15,4-4-30-15,4-2-21 16,1-5-24-16,3 2-8 0,-6-6-13 16,10 1-47-16,-1 4 32 15</inkml:trace>
  <inkml:trace contextRef="#ctx0" brushRef="#br0" timeOffset="-165221.17">5005 10748 153 0,'0'3'120'0,"2"4"59"15,1-6-30-15,-3-1-19 16,0-1-15-16,11-3-57 16,10-7-16-16,35-19-26 15,-28 12-8-15,3 2-5 16,4 9-8-16,-22 9-145 16,-6 0 112-1</inkml:trace>
  <inkml:trace contextRef="#ctx0" brushRef="#br0" timeOffset="-165073.64">5051 10996 329 0,'-6'7'209'0,"9"-7"-31"15,13-11-60-15,8-6-33 16,17-6-46-16,4-4-10 0,3 3-23 16,0 3-5-16,-1 4-152 15,3 5 113-15</inkml:trace>
  <inkml:trace contextRef="#ctx0" brushRef="#br0" timeOffset="-164413.9">5773 10812 192 0,'6'43'149'0,"-1"-4"11"0,0-5-42 16,-6-7-22-16,1-7-20 16,1-5-8-16,-2-9-1 15,-2-4 0-15,-1-7-11 16,1-4-8-16,1-9-21 16,3-3-8-16,4 0-8 15,1-1-4-15,5 1-4 16,-3-1 0-16,9-3-3 15,4 1 1-15,4 0 1 16,5 1-2-16,3-1 3 16,0 7-2-16,4 0 0 15,-2-2-1-15,5 14 0 16,-2-3 1-16,-7 5-1 16,2 9 0-16,-9-3 1 15,-4 1 0-15,-3 2 0 0,-2 4 2 16,-10-3 43-16,-3 1 22 15,-8 1 28-15,-6-4 14 16,-4 4-31-16,-7 0-17 16,2 11-14-16,-1 1-4 15,2 11 0-15,5 3 2 16,1-8-13-16,11 0-10 16,5-10-14-16,8-6-6 0,12-5-3 15,6-6-2-15,-8-11-57 16,6-4-79-16,7-5-156 15,0-1-128-15,16 0 253 16</inkml:trace>
  <inkml:trace contextRef="#ctx0" brushRef="#br0" timeOffset="-164121.15">6544 10648 232 0,'-4'-1'188'15,"-7"2"9"-15,-7 11-43 16,-4 0-4-16,-6 12-13 15,-3 5 14-15,3 8-2 16,2 2-15-16,10-5-37 16,10-6-30-16,10-14-42 15,6-11-10-15,11-8-10 0,3-9-1 16,6-13 0-16,3 4 0 16,-1-2-1-16,-2 5-1 15,-6 11 0-15,-7 1 4 16,-11 5 20-16,-4 5 9 15,-4 7 3-15,-2 1-4 16,4 5-19-16,-3-11-9 0,3-3-28 16,4 1-88-1,-4-3-235-15,0 0 226 0</inkml:trace>
  <inkml:trace contextRef="#ctx0" brushRef="#br0" timeOffset="-163759.3">6708 10590 416 0,'-24'-1'227'0,"2"17"-44"15,3 15-7-15,-7 13-35 16,9 11-20-16,4 11-37 16,-1-5-23-16,22-7-35 15,5-10-10-15,12-33-10 0,2-12-2 16,-3-31 1-16,8-8 1 15,-9-16 0-15,3-5 0 16,-8-8 0-16,-4-5 15 16,5 2 33-16,-3 0 16 15,3 15 35-15,-3 12 5 16,-11 18 10-16,-4 16 8 16,-7 28 8-16,-5 9-1 15,-8 28-21-15,-3 5-17 16,4 8-43-16,1-3-19 0,3-10-24 15,9 1-9-15,5-2-36 16,-4-1-90-16,16 4-217 16,-4-10-130-16,11-17 267 15</inkml:trace>
  <inkml:trace contextRef="#ctx0" brushRef="#br0" timeOffset="-163593.1">6810 10938 661 0,'-10'4'349'16,"2"0"-146"-16,14 0-57 16,3-3-30-16,9-1-82 15,12-3-20-15,-2-5-7 0,5-4-6 16,-1-5-127-16,-5-8-88 16,1 3 128-16</inkml:trace>
  <inkml:trace contextRef="#ctx0" brushRef="#br0" timeOffset="-163242.89">7626 10535 534 0,'-19'20'284'0,"-14"15"-60"16,-2 2-13-16,2 6-64 15,1-5-35-15,3-10-63 16,9-3-24-16,10-13-21 16,8 3-2-16,7-6-2 15,2-8 0-15,12 6 2 16,1-6 0-16,3-3 2 16,3 5 8-16,0 6 54 15,-6-2 27-15,-8 11 60 16,-6 0 23-16,-7 4-28 15,-1 5-17-15,-10 1-57 0,-3-3-28 16,-5-1-30-16,4 2-8 16,1-7-69-16,0-1-93 15,-2-12-248-15,0-7 247 16</inkml:trace>
  <inkml:trace contextRef="#ctx0" brushRef="#br0" timeOffset="-163027.68">7847 10859 618 0,'-7'37'262'0,"4"-9"-170"16,1-2-16-16,-3-6-55 15,1-4-15-15,-4-4-21 16,0-3-61-16,1-2 51 16</inkml:trace>
  <inkml:trace contextRef="#ctx0" brushRef="#br0" timeOffset="-162849.03">7813 10608 285 0,'-5'-6'153'16,"4"0"-51"-16,8-3-29 15,13-3-59-15,-1-2-10 0,3-2-13 16,-3 4-52-16,-5 3 41 16</inkml:trace>
  <inkml:trace contextRef="#ctx0" brushRef="#br0" timeOffset="-162269.74">8103 10570 304 0,'8'6'207'0,"6"3"15"16,-5 1-7-16,-7-3-44 16,1 2-16-16,-3 0-44 15,-1 3-27-15,0 1-44 16,1 4-13-16,2 5-2 15,-2-1 6-15,-1 6 11 0,1-5 2 16,-10 1-5-16,0-1-4 16,-5 2-14-16,-5 3-3 15,3 0 4-15,-3 0 7 16,-1-5 13-16,6-2 2 16,5-4-5-16,7-3-7 15,6-3-7-15,1-2-2 16,3-6-3-16,5 0-1 0,7-5-8 15,-3-1-2-15,8-8-4 16,-7-5 0-16,2-7-4 16,6-5 0-16,9-5-1 15,9 1 0-15,2-1 1 16,3 2-1-16,-12 5 1 16,-3 2-1-16,-6 3 1 15,-1 2 2-15,-4 2 19 16,-8-2 11-16,-9 3 31 15,-5 2 13-15,-15 5 5 16,-4 6-2-16,-8 11-15 16,-5 13-9-16,0 14-4 15,0 3 11-15,6 4 5 16,5-7 2-16,14-6-15 0,8 0-15 16,12-9-19-16,4 1-8 15,3-6-5-15,1-1-3 16,-7-5-3-16,2 0-2 15,-5-6-34-15,-4-2-131 16,2 0-240-16,-2-1-154 16,-4 5 305-16</inkml:trace>
  <inkml:trace contextRef="#ctx0" brushRef="#br0" timeOffset="-161653.56">8842 10297 237 0,'-2'-12'211'0,"-6"10"23"16,-15 19-24-16,-5 17-10 15,-10 19-9-15,0 10-12 16,7 7-30-16,6 0-30 16,10-7-53-16,4-13-21 15,16-4-28-15,9-3-10 0,12-12-5 16,8-1-2-16,0-22-123 15,3-6-84-15,-6-8-233 16,-2-10 253-16</inkml:trace>
  <inkml:trace contextRef="#ctx0" brushRef="#br0" timeOffset="-161426.12">9032 10239 344 0,'12'4'240'15,"-1"5"2"-15,-10 13-74 16,5 13 4-16,0 14-9 16,-1 6-9-16,8 9-10 15,-3-2-18-15,3-2-41 0,2-1-18 16,-4-14-39-16,-5-4-13 16,-12-5-11-16,1-4-4 15,-7 3-73-15,8 0-69 16,2-3-132-16,-6-4-63 15,-5-9 200-15</inkml:trace>
  <inkml:trace contextRef="#ctx0" brushRef="#br0" timeOffset="-159017.7">3607 11724 193 0,'18'151'140'0,"-18"-87"13"15,0 1-12-15,-5-2-26 16,0-6-13-16,-1-11-30 16,1-7-10-16,1-13-15 15,0-7-5-15,2-13-7 0,-1-8-4 16,0-10-11-16,2-2-5 16,1-11-4-16,1-5-3 15,-1-6-1-15,3-4-2 16,6 4-2-16,5 2 0 15,11 3-1-15,3 5 1 16,13 2-1-16,-2 1-1 16,4 2 0-16,-7-1 1 0,-4 8-1 15,-1 5 1-15,-5 5 0 16,3 4 0-16,-7 0 0 16,0-2 0-16,-2-1-1 15,-2-1 2-15,-1-2 1 16,-2-1 10-16,-3-7 18 15,-2-5 7-15,-2 1 17 16,-4 3 9-16,-5 5 22 16,-5 10 4-16,2 8-4 15,-11 12-7-15,-5 21-15 16,-1 5-6-16,-7 9-9 16,9-2-10-16,13-9-25 15,3-7-7-15,11-11-5 16,4-7-4-16,9-12-45 15,2-5-61-15,21-21-168 32,-22 9-231-32,1 0-289 0</inkml:trace>
  <inkml:trace contextRef="#ctx0" brushRef="#br0" timeOffset="-158724.31">4472 11802 342 0,'-23'13'186'0,"-7"9"-1"15,-5 0-40-15,5 10-22 16,-9 0-2-16,10 0-39 16,6-4-2-16,5-9-18 15,17-1-18-15,10-12-25 16,7 0-11-16,5-14-4 16,-1-6 1-16,3-12 1 15,1-5-1-15,-2 1-1 16,1 6 2-16,-10 9 0 15,-2 6 14-15,-3 10 16 16,-7 4 6-16,-4 6 2 16,-2 2-14-16,1 2-17 15,4 3-7-15,5-6-8 0,3-2-84 16,6-8-235-16,7-2 215 16</inkml:trace>
  <inkml:trace contextRef="#ctx0" brushRef="#br0" timeOffset="-158391.46">4645 11859 433 0,'-40'46'221'0,"1"18"-78"16,-4 4 3-16,7-4-14 16,10-7-24-16,15-22-37 15,12-14-16-15,20-28-29 16,6-10-12-16,14-31-6 15,6-11 1-15,2-16-3 16,-4-8 0-16,-5-1-1 16,-6 1-1-16,-13 1 0 15,-1 4 13-15,-7 16 44 16,-2 13 20-16,-3 31 35 16,-5 15 6-16,-5 25-15 15,-7 11-14-15,6 18-29 16,-2 7-22-16,-1 0-26 15,6 1-8-15,-5 1-10 0,2 1-15 16,1 5-191-16,-6 1-129 16,5-7 202-16</inkml:trace>
  <inkml:trace contextRef="#ctx0" brushRef="#br0" timeOffset="-158241.43">4853 12159 629 0,'11'-10'364'15,"0"0"-109"-15,11 2-68 16,5 1-39-16,-1-4-104 16,3 1-24-16,2-4-34 15,4 2-105-15,-4-2 89 16</inkml:trace>
  <inkml:trace contextRef="#ctx0" brushRef="#br0" timeOffset="-157989.17">5486 11532 510 0,'-8'25'257'16,"1"7"-63"-16,0 1-41 15,2 6-51-15,3 0-30 16,2 8-57-16,0 4-10 16,1 9-4-16,-1 0-3 15,-1-3-109-15,0-3-92 0,-2-18 128 16</inkml:trace>
  <inkml:trace contextRef="#ctx0" brushRef="#br0" timeOffset="-157517.33">5410 12106 220 0,'15'-26'129'16,"6"0"-30"-16,3-4-45 15,2 2-20-15,8 4-28 16,0 0-2-16,10 2 5 16,-1-2 7-16,-7-2 31 15,0 6 22-15,-16 4 28 16,-7 9 15-16,-8 14 24 15,-10 5 9-15,-8 21 21 0,-4 8 4 16,-9 13-7-16,-1 6-8 16,2-5-32-16,4-3-21 15,12-14-46-15,8-13-21 16,13-6-23-16,5-3-5 16,6-11-4-16,3 2 0 15,-4-11-9-15,-1-8-11 16,6-4-101-16,-7-12-70 0,1-4-123 15,-2 0-46 1,-9 3-28-16,0 5 37 0,-9 10 129 16,-2 2 59-16,-9 5 166 15,0 1 62-15,-3-4 36 16,-1-1 13-16,5-5-15 16,-3 2-18-16,8 2-30 15,4 3-13-15,4 5-24 16,-4 2-9-16,2 3-7 15,-2-1 0-15,0 0-17 16,0 0-20-16,0 0-73 16,0 0 66-16</inkml:trace>
  <inkml:trace contextRef="#ctx0" brushRef="#br0" timeOffset="-157288.4">5863 11953 175 0,'-53'43'141'0,"23"-24"6"15,3 6-24-15,-1-4-64 16,-6-3-24-16,9-7-23 15,-1-10-40-15,11-9 23 16</inkml:trace>
  <inkml:trace contextRef="#ctx0" brushRef="#br0" timeOffset="-157050.86">5967 11913 528 0,'11'20'250'0,"1"8"-98"0,1 2-33 15,0 4-47-15,1 2-22 16,-2-4-39-16,-1-1-4 16,1-13-5-16,2 2-1 15,3-11-3-15,0-5-47 16,1-6-124-16,-1-10-116 15,0-4 169-15</inkml:trace>
  <inkml:trace contextRef="#ctx0" brushRef="#br0" timeOffset="-156876.22">6311 11886 393 0,'-10'-2'242'0,"-7"15"-21"15,-3 6-34-15,-9 10-58 16,2 6-31-16,-6 8-52 15,-4 2-16-15,-7 1-22 16,-2-2-6-16,5-4-58 16,8-4-62-16,14-14-168 15,13-2 169-15</inkml:trace>
  <inkml:trace contextRef="#ctx0" brushRef="#br0" timeOffset="-156649.49">6461 11550 527 0,'-1'11'292'0,"0"8"-78"16,-5 8-13-16,-1 9-17 0,-2 6-60 15,1 1-32-15,-1 11-60 16,3-1-15-16,1 3-14 15,1-1-3-15,3-6-107 16,0-9-86-16,-1-11 121 16</inkml:trace>
  <inkml:trace contextRef="#ctx0" brushRef="#br0" timeOffset="-156484.93">6182 12079 426 0,'11'-16'269'16,"-4"0"-24"-16,20 2-110 16,-8-5-33-16,7 2-68 0,15-3-23 15,4-3-13-15,3 1-64 16,5 5 51-16</inkml:trace>
  <inkml:trace contextRef="#ctx0" brushRef="#br0" timeOffset="-155495.75">6875 11629 264 0,'-34'48'168'0,"2"22"3"15,-1 7-15-15,0-3-45 16,13 5-25-16,11-21-40 15,8-9-18-15,13-17-19 16,1-11-4-16,11-16-4 16,9-3-5-16,12-12-86 15,0-10-56-15,-3-13 84 16</inkml:trace>
  <inkml:trace contextRef="#ctx0" brushRef="#br0" timeOffset="-155269.22">7151 11805 211 0,'-7'37'160'0,"8"5"-3"16,-4-3-30-16,3 4-13 16,4 1-25-16,3 0-16 0,-1-10-31 15,3-1-15-15,2-10-19 16,-2-6-3-16,-4-5-3 15,3-2-13-15,-7-6-104 16,-1 2-88-16,3 1 117 16</inkml:trace>
  <inkml:trace contextRef="#ctx0" brushRef="#br0" timeOffset="-154633.95">7264 11807 126 0,'-1'-7'109'0,"-5"7"33"15,-4 2-11-15,-7 15-29 16,2 9-11-16,-11 12-6 16,2 7-2-16,0-2-6 15,4-4-9-15,18-9-19 0,2-10-13 16,16-16-16-16,2-4-6 15,4-8-7-15,3-2-2 16,-1 11-2-16,-4 1 2 16,-8 14 28-16,-5 9 20 15,-10 4 33-15,-2 6 13 16,-7 3-5-16,-1 0-12 16,0-5-24-16,0-5-13 15,8-5-21-15,-3-10-9 0,5-5-9 16,2-2-1-16,0-6-2 15,1-4-4-15,0 3-54 16,0 0-56-16,-1 0-111 16,1 0-68-16,0 0 173 15</inkml:trace>
  <inkml:trace contextRef="#ctx0" brushRef="#br0" timeOffset="-154414.25">7489 11979 168 0,'3'12'150'0,"0"15"62"0,-3 0-30 16,-2 8-30-16,-1 6-19 16,0-8-43-16,-2 0-21 15,1-8-35-15,2-2-16 16,0-3-16-16,-2-6-23 15,3-3-162-15,-2-3 134 16</inkml:trace>
  <inkml:trace contextRef="#ctx0" brushRef="#br0" timeOffset="-154238.59">7492 11801 347 0,'-4'-21'165'0,"3"6"-62"16,2 1-36-16,4 3-35 16,5 9-16-16,1-3-17 15,4 4-66-15,0 0 47 16</inkml:trace>
  <inkml:trace contextRef="#ctx0" brushRef="#br0" timeOffset="-153665.04">7802 11834 232 0,'0'2'143'16,"5"3"-20"-16,0 0-15 16,4-6-35-16,3 1-26 15,6-1-15-15,4-3-4 0,2 3-9 16,4 1-4-16,-8 3-6 15,-1 3-1-15,-9 8 16 16,-9 7 14-16,-11 6 28 16,-7 7 14-16,-13 8 24 15,-4 3 0-15,-6 3 3 16,1 2-3-16,6-5-18 16,10-5-11-16,16-8-27 15,7-7-13-15,13-8-19 16,5-3-5-16,11-9-4 15,0-3-2-15,4-3-2 16,1-6 0-16,1-13-1 16,8 1 0-16,2-17 0 15,1-5-1-15,1-3 0 16,-4-9-1-16,1 2 2 0,-4 3-1 16,-8 11 0-16,-13 3 1 15,-16 12 18-15,-7 6 27 16,-18 14 34-16,-2 10 15 15,-11 17 17-15,-1 13-8 16,3 13-8-16,3 2-5 16,7 0-21-16,5-7-16 15,18-11-26-15,0-10-10 0,21-5-13 16,5-2-2-16,-4-12-1 16,12 2-2-16,-4-8 2 15,-1-2-3-15,3-3-88 16,-4 4-78-16,-7-14-198 15,-4 1-108-15,-2-8 285 16</inkml:trace>
  <inkml:trace contextRef="#ctx0" brushRef="#br0" timeOffset="-153336.14">8417 11626 268 0,'11'8'188'0,"1"2"-8"16,7 10-21-16,2 1-11 16,3 4 18-16,0-1 9 15,-4 6 7-15,5 4 6 16,-12 16-6-16,-12 7-8 0,-1 16-28 15,-10-1-17-15,4-6-49 16,2-8-21-16,-7-15-29 16,-3-8-11-16,-7-11-11 15,-2 0-3-15,-1-14-63 16,0-4-75-16,-2-9-215 16,3-7-122-16,0 8 274 15</inkml:trace>
  <inkml:trace contextRef="#ctx0" brushRef="#br0" timeOffset="-152290.31">6962 12528 175 0,'-11'3'133'16,"0"-3"8"-16,2-8-23 15,-4-4-8-15,0-8-18 16,-3-6-13-16,-2-9-25 16,-2-11-10-16,0-8-21 15,0-10-7-15,-1-6-7 16,7 1 1-16,10-3-1 16,4 2 2-16,11 3-5 15,4 5-1-15,0 6-4 16,1 3 0-16,-3 8 0 15,3 8-1-15,-1 3 2 16,2 8-1-16,-1 12 0 16,-5 1-1-16,-2 17 1 15,-3 5 1-15,-6 13 0 16,0 3 3-16,-3 13 19 0,-3 6 9 16,-6 10 20-1,-5 6 10-15,-3 1 3 0,-2 3 2 16,3-2 0-16,-1-2 0 15,7-2-11-15,1-4-6 16,2-6-8-16,6-1-5 16,4 0 0-16,7-2 3 15,8-7-4-15,5-2-2 0,7-8-10 16,-2-6-8-16,1-4-7 16,-6-3-5-16,-6-8-2 15,-3-1 0-15,-5-4-4 16,-2-2-37-16,-3-2-130 15,-1 1-85-15,-1-1 141 16</inkml:trace>
  <inkml:trace contextRef="#ctx0" brushRef="#br0" timeOffset="-144207.72">3430 16090 248 0,'-6'44'141'0,"3"19"-12"0,-4 3-25 15,11 9-36-15,7 6-18 16,-4-8-24-16,2-4-9 16,-8-20-8-16,6-3-1 15,-1-18-4-15,2-8-1 16,1-12-3-16,-7-19-7 16,3-28-76-16,2-16-64 15,-1-30 87-15</inkml:trace>
  <inkml:trace contextRef="#ctx0" brushRef="#br0" timeOffset="-144014.43">3585 15891 216 0,'3'30'155'0,"0"21"23"16,-2 7-20-16,2 15-27 16,0 8-12-16,2 15-18 15,1 3-16-15,3-8-32 16,1-4-18-16,5-24-20 15,2-12-4-15,-3-20-11 16,-2-13-30-16,-10-14-100 16,-2-5-82-16,-11-8 119 15</inkml:trace>
  <inkml:trace contextRef="#ctx0" brushRef="#br0" timeOffset="-143834.78">3361 16289 379 0,'5'-2'152'16,"15"-2"-94"-16,0-8-15 0,11-7-22 15,5-2-9-15,1-7-8 16,4 6 1-16,1 8-10 16,-8 0-39-16,-11 14 29 15</inkml:trace>
  <inkml:trace contextRef="#ctx0" brushRef="#br0" timeOffset="-143655.66">3388 16546 356 0,'-22'24'215'16,"13"-3"-39"-16,9-14-49 16,8-5-20-16,19 0-25 15,5-3-16-15,19-9-23 16,0-7-9-16,8-14-20 0,6-6-6 15,-3-7-9-15,3 0-54 16,-12 5 37-16</inkml:trace>
  <inkml:trace contextRef="#ctx0" brushRef="#br0" timeOffset="-142499.16">4157 16205 112 0,'3'40'104'0,"2"9"11"16,5 16-12-16,2 6-9 15,2-4-11-15,2-1-8 0,-5-13-17 16,-5-10-11-16,-5-8-16 16,-3-9-7-16,-4-15-3 15,0-5 0-15,-3-15-3 16,8-6-1-16,0-14-6 16,1-7-4-16,13-2-4 15,-3-7 0-15,13-3-1 16,-1-2-2-16,5-1 1 15,4 7-1-15,-1 14 0 16,1 9-1-16,-4 18 1 16,-2 8 0-16,-7 18 2 15,-2 9 2-15,-4 8 2 16,0 4 4-16,0-6 4 16,4-10-2-16,5-16-3 0,5-9-3 15,12-17-4-15,2-6 1 16,0-18 0-16,-5-7-1 15,-6-1 1-15,-6 1-1 16,-12 10 10-16,0 1 17 16,-8 8 25-16,1 5 11 15,-4 7 25-15,-5 2-1 0,-9 12-9 16,-1 7-7-16,-6 26-29 16,-2 10-9-16,-3 23-10 15,-2 2-2-15,11-8-7 16,9-2-5-16,12-23-8 15,3-8 0-15,12-8-3 16,-4-10-5-16,6-4-83 16,6-3-69-16,-4-9-166 15,8-1 188-15</inkml:trace>
  <inkml:trace contextRef="#ctx0" brushRef="#br0" timeOffset="-142157.27">5163 16221 301 0,'-20'-2'162'0,"-7"14"-30"0,-3 16-13 15,-8 14-30-15,-3 12-12 16,5 13-17-16,1-3-7 16,11-5-13-16,2-13-8 15,12-21-14-15,10-9-6 16,11-22-5-16,10-2-2 15,8-25 0-15,2-10 0 0,11-12 0 16,0-7 3-16,5 4 8 16,-7 8 14-16,-14 17 38 15,-6 11 18-15,-19 17 21 16,1 13-2-16,-7 17-26 16,-12 8-19-16,-5 16-28 15,-5 2-12-15,2 0-14 16,8-7 0-16,13-10-36 15,4-9-81-15,9-13-222 16,4-3 216-16</inkml:trace>
  <inkml:trace contextRef="#ctx0" brushRef="#br0" timeOffset="-141808.98">5395 16207 204 0,'-13'-21'150'16,"-7"22"39"-16,-8 8-61 15,-4 25-19-15,-2 16-20 16,-7 19-14-16,5 8-11 16,2 0-13-16,7-14-5 15,14-17-16-15,12-10-6 16,15-37-9-16,19-5-4 16,4-39-2-16,3-17 0 0,6-16-2 15,-11-14 0-15,1-3 2 16,-3-1 20-16,-12 5 34 15,-3 5 17-15,-13 15 25 16,-4 12-8-16,-5 34-5 16,-4 21-7-16,-4 38-23 15,-4 21-12-15,-3 30-27 16,0 6-10-16,5 5-7 16,5 2-2-16,17-14-3 15,7-4-9-15,8-15-159 16,6-15-108-16,-2 1 160 15</inkml:trace>
  <inkml:trace contextRef="#ctx0" brushRef="#br0" timeOffset="-141273.2">6465 16147 150 0,'-18'-13'132'16,"-4"5"14"-16,-9 16-31 0,-1 7-21 15,0 24-12-15,-5 18-5 16,16 21-4-16,6 1-2 16,12-2-11-16,14-12-13 15,9-28-20-15,4-6-8 16,10-25-11-16,-1-3 0 16,0-9 4-16,-1-5 0 0,-6-6-1 15,-6-13 0-15,-11-11-6 16,-4-4-2-16,-11-3-4 15,-3 2-5-15,-5 1-69 16,-4-2-50-16,4 7 74 16</inkml:trace>
  <inkml:trace contextRef="#ctx0" brushRef="#br0" timeOffset="-140802.47">6614 16320 314 0,'19'63'182'0,"-13"-4"-17"16,1-2-27-16,-3-14-44 0,0-12-21 15,4-18-30-15,-2-10-11 16,6-14-15-16,-4-12-4 16,7-15-6-16,3-8-2 15,-2-8-2-15,7 3-2 16,-9 10 2-16,-3 7-2 15,-9 12 2-15,1 14 2 16,1 12 16-16,1 11 10 16,4 13 23-16,-8-1 5 0,3 5-8 15,-1-7-8-15,5-4-23 16,8-5-6-16,7-16-9 16,2-7 1-16,2-13-3 15,3-5-1-15,-1-2-1 16,-2-2 0-16,0 2 1 15,-1-2-1-15,-8 2 2 16,0 5 17-16,-11 8 39 16,-8 9 21-16,-9 21 29 15,-8 10-7-15,0 14-25 16,0-1-19-16,10-5-28 16,5-6-13-16,15-5-13 15,9-1-4-15,9-3-71 16,-4-7-95-16,0-9-270 0,9-3 273 15</inkml:trace>
  <inkml:trace contextRef="#ctx0" brushRef="#br0" timeOffset="-140191.7">7746 15629 378 0,'-27'-2'172'0,"5"24"-54"0,3 20-7 15,2 31-19-15,9 16-3 16,3 19-14-16,-4 1-12 15,14 0-14-15,-1-13-11 16,9-17-20-16,7-17-4 16,5-29-7-16,2-11-2 15,4-28-1-15,-3-8 0 0,-3-23 0 16,-2-8 1-16,-5-6 1 16,-3-2 0-16,-3 9-2 15,-2 3 0-15,0 8-1 16,1 11-1-16,-1 11 1 15,-1 11 2-15,1 20 4 16,-2 5 8-16,-5 15 17 16,-3 4 5-16,-8 7 5 15,-3-3-4-15,-4-6-17 16,1-3-9-16,2-5-10 16,-2-10-4-16,-3-14-77 15,-1-8-64-15,-1-22-167 16,5-2 181-16</inkml:trace>
  <inkml:trace contextRef="#ctx0" brushRef="#br0" timeOffset="-139842.27">8081 16265 253 0,'8'43'173'0,"-10"6"-11"16,0-5-42-16,9-3-18 0,-5-11-30 15,6-10-16-15,0-15-24 16,-5-8-10-16,4-19-6 16,2-5 1-16,4-16 0 15,2-5-1-15,0 1-1 16,7 3 0-16,1 11 3 16,-1 10 1-16,-3 12 3 15,1 7 3-15,-3 21 16 16,-2 8 9-16,-4 20 23 15,-2 10 7-15,-7 9-6 16,-3 3-5-16,-8-1-24 16,-5-4-13-16,-8-16-16 15,-2-5-9-15,-14-21-4 16,9-9-12-16,0-19-133 0,1-11-71 16,12-23 119-16</inkml:trace>
  <inkml:trace contextRef="#ctx0" brushRef="#br0" timeOffset="-139640.27">8516 15829 276 0,'7'29'192'0,"-1"11"-20"0,-5 13-34 15,-1 1-33-15,2 10-45 16,-3-4-18-16,-4-1-33 15,-2 5-7-15,-7-14-29 16,3 0-39-16,0-8-123 16,0-5 121-16</inkml:trace>
  <inkml:trace contextRef="#ctx0" brushRef="#br0" timeOffset="-139322.71">8363 16522 143 0,'0'-25'100'0,"13"-4"10"15,3-6-13-15,12-3-26 0,6-1-14 16,9 1-18-16,1 0-10 16,1 7-9-16,1 3-5 15,-4 10-1-15,1 1 7 16,-10 9 25-16,-5 4 18 16,-12 11 48-16,-10 7 13 15,-10 9 16-15,-5 2-7 16,-8 6-30-16,-3 4-19 15,-3 8-32-15,-2 4-8 0,2 4-11 16,1-4-4-16,10-7-6 16,10-10-7-16,8-11-10 15,7-7-3-15,9-11-3 16,-4-8 0-16,4-15-28 16,4-2-63-16,-2-2-153 15,1 2-113-15,-2 0 203 16</inkml:trace>
  <inkml:trace contextRef="#ctx0" brushRef="#br0" timeOffset="-138473.47">3668 17058 194 0,'-15'13'160'0,"1"9"-8"16,4 14-16-16,2 12-25 15,7 9-34-15,2 6-12 16,8 13-18-16,3-7-12 16,2-6-19-16,2-12-5 15,1-24-11-15,0-7-15 16,3-20-109-16,1-6-72 16,-2-22 111-16</inkml:trace>
  <inkml:trace contextRef="#ctx0" brushRef="#br0" timeOffset="-138329.66">3865 17080 186 0,'3'-16'129'0,"-1"30"14"16,-2 19-23-16,-2 32-34 15,5 15-19-15,3 22-25 16,3-6-14-16,-3-8-17 16,-7-10-1-16,4-20-124 15,-3-6 89-15</inkml:trace>
  <inkml:trace contextRef="#ctx0" brushRef="#br0" timeOffset="-138144.68">3507 17385 134 0,'6'-29'54'15,"18"19"-28"-15,4 2-15 16,17 7-7-16,1-2 1 15,12-4-2-15,0 0-3 16,-2-1-9-16,-9 0-22 0,-11 8 19 16</inkml:trace>
  <inkml:trace contextRef="#ctx0" brushRef="#br0" timeOffset="-137980.9">3739 17659 212 0,'-6'-16'126'0,"8"-7"-9"16,10 3-25-16,-7 5-31 16,7 11-10-16,-4 3-19 15,7 1-10-15,10-5-20 16,3-1-27-16,17-6 16 16</inkml:trace>
  <inkml:trace contextRef="#ctx0" brushRef="#br0" timeOffset="-137609.03">4559 17216 256 0,'-41'18'132'0,"1"13"-20"16,3 8 6-16,8 15 4 15,-3 5-7-15,12-1-20 16,4-10-15-16,7-17-27 16,10-13-17-16,9-15-21 15,4-7-2-15,9-15 1 16,5-6 3-16,7-13 6 16,0 0 5-16,-3-4 14 15,1-1 11-15,-6 7 18 16,-1 2 6-16,-4 12 3 15,-6 7-4-15,-6 15-22 16,-5 3-13-16,-3 18-22 16,-4 11-9-16,-3 8-7 15,0 7-2-15,-2-4-175 0,7-6-142 16,1-9 191-16</inkml:trace>
  <inkml:trace contextRef="#ctx0" brushRef="#br0" timeOffset="-137326.25">4958 17254 551 0,'-44'25'217'0,"8"14"-129"16,3 3-2-16,9-6-14 15,14-4-10-15,11-18-29 16,5-8-11-16,12-10-11 15,2 0-2-15,5 4 5 16,0 8 7-16,-4 13 18 16,-7 7 14-16,-11 7 16 15,-4 4-4-15,-13 2-22 16,2 3-14-16,-8-2-26 16,-8-5-4-16,9-8-114 15,-11-11-78-15,8-8 113 16</inkml:trace>
  <inkml:trace contextRef="#ctx0" brushRef="#br0" timeOffset="-136736.27">5734 17423 153 0,'8'51'116'15,"8"9"29"-15,-2 2-5 0,1-4-19 16,-13-2-11-16,1-15-20 16,-6-6-5-16,-4-20-5 15,10-13 0-15,-4-15 4 16,10-14-5-16,-1-17-18 15,1-4-15-15,10-9-27 16,1-1-8-16,12 5-10 16,3 4-6-16,5 4-114 15,3 5-53-15,8 3-153 16,5 2 179-16</inkml:trace>
  <inkml:trace contextRef="#ctx0" brushRef="#br0" timeOffset="-136452.99">6290 17228 178 0,'3'18'160'0,"-8"8"10"15,-5 14-21 1,-3 8-18-16,-9 14-18 0,12 4-8 16,-12-2-14-16,0 0-9 15,14-15-13-15,-2-7-8 16,17-22-23-16,9-12-7 16,5-25-14-16,-3-13-3 15,7-14 1-15,1-5 0 16,0-3 6-16,2-2 18 0,-6 5 22 15,-1 5 6-15,-5 18 4 16,-2 9-16-16,-2 24-20 16,-5 9-7-16,-3 15-11 15,0 10-6-15,-5 0-5 16,0-1-2-16,-3 4-5 16,1-10-51-16,2 1-223 15,1 2 195-15</inkml:trace>
  <inkml:trace contextRef="#ctx0" brushRef="#br0" timeOffset="-136045.73">6700 17308 379 0,'-10'13'159'15,"1"21"-70"-15,-4 13-16 16,-1 18 3-16,-2 4 1 15,-5 4 1-15,16-9-8 16,3-16-16-16,12-10-15 16,15-30-26-16,0-11-5 15,10-27-5-15,-8-8 2 16,3-8 1-16,-2-3-1 0,-7 8 2 16,0 8-2-16,-9 9 2 15,-1 14 2-15,-3 15 15 16,-4 7 14-16,-2 12 28 15,-2-2 10-15,-2 7 14 16,-1-2-2-16,3 1-14 16,2-6-7-16,5-10-21 15,2-1-8-15,1-11-9 16,2-2-6-16,0-9-7 16,1-5-5-16,4-9-6 15,1 9-2-15,2-8-21 16,2-3-54-16,-2-2-178 15,4-7-129-15,-9-8 216 16</inkml:trace>
  <inkml:trace contextRef="#ctx0" brushRef="#br0" timeOffset="-135365.86">7550 16843 276 0,'-8'7'146'16,"-2"16"-17"-16,2 8-14 16,8 21-15-16,0 10-5 15,6 26-14-15,8 11-10 16,6 15-11-16,0 0-7 0,1-10-13 16,1-18-7-16,-10-30-14 15,3-13-8-15,3-29-7 16,-13-9-1-16,9-21 0 15,3-13 1-15,-7-18 1 16,9-2-1-16,-1-5 0 16,-1 5-2-16,2 5 4 15,1 4 1-15,-3 15 2 16,1 9 2-16,-4 19 2 16,-2 11 3-16,-5 21 10 15,-4 3 3-15,-4 9 7 16,-7-4-1-16,-8 3-8 15,-7 0-6-15,-7-7-9 16,1 0-6-16,-1-20-5 16,2-7-4-16,-1-20-100 0,3-5-57 15,12-8-155-15,10-2 177 16</inkml:trace>
  <inkml:trace contextRef="#ctx0" brushRef="#br0" timeOffset="-135191.33">8007 17439 344 0,'8'34'197'15,"1"4"-47"-15,-10-1-56 16,-4 2-25-16,-4-3-39 16,-3-6-18-16,5-7-30 15,0-6-57-15,3-6 49 16</inkml:trace>
  <inkml:trace contextRef="#ctx0" brushRef="#br0" timeOffset="-134781.12">8178 17561 112 0,'-1'33'119'16,"5"-3"11"-16,-2-9-4 15,-1-11-15-15,3-9-23 16,4-4-11-16,-6-9-19 15,5-6-9-15,5-10-26 16,-2-4-10-16,8-9-7 16,3 1-2-16,1-4 8 15,3 6 13-15,1 15 19 16,-3 9 11-16,-3 24 23 16,-7 13-3-16,-7 16-4 15,-4 7-9-15,-5 5-31 16,-2-9-12-16,1 0-16 15,1-11-3-15,3-10-94 16,1 1-87-16,5-12 110 16</inkml:trace>
  <inkml:trace contextRef="#ctx0" brushRef="#br0" timeOffset="-134069.92">8607 17321 297 0,'-17'9'186'0,"4"8"9"16,-11 12-104-16,1 7-9 0,-2 5-14 16,-2-1-8-16,18-2-24 15,5-9-3-15,9-8-11 16,7-8-8-16,5-12-4 16,6-1-1-16,-2-11 2 15,-3 1-2-15,-4 2-1 16,-2 0-1-16,1 5 6 15,0-2 12-15,-2 0 19 16,-8-2 6-16,4-3 12 16,-4-2-2-16,-1-1 3 15,10 2 1-15,-5-2-16 16,2 2-8-16,4 8-21 16,-2 0-9-16,0 8-4 15,2 8-1-15,1 3 0 0,-6-3-1 16,3-3 0-1,-3-6-3-15,-5-3 1 0,-2 3-1 16,-3 2 1-16,0-6-2 16,2 0 2-16,0 2-2 15,0 5 0-15,0-7 1 16,0 0-1-16,16 4 1 16,29-3 0-16,-28-14-1 0,3-7 1 15,0-6 0-15,2-4 1 16,-3 6-1-16,-1 7 1 15,-1 8 1-15,0 6 18 16,1 3 11-16,1 5 14 16,3 3 5-16,-4 3 2 15,-2 2-2-15,-3 7 0 16,-10-1 1-16,0 15-1 16,-4 11 2-16,-2 21 6 15,4 8 0-15,-5 18 0 16,0-3-1-16,-10-7-8 15,-10-6-4-15,-6-33-13 16,-9-6-9-16,-5-24-10 16,0-7-6-16,-5-7-5 15,0-5-2-15,9-5-10 0,7 0-31 16,10-6-85-16,13 11-49 16,10-6-109-16,2 0-31 15,8-3-66-15,4-11 227 16</inkml:trace>
  <inkml:trace contextRef="#ctx0" brushRef="#br0" timeOffset="-109807.7">26130 3675 262 0,'6'-3'203'15,"0"-2"19"-15,2 0-82 16,-3 1-20-16,-2 2-59 16,0 0-18-16,-3 2-28 15,0 0-28-15,0 0-81 16,0 0-82-16,-1 1 109 15</inkml:trace>
  <inkml:trace contextRef="#ctx0" brushRef="#br0" timeOffset="-109658.67">26145 3987 626 0,'-9'20'385'0,"1"-5"-83"15,3-4-90-15,1-5-47 16,3-8-109-16,1 1-32 15,0-6-120-15,1-6-96 16,1 12 121-16</inkml:trace>
  <inkml:trace contextRef="#ctx0" brushRef="#br0" timeOffset="-103721.49">25836 3634 60 0,'49'-52'59'0,"8"8"25"16,-4 2 11-16,-14 13 1 16,-7 4-6-16,-23 19-18 15,-9 6-10-15,-28 20-19 16,-9 17-2-16,-21 12-8 15,-12 14-7-15,-4 15-9 16,-3-3-3-16,13-7-7 16,17-11-2-16,30-26-3 15,18-12 0-15,35-22 0 16,12-15 0-16,22-20 0 0,4-11 1 16,5-5-2-16,-5 5 1 15,-15 17-2-15,-12 10 2 16,-29 29 1-16,-13 15 3 15,-27 24 41-15,-14 14 5 16,-20 9 11-16,-7-1 9 16,11-8-19-16,10-13-5 0,28-18-11 15,13-14-11-15,23-22-21 16,15-9-1-16,10-13-2 16,7 1 2-16,-6 6-4 15,-9 7 1-15,-22 24 1 16,-15 11 1-16,-33 28 38 15,-18 14 24-15,-13 16 38 16,4-1 13-16,13-18-19 16,17-6-25-16,22-30-38 15,11-11-14-15,24-11-18 16,8-13-55-16,10-4-238 16,-2-11 202-16</inkml:trace>
  <inkml:trace contextRef="#ctx0" brushRef="#br0" timeOffset="-103194.9">26815 3627 453 0,'-41'21'243'15,"-3"3"-85"-15,-8 8-20 16,-1 4-4-16,13-3-46 0,13-2-16 16,21-4-27-16,7-1-19 15,14-3-17-15,6-1-3 16,11-4-2-16,-1-5-1 15,-3-1 4-15,-1 6 5 16,-10 4 37-16,-6 4 12 16,-9 7 21-16,-12-1-1 15,-14 3-31-15,-2 0-12 0,-6-1-24 16,3-3-6-16,4-7-7 16,3-7-7-16,6-15-129 15,2-6-91-15,9-20 137 16</inkml:trace>
  <inkml:trace contextRef="#ctx0" brushRef="#br0" timeOffset="-103015.39">27046 3827 506 0,'14'20'262'0,"-12"13"-75"16,-7 8-20-16,-13 3-51 0,-5-1-34 15,0-1-51-15,2 0-12 16,2-11-75-16,1-4-113 16,15-12 115-16</inkml:trace>
  <inkml:trace contextRef="#ctx0" brushRef="#br0" timeOffset="-102866.77">27063 3758 524 0,'0'-32'206'16,"3"1"-147"-16,4 2-29 15,3 5-28-15,10 3-2 16</inkml:trace>
  <inkml:trace contextRef="#ctx0" brushRef="#br0" timeOffset="-102255.99">27394 3744 483 0,'24'-12'224'15,"16"-9"-107"1,6 1-19-16,10 3-13 0,-3 5-14 15,-7 7 0-15,-9 5 7 16,-15 6 10-16,-1-1 5 16,-14 6-5-16,-2 5-2 15,-13 4-14-15,-10 9-8 16,0 11-9-16,-18 2 0 0,-11 6 11 16,-9 1 9-16,-25 5 11 15,7 3 7-15,11 2 1 16,9-4-11-16,31-10-10 15,9-6-19-15,17-12-24 16,7-5-9-16,16-12-9 16,12-10-1-16,13-9-4 15,12-9 0-15,15-14-2 16,-2-4-2-16,5-11 0 16,0 0 0-16,-7 2-3 15,4-1 4-15,-5 7-2 16,-5 2-2-16,-22 6 21 15,-6 3 11-15,-27 3 42 16,-9 7 11-16,-13 10 3 16,-18 5-7-16,-19 15-21 15,-10 4-6-15,-4 13-7 0,2 2-6 16,15 6-12-16,6 1-6 16,19 1-11-16,4 3-3 15,12-2-4-15,11 4-3 16,11-5-2-16,3-2 0 15,8-8-4-15,0-8-21 0,0-18-166 16,5-3-107-16,3-21-253 16,3-5-146-16,3-8 448 15</inkml:trace>
  <inkml:trace contextRef="#ctx0" brushRef="#br0" timeOffset="-101943.71">28476 3492 278 0,'4'-19'204'15,"0"3"32"-15,4 6-74 0,2-4-1 16,0 14 1-16,5 9-1 15,-1 13-2-15,1 10-4 16,1 19-3-16,-7 4-9 16,-5 18-9-16,-3 8-14 15,-6-4-32-15,-4-6-20 16,-7-11-32-16,-2-8-12 16,-9 1-18-16,3 0-3 0,-4-7-145 15,-7-2-124-15,-1-11 166 16</inkml:trace>
  <inkml:trace contextRef="#ctx0" brushRef="#br0" timeOffset="-96783.29">28987 3662 121 0,'0'-1'117'0,"2"1"30"16,0 0-4-16,-2 0-40 15,0 0-18-15,0 0-29 16,0 0-16-16,0 0-26 15,-1 0-9-15,-5 12-191 16,-6 16 141-16</inkml:trace>
  <inkml:trace contextRef="#ctx0" brushRef="#br0" timeOffset="-96674.58">28957 4132 288 0,'2'0'190'15,"-3"-2"-9"-15,-1 1-48 16,1 0-66-16,0 0-58 0,0 0-12 15</inkml:trace>
  <inkml:trace contextRef="#ctx0" brushRef="#br0" timeOffset="-94635.58">21141 4808 183 0,'-30'-24'157'0,"3"18"17"16,-18 1-23-16,-4 16-60 16,-13 9-24-16,-5 12-27 15,14 7-6-15,9-1-7 16,9 1-4-16,11 2-6 15,4 2-4-15,16 6-9 16,5 6-2-16,10 0-1 16,9 8 1-16,1-5-2 15,0-3 0-15,-3-4-16 16,-7-7-24-16,-8-1-18 16,-7-2 1-16,-15-8 12 15,-3-2 25-15,-4-7 19 0,-5-9 1 16,5-14 0-16,8-9 0 15,-1-21 1-15,13-6 1 16,4-11-2-16,3-2 3 16,15 6-2-16,0 4 2 15,18 9 0-15,0 2 1 16,12 1-2-16,4-1 1 0,8-2-2 16,-1 4 1-16,5 3-1 15,-9 2 2-15,-17 12 12 16,-1 7 3-16,-20 16 14 15,-3 12 11-15,-9 12 10 16,-5 3 9-16,-11 4 17 16,1-3 3-16,-3-3 7 15,1-3-3-15,9-13-18 16,7-9-15-16,10-22-24 16,10-4-8-16,5-16-9 15,-7-6 1-15,-2 1-3 16,-11-6-1-16,-7 7-3 15,-3 3-1-15,-4 4-5 16,2 5-7-16,5 10-100 16,1 7-51-16,4 8-77 15,5 5-11-15,5-4 82 0,5 0 50 16,0-7 81-16,-4-3 48 16,0 0 93-16,-4 1 43 15,-1-2 76-15,-2-1 3 16,1-4-47-16,1 1-39 15,6-3-76-15,2 0-29 16,8-3-31-16,2-3-75 0,9 1-305 16,16-5 259-16</inkml:trace>
  <inkml:trace contextRef="#ctx0" brushRef="#br0" timeOffset="-94171.73">22192 5082 213 0,'3'26'146'16,"5"34"-7"-16,-5-28-53 16,-2 1-21-16,2-3-41 15,0-4-11-15,0-6-9 16,2-8-1-16,-3-11-138 15,1-5 99-15</inkml:trace>
  <inkml:trace contextRef="#ctx0" brushRef="#br0" timeOffset="-94039.08">22248 4834 178 0,'0'-20'135'16,"-5"5"-8"-16,0 9-41 15,-2-8-82-15,3 2-6 16</inkml:trace>
  <inkml:trace contextRef="#ctx0" brushRef="#br0" timeOffset="-93517.45">23049 5013 260 0,'-1'15'157'0,"-4"12"-6"15,3 7-14-15,-2 7-32 16,-5 1-31-16,6-2-41 15,-4-2-11-15,4-9-20 16,4-3-46-16,7-12 30 16</inkml:trace>
  <inkml:trace contextRef="#ctx0" brushRef="#br0" timeOffset="-93387.8">23062 4823 94 0,'0'-26'38'0,"0"7"-14"16,-4-1-23-16,5 11-2 15</inkml:trace>
  <inkml:trace contextRef="#ctx0" brushRef="#br0" timeOffset="-93092.94">23316 5198 142 0,'-1'37'135'0,"-2"2"24"16,-2-4-9-16,0-12-39 15,7 0-29-15,2-19-15 16,4-6-1-16,8-15-18 16,3-9-6-16,2-13-15 15,-1-4-8-15,-7-2-12 16,-4 2-1-16,7 11 6 15,-4 6 5-15,-2 14 22 16,3 6 5-16,-15 12 1 16,7 7-5-16,-6 12-22 15,-1 5-7-15,0 7-6 16,-2 6-2-16,12 3-11 16,-5-4-72-16,16 11 55 15</inkml:trace>
  <inkml:trace contextRef="#ctx0" brushRef="#br0" timeOffset="-92317.48">24170 5040 301 0,'-9'41'148'0,"1"9"-83"15,0 11 19-15,2 4 26 16,-1-7 1-16,2-3 6 15,4-14 10-15,1-7-16 16,6-10-23-16,1-13-12 0,3-14-10 16,4-9-6-16,8-15-13 15,3-5-9-15,9-15-22 16,5-10-7-16,-7-9-6 16,3 4 0-16,-4 2-2 15,-2 11-2-15,2 13-41 16,2 3-29-16,2 19-38 15,1 3-5-15,3 11 37 16,-4 7 29-16,-5 4 35 16,-2 8 9-16,-8 6 4 15,-4 3 0-15,-14 5 21 16,-5 2 20-16,-15 11 60 16,-5-3 19-16,-9 7 25 15,-3-8-2-15,1-11-22 16,1-2-10-16,14-11-34 15,6 2-18-15,5-6-37 0,8-2-11 16,-2-3-7-16,6 3-2 16,5-1 1-16,0-2-2 15,4-1 1-15,-3-8-1 16,2-5-1-16,1-1-19 16,0-2-92-16,0-2-60 15,2 2-140-15,0 0-71 16,-2 7 241-16</inkml:trace>
  <inkml:trace contextRef="#ctx0" brushRef="#br0" timeOffset="-91919.53">24831 5135 360 0,'-19'0'194'0,"-2"18"-44"16,-10 7-12-16,-3 18-12 15,1 9-10-15,7 1 3 16,2 1-3-16,11-8-29 0,6-6-12 16,10-13-31-16,9-8-10 15,9-18-16-15,3-4-2 16,8-15 6-16,5-6 2 15,-1-12 5-15,3-6 2 16,-8-9 3-16,0-2 4 16,-5 4 4-16,-2 1 3 15,-8 15 2-15,-8 11 0 0,-4 22-3 16,-11 9-6-16,-5 20-15 16,-1 9-8-16,-2 5-10 15,10 8-1-15,-2-14-70 16,1 1-95-16,3 0-309 15,-7-4 298-15</inkml:trace>
  <inkml:trace contextRef="#ctx0" brushRef="#br0" timeOffset="-91140.5">25103 5233 440 0,'-8'8'250'0,"1"14"-82"15,-6 7-19-15,-1 4-2 16,-3 3-14-16,4-2-9 16,7-6-23-16,3-5-25 15,8-6-42-15,4-6-11 16,8-13-5-16,3-6 0 16,7-10 2-16,3-9-4 15,-1-6-5-15,1-1-2 16,-2-5-1-16,7 4 1 0,-14 1 2 15,4 2 1-15,-10 13 8 16,-9 7 7-16,4 20 18 16,-7 10 11-16,0 18 5 15,-12 4 9-15,-2 4 0 16,-4 1-5-16,1-6-8 16,17-2-15-16,-2-8-23 15,10-10-9-15,2-15-8 16,-3-6 2-16,6-18 2 15,2-7-1-15,5-12 0 16,4 1-2-16,5-3-3 16,-3 6 1-16,-1 8 1 15,-9 2-2-15,-4 17 3 16,-7 5 0-16,-8 11 4 16,-1 9 4-16,-6 14 7 0,-5 0 4 15,-10 12 4-15,0 1 1 16,-8 7-2-16,0 6-3 15,10 5-7-15,-3-4-4 16,11-8-6-16,-2-12-2 16,3-17-2-16,3-8 1 15,13-23 0-15,12-7-2 0,13-25 2 16,16-7-2-16,6-17 0 16,12-3 0-16,11 4-1 15,-5-3-1-15,3 0 2 16,-7 2 0-16,-7 2 0 15,-10 5 10-15,-17 20 28 16,-12 13 30-16,-32 22 32 16,-11 13 1-16,-20 25-7 15,4 17-15-15,-2 15-12 16,6-2 3-16,19-9-17 16,2-11-10-16,18-11-22 15,2-6-9-15,9-4-3 16,-1-4-4-16,0-10 1 15,1-1-6-15,-2-6-73 16,4-1-92-16,6-2-285 16,4-7-134-16,13-16 338 0</inkml:trace>
  <inkml:trace contextRef="#ctx0" brushRef="#br0" timeOffset="-90918.03">26320 4772 752 0,'-7'-2'385'0,"-10"17"-94"16,-2 5-16-16,-4 6-13 16,0 7-29-16,7 3-47 15,7 7-22-15,8 5-65 16,4 2-23-16,3 4-36 16,-1-1-14-16,-1 0-12 15,0-6-7-15,-2-8-87 16,1-6-108-16,-1-5-260 15,-6-2-241-15,-11-5 420 16</inkml:trace>
  <inkml:trace contextRef="#ctx0" brushRef="#br0" timeOffset="-90232.45">26692 4934 280 0,'-5'-13'185'0,"-9"13"10"16,-6 4-42-16,-7 18-46 15,-7 8-14-15,-3 17-19 16,3 5 0-16,17 4-2 16,10-3-10-16,26-21 2 15,15-11 12-15,23-22 15 16,3-14 7-16,-10-14 8 15,-4-8-9-15,-23-6-19 16,-3 2-12-16,-16-1-28 16,-8 2-14-16,-22 1-31 15,-8 3-45-15,-8 10-135 16,-6 5-90-16,8 24 157 16</inkml:trace>
  <inkml:trace contextRef="#ctx0" brushRef="#br0" timeOffset="-89785.64">26377 4654 195 0,'0'-8'140'0,"-5"7"15"15,-9 5-17-15,3 19-29 16,-4 10-7-16,-4 25 15 16,1 7 8-16,-6 12 26 0,9 9 6 15,10 2-16-15,4 1-13 16,17-7-43-16,-6-13-21 16,3-18-28-16,1-7-13 15,-9-11-15-15,9 0-2 16,-1-10-28-16,1-7-66 15,9-5-188-15,1-6-142 16,13 4 239-16</inkml:trace>
  <inkml:trace contextRef="#ctx0" brushRef="#br0" timeOffset="-89534.12">27140 5382 617 0,'4'39'312'0,"-18"6"-90"15,-19 1-26-15,-7 2-64 0,-4-2-48 16,4-6-63-16,6-4-29 15,8-18-192-15,14-14 149 16</inkml:trace>
  <inkml:trace contextRef="#ctx0" brushRef="#br0" timeOffset="-87551.8">27780 4941 279 0,'-9'13'173'16,"-6"7"-30"-16,-12 7-48 16,-4 3-23-16,-6 2-29 15,2-6-11-15,13-4-17 16,4-4-6-16,21-8-7 15,10 0-1-15,11-3-1 16,6-3 0-16,4 3 1 16,3-2 0-16,2 4 1 0,-6-1-1 15,-6 4 5-15,-8 1 1 16,-16 2 17-16,-3 4 6 16,-9 5 2-16,-10-1-2 15,-2 3-16-15,0-4-6 16,-6-10-34-16,6 3-61 15,2-11 56-15</inkml:trace>
  <inkml:trace contextRef="#ctx0" brushRef="#br0" timeOffset="-87386.98">27916 5297 206 0,'4'24'169'0,"-7"-1"41"15,-5 3-52-15,1-1-76 16,-4-8-31-16,4 2-43 16,4 3-68-16,3-5 42 15</inkml:trace>
  <inkml:trace contextRef="#ctx0" brushRef="#br0" timeOffset="-86790.48">27994 4986 312 0,'1'-18'157'15,"7"-4"-58"-15,5 0-31 16,6 2-49-16,4 1-12 0,1 7-4 16,0 7-2-16,0 4 2 15,-4 4-3-15,-1 4 1 16,-5-1-2-16,0 7 1 15,-1-1 0-15,4 1 1 16,-1 4 4-16,-5-1 30 16,11 2 16-16,-9 1 32 15,3 3 14-15,-9 5 15 16,-12 0 5-16,-12 6 13 16,-4 6-5-16,-8 5-16 15,-5 1-11-15,7 5-24 16,-1-9-8-16,13-9-21 15,9-9-11-15,9-12-21 16,11-3-6-16,6-11-2 16,6-1 0-16,14-7 1 0,2-10-1 15,16-3-1-15,10-4-2 16,5-6 1-16,-7-1 1 16,-7-3 21-16,-12 3 13 15,-21 7 29-15,-6-1 10 16,-11 12 17-16,-11-1 7 15,-12 9-9-15,-5 9-5 0,-27 14-28 16,-8 10-16-16,-9 15-15 16,4 4-7-16,18 1-9 15,13-1-1-15,28-8-6 16,6-6-1-16,15-8 0 16,11 0-3-16,5-9 1 15,4 4-1-15,1-6 2 16,-7-7-61-16,-5-1-193 15,-5-4-147-15,-7 7 216 16</inkml:trace>
  <inkml:trace contextRef="#ctx0" brushRef="#br0" timeOffset="-86484.2">28895 4735 330 0,'19'-26'173'15,"12"12"-22"-15,1 7-12 16,0 12 10-16,2 11-8 16,5 12-4-16,-6 6 1 0,-6 11-23 15,-7-1-12-15,-23 8-23 16,-4 7-8-16,-16 10-3 15,-11 2-2-15,-10 6-15 16,-6-6-11-16,-1-12-21 16,6-5-10-16,7-19-46 15,4-8-83-15,13-14-246 16,14-9 237-16</inkml:trace>
  <inkml:trace contextRef="#ctx0" brushRef="#br0" timeOffset="-86238.86">29352 5082 545 0,'11'51'347'0,"-3"7"-32"16,-8 2-107-16,-5 3-22 15,-1-10-72-15,-1-5-43 16,-2-6-36-16,3-5-15 16,-5-9-15-16,0-8-7 0,-5-7-108 15,1-6-79-15,4-4 108 16</inkml:trace>
  <inkml:trace contextRef="#ctx0" brushRef="#br0" timeOffset="-86066.22">29454 4857 849 0,'0'-16'340'0,"-11"-2"-220"16,2 6-52-16,-2 3-65 15,-1 4-63-15,5 0-272 0,1-9 229 16</inkml:trace>
  <inkml:trace contextRef="#ctx0" brushRef="#br0" timeOffset="-84567.51">22304 6270 194 0,'-9'66'129'15,"-7"-18"12"-15,0 0-11 16,-2-16-16-16,4-8-7 0,5-16-20 16,4-8-10-16,5-16-28 15,4-10-13-15,9-11-20 16,4-4-6-16,7-5-7 16,1 2-1-16,7 10-2 15,-4 2 0-15,-3 13 1 16,-3 4 0-16,0 11-1 15,-2 4 1-15,-1 7 0 16,4 4 2-16,0-1 9 16,3 1 8-16,9-3 20 15,4-7 4-15,3-4-2 16,3-10-5-16,5-12-12 16,2-1-3-16,-6-1-5 15,-4 3 0-15,-15 6 18 16,-12 5 18-16,-13 5 29 0,-1 6 12 15,-10 7-5-15,-8 6-10 16,-15 13-21-16,-13 5-8 16,-2 14-15-16,4 3-7 15,12-6-11-15,10-2-6 16,14-10-4-16,7-7-4 16,11-7-9-16,6-1-56 15,8-7-166-15,7 2-85 16,8-1 169-16</inkml:trace>
  <inkml:trace contextRef="#ctx0" brushRef="#br0" timeOffset="-84289.24">23117 6153 649 0,'-28'6'305'0,"-7"19"-143"15,-4 8 7-15,-4 13-28 16,5 2-21-16,5-6-21 15,12-2-20-15,15-20-46 16,10-9-13-16,20-19-12 16,2-9-3-16,16-13 0 15,1-5 1-15,1-1-3 0,-2-1-1 16,-12 13 2-16,-5 5-2 16,-11 19 2-16,-6 8-1 15,-9 12 0-15,-7 6 0 16,-4 6-38-16,0-1-67 15,4-10-201-15,7 8 192 16</inkml:trace>
  <inkml:trace contextRef="#ctx0" brushRef="#br0" timeOffset="-83971.94">23318 6062 385 0,'-14'8'219'16,"-9"14"-51"-16,-8 21-60 15,-7 10 5-15,-6 13-21 16,4 2-6-16,2-12-12 16,13-9-16-16,22-20-31 15,8-13-8-15,27-22-9 16,8-14-3-16,13-25 2 16,4-11-2-16,0-11-2 15,-4 0 2-15,-14-1 27 16,-9 4 19-16,-18 12 20 15,-4 11 10-15,-9 25-14 0,-2 17-16 16,-9 26-22-16,-7 10-11 16,-15 22-17-16,-2 10-1 15,0 4-3-15,1-3-44 16,20-20-166-16,6-6-103 16,18-15 176-16</inkml:trace>
  <inkml:trace contextRef="#ctx0" brushRef="#br0" timeOffset="-83689.7">23712 6034 496 0,'-6'-3'314'16,"-9"6"-48"-16,-13 16-56 16,-6 8-13-16,-4 12-56 15,1 2-24-15,17-7-43 16,11-6-28-16,17-17-29 15,11-6-8-15,11-5-5 16,2 0 2-16,2 2-1 16,-6 4 4-16,-8 6 22 15,-5 2 10-15,-16 3 18 16,-8 3 2-16,-17 7-23 16,-11 2-11-16,-8-2-25 0,-2-1-56 15,6-15-220-15,15 3-186 16,-13 0 268-16</inkml:trace>
  <inkml:trace contextRef="#ctx0" brushRef="#br0" timeOffset="-83039.79">24814 6164 212 0,'-15'1'171'0,"-12"6"23"15,-6 16-63-15,-2 12-10 0,-14 9-7 16,5 1 9-16,11-9 15 15,10-10-10-15,23-21-36 16,12-6-20-16,22-14-38 16,9-9-9-16,16-6-8 15,2-4-5-15,-10 9 2 16,-9 9 0-16,-23 17 3 16,-6 11 0-16,-12 12-5 15,1 3-2-15,3 4-6 16,-7-2 1-16,-3 0-89 15,4 1-93-15,4 4 113 16</inkml:trace>
  <inkml:trace contextRef="#ctx0" brushRef="#br0" timeOffset="-82610.93">25321 5846 427 0,'3'-19'212'16,"2"8"-53"-16,-1 2-21 15,-4 13 3-15,7 16-14 16,-16 18-20-16,-1 19 5 0,-7 25-4 16,-8 7-14-16,14 6-21 15,8-11-13-15,8-29-24 16,17-13-10-16,1-26-16 15,4-9-4-15,10-12-1 16,-1-10 2-16,1-6-6 16,-4-8 4-16,-12-1-3 15,-5 0 2-15,-11-2 1 16,1 9-1-16,-5 10-1 16,1 7 1-16,-2 18 4 15,-2 10 5-15,-7 18 12 16,-6 7 4-16,-13 6 8 15,-1 1-1-15,-8-1-9 16,3-4-6-16,6-5-11 0,1-6-3 16,-2-16-21-16,3-5-47 15,1-18-144-15,0-11-84 16,13-14 167-16</inkml:trace>
  <inkml:trace contextRef="#ctx0" brushRef="#br0" timeOffset="-82164.13">25768 6326 414 0,'8'23'228'16,"-6"-1"-67"-16,-5 7-28 15,-5 2 7-15,-8 10 0 16,-6 0 5-16,-16 9 3 15,-1 2-17-15,-1-4-36 16,8-3-17-16,18-18-31 16,6-11-14-16,16-19-20 15,5-15-7-15,15-17-4 16,7-9 0-16,7-9-5 16,5 2 0-16,-6 12-1 0,-8 3 1 15,-1 16 1-15,-10 7 0 16,-2 11 5-16,3 7 7 15,-8 13 21-15,-2 5 13 16,-13 10 26-16,-8 8 9 16,-12 12 10-16,-6 7-3 15,0 2-12-15,-8-5-10 0,-7-6-28 16,-5-5-10-16,-7-8-16 16,3-7-4-16,9-17-42 15,4-14-45-15,13-20-120 16,6-8-80-16,13-16-123 15,8-6-84-15,14-15 320 16</inkml:trace>
  <inkml:trace contextRef="#ctx0" brushRef="#br0" timeOffset="-81450.23">26366 5807 138 0,'0'-6'129'0,"-1"8"4"16,-5 11 32-16,1 8-6 16,-8 14-18-16,2 3-4 15,0 15-19-15,-1 5-11 16,7 12-28-16,-3 3-15 15,3 5-34-15,-2-1-13 0,-10-10-11 16,11 2-1-16,-13-12-3 16,2-3-5-16,-1-9-53 15,-6-9-23-15,2-5-39 16,2-7-6-16,2-13 28 16,0-5 23-16,4-14 40 15,2-9 14-15,4-14 31 16,2-7 7-16,6-9 8 15,5-1 5-15,11 4-3 16,7 5 2-16,16 8 7 16,0 0 4-16,12 4 8 15,2 0 1-15,4 3-2 16,7 7 5-16,-4 1 30 16,-1 2 20-16,-5 3 38 0,-4 1 13 15,-10 10 2-15,-7 3-15 16,-19 10-21-16,-14 0-17 15,-10 10-31-15,-15 2-10 16,-15 7-19-16,-4 1-11 16,-13 3-6-16,4 0 0 15,9-3 7-15,9 1 2 16,18-9-2-16,13-3-8 16,12-10-11-16,8-2-7 0,10-7-2 15,1-3 3-15,4-2-3 16,1-2 3-16,5-5 2 15,5-1 1-15,5-5 8 16,0-2-1-16,-16-2 1 16,-6 0-3-16,-15 6-9 15,-6 3-2-15,-5 3-8 16,0 5-14-16,1 4-81 16,-1-2-49-16,0 0-136 15,0 0-96-15,-4 6 246 16</inkml:trace>
  <inkml:trace contextRef="#ctx0" brushRef="#br0" timeOffset="-79988.54">26725 6318 36 0,'11'-7'43'0,"4"4"26"15,-15 2 38-15,0-3 20 16,-4 4 19-16,3 0 0 15,0 0-9-15,-1 0-7 16,-4 11-22-16,-16 2-19 16,-32 29-40-16,27-33-19 0,-6-3-66 15,5-6-62-15,10-14 66 16</inkml:trace>
  <inkml:trace contextRef="#ctx0" brushRef="#br0" timeOffset="-65756.58">20801 8927 350 0,'-2'1'209'16,"-1"25"15"-16,-1 17-45 15,-4 33-19-15,-1 9-18 16,-2 19-61-16,1 1-18 0,8-3-36 15,2-4-20 1,6-22-77-16,2-7-58 0,4-29-126 16,2-12-105-16,4-31 229 15</inkml:trace>
  <inkml:trace contextRef="#ctx0" brushRef="#br0" timeOffset="-65563.54">20988 8988 509 0,'13'18'270'0,"-12"28"-63"16,1 14-2-16,-9 20-34 15,-1 7-28-15,7 7-54 16,-13 1-27-16,5-5-42 16,-1-8-11-16,0-19-86 0,11-7-75 15,1-19-128-15,0-10-104 16,-6-13 240-16</inkml:trace>
  <inkml:trace contextRef="#ctx0" brushRef="#br0" timeOffset="-65403.97">20621 9463 491 0,'12'-12'228'0,"23"-6"-116"15,11-5-14-15,12-12-52 16,11-3-17-16,3 5-13 15,-8 7-29-15,-17 20-150 16,-16 9 116-16</inkml:trace>
  <inkml:trace contextRef="#ctx0" brushRef="#br0" timeOffset="-65225.25">20723 9815 412 0,'-50'48'275'0,"15"-25"23"16,12-11-37-16,23-14-52 15,6-9-38-15,23-9-66 16,13 0-22-16,11-11-40 0,10 5-13 16,8-7-17-16,0-2-18 15,-3 4-125-15,-1-1-99 16,-1 14-247-16,-2-3 275 16</inkml:trace>
  <inkml:trace contextRef="#ctx0" brushRef="#br0" timeOffset="-63929.66">21977 9345 195 0,'9'49'167'0,"-6"14"32"0,4 9-14 15,-7 10-45-15,-4 1-14 16,4-7-17-16,-2-6-2 16,-6-17-15-16,0-7-7 15,1-17-22-15,-11-11-15 16,12-17-22-16,3-11-8 16,4-22-8-16,10-13-2 15,11-10-5-15,4-7-1 0,8 1-1 16,2 3 0-16,-2 10 0 15,1 12-1-15,-3 18-1 16,-1 13-1-16,-2 11 0 16,-2 9-1-16,2 4 4 15,5 1 1-15,3-6 4 16,3-6 3-16,-3-13-1 16,2-7 2-16,-4-9-4 15,-1-6 1-15,2 3 0 16,-9 1 5-16,-10 7 25 15,-6 6 16-15,-14 7 31 16,-4 4 8-16,-18 10-10 16,-4 5-12-16,0 17-27 0,-3 6-9 15,10 7-10 1,3 5-3-16,2-9-7 0,4-3-3 16,9-11-6-16,3-5-6 15,8-6-104-15,11-6-97 16,7-5-217-16,18-5 240 15</inkml:trace>
  <inkml:trace contextRef="#ctx0" brushRef="#br0" timeOffset="-63597.54">23097 9410 532 0,'-37'13'336'15,"-5"12"-54"-15,-10 21-103 16,-7 13 16-16,-6 15-74 15,-7 1-23-15,7-5-19 16,14-9-23-16,21-21-36 16,19-10-7-16,28-24-9 15,10-8 1-15,21-26-1 16,10-7 0-16,9-15-1 16,-7-9 1-16,-12 3-2 15,-9-2 3-15,-21 11 5 16,0 12 13-16,-12 19 26 0,-7 14 11 15,-11 22 6 1,3 14-8-16,-9 22-24 0,1 2-12 16,4 6-13-16,-8-6-3 15,18-13-88-15,0-6-71 16,11-20-149-16,8-12-66 16,9-25 227-16</inkml:trace>
  <inkml:trace contextRef="#ctx0" brushRef="#br0" timeOffset="-63209.2">23463 9090 549 0,'-19'-26'284'0,"-12"27"-92"16,-5 18 4-16,-21 34-30 16,-5 16-18-16,-7 24-25 15,2 10-17-15,16 12-42 16,12-2-15-16,25-9-23 15,8-16-6-15,22-34-11 16,8-13-1-16,17-36 2 16,11-17-1-16,6-33 4 15,4-13 1-15,-6-28 5 16,0-4 7-16,-19-14 8 0,-12-9 4 16,-13-7 3-16,-11-10-4 15,0-4-12-15,1 12-3 16,-2 34-8-16,3 32 3 15,-5 55 15-15,2 25 17 16,-1 50 16-16,-11 24 3 16,-3 27-12-16,-9 5-14 15,1-3-24-15,7-11-7 0,11-12-108 16,6-11-98-16,11-11-231 16,-6-1-203-16,-16-14 394 15</inkml:trace>
  <inkml:trace contextRef="#ctx0" brushRef="#br0" timeOffset="-59897.62">24627 8915 308 0,'-12'4'195'0,"0"8"-20"0,-4 23-55 16,-2 14-2-16,2 24-29 15,0 8-10-15,6 12-20 16,3-2-15-16,8-7-26 15,5-6-12-15,4-13-76 16,3-4-56-16,-7-10 78 16</inkml:trace>
  <inkml:trace contextRef="#ctx0" brushRef="#br0" timeOffset="-59426.72">24337 9529 175 0,'15'-42'122'0,"9"8"-2"16,8 0-17-16,12 3-32 16,4 1-10-16,5 1-6 15,0 7 3-15,-5 10 6 0,-2 9 4 16,-8 15 13-16,-7 9 11 16,-13 16 20-16,-7 3 4 15,-12 12-6-15,-3 6-10 16,-8 1-28-16,2 0-13 15,5-12-24-15,5-10-11 16,6-19-12-16,8-15-3 0,14-18-4 16,-2-18-1-16,6-20-2 15,3-7 0-15,-11-7-1 16,4 13 0-16,-5 12 0 16,-9 13 2-16,-5 17 2 15,-6 9 5-15,-4 18 12 16,-3 5 5-16,-5 15 7 15,3 3-1-15,1 1 2 16,2-2-4-16,8-6 0 16,3-9-2-16,6-12-10 15,2-3-3-15,-1-8-8 16,0 0-2-16,-1-1-4 16,0-2 1-16,1-2-20 15,-1-2-44-15,6-4-137 16,0-3-72-16,-1-7-157 15,1-2 241-15</inkml:trace>
  <inkml:trace contextRef="#ctx0" brushRef="#br0" timeOffset="-59213.29">25350 9400 451 0,'-8'16'294'16,"-5"15"11"-16,-8 11-26 15,-7 17-46-15,-8-2-31 0,9-6-71 16,14-11-30-16,29-25-51 15,12-15-18-15,10-24-17 16,2-11-3-16,-7-16-2 16,-2-1-3-16,-8 5-3 15,-6 9 1-15,-18 10-24 16,-10 5-38-16,-5 11-146 16,2 6-85-16,1 10 169 15</inkml:trace>
  <inkml:trace contextRef="#ctx0" brushRef="#br0" timeOffset="-58364.49">26289 8774 258 0,'-10'-24'186'0,"-6"24"0"16,2 16-4-16,-3 30-42 16,-6 20-7-16,-4 28-6 15,2 13-6-15,-3 3-21 16,1-1-12-16,7-9-24 16,5-8-12-16,12-18-22 15,5-17-7-15,16-28-10 16,7-14-5-16,11-24-1 15,4-14-1-15,4-20 0 16,-2-10-1-16,-11-9 0 16,4 6-2-16,-4 4-2 15,-1 10 0-15,-2 12-1 16,-4 10 0-16,-2 20 0 16,-5 5 0-16,-7 17 5 0,-5 7 11 15,-14 12 24-15,-7 9 13 16,-18 4 8-16,1 2-10 15,-6-6-21-15,4-2-11 16,9-15-13-16,-1-9-15 16,-2-15-81-16,-1-10-60 0,-3-12-127 15,0-13-51 1,20-4 206-16</inkml:trace>
  <inkml:trace contextRef="#ctx0" brushRef="#br0" timeOffset="-57981.12">26496 9449 385 0,'9'39'218'0,"-5"10"-51"15,-2 1-7-15,-3 1-26 16,0 2-4-16,1-12-8 16,1-9-11-16,5-13-45 15,4-14-20-15,8-10-29 16,5-9-6-16,9-23-4 15,8-6-2-15,2-21-3 16,5-4 1-16,-3 2 0 0,-10 3 8 16,-9 13 22-16,-4 11 8 15,-10 18 17-15,0 7 2 16,-4 22-2-16,-4 10 3 16,-3 20-2-16,-8 12-5 15,-7 21-4-15,-7 11-4 16,-8 1-5-16,7-1-4 15,-17-12-12-15,-4-9-7 0,0-13-15 16,-5-10-1-16,19-22-65 16,6-10-55-16,10-25-147 15,7-15-67-15,10-29-142 16,9-23 275-16</inkml:trace>
  <inkml:trace contextRef="#ctx0" brushRef="#br0" timeOffset="-57801.03">27022 8903 288 0,'20'19'204'15,"0"13"-14"-15,-10 27-45 16,-5 10-23-16,-6 7-45 16,-5 2-12-16,-2-6-25 0,-2-3-13 15,-1-12-45-15,2 0-40 16,-1-8-122-16,-5-7 110 15</inkml:trace>
  <inkml:trace contextRef="#ctx0" brushRef="#br0" timeOffset="-57454.95">26909 9637 208 0,'11'-51'156'15,"4"0"-12"-15,14 3-29 16,6 6-22-16,6 2-46 15,9 3-7-15,3 6-8 16,2 2-5-16,-7 3 4 16,-5 3 11-16,-8 9 21 15,-7 5 13-15,-8 21 36 16,-13 3 18-16,-16 23 18 16,-7 10 5-16,-11 12-9 15,-7 10-14-15,-2 8-15 16,1-7-10-16,10-4-19 15,6-11-13-15,14-17-28 16,0-7-13-16,2-17-21 16,8 1-4-16,9-8-6 0,-2-5 0 15,1-5-18-15,1-7-55 16,-3-7-108-16,0-3-79 16,11 1-136-16,-6-1-64 15,6-3 297-15</inkml:trace>
  <inkml:trace contextRef="#ctx0" brushRef="#br0" timeOffset="-56820.48">27438 9339 306 0,'0'-1'210'0,"0"0"12"16,4 1-20-16,-4 0-5 0,10 23-13 16,-17 34-40-16,-19-30-17 15,-10 3-63-15,-6-5-29 16,-1-7-29-16,2 1-20 16,8-11-97-16,10-3-55 15,11-7-166-15,5-5 192 16</inkml:trace>
  <inkml:trace contextRef="#ctx0" brushRef="#br0" timeOffset="-56145.34">27747 9338 569 0,'-15'10'257'0,"-4"0"-144"15,-1 5-16-15,-10 0-4 16,4-5-18-16,8 2-14 16,6-2-2-16,20 0-9 15,5 0-4-15,9 3 16 0,6 4 19 16,-1 10 21-16,-4 4 14 16,-6 11 19-16,-10-1-2 15,-7 2-17-15,-7-3-20 16,-7-9-40-16,1-5-19 15,-10-16-27-15,1-2-39 16,-4-16-150-16,-5-11-134 0,6-16 184 16</inkml:trace>
  <inkml:trace contextRef="#ctx0" brushRef="#br0" timeOffset="-54575.88">20781 10270 307 0,'-11'-17'214'15,"1"5"-10"-15,3 13-60 16,5 13-8-16,-1 14-29 16,1 10-17-16,1 20-14 15,1 2-15-15,2 9-31 16,6 1-11-16,3-10-56 16,1-9-46-16,7-19-137 15,1-10 135-15</inkml:trace>
  <inkml:trace contextRef="#ctx0" brushRef="#br0" timeOffset="-54392.37">21023 10121 411 0,'0'-40'245'16,"1"37"-11"-16,-5 19-29 16,0 36-35-16,-5 12-23 15,8 26-42-15,-2 4-26 16,-5 4-49-16,3-4-12 0,6-12-22 15,0-10-51-15,10-15-134 16,5-3-79-16,-16-21 144 16</inkml:trace>
  <inkml:trace contextRef="#ctx0" brushRef="#br0" timeOffset="-54219.66">20564 10600 517 0,'-3'-3'209'0,"14"-4"-124"16,5-5-22-16,26-3-11 15,12-5-21-15,8-3-24 16,4 3-6-16,2 13-79 0,-8 8-111 16,-11 13 118-16</inkml:trace>
  <inkml:trace contextRef="#ctx0" brushRef="#br0" timeOffset="-54074.04">20843 10942 592 0,'-36'20'366'0,"11"-10"-71"15,25-17-135-15,5-12-25 0,24-13-98 16,12-4-26-16,17-6-15 16,7 5-56-16,5-2-182 15,3 10 167-15</inkml:trace>
  <inkml:trace contextRef="#ctx0" brushRef="#br0" timeOffset="-53658.49">22129 10518 619 0,'-50'29'310'0,"-1"4"-158"15,10-4-21-15,6-4 7 16,9-13-52-16,15-4-14 0,12-13-21 15,14-9-22-15,21-8-22 16,-6-6-5-16,14 5 0 16,-5 5-2-16,-9 25 8 15,2 16 28-15,-17 23 54 16,-10 7 23-16,-6 2 23 16,-1-3-21-16,-3-15-52 15,8-1-21-15,3-12-29 16,1-9-14-16,2-9-118 15,-4-11-84-15,-2-11-250 16,5 0 268-16</inkml:trace>
  <inkml:trace contextRef="#ctx0" brushRef="#br0" timeOffset="-52839.89">21863 10574 165 0,'-29'13'143'16,"8"12"1"-16,0 13-18 16,4 9-20-16,6 8-28 15,5 4-10-15,14-7-24 16,9-10-12-16,22-20-12 16,4-18-4-16,11-22 0 0,-2-14 7 15,-9-9 39-15,-3-1 22 16,-15 5 49-16,-8 2 11 15,-13 5-10-15,-4 7-15 16,-8 3-38-16,3 12-20 16,-5 10-31-16,3 9-11 15,6 12-14-15,-2-1-10 16,13 3-85-16,5 0-81 16,9-1-195-16,13 4 219 0</inkml:trace>
  <inkml:trace contextRef="#ctx0" brushRef="#br0" timeOffset="-52481.34">22970 10610 482 0,'-8'62'229'16,"-1"7"-81"-16,9-1-15 16,-4-11 9-16,-1-7-21 15,6-20-21-15,-3-14-3 16,12-17-20-16,5-11-13 15,3-18-8-15,2-5-7 0,-1-10-20 16,6-4-9-16,9 3-33 16,4-1-38-16,14 3-132 15,3-1-47-15,11 9-139 16,-3 2 213-16</inkml:trace>
  <inkml:trace contextRef="#ctx0" brushRef="#br0" timeOffset="-52193.12">23712 10406 291 0,'-1'12'257'16,"-8"4"15"-16,-16 12-44 16,-5 9-23-16,-12 13-40 15,-7 1-13-15,6 9-19 16,3-3-18-16,13-10-28 16,12-6-18-16,13-23-30 15,2-10-13-15,16-19-16 16,7-8-1-16,11-16-2 0,14-3 1 15,-1-5-1-15,1-3 8 16,-3 9 23-16,-5 7 11 16,-10 13 17-16,-1 12-3 15,-12 13-14-15,-3 7-9 16,-10 11-17-16,-3 1-6 16,-4 0-9-16,-4-4-37 15,2-7-155-15,-4-2-119 0,1-2 170 16</inkml:trace>
  <inkml:trace contextRef="#ctx0" brushRef="#br0" timeOffset="-51775.94">23951 10464 465 0,'-10'8'285'0,"5"20"89"15,-1 13-159-15,-4 11-4 16,-8 6-11-16,9-3-70 15,6-7-19-15,5-20-44 16,17-6-29-16,10-23-29 16,3-10-5-16,16-7-2 15,-3-13-1-15,-6 1 1 0,-4-6-1 16,-11 2 0-16,-4 9 1 16,-5 9 1-16,-5 13 1 15,-7 13 17-15,-4 8 11 16,-4 10 27-16,-2 0 10 15,4 0 3-15,3-2 0 16,3-3-10-16,3 1-6 0,0-1-14 16,5 2-9-16,0-2-14 15,1-1-4-15,9-8-4 16,-3-12-4-16,11-15-1 16,-4-13-1-16,-7-12-1 15,6 0 1-15,-16 4-1 16,4 7-11-16,-1 11-104 15,-6-1-90-15,5 5-238 16,7 2-160-16,13-7 370 16</inkml:trace>
  <inkml:trace contextRef="#ctx0" brushRef="#br0" timeOffset="-50188.12">25335 10054 187 0,'-10'-19'180'16,"9"9"19"-16,-9 19-21 16,-2 12-28-16,2 22-20 15,-5 11-9-15,7 20-17 16,2 6-12-16,5 9-27 0,-2 0-15 15,1-6-21-15,7-3-9 16,-2-26-8-16,5-12-3 16,0-25-3-16,5-7-1 15,5-17 0-15,1-2 0 16,3-16 2-16,-9-13-2 16,9-5 0-16,0-6-2 15,15 5-3-15,4 4 1 16,-1 11-1-16,-5 7-2 15,-6 18 2-15,-8 6-1 0,-9 17 7 16,-6 6 12-16,-11 13 22 16,-7 6 11-16,-10 4 5 15,-6-2-9-15,-9-5-20 16,-1-3-9-16,-4-14-16 16,2-6-22-16,10-15-109 15,6-3-69-15,6-17-186 16,9 0 227-16</inkml:trace>
  <inkml:trace contextRef="#ctx0" brushRef="#br0" timeOffset="-50038.52">25758 10507 504 0,'11'40'230'15,"-4"11"-122"-15,-9-5-15 16,-6-6-44-16,2 0-51 15,-11-18-150-15,11 2 111 16</inkml:trace>
  <inkml:trace contextRef="#ctx0" brushRef="#br0" timeOffset="-49897.89">25779 10250 290 0,'3'-25'93'0,"1"2"-135"16,5 7-55-16,7 4 62 16</inkml:trace>
  <inkml:trace contextRef="#ctx0" brushRef="#br0" timeOffset="-49602.48">26019 10693 311 0,'-4'57'202'0,"-4"-14"9"16,-1-4-38-16,6-14-54 0,2-5-22 16,6-20-32-16,6-11-12 15,12-23-24-15,2-13-9 16,10-19-12-16,8-3-5 16,1-2 0-16,1 4-2 15,-11 21 1-15,-15 10 11 16,-5 25 40-16,-6 9 16 0,-8 14 31 15,2 9 0 1,-5 12-23-16,-4 6-16 0,-3 7-28 16,0 5-13-16,2-5-18 15,-3-7-33-15,12 0-158 16,6-8-96-16,11-10 157 16</inkml:trace>
  <inkml:trace contextRef="#ctx0" brushRef="#br0" timeOffset="-49259.62">26604 10463 602 0,'-16'5'340'16,"-7"9"-118"-16,-9 19-27 16,-3 11-13-16,0 7-53 0,6 4-20 15,9-12-40-15,8-9-25 16,18-11-31-16,9-11-8 15,13-11-1-15,4-8-1 16,7-11 0-16,1-12 1 16,-2-11 0-16,3 0-2 15,-10-8 2-15,-4 12 11 16,-12 13 42-16,-5 9 22 16,-10 18 41-16,-2 12 1 0,-14 19-26 15,-5 9-21-15,-3 1-40 16,0 0-14-16,9-7-13 15,4-3-25-15,8-10-133 16,3-2-72-16,6-12-196 16,4-8-71-16,8-2 314 15</inkml:trace>
  <inkml:trace contextRef="#ctx0" brushRef="#br0" timeOffset="-48724.06">26798 10673 550 0,'-2'4'285'0,"1"16"-39"16,-9 3-15-16,8 8-22 0,-10-7-11 16,5-6-54-16,5-8-36 15,8-10-56-15,6-7-23 16,5-15-19-16,10 1-2 16,1-12-5-16,4-1-1 15,-2-1-4-15,-2-2-3 16,-4 2-6-16,-1 5 1 15,-5 10 3-15,-2 5 2 0,-7 12 3 16,-2 7 2-16,-4 8 5 16,1 6 6-16,-4 7 12 15,-3 3 8-15,0 2 12 16,-3 4 2-16,0-5 0 16,1-1-4-16,4-4-14 15,1-9-7-15,5-3-10 16,6-8-5-16,10-11 0 15,4-7 0-15,7-14-2 16,3-5 0-16,-6-5-1 16,0 3 0-16,-10 3 17 15,-4 6 16-15,-2 7 24 16,-3 4 12-16,-1 11-1 16,-3 4-10-16,8 18-6 15,3 10 1-15,2 19-2 16,4 11-4-16,-22 15 4 0,-8 10-1 15,-23 17 15-15,-6 3 3 16,-3-4-22-16,-10-9-7 16,-11-28-25-16,-1-10-7 15,-4-26-35-15,11-13-58 16,12-24-220-16,2-13-146 16,5-29 263-16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FCD470-281C-49D6-AB58-DD72293651D7}" type="datetimeFigureOut">
              <a:rPr lang="en-US" smtClean="0"/>
              <a:t>9/12/2020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5A083-1BBB-4077-9AB6-99B5A00372A1}" type="slidenum">
              <a:rPr lang="en-US" smtClean="0"/>
              <a:t>‹#›</a:t>
            </a:fld>
            <a:endParaRPr lang="en-US"/>
          </a:p>
        </p:txBody>
      </p:sp>
    </p:spTree>
    <p:extLst>
      <p:ext uri="{BB962C8B-B14F-4D97-AF65-F5344CB8AC3E}">
        <p14:creationId xmlns:p14="http://schemas.microsoft.com/office/powerpoint/2010/main" val="3036465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22.xml"/><Relationship Id="rId2" Type="http://schemas.openxmlformats.org/officeDocument/2006/relationships/notesMaster" Target="../notesMasters/notesMaster1.xml"/><Relationship Id="rId1" Type="http://schemas.openxmlformats.org/officeDocument/2006/relationships/tags" Target="../tags/tag8.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ags" Target="../tags/tag1.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2.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15.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notesMaster" Target="../notesMasters/notesMaster1.xml"/><Relationship Id="rId1" Type="http://schemas.openxmlformats.org/officeDocument/2006/relationships/tags" Target="../tags/tag4.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notesMaster" Target="../notesMasters/notesMaster1.xml"/><Relationship Id="rId1" Type="http://schemas.openxmlformats.org/officeDocument/2006/relationships/tags" Target="../tags/tag6.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en-US" dirty="0"/>
              <a:t>This method is needed because</a:t>
            </a:r>
            <a:r>
              <a:rPr lang="en-US" baseline="0" dirty="0"/>
              <a:t> the sender may want to send multiple messages through the same connection, and there is no “next message” mechanism in the Internet.</a:t>
            </a:r>
          </a:p>
          <a:p>
            <a:endParaRPr lang="en-US" dirty="0"/>
          </a:p>
          <a:p>
            <a:r>
              <a:rPr lang="en-US" dirty="0"/>
              <a:t>And</a:t>
            </a:r>
            <a:r>
              <a:rPr lang="en-US" baseline="0" dirty="0"/>
              <a:t> furthermore, even when reading a file, most programs read the file without relying on the “end of file” marker. E.g., image file you wrote how many bytes there are in </a:t>
            </a:r>
            <a:r>
              <a:rPr lang="en-US" baseline="0"/>
              <a:t>the header.</a:t>
            </a:r>
            <a:endParaRPr lang="en-US" baseline="0" dirty="0"/>
          </a:p>
          <a:p>
            <a:endParaRPr lang="en-US" dirty="0"/>
          </a:p>
        </p:txBody>
      </p:sp>
      <p:sp>
        <p:nvSpPr>
          <p:cNvPr id="4" name="Header Placeholder 3"/>
          <p:cNvSpPr>
            <a:spLocks noGrp="1"/>
          </p:cNvSpPr>
          <p:nvPr>
            <p:ph type="hdr" sz="quarter" idx="10"/>
          </p:nvPr>
        </p:nvSpPr>
        <p:spPr/>
        <p:txBody>
          <a:bodyPr/>
          <a:lstStyle/>
          <a:p>
            <a:pPr>
              <a:defRPr/>
            </a:pPr>
            <a:r>
              <a:rPr lang="en-US"/>
              <a:t>CS2911</a:t>
            </a:r>
          </a:p>
        </p:txBody>
      </p:sp>
      <p:sp>
        <p:nvSpPr>
          <p:cNvPr id="5" name="Date Placeholder 4"/>
          <p:cNvSpPr>
            <a:spLocks noGrp="1"/>
          </p:cNvSpPr>
          <p:nvPr>
            <p:ph type="dt" idx="11"/>
          </p:nvPr>
        </p:nvSpPr>
        <p:spPr/>
        <p:txBody>
          <a:bodyPr/>
          <a:lstStyle/>
          <a:p>
            <a:pPr>
              <a:defRPr/>
            </a:pPr>
            <a:fld id="{903BC205-C90C-4DB6-8341-F345EDCB41A4}" type="datetime3">
              <a:rPr lang="en-US" smtClean="0"/>
              <a:t>12 September 2020</a:t>
            </a:fld>
            <a:endParaRPr lang="en-US"/>
          </a:p>
        </p:txBody>
      </p:sp>
      <p:sp>
        <p:nvSpPr>
          <p:cNvPr id="6" name="Footer Placeholder 5"/>
          <p:cNvSpPr>
            <a:spLocks noGrp="1"/>
          </p:cNvSpPr>
          <p:nvPr>
            <p:ph type="ftr" sz="quarter" idx="12"/>
          </p:nvPr>
        </p:nvSpPr>
        <p:spPr/>
        <p:txBody>
          <a:bodyPr/>
          <a:lstStyle/>
          <a:p>
            <a:pPr>
              <a:defRPr/>
            </a:pPr>
            <a:r>
              <a:rPr lang="en-US"/>
              <a:t>Dr. Josiah Yoder</a:t>
            </a:r>
          </a:p>
        </p:txBody>
      </p:sp>
      <p:sp>
        <p:nvSpPr>
          <p:cNvPr id="7" name="Slide Number Placeholder 6"/>
          <p:cNvSpPr>
            <a:spLocks noGrp="1"/>
          </p:cNvSpPr>
          <p:nvPr>
            <p:ph type="sldNum" sz="quarter" idx="13"/>
          </p:nvPr>
        </p:nvSpPr>
        <p:spPr/>
        <p:txBody>
          <a:bodyPr/>
          <a:lstStyle/>
          <a:p>
            <a:pPr>
              <a:defRPr/>
            </a:pPr>
            <a:fld id="{37170AD8-106F-4ED5-A489-4A01038054DA}" type="slidenum">
              <a:rPr lang="en-US" smtClean="0"/>
              <a:pPr>
                <a:defRPr/>
              </a:pPr>
              <a:t>2</a:t>
            </a:fld>
            <a:endParaRPr lang="en-US"/>
          </a:p>
        </p:txBody>
      </p:sp>
    </p:spTree>
    <p:extLst>
      <p:ext uri="{BB962C8B-B14F-4D97-AF65-F5344CB8AC3E}">
        <p14:creationId xmlns:p14="http://schemas.microsoft.com/office/powerpoint/2010/main" val="41810931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en-US"/>
              <a:t>s</a:t>
            </a:r>
            <a:endParaRPr lang="en-US" dirty="0"/>
          </a:p>
        </p:txBody>
      </p:sp>
      <p:sp>
        <p:nvSpPr>
          <p:cNvPr id="4" name="Header Placeholder 3"/>
          <p:cNvSpPr>
            <a:spLocks noGrp="1"/>
          </p:cNvSpPr>
          <p:nvPr>
            <p:ph type="hdr" sz="quarter" idx="10"/>
          </p:nvPr>
        </p:nvSpPr>
        <p:spPr/>
        <p:txBody>
          <a:bodyPr/>
          <a:lstStyle/>
          <a:p>
            <a:pPr>
              <a:defRPr/>
            </a:pPr>
            <a:r>
              <a:rPr lang="en-US"/>
              <a:t>CS2911</a:t>
            </a:r>
          </a:p>
        </p:txBody>
      </p:sp>
      <p:sp>
        <p:nvSpPr>
          <p:cNvPr id="5" name="Date Placeholder 4"/>
          <p:cNvSpPr>
            <a:spLocks noGrp="1"/>
          </p:cNvSpPr>
          <p:nvPr>
            <p:ph type="dt" idx="11"/>
          </p:nvPr>
        </p:nvSpPr>
        <p:spPr/>
        <p:txBody>
          <a:bodyPr/>
          <a:lstStyle/>
          <a:p>
            <a:pPr>
              <a:defRPr/>
            </a:pPr>
            <a:fld id="{384E06F9-8659-45CB-A513-11D61D3EF312}" type="datetime3">
              <a:rPr lang="en-US" smtClean="0"/>
              <a:t>12 September 2020</a:t>
            </a:fld>
            <a:endParaRPr lang="en-US"/>
          </a:p>
        </p:txBody>
      </p:sp>
      <p:sp>
        <p:nvSpPr>
          <p:cNvPr id="6" name="Footer Placeholder 5"/>
          <p:cNvSpPr>
            <a:spLocks noGrp="1"/>
          </p:cNvSpPr>
          <p:nvPr>
            <p:ph type="ftr" sz="quarter" idx="12"/>
          </p:nvPr>
        </p:nvSpPr>
        <p:spPr/>
        <p:txBody>
          <a:bodyPr/>
          <a:lstStyle/>
          <a:p>
            <a:pPr>
              <a:defRPr/>
            </a:pPr>
            <a:r>
              <a:rPr lang="en-US"/>
              <a:t>Dr. Josiah Yoder</a:t>
            </a:r>
          </a:p>
        </p:txBody>
      </p:sp>
      <p:sp>
        <p:nvSpPr>
          <p:cNvPr id="7" name="Slide Number Placeholder 6"/>
          <p:cNvSpPr>
            <a:spLocks noGrp="1"/>
          </p:cNvSpPr>
          <p:nvPr>
            <p:ph type="sldNum" sz="quarter" idx="13"/>
          </p:nvPr>
        </p:nvSpPr>
        <p:spPr/>
        <p:txBody>
          <a:bodyPr/>
          <a:lstStyle/>
          <a:p>
            <a:pPr>
              <a:defRPr/>
            </a:pPr>
            <a:fld id="{37170AD8-106F-4ED5-A489-4A01038054DA}" type="slidenum">
              <a:rPr lang="en-US" smtClean="0"/>
              <a:pPr>
                <a:defRPr/>
              </a:pPr>
              <a:t>20</a:t>
            </a:fld>
            <a:endParaRPr lang="en-US"/>
          </a:p>
        </p:txBody>
      </p:sp>
    </p:spTree>
    <p:extLst>
      <p:ext uri="{BB962C8B-B14F-4D97-AF65-F5344CB8AC3E}">
        <p14:creationId xmlns:p14="http://schemas.microsoft.com/office/powerpoint/2010/main" val="19254696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en-US" dirty="0"/>
              <a:t>Book image added</a:t>
            </a:r>
            <a:r>
              <a:rPr lang="en-US" baseline="0" dirty="0"/>
              <a:t> later</a:t>
            </a:r>
            <a:endParaRPr lang="en-US" dirty="0"/>
          </a:p>
        </p:txBody>
      </p:sp>
      <p:sp>
        <p:nvSpPr>
          <p:cNvPr id="4" name="Header Placeholder 3"/>
          <p:cNvSpPr>
            <a:spLocks noGrp="1"/>
          </p:cNvSpPr>
          <p:nvPr>
            <p:ph type="hdr" sz="quarter" idx="10"/>
          </p:nvPr>
        </p:nvSpPr>
        <p:spPr/>
        <p:txBody>
          <a:bodyPr/>
          <a:lstStyle/>
          <a:p>
            <a:pPr>
              <a:defRPr/>
            </a:pPr>
            <a:r>
              <a:rPr lang="en-US"/>
              <a:t>CS2911</a:t>
            </a:r>
          </a:p>
        </p:txBody>
      </p:sp>
      <p:sp>
        <p:nvSpPr>
          <p:cNvPr id="5" name="Date Placeholder 4"/>
          <p:cNvSpPr>
            <a:spLocks noGrp="1"/>
          </p:cNvSpPr>
          <p:nvPr>
            <p:ph type="dt" idx="11"/>
          </p:nvPr>
        </p:nvSpPr>
        <p:spPr/>
        <p:txBody>
          <a:bodyPr/>
          <a:lstStyle/>
          <a:p>
            <a:pPr>
              <a:defRPr/>
            </a:pPr>
            <a:fld id="{4270F4DA-E179-4ECB-9353-A879D9A16D86}" type="datetime3">
              <a:rPr lang="en-US" smtClean="0"/>
              <a:t>12 September 2020</a:t>
            </a:fld>
            <a:endParaRPr lang="en-US"/>
          </a:p>
        </p:txBody>
      </p:sp>
      <p:sp>
        <p:nvSpPr>
          <p:cNvPr id="6" name="Footer Placeholder 5"/>
          <p:cNvSpPr>
            <a:spLocks noGrp="1"/>
          </p:cNvSpPr>
          <p:nvPr>
            <p:ph type="ftr" sz="quarter" idx="12"/>
          </p:nvPr>
        </p:nvSpPr>
        <p:spPr/>
        <p:txBody>
          <a:bodyPr/>
          <a:lstStyle/>
          <a:p>
            <a:pPr>
              <a:defRPr/>
            </a:pPr>
            <a:r>
              <a:rPr lang="en-US"/>
              <a:t>Dr. Josiah Yoder</a:t>
            </a:r>
          </a:p>
        </p:txBody>
      </p:sp>
      <p:sp>
        <p:nvSpPr>
          <p:cNvPr id="7" name="Slide Number Placeholder 6"/>
          <p:cNvSpPr>
            <a:spLocks noGrp="1"/>
          </p:cNvSpPr>
          <p:nvPr>
            <p:ph type="sldNum" sz="quarter" idx="13"/>
          </p:nvPr>
        </p:nvSpPr>
        <p:spPr/>
        <p:txBody>
          <a:bodyPr/>
          <a:lstStyle/>
          <a:p>
            <a:pPr>
              <a:defRPr/>
            </a:pPr>
            <a:fld id="{37170AD8-106F-4ED5-A489-4A01038054DA}" type="slidenum">
              <a:rPr lang="en-US" smtClean="0"/>
              <a:pPr>
                <a:defRPr/>
              </a:pPr>
              <a:t>22</a:t>
            </a:fld>
            <a:endParaRPr lang="en-US"/>
          </a:p>
        </p:txBody>
      </p:sp>
      <p:sp>
        <p:nvSpPr>
          <p:cNvPr id="8" name="TextBox 7"/>
          <p:cNvSpPr txBox="1"/>
          <p:nvPr>
            <p:custDataLst>
              <p:tags r:id="rId1"/>
            </p:custDataLst>
          </p:nvPr>
        </p:nvSpPr>
        <p:spPr>
          <a:xfrm>
            <a:off x="0" y="0"/>
            <a:ext cx="3744705" cy="367965"/>
          </a:xfrm>
          <a:prstGeom prst="rect">
            <a:avLst/>
          </a:prstGeom>
          <a:noFill/>
        </p:spPr>
        <p:txBody>
          <a:bodyPr vert="horz" lIns="90087" tIns="45043" rIns="90087" bIns="45043" rtlCol="0">
            <a:spAutoFit/>
          </a:bodyPr>
          <a:lstStyle/>
          <a:p>
            <a:endParaRPr lang="en-US"/>
          </a:p>
        </p:txBody>
      </p:sp>
    </p:spTree>
    <p:extLst>
      <p:ext uri="{BB962C8B-B14F-4D97-AF65-F5344CB8AC3E}">
        <p14:creationId xmlns:p14="http://schemas.microsoft.com/office/powerpoint/2010/main" val="2423820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CS2910</a:t>
            </a:r>
          </a:p>
        </p:txBody>
      </p:sp>
      <p:sp>
        <p:nvSpPr>
          <p:cNvPr id="5" name="Date Placeholder 4"/>
          <p:cNvSpPr>
            <a:spLocks noGrp="1"/>
          </p:cNvSpPr>
          <p:nvPr>
            <p:ph type="dt" idx="11"/>
          </p:nvPr>
        </p:nvSpPr>
        <p:spPr/>
        <p:txBody>
          <a:bodyPr/>
          <a:lstStyle/>
          <a:p>
            <a:pPr>
              <a:defRPr/>
            </a:pPr>
            <a:fld id="{F0C0C3A4-6FAE-4185-8652-5CC4F4B750C0}" type="datetime3">
              <a:rPr lang="en-US" smtClean="0"/>
              <a:t>12 September 2020</a:t>
            </a:fld>
            <a:endParaRPr lang="en-US"/>
          </a:p>
        </p:txBody>
      </p:sp>
      <p:sp>
        <p:nvSpPr>
          <p:cNvPr id="6" name="Footer Placeholder 5"/>
          <p:cNvSpPr>
            <a:spLocks noGrp="1"/>
          </p:cNvSpPr>
          <p:nvPr>
            <p:ph type="ftr" sz="quarter" idx="12"/>
          </p:nvPr>
        </p:nvSpPr>
        <p:spPr/>
        <p:txBody>
          <a:bodyPr/>
          <a:lstStyle/>
          <a:p>
            <a:pPr>
              <a:defRPr/>
            </a:pPr>
            <a:r>
              <a:rPr lang="en-US"/>
              <a:t>Dr. Josiah Yoder</a:t>
            </a:r>
          </a:p>
        </p:txBody>
      </p:sp>
      <p:sp>
        <p:nvSpPr>
          <p:cNvPr id="7" name="Slide Number Placeholder 6"/>
          <p:cNvSpPr>
            <a:spLocks noGrp="1"/>
          </p:cNvSpPr>
          <p:nvPr>
            <p:ph type="sldNum" sz="quarter" idx="13"/>
          </p:nvPr>
        </p:nvSpPr>
        <p:spPr/>
        <p:txBody>
          <a:bodyPr/>
          <a:lstStyle/>
          <a:p>
            <a:pPr>
              <a:defRPr/>
            </a:pPr>
            <a:fld id="{37170AD8-106F-4ED5-A489-4A01038054DA}" type="slidenum">
              <a:rPr lang="en-US" smtClean="0"/>
              <a:pPr>
                <a:defRPr/>
              </a:pPr>
              <a:t>3</a:t>
            </a:fld>
            <a:endParaRPr lang="en-US"/>
          </a:p>
        </p:txBody>
      </p:sp>
      <p:sp>
        <p:nvSpPr>
          <p:cNvPr id="8" name="TextBox 7"/>
          <p:cNvSpPr txBox="1"/>
          <p:nvPr>
            <p:custDataLst>
              <p:tags r:id="rId1"/>
            </p:custDataLst>
          </p:nvPr>
        </p:nvSpPr>
        <p:spPr>
          <a:xfrm>
            <a:off x="0" y="0"/>
            <a:ext cx="3744705" cy="367965"/>
          </a:xfrm>
          <a:prstGeom prst="rect">
            <a:avLst/>
          </a:prstGeom>
          <a:noFill/>
        </p:spPr>
        <p:txBody>
          <a:bodyPr vert="horz" lIns="90087" tIns="45043" rIns="90087" bIns="45043" rtlCol="0">
            <a:spAutoFit/>
          </a:bodyPr>
          <a:lstStyle/>
          <a:p>
            <a:endParaRPr lang="en-US"/>
          </a:p>
        </p:txBody>
      </p:sp>
    </p:spTree>
    <p:extLst>
      <p:ext uri="{BB962C8B-B14F-4D97-AF65-F5344CB8AC3E}">
        <p14:creationId xmlns:p14="http://schemas.microsoft.com/office/powerpoint/2010/main" val="3921739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CS2910</a:t>
            </a:r>
          </a:p>
        </p:txBody>
      </p:sp>
      <p:sp>
        <p:nvSpPr>
          <p:cNvPr id="5" name="Date Placeholder 4"/>
          <p:cNvSpPr>
            <a:spLocks noGrp="1"/>
          </p:cNvSpPr>
          <p:nvPr>
            <p:ph type="dt" idx="11"/>
          </p:nvPr>
        </p:nvSpPr>
        <p:spPr/>
        <p:txBody>
          <a:bodyPr/>
          <a:lstStyle/>
          <a:p>
            <a:pPr>
              <a:defRPr/>
            </a:pPr>
            <a:fld id="{18E38285-BFFF-4BA8-A7FB-2EDB567A5F2A}" type="datetime3">
              <a:rPr lang="en-US" smtClean="0"/>
              <a:t>12 September 2020</a:t>
            </a:fld>
            <a:endParaRPr lang="en-US"/>
          </a:p>
        </p:txBody>
      </p:sp>
      <p:sp>
        <p:nvSpPr>
          <p:cNvPr id="6" name="Footer Placeholder 5"/>
          <p:cNvSpPr>
            <a:spLocks noGrp="1"/>
          </p:cNvSpPr>
          <p:nvPr>
            <p:ph type="ftr" sz="quarter" idx="12"/>
          </p:nvPr>
        </p:nvSpPr>
        <p:spPr/>
        <p:txBody>
          <a:bodyPr/>
          <a:lstStyle/>
          <a:p>
            <a:pPr>
              <a:defRPr/>
            </a:pPr>
            <a:r>
              <a:rPr lang="en-US"/>
              <a:t>Dr. Josiah Yoder</a:t>
            </a:r>
          </a:p>
        </p:txBody>
      </p:sp>
      <p:sp>
        <p:nvSpPr>
          <p:cNvPr id="7" name="Slide Number Placeholder 6"/>
          <p:cNvSpPr>
            <a:spLocks noGrp="1"/>
          </p:cNvSpPr>
          <p:nvPr>
            <p:ph type="sldNum" sz="quarter" idx="13"/>
          </p:nvPr>
        </p:nvSpPr>
        <p:spPr/>
        <p:txBody>
          <a:bodyPr/>
          <a:lstStyle/>
          <a:p>
            <a:pPr>
              <a:defRPr/>
            </a:pPr>
            <a:fld id="{37170AD8-106F-4ED5-A489-4A01038054DA}" type="slidenum">
              <a:rPr lang="en-US" smtClean="0"/>
              <a:pPr>
                <a:defRPr/>
              </a:pPr>
              <a:t>4</a:t>
            </a:fld>
            <a:endParaRPr lang="en-US"/>
          </a:p>
        </p:txBody>
      </p:sp>
      <p:sp>
        <p:nvSpPr>
          <p:cNvPr id="8" name="TextBox 7"/>
          <p:cNvSpPr txBox="1"/>
          <p:nvPr>
            <p:custDataLst>
              <p:tags r:id="rId1"/>
            </p:custDataLst>
          </p:nvPr>
        </p:nvSpPr>
        <p:spPr>
          <a:xfrm>
            <a:off x="0" y="0"/>
            <a:ext cx="3744705" cy="367965"/>
          </a:xfrm>
          <a:prstGeom prst="rect">
            <a:avLst/>
          </a:prstGeom>
          <a:noFill/>
        </p:spPr>
        <p:txBody>
          <a:bodyPr vert="horz" lIns="90087" tIns="45043" rIns="90087" bIns="45043" rtlCol="0">
            <a:spAutoFit/>
          </a:bodyPr>
          <a:lstStyle/>
          <a:p>
            <a:endParaRPr lang="en-US"/>
          </a:p>
        </p:txBody>
      </p:sp>
    </p:spTree>
    <p:extLst>
      <p:ext uri="{BB962C8B-B14F-4D97-AF65-F5344CB8AC3E}">
        <p14:creationId xmlns:p14="http://schemas.microsoft.com/office/powerpoint/2010/main" val="1023429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en-US" dirty="0"/>
              <a:t>So if there are 255 bytes, these </a:t>
            </a:r>
          </a:p>
        </p:txBody>
      </p:sp>
      <p:sp>
        <p:nvSpPr>
          <p:cNvPr id="4" name="Header Placeholder 3"/>
          <p:cNvSpPr>
            <a:spLocks noGrp="1"/>
          </p:cNvSpPr>
          <p:nvPr>
            <p:ph type="hdr" sz="quarter"/>
          </p:nvPr>
        </p:nvSpPr>
        <p:spPr/>
        <p:txBody>
          <a:bodyPr/>
          <a:lstStyle/>
          <a:p>
            <a:pPr>
              <a:defRPr/>
            </a:pPr>
            <a:r>
              <a:rPr lang="en-US"/>
              <a:t>CS2911</a:t>
            </a:r>
          </a:p>
        </p:txBody>
      </p:sp>
      <p:sp>
        <p:nvSpPr>
          <p:cNvPr id="5" name="Date Placeholder 4"/>
          <p:cNvSpPr>
            <a:spLocks noGrp="1"/>
          </p:cNvSpPr>
          <p:nvPr>
            <p:ph type="dt" idx="1"/>
          </p:nvPr>
        </p:nvSpPr>
        <p:spPr/>
        <p:txBody>
          <a:bodyPr/>
          <a:lstStyle/>
          <a:p>
            <a:pPr>
              <a:defRPr/>
            </a:pPr>
            <a:fld id="{A3F035D7-A176-4999-8997-BC2AD52F21AF}" type="datetime3">
              <a:rPr lang="en-US" smtClean="0"/>
              <a:t>12 September 2020</a:t>
            </a:fld>
            <a:endParaRPr lang="en-US"/>
          </a:p>
        </p:txBody>
      </p:sp>
      <p:sp>
        <p:nvSpPr>
          <p:cNvPr id="6" name="Footer Placeholder 5"/>
          <p:cNvSpPr>
            <a:spLocks noGrp="1"/>
          </p:cNvSpPr>
          <p:nvPr>
            <p:ph type="ftr" sz="quarter" idx="4"/>
          </p:nvPr>
        </p:nvSpPr>
        <p:spPr/>
        <p:txBody>
          <a:bodyPr/>
          <a:lstStyle/>
          <a:p>
            <a:pPr>
              <a:defRPr/>
            </a:pPr>
            <a:r>
              <a:rPr lang="en-US"/>
              <a:t>Dr. Josiah Yoder</a:t>
            </a:r>
          </a:p>
        </p:txBody>
      </p:sp>
      <p:sp>
        <p:nvSpPr>
          <p:cNvPr id="7" name="Slide Number Placeholder 6"/>
          <p:cNvSpPr>
            <a:spLocks noGrp="1"/>
          </p:cNvSpPr>
          <p:nvPr>
            <p:ph type="sldNum" sz="quarter" idx="5"/>
          </p:nvPr>
        </p:nvSpPr>
        <p:spPr/>
        <p:txBody>
          <a:bodyPr/>
          <a:lstStyle/>
          <a:p>
            <a:pPr>
              <a:defRPr/>
            </a:pPr>
            <a:fld id="{37170AD8-106F-4ED5-A489-4A01038054DA}" type="slidenum">
              <a:rPr lang="en-US" smtClean="0"/>
              <a:pPr>
                <a:defRPr/>
              </a:pPr>
              <a:t>6</a:t>
            </a:fld>
            <a:endParaRPr lang="en-US"/>
          </a:p>
        </p:txBody>
      </p:sp>
    </p:spTree>
    <p:extLst>
      <p:ext uri="{BB962C8B-B14F-4D97-AF65-F5344CB8AC3E}">
        <p14:creationId xmlns:p14="http://schemas.microsoft.com/office/powerpoint/2010/main" val="1924921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CS2910</a:t>
            </a:r>
          </a:p>
        </p:txBody>
      </p:sp>
      <p:sp>
        <p:nvSpPr>
          <p:cNvPr id="5" name="Date Placeholder 4"/>
          <p:cNvSpPr>
            <a:spLocks noGrp="1"/>
          </p:cNvSpPr>
          <p:nvPr>
            <p:ph type="dt" idx="11"/>
          </p:nvPr>
        </p:nvSpPr>
        <p:spPr/>
        <p:txBody>
          <a:bodyPr/>
          <a:lstStyle/>
          <a:p>
            <a:pPr>
              <a:defRPr/>
            </a:pPr>
            <a:fld id="{4802C55A-4F35-4EB1-B606-B591C536BCA8}" type="datetime3">
              <a:rPr lang="en-US" smtClean="0"/>
              <a:t>12 September 2020</a:t>
            </a:fld>
            <a:endParaRPr lang="en-US"/>
          </a:p>
        </p:txBody>
      </p:sp>
      <p:sp>
        <p:nvSpPr>
          <p:cNvPr id="6" name="Footer Placeholder 5"/>
          <p:cNvSpPr>
            <a:spLocks noGrp="1"/>
          </p:cNvSpPr>
          <p:nvPr>
            <p:ph type="ftr" sz="quarter" idx="12"/>
          </p:nvPr>
        </p:nvSpPr>
        <p:spPr/>
        <p:txBody>
          <a:bodyPr/>
          <a:lstStyle/>
          <a:p>
            <a:pPr>
              <a:defRPr/>
            </a:pPr>
            <a:r>
              <a:rPr lang="en-US"/>
              <a:t>Dr. Josiah Yoder</a:t>
            </a:r>
          </a:p>
        </p:txBody>
      </p:sp>
      <p:sp>
        <p:nvSpPr>
          <p:cNvPr id="7" name="Slide Number Placeholder 6"/>
          <p:cNvSpPr>
            <a:spLocks noGrp="1"/>
          </p:cNvSpPr>
          <p:nvPr>
            <p:ph type="sldNum" sz="quarter" idx="13"/>
          </p:nvPr>
        </p:nvSpPr>
        <p:spPr/>
        <p:txBody>
          <a:bodyPr/>
          <a:lstStyle/>
          <a:p>
            <a:pPr>
              <a:defRPr/>
            </a:pPr>
            <a:fld id="{37170AD8-106F-4ED5-A489-4A01038054DA}" type="slidenum">
              <a:rPr lang="en-US" smtClean="0"/>
              <a:pPr>
                <a:defRPr/>
              </a:pPr>
              <a:t>15</a:t>
            </a:fld>
            <a:endParaRPr lang="en-US"/>
          </a:p>
        </p:txBody>
      </p:sp>
      <p:sp>
        <p:nvSpPr>
          <p:cNvPr id="8" name="TextBox 7"/>
          <p:cNvSpPr txBox="1"/>
          <p:nvPr>
            <p:custDataLst>
              <p:tags r:id="rId1"/>
            </p:custDataLst>
          </p:nvPr>
        </p:nvSpPr>
        <p:spPr>
          <a:xfrm>
            <a:off x="0" y="0"/>
            <a:ext cx="3744705" cy="367965"/>
          </a:xfrm>
          <a:prstGeom prst="rect">
            <a:avLst/>
          </a:prstGeom>
          <a:noFill/>
        </p:spPr>
        <p:txBody>
          <a:bodyPr vert="horz" lIns="90087" tIns="45043" rIns="90087" bIns="45043" rtlCol="0">
            <a:spAutoFit/>
          </a:bodyPr>
          <a:lstStyle/>
          <a:p>
            <a:endParaRPr lang="en-US"/>
          </a:p>
        </p:txBody>
      </p:sp>
    </p:spTree>
    <p:extLst>
      <p:ext uri="{BB962C8B-B14F-4D97-AF65-F5344CB8AC3E}">
        <p14:creationId xmlns:p14="http://schemas.microsoft.com/office/powerpoint/2010/main" val="938835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CS2910</a:t>
            </a:r>
          </a:p>
        </p:txBody>
      </p:sp>
      <p:sp>
        <p:nvSpPr>
          <p:cNvPr id="5" name="Date Placeholder 4"/>
          <p:cNvSpPr>
            <a:spLocks noGrp="1"/>
          </p:cNvSpPr>
          <p:nvPr>
            <p:ph type="dt" idx="11"/>
          </p:nvPr>
        </p:nvSpPr>
        <p:spPr/>
        <p:txBody>
          <a:bodyPr/>
          <a:lstStyle/>
          <a:p>
            <a:pPr>
              <a:defRPr/>
            </a:pPr>
            <a:fld id="{8EFE6012-72A5-4476-BB9B-7E3408AFA358}" type="datetime3">
              <a:rPr lang="en-US" smtClean="0"/>
              <a:t>12 September 2020</a:t>
            </a:fld>
            <a:endParaRPr lang="en-US"/>
          </a:p>
        </p:txBody>
      </p:sp>
      <p:sp>
        <p:nvSpPr>
          <p:cNvPr id="6" name="Footer Placeholder 5"/>
          <p:cNvSpPr>
            <a:spLocks noGrp="1"/>
          </p:cNvSpPr>
          <p:nvPr>
            <p:ph type="ftr" sz="quarter" idx="12"/>
          </p:nvPr>
        </p:nvSpPr>
        <p:spPr/>
        <p:txBody>
          <a:bodyPr/>
          <a:lstStyle/>
          <a:p>
            <a:pPr>
              <a:defRPr/>
            </a:pPr>
            <a:r>
              <a:rPr lang="en-US"/>
              <a:t>Dr. Josiah Yoder</a:t>
            </a:r>
          </a:p>
        </p:txBody>
      </p:sp>
      <p:sp>
        <p:nvSpPr>
          <p:cNvPr id="7" name="Slide Number Placeholder 6"/>
          <p:cNvSpPr>
            <a:spLocks noGrp="1"/>
          </p:cNvSpPr>
          <p:nvPr>
            <p:ph type="sldNum" sz="quarter" idx="13"/>
          </p:nvPr>
        </p:nvSpPr>
        <p:spPr/>
        <p:txBody>
          <a:bodyPr/>
          <a:lstStyle/>
          <a:p>
            <a:pPr>
              <a:defRPr/>
            </a:pPr>
            <a:fld id="{37170AD8-106F-4ED5-A489-4A01038054DA}" type="slidenum">
              <a:rPr lang="en-US" smtClean="0"/>
              <a:pPr>
                <a:defRPr/>
              </a:pPr>
              <a:t>16</a:t>
            </a:fld>
            <a:endParaRPr lang="en-US"/>
          </a:p>
        </p:txBody>
      </p:sp>
      <p:sp>
        <p:nvSpPr>
          <p:cNvPr id="8" name="TextBox 7"/>
          <p:cNvSpPr txBox="1"/>
          <p:nvPr>
            <p:custDataLst>
              <p:tags r:id="rId1"/>
            </p:custDataLst>
          </p:nvPr>
        </p:nvSpPr>
        <p:spPr>
          <a:xfrm>
            <a:off x="0" y="0"/>
            <a:ext cx="3744705" cy="367965"/>
          </a:xfrm>
          <a:prstGeom prst="rect">
            <a:avLst/>
          </a:prstGeom>
          <a:noFill/>
        </p:spPr>
        <p:txBody>
          <a:bodyPr vert="horz" lIns="90087" tIns="45043" rIns="90087" bIns="45043" rtlCol="0">
            <a:spAutoFit/>
          </a:bodyPr>
          <a:lstStyle/>
          <a:p>
            <a:endParaRPr lang="en-US"/>
          </a:p>
        </p:txBody>
      </p:sp>
    </p:spTree>
    <p:extLst>
      <p:ext uri="{BB962C8B-B14F-4D97-AF65-F5344CB8AC3E}">
        <p14:creationId xmlns:p14="http://schemas.microsoft.com/office/powerpoint/2010/main" val="1477494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CS2910</a:t>
            </a:r>
          </a:p>
        </p:txBody>
      </p:sp>
      <p:sp>
        <p:nvSpPr>
          <p:cNvPr id="5" name="Date Placeholder 4"/>
          <p:cNvSpPr>
            <a:spLocks noGrp="1"/>
          </p:cNvSpPr>
          <p:nvPr>
            <p:ph type="dt" idx="11"/>
          </p:nvPr>
        </p:nvSpPr>
        <p:spPr/>
        <p:txBody>
          <a:bodyPr/>
          <a:lstStyle/>
          <a:p>
            <a:pPr>
              <a:defRPr/>
            </a:pPr>
            <a:fld id="{EA13AE46-CBEB-44E7-BD37-ED23291604D6}" type="datetime3">
              <a:rPr lang="en-US" smtClean="0"/>
              <a:t>12 September 2020</a:t>
            </a:fld>
            <a:endParaRPr lang="en-US"/>
          </a:p>
        </p:txBody>
      </p:sp>
      <p:sp>
        <p:nvSpPr>
          <p:cNvPr id="6" name="Footer Placeholder 5"/>
          <p:cNvSpPr>
            <a:spLocks noGrp="1"/>
          </p:cNvSpPr>
          <p:nvPr>
            <p:ph type="ftr" sz="quarter" idx="12"/>
          </p:nvPr>
        </p:nvSpPr>
        <p:spPr/>
        <p:txBody>
          <a:bodyPr/>
          <a:lstStyle/>
          <a:p>
            <a:pPr>
              <a:defRPr/>
            </a:pPr>
            <a:r>
              <a:rPr lang="en-US"/>
              <a:t>Dr. Josiah Yoder</a:t>
            </a:r>
          </a:p>
        </p:txBody>
      </p:sp>
      <p:sp>
        <p:nvSpPr>
          <p:cNvPr id="7" name="Slide Number Placeholder 6"/>
          <p:cNvSpPr>
            <a:spLocks noGrp="1"/>
          </p:cNvSpPr>
          <p:nvPr>
            <p:ph type="sldNum" sz="quarter" idx="13"/>
          </p:nvPr>
        </p:nvSpPr>
        <p:spPr/>
        <p:txBody>
          <a:bodyPr/>
          <a:lstStyle/>
          <a:p>
            <a:pPr>
              <a:defRPr/>
            </a:pPr>
            <a:fld id="{37170AD8-106F-4ED5-A489-4A01038054DA}" type="slidenum">
              <a:rPr lang="en-US" smtClean="0"/>
              <a:pPr>
                <a:defRPr/>
              </a:pPr>
              <a:t>17</a:t>
            </a:fld>
            <a:endParaRPr lang="en-US"/>
          </a:p>
        </p:txBody>
      </p:sp>
      <p:sp>
        <p:nvSpPr>
          <p:cNvPr id="8" name="TextBox 7"/>
          <p:cNvSpPr txBox="1"/>
          <p:nvPr>
            <p:custDataLst>
              <p:tags r:id="rId1"/>
            </p:custDataLst>
          </p:nvPr>
        </p:nvSpPr>
        <p:spPr>
          <a:xfrm>
            <a:off x="0" y="0"/>
            <a:ext cx="3744705" cy="367965"/>
          </a:xfrm>
          <a:prstGeom prst="rect">
            <a:avLst/>
          </a:prstGeom>
          <a:noFill/>
        </p:spPr>
        <p:txBody>
          <a:bodyPr vert="horz" lIns="90087" tIns="45043" rIns="90087" bIns="45043" rtlCol="0">
            <a:spAutoFit/>
          </a:bodyPr>
          <a:lstStyle/>
          <a:p>
            <a:endParaRPr lang="en-US"/>
          </a:p>
        </p:txBody>
      </p:sp>
    </p:spTree>
    <p:extLst>
      <p:ext uri="{BB962C8B-B14F-4D97-AF65-F5344CB8AC3E}">
        <p14:creationId xmlns:p14="http://schemas.microsoft.com/office/powerpoint/2010/main" val="1158820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CS2910</a:t>
            </a:r>
          </a:p>
        </p:txBody>
      </p:sp>
      <p:sp>
        <p:nvSpPr>
          <p:cNvPr id="5" name="Date Placeholder 4"/>
          <p:cNvSpPr>
            <a:spLocks noGrp="1"/>
          </p:cNvSpPr>
          <p:nvPr>
            <p:ph type="dt" idx="11"/>
          </p:nvPr>
        </p:nvSpPr>
        <p:spPr/>
        <p:txBody>
          <a:bodyPr/>
          <a:lstStyle/>
          <a:p>
            <a:pPr>
              <a:defRPr/>
            </a:pPr>
            <a:fld id="{EBBE7A25-397C-4EE3-BA75-F3811D8AA52D}" type="datetime3">
              <a:rPr lang="en-US" smtClean="0"/>
              <a:t>12 September 2020</a:t>
            </a:fld>
            <a:endParaRPr lang="en-US"/>
          </a:p>
        </p:txBody>
      </p:sp>
      <p:sp>
        <p:nvSpPr>
          <p:cNvPr id="6" name="Footer Placeholder 5"/>
          <p:cNvSpPr>
            <a:spLocks noGrp="1"/>
          </p:cNvSpPr>
          <p:nvPr>
            <p:ph type="ftr" sz="quarter" idx="12"/>
          </p:nvPr>
        </p:nvSpPr>
        <p:spPr/>
        <p:txBody>
          <a:bodyPr/>
          <a:lstStyle/>
          <a:p>
            <a:pPr>
              <a:defRPr/>
            </a:pPr>
            <a:r>
              <a:rPr lang="en-US"/>
              <a:t>Dr. Josiah Yoder</a:t>
            </a:r>
          </a:p>
        </p:txBody>
      </p:sp>
      <p:sp>
        <p:nvSpPr>
          <p:cNvPr id="7" name="Slide Number Placeholder 6"/>
          <p:cNvSpPr>
            <a:spLocks noGrp="1"/>
          </p:cNvSpPr>
          <p:nvPr>
            <p:ph type="sldNum" sz="quarter" idx="13"/>
          </p:nvPr>
        </p:nvSpPr>
        <p:spPr/>
        <p:txBody>
          <a:bodyPr/>
          <a:lstStyle/>
          <a:p>
            <a:pPr>
              <a:defRPr/>
            </a:pPr>
            <a:fld id="{37170AD8-106F-4ED5-A489-4A01038054DA}" type="slidenum">
              <a:rPr lang="en-US" smtClean="0"/>
              <a:pPr>
                <a:defRPr/>
              </a:pPr>
              <a:t>18</a:t>
            </a:fld>
            <a:endParaRPr lang="en-US"/>
          </a:p>
        </p:txBody>
      </p:sp>
      <p:sp>
        <p:nvSpPr>
          <p:cNvPr id="8" name="TextBox 7"/>
          <p:cNvSpPr txBox="1"/>
          <p:nvPr>
            <p:custDataLst>
              <p:tags r:id="rId1"/>
            </p:custDataLst>
          </p:nvPr>
        </p:nvSpPr>
        <p:spPr>
          <a:xfrm>
            <a:off x="0" y="0"/>
            <a:ext cx="3744705" cy="367965"/>
          </a:xfrm>
          <a:prstGeom prst="rect">
            <a:avLst/>
          </a:prstGeom>
          <a:noFill/>
        </p:spPr>
        <p:txBody>
          <a:bodyPr vert="horz" lIns="90087" tIns="45043" rIns="90087" bIns="45043" rtlCol="0">
            <a:spAutoFit/>
          </a:bodyPr>
          <a:lstStyle/>
          <a:p>
            <a:endParaRPr lang="en-US"/>
          </a:p>
        </p:txBody>
      </p:sp>
    </p:spTree>
    <p:extLst>
      <p:ext uri="{BB962C8B-B14F-4D97-AF65-F5344CB8AC3E}">
        <p14:creationId xmlns:p14="http://schemas.microsoft.com/office/powerpoint/2010/main" val="37715240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en-US"/>
              <a:t>
Poll Title: What was the muddiest point?
https://www.polleverywhere.com/free_text_polls/zIp2tH2IVWjXv4H</a:t>
            </a:r>
          </a:p>
        </p:txBody>
      </p:sp>
      <p:sp>
        <p:nvSpPr>
          <p:cNvPr id="4" name="Header Placeholder 3"/>
          <p:cNvSpPr>
            <a:spLocks noGrp="1"/>
          </p:cNvSpPr>
          <p:nvPr>
            <p:ph type="hdr" sz="quarter" idx="10"/>
          </p:nvPr>
        </p:nvSpPr>
        <p:spPr/>
        <p:txBody>
          <a:bodyPr/>
          <a:lstStyle/>
          <a:p>
            <a:pPr>
              <a:defRPr/>
            </a:pPr>
            <a:r>
              <a:rPr lang="en-US"/>
              <a:t>CS2911</a:t>
            </a:r>
          </a:p>
        </p:txBody>
      </p:sp>
      <p:sp>
        <p:nvSpPr>
          <p:cNvPr id="5" name="Date Placeholder 4"/>
          <p:cNvSpPr>
            <a:spLocks noGrp="1"/>
          </p:cNvSpPr>
          <p:nvPr>
            <p:ph type="dt" idx="11"/>
          </p:nvPr>
        </p:nvSpPr>
        <p:spPr/>
        <p:txBody>
          <a:bodyPr/>
          <a:lstStyle/>
          <a:p>
            <a:pPr>
              <a:defRPr/>
            </a:pPr>
            <a:fld id="{9394DE53-E912-44E6-828A-5F07C8A87530}" type="datetime3">
              <a:rPr lang="en-US" smtClean="0"/>
              <a:t>12 September 2020</a:t>
            </a:fld>
            <a:endParaRPr lang="en-US"/>
          </a:p>
        </p:txBody>
      </p:sp>
      <p:sp>
        <p:nvSpPr>
          <p:cNvPr id="6" name="Footer Placeholder 5"/>
          <p:cNvSpPr>
            <a:spLocks noGrp="1"/>
          </p:cNvSpPr>
          <p:nvPr>
            <p:ph type="ftr" sz="quarter" idx="12"/>
          </p:nvPr>
        </p:nvSpPr>
        <p:spPr/>
        <p:txBody>
          <a:bodyPr/>
          <a:lstStyle/>
          <a:p>
            <a:pPr>
              <a:defRPr/>
            </a:pPr>
            <a:r>
              <a:rPr lang="en-US"/>
              <a:t>Dr. Josiah Yoder</a:t>
            </a:r>
          </a:p>
        </p:txBody>
      </p:sp>
      <p:sp>
        <p:nvSpPr>
          <p:cNvPr id="7" name="Slide Number Placeholder 6"/>
          <p:cNvSpPr>
            <a:spLocks noGrp="1"/>
          </p:cNvSpPr>
          <p:nvPr>
            <p:ph type="sldNum" sz="quarter" idx="13"/>
          </p:nvPr>
        </p:nvSpPr>
        <p:spPr/>
        <p:txBody>
          <a:bodyPr/>
          <a:lstStyle/>
          <a:p>
            <a:pPr>
              <a:defRPr/>
            </a:pPr>
            <a:fld id="{37170AD8-106F-4ED5-A489-4A01038054DA}" type="slidenum">
              <a:rPr lang="en-US" smtClean="0"/>
              <a:pPr>
                <a:defRPr/>
              </a:pPr>
              <a:t>19</a:t>
            </a:fld>
            <a:endParaRPr lang="en-US"/>
          </a:p>
        </p:txBody>
      </p:sp>
      <p:sp>
        <p:nvSpPr>
          <p:cNvPr id="8" name="TextBox 7"/>
          <p:cNvSpPr txBox="1"/>
          <p:nvPr/>
        </p:nvSpPr>
        <p:spPr>
          <a:xfrm>
            <a:off x="0" y="0"/>
            <a:ext cx="3744705" cy="367965"/>
          </a:xfrm>
          <a:prstGeom prst="rect">
            <a:avLst/>
          </a:prstGeom>
          <a:noFill/>
        </p:spPr>
        <p:txBody>
          <a:bodyPr vert="horz" lIns="90087" tIns="45043" rIns="90087" bIns="45043" rtlCol="0">
            <a:spAutoFit/>
          </a:bodyPr>
          <a:lstStyle/>
          <a:p>
            <a:endParaRPr lang="en-US"/>
          </a:p>
        </p:txBody>
      </p:sp>
    </p:spTree>
    <p:extLst>
      <p:ext uri="{BB962C8B-B14F-4D97-AF65-F5344CB8AC3E}">
        <p14:creationId xmlns:p14="http://schemas.microsoft.com/office/powerpoint/2010/main" val="4077299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5B57D-04DD-4571-BB93-F0A9A957C5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C032DF-8084-4F85-8E24-C2066D4E89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C685C8-0CCE-4AA4-93E0-2590C29D57A7}"/>
              </a:ext>
            </a:extLst>
          </p:cNvPr>
          <p:cNvSpPr>
            <a:spLocks noGrp="1"/>
          </p:cNvSpPr>
          <p:nvPr>
            <p:ph type="dt" sz="half" idx="10"/>
          </p:nvPr>
        </p:nvSpPr>
        <p:spPr/>
        <p:txBody>
          <a:bodyPr/>
          <a:lstStyle/>
          <a:p>
            <a:fld id="{5420C501-C593-4F5C-8631-E8C7F59FC99A}" type="datetimeFigureOut">
              <a:rPr lang="en-US" smtClean="0"/>
              <a:t>9/12/2020</a:t>
            </a:fld>
            <a:endParaRPr lang="en-US"/>
          </a:p>
        </p:txBody>
      </p:sp>
      <p:sp>
        <p:nvSpPr>
          <p:cNvPr id="5" name="Footer Placeholder 4">
            <a:extLst>
              <a:ext uri="{FF2B5EF4-FFF2-40B4-BE49-F238E27FC236}">
                <a16:creationId xmlns:a16="http://schemas.microsoft.com/office/drawing/2014/main" id="{C9D852C3-98F0-4578-AFEC-4A031F0C06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838D70-73F7-4D47-B2C5-AA9D3CB2E45A}"/>
              </a:ext>
            </a:extLst>
          </p:cNvPr>
          <p:cNvSpPr>
            <a:spLocks noGrp="1"/>
          </p:cNvSpPr>
          <p:nvPr>
            <p:ph type="sldNum" sz="quarter" idx="12"/>
          </p:nvPr>
        </p:nvSpPr>
        <p:spPr/>
        <p:txBody>
          <a:bodyPr/>
          <a:lstStyle/>
          <a:p>
            <a:fld id="{AE8D7121-A4F2-4B4D-A0B6-D10FA04F01DD}" type="slidenum">
              <a:rPr lang="en-US" smtClean="0"/>
              <a:t>‹#›</a:t>
            </a:fld>
            <a:endParaRPr lang="en-US"/>
          </a:p>
        </p:txBody>
      </p:sp>
    </p:spTree>
    <p:extLst>
      <p:ext uri="{BB962C8B-B14F-4D97-AF65-F5344CB8AC3E}">
        <p14:creationId xmlns:p14="http://schemas.microsoft.com/office/powerpoint/2010/main" val="2960581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FD2D6-5F94-40CF-AC7B-0601A58EB0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B9CC99-63A5-49D0-A6AB-76F05938496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6D4848-5236-4AB5-AECC-BBD23C69E57F}"/>
              </a:ext>
            </a:extLst>
          </p:cNvPr>
          <p:cNvSpPr>
            <a:spLocks noGrp="1"/>
          </p:cNvSpPr>
          <p:nvPr>
            <p:ph type="dt" sz="half" idx="10"/>
          </p:nvPr>
        </p:nvSpPr>
        <p:spPr/>
        <p:txBody>
          <a:bodyPr/>
          <a:lstStyle/>
          <a:p>
            <a:fld id="{5420C501-C593-4F5C-8631-E8C7F59FC99A}" type="datetimeFigureOut">
              <a:rPr lang="en-US" smtClean="0"/>
              <a:t>9/12/2020</a:t>
            </a:fld>
            <a:endParaRPr lang="en-US"/>
          </a:p>
        </p:txBody>
      </p:sp>
      <p:sp>
        <p:nvSpPr>
          <p:cNvPr id="5" name="Footer Placeholder 4">
            <a:extLst>
              <a:ext uri="{FF2B5EF4-FFF2-40B4-BE49-F238E27FC236}">
                <a16:creationId xmlns:a16="http://schemas.microsoft.com/office/drawing/2014/main" id="{4E453FAC-B516-4528-A322-86639B4389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55633F-3BC1-43CC-89DC-9F28617B9EBE}"/>
              </a:ext>
            </a:extLst>
          </p:cNvPr>
          <p:cNvSpPr>
            <a:spLocks noGrp="1"/>
          </p:cNvSpPr>
          <p:nvPr>
            <p:ph type="sldNum" sz="quarter" idx="12"/>
          </p:nvPr>
        </p:nvSpPr>
        <p:spPr/>
        <p:txBody>
          <a:bodyPr/>
          <a:lstStyle/>
          <a:p>
            <a:fld id="{AE8D7121-A4F2-4B4D-A0B6-D10FA04F01DD}" type="slidenum">
              <a:rPr lang="en-US" smtClean="0"/>
              <a:t>‹#›</a:t>
            </a:fld>
            <a:endParaRPr lang="en-US"/>
          </a:p>
        </p:txBody>
      </p:sp>
    </p:spTree>
    <p:extLst>
      <p:ext uri="{BB962C8B-B14F-4D97-AF65-F5344CB8AC3E}">
        <p14:creationId xmlns:p14="http://schemas.microsoft.com/office/powerpoint/2010/main" val="4195943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BB64F7-B0A1-4964-B9E4-BA3C9A74BD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10DCB98-7BD1-4FBD-87A9-4CF6A1AE716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A6B6BB-004E-449B-AA2D-D9A1BD786509}"/>
              </a:ext>
            </a:extLst>
          </p:cNvPr>
          <p:cNvSpPr>
            <a:spLocks noGrp="1"/>
          </p:cNvSpPr>
          <p:nvPr>
            <p:ph type="dt" sz="half" idx="10"/>
          </p:nvPr>
        </p:nvSpPr>
        <p:spPr/>
        <p:txBody>
          <a:bodyPr/>
          <a:lstStyle/>
          <a:p>
            <a:fld id="{5420C501-C593-4F5C-8631-E8C7F59FC99A}" type="datetimeFigureOut">
              <a:rPr lang="en-US" smtClean="0"/>
              <a:t>9/12/2020</a:t>
            </a:fld>
            <a:endParaRPr lang="en-US"/>
          </a:p>
        </p:txBody>
      </p:sp>
      <p:sp>
        <p:nvSpPr>
          <p:cNvPr id="5" name="Footer Placeholder 4">
            <a:extLst>
              <a:ext uri="{FF2B5EF4-FFF2-40B4-BE49-F238E27FC236}">
                <a16:creationId xmlns:a16="http://schemas.microsoft.com/office/drawing/2014/main" id="{D0697872-6B58-4DC2-A0A5-5CE6C707D0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6469AA-6BC2-4DA6-B68F-02D7FB17B520}"/>
              </a:ext>
            </a:extLst>
          </p:cNvPr>
          <p:cNvSpPr>
            <a:spLocks noGrp="1"/>
          </p:cNvSpPr>
          <p:nvPr>
            <p:ph type="sldNum" sz="quarter" idx="12"/>
          </p:nvPr>
        </p:nvSpPr>
        <p:spPr/>
        <p:txBody>
          <a:bodyPr/>
          <a:lstStyle/>
          <a:p>
            <a:fld id="{AE8D7121-A4F2-4B4D-A0B6-D10FA04F01DD}" type="slidenum">
              <a:rPr lang="en-US" smtClean="0"/>
              <a:t>‹#›</a:t>
            </a:fld>
            <a:endParaRPr lang="en-US"/>
          </a:p>
        </p:txBody>
      </p:sp>
    </p:spTree>
    <p:extLst>
      <p:ext uri="{BB962C8B-B14F-4D97-AF65-F5344CB8AC3E}">
        <p14:creationId xmlns:p14="http://schemas.microsoft.com/office/powerpoint/2010/main" val="2244793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72081-98A3-4F3F-AB73-1E95813734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124085-9350-411A-84B5-0974CFA3C34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7969E1-7BED-4BBE-B01D-5BEA25259BFE}"/>
              </a:ext>
            </a:extLst>
          </p:cNvPr>
          <p:cNvSpPr>
            <a:spLocks noGrp="1"/>
          </p:cNvSpPr>
          <p:nvPr>
            <p:ph type="dt" sz="half" idx="10"/>
          </p:nvPr>
        </p:nvSpPr>
        <p:spPr/>
        <p:txBody>
          <a:bodyPr/>
          <a:lstStyle/>
          <a:p>
            <a:fld id="{5420C501-C593-4F5C-8631-E8C7F59FC99A}" type="datetimeFigureOut">
              <a:rPr lang="en-US" smtClean="0"/>
              <a:t>9/12/2020</a:t>
            </a:fld>
            <a:endParaRPr lang="en-US"/>
          </a:p>
        </p:txBody>
      </p:sp>
      <p:sp>
        <p:nvSpPr>
          <p:cNvPr id="5" name="Footer Placeholder 4">
            <a:extLst>
              <a:ext uri="{FF2B5EF4-FFF2-40B4-BE49-F238E27FC236}">
                <a16:creationId xmlns:a16="http://schemas.microsoft.com/office/drawing/2014/main" id="{48640724-A630-425A-8BF3-BF57CA280C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6A64AB-6035-422A-BEEF-5D781AA2900E}"/>
              </a:ext>
            </a:extLst>
          </p:cNvPr>
          <p:cNvSpPr>
            <a:spLocks noGrp="1"/>
          </p:cNvSpPr>
          <p:nvPr>
            <p:ph type="sldNum" sz="quarter" idx="12"/>
          </p:nvPr>
        </p:nvSpPr>
        <p:spPr/>
        <p:txBody>
          <a:bodyPr/>
          <a:lstStyle/>
          <a:p>
            <a:fld id="{AE8D7121-A4F2-4B4D-A0B6-D10FA04F01DD}" type="slidenum">
              <a:rPr lang="en-US" smtClean="0"/>
              <a:t>‹#›</a:t>
            </a:fld>
            <a:endParaRPr lang="en-US"/>
          </a:p>
        </p:txBody>
      </p:sp>
    </p:spTree>
    <p:extLst>
      <p:ext uri="{BB962C8B-B14F-4D97-AF65-F5344CB8AC3E}">
        <p14:creationId xmlns:p14="http://schemas.microsoft.com/office/powerpoint/2010/main" val="2159846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103F3-238F-4EB2-9104-59C556DE39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6FFEE6B-528D-45DB-8B4B-F0979BBA98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1DB0DC9-2244-4F07-803A-AE365B8266BA}"/>
              </a:ext>
            </a:extLst>
          </p:cNvPr>
          <p:cNvSpPr>
            <a:spLocks noGrp="1"/>
          </p:cNvSpPr>
          <p:nvPr>
            <p:ph type="dt" sz="half" idx="10"/>
          </p:nvPr>
        </p:nvSpPr>
        <p:spPr/>
        <p:txBody>
          <a:bodyPr/>
          <a:lstStyle/>
          <a:p>
            <a:fld id="{5420C501-C593-4F5C-8631-E8C7F59FC99A}" type="datetimeFigureOut">
              <a:rPr lang="en-US" smtClean="0"/>
              <a:t>9/12/2020</a:t>
            </a:fld>
            <a:endParaRPr lang="en-US"/>
          </a:p>
        </p:txBody>
      </p:sp>
      <p:sp>
        <p:nvSpPr>
          <p:cNvPr id="5" name="Footer Placeholder 4">
            <a:extLst>
              <a:ext uri="{FF2B5EF4-FFF2-40B4-BE49-F238E27FC236}">
                <a16:creationId xmlns:a16="http://schemas.microsoft.com/office/drawing/2014/main" id="{ACC47B70-4031-45E3-BDF7-9E4A63E658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375A9A-4089-487C-A351-D7F7134E98C7}"/>
              </a:ext>
            </a:extLst>
          </p:cNvPr>
          <p:cNvSpPr>
            <a:spLocks noGrp="1"/>
          </p:cNvSpPr>
          <p:nvPr>
            <p:ph type="sldNum" sz="quarter" idx="12"/>
          </p:nvPr>
        </p:nvSpPr>
        <p:spPr/>
        <p:txBody>
          <a:bodyPr/>
          <a:lstStyle/>
          <a:p>
            <a:fld id="{AE8D7121-A4F2-4B4D-A0B6-D10FA04F01DD}" type="slidenum">
              <a:rPr lang="en-US" smtClean="0"/>
              <a:t>‹#›</a:t>
            </a:fld>
            <a:endParaRPr lang="en-US"/>
          </a:p>
        </p:txBody>
      </p:sp>
    </p:spTree>
    <p:extLst>
      <p:ext uri="{BB962C8B-B14F-4D97-AF65-F5344CB8AC3E}">
        <p14:creationId xmlns:p14="http://schemas.microsoft.com/office/powerpoint/2010/main" val="4180954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1B651-B2E5-492A-ADE5-F45087D0F4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A0ADA5-0BE7-4304-B654-75FE1FFD23A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314CBE-9FCF-49AE-9B05-7A89F80224A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19B8A7-6C82-459B-B5F7-8D6E92007788}"/>
              </a:ext>
            </a:extLst>
          </p:cNvPr>
          <p:cNvSpPr>
            <a:spLocks noGrp="1"/>
          </p:cNvSpPr>
          <p:nvPr>
            <p:ph type="dt" sz="half" idx="10"/>
          </p:nvPr>
        </p:nvSpPr>
        <p:spPr/>
        <p:txBody>
          <a:bodyPr/>
          <a:lstStyle/>
          <a:p>
            <a:fld id="{5420C501-C593-4F5C-8631-E8C7F59FC99A}" type="datetimeFigureOut">
              <a:rPr lang="en-US" smtClean="0"/>
              <a:t>9/12/2020</a:t>
            </a:fld>
            <a:endParaRPr lang="en-US"/>
          </a:p>
        </p:txBody>
      </p:sp>
      <p:sp>
        <p:nvSpPr>
          <p:cNvPr id="6" name="Footer Placeholder 5">
            <a:extLst>
              <a:ext uri="{FF2B5EF4-FFF2-40B4-BE49-F238E27FC236}">
                <a16:creationId xmlns:a16="http://schemas.microsoft.com/office/drawing/2014/main" id="{0B7B14FC-01D7-4FCB-9782-04DA53779B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7A1C37-A368-4380-822B-97E294E4841E}"/>
              </a:ext>
            </a:extLst>
          </p:cNvPr>
          <p:cNvSpPr>
            <a:spLocks noGrp="1"/>
          </p:cNvSpPr>
          <p:nvPr>
            <p:ph type="sldNum" sz="quarter" idx="12"/>
          </p:nvPr>
        </p:nvSpPr>
        <p:spPr/>
        <p:txBody>
          <a:bodyPr/>
          <a:lstStyle/>
          <a:p>
            <a:fld id="{AE8D7121-A4F2-4B4D-A0B6-D10FA04F01DD}" type="slidenum">
              <a:rPr lang="en-US" smtClean="0"/>
              <a:t>‹#›</a:t>
            </a:fld>
            <a:endParaRPr lang="en-US"/>
          </a:p>
        </p:txBody>
      </p:sp>
    </p:spTree>
    <p:extLst>
      <p:ext uri="{BB962C8B-B14F-4D97-AF65-F5344CB8AC3E}">
        <p14:creationId xmlns:p14="http://schemas.microsoft.com/office/powerpoint/2010/main" val="125477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AE9E5-37B0-490F-BD76-6998F50172D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CFC8EE-5B62-4A2B-BDC9-8DA8FD138B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5FA7C5B-F863-4D15-B4EA-DA29CD88A7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9E6F96C-050B-42A6-B7AA-E9627B6B07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F868F51-0988-45C9-B92F-1424588D22C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4114208-1F9D-42C8-925D-4F8F815B9FAF}"/>
              </a:ext>
            </a:extLst>
          </p:cNvPr>
          <p:cNvSpPr>
            <a:spLocks noGrp="1"/>
          </p:cNvSpPr>
          <p:nvPr>
            <p:ph type="dt" sz="half" idx="10"/>
          </p:nvPr>
        </p:nvSpPr>
        <p:spPr/>
        <p:txBody>
          <a:bodyPr/>
          <a:lstStyle/>
          <a:p>
            <a:fld id="{5420C501-C593-4F5C-8631-E8C7F59FC99A}" type="datetimeFigureOut">
              <a:rPr lang="en-US" smtClean="0"/>
              <a:t>9/12/2020</a:t>
            </a:fld>
            <a:endParaRPr lang="en-US"/>
          </a:p>
        </p:txBody>
      </p:sp>
      <p:sp>
        <p:nvSpPr>
          <p:cNvPr id="8" name="Footer Placeholder 7">
            <a:extLst>
              <a:ext uri="{FF2B5EF4-FFF2-40B4-BE49-F238E27FC236}">
                <a16:creationId xmlns:a16="http://schemas.microsoft.com/office/drawing/2014/main" id="{EAF9F1E3-6327-441B-88EF-A88FE5DA583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A8E67A9-1E61-4C4A-B26F-9E6A8B460762}"/>
              </a:ext>
            </a:extLst>
          </p:cNvPr>
          <p:cNvSpPr>
            <a:spLocks noGrp="1"/>
          </p:cNvSpPr>
          <p:nvPr>
            <p:ph type="sldNum" sz="quarter" idx="12"/>
          </p:nvPr>
        </p:nvSpPr>
        <p:spPr/>
        <p:txBody>
          <a:bodyPr/>
          <a:lstStyle/>
          <a:p>
            <a:fld id="{AE8D7121-A4F2-4B4D-A0B6-D10FA04F01DD}" type="slidenum">
              <a:rPr lang="en-US" smtClean="0"/>
              <a:t>‹#›</a:t>
            </a:fld>
            <a:endParaRPr lang="en-US"/>
          </a:p>
        </p:txBody>
      </p:sp>
    </p:spTree>
    <p:extLst>
      <p:ext uri="{BB962C8B-B14F-4D97-AF65-F5344CB8AC3E}">
        <p14:creationId xmlns:p14="http://schemas.microsoft.com/office/powerpoint/2010/main" val="2737748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5C20E-0AC5-4B2A-BF99-8B8C70A4021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EF5EBC6-607C-4D30-99A1-1F0D97BB8887}"/>
              </a:ext>
            </a:extLst>
          </p:cNvPr>
          <p:cNvSpPr>
            <a:spLocks noGrp="1"/>
          </p:cNvSpPr>
          <p:nvPr>
            <p:ph type="dt" sz="half" idx="10"/>
          </p:nvPr>
        </p:nvSpPr>
        <p:spPr/>
        <p:txBody>
          <a:bodyPr/>
          <a:lstStyle/>
          <a:p>
            <a:fld id="{5420C501-C593-4F5C-8631-E8C7F59FC99A}" type="datetimeFigureOut">
              <a:rPr lang="en-US" smtClean="0"/>
              <a:t>9/12/2020</a:t>
            </a:fld>
            <a:endParaRPr lang="en-US"/>
          </a:p>
        </p:txBody>
      </p:sp>
      <p:sp>
        <p:nvSpPr>
          <p:cNvPr id="4" name="Footer Placeholder 3">
            <a:extLst>
              <a:ext uri="{FF2B5EF4-FFF2-40B4-BE49-F238E27FC236}">
                <a16:creationId xmlns:a16="http://schemas.microsoft.com/office/drawing/2014/main" id="{3BF17204-27F8-49E6-9F8E-73977A3FA0C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405BBE-E9F5-4829-AE2E-2A8B8F37ABB1}"/>
              </a:ext>
            </a:extLst>
          </p:cNvPr>
          <p:cNvSpPr>
            <a:spLocks noGrp="1"/>
          </p:cNvSpPr>
          <p:nvPr>
            <p:ph type="sldNum" sz="quarter" idx="12"/>
          </p:nvPr>
        </p:nvSpPr>
        <p:spPr/>
        <p:txBody>
          <a:bodyPr/>
          <a:lstStyle/>
          <a:p>
            <a:fld id="{AE8D7121-A4F2-4B4D-A0B6-D10FA04F01DD}" type="slidenum">
              <a:rPr lang="en-US" smtClean="0"/>
              <a:t>‹#›</a:t>
            </a:fld>
            <a:endParaRPr lang="en-US"/>
          </a:p>
        </p:txBody>
      </p:sp>
    </p:spTree>
    <p:extLst>
      <p:ext uri="{BB962C8B-B14F-4D97-AF65-F5344CB8AC3E}">
        <p14:creationId xmlns:p14="http://schemas.microsoft.com/office/powerpoint/2010/main" val="1404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E8BA5A-2DE3-4B4D-92BB-07BCC0E46826}"/>
              </a:ext>
            </a:extLst>
          </p:cNvPr>
          <p:cNvSpPr>
            <a:spLocks noGrp="1"/>
          </p:cNvSpPr>
          <p:nvPr>
            <p:ph type="dt" sz="half" idx="10"/>
          </p:nvPr>
        </p:nvSpPr>
        <p:spPr/>
        <p:txBody>
          <a:bodyPr/>
          <a:lstStyle/>
          <a:p>
            <a:fld id="{5420C501-C593-4F5C-8631-E8C7F59FC99A}" type="datetimeFigureOut">
              <a:rPr lang="en-US" smtClean="0"/>
              <a:t>9/12/2020</a:t>
            </a:fld>
            <a:endParaRPr lang="en-US"/>
          </a:p>
        </p:txBody>
      </p:sp>
      <p:sp>
        <p:nvSpPr>
          <p:cNvPr id="3" name="Footer Placeholder 2">
            <a:extLst>
              <a:ext uri="{FF2B5EF4-FFF2-40B4-BE49-F238E27FC236}">
                <a16:creationId xmlns:a16="http://schemas.microsoft.com/office/drawing/2014/main" id="{2EF7D567-2346-4246-96DB-CF0C3D64388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A7A1ED8-5C15-4117-91B7-3BB395849A42}"/>
              </a:ext>
            </a:extLst>
          </p:cNvPr>
          <p:cNvSpPr>
            <a:spLocks noGrp="1"/>
          </p:cNvSpPr>
          <p:nvPr>
            <p:ph type="sldNum" sz="quarter" idx="12"/>
          </p:nvPr>
        </p:nvSpPr>
        <p:spPr/>
        <p:txBody>
          <a:bodyPr/>
          <a:lstStyle/>
          <a:p>
            <a:fld id="{AE8D7121-A4F2-4B4D-A0B6-D10FA04F01DD}" type="slidenum">
              <a:rPr lang="en-US" smtClean="0"/>
              <a:t>‹#›</a:t>
            </a:fld>
            <a:endParaRPr lang="en-US"/>
          </a:p>
        </p:txBody>
      </p:sp>
    </p:spTree>
    <p:extLst>
      <p:ext uri="{BB962C8B-B14F-4D97-AF65-F5344CB8AC3E}">
        <p14:creationId xmlns:p14="http://schemas.microsoft.com/office/powerpoint/2010/main" val="2272770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3A9B1-F72A-4F31-82CE-86D10E5E01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BE71B26-4274-4559-B818-0D96F74471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B62734-D8F1-46E1-A9EB-02BC20EB16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EAF900D-3A6B-491F-8A73-8D221372700D}"/>
              </a:ext>
            </a:extLst>
          </p:cNvPr>
          <p:cNvSpPr>
            <a:spLocks noGrp="1"/>
          </p:cNvSpPr>
          <p:nvPr>
            <p:ph type="dt" sz="half" idx="10"/>
          </p:nvPr>
        </p:nvSpPr>
        <p:spPr/>
        <p:txBody>
          <a:bodyPr/>
          <a:lstStyle/>
          <a:p>
            <a:fld id="{5420C501-C593-4F5C-8631-E8C7F59FC99A}" type="datetimeFigureOut">
              <a:rPr lang="en-US" smtClean="0"/>
              <a:t>9/12/2020</a:t>
            </a:fld>
            <a:endParaRPr lang="en-US"/>
          </a:p>
        </p:txBody>
      </p:sp>
      <p:sp>
        <p:nvSpPr>
          <p:cNvPr id="6" name="Footer Placeholder 5">
            <a:extLst>
              <a:ext uri="{FF2B5EF4-FFF2-40B4-BE49-F238E27FC236}">
                <a16:creationId xmlns:a16="http://schemas.microsoft.com/office/drawing/2014/main" id="{F97E3604-E0AD-4CD7-935C-5B15BDE91D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C8DB90-48F6-4ECE-A75A-F9DE5BAB79AA}"/>
              </a:ext>
            </a:extLst>
          </p:cNvPr>
          <p:cNvSpPr>
            <a:spLocks noGrp="1"/>
          </p:cNvSpPr>
          <p:nvPr>
            <p:ph type="sldNum" sz="quarter" idx="12"/>
          </p:nvPr>
        </p:nvSpPr>
        <p:spPr/>
        <p:txBody>
          <a:bodyPr/>
          <a:lstStyle/>
          <a:p>
            <a:fld id="{AE8D7121-A4F2-4B4D-A0B6-D10FA04F01DD}" type="slidenum">
              <a:rPr lang="en-US" smtClean="0"/>
              <a:t>‹#›</a:t>
            </a:fld>
            <a:endParaRPr lang="en-US"/>
          </a:p>
        </p:txBody>
      </p:sp>
    </p:spTree>
    <p:extLst>
      <p:ext uri="{BB962C8B-B14F-4D97-AF65-F5344CB8AC3E}">
        <p14:creationId xmlns:p14="http://schemas.microsoft.com/office/powerpoint/2010/main" val="2042757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DAC5A-B814-4B54-888F-69F3786B1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7428AC-92A9-420A-9204-AAD5DC7553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EA42D6F-6B45-4406-8DFD-2C5B9B1836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B80CE65-9C5F-4F0F-AAF5-52999CA4AA41}"/>
              </a:ext>
            </a:extLst>
          </p:cNvPr>
          <p:cNvSpPr>
            <a:spLocks noGrp="1"/>
          </p:cNvSpPr>
          <p:nvPr>
            <p:ph type="dt" sz="half" idx="10"/>
          </p:nvPr>
        </p:nvSpPr>
        <p:spPr/>
        <p:txBody>
          <a:bodyPr/>
          <a:lstStyle/>
          <a:p>
            <a:fld id="{5420C501-C593-4F5C-8631-E8C7F59FC99A}" type="datetimeFigureOut">
              <a:rPr lang="en-US" smtClean="0"/>
              <a:t>9/12/2020</a:t>
            </a:fld>
            <a:endParaRPr lang="en-US"/>
          </a:p>
        </p:txBody>
      </p:sp>
      <p:sp>
        <p:nvSpPr>
          <p:cNvPr id="6" name="Footer Placeholder 5">
            <a:extLst>
              <a:ext uri="{FF2B5EF4-FFF2-40B4-BE49-F238E27FC236}">
                <a16:creationId xmlns:a16="http://schemas.microsoft.com/office/drawing/2014/main" id="{18F125F4-0DB7-4971-BF68-5B34128E4F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24E0B3-165B-4353-827F-5A80FE82C6DE}"/>
              </a:ext>
            </a:extLst>
          </p:cNvPr>
          <p:cNvSpPr>
            <a:spLocks noGrp="1"/>
          </p:cNvSpPr>
          <p:nvPr>
            <p:ph type="sldNum" sz="quarter" idx="12"/>
          </p:nvPr>
        </p:nvSpPr>
        <p:spPr/>
        <p:txBody>
          <a:bodyPr/>
          <a:lstStyle/>
          <a:p>
            <a:fld id="{AE8D7121-A4F2-4B4D-A0B6-D10FA04F01DD}" type="slidenum">
              <a:rPr lang="en-US" smtClean="0"/>
              <a:t>‹#›</a:t>
            </a:fld>
            <a:endParaRPr lang="en-US"/>
          </a:p>
        </p:txBody>
      </p:sp>
    </p:spTree>
    <p:extLst>
      <p:ext uri="{BB962C8B-B14F-4D97-AF65-F5344CB8AC3E}">
        <p14:creationId xmlns:p14="http://schemas.microsoft.com/office/powerpoint/2010/main" val="13515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9B9958-4789-4D03-8943-8C6FF8D1F2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4A99A97-A4DC-4C68-A356-61C3F360DF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326456-F233-4ADF-8205-FFB350D605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20C501-C593-4F5C-8631-E8C7F59FC99A}" type="datetimeFigureOut">
              <a:rPr lang="en-US" smtClean="0"/>
              <a:t>9/12/2020</a:t>
            </a:fld>
            <a:endParaRPr lang="en-US"/>
          </a:p>
        </p:txBody>
      </p:sp>
      <p:sp>
        <p:nvSpPr>
          <p:cNvPr id="5" name="Footer Placeholder 4">
            <a:extLst>
              <a:ext uri="{FF2B5EF4-FFF2-40B4-BE49-F238E27FC236}">
                <a16:creationId xmlns:a16="http://schemas.microsoft.com/office/drawing/2014/main" id="{E98A664E-D314-4A2D-8ECA-A747BC0C66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AA202A6-C01A-478F-9750-F4F82396C9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D7121-A4F2-4B4D-A0B6-D10FA04F01DD}" type="slidenum">
              <a:rPr lang="en-US" smtClean="0"/>
              <a:t>‹#›</a:t>
            </a:fld>
            <a:endParaRPr lang="en-US"/>
          </a:p>
        </p:txBody>
      </p:sp>
    </p:spTree>
    <p:extLst>
      <p:ext uri="{BB962C8B-B14F-4D97-AF65-F5344CB8AC3E}">
        <p14:creationId xmlns:p14="http://schemas.microsoft.com/office/powerpoint/2010/main" val="838482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customXml" Target="../ink/ink6.xml"/><Relationship Id="rId1" Type="http://schemas.openxmlformats.org/officeDocument/2006/relationships/slideLayout" Target="../slideLayouts/slideLayout2.xml"/><Relationship Id="rId6" Type="http://schemas.openxmlformats.org/officeDocument/2006/relationships/customXml" Target="../ink/ink8.xml"/><Relationship Id="rId5" Type="http://schemas.openxmlformats.org/officeDocument/2006/relationships/image" Target="../media/image8.png"/><Relationship Id="rId4" Type="http://schemas.openxmlformats.org/officeDocument/2006/relationships/customXml" Target="../ink/ink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7.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faculty-web.msoe.edu/yoder/cs2911/Video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ustomXml" Target="../ink/ink4.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customXml" Target="../ink/ink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18DD8-622F-4733-8BD3-75A7BA7EFAE3}"/>
              </a:ext>
            </a:extLst>
          </p:cNvPr>
          <p:cNvSpPr>
            <a:spLocks noGrp="1"/>
          </p:cNvSpPr>
          <p:nvPr>
            <p:ph type="ctrTitle"/>
          </p:nvPr>
        </p:nvSpPr>
        <p:spPr/>
        <p:txBody>
          <a:bodyPr/>
          <a:lstStyle/>
          <a:p>
            <a:r>
              <a:rPr lang="en-US" dirty="0"/>
              <a:t>Parsing Structured Messages</a:t>
            </a:r>
          </a:p>
        </p:txBody>
      </p:sp>
      <p:sp>
        <p:nvSpPr>
          <p:cNvPr id="3" name="Subtitle 2">
            <a:extLst>
              <a:ext uri="{FF2B5EF4-FFF2-40B4-BE49-F238E27FC236}">
                <a16:creationId xmlns:a16="http://schemas.microsoft.com/office/drawing/2014/main" id="{7AE8BED6-ABBB-4DEF-BD10-F613B66ADF7F}"/>
              </a:ext>
            </a:extLst>
          </p:cNvPr>
          <p:cNvSpPr>
            <a:spLocks noGrp="1"/>
          </p:cNvSpPr>
          <p:nvPr>
            <p:ph type="subTitle" idx="1"/>
          </p:nvPr>
        </p:nvSpPr>
        <p:spPr/>
        <p:txBody>
          <a:bodyPr>
            <a:normAutofit/>
          </a:bodyPr>
          <a:lstStyle/>
          <a:p>
            <a:r>
              <a:rPr lang="en-US" sz="3200" dirty="0"/>
              <a:t>CS2911</a:t>
            </a:r>
          </a:p>
          <a:p>
            <a:r>
              <a:rPr lang="en-US" sz="3200" dirty="0"/>
              <a:t>Dr. Josiah Yoder</a:t>
            </a:r>
          </a:p>
        </p:txBody>
      </p:sp>
      <p:pic>
        <p:nvPicPr>
          <p:cNvPr id="4" name="Picture 3">
            <a:extLst>
              <a:ext uri="{FF2B5EF4-FFF2-40B4-BE49-F238E27FC236}">
                <a16:creationId xmlns:a16="http://schemas.microsoft.com/office/drawing/2014/main" id="{47531C37-A20D-46FF-80AB-C46509463A42}"/>
              </a:ext>
            </a:extLst>
          </p:cNvPr>
          <p:cNvPicPr>
            <a:picLocks noChangeAspect="1"/>
          </p:cNvPicPr>
          <p:nvPr/>
        </p:nvPicPr>
        <p:blipFill>
          <a:blip r:embed="rId2"/>
          <a:stretch>
            <a:fillRect/>
          </a:stretch>
        </p:blipFill>
        <p:spPr>
          <a:xfrm>
            <a:off x="9921582" y="4267200"/>
            <a:ext cx="1969100" cy="2387600"/>
          </a:xfrm>
          <a:prstGeom prst="rect">
            <a:avLst/>
          </a:prstGeom>
        </p:spPr>
      </p:pic>
    </p:spTree>
    <p:extLst>
      <p:ext uri="{BB962C8B-B14F-4D97-AF65-F5344CB8AC3E}">
        <p14:creationId xmlns:p14="http://schemas.microsoft.com/office/powerpoint/2010/main" val="3108483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F2966-4133-4DFF-8D9D-5BBF3ECB4131}"/>
              </a:ext>
            </a:extLst>
          </p:cNvPr>
          <p:cNvSpPr>
            <a:spLocks noGrp="1"/>
          </p:cNvSpPr>
          <p:nvPr>
            <p:ph type="title"/>
          </p:nvPr>
        </p:nvSpPr>
        <p:spPr/>
        <p:txBody>
          <a:bodyPr/>
          <a:lstStyle/>
          <a:p>
            <a:r>
              <a:rPr lang="en-US" dirty="0"/>
              <a:t>2. Brainstorm how to read it</a:t>
            </a:r>
          </a:p>
        </p:txBody>
      </p:sp>
      <p:sp>
        <p:nvSpPr>
          <p:cNvPr id="3" name="Content Placeholder 2">
            <a:extLst>
              <a:ext uri="{FF2B5EF4-FFF2-40B4-BE49-F238E27FC236}">
                <a16:creationId xmlns:a16="http://schemas.microsoft.com/office/drawing/2014/main" id="{9CF8D76D-3979-4EEB-98E6-5BD8DC230FD2}"/>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D0D2F0AA-B021-476C-9334-04B15461C6A8}"/>
              </a:ext>
            </a:extLst>
          </p:cNvPr>
          <p:cNvSpPr>
            <a:spLocks noGrp="1"/>
          </p:cNvSpPr>
          <p:nvPr>
            <p:ph type="ftr" sz="quarter" idx="11"/>
          </p:nvPr>
        </p:nvSpPr>
        <p:spPr/>
        <p:txBody>
          <a:bodyPr/>
          <a:lstStyle/>
          <a:p>
            <a:pPr>
              <a:defRPr/>
            </a:pPr>
            <a:r>
              <a:rPr lang="en-US" altLang="en-US"/>
              <a:t>CS-2911</a:t>
            </a:r>
            <a:endParaRPr lang="en-US" altLang="en-US" dirty="0"/>
          </a:p>
        </p:txBody>
      </p:sp>
      <p:sp>
        <p:nvSpPr>
          <p:cNvPr id="5" name="Slide Number Placeholder 4">
            <a:extLst>
              <a:ext uri="{FF2B5EF4-FFF2-40B4-BE49-F238E27FC236}">
                <a16:creationId xmlns:a16="http://schemas.microsoft.com/office/drawing/2014/main" id="{FF829B25-2973-4D20-9F19-333D5E9CA514}"/>
              </a:ext>
            </a:extLst>
          </p:cNvPr>
          <p:cNvSpPr>
            <a:spLocks noGrp="1"/>
          </p:cNvSpPr>
          <p:nvPr>
            <p:ph type="sldNum" sz="quarter" idx="12"/>
          </p:nvPr>
        </p:nvSpPr>
        <p:spPr/>
        <p:txBody>
          <a:bodyPr/>
          <a:lstStyle/>
          <a:p>
            <a:pPr>
              <a:defRPr/>
            </a:pPr>
            <a:fld id="{7F893BA9-EED0-4C55-A7BC-486A0027BAD0}" type="slidenum">
              <a:rPr lang="en-US" altLang="en-US" smtClean="0"/>
              <a:pPr>
                <a:defRPr/>
              </a:pPr>
              <a:t>10</a:t>
            </a:fld>
            <a:endParaRPr lang="en-US" altLang="en-US" dirty="0"/>
          </a:p>
        </p:txBody>
      </p:sp>
      <p:sp>
        <p:nvSpPr>
          <p:cNvPr id="7" name="Content Placeholder 2">
            <a:extLst>
              <a:ext uri="{FF2B5EF4-FFF2-40B4-BE49-F238E27FC236}">
                <a16:creationId xmlns:a16="http://schemas.microsoft.com/office/drawing/2014/main" id="{0E17DCA9-665A-48D5-BFE5-A47495616B7A}"/>
              </a:ext>
            </a:extLst>
          </p:cNvPr>
          <p:cNvSpPr txBox="1">
            <a:spLocks/>
          </p:cNvSpPr>
          <p:nvPr/>
        </p:nvSpPr>
        <p:spPr>
          <a:xfrm>
            <a:off x="7623495" y="3261540"/>
            <a:ext cx="456850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This example attempts to compactly transmit a story with many 4 digit numbers while also indicating when the book is finished.</a:t>
            </a:r>
          </a:p>
          <a:p>
            <a:pPr marL="0" indent="0">
              <a:buNone/>
            </a:pPr>
            <a:r>
              <a:rPr lang="en-US" sz="2000" dirty="0"/>
              <a:t>Each block contains text followed by a number. The text begins with a single byte specifying (as a raw binary number) how many characters (bytes) of ASCII text there are. Two raw binary bytes indicate the value of the number. The last block has a text length of zero and omits the number bytes.</a:t>
            </a:r>
          </a:p>
        </p:txBody>
      </p:sp>
      <mc:AlternateContent xmlns:mc="http://schemas.openxmlformats.org/markup-compatibility/2006">
        <mc:Choice xmlns:p14="http://schemas.microsoft.com/office/powerpoint/2010/main" Requires="p14">
          <p:contentPart p14:bwMode="auto" r:id="rId2">
            <p14:nvContentPartPr>
              <p14:cNvPr id="8" name="Ink 7">
                <a:extLst>
                  <a:ext uri="{FF2B5EF4-FFF2-40B4-BE49-F238E27FC236}">
                    <a16:creationId xmlns:a16="http://schemas.microsoft.com/office/drawing/2014/main" id="{E400CBDB-09CF-482B-A7F7-22928E74484A}"/>
                  </a:ext>
                </a:extLst>
              </p14:cNvPr>
              <p14:cNvContentPartPr/>
              <p14:nvPr/>
            </p14:nvContentPartPr>
            <p14:xfrm>
              <a:off x="132895" y="1232280"/>
              <a:ext cx="7620342" cy="3832840"/>
            </p14:xfrm>
          </p:contentPart>
        </mc:Choice>
        <mc:Fallback>
          <p:pic>
            <p:nvPicPr>
              <p:cNvPr id="8" name="Ink 7">
                <a:extLst>
                  <a:ext uri="{FF2B5EF4-FFF2-40B4-BE49-F238E27FC236}">
                    <a16:creationId xmlns:a16="http://schemas.microsoft.com/office/drawing/2014/main" id="{E400CBDB-09CF-482B-A7F7-22928E74484A}"/>
                  </a:ext>
                </a:extLst>
              </p:cNvPr>
              <p:cNvPicPr/>
              <p:nvPr/>
            </p:nvPicPr>
            <p:blipFill>
              <a:blip r:embed="rId3"/>
              <a:stretch>
                <a:fillRect/>
              </a:stretch>
            </p:blipFill>
            <p:spPr>
              <a:xfrm>
                <a:off x="123535" y="1222920"/>
                <a:ext cx="7639062" cy="38515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9" name="Ink 8">
                <a:extLst>
                  <a:ext uri="{FF2B5EF4-FFF2-40B4-BE49-F238E27FC236}">
                    <a16:creationId xmlns:a16="http://schemas.microsoft.com/office/drawing/2014/main" id="{D0164EBE-2C34-47EB-81A3-A1F24CAD527F}"/>
                  </a:ext>
                </a:extLst>
              </p14:cNvPr>
              <p14:cNvContentPartPr/>
              <p14:nvPr/>
            </p14:nvContentPartPr>
            <p14:xfrm>
              <a:off x="563604" y="5721479"/>
              <a:ext cx="45719" cy="76610"/>
            </p14:xfrm>
          </p:contentPart>
        </mc:Choice>
        <mc:Fallback>
          <p:pic>
            <p:nvPicPr>
              <p:cNvPr id="9" name="Ink 8">
                <a:extLst>
                  <a:ext uri="{FF2B5EF4-FFF2-40B4-BE49-F238E27FC236}">
                    <a16:creationId xmlns:a16="http://schemas.microsoft.com/office/drawing/2014/main" id="{D0164EBE-2C34-47EB-81A3-A1F24CAD527F}"/>
                  </a:ext>
                </a:extLst>
              </p:cNvPr>
              <p:cNvPicPr/>
              <p:nvPr/>
            </p:nvPicPr>
            <p:blipFill>
              <a:blip r:embed="rId5"/>
              <a:stretch>
                <a:fillRect/>
              </a:stretch>
            </p:blipFill>
            <p:spPr>
              <a:xfrm>
                <a:off x="554460" y="5712315"/>
                <a:ext cx="63641" cy="94571"/>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3" name="Ink 12">
                <a:extLst>
                  <a:ext uri="{FF2B5EF4-FFF2-40B4-BE49-F238E27FC236}">
                    <a16:creationId xmlns:a16="http://schemas.microsoft.com/office/drawing/2014/main" id="{C4BD5739-D488-4F3E-873B-50C01DAE06DB}"/>
                  </a:ext>
                </a:extLst>
              </p14:cNvPr>
              <p14:cNvContentPartPr/>
              <p14:nvPr/>
            </p14:nvContentPartPr>
            <p14:xfrm>
              <a:off x="145800" y="4840200"/>
              <a:ext cx="11751840" cy="2018880"/>
            </p14:xfrm>
          </p:contentPart>
        </mc:Choice>
        <mc:Fallback>
          <p:pic>
            <p:nvPicPr>
              <p:cNvPr id="13" name="Ink 12">
                <a:extLst>
                  <a:ext uri="{FF2B5EF4-FFF2-40B4-BE49-F238E27FC236}">
                    <a16:creationId xmlns:a16="http://schemas.microsoft.com/office/drawing/2014/main" id="{C4BD5739-D488-4F3E-873B-50C01DAE06DB}"/>
                  </a:ext>
                </a:extLst>
              </p:cNvPr>
              <p:cNvPicPr/>
              <p:nvPr/>
            </p:nvPicPr>
            <p:blipFill>
              <a:blip r:embed="rId7"/>
              <a:stretch>
                <a:fillRect/>
              </a:stretch>
            </p:blipFill>
            <p:spPr>
              <a:xfrm>
                <a:off x="136440" y="4830840"/>
                <a:ext cx="11770560" cy="2037600"/>
              </a:xfrm>
              <a:prstGeom prst="rect">
                <a:avLst/>
              </a:prstGeom>
            </p:spPr>
          </p:pic>
        </mc:Fallback>
      </mc:AlternateContent>
    </p:spTree>
    <p:extLst>
      <p:ext uri="{BB962C8B-B14F-4D97-AF65-F5344CB8AC3E}">
        <p14:creationId xmlns:p14="http://schemas.microsoft.com/office/powerpoint/2010/main" val="3465157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18DD8-622F-4733-8BD3-75A7BA7EFAE3}"/>
              </a:ext>
            </a:extLst>
          </p:cNvPr>
          <p:cNvSpPr>
            <a:spLocks noGrp="1"/>
          </p:cNvSpPr>
          <p:nvPr>
            <p:ph type="ctrTitle"/>
          </p:nvPr>
        </p:nvSpPr>
        <p:spPr/>
        <p:txBody>
          <a:bodyPr>
            <a:normAutofit/>
          </a:bodyPr>
          <a:lstStyle/>
          <a:p>
            <a:r>
              <a:rPr lang="en-US" dirty="0"/>
              <a:t>Parsing Structured Messages</a:t>
            </a:r>
            <a:br>
              <a:rPr lang="en-US" dirty="0"/>
            </a:br>
            <a:r>
              <a:rPr lang="en-US" sz="4800" dirty="0" err="1"/>
              <a:t>Psuedocode</a:t>
            </a:r>
            <a:r>
              <a:rPr lang="en-US" sz="4800" dirty="0"/>
              <a:t> and Implementation</a:t>
            </a:r>
            <a:endParaRPr lang="en-US" dirty="0"/>
          </a:p>
        </p:txBody>
      </p:sp>
      <p:sp>
        <p:nvSpPr>
          <p:cNvPr id="3" name="Subtitle 2">
            <a:extLst>
              <a:ext uri="{FF2B5EF4-FFF2-40B4-BE49-F238E27FC236}">
                <a16:creationId xmlns:a16="http://schemas.microsoft.com/office/drawing/2014/main" id="{7AE8BED6-ABBB-4DEF-BD10-F613B66ADF7F}"/>
              </a:ext>
            </a:extLst>
          </p:cNvPr>
          <p:cNvSpPr>
            <a:spLocks noGrp="1"/>
          </p:cNvSpPr>
          <p:nvPr>
            <p:ph type="subTitle" idx="1"/>
          </p:nvPr>
        </p:nvSpPr>
        <p:spPr/>
        <p:txBody>
          <a:bodyPr>
            <a:normAutofit/>
          </a:bodyPr>
          <a:lstStyle/>
          <a:p>
            <a:r>
              <a:rPr lang="en-US" sz="3200" dirty="0"/>
              <a:t>CS2911</a:t>
            </a:r>
          </a:p>
          <a:p>
            <a:r>
              <a:rPr lang="en-US" sz="3200" dirty="0"/>
              <a:t>Dr. Josiah Yoder</a:t>
            </a:r>
          </a:p>
        </p:txBody>
      </p:sp>
      <p:pic>
        <p:nvPicPr>
          <p:cNvPr id="4" name="Picture 3">
            <a:extLst>
              <a:ext uri="{FF2B5EF4-FFF2-40B4-BE49-F238E27FC236}">
                <a16:creationId xmlns:a16="http://schemas.microsoft.com/office/drawing/2014/main" id="{47531C37-A20D-46FF-80AB-C46509463A42}"/>
              </a:ext>
            </a:extLst>
          </p:cNvPr>
          <p:cNvPicPr>
            <a:picLocks noChangeAspect="1"/>
          </p:cNvPicPr>
          <p:nvPr/>
        </p:nvPicPr>
        <p:blipFill>
          <a:blip r:embed="rId2"/>
          <a:stretch>
            <a:fillRect/>
          </a:stretch>
        </p:blipFill>
        <p:spPr>
          <a:xfrm>
            <a:off x="9921582" y="4267200"/>
            <a:ext cx="1969100" cy="2387600"/>
          </a:xfrm>
          <a:prstGeom prst="rect">
            <a:avLst/>
          </a:prstGeom>
        </p:spPr>
      </p:pic>
    </p:spTree>
    <p:extLst>
      <p:ext uri="{BB962C8B-B14F-4D97-AF65-F5344CB8AC3E}">
        <p14:creationId xmlns:p14="http://schemas.microsoft.com/office/powerpoint/2010/main" val="4064647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18CC4-A7FE-4DD5-B993-5B825AD364AC}"/>
              </a:ext>
            </a:extLst>
          </p:cNvPr>
          <p:cNvSpPr>
            <a:spLocks noGrp="1"/>
          </p:cNvSpPr>
          <p:nvPr>
            <p:ph type="title"/>
          </p:nvPr>
        </p:nvSpPr>
        <p:spPr/>
        <p:txBody>
          <a:bodyPr/>
          <a:lstStyle/>
          <a:p>
            <a:r>
              <a:rPr lang="en-US" dirty="0"/>
              <a:t>3. Write the </a:t>
            </a:r>
            <a:r>
              <a:rPr lang="en-US" dirty="0" err="1"/>
              <a:t>psuedocode</a:t>
            </a:r>
            <a:endParaRPr lang="en-US" dirty="0"/>
          </a:p>
        </p:txBody>
      </p:sp>
      <p:sp>
        <p:nvSpPr>
          <p:cNvPr id="3" name="Content Placeholder 2">
            <a:extLst>
              <a:ext uri="{FF2B5EF4-FFF2-40B4-BE49-F238E27FC236}">
                <a16:creationId xmlns:a16="http://schemas.microsoft.com/office/drawing/2014/main" id="{523FC172-02C4-4996-8346-75FD4C851CFB}"/>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8AEC693C-FCB1-4BAC-88B1-43EC22268F2B}"/>
              </a:ext>
            </a:extLst>
          </p:cNvPr>
          <p:cNvSpPr>
            <a:spLocks noGrp="1"/>
          </p:cNvSpPr>
          <p:nvPr>
            <p:ph type="ftr" sz="quarter" idx="11"/>
          </p:nvPr>
        </p:nvSpPr>
        <p:spPr/>
        <p:txBody>
          <a:bodyPr/>
          <a:lstStyle/>
          <a:p>
            <a:pPr>
              <a:defRPr/>
            </a:pPr>
            <a:r>
              <a:rPr lang="en-US" altLang="en-US"/>
              <a:t>CS-2911</a:t>
            </a:r>
            <a:endParaRPr lang="en-US" altLang="en-US" dirty="0"/>
          </a:p>
        </p:txBody>
      </p:sp>
      <p:sp>
        <p:nvSpPr>
          <p:cNvPr id="5" name="Slide Number Placeholder 4">
            <a:extLst>
              <a:ext uri="{FF2B5EF4-FFF2-40B4-BE49-F238E27FC236}">
                <a16:creationId xmlns:a16="http://schemas.microsoft.com/office/drawing/2014/main" id="{BC8781AB-A078-49D0-A587-FB3C6933313A}"/>
              </a:ext>
            </a:extLst>
          </p:cNvPr>
          <p:cNvSpPr>
            <a:spLocks noGrp="1"/>
          </p:cNvSpPr>
          <p:nvPr>
            <p:ph type="sldNum" sz="quarter" idx="12"/>
          </p:nvPr>
        </p:nvSpPr>
        <p:spPr/>
        <p:txBody>
          <a:bodyPr/>
          <a:lstStyle/>
          <a:p>
            <a:pPr>
              <a:defRPr/>
            </a:pPr>
            <a:fld id="{7F893BA9-EED0-4C55-A7BC-486A0027BAD0}" type="slidenum">
              <a:rPr lang="en-US" altLang="en-US" smtClean="0"/>
              <a:pPr>
                <a:defRPr/>
              </a:pPr>
              <a:t>12</a:t>
            </a:fld>
            <a:endParaRPr lang="en-US" altLang="en-US" dirty="0"/>
          </a:p>
        </p:txBody>
      </p:sp>
      <mc:AlternateContent xmlns:mc="http://schemas.openxmlformats.org/markup-compatibility/2006">
        <mc:Choice xmlns:p14="http://schemas.microsoft.com/office/powerpoint/2010/main" Requires="p14">
          <p:contentPart p14:bwMode="auto" r:id="rId2">
            <p14:nvContentPartPr>
              <p14:cNvPr id="9" name="Ink 8">
                <a:extLst>
                  <a:ext uri="{FF2B5EF4-FFF2-40B4-BE49-F238E27FC236}">
                    <a16:creationId xmlns:a16="http://schemas.microsoft.com/office/drawing/2014/main" id="{BFE208D4-F291-4201-9DC0-D09127B191FC}"/>
                  </a:ext>
                </a:extLst>
              </p14:cNvPr>
              <p14:cNvContentPartPr/>
              <p14:nvPr/>
            </p14:nvContentPartPr>
            <p14:xfrm>
              <a:off x="560520" y="1193400"/>
              <a:ext cx="10043280" cy="5598000"/>
            </p14:xfrm>
          </p:contentPart>
        </mc:Choice>
        <mc:Fallback>
          <p:pic>
            <p:nvPicPr>
              <p:cNvPr id="9" name="Ink 8">
                <a:extLst>
                  <a:ext uri="{FF2B5EF4-FFF2-40B4-BE49-F238E27FC236}">
                    <a16:creationId xmlns:a16="http://schemas.microsoft.com/office/drawing/2014/main" id="{BFE208D4-F291-4201-9DC0-D09127B191FC}"/>
                  </a:ext>
                </a:extLst>
              </p:cNvPr>
              <p:cNvPicPr/>
              <p:nvPr/>
            </p:nvPicPr>
            <p:blipFill>
              <a:blip r:embed="rId3"/>
              <a:stretch>
                <a:fillRect/>
              </a:stretch>
            </p:blipFill>
            <p:spPr>
              <a:xfrm>
                <a:off x="551160" y="1184040"/>
                <a:ext cx="10062000" cy="5616720"/>
              </a:xfrm>
              <a:prstGeom prst="rect">
                <a:avLst/>
              </a:prstGeom>
            </p:spPr>
          </p:pic>
        </mc:Fallback>
      </mc:AlternateContent>
    </p:spTree>
    <p:extLst>
      <p:ext uri="{BB962C8B-B14F-4D97-AF65-F5344CB8AC3E}">
        <p14:creationId xmlns:p14="http://schemas.microsoft.com/office/powerpoint/2010/main" val="3277834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1F881-64C6-464C-8836-87CB1AC3DA1C}"/>
              </a:ext>
            </a:extLst>
          </p:cNvPr>
          <p:cNvSpPr>
            <a:spLocks noGrp="1"/>
          </p:cNvSpPr>
          <p:nvPr>
            <p:ph type="title"/>
          </p:nvPr>
        </p:nvSpPr>
        <p:spPr/>
        <p:txBody>
          <a:bodyPr/>
          <a:lstStyle/>
          <a:p>
            <a:r>
              <a:rPr lang="en-US" dirty="0"/>
              <a:t>4. Write the Python code</a:t>
            </a:r>
          </a:p>
        </p:txBody>
      </p:sp>
      <p:sp>
        <p:nvSpPr>
          <p:cNvPr id="3" name="Content Placeholder 2">
            <a:extLst>
              <a:ext uri="{FF2B5EF4-FFF2-40B4-BE49-F238E27FC236}">
                <a16:creationId xmlns:a16="http://schemas.microsoft.com/office/drawing/2014/main" id="{BF47F3E5-6F20-4832-B35A-72F34C3F9A7A}"/>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24DDF02E-59BD-45C4-8940-CDFAE020F163}"/>
              </a:ext>
            </a:extLst>
          </p:cNvPr>
          <p:cNvSpPr>
            <a:spLocks noGrp="1"/>
          </p:cNvSpPr>
          <p:nvPr>
            <p:ph type="ftr" sz="quarter" idx="11"/>
          </p:nvPr>
        </p:nvSpPr>
        <p:spPr/>
        <p:txBody>
          <a:bodyPr/>
          <a:lstStyle/>
          <a:p>
            <a:pPr>
              <a:defRPr/>
            </a:pPr>
            <a:r>
              <a:rPr lang="en-US" altLang="en-US"/>
              <a:t>CS-2911</a:t>
            </a:r>
            <a:endParaRPr lang="en-US" altLang="en-US" dirty="0"/>
          </a:p>
        </p:txBody>
      </p:sp>
      <p:sp>
        <p:nvSpPr>
          <p:cNvPr id="5" name="Slide Number Placeholder 4">
            <a:extLst>
              <a:ext uri="{FF2B5EF4-FFF2-40B4-BE49-F238E27FC236}">
                <a16:creationId xmlns:a16="http://schemas.microsoft.com/office/drawing/2014/main" id="{92A94440-C107-464B-BAC5-E6C70CA68EB8}"/>
              </a:ext>
            </a:extLst>
          </p:cNvPr>
          <p:cNvSpPr>
            <a:spLocks noGrp="1"/>
          </p:cNvSpPr>
          <p:nvPr>
            <p:ph type="sldNum" sz="quarter" idx="12"/>
          </p:nvPr>
        </p:nvSpPr>
        <p:spPr/>
        <p:txBody>
          <a:bodyPr/>
          <a:lstStyle/>
          <a:p>
            <a:pPr>
              <a:defRPr/>
            </a:pPr>
            <a:fld id="{7F893BA9-EED0-4C55-A7BC-486A0027BAD0}" type="slidenum">
              <a:rPr lang="en-US" altLang="en-US" smtClean="0"/>
              <a:pPr>
                <a:defRPr/>
              </a:pPr>
              <a:t>13</a:t>
            </a:fld>
            <a:endParaRPr lang="en-US" altLang="en-US" dirty="0"/>
          </a:p>
        </p:txBody>
      </p:sp>
      <p:sp>
        <p:nvSpPr>
          <p:cNvPr id="7" name="Content Placeholder 2">
            <a:extLst>
              <a:ext uri="{FF2B5EF4-FFF2-40B4-BE49-F238E27FC236}">
                <a16:creationId xmlns:a16="http://schemas.microsoft.com/office/drawing/2014/main" id="{B8833298-BC2B-420E-8E9A-F13FC728162A}"/>
              </a:ext>
            </a:extLst>
          </p:cNvPr>
          <p:cNvSpPr txBox="1">
            <a:spLocks/>
          </p:cNvSpPr>
          <p:nvPr/>
        </p:nvSpPr>
        <p:spPr>
          <a:xfrm>
            <a:off x="7623495" y="3261540"/>
            <a:ext cx="456850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This example attempts to compactly transmit a story with many 4 digit numbers while also indicating when the book is finished.</a:t>
            </a:r>
          </a:p>
          <a:p>
            <a:pPr marL="0" indent="0">
              <a:buNone/>
            </a:pPr>
            <a:r>
              <a:rPr lang="en-US" sz="2000" dirty="0"/>
              <a:t>Each block contains text followed by a number. The text begins with a single byte specifying (as a raw binary number) how many characters (bytes) of ASCII text there are. Two raw binary bytes indicate the value of the number. The last block has a text length of zero and omits the number bytes.</a:t>
            </a:r>
          </a:p>
        </p:txBody>
      </p:sp>
    </p:spTree>
    <p:extLst>
      <p:ext uri="{BB962C8B-B14F-4D97-AF65-F5344CB8AC3E}">
        <p14:creationId xmlns:p14="http://schemas.microsoft.com/office/powerpoint/2010/main" val="3269000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pPr marL="0" indent="0">
              <a:buNone/>
            </a:pPr>
            <a:r>
              <a:rPr lang="en-US" dirty="0"/>
              <a:t>Consider the following message format:</a:t>
            </a:r>
          </a:p>
          <a:p>
            <a:pPr marL="0" indent="0">
              <a:buNone/>
            </a:pPr>
            <a:r>
              <a:rPr lang="en-US" dirty="0"/>
              <a:t>A message holds several numbers. Each number is stored with a variable number of bytes; a single byte sent before each number stores how many bytes are in the remainder of the number. Both this size and the number itself are stored as raw binary numbers (in network order).</a:t>
            </a:r>
            <a:r>
              <a:rPr lang="en-US" b="1" dirty="0"/>
              <a:t> </a:t>
            </a:r>
            <a:r>
              <a:rPr lang="en-US" dirty="0"/>
              <a:t>After the last number, a “0” size byte is sent to indicate the message is over.</a:t>
            </a:r>
          </a:p>
        </p:txBody>
      </p:sp>
      <p:sp>
        <p:nvSpPr>
          <p:cNvPr id="4" name="Footer Placeholder 3"/>
          <p:cNvSpPr>
            <a:spLocks noGrp="1"/>
          </p:cNvSpPr>
          <p:nvPr>
            <p:ph type="ftr" sz="quarter" idx="11"/>
          </p:nvPr>
        </p:nvSpPr>
        <p:spPr/>
        <p:txBody>
          <a:bodyPr/>
          <a:lstStyle/>
          <a:p>
            <a:pPr>
              <a:defRPr/>
            </a:pPr>
            <a:r>
              <a:rPr lang="en-US" altLang="en-US"/>
              <a:t>CS-2911</a:t>
            </a:r>
            <a:endParaRPr lang="en-US" altLang="en-US" dirty="0"/>
          </a:p>
        </p:txBody>
      </p:sp>
      <p:sp>
        <p:nvSpPr>
          <p:cNvPr id="5" name="Slide Number Placeholder 4"/>
          <p:cNvSpPr>
            <a:spLocks noGrp="1"/>
          </p:cNvSpPr>
          <p:nvPr>
            <p:ph type="sldNum" sz="quarter" idx="12"/>
          </p:nvPr>
        </p:nvSpPr>
        <p:spPr/>
        <p:txBody>
          <a:bodyPr/>
          <a:lstStyle/>
          <a:p>
            <a:pPr>
              <a:defRPr/>
            </a:pPr>
            <a:fld id="{7F893BA9-EED0-4C55-A7BC-486A0027BAD0}" type="slidenum">
              <a:rPr lang="en-US" altLang="en-US" smtClean="0"/>
              <a:pPr>
                <a:defRPr/>
              </a:pPr>
              <a:t>14</a:t>
            </a:fld>
            <a:endParaRPr lang="en-US" altLang="en-US" dirty="0"/>
          </a:p>
        </p:txBody>
      </p:sp>
    </p:spTree>
    <p:extLst>
      <p:ext uri="{BB962C8B-B14F-4D97-AF65-F5344CB8AC3E}">
        <p14:creationId xmlns:p14="http://schemas.microsoft.com/office/powerpoint/2010/main" val="984789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a:t>
            </a:r>
          </a:p>
        </p:txBody>
      </p:sp>
      <p:sp>
        <p:nvSpPr>
          <p:cNvPr id="3" name="Content Placeholder 2"/>
          <p:cNvSpPr>
            <a:spLocks noGrp="1"/>
          </p:cNvSpPr>
          <p:nvPr>
            <p:ph idx="1"/>
          </p:nvPr>
        </p:nvSpPr>
        <p:spPr/>
        <p:txBody>
          <a:bodyPr/>
          <a:lstStyle/>
          <a:p>
            <a:pPr marL="0" indent="0">
              <a:buNone/>
            </a:pPr>
            <a:r>
              <a:rPr lang="en-US" dirty="0"/>
              <a:t>Consider the following format:</a:t>
            </a:r>
          </a:p>
          <a:p>
            <a:pPr marL="0" indent="0">
              <a:buNone/>
            </a:pPr>
            <a:r>
              <a:rPr lang="en-US" dirty="0"/>
              <a:t>A message consists of “lumps”.  Each lump consists only of (1) a single size byte and (2) data bytes. The size byte is encoded as an ASCII decimal digit. This number tells the number of data bytes in the remainder of the lump. The last lump stores a 0 in the size byte.</a:t>
            </a:r>
          </a:p>
          <a:p>
            <a:pPr marL="0" indent="0">
              <a:buNone/>
            </a:pPr>
            <a:endParaRPr lang="en-US" dirty="0"/>
          </a:p>
          <a:p>
            <a:pPr marL="0" indent="0">
              <a:buNone/>
            </a:pPr>
            <a:r>
              <a:rPr lang="en-US" dirty="0"/>
              <a:t>Give an example of such a message in hexadecimal shorthand and the data it carries</a:t>
            </a:r>
          </a:p>
        </p:txBody>
      </p:sp>
      <p:sp>
        <p:nvSpPr>
          <p:cNvPr id="5" name="Slide Number Placeholder 4"/>
          <p:cNvSpPr>
            <a:spLocks noGrp="1"/>
          </p:cNvSpPr>
          <p:nvPr>
            <p:ph type="sldNum" sz="quarter" idx="12"/>
          </p:nvPr>
        </p:nvSpPr>
        <p:spPr/>
        <p:txBody>
          <a:bodyPr/>
          <a:lstStyle/>
          <a:p>
            <a:pPr>
              <a:defRPr/>
            </a:pPr>
            <a:fld id="{7F893BA9-EED0-4C55-A7BC-486A0027BAD0}" type="slidenum">
              <a:rPr lang="en-US" altLang="en-US" smtClean="0"/>
              <a:pPr>
                <a:defRPr/>
              </a:pPr>
              <a:t>15</a:t>
            </a:fld>
            <a:endParaRPr lang="en-US" altLang="en-US" dirty="0"/>
          </a:p>
        </p:txBody>
      </p:sp>
      <p:sp>
        <p:nvSpPr>
          <p:cNvPr id="4" name="Footer Placeholder 3">
            <a:extLst>
              <a:ext uri="{FF2B5EF4-FFF2-40B4-BE49-F238E27FC236}">
                <a16:creationId xmlns:a16="http://schemas.microsoft.com/office/drawing/2014/main" id="{10ABB29C-82E1-4B39-A14E-DD67B7BB5BC1}"/>
              </a:ext>
            </a:extLst>
          </p:cNvPr>
          <p:cNvSpPr>
            <a:spLocks noGrp="1"/>
          </p:cNvSpPr>
          <p:nvPr>
            <p:ph type="ftr" sz="quarter" idx="11"/>
          </p:nvPr>
        </p:nvSpPr>
        <p:spPr/>
        <p:txBody>
          <a:bodyPr/>
          <a:lstStyle/>
          <a:p>
            <a:pPr>
              <a:defRPr/>
            </a:pPr>
            <a:r>
              <a:rPr lang="en-US" altLang="en-US"/>
              <a:t>CS-2911</a:t>
            </a:r>
            <a:endParaRPr lang="en-US" altLang="en-US" dirty="0"/>
          </a:p>
        </p:txBody>
      </p:sp>
    </p:spTree>
    <p:extLst>
      <p:ext uri="{BB962C8B-B14F-4D97-AF65-F5344CB8AC3E}">
        <p14:creationId xmlns:p14="http://schemas.microsoft.com/office/powerpoint/2010/main" val="4138730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a:t>
            </a:r>
          </a:p>
        </p:txBody>
      </p:sp>
      <p:sp>
        <p:nvSpPr>
          <p:cNvPr id="3" name="Content Placeholder 2"/>
          <p:cNvSpPr>
            <a:spLocks noGrp="1"/>
          </p:cNvSpPr>
          <p:nvPr>
            <p:ph idx="1"/>
          </p:nvPr>
        </p:nvSpPr>
        <p:spPr/>
        <p:txBody>
          <a:bodyPr/>
          <a:lstStyle/>
          <a:p>
            <a:pPr marL="0" indent="0">
              <a:buNone/>
            </a:pPr>
            <a:r>
              <a:rPr lang="en-US" dirty="0"/>
              <a:t>Consider the following format:</a:t>
            </a:r>
          </a:p>
          <a:p>
            <a:pPr marL="0" indent="0">
              <a:buNone/>
            </a:pPr>
            <a:r>
              <a:rPr lang="en-US" dirty="0"/>
              <a:t>A message consists of “lumps”.  Each lump consists only of (1) a single size byte and (2) data bytes. The size byte is encoded as an ASCII decimal digit. This number tells the number of data bytes in the remainder of the lump. The last lump stores a 0 in the size byte.</a:t>
            </a:r>
          </a:p>
          <a:p>
            <a:pPr marL="0" indent="0">
              <a:buNone/>
            </a:pPr>
            <a:endParaRPr lang="en-US" dirty="0"/>
          </a:p>
          <a:p>
            <a:pPr marL="0" indent="0">
              <a:buNone/>
            </a:pPr>
            <a:r>
              <a:rPr lang="en-US" dirty="0"/>
              <a:t>Brainstorm a list of as many sub-methods for a program to parse this file as you can.</a:t>
            </a:r>
          </a:p>
        </p:txBody>
      </p:sp>
      <p:sp>
        <p:nvSpPr>
          <p:cNvPr id="5" name="Slide Number Placeholder 4"/>
          <p:cNvSpPr>
            <a:spLocks noGrp="1"/>
          </p:cNvSpPr>
          <p:nvPr>
            <p:ph type="sldNum" sz="quarter" idx="12"/>
          </p:nvPr>
        </p:nvSpPr>
        <p:spPr/>
        <p:txBody>
          <a:bodyPr/>
          <a:lstStyle/>
          <a:p>
            <a:pPr>
              <a:defRPr/>
            </a:pPr>
            <a:fld id="{7F893BA9-EED0-4C55-A7BC-486A0027BAD0}" type="slidenum">
              <a:rPr lang="en-US" altLang="en-US" smtClean="0"/>
              <a:pPr>
                <a:defRPr/>
              </a:pPr>
              <a:t>16</a:t>
            </a:fld>
            <a:endParaRPr lang="en-US" altLang="en-US" dirty="0"/>
          </a:p>
        </p:txBody>
      </p:sp>
      <p:sp>
        <p:nvSpPr>
          <p:cNvPr id="4" name="Footer Placeholder 3">
            <a:extLst>
              <a:ext uri="{FF2B5EF4-FFF2-40B4-BE49-F238E27FC236}">
                <a16:creationId xmlns:a16="http://schemas.microsoft.com/office/drawing/2014/main" id="{7ABE44B0-583A-40B1-B128-8CD7B9B397E1}"/>
              </a:ext>
            </a:extLst>
          </p:cNvPr>
          <p:cNvSpPr>
            <a:spLocks noGrp="1"/>
          </p:cNvSpPr>
          <p:nvPr>
            <p:ph type="ftr" sz="quarter" idx="11"/>
          </p:nvPr>
        </p:nvSpPr>
        <p:spPr/>
        <p:txBody>
          <a:bodyPr/>
          <a:lstStyle/>
          <a:p>
            <a:pPr>
              <a:defRPr/>
            </a:pPr>
            <a:r>
              <a:rPr lang="en-US" altLang="en-US"/>
              <a:t>CS-2911</a:t>
            </a:r>
            <a:endParaRPr lang="en-US" altLang="en-US" dirty="0"/>
          </a:p>
        </p:txBody>
      </p:sp>
    </p:spTree>
    <p:extLst>
      <p:ext uri="{BB962C8B-B14F-4D97-AF65-F5344CB8AC3E}">
        <p14:creationId xmlns:p14="http://schemas.microsoft.com/office/powerpoint/2010/main" val="1334323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a:t>
            </a:r>
          </a:p>
        </p:txBody>
      </p:sp>
      <p:sp>
        <p:nvSpPr>
          <p:cNvPr id="3" name="Content Placeholder 2"/>
          <p:cNvSpPr>
            <a:spLocks noGrp="1"/>
          </p:cNvSpPr>
          <p:nvPr>
            <p:ph idx="1"/>
          </p:nvPr>
        </p:nvSpPr>
        <p:spPr/>
        <p:txBody>
          <a:bodyPr/>
          <a:lstStyle/>
          <a:p>
            <a:pPr marL="0" indent="0">
              <a:buNone/>
            </a:pPr>
            <a:r>
              <a:rPr lang="en-US" dirty="0"/>
              <a:t>Consider the following format:</a:t>
            </a:r>
          </a:p>
          <a:p>
            <a:pPr marL="0" indent="0">
              <a:buNone/>
            </a:pPr>
            <a:r>
              <a:rPr lang="en-US" dirty="0"/>
              <a:t>A message consists of “lumps”.  Each lump consists only of (1) a single size byte and (2) data bytes. The size byte is encoded as an ASCII decimal digit. This number tells the number of data bytes in the remainder of the lump. The last lump stores a 0 in the size byte.</a:t>
            </a:r>
          </a:p>
          <a:p>
            <a:pPr marL="0" indent="0">
              <a:buNone/>
            </a:pPr>
            <a:endParaRPr lang="en-US" dirty="0"/>
          </a:p>
          <a:p>
            <a:pPr marL="0" indent="0">
              <a:buNone/>
            </a:pPr>
            <a:r>
              <a:rPr lang="en-US" dirty="0"/>
              <a:t>Write </a:t>
            </a:r>
            <a:r>
              <a:rPr lang="en-US" dirty="0" err="1"/>
              <a:t>pseudocode</a:t>
            </a:r>
            <a:r>
              <a:rPr lang="en-US" dirty="0"/>
              <a:t> to read in the file and stop before reading past the end.</a:t>
            </a:r>
          </a:p>
        </p:txBody>
      </p:sp>
      <p:sp>
        <p:nvSpPr>
          <p:cNvPr id="5" name="Slide Number Placeholder 4"/>
          <p:cNvSpPr>
            <a:spLocks noGrp="1"/>
          </p:cNvSpPr>
          <p:nvPr>
            <p:ph type="sldNum" sz="quarter" idx="12"/>
          </p:nvPr>
        </p:nvSpPr>
        <p:spPr/>
        <p:txBody>
          <a:bodyPr/>
          <a:lstStyle/>
          <a:p>
            <a:pPr>
              <a:defRPr/>
            </a:pPr>
            <a:fld id="{7F893BA9-EED0-4C55-A7BC-486A0027BAD0}" type="slidenum">
              <a:rPr lang="en-US" altLang="en-US" smtClean="0"/>
              <a:pPr>
                <a:defRPr/>
              </a:pPr>
              <a:t>17</a:t>
            </a:fld>
            <a:endParaRPr lang="en-US" altLang="en-US" dirty="0"/>
          </a:p>
        </p:txBody>
      </p:sp>
      <p:sp>
        <p:nvSpPr>
          <p:cNvPr id="4" name="Footer Placeholder 3">
            <a:extLst>
              <a:ext uri="{FF2B5EF4-FFF2-40B4-BE49-F238E27FC236}">
                <a16:creationId xmlns:a16="http://schemas.microsoft.com/office/drawing/2014/main" id="{296CBD65-DB94-47DE-AD33-F838467CF31C}"/>
              </a:ext>
            </a:extLst>
          </p:cNvPr>
          <p:cNvSpPr>
            <a:spLocks noGrp="1"/>
          </p:cNvSpPr>
          <p:nvPr>
            <p:ph type="ftr" sz="quarter" idx="11"/>
          </p:nvPr>
        </p:nvSpPr>
        <p:spPr/>
        <p:txBody>
          <a:bodyPr/>
          <a:lstStyle/>
          <a:p>
            <a:pPr>
              <a:defRPr/>
            </a:pPr>
            <a:r>
              <a:rPr lang="en-US" altLang="en-US"/>
              <a:t>CS-2911</a:t>
            </a:r>
            <a:endParaRPr lang="en-US" altLang="en-US" dirty="0"/>
          </a:p>
        </p:txBody>
      </p:sp>
    </p:spTree>
    <p:extLst>
      <p:ext uri="{BB962C8B-B14F-4D97-AF65-F5344CB8AC3E}">
        <p14:creationId xmlns:p14="http://schemas.microsoft.com/office/powerpoint/2010/main" val="1924382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a:t>
            </a:r>
          </a:p>
        </p:txBody>
      </p:sp>
      <p:sp>
        <p:nvSpPr>
          <p:cNvPr id="3" name="Content Placeholder 2"/>
          <p:cNvSpPr>
            <a:spLocks noGrp="1"/>
          </p:cNvSpPr>
          <p:nvPr>
            <p:ph idx="1"/>
          </p:nvPr>
        </p:nvSpPr>
        <p:spPr/>
        <p:txBody>
          <a:bodyPr/>
          <a:lstStyle/>
          <a:p>
            <a:pPr marL="0" indent="0">
              <a:buNone/>
            </a:pPr>
            <a:r>
              <a:rPr lang="en-US" dirty="0"/>
              <a:t>Consider the following format:</a:t>
            </a:r>
          </a:p>
          <a:p>
            <a:pPr marL="0" indent="0">
              <a:buNone/>
            </a:pPr>
            <a:r>
              <a:rPr lang="en-US" dirty="0"/>
              <a:t>A message consists of “lumps”.  Each lump consists only of (1) a single size byte and (2) data bytes. The size byte is encoded as an ASCII decimal digit. This number tells the number of data bytes in the remainder of the lump. The last lump stores a 0 in the size byte.</a:t>
            </a:r>
          </a:p>
          <a:p>
            <a:pPr marL="0" indent="0">
              <a:buNone/>
            </a:pPr>
            <a:endParaRPr lang="en-US" dirty="0"/>
          </a:p>
          <a:p>
            <a:pPr marL="0" indent="0">
              <a:buNone/>
            </a:pPr>
            <a:r>
              <a:rPr lang="en-US" dirty="0"/>
              <a:t>Write </a:t>
            </a:r>
            <a:r>
              <a:rPr lang="en-US" b="1" dirty="0"/>
              <a:t>Python code </a:t>
            </a:r>
            <a:r>
              <a:rPr lang="en-US" dirty="0"/>
              <a:t>to read in the file and stop before reading past the end.</a:t>
            </a:r>
          </a:p>
        </p:txBody>
      </p:sp>
      <p:sp>
        <p:nvSpPr>
          <p:cNvPr id="4" name="Footer Placeholder 3"/>
          <p:cNvSpPr>
            <a:spLocks noGrp="1"/>
          </p:cNvSpPr>
          <p:nvPr>
            <p:ph type="ftr" sz="quarter" idx="11"/>
          </p:nvPr>
        </p:nvSpPr>
        <p:spPr/>
        <p:txBody>
          <a:bodyPr/>
          <a:lstStyle/>
          <a:p>
            <a:pPr>
              <a:defRPr/>
            </a:pPr>
            <a:r>
              <a:rPr lang="en-US" altLang="en-US"/>
              <a:t>CS-2911</a:t>
            </a:r>
            <a:endParaRPr lang="en-US" altLang="en-US" dirty="0"/>
          </a:p>
        </p:txBody>
      </p:sp>
      <p:sp>
        <p:nvSpPr>
          <p:cNvPr id="5" name="Slide Number Placeholder 4"/>
          <p:cNvSpPr>
            <a:spLocks noGrp="1"/>
          </p:cNvSpPr>
          <p:nvPr>
            <p:ph type="sldNum" sz="quarter" idx="12"/>
          </p:nvPr>
        </p:nvSpPr>
        <p:spPr/>
        <p:txBody>
          <a:bodyPr/>
          <a:lstStyle/>
          <a:p>
            <a:pPr>
              <a:defRPr/>
            </a:pPr>
            <a:fld id="{7F893BA9-EED0-4C55-A7BC-486A0027BAD0}" type="slidenum">
              <a:rPr lang="en-US" altLang="en-US" smtClean="0"/>
              <a:pPr>
                <a:defRPr/>
              </a:pPr>
              <a:t>18</a:t>
            </a:fld>
            <a:endParaRPr lang="en-US" altLang="en-US" dirty="0"/>
          </a:p>
        </p:txBody>
      </p:sp>
    </p:spTree>
    <p:extLst>
      <p:ext uri="{BB962C8B-B14F-4D97-AF65-F5344CB8AC3E}">
        <p14:creationId xmlns:p14="http://schemas.microsoft.com/office/powerpoint/2010/main" val="1377911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en-US" altLang="en-US"/>
              <a:t>CS-2911</a:t>
            </a:r>
            <a:endParaRPr lang="en-US" altLang="en-US" dirty="0"/>
          </a:p>
        </p:txBody>
      </p:sp>
      <p:sp>
        <p:nvSpPr>
          <p:cNvPr id="3" name="Slide Number Placeholder 2"/>
          <p:cNvSpPr>
            <a:spLocks noGrp="1"/>
          </p:cNvSpPr>
          <p:nvPr>
            <p:ph type="sldNum" sz="quarter" idx="12"/>
          </p:nvPr>
        </p:nvSpPr>
        <p:spPr/>
        <p:txBody>
          <a:bodyPr/>
          <a:lstStyle/>
          <a:p>
            <a:pPr>
              <a:defRPr/>
            </a:pPr>
            <a:fld id="{7685061C-2967-4E31-80E3-2D9230D10221}" type="slidenum">
              <a:rPr lang="en-US" altLang="en-US" smtClean="0"/>
              <a:pPr>
                <a:defRPr/>
              </a:pPr>
              <a:t>19</a:t>
            </a:fld>
            <a:endParaRPr lang="en-US" altLang="en-US"/>
          </a:p>
        </p:txBody>
      </p:sp>
      <p:pic>
        <p:nvPicPr>
          <p:cNvPr id="4" name="Picture 3"/>
          <p:cNvPicPr>
            <a:picLocks/>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1778000" y="254000"/>
            <a:ext cx="8636000" cy="6350000"/>
          </a:xfrm>
          <a:prstGeom prst="rect">
            <a:avLst/>
          </a:prstGeom>
        </p:spPr>
      </p:pic>
    </p:spTree>
    <p:extLst>
      <p:ext uri="{BB962C8B-B14F-4D97-AF65-F5344CB8AC3E}">
        <p14:creationId xmlns:p14="http://schemas.microsoft.com/office/powerpoint/2010/main" val="565567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381003"/>
            <a:ext cx="8229600" cy="5445125"/>
          </a:xfrm>
        </p:spPr>
        <p:txBody>
          <a:bodyPr>
            <a:normAutofit fontScale="92500" lnSpcReduction="10000"/>
          </a:bodyPr>
          <a:lstStyle/>
          <a:p>
            <a:pPr marL="0" indent="0">
              <a:buNone/>
            </a:pPr>
            <a:r>
              <a:rPr lang="en-US" dirty="0" err="1">
                <a:latin typeface="Consolas" panose="020B0609020204030204" pitchFamily="49" charset="0"/>
              </a:rPr>
              <a:t>def</a:t>
            </a:r>
            <a:r>
              <a:rPr lang="en-US" dirty="0">
                <a:latin typeface="Consolas" panose="020B0609020204030204" pitchFamily="49" charset="0"/>
              </a:rPr>
              <a:t> </a:t>
            </a:r>
            <a:r>
              <a:rPr lang="en-US" dirty="0" err="1">
                <a:latin typeface="Consolas" panose="020B0609020204030204" pitchFamily="49" charset="0"/>
              </a:rPr>
              <a:t>next_byte</a:t>
            </a:r>
            <a:r>
              <a:rPr lang="en-US" dirty="0">
                <a:latin typeface="Consolas" panose="020B0609020204030204" pitchFamily="49" charset="0"/>
              </a:rPr>
              <a:t>():</a:t>
            </a:r>
          </a:p>
          <a:p>
            <a:pPr marL="0" indent="0">
              <a:buNone/>
            </a:pPr>
            <a:r>
              <a:rPr lang="en-US" dirty="0">
                <a:latin typeface="Consolas" panose="020B0609020204030204" pitchFamily="49" charset="0"/>
              </a:rPr>
              <a:t>    """</a:t>
            </a:r>
          </a:p>
          <a:p>
            <a:pPr marL="0" indent="0">
              <a:buNone/>
            </a:pPr>
            <a:r>
              <a:rPr lang="en-US" dirty="0">
                <a:latin typeface="Consolas" panose="020B0609020204030204" pitchFamily="49" charset="0"/>
              </a:rPr>
              <a:t>    Read the next byte from the sender.</a:t>
            </a:r>
          </a:p>
          <a:p>
            <a:pPr marL="0" indent="0">
              <a:buNone/>
            </a:pPr>
            <a:r>
              <a:rPr lang="en-US" dirty="0">
                <a:latin typeface="Consolas" panose="020B0609020204030204" pitchFamily="49" charset="0"/>
              </a:rPr>
              <a:t>    If the byte is not yet available,</a:t>
            </a:r>
          </a:p>
          <a:p>
            <a:pPr marL="0" indent="0">
              <a:buNone/>
            </a:pPr>
            <a:r>
              <a:rPr lang="en-US" dirty="0">
                <a:latin typeface="Consolas" panose="020B0609020204030204" pitchFamily="49" charset="0"/>
              </a:rPr>
              <a:t>    this method blocks (waits) until the </a:t>
            </a:r>
          </a:p>
          <a:p>
            <a:pPr marL="0" indent="0">
              <a:buNone/>
            </a:pPr>
            <a:r>
              <a:rPr lang="en-US" dirty="0">
                <a:latin typeface="Consolas" panose="020B0609020204030204" pitchFamily="49" charset="0"/>
              </a:rPr>
              <a:t>    byte becomes available. If there are</a:t>
            </a:r>
          </a:p>
          <a:p>
            <a:pPr marL="0" indent="0">
              <a:buNone/>
            </a:pPr>
            <a:r>
              <a:rPr lang="en-US" dirty="0">
                <a:latin typeface="Consolas" panose="020B0609020204030204" pitchFamily="49" charset="0"/>
              </a:rPr>
              <a:t>    no more bytes, this method blocks </a:t>
            </a:r>
          </a:p>
          <a:p>
            <a:pPr marL="0" indent="0">
              <a:buNone/>
            </a:pPr>
            <a:r>
              <a:rPr lang="en-US" dirty="0">
                <a:latin typeface="Consolas" panose="020B0609020204030204" pitchFamily="49" charset="0"/>
              </a:rPr>
              <a:t>    indefinitely.</a:t>
            </a:r>
          </a:p>
          <a:p>
            <a:pPr marL="0" indent="0">
              <a:buNone/>
            </a:pPr>
            <a:r>
              <a:rPr lang="en-US" dirty="0">
                <a:latin typeface="Consolas" panose="020B0609020204030204" pitchFamily="49" charset="0"/>
              </a:rPr>
              <a:t>    </a:t>
            </a:r>
          </a:p>
          <a:p>
            <a:pPr marL="0" indent="0">
              <a:buNone/>
            </a:pPr>
            <a:r>
              <a:rPr lang="en-US" dirty="0">
                <a:latin typeface="Consolas" panose="020B0609020204030204" pitchFamily="49" charset="0"/>
              </a:rPr>
              <a:t>    :return: the next byte, as a bytes </a:t>
            </a:r>
          </a:p>
          <a:p>
            <a:pPr marL="0" indent="0">
              <a:buNone/>
            </a:pPr>
            <a:r>
              <a:rPr lang="en-US" dirty="0">
                <a:latin typeface="Consolas" panose="020B0609020204030204" pitchFamily="49" charset="0"/>
              </a:rPr>
              <a:t>          object with a single byte in it</a:t>
            </a:r>
          </a:p>
          <a:p>
            <a:pPr marL="0" indent="0">
              <a:buNone/>
            </a:pPr>
            <a:r>
              <a:rPr lang="en-US" dirty="0">
                <a:latin typeface="Consolas" panose="020B0609020204030204" pitchFamily="49" charset="0"/>
              </a:rPr>
              <a:t>    """</a:t>
            </a: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altLang="en-US"/>
              <a:t>CS-2911</a:t>
            </a:r>
            <a:endParaRPr lang="en-US" altLang="en-US" dirty="0"/>
          </a:p>
        </p:txBody>
      </p:sp>
      <p:sp>
        <p:nvSpPr>
          <p:cNvPr id="5" name="Slide Number Placeholder 4"/>
          <p:cNvSpPr>
            <a:spLocks noGrp="1"/>
          </p:cNvSpPr>
          <p:nvPr>
            <p:ph type="sldNum" sz="quarter" idx="12"/>
          </p:nvPr>
        </p:nvSpPr>
        <p:spPr/>
        <p:txBody>
          <a:bodyPr/>
          <a:lstStyle/>
          <a:p>
            <a:pPr>
              <a:defRPr/>
            </a:pPr>
            <a:fld id="{7F893BA9-EED0-4C55-A7BC-486A0027BAD0}" type="slidenum">
              <a:rPr lang="en-US" altLang="en-US" smtClean="0"/>
              <a:pPr>
                <a:defRPr/>
              </a:pPr>
              <a:t>2</a:t>
            </a:fld>
            <a:endParaRPr lang="en-US" altLang="en-US" dirty="0"/>
          </a:p>
        </p:txBody>
      </p:sp>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BECAFE86-88BA-4869-BE31-3EC7FCB83C66}"/>
                  </a:ext>
                </a:extLst>
              </p14:cNvPr>
              <p14:cNvContentPartPr/>
              <p14:nvPr/>
            </p14:nvContentPartPr>
            <p14:xfrm>
              <a:off x="6370920" y="261000"/>
              <a:ext cx="5014440" cy="612720"/>
            </p14:xfrm>
          </p:contentPart>
        </mc:Choice>
        <mc:Fallback xmlns="">
          <p:pic>
            <p:nvPicPr>
              <p:cNvPr id="2" name="Ink 1">
                <a:extLst>
                  <a:ext uri="{FF2B5EF4-FFF2-40B4-BE49-F238E27FC236}">
                    <a16:creationId xmlns:a16="http://schemas.microsoft.com/office/drawing/2014/main" id="{BECAFE86-88BA-4869-BE31-3EC7FCB83C66}"/>
                  </a:ext>
                </a:extLst>
              </p:cNvPr>
              <p:cNvPicPr/>
              <p:nvPr/>
            </p:nvPicPr>
            <p:blipFill>
              <a:blip r:embed="rId4"/>
              <a:stretch>
                <a:fillRect/>
              </a:stretch>
            </p:blipFill>
            <p:spPr>
              <a:xfrm>
                <a:off x="6361560" y="251640"/>
                <a:ext cx="5033160" cy="631440"/>
              </a:xfrm>
              <a:prstGeom prst="rect">
                <a:avLst/>
              </a:prstGeom>
            </p:spPr>
          </p:pic>
        </mc:Fallback>
      </mc:AlternateContent>
    </p:spTree>
    <p:extLst>
      <p:ext uri="{BB962C8B-B14F-4D97-AF65-F5344CB8AC3E}">
        <p14:creationId xmlns:p14="http://schemas.microsoft.com/office/powerpoint/2010/main" val="3495204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pPr marL="0" indent="0">
              <a:buNone/>
            </a:pPr>
            <a:r>
              <a:rPr lang="en-US" dirty="0"/>
              <a:t>Consider the following format:</a:t>
            </a:r>
          </a:p>
          <a:p>
            <a:pPr marL="0" indent="0">
              <a:buNone/>
            </a:pPr>
            <a:r>
              <a:rPr lang="en-US" dirty="0"/>
              <a:t>A message consists of several bytes telling the size, followed by that many data bytes. The number of size bytes can vary, and a null byte (b’\x00’) marks the end of the size. The size is stored as a raw binary number.</a:t>
            </a:r>
          </a:p>
          <a:p>
            <a:pPr marL="0" indent="0">
              <a:buNone/>
            </a:pPr>
            <a:r>
              <a:rPr lang="en-US" dirty="0"/>
              <a:t>(This format cannot hold arbitrarily-sized messages, e.g. a 256-byte message could not be used because the size would include a zero byte before it is terminated)</a:t>
            </a: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altLang="en-US"/>
              <a:t>CS-2911</a:t>
            </a:r>
            <a:endParaRPr lang="en-US" altLang="en-US" dirty="0"/>
          </a:p>
        </p:txBody>
      </p:sp>
      <p:sp>
        <p:nvSpPr>
          <p:cNvPr id="5" name="Slide Number Placeholder 4"/>
          <p:cNvSpPr>
            <a:spLocks noGrp="1"/>
          </p:cNvSpPr>
          <p:nvPr>
            <p:ph type="sldNum" sz="quarter" idx="12"/>
          </p:nvPr>
        </p:nvSpPr>
        <p:spPr/>
        <p:txBody>
          <a:bodyPr/>
          <a:lstStyle/>
          <a:p>
            <a:pPr>
              <a:defRPr/>
            </a:pPr>
            <a:fld id="{7F893BA9-EED0-4C55-A7BC-486A0027BAD0}" type="slidenum">
              <a:rPr lang="en-US" altLang="en-US" smtClean="0"/>
              <a:pPr>
                <a:defRPr/>
              </a:pPr>
              <a:t>20</a:t>
            </a:fld>
            <a:endParaRPr lang="en-US" altLang="en-US" dirty="0"/>
          </a:p>
        </p:txBody>
      </p:sp>
    </p:spTree>
    <p:extLst>
      <p:ext uri="{BB962C8B-B14F-4D97-AF65-F5344CB8AC3E}">
        <p14:creationId xmlns:p14="http://schemas.microsoft.com/office/powerpoint/2010/main" val="3559984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pPr marL="0" indent="0">
              <a:buNone/>
            </a:pPr>
            <a:r>
              <a:rPr lang="en-US" dirty="0"/>
              <a:t>Consider the following message format:</a:t>
            </a:r>
          </a:p>
          <a:p>
            <a:pPr marL="0" indent="0">
              <a:buNone/>
            </a:pPr>
            <a:r>
              <a:rPr lang="en-US" dirty="0"/>
              <a:t>A message holds several numbers. Each number is stored with a variable number of bytes; a null byte (b’\x00’) marks the end of each number. The number itself is stored as a raw binary number (in network order). </a:t>
            </a:r>
            <a:r>
              <a:rPr lang="en-US" b="1" dirty="0"/>
              <a:t>Zeros and numbers containing null bytes cannot be sent.</a:t>
            </a:r>
            <a:r>
              <a:rPr lang="en-US" dirty="0"/>
              <a:t> After the last number, a second null byte marks the end of the message.</a:t>
            </a:r>
          </a:p>
        </p:txBody>
      </p:sp>
      <p:sp>
        <p:nvSpPr>
          <p:cNvPr id="4" name="Footer Placeholder 3"/>
          <p:cNvSpPr>
            <a:spLocks noGrp="1"/>
          </p:cNvSpPr>
          <p:nvPr>
            <p:ph type="ftr" sz="quarter" idx="11"/>
          </p:nvPr>
        </p:nvSpPr>
        <p:spPr/>
        <p:txBody>
          <a:bodyPr/>
          <a:lstStyle/>
          <a:p>
            <a:pPr>
              <a:defRPr/>
            </a:pPr>
            <a:r>
              <a:rPr lang="en-US" altLang="en-US"/>
              <a:t>CS-2911</a:t>
            </a:r>
            <a:endParaRPr lang="en-US" altLang="en-US" dirty="0"/>
          </a:p>
        </p:txBody>
      </p:sp>
      <p:sp>
        <p:nvSpPr>
          <p:cNvPr id="5" name="Slide Number Placeholder 4"/>
          <p:cNvSpPr>
            <a:spLocks noGrp="1"/>
          </p:cNvSpPr>
          <p:nvPr>
            <p:ph type="sldNum" sz="quarter" idx="12"/>
          </p:nvPr>
        </p:nvSpPr>
        <p:spPr/>
        <p:txBody>
          <a:bodyPr/>
          <a:lstStyle/>
          <a:p>
            <a:pPr>
              <a:defRPr/>
            </a:pPr>
            <a:fld id="{7F893BA9-EED0-4C55-A7BC-486A0027BAD0}" type="slidenum">
              <a:rPr lang="en-US" altLang="en-US" smtClean="0"/>
              <a:pPr>
                <a:defRPr/>
              </a:pPr>
              <a:t>21</a:t>
            </a:fld>
            <a:endParaRPr lang="en-US" altLang="en-US" dirty="0"/>
          </a:p>
        </p:txBody>
      </p:sp>
    </p:spTree>
    <p:extLst>
      <p:ext uri="{BB962C8B-B14F-4D97-AF65-F5344CB8AC3E}">
        <p14:creationId xmlns:p14="http://schemas.microsoft.com/office/powerpoint/2010/main" val="474651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Acknowledgement</a:t>
            </a:r>
          </a:p>
        </p:txBody>
      </p:sp>
      <p:sp>
        <p:nvSpPr>
          <p:cNvPr id="5" name="Content Placeholder 4"/>
          <p:cNvSpPr>
            <a:spLocks noGrp="1"/>
          </p:cNvSpPr>
          <p:nvPr>
            <p:ph idx="1"/>
          </p:nvPr>
        </p:nvSpPr>
        <p:spPr/>
        <p:txBody>
          <a:bodyPr/>
          <a:lstStyle/>
          <a:p>
            <a:r>
              <a:rPr lang="en-US" dirty="0"/>
              <a:t>This course is based on the text</a:t>
            </a:r>
          </a:p>
          <a:p>
            <a:pPr marL="0" indent="0">
              <a:buNone/>
            </a:pPr>
            <a:r>
              <a:rPr lang="en-US" altLang="en-US" sz="4000" i="1" dirty="0">
                <a:solidFill>
                  <a:srgbClr val="008000"/>
                </a:solidFill>
                <a:latin typeface="Gill Sans MT" pitchFamily="34" charset="0"/>
              </a:rPr>
              <a:t>Computer Networking: A Top Down Approach </a:t>
            </a:r>
            <a:br>
              <a:rPr lang="en-US" altLang="en-US" sz="4000" dirty="0">
                <a:solidFill>
                  <a:srgbClr val="008000"/>
                </a:solidFill>
                <a:latin typeface="Gill Sans MT" pitchFamily="34" charset="0"/>
              </a:rPr>
            </a:br>
            <a:r>
              <a:rPr lang="en-US" altLang="en-US" sz="3200" dirty="0">
                <a:solidFill>
                  <a:srgbClr val="008000"/>
                </a:solidFill>
                <a:latin typeface="Gill Sans MT" pitchFamily="34" charset="0"/>
              </a:rPr>
              <a:t>7</a:t>
            </a:r>
            <a:r>
              <a:rPr lang="en-US" altLang="en-US" sz="3200" baseline="30000" dirty="0">
                <a:solidFill>
                  <a:srgbClr val="008000"/>
                </a:solidFill>
                <a:latin typeface="Gill Sans MT" pitchFamily="34" charset="0"/>
              </a:rPr>
              <a:t>th</a:t>
            </a:r>
            <a:r>
              <a:rPr lang="en-US" altLang="en-US" sz="3200" dirty="0">
                <a:solidFill>
                  <a:srgbClr val="008000"/>
                </a:solidFill>
                <a:latin typeface="Gill Sans MT" pitchFamily="34" charset="0"/>
              </a:rPr>
              <a:t> edition </a:t>
            </a:r>
            <a:br>
              <a:rPr lang="en-US" altLang="en-US" sz="3200" dirty="0">
                <a:solidFill>
                  <a:srgbClr val="008000"/>
                </a:solidFill>
                <a:latin typeface="Gill Sans MT" pitchFamily="34" charset="0"/>
              </a:rPr>
            </a:br>
            <a:r>
              <a:rPr lang="en-US" altLang="en-US" sz="3200" dirty="0">
                <a:solidFill>
                  <a:srgbClr val="008000"/>
                </a:solidFill>
                <a:latin typeface="Gill Sans MT" pitchFamily="34" charset="0"/>
              </a:rPr>
              <a:t>Jim Kurose, Keith Ross</a:t>
            </a:r>
            <a:br>
              <a:rPr lang="en-US" altLang="en-US" sz="3200" dirty="0">
                <a:solidFill>
                  <a:srgbClr val="008000"/>
                </a:solidFill>
                <a:latin typeface="Gill Sans MT" pitchFamily="34" charset="0"/>
              </a:rPr>
            </a:br>
            <a:r>
              <a:rPr lang="en-US" altLang="en-US" sz="3200" dirty="0">
                <a:solidFill>
                  <a:srgbClr val="008000"/>
                </a:solidFill>
                <a:latin typeface="Gill Sans MT" pitchFamily="34" charset="0"/>
              </a:rPr>
              <a:t>Addison-Wesley</a:t>
            </a:r>
            <a:br>
              <a:rPr lang="en-US" altLang="en-US" sz="3200" dirty="0">
                <a:solidFill>
                  <a:srgbClr val="008000"/>
                </a:solidFill>
                <a:latin typeface="Gill Sans MT" pitchFamily="34" charset="0"/>
              </a:rPr>
            </a:br>
            <a:endParaRPr lang="en-US" altLang="en-US" sz="3200" dirty="0">
              <a:solidFill>
                <a:srgbClr val="008000"/>
              </a:solidFill>
              <a:latin typeface="Gill Sans MT" pitchFamily="34" charset="0"/>
            </a:endParaRPr>
          </a:p>
          <a:p>
            <a:pPr marL="0" indent="0">
              <a:buNone/>
            </a:pPr>
            <a:endParaRPr lang="en-US" dirty="0"/>
          </a:p>
        </p:txBody>
      </p:sp>
      <p:sp>
        <p:nvSpPr>
          <p:cNvPr id="2" name="Footer Placeholder 1"/>
          <p:cNvSpPr>
            <a:spLocks noGrp="1"/>
          </p:cNvSpPr>
          <p:nvPr>
            <p:ph type="ftr" sz="quarter" idx="11"/>
          </p:nvPr>
        </p:nvSpPr>
        <p:spPr/>
        <p:txBody>
          <a:bodyPr/>
          <a:lstStyle/>
          <a:p>
            <a:pPr>
              <a:defRPr/>
            </a:pPr>
            <a:r>
              <a:rPr lang="en-US" altLang="en-US"/>
              <a:t>CS-2911</a:t>
            </a:r>
            <a:endParaRPr lang="en-US" altLang="en-US" dirty="0"/>
          </a:p>
        </p:txBody>
      </p:sp>
      <p:sp>
        <p:nvSpPr>
          <p:cNvPr id="3" name="Slide Number Placeholder 2"/>
          <p:cNvSpPr>
            <a:spLocks noGrp="1"/>
          </p:cNvSpPr>
          <p:nvPr>
            <p:ph type="sldNum" sz="quarter" idx="12"/>
          </p:nvPr>
        </p:nvSpPr>
        <p:spPr/>
        <p:txBody>
          <a:bodyPr/>
          <a:lstStyle/>
          <a:p>
            <a:pPr>
              <a:defRPr/>
            </a:pPr>
            <a:fld id="{7685061C-2967-4E31-80E3-2D9230D10221}" type="slidenum">
              <a:rPr lang="en-US" altLang="en-US" smtClean="0"/>
              <a:pPr>
                <a:defRPr/>
              </a:pPr>
              <a:t>22</a:t>
            </a:fld>
            <a:endParaRPr lang="en-US" altLang="en-US"/>
          </a:p>
        </p:txBody>
      </p:sp>
      <p:pic>
        <p:nvPicPr>
          <p:cNvPr id="6" name="Picture 2" descr="https://www.pearsonhighered.com/assets/bigcovers/0/1/3/3/013359414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3048000"/>
            <a:ext cx="2743200" cy="33923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24762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73286-350C-4BA0-8210-77F4F3327898}"/>
              </a:ext>
            </a:extLst>
          </p:cNvPr>
          <p:cNvSpPr>
            <a:spLocks noGrp="1"/>
          </p:cNvSpPr>
          <p:nvPr>
            <p:ph type="title"/>
          </p:nvPr>
        </p:nvSpPr>
        <p:spPr/>
        <p:txBody>
          <a:bodyPr/>
          <a:lstStyle/>
          <a:p>
            <a:r>
              <a:rPr lang="en-US" dirty="0"/>
              <a:t>For more videos, visit</a:t>
            </a:r>
          </a:p>
        </p:txBody>
      </p:sp>
      <p:sp>
        <p:nvSpPr>
          <p:cNvPr id="3" name="Content Placeholder 2">
            <a:extLst>
              <a:ext uri="{FF2B5EF4-FFF2-40B4-BE49-F238E27FC236}">
                <a16:creationId xmlns:a16="http://schemas.microsoft.com/office/drawing/2014/main" id="{D8E0BEA5-5118-402B-B231-92E1BFDA51EA}"/>
              </a:ext>
            </a:extLst>
          </p:cNvPr>
          <p:cNvSpPr>
            <a:spLocks noGrp="1"/>
          </p:cNvSpPr>
          <p:nvPr>
            <p:ph idx="1"/>
          </p:nvPr>
        </p:nvSpPr>
        <p:spPr/>
        <p:txBody>
          <a:bodyPr>
            <a:normAutofit/>
          </a:bodyPr>
          <a:lstStyle/>
          <a:p>
            <a:pPr marL="0" indent="0">
              <a:buNone/>
            </a:pPr>
            <a:r>
              <a:rPr lang="en-US" sz="3600" dirty="0">
                <a:hlinkClick r:id="rId2"/>
              </a:rPr>
              <a:t>https://faculty-web.msoe.edu/yoder/cs2911/Videos</a:t>
            </a:r>
            <a:r>
              <a:rPr lang="en-US" sz="3600" dirty="0"/>
              <a:t> </a:t>
            </a:r>
          </a:p>
        </p:txBody>
      </p:sp>
    </p:spTree>
    <p:extLst>
      <p:ext uri="{BB962C8B-B14F-4D97-AF65-F5344CB8AC3E}">
        <p14:creationId xmlns:p14="http://schemas.microsoft.com/office/powerpoint/2010/main" val="3268191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Encoding Message Length</a:t>
            </a:r>
          </a:p>
        </p:txBody>
      </p:sp>
      <p:sp>
        <p:nvSpPr>
          <p:cNvPr id="3" name="Content Placeholder 2"/>
          <p:cNvSpPr>
            <a:spLocks noGrp="1"/>
          </p:cNvSpPr>
          <p:nvPr>
            <p:ph idx="1"/>
          </p:nvPr>
        </p:nvSpPr>
        <p:spPr/>
        <p:txBody>
          <a:bodyPr/>
          <a:lstStyle/>
          <a:p>
            <a:r>
              <a:rPr lang="en-US" dirty="0"/>
              <a:t>Field at start of message</a:t>
            </a:r>
          </a:p>
          <a:p>
            <a:pPr marL="0" indent="0">
              <a:buNone/>
            </a:pPr>
            <a:r>
              <a:rPr lang="en-US" dirty="0"/>
              <a:t>	</a:t>
            </a:r>
            <a:r>
              <a:rPr lang="en-US" b="1" dirty="0"/>
              <a:t>03</a:t>
            </a:r>
            <a:r>
              <a:rPr lang="en-US" dirty="0"/>
              <a:t> 31 0d 0a</a:t>
            </a:r>
          </a:p>
          <a:p>
            <a:r>
              <a:rPr lang="en-US" dirty="0"/>
              <a:t>Special code at end of message</a:t>
            </a:r>
          </a:p>
          <a:p>
            <a:pPr marL="0" indent="0">
              <a:buNone/>
            </a:pPr>
            <a:r>
              <a:rPr lang="en-US" dirty="0"/>
              <a:t>	31 0d 0a </a:t>
            </a:r>
            <a:r>
              <a:rPr lang="en-US" b="1" dirty="0"/>
              <a:t>00</a:t>
            </a:r>
          </a:p>
          <a:p>
            <a:pPr marL="0" indent="0">
              <a:buNone/>
            </a:pPr>
            <a:r>
              <a:rPr lang="en-US" dirty="0"/>
              <a:t>	HTTP header lines: </a:t>
            </a:r>
            <a:r>
              <a:rPr lang="en-US" b="1" dirty="0"/>
              <a:t>0d 0a</a:t>
            </a:r>
          </a:p>
          <a:p>
            <a:r>
              <a:rPr lang="en-US" dirty="0"/>
              <a:t>Predetermined size</a:t>
            </a:r>
          </a:p>
          <a:p>
            <a:pPr marL="0" indent="0">
              <a:buNone/>
            </a:pPr>
            <a:r>
              <a:rPr lang="en-US" dirty="0"/>
              <a:t>	UDP header</a:t>
            </a:r>
          </a:p>
        </p:txBody>
      </p:sp>
      <p:sp>
        <p:nvSpPr>
          <p:cNvPr id="4" name="Footer Placeholder 3"/>
          <p:cNvSpPr>
            <a:spLocks noGrp="1"/>
          </p:cNvSpPr>
          <p:nvPr>
            <p:ph type="ftr" sz="quarter" idx="11"/>
          </p:nvPr>
        </p:nvSpPr>
        <p:spPr/>
        <p:txBody>
          <a:bodyPr/>
          <a:lstStyle/>
          <a:p>
            <a:pPr>
              <a:defRPr/>
            </a:pPr>
            <a:r>
              <a:rPr lang="en-US" altLang="en-US"/>
              <a:t>CS-2911</a:t>
            </a:r>
            <a:endParaRPr lang="en-US" altLang="en-US" dirty="0"/>
          </a:p>
        </p:txBody>
      </p:sp>
      <p:sp>
        <p:nvSpPr>
          <p:cNvPr id="5" name="Slide Number Placeholder 4"/>
          <p:cNvSpPr>
            <a:spLocks noGrp="1"/>
          </p:cNvSpPr>
          <p:nvPr>
            <p:ph type="sldNum" sz="quarter" idx="12"/>
          </p:nvPr>
        </p:nvSpPr>
        <p:spPr/>
        <p:txBody>
          <a:bodyPr/>
          <a:lstStyle/>
          <a:p>
            <a:pPr>
              <a:defRPr/>
            </a:pPr>
            <a:fld id="{7F893BA9-EED0-4C55-A7BC-486A0027BAD0}" type="slidenum">
              <a:rPr lang="en-US" altLang="en-US" smtClean="0"/>
              <a:pPr>
                <a:defRPr/>
              </a:pPr>
              <a:t>3</a:t>
            </a:fld>
            <a:endParaRPr lang="en-US" altLang="en-US" dirty="0"/>
          </a:p>
        </p:txBody>
      </p:sp>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31838CC8-81C3-43C1-9CA2-64DB489C13D7}"/>
                  </a:ext>
                </a:extLst>
              </p14:cNvPr>
              <p14:cNvContentPartPr/>
              <p14:nvPr/>
            </p14:nvContentPartPr>
            <p14:xfrm>
              <a:off x="1870920" y="2670840"/>
              <a:ext cx="3558960" cy="1695240"/>
            </p14:xfrm>
          </p:contentPart>
        </mc:Choice>
        <mc:Fallback xmlns="">
          <p:pic>
            <p:nvPicPr>
              <p:cNvPr id="6" name="Ink 5">
                <a:extLst>
                  <a:ext uri="{FF2B5EF4-FFF2-40B4-BE49-F238E27FC236}">
                    <a16:creationId xmlns:a16="http://schemas.microsoft.com/office/drawing/2014/main" id="{31838CC8-81C3-43C1-9CA2-64DB489C13D7}"/>
                  </a:ext>
                </a:extLst>
              </p:cNvPr>
              <p:cNvPicPr/>
              <p:nvPr/>
            </p:nvPicPr>
            <p:blipFill>
              <a:blip r:embed="rId4"/>
              <a:stretch>
                <a:fillRect/>
              </a:stretch>
            </p:blipFill>
            <p:spPr>
              <a:xfrm>
                <a:off x="1861560" y="2661480"/>
                <a:ext cx="3577680" cy="1713960"/>
              </a:xfrm>
              <a:prstGeom prst="rect">
                <a:avLst/>
              </a:prstGeom>
            </p:spPr>
          </p:pic>
        </mc:Fallback>
      </mc:AlternateContent>
    </p:spTree>
    <p:extLst>
      <p:ext uri="{BB962C8B-B14F-4D97-AF65-F5344CB8AC3E}">
        <p14:creationId xmlns:p14="http://schemas.microsoft.com/office/powerpoint/2010/main" val="1276162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Parsing Messages</a:t>
            </a:r>
          </a:p>
        </p:txBody>
      </p:sp>
      <p:sp>
        <p:nvSpPr>
          <p:cNvPr id="3" name="Content Placeholder 2"/>
          <p:cNvSpPr>
            <a:spLocks noGrp="1"/>
          </p:cNvSpPr>
          <p:nvPr>
            <p:ph idx="1"/>
          </p:nvPr>
        </p:nvSpPr>
        <p:spPr/>
        <p:txBody>
          <a:bodyPr/>
          <a:lstStyle/>
          <a:p>
            <a:r>
              <a:rPr lang="en-US" dirty="0"/>
              <a:t>Field at start of message</a:t>
            </a:r>
          </a:p>
          <a:p>
            <a:pPr marL="0" indent="0">
              <a:buNone/>
            </a:pPr>
            <a:r>
              <a:rPr lang="en-US" dirty="0"/>
              <a:t>	Read the amount specified by the field</a:t>
            </a:r>
          </a:p>
          <a:p>
            <a:r>
              <a:rPr lang="en-US" dirty="0"/>
              <a:t>Special code at end of message</a:t>
            </a:r>
          </a:p>
          <a:p>
            <a:pPr marL="0" indent="0">
              <a:buNone/>
            </a:pPr>
            <a:r>
              <a:rPr lang="en-US" dirty="0"/>
              <a:t>	Keep reading until you find the code</a:t>
            </a:r>
          </a:p>
          <a:p>
            <a:r>
              <a:rPr lang="en-US" dirty="0"/>
              <a:t>Predetermined size</a:t>
            </a:r>
          </a:p>
          <a:p>
            <a:pPr marL="0" indent="0">
              <a:buNone/>
            </a:pPr>
            <a:r>
              <a:rPr lang="en-US" dirty="0"/>
              <a:t>	Read the predetermined amount</a:t>
            </a:r>
          </a:p>
          <a:p>
            <a:pPr marL="0" indent="0">
              <a:buNone/>
            </a:pPr>
            <a:endParaRPr lang="en-US" dirty="0"/>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altLang="en-US"/>
              <a:t>CS-2911</a:t>
            </a:r>
            <a:endParaRPr lang="en-US" altLang="en-US" dirty="0"/>
          </a:p>
        </p:txBody>
      </p:sp>
      <p:sp>
        <p:nvSpPr>
          <p:cNvPr id="5" name="Slide Number Placeholder 4"/>
          <p:cNvSpPr>
            <a:spLocks noGrp="1"/>
          </p:cNvSpPr>
          <p:nvPr>
            <p:ph type="sldNum" sz="quarter" idx="12"/>
          </p:nvPr>
        </p:nvSpPr>
        <p:spPr/>
        <p:txBody>
          <a:bodyPr/>
          <a:lstStyle/>
          <a:p>
            <a:pPr>
              <a:defRPr/>
            </a:pPr>
            <a:fld id="{7F893BA9-EED0-4C55-A7BC-486A0027BAD0}" type="slidenum">
              <a:rPr lang="en-US" altLang="en-US" smtClean="0"/>
              <a:pPr>
                <a:defRPr/>
              </a:pPr>
              <a:t>4</a:t>
            </a:fld>
            <a:endParaRPr lang="en-US" altLang="en-US" dirty="0"/>
          </a:p>
        </p:txBody>
      </p:sp>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49543E99-896B-4030-9788-9AD7E96E079B}"/>
                  </a:ext>
                </a:extLst>
              </p14:cNvPr>
              <p14:cNvContentPartPr/>
              <p14:nvPr/>
            </p14:nvContentPartPr>
            <p14:xfrm>
              <a:off x="7563960" y="2162880"/>
              <a:ext cx="1491840" cy="1515960"/>
            </p14:xfrm>
          </p:contentPart>
        </mc:Choice>
        <mc:Fallback xmlns="">
          <p:pic>
            <p:nvPicPr>
              <p:cNvPr id="6" name="Ink 5">
                <a:extLst>
                  <a:ext uri="{FF2B5EF4-FFF2-40B4-BE49-F238E27FC236}">
                    <a16:creationId xmlns:a16="http://schemas.microsoft.com/office/drawing/2014/main" id="{49543E99-896B-4030-9788-9AD7E96E079B}"/>
                  </a:ext>
                </a:extLst>
              </p:cNvPr>
              <p:cNvPicPr/>
              <p:nvPr/>
            </p:nvPicPr>
            <p:blipFill>
              <a:blip r:embed="rId4"/>
              <a:stretch>
                <a:fillRect/>
              </a:stretch>
            </p:blipFill>
            <p:spPr>
              <a:xfrm>
                <a:off x="7554600" y="2153520"/>
                <a:ext cx="1510560" cy="1534680"/>
              </a:xfrm>
              <a:prstGeom prst="rect">
                <a:avLst/>
              </a:prstGeom>
            </p:spPr>
          </p:pic>
        </mc:Fallback>
      </mc:AlternateContent>
    </p:spTree>
    <p:extLst>
      <p:ext uri="{BB962C8B-B14F-4D97-AF65-F5344CB8AC3E}">
        <p14:creationId xmlns:p14="http://schemas.microsoft.com/office/powerpoint/2010/main" val="3803755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18DD8-622F-4733-8BD3-75A7BA7EFAE3}"/>
              </a:ext>
            </a:extLst>
          </p:cNvPr>
          <p:cNvSpPr>
            <a:spLocks noGrp="1"/>
          </p:cNvSpPr>
          <p:nvPr>
            <p:ph type="ctrTitle"/>
          </p:nvPr>
        </p:nvSpPr>
        <p:spPr/>
        <p:txBody>
          <a:bodyPr>
            <a:normAutofit/>
          </a:bodyPr>
          <a:lstStyle/>
          <a:p>
            <a:r>
              <a:rPr lang="en-US" dirty="0"/>
              <a:t>Parsing Structured Messages</a:t>
            </a:r>
            <a:br>
              <a:rPr lang="en-US" dirty="0"/>
            </a:br>
            <a:r>
              <a:rPr lang="en-US" sz="4800" dirty="0"/>
              <a:t>Creating an Example Message</a:t>
            </a:r>
            <a:endParaRPr lang="en-US" dirty="0"/>
          </a:p>
        </p:txBody>
      </p:sp>
      <p:sp>
        <p:nvSpPr>
          <p:cNvPr id="3" name="Subtitle 2">
            <a:extLst>
              <a:ext uri="{FF2B5EF4-FFF2-40B4-BE49-F238E27FC236}">
                <a16:creationId xmlns:a16="http://schemas.microsoft.com/office/drawing/2014/main" id="{7AE8BED6-ABBB-4DEF-BD10-F613B66ADF7F}"/>
              </a:ext>
            </a:extLst>
          </p:cNvPr>
          <p:cNvSpPr>
            <a:spLocks noGrp="1"/>
          </p:cNvSpPr>
          <p:nvPr>
            <p:ph type="subTitle" idx="1"/>
          </p:nvPr>
        </p:nvSpPr>
        <p:spPr/>
        <p:txBody>
          <a:bodyPr>
            <a:normAutofit/>
          </a:bodyPr>
          <a:lstStyle/>
          <a:p>
            <a:r>
              <a:rPr lang="en-US" sz="3200" dirty="0"/>
              <a:t>CS2911</a:t>
            </a:r>
          </a:p>
          <a:p>
            <a:r>
              <a:rPr lang="en-US" sz="3200" dirty="0"/>
              <a:t>Dr. Josiah Yoder</a:t>
            </a:r>
          </a:p>
        </p:txBody>
      </p:sp>
      <p:pic>
        <p:nvPicPr>
          <p:cNvPr id="4" name="Picture 3">
            <a:extLst>
              <a:ext uri="{FF2B5EF4-FFF2-40B4-BE49-F238E27FC236}">
                <a16:creationId xmlns:a16="http://schemas.microsoft.com/office/drawing/2014/main" id="{47531C37-A20D-46FF-80AB-C46509463A42}"/>
              </a:ext>
            </a:extLst>
          </p:cNvPr>
          <p:cNvPicPr>
            <a:picLocks noChangeAspect="1"/>
          </p:cNvPicPr>
          <p:nvPr/>
        </p:nvPicPr>
        <p:blipFill>
          <a:blip r:embed="rId2"/>
          <a:stretch>
            <a:fillRect/>
          </a:stretch>
        </p:blipFill>
        <p:spPr>
          <a:xfrm>
            <a:off x="9921582" y="4267200"/>
            <a:ext cx="1969100" cy="2387600"/>
          </a:xfrm>
          <a:prstGeom prst="rect">
            <a:avLst/>
          </a:prstGeom>
        </p:spPr>
      </p:pic>
    </p:spTree>
    <p:extLst>
      <p:ext uri="{BB962C8B-B14F-4D97-AF65-F5344CB8AC3E}">
        <p14:creationId xmlns:p14="http://schemas.microsoft.com/office/powerpoint/2010/main" val="3812304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2ADC0-507D-4EAB-BADF-8C592A53660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FB5CFBAE-77AF-47FD-B308-5C2A06B7A98B}"/>
              </a:ext>
            </a:extLst>
          </p:cNvPr>
          <p:cNvSpPr>
            <a:spLocks noGrp="1"/>
          </p:cNvSpPr>
          <p:nvPr>
            <p:ph idx="1"/>
          </p:nvPr>
        </p:nvSpPr>
        <p:spPr/>
        <p:txBody>
          <a:bodyPr/>
          <a:lstStyle/>
          <a:p>
            <a:pPr marL="0" indent="0">
              <a:buNone/>
            </a:pPr>
            <a:r>
              <a:rPr lang="en-US" dirty="0"/>
              <a:t>This example attempts to compactly transmit a story with many 4 digit numbers while also indicating when the book is finished.</a:t>
            </a:r>
          </a:p>
          <a:p>
            <a:pPr marL="0" indent="0">
              <a:buNone/>
            </a:pPr>
            <a:r>
              <a:rPr lang="en-US" dirty="0"/>
              <a:t>Each block contains text followed by a number. The text begins with a single byte specifying (as a raw binary number) how many characters (bytes) of ASCII text there are. Two raw binary bytes indicate the value of the number. The last block has a text length of zero and omits the number bytes.</a:t>
            </a:r>
          </a:p>
        </p:txBody>
      </p:sp>
      <p:sp>
        <p:nvSpPr>
          <p:cNvPr id="5" name="Slide Number Placeholder 4">
            <a:extLst>
              <a:ext uri="{FF2B5EF4-FFF2-40B4-BE49-F238E27FC236}">
                <a16:creationId xmlns:a16="http://schemas.microsoft.com/office/drawing/2014/main" id="{2CD8C189-F3D4-47E6-B4BC-59774234DCF1}"/>
              </a:ext>
            </a:extLst>
          </p:cNvPr>
          <p:cNvSpPr>
            <a:spLocks noGrp="1"/>
          </p:cNvSpPr>
          <p:nvPr>
            <p:ph type="sldNum" sz="quarter" idx="12"/>
          </p:nvPr>
        </p:nvSpPr>
        <p:spPr/>
        <p:txBody>
          <a:bodyPr/>
          <a:lstStyle/>
          <a:p>
            <a:pPr>
              <a:defRPr/>
            </a:pPr>
            <a:fld id="{7F893BA9-EED0-4C55-A7BC-486A0027BAD0}" type="slidenum">
              <a:rPr lang="en-US" altLang="en-US" smtClean="0"/>
              <a:pPr>
                <a:defRPr/>
              </a:pPr>
              <a:t>6</a:t>
            </a:fld>
            <a:endParaRPr lang="en-US" altLang="en-US" dirty="0"/>
          </a:p>
        </p:txBody>
      </p:sp>
    </p:spTree>
    <p:extLst>
      <p:ext uri="{BB962C8B-B14F-4D97-AF65-F5344CB8AC3E}">
        <p14:creationId xmlns:p14="http://schemas.microsoft.com/office/powerpoint/2010/main" val="3083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1CCB3-47C4-434B-9A9C-247C0889E3DA}"/>
              </a:ext>
            </a:extLst>
          </p:cNvPr>
          <p:cNvSpPr>
            <a:spLocks noGrp="1"/>
          </p:cNvSpPr>
          <p:nvPr>
            <p:ph type="title"/>
          </p:nvPr>
        </p:nvSpPr>
        <p:spPr/>
        <p:txBody>
          <a:bodyPr/>
          <a:lstStyle/>
          <a:p>
            <a:r>
              <a:rPr lang="en-US" dirty="0"/>
              <a:t>Parser Design</a:t>
            </a:r>
          </a:p>
        </p:txBody>
      </p:sp>
      <p:sp>
        <p:nvSpPr>
          <p:cNvPr id="3" name="Content Placeholder 2">
            <a:extLst>
              <a:ext uri="{FF2B5EF4-FFF2-40B4-BE49-F238E27FC236}">
                <a16:creationId xmlns:a16="http://schemas.microsoft.com/office/drawing/2014/main" id="{F84B8A8D-790D-46FA-A6D7-CEBF7AA07B63}"/>
              </a:ext>
            </a:extLst>
          </p:cNvPr>
          <p:cNvSpPr>
            <a:spLocks noGrp="1"/>
          </p:cNvSpPr>
          <p:nvPr>
            <p:ph idx="1"/>
          </p:nvPr>
        </p:nvSpPr>
        <p:spPr/>
        <p:txBody>
          <a:bodyPr/>
          <a:lstStyle/>
          <a:p>
            <a:pPr marL="514350" indent="-514350">
              <a:buFont typeface="+mj-lt"/>
              <a:buAutoNum type="arabicPeriod"/>
            </a:pPr>
            <a:r>
              <a:rPr lang="en-US" dirty="0"/>
              <a:t>Write an example message</a:t>
            </a:r>
          </a:p>
          <a:p>
            <a:pPr marL="514350" indent="-514350">
              <a:buFont typeface="+mj-lt"/>
              <a:buAutoNum type="arabicPeriod"/>
            </a:pPr>
            <a:r>
              <a:rPr lang="en-US" dirty="0"/>
              <a:t>Brainstorm steps to read it</a:t>
            </a:r>
          </a:p>
          <a:p>
            <a:pPr marL="514350" indent="-514350">
              <a:buFont typeface="+mj-lt"/>
              <a:buAutoNum type="arabicPeriod"/>
            </a:pPr>
            <a:r>
              <a:rPr lang="en-US" dirty="0"/>
              <a:t>Write pseudo-code</a:t>
            </a:r>
          </a:p>
          <a:p>
            <a:pPr marL="514350" indent="-514350">
              <a:buFont typeface="+mj-lt"/>
              <a:buAutoNum type="arabicPeriod"/>
            </a:pPr>
            <a:r>
              <a:rPr lang="en-US" dirty="0"/>
              <a:t>Write Python code</a:t>
            </a:r>
          </a:p>
        </p:txBody>
      </p:sp>
      <p:sp>
        <p:nvSpPr>
          <p:cNvPr id="4" name="Footer Placeholder 3">
            <a:extLst>
              <a:ext uri="{FF2B5EF4-FFF2-40B4-BE49-F238E27FC236}">
                <a16:creationId xmlns:a16="http://schemas.microsoft.com/office/drawing/2014/main" id="{15620876-DFCD-4A64-BF9B-8FAE51942855}"/>
              </a:ext>
            </a:extLst>
          </p:cNvPr>
          <p:cNvSpPr>
            <a:spLocks noGrp="1"/>
          </p:cNvSpPr>
          <p:nvPr>
            <p:ph type="ftr" sz="quarter" idx="11"/>
          </p:nvPr>
        </p:nvSpPr>
        <p:spPr/>
        <p:txBody>
          <a:bodyPr/>
          <a:lstStyle/>
          <a:p>
            <a:pPr>
              <a:defRPr/>
            </a:pPr>
            <a:r>
              <a:rPr lang="en-US" altLang="en-US" dirty="0"/>
              <a:t>CS-2911</a:t>
            </a:r>
          </a:p>
        </p:txBody>
      </p:sp>
      <p:sp>
        <p:nvSpPr>
          <p:cNvPr id="5" name="Slide Number Placeholder 4">
            <a:extLst>
              <a:ext uri="{FF2B5EF4-FFF2-40B4-BE49-F238E27FC236}">
                <a16:creationId xmlns:a16="http://schemas.microsoft.com/office/drawing/2014/main" id="{ECE4B171-4C30-4555-BAF0-62CDDEC75E76}"/>
              </a:ext>
            </a:extLst>
          </p:cNvPr>
          <p:cNvSpPr>
            <a:spLocks noGrp="1"/>
          </p:cNvSpPr>
          <p:nvPr>
            <p:ph type="sldNum" sz="quarter" idx="12"/>
          </p:nvPr>
        </p:nvSpPr>
        <p:spPr/>
        <p:txBody>
          <a:bodyPr/>
          <a:lstStyle/>
          <a:p>
            <a:pPr>
              <a:defRPr/>
            </a:pPr>
            <a:fld id="{7F893BA9-EED0-4C55-A7BC-486A0027BAD0}" type="slidenum">
              <a:rPr lang="en-US" altLang="en-US" smtClean="0"/>
              <a:pPr>
                <a:defRPr/>
              </a:pPr>
              <a:t>7</a:t>
            </a:fld>
            <a:endParaRPr lang="en-US" altLang="en-US" dirty="0"/>
          </a:p>
        </p:txBody>
      </p:sp>
      <p:sp>
        <p:nvSpPr>
          <p:cNvPr id="6" name="Content Placeholder 2">
            <a:extLst>
              <a:ext uri="{FF2B5EF4-FFF2-40B4-BE49-F238E27FC236}">
                <a16:creationId xmlns:a16="http://schemas.microsoft.com/office/drawing/2014/main" id="{997E6F00-D2ED-4C77-AFC9-715477541DCD}"/>
              </a:ext>
            </a:extLst>
          </p:cNvPr>
          <p:cNvSpPr txBox="1">
            <a:spLocks/>
          </p:cNvSpPr>
          <p:nvPr/>
        </p:nvSpPr>
        <p:spPr>
          <a:xfrm>
            <a:off x="7623495" y="3261540"/>
            <a:ext cx="456850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This example attempts to compactly transmit a story with many 4 digit numbers while also indicating when the book is finished.</a:t>
            </a:r>
          </a:p>
          <a:p>
            <a:pPr marL="0" indent="0">
              <a:buNone/>
            </a:pPr>
            <a:r>
              <a:rPr lang="en-US" sz="2000" dirty="0"/>
              <a:t>Each block contains text followed by a number. The text begins with a single byte specifying (as a raw binary number) how many characters (bytes) of ASCII text there are. Two raw binary bytes indicate the value of the number. The last block has a text length of zero and omits the number bytes.</a:t>
            </a:r>
          </a:p>
        </p:txBody>
      </p:sp>
    </p:spTree>
    <p:extLst>
      <p:ext uri="{BB962C8B-B14F-4D97-AF65-F5344CB8AC3E}">
        <p14:creationId xmlns:p14="http://schemas.microsoft.com/office/powerpoint/2010/main" val="3271924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96D5E-3E00-463B-9123-997AB967E5D5}"/>
              </a:ext>
            </a:extLst>
          </p:cNvPr>
          <p:cNvSpPr>
            <a:spLocks noGrp="1"/>
          </p:cNvSpPr>
          <p:nvPr>
            <p:ph type="title"/>
          </p:nvPr>
        </p:nvSpPr>
        <p:spPr/>
        <p:txBody>
          <a:bodyPr/>
          <a:lstStyle/>
          <a:p>
            <a:r>
              <a:rPr lang="en-US" dirty="0"/>
              <a:t>The story</a:t>
            </a:r>
          </a:p>
        </p:txBody>
      </p:sp>
      <p:sp>
        <p:nvSpPr>
          <p:cNvPr id="3" name="Content Placeholder 2">
            <a:extLst>
              <a:ext uri="{FF2B5EF4-FFF2-40B4-BE49-F238E27FC236}">
                <a16:creationId xmlns:a16="http://schemas.microsoft.com/office/drawing/2014/main" id="{F5224EE3-7366-441F-B61E-B4D2776E5382}"/>
              </a:ext>
            </a:extLst>
          </p:cNvPr>
          <p:cNvSpPr>
            <a:spLocks noGrp="1"/>
          </p:cNvSpPr>
          <p:nvPr>
            <p:ph idx="1"/>
          </p:nvPr>
        </p:nvSpPr>
        <p:spPr/>
        <p:txBody>
          <a:bodyPr/>
          <a:lstStyle/>
          <a:p>
            <a:pPr marL="0" indent="0">
              <a:buNone/>
            </a:pPr>
            <a:r>
              <a:rPr lang="en-US" dirty="0"/>
              <a:t>Cab 1025 had</a:t>
            </a:r>
            <a:br>
              <a:rPr lang="en-US" dirty="0"/>
            </a:br>
            <a:r>
              <a:rPr lang="en-US" dirty="0"/>
              <a:t>fade 2000</a:t>
            </a:r>
          </a:p>
        </p:txBody>
      </p:sp>
      <p:sp>
        <p:nvSpPr>
          <p:cNvPr id="4" name="Footer Placeholder 3">
            <a:extLst>
              <a:ext uri="{FF2B5EF4-FFF2-40B4-BE49-F238E27FC236}">
                <a16:creationId xmlns:a16="http://schemas.microsoft.com/office/drawing/2014/main" id="{AB30A7C4-7FB7-44B1-A278-4A61C544AC90}"/>
              </a:ext>
            </a:extLst>
          </p:cNvPr>
          <p:cNvSpPr>
            <a:spLocks noGrp="1"/>
          </p:cNvSpPr>
          <p:nvPr>
            <p:ph type="ftr" sz="quarter" idx="11"/>
          </p:nvPr>
        </p:nvSpPr>
        <p:spPr/>
        <p:txBody>
          <a:bodyPr/>
          <a:lstStyle/>
          <a:p>
            <a:pPr>
              <a:defRPr/>
            </a:pPr>
            <a:r>
              <a:rPr lang="en-US" altLang="en-US"/>
              <a:t>CS-2911</a:t>
            </a:r>
            <a:endParaRPr lang="en-US" altLang="en-US" dirty="0"/>
          </a:p>
        </p:txBody>
      </p:sp>
      <p:sp>
        <p:nvSpPr>
          <p:cNvPr id="5" name="Slide Number Placeholder 4">
            <a:extLst>
              <a:ext uri="{FF2B5EF4-FFF2-40B4-BE49-F238E27FC236}">
                <a16:creationId xmlns:a16="http://schemas.microsoft.com/office/drawing/2014/main" id="{144C60AC-AD5F-4272-BCDF-2293C4853D44}"/>
              </a:ext>
            </a:extLst>
          </p:cNvPr>
          <p:cNvSpPr>
            <a:spLocks noGrp="1"/>
          </p:cNvSpPr>
          <p:nvPr>
            <p:ph type="sldNum" sz="quarter" idx="12"/>
          </p:nvPr>
        </p:nvSpPr>
        <p:spPr/>
        <p:txBody>
          <a:bodyPr/>
          <a:lstStyle/>
          <a:p>
            <a:pPr>
              <a:defRPr/>
            </a:pPr>
            <a:fld id="{7F893BA9-EED0-4C55-A7BC-486A0027BAD0}" type="slidenum">
              <a:rPr lang="en-US" altLang="en-US" smtClean="0"/>
              <a:pPr>
                <a:defRPr/>
              </a:pPr>
              <a:t>8</a:t>
            </a:fld>
            <a:endParaRPr lang="en-US" altLang="en-US" dirty="0"/>
          </a:p>
        </p:txBody>
      </p:sp>
      <p:sp>
        <p:nvSpPr>
          <p:cNvPr id="7" name="Content Placeholder 2">
            <a:extLst>
              <a:ext uri="{FF2B5EF4-FFF2-40B4-BE49-F238E27FC236}">
                <a16:creationId xmlns:a16="http://schemas.microsoft.com/office/drawing/2014/main" id="{E3FEA21E-C238-4E00-AC26-6DF94BB82120}"/>
              </a:ext>
            </a:extLst>
          </p:cNvPr>
          <p:cNvSpPr txBox="1">
            <a:spLocks/>
          </p:cNvSpPr>
          <p:nvPr/>
        </p:nvSpPr>
        <p:spPr>
          <a:xfrm>
            <a:off x="7623495" y="3261540"/>
            <a:ext cx="456850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This example attempts to compactly transmit a story with many 4 digit numbers while also indicating when the book is finished.</a:t>
            </a:r>
          </a:p>
          <a:p>
            <a:pPr marL="0" indent="0">
              <a:buNone/>
            </a:pPr>
            <a:r>
              <a:rPr lang="en-US" sz="2000" dirty="0"/>
              <a:t>Each block contains text followed by a number. The text begins with a single byte specifying (as a raw binary number) how many characters (bytes) of ASCII text there are. Two raw binary bytes indicate the value of the number. The last block has a text length of zero and omits the number bytes.</a:t>
            </a:r>
          </a:p>
        </p:txBody>
      </p:sp>
    </p:spTree>
    <p:extLst>
      <p:ext uri="{BB962C8B-B14F-4D97-AF65-F5344CB8AC3E}">
        <p14:creationId xmlns:p14="http://schemas.microsoft.com/office/powerpoint/2010/main" val="3659375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F404E-3CFF-4BDA-B5FE-8588971F8AAA}"/>
              </a:ext>
            </a:extLst>
          </p:cNvPr>
          <p:cNvSpPr>
            <a:spLocks noGrp="1"/>
          </p:cNvSpPr>
          <p:nvPr>
            <p:ph type="title"/>
          </p:nvPr>
        </p:nvSpPr>
        <p:spPr/>
        <p:txBody>
          <a:bodyPr/>
          <a:lstStyle/>
          <a:p>
            <a:r>
              <a:rPr lang="en-US" dirty="0"/>
              <a:t>1. Write an example message</a:t>
            </a:r>
          </a:p>
        </p:txBody>
      </p:sp>
      <p:sp>
        <p:nvSpPr>
          <p:cNvPr id="3" name="Content Placeholder 2">
            <a:extLst>
              <a:ext uri="{FF2B5EF4-FFF2-40B4-BE49-F238E27FC236}">
                <a16:creationId xmlns:a16="http://schemas.microsoft.com/office/drawing/2014/main" id="{F36B05A3-86D0-4308-BF65-4CE2A71F5C30}"/>
              </a:ext>
            </a:extLst>
          </p:cNvPr>
          <p:cNvSpPr>
            <a:spLocks noGrp="1"/>
          </p:cNvSpPr>
          <p:nvPr>
            <p:ph idx="1"/>
          </p:nvPr>
        </p:nvSpPr>
        <p:spPr/>
        <p:txBody>
          <a:bodyPr/>
          <a:lstStyle/>
          <a:p>
            <a:pPr marL="0" indent="0">
              <a:buNone/>
            </a:pPr>
            <a:r>
              <a:rPr lang="en-US" dirty="0">
                <a:latin typeface="Consolas" panose="020B0609020204030204" pitchFamily="49" charset="0"/>
              </a:rPr>
              <a:t>book='Cab 1025 had\</a:t>
            </a:r>
            <a:r>
              <a:rPr lang="en-US" dirty="0" err="1">
                <a:latin typeface="Consolas" panose="020B0609020204030204" pitchFamily="49" charset="0"/>
              </a:rPr>
              <a:t>nfade</a:t>
            </a:r>
            <a:r>
              <a:rPr lang="en-US" dirty="0">
                <a:latin typeface="Consolas" panose="020B0609020204030204" pitchFamily="49" charset="0"/>
              </a:rPr>
              <a:t> 2000'</a:t>
            </a:r>
          </a:p>
        </p:txBody>
      </p:sp>
      <p:sp>
        <p:nvSpPr>
          <p:cNvPr id="4" name="Footer Placeholder 3">
            <a:extLst>
              <a:ext uri="{FF2B5EF4-FFF2-40B4-BE49-F238E27FC236}">
                <a16:creationId xmlns:a16="http://schemas.microsoft.com/office/drawing/2014/main" id="{74FF15F1-D791-428C-9F32-BA244D6D63E0}"/>
              </a:ext>
            </a:extLst>
          </p:cNvPr>
          <p:cNvSpPr>
            <a:spLocks noGrp="1"/>
          </p:cNvSpPr>
          <p:nvPr>
            <p:ph type="ftr" sz="quarter" idx="11"/>
          </p:nvPr>
        </p:nvSpPr>
        <p:spPr/>
        <p:txBody>
          <a:bodyPr/>
          <a:lstStyle/>
          <a:p>
            <a:pPr>
              <a:defRPr/>
            </a:pPr>
            <a:r>
              <a:rPr lang="en-US" altLang="en-US"/>
              <a:t>CS-2911</a:t>
            </a:r>
            <a:endParaRPr lang="en-US" altLang="en-US" dirty="0"/>
          </a:p>
        </p:txBody>
      </p:sp>
      <p:sp>
        <p:nvSpPr>
          <p:cNvPr id="5" name="Slide Number Placeholder 4">
            <a:extLst>
              <a:ext uri="{FF2B5EF4-FFF2-40B4-BE49-F238E27FC236}">
                <a16:creationId xmlns:a16="http://schemas.microsoft.com/office/drawing/2014/main" id="{37E49502-F494-4334-8655-CC96457CA2DF}"/>
              </a:ext>
            </a:extLst>
          </p:cNvPr>
          <p:cNvSpPr>
            <a:spLocks noGrp="1"/>
          </p:cNvSpPr>
          <p:nvPr>
            <p:ph type="sldNum" sz="quarter" idx="12"/>
          </p:nvPr>
        </p:nvSpPr>
        <p:spPr/>
        <p:txBody>
          <a:bodyPr/>
          <a:lstStyle/>
          <a:p>
            <a:pPr>
              <a:defRPr/>
            </a:pPr>
            <a:fld id="{7F893BA9-EED0-4C55-A7BC-486A0027BAD0}" type="slidenum">
              <a:rPr lang="en-US" altLang="en-US" smtClean="0"/>
              <a:pPr>
                <a:defRPr/>
              </a:pPr>
              <a:t>9</a:t>
            </a:fld>
            <a:endParaRPr lang="en-US" altLang="en-US" dirty="0"/>
          </a:p>
        </p:txBody>
      </p:sp>
      <p:sp>
        <p:nvSpPr>
          <p:cNvPr id="7" name="Content Placeholder 2">
            <a:extLst>
              <a:ext uri="{FF2B5EF4-FFF2-40B4-BE49-F238E27FC236}">
                <a16:creationId xmlns:a16="http://schemas.microsoft.com/office/drawing/2014/main" id="{1A1DF0D1-363B-402D-86C8-4A740485D204}"/>
              </a:ext>
            </a:extLst>
          </p:cNvPr>
          <p:cNvSpPr txBox="1">
            <a:spLocks/>
          </p:cNvSpPr>
          <p:nvPr/>
        </p:nvSpPr>
        <p:spPr>
          <a:xfrm>
            <a:off x="7623495" y="3261540"/>
            <a:ext cx="456850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This example attempts to compactly transmit a story with many 4 digit numbers while also indicating when the book is finished.</a:t>
            </a:r>
          </a:p>
          <a:p>
            <a:pPr marL="0" indent="0">
              <a:buNone/>
            </a:pPr>
            <a:r>
              <a:rPr lang="en-US" sz="2000" dirty="0"/>
              <a:t>Each block contains text followed by a number. The text begins with a single byte specifying (as a raw binary number) how many characters (bytes) of ASCII text there are. Two raw binary bytes indicate the value of the number. The last block has a text length of zero and omits the number bytes.</a:t>
            </a:r>
          </a:p>
        </p:txBody>
      </p:sp>
      <mc:AlternateContent xmlns:mc="http://schemas.openxmlformats.org/markup-compatibility/2006">
        <mc:Choice xmlns:p14="http://schemas.microsoft.com/office/powerpoint/2010/main" Requires="p14">
          <p:contentPart p14:bwMode="auto" r:id="rId2">
            <p14:nvContentPartPr>
              <p14:cNvPr id="8" name="Ink 7">
                <a:extLst>
                  <a:ext uri="{FF2B5EF4-FFF2-40B4-BE49-F238E27FC236}">
                    <a16:creationId xmlns:a16="http://schemas.microsoft.com/office/drawing/2014/main" id="{A9192D5E-96FA-4DAD-A808-716D45E78C2C}"/>
                  </a:ext>
                </a:extLst>
              </p14:cNvPr>
              <p14:cNvContentPartPr/>
              <p14:nvPr/>
            </p14:nvContentPartPr>
            <p14:xfrm>
              <a:off x="174840" y="38435"/>
              <a:ext cx="12017160" cy="6683040"/>
            </p14:xfrm>
          </p:contentPart>
        </mc:Choice>
        <mc:Fallback>
          <p:pic>
            <p:nvPicPr>
              <p:cNvPr id="8" name="Ink 7">
                <a:extLst>
                  <a:ext uri="{FF2B5EF4-FFF2-40B4-BE49-F238E27FC236}">
                    <a16:creationId xmlns:a16="http://schemas.microsoft.com/office/drawing/2014/main" id="{A9192D5E-96FA-4DAD-A808-716D45E78C2C}"/>
                  </a:ext>
                </a:extLst>
              </p:cNvPr>
              <p:cNvPicPr/>
              <p:nvPr/>
            </p:nvPicPr>
            <p:blipFill>
              <a:blip r:embed="rId3"/>
              <a:stretch>
                <a:fillRect/>
              </a:stretch>
            </p:blipFill>
            <p:spPr>
              <a:xfrm>
                <a:off x="165480" y="29075"/>
                <a:ext cx="12035880" cy="67017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9" name="Ink 8">
                <a:extLst>
                  <a:ext uri="{FF2B5EF4-FFF2-40B4-BE49-F238E27FC236}">
                    <a16:creationId xmlns:a16="http://schemas.microsoft.com/office/drawing/2014/main" id="{25D76586-1F66-4815-B90D-D333AB6F0137}"/>
                  </a:ext>
                </a:extLst>
              </p14:cNvPr>
              <p14:cNvContentPartPr/>
              <p14:nvPr/>
            </p14:nvContentPartPr>
            <p14:xfrm>
              <a:off x="605550" y="6817234"/>
              <a:ext cx="13320" cy="22320"/>
            </p14:xfrm>
          </p:contentPart>
        </mc:Choice>
        <mc:Fallback>
          <p:pic>
            <p:nvPicPr>
              <p:cNvPr id="9" name="Ink 8">
                <a:extLst>
                  <a:ext uri="{FF2B5EF4-FFF2-40B4-BE49-F238E27FC236}">
                    <a16:creationId xmlns:a16="http://schemas.microsoft.com/office/drawing/2014/main" id="{25D76586-1F66-4815-B90D-D333AB6F0137}"/>
                  </a:ext>
                </a:extLst>
              </p:cNvPr>
              <p:cNvPicPr/>
              <p:nvPr/>
            </p:nvPicPr>
            <p:blipFill>
              <a:blip r:embed="rId5"/>
              <a:stretch>
                <a:fillRect/>
              </a:stretch>
            </p:blipFill>
            <p:spPr>
              <a:xfrm>
                <a:off x="596910" y="6808234"/>
                <a:ext cx="30960" cy="39960"/>
              </a:xfrm>
              <a:prstGeom prst="rect">
                <a:avLst/>
              </a:prstGeom>
            </p:spPr>
          </p:pic>
        </mc:Fallback>
      </mc:AlternateContent>
    </p:spTree>
    <p:extLst>
      <p:ext uri="{BB962C8B-B14F-4D97-AF65-F5344CB8AC3E}">
        <p14:creationId xmlns:p14="http://schemas.microsoft.com/office/powerpoint/2010/main" val="32633280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7.xml><?xml version="1.0" encoding="utf-8"?>
<p:tagLst xmlns:a="http://schemas.openxmlformats.org/drawingml/2006/main" xmlns:r="http://schemas.openxmlformats.org/officeDocument/2006/relationships" xmlns:p="http://schemas.openxmlformats.org/presentationml/2006/main">
  <p:tag name="__PE_POLL_EMBED_ID" val="fc63c514-ab03-4f85-a443-d985746de3b1"/>
</p:tagLst>
</file>

<file path=ppt/tags/tag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1693</TotalTime>
  <Words>1603</Words>
  <Application>Microsoft Office PowerPoint</Application>
  <PresentationFormat>Widescreen</PresentationFormat>
  <Paragraphs>184</Paragraphs>
  <Slides>23</Slides>
  <Notes>11</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Consolas</vt:lpstr>
      <vt:lpstr>Gill Sans MT</vt:lpstr>
      <vt:lpstr>Office Theme</vt:lpstr>
      <vt:lpstr>Parsing Structured Messages</vt:lpstr>
      <vt:lpstr>PowerPoint Presentation</vt:lpstr>
      <vt:lpstr>Encoding Message Length</vt:lpstr>
      <vt:lpstr>Parsing Messages</vt:lpstr>
      <vt:lpstr>Parsing Structured Messages Creating an Example Message</vt:lpstr>
      <vt:lpstr>Example</vt:lpstr>
      <vt:lpstr>Parser Design</vt:lpstr>
      <vt:lpstr>The story</vt:lpstr>
      <vt:lpstr>1. Write an example message</vt:lpstr>
      <vt:lpstr>2. Brainstorm how to read it</vt:lpstr>
      <vt:lpstr>Parsing Structured Messages Psuedocode and Implementation</vt:lpstr>
      <vt:lpstr>3. Write the psuedocode</vt:lpstr>
      <vt:lpstr>4. Write the Python code</vt:lpstr>
      <vt:lpstr>Example</vt:lpstr>
      <vt:lpstr>Exercise</vt:lpstr>
      <vt:lpstr>Exercise</vt:lpstr>
      <vt:lpstr>Exercise</vt:lpstr>
      <vt:lpstr>Exercise</vt:lpstr>
      <vt:lpstr>PowerPoint Presentation</vt:lpstr>
      <vt:lpstr>Example</vt:lpstr>
      <vt:lpstr>Example</vt:lpstr>
      <vt:lpstr>Acknowledgement</vt:lpstr>
      <vt:lpstr>For more videos, visit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Encoding in Python</dc:title>
  <dc:creator>Yoder, Dr. Josiah</dc:creator>
  <cp:lastModifiedBy>Yoder, Josiah</cp:lastModifiedBy>
  <cp:revision>26</cp:revision>
  <dcterms:created xsi:type="dcterms:W3CDTF">2018-09-03T20:09:08Z</dcterms:created>
  <dcterms:modified xsi:type="dcterms:W3CDTF">2020-09-12T22:32:37Z</dcterms:modified>
</cp:coreProperties>
</file>