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ink/ink1.xml" ContentType="application/inkml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ink/ink2.xml" ContentType="application/inkml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ink/ink3.xml" ContentType="application/inkml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ink/ink6.xml" ContentType="application/inkml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ink/ink7.xml" ContentType="application/inkml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ppt/tags/tag15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1"/>
  </p:notesMasterIdLst>
  <p:handoutMasterIdLst>
    <p:handoutMasterId r:id="rId22"/>
  </p:handoutMasterIdLst>
  <p:sldIdLst>
    <p:sldId id="320" r:id="rId2"/>
    <p:sldId id="378" r:id="rId3"/>
    <p:sldId id="379" r:id="rId4"/>
    <p:sldId id="380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92" r:id="rId17"/>
    <p:sldId id="393" r:id="rId18"/>
    <p:sldId id="394" r:id="rId19"/>
    <p:sldId id="325" r:id="rId2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BFA6"/>
    <a:srgbClr val="9A0075"/>
    <a:srgbClr val="340068"/>
    <a:srgbClr val="560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900" autoAdjust="0"/>
    <p:restoredTop sz="71517" autoAdjust="0"/>
  </p:normalViewPr>
  <p:slideViewPr>
    <p:cSldViewPr>
      <p:cViewPr varScale="1">
        <p:scale>
          <a:sx n="81" d="100"/>
          <a:sy n="81" d="100"/>
        </p:scale>
        <p:origin x="20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4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779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DE8B1CED-C93D-41D8-9F8E-94DD0065226D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779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4600123-D749-482B-BA7C-88453F3AD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592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5T15:02:30.085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9">
        <inkml:traceFormat>
          <inkml:channel name="X" type="integer" max="12376" units="cm"/>
          <inkml:channel name="Y" type="integer" max="696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0-09-25T15:03:23.887"/>
    </inkml:context>
  </inkml:definitions>
  <inkml:trace contextRef="#ctx0" brushRef="#br0">2110 8006 119 0,'12'-46'99'15,"-14"25"2"-15,1 2-7 16,-1 2-10-16,0 2-13 16,-1 2-2-16,-5 3-4 15,3-1-3-15,1 4-3 16,-1 0-8-16,2 4-11 15,1 3-8-15,0 5-9 16,1-5-4-16,0 0-3 16,0 0-3-16,-1 12 2 0,-1 8 3 15,-1 31 1-15,4-23 2 16,0 0-2-16,1 3-1 16,-3 5-3-16,2 3-3 15,0 2-5-15,1 2-3 16,7-2-1-16,-5 0 0 15,1-7-1-15,1 5 1 16,-6-4 0-16,4 4 6 0,-2 6 22 16,-2-5 6-16,1 4 5 15,-6-1-1-15,3 0-23 16,3 2-5-16,0-3-5 16,0-4-3-16,1-2-2 15,-1-2 0-15,4-2 0 16,1 6 0-16,2 2 1 15,-4-3 2-15,1 8 0 16,-2-3-1-16,1 0 1 16,0 3 0-16,-2-5 3 15,0 1 4-15,-1-4 3 16,1 6 1-16,-1 2-2 16,0 1-5-16,0 3-2 15,0-6-3-15,6-5 0 16,-4-3 1-16,1-5 1 0,3-3 0 15,-7-6-2-15,3 0 0 16,3 3-3-16,-4-6-1 16,5 10 0-16,-3-1 0 15,-4-4 1-15,1 10-2 16,-3-8 2-16,-2-1-2 16,3 3 1-16,-3-5 1 15,2-1-1-15,2-2-1 0,-3-9-23 16,2-6-43-16,-2-4-124 15,0-4-79-15,3-4 155 16</inkml:trace>
  <inkml:trace contextRef="#ctx0" brushRef="#br0" timeOffset="531.63">1922 9711 115 0,'-1'0'84'0,"0"0"9"16,0 0-3-16,1 1-6 0,1 6-15 15,3 3-3-15,0-2-2 16,5 13 5-16,14 27 2 15,-18-24-1-15,6 5-7 16,-1-5-13-16,2-1-8 16,1-6-9-16,-7-2-4 15,2 0 0-15,0-2 1 0,0 6-1 16,5 3 0-16,-4-3-1 16,2 3-2-16,-4-4-5 15,2 0-1-15,-4-4-4 16,1-2 7-16,0-6 16 15,0 0 7-15,-3-4 10 16,0 0-4-16,0-1-16 16,-3-1-8-16,0 0-10 15,0 0-3-15,0 0 0 16,4 0 8-16,10-3 22 16,5-7 7-16,30-32 4 15,-21 8 0-15,13-10-9 16,7-6-1-16,1-7-5 15,1 5-9-15,-8 6-14 0,-11 3-10 16,5 12-5-16,-2 1 0 16,-1 4-3-16,4-1-4 15,-9-1-169-15,-3-4-149 16,-7 0 194-16</inkml:trace>
  <inkml:trace contextRef="#ctx0" brushRef="#br0" timeOffset="15428.07">2264 10169 278 0,'1'-5'135'0,"4"12"-31"0,-3 6-9 16,0 15-8-16,-1 13-5 15,-2 13-13-15,-3 6-10 16,3 19-16-16,1 6-7 16,1 10-13-16,6 11-2 15,-2 8-5-15,-3 1 0 16,0-1-1-16,1 3 0 0,-1-1-1 16,2-6-1-16,-1-12-3 15,-1-5 0-15,2 1 1 16,1 3 3-16,-2 6 3 15,0-6-2-15,-4-25-4 16,-1-4-4-16,1-12-5 16,-5-4 0-16,3-6 1 15,-4-13-3-15,-1-12-31 16,0-8-43-16,-4-13-100 16,0-5-97-16,0-3 165 15</inkml:trace>
  <inkml:trace contextRef="#ctx0" brushRef="#br0" timeOffset="15814.64">2055 12018 241 0,'-10'-6'141'16,"4"4"-6"-16,1 0-14 15,5 3-17-15,-1-1-1 16,0 0-1-16,0 0-2 0,2 22-4 16,10 30 0-16,1-14-14 15,1 10-5-15,-1 13-22 16,2 10-12-16,5 7-16 16,3-5-6-16,2-6-8 15,1-9 11-15,-1-9 10 16,-1-14 5-16,4-12 9 15,1-5-7-15,6-23-6 16,-1-1 6-16,5-19-4 16,-2-15 2-16,-2-16-4 15,1-9-8-15,-3-15-14 16,0 0-3-16,10 6-5 16,-3 1-7-16,4 9-152 15,-5 1-156-15,-12 4 192 0</inkml:trace>
  <inkml:trace contextRef="#ctx0" brushRef="#br0" timeOffset="22244.51">2424 12595 393 0,'1'-27'207'0,"1"13"-57"15,4 11-25-15,3 19-32 16,-7 12-1-16,5 21 10 16,-5 10-4-16,6 20-22 15,1 4-10-15,-5 8-27 16,-1-5-9-16,-3-7-15 15,2 2-3-15,-1 6-5 16,5 7-1-16,-5 4-3 16,1 10 0-16,-4 10 0 15,-7-1 0-15,13-2 0 16,-10-22-2-16,12-24 1 16,2-10-1-16,-8-12 1 15,8 1 0-15,-8-12-1 0,-1-2-4 16,-4-14-33-16,-1-7-39 15,-3-14-91-15,-4-8-53 16,-9-12-105-16,-1-7 194 16</inkml:trace>
  <inkml:trace contextRef="#ctx0" brushRef="#br0" timeOffset="22592.22">2307 13885 262 0,'0'-20'190'15,"0"8"2"-15,-4 6-28 16,0 4-6-16,-3 13-25 16,-3 3-15-16,-2 12-35 15,0 5-14-15,5 4-16 16,5 4-4-16,11 2-3 16,4-5 3-16,5 1-4 15,2-8 0-15,4-9-7 16,0 6 1-16,5-13 3 15,-2-8 3-15,-3-2 4 16,-2-6 4-16,-3-9 2 0,5 9 3 16,4-11 3-16,2-3-1 15,8-4-11-15,-2-2-9 16,-2-5-18-16,-2-3-8 16,2 0-10-16,1-8-1 15,7-2-5-15,-5-12-55 16,0-9-205-16,-3-3-169 0,3-7 248 15</inkml:trace>
  <inkml:trace contextRef="#ctx0" brushRef="#br0" timeOffset="35096.75">2320 14350 216 0,'-2'12'148'16,"2"6"-9"-16,8 19-51 15,1 6-26-15,4 12-24 16,6 5-8-16,-7 2-10 16,-1 3-3-16,-6 3-1 15,-2 6 0-15,-4 16 2 16,0 8 0-16,6 22-6 15,-5 1-4-15,7 8-1 16,5-2 1-16,-4-12 7 16,0-10 2-16,-2-14-1 15,-6-9-3-15,-8-18-6 16,5-3-1-16,-4-12-6 16,-3-6-10-16,-1-10-28 15,-1-7-13-15,0-15-37 16,-4-9-6-16,5-6-22 15,-1-6-9-15,-1-7 82 16</inkml:trace>
  <inkml:trace contextRef="#ctx0" brushRef="#br0" timeOffset="35395.03">2228 15871 139 0,'-9'-16'124'0,"0"2"13"15,2 12-20-15,-1 2-14 0,3 9-19 16,2 2-11-16,-1 9-17 15,0 7-7-15,0 12-5 16,1 5-6-16,4 12-9 16,4 4-3-16,8 3 4 15,3 2 5-15,8-7 12 16,-1-12 3-16,4-19-7 16,4-13-6-16,1-23-8 15,4-10 1-15,1-11-3 16,-4-5-2-16,0 0-7 15,-5-1-4-15,-6 6-8 16,4 5-1-16,-1-1-13 16,3 0-46-16,10-6-108 15,3-11-89-15,5-9 141 0</inkml:trace>
  <inkml:trace contextRef="#ctx0" brushRef="#br0" timeOffset="42928.21">10093 16175 138 0,'-1'3'79'0,"-1"22"-25"16,3 28-14-16,-1-31-20 16,5 2-2-16,-5-2 5 0,6 0 3 15,-1 2 7-15,-2 1 3 16,8 5 3-16,-7-1 0 15,3 3-6-15,-3-3-5 16,6-3-10-16,4-1-4 16,0-8-7-16,4 2-2 15,-6-9-3-15,0-2 0 16,-1 3-1-16,-3-7 1 16,0 7 1-16,-1 1 4 15,-1-4 10-15,1-1 4 0,0 3 1 16,-2-5-3-16,3 4-11 15,0-2-3-15,-1-7-2 16,3 0 0-16,-2 1 0 16,2 2 0-16,3 9-2 15,3 2 1-15,-2-5-2 16,0 4 2-16,-4-7-1 16,-2 1-1-16,-2-2 1 15,1-1 0-15,-2-1 1 16,-2-3-1-16,-1-6 0 15,-2 5 1-15,0 0-2 16,0 0 2-16,0 0-2 0,0 0 1 16,2-1-1-16,10-4 0 15,0 1 0-15,29-11 0 16,-33 10 0-16,3-2 1 16,2-2 0-16,-3-3 0 15,5-4-1-15,-10-4 1 16,2 2-1-16,4 9 0 15,1 6 0-15,7 2 0 16,-11-6 0-16,-1-6 0 16,-4 3 1-16,-5-9 1 0,11 7-2 15,2 4 1-15,-4-9-1 16,8 11 0-16,-14-5 1 16,2-2 0-16,7 4 1 15,-6-1 2-15,5 2 2 16,-2-1 1-16,-3 3-2 15,-1-3-2-15,0-1-2 16,2 1 0-16,0-4-1 16,1 1 1-16,2-3-1 15,-3 0 1-15,3 0 0 16,1-1-1-16,0-1 0 16,2 1 0-16,-1-2 0 0,0 2 0 15,-1-5 1-15,-1 0 0 16,2-3 1-1,-3-5 2-15,4 4-2 0,1-4 1 16,4-2-3-16,1 1 0 16,1 0 0-16,0 2 1 15,3-1-1-15,2 3 0 16,2-1 0-16,-8 0 1 0,-2-2 4 16,4 1 0-16,0-6 0 15,9 2 0-15,-2-3-4 16,-4-7 0-16,-6 9-1 15,-1 3 0-15,3 2 1 16,-2 6-1-16,0-7 2 16,1-2-2-16,-1-6 0 15,0 0 0-15,2 0 0 16,0-5 0-16,3 2 0 16,0 0 0-16,1-7 0 15,1 9 0-15,-3-3 1 16,2-4 0-16,6 11-1 15,-4-5 0-15,2-2 1 16,-2 1-1-16,-11-6 0 16,9 2 0-16,-4 1-1 0,-5 1 1 15,7 1 0-15,-7 5-2 16,5 2-2-16,6 0 0 16,0 1-3-16,1-2-3 15,-3-1 1-15,-4 2-1 16,1 2 4-16,-1 1 3 15,-2 4 2-15,1-3 0 16,-1 5 1-16,-2 3 0 0,0 4 0 16,0 4 0-16,-4 4 0 15,-3 3 2-15,-4 2-1 16,-3 2 3-16,-2 12 3 16,1 4 4-16,-6 19 5 15,3 10 5-15,-12 15 13 16,0 15 6-16,-6 8 9 15,-4-1-1-15,2 4-10 16,-3-5-9-16,6-5-16 16,3 1-4-16,0-10-7 15,2-7 0-15,2-7-2 16,-2-7-1-16,8-4-19 16,1-7-12-16,-5-12-43 15,4-7-28-15,6-12-87 16,-2 0-64-16,4-11 164 15</inkml:trace>
  <inkml:trace contextRef="#ctx1" brushRef="#br0">16238 16195 0,'0'0'0,"0"0"16,0 0-16,0 0 16,0 0-1,0 0-15,0 0 16,0 0-16,104-41 16,-79 25-1,0-1-15,-6 4 16,0-1-1,-5 0-15,-4 3 16,7 0-16,-3 3 16,-4 0-1,-1 2-15,-4 4 16,-5 2-16,0 0 16,0 0-1,0 0-15,3-3 16,0 0-1,-1 1-15,-2-1 32,0 3-17,3 0 17</inkml:trace>
  <inkml:trace contextRef="#ctx0" brushRef="#br0" timeOffset="54287.5">11404 14518 49 0,'0'3'30'0,"4"-6"19"15,-2-1 31-15,-2 4 50 16,-1 0 8-16,0 0-14 15,-3 7-19-15,-3 16-34 16,-11 28-11-16,17-36-17 16,1-3-13-16,7-15-16 15,3-5-6-15,7-12 0 16,6-3 5-16,3-2 10 0,0 0 6 16,3 0 7-16,-2-2-4 15,4 3-6-15,6-1-3 16,-1-2-7-16,3-3-3 15,-1 0-4-15,1-1-2 16,4 1-5-16,2 4 0 16,4 4 0-16,-1 4 1 15,-8 2 2-15,-7 0 3 0,1 2 5 16,-8-1 6-16,-2 3 14 16,2 4 6-16,-14 1 12 15,-1 3 3-15,-4 3-1 16,-4-3-5-16,-3 2-12 15,-3 1-9-15,2 0-14 16,0 0-5-16,0 0-5 16,-1 1-5-16,-1 0-41 15,-9 6-34-15,0 4-77 16,-33 31-45-16,39-26 125 16</inkml:trace>
  <inkml:trace contextRef="#ctx0" brushRef="#br0" timeOffset="57117.52">11872 14345 74 0,'-1'-1'48'15,"0"0"7"-15,0 1 0 16,-1 0 4-16,2 0 2 15,0 0-2-15,0-1-6 16,0 0-3-16,9-29-4 16,31-43-2-16,-20 14 1 15,0-6 1-15,17-12 2 16,4-11 0-16,5-9 9 16,7-1-1-16,-1-4-13 15,3 1-4-15,5-2-24 16,2 2-8-16,6 5 1 15,-7-3 3-15,-4 1 16 16,-2 1 7-16,-5-2 12 16,3 10-1-16,-4 4-12 0,-2 3-8 15,-3 13-14-15,0 0-4 16,-9 19-3-16,-10 8 0 16,-17 16 3-16,-5 5 9 15,-7 12 17-15,-6 5 3 16,0 7 0-16,-3 5-10 15,-9 3-18-15,7 8 0 16,-4 8 4-16,3 9 3 0,1 20 4 16,2 13 1-16,2 18 0 15,-1 3 3-15,5 3 0 16,-4-5-3-16,3-9-8 16,3-9-2-16,2-19-6 15,3-11-4-15,0-21-19 16,-1-1-19-16,-1-13-62 15,-1-3-32-15,3-6-70 16,-1 3-44-16,1-19 164 16</inkml:trace>
  <inkml:trace contextRef="#ctx0" brushRef="#br0" timeOffset="57335.83">12671 12413 139 0,'-19'-18'150'0,"1"5"27"16,2 1-6-16,5 3-12 16,5-2-29-16,6 4-10 15,8-1-25-15,0 2-21 16,14 11-37-16,5 7-14 16,5 18-20-16,7 4-5 15,8 3-51-15,0-3-38 0,11-8-125 16,6-2 128-16</inkml:trace>
  <inkml:trace contextRef="#ctx0" brushRef="#br0" timeOffset="58830.52">12848 12472 55 0,'-22'-18'67'16,"8"5"23"-16,4 2 6 15,8 11-3-15,3 8-17 16,9 18-22-16,4 11-11 15,8 22-13-15,3 9-3 0,15 29 0 16,-1 10 3-16,3 12-3 16,2 8 3-16,-13-2 2 15,3-1-3-15,-5-1-1 16,-2-6-2-16,-2-8-7 16,-3-4 1-16,-4-14-2 15,3 2-2-15,-1-11-6 16,1-1-3-16,3 4-4 15,-5-10 0-15,-1-2 0 16,0-4 1-16,-4-11-2 16,-4-3 2-16,-7-14-2 15,2-11 0-15,1-10-3 16,-5-8-10-16,-4-10-20 16,-7-3-15-16,-2-3-46 0,3-4-29 15,9-3-80-15,-3-7 118 16</inkml:trace>
  <inkml:trace contextRef="#ctx0" brushRef="#br0" timeOffset="59144.03">13199 14156 109 0,'3'28'86'0,"12"17"2"16,3 11-7-16,7 8-17 15,3 5-4-15,5 6 8 16,2-4 5-16,-2-15 7 16,3-9-1-16,-7-22-9 15,0-10-6-15,-5-10-17 16,-4-7-9-16,4-11-12 15,-9-5-7-15,1-13-7 16,-4-11-1-16,-8-19-23 0,5-8-33 16,3-7-107-16,2 5-111 15,7-13 162-15</inkml:trace>
  <inkml:trace contextRef="#ctx0" brushRef="#br0" timeOffset="60086.57">13588 14659 137 0,'-2'7'115'16,"2"12"-3"-16,5 18-24 0,4 14-17 15,12 26-25-15,5 7-4 16,11 16-4-16,4 6-5 16,12 9-5-16,0 2-2 15,10 4-1-15,-4-6-1 16,-10-11-2-16,-1-1-3 16,-15-2-1-16,-2-4 0 15,-8-1 3-15,-6-7 3 0,-1-12 2 16,-2 1-1-1,2-4-5-15,2-4-4 0,-2-4-7 16,1-6-3-16,-5-11-2 16,2-2-1-16,-2-10-1 15,5-5 1-15,-2-9-1 16,-7-5-2-16,-1-8-20 16,-14-3-14-16,-1-6-41 15,-3-1-27-15,-7-5-78 16,6-5-35-16,-2 0 130 15</inkml:trace>
  <inkml:trace contextRef="#ctx0" brushRef="#br0" timeOffset="60439.64">13970 16486 148 0,'3'20'89'16,"9"2"-6"-16,6 6 4 15,-2 1 0-15,12 8-17 0,5 5-14 16,2 4-5-16,10 4-2 16,0-4 1-16,1-7-5 15,-1-9-3-15,-5-12 3 16,-6-4 5-16,-13-10 13 15,0-4 7-15,-15-8 2 16,4-6-4-16,1-18-8 16,-8-11-11-16,9-15-24 15,-5-7-8-15,-2-3-41 16,12 1-27-16,2 2-55 16,9-3-34-16,6 3-106 15,-3 5 158-15</inkml:trace>
  <inkml:trace contextRef="#ctx0" brushRef="#br0" timeOffset="63327.87">14580 16850 55 0,'-3'35'49'16,"-3"-31"17"-16,3-2-5 15,0 0-3-15,2-2-4 16,0-1-1-16,0 0 6 16,-1-14 5-16,6-49 10 0,6 22 0 15,7-14-10-15,5-3-9 16,6-12-25-16,4-5-8 15,12-7-14-15,1-11-2 16,6 1-2-16,1-4-1 16,-10-2 2-16,8 4 4 15,-5-8 10-15,5 1 6 0,0 5-1 16,0 0-4-16,2 12-12 16,-2 6-4-16,-4-2-3 15,-3 7 1-15,-8 8-2 16,-1 0 1-16,1 7 2 15,1 1-1-15,-6-2-2 16,-2 4 2-16,-8 6-2 16,-5 4 3-16,-7 10 0 15,-4 5 1-15,-4 12 4 16,-1 2 5-16,-2 9 13 16,-1-4 7-16,-2 2 4 15,2 7-4-15,0 1-7 16,0 5-5-16,3-3-3 15,-2 25 2-15,-9 52 1 16,2-18-2-16,3 9-1 0,-3-3-5 16,8 7-5-16,2-4-2 15,-3-6-5-15,5 1 1 16,-2-11-17-16,0-6-19 16,3-10-45-16,1-6-30 15,2-9-52-15,1-4-35 0,-1-9 130 16</inkml:trace>
  <inkml:trace contextRef="#ctx0" brushRef="#br0" timeOffset="63584.68">15227 14890 271 0,'0'-11'166'0,"7"5"-26"15,4 1-17-15,5 1-40 16,4-4-8-16,10-5-16 16,5-3-12-16,3-8-25 15,1-1-10-15,-4-2-42 0,-5 6-37 16,-1 2 45-16</inkml:trace>
  <inkml:trace contextRef="#ctx0" brushRef="#br0" timeOffset="64667.96">15604 14841 72 0,'7'-24'67'0,"2"-7"15"16,5-17 7-16,6 1-2 0,5-20-9 16,7-10-6-16,4-10-5 15,1-13-7-15,-2-4-16 16,1 1-9-16,-1-3-14 15,-2-2-2-15,3 5 9 16,-4-3 5-16,1 6-2 16,-1 4-1-16,0-2-12 15,1 3-6-15,0 3-7 16,6 6-1-16,29-77 6 16,-35 93-1-1,-7 1 2-15,-7 15 4 16,-3 11-1-16,-3 20 3 15,-1 8 3-15,-8 9 8 16,2 4 4-16,-7 1 4 16,1 1-3-16,0 0 1 15,0 0-1-15,-2 18-1 0,-3 40 2 16,-4-6-4-16,6 16-4 16,6 24-5-16,-3 4-4 15,12 9-10-15,-11-7 1 16,6-11-4-16,1-3 0 15,-6-20 0-15,7-7-5 16,-6-10-19-16,-1-3-18 0,5-11-50 16,-5-7-18-16,1-12-31 15,1-10-6-15,-4-14-39 16,5-2-50-16,-7-16 155 16</inkml:trace>
  <inkml:trace contextRef="#ctx0" brushRef="#br0" timeOffset="64940.14">15837 13035 315 0,'3'-7'181'0,"16"0"-29"0,0 3-6 15,-5-4-23-15,6 0-21 16,4-5-33-16,2-5-16 16,10-4-28-16,-2-2-6 15,2-4-10-15,4 1-2 16,3 0-26-16,0 2-33 16,-8 3-100-16,6 7-86 15,-6 1 147-15</inkml:trace>
  <inkml:trace contextRef="#ctx0" brushRef="#br0" timeOffset="70103.03">16420 12901 220 0,'-14'9'142'0,"6"4"-9"16,0-5-11-16,1 0-24 15,8 3-15-15,8 5-19 16,4 8-7-16,8 9-12 15,-2 2-5-15,6 11-6 16,1 5-4-16,2 8-7 16,9 12-3-16,1-2-6 15,3 2-3-15,11 7 1 16,-7-7-1-16,3 8 8 0,-2 1 0 16,-9-7 3-16,6 4-2 15,-5-10-9-15,-4-6-2 16,-1-11-8-16,-6-6 1 15,-5-20 2-15,0 7 0 16,1 3-1-16,-2 1 0 16,2 16-3-16,-7-6 1 15,0-2-2-15,-3 0-6 0,-2-8-22 16,3-1-13-16,-1-8-20 16,0-2-2-16,4-2 10 15,-6-7 5-15,-10-5 0 16,4 0-7-16,-3-2-35 15,-1 6-44-15,13 3 91 16</inkml:trace>
  <inkml:trace contextRef="#ctx0" brushRef="#br0" timeOffset="70519.2">17084 14601 164 0,'0'1'112'0,"8"11"4"16,6 1-14-16,11 14-19 16,3 1-8-16,12 13-14 15,-2 0-5-15,-4 4 0 16,-1-1 1-16,-11-10-6 16,-5-3 0-16,6-14-2 15,-4-8 1-15,4-21 27 16,1-15 7-16,-11-24-1 15,-1-4-12-15,-5-7-34 16,-4 2-19-16,-3 13-69 16,0 8-47-16,0 12-133 15,3 5 136-15</inkml:trace>
  <inkml:trace contextRef="#ctx0" brushRef="#br0" timeOffset="71245.84">17408 15089 219 0,'-4'14'147'15,"1"-2"-7"-15,8 9-17 16,3 18 2-16,5 14-23 16,10 11-12-16,6 14-18 15,5 6-8-15,4-3-7 16,4 4-3-16,6-3 1 15,6-7 1-15,-4 8-15 16,-7 1-7-16,-5-5-12 16,-5 1-10-16,0-8 1 15,5-6-1-15,-3 4-7 16,-2 0 2-16,-1-6-7 16,-5-7-1-16,0-11-20 0,1-5-19 15,-4-9-37-15,0-3-14 16,-6-6-30-16,-4-3-3 15,-7-7-20-15,-2-4-17 16,-11-6-46-16,-7-7 121 16</inkml:trace>
  <inkml:trace contextRef="#ctx0" brushRef="#br0" timeOffset="71579.25">17750 16464 110 0,'7'6'105'0,"4"3"32"16,3 3-3-16,7 4-9 16,6 7-6-16,8 5-11 15,7 2-9-15,3 8-21 16,4-3-11-16,8 12-21 15,3 4-5-15,-3-7 3 16,-11 0 4-16,-5-16 23 0,-9-12 9 16,-6-10-1-16,1-6-12 15,-13-11-24-15,-5 1-18 16,-9-13-13-16,0-6-2 16,-5-11-43-16,-1-6-57 15,6-8-137-15,2-8-110 16,20-10 204-16</inkml:trace>
  <inkml:trace contextRef="#ctx0" brushRef="#br0" timeOffset="72894.05">18625 16789 92 0,'0'19'70'0,"6"-9"23"16,-4-2-15-16,9-1 7 0,1 0 6 16,9 3 11-16,6 1-2 15,0 0-13-15,8-1-12 16,12 0-13-16,9 0-7 15,22-4-15-15,7-5-7 16,2-5-21-16,3-4-5 16,-3-7-3-16,-3-2-4 15,14-4 4-15,-3 0-3 16,-6 3 1-16,-7-1 2 0,-18 6 1 16,-3-1 4-16,-4 2 8 15,5 2 4-15,-10-4 10 16,0 3 3-16,-18-6 6 15,-9 0 2-15,-14-3 1 16,0 6-3-16,-7 0-5 16,-4-1-1-16,0 12 3 15,-11-8 1-15,-1 11-2 16,-2 7-3-16,-7 5-13 16,3 13-5-16,7 22-8 15,-6 4-2-15,1 16-3 16,-2-1-1-16,-5-10-1 15,7-2 2-15,4-16-14 16,1-5-15-16,1-3-60 0,2-11-35 16,0 11-87-16,0 1-59 15,-1 2 171-15</inkml:trace>
  <inkml:trace contextRef="#ctx0" brushRef="#br0" timeOffset="73131.5">19919 16135 587 0,'9'45'243'0,"13"-4"-144"15,5 10-15-15,5 6-10 16,5-3-22-16,2 7-21 15,3 0-9-15,-11-6-20 16,3-4-25-16,2-10-87 16,-2-8-79-16,13-3 108 15</inkml:trace>
  <inkml:trace contextRef="#ctx0" brushRef="#br0" timeOffset="76011.12">20265 16655 102 0,'0'5'69'16,"5"6"7"-16,-2-4-19 16,-3-4-2-16,1-2 1 15,-1-2 3-15,0 1 1 16,0 0-4-16,4 2-7 15,9 6-8-15,29 23-12 0,-27-23-5 16,5 5-10-16,0-2-1 16,4 5 1-16,-1-3 3 15,3-3 4-15,3 0-1 16,4-7-2-16,-6-1-1 16,-1-1-4-16,2 1 0 15,-4 2 1-15,3-1-2 16,2 0 1-16,-1 0-5 15,-5 0-2-15,9 1-1 0,-4 3-3 16,-2 0 4-16,1 1 1 16,-3-1 3-16,2-7 2 15,-2-2 3-15,6-5 3 16,2-2-1-16,3-2-3 16,5 0-5-16,-4 2-5 15,-6 2-1-15,-9-3-1 16,-6 2 1-16,-2 2 2 15,2 0-2-15,5 5 1 16,0 0 0-16,0-3-4 16,-1-2 4-16,0 1-1 15,-1-7 0-15,-3 3 1 16,2 0-2-16,-5-2-1 16,0 5 0-16,1 1-1 15,-3 1 4-15,0 5 0 0,0-1 2 16,-3-2 0-16,1-1-3 15,2 2-2-15,-3-1 0 16,5 2-1-16,-3-2 0 16,1-3 0-16,2 2 2 15,-4 1 0-15,0-1-1 16,-2 0 1-16,-3 0-1 16,5 2-1-16,-4 1 1 0,3-1-1 15,1 0 0-15,-2 1 2 16,-1-2 0-16,9 1 1 15,-9-2-2-15,-1-3-1 16,5 6 0-16,-6-3-1 16,4 1 1-16,-4 1 0 15,1-5 1-15,-6 2 1 16,6 3 0-16,2 1-2 16,-2-2-1-1,-4 2 0-15,0 0 0 0,0 0 1 16,0 0 1-16,5 0 0 15,2 0 0-15,1-1-1 16,0-1 1-16,-8 1-2 16,0 0 2-16,0 0 2 0,1 0 0 15,7-2 1-15,-3 0-2 16,1 2-2-16,-2 0 0 16,2 0 0-16,2-1 0 15,-2 0-1-15,2 1 1 16,-3-1 0-16,-2 1 0 15,2 0 2-15,-4 0-1 16,2-1-1-16,-1 1 0 0,0 0 0 16,1 0 0-16,-2 0 1 15,3-2 0-15,0 0 2 16,0 0-3-16,0-2 0 16,1-1 0-16,0-3-3 15,-1-3 3-15,27-24 1 16,-29 25 1-16,-1 4 0 15,-1 2 0-15,0 0-1 16,-1 5 2-16,0 0 4 16,0 0 5-16,0 0 9 15,0 0 3-15,0 1 1 16,-5 17-5-16,-9 33-5 16,8-20-5-16,-2 7-6 15,2 4 0-15,3 6-4 0,0-1 0 16,6 7-2-16,1 0-6 15,2-3-41-15,-2 0-28 16,1-14-63-16,1-7-28 16,-2-4-53-16,0-10 129 15</inkml:trace>
  <inkml:trace contextRef="#ctx0" brushRef="#br0" timeOffset="76282.35">21518 16430 234 0,'-11'-9'171'16,"5"-2"-3"-16,5-3-22 15,2 2-16-15,11 5-40 16,2 2-17-16,-1 13-26 15,10 8-15-15,-7 11-12 32,-9-14-8-32,1 0-12 0,25 49-13 0,10 5-56 15,-4-4-37-15,-9-22-153 0,0-8 160 16</inkml:trace>
  <inkml:trace contextRef="#ctx0" brushRef="#br0" timeOffset="85691.68">21692 16773 63 0,'7'0'62'0,"3"0"24"16,3 0-10-16,3-1-27 15,4-2-11-15,3-4-10 16,1-6 3-16,-1-2 10 15,-2-9 3-15,3-5 2 16,3 4-4-16,6-10-9 16,-1 0-1-16,6-7-8 15,-10-5 0-15,-1 1-8 16,3 3-6-16,-5 1-3 16,2-1-5-16,-3 4-1 0,-4-1 1 15,-6 4 3-15,3 1 9 16,-6-9 9-16,-3-2 4 15,-1-7 4-15,-2-3-7 16,3 1 0-16,3-2-4 16,2-3-2-16,0-9 4 15,6 11-9-15,1 0-1 0,0 2-4 16,1 8-5-16,-11-11-1 16,-3 1 0-16,-9 3-1 15,-3-3 2-15,1 8 9 16,-1 3 7-16,5 3 5 15,2 0 1-15,6-4-9 16,5-5-8-16,3-4-5 16,4 5-3-16,-2-3 0 15,12 7 1-15,-13-1-1 16,2 4 3-16,-2 5-3 16,-15-2 0-16,8 9 1 15,1 2-2-15,-2 1 1 16,1 0 0-16,3 3 0 15,-1-5 1-15,4-1-1 16,2-3 0-16,4-7 1 0,-4 4-3 16,3 1 5-16,0 1-3 15,-6 8 2-15,0-1 1 16,-8 0-3-16,-5 0 3 16,-1-2 0-16,-1-2-2 15,3 2 4-15,-1-4-5 16,2-3 3-16,2 1-2 15,-3-3-1-15,-2-1 3 0,-3 0 1 16,-5 2 9-16,-2-2 11 16,-2-6 2-16,-2-12 3 15,5-5-6-15,-1-15-9 16,0-2-2-16,3-2-7 16,-4-6 0-16,0-4-2 15,3 1 2-15,-2-4 0 16,-3-1-2-16,0 7-1 15,-1 1-2-15,-1-1 0 16,2 5 0-16,4 17 1 31,5 35 2-31,0 0-3 0,-7-105 0 0,-1-11 0 16,9 3-2-16,0 41 2 16,0 2 1-16,2 10-1 15,-5-4 4-15,3 13-4 0,-6 2 1 16,1 2-1-16,7-1 0 15,2-8 0-15,2-5-1 16,8 4 1-16,-10-5 0 16,-2-2 0-16,-1 3 4 15,1-5-4-15,-2 4 0 0,13 11 0 16,-8-3-2-16,2 2 2 16,-3 0 0-16,-4-1-1 15,5 0 2-15,0 3-1 16,5 1 0-16,0-7 2 15,-2 1-2-15,-6-2 2 16,2 8-1-16,-5-3-1 16,3 0 2-16,0 4-2 15,-3-2 2-15,-2 3-2 16,-3 4 3-16,-3-1 0 16,3-2-2-16,-1 0 1 15,3 1-3-15,-3 4 1 16,1 8 2-16,4 1-2 15,-8-3 2-15,7 1-1 16,-2-4 1-16,5 4 4 16,0 6-3-16,1 8 1 0,-4-2-2 15,2 16-1-15,-3-2 2 16,3 4-3-16,1 7 2 16,1-4-2-16,4 8 0 15,12 7-1-15,-3 3-2 16,7 8 1-16,-3 5 0 15,-7 7 0-15,12 10 2 0,2 11 0 16,5 2-1-16,12 13 0 16,-2 1-3-16,1 1 5 15,2 1-1-15,3 0 0 16,1-1 3-16,5 8-4 16,-2 3 2-16,-5 3-1 15,-5 5-2-15,-2 0 3 16,-1-2-1-16,5-4 2 15,2-3-1-15,0-7-1 16,0 2 1-16,-1-6-1 16,-1-2 2-16,-10-7 1 15,-1-5-3-15,-11-10 1 16,-6-4-19-16,-9-11-69 16,-3-3-38-16,7-12-99 15,-5-7-86-15,-2-5 206 0</inkml:trace>
  <inkml:trace contextRef="#ctx0" brushRef="#br0" timeOffset="86102.76">22362 7650 267 0,'0'22'103'0,"-1"-6"-75"15,2 1-26-15,3-8-2 16,-2 9 2-16,-3-2 4 16,-3 6 12-16,-4 15 26 15,-7 2 10-15,-1 17 7 16,-5 3-8-16,-5 13-25 16,-1 2-10-16,-8 1-11 15,-8-3-2-15,-10-4-2 16,-10-1 0-16,-14-4-53 15,-5 2-65-15,-4 2 76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5T15:41:09.56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5509 8034 154 0,'-6'-16'126'15,"0"5"18"-15,2 3-21 16,2 5-8-16,0 11-19 16,-1 1-17-1,-1 15-21-15,-4 16-16 0,1 8-11 16,6 7-5-16,-2 10-5 16,1 10-3-16,1 8-6 15,2 14-5-15,1 2-2 16,6 11-6-16,1 1 3 15,1-3-1-15,1 6-1 0,4-3 4 16,-1 2-4-16,-1-2 2 16,3 1 0-16,-6 4-3 15,-1 0 6-15,-2 3 13 16,-4 2-1-16,-3-4 27 16,0-1 1-16,-4-6 2 15,-3-4 12-15</inkml:trace>
  <inkml:trace contextRef="#ctx0" brushRef="#br0" timeOffset="561.26">5567 10957 1475 0,'72'-110'-7'16,"15"79"2"-16,29-22-1 31,-58 27-10-31,1 0-9 0,204-73-8 15,1 1-21-15,45-13 8 16,-111 67 3-16,-2 6-5 16,-51 21 42-1,1 2-3-15,122 2 10 0,11 10 21 16,552 149-17 15,-816-141 5-15,-9-3 12-16,-5-4 12 15,0-6 11-15,-16-15 10 16,-10-14-5-16,-11-21-13 16,-1-15-15-16,6-30-14 15,4-12-5-15,10-20-4 16,3-9 0-16,6-5-1 16,6-1 1-16,6 1 1 15,8 9 0-15,6 16 0 16,0 1-2-16,6 15-10 15,5 3-3-15,7 6-9 16,8 10 3-16,2 15 2 16,-1 9 3-16,-5 19 5 15,-2 6 0-15,-9 13 7 0,-9 7 2 16,-17 7 3-16,-9 9 1 16,-25 6-4-16,-10 5-1 15,-34 7 3-15,-12 0 0 16,-33-4 10-16,-21 0 3 15,-34-12-5-15,-26 1 3 16,-31-3-15-16,-12 0-7 0,-9 6-43 16,11 3-27-16,20 15-51 15,13 1-35-15,28 9-99 16,19-2 165-16</inkml:trace>
  <inkml:trace contextRef="#ctx0" brushRef="#br0" timeOffset="1186.24">6258 8970 111 0,'-17'28'95'16,"-4"10"6"-16,0 15 5 15,-1 12-9-15,5 13-16 16,1 3-14-16,9 5-11 16,-3-1-8-16,9-3-7 15,6-9 0-15,15-20-7 16,6-10-4-16,8-20-10 15,2-9-8-15,0-17 1 16,2-9-4-16,1-21 9 16,2-13 5-16,3-19 4 15,2-11 9-15,3-8 7 16,-7-1 6-16,-2 19 22 0,-9 5 1 16,-12 26 14-16,-6 15-4 15,-14 20-5-15,-2 20-11 16,-8 21-25-16,0 11-11 15,-2 14-22-15,-1 2-2 16,4 10-5-16,6 2 0 16,13 0-32-16,0-6-59 0,17-1-90 15,4-7-42-15,-4-25-106 16,15-7 206-16</inkml:trace>
  <inkml:trace contextRef="#ctx0" brushRef="#br0" timeOffset="1638.37">7020 9355 250 0,'-4'36'165'15,"-5"7"-5"-15,-1 18-37 16,-1 11-27-16,2 6-16 0,3 7-12 15,0-4-13-15,3-5-10 16,2-11-19-16,1-9-4 16,0-22-16-16,0-14-1 15,0-23 7-15,2-16-4 16,3-24 4-16,1-12-4 16,0-25-5-16,-2-7 1 15,0-18-5-15,6-1 2 16,12 8-1-16,4 5-2 0,15 27 4 15,1 13-3-15,-3 20 2 16,-1 14 0-16,-7 18 3 16,-7 4 4-16,-2 26 11 15,-8 8 11-15,-10 23 15 16,-1 12 6-16,-9 17 13 16,-4 7-7-16,-10-7-12 15,-12-2-13-15,-14-13-25 16,-3-12-16-16,-4-15-75 15,4-13-34-15,9-25-92 16,5-10-47-16,9-26 169 16</inkml:trace>
  <inkml:trace contextRef="#ctx0" brushRef="#br0" timeOffset="2248.6">7505 9545 197 0,'18'49'128'16,"-2"4"-35"-16,3 14 3 16,-1 6-5-16,-4 2-40 15,0 2-9-15,-5-4-15 16,-1-3-8-16,-6-14-3 16,-3-8 2-16,-8-23 26 15,0-7 7-15,-9-17-2 16,-4-9-6-16,-3-15-29 15,-7-14-5-15,2-23 0 0,1-12-1 16,2-29 7-16,6-9-4 16,14-11-4-16,10 2-2 15,21 11-4-15,10 5 5 16,14 26 7-16,4 14 7 16,4 22 12-16,0 14-2 15,-2 14 5-15,-8 1-6 16,5 12 11-16,2 10 7 0,-4 15 21 15,1 3 13-15,-19 8 15 16,-8 4 4-16,-24 7-11 16,-16 9-6-16,-25 6-15 15,-15-6-13-15,-11-5-15 16,-3-5-10-16,-3-16-16 16,11-3-5-16,10-15-33 15,10-8-19-15,24-3-84 16,5-6-58-16,13-4-131 15,3-3-133-15,8-11 288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5T15:41:15.65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9607 7662 264 0,'0'-46'149'0,"-10"18"-19"16,-5 10-16-16,-8 19-24 15,-1 12-5-15,-7 23-5 16,5 17-4-16,2 20-14 0,4 15-7 16,7 22-14-16,3 11-7 15,7 23-13-15,-1 9-3 16,3 12-1-16,-2-3 6 15,-1-6 10-15,1-4-1 16,2-18-5-16,2-6-9 16,4-9-11-16,-2-9-3 0,2-12-1 15,-3-8-1-15,0-17-9 16,1-16-37-16,2-19-88 16,0-12-49-16,0-28-145 15,0-10 201-15</inkml:trace>
  <inkml:trace contextRef="#ctx0" brushRef="#br0" timeOffset="736.89">9373 7851 38 0,'-1'-50'23'0,"5"12"20"16,5 7 16-16,6 8 25 0,4 4 3 15,9 12-5-15,10 0-5 16,12-2-19-16,8-4-9 16,24-12-14-16,6-3-7 15,41-5-11-15,8-5-3 0,13 0-8 16,21 1-3-16,-4 6-3 15,6 8 0-15,9 18 0 16,-10 3 1-16,1 8 3 16,-1 10-2-16,-19 3 8 15,-4 7-1-15,-12 11-1 16,-12 2 1-16,-9 26-7 16,-12 7 1-16,-11 23 0 15,1 17-1-15,-21 16 1 16,-4 14-1-16,-23 5 3 15,-6 8-3-15,-8 2 1 16,-6-5-1-16,0 7 1 16,-6-16 2-16,5 2 19 15,2-9 7-15,-1-11 10 0,4-2 4 16,6-25-12-16,0-6-5 16,-1-18-2-16,0-10 4 15,-12-11 9-15,-6-5 8 16,-6-12 11-16,-7-1 2 15,-16-12 1-15,2-2 1 16,-33-8-4-16,-15-3 1 0,-20 1-7 16,-20-7-9-16,-12-4-16 15,-14 1-8-15,-23-5-10 16,-8 0-3-16,-30 6 0 16,0-1-3-16,-15 5 0 15,-6 1-1-15,11-4-2 16,-8 6 0-16,18-2 0 15,-13-1 0-15,10-1 2 16,2-8-1-16,-8 2 2 16,27-5-3-16,5-7 0 15,17-5-14-15,27-16-56 16,1-4-41-16,38-14-90 16,0 0-45-16,19-7 152 15</inkml:trace>
  <inkml:trace contextRef="#ctx0" brushRef="#br0" timeOffset="1448.11">9920 8474 106 0,'-23'-6'118'16,"0"4"2"-16,1 18 2 15,1 9-24-15,1 24-54 16,-1 15-15-16,5 19-12 16,7 13-3-16,2 4-5 15,9-3-2-15,8-12-2 16,0-11-3-16,10-20 3 16,-3-15-3-16,4-15 0 15,3-11 1-15,6-11-3 16,5-11 4-16,11-15 7 15,4-12 14-15,0-22 18 16,0-3 11-16,-4-20 21 16,-5 0-5-16,-4 1 14 0,-3 7 0 15,-13 21 0-15,-6 8-3 16,-7 25-17-16,-2 12-12 16,-2 21-27-16,-3 13-5 15,0 18-13-15,0 14-2 16,-3 11-2-16,2 4-1 15,1 7 0-15,-1-4-2 16,12 5 0-16,3 4-53 0,4-4-115 16,7-4-93-16,-6-21 142 15</inkml:trace>
  <inkml:trace contextRef="#ctx0" brushRef="#br0" timeOffset="1950.94">10739 8603 246 0,'-2'-26'147'0,"-1"19"-31"16,-4 7 1-16,0 14-16 16,-2 10-34-16,3 18-25 15,4 9-4-15,3 20-5 0,19 102 7 16,-2-74-26-1,4-1-13-15,3-1 3 16,-3-20-3-16,-3-10 1 16,-4-20 2-16,-4-13-2 15,-4-19 3-15,-5-15 1 16,-3-22 21-16,-5-18 1 16,0-23 4-16,-3-11 5 15,1-24-13-15,2-9 3 0,2-18 6 16,10 2-1-16,18 10-5 15,7 14-7-15,20 28-6 16,5 13-9-16,-7 27 2 16,3 12-3-16,-16 21-2 15,-5 13 2-15,-4 20-2 16,-8 13 3-16,-5 21-3 16,-13 10 2-16,-12 20 1 15,-7 2-2-15,-14 1 6 16,-3-6-2-16,-4-24 2 15,-7-10-1-15,-5-28-4 16,0-13 1-16,0-21-59 16,0-14-36-16,10-26-89 0,2-8-42 15,20-20 141-15</inkml:trace>
  <inkml:trace contextRef="#ctx0" brushRef="#br0" timeOffset="2425.35">11537 9009 124 0,'23'105'98'0,"-9"1"17"16,7 6-11-16,-17-22-32 15,6-2 3-15,7-23 2 16,-13-15-2-16,1-20-1 15,1-9-6-15,-8-22 0 16,-4-12-11-16,-7-27-9 16,-6-12-9-16,-1-32-4 15,3-12 11-15,2-28 13 16,-6-21 4-16,1-16-10 16,6-7-14-16,13 21-19 15,13 18-11-15,13 39-6 16,3 23-5-16,2 22 2 0,2 10 1 15,1 17 0-15,3 6 2 16,1 13-3-16,4 9 3 16,7 18 0-16,3 2 3 15,2 28 5-15,-9 4 5 16,-22 21 21-16,-16 8 6 16,-21-8 12-16,-13 3-6 15,-16-20-20-15,-10-9-7 0,-11-12-19 16,2-11-15-16,5-17-111 15,2-9-60-15,7-11-190 16,3-1 215-16</inkml:trace>
  <inkml:trace contextRef="#ctx0" brushRef="#br0" timeOffset="4102.24">10644 9435 132 0,'-9'2'101'0,"0"14"19"15,-3 5-13-15,0 19-31 16,5 12-12-16,2 10-16 0,-5 5-6 15,9-1-14-15,-2-3-4 16,1-7-12-16,3-3-4 16,-8-9-3-16,-3-3-1 15,-1-12 1-15,-2-5-3 16,0-13 3-16,1-8-2 16,-4-12-1-16,-3-12 1 15,6-14-2-15,3-6 1 0,10-11-2 16,8-6 0-16,8-5 1 15,9 3 2-15,4 12 2 16,1 9-1-16,-3 17-1 16,-11 7-2-16,-1 15-1 15,-3 4 1-15,7 15-1 16,1 6 1-16,3 8 0 16,5 4-1-16,3-1 3 15,4-6-2-15,10-6 3 16,4-4-4-16,8-13 1 15,3-3-1-15,-5-10 0 16,-4-5 5-16,-7-7 35 16,-6-3 16-16,-9 0 27 15,-4 3 8-15,-19 3 15 16,-6 2 10-16,-17 1-3 0,-5 1-7 16,-10 4-38-16,-1 2-20 15,2 12-23-15,2 3-7 16,7 15-11-16,3 2-3 15,1 3-2-15,1 1-1 16,4-3 1-16,1-2-1 16,12 0 0-16,0-6-15 0,14-4-88 15,7-4-52-15,2-8-111 16,8-5-76-16,3-17 223 16</inkml:trace>
  <inkml:trace contextRef="#ctx0" brushRef="#br0" timeOffset="4845.52">11519 9578 297 0,'-17'19'156'0,"-24"8"-24"16,-1 5-27-16,-4 8-28 15,-2-2-7-15,9 1-16 16,5 0-10-16,10-6-19 15,8-6-8-15,11-9-12 16,6-5-3-16,12-11 0 0,3-2-2 16,8-11 3-16,4-4-2 15,3-15 1-15,2-3 0 16,4 0 2-16,-3-3 7 16,-8 7 24-16,0 6 11 15,-19 6 12-15,0 6-1 0,-7 18-18 16,-3 8-10-1,-5 8-14-15,-6 6-6 0,-3-2-5 16,3-2-3-16,3-3-1 16,9-3-3-16,8-9-59 15,5-6-41-15,9-4-113 16,-5-14-47-16,11-1 38 16,-1-2 29-16,-8-4 91 15,13 9 79-15,-17-4-15 16,-2 4 9-16,1 9 49 15,-10 3 29-15,3 16 61 16,-3-1 21-16,-11 4 14 16,-2-2-10-16,0 0-25 15,1-2-12-15,5-10-13 16,3-5-8-16,2-8-16 0,4-5-7 16,5-7-19-16,3-8-6 15,2-3-11-15,-1-2-5 16,0 4-6-16,1 10-2 15,-3 13 1-15,-1 2-2 16,-2 14 3-16,-5 5 1 16,-3 5 5-16,0 3 4 15,-4-8 6-15,4-3 1 0,0-7-3 16,4-3-1-16,10-6 17 16,4-1 6-16,6-4 7 15,1-2 0-15,1 0-25 16,3 1-8-16,-1 3-7 15,2 3-3-15,-5 0-1 16,-2 1-1-16,-1-2 0 16,-12-3-9-16,-4 0-73 15,-2 1-45-15,-26 5-125 16,-4 2-95-16,-24 17 222 16</inkml:trace>
  <inkml:trace contextRef="#ctx0" brushRef="#br0" timeOffset="5297.72">10500 9842 154 0,'54'-41'94'0,"-25"22"-9"15,9 8-16-15,-4-2-39 0,6-1-12 16,1 1-11-16,-3-1-3 15,2-5-4-15,1 4-33 16,-2-7 22-16</inkml:trace>
  <inkml:trace contextRef="#ctx0" brushRef="#br0" timeOffset="5531.91">11034 9225 157 0,'-13'11'116'0,"-5"11"26"16,6 14-10-16,-6 17-29 15,-2 7-14-15,-5 9-31 16,-4 1-13-16,6 4-20 16,0 1-11-16,10 2-11 15,1-1 0-15,7-9-2 16,2-6-1-16,3-10-72 15,3-6-100-15,0-15 108 16</inkml:trace>
  <inkml:trace contextRef="#ctx0" brushRef="#br0" timeOffset="9214.53">13250 7760 83 0,'-3'-10'69'0,"-3"4"10"15,2 6-9-15,-2 0-5 16,0 9-14-16,3 9-10 15,-2 12-14-15,0 2-3 16,-2 10-4-16,-2 0 0 16,1 4-2-16,1 8-2 15,2 7-3-15,0 1-3 16,1 2-4-16,2 5-1 0,0 3-3 16,-3 1 0-16,5 13 0 15,-1 0 0-15,1 6 0 16,1 2-1-16,-1-2 0 15,2-4-1-15,4 4 0 16,0 2 0-16,2-2 0 16,1 2 0-16,-3-5 0 15,1-3 0-15,-2 6 2 16,0-4 0-16,-5-5-2 16,-2-2 0-16,-5-12 0 15,-1 0 0-15,1-25 0 31,2-23 0-31,2 2 1 0,-12 57 1 0,4-7 0 16,0-9 1-16,10-39-2 16,1 2-1-16,3-5-1 0,1-3 0 15,4-1 2-15,2-7 4 16,2-6 12-16,2 1 10 16,6-6 8-16,2-1 4 15,7-6-10-15,5-3-7 16,10-3-10-16,6-1-6 15,-1-2-1-15,1 0 0 0,8-4-3 16,-1-2 4-16,22 3-3 16,6-2-1-16,6 2 0 15,4 1-1-15,3-7-1 16,1 0 0-16,10-1 0 16,1 5 0-16,6 1 0 15,4 1 1-15,4 0-1 16,8 0 3-16,7 3-2 15,5 1 0-15,7 1-1 16,-1 2-3-16,12 0 1 16,-3 1 2-16,-1 3 1 15,13 3 2-15,-10-1-3 16,3 4 1-16,11 1-1 16,-9-1 1-16,10-3-1 15,2 3 0-15,-6-3 0 16,10 0-3-16,1 1 3 0,3-1 0 15,4 0 0-15,-5 1 4 16,2 1-4-16,0 0 2 16,-1 0-2-16,4-2-3 15,-13 1 3-15,10 2 0 16,-6 1 0-16,-12 0 3 16,13 3-2-16,-12-2 1 0,-6 2-1 15,9 1-2-15,-19 2 1 16,-3 0-1-16,4 2 1 15,-13-1 2-15,-1 0 0 16,-1 2 2-16,-13-3-1 16,-3 0 2-16,-6 1-2 15,-5 1-1-15,-2-1 3 16,-9 0 3-16,-4-1 24 16,-7 0 5-16,-12-1 2 15,2 2-5-15,-4 2-23 16,-6 0-4-16,-7-2-4 15,-4-5 0-15,-15-3 5 16,1-1 10-16,-9-4 16 16,-6 2 5-16,-6-3 2 15,-3-2-8-15,-8-1-13 16,-4-2-4-16,-4-3-5 0,-3-2 0 16,-3-5 3-16,-2-2 0 15,-5-9 4-15,0 4-2 16,2-15-2-16,1-7-1 15,4-10-4-15,1-16-1 16,3-7-3-16,5-6-3 16,3-3-1-16,3-3-4 0,3 0 2 15,1 7 1-15,1 3 0 16,2 8 3-16,2 0-3 16,2-5 3-16,1 0-3 15,-1-4 1-15,-1 7-1 16,-4 5-1-16,-4 2 1 15,2-2-2-15,-1 5 2 16,-1-1 0-16,1 9 0 16,-4 9 3-16,-8 4-2 15,-1 6-1-15,-5 7 0 16,-1 0-4-16,-7 10 3 16,-7-4 0-16,-6 6 1 15,-1 5 2-15,-9 2-4 16,5 6 1-16,-18 3-2 15,-10 2-1-15,-17 7 2 0,-11 5-3 16,-10 0 3-16,-1 8-1 16,-13-2 2-16,-11 4 0 15,-4 3 1-15,-15-6 0 16,-13 2-2-16,3 1 0 16,-15 0 1-16,-3 2-3 0,2 3 4 15,-6-2 0-15,-9 6-1 16,11 0 5-16,-21 0-2 15,3 1 2-15,-6-8-1 16,-11-1-1-16,17-3-1 16,-5-2 1-16,7 0-1 15,3-2 0-15,-17-2-1 16,12-1 2-16,-7-1-1 16,0 2 2-16,11-4-2 15,-5 1 0-15,10-4 0 16,4-3-1-16,-4-2 2 15,11-2-1-15,-6-3 0 16,46 3 1 0,62 2-1-16,1 2 1 0,-181-12-2 15,4-2 2-15,6 1-2 16,80 5 0-16,13 1 0 0,-1 1 0 16,2 4 0-16,2-1 1 15,9 0 1-15,3 1 0 16,10-2 0-16,3 2-2 15,3 0 0-15,7-3 0 16,12 5 0-16,-1-8 1 16,3 0 0-16,-3 0 3 0,10 0 1 15,10 1 2-15,4-4-2 16,1 1-2-16,-4-6-1 16,-3 7-4-16,1 0 3 15,-1-3 3-15,9 5-1 16,-2-1 5-16,-4 6-6 15,-2 4 1-15,-7 3-3 16,1 2 0-16,9 4-1 16,3 2 0-16,13 0 1 15,6 1 1-15,0-5-1 16,6 2 2-16,0-2-2 16,4 0 1-16,6 1-1 15,3 4-2-15,3 1 1 16,1 2-2-16,3 10 2 15,2-2 2-15,4 9-1 16,0 7 1-16,3 3-2 0,9 4-1 16,12 9-10-16,3 1-59 15,20 6-115-15,3-4-163 16,10 8 210-16</inkml:trace>
  <inkml:trace contextRef="#ctx0" brushRef="#br0" timeOffset="10373.95">14115 9638 124 0,'-7'45'47'15,"8"-7"-14"-15,4-5 6 16,1-6 17-16,0-6 6 16,0-14 12-16,2-7 5 15,2-19 6-15,4-8 3 16,7-23-13-16,5-13-9 16,16-25-20-16,6-15-12 15,3-17-19-15,4-4-4 0,-7-8-4 16,-2 3 9-16,-1-2 17 15,-1 6 4-15,2 15 6 16,-1 13-7-16,-1 28-10 16,-5 12 0-16,-10 26-2 15,-3 8 1-15,-12 16-7 16,-2 9-2-16,-3 13-4 16,-4 13-5-16,5 31-1 15,-3 18-2-15,-4 34-2 16,6 9 1-16,2 11-1 15,6 4 0-15,13-7 1 16,-1-6-2-16,4-19 2 16,3-14-1-16,-3-23 1 15,-1-9-2-15,-3-19-1 0,-4-12-3 16,-10-15-68-16,-2-11-43 16,-13-19-133-16,-7-10-68 15,-12-16 197-15</inkml:trace>
  <inkml:trace contextRef="#ctx0" brushRef="#br0" timeOffset="10522.11">14425 9458 190 0,'-29'35'103'0,"23"-15"-26"16,9-8-21-16,20-15-35 15,13-8-9-15,28-11-6 16,10-10-24-16,33-9 11 15</inkml:trace>
  <inkml:trace contextRef="#ctx0" brushRef="#br0" timeOffset="10825.84">16345 8665 360 0,'-44'3'158'0,"-4"10"-104"16,-12 24-14-16,-6 18 3 15,-2 18-1-15,0 2 4 16,10 16 13-16,3-3 2 16,22 3-6-16,11 1 1 15,13-20-14-15,12-6-9 0,16-16-18 16,-1-7-6-16,16-10-6 15,4-8-1-15,6-17 0 16,11-9-2-16,9-17-78 16,13-5-102-16,-4-13 112 15</inkml:trace>
  <inkml:trace contextRef="#ctx0" brushRef="#br0" timeOffset="11170.82">16763 8612 259 0,'-11'-16'169'16,"-4"13"-27"-16,-5 25-64 15,-13 14-36-15,-12 26-12 16,-6 10 8-16,-1 14 15 0,2 15 3 16,7 8-2-16,9 3-4 15,17 1-4-15,3-10 1 16,17-11-6-16,-1-7-2 15,11-8-11-15,11-7-7 16,11-14-8-16,9-12-8 16,16-20 3-16,7-9 8 0,3-16 12 15,2-6 3-15,-17-13-3 16,-6-1-7-16,-16-9-12 16,-5 3-5-16,-6-2-3 15,-10-5-33-15,-14-2-79 16,-7-3-36-16,-14 6-82 15,-11 0-9-15,-11 6 13 16,-8 1 129-16</inkml:trace>
  <inkml:trace contextRef="#ctx0" brushRef="#br0" timeOffset="11320.14">16401 9689 123 0,'49'26'125'16,"11"-6"6"-16,25-11-16 15,7-8-22-15,-1-11-50 0,-3-8-14 16,-19-15-29 0,-5-4-40-16,-2-8-94 0,-3 1 90 15</inkml:trace>
  <inkml:trace contextRef="#ctx0" brushRef="#br0" timeOffset="11548.99">16394 8933 370 0,'13'13'134'0,"31"1"-81"16,10 0 3-16,31-6 14 16,7 0 0-16,10-9-25 15,7-2-12-15,-3-3-19 16,4-4-6-16,-3 0-1 15,-5-1-6-15,-9 2-99 16,-1 5-104-16,4 7 124 16</inkml:trace>
  <inkml:trace contextRef="#ctx0" brushRef="#br0" timeOffset="11939.28">18379 9042 338 0,'-18'12'140'0,"11"21"-86"16,7 10 9-16,11 14 12 16,5-1-4-16,15 9 5 15,7 1 1-15,16 3-20 16,4 6-12-16,2-3-24 15,-1-12-5-15,-12-13-11 16,-3-12-1-16,-7-20-10 0,-1 1-64 16,0-18 48-16</inkml:trace>
  <inkml:trace contextRef="#ctx0" brushRef="#br0" timeOffset="12248.89">19037 9165 142 0,'0'0'78'0,"4"16"0"16,0 5 9-16,2 9-10 16,3 10-2-16,2 7-12 15,0 8 1-15,-1 4 7 16,-5-3 7-16,-1-6 11 16,5-5 5-16,3-11 10 15,2-11 2-15,5-15 13 16,-3-10 0-16,4-14-23 15,5-6-12-15,-1-7-41 16,9-5-13-16,3-8-16 16,4 0-7-16,9-4-4 15,6 0-1-15,11 6-1 0,4 4-1 16,3 3-18-16,2 6-36 16,2 2-109-16,6 4-62 15,15 9 126-15</inkml:trace>
  <inkml:trace contextRef="#ctx0" brushRef="#br0" timeOffset="12556.9">20227 8914 402 0,'-9'-4'173'16,"7"8"-114"-16,6 15-20 16,3 7-8-16,8 13-1 15,10 10 4-15,7 10 2 16,6 5-8-16,8-2-17 15,4-7-6-15,10-5-4 0,3-9 1 16,2-6-85-16,-4-4 64 16</inkml:trace>
  <inkml:trace contextRef="#ctx0" brushRef="#br0" timeOffset="12926.89">21014 9040 310 0,'7'19'125'16,"3"10"-91"-16,-10 22 0 15,-2 8 1-15,-12 13-11 16,-10-2-3-16,8-8 0 16,1-7 1-16,11-22 8 15,7-9 1-15,23-21 22 16,2-11 12-16,13-25 8 15,8-10 1-15,3-19-14 16,10-6-7-16,4-7 9 16,3-1 10-16,5 12 9 15,-7 8 4-15,-7 29-13 16,-5 10-8-16,-15 20-18 16,-3 9-9-16,-10 18-18 0,-10 13-7 15,-10 13-5-15,-4 11-3 16,-1-3 1-16,-1 1-3 15,3-3-14-15,5-8-70 16,8 15-226-16,2 4 209 16</inkml:trace>
  <inkml:trace contextRef="#ctx0" brushRef="#br0" timeOffset="24858.95">13200 8141 70 0,'4'-21'59'0,"2"5"12"16,3 4 2-16,3 9 1 16,3 3-6-16,2 7-3 15,1 9-7-15,-2 9-12 16,1 6-4-16,0 15-16 16,-2 3-7-16,0 10-5 15,-2 3-5-15,-4 11-1 0,-7 8-3 16,-2 14-5-1,0 10 3-15,-1 5-3 0,1 2 0 16,-5-1 2-16,2 5-2 16,-2-2 2-16,-2-2 0 15,0 5-1-15,-2-11 3 16,-2-5 5-16,2-1 7 0,3-16 10 16,-2-4 1-16,0-9 1 15,4-8-4-15,4-18-8 16,0-7-1-16,8-16-10 15,1-6 0-15,3-2-2 16,5-5-1-16,-1-5 9 16,7-1-2-16,4-4 3 15,0-3-1-15,12 0-9 16,3-8 2-16,14-3-4 16,10-4 0-16,14-4 3 15,3-1-3-15,11-1-2 16,7 0 0-16,9 1-5 15,11 2 6-15,7 2-2 16,7 1 1-16,14 6 3 16,-3 0-1-16,16 7 0 0,9 1 1 15,-1 3-2-15,2 2 1 16,5 5-1-16,-4 3-1 16,3 10 2-16,-1 1-1 15,-7 6 1-15,7 2 0 16,-3-6 0-16,1-3 0 15,6-9 0-15,2 2-1 16,10-5 0-16,1-2 0 0,3 3 1 16,-2-7 0-16,2 3 2 15,9 5-1-15,-9-7-1 16,1 5 0-16,-2-1-1 16,-9-1 1-16,6-4 0 15,-2 0 0-15,-4-9 0 16,6-1 2-16,-7-1-2 15,6-4 2-15,-8-5-1 16,-10 0 0-16,3 0 1 16,-13-2-2-16,-15 2 3 15,-1 0 0-15,-17 2 0 16,2 1 2-16,-4 1-2 16,-9-2 1-16,-1 1-1 15,-10-2-2-15,-10 1 4 16,-7-2-4-16,-18 1-1 0,-9-4 4 15,-6 7-1-15,-9 2 7 16,-11 5 13-16,-1 9 1 16,-15-3 13-16,-4-2-2 15,-6-2-3-15,-2-6 1 16,-6-12-13-16,3-2-4 0,4-16-7 16,2-9-4-16,12-7-1 15,4-11-2-15,10-7-2 16,1 1 1-16,1-13-1 15,4-3 4-15,-4-10-1 16,1-4 0-16,1 2 5 16,-13-4-5-16,4 4 5 15,-8 1-3-15,-13 7-5 16,5 3 4-16,-11 12-5 16,-1-2 1-16,-4 6 3 15,-3 6-2-15,-10 8 9 16,-5 6 0-16,-9 11 2 15,-9 1 2-15,-11 5-11 16,-5 6 1-16,-13 1-7 16,-2 5-6-16,2 10-2 15,-4 0-8-15,-3 8 2 16,-4 4 2-16,-13 2 3 0,-7 3 7 16,-1 0 2-16,-3 1 1 15,-17 1 3-15,-9 1-1 16,-10 6 0-16,-8 2 3 15,-5 4-5-15,4-2 2 16,-18 0 0-16,0-3 0 0,-2-6 3 16,-11 8-1-16,4-7 0 15,-3-1-2-15,-16 1 1 16,9-4 0-16,-15 5-1 16,4 3 0-16,-3 3 0 15,-19-2 0-15,2 3 0 16,-13-1 0-16,3 2 2 15,0 5 0-15,3-3-2 16,2-2 2-16,5 2-2 16,-5-4 1-16,5 7 4 15,-1-2-2-15,0 4 7 16,14 1-2-16,-16 1 1 16,17 0 0-16,-7 0-2 15,-3-2 3-15,20-5 6 16,-8-1-1-16,25-5 3 0,4-1-4 15,3 0-3-15,14-1 1 16,1 1-7-16,6-1 1 16,14 3-2-16,4 2-4 15,15-2 6-15,4 1-4 16,18-7 1-16,4 1 1 0,12-5-4 16,9-2 3-1,16-2 2-15,4-4-3 0,13 3 7 16,0-2-4-16,2 4 1 15,-3-4 0-15,5 4-7 16,4 3 2-16,4 0-4 16,6 0 0-16,1 2 1 15,4 3-2-15,1 9 0 16,2 6 0-16,3 12-2 16,1 9 1-16,-2 16 2 15,3 6 3-15,-1 16 9 16,0 6 3-16,0 4 14 15,0 2 0-15,1-3 4 16,7-5-2-16,2-2-16 16,4-3-1-16,3-6-11 15,4-1-7-15,5-11-61 16,3-2-43-16,-2 0-88 16,0-4-56-16,7 9 164 0</inkml:trace>
  <inkml:trace contextRef="#ctx0" brushRef="#br0" timeOffset="33018.03">16593 9225 157 0,'-61'-12'121'0,"0"19"18"16,4 9-15-16,10 15-11 15,6 1-10-15,17 1-16 16,10 0-10-16,15-5-27 16,12-3-14-16,10-6-11 15,3-3-9-15,17-7-6 16,6-5-3-16,17-6-18 16,12-7-8-16,15-7-36 15,5-5-20-15,6-3-55 16,-1 1-40-16,-1 8 110 15</inkml:trace>
  <inkml:trace contextRef="#ctx0" brushRef="#br0" timeOffset="34591.87">13516 10312 56 0,'-17'12'44'0,"-10"8"9"15,-1 3-1-15,-7 12 14 16,-3 4 4-16,-3 9 12 16,7 7 0-16,10 6-11 15,3 4-7-15,16 5-22 0,4 2-11 16,8 6-17-16,10 9-5 15,9 3-4-15,6-2-3 16,8-3 1-16,3-6-2 16,4-14 1-16,8-4 1 15,-1-14-3-15,2-9 4 0,9-7 4 16,3-8 3-16,7-13 11 16,8-6 2-16,2-16 4 15,-4-7-3-15,11-10-11 16,4-7-4-16,3-1-6 15,-2-4 4-15,-4 2 9 16,-4-4 7-16,15 9 10 16,6 4-1-16,5-3-4 15,12 8-7-15,-4-5-12 16,5 5-2-16,5 15-7 16,-2 7 2-16,0 11-3 15,-5 7 1-15,-6 13 0 16,2 12-3-16,-15 14 3 15,-1 12-1-15,-13 14 0 0,-13 5 2 16,-5 12-2-16,-3 6 2 16,-25 3 5-16,-10 5 5 15,-19 8 14-15,-19-4 0 16,-7 3 1-16,-12-2-8 16,-11-13-3-16,-3-5 0 15,-6-21-4-15,2-17 4 16,3-23-7-16,1-10 8 15,2-24 5-15,7-5-1 16,8-27-1-16,1-12-9 0,15-26-11 16,1-16-5-16,28-19-4 15,9-4 1-15,27-5 0 16,17 3 3-16,10 6 0 16,9 6 1-16,8 10 0 15,6 4-1-15,12-1 3 16,9-5-3-16,15-4 4 15,2-2 1-15,15 12-2 16,5 10 4-16,0 5-2 16,0 16 1-16,-4 14-1 15,-5 9-1-15,-5 26-1 16,5 6 1-16,-12 10 1 16,-1 7 0-16,2 9 0 0,-7-1 1 15,5 11-3-15,8 6 3 16,2 2-1-16,5 4-1 15,13-1 2-15,-5-4-1 16,6-9 2-16,2-8 3 16,-8-20 18-16,9-6 9 15,-5-27 21-15,-2-9 4 0,-4-20-7 16,-14-15-6-16,-22-17-16 16,-16-17-9-16,-31-22-5 15,-19-11-3-15,-23-11-14 16,-14 3-5-16,-32 7-17 15,-16 4-9-15,-30 13-23 16,-15 7-15-16,-15 17-42 16,-5 13-19-16,-20 23-24 15,-7 11-12-15,-14 19-55 16,-10 12 139-16</inkml:trace>
  <inkml:trace contextRef="#ctx0" brushRef="#br0" timeOffset="35485.31">14840 13963 293 0,'-30'69'171'16,"7"-5"8"-16,9-11-122 16,3-8-13-16,4-25-11 15,4-15 2-15,8-19 7 16,5-18 7-16,16-30 2 15,3-14-10-15,9-34-7 16,7-12-12-16,1-25 3 16,8-1-4-16,2 0 8 0,6 8 5 15,6 26 0-15,-3 14 2 16,-11 32-2-16,-9 18-2 16,-19 29-2-16,-12 17-5 15,-2 22 0-15,1 18-7 16,4 28 0-16,10 9-3 15,3 21-7-15,7 7 2 16,7 6-10-16,0 2 3 0,2-15-6 16,3-14-9-16,4-24-29 15,-14-19-30-15,-6-17-54 16,-9-12-25-16,-22-20-155 16,4-11 198-16</inkml:trace>
  <inkml:trace contextRef="#ctx0" brushRef="#br0" timeOffset="35644.25">15230 13268 118 0,'-49'25'83'15,"11"6"-17"-15,20-3 63 16,6-4 12-16,13-6-20 16,8-5-21-16,9-7-50 15,6 0-21-15,14-6-57 16,8-2-45-16,10-3 46 0</inkml:trace>
  <inkml:trace contextRef="#ctx0" brushRef="#br0" timeOffset="36012.91">16253 14136 248 0,'24'116'174'0,"-11"-13"9"16,-9-9-28-16,-9-20-27 15,-8-11-15-15,-5-29-8 16,-1-12-4-16,-5-31-15 16,1-16-13-16,-5-31-27 15,1-22-14-15,1-32-25 16,3-14-2-16,13-25-1 16,11 0-4-16,22 11 1 15,14 12-4-15,14 37-4 16,0 15-3-16,-2 29 1 15,-2 12 1-15,-11 23 0 16,5 5 2-16,-9 17 6 16,-4 9 5-16,-5 22 11 15,-9 5 4-15,-14 5 1 16,-12 5-7-16,-15-6-1 0,-1-3-5 16,-9-13-42-16,8-9-44 15,-13-30-110-15,-7-12-64 16,3-28 151-16</inkml:trace>
  <inkml:trace contextRef="#ctx0" brushRef="#br0" timeOffset="36398.93">16638 13660 159 0,'71'104'151'0,"-8"12"43"16,-15-2-25-16,-24-15-34 15,-9 3-24-15,-11-24-16 16,-1-13 2-16,-8-21-24 16,3-13-9-16,-4-25-24 15,1-7-10-15,1-29-6 16,-7-13-3-16,-4-26-6 16,-7-19-3-16,6-23-4 15,0-16-1-15,18-3-1 16,11 5 2-16,6 28-6 0,8 21 0 15,3 32-1-15,7 19-1 16,8 25 13-16,-1 10 5 16,1 17 10-16,-2 7 4 15,-9 13-7-15,-5 2-5 16,-19 8-11-16,-15 5-1 16,-24-1-11-16,-10-2-18 15,-12-9-76-15,-5-9-48 0,9-17-101 16,-8-15-50-16,5-29 191 15</inkml:trace>
  <inkml:trace contextRef="#ctx0" brushRef="#br0" timeOffset="36622.11">17195 12724 267 0,'61'-24'172'0,"-10"25"-1"15,-9 16-21-15,-19 19-38 16,-1 22-12-16,-12 35-15 16,-5 15-11-16,-6 17-16 15,-11-2-13-15,3-10-20 16,1-10-7-16,2-23-18 0,8-8-18 16,-2-23-88-16,-1-5-48 15,3-12 89-15</inkml:trace>
  <inkml:trace contextRef="#ctx0" brushRef="#br0" timeOffset="36816.01">17820 13510 533 0,'-10'47'219'0,"1"-1"-143"16,-5-1-13-16,-7-5-48 15,-1-2-10-15,-4-9-41 16,1-12-28-16,8-10-88 16,3-7-70-16,8-11 141 15</inkml:trace>
  <inkml:trace contextRef="#ctx0" brushRef="#br0" timeOffset="37159.48">18094 13296 351 0,'26'-21'166'0,"-7"-2"-41"15,-10 4-98-15,-7 7-15 16,-15 3-11-16,-3 7-2 16,-4 0-5-16,2 3-1 15,5 1 2-15,-1 4 2 16,3 13 7-16,2 8 11 0,-2 14 24 15,1 3 16-15,-1 14 25 16,-3-2 7-16,4 11 19 16,3-2 12-16,7-11 21 15,5-4-1-15,8-16-26 16,5-5-21-16,4-7-46 16,1-8-18-16,4-14-13 15,0-5-12-15,6-10-46 16,2-11-43-16,-7-14-106 15,8 1-45-15,0-17 142 16</inkml:trace>
  <inkml:trace contextRef="#ctx0" brushRef="#br0" timeOffset="37540.25">18761 13162 297 0,'-8'28'220'15,"-3"3"30"-15,-11 0-24 16,-15 0-63-16,-5 0-25 16,-8 2-51-16,5 2-13 15,5-6-29-15,1-5-10 16,14-4-11-16,4-4-11 0,10-8-7 16,6-4-3-16,7-6 2 15,8-4 3-15,11-7-2 16,4-6 2-16,8-14-3 15,2-5 3-15,9-7 4 16,-1-3 1-16,-5 1 13 16,-3 5-1-16,-8 17 14 15,-5 7 1-15,-2 22 14 16,-8 7 0-16,-11 23-9 16,-6 14-5-16,-10 17-24 15,-1 8-6-15,0-4-15 16,4-9-23-16,7-19-93 15,-2-13-71-15,9-16-157 16,12-10 205-16</inkml:trace>
  <inkml:trace contextRef="#ctx0" brushRef="#br0" timeOffset="37749.33">19082 12716 319 0,'10'48'199'16,"-3"7"-7"-16,-11 6-78 16,-5 7-31-16,-5 4-35 15,4 3-19-15,5 6-26 16,4 0-16-16,0-7-50 16,-1 0-62-16,-1-12-103 15,-3-6 133-15</inkml:trace>
  <inkml:trace contextRef="#ctx0" brushRef="#br0" timeOffset="38255.61">18988 13330 127 0,'30'-28'96'0,"11"7"15"0,-1 3 0 15,-1 5 3-15,6 12-10 16,-17 1-13-16,5 14-16 15,-10 9-25-15,-4 5-8 16,4 18-6-16,-10-4 1 16,3 11 2-16,-8-2 4 15,1-8 2-15,1-8 1 0,1-17-11 16,4 0-8-16,4-16-14 16,0 5-8-16,2-7-3 15,0-12 1-15,6-4-1 16,3-10 4-16,5-4 11 15,2-2 7-15,-2 4 13 16,-5 1 4-16,-9 10 2 16,2 7-2-16,-3 13 5 15,1 9-4-15,1 12 7 16,-5 3 2-16,0 7 6 16,-3-6 5-16,4-2 5 15,1-1-1-15,7-3-11 16,7 7-1-16,15 3-20 15,2 4-8-15,4-2-10 16,-5-4-12-16,-9-6 2 16,-5-8-2-16,0-3 1 0,5-1 0 15,4-3-9-15,5 2-5 16,0-3-31-16,5 1-25 16,2 2-105-16,-8 0-70 15,-1 2-171-15,0 1 241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376" units="cm"/>
          <inkml:channel name="Y" type="integer" max="696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0-09-25T15:06:31.863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1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0-09-25T15:07:09.306"/>
    </inkml:context>
  </inkml:definitions>
  <inkml:trace contextRef="#ctx0" brushRef="#br0">17721 6840 0</inkml:trace>
  <inkml:trace contextRef="#ctx1" brushRef="#br0">5983 10203 342 0,'-19'20'143'0,"-1"5"-61"15,1 5-15-15,6 16-7 0,7 7-5 16,10 33-31-16,1 13-8 15,0 30 0-15,-1 16 7 16,-4 21 14-16,0 8 4 16,-4 16-5-16,-12 10-7 15,-11 18-12-15,-9 9-4 0,-22 18-5 16,-4 6 2-16,-18 5-1 16,-2 4 5-16,9-8 19 15,36-90 7 1,0 0 7-16,-18 108 0 0,5 14-19 15,14-50-7-15,6-74-4 16,4-8 5-16,-2-31 15 16,0-13 8-16,2-24 4 15,2-12-4-15,6-21-10 16,4-12-7-16,9-13-8 16,2-9-4-16,9-8-8 15,7-1 0-15,21-6-6 16,14-3-1-16,19-7-1 15,14-7-2-15,17-9 2 16,20 2 0-16,28-9 0 16,13 5 1-16,39-1-1 0,8-3 1 15,40 10-1-15,16 6 2 16,25 15-1-16,16 5-1 16,15 7 1-16,9-2-3 15,9-6 1-15,3 3 0 16,10 0 0-16,3-2 3 15,1 7-2-15,-2 1 1 0,-5 7-1 16,-5 0-3-16,-14 10 3 16,-19 6 0-16,-7 6 1 15,-10 9 0-15,-18 5 0 16,-5 6 0-16,-36 0 2 16,-23-2 3-16,-16-8 2 15,-16-9 3-15,-29-9-2 16,-2-5-4-16,-38-4-3 15,-8-2 1-15,-35-8-1 16,-19-5 3-16,-27-9 40 16,-12-3 15-16,-9-17 21 15,0-12 3-15,-9-30-39 16,0-33-14-16,-13-58-25 16,1-28-6-16,3-57-4 15,3-16-5-15,13-27-7 0,4-19-2 16,8-5-3-16,-7-4 2 15,7 2 7-15,-4 16 1 16,5 5 0-16,3 2-2 16,7 16-4-16,3 0-3 15,5 19-4-15,5 16-5 0,4 29-1 16,2 23-2-16,-7 43 5 16,-1 22 5-16,-13 37 10 15,-6 18 2-15,-8 26 7 16,-3 12-3-16,-3 15-7 15,-5 4-4-15,-3 1-12 16,-2 1-3-16,-11 2 1 16,-3 2 3-16,-12 2 12 15,-10-5 7-15,-29-1 7 16,-19-4 4-16,-34-6 1 16,-18-2 0-16,-32-8 8 15,-5-7 5-15,-44-11 5 16,-11-3 6-16,-29-16-2 15,-35 4-7-15,-32-7-7 16,-15 0-7-16,-39 4-4 16,-1-1 1-16,-24 17 24 0,-24 12 8 15,0 19 11-15,-19 11-1 16,15 14-12-16,19 5-6 16,28 8-15-16,33 4 0 15,47 2-37-15,32 0-30 16,66 0-109-16,34-4-68 0,67 2 143 15</inkml:trace>
  <inkml:trace contextRef="#ctx1" brushRef="#br0" timeOffset="1205.73">14299 13430 549 0,'-9'-18'196'0,"-19"-35"-176"15,47 21-7-15,29-14-9 0,1 9-1 32,-1-1-3-32,54-36 2 0,38-11-2 0,-7 10 0 15,4 24-1-15,13 6 0 16,9 21-1-16,9 12 1 16,13 24 0-16,2 12-1 15,6 43 2-15,1 14-1 16,-17 18 0-16,-5 21 1 15,-21 5 0-15,-10 8 1 0,-18 21 12 16,-18 3 7-16,-16 9 25 16,-10-2 10-16,-20-6 0 15,-10-10-5-15,-20-18-20 16,5-4-12-16,-6-20-10 16,6-5-3-16,1-16-5 15,-5-9 3-15,-3-14-3 16,-4-4 5-16,-8-6 19 15,-8-5 10-15,-9-5 30 16,-9 0 4-16,-22-8-12 16,2 4-9-16,-12-2-28 15,-12-2-8-15,-16-3-5 16,-25 2 1-16,-23-8 10 16,-11 2 6-16,-23 1 18 15,8-6 7-15,-15 0 0 0,2-3-9 16,11-10-17-16,-4-8-11 15,-3 0-18-15,5-11-4 16,-4-7-15-16,2 3-5 16,16-6 9-16,10 6 2 15,10-1 19-15,12 1 7 16,20-1 12-16,4-3 10 16,30-1 2-16,9-3-5 0,19-7-6 15,0-6-10-15,9-12 0 16,8-9-1-16,-3-22-5 15,0-13 4-15,-2-31-4 16,-15-11-1-16,-17-26 3 16,-5-13-2-16,-14-7-1 15,9-3 1-15,20 12-47 16,12 18-75-16,23 27-228 16,12 6 218-16</inkml:trace>
  <inkml:trace contextRef="#ctx1" brushRef="#br0" timeOffset="1867.2">15738 15982 395 0,'4'-28'169'16,"-14"7"-76"-16,-4 13-15 16,-20 19 6-16,-9 16-5 15,-11 33-17-15,-9 11-4 16,3 21-12-16,5 13-14 0,18 6-15 16,8 1-9-1,26-3-8-15,12-14 0 0,32-14-1 16,22-5 1-16,25-25 10 15,18-14 5-15,11-32 25 16,1-15 6-16,-1-34 41 16,-11-14 22-16,-24-18 6 15,-15-5 2-15,-48-20-24 16,-25-11-26-16,-37-21-26 16,-19-10-26-16,-15 11-96 15,0 5-57-15,-9 25-113 16,-7 22-61-16,-16 33 201 15</inkml:trace>
  <inkml:trace contextRef="#ctx1" brushRef="#br0" timeOffset="2492.08">5867 15327 929 0,'-72'20'319'0,"-1"31"-282"16,-9 14-36-16,12 29-1 16,11 16-2-16,21 18 1 15,13 10-2-15,25 5 1 16,14-5 1-16,30-10 0 16,51-64-1 15,-47-31 2-31,-24-16-1 0,0-1 4 0,186 60 11 0,51-43 38 0,4-56 18 15,-107-71 29-15,-10-12 0 16,-45-22-34-16,-27-10-16 16,-46-15-25-16,-30-6-7 15,-39 6-3-15,-9 12-2 0,-27 42-16 16,-5 27-20-16,-17 52-83 16,-12 26-49-16,21 32-68 15,-3 12-14-15,26 8-98 16,14 5 221-16</inkml:trace>
  <inkml:trace contextRef="#ctx1" brushRef="#br0" timeOffset="2953.64">11908 15494 646 0,'19'2'249'15,"-39"25"-163"-15,-22 5-2 0,-44 32-27 16,-8 19-15-16,-19 37-33 16,0 20-8-16,21 43 5 15,11 9 8-15,40-2 22 16,22-10 14-16,46-47 9 16,28-27 2-16,56-50 19 15,22-24 6-15,49-53 26 16,10-26 17-16,1-52 5 15,-19-18-2-15,-60-17-34 16,-31-8-24-16,-72 1-45 16,-18 0-20-16,-49 2-84 15,-21 6-57-15,-24 29-123 16,-8 19-62-16,-29 47-167 16,-8 24 303-16</inkml:trace>
  <inkml:trace contextRef="#ctx1" brushRef="#br0" timeOffset="4176.63">7909 12896 541 0,'8'8'233'15,"6"15"-80"-15,3 21-133 16,4 15-17-16,4 30-2 0,4 9-1 16,-3 23 2-16,3 7-2 15,-3 8 11-15,-4-1 6 16,-6 2 21-16,-6-4 10 16,1-5 5-16,-1-6-3 15,-4-6-4-15,0-6-1 0,-7-21 13 16,1-45 3-1,0 1 8-15,3 8-1 0,-1-17-10 16,7-20-8-16,5-16-19 16,4-2-11-16,17-5-10 15,11 1-4-15,12-3-6 16,10 1 1-16,6-10-2 16,19 7 1-16,14-4 0 15,8 2 0-15,26 8 0 16,-7-8 1-16,13 5-3 15,9 4 0-15,-2 5-9 16,-5 0 0-16,3 6 1 16,-22-9 1-16,-7 2 7 15,-12-1 2-15,-22-3 0 16,0 4 3-16,-23 0 1 0,-12-6-3 16,-13-3 4-16,-17-7-1 15,-15-19 0-15,-3-2 2 16,-12-21-3-16,3-5 1 15,2-15-2-15,7-3-1 16,-6-20 2-16,10-8-3 16,4-18-10-16,-5-11-7 15,22-11-20-15,-1-1-5 0,11 4-1 16,13 2 4-16,4 13 16 16,-1 2 7-16,-6 11 9 15,4 17 4-15,-21 12 1 16,-1 11 3-16,-9 13 3 15,-9-1 0-15,-4 10 13 16,-10 3-2-16,-5 6 5 16,-10 3 2-16,-6 7-7 15,-13 7 4-15,-33 6-2 16,-19 6-3-16,-31 16 5 16,-19 10-5-16,-32 27 4 15,-9 13 8-15,-49 26 13 16,0 8 13-16,-8 18 20 15,-17-8-6-15,11-15-13 16,4-7-19-16,6-27-64 16,23 0-44-16,29-11-146 0,11-6-69 15,45-5 175-15</inkml:trace>
  <inkml:trace contextRef="#ctx1" brushRef="#br0" timeOffset="4992.72">8737 13665 369 0,'-24'-17'131'0,"7"9"-116"16,0 8-12-16,-4 10 8 15,4 12 8-15,2 17 9 16,9 14 0-16,10 21-8 16,10 10-9-16,12 8-8 0,6-8-1 15,24-21 0-15,3-16 5 16,19-30 14-16,7-13 5 16,-9-13 22-16,-11-12 10 15,-19-6 24-15,-18-4 23 16,-26-10 50-16,-6-2 6 0,-23-12-19 15,-6-2-30-15,-19 2-69 16,-7 4-24-16,-4 23-18 16,2 15 1-16,16 27-6 15,10 15 4-15,17 26-2 16,7 9-1-16,17 8-5 16,6-3-29-16,13-12-79 15,5-9-33-15,6-15-84 16,1-8-54-16,7-6 198 15</inkml:trace>
  <inkml:trace contextRef="#ctx1" brushRef="#br0" timeOffset="5676.98">9860 13340 368 0,'-35'-4'202'15,"-14"17"-9"-15,-7 11-151 0,-3 25-29 16,-8 16 6 0,-4 20 12-16,-1 10 8 0,5 9 16 15,12 5 3-15,20-3-10 16,7-12-11-16,34-18-23 15,10-21-9-15,29-25-4 16,23-10 3-16,22-29 2 16,4-15 2-16,13-29 18 15,-4-16 12-15,-10-18 25 16,-10-5 5-16,-32 0-8 16,-21 3-9-16,-35 11 5 15,-23 1 12-15,-39 7 21 16,-16 8-1-16,-17 21-28 15,4 21-23-15,-12 39-42 16,4 27-10-16,0 30-4 16,9 12 4-16,45 18 15 15,10 2 2-15,29 2 2 0,11-4-2 16,19-25-1-16,16-14-1 16,32-28 0-16,16-15 1 15,28-31-4-15,12-17 3 16,5-27 0-16,-2-10 0 15,-22-10 5-15,-15-3-3 16,-44 1 5-16,-21 2-2 0,-39 6 7 16,-25 0 3-16,-24 6-5 15,-22 4 2-15,-8 22-23 16,4 18-13-16,-10 33-18 16,9 19-1-16,12 16 18 15,10 3 13-15,45 5 17 16,18 3 3-16,25-1-7 15,14 0 2-15,27-12-3 16,8-9 0-16,5-17 2 16,8-8-2-16,-17-19-98 15,-13-4-108-15,-21-19 132 16</inkml:trace>
  <inkml:trace contextRef="#ctx1" brushRef="#br0" timeOffset="6318.06">8766 14156 589 0,'-22'20'218'0,"4"-1"-172"0,-4-11-37 16,-6-3-2-16,1-5 5 16,-10-6 20-16,-6-4 9 15,2-23 2-15,0-11-2 16,10-16-25-16,14-7-7 15,20 7-9-15,8 5-2 16,23 16-1-16,1 0 0 16,21 18 1-16,2 2 1 15,5 0 1-15,11 12 0 0,-9-4 0 16,6 9 0-16,-1 14 0 16,-10 1 1-16,-14 14 7 15,-12 7 13-15,-24 10 40 16,-12 7 19-16,-26 11 23 15,-9 1 0-15,-15-5-12 16,-1-9-7-16,5-17-21 16,6-11-11-16,6-30-66 15,7-17-45-15,12-34-151 16,8-15-86-16,22 1 182 16</inkml:trace>
  <inkml:trace contextRef="#ctx1" brushRef="#br0" timeOffset="7193.02">8772 13784 604 0,'-23'-8'228'16,"13"1"-146"-16,-1-13-56 16,4 3-3-16,7-3-6 15,-5-10-9-15,18 4-6 16,4-5-1-16,11-10-1 15,9 1 0-15,5-7 0 16,1 2 1-16,6-1-1 16,3 3 0-16,1 9 3 15,-1 6-3-15,-7 18 2 16,-7 10-2-16,-8 14-2 0,-2 8 2 16,-5 7 1-16,-3 6 9 15,-4 5 15-15,-7 0 14 16,-9-1 20-16,-6-3-3 15,-12-8-11-15,0 2-11 16,-6-12-9-16,3-3 1 16,2-15 14-16,2-6 2 0,10-13-7 15,-2-15-5-15,14-17-19 16,-3-18-8-16,15-8-6 16,15-4 1-16,16 6-4 15,18 5 2-15,22 11-1 16,4 13 1-16,-14 21 3 15,-2 16-3-15,-26 27 1 16,-11 13-2-16,-18 23 2 16,-22 3 4-16,-27 17 10 15,-12 0 10-15,-14 0 35 16,-4-3 15-16,-16-24 16 16,-9-3-2-16,-12-23-20 15,0-3-14-15,3-4-15 16,3-7-6-16,16 1-19 15,6-6-5-15,25-4-23 16,15-6-19-16,22-8-22 0,11-1-6 16,20-7 3-16,12-2 14 15,21-5 20-15,2-5 9 16,6 6 11-16,2 3 3 16,1 13 8-16,0 4-1 0,-4 14 6 15,-13 1 3-15,-31 6 7 16,-15 7 13-16,-40 8 28 15,-20 8 6-15,-27 6 8 16,-12-4-7-16,-13-4-21 16,5-8-9-16,10-15-52 15,15-2-61-15,38-22-232 16,20-18 199-16</inkml:trace>
  <inkml:trace contextRef="#ctx1" brushRef="#br0" timeOffset="8872.89">9503 14029 170 0,'1'-1'149'16,"-1"-1"0"-16,0 1-35 15,0 1-22-15,0 0-40 16,0 0-5-16,0 0-1 0,1 13-1 16,0 2-6-16,3 27-7 15,-4-27-15-15,-2 3-4 16,-5-2-6-16,-4-3 0 15,-5 0 6-15,3-11 11 16,3-5 20-16,5 2 8 16,5-18-3-16,1 2-10 0,8 0-19 15,0-7-7-15,-2 9-6 16,-1 4 0-16,-6 2-2 16,-1 6-2-16,-5 5 0 15,2 0-3-15,3-2-47 16,0 0-66-16,0 0 70 15</inkml:trace>
  <inkml:trace contextRef="#ctx1" brushRef="#br0" timeOffset="9257.7">9657 14041 80 0,'-16'0'79'0,"3"-3"44"0,-10-6-3 15,1-10-7-15,4-4-16 16,-1-11-14-16,11-2-5 16,5-8 3-16,5-2 1 15,13 6-14-15,8 6-8 16,-10 12-12-16,9 19-2 0,-4 8 7 15,-7 8 0-15,5 16 7 16,-12-3 5-16,-6 9 8 16,2 1 4-16,-5 0-11 15,-7-3-9-15,-4-7-22 16,-7-2-11-16,-4-6-11 16,1-3-5-16,1-5-4 15,3-4-2-15,9-5-5 16,-1-7-38-16,14-4-170 15,0-9-116-15,0-10 184 16</inkml:trace>
  <inkml:trace contextRef="#ctx1" brushRef="#br0" timeOffset="9452.18">9841 13777 409 0,'-18'45'264'0,"-3"13"-35"15,-4 4-49-15,-1-2-7 16,9-7-54-16,3-16-23 16,9-20-50-16,5-13-15 15,2-10-18-15,2-12-6 0,-1-17-51 16,-7-6-98-16,4-10 92 16</inkml:trace>
  <inkml:trace contextRef="#ctx1" brushRef="#br0" timeOffset="9973.79">8768 14073 118 0,'-41'-42'77'0,"21"28"9"15,9 3-1-15,-3 0-1 16,6 1-7-16,-3 3-11 16,8 4-6-16,2 2-11 15,-6 2-3-15,10 1 5 16,-5-2 2-16,2 0-1 15,0 0-2-15,0-1 0 16,7-1-1-16,1-1-2 16,0-1-5-16,3 3-13 15,33 11-8-15,-36 13-11 16,6 4-3-16,-6 1-5 16,-7-6-5-16,12-7-76 15,-6-13-77-15,9-7 94 0</inkml:trace>
  <inkml:trace contextRef="#ctx1" brushRef="#br0" timeOffset="10195.86">8856 13892 140 0,'3'3'129'0,"-2"0"39"15,-2 0-19-15,0-3-45 16,0 0-16-16,0 0-13 15,-8 4-10-15,0 8-15 16,-27 33-10-16,33-30-20 16,-1-4-8-16,-1-8-9 15,6-4-3-15,7-12-82 16,-1-7-117-16,16-12 126 16</inkml:trace>
  <inkml:trace contextRef="#ctx1" brushRef="#br0" timeOffset="10616.82">9514 13176 166 0,'-27'7'148'15,"7"0"8"-15,2-7-10 16,5-1-19-16,7 1-39 15,2-3-23-15,8-3-25 16,3-3-6-16,12-3-4 16,6-4 0-16,7-4-1 15,4 2-3-15,-5 2-9 16,-4 8-5-16,-12 8-7 16,-7 3-3-16,-8 5-21 15,0 5-23-15,0 1-69 0,-7-4-64 16,-4-4 107-16</inkml:trace>
  <inkml:trace contextRef="#ctx1" brushRef="#br0" timeOffset="10771.95">9431 13275 83 0,'-16'0'53'0,"4"-6"2"15,4-7-25-15,8-3-67 16,0 1 31-16</inkml:trace>
  <inkml:trace contextRef="#ctx1" brushRef="#br0" timeOffset="10936.78">9508 13313 426 0,'-21'49'217'0,"-9"3"-56"16,1-1-23-16,5-15-17 15,6-8 1-15,9-17-4 16,6-7-10-16,5-11-41 16,5-6-24-16,8-8-39 0,6-4-66 15,15-8-249-15,2 1 219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5T15:41:36.49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13651 7433 71 0,'17'-3'60'0,"0"-1"16"15,1 7-6-15,6-8-14 16,7 3-10-16,13-4-17 16,8 0-6-16,3-4-6 15,-1-1-1-15,4 1-3 16,-2-4-2-16,6 6 1 16,7-4 2-16,1 6 8 0,-1 0-1 15,-1 6 1-15,1 3-6 16,-1-1-10-16,4-3 1 15,16-5-7-15,-3 0 2 16,15 1 0-16,1 1-1 16,9 4 3-16,6-2-3 15,-3-6 4-15,2 5 2 16,-1-7 3-16,5 10 5 0,-3 0-2 16,-1 4 5-16,-6 4 0 15,3 1-2-15,-5 4 1 16,1-1-6-16,1-2 1 15,1-4 3-15,10 3 5 16,-3-1 1-16,4 2-5 16,-2-4-3-16,-1-3-10 15,-1 3 1-15,-2-2 0 16,1 0-4-16,-6-2 7 16,3-3-5-16,1 1 1 15,-4 0 2-15,8-1-5 16,4 2 1-16,1-4-1 15,4 2 0-15,2 0 1 16,-4-3-1-16,2 3 2 16,-3-1-2-16,-2 8 2 15,-5-3-2-15,-1 7 0 0,0 1 2 16,-3-6-4-16,1 1 2 16,5-4 0-16,4 1 0 15,8-3 3-15,1-2-3 16,0 1 2-16,-3-3-1 15,-8 2-1-15,-2 2 1 0,-8-2-1 16,-3 2 1-16,0 0 0 16,4 3-1-16,3-2 2 15,1-1-2-15,1 0 2 16,-6-9-1-16,-7 2-1 16,-34 3 2-1,-35 2-3-15,1 1 2 0,92-2 3 16,-13 2 2-16,-13 2 7 15,-55 0 1-15,-10-1 2 16,-1 2 1-16,-10-4 2 16,-3 0 2-16,-3-5 2 15,-1-5 2-15,0-3-5 16,1-5 0-16,-1-10-1 16,-2-7-5-16,2-13 5 15,-2-6-2-15,1-9 2 0,-2-1 0 16,-7-12-8-16,-2 0 0 15,-5-13-8-15,2-7 1 16,1-5-3-16,0-8-1 16,-3 2 2-16,5-3-2 15,-1 2 0-15,2 0 1 16,2 5-2-16,-5 0 1 16,7 0 0-16,-5 3 3 0,1 9-5 15,-2 4 2-15,-6 15 0 16,0 6-2-16,-4 1 4 15,-7 8-2-15,1 7 0 16,-5 2-1-16,-4 12 1 16,3 1 0-16,-9 8 0 15,-2-1 1-15,-4 8-7 16,-6 3 6-16,-4 4-3 16,-1 7 2-16,-6 2 1 15,-2 2-1-15,-4 6 1 16,-4 3-3-16,-14 7 4 15,-7 0-1-15,-16 3-1 16,-5 0 3-16,7-3-5 16,-3-1 3-16,-4-6 0 15,-5 3 0-15,-4-5 1 16,3-1-1-16,-7 2 1 0,-3-4-1 16,-8-2 3-16,-10 4-1 15,-10-2-2-15,-1 0 2 16,-13-4-4-16,-2 2 3 15,8-7 0-15,-6 2-1 0,-5-1 0 16,3-7 1-16,-7 1 1 16,-4-1-1-16,10-2 3 15,-13-3-3-15,-8 5-1 16,9-2 2-16,-16 7-1 16,7 6 3-16,2-2 0 15,-10 3 0-15,13 1-2 16,-11-2-2-16,5 6 1 15,4-3-1-15,-18 1 3 16,13 1 0-16,-7 0 8 16,2 7 4-16,20-2 1 15,-4 3 0-15,8 3-10 16,6-4-1-16,-2 7-5 16,2 0 3-16,19-2 5 15,3 6-2-15,13-8 7 16,7 0-3-16,7 1 1 0,9-3-2 15,11 3 0-15,7 4 0 16,2-4-8-16,2 0 5 16,16 0-5-16,5-3-1 15,11 3 2-15,4 2-2 16,-9 2 0-16,0 0-1 16,1 6 1-16,-1 1 0 15,13 9-2-15,2 5 2 0,6 6-1 16,3 2-1-16,4 0 1 15,3 3-1-15,3-2 0 16,-5 2 1-16,5 4 1 16,-1 3-3-16,7 15 4 15,3-1-2-15,1 9 1 16,3-2-1-16,4-2-1 16,3 0 1-16,4 2-2 15,0 1 2-15,1-1-2 16,2-3 3-16,-9-7 0 15,2 2-2-15,-6 3 5 16,-3 6-3-16,6 6 3 16,-1 0 1-16,2-4-2 0,6 2 2 15,-6-7-3-15,0 3 1 16,1-4-1-16,-8-7 0 16,14-8 5-16,9-7 2 15,6-13 10-15,15-4-1 16,15-9 0-16,2-6-1 15,15-5-9-15,9-2 1 16,-6-5-8-16,1-2 1 16,-3-5-20-16,-5-6-32 15,18-8-86-15,13-5-50 0,25-1 108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5T15:44:14.62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1757 9439 82 0,'-14'-28'80'15,"5"28"5"-15,0 9-3 16,-2 1-8-16,-5 5-19 15,-1 5-10-15,-2-1-15 16,-3 1-5-16,0-1-5 0,2 3-2 16,-1 2-1-16,-2-1 0 15,-3 5 8-15,2 6 2 16,-10 3 4-16,0 7 3 16,-2 8-2-16,-7 1 0 15,6 7-1-15,2 4-4 16,2 8-10-16,-1-5-4 0,5 1-11 15,2 3 0-15,4-3 0 16,5 4-2-16,0 1 1 16,8 1-1-16,1-2 1 15,-2 0 0-15,7-3 1 16,-3 2-1-16,3 3 2 16,7 1 1-16,-3 1 1 15,0-6 1-15,1-4-1 16,4-3 0-16,3-3-1 15,2 1-2-15,-9-9 1 16,5-3 1-16,6-4 19 16,-3-4 4-16,12-3 6 15,-8-1 0-15,-1-5-11 16,2 1 1-16,3 1 8 0,-3-1 3 16,2 3 4-16,2 3-2 15,-6 2-4-15,1-1-5 16,-3-3-5-16,-2-4-2 15,-1-4-7-15,-1-1-2 16,-1-2-7-16,0-3-1 16,-1-3-2-16,-1-2-1 15,1 0-13-15,1-2-54 16,1-2-161-16,2 1 155 0</inkml:trace>
  <inkml:trace contextRef="#ctx0" brushRef="#br0" timeOffset="2745.12">1715 12281 139 0,'-9'4'93'0,"2"5"6"16,-4-4-9-16,1 8-26 15,-1 0-14-15,-2 9-11 16,-2 6-1-16,-4 8 3 16,0 7 0-16,-4 10-4 15,5 7-2-15,-16-1-2 16,-3-3-1-16,-8 7-1 0,-7-1 0 15,10 18-2-15,-1 11 2 16,6 0 4-16,-1 5 1 16,1 0-2-16,4 4-3 15,-3 4-4-15,2-8-1 16,6-1-1-16,-2 0-1 16,11-5-6-16,3 8-4 15,5-6-3-15,5-2-3 16,7 7 0-16,-8-3 1 0,19 10-1 15,2-2 2-15,5 0 3 16,9 2 1-16,-11-4 3 16,4 0 1-16,-6-16-4 15,13-4-1-15,-5-2-1 16,1-1-3-16,3-1 3 16,-2 1 5-16,5-13 12 15,-1-2 6-15,4-11 9 16,-1-2-3-16,-1-3-12 15,8 5-5-15,-8-3-13 16,-9-6-5-16,-2-3-2 16,-17-8-1-16,1-6 0 15,5-3-3-15,-7-10-64 16,2-8-95-16,-6-12 100 0</inkml:trace>
  <inkml:trace contextRef="#ctx0" brushRef="#br0" timeOffset="13300.16">5578 7812 405 0,'-6'4'73'0,"3"6"-15"15,3-3-18-15,3-3-8 16,15-10-5 15,-8 4 17-31,0 0-8 0,37-12 2 16,7-8-23-16,7 0 2 16,-17 8-8-16,-4 3-8 15,193 4 50 32,-1 1-51-47,-195-2 11 0,-8 6 0 16,15-2 4-16,35-6 1 15,11-3-6-15,5-3 0 16,7 1-3-16,-3 2 3 16,10 5-3-16,311 11 44 46,-210 0-48-46,1-1 0 0,-175-2 5 16,24 0-4-16,-9 0 1 16,53 0-1-16,1 2-2 15,-1-1 1-15,-2 1-3 16,8 5 0-16,-5-3 1 0,-4 3 0 16,-4-1 2-16,-1 0 0 15,-2 7 1-15,-5-2-3 16,-1 2 2-16,-13 1-1 15,7-7-2-15,7 4 2 16,0-1 0-16,2-5 0 16,-6 3 1-16,-7-6-1 15,4 5 2-15,3-5 6 16,0 4 8-16,-4 1 2 16,-1-7 3-16,-7 8-4 15,-4-7-5-15,2 2-4 16,-3 3-4-16,-3 2-3 15,-1-1-1-15,-6-4 0 16,-1 0 4-16,-2-3-1 16,1 0 0-16,2 2-1 0,-4-2 0 15,-2 0-1-15,-4 0-1 16,-13 2 0-16,1-1-2 16,-7 5 0-16,0-3 3 15,-5 4 0-15,-3 1 0 16,-5-3 2-16,0 2-1 15,-4-5 0-15,-3-1 0 0,-5-1 3 16,-4-1 1-16,-6 0 13 16,5 1 1-16,0 0-1 15,-13 1-3-15,-9 1-12 16,-36 0 1-16,27-3-4 16,-1-4 1-16,-6-2-2 15,3 5 1-15,-15-7 0 16,-1 5-1-16,-10-1 2 15,-2 3-4-15,-2-2 0 16,0 3 0-16,-7 0-2 16,-5-4 2-16,-10 5 0 15,-8 0 1-15,1-1 1 16,8 1 3-16,-9-3-1 16,3 2-2-16,-5-5 1 15,-5-3-2-15,8 3 1 16,-4-4 0-16,1 4-1 0,-2 1-1 15,5-1 0-15,0 1 0 16,-5-2-2-16,-4-2 2 16,-3-1 1-16,8 3 4 15,-7 2-4-15,4 4 0 16,-5 0 2-16,-5-5-3 0,9 2 3 16,-3-4-1-16,-6 6-2 15,2 1-1-15,-2 1-1 16,1 2 0-16,-5 4 0 15,-10-2 2-15,6 10 0 16,-6-2 2-16,5 9-2 16,3 0 0-16,-5-4 0 15,4 6 0-15,3-6 0 16,-1-2 0-16,10 2 1 16,-1-5-2-16,2-5 0 15,3 5-1-15,8-2 2 16,4-2 2-16,8-3-2 15,3-5 3-15,-6 0-2 16,13 1 0-16,8-2 2 16,2 1 1-16,14-1 5 0,0-2 1 15,2 2 1-15,3 1-3 16,0-3-4-16,3-3-3 16,14 3-1-16,7-8 0 15,10 2-2-15,4-3 1 16,6 1-1-16,5 5 1 15,9-2-1-15,5 6 0 16,12-4 1-16,5-1-1 0,9 1-1 16,1-2 0-16,5 0 1 15,3 1 0-15,8-1 1 16,6 2-1-16,13-1 1 16,3 6-1-16,2 0 1 15,1-1 1-15,3 2-1 16,6 0 2-16,12 1-1 15,1-1 0-15,4 4 0 16,-1-4 0-16,9 4 1 16,3 1-1-16,4-4 1 15,8 0-2-15,-2 0 0 16,5 2 1-16,7-4 0 16,-7 2 0-16,5 3 0 15,-1-1-1-15,0 5 0 16,4 0 2-16,-5-4-1 0,10 5 1 15,-5 0-2-15,1-5-1 16,6 1 1-16,-6 0-1 16,-6-3 2-16,8 6-2 15,-3 0 0-15,-5-5 0 16,6 5 1-16,-6 0 1 16,-11-1 0-16,-1 3 0 15,-8 0 2-15,-2-2 3 0,-5 0 3 16,-5-3 3-16,-2 0 1 15,-9-3-3-15,2 1-4 16,-5 1-2-16,-8-4-1 16,-2 1-2-16,-9-1 1 15,-3-1 0-15,-7-2 0 16,-9 1-1-16,-10-1-15 16,-4 2-21-16,-8 2-53 15,0-1-36-15,-3 0-79 16,-2 0-69-16,-2 0 177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376" units="cm"/>
          <inkml:channel name="Y" type="integer" max="696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0-09-25T15:46:08.085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3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0-09-25T15:47:08.398"/>
    </inkml:context>
  </inkml:definitions>
  <inkml:trace contextRef="#ctx0" brushRef="#br0">6838 10738 0</inkml:trace>
  <inkml:trace contextRef="#ctx0" brushRef="#br0" timeOffset="139.58">2892 8302 0</inkml:trace>
  <inkml:trace contextRef="#ctx0" brushRef="#br0" timeOffset="33550.71">13414 9684 0</inkml:trace>
  <inkml:trace contextRef="#ctx1" brushRef="#br0">19277 7723 51 0,'-2'0'41'0,"-3"14"15"16,0 1-2-16,-11-6 9 15,1 9 4-15,0-10 2 0,-1-5-2 16,6-1-7-16,1-3-7 15,13-2-15-15,-1-2-10 16,5 1-19-16,4 1-3 16,-1-1 0-16,1 0 3 15,19 2 4-15,10 0 0 16,13-1 3-16,11 0-4 16,11-7 3-16,2-5 2 15,7-5-3-15,1 1-1 0,-2-2-4 16,6 1-2-16,9 8 3 15,-5-1 2-15,2 5 0 16,-5 3 2-16,6-2 0 16,-1 2 2-16,-2 0-3 15,4 0 2-15,-6 0 2 16,9 4 1-16,2-1 9 16,-2 0 4-16,3-1-1 15,-6-2 1-15,10 2-6 16,-3 1-3-16,1 2 1 15,-1 0 1-15,3 3 1 16,1 0-4-16,-15 4-7 16,-3 1-3-16,-18 2-7 15,-3 0-1-15,-3 5-2 16,-6-2 2-16,-7-2-2 0,-5 3 2 16,-10-3-2-16,-1 1 0 15,-3 3-1-15,0 1 0 16,-1-1 0-16,-8 5-2 15,-4-2-4-15,-9-1-7 16,-4-1-5-16,-4-7-7 16,-4 0-18-16,-1-5-11 0,2 4-17 15,0-3-8-15,1 1-5 16,5 3-11-16,0-5-26 16,1 5-26-16,-2-2 93 15</inkml:trace>
  <inkml:trace contextRef="#ctx1" brushRef="#br0" timeOffset="2204.1">15420 9072 64 0,'11'3'55'0,"-16"-5"10"16,13-1-1-16,4-1-15 15,0-1-8-15,12-2-6 16,0 0-2-16,7 0-3 15,2 0-3-15,3 0-5 16,7 0-4-16,8 2-6 16,5 0-1-16,7 3-6 15,1 1 1-15,5-1-2 16,1-1-4-16,15-1 0 16,2 1 0-16,1 0 6 15,3-3 11-15,-2 3 10 16,3-2 3-16,12 0 0 15,-3 2-7-15,5 0-8 0,1-1-5 16,4 2 0-16,1 1-3 16,4 0-2-16,2-1 3 15,1 0-3-15,3-2 1 16,4-1 1-16,8-1 0 0,-1 5-3 16,10-4 1-16,1 3-3 15,-3-1 0-15,0-2 3 16,-6 1 2-16,18 2 7 15,-8-1-1-15,-28-1-1 32,-59 2-3-32,1-1-6 0,179-3 2 0,-1-2 0 15,7-2 0-15,-78 8 2 16,5 2 4-16,-10 0 9 16,1 2 8-16,1 7 4 15,-10-2-1-15,4 0-10 16,-1 3-7-16,-9-4-5 15,3 0-4-15,-5 1 3 16,-8-2 4-16,-5-1 11 16,-11-1 7-16,-10 1 8 0,0 3 5 15,-19 2-8-15,-12-3-4 16,-16 4-14-16,-14-1-3 16,-8-3-7-16,-4 2-3 15,-14-3 2-15,-4 1-5 16,-10-2 3-16,-5 1-4 15,-7-4-6-15,-4-1-19 0,-6-2-47 16,-2-3-34-16,-3 3-69 16,-1-1-48-16,-2-1 143 15</inkml:trace>
  <inkml:trace contextRef="#ctx1" brushRef="#br0" timeOffset="9413.94">21356 7674 72 0,'0'0'54'15,"0"0"11"-15,0 0-4 16,7 2-12-16,5 4-4 16,-1-1-8-16,28 21-6 0,-20-16-7 15,2 0-1-15,7-3 4 16,4-3 3-16,5-3 3 16,0-1 3-16,9-7-5 15,1-1 0-15,8-2-5 16,4-5-4-16,9 6-3 15,3 1-2-15,-6 5-5 16,4 3 1-16,-7 4-6 16,-5 3-5-16,3-4 0 15,-3 3-1-15,1-3 1 16,0-2 1-16,-4-2-1 16,-3 1 1-16,-8-5-2 15,0 2 3-15,-4 1-3 16,-2-2 1-16,0 2-1 15,-6-1-1-15,1 8 2 0,-3-5-1 16,-4-3 2-16,2 1-1 16,-4-7 1-16,-2 2 0 15,-4 0-2-15,6 4 0 16,-14-1 1-16,2-1 0 16,-8 2 1-16,-6-4 2 15,2 3 0-15,-9-2 0 0,-7-1 1 16,-13-3-3-16,-16-2-1 15,-5 0-1-15,-17 3-1 16,-7 3 1-16,-10 1-1 16,-3 5-1-16,-7 2 1 15,-2 4 0-15,1 3 0 16,-2-1 1-16,3-1 0 16,7-1 1-16,1 1-1 15,1 1 1-15,13-1-2 16,-6 1 0-16,8 1 0 15,2 0-2-15,3 5 1 16,10-1 0-16,14-3 0 16,10 2 0-16,15-8 0 15,7-1-1-15,12-3 1 16,6-4-1-16,11 0 1 0,4-2-1 16,15 2 0-16,8 1 1 15,12-1-1-15,6-1 2 16,4 0-1-16,3-1 0 15,3-2 1-15,7 3-1 16,10 0 1-16,-4 1-1 16,6 0 0-16,-1-1 1 0,-6-5-1 15,9 1 1 1,-20-6 1-16,3 2 0 0,-14 5 1 16,-11 3 0-16,-4 5 0 15,-12-2-1-15,-9 3 0 16,-3 2-1-16,-7 3-1 15,0 0 0-15,-6-1 0 16,-1-1-1-16,-3-2 2 16,-3 0-4-16,-4-2 3 15,-2 0 1-15,0-1-1 16,0 0 0-16,-22 0 0 16,-45-3-2-16,15-2 0 15,-5-3 3-15,-20 0-3 16,-5 2 3-16,-14 2 0 15,-7 3-2-15,3 2 1 0,-4 4 0 16,-4 6 0-16,-1 2-1 16,6 6 2-16,13 1-1 15,17-2 1-15,10 1 0 16,14-5 0-16,5-4 1 16,19-5-1-16,7 1 2 15,19-4-2-15,9 1 0 16,21 4-1-16,8-3 0 0,18 0-3 15,6-2 3-15,14-3-1 16,8 0-1-16,17 1 3 16,2-2 0-16,3 1 0 15,-1-1 1-15,-11-3-1 16,5 2 2-16,-10 1 1 16,-4 1-1-16,-12-3-1 15,-8-1 2-15,-7 1-2 16,-6-2 0-16,-8-1 0 15,-1 6-1-15,-14-5-1 16,-1 3 1-16,-11 0 2 16,-7-1-2-16,-11 2 1 15,-7 1 1-15,-15 0 0 16,-9 0-1-16,-16 1 0 16,-10-2-1-16,-11-2 0 0,1 2 2 15,-8-3-2-15,0 0 1 16,-1 0-1-16,-4-2 0 15,4 2 0-15,4 2 0 16,-8 0-1-16,-3 4 0 16,7 3 1-16,-1 6-2 15,13 4 2-15,12 1 0 0,9 1 0 16,8-4 1-16,16-1-1 16,10-2 0-16,17-3-2 15,10 2-1-15,20-3-1 16,8 0-2-16,21-1 2 15,14 0-2-15,15 3 2 16,5-4 1-16,8 0 2 16,-1-5-1-16,0-5 2 15,-9-1 0-15,0-2 0 16,-8 5 3-16,-11-3-2 16,-1 1-1-16,-12 1 0 15,-5-1 2-15,-16-1-3 16,-2 2 1-16,-18-1 0 15,-7 1-1-15,-6 2 1 16,-14-1 0-16,-3 1 0 0,-6 2 1 16,-3-3-1-16,-7 0-2 15,-14-1-4-15,-16-2-1 16,-22-1 2-16,-1 1 1 16,-15 0 3-16,9 2 1 15,-6 4 0-15,-3 2-1 16,1 3 1-16,-3 4-2 15,12 7 0-15,8 3 1 16,6 2-1-16,5 1 0 0,8 1 1 16,4 1-1-16,19-3 2 15,11-2-2-15,15-5-7 16,8 1-2-16,27-2-4 16,11-1-1-16,22 0 3 15,13-1 3-15,8-3-4 16,10 4 3-16,10-6 3 15,-8-3 1-15,2-1 7 16,-10-6 0-16,-16-2 3 16,-3-1 0-16,-12-3 5 15,-8 2 4-15,-14 0 6 16,-4 1 5-16,-17 4-2 16,-4-2-2-16,-12 2-9 15,-4 0-3-15,-12 2-8 0,-3 2-4 16,-14 2-30-16,-6 0-34 15,-5 0 45-15</inkml:trace>
  <inkml:trace contextRef="#ctx1" brushRef="#br0" timeOffset="10945.18">20978 7827 22 0,'-17'3'16'0,"6"4"5"16,6-2-4-16,4-1-8 15,2-4 0-15,6 0 3 16,2-9 2-16,6-2 3 16,5 2 0-16,6-3-5 15,2-2-2-15,-4-4-6 16,-3 3-2-16,-5-3-2 15,7 6 0-15,-3 1 1 16,3-4-1-16,-5 7 6 16,-8-4 1-16,-1 4 6 15,-7 8 0-15,-3 0-1 16,-4 6-1-16,-14 8-7 16,-3 1-2-16,-11 7-2 15,-7 0 0-15,-3-3-2 16,-1 4 2-16,3-5 0 0,6 0-1 15,14-2 1-15,6-9 0 16,15-1 1-16,4-1-1 16,12-5 6-16,5-2 7 15,5-7 10-15,4-5 9 16,4-5 7-16,2-2 4 0,-1-3 0 16,-4-2 2-16,-7 6-14 15,-3 3-7-15,-14 6-12 16,2 8-5-16,-14 3-1 15,-6 6 0-15,-3 11-1 16,-7 2-3-16,-9 8-1 16,-4-5 0-16,-4-5 1 15,-2 4 1-15,14-5-1 16,4-3 0-16,8 2 0 16,6-7-2-16,4 0 0 15,4-3 0-15,3-6 0 16,3-3 1-16,1-3 2 15,2 0-4-15,0 3-17 16,-4-5-23-16,3 6-87 16,-4-1 84-16</inkml:trace>
  <inkml:trace contextRef="#ctx1" brushRef="#br0" timeOffset="22105.75">21082 7700 116 0,'1'-18'84'0,"-4"3"-4"16,1 8-12-16,-3 8-29 16,-6 9-14-16,2 6-14 15,-5 2-3-15,12 1-3 16,2-5 2-16,18 0 12 15,5-3 6-15,10-10 11 16,10-2 2-16,10-12-6 16,11-1-4-16,18 6-13 15,2-1-3-15,2 5-7 16,5 6-2-16,-5-5 2 0,-2 1 1 16,9-4 12-16,-8-9 0 15,-8-2 4-15,-3-4-4 16,-17-1-6-16,-5 4-3 15,-16 3-6-15,-10 1 3 16,-19 2-3-16,-9 2 4 16,-21-5-2-16,-9 3 1 15,-19 0-5-15,-4 3 0 16,-23 7-1-16,-5 3 0 0,-16 7 1 16,-7 0-1-16,9 7 0 15,-7-1 0-15,8 3 0 16,-4 0 1-16,5-1 0 15,14 1-1-15,7-3 0 16,9-2-1-16,13 3-1 16,9 1 2-16,22-2-2 15,12-4 2-15,19-5-1 16,10 1 1-16,16-6-1 16,10 5 1-16,12-5 0 15,10-2 1-15,9-4 4 16,10-5 1-16,13-4 3 15,8 0 0-15,10-6 1 0,1 2-2 16,2 4-2-16,-10 1-4 16,-7 5 0-16,-9 4-1 15,-14 1-1-15,-2 2 2 16,-28 0-2-16,9 2 2 16,-25 0-2-16,-13 0 3 15,-6 4-1-15,-22 1 3 16,-17 2-3-16,-10 2 1 0,-28-1-3 15,-12 2 2-15,-17 1 1 16,0 1-2-16,-7-3 1 16,0-1-2-16,1-1 0 15,-6-3 0-15,11 2-1 16,2-1-1-16,6 6-2 16,3-4 0-16,4 2-1 15,8 3 3-15,18-5 0 16,9 3 1-16,23-5 1 15,5-3-1-15,20 0-1 16,17-4 0-16,16-6-1 16,21 0 1-16,20-6-1 15,9 4 0-15,17 2 3 16,-3-3-2-16,18 7 2 16,-2-5-1-16,2 0 0 15,6 1 0-15,-3-5-1 0,-2-2 1 16,-4 1 0-16,-2 0 1 15,-16 2-1-15,-4 1 2 16,-19 2-1-16,-11 3 1 16,-22 2 0-16,-11 1 1 15,-15 3-2-15,-1 1 0 0,-18 0 1 16,-5 2 0-16,-15 0 5 16,-13-3-5-16,-9 0 0 15,-11-4-2-15,-12 0-5 16,-9-3 0-16,-17-1-5 15,-4-2 0-15,-19 0 1 16,-5 5 3-16,-3 1 3 16,2 4 2-16,5 2-1 15,2 5 2-15,0 5-10 16,0 2-7-16,1 7-12 16,0 4-2-16,2 4 5 15,2 1 9-15,22-6 14 16,19 2 1-16,15-9 3 15,14-4 0-15,26 3 1 16,0-15-1-16,24-1 0 16,15 3-1-16,10-3 0 0,16 4 1 15,22 4 2-15,9-6 4 16,23-1-1-16,2-3 1 16,7-3-3-16,-4-2 1 15,3-2 5-15,0 2 5 16,-6-14 4-16,-1-2 2 15,-8-3-4-15,2-2-3 0,-14 11-2 16,-10-3-6-16,-27 6-1 16,-14 4-2-16,-19 2 3 15,-8 3-1-15,-20 0 0 16,-8 1-1-16,-20 0-3 16,-11 1 1-16,-29 1-2 15,-12 1 1-15,-13 1-1 16,0 0 1-16,3 0 0 15,-1 0 0-15,-3 0-7 16,1 5-7-16,2-2-7 16,-2 3 1-16,4 5 7 15,-3 0 6-15,8 8 7 16,10 1 0-16,9 1 2 16,4 0-2-16,9-4 0 0,4-3 1 15,19-4 0-15,16-3 2 16,19-4 5-16,10-4 0 15,27-6 4-15,14-3-2 16,22-2 0-16,10-1-3 16,10 3-5-16,2 2 1 15,14 4-4-15,1 1 1 16,7 1 0-16,-1-1 1 0,6 1 0 16,-3-1-1-16,1-3 2 15,-5-1-1-15,-8-3 3 16,3 0 0-16,-17 0 4 15,-11 1-2-15,-22 1 0 16,-16-1 1-16,-14 2-5 16,-2 4 2-16,-13 1-5 15,-3 0-6-15,-7 1-75 16,-1-2-81-16,3 3 103 16</inkml:trace>
  <inkml:trace contextRef="#ctx1" brushRef="#br0" timeOffset="54672.51">19179 7769 41 0,'-9'-10'16'15,"6"3"-12"-15,1-3 1 16,-2-7 10-16,2-2 9 15,10 2 13-15,-2-5 8 16,3-1 3-16,4 3-5 16,-6-5-6-16,8 5-3 0,6 1-12 15,10 3-3-15,10-3-9 16,1 3-4-16,6 6-3 16,4 1-2-16,11 11 0 15,-5 0 0-15,13 6-1 16,1-4 2-16,3-1 0 15,18 2-1-15,8-4 6 16,0 0 3-16,8-1 3 16,-1 0 1-16,4 2-1 15,5 0-3-15,-1 5-1 16,-3-1-2-16,5-1-2 16,-7-1-1-16,8-4-1 15,1-1 1-15,1-3-3 16,2-5 0-16,1-2-1 15,-1-2 2-15,-5-2-1 16,-3 2 0-16,-17 1 1 0,-2 4 2 16,-24 6-2-16,-5 2 1 15,-14 6 1-15,-9 1-3 16,-10-2 4-16,-9 0 5 16,-16-3 9-16,-5 0 5 15,-22-2 2-15,-8 0-5 16,-17-1-9-16,-12-1-7 0,-16-2-1 15,1 0 1-15,-13 0 8 16,-11-1 7-16,-14 5 8 16,-10 0 0-16,-8 7-3 15,1 3-6-15,-17 1-9 16,10 3-2-16,-18 1-5 16,-4 2-2-16,23-4 0 15,-14-3 2-15,21-1 4 16,4-2 5-16,10 4 1 15,13 0 2-15,2 0-7 16,3 1-5-16,-4 1-2 16,-4 0 1-16,19-1-2 15,0-1 1-15,10-4-1 16,7 0 0-16,4 6 0 16,10-6 1-16,18 3 1 0,7 0 0 15,12-8 2-15,9 5-2 16,8-1 0-16,9-1-1 15,7 1-1-15,4 1 1 16,11-4 0-16,11-1-1 16,19-3 1-16,6-3 0 0,18-5-1 15,6-1 0-15,18 2 1 16,10 0-1-16,10 6 0 16,8 2 1-16,1 1-1 15,6 1 0-15,3 5 0 16,1-1 1-16,1 5-1 15,-4-2 1-15,-1 3-1 16,-6-3 1-16,-3-6-1 16,4 2 0-16,-15-5 0 15,3 1 0-15,-12-1 0 16,-8-3 1-16,-6-3-1 16,-14-1 0-16,-16 6 0 15,-11-1 0-15,-17 2 0 16,-8-1 0-16,-18 1 0 15,-7-4-1-15,-16-2 1 16,-8 2 2-16,-17-4 0 16,-8 1-2-16,-11 0 1 0,-9-4 1 15,-24-7-2-15,-10 5 1 16,-24-1 0-16,-5-2 1 16,-2 6 0-16,-7 1 3 15,3 2-3-15,1 3 1 16,-5 4-2-16,2 0 0 0,3 0 0 15,-7 1 0-15,0 0 0 16,1 0 2-16,5 2-3 16,-3-1 1-16,4 2-1 15,2-1 1-15,5-2-1 16,12 1 1-16,10-3 0 16,12-3-1-16,-2-6 1 15,9-1 0-15,18-2 0 16,6-2 1-16,9 3-2 15,-1-2 1-15,1 7-1 16,-6-1-1-16,0 3 1 16,2 1-1-16,7 4 1 15,5 1 0-15,11 3 0 16,5 0-1-16,10 2 1 0,3 0 0 16,6 1-1-16,4 0 1 15,8 1 0-15,4 0 0 16,10-1 0-16,6 2 0 15,19-1 0-15,7-2 0 16,20 0-2-16,6-3-1 16,12-3 1-16,17 0 0 15,8-1 1-15,10-1 2 16,13 0-1-16,-6-2 2 0,6 0-2 16,-4 0-1-16,-4-4 1 15,-1 0 0-15,0-3 0 16,2-2 0-16,-14-2 0 15,1-2 0-15,-10 1 0 16,-7 1 0-16,-7 0 0 16,-10 3 1-16,-26 4-1 15,-11-1 0-15,-28 3 0 16,-15 0 0-16,-16-3-1 16,-8 5 1-16,-21-2 0 15,-13 2 0-15,-23 2-1 16,-17-3 0-16,-16 4 0 15,-3-3 1-15,-17-1 0 16,-8 0 0-16,-5 3 0 16,-16 2-1-16,-10 4 0 0,7 5 0 15,-31-3 0-15,9 4 0 16,0 0 1-16,-7 0 0 16,24 0 0-16,8-1 2 15,12-2-1-15,9 2 1 16,12 1-1-16,11 0-1 0,16 1 1 15,11-1-1-15,13-1 1 16,4 2-1-16,23-1 1 16,9-1 1-16,18 0-2 15,6-3 0-15,15 2-1 16,8-1 0-16,19-2-1 16,11 0 2-16,28-1 0 15,1-1 0-15,19-1-1 16,4 2 1-16,9-4 0 15,12 1 0-15,5-4 0 16,6-3 0-16,9-2 0 16,8-3 0-16,9 0 1 15,18 0-1-15,-1-2 0 16,5 2 0-16,5-3 0 16,-5 1 1-16,7 1-1 15,-5 2 1-15,-10 1-1 16,-6 3 0-16,-10-1 0 0,0-2 0 15,-5 1 0-15,-6-1 0 16,-16-3 0-16,-10 1 0 16,-14 1 0-16,-6-2 0 15,-18 1 0-15,-10 6 1 16,-21-3-1-16,-14 3 2 0,-14 2-2 16,-11-3 6-16,-15 2-5 15,-11 0 2-15,-20-2-3 16,-17 2 1-16,-24 3 0 15,-16 3-1-15,-6 3 0 16,-6 2 0-16,-11 1-1 16,-9-4 1-16,-10-2 1 15,-8 2-1-15,-9-3 0 16,7 3 1-16,-27 1-1 16,-1-3-1-16,-4 2 1 15,-13 1 0-15,17 0 0 16,-1 3 0-16,2-1 0 15,14-1 2-15,3 3-2 16,9-1 0-16,19 2 0 16,3 1 0-16,3-3 0 15,3-3 2-15,11-1-1 0,6-2 1 16,28 1-1-16,7 0 2 16,10 1-2-16,2-1 1 15,9-2-1-15,7 2-1 16,18-2 0-16,8 3 0 15,13 0-1-15,4 0-2 0,13 4 0 16,8 0-1-16,21 3 1 16,6 0 0-16,13-3 0 15,10 1 1-15,11-3 0 16,15-2-1-16,18 4 2 16,5-4-1-16,15 2 2 15,2-2 0-15,11 0 0 16,-1 2-2-16,4 3 1 15,-2 0 1-15,1 1 1 16,6 4 0-16,-6-5 0 16,2 1-1-16,2-8 0 15,-11-5 4-15,5-3-3 16,6-6-1-16,-9 1 0 16,1-1 0-16,-14 0 0 15,-3 3 1-15,-22 0-1 0,-1 2 0 16,-17 3 0-16,-18-1 0 15,-5 4 1-15,-9-4-1 16,-19-1 0-16,-2 4 2 16,-16-4-1-16,-16 0 0 15,-7 1 1-15,-12-3-2 16,-20 1 1-16,-6 2-1 0,-24 2 0 16,-10 2 0-16,-4 1 0 15,-12 1 0-15,-23 1 0 16,-9 1 0-16,-17 3 0 15,-9-2 2-15,-9 3-2 16,3-2 5-16,-14 1-4 16,2 0 1-16,20-3 0 15,-11 2 0-15,0-3-2 16,9-3 2-16,-16 0-2 16,1 0-1-16,14-3 1 15,-14 3 0-15,5 1 0 16,13 4 0-16,-2-1 0 15,13 1-1-15,15 0 1 16,4-3 0-16,28 2 0 16,12-3 1-16,15 2-1 15,6 0 0-15,-3-1 0 16,1 4 1-16,12-4 0 0,5 1 1 16,14-1-2-16,6-1 0 15,13 0-1-15,7-1 0 16,15-1-2-16,6 0 1 15,16 0 0-15,2-3 0 0,20 5 0 16,2 0 1-16,18 3-1 16,6 3 0-16,12-1-1 15,10 0-1-15,1-4 0 16,8 1 0-16,10 0 2 16,0 0 1-16,12 1 1 15,6 0-1-15,2-1 1 16,9 2-1-16,6 1 1 15,5-1 0-15,-4-4 0 16,7-1-2-16,-5-5 2 16,-3-5 0-16,10 2 0 15,-7-2-1-15,0 1 1 16,0 1 1-16,-10 5-1 16,-5-2 4-16,-9 5-3 15,-10 1 1-15,-12 0-2 16,-6 3 0-16,-18-5 0 15,0 5 1-15,-19-3-1 0,-10 1 2 16,-17 1-2-16,-20-3 1 16,-8 1 1-16,-12 0 0 15,-9 0 3-15,-2 1 0 16,-13-1 1-16,-4 2-2 16,-10 1 0-16,-11 1-2 0,-17 0 0 15,-1 2-3-15,-14-6-10 16,4-4-30-16,7-7-161 15,-3-6 139-15</inkml:trace>
  <inkml:trace contextRef="#ctx1" brushRef="#br0" timeOffset="81755.67">18878 8900 98 0,'12'1'55'0,"9"-1"4"16,1 1-3-16,13 2-4 16,3-2-1-16,18-1-6 15,1 0-2-15,11-2-11 0,0-2-8 16,3 1-10-16,5-3-4 15,7 5-4-15,4 1-2 16,5 6-1-16,4 2-2 16,13-1 1-16,8 1-2 15,4-3 1-15,3-1-1 16,6-3 0-16,-5-1 1 16,2-2 3-16,-3-3 10 0,-4 0 7 15,6 2 2-15,-2 3-3 16,-1 2-8-16,-3 3-8 15,-11 2-1-15,-3 4 0 16,-3 0 1-16,-18 1 7 16,1 3 7-16,-10-6 6 15,-12 1 3-15,-12 0-2 16,-13-3-2-16,-21-2-2 16,-3 1 0-16,-11-3 10 15,-2 0 5-15,-11-1 4 16,-9 1-2-16,-16-3-17 15,-17-2-6-15,-17 1-7 16,-10 0-1-16,-16 1 0 16,-1-1-1-16,-11 0-1 15,-6 0-1-15,-5-1-1 16,-1 1-2-16,-4 0 0 16,-6-2 0-16,9 3-1 15,-8-2 2-15,-1 2-1 0,-1-1 0 16,2 0 3-16,-1-1-4 15,3-1 3-15,3 3-2 16,-2 0-1-16,5 2 2 16,2 2 0-16,3 3-2 0,5-2 3 15,11 2-1-15,4 0-1 16,6 0 1-16,1-2-1 16,-2 2 1-16,22 0-2 15,3-3 0-15,15 1 0 16,7 0 0-16,3-4 3 15,5 1-2-15,8-1 2 16,7-1-1-16,12 2-3 16,6-2 1-16,14 0-2 15,10-1-1-15,14-5 2 16,4-2 1-16,16-3 0 16,7-2 0-16,23 1 1 15,16 1-1-15,3-1 1 16,2 0-1-16,9 1 0 0,6 0 0 15,11 3 0-15,5 1 0 16,13-1 3-16,-5 3-3 16,6-2 2-16,5 2-1 15,-8-1-1-15,6 2 1 16,-5 1-1-16,-5 0 0 16,-7 4 1-16,-14 3-1 15,-3-2 2-15,-8 3-2 0,-16 1 2 16,-1-1-1-16,-27 1-1 15,-9-1 1-15,-18 1 1 16,-10-3-1-16,-19 1 2 16,-9 1-3-16,-12-2 1 15,-11-1 0-15,-18-1 0 16,-12-2 1-16,-13-2-2 16,-11-2 0-16,-17 0-2 15,-6 1 2-15,-16-1 0 16,-4 0 0-16,-3 0 3 15,-14 4-2-15,-2 0-1 16,-8 1 0-16,-15 1-2 16,8-1 2-16,-10 0 0 15,3-1 2-15,11-4 2 16,6-1-3-16,7 1 2 16,4 1-2-16,16 4 0 0,5-1 0 15,12-1-1-15,8-1 1 16,3 0 1-16,5 3-2 15,21 1 2-15,13 0-2 16,14-1 1-16,9 0 0 16,12-5-3-16,7 3-2 0,16 0-2 15,8-1-1-15,21-3 4 16,7 0 0-16,22-1 2 16,12 3 0-16,15-2-1 15,11 3 1-15,16-4 1 16,9 3 0-16,11-1 0 15,8-4 1-15,8 3-1 16,4-3 0-16,17 3 1 16,-5 2-2-16,2-1 0 15,4 0 1-15,-6-1-2 16,12-2 2-16,-3 2 0 16,-3 1 0-16,-5 0 3 15,-11 5-3-15,-15-4 0 16,-8 2 1-16,-21 2-1 15,-13-1 1-15,-12 5-1 16,-16 4 1-16,-22-3 2 0,-5 4-2 16,-22 1 2-16,-9-5-2 15,-11 2 0-15,-8-3-1 16,-11-2-2-16,-9 2 1 16,-15 2-1-16,-11-3 1 15,-15 2 2-15,-4-3-1 16,-19-2 0-16,-11 0 0 0,-19 4 1 15,-9 0 0-15,-11-3-1 16,-7-1 0-16,-8-3 0 16,-2 0 0-16,-8 3 3 15,-2-1 0-15,7 1 0 16,-7 0-2-16,5 1 1 16,6 2-2-16,-11 2 0 15,-4 0 0-15,4 3 0 16,-11 2 1-16,5 0 2 15,6 1-2-15,-6-1 0 16,10 1 1-16,26-6-2 16,5 2 1-16,21-5 0 15,15-2-1-15,5 0 4 16,12 0-4-16,20 0 2 16,7 0-1-16,16 0 0 0,8-1-1 15,13 1-3-15,4-1-1 16,22 1-3-16,6-3-1 15,19 0 5-15,14 2-2 16,19-1 3-16,5-4 2 16,19-2-2-16,6 0 2 15,15-2 1-15,12-1 1 0,18 6 1 16,13-2-1 0,10 2-1-16,0-4 0 0,5 1-1 15,-8-3-1-15,6 6 1 16,-7 0-1-16,-3-1 1 15,3-2 0-15,-15-2 2 16,-6 4-2-16,-2 0 2 16,-16 4-2-16,-11-4 1 15,-5-3 0-15,-29 4-1 16,-8 1 1-16,-18 4 0 16,-11-2 0-16,-23-1 2 15,-8-2-2-15,-19 3-1 16,-2 6-1-16,-13-4-1 15,-11 8 1-15,-20-7 1 16,-12 2 0-16,-16 1 0 16,-7-2-1-16,-1 8 1 0,-16-7 0 15,-15 6 1-15,-8 2 1 16,-12-4-2-16,-1 4 0 16,-10-1 1-16,8-4-1 15,-19 2 3-15,-5 0-2 16,9 1-1-16,-20-1 1 15,-3 4-1-15,10-2 1 0,-12 5 1 16,9 3 1-16,17 1-1 16,1 1 1-16,6-1 0 15,7 0-1-15,13 3 0 16,3-2-2-16,17-2 1 16,8-3 0-16,5-4 2 15,16-1 2-15,28-4 1 16,10-4-1-16,17-4 0 15,7-2-1-15,9-3-4 16,7 1-2-16,19 2-1 16,2-3 0-16,11 2 3 15,5 1 0-15,6 0 3 16,3 1-1-16,0-2-32 16,0-3-47-16,-3-4-183 15,11-1 171-15</inkml:trace>
  <inkml:trace contextRef="#ctx1" brushRef="#br0" timeOffset="108937.36">24138 6865 115 0,'0'25'103'0,"0"0"-5"15,2 5-17-15,3 6-12 16,-5 4-21-16,3 4-5 16,0 16-8-16,-1 7-6 15,-2 20-15-15,-1-1-6 0,-4 2-6 16,1 1 1-16,0-11-1 15,0 1 0-15,3-9-7 16,-1-11-67-16,2-12 50 16</inkml:trace>
  <inkml:trace contextRef="#ctx1" brushRef="#br0" timeOffset="109864.26">24419 6905 77 0,'0'14'43'0,"-2"3"-1"16,2 8-7-16,-1 12-11 15,6 8-3-15,-6 17-5 16,-4 9-1-16,3 19-1 16,2 9 10-16,0 5 33 15,7-3 4-15,-1-10-1 16,-2-11-12-16,4-17-36 0,-7-8-5 15,8-11-4-15,-3-7 0 16,2-11 2-16,-1-6-2 16,-5-15 0-16,-1-4 2 15,6-7-2-15,-3-8 3 16,-3-15 0-16,-1-7-1 16,-10-18 1-16,2-8-2 15,1-14-3-15,2 1 1 16,5 6-1-16,1 7 0 0,6 16 5 15,-3 1 4-15,7 12 7 16,-5 0 3-16,-2-4 1 16,1-4-4-16,-5-16-3 15,3-2-3-15,2-2 3 16,0-4 3-16,0 4 5 16,1 2 1-16,6 12-7 15,3 11-4-15,4 17-9 16,4 9-2-16,-8 8 0 15,4 0-1-15,-1 2 1 16,0-2-1-16,4 8 3 16,4 2-3-16,1 2 1 15,3 10 0-15,4 0-2 16,5 11 0-16,-1 15 1 0,-7 1 0 16,-4 13 3-16,-13 3-2 15,-5 9 0-15,1-3 0 16,-10-2 0-16,0-2 0 15,-6-13 1-15,-10-3 1 16,-9-8 0-16,-18-9 1 16,-21-3 3-16,-6-2-1 15,-11-7 0-15,9-5-3 0,18-5-18 16,-1-7-56-16,5-3 47 16</inkml:trace>
  <inkml:trace contextRef="#ctx1" brushRef="#br0" timeOffset="112531.69">23430 8235 134 0,'-7'-7'104'16,"-4"7"18"-16,1 6-17 15,0 4-28-15,-5 6-6 16,0 7-6-16,-1 0-2 16,-3 13-4-16,2 5-3 15,-2 16-13-15,0 14-7 16,0 11-6-16,1 3-2 15,5 3-6-15,2-8-2 16,5-13-8-16,6-9-6 0,7-13-3 16,6-6 0-16,6-9 0 15,1-5 3-15,10-13-3 16,1-7-1-16,8-15 1 16,4-8 0-16,-5-12 1 15,5-6 3-15,-10-6-2 16,-5-5 3-16,0-3 3 15,-7-3 5-15,2-3 14 16,-2 0 8-16,-2 0 13 16,1 2 2-16,-3 10 0 15,-1 3-5-15,-5 5-6 16,-2 7-3-16,-1 5-10 16,-3-1-2-16,0 12-5 15,0 1-1-15,-1 6-3 0,1 6-3 16,0 10-5-16,0 10-1 15,-2 15-4-15,-2 11-2 16,-1 18 0-16,0 3-1 16,1 9 1-16,5 2 0 15,0-2-1-15,2-3-1 16,-3-3 1-16,-3-5-2 0,2-15 3 16,-1-3 1-16,1-16-4 15,0-12-15-15,0-8-131 16,3-10-78-16,-1-20 131 15</inkml:trace>
  <inkml:trace contextRef="#ctx1" brushRef="#br0" timeOffset="113138.9">24116 8521 210 0,'-7'18'150'16,"4"4"7"-16,2 12-62 0,2 9-28 15,4 13-28-15,-1 9-9 16,4 4-13-16,-1 1-2 16,3-5-5-16,0-5-2 15,3-5-3-15,-1-4-4 16,-2-7 3-16,-5-5-1 15,-3-13 0-15,-4-4 2 16,-3-12-2-16,-3-9-1 0,2-8-1 16,-2-8-5-16,3-11-14 15,0-5-5-15,-1-20-1 16,1-14 4-16,1-19 15 16,-3-12 5-16,3-12 2 15,2 3 6-15,5 15 11 16,7 14 9-16,4 27 9 15,-1 3 1-15,3 19-3 16,-1 0-3-16,7 3-10 16,3 11-3-16,6 7-7 15,-1 4-4-15,8 20 3 16,-6 2 0-16,5 16-1 16,-5 14 2-16,-16 8 2 15,1 12 5-15,-12 4 22 0,0 3 10 16,-3-3 25-16,-4-4 13 15,-9-7 3-15,-6-5 0 16,-15-6-21-16,-8-6-19 16,-10-8-24-16,-1-8-10 15,0-14-12-15,3-10-2 16,10-15-17-16,3-6-39 16,11-13-108-16,12 0-49 0,13-5-170 15,10 0 227-15</inkml:trace>
  <inkml:trace contextRef="#ctx1" brushRef="#br0" timeOffset="113717.72">24865 8535 201 0,'5'50'134'0,"-5"10"-6"16,4 11-7-16,-3-1-33 0,2-2-8 15,5-1-9-15,-3-8-7 16,-3-1-5-16,-2-5-1 16,-5-9-6-16,-1-6 6 15,3-14 0-15,-1-7 3 16,-9-18 0-16,8 1-3 15,0-15-9-15,4-10-8 16,18-13-18-16,-6-18-8 0,-1-25-9 16,3-6-2-16,-3-30-1 15,-6-9 1-15,12 12-2 16,-8 2-1-16,7 41-1 16,4 14 1-16,1 21-2 15,6 9 1-15,7 3 0 16,-1 4-4-16,6 6 4 15,-1 2 0-15,0 12-2 16,1 8 5-16,-3 11-3 16,-1 8 1-16,-11 12 1 15,-6 1 1-15,-6 13 0 16,-9-2 3-16,-7 3 0 16,-11 2 1-16,-17-5 30 15,-8-2 9-15,-10 1 20 16,-7-10 6-16,-4-7-28 0,3-7-9 15,-2-20-22-15,6-5-6 16,9-14-5-16,9 5-3 16,16-7-89-16,7-3-81 15,15-1-222-15,-4-16 229 16</inkml:trace>
  <inkml:trace contextRef="#ctx1" brushRef="#br0" timeOffset="128501.53">16384 13328 33 0,'-29'-13'32'0,"24"13"15"16,0-2 4-16,3 3 6 16,2-1-3-16,0 0-11 0,0 0-7 15,0 0-10-15,0 0-5 16,11 5-2-16,14 4-6 16,34 4-2-16,-21-12-4 15,2-1-4-15,0-1 5 16,3 1 0-16,1 0 0 15,3 0 0-15,5 3-1 0,-16-3-2 16,2 2 0-16,-14-4 4 16,-8-2 3-16,5 0 3 15,-7 0 2-15,1 0-2 16,-8-4-4-16,-5 2 8 16,-5-3 7-16,-15 5 4 15,3 0-1-15,-17 1-12 16,-6 1-7-16,-16 0-7 15,-7 3 0-15,-1 5-1 16,0 0 0-16,14 4-1 16,-3-6 2-16,15 2 3 15,2-4-4-15,10 0 2 16,2 1 0-16,-1 2 1 16,8 0 2-16,6-3 7 15,9 6 1-15,7 0 4 0,1-3 0 16,9 0-2-16,9-2 0 15,6-4-4-15,11-2 1 16,3-1-4-16,-1-1-3 16,-2 0-5-16,-4 3 0 15,-6-2-1-15,-5 1 0 16,-6 3-1-16,-6 0-12 16,-2 2-107-16,-1 1-83 0,-4 7 121 15</inkml:trace>
  <inkml:trace contextRef="#ctx1" brushRef="#br0" timeOffset="129649.01">17052 14606 48 0,'-14'-5'25'16,"3"3"-13"-16,-1-1-6 16,0 0 6-16,-3 2 10 15,3 4 34-15,1 1 16 16,8 0 14-16,2 2-6 0,8-4-25 16,8-1-13-16,6-2-16 15,7-7-4-15,12-2-1 16,3 0-2-16,10-4-4 15,5 10-5-15,-13-1-5 16,-1 3-2-16,-7 6-3 16,-10-3 2-16,1 3 2 15,-8-2 1-15,-8-2 3 16,-2 0 2-16,-6-1 5 16,-4 1 1-16,-9 4 2 15,-10-2-3-15,-15 0-3 16,-5 1-2-16,-8 5 0 15,-6-4 2-15,0 2 4 16,-1 3 2-16,5 3-3 16,9 2-4-16,10 1-6 15,5-2-2-15,8-4 0 0,5 1 1 16,12-10 0-16,3 0 0 16,14-5 2-16,5 0 0 15,8 1 1-15,6-3 0 16,10 0-1-16,-3-5 0 15,0 5 0-15,-3-2-4 16,-12-2 0-16,-5 3 1 16,-11 4-1-16,-6 0 0 0,-9 3 2 15,1 1 0-15,-15 5 1 16,-10-2 1-16,-16 4-1 16,-8 2-2-16,-5-5-3 15,3 5 4-15,10 3 1 16,1-1 0-16,18 2 5 15,6-4 0-15,12-9 1 16,6-3-2-16,12-2-3 16,5-4-3-16,10 7-1 15,7 1 1-15,5 2 2 16,-1-1 0-16,2 0-1 16,-7 1 1-16,-11-2-4 15,-8 1-1-15,-9 1-53 16,-4-4-48-16,-7-6 64 0</inkml:trace>
  <inkml:trace contextRef="#ctx1" brushRef="#br0" timeOffset="130644.9">16413 13156 86 0,'-15'13'75'15,"2"-2"18"-15,7 1-13 16,6-1-28-16,-1-1-12 16,6-4-15-16,6 0-5 15,10-6 0-15,4 0-3 0,10 1-6 16,1-3-2-16,4 0-3 16,1-3-1-16,6 3-3 15,-1-1 1-15,-2 3 1 16,0 2-2-16,-16-1 2 15,1 0 4-15,-12 0 11 16,-4 3 4-16,-9-2 9 16,-7 0 1-16,-14 1-7 15,-7 0-6-15,-18 1-6 16,-6 5-2-16,-10-1-2 16,-4 2 3-16,6 6-1 15,2-7 0-15,10 4-1 16,1-4-2-16,9-2-1 15,13 6-5-15,5-4 0 16,5-1 2-16,11-1 0 0,-5-4-1 16,8 3 0-16,18-1 0 15,7 1-2-15,11-1 1 16,14-2-2-16,-2-2 1 16,7-4-2-16,2 1 1 15,-4-1 2-15,-3-1-2 16,-19 0 0-16,-10 0 2 0,-20 2-1 15,-4 2 1-15,-10 1 4 16,-11 1 2-16,-17-1 4 16,-8 1 1-16,-16 0 0 15,-1 1-1-15,4 0-2 16,0 0-2-16,13 2-2 16,4 0-4-16,14-3-1 15,13 2-1-15,-2-4 1 16,13-2 0-16,7-4 3 15,-1-5 3-15,20-3 8 16,2-5 0-16,10 2 7 16,8 1-3-16,1 4-6 15,-4 6-3-15,-4 5-7 16,-4 3-2-16,-7 2-3 0,2 4-3 16,0 5-58-16,6 6-40 15,10 12-135-15,-6 7 140 16</inkml:trace>
  <inkml:trace contextRef="#ctx1" brushRef="#br0" timeOffset="131348.1">17089 14625 162 0,'-36'2'73'0,"9"5"-42"15,2-8-13-15,8 5-11 16,1-4 0-16,6-6 4 16,4 7 4-16,6-11 10 15,4 7 2-15,11-1 3 16,5-8-5-16,6 5-9 16,3-3-4-16,9-2-5 15,4 4 1-15,10-3 9 16,-6-1 6-16,-1 7 14 15,-8-3-2-15,-10 1-5 16,-5 5-5-16,-16-2-8 16,-6 4 6-16,-18 5 8 15,-3 4 1-15,-20 5 4 16,-6 2-3-16,-7-2 7 16,-2 4 5-16,18 0-3 15,7-4-4-15,20 4-17 0,9-6-9 16,11-10-9-16,7 0 5 15,16-2 6-15,6-4 0 16,6-1 4-16,-3-2-5 16,-12-4-6-16,-1-1-2 15,-14 2-68-15,6 2-74 16,-2-11 87-16</inkml:trace>
  <inkml:trace contextRef="#ctx1" brushRef="#br0" timeOffset="135955.31">16634 13292 457 0,'-44'33'171'0,"12"-12"-126"15,7-6-22-15,12-10-20 16,2-5 0-16,6-6 6 16,0-2 7-16,5 4 12 15,3 3 12-15,5 8 21 16,1 5 3-16,3 8 2 16,0 0-4-16,7 3-18 15,7 0-10-15,18-3-10 0,8-3-4 16,9-7-4-16,6-4 3 15,3-6 5-15,0 0 4 16,15 3 4-16,2 0-1 16,-9 4-6-16,5 1-3 15,-2 1-6-15,5-4 0 0,19 2 0 16,-6-3-1-16,6-1-3 16,-6-1-2-16,15-3-1 15,2 0-3-15,6-1 0 16,8 1-1-16,-5 5-2 15,-2 1-1-15,-6 5 1 16,-6 5 0-16,5-1 19 16,-3 1 7-16,5-2 8 15,4-5 6-15,0-6-15 16,4-2-7-16,5-4-10 16,6-1-7-16,0 6-2 15,-40-1 0 1,0 0 2-16,83 3-1 0,20 1 4 15,-29-10 7-15,-12 6 9 16,-11 1 6-16,8 1-1 16,7 1-4-16,-9-2-11 0,0-6-3 15,1 0-3-15,-9 5-2 16,-4-6 0-16,-6 4 1 16,-11 0-2-16,-6-3 0 15,-15 2-1-15,-6-3-1 0,-19 0 0 16,-2-2-1-16,-11-8-3 15,-9 2-6-15,-14-8-55 16,-7 2-52-16,-24 1-132 16,-13-1-80-16,-33 5 197 15</inkml:trace>
  <inkml:trace contextRef="#ctx1" brushRef="#br0" timeOffset="137190.34">11715 14514 369 0,'-19'-8'156'15,"4"-6"-66"-15,4-4-29 16,3 2-20-16,-4-1-2 16,2 4-19-16,1 3-3 15,5 6-5-15,4 2 0 16,0 3 2-16,-1-1 1 15,1 0 1-15,0 0-1 0,3 4-4 16,18 8-1-16,40 29-2 16,-23-28 4-16,9-2 8 15,7 0 5-15,8 3 7 16,-3 1 0-16,3 1-1 16,-20-8-3-1,2 1-6-15,38 8-3 0,27-6-8 16,-7 0-3-16,-10-10-6 15,-1-6 1-15,8 0-1 16,8-3 0-16,1 5-1 16,-1 3 1-16,-1 2-1 15,-1 9 2-15,3 4 20 16,-2 4 7-16,-7-4 5 16,-6-2 1-16,8-1-16 15,-1-6-9-15,0 4-7 16,-1-7 0-16,-5-4-1 0,9 1-1 15,-7-2 2-15,-1 1 0 16,-4-2 6-16,-5 2 3 16,6 1 4-16,1 0-1 15,-10-1-5-15,-3 0-3 16,-8-3-4-16,1 3 0 16,15 1 0-16,-6 1-1 0,-6 0-3 15,-2 0 0-15,-9 3 2 16,1 1 1-16,9 3 14 15,-2-1 6-15,-3 1 7 16,2 4 4-16,-7-6-11 16,1 4-4-16,3-3-7 15,2-7-5-15,8 6-3 16,-5-2-3-16,-4 1-1 16,-5 1 2-16,-4-5-1 15,4 1 0-15,-16-1 2 31,-24-1 1-31,0 1 4 0,68-1 4 0,-8 0 2 16,-2-2-3-16,-40-4 0 16,4 3-1-16,-1-1 12 15,-6 0 5-15,1 3 9 16,-2 0-1-16,-2 2-8 0,-3-1-5 16,-9 2-11-16,-3-3-2 15,-10-1-5-15,0 0-1 16,-8-3 0-16,-2 1-1 15,-4-5-2-15,-7 0-19 0,-3-10-137 16,-7 5-105-16,-24-15 151 16</inkml:trace>
  <inkml:trace contextRef="#ctx1" brushRef="#br0" timeOffset="143971.18">16732 12193 61 0,'0'-1'36'15,"0"0"1"-15,0 0-5 16,0-1 4-16,0 2 8 16,-1 0 4-16,0 0-2 15,-4 4-4-15,-11 6-5 0,-21 36-4 16,24-28-6-16,1 5-7 15,-1 1-5-15,-3 2-2 16,3 5-3-16,-2-6 0 16,1-1 1-16,0-3 1 15,5 0 1-15,0-1-2 16,2-1-1-16,3 3-1 16,1 0-3-16,-2 2-2 15,4 0-1-15,1 7 0 0,-2-4 0 16,2 2 0-16,1 8 0 15,1-7-1-15,6 8 1 16,2 0 0-16,3-4 2 16,1 2-2-16,2-2-2 15,0-1 1-15,-2-3-1 16,-1-2 0-16,-4-6 0 16,2-1 0-16,1 5 0 15,1-2-1-15,5 6 0 16,0-3 0-16,0-5 1 15,4 4-1-15,-5-7 1 16,0 3 0-16,-7-6-1 16,-8-3 1-16,1 4-1 0,-4-9 1 15,1 6 0-15,0-3 1 16,-4-4 1-16,-4 1-2 16,8 0 2-16,-4-7-2 15,-5-5 1-15,6-3 0 16,-18-15 0-16,8 1 1 15,4-5 0-15,-4-5 0 16,6-3-1-16,1 5-1 0,-4-1-1 16,2 7 1-1,5 11-2 1,-1 1 1-16,-11-38 0 0,-2-11 0 0,4-12 0 16,9 16 0-16,5 2 0 15,3 2-1-15,0 4 1 16,5 8-1-16,3 7 0 15,1 2 1-15,7 6 0 16,-4-3 0-16,-4-7 0 16,2 3 0-16,-1-8-1 15,1-1 1-15,0-2 0 16,-8-6-1-16,6 9 0 16,-2 5 1-16,5 11-1 15,0 4 1-15,-10 0-1 16,6 7 1-16,-11 1 0 0,2 0 0 15,-2 4 0-15,-9-4-1 16,2 2 1-16,4 7 0 16,2-2 0-16,-2 0-1 15,1 4 1-15,1 0 0 16,0 0 0-16,0 0 0 16,-2-1 0-16,-8 1 0 15,-3 2 0-15,-31 18 0 0,28 2-1 16,-6-3 1-16,0 10 0 15,1 8 0-15,4 9 0 16,-3 6 2-16,2 2-1 16,1-3 0-16,0 1-1 15,2-3 1-15,2 0 5 16,3-1 1-16,3 0 10 16,6 2-1-16,7 14 3 15,3 2-1-15,4 10-4 16,0-2-2-16,1-10-5 15,2-1-1-15,2-7-2 16,0-6-1-16,2 4-2 16,-4-11 1-16,-3-12-17 15,4-3-27-15,-6-16-105 0,5 0 95 16</inkml:trace>
  <inkml:trace contextRef="#ctx1" brushRef="#br0" timeOffset="145684.1">17009 14691 56 0,'43'-48'33'15,"-29"24"-1"-15,4 0-14 16,-2-1-7-16,1-7-6 16,0-1-1-16,1-1 3 15,0-4 4-15,1-2 7 16,1-1-1-16,1 0-2 15,6-1-5-15,-7 2-4 16,-5-5 0-16,-11 3 5 16,-5-2 2-16,0 5 8 15,2 4-1-15,1 0-2 16,-2 6-2-16,1-7-1 0,1-1 0 16,2 0 7-16,-1-6-1 15,-6 3 0-15,1 5-3 16,-4 3-6-16,4 3-2 15,4 7-3-15,-2-3-1 16,-3 4 2-16,1 2 2 16,-4 4 4-16,3 3 4 15,-8 0 6-15,-1 1 0 0,-1-1 3 16,-9 0 0-16,4 2-3 16,-2 0-1-16,2 5-4 15,5 1-3-15,5 1-3 16,4 2-2-16,1 1-4 15,1 0-1-15,2 0-4 16,0 0-1-16,0 0 0 16,0 0 0-16,14 6-1 15,3 4 0-15,25 18 0 16,-24-12 1-16,6 7 0 16,-6-2 0-16,3 14 0 15,3 5-1-15,-14 12 0 16,1 9 1-16,5 4 1 15,-11-5-2-15,6-6 0 16,-2-6 0-16,-9-7 2 0,0 0-1 16,-3-5 0-16,-5-2 0 15,1 3 0-15,-7-1 0 16,-2 1 0-16,-4 3 1 16,0-2 0-16,-5 4-2 15,-7 8 0-15,4 5 0 16,-2 5 0-16,8-1 1 0,7-10-2 15,1-9 1-15,4-13 0 16,4-6 0-16,3-9 1 16,1 0-1-16,2-6 1 15,0-5-1-15,2-1 1 16,-2-1-1-16,0 0 0 16,0-1 0-16,10-3 0 15,9-6 0-15,33-24 1 16,-34 10-1-16,6-6 1 15,-6-12 0-15,-6-9-1 16,2-2 1-16,-5-6-1 16,2 6 0-16,1 1 0 15,-1-4 1-15,-3 2-1 16,0 0 1-16,-4 6-1 0,6 2 1 16,-6 1-1-16,-2 1 0 15,3-4 0-15,-3-3 1 16,0-10 1-16,-8-8-2 15,-5 13 1-15,-5 0 1 16,-4 19 1-16,4 15 0 16,-2 3 4-16,6 7 1 15,-7 6 3-15,3-2 0 16,-7 2-3-16,-1 2 0 0,6 0-4 16,-1-2-1-16,3-2-1 15,2 1-1-15,3 0 0 16,2 2-1-16,5 3 0 15,2 0 0-15,2 8 0 16,0-5-1-16,0 0 1 16,2 4 0-16,1 6 0 15,14 6 0-15,31 23 0 16,-28-24 0-16,5 7 0 16,2 0-1-16,-1 14 1 15,-3 2 0-15,-5 13 0 16,-7 3 0-16,-11 6 0 15,8 2 1-15,-5-7 0 0,-2-4-1 16,0-4 1-16,-9-2-1 16,-4 5 2-16,-3-1-1 15,-7 4 2-15,0 3-1 16,-8-5-1-16,6 4 1 16,2-6 0-16,2-1-1 15,10-10-1-15,-1-5 0 16,7-12-1-16,0-7-4 15,4-6-37-15,2-4-27 0,0-8-105 16,2-5 107-16</inkml:trace>
  <inkml:trace contextRef="#ctx1" brushRef="#br0" timeOffset="147361.28">16664 13294 15 0,'-12'-29'6'0,"0"-9"6"16,0-6-7-16,4 3 0 0,2-6 4 16,0-1 2-16,-1-6 4 15,3-1 0-15,1-3-1 16,1-1-2-16,2 1 0 16,0 1-1-16,0 8 2 15,2 4-4-15,3 6-5 16,-1 3-1-16,2-2-1 15,-1 1 2-15,2-3 1 16,-2-2 2-16,3-1-1 16,2 5-1-16,0 4 0 15,-2 2 1-15,0 4 6 16,-2-4 3-16,1 7 6 16,3 1-1-16,-5 1-5 15,-1 2-5-15,-2 8-4 16,-7-4 1-16,3 13 19 0,-2 3 7 15,-6 1 6-15,1 9-4 16,-4 8-16-16,-1-1-4 16,-2 9-5-16,-3 9 0 15,0 17 0-15,3 17 1 16,3 15-2-16,2 0-1 16,1-8-4-16,1-5-1 0,4 2-3 15,-1 3 1-15,6 5 0 16,4 2-1-16,3-9 2 15,2-3 0-15,1-10 1 16,1-4 0-16,1-9-2 16,2-5 1-16,1-6-1 15,1-1 1-15,-2-7-27 16,-2-4-31-16,5-3 37 16</inkml:trace>
  <inkml:trace contextRef="#ctx1" brushRef="#br0" timeOffset="148281.24">17303 13742 37 0,'-3'9'32'16,"9"1"4"-16,-3 6 1 15,1 1-6-15,5 6-12 16,-2 7-6-16,4 5-6 16,0 0-2-16,-1 10-3 15,-2 4 0-15,-8 4 1 16,-1-2-1-16,-3-7 5 15,-5-3 2-15,2-3 11 16,-4-3 4-16,-7 5 3 16,3 1-1-16,-9 3-9 15,-2 5-4-15,0 0-5 16,-3-1 2-16,9-4 5 0,0-9 4 16,6-9 1-16,3-5-4 15,6-6-8-15,4 0-3 16,3-4-4-16,3-5-1 15,2-7-2-15,5-2 2 16,3-11-1-16,2-2 1 16,1-10 0-16,3-5 1 15,1 0 0-15,-2-9 0 0,-4 0-1 16,-2-3 1-16,-6 1-1 16,-6 2 1-16,-1 4-1 15,5 4 1-15,-5-1-28 16,-2 4-42-16,-5-5 47 15</inkml:trace>
  <inkml:trace contextRef="#ctx1" brushRef="#br0" timeOffset="149220.28">16563 13015 53 0,'-5'-58'42'0,"3"-3"7"16,2-13-1-16,0 6 0 15,2 2 5-15,-2 6 1 16,4 17 10-16,1-3 0 16,4 3-9-16,3-2-10 15,2-2-21-15,-2 2-8 0,-1 1-9 16,-2 2-3-16,0 3-2 16,0 0 0-16,5 9-1 15,0 3-1-15,4 7 3 16,-1 8-3-16,-5 0 0 15,-2 7 0-15,-7-2 1 16,0 4 0-16,-4 2 0 16,-1 3 1-16,1-2 0 15,0 0 1-15,0 0 1 16,-6 10-3-16,4 1 0 16,-41 25 2-16,30-19-1 15,-6-1 0-15,2 7-1 16,-1 6 1-16,0 14-1 15,4 12 0-15,3 7-1 16,1-2 0-16,1-4 0 0,0-5 0 16,0-4 1-16,4 4-1 15,0 8 0-15,4 6 0 16,5 4 2-16,6-4-2 16,3-2 0-16,3-7 0 15,1-5 1-15,1-6-1 0,3-7 0 16,0 4 1-16,0-9-1 15,-3 2 2-15,1-6 0 16,-5-5-1-16,0-3-3 16,-2-5-16-16,-4-7-74 15,-3-8-60-15,3-1 90 16</inkml:trace>
</inkml:ink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4872" y="3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AD9863CD-0A67-4F48-B5BB-9616DC8F127C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325" y="4426857"/>
            <a:ext cx="5111750" cy="4205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53714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4872" y="8853714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7170AD8-106F-4ED5-A489-4A0103805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511" name="Picture 8"/>
          <p:cNvPicPr>
            <a:picLocks noRot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5378" y="664032"/>
            <a:ext cx="4819650" cy="365215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37283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3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4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6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And Week</a:t>
            </a:r>
            <a:r>
              <a:rPr lang="en-US" baseline="0" dirty="0"/>
              <a:t> 3, Class 1</a:t>
            </a:r>
          </a:p>
          <a:p>
            <a:pPr lvl="0"/>
            <a:endParaRPr lang="en-US" dirty="0"/>
          </a:p>
          <a:p>
            <a:pPr lvl="0"/>
            <a:r>
              <a:rPr lang="en-US"/>
              <a:t>19q1</a:t>
            </a:r>
            <a:r>
              <a:rPr lang="en-US" dirty="0"/>
              <a:t>: Print 1-2,8-17</a:t>
            </a:r>
          </a:p>
          <a:p>
            <a:pPr lvl="0"/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B9E87DB-F672-4B09-91EE-D9B60909AF6F}" type="datetime3">
              <a:rPr lang="en-US" smtClean="0"/>
              <a:t>25 September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744705" cy="367965"/>
          </a:xfrm>
          <a:prstGeom prst="rect">
            <a:avLst/>
          </a:prstGeom>
          <a:noFill/>
        </p:spPr>
        <p:txBody>
          <a:bodyPr vert="horz" lIns="90056" tIns="45028" rIns="90056" bIns="45028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41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 slides</a:t>
            </a:r>
            <a:r>
              <a:rPr lang="en-US" baseline="0" dirty="0"/>
              <a:t> that follow, italic variables are ones that are not included in this example.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3830B084-A5EC-41D4-B424-CA20419AB7C2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6816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# 1500: Maximum size of packet in most networks</a:t>
            </a:r>
          </a:p>
          <a:p>
            <a:endParaRPr lang="en-US" dirty="0"/>
          </a:p>
          <a:p>
            <a:r>
              <a:rPr lang="en-US" dirty="0"/>
              <a:t>To</a:t>
            </a:r>
            <a:r>
              <a:rPr lang="en-US" baseline="0" dirty="0"/>
              <a:t> demo: Blocking and non-blocking behavior of </a:t>
            </a:r>
            <a:r>
              <a:rPr lang="en-US" baseline="0" dirty="0" err="1"/>
              <a:t>recvfrom</a:t>
            </a:r>
            <a:r>
              <a:rPr lang="en-US" baseline="0" dirty="0"/>
              <a:t>() method</a:t>
            </a:r>
          </a:p>
          <a:p>
            <a:endParaRPr lang="en-US" baseline="0" dirty="0"/>
          </a:p>
          <a:p>
            <a:r>
              <a:rPr lang="en-US" baseline="0" dirty="0"/>
              <a:t>To demo: queueing behavior of UDP messages</a:t>
            </a:r>
          </a:p>
          <a:p>
            <a:endParaRPr lang="en-US" baseline="0" dirty="0"/>
          </a:p>
          <a:p>
            <a:r>
              <a:rPr lang="en-US" baseline="0" dirty="0"/>
              <a:t>Is queuing guaranteed, rather than merging? I think so.</a:t>
            </a:r>
          </a:p>
          <a:p>
            <a:r>
              <a:rPr lang="en-US" dirty="0"/>
              <a:t>http://stackoverflow.com/questions/22519247/for-how-long-do-the-recv-functions-buffer-in-udp</a:t>
            </a:r>
          </a:p>
          <a:p>
            <a:endParaRPr lang="en-US" dirty="0"/>
          </a:p>
          <a:p>
            <a:r>
              <a:rPr lang="en-US" dirty="0"/>
              <a:t>Are packets guaranteed</a:t>
            </a:r>
            <a:r>
              <a:rPr lang="en-US" baseline="0" dirty="0"/>
              <a:t> to make it through?</a:t>
            </a:r>
          </a:p>
          <a:p>
            <a:r>
              <a:rPr lang="en-US" baseline="0" dirty="0"/>
              <a:t>No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FF862EC-24E1-4F84-A9BB-91E609FFD311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133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Exactly like UDP, but adds these features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0F8C5FE-0DEE-48CC-9F7C-E7763BE6798A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971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E7397F7-5F0D-4649-8AC9-4E5B156D05B9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1373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</a:t>
            </a:r>
            <a:r>
              <a:rPr lang="en-US" i="1" dirty="0" err="1"/>
              <a:t>response_size</a:t>
            </a:r>
            <a:r>
              <a:rPr lang="en-US" i="1" dirty="0"/>
              <a:t> </a:t>
            </a:r>
            <a:r>
              <a:rPr lang="en-US" baseline="0" dirty="0"/>
              <a:t>is NOT the size of the internal buffer used to store received data.  Whatever information the sender says will be stored in a large buffer on the local machine.  Instead, it is the maximum size of response (in bytes)</a:t>
            </a:r>
          </a:p>
          <a:p>
            <a:endParaRPr lang="en-US" baseline="0" dirty="0"/>
          </a:p>
          <a:p>
            <a:r>
              <a:rPr lang="en-US" baseline="0" dirty="0"/>
              <a:t>18q1: </a:t>
            </a:r>
            <a:r>
              <a:rPr lang="en-US" baseline="0" dirty="0" err="1"/>
              <a:t>send</a:t>
            </a:r>
            <a:r>
              <a:rPr lang="en-US" b="1" baseline="0" dirty="0" err="1"/>
              <a:t>all</a:t>
            </a:r>
            <a:r>
              <a:rPr lang="en-US" b="0" baseline="0" dirty="0"/>
              <a:t> added after class</a:t>
            </a:r>
            <a:endParaRPr lang="en-US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923BE44B-FE43-475E-A477-09A3E98CFA21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282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18q1: </a:t>
            </a:r>
            <a:r>
              <a:rPr lang="en-US" baseline="0" dirty="0" err="1"/>
              <a:t>send</a:t>
            </a:r>
            <a:r>
              <a:rPr lang="en-US" b="1" baseline="0" dirty="0" err="1"/>
              <a:t>all</a:t>
            </a:r>
            <a:r>
              <a:rPr lang="en-US" b="0" baseline="0" dirty="0"/>
              <a:t> added after class</a:t>
            </a:r>
            <a:endParaRPr lang="en-US" b="1" dirty="0"/>
          </a:p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3F70A5A-0E45-465C-B8D8-C37B2D2FCCA9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623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47800" y="1177925"/>
            <a:ext cx="4237038" cy="3178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17q1: added after morning class: "</a:t>
            </a:r>
            <a:r>
              <a:rPr lang="en-US" sz="1200" dirty="0"/>
              <a:t>Instead of </a:t>
            </a:r>
            <a:r>
              <a:rPr lang="en-US" sz="1200" dirty="0" err="1"/>
              <a:t>data_socket.recv</a:t>
            </a:r>
            <a:r>
              <a:rPr lang="en-US" sz="1200" dirty="0"/>
              <a:t>, simply use the </a:t>
            </a:r>
            <a:r>
              <a:rPr lang="en-US" sz="1200" dirty="0" err="1"/>
              <a:t>next_byte</a:t>
            </a:r>
            <a:r>
              <a:rPr lang="en-US" sz="1200" dirty="0"/>
              <a:t> calls you already have in your code."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238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Book image added</a:t>
            </a:r>
            <a:r>
              <a:rPr lang="en-US" baseline="0" dirty="0"/>
              <a:t> later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17C68054-FD2B-4B02-9DCB-25F8542E8EF6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20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1E0E92C8-CFA7-4107-949C-B72C3A43F89B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27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45443DA9-6636-4869-A947-62E22022F898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41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EB7C3299-DC2C-4724-88D0-F37117030999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65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9D11B38-2410-4C46-B640-9CDFD475F88E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644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04A43E3-D1E2-4A35-A46A-5B5404728CA2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40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B905927-FD11-484B-9384-377C3B032BA5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350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CDC5BE71-3A1E-40ED-A363-A99392F7085A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981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9EABD597-8629-48FC-A4A0-91D06C5F30F3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140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3429000" y="62198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Slide design: Dr. Mark L. Hornick</a:t>
            </a:r>
          </a:p>
          <a:p>
            <a:pPr>
              <a:defRPr/>
            </a:pPr>
            <a:r>
              <a:rPr lang="en-US" altLang="en-US" dirty="0"/>
              <a:t>Most Content: Dr. Hornick</a:t>
            </a:r>
          </a:p>
          <a:p>
            <a:pPr>
              <a:defRPr/>
            </a:pPr>
            <a:r>
              <a:rPr lang="en-US" altLang="en-US" dirty="0"/>
              <a:t>Some Content and Most Errors: Dr. Yoder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A8FB-A0D4-41EC-BDFB-817B75268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 Yoder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BEC59-9F14-4B5A-A8D6-2AE4719C7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2088C-FE8E-4DB0-8932-09C2CDBFA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 err="1"/>
              <a:t>Dr.Yoder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785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4360677"/>
            <a:ext cx="8229600" cy="18877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Slide design: Dr. Mark L. Hornick</a:t>
            </a:r>
          </a:p>
          <a:p>
            <a:pPr>
              <a:defRPr/>
            </a:pPr>
            <a:r>
              <a:rPr lang="en-US" altLang="en-US"/>
              <a:t>Content: Dr. Hornick</a:t>
            </a:r>
          </a:p>
          <a:p>
            <a:pPr>
              <a:defRPr/>
            </a:pPr>
            <a:r>
              <a:rPr lang="en-US" altLang="en-US"/>
              <a:t>Errors: Dr. Yoder</a:t>
            </a:r>
            <a:endParaRPr lang="en-US" alt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3581400"/>
            <a:ext cx="8305800" cy="609600"/>
          </a:xfrm>
        </p:spPr>
        <p:txBody>
          <a:bodyPr/>
          <a:lstStyle>
            <a:lvl1pPr marL="0" indent="0">
              <a:buNone/>
              <a:defRPr sz="39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the Secondary title</a:t>
            </a:r>
          </a:p>
        </p:txBody>
      </p:sp>
    </p:spTree>
    <p:extLst>
      <p:ext uri="{BB962C8B-B14F-4D97-AF65-F5344CB8AC3E}">
        <p14:creationId xmlns:p14="http://schemas.microsoft.com/office/powerpoint/2010/main" val="404754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 Yoder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27282-6344-4690-9564-9482230C94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030-746E-42FD-8304-843EE9D9D8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49F9-A50D-4EE7-BB49-2B165961A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Josiah Yoder</a:t>
            </a:r>
          </a:p>
          <a:p>
            <a:pPr>
              <a:defRPr/>
            </a:pPr>
            <a:r>
              <a:rPr lang="en-US" altLang="en-US" dirty="0"/>
              <a:t>Slide Design: Dr. Hornick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FCEDB-AB35-4FDA-98A9-1471F03B15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Josiah Yoder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5061C-2967-4E31-80E3-2D9230D10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F4924-9D14-436A-9B57-EB7160D8A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Slide design: Dr. Mark L. Hornick</a:t>
            </a:r>
          </a:p>
          <a:p>
            <a:pPr>
              <a:defRPr/>
            </a:pPr>
            <a:r>
              <a:rPr lang="en-US" altLang="en-US" dirty="0"/>
              <a:t>Content: Dr. Hornick</a:t>
            </a:r>
          </a:p>
          <a:p>
            <a:pPr>
              <a:defRPr/>
            </a:pPr>
            <a:r>
              <a:rPr lang="en-US" altLang="en-US" dirty="0"/>
              <a:t>Errors: Dr. Yoder</a:t>
            </a:r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customXml" Target="../ink/ink5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CS2911</a:t>
            </a:r>
            <a:br>
              <a:rPr lang="en-US" dirty="0"/>
            </a:br>
            <a:r>
              <a:rPr lang="en-US" dirty="0"/>
              <a:t>Week 3, Class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Today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Internet Stack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Packet Encapsulation</a:t>
            </a:r>
          </a:p>
          <a:p>
            <a:r>
              <a:rPr lang="en-US" dirty="0">
                <a:sym typeface="Wingdings" panose="05000000000000000000" pitchFamily="2" charset="2"/>
              </a:rPr>
              <a:t>Tomorrow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UDP and TCP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19800" y="6172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Slide design: Dr. Mark L. Hornick</a:t>
            </a:r>
          </a:p>
          <a:p>
            <a:pPr>
              <a:defRPr/>
            </a:pPr>
            <a:r>
              <a:rPr lang="en-US" altLang="en-US" dirty="0"/>
              <a:t>Content: Dr. Hornick</a:t>
            </a:r>
          </a:p>
          <a:p>
            <a:pPr>
              <a:defRPr/>
            </a:pPr>
            <a:r>
              <a:rPr lang="en-US" altLang="en-US" dirty="0"/>
              <a:t>Errors: Dr. Yoder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</a:t>
            </a:r>
            <a:r>
              <a:rPr lang="en-US" dirty="0" err="1"/>
              <a:t>demultiplexing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pic>
        <p:nvPicPr>
          <p:cNvPr id="1026" name="Picture 2" descr="https://faculty-web.msoe.edu/yoder/cs2910/lab2res/stac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819400"/>
            <a:ext cx="5334000" cy="292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 bwMode="auto">
          <a:xfrm>
            <a:off x="5207000" y="2857500"/>
            <a:ext cx="1676400" cy="4953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057400" y="2857500"/>
            <a:ext cx="1676400" cy="4953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902200" y="2857500"/>
            <a:ext cx="609600" cy="381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5664200" y="2857500"/>
            <a:ext cx="609600" cy="381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17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6438900" y="2857500"/>
            <a:ext cx="609600" cy="381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22</a:t>
            </a:r>
          </a:p>
        </p:txBody>
      </p:sp>
      <p:sp>
        <p:nvSpPr>
          <p:cNvPr id="12" name="Cloud 11"/>
          <p:cNvSpPr/>
          <p:nvPr/>
        </p:nvSpPr>
        <p:spPr bwMode="auto">
          <a:xfrm>
            <a:off x="2406650" y="5905500"/>
            <a:ext cx="49911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3: Transport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Layer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77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Client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import socket </a:t>
            </a:r>
            <a:r>
              <a:rPr lang="en-US" b="1" dirty="0"/>
              <a:t># All socket code needs this</a:t>
            </a:r>
          </a:p>
          <a:p>
            <a:pPr marL="0" indent="0">
              <a:buNone/>
            </a:pPr>
            <a:r>
              <a:rPr lang="en-US" dirty="0" err="1"/>
              <a:t>client_socket</a:t>
            </a:r>
            <a:r>
              <a:rPr lang="en-US" dirty="0"/>
              <a:t> = </a:t>
            </a:r>
            <a:r>
              <a:rPr lang="en-US" dirty="0" err="1"/>
              <a:t>socket.socket</a:t>
            </a:r>
            <a:r>
              <a:rPr lang="en-US" dirty="0"/>
              <a:t>(</a:t>
            </a:r>
            <a:r>
              <a:rPr lang="en-US" dirty="0" err="1"/>
              <a:t>socket.AF_INET</a:t>
            </a:r>
            <a:r>
              <a:rPr lang="en-US" dirty="0"/>
              <a:t>, 				</a:t>
            </a:r>
            <a:r>
              <a:rPr lang="en-US" dirty="0" err="1"/>
              <a:t>socket.SOCK_DGRAM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# </a:t>
            </a:r>
            <a:r>
              <a:rPr lang="en-US" i="1" dirty="0"/>
              <a:t>message</a:t>
            </a:r>
            <a:r>
              <a:rPr lang="en-US" dirty="0"/>
              <a:t> must be bytes or </a:t>
            </a:r>
            <a:r>
              <a:rPr lang="en-US" dirty="0" err="1"/>
              <a:t>bytearray</a:t>
            </a:r>
            <a:r>
              <a:rPr lang="en-US" dirty="0"/>
              <a:t>, not </a:t>
            </a:r>
            <a:r>
              <a:rPr lang="en-US" dirty="0" err="1"/>
              <a:t>str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client_socket.sendto</a:t>
            </a:r>
            <a:r>
              <a:rPr lang="en-US" dirty="0"/>
              <a:t>(</a:t>
            </a:r>
            <a:r>
              <a:rPr lang="en-US" i="1" dirty="0"/>
              <a:t>message</a:t>
            </a:r>
            <a:r>
              <a:rPr lang="en-US" dirty="0"/>
              <a:t>, (</a:t>
            </a:r>
            <a:r>
              <a:rPr lang="en-US" i="1" dirty="0" err="1"/>
              <a:t>server_name</a:t>
            </a:r>
            <a:r>
              <a:rPr lang="en-US" dirty="0"/>
              <a:t>, 				</a:t>
            </a:r>
            <a:r>
              <a:rPr lang="en-US" i="1" dirty="0" err="1"/>
              <a:t>server_port</a:t>
            </a:r>
            <a:r>
              <a:rPr lang="en-US" dirty="0"/>
              <a:t>))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client_socket.close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4152900" y="5422900"/>
            <a:ext cx="47625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2: Application Layer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A3A7E86-0C76-4640-A916-A789DBDB844D}"/>
                  </a:ext>
                </a:extLst>
              </p14:cNvPr>
              <p14:cNvContentPartPr/>
              <p14:nvPr/>
            </p14:nvContentPartPr>
            <p14:xfrm>
              <a:off x="1041120" y="2445840"/>
              <a:ext cx="8087760" cy="28728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A3A7E86-0C76-4640-A916-A789DBDB844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1760" y="2436480"/>
                <a:ext cx="8106480" cy="2891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96923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Server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server_socket</a:t>
            </a:r>
            <a:r>
              <a:rPr lang="en-US" dirty="0"/>
              <a:t> = </a:t>
            </a:r>
            <a:r>
              <a:rPr lang="en-US" i="1" dirty="0" err="1"/>
              <a:t>socket</a:t>
            </a:r>
            <a:r>
              <a:rPr lang="en-US" dirty="0" err="1"/>
              <a:t>.socket</a:t>
            </a:r>
            <a:r>
              <a:rPr lang="en-US" dirty="0"/>
              <a:t>(</a:t>
            </a:r>
            <a:r>
              <a:rPr lang="en-US" dirty="0" err="1"/>
              <a:t>socket.AF_INET</a:t>
            </a:r>
            <a:r>
              <a:rPr lang="en-US" dirty="0"/>
              <a:t>, 						</a:t>
            </a:r>
            <a:r>
              <a:rPr lang="en-US" dirty="0" err="1"/>
              <a:t>socket.SOCK_DGRAM</a:t>
            </a:r>
            <a:r>
              <a:rPr lang="en-US" dirty="0"/>
              <a:t>)</a:t>
            </a:r>
            <a:br>
              <a:rPr lang="en-US" dirty="0"/>
            </a:br>
            <a:endParaRPr lang="en-US" sz="1500" dirty="0"/>
          </a:p>
          <a:p>
            <a:pPr marL="0" indent="0">
              <a:buNone/>
            </a:pPr>
            <a:r>
              <a:rPr lang="en-US" dirty="0" err="1"/>
              <a:t>server_socket.bind</a:t>
            </a:r>
            <a:r>
              <a:rPr lang="en-US" dirty="0"/>
              <a:t>((</a:t>
            </a:r>
            <a:r>
              <a:rPr lang="en-US" i="1" dirty="0" err="1"/>
              <a:t>server_interface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i="1" dirty="0"/>
              <a:t>                                 </a:t>
            </a:r>
            <a:r>
              <a:rPr lang="en-US" i="1" dirty="0" err="1"/>
              <a:t>server_port</a:t>
            </a:r>
            <a:r>
              <a:rPr lang="en-US" dirty="0"/>
              <a:t>))</a:t>
            </a:r>
          </a:p>
          <a:p>
            <a:pPr marL="0" indent="0">
              <a:buNone/>
            </a:pPr>
            <a:br>
              <a:rPr lang="en-US" sz="1500" dirty="0"/>
            </a:br>
            <a:r>
              <a:rPr lang="en-US" dirty="0" err="1"/>
              <a:t>message,client_address</a:t>
            </a:r>
            <a:r>
              <a:rPr lang="en-US" dirty="0"/>
              <a:t> = </a:t>
            </a:r>
            <a:r>
              <a:rPr lang="en-US" dirty="0" err="1"/>
              <a:t>server_socket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                                          </a:t>
            </a:r>
            <a:r>
              <a:rPr lang="en-US" dirty="0" err="1"/>
              <a:t>recvfrom</a:t>
            </a:r>
            <a:r>
              <a:rPr lang="en-US" dirty="0"/>
              <a:t>(1500)</a:t>
            </a:r>
            <a:br>
              <a:rPr lang="en-US" dirty="0"/>
            </a:br>
            <a:br>
              <a:rPr lang="en-US" sz="1500" dirty="0"/>
            </a:br>
            <a:r>
              <a:rPr lang="en-US" dirty="0" err="1"/>
              <a:t>server_socket.close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5029200" y="5824537"/>
            <a:ext cx="2819400" cy="1304925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2: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Application Layer</a:t>
            </a:r>
          </a:p>
        </p:txBody>
      </p:sp>
    </p:spTree>
    <p:extLst>
      <p:ext uri="{BB962C8B-B14F-4D97-AF65-F5344CB8AC3E}">
        <p14:creationId xmlns:p14="http://schemas.microsoft.com/office/powerpoint/2010/main" val="2280825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Stream of data:</a:t>
            </a:r>
          </a:p>
          <a:p>
            <a:pPr lvl="1"/>
            <a:r>
              <a:rPr lang="en-US" dirty="0"/>
              <a:t>Guaranteed delivery</a:t>
            </a:r>
          </a:p>
          <a:p>
            <a:pPr lvl="1"/>
            <a:r>
              <a:rPr lang="en-US" dirty="0"/>
              <a:t>In-order delivery</a:t>
            </a:r>
          </a:p>
          <a:p>
            <a:r>
              <a:rPr lang="en-US" dirty="0"/>
              <a:t>Multiple connections through same server port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2406650" y="5905500"/>
            <a:ext cx="49911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2: Application Layer</a:t>
            </a:r>
          </a:p>
        </p:txBody>
      </p:sp>
    </p:spTree>
    <p:extLst>
      <p:ext uri="{BB962C8B-B14F-4D97-AF65-F5344CB8AC3E}">
        <p14:creationId xmlns:p14="http://schemas.microsoft.com/office/powerpoint/2010/main" val="3197078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Protocols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UDP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User Datagram Protocol</a:t>
            </a:r>
          </a:p>
          <a:p>
            <a:r>
              <a:rPr lang="en-US" dirty="0"/>
              <a:t>App sees datagrams</a:t>
            </a:r>
          </a:p>
          <a:p>
            <a:r>
              <a:rPr lang="en-US" i="1" dirty="0"/>
              <a:t>Built on IP datagram</a:t>
            </a:r>
          </a:p>
          <a:p>
            <a:r>
              <a:rPr lang="en-US" dirty="0"/>
              <a:t>Simply passes packet to network layer</a:t>
            </a:r>
          </a:p>
          <a:p>
            <a:r>
              <a:rPr lang="en-US" dirty="0"/>
              <a:t>Packet may not arrive</a:t>
            </a:r>
          </a:p>
          <a:p>
            <a:r>
              <a:rPr lang="en-US" dirty="0"/>
              <a:t>May reorder packets</a:t>
            </a:r>
          </a:p>
          <a:p>
            <a:r>
              <a:rPr lang="en-US" i="1" dirty="0"/>
              <a:t>Provides checksum</a:t>
            </a:r>
          </a:p>
          <a:p>
            <a:r>
              <a:rPr lang="en-US" dirty="0"/>
              <a:t>Connectionless</a:t>
            </a:r>
          </a:p>
          <a:p>
            <a:endParaRPr lang="en-US" i="1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TCP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70375" cy="3951288"/>
          </a:xfrm>
        </p:spPr>
        <p:txBody>
          <a:bodyPr/>
          <a:lstStyle/>
          <a:p>
            <a:r>
              <a:rPr lang="en-US" dirty="0"/>
              <a:t>Transport Control Protocol</a:t>
            </a:r>
          </a:p>
          <a:p>
            <a:r>
              <a:rPr lang="en-US" dirty="0"/>
              <a:t>App sees streams</a:t>
            </a:r>
          </a:p>
          <a:p>
            <a:r>
              <a:rPr lang="en-US" i="1" dirty="0"/>
              <a:t>Built on IP datagram</a:t>
            </a:r>
          </a:p>
          <a:p>
            <a:r>
              <a:rPr lang="en-US" dirty="0"/>
              <a:t>Breaks stream into packets and reassembles</a:t>
            </a:r>
          </a:p>
          <a:p>
            <a:r>
              <a:rPr lang="en-US" dirty="0"/>
              <a:t>Guaranteed delivery</a:t>
            </a:r>
          </a:p>
          <a:p>
            <a:r>
              <a:rPr lang="en-US" dirty="0"/>
              <a:t>Stream remains in order</a:t>
            </a:r>
          </a:p>
          <a:p>
            <a:r>
              <a:rPr lang="en-US" i="1" dirty="0"/>
              <a:t>Provides checksum</a:t>
            </a:r>
          </a:p>
          <a:p>
            <a:r>
              <a:rPr lang="en-US" dirty="0"/>
              <a:t>Maintains multiple connections through the same port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6866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</a:t>
            </a:r>
            <a:r>
              <a:rPr lang="en-US" dirty="0" err="1"/>
              <a:t>demultiplexing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252246"/>
            <a:ext cx="2133600" cy="457200"/>
          </a:xfrm>
        </p:spPr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4" y="1379538"/>
            <a:ext cx="8336692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11069" y="5955268"/>
            <a:ext cx="3762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edition: p. 199, Fig 3.5, Sec. 3.2</a:t>
            </a:r>
          </a:p>
        </p:txBody>
      </p:sp>
    </p:spTree>
    <p:extLst>
      <p:ext uri="{BB962C8B-B14F-4D97-AF65-F5344CB8AC3E}">
        <p14:creationId xmlns:p14="http://schemas.microsoft.com/office/powerpoint/2010/main" val="11166011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Client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tcp_socket</a:t>
            </a:r>
            <a:r>
              <a:rPr lang="en-US" dirty="0"/>
              <a:t> = </a:t>
            </a:r>
            <a:r>
              <a:rPr lang="en-US" i="1" dirty="0" err="1"/>
              <a:t>socket</a:t>
            </a:r>
            <a:r>
              <a:rPr lang="en-US" dirty="0" err="1"/>
              <a:t>.socket</a:t>
            </a:r>
            <a:r>
              <a:rPr lang="en-US" dirty="0"/>
              <a:t>(</a:t>
            </a:r>
            <a:r>
              <a:rPr lang="en-US" dirty="0" err="1"/>
              <a:t>socket.AF_INET</a:t>
            </a:r>
            <a:r>
              <a:rPr lang="en-US" dirty="0"/>
              <a:t>, 				</a:t>
            </a:r>
            <a:r>
              <a:rPr lang="en-US" dirty="0" err="1"/>
              <a:t>socket.SOCK_</a:t>
            </a:r>
            <a:r>
              <a:rPr lang="en-US" b="1" dirty="0" err="1"/>
              <a:t>STREAM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tcp_socket.</a:t>
            </a:r>
            <a:r>
              <a:rPr lang="en-US" b="1" dirty="0" err="1"/>
              <a:t>connect</a:t>
            </a:r>
            <a:r>
              <a:rPr lang="en-US" dirty="0"/>
              <a:t>((</a:t>
            </a:r>
            <a:r>
              <a:rPr lang="en-US" i="1" dirty="0" err="1"/>
              <a:t>server_host</a:t>
            </a:r>
            <a:r>
              <a:rPr lang="en-US" dirty="0" err="1"/>
              <a:t>,</a:t>
            </a:r>
            <a:r>
              <a:rPr lang="en-US" i="1" dirty="0" err="1"/>
              <a:t>server_port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 err="1"/>
              <a:t>tcp_socket.</a:t>
            </a:r>
            <a:r>
              <a:rPr lang="en-US" b="1" dirty="0" err="1"/>
              <a:t>sendall</a:t>
            </a:r>
            <a:r>
              <a:rPr lang="en-US" dirty="0"/>
              <a:t>(</a:t>
            </a:r>
            <a:r>
              <a:rPr lang="en-US" i="1" dirty="0"/>
              <a:t>message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response = </a:t>
            </a:r>
            <a:r>
              <a:rPr lang="en-US" dirty="0" err="1"/>
              <a:t>tcp_socket.</a:t>
            </a:r>
            <a:r>
              <a:rPr lang="en-US" b="1" dirty="0" err="1"/>
              <a:t>recv</a:t>
            </a:r>
            <a:r>
              <a:rPr lang="en-US" dirty="0"/>
              <a:t>(</a:t>
            </a:r>
            <a:r>
              <a:rPr lang="en-US" i="1" dirty="0" err="1"/>
              <a:t>response_size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tcp_socket.close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2406650" y="5867400"/>
            <a:ext cx="49911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2: Application Layer</a:t>
            </a:r>
          </a:p>
        </p:txBody>
      </p:sp>
    </p:spTree>
    <p:extLst>
      <p:ext uri="{BB962C8B-B14F-4D97-AF65-F5344CB8AC3E}">
        <p14:creationId xmlns:p14="http://schemas.microsoft.com/office/powerpoint/2010/main" val="2184771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Server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11662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listen_socket</a:t>
            </a:r>
            <a:r>
              <a:rPr lang="en-US" dirty="0"/>
              <a:t> = </a:t>
            </a:r>
            <a:r>
              <a:rPr lang="en-US" i="1" dirty="0" err="1"/>
              <a:t>socket</a:t>
            </a:r>
            <a:r>
              <a:rPr lang="en-US" dirty="0" err="1"/>
              <a:t>.socket</a:t>
            </a:r>
            <a:r>
              <a:rPr lang="en-US" dirty="0"/>
              <a:t>(</a:t>
            </a:r>
            <a:r>
              <a:rPr lang="en-US" dirty="0" err="1"/>
              <a:t>socket.AF_INET</a:t>
            </a:r>
            <a:r>
              <a:rPr lang="en-US" dirty="0"/>
              <a:t>, 				</a:t>
            </a:r>
            <a:r>
              <a:rPr lang="en-US" dirty="0" err="1"/>
              <a:t>socket.SOCK_STREAM</a:t>
            </a:r>
            <a:r>
              <a:rPr lang="en-US" dirty="0"/>
              <a:t>) </a:t>
            </a:r>
            <a:r>
              <a:rPr lang="en-US" dirty="0" err="1"/>
              <a:t>listen_socket.bind</a:t>
            </a:r>
            <a:r>
              <a:rPr lang="en-US" dirty="0"/>
              <a:t>((</a:t>
            </a:r>
            <a:r>
              <a:rPr lang="en-US" i="1" dirty="0" err="1"/>
              <a:t>listen_interface</a:t>
            </a:r>
            <a:r>
              <a:rPr lang="en-US" dirty="0" err="1"/>
              <a:t>,</a:t>
            </a:r>
            <a:r>
              <a:rPr lang="en-US" i="1" dirty="0" err="1"/>
              <a:t>listen_port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 err="1"/>
              <a:t>listen_socket.listen</a:t>
            </a:r>
            <a:r>
              <a:rPr lang="en-US" dirty="0"/>
              <a:t>(1) # </a:t>
            </a:r>
            <a:r>
              <a:rPr lang="en-US" dirty="0" err="1"/>
              <a:t>Num</a:t>
            </a:r>
            <a:r>
              <a:rPr lang="en-US" dirty="0"/>
              <a:t> of conn. to accept</a:t>
            </a:r>
          </a:p>
          <a:p>
            <a:pPr marL="0" indent="0">
              <a:buNone/>
            </a:pPr>
            <a:r>
              <a:rPr lang="en-US" dirty="0" err="1"/>
              <a:t>data_socket</a:t>
            </a:r>
            <a:r>
              <a:rPr lang="en-US" dirty="0"/>
              <a:t>, </a:t>
            </a:r>
            <a:r>
              <a:rPr lang="en-US" dirty="0" err="1"/>
              <a:t>sender_address</a:t>
            </a:r>
            <a:r>
              <a:rPr lang="en-US" dirty="0"/>
              <a:t> = </a:t>
            </a:r>
            <a:r>
              <a:rPr lang="en-US" dirty="0" err="1"/>
              <a:t>listen_socket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							 accept()</a:t>
            </a:r>
          </a:p>
          <a:p>
            <a:pPr marL="0" indent="0">
              <a:buNone/>
            </a:pPr>
            <a:r>
              <a:rPr lang="en-US" dirty="0"/>
              <a:t>data = </a:t>
            </a:r>
            <a:r>
              <a:rPr lang="en-US" dirty="0" err="1"/>
              <a:t>data_socket.recv</a:t>
            </a:r>
            <a:r>
              <a:rPr lang="en-US" dirty="0"/>
              <a:t>(</a:t>
            </a:r>
            <a:r>
              <a:rPr lang="en-US" i="1" dirty="0" err="1"/>
              <a:t>response_size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data_socket.send</a:t>
            </a:r>
            <a:r>
              <a:rPr lang="en-US" b="1" dirty="0" err="1"/>
              <a:t>all</a:t>
            </a:r>
            <a:r>
              <a:rPr lang="en-US" dirty="0"/>
              <a:t>(</a:t>
            </a:r>
            <a:r>
              <a:rPr lang="en-US" i="1" dirty="0" err="1"/>
              <a:t>response_data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data_socket.close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 err="1"/>
              <a:t>listen_socket.close</a:t>
            </a:r>
            <a:r>
              <a:rPr lang="en-US" dirty="0"/>
              <a:t>()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6934200" y="5334000"/>
            <a:ext cx="49911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2: Application Layer</a:t>
            </a:r>
          </a:p>
        </p:txBody>
      </p:sp>
    </p:spTree>
    <p:extLst>
      <p:ext uri="{BB962C8B-B14F-4D97-AF65-F5344CB8AC3E}">
        <p14:creationId xmlns:p14="http://schemas.microsoft.com/office/powerpoint/2010/main" val="34503924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connection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/>
              <a:t>listen_socket.bind</a:t>
            </a:r>
            <a:r>
              <a:rPr lang="en-US" sz="3200" dirty="0"/>
              <a:t>((</a:t>
            </a:r>
            <a:r>
              <a:rPr lang="en-US" sz="3200" dirty="0" err="1"/>
              <a:t>listen_host,listen_port</a:t>
            </a:r>
            <a:r>
              <a:rPr lang="en-US" sz="3200" dirty="0"/>
              <a:t>))</a:t>
            </a:r>
          </a:p>
          <a:p>
            <a:pPr lvl="1"/>
            <a:r>
              <a:rPr lang="en-US" dirty="0"/>
              <a:t>What python type is </a:t>
            </a:r>
            <a:r>
              <a:rPr lang="en-US" sz="2800" dirty="0"/>
              <a:t>(</a:t>
            </a:r>
            <a:r>
              <a:rPr lang="en-US" sz="2800" dirty="0" err="1"/>
              <a:t>listen_host,listen_port</a:t>
            </a:r>
            <a:r>
              <a:rPr lang="en-US" sz="2800" dirty="0"/>
              <a:t>)?</a:t>
            </a:r>
          </a:p>
          <a:p>
            <a:r>
              <a:rPr lang="en-US" sz="3200" dirty="0" err="1"/>
              <a:t>listen_host</a:t>
            </a:r>
            <a:r>
              <a:rPr lang="en-US" sz="3200" dirty="0"/>
              <a:t> can be empty string ('') to listen on all interfaces</a:t>
            </a:r>
          </a:p>
          <a:p>
            <a:r>
              <a:rPr lang="en-US" sz="3200" dirty="0"/>
              <a:t>Department </a:t>
            </a:r>
            <a:r>
              <a:rPr lang="en-US" sz="3200"/>
              <a:t>offices example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47998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course is based on the text</a:t>
            </a:r>
          </a:p>
          <a:p>
            <a:pPr marL="0" indent="0">
              <a:buNone/>
            </a:pPr>
            <a:r>
              <a:rPr lang="en-US" altLang="en-US" sz="4000" i="1" dirty="0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br>
              <a:rPr lang="en-US" altLang="en-US" sz="40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7</a:t>
            </a:r>
            <a:r>
              <a:rPr lang="en-US" altLang="en-US" sz="3200" baseline="30000" dirty="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endParaRPr lang="en-US" altLang="en-US" sz="3200" dirty="0">
              <a:solidFill>
                <a:srgbClr val="008000"/>
              </a:solidFill>
              <a:latin typeface="Gill Sans MT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 Josiah Yoder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5061C-2967-4E31-80E3-2D9230D10221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  <p:pic>
        <p:nvPicPr>
          <p:cNvPr id="6" name="Picture 2" descr="https://www.pearsonhighered.com/assets/bigcovers/0/1/3/3/013359414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048000"/>
            <a:ext cx="2743200" cy="3392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476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Layers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Internet protocol stack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132703" y="5486400"/>
            <a:ext cx="2438400" cy="685800"/>
          </a:xfrm>
          <a:prstGeom prst="rect">
            <a:avLst/>
          </a:prstGeom>
          <a:solidFill>
            <a:srgbClr val="DABFA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Physical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132703" y="4763529"/>
            <a:ext cx="24384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Link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132703" y="4040658"/>
            <a:ext cx="2438400" cy="6858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Network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132703" y="3317787"/>
            <a:ext cx="2438400" cy="685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Transport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132703" y="2594916"/>
            <a:ext cx="2438400" cy="685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Application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E2C7EA65-89CA-4046-9F1D-C0AE79582D57}"/>
                  </a:ext>
                </a:extLst>
              </p14:cNvPr>
              <p14:cNvContentPartPr/>
              <p14:nvPr/>
            </p14:nvContentPartPr>
            <p14:xfrm>
              <a:off x="690840" y="2727000"/>
              <a:ext cx="7759440" cy="3465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E2C7EA65-89CA-4046-9F1D-C0AE79582D5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1480" y="2717640"/>
                <a:ext cx="7778160" cy="3484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44834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490992" y="1766030"/>
            <a:ext cx="7543799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Packet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89893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90992" y="176603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976354" y="1766030"/>
            <a:ext cx="6058437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Payload</a:t>
            </a:r>
          </a:p>
        </p:txBody>
      </p:sp>
    </p:spTree>
    <p:extLst>
      <p:ext uri="{BB962C8B-B14F-4D97-AF65-F5344CB8AC3E}">
        <p14:creationId xmlns:p14="http://schemas.microsoft.com/office/powerpoint/2010/main" val="893949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 err="1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90992" y="176603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968321" y="1766030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379574" y="1766030"/>
            <a:ext cx="4667574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Payload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6A378B7-7984-4DF0-955F-9AFC5834DCEB}"/>
                  </a:ext>
                </a:extLst>
              </p14:cNvPr>
              <p14:cNvContentPartPr/>
              <p14:nvPr/>
            </p14:nvContentPartPr>
            <p14:xfrm>
              <a:off x="1965600" y="2878560"/>
              <a:ext cx="1301760" cy="10663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6A378B7-7984-4DF0-955F-9AFC5834DCE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56240" y="2869200"/>
                <a:ext cx="1320480" cy="1085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21882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90992" y="176603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1976355" y="1766030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412322" y="1766030"/>
            <a:ext cx="1348945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808635" y="1766030"/>
            <a:ext cx="3238309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 Payload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02BFC32-E1BC-44BF-ABB8-DD058FAA20C4}"/>
                  </a:ext>
                </a:extLst>
              </p14:cNvPr>
              <p14:cNvContentPartPr/>
              <p14:nvPr/>
            </p14:nvContentPartPr>
            <p14:xfrm>
              <a:off x="3279600" y="2661840"/>
              <a:ext cx="5060160" cy="26096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02BFC32-E1BC-44BF-ABB8-DD058FAA20C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70240" y="2652480"/>
                <a:ext cx="5078880" cy="2628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73985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90992" y="176603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976355" y="1766030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412322" y="1766030"/>
            <a:ext cx="1348945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08635" y="1766030"/>
            <a:ext cx="1287161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HTTP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145222" y="1762005"/>
            <a:ext cx="1901722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HTTP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Payload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D66B272-F1B1-46A8-915F-876A326B9CFF}"/>
                  </a:ext>
                </a:extLst>
              </p14:cNvPr>
              <p14:cNvContentPartPr/>
              <p14:nvPr/>
            </p14:nvContentPartPr>
            <p14:xfrm>
              <a:off x="1824840" y="2462400"/>
              <a:ext cx="4555080" cy="36702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D66B272-F1B1-46A8-915F-876A326B9CF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15480" y="2453040"/>
                <a:ext cx="4573800" cy="368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3BFA67B7-D4F9-4C3C-ADBE-F10EB5B1E585}"/>
                  </a:ext>
                </a:extLst>
              </p14:cNvPr>
              <p14:cNvContentPartPr/>
              <p14:nvPr/>
            </p14:nvContentPartPr>
            <p14:xfrm>
              <a:off x="4830480" y="1729800"/>
              <a:ext cx="3307320" cy="9658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3BFA67B7-D4F9-4C3C-ADBE-F10EB5B1E58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821120" y="1720440"/>
                <a:ext cx="3326040" cy="984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6743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90992" y="176603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976354" y="1766030"/>
            <a:ext cx="6058437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Payload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82958" y="277969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968321" y="2779690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379574" y="2779690"/>
            <a:ext cx="4667574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Payload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78839" y="3788244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1964202" y="3788244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400169" y="3788244"/>
            <a:ext cx="1348945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796482" y="3788244"/>
            <a:ext cx="3238309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 Payload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91196" y="4779742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976559" y="4779742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412526" y="4779742"/>
            <a:ext cx="1348945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08839" y="4779742"/>
            <a:ext cx="1287161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HTTP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145426" y="4788243"/>
            <a:ext cx="1901722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HTTP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Payload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653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Transport-layer protocol</a:t>
            </a:r>
          </a:p>
          <a:p>
            <a:r>
              <a:rPr lang="en-US" dirty="0"/>
              <a:t>Uses Network Layer to send a single packet at application's request</a:t>
            </a:r>
          </a:p>
          <a:p>
            <a:r>
              <a:rPr lang="en-US" dirty="0"/>
              <a:t>Provides checksum</a:t>
            </a:r>
          </a:p>
          <a:p>
            <a:pPr lvl="1"/>
            <a:r>
              <a:rPr lang="en-US" dirty="0"/>
              <a:t>Detects errors in packet</a:t>
            </a:r>
          </a:p>
          <a:p>
            <a:r>
              <a:rPr lang="en-US" dirty="0"/>
              <a:t>Guides packet to right program</a:t>
            </a:r>
          </a:p>
          <a:p>
            <a:pPr lvl="1"/>
            <a:r>
              <a:rPr lang="en-US" dirty="0" err="1"/>
              <a:t>Demultiplexing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3657600" y="5267325"/>
            <a:ext cx="49911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3: Transport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Layer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7BCB43B5-33EC-461B-8F56-C21114F901C8}"/>
                  </a:ext>
                </a:extLst>
              </p14:cNvPr>
              <p14:cNvContentPartPr/>
              <p14:nvPr/>
            </p14:nvContentPartPr>
            <p14:xfrm>
              <a:off x="351360" y="2751120"/>
              <a:ext cx="3870720" cy="2988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BCB43B5-33EC-461B-8F56-C21114F901C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2000" y="2741760"/>
                <a:ext cx="3889440" cy="300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773331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2_Network">
  <a:themeElements>
    <a:clrScheme name="Custom 2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D5DFF7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54525</TotalTime>
  <Words>1063</Words>
  <Application>Microsoft Office PowerPoint</Application>
  <PresentationFormat>On-screen Show (4:3)</PresentationFormat>
  <Paragraphs>285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Gill Sans MT</vt:lpstr>
      <vt:lpstr>Tahoma</vt:lpstr>
      <vt:lpstr>Times New Roman</vt:lpstr>
      <vt:lpstr>Wingdings</vt:lpstr>
      <vt:lpstr>2_Network</vt:lpstr>
      <vt:lpstr>    CS2911 Week 3, Class 2</vt:lpstr>
      <vt:lpstr>Network Layers</vt:lpstr>
      <vt:lpstr>Nested Packets</vt:lpstr>
      <vt:lpstr>Nested Packets</vt:lpstr>
      <vt:lpstr>Nested Packets</vt:lpstr>
      <vt:lpstr>Nested Packets</vt:lpstr>
      <vt:lpstr>Nested Packets</vt:lpstr>
      <vt:lpstr>Nested Packets</vt:lpstr>
      <vt:lpstr>UDP</vt:lpstr>
      <vt:lpstr>UDP demultiplexing</vt:lpstr>
      <vt:lpstr>UDP Client in Python</vt:lpstr>
      <vt:lpstr>UDP Server in Python</vt:lpstr>
      <vt:lpstr>TCP features</vt:lpstr>
      <vt:lpstr>Transport Layer Protocols</vt:lpstr>
      <vt:lpstr>TCP demultiplexing</vt:lpstr>
      <vt:lpstr>TCP Client in Python</vt:lpstr>
      <vt:lpstr>TCP Server in Python</vt:lpstr>
      <vt:lpstr>TCP connection</vt:lpstr>
      <vt:lpstr>Acknowledgement</vt:lpstr>
    </vt:vector>
  </TitlesOfParts>
  <Company>MSOE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Yoder, Josiah</cp:lastModifiedBy>
  <cp:revision>1606</cp:revision>
  <cp:lastPrinted>2017-09-22T17:54:44Z</cp:lastPrinted>
  <dcterms:created xsi:type="dcterms:W3CDTF">1999-09-06T21:32:20Z</dcterms:created>
  <dcterms:modified xsi:type="dcterms:W3CDTF">2020-09-25T21:23:35Z</dcterms:modified>
</cp:coreProperties>
</file>