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2.xml" ContentType="application/vnd.openxmlformats-officedocument.presentationml.notesSlide+xml"/>
  <Override PartName="/ppt/ink/ink4.xml" ContentType="application/inkml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ink/ink5.xml" ContentType="application/inkml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ink/ink6.xml" ContentType="application/inkml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ink/ink7.xml" ContentType="application/inkml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ink/ink8.xml" ContentType="application/inkml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ink/ink9.xml" ContentType="application/inkml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ink/ink10.xml" ContentType="application/inkml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ink/ink11.xml" ContentType="application/inkml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ink/ink12.xml" ContentType="application/inkml+xml"/>
  <Override PartName="/ppt/notesSlides/notesSlide18.xml" ContentType="application/vnd.openxmlformats-officedocument.presentationml.notesSlide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notesSlides/notesSlide19.xml" ContentType="application/vnd.openxmlformats-officedocument.presentationml.notesSlide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1"/>
  </p:notesMasterIdLst>
  <p:handoutMasterIdLst>
    <p:handoutMasterId r:id="rId32"/>
  </p:handoutMasterIdLst>
  <p:sldIdLst>
    <p:sldId id="320" r:id="rId2"/>
    <p:sldId id="395" r:id="rId3"/>
    <p:sldId id="396" r:id="rId4"/>
    <p:sldId id="39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398" r:id="rId23"/>
    <p:sldId id="399" r:id="rId24"/>
    <p:sldId id="400" r:id="rId25"/>
    <p:sldId id="401" r:id="rId26"/>
    <p:sldId id="402" r:id="rId27"/>
    <p:sldId id="403" r:id="rId28"/>
    <p:sldId id="404" r:id="rId29"/>
    <p:sldId id="325" r:id="rId3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BFA6"/>
    <a:srgbClr val="9A0075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900" autoAdjust="0"/>
    <p:restoredTop sz="73678" autoAdjust="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4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779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DE8B1CED-C93D-41D8-9F8E-94DD0065226D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779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3T15:04:59.98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7742 1602 1417 0,'1'29'9'16,"-6"37"4"-16,13 8-9 0,2-9 4 15,-1-8 0-15,12-12-3 16,-6-14-1-16,9-2 0 16,3-2 0-16,9-5 2 15,-2-2-3-15,0-8-3 16,1-3-5-16,2-9-115 15,4-9-61-15,5-13 105 16</inkml:trace>
  <inkml:trace contextRef="#ctx0" brushRef="#br0" timeOffset="354.19">8505 1607 98 0,'-12'-7'75'0,"-10"12"36"16,0 8 9-16,-12 17 8 0,-2 8-11 16,2 15-24-16,5 8-6 15,10-13-19-15,8 1-7 16,14-14-23-16,7-10-9 16,16-2-12-16,7-7 7 15,6-14 13-15,3-3 4 16,8-10 12-16,-5-12 5 15,5 0 19-15,-5-1 8 0,-16-13 5 16,-2-1-4-16,-19-10-21 16,-5-7-11-16,-5 3-22 15,-12 3-10-15,-11 5-14 16,-2 12-3-16,-13 17-2 16,1 8-3-16,4 14-25 15,1 0-51-15,13 9-143 16,7-3-80-16,8 11 170 15</inkml:trace>
  <inkml:trace contextRef="#ctx0" brushRef="#br0" timeOffset="1034.62">7827 1720 168 0,'-39'-19'125'0,"33"-8"16"16,2-3-2-16,-1-8-24 16,6-4-19-16,14-10-27 15,5 1-9-15,19-3-21 16,1-2-8-16,2 8-11 15,1-2-8-15,3 12-8 16,0 5-3-16,6 15-7 16,-3 8-46-16,9 5-146 15,4 5 136-15</inkml:trace>
  <inkml:trace contextRef="#ctx0" brushRef="#br0" timeOffset="1754.16">9237 1599 111 0,'-26'16'81'15,"4"-1"2"-15,-12 13-15 16,-1 10 2-16,-2 2 11 16,-1 4 3-16,15-5-3 15,6 0-4-15,17-11-24 16,4-4-10-16,15-4-11 15,4-7 1-15,11-6-2 16,3-7 1-16,1-11 6 16,5-1 1-16,-10-7 13 15,-6-3 11-15,-15-1 19 16,-11 0 7-16,-12 3-13 16,-11 1-15-16,-5-1-32 15,0-1-16-15,-2 0-9 0,12 4-3 16,8 5-6-16,1 2-60 15,16 5-109-15,0-3-75 16,20 6 131-16</inkml:trace>
  <inkml:trace contextRef="#ctx0" brushRef="#br0" timeOffset="2051.94">9675 1238 285 0,'-9'7'191'0,"2"13"5"16,1 13-28-16,-2 14-56 15,-5 0-18-15,-3 11-27 16,-8 2-12-16,14 10-28 15,-2 7-9-15,6 3-12 16,2-6-3-16,1-10 0 16,9-8-4-16,2-18-41 15,12-3-54-15,-11-18-121 0,5-5-83 16,-2-10 178-16</inkml:trace>
  <inkml:trace contextRef="#ctx0" brushRef="#br0" timeOffset="2469.71">9930 1479 106 0,'-17'-3'102'0,"-6"13"46"16,-4 0 7-16,-7 21 7 15,-3 3-11-15,-2 5-14 16,5 7-5-16,13-5-8 15,4-3-8-15,15-5-24 16,2-6-17-16,7-6-41 16,7 2-11-16,6-10-15 15,0-2-1-15,8-5-3 16,1-4-2-16,-1-4-33 16,-1-5-51-16,-2-5-91 15,-3 0-48-15,4 3-42 16,5 2 19-16,2-2 69 0,5-2 46 15,-5 1 77-15,-3 4 29 16,-8 7 29-16,-7 9 16 16,-9 13 78-16,1 3 27 15,-4 15 38-15,-10-2 0 16,-2-5-68-16,0 9-26 16,-4-14-43-16,5-1-15 0,8-4-83 15,-2-15-138-15,1-1 136 16</inkml:trace>
  <inkml:trace contextRef="#ctx0" brushRef="#br0" timeOffset="2911.63">10234 1577 88 0,'-6'-18'26'0,"2"-6"-24"16,4 0-2-16,9 4 1 15,6-3-1-15,10 8 0 16,-1 0 1-16,-1 9 0 16,-5 1 4-16,-1 5 44 15,-2 6 27-15,-3 3 49 16,-3 5 22-16,-8 8 2 0,-4 1-6 16,-9 14-16-16,-5 8-6 15,-7 11-17-15,2 8-2 16,-2 0-11-16,4-7-5 15,16-7-23-15,3-13-12 16,15-13-25-16,5-3-10 16,3-14-9-16,4 2-1 0,2-11-2 15,2-2 0-15,-1-8-2 16,-2-2-1-16,-11-4-1 16,-4 1-4-16,-13-1 1 15,-9 1-1-15,-12 6 2 16,-4-1-1-16,-5 6 1 15,0-1 2-15,2 2-4 16,5 2-38-16,7-6-93 16,9-1-53-16,12-6-161 15,5-6 214-15</inkml:trace>
  <inkml:trace contextRef="#ctx0" brushRef="#br0" timeOffset="3223.74">10752 1449 237 0,'33'-28'167'16,"-15"12"37"-16,1 5-15 16,-26 11-11-16,-9 2-12 15,-9 12-38-15,-12 7-25 16,11 3-49-16,9 2-18 16,9-3-23-16,4-6-7 15,10-2-5-15,8-1 0 0,13-5 2 16,9 3 0-16,-3 0 1 15,-1 1 0-15,-8 10 26 16,-7 2 22-16,-10 5 47 16,-7 0 18-16,-15 3-14 15,-2-2-18-15,-10-1-47 16,-2-2-17-16,-6-8-15 16,-1-3-6-16,1-10-83 15,4-7-96-15,13 3-298 16,-3-10 296-16</inkml:trace>
  <inkml:trace contextRef="#ctx0" brushRef="#br0" timeOffset="5150.3">3726 2515 212 0,'0'32'130'15,"-1"-10"-14"-15,1-8-15 16,6-14-31-16,-1-8-15 16,4-24-21-16,2-11-5 15,7-21-13-15,5-16 1 0,4-26-2 16,-2-7 5-16,-2-3 17 16,-6 2 7-16,-5 14 4 15,4 12-3-15,-3 9-13 16,4 15-3-16,-2 25-9 15,-1 8-2-15,-10 19-5 16,-4 2-2-16,6 22 9 16,-3 17 5-16,6 37 3 15,1 17-1-15,-5 16-6 16,-1 4-6-16,0-14-3 16,3-8-3-16,8-22-5 15,2-15 0-15,3-23-3 16,-2-13-1-16,0-22 1 15,1-18 1-15,1-29 2 0,2-13 1 16,3-16 0-16,-5 1 1 16,0 5 10-16,-10 7 10 15,-2 26 23-15,1 12 13 16,-9 26 3-16,8 19-3 16,-3 19-17-16,0 10-11 15,0 19-14-15,-5 5-5 16,3 4-8-16,3 4-2 0,13 2-3 15,-2-2-2-15,2-4-36 16,11-7-86-16,2-13-209 16,10-8 208-16</inkml:trace>
  <inkml:trace contextRef="#ctx0" brushRef="#br0" timeOffset="5499.66">4892 1898 337 0,'-22'9'190'0,"-22"15"-21"15,-9 9-26-15,-6 18-31 16,-10 7-7-16,12 11-26 16,10 0-11-16,15-16-23 15,10-13-10-15,17-22-16 0,10-9-6 16,15-12-5-16,9-5 1 15,7-12 3-15,5-7-2 16,3-11 1-16,-1-5-3 16,3-1-2-16,-7-3 2 15,-12 1-1-15,-5 6 2 16,-10 13 0-16,-5 8-1 0,1 19-3 16,-6 5 0-16,-6 16-2 15,-1 10 0-15,3 11-1 16,2-1-17-16,8-7-137 15,3-9-110-15,0-18 158 16</inkml:trace>
  <inkml:trace contextRef="#ctx0" brushRef="#br0" timeOffset="5657.52">5127 1997 241 0,'9'8'185'16,"-3"10"10"-16,-9 9-47 15,-3 5-31-15,-4 3-56 16,-2-5-25-16,3 4-30 0,2-6-5 16,1-3-142-16,7 0 103 15</inkml:trace>
  <inkml:trace contextRef="#ctx0" brushRef="#br0" timeOffset="5781.71">5088 1739 271 0,'-21'-20'99'0,"3"2"-90"16,0 4-37-16,9 1 21 15</inkml:trace>
  <inkml:trace contextRef="#ctx0" brushRef="#br0" timeOffset="6063.81">5356 1311 371 0,'-1'25'177'0,"7"11"-67"0,-1 6 16 16,3 13 4-16,-6 5-8 15,-2 9-18-15,5 2-14 16,0 8-29-16,2-5-15 16,2-8-26-16,-1-7-9 15,0-13-7-15,-1-3-5 16,1-9-70-16,5-4-88 0,0-17 104 16</inkml:trace>
  <inkml:trace contextRef="#ctx0" brushRef="#br0" timeOffset="6229.11">5646 1804 310 0,'-11'35'192'16,"-2"5"-38"-16,-1-7-52 16,1 8-28-16,4-7-50 15,4 0-11-15,4 2-13 16,-3-9-44-16,3-3 35 15</inkml:trace>
  <inkml:trace contextRef="#ctx0" brushRef="#br0" timeOffset="6929.58">5784 1800 312 0,'-9'62'234'16,"-4"-8"10"-16,13-10-78 15,4-11-36-15,1-11-56 16,8-3-22-16,-4-19-26 15,0-9-4-15,4-21-11 16,3-10 0-16,6-15-1 16,2-2-6-16,0 3-1 15,-7 8-1-15,-7 14 1 16,-7 10 1-16,-3 17 2 16,0 2 19-16,-7 12 33 15,3 4 8-15,0 11 6 0,0 1-19 16,7 3-33-16,-1 2-9 15,5-3-9-15,0-2-1 16,0-13-7-16,6 1-56 16,-1-9-88-16,5-1-42 15,3 2-43-15,-6-5 34 16,1-5 82-16,-5 0 38 16,-3 2 55-16,-3 0 16 0,-3 3 11 15,6 4 1-15,2 1 1 16,1-3 2-16,2 3 35 15,-3-5 29-15,-2-5 57 16,0-1 36-16,-2-5 15 16,3-1-13-16,5-2-48 15,8 0-30-15,7 6-48 16,-7-5-12-16,13 14-13 16,-7 2 7-16,-4 11 41 15,3 4 22-15,-9 12 61 16,-7-1 29-16,-10 15 29 15,-7 12-6-15,-23 16-18 16,-9 18-33-16,-29 7-68 16,-7 2-19-16,-11-14-44 0,12-9-4 15,25-28-211 1,13-15-150-16,25-23 218 0</inkml:trace>
  <inkml:trace contextRef="#ctx0" brushRef="#br0" timeOffset="18657.98">2181 5228 135 0,'-11'-11'88'0,"-3"1"-2"0,1 3-12 16,-3-1-13-16,-1 3-8 16,-4 3-7-16,-2 2 0 15,3 12 4-15,-12 2 3 16,-3 13-5-16,-5 8-3 15,-20 5-17-15,6 9-5 16,1 0-8-16,4 0-2 16,12 0 1-16,4-6 0 15,9 2-1-15,5 3 0 0,4-1-6 16,7 6 0-16,2 0-5 16,-1-1 1-16,7 7-2 15,-2-4 0-15,8 2 0 16,4-2 0-16,5-8 0 15,4 0 0-15,3-8 1 16,1-4-1-16,4 1 2 16,1-9 2-16,7-6 2 15,5 1 1-15,14-13 0 16,6 4 0-16,-1-5-1 16,-7-12-2-16,-6-4-1 15,-5-6 0-15,1-8 0 16,0 6 0-16,-3-8 4 15,-2-2 7-15,-1-7 14 0,0-2 5 16,-2 0 7-16,-5-11-2 16,4-1-6-16,-6-4-3 15,-3-5-10-15,-1 3-5 16,-8 4-9-16,0-2-1 16,-1 1-3-16,4 4 0 0,-4-1 0 15,0 3 1-15,-4 4 0 16,-6-1 3-16,-5-1 4 15,-4-1 8-15,-9 5 16 16,3 5 5-16,-5 6 6 16,3 8-2-16,-8 1-8 15,2 9-7-15,-4 4-6 16,-8 1-5-16,-10 4-8 16,-12-1-1-16,-7 2-4 15,-1 0-1-15,5-1-1 16,8 2 0-16,3-2-1 15,7 0 2-15,12 6-3 16,-3-8-1-16,13 2-52 16,8 5-65-16,6-1-164 15,3 3 168-15</inkml:trace>
  <inkml:trace contextRef="#ctx0" brushRef="#br0" timeOffset="19670.93">1993 6426 67 0,'-4'14'71'15,"3"3"21"-15,-2 12 11 16,-1 7 0-16,6 21-5 15,0 8-6-15,-5 8-17 16,-2 0-4-16,-2 10-10 16,7-2-2-16,-2 2-6 15,4 5 1-15,-5-13-5 16,-1 1-1-16,-3 0-7 16,-5-3-4-16,-2 7-13 15,-2-1-7-15,-1-12-10 16,-2-5-3-16,4-8-1 15,-5-6-1-15,10 0 1 16,1-3 0-16,1-9-1 0,0-3-1 16,-4-12-1-16,-1-6-67 15,-1-10-194-15,0-5 177 16</inkml:trace>
  <inkml:trace contextRef="#ctx0" brushRef="#br0" timeOffset="20450.05">1794 7969 104 0,'-9'19'78'0,"-3"12"17"16,0 6 2-16,0 8-1 15,-2 3-2-15,-4 13-10 16,-3 15-12-16,-9 14-24 0,2 5-18 16,5-3-17-16,-3-18-8 15,10-10-4-15,-6-5 3 16,-2-6-4-16,11 9 0 16,-5-10-131-16,3-7 98 15</inkml:trace>
  <inkml:trace contextRef="#ctx0" brushRef="#br0" timeOffset="21110.41">1836 7907 140 0,'-7'0'106'0,"4"0"20"15,2 3-14-15,1-3-22 16,0 0-14-16,4 10-11 16,8 15 0-16,21 36 2 15,-6-25-2-15,5 3-6 16,-7-3-10-16,5 3-8 15,-3 2-8-15,-3 5-10 0,12 20-3 16,1 12 2 0,-6-2 24-16,3 2 9 0,-6-18 1 15,-1-14-11-15,-2-5-23 16,-1-11-15-16,-3-1-1 16,-8-10-2-16,-1 1-1 15,-6-9-40-15,-2-4-57 16,-4-10-143-16,-8-14-86 15,-7-7 188-15</inkml:trace>
  <inkml:trace contextRef="#ctx0" brushRef="#br0" timeOffset="21810.17">2077 6972 158 0,'7'-21'128'0,"4"-2"4"16,11 1-15-16,4-7-9 16,6-2-13-16,6-6-4 15,14-12-13-15,11-6-12 16,2-16-16-16,-2-1-9 15,-13-4-12-15,-9 9-4 16,-1 13-9-16,-6 5-5 0,-5 18-9 16,-5 2 2-16,-10 10-9 15,-2 5-22-15,-5 7-100 16,0 5-85-16,-5 3 124 16</inkml:trace>
  <inkml:trace contextRef="#ctx0" brushRef="#br0" timeOffset="22405.85">2058 6974 140 0,'-12'7'114'0,"-6"7"24"16,6 8-13-16,-15 9-32 0,-7 7-14 15,-20 15-5-15,-8 3 4 16,-8 15 13-16,-3 4 1 16,8 4-5-16,-3-4-12 15,-2-3-27-15,1-7-14 16,0-12-22-16,5-6-4 15,11-8-7-15,9-5 2 16,8-9-7-16,3-1-46 0,12-7-116 16,5-4-127-16,6 6 168 15</inkml:trace>
  <inkml:trace contextRef="#ctx0" brushRef="#br0" timeOffset="26756.68">1061 9529 91 0,'2'14'68'0,"4"14"17"16,-2 5-8-16,10 13-15 16,-4 4-12-16,-4 4-21 15,6 2-8-15,-6-9-11 0,1-5-2 16,4-9-6-1,-2-6-3-15,2-9-59 0,-2-3-47 16,-6-5 65-16</inkml:trace>
  <inkml:trace contextRef="#ctx0" brushRef="#br0" timeOffset="27262.51">1057 9631 128 0,'-3'-27'86'16,"3"2"-6"-16,-3 5-20 16,6 0-18-16,11-2-8 15,4 4-4-15,10-5-6 16,2 2-2-16,5 3-2 15,-2-1-4-15,-4 13 5 16,1 7 7-16,-12 16 12 16,-1 8 9-16,-8 12 11 15,-7 5-3-15,-11 6-3 16,-4 1-3-16,-5-1-12 16,-4-4-4-16,3-11-10 0,1-8-8 15,8-12-4-15,7-8-5 16,13-10-4-16,4-6 2 15,4-8-4-15,6 0 1 16,3 4 0-16,4 3-3 16,4 3 0-16,-6 3 0 0,0 8 2 15,-4 1 0-15,-12 12 2 16,1 6-3-16,-12 5 5 16,-6 6-1-16,1 12 3 15,-10-2 1-15,-3 1-2 16,1-5-1-16,-8-10-2 15,1-3-3-15,7-6-52 16,-4-6-69-16,12-7 76 16</inkml:trace>
  <inkml:trace contextRef="#ctx0" brushRef="#br0" timeOffset="27663.59">1722 9664 169 0,'-11'7'141'0,"-3"-3"1"16,-7 19-13-16,-1-1-3 16,-8 7-19-16,2 13-4 15,3 3-4-15,0 7-4 16,8 0-14-16,4-7-15 0,5-11-24 15,12-10-16-15,3-14-17 16,8-8 1-16,10-19 2 16,-3-7 1-16,5-14 3 15,-3-7-4-15,-2 0-2 16,-1 1 4-16,-2 8 6 16,1 8 5-16,-7 7 9 15,-3 10 1-15,-7 3-3 16,-3 4-4-16,0 13-7 15,0 1-3-15,0 16-6 16,0 7-2-16,-1 1-8 16,1 1-9-16,-1 2-145 15,-1-4-95-15,2-4 146 0</inkml:trace>
  <inkml:trace contextRef="#ctx0" brushRef="#br0" timeOffset="27911.93">1908 9259 458 0,'-2'26'205'0,"1"11"-82"16,1 7 12-16,0 8-18 15,0 0-24-15,0 13-44 16,0-1-22-16,2 4-18 15,-1 0-2-15,7-11-4 16,0-1-3-16,0-14-42 16,-1-5-55-16,0-9-186 15,-2-10 181-15</inkml:trace>
  <inkml:trace contextRef="#ctx0" brushRef="#br0" timeOffset="28299.39">2119 9580 314 0,'-18'18'184'16,"0"9"-14"-16,6 5 0 16,-5 1-29-16,-1 8-9 15,-6-6-27-15,-2-3-19 16,11-1-31-16,-1-7-18 15,14-1-21-15,11-7-3 0,-5-10-8 16,11 2-1-16,-2-11-3 16,1-1-5-16,10-3-52 15,-4-5-27-15,9 0-69 16,-4-3-17-16,4-5 27 16,0 4 33-16,-5 2 65 15,-4 1 28-15,-4 10 18 16,-3 3 5-16,-4 7 26 15,-3 6 8-15,-6 10 12 16,0-2-3-16,-4 2-25 16,2-2-8-16,2-9-17 15,-1-2-20-15,2-6-190 16,0-7 151-16</inkml:trace>
  <inkml:trace contextRef="#ctx0" brushRef="#br0" timeOffset="28616.54">2398 9647 335 0,'-8'32'250'0,"0"1"-16"15,6 8-21-15,3-5-28 16,13-2-55-16,4-1-25 0,-6-16-49 16,2-4-17-16,-3-7-20 15,0-5-7-15,15-1-6 16,-10-9 3-16,4-6-2 15,2-3 1-15,-6-7 1 16,11 6-3-16,-5 6 0 16,-3 0 1-16,2 14-1 15,-4 6 0-15,-4 7 5 16,-2 8 1-16,-8 6-2 16,-3 3 2-16,-9 4-9 15,-4 2 0-15,-11 3-12 16,-5-2-41-16,-7 5-131 15,-3 1-85-15,-16 8 149 16</inkml:trace>
  <inkml:trace contextRef="#ctx0" brushRef="#br0" timeOffset="29103.78">1563 10298 313 0,'-24'-23'196'0,"1"0"-41"16,-9 11 12-16,1 12-19 15,-8 18-27-15,-2 17-14 16,1 24-10-16,-1-1 0 16,9 10-4-16,4 0-10 15,7-13-35-15,4 1-18 16,11 0-18-16,3 4-8 0,11 12-5 16,2-2-1-16,4-6-127 15,-1-13-63-15,-5-19-169 16,-5-2 195-16</inkml:trace>
  <inkml:trace contextRef="#ctx0" brushRef="#br0" timeOffset="29535.76">1120 11153 282 0,'-8'-13'153'0,"8"-3"-26"16,16 1-32-16,1-9-25 15,9-2-16-15,10-9-18 16,-5-4-7-16,13-10-17 15,0-2-3-15,5-1-4 16,4 9-3-16,-2 20 3 16,-11 6 0-16,-7 21 43 15,-4 9 15-15,-13 19 28 0,-2 11 8 16,-3 13-28-16,-1 0-12 16,0-7-24-16,-1-5-11 15,-7-17-13-15,-1-3-2 16,-1-9-5-16,-1-3-1 15,0-4-3-15,-4-7-3 16,-2-5-11-16,0-5-7 0,-3-3-13 16,2-1-1-16,0-6 7 15,7-2 8-15,0-4 11 16,6-1 1-16,0-6-11 16,-3-2-4-16,6-1-6 15,-6-3 1-15,10 5 14 16,2 4 5-16,3 3 8 15,3 5 2-15,0 5-1 16,1-3 1-16,3 0-64 16,3 7-57-16,7-5-142 15,4 9 152-15</inkml:trace>
  <inkml:trace contextRef="#ctx0" brushRef="#br0" timeOffset="29755.86">2045 10644 406 0,'7'15'234'0,"-18"6"-21"0,1 6-20 16,-9 17-31-16,0 2-10 16,1 11-18-16,0-2-8 15,9-7-27-15,-2-9-23 16,11-15-35-16,4-3-16 16,6-10-19-16,3-4-3 15,0-7-4-15,8-1-9 0,-5-11-133 16,-1-3-55-16,4-11-132 15,-3-5-77-15,-1-6 275 16</inkml:trace>
  <inkml:trace contextRef="#ctx0" brushRef="#br0" timeOffset="30138.57">2049 10810 272 0,'-14'3'163'0,"-7"3"-22"16,7 5-39-16,3-6-60 15,0 0-18-15,14-6-19 16,-1-6 0-16,1-13-4 15,9 0 0-15,3-1-1 16,-1-4-1-16,7 8 0 16,-5 4 1-16,2 10 2 15,1 6 0-15,-2 11 7 0,-4 7 18 16,-6 6 52-16,-2 4 23 16,-3 7 52-16,0-4 0 15,-2-4-22-15,2-6-25 16,0-12-50-16,1-8-24 15,4-11-21-15,0-9 1 16,7-12-3-16,1-8 1 16,2-5-2-16,-1 3-5 0,-2 3 0 15,0 5-1-15,-2 12 29 16,-1 2 14-16,-3 13 26 16,-5 8 6-16,-1-3-27 15,2 3-13-15,-2 3-30 16,1 2-2-16,1 0-13 15,1 1-70-15,5-5-205 16,1-6-130-16,2-11 224 16</inkml:trace>
  <inkml:trace contextRef="#ctx0" brushRef="#br0" timeOffset="30463.07">2510 10540 245 0,'-12'35'195'15,"-11"2"-4"-15,-5 17 16 0,-6 3-15 16,-6 9-16-16,11 6-19 16,11-17-49-16,10-10-27 15,18-28-48-15,11-15-14 16,9-26-7-16,2-15 0 16,-2-21 4-16,-1-5-2 15,-9-3 17-15,-2 4 15 0,-7 8 45 16,-8 4 22-16,0 15 22 15,3 8 2-15,-3 15-20 16,3 13-17-16,-1 13-33 16,-5 8-18-16,1 12-24 15,4 6-8-15,-2 4-8 16,4 1-2-16,1-1-6 16,0-2-2-16,1 0-195 15,-2 1-116-15,-4 2 183 16</inkml:trace>
  <inkml:trace contextRef="#ctx0" brushRef="#br0" timeOffset="30926.44">1863 10767 217 0,'-2'21'171'0,"1"17"40"15,-1 3-18-15,0 7-50 0,-1-3-37 16,-1-9-55-16,-1-4-24 16,1-11-24-16,3-3-3 15,-3-9-116-15,2-4-83 16,-2-7 120-16</inkml:trace>
  <inkml:trace contextRef="#ctx0" brushRef="#br0" timeOffset="31070.59">1809 10653 293 0,'-16'-23'185'16,"-2"2"-26"-16,3 8-68 15,2 1-35-15,8 5-38 16,0-1-11-16,5 3-108 16,1-2 75-16</inkml:trace>
  <inkml:trace contextRef="#ctx0" brushRef="#br0" timeOffset="36416.75">3178 6955 161 0,'-8'9'129'15,"-3"1"11"-15,-3 3-20 16,0 0-9-16,1 7-9 16,1 1-3-16,4 6-15 15,2 5-8-15,6 0-22 16,5 2-9-16,7-1-11 15,9-6-6-15,6-8-7 0,3-4-2 16,12-8-1-16,10 5 0 16,9-1-1-16,2 0-3 15,-2-4-1-15,-5-7-4 16,-6-3-2-16,5-3 0 16,7-11-4-16,5-4 2 15,-2-8-1-15,-4-9-2 0,-4 7 1 16,-5-2-2-16,3 8-1 15,1-2 1-15,-2 2 1 16,0 2 2-16,-4 1 3 16,-6-1 1-16,-5 2 1 15,-10-3 0-15,-11-7-1 16,0-1 2-16,-2 1 2 16,-1-2 1-16,2 3 3 15,-2 1-2-15,-15-5-4 16,0 5-1-16,-5 3-1 15,-6-5 1-15,0 8 0 16,-9-2-1-16,-5 0-3 16,-1 0 0-16,-9 1-2 15,-2-4-1-15,-9 6-1 0,-2 2 0 16,-3 5-2-16,5 10 0 16,3 3 1-16,-6 2 0 15,9 5 0-15,-5-5 0 16,1 2 0-16,-2-2 0 15,-16 1 0-15,6 5 1 16,-6 2-1-16,6 10 0 16,7 4-1-16,-5 3-2 15,8 9 0-15,-1 4 1 0,5 10 0 16,2 3 1-16,0 3-1 16,9 1 2-16,7 4-1 15,4 1 1-15,13 4-1 16,4-2 1-16,7-7 0 15,6-5 0-15,8-7 3 16,3-5 0-16,2-13-3 16,-2-6-39-16,0-9-115 15,1-8-72-15,7-15 127 16</inkml:trace>
  <inkml:trace contextRef="#ctx0" brushRef="#br0" timeOffset="37175.65">3461 6944 116 0,'-16'-21'88'0,"-3"-9"9"15,11 3 0-15,9-5-4 16,-1 0-8-16,7 8-10 15,-3-5-9-15,11 12-21 16,8 6-8-16,4 8-17 16,1 2-4-16,-3 9-5 15,-9-5 2-15,-4 10 14 16,2 12 10-16,-10 3 20 16,-3 7 10-16,-9 2 0 15,-7-7-3-15,-6 0-18 0,2 1-10 16,6-15-15-16,2-3-7 15,4-15-5-15,-8-13-3 16,9-10 0-16,-5-8-1 16,10-2-3-16,7 6 1 0,-3 0-3 15,9 6 0-15,0-1 0 16,2 0 0-16,12 3 0 16,2 6 0-16,2 12 0 15,-3 4 0-15,-12 17 2 16,-5 3 11-16,-10 2 33 15,-5 6 16-15,-10 5 22 16,-8-4-2-16,-2 4-20 16,-4-6-17-16,2-15-19 15,9-2-7-15,-6-21-10 16,7-8-1-16,8-5-3 16,-7-5-1-16,12 12-2 15,3-1-1-15,1 3 0 16,0-1-1-16,8 7 0 15,1 1 1-15,7-1-1 16,7 7 0-16,-6-13 0 0,3 4-1 16,0 2-49-16,-1-4-42 15,0 12-120-15,0 0-66 16,-3 5 173-16</inkml:trace>
  <inkml:trace contextRef="#ctx0" brushRef="#br0" timeOffset="37697.41">3994 6724 287 0,'0'0'194'0,"-2"4"-8"16,-7-3-21-16,-7 7-63 15,-6-3-13-15,0 3-18 16,-1 4-3-16,0-2 1 16,0-4-1-16,10-6-5 15,3-5-8-15,11-12-22 16,7 0-10-16,2-4-16 16,-1-5-3-16,8 0-4 0,8-3 2 15,5 4-2-15,7 9 1 16,-7 8 0-16,-10 6 0 15,-11 9-1-15,-1 8 2 16,-11 9-1-16,-9 3 3 16,-4 4 13-16,-5-3 7 15,1-6 17-15,5-4 4 16,-3-12 0-16,1-6 0 0,6-8-8 16,5 0-2-16,4-12-10 15,-3-3-8-15,6-2-11 16,-7-7-2-16,6 7-4 15,9 7 2-15,2 10-2 16,2 3 0-16,-5 4-2 16,0 4 2-16,0 5-1 15,-6 2 1-15,0 4-18 16,4 3-33-16,-1 0-115 16,6 2-69-16,2 3 139 15</inkml:trace>
  <inkml:trace contextRef="#ctx0" brushRef="#br0" timeOffset="38159.81">4307 6865 199 0,'5'6'167'0,"-3"4"26"15,-4-2-19-15,-3 0-62 16,-2 3-12-16,-7 3-24 16,-3 0-12-16,-9-6-22 15,-1 3-10-15,4-8-18 16,6-5-4-16,18-6-7 15,5-7-2-15,10-6-1 16,4 0-1-16,2 3 1 16,0 0-2-16,-7 3 2 15,-2 8 1-15,-6 6 5 16,-4 1 13-16,-4 9 31 16,-4-3 16-16,3 11 22 0,1 2-3 15,1-1-16-15,0 0-13 16,-6-13-21-16,0-1-11 15,-5-6-13-15,5 1-1 16,-3-1-33-16,-5-1-52 16,-4-1-145-16,-6-2-135 15,4 16 216-15</inkml:trace>
  <inkml:trace contextRef="#ctx0" brushRef="#br0" timeOffset="38749.87">3732 7088 334 0,'-1'0'205'16,"1"0"-21"-16,0 0-54 16,3 1-25-16,11-1-31 15,5-5-10-15,21-19-16 0,-34 8 1 16,-3 8 8-16,-2 0 2 16,2 9-10-16,3 6-8 15,-4 6-15-15,1 4-8 16,-4 6-5-16,-5-1-2 15,-3 2-1-15,-10 1-2 0,-2-3-1 16,-3-2 0-16,-1-9 1 16,4-8 4-16,4-8 1 15,4-8 0-15,4-7-4 16,2-3-3-16,7 1-3 16,5 1 0-16,5 0 1 15,4 4 0-15,7-1 3 16,6 4 0-16,5 1 0 15,0 5 1-15,-6 7 0 16,-1 2 2-16,-10 15 10 16,-5-4 7-16,-4 10 16 15,-7 2 3-15,-6-2 1 16,-2 3-6-16,-3-8-15 16,-5 0-6-16,-2-6-12 15,-2-5 0-15,-5-2-16 0,1-3-30 16,1-7-111-16,6 1-71 15,8-4-181-15,6-2 233 16</inkml:trace>
  <inkml:trace contextRef="#ctx0" brushRef="#br0" timeOffset="39334.75">3397 7215 220 0,'0'-1'145'0,"0"0"-9"15,0 0-42-15,0 0-9 16,-1 1-9-16,-2 3 4 0,-6 14 4 16,-16 24 0-16,19-35-12 15,-6-3-8-15,3-4-19 16,4-3-8-16,0-5-13 16,5-2-5-16,0-12-3 15,7-2-1-15,7-3 10 16,2-5 9-16,10 7 16 15,-3 4 3-15,-3 8-7 16,-8 7-8-16,-5 7-16 16,-5 1-4-16,-1 6-4 15,3 1-3-15,-4 2-3 16,0 0 0-16,-9 1-5 16,-3-1-20-16,-3 2-127 15,4-1-88-15,-11-7 137 16</inkml:trace>
  <inkml:trace contextRef="#ctx0" brushRef="#br0" timeOffset="41827.85">3826 7938 209 0,'-21'-1'163'16,"-7"4"30"-16,6 2-10 15,7 10-39-15,0 0-13 0,7 4-16 16,4 2-7-16,5 3-18 16,10 2-8-16,12 0-15 15,4 0-7-15,17 0-18 16,-3-5-3-16,4-8-16 16,4-3-5-16,9-2-7 15,13-4 0-15,19-7 7 16,3-7-1-16,-2-13 0 15,1-4-3-15,-9-6-9 16,4-2 0-16,-2-6 0 16,-11-1-2-16,-6 3 2 15,-15-3-1-15,-8 6 0 16,0 1 3-16,-6-7 4 16,-5 4 4-16,-10-4 7 15,-4 2 1-15,-11 3 3 16,7 4-1-16,-9 2-1 0,-3-2-2 15,-9 0-8-15,-8-2-2 16,-5-4-4-16,-7-1-4 16,-5 2 0-16,-4 3-3 15,-10 5-1-15,4 5 0 16,-4 11-1-16,4 9 1 16,-3 7 0-16,-12 2-2 0,1 6 1 15,-9-2-1-15,5 1 0 16,6 6 2-16,3-4-1 15,-1 0 1-15,-4 2 0 16,-6 1 0-16,-6 14-1 16,-1 6-4-16,1 15 2 15,4 2 0-15,6 4 0 16,7-2 3-16,15 1-2 16,-2-7 2-16,5-2 0 15,1 8 1-15,-2-1 0 16,16 12 3-16,8 2 2 15,7 0 1-15,17-6 1 16,14-5-1-16,9-15-3 16,5-10-1-16,2-11 0 15,-7-15-1-15,0-4 0 0,-4 0-22 16,-7-9-101-16,-6-2-80 16,-7-8-152-16,-3-3 200 15</inkml:trace>
  <inkml:trace contextRef="#ctx0" brushRef="#br0" timeOffset="42423.65">4141 7954 82 0,'-14'47'102'0,"5"-36"60"16,-2-3 5-16,1-1-12 15,-2-1-21-15,-1-3-26 16,-5-3-3-16,-1-7-5 16,2-3-3-16,7-7-16 15,2-2-12-15,7 1-32 16,4-2-13-16,4 3-18 0,4 0-1 15,0-1-4-15,2 9-1 16,3 1 1-16,3 8-1 16,-1 7 0-16,-2-2 3 15,-7 10 11-15,-3 1 14 16,-8 13 26-16,-6 3 9 16,-9 5 4-16,-2-2-9 15,1-6-23-15,-1-5-7 0,3-10-17 16,4-7-1-16,1-13-2 15,6-7-2-15,3-11-1 16,2-5-2-16,6-7-3 16,5-1 0-16,7 0-1 15,2 2 1-15,-3 10 0 16,1 2 0-16,-3 16 2 16,1 4 3-16,-9 13 16 15,-4 9 12-15,-5 3 23 16,-7 13 10-16,-1-6-4 15,1 2-7-15,-1-5-24 16,-1-11-12-16,2-7-8 16,-2-1-31-16,3-11-124 15,-2-2-94-15,7-12-206 16,4-4 257-16</inkml:trace>
  <inkml:trace contextRef="#ctx0" brushRef="#br0" timeOffset="42800.64">4150 7662 283 0,'-7'12'216'16,"4"6"-1"-16,-1 0-49 16,-2 0-24-16,-2 1-44 15,-4-3-17-15,-1 0-22 16,0-4-7-16,-1-9-9 15,-1-7 0-15,6-2-5 16,4 0-3-16,9-13-12 16,7 3-5-16,4-13-10 15,6 1-2-15,1 4-2 16,2 4 3-16,-1 5 10 16,-2 3 13-16,-3 11 26 15,-6 1 13-15,-11 7 22 16,-3 5 6-16,-10 5-8 0,-2 1-8 15,-4 2-32-15,1-2-16 16,2-2-20-16,-2-5-4 16,3-2-64-16,0-5-69 15,7 0-201-15,7 4-199 16,12 3 326-16</inkml:trace>
  <inkml:trace contextRef="#ctx0" brushRef="#br0" timeOffset="43173.01">4407 7928 518 0,'-2'12'257'0,"2"1"-86"15,-1 1-11-15,0-1-44 16,-1-4-6-16,-3-6-19 15,1-6-11-15,3-3-22 16,-3-11-13-16,6-6-18 16,2-3-7-16,5-5-10 15,8 8-2-15,-7 0-2 16,2 9 3-16,3 15 11 16,-9-1 8-16,6 15 15 0,0 6 7 15,-12 0 14-15,-1 6 3 16,-5 0-2-16,-3-5-4 15,2-6-24-15,0-4-11 16,-2-9-13-16,0-3-12 16,0-11-93-16,-1-1-75 15,2-13-188-15,3 0-172 0,2-7 336 16</inkml:trace>
  <inkml:trace contextRef="#ctx0" brushRef="#br0" timeOffset="43441.63">4442 7674 379 0,'-2'0'270'16,"0"1"-25"-16,1 3-58 15,0-4-33-15,-1 0-51 16,1 0-8-16,0 0-9 15,0 0 1-15,0 0-2 16,1 0-3-16,0-1-15 16,0 0-10-16,0 0-27 0,0 0-12 15,-1 0-51-15,1 0-65 16,7-12-201-16,13-2 191 16</inkml:trace>
  <inkml:trace contextRef="#ctx0" brushRef="#br0" timeOffset="44125.03">4798 7568 347 0,'-7'1'253'16,"4"-1"-1"-16,6-4-106 15,0-2-7-15,-3 2-53 16,-2-1-1-16,-2 6 3 16,7 4 0-16,-6-2-15 15,11 2-13-15,-1 2-15 16,-7 1-5-16,7 4-10 16,-5 1-3-16,7 4-5 15,5 2-1-15,-1 2 4 0,-2-4 4 16,-14-6 20-16,-1 0 13 15,4-4 23-15,-7-5 13 16,10-1 11-16,1-1 0 16,-6-1-10-16,2 0-13 15,2-11-25-15,1-11-13 16,13-28-20-16,-9 30-7 16,-2 2-13-16,5 7 0 0,3 7-4 15,-2 3 1-15,-4 4-1 16,-3 4-1-16,-16 4 0 15,4 5 0-15,2 8 0 16,-5 3 0-16,8 4-1 16,-3 0 0-16,0-10-1 15,7 0 0-15,2-8 0 16,-3-11 0-16,1-2 1 16,-9-10-1-16,2-6-6 15,-1 5-12-15,-6-7-44 16,3 7-28-16,-2 5-49 15,7 4-18-15,4 5-17 0,2-1 6 16,-1-2 45-16,0 0 26 16,0 0 61-16,2-1 20 15,6-3 23-15,2 0 11 16,-7 3 25-16,-3 1 17 16,0 0 8-16,0 1-6 15,0 0-23-15,0 1-16 16,1 2-40-16,-1-3-50 15,-1 0-170-15,0 0-125 16,-10-1 214-16</inkml:trace>
  <inkml:trace contextRef="#ctx0" brushRef="#br0" timeOffset="44685.84">4583 7611 329 0,'-3'-5'239'16,"-2"1"-18"-16,1 0-41 15,1 4-28-15,3-1-43 16,0 1-9-16,0 0-22 16,0 0-9-16,-1 0-14 0,0 0-8 15,0 0-9-15,-4 8-5 16,2 5-8-16,-35 25 0 15,26-31-10-15,-4-5 0 16,5-3-3-16,5-4-2 16,5-2-3-16,2-3-2 15,-1-3-3-15,-3 3 0 16,3 2-2-16,0 3 1 16,5 4 0-16,3 0 0 0,4-4 3 15,5-2 2-15,4-5 4 16,2 0 3-16,-6 0 10 15,-3 4 3-15,-11 6 16 16,-3 2 6-16,-7 3 2 16,-3 6-2-16,-7 6-12 15,-3 5-6-15,-2 3-14 16,0-1-1-16,3-3-8 16,2-1-3-16,2-9 3 15,12-1 1-15,2-9 3 16,-3-5 0-16,17-4-2 15,-11-8-1-15,1-3-4 16,6 0 1-16,-8 0-1 16,1 3-1-16,4 10 0 0,-4 1-2 15,-1 3-32-15,4 3-69 16,0-2-231-16,15 3 215 16</inkml:trace>
  <inkml:trace contextRef="#ctx0" brushRef="#br0" timeOffset="55413.04">5744 6911 141 0,'0'13'111'16,"1"15"8"-16,5 22-9 15,-1 11-7-15,7 27-16 16,1 9-13-16,9 28-22 16,-4 8-8-16,-5 1-14 15,1-4-7-15,-8-20-1 16,4-15-1-16,-1-16 1 15,-4-11-3-15,-6-18-8 0,6-3-2 16,-3-22-11-16,2-5-18 16,4-10-75-16,-7-11-62 15,-2-21 91-15</inkml:trace>
  <inkml:trace contextRef="#ctx0" brushRef="#br0" timeOffset="56706.32">5801 6963 68 0,'2'10'73'16,"-9"-4"14"-16,7-2-1 15,1-1-9-15,7 0-12 16,6 0-8-16,7 5-7 16,4 1 1-16,2 10-5 15,6 9-3-15,8 12-7 16,5 7-8-16,12 5-3 16,10 0-4-16,8-2 2 15,-7-5-1-15,-4-10-3 16,-7-6 1-16,-9-15-2 15,4-6 5-15,-2-4 0 0,1-2 1 16,-4-2-3 0,0-2-7-16,-13-4-3 0,-3 1-5 15,-6-4-2-15,-7 2 3 16,-8-7-7-16,1 3-19 16,-12 8-84-16,-2 4-66 15,-5 18 97-15</inkml:trace>
  <inkml:trace contextRef="#ctx0" brushRef="#br0" timeOffset="57193.35">5950 8295 93 0,'13'14'84'15,"11"-1"19"-15,3 3-2 16,19 4-22-16,9 6-16 0,13 10-13 16,2-2-8-16,1 8-1 15,-3 0-4-15,-6-7-4 16,3-1 3-16,-2-8-5 15,-1-5-2-15,-2-3 0 16,-5-4-9-16,-15-5-3 16,-4-1-6-16,-6-8-4 15,-5-1-2-15,-1-3-23 16,-3 0-23-16,-10-8-111 16,-3-3 100-16</inkml:trace>
  <inkml:trace contextRef="#ctx0" brushRef="#br0" timeOffset="57584.02">6849 7338 105 0,'-5'-6'78'0,"5"12"9"16,1 7 11-16,1 11 12 15,3 14-16-15,0 23-14 16,1 11-13-16,6 27-16 16,0 10-7-16,-4 8-6 15,6 0-3-15,-2-1-17 16,-2-11-2-16,4-19-12 16,-3-7-10-16,-6-16-54 0,2-2-44 15,-3-5 61-15</inkml:trace>
  <inkml:trace contextRef="#ctx0" brushRef="#br0" timeOffset="57911.67">6969 8686 349 0,'27'8'155'0,"3"-34"-68"16,8-8-3-16,16-8 10 16,0-3-10-16,9-9-8 15,-1-2-14-15,2-2-23 16,3 1-11-16,2 3-14 16,-7-3-3-16,1 10-8 15,-3 2 1-15,-9 10 0 16,-4 9-1-16,-18 5 3 15,-3 4-2-15,-14 6 0 16,-1 2-1-16,-5 5-31 16,-4 4-31-16,-5 0-114 0,0 2-93 15,3-2 162-15</inkml:trace>
  <inkml:trace contextRef="#ctx0" brushRef="#br0" timeOffset="58522.67">6928 7355 156 0,'19'-19'90'16,"5"-4"-23"-16,17-7 12 15,12-13 15-15,13-12-4 16,7-10-9-16,7-13-21 0,-2 3-15 15,-5-7-13-15,3 7-5 16,-1 13 0-16,-5-1-4 16,4 17-3-16,-6 5 1 15,-13 8 3-15,-2 11 7 16,-16 10 9-16,-5 10 3 16,-8 14 14-16,-3 9 5 0,-10 16 16 15,1 13 5-15,-12 13-5 16,-4 7-6-16,-3 15-18 15,-6 0-7-15,-1 16-11 16,-1-6-6-16,6 13 0 16,1 1 0-16,1-3 6 15,5 6-1-15,0-22-2 16,2-8-5-16,2-15-8 16,1-7-2-16,1-12-9 15,2-6-3-15,0-17-2 16,0-5-2-16,-4-13 2 15,-2-5-6-15,-8-9-70 16,-2-9-60-16,-11-9-145 16,-3-1-88-16,-3-8 224 0</inkml:trace>
  <inkml:trace contextRef="#ctx0" brushRef="#br0" timeOffset="59177.66">5997 7097 70 0,'-9'-16'49'0,"6"-2"27"16,3-2 0-16,7-5 25 15,5-8-1-15,10-10-21 16,7-10-12-16,20-1-21 0,10-8-11 15,10-10 3-15,13-4-3 16,1-15 5-16,9 4-3 16,14-5-5-16,0 6-5 15,-5 10-12-15,-10 5-4 16,-19 20-6-16,-10 5 2 16,-17 18 1-16,-8 6 9 15,-16 3 31-15,2 13 12 0,-9 7 26 16,2 2-1-16,1 18-8 15,-3-3-7-15,1 14-16 16,-2 7-6-16,6 12-17 16,1 3-8-16,5 6-10 15,8-2-5-15,11 4-4 16,-1 4-2-16,15 2 1 16,4 5-1-16,8-4 1 15,-4-1 0-15,-8-12 0 16,-5-7 1-16,-16-8 1 15,2-9 0-15,-8-4 0 16,-6-3 0-16,-7-5-17 16,-6-4-36-16,-12-6-85 15,-8-3-38-15,-11-12-106 16,-10 0-62-16,-8-7 224 16</inkml:trace>
  <inkml:trace contextRef="#ctx0" brushRef="#br0" timeOffset="59664.73">6368 7274 119 0,'15'-15'79'16,"10"-5"7"-16,9-9 12 16,12-21 19-16,6-9-15 15,17-16-10-15,13 3-14 16,-5-13-7-16,8 0-9 16,-8-5-12-16,-4-3-5 15,9 13-23-15,-7 9-5 16,-7 23-8-16,-12 6-4 0,-18 19-4 15,-14 0-13-15,-15 16-44 16,-6 3-22-16,-10 10-57 16,-2 10-25-16,-16 9-45 15,-1 9 122-15</inkml:trace>
  <inkml:trace contextRef="#ctx0" brushRef="#br0" timeOffset="59962">6302 7542 211 0,'-28'27'103'0,"10"-6"-13"16,14-17-48-16,10-10 11 16,22-21 29-16,0-11 2 15,16-21 0-15,6-7 4 16,17-14 2-16,16-6 6 15,12-11 8-15,3 0-8 16,-2 1-19-16,-5 5-15 16,5 4-24-16,2 2-12 15,-5-3-13-15,-3 2-5 0,-24 19-3 16,-6 8-1-16,-19 23-69 16,-7 7-49-16,-12 7-158 15,-8 6 162-15</inkml:trace>
  <inkml:trace contextRef="#ctx0" brushRef="#br0" timeOffset="62217.6">7235 7530 189 0,'0'2'149'15,"-5"12"34"-15,-5 5-19 16,12 19-29-16,-5 5-18 16,3 8-25-16,0 1-18 0,-6-7-33 15,3-3-11-15,-4-9-21 16,5-6-6-16,3-7-40 16,3-4-31-16,5-2-105 15,-6-3-94-15,-8-10 167 16</inkml:trace>
  <inkml:trace contextRef="#ctx0" brushRef="#br0" timeOffset="62658.24">7227 7518 219 0,'1'2'145'0,"9"5"6"0,-11 2-23 15,6 5-34-15,0 0-11 16,4 8-13-16,-2 0-7 16,6 3-13-16,3 7-10 15,-10-7-12-15,8 3-9 16,-9-12-9-16,4 3-4 16,0-6-2-16,-1-9-1 0,4-4 0 15,-3-11 1-15,-1-14-1 16,-3-6 3-16,-5-10-3 15,0-7-1-15,-1 3 1 16,1 6-3-16,0 13 7 16,-1 9 6-16,1 11 19 15,0 7 13-15,2 14 17 16,2 3 3-16,0 12-2 16,-2 3-7-16,3 6-13 15,-1 1-7-15,-1-5-11 16,2 5-6-16,1-13-9 15,4-3-4-15,-2-2-11 16,0-9-31-16,-1-4-107 16,-3-6-56-16,-1-12-179 15,1-13 227-15</inkml:trace>
  <inkml:trace contextRef="#ctx0" brushRef="#br0" timeOffset="63066.15">7528 7297 321 0,'-8'17'177'0,"2"2"-3"15,0 8-31-15,4 0 17 16,1 6-18-16,1 0-28 16,0-2-11-16,1 5-8 15,-1-5-8-15,0 6-1 16,-1-3-4-16,1-1-12 15,0-1-12-15,1-10-19 16,2-2-9-16,4-12-13 16,-1-1-2-16,0-4-4 15,2-3-1-15,-1 0-1 16,3-4-1-16,5-4-1 16,4-1-2-16,5-4-3 15,9 3 0-15,1-5 0 16,-8-1-1-16,-6-2 1 15,-11-2 1-15,-8 2 0 0,3 1 0 16,0 6-1-16,2 2-2 16,5 3-36-16,-8 1-37 15,-4 4-108-15,-2 1-57 16,2-2-108-16,0 2-68 16,0-1 271-16</inkml:trace>
  <inkml:trace contextRef="#ctx0" brushRef="#br0" timeOffset="63221.96">7593 7565 312 0,'-6'4'154'0,"2"-4"-49"15,5 1-24-15,9-3-34 16,1-5-11-16,7-4-21 16,0-5-6-16,-6-5-45 15,4 6-75-15,-6 3 72 16</inkml:trace>
  <inkml:trace contextRef="#ctx0" brushRef="#br0" timeOffset="63447.78">7493 7443 545 0,'0'-14'229'15,"12"-5"-120"-15,9-4-25 16,14-8 9-16,-1 0-35 16,1 1-32-16,-7 8-7 0,-11 11-14 15,-2 4-1-15,-5 5-39 16,-2 2-51-16,-6-3-177 16,-2 3 169-16</inkml:trace>
  <inkml:trace contextRef="#ctx0" brushRef="#br0" timeOffset="63959">7535 7652 167 0,'7'16'151'15,"1"-29"-9"-15,5-1 19 16,1 2-19-16,4 2-30 16,-1 4-15-16,4 1-28 15,-2 2-15-15,-7 0-25 16,1 2-7-16,-12-3-14 16,5 1-4-16,1 2-43 15,-1-2-74-15,0 3 72 0</inkml:trace>
  <inkml:trace contextRef="#ctx0" brushRef="#br0" timeOffset="68019.5">7266 6235 67 0,'-8'-1'71'16,"14"5"8"-16,14 7 25 15,-7 3 5-15,17 8-19 16,-3 4-3-16,3 1-21 16,8 2-9-16,6-3-14 15,2-8-9-15,15-4-13 16,9-3-8-16,0-5-5 15,-1 0-3-15,-12 3-1 0,-9-2 0 16,-12 5-28-16,-3 6-40 16,-9 3 44-16</inkml:trace>
  <inkml:trace contextRef="#ctx0" brushRef="#br0" timeOffset="72332.77">4340 6539 143 0,'-13'12'115'16,"4"-6"12"-16,3-5-12 0,3-13-20 15,3-4-24-15,9-11-16 16,10-5 6-16,5-7 2 16,5-2-3-16,3-6-15 15,6-1-6-15,10-6-15 16,-1-2-7-16,11-6-6 15,7-4-6-15,6 1-3 16,5 6-1-16,1 13-1 16,-3 5 0-16,-1 11 1 15,0 4 2-15,-1 1 0 16,-1 5 2-16,-6 6 0 16,-10 0 2-16,-6 4 4 15,-3 4 3-15,-2 5 10 16,2 3 5-16,1 6 4 15,5 3 1-15,3 9-4 0,-9-3 4 16,-3 13 8-16,-6 3 5 16,-12-1 8-16,6 9-1 15,-4 2-7-15,-3 2-6 16,4 3-7-16,-2 0-6 16,-2-3-4-16,0 0-2 15,3-2-2-15,1 2 3 0,1-4-3 16,-2-3-2-16,-6-3-7 15,4-1-2-15,-9-5-3 16,-1-6-1-16,2-4-2 16,-12-7-1-16,-2 0-5 15,-1 0-15-15,-5-7-62 16,3 5-47-16,1-5-83 16,-5-3-32-16,-11-4-69 15,-11-8 186-15</inkml:trace>
  <inkml:trace contextRef="#ctx0" brushRef="#br0" timeOffset="72721.2">5826 6344 177 0,'-1'-3'140'0,"0"1"-9"16,6 5-31-16,-5-4-11 15,0 1-35-15,12-3-2 16,9 0 4-16,33 2 0 16,-27 8 0-16,7 10 3 15,0 3 10-15,1 6 2 0,3 2 3 16,-2-1 1-16,3-2-7 16,0-6-4-16,-4-5-6 15,1-1-5-15,-12-13-5 16,-7-1 3-16,-5-10 3 15,-10-8 6-15,7-9 8 16,4-2-4-16,0-4-8 16,-1-6-7-16,-4-3-16 15,-1-5-6-15,-9-14-11 16,2 2-5-16,1-3-8 16,-2 1-9-16,7 10-89 15,-6 3-67-15,3 9-183 16,6 0 200-16</inkml:trace>
  <inkml:trace contextRef="#ctx0" brushRef="#br0" timeOffset="79263.92">10686 5776 137 0,'0'-57'120'0,"-4"11"35"15,0 14-3-15,4 24-10 16,-7 14-12-16,2 44-3 15,-10 25-6-15,2 48-17 16,2 27-6-16,0 35-17 16,17 13-15-16,-6 3-27 15,5-4-11-15,9-24-19 16,-5-18-3-16,8-26 1 16,-6-18 0-16,-4-22 6 0,-2-8-3 15,1-13 0-15,-4-8-1 16,-2-10-10-16,3-6-25 15,-7-17-88-15,3-7-54 16,-1-20-160-16,-2-8 198 16</inkml:trace>
  <inkml:trace contextRef="#ctx0" brushRef="#br0" timeOffset="79939.48">9465 5207 172 0,'-7'-15'148'16,"0"3"11"-16,5 9-26 15,0 2-18-15,3 2-32 16,-1-1-12-16,0 0-20 16,0 0-10-16,9 4-11 15,12 12-7-15,41 35-2 16,-22-23 0-16,4 10 12 16,9 8 3-16,2 3 10 15,2 9-1-15,13 5-8 16,10 4-8-16,6 2-15 0,4-4-5 15,-4-9-6-15,-9-7 0 16,3-5-1-16,-3-5 2 16,-4-2-1-16,-4-3 4 15,-17-12-2-15,-7-4 0 16,-11-12-70-16,-5-6-65 16,-2 0 78-16</inkml:trace>
  <inkml:trace contextRef="#ctx0" brushRef="#br0" timeOffset="80699.03">10489 6096 347 0,'-15'-7'177'0,"15"-2"-75"16,11-4-14-16,16-8-1 15,13-19-8-15,11-6-6 16,19-18-3-16,6-4-8 16,30-7-7-16,10-11 1 15,8-2 4-15,10-5-2 0,3 9-10 16,-2 6-8-16,5 3-7 15,2 9-3-15,-18 6-7 16,-8 8-3-16,-20 12-11 16,-19 4-1-16,-16 5-3 15,-8 5 1-15,-15 8-20 16,-3 6-43-16,-14 13-123 16,-21 1-58-16,-15 37 131 15</inkml:trace>
  <inkml:trace contextRef="#ctx0" brushRef="#br0" timeOffset="81175.72">10832 7741 223 0,'3'4'111'0,"6"6"-21"16,2-1 11-16,11-6 15 16,10-3-12-16,10-12-14 15,4-6-5-15,0-18 4 16,2-10 1-16,7-19 2 16,5-15-5-16,21-10-14 15,7 0-8-15,-1 7-7 16,4 10-6-16,-11 6-14 15,-8 8-10-15,-7 3-15 16,-4 6-6-16,-2 11-4 0,-5 4-3 16,-5 14-30-16,-10 2-54 15,-13-3-120-15,1 4-75 16,1-6 157-16</inkml:trace>
  <inkml:trace contextRef="#ctx0" brushRef="#br0" timeOffset="81662.64">12308 4947 267 0,'-6'-4'162'0,"2"10"-44"16,2 28 12-16,-3 8 5 15,-4 29-24-15,5 14-11 16,1 30-10-16,-1 14-2 0,4 26 3 16,-1 5-2-16,-1 2-13 15,1-4-14-15,-3-27-25 16,0-12-9-16,3-23-17 15,-3-16-4-15,2-8-4 16,-2-13-18-16,1-17-98 16,-1-10-58-16,-5-21-165 15,-2-9 196-15</inkml:trace>
  <inkml:trace contextRef="#ctx0" brushRef="#br0" timeOffset="82635.55">9559 5164 165 0,'2'-17'101'0,"-4"1"-2"16,8 1-8-16,7 0-15 15,-3-1-10-15,9-3-20 16,-3-5-9-16,8-3-17 16,2-4-6-16,11-7-9 15,8-4-3-15,15-12-1 16,14-9-1-16,24-7 1 16,6 0-1-16,9 4 0 15,0 8 0-15,3 8 0 16,-3-1 0-16,-2 1 2 15,-6 0-2-15,-8-4 2 16,-4 7 3-16,-17 7 7 16,-14 6 3-16,-23 15 13 15,-15 7 8-15,-10 10 11 0,-4 3 6 16,-14 3 2-16,3 4-6 16,0-1-14-16,0 1-11 15,7 3-13-15,7-1-6 16,6 8-1-16,9 0-1 15,2 10-2-15,1 1 0 16,5 10 1-16,1-1 0 0,11 1 1 16,-9-3-1-1,-19-18 2-15,-1 0-1 0,72 56 1 16,6 2 2-16,14 5-2 16,-23-32 2-16,-5-13-1 15,1-6-2-15,-15-11 1 16,-5-4 0-16,-11 4 1 15,-10-3-8-15,-11 0-100 16,-6 1-129-16,-18 11 144 16</inkml:trace>
  <inkml:trace contextRef="#ctx0" brushRef="#br0" timeOffset="83737.2">12453 5447 136 0,'-1'-4'98'0,"2"-9"-5"15,7-6-29-15,22-28-14 16,-5 17-7-16,4-3 0 0,5-11 6 15,8-8 0-15,6-1-5 16,7-3-2-16,14 3-9 16,3 7 2-16,-1 8-3 15,-3 3-4-15,-16 12-8 16,-9-2-6-16,-9 8-2 16,-4 6 3-16,-5 10 12 15,-3 7 6-15,-7 8 19 16,-1 4 5-16,-3 7 12 15,-2 5 2-15,-4 12 7 16,-2 6 0-16,-6 15-2 16,-2 3-4-16,-3 5-13 0,-1 1-7 15,1-13-18-15,1-7-8 16,1-10-16-16,1-9-3 16,1-9-15-16,0-4-24 15,-2-8-98-15,-1-1-43 16,-4-6-106-16,-2 2-55 15,1 2 222-15</inkml:trace>
  <inkml:trace contextRef="#ctx0" brushRef="#br0" timeOffset="84303.19">12499 6247 174 0,'-2'8'140'16,"1"-5"-7"-16,4-8 17 15,14-2-1-15,1-17-25 0,5-5-15 16,19-8-29-16,2-8-8 16,7 10-4-1,-25 17 1-15,1 1 3 0,77-55-7 16,-5 6-12-16,0 5-10 16,-51 31-13-16,1 5-5 15,-5 5-8-15,-5 3-3 0,-11 8-5 16,-6-1-3-16,-9 3-1 15,-3 2 0-15,-3-2 1 16,-2 3 6-16,-2-3 12 16,1 2 4-16,-4-2 2 15,1 3-5-15,-1 3-7 16,-3 0-3-16,2 1-3 16,0 0 0-16,0 0-5 15,0 2-4-15,-3 3-2 16,1 1 0-16,1-3-1 15,1-2 1-15,0-1-1 16,0 0-2-16,0 0-19 16,-1 0-11-16,1-1-36 15,-2-3-29-15,-2-26-97 16,-37-33-62-16,20 32 156 0</inkml:trace>
  <inkml:trace contextRef="#ctx0" brushRef="#br0" timeOffset="85349.9">12736 5088 96 0,'7'-53'68'16,"-8"22"22"-16,-3-6 0 15,-4-4-2-15,-2 4-4 16,-5 0-12-16,-1 5-6 16,-1 1-15-16,-2 0-1 15,2 0-10-15,-1 2 3 0,-1 0-3 16,-3-1-3-16,-2 2-6 15,-4-5-4-15,-7-1-5 16,1 5-2-16,-8 3-1 16,1 1 0-16,2 8-3 15,1-3-1-15,4 2-1 16,2 2 0-16,1 0 0 16,1-4 3-16,1 0-5 15,1 6-1-15,7 4-7 16,-7 4-2-16,5 6 0 15,4 2 1-15,-9 3 2 16,12 11 1-16,-5 2 0 16,-2-4-1-16,1 5-2 15,-3-7-1-15,5 1 0 0,5 4-2 16,6-6 0-16,2-1-2 16,7 0 0-16,3-2 0 15,2-4 2-15,3-3 0 16,-1-10 0-16,2 1 1 15,2-3 1-15,0-1-2 16,10 1 2-16,3-3-2 16,4-5-1-16,1-2 0 15,-3-5-1-15,1 1 1 0,4 6-1 16,2 5 2-16,1 11-1 16,-2-2 1-16,1 10 0 15,-3 1 0-15,8 16-1 16,3 8 0-16,13 8-1 15,5 7 2-15,-3 9-1 16,-2 1 0-16,-7 7 1 16,-7 1 1-16,-3-4 2 15,-5-7-1-15,-14-9 3 16,-4-6-2-16,-9-10 4 16,-5-3 0-16,-2-5-18 15,-3 1-37-15,-6-3-78 16,1 7-54-16,-2-3 103 0</inkml:trace>
  <inkml:trace contextRef="#ctx0" brushRef="#br0" timeOffset="85794.09">12556 4751 182 0,'54'88'145'16,"-25"-58"32"-16,5 7-14 15,-2 4-42-15,-4-5-22 16,-6 6-42-16,-5-6-19 16,-9-6-27-16,-5 0-27 15,-10-6-113-15,-4-6 93 0</inkml:trace>
  <inkml:trace contextRef="#ctx0" brushRef="#br0" timeOffset="86719.88">11176 7787 269 0,'-15'9'149'16,"-4"5"-47"-16,-3 17-16 16,5 20 10-16,-9 12-20 15,7 14-4-15,7 4-8 16,4-6-2-16,18-21-12 15,13-11-6-15,9-27-20 16,8-16-9-16,5-23 1 0,-5-13 8 16,4-19 24-16,-9-4 4 15,-14 7 9-15,-14 0-6 16,-12 11-19-16,-8 3-9 16,-9 6-32-16,1 3-45 15,0-1-100-15,8 2-75 16,18-15 129-16</inkml:trace>
  <inkml:trace contextRef="#ctx0" brushRef="#br0" timeOffset="87099.63">13029 6345 508 0,'-15'13'214'0,"-12"15"-86"0,2 12-27 15,-4 22 28-15,-8 2 6 16,19-3-27-16,12-5-15 15,23-24-46-15,9-15-17 16,14-17-2-16,-4-14 11 16,-4-17 19-16,4-5 6 15,-15-7-4-15,-5 5-8 16,-16 8-17-16,-6 4-7 16,-20 9-26-16,-4 3-48 15,-13 9-157-15,-13 1-93 0,-10-2 165 16</inkml:trace>
  <inkml:trace contextRef="#ctx0" brushRef="#br0" timeOffset="88567.23">9496 5200 166 0,'-29'-61'121'0,"6"39"8"15,-3 2-13-15,-12 5-35 16,-8 0-12-16,-14 1-3 15,-6 1-8-15,-10 3-9 16,7 6-5-16,3 4-21 16,10 5-1-16,15 0-8 15,2-3-5-15,13 0-1 16,1-4 0-16,9-5-2 16,1-3 1-16,3-6-3 15,11 0-1-15,-5-6-2 16,2 3 0-16,3 3-1 15,-5 5 0-15,2 10 1 16,-1-5-1-16,2 6 0 16,3 1-2-16,0 6 0 15,-1-7-2-15,-1 0-19 0,1 5-19 16,1 6-53-16,1-2-45 16,2-2 86-16</inkml:trace>
  <inkml:trace contextRef="#ctx0" brushRef="#br0" timeOffset="89262.25">8774 5280 119 0,'-3'67'92'0,"4"30"13"0,1 15-12 16,8 23-31-16,1 10-16 16,5-2-12-16,-4-6-3 15,-2-19 8-15,-1-6 4 16,-7-10 3-16,3 1-4 16,-5-6-13-16,1-4-7 15,1-7-7-15,-2-12 1 0,2-3 2 16,3 0 2-16,1-4-3 15,1 5 0-15,0-10-6 16,-3-2 0-16,1-8-2 16,-2-8 2-16,0-8 12 15,-1-9 7-15,0-16 20 16,-2-7 7-16,0-10 11 16,-2-8 0-16,1-2-12 15,2-2-9-15,4 7-25 16,5 1-9-16,8 4-11 15,7 3-1-15,14-5-1 16,3 8 0-16,8-6 0 16,-5 0 0-16,-5 3 0 15,-4 0 1-15,-3 6 0 16,1 0 0-16,1 1 0 0,-1-4-1 16,-1-6 2-16,0 2-1 15,-8-8 2-15,3 6-2 16,-8-3-5-16,-6-6-25 15,-7-3-54-15,-7-8-47 16,-9-10-114-16,-3-10 151 16</inkml:trace>
  <inkml:trace contextRef="#ctx0" brushRef="#br0" timeOffset="89605.4">9427 5352 173 0,'-5'-9'106'0,"5"9"2"15,2 2 5-15,5 14-11 16,4 10-14-16,8 33-25 15,-1 20-1-15,9 41-5 0,2 20-1 16,-3 27-4 0,5 14 5-16,-11 10 7 0,0-2 5 15,-19-20 1-15,-1-15-8 16,-6-29-25-16,-1-15-11 16,5-22-16-16,4-10-8 15,1-16-55-15,-4-9-56 0,11-12-155 16,-3-10 159-16</inkml:trace>
  <inkml:trace contextRef="#ctx0" brushRef="#br0" timeOffset="90552.96">9688 7416 109 0,'-11'0'88'16,"10"-3"21"-16,5 0-6 15,7 1-15-15,3-1-4 16,9 3-9-16,10 6-5 0,12 9-10 15,12 10-5-15,20 12-16 16,4 2-7-16,-4 5-5 16,-4-4 4-16,-12-1 8 15,-1-5 3-15,16 2-2 16,4-3-4-16,-5-13-3 16,-5-1 2-16,-12-9 6 15,-3-5 4-15,-2 4 1 16,-3-3-2-16,-16-7-8 15,-5 2-5-15,-11-2-11 16,-6 1-5-16,-11-3-5 16,-5 2-5-16,-14-4-75 15,-2-1-51-15,1-9-102 16,-2-6-81-16,9 5 201 0</inkml:trace>
  <inkml:trace contextRef="#ctx0" brushRef="#br0" timeOffset="91697.28">9773 7261 167 0,'-3'-6'140'16,"7"1"16"-16,3-4-12 15,9-4-40-15,4-4-15 0,3-13-21 16,8-3-6-16,9-6-17 16,5-4-14-16,12 5-15 15,-4 4-6-15,-14 7-15 16,-1 5-30-16,-18 14-133 16,-4 6 112-16</inkml:trace>
  <inkml:trace contextRef="#ctx0" brushRef="#br0" timeOffset="93353.47">7900 7996 34 0,'-6'16'49'15,"0"9"12"-15,6 13 11 16,1-2-2-16,7 12-4 0,0-5 2 15,6 2 3-15,5 4 1 16,7 11-12-16,8 6-7 16,11 1-17-16,5 2-7 15,10-10-11-15,-1-9-3 16,-5-9-5-16,-3-2 0 16,-7-19 2-16,2 1 1 0,2-13 4 15,5-5 1 1,6-6 0-16,-3-1-1 0,-4-7 0 15,-1-4-3-15,-11-7 1 16,1-1 0-16,-2-6-2 16,-3-8 1-16,4 1-2 15,-4-11 0-15,2-9 0 16,7-1-1-16,-3-8-4 16,-3-1 1-16,-3 8-4 15,-6-1 0-15,-5 1-1 16,7 4-1-16,-6-4 0 15,0 3-1-15,1 4 0 16,-5 1 1-16,0 0-1 16,0 1 1-16,-2-3 0 0,2-2-2 15,-3-4 1-15,2-3 1 16,8-3 0-16,1 2 0 16,4 6-2-16,2 7 2 15,-10 2-2-15,-1 0 2 16,-5-1-2-16,-7-1 1 15,13-1-1-15,-4-1 1 16,7 4-1-16,1-2 1 0,-6 8-1 16,1 3 0-16,-3 5 0 15,3 3 0-15,0 4 1 16,0-2-1-16,2 2 0 16,1-3 0-16,3-4 1 15,4 2 0-15,-11-2 0 16,0 4 0-16,-10 5-1 15,-2 2 1-15,-2 6-1 16,6 3 2-16,-2 3-2 16,-3 1 1-16,2 1 0 15,-9-1 0-15,3-2 2 16,2 3 2-16,4 3 4 16,1 2 1-16,0 3 1 15,-3 0 0-15,-5-1 1 16,0 1 0-16,0 6 7 0,-3 0 6 15,-1-2 8-15,-1 4 5 16,-1-6 1-16,0 4-4 16,0 1-3-16,0-2-1 15,-2 5-1-15,-4-3 1 16,-4 9-5-16,1 2-2 16,-2 7-5-16,1 2-1 15,-1 5-1-15,-3 1-1 0,7 9-1 16,0-3-4-16,3 1-2 15,4 0-2-15,-8-9-1 16,-1-1-1-16,0 2-2 16,4-1 1-16,1 1-1 15,3-1 0-15,-2-12-1 16,3-3-2-16,7-9-67 16,-6-7-48-16,1-9-81 15,1-4-35-15,0-8-41 16,5-3-17-16,-8-13 194 15</inkml:trace>
  <inkml:trace contextRef="#ctx0" brushRef="#br0" timeOffset="93558.06">9970 6418 250 0,'-4'-9'180'0,"4"1"2"15,3 4-34-15,5-1-24 16,11 4-38-16,2 2-18 15,7 2-29-15,0 3-7 16,1 6-14-16,4 2-4 16,-4 5-8-16,-1-2 1 0,-7-5-15 15,-4-1-40-15,-4-1-197 16,3 2 164-16</inkml:trace>
  <inkml:trace contextRef="#ctx0" brushRef="#br0" timeOffset="95453.46">13083 6397 110 0,'-8'-14'114'0,"-10"2"21"0,-1 9 7 15,-3 7-7-15,-11 13-28 16,-1 10-20-16,-8 16-18 16,0 5-5-16,8 15 0 15,5 3-4-15,18-5-10 16,10-3-12-16,17-21-14 16,11-5-6-16,14-21 3 15,7-10 5-15,1-18 19 16,-2-17 7-16,-6-17 14 15,-8-5 5-15,-7-2-5 16,-10 3-5-16,-17 7-21 16,-2 7-11-16,-14 10-16 15,2 9-4-15,-6 8-10 16,1 9-17-16,3 3-97 0,-3-4-55 16,14 12-174-16,-8-4 204 15</inkml:trace>
  <inkml:trace contextRef="#ctx0" brushRef="#br0" timeOffset="95921.68">12324 6463 303 0,'5'-9'182'0,"4"0"-18"15,0 0-35-15,2 2-61 16,2-5-23-16,6 1-29 16,3-3-7-16,7-5-46 15,4-5-44-15,7-7 49 16</inkml:trace>
  <inkml:trace contextRef="#ctx0" brushRef="#br0" timeOffset="96576.42">12336 5527 134 0,'0'-13'88'15,"1"1"4"-15,-1-6-6 0,1 2-17 16,0 0-11-16,1-3-22 16,5 5-9-16,6-5-13 15,8-4-6-15,11-4-5 16,4-4-2-16,2-3-29 16,3 5-55-16,4 0 54 15</inkml:trace>
  <inkml:trace contextRef="#ctx0" brushRef="#br0" timeOffset="99494.47">13518 6799 310 0,'-27'-30'103'0,"17"-1"-93"16,2 2 3-16,17 1 11 0,2-2 12 15,11-1 14 1,5-1 9-16,8-5 9 0,9-4 2 16,10-6-3-16,13-2-4 15,14 3-9-15,8 6-8 16,6 11-11-16,-4 5-5 15,7 24-8-15,0 10-3 16,-6 26-5-16,-10 9 1 16,-16 15 12-16,-10 8 15 15,-3 14 28-15,1 7 6 0,1-6-6 16,2 4-11-16,-2-5-29 16,-3 2-5-16,2 5-12 15,-1-1-1-15,2-3 6 16,5 4 4-16,4-3 9 15,2 5-1-15,-4 0-7 16,-3-6-7-16,-4-10-8 16,0-8-2-16,9-4-2 15,4-4 0-15,8 1 2 16,-6-4 3-16,1-5 9 16,0-3 5-16,-3-1 5 15,5-11 2-15,7-1 0 16,-4-7 5-16,-4-7 1 0,-5 7 3 15,-8-10 1-15,1 8-3 16,-4-14-8-16,4-7-4 16,-3-3-8-16,-2-5-3 15,-7-1-3-15,-8 1 0 16,-14 0-5-16,-10 1-1 16,-11 1-1-16,-1 2-3 0,-2 2-46 15,-2-3-50-15,-1 0-115 16,0 0-65-16,0 0-97 15,-13 2 218-15</inkml:trace>
  <inkml:trace contextRef="#ctx0" brushRef="#br0" timeOffset="99917.39">16178 8649 701 0,'1'11'240'0,"17"0"-208"0,4-6 10 16,15-1 33-16,8 5 17 15,1-4 12-15,9 2-5 16,2 0-23-16,-2-6-12 15,8-3-26-15,-6-7-11 16,-6-5-7-16,-9-2 3 16,-14-6 18-16,0 3 14 0,-10-5 9 15,1-3-1-15,-2 1-11 16,-6-5-8-16,-5-4-11 16,-3-6-2-16,-4-5 3 15,-9-1 6-15,-6-5 6 16,-5-3-2-16,-27-18-15 15,-6-9-8-15,-3-3-15 16,1 9-6-16,26 29-19 16,7 6-39-16,11 20-115 15,2 4-101-15,10-6 164 16</inkml:trace>
  <inkml:trace contextRef="#ctx0" brushRef="#br0" timeOffset="103600.72">17517 4580 195 0,'5'-17'141'0,"3"12"15"16,3 11-11-16,0 26-12 16,0 18-13-16,0 31-4 15,-3 8-11-15,1 18-18 16,-3-1-14-16,-3-7-20 16,3-6-4-16,-6-25-2 15,1-13 3-15,-1-21-2 16,-2-11-1-16,-3-17-8 15,0-12-6-15,-3-22-11 16,-2-13-5-16,-2-32-10 16,-1-22-2-16,-2-27-3 0,3-15 0 15,10-10-1-15,7 11-1 16,21 20 1-16,9 17-3 16,19 32 2-16,2 8-3 15,-6 16 3-15,4 4-1 16,-4 16 2-16,-3 9 2 15,2 20 1-15,-9 17 2 16,-17 19 3-16,-9 17 8 0,-19 19 12 16,-14 6 5-16,-19 16-2 15,-8-2-6-15,-4-8-13 16,-1-5-4-16,5-23-15 16,-1-13-34-16,6-16-131 15,3-10-62-15,11-14-176 16,11-5 238-16</inkml:trace>
  <inkml:trace contextRef="#ctx0" brushRef="#br0" timeOffset="103902.92">18218 4727 385 0,'20'12'218'0,"-11"12"-77"16,-10 15 0-16,-13 6-2 15,-3 23-11-15,-6 0 0 16,-11 3-6-16,6 1-11 16,13-17-27-16,12-12-17 15,19-23-22-15,6-18-2 16,8-20 9-16,2-7 7 0,-5-15 17 16,-1-3-3-16,-9-3-18 15,-3 2-10-15,-10 0-21 16,-5 1-9-16,-2 12-13 15,-8 2-21-15,4 17-94 16,8 5-58-16,0 0-135 16,7 1-39-16,14 1 215 15</inkml:trace>
  <inkml:trace contextRef="#ctx0" brushRef="#br0" timeOffset="104171.22">18565 4700 356 0,'22'-2'230'0,"-12"20"23"15,-9 13-24-15,-21 9-34 16,-5 5-18-16,-10-2-33 16,0-4-29-16,11-6-40 0,5-8-17 15,15-10-32-15,7-10-12 16,12-6-8-16,6 0-1 16,8 1-1-16,-1 5-1 15,-5 5 1-15,-2 5 2 16,-12 6 12-16,-9 4 7 15,-8 3 1-15,-9 1-2 16,-4-3-13-16,-1-3-10 0,1-5-77 16,2-9-74-16,3-13-182 15,-1-8-143-15,11-17 291 16</inkml:trace>
  <inkml:trace contextRef="#ctx0" brushRef="#br0" timeOffset="104360.5">18765 4405 576 0,'22'-23'275'0,"-10"21"-84"15,-4 6-27-15,-8 27-44 16,-2 12-26-16,-3 19-47 16,2 16-21-16,0 9-19 15,-2-1-5-15,3-4-84 16,-3-6-74-16,0-14-213 15,-2-6 220-15</inkml:trace>
  <inkml:trace contextRef="#ctx0" brushRef="#br0" timeOffset="104495.29">18678 5144 261 0,'-6'-33'200'16,"1"-15"41"-16,13 3-48 16,4 0-57-16,6 6-36 0,14 11-49 15,-11 0-22-15,10 3-47 16,2 1-48-16,-1-1-177 15,4-2 162-15</inkml:trace>
  <inkml:trace contextRef="#ctx0" brushRef="#br0" timeOffset="105302.65">20135 4348 350 0,'-16'-17'209'0,"-17"-4"-52"0,-11 13-20 15,-5 7-7-15,-17 20-30 16,3 23-9-16,0 33-9 15,1 15-6-15,9 16-3 16,9 0-9-16,27-12-21 16,8-6-9-16,23-18-22 15,18-12-5-15,9-19-2 16,9-15 2-16,14-22 9 16,-4-11 10-16,14-23 23 15,0-4 12-15,-19-12 15 16,-15-2 1-16,-28 4-8 15,-16-4-11-15,-28-8-22 16,-7-1-10-16,-8-11-27 16,2 5-23-16,19 20-62 15,13 10-43-15,15 30-134 16,11 7-37-16,20 18 179 0</inkml:trace>
  <inkml:trace contextRef="#ctx0" brushRef="#br0" timeOffset="105601.06">21009 4099 403 0,'1'-32'191'0,"-13"0"-54"16,-7-5-2-16,-15 6 44 15,-6 5 6-15,-9 14 8 16,-5 11-6-16,-5 15-27 15,8 19-26-15,-6 18-30 16,-2 14-18-16,3 18-25 16,-3 4-10-16,15 7-20 15,11 3-9-15,17 2-14 16,4-1-4-16,12-5-2 16,6-7-2-16,7-9-49 15,4-4-68-15,0-11-193 16,5-4-70-16,0-20 212 0</inkml:trace>
  <inkml:trace contextRef="#ctx0" brushRef="#br0" timeOffset="105883.62">20945 3962 565 0,'-27'-22'353'0,"-2"14"-42"0,-13 16-133 16,1 16-7-16,3 25-64 16,1 7-25-16,4 26-24 15,13 9-13-15,1 18-25 16,8 6-8-16,15 3-5 16,-8-6-3-16,5-20-3 15,1-7 1-15,-2-20-27 16,6-5-37-16,-7-10-103 15,0-10-43-15,-14-11-81 16,-4-10-82-16,-28-11 254 16</inkml:trace>
  <inkml:trace contextRef="#ctx0" brushRef="#br0" timeOffset="106181.71">20147 4902 657 0,'8'-5'292'0,"8"-5"-164"15,12-11-17-15,18-1 3 16,13-13-12-16,11 2-8 16,8 3-37-16,1 2-19 15,-10 12-25-15,-2 6-5 0,-7 9-5 16,-8 2 0-16,2 12-3 16,-6 2 1-16,-7 8 0 15,-10 5 0-15,-12 1 2 16,-7 7 1-16,-13 3 5 15,-8 0 1-15,-6 6 4 16,-4-7-2-16,-1 1-3 16,3-8-2-16,3-10-18 15,2-7-51-15,4-14-130 16,5-2-71-16,3-8 142 16</inkml:trace>
  <inkml:trace contextRef="#ctx0" brushRef="#br0" timeOffset="106717.89">21132 4728 313 0,'25'-39'244'0,"1"1"3"15,5 13-92-15,-9 4-31 16,-2 7-52-16,-4 2-13 16,2 4-22-16,0 2-5 15,-4 2 6-15,-2 0 7 16,-4 2 31-16,-5 3 13 15,-5 11 13-15,-7 9-3 0,-9 18-12 16,-4 11-6-16,-10 10 6 16,-1 1 8-16,2-4 12 15,-1-5-6-15,19 0-32 16,2-2-18-16,9-6-29 16,2-4-9-16,0-15-4 15,11-7-1-15,9-10-3 16,15-7 0-16,10-13 1 15,-2-9 0-15,9-18 1 16,2-8 0-16,4-5-2 16,-3-1 1-16,-8 0-1 15,-3 1 2-15,-13-7 5 16,-3-5 7-16,-4 10 22 16,-9 11 8-16,-11 23 31 0,-6 13 12 15,-21 23-6-15,-9 9-1 16,1 23-16-16,-5 4-7 15,12 4-7-15,8-4-1 16,-1-15-23-16,10 1-8 16,12-7-14-16,2 1-4 15,14 1-3-15,-1-6-1 16,-5-4 1-16,8-3-4 0,-2-10-47 16,6-5-45-16,12-6-264 15,2-6-155-15,6 4 307 16</inkml:trace>
  <inkml:trace contextRef="#ctx0" brushRef="#br0" timeOffset="134851.37">18281 9371 142 0,'15'86'109'16,"3"15"-3"-16,-3 0-20 15,3-2-16-15,-9-9-30 16,2-9-12-16,-1-12-18 16,-5-7-2-16,1-12-6 15,-4-9 3-15,-2-10-4 16,0-5-12-16,-1-12 8 15</inkml:trace>
  <inkml:trace contextRef="#ctx0" brushRef="#br0" timeOffset="135562.15">18306 9298 86 0,'18'-44'66'0,"2"-2"0"0,4 1-11 16,3-1-5 0,4 3-1-16,2 4-5 0,2 8-5 15,0 4-6-15,3 5-16 16,-4 0-6-16,2 5-5 15,2 4-2-15,-5 4-1 16,-2 4-1-16,-3 5 0 16,-1 7 0-16,0 14 1 15,0 6 3-15,-1 14 26 16,-2 5 14-16,1 7 17 16,5 7 6-16,3-1-4 15,1-3-2-15,3 6-2 16,0 0-6-16,-3-2-14 15,-5 1-12-15,-9-12-14 16,1-4-5-16,-5-9-6 0,-3-6-1 16,8-8 1-16,-5-8 0 15,-1-6-1-15,0-4-45 16,0-4-163-16,-5 2 145 16</inkml:trace>
  <inkml:trace contextRef="#ctx0" brushRef="#br0" timeOffset="136503.66">18266 10423 114 0,'15'-1'115'0,"1"-4"14"16,1 1-9-16,7 3-19 15,-6 1-24-15,6 3-9 16,1 2-11-16,5 0 2 0,1-5-1 16,3-8-4-16,16-6 0 15,2-7-4-15,8-7 5 16,3 3 2-16,-5-3 6 16,-4 7-2-16,1 10-11 15,-1 6-7-15,-4 4-17 16,-1 0-6-16,5 5-8 15,-11-3-3-15,-8-1 2 16,0 1 2-16,-10-3 15 16,1-2 6-16,2-4 8 15,0 2-1-15,-2-3-10 16,3 0-7-16,-4 8-11 16,-3-6-4-16,-7 2-6 15,-1 5 1-15,-3 0-2 0,-4 5-1 16,-3 0-57-16,-3-4-65 15,-2-1-133-15,0-1-97 16,0 0 210-16</inkml:trace>
  <inkml:trace contextRef="#ctx0" brushRef="#br0" timeOffset="136901.67">19232 9741 173 0,'-3'10'129'0,"-3"0"15"16,6 1-12-16,1 0-33 16,-2-5-15-16,10-1-10 0,-2-1-1 15,5-7 9-15,-1-6 4 16,1-4 0-16,5 4-11 16,2 5-26-16,-1 4-15 15,-5 4-21-15,-3 0-4 16,-4 0-5-16,4 6 0 15,1-1-3-15,2 1 3 16,-1 0-16-16,6-9-61 16,-2-3-229-16,3 1 206 0</inkml:trace>
  <inkml:trace contextRef="#ctx0" brushRef="#br0" timeOffset="138244.15">19350 9817 125 0,'-28'-37'84'15,"24"27"-1"-15,6 4-7 16,0 1-15-16,3-1-9 16,5 1-15-16,-5-5-5 15,2-6-7-15,-1 1 0 16,3-1 2-16,2 1-1 15,1 1 0-15,0-1-2 0,0-4-3 16,1 2-2-16,5 8-2 16,-2 0 0-16,3 7-2 15,-1 2-2-15,-1 2-3 16,1 6 1-16,6 1-2 16,1 1 2-16,1-4-4 15,-4-5 0-15,4 0-2 16,-7-7 0-16,5 1 0 15,-2-4 0-15,-3-4 9 16,-1 2 9-16,1-4 11 16,9 2 2-16,-1-6-3 15,13-1-8-15,1-3-4 16,4-2-2-16,8-7-3 16,1 0 0-16,-2 0-5 15,-7 0-1-15,-6 6-4 0,-1 2-1 16,-1 2-2-16,2 10-1 15,1 1 1-15,-4 5-1 16,-1 3 0-16,1-5 1 16,-1 4-1-16,3-5 3 15,0 2 1-15,-4-4 1 0,-10 0 4 16,2-2 1 0,-7-1 0-16,0 0-2 0,8-2-4 15,-1 2-2-15,0-3-4 16,3 0 1-16,-1 1-1 15,-5-1 1-15,4 5-1 16,2 0 2-16,9 2-2 16,0 1 2-16,4-2 0 15,1 5 0-15,3-6-1 16,3-3 0-16,5-2-1 16,2-7 1-16,11-5 0 15,5 1 1-15,5 0-1 16,-1-1 0-16,-4 0-112 15,-6-3-110-15,-5-10 140 16</inkml:trace>
  <inkml:trace contextRef="#ctx0" brushRef="#br0" timeOffset="139403.66">21587 8871 52 0,'12'-26'48'0,"7"-3"14"15,4-11 14-15,4-4 5 16,9-5-4-16,4-2-11 16,7 5-22-16,-1 2-11 15,6 3-14-15,-3-5-4 16,8 0-5-16,-1-1 1 15,0 0-3-15,3 7 1 0,-10-4 5 16,1 5 2-16,-4 5 6 16,-2 5 1-16,-2 13-2 15,2 2-1-15,-4 9-3 16,-3 0 1-16,-9 0 0 16,-1 3 0-16,-3 0-3 15,1 1-2-15,8 2-3 16,-1 4-3-16,1 3-3 15,-2 1 2-15,-1 5 0 16,-2-1 3-16,-2 5 8 16,1 0 6-16,-2 1 5 15,1 2 0-15,5 4-8 16,-2 0-6-16,-3 3-7 16,-3 1-1-16,-5-2-2 15,1 5 2-15,6 4 10 16,1-2 12-16,6 0 12 0,3-4 2 15,2-6-5-15,2-1-8 16,7-3-4-16,0 4 0 16,6-1-1-16,4 0 3 15,-17-4 12-15,8-2 8 16,-4-9 21-16,2-2 5 16,18-6-8-16,-4-8-9 0,14 0-25 15,-11-6-9-15,0-1-13 16,-5 3-2-16,-10 3-5 15,3 8 1-15,-11 6-2 16,-2 5-4-16,-16-2-121 16,-2 1-94-16,-2-1 135 15</inkml:trace>
  <inkml:trace contextRef="#ctx0" brushRef="#br0" timeOffset="140338.44">24062 8729 42 0,'27'-12'33'15,"0"-1"4"-15,8 4 5 16,0-1 7-16,7 3 0 15,0 9-2-15,7 3-11 16,-2 7-7-16,-5 9-16 16,-1-3 0-16,-4 6-3 15,-4 2 2-15,1-3 5 16,-1 1 9-16,2 2 19 0,-4-4 3 16,-2 1-3-16,-5 2-9 15,-11-3-12-15,-4 1 6 16,-10 6 16-16,-8 1 9 15,-15 7 9-15,-5 5-2 16,-8-1-5-16,-3-3-1 16,3-9-11-16,3-4-7 0,3-3-15 15,-5-5-10-15,-11 0-8 16,-6-3-3-16,-7 1-29 16,5 4-46-16,9 3-130 15,1 3 125-15</inkml:trace>
  <inkml:trace contextRef="#ctx0" brushRef="#br0" timeOffset="142006.22">21240 9793 103 0,'-4'10'75'15,"-5"5"6"-15,-5 7-8 16,-1 11-5-16,-1 8-11 16,-3 8-9-16,2 14-12 15,0 6-5-15,-3 17-10 16,7 9-1-16,-13 9-3 15,-4 9-3-15,-2 7-1 16,4 4-3-16,4 3-1 16,4-2 2-16,5-13 0 15,-4-9-1-15,8-7-2 16,2-8 0-16,-2-2-5 16,-1-4 2-16,-2-5 11 15,-3 0 14-15,-3 2 13 0,1-1 3 16,4-11-10-16,1-5-11 15,7-18-14-15,7-2-3 16,-3-9-5-16,6 0 0 16,0 1-1-16,-1-4 0 15,4 10 1-15,-3-1-1 16,-3-5 0-16,1 1 2 0,-1-8-2 16,-1-7 2-16,1-3 3 15,-2-2 2-15,3-2 2 16,1-1 0-16,3 1-1 15,4-3-2-15,-2 0-3 16,4 0 1-16,3-5-1 16,2-2 3-16,0-4 0 15,3-5 0-15,6-4 0 16,1-2-1-16,14-6-1 16,2-3-2-16,4-11-1 15,5-1-1-15,-5-8-1 16,-7-8 1-16,4-1-2 15,-3 1 1-15,5 2-1 16,8 7 1-16,0-1 0 16,5-2 0-16,0-6 1 15,-3-5 2-15,-6-3-2 0,-4 0 1 16,-2 4-1-16,1-4-2 16,2-2 1-16,1-6 0 15,4-13-1-15,6 1 2 16,-10-11-1-16,0 3 0 15,-8 1 0-15,-8-1 0 16,8 8-1-16,-8 0 0 0,0 2 0 16,-1 2 1-16,-6-10-1 15,-2-7 2-15,-5-14 3 16,-2-8 7-16,-4-3 6 16,1 8 1-16,-4 21-4 15,2 19-8-15,-5 30-5 16,-2 10-1-16,-3 15-7 15,-6 1-48-15,1 6-193 16,1 5 167-16</inkml:trace>
  <inkml:trace contextRef="#ctx0" brushRef="#br0" timeOffset="142928.91">22559 10115 86 0,'20'-4'69'15,"1"0"10"-15,12 4-8 16,3-2-4-16,8-9-15 15,8-4-5-15,15-8-12 0,11-3-1 16,1-7-4-16,2-1 1 16,-5-1-3-16,-3 1 0 15,11 4-1-15,3 7 2 16,-8-2-1-16,-2 2-3 16,-7-2-5-16,-9-8-3 15,9 0 1-15,6-7 4 0,-8-5 8 16,-2-1 3-16,-2-4-2 15,-11 4-4-15,2 1-11 16,-3-3-6-16,-12 3-4 16,-3 0-2-16,-7 3 0 15,-1 6-30-15,-10 0-125 16,-1 2 103-16</inkml:trace>
  <inkml:trace contextRef="#ctx0" brushRef="#br0" timeOffset="143857.16">21029 10370 92 0,'-30'9'77'16,"-33"28"14"-16,30-30-1 0,0 0-6 16,-6-1-11-16,-9-1-7 15,-2 1-15-15,-8-2-4 16,-24-2-9-16,-5 6-6 15,-21-5-7-15,1-1-4 16,0-5 0-16,0-6 1 16,-1-6 0-16,-3-7-2 0,7-6-3 15,-5 0-3-15,8 10 0 16,1 2 0-16,18 15-4 16,16 2-1-16,17 6-6 15,6 3-2-15,9-1-33 16,0-4-78-16,-2-2 77 15</inkml:trace>
  <inkml:trace contextRef="#ctx0" brushRef="#br0" timeOffset="145510.44">23177 9898 143 0,'2'7'81'16,"-1"10"-5"-16,1 11-14 16,0 16-13-16,0 14-10 15,-2 12-17-15,1 12-8 16,-2 4-8-16,1-4-1 0,4 0-3 15,0-7-1-15,4-6-105 16,-3-7 78-16</inkml:trace>
  <inkml:trace contextRef="#ctx0" brushRef="#br0" timeOffset="146053.79">23151 10742 80 0,'-17'-23'76'15,"-1"11"11"-15,-7 19-9 16,-5 8-11-16,-4 26-19 15,-2 10-11-15,9 30-9 16,-2 10-2-16,7 2 0 16,9-5-1-16,16-16-6 15,20-6-4-15,17-20-3 16,9-9 3-16,9-26 26 16,3-15 10-16,9-30 31 15,4-13 9-15,3-23 9 16,-3-12-2-16,-11-8-20 15,-19-3-20-15,-31 3-29 16,-13 6-13-16,-32 9-8 0,-7 7 0 16,-21 24-19-16,-4 18-44 15,0 31-123-15,0 19-109 16,17 21 166-16</inkml:trace>
  <inkml:trace contextRef="#ctx0" brushRef="#br0" timeOffset="146722.99">19154 10243 208 0,'0'-13'120'0,"-9"15"-19"16,0 26-12-16,-15 19-30 15,1 14-13-15,-5 24-18 16,-3 0-7-16,11 13-11 16,1 2-5-16,8-1-2 15,3 1-1-15,4-9-116 16,3-7 88-16</inkml:trace>
  <inkml:trace contextRef="#ctx0" brushRef="#br0" timeOffset="147039.6">18970 11303 239 0,'-27'-66'157'0,"8"76"-25"0,-5 23-42 16,-6 16-5-16,-3 24-20 16,3 13 0-16,9 5-13 15,13-4-11-15,17-21-19 16,11-12-4-16,17-31 5 16,2-19 13-16,22-22 28 15,2-10 12-15,1-14 15 16,-1-3 4-16,-28-7-14 15,-6-4-9-15,-18 1-26 16,-11 2-16-16,-11 6-18 16,-11 3-5-16,-17 11-124 15,4 13-102-15,-2 27 134 16</inkml:trace>
  <inkml:trace contextRef="#ctx0" brushRef="#br0" timeOffset="147759.76">23629 9714 201 0,'-11'4'109'15,"5"15"-13"-15,0 5-15 16,3 8-17-16,3 3-11 16,6 0-14-16,7 5-7 15,8-3-12-15,3-1-3 0,-1-1-12 16,-2-3 1-16,-3 5-5 15,-4-2 3-15,-2-3-103 16,-5 2 76-16</inkml:trace>
  <inkml:trace contextRef="#ctx0" brushRef="#br0" timeOffset="148251.25">23930 10121 113 0,'-9'-7'80'16,"-6"-2"16"-16,2 7-10 15,0 9-21-15,-3 8-16 16,3 20-17-16,-4 1 1 16,2 11 12-16,1 3 6 15,4 6-2-15,6 2-8 0,5-4 1 16,6-4-3-16,9-10 1 16,5-4 0-16,9-8-7 15,7-1-4-15,-5-19 13 16,3-4 5-16,-2-15 18 15,1-16 11-15,7-14 10 16,0-16 5-16,3-16 11 16,0-4-6-16,-9-2-12 15,-9-1-9-15,-15 13-12 16,-16 6-3-16,-27 25-4 16,-13 15-7-16,-14 28-23 15,-2 14-8-15,-4 11-13 16,7 5-3-16,13-7-15 15,10-8-54-15,33-18-232 0,2-11 207 16</inkml:trace>
  <inkml:trace contextRef="#ctx0" brushRef="#br0" timeOffset="154947.81">20999 9674 213 0,'-3'35'158'16,"-7"3"7"-16,7 30-37 16,2 10-19-16,-2 17-28 15,3 13-10-15,1-10-19 16,5 4-3-16,4-18-6 16,0-6 1-16,-3-4 2 15,-2-3 2-15,-9-11 3 16,0 0 4-16,-3-8 2 15,-5-6-5-15,8-3-10 0,-3-14-8 16,10-11-15 0,6-9-4-16,0-10-3 0,3-2 1 15,-4-3 7-15,0 0 0 16,-3 0 0-16,-3-3-2 16,1 2-6-16,-2 1-3 15,-2-2-3-15,-1 5 1 16,-4-5-3-16,-8-5 1 15,-4-1 0-15,-5-5 0 0,-10 5-2 16,4 9 1-16,-6 3-3 16,1 5 1-16,-2 8-2 15,-1 1 1-15,5 14-1 16,0 0 0-16,10-1 0 16,-1-4 0-16,10-14 0 15,1-4 0-15,6-8 0 16,1-4 0-16,-2-11 0 15,3-2-1-15,5 2 0 16,8 3 1-16,4 16 1 16,3-1 4-16,1 13 0 15,-9 0-1-15,2 2-2 16,3 4 1-16,-10-10-2 0,7 0 1 16,-9-14 1-16,-2-6 1 15,0-8 0-15,-5-9 0 16,4-6-2-16,-8-7 0 15,-3-4-2-15,4-1 0 16,-2-4-4-16,3 1-8 16,-1 1-24-16,0 4-19 15,-4 8-66-15,8 7-30 16,-4 8-42-16,2 3-23 0,0 7-45 16,-5-1 158-16</inkml:trace>
  <inkml:trace contextRef="#ctx0" brushRef="#br0" timeOffset="155249.76">20455 10204 211 0,'3'1'141'0,"13"8"36"0,32 28-63 15,-26-7 0-15,3 7-2 16,-1 16-19-16,-3 7-2 16,4 12-21-16,-5-7-12 15,3-1-25-15,1-7-13 0,0-14-24 16,-1-4-33-1,-8-16-91-15,-1-4-70 0,-1-5 117 16</inkml:trace>
  <inkml:trace contextRef="#ctx0" brushRef="#br0" timeOffset="155857.17">20577 10335 95 0,'-17'11'127'0,"3"-4"28"16,0-7 6-16,7-5-17 16,11-13-44-16,4-5-15 15,13-18-11-15,2-8-2 16,-5-16-2-16,3-6-3 0,-6-7-21 16,-2-3-12-16,-11 1-17 15,4 8-2-15,-2 10 9 16,-3 2 8-16,10 15 18 15,-6-2 6-15,-2 4 2 16,3 7-2-16,-5 1-4 16,1 6-3-16,-2 7-8 15,-2 5 0-15,2 7-3 16,0 2-4-16,0 6-8 16,4 2-5-16,5 5-10 15,1 0-5-15,9 1-2 16,-9-5-2-16,10-1-2 15,5 4 1-15,3 3-1 16,9 10 0-16,6 12 0 16,-1 2 1-16,-4 15 1 0,0 7 2 15,-5 5-2-15,-3 0 0 16,-6-3 0-16,-8-6 1 16,-9-10-9-16,-7-4-31 15,-3-5-112-15,-4-3-74 16,-15-3-191-16,-7 3 241 15</inkml:trace>
  <inkml:trace contextRef="#ctx0" brushRef="#br0" timeOffset="156586.9">20328 10336 159 0,'-2'0'129'0,"-4"-4"12"16,-10-2-20-16,0 3-4 15,-17-7-14-15,2 5-1 16,-3 4-9-16,-7 1-4 16,-3 7-14-16,-7 3-6 0,-3 4-10 15,1 1-5-15,9-3-9 16,1-6-3-16,3-9-3 15,3-5 1-15,9-9 2 16,7 1-1-16,10-4-10 16,10 4-8-16,3 4-15 15,1-2-4-15,6 7-3 16,1-2 0-16,4 1 1 16,-3-3-1-16,-2 0 0 15,-1 2 0-15,-1 1 1 16,6 5 2-16,8 3 5 15,4 3 4-15,12 1 3 16,6 1 1-16,13 2-3 16,1 0-2-16,1 3-3 0,-2-1-3 15,-10-1-2-15,-1 0 0 16,3-3-3-16,0 3 1 16,7-4-1-16,4 3 0 15,8-1 1-15,-6-5-1 16,-11 5 0-16,-8-6 2 15,-22-7-2-15,2 8 1 0,-6-1 0 16,-4 0 2-16,-3-3 0 16,-9-7 1-16,-7-4-8 15,-8-2-17-15,-8-3-60 16,-2 5-42-16,-10 4-76 16,-3 8-27-16,-12 8-84 15,-6 4 187-15</inkml:trace>
  <inkml:trace contextRef="#ctx0" brushRef="#br0" timeOffset="157873.79">19869 10462 165 0,'-16'0'129'15,"3"-4"20"-15,1-2-14 16,0-5-29-16,2-3-17 16,1-9-29-16,-3-8-9 15,-2-10-20-15,0-2-4 16,-4-1-2-16,-2-3 3 16,3 10 14-16,7 4 7 0,5 10 6 15,6 9 3-15,3 5-2 16,-3-3-2-16,2-3-7 15,-3-2-6-15,6-4-14 16,2-2-3-16,2-4-1 16,3 1 2-16,-9 0 5 15,3-2-1-15,0 5-6 16,-1 1-3-16,6 7-9 16,-2 1-2-16,-4 2-4 15,5 4 1-15,-1-7-2 16,0-6-1-16,9 1-1 15,-3-12 1-15,4 2 4 16,3 2 3-16,3-1 7 16,8 8-1-16,22 4 0 0,-5-1-2 15,14-3-3-15,4-3 0 16,-2 0 3-16,8-2 1 16,-3 5-2-16,1 6-2 15,-13 6-7-15,-6 8 1 16,-13 4-4-16,-10 1 1 15,-8-3 1-15,-2-1-1 16,-4-1 2-16,-4-5 0 16,-3 3-1-16,-6-3 3 0,-7 1-1 15,-13-2 1-15,-7 3-2 16,-1 4 0-16,-10 3-1 16,-6 5-2-16,-13 1 0 15,-9-2 0-15,-7-2-1 16,7-3 0-16,0-3 1 15,4-3 1-15,6 1-1 16,2 3 0-16,1 2-1 16,-1 3 0-16,5 7-1 15,4-1 1-15,10 5-2 16,5-1 1-16,2-2 0 16,1-3 1-16,4-3 0 15,1-3 1-15,4 1-1 16,3-3 0-16,7 3-1 15,3 4-3-15,5 10-1 0,4 7 2 16,6 18 0-16,1 3 2 16,-2 6 1-16,1-2 0 15,-6-2 0-15,-2 2 0 16,-4-2 0-16,3 9 3 16,-5-3 0-16,0 4 0 15,-1-3 1-15,-6-7 0 0,-5-10-2 16,0-6 0-16,0-1 1 15,1-8 4-15,7-7 9 16,1-6 5-16,4-14 1 16,5-1 0-16,1-5-9 15,0 1-4-15,3 6-1 16,0 1-2-16,1-3-4 16,2 4 2-16,4 4-4 15,3-4 0-15,18 1 0 16,7-4 0-16,10-10 0 15,3-3 0-15,10 3 0 16,1-3 1-16,9 5-1 16,7 5 1-16,-8-2-1 15,-38 4 2 1,-19 2 0-16,1 1 1 0,41-3 1 0,-16-7-2 16,-20-1 3-16,-16-3-1 15,-9-11 4-15,4 0 4 16,-3-10 3-16,0-5 0 15,7 2-3-15,-6-2-3 16,2 4-3-16,1 1-1 16,-2 0-1-16,5 1-1 15,1-5-3-15,2 0 1 0,-2-9-1 16,-4-4 0-16,-6-6-21 16,-1 0-15-16,-6 5-33 15,-2 12-15-15,-2 22-44 16,-4 9-46-16,-1 16-97 15,4 5-99-15,5 4 234 16</inkml:trace>
  <inkml:trace contextRef="#ctx0" brushRef="#br0" timeOffset="160175.84">16741 8765 31 0,'-5'-59'15'15,"-4"-10"-9"-15,17-7-3 16,9 1 17-16,10 19 38 16,14 17 17-16,-2 20 27 15,1 13 3-15,-2 17-12 0,0 7-4 16,4 18-16-16,2 13-8 16,10 32-18-16,2 11-10 15,-3 31-16-15,-7 20-7 16,-7 13-9-16,-7 15-1 15,-6 14 1-15,1 4-1 16,-14 2 1-16,1 1-1 0,-3-14 17 16,-1-11 5-16,6-9 6 15,-1-20-1-15,6-7-16 16,1 1-5-16,-1-9-4 16,0 3-2-16,-2 2 0 15,1 2 1-15,0-7-3 16,4-3 2-16,8-9-2 15,-4-11 0-15,7-8-2 16,-4-5 0-16,-4-15 1 16,-1-1-1-16,1-9 2 15,-1 1 1-15,-3 0 1 16,10-2 1-16,-1-4 2 16,5-6-2-16,7-9 0 15,4-6 2-15,4-17-1 16,1-8 0-16,5-8-1 15,-5-7-2-15,4-8 0 16,5 2 0-16,11-11 1 0,7 1-2 16,-3-1 0-16,0-3 0 15,-12-2-2-15,-6 0 0 16,-2-8 0-16,-3-8-2 16,-1-10 2-16,3-10 1 0,2 1-1 15,-5-3 1-15,0-5 0 16,4 3 0-16,-3-11 2 15,2 4-1-15,-6 6 0 16,-5 4-1-16,-1 8-1 16,2 0 0-16,-5-1 0 15,-1-7 0-15,-2-16 0 16,-8-3 0-16,1 1 1 16,-3 5 1-16,-5 16 2 15,2 7 0-15,-2 0-1 16,-1-4-1-16,0-10 0 15,4-5 0-15,7 2 2 16,2 1-1-16,12 16-2 16,-4 5 1-16,-11-2-2 15,-2 3 2-15,-14-6 0 16,2 4 2-16,3 6 4 0,-3 4 3 16,4 6 1-16,-5-3-1 15,2 8-4-15,1-5-1 16,-4-6-3-16,4 7-1 15,-6-8 0-15,-2 3-1 16,-3 4 1-16,-3 1 0 16,-2 5 1-16,-1 3 0 0,-1-3 4 15,-2-1-2-15,0 1-1 16,0-5 0-16,2 7-2 16,1-1-1-16,-2 4 1 15,1 13 6-15,-2 8 21 16,0 1 12-16,-1 14 19 15,-4-6 2-15,-1 4-9 16,4 9-6-16,-1-6-9 16,3 5-1-16,2 7-3 15,0 3-1-15,3 10 0 16,2 6 0-16,0 4-8 16,-1-1-3-16,3-6-10 15,0-10-4-15,3-12-4 16,1-7-1-16,1-8-3 15,-2-4-6-15,-2-2-40 0,-5-2-36 16,-5-8-82-16,-1 4-39 16,-5 0-37-16,-3-3-13 15,-4 5 1-15,-4-5 7 16,-1 3 158-16</inkml:trace>
  <inkml:trace contextRef="#ctx0" brushRef="#br0" timeOffset="160366.31">20035 10081 231 0,'-5'-5'158'0,"15"-3"20"15,7-4-6-15,10-11-20 16,9-6-4-16,1-4-26 16,0 2-19-16,2 9-45 15,-8 0-20-15,1 8-33 16,-6-3-34-16,-9 2-201 15,4 14 164-15</inkml:trace>
  <inkml:trace contextRef="#ctx0" brushRef="#br0" timeOffset="168327.81">17564 6589 110 0,'-1'-1'82'0,"0"1"13"16,-4 2-5-16,-13 25-8 16,-27 44 3-16,33-16 5 15,2 11-5-15,8 18-8 16,3 12-9-16,9 8-16 15,1 7-10-15,0 6-17 16,0-5-7-16,-3-9-9 16,-1-18-1-16,2-30-2 0,-1-9-1 15,-1-12-5-15,-2-2-11 16,-3 2-57-16,-1 1-34 16,-2-2-137-16,-2-4 148 15</inkml:trace>
  <inkml:trace contextRef="#ctx0" brushRef="#br0" timeOffset="169280.58">17529 6649 136 0,'10'-62'120'0,"8"48"14"16,8 4-15-16,8 4-22 15,15-2-27-15,10-3-18 0,12-10-11 16,8-7-5-16,23-6 1 15,5-4 0-15,13 10-6 16,-3 0-7-16,-17 8-10 16,-7 7-5-16,-20 0-6 15,-5 12 0-15,-18 3 1 16,-8 3 0-16,-12 0 12 16,-8-5 7-16,-2 4 11 15,-2-1 3-15,-2 1-4 16,-2 3-1-16,-4 2-2 15,-1 7 1-15,-3 15 0 16,1 9 0-16,-2 13-6 16,-2 0-1-16,1 2-6 0,0 2-1 15,3 1-4-15,0-7-3 16,2 3-4-16,1-4-3 16,-1 2 1-16,2 6 2 15,4-1 2-15,0-2 2 16,4-13-1-16,6 1-1 15,1-17-4-15,7-3-1 16,-1-3 2-16,-4-7-1 16,0 2 5-16,-11 0 1 15,1 3 6-15,-6-4 4 0,-7 2 3 16,-1-7 0-16,-8-8 0 16,2 1-4-16,0-2-3 15,1 0 0-15,0 0-2 16,0 0 1-16,0 0 1 15,0 0-1-15,-1 0 1 16,-3 22-1-16,-55 35 1 16,21-26 2-16,-15 6-5 15,-11-1 1-15,-5-6-7 16,-5-7-2-16,-10-8-1 16,2-6-3-16,-5 0-1 15,-1 4-1-15,10 8-1 16,6 3-1-16,11 4 1 0,7 4-8 15,7 6-41-15,-4 1-36 16,4 3-106-16,-1-6-40 16,3-13-119-16,6-17 212 15</inkml:trace>
  <inkml:trace contextRef="#ctx0" brushRef="#br0" timeOffset="169766.37">17620 7927 237 0,'1'-9'150'16,"9"-3"-21"-16,12-3-31 15,10 0-17-15,6 2-31 16,8 1-8-16,4 6-17 15,-4-5-10-15,1-4-27 16,-8-5-40-16,-6 5-142 16,-2 4 125-16</inkml:trace>
  <inkml:trace contextRef="#ctx0" brushRef="#br0" timeOffset="171151.18">17453 6574 202 0,'-5'-7'123'16,"-1"-1"-8"-16,-3-1-12 16,-12-8-32-16,-1 3-11 15,-8 0-16-15,-9 2-5 16,-2 12-11-16,-13 4-3 0,-4 11-4 15,3 7-1-15,6 2 0 16,9 0-1-16,10-2-4 16,6-3-2-16,5-10-4 15,9-2-1-15,3-7 0 16,0-3 0-16,5-1 2 16,-7-4 1-16,6 1-1 15,-8 2 0-15,8 12-4 16,3 6 0-16,-4 17-3 15,11 14 1-15,-9 8 3 16,2 12 1-16,9 19 2 16,0 4 1-16,15 10 0 15,4 0 0-15,4 19-2 16,0 5-2-16,1-2-3 16,-2-1-1-16,0-17-1 0,-8-3 1 15,-7-4-1-15,-2-3 1 16,-14-29 0-16,-2-5 4 15,1-8 7-15,-2-7 5 16,3-8 4-16,7-6-1 16,-1-12 5-16,1-1 8 15,8-6 14-15,-10-8 11 0,6-5 5 16,4-7-4-16,5-7-11 16,8-2-7-16,3-7-13 15,6-3-5-15,6-6-10 16,4 0-4-16,3-5-4 15,-7-4-4-15,-2 2-35 16,-5 0-53-16,-5 5-107 16,-4 6-72-16,-13 12 156 15</inkml:trace>
  <inkml:trace contextRef="#ctx0" brushRef="#br0" timeOffset="172437.81">19202 7432 253 0,'0'-1'161'15,"0"1"-24"-15,0 0-24 16,9 16-10-16,14 25-27 16,-4-27-5-16,8-4-10 15,2-2-2-15,16-3-8 16,-3-3-6-16,8-5-6 15,8-3-6-15,8 4-11 0,-2 0 7 16,-18 3 1-16,-7 2 11 16,-15 6 24-16,-8-1 1 15,-2 10 4-15,-3 2-9 16,-12-2-25-16,1 4-8 16,0-7-10-16,-7-2 1 15,2-2 5-15,-1-4 1 16,0-1-2-16,4 0-3 0,0-3-10 15,3 0-5-15,-1-3-5 16,0-1 2-16,0 0 1 16,5-10 1-16,5-19 1 15,9-54 0-15,-15 14-1 16,-5-9 0-16,-12-18-1 16,5-14 0-16,-3-18-3 15,1-13 3-15,10-2 4 16,2 14 1-16,13 34 7 15,2 22-1-15,0 28-2 16,-6 6-3-16,-8 7-5 16,0 5-1-16,-2 4-1 15,1 1-1-15,-7-4 3 16,-2-2-1-16,-14-11 1 0,4 5 0 16,-8 9-2-16,0 12 2 15,-2 19 0-15,-10 16 1 16,-16 20-1-16,-7 7-1 15,-16 4-1-15,-5 2-1 16,11-12 0-16,-2-6-1 16,-4-19-32-16,3-14-31 0,2-19-87 15,7-5-49-15,26-7-77 16,7-3-71-16,21 0 234 16</inkml:trace>
  <inkml:trace contextRef="#ctx0" brushRef="#br0" timeOffset="173301.26">17517 6671 144 0,'14'-8'119'0,"12"-4"15"15,1-7-17-15,15-5-37 16,8-4-9-16,9-8-10 16,1-2 4-16,4-9-2 15,0 0-1-15,4-1-4 16,11 0-1-16,1 8-2 15,-6-3-4-15,-7 5-10 16,-10 5-8-16,-14 6-17 16,-6 6-4-16,-16 10-12 0,-11 1-32 15,-9 10-88-15,-2 2-76 16,-3 10 116-16</inkml:trace>
  <inkml:trace contextRef="#ctx0" brushRef="#br0" timeOffset="173705.47">18939 6471 360 0,'9'5'185'0,"6"-3"-50"15,16-7-43-15,11-8 9 16,8-11-3-16,8-9 4 16,2-9-7-16,-5-9-11 15,0-7-31-15,-7 2-16 0,-11 6-29 16,-4 8-28-16,-13 11-84 16,-6 2-58-16,-5 5 95 15</inkml:trace>
  <inkml:trace contextRef="#ctx0" brushRef="#br0" timeOffset="174046.14">18633 6036 421 0,'-27'17'189'0,"19"-8"-80"15,10-5-14-15,26-8 10 16,8-4 3-16,14-9-1 16,9-4 6-16,13-8 1 15,13-1-2-15,15-6-14 0,4 4-11 16,-5 12-28 0,-11-3-15-16,-19 14-20 0,-11-3-3 15,-11 5 3-15,-2 11 5 16,-13 5 1-16,-8 9-1 15,-10 15-8-15,-14 0-3 0,-14 18-5 16,-9 9-3-16,-15 13-43 16,-2 6-62-16,-3 6-176 15,1-1-143-15,17 0 251 16</inkml:trace>
  <inkml:trace contextRef="#ctx0" brushRef="#br0" timeOffset="176291.07">18748 7001 192 0,'1'-17'133'0,"3"1"-4"15,-1-8 5-15,7-3-32 16,2 1-6-16,-11 1-14 15,4 5-4-15,-14 8-3 16,-6 8 1-16,-2 10-3 16,-5 3-5-16,-9 17-17 15,-12 4-7-15,-9 11-5 16,-2 6 0-16,4-7 0 16,7-2-2-16,7-8-8 15,-1-5-4-15,2 1-11 16,-3 3-2-16,-5 4-6 15,-1 8-2-15,-8 15 1 16,1 9-1-16,-2 11 9 16,6 1 6-16,12-12 5 15,9-10 1-15,13-21-7 16,4-10-7-16,7-4-7 0,2-7-1 16,3 9-1-16,0-1 2 15,2 11 0-15,-1 11 1 16,-3 9-1-16,1 5 0 15,0 1-2-15,2-6 1 16,2-11-3-16,1-7 3 16,3-16 7-16,1-1 6 0,1-4 8 15,1 0 1-15,2-1-5 16,0-1-6-16,5 4-6 16,1 2-3-16,4-1-2 15,4 0 0-15,0-5-2 16,1-5 1-16,-5-5 0 15,4 0 0-15,7-3 1 16,1-4 1-16,9 6 2 16,-4-1 2-16,-3-8-2 15,0 11 0-15,-4-9-3 16,2 2-1-16,-1 3-13 16,3-5-15-16,-5 3-28 15,0-1-12-15,-1 5-10 16,-7 1 4-16,-4 1 23 15,-2 3 13-15,-4-5 21 0,-2 0 9 16,1 6 6-16,1-3 0 16,-1 8 2-16,4 1 4 15,-2-5 6-15,1 0 5 16,-4 1 10-16,0-2 1 16,0 1 1-16,2 3 2 15,0-6 2-15,3 7 1 16,-3-7 0-16,4 5-2 15,-5-3-6-15,2-3-1 0,-2 6 2 16,-3-4 0-16,-1 6 0 16,5 1-4-16,-4 1 1 15,4 1-2-15,6 0-1 16,-5-5-3-16,5 1-8 16,4-1-3-16,-2-1-5 15,-2-1 1-15,1 4-3 16,-3 1 2-16,0 2 7 15,0 1 11-15,1-2 7 16,-1 3-1-16,3 3-6 16,2-1-12-16,4-4-5 15,5 1 0-15,-2-6-2 16,1 0 2-16,-2-3-1 0,-11-1 4 16,-1 2 7-16,-5-1 2 15,-11 6 5-15,8-1-2 16,-5 2-7-16,0 0-4 15,10 3-4-15,-7-2-1 16,0 3-1-16,-1 1 0 16,1 1 0-16,1 11 0 15,-3-2 2-15,2 7-2 0,-6-1 1 16,1-1 0-16,4 3-2 16,-2-3 2-16,10 3-2 15,-1-1 0-15,3 1 1 16,4-3-1-16,-3-7 0 15,-2 4 0-15,-2-6 0 16,0 6 1-16,-1-2 1 16,2-4 0-16,1 9 0 15,-4-6 0-15,9 7 0 16,-4 4 0-16,0-3 1 16,6 2 0-16,-13 0-1 15,5 1 2-15,-5-2-2 16,1 2 2-16,1 0-1 15,-1-5 1-15,1-1 0 16,-7-5 0-16,14-2-1 0,1-2 1 16,-1-6-1-16,5-5 0 15,-5-4 1-15,1 4 0 16,4 0 0-16,-1 4 2 16,-4 1-2-16,1-3 2 15,-1 2-4-15,2 0 1 16,-4-4-3-16,1 1 0 15,-6-2-72-15,-5 0-49 0,-7-1-117 16,-1-1-57-16,-6 0-18 16,-4-3 12-16,-10-1 1 15,-5-4 183-15</inkml:trace>
  <inkml:trace contextRef="#ctx0" brushRef="#br0" timeOffset="176638.68">20056 9942 167 0,'-11'-4'155'0,"9"3"36"16,1-2-11-16,12 7-50 16,6 1-9-16,2 2-15 0,12 5-3 15,-3-1-9-15,-2 1-3 16,11 6-7-16,-1-2-3 15,5 0-7-15,4-1-3 16,-3-3 2-16,-4-3 2 16,-2-2 2-16,-9-7 2 15,-4-7 1-15,-2-3-2 16,-2-9-9-16,-4-6-5 0,-10-12-17 16,3-4-8-16,-8-7-12 15,4-2-8-15,-4-4-11 16,-4-7-3-16,-4-2-36 15,-5 1-58-15,-1 2-166 16,0 1-103-16,-2 2 210 16</inkml:trace>
  <inkml:trace contextRef="#ctx0" brushRef="#br0" timeOffset="184520.76">21235 12362 20 0,'-7'-6'8'16,"4"6"0"-16,2 11 19 16,1 11 13-16,0 16 20 15,2 8-2-15,4 10-17 16,-1 6-15-16,4 0-16 15,1-2-3-15,-3-1-2 16,2-5-2-16,-1 7 0 16,-5 3 0-16,-3 11 15 15,-4 6 7-15,-11 3 18 16,-2 0 6-16,-5-4 4 16,-1-3-7-16,3-5-11 0,-7-5-8 15,-4-11-14-15,4 1-2 16,-16-9-3-16,3 0-1 15,-7-1 0-15,-14-9-1 16,2 1-5-16,1-3 0 16,-5 2-5-16,0-1-1 15,-14-2-1-15,-7-1 2 0,-6-4 3 16,4 3 0-16,2-3 1 16,-9 0 0-16,-7 0-4 15,-8-2 1-15,2 2-2 16,1-1 2-16,-8 1 2 15,-4-3 1-15,-3-3 2 16,3 0-2-16,-2-5 0 16,1-3 0-16,2-4 0 15,-7-4 0-15,4-6 0 16,-2-1 1-16,-2-4 3 16,2-1 1-16,2-4 3 15,0-3 0-15,3-3-1 16,-1 0-6-16,6-9-5 15,2 0-6-15,2-5-3 16,12 3 1-16,7 1 11 16,0 4 1-16,-1 7 5 0,-4-4 1 15,2 0-3-15,0 0-1 16,-3-4-1-16,-1 2 1 16,-3-3 2-16,0-2 4 15,4-12 4-15,-4-5 1 16,1-8-4-16,3-9 0 0,6-1-7 15,8-5 0-15,11 1 4 16,-2 1-1-16,4 2 1 16,-2-4 1-16,2-3-3 15,6 2-2-15,-2-5 3 16,-2-2-3-16,-8 0 5 16,-6-4-1-16,-7-3-1 15,1 1-1-15,5-1-1 16,-4 8-3-16,-5 4 1 15,-3 10-1-15,-4 9 2 16,5 3 2-16,-9 8 7 16,-9-2 2-16,-16 4 7 15,5 3-1-15,-10 7-2 16,4 1-3-16,7 1-4 16,-13-3-2-16,6-1-5 0,1 1-1 15,8 1-2-15,5 5 0 16,6 1 3-16,2 7 0 15,1 4 0-15,-1-1-1 16,4 6-2-16,-3-5 1 16,-8 13-1-16,-2 0 2 15,-2 7-2-15,-8 2 0 0,-5 4 0 16,-1 1 0-16,-3 4 4 16,13 2-2-16,11-2 0 15,3 0 0-15,17-2-1 16,6 2-1-16,2-2 1 15,1 4-1-15,-3 4-2 16,1 5 2-16,7 8 0 16,8 5-1-16,0 9 13 15,-4 5 7-15,7 8 22 16,-4 5 4-16,12 2-5 16,14-4-8-16,9-12-18 15,0-9-6-15,14-8-4 16,-1-8-2-16,1-7-1 15,10 0 1-15,1-10-16 16,-2-3-28-16,13-9-115 0,-4-9-124 16,12-9 171-16</inkml:trace>
  <inkml:trace contextRef="#ctx0" brushRef="#br0" timeOffset="184978.8">10300 12434 160 0,'-24'12'89'0,"4"14"-11"15,1 6-8-15,9 8 0 16,1 3-12-16,4 2-18 16,0 4-8-16,2 7-9 15,0 5-1-15,2 11 11 0,-4 4 0 16,-4 15-1-1,-2 5-5-15,-12 5 6 0,9 2 9 16,2-1 25-16,-5-14 15 16,24-16 14-16,2-21-1 15,27-33-4-15,24-10-7 0,30-27-21 16,20 2-13 0,21-15-26-16,4-2-10 0,9 4-63 15,-11-1-52-15,-4 11-160 16,-7 10 159-16</inkml:trace>
  <inkml:trace contextRef="#ctx0" brushRef="#br0" timeOffset="188037.06">9890 13944 129 0,'-62'48'101'0,"39"-25"1"16,-5 5-3-16,0 0-8 0,3 11-9 15,2 2-7-15,9 14-11 16,-1 4-7-16,13 8-6 16,-3 0-3-16,13-2-7 15,8-9-4-15,4-12-6 16,15-8-1-16,1-18 0 15,8-2 4-15,18-4 2 16,10-1 0-16,9-6-1 16,6-3 4-16,4-19 10 15,3-4 2-15,17-3-1 16,0-3-6-16,1-2-12 16,-2 0-2-16,-7-6 1 15,-6 3-2-15,-11 6-4 16,-5 4-4-16,-22 10-11 15,-4 4-2-15,-17 7-3 16,-8-2-1-16,-14 2-15 0,-5 1-57 16,-13-1-132-16,-11 1-88 15,-11 4 158-15</inkml:trace>
  <inkml:trace contextRef="#ctx0" brushRef="#br0" timeOffset="188597.21">9826 14106 137 0,'0'-13'101'0,"11"-11"30"16,6-5-1-16,19-11-17 16,13 6-10-16,14 0-22 15,13 7-13-15,4 12-19 16,-2 5-11-16,10 14-16 16,4 6-6-16,9-2-5 15,6-3 0-15,5-5 3 0,0-2 1 16,-2-6 4-16,-6-4 8 15,-13-6 10-15,-18-4 0 16,-16 4-5-16,-11 2-6 16,-18 6-4-16,-1 6 3 15,-8 0 13-15,1 2 6 16,4-2 12-16,-1-9-1 0,-1-10 3 16,2-6-3-16,-4-14-9 15,3 1-1-15,1-11-10 16,1-5-5-16,-3 0-11 15,-5-2-3-15,-2 6-6 16,-7 5 0-16,4 6-3 16,2 7-3-16,2 2 0 15,5 5-3-15,8 4 0 16,1-3 0-16,5 1-1 16,1 1-27-16,-3 5-99 15,-7 6-60-15,-9 20-207 16,-14 5 240-16</inkml:trace>
  <inkml:trace contextRef="#ctx0" brushRef="#br0" timeOffset="189178.1">11672 13270 94 0,'4'-37'79'0,"23"2"45"15,5 3 6-15,2 4 6 16,2 6-23-16,5 7-46 16,1 6-13-16,3 11-11 15,3 8-6-15,-7 17 0 16,-6 9-3-16,-10 22 7 16,-12 9 3-16,-4 23 14 0,-9 8 5 15,1 3 11 1,-3-6 4-16,-1-15-3 0,8-9-3 15,1-16-22-15,13-1-12 16,9-10-20-16,-4-9-6 16,10-9-4-16,0-6 0 15,4-13 4-15,10 2 4 16,-4-8 8-16,-5-2 2 0,-19-4 3 16,-11 1 5-16,-21 5 3 15,-16 9-1-15,-14 13-9 16,-23 1-9-16,-15 18-12 15,3 1-2-15,-23 1-1 16,2 2 1-16,-4-15-5 16,-3-8-25-16,23-7-96 15,8 0-64-15,5-1-182 16,4 2 221-16</inkml:trace>
  <inkml:trace contextRef="#ctx0" brushRef="#br0" timeOffset="189748.31">10628 14507 859 0,'22'32'33'0,"4"5"19"16,25 31 29-16,-8 0-8 15,2 1-8-15,-1 2-16 16,2-1-4-16,2-4-5 16,3-2 1-16,-6-9-4 15,-5-8 3-15,4-8 3 16,-5-8 1-16,5-15 9 0,4-1 4 15,2-22 11-15,5-8 7 16,1-14 12-16,-1-1-4 16,-18-12-14-16,-13-5-10 15,-20-11-19-15,-9-11-6 16,-16-12-9-16,-16-4-3 16,-19-11-11-16,-8-2-4 15,-2 15-2-15,8 5-12 0,7 35-64 16,2 17-42-16,-9 27-144 15,-9 13-89-15,-1 11 215 16</inkml:trace>
  <inkml:trace contextRef="#ctx0" brushRef="#br0" timeOffset="190147.63">10197 14839 254 0,'-8'-9'164'0,"0"13"-1"15,-3 7-34-15,-1 9 0 16,-3 3-2-16,8 2 5 16,4-3-4-16,8-4-36 15,10-1-20-15,4-7-30 16,-2 0-8-16,4-4-20 15,-4-6-5-15,0 0-36 16,-2-8-60-16,4-8-201 16,6 1 188-16</inkml:trace>
  <inkml:trace contextRef="#ctx0" brushRef="#br0" timeOffset="190434.1">11589 14588 664 0,'-19'45'260'15,"9"-10"-124"-15,8-13-1 0,2-20 45 16,5-10-2-16,9-9-12 15,-6-2-5-15,5-7-14 16,-1 3-17-16,-5-7-52 16,0 2-25-16,-8 1-70 15,-15-3-93-15,13 8-240 16,7 2-224-16,16 0 335 16</inkml:trace>
  <inkml:trace contextRef="#ctx0" brushRef="#br0" timeOffset="190894.75">10136 14942 351 0,'-11'25'173'0,"-1"11"-46"15,3 4-16-15,7-1 17 16,3-6 6-16,17-10 15 16,-7-16 7-16,15-11-9 15,-3-14-13-15,-4-17-40 16,6-1-25-16,-17-13-42 15,6 4-12-15,-2 3-86 16,4-1-90-16,7 4-278 16,-3 3 269-16</inkml:trace>
  <inkml:trace contextRef="#ctx0" brushRef="#br0" timeOffset="192062.22">11109 14083 251 0,'-10'8'143'0,"5"-1"-51"15,3-1 2-15,0-6 8 0,8 3-14 16,11 3 5-16,-4-5 9 16,14 10-2-16,-1 5-13 15,-7 1-8-15,4 12-16 16,-4 7-7-16,-6 1-7 16,2 9-5-16,-7 0-10 15,3-3-4-15,-1-2-8 16,-1-6 1-16,3 2-1 15,-1-4 2-15,-6-2 0 16,0 1-1-16,-9-1-5 16,-2 5-2-16,-4 7-3 15,-2 2-2-15,-4 1-1 16,-3-6-2-16,-1-1-2 16,-1-2-1-16,1-1-1 0,-6 2 0 15,-5 3-1-15,-6-2 0 16,-19 1-1-1,-6 3-1-15,-11 1-3 0,-9 1 1 16,8 0 0-16,1-7 0 16,3-6 1-16,-5-6 1 15,-4 0-1-15,-3 0 0 16,-4-3 0-16,16 3 1 16,-7-13 0-16,-8-1 0 0,-1-8-1 15,-13-4-2-15,11-4-2 16,11 0 0-16,-8-5 3 15,-1-3 0-15,-4-1 1 16,-4-3 0-16,19 1 0 16,9-1 1-16,0-1-1 15,4 1 2-15,-4-6-2 16,-3-4 3-16,10-6 0 16,2-4 2-16,4-4 9 15,4 4 8-15,1 0 9 16,2 3 4-16,-3 5-4 15,-1-5-9-15,4-2-10 16,2-7-7-16,16-4-14 16,3-1-28-16,6 2-83 15,2 9-43-15,1 21-76 0,-1 14-23 16,5 24-93-16,0 10 219 16</inkml:trace>
  <inkml:trace contextRef="#ctx0" brushRef="#br0" timeOffset="192394.19">8430 15490 395 0,'-4'1'182'0,"-9"-10"-99"16,-4-6 4-16,-3-19 27 15,2-10 7-15,-2-28 27 16,2-10 18-16,-13-23-4 16,-4-7-8-16,3 16-9 15,3 13-14-15,11 37-34 16,19 24-21-16,10 25-34 16,8 4-15-16,17 8-3 15,0-7 1-15,21-9 8 16,12-7 1-16,20-4-10 15,-3 5-5-15,-9 8-8 0,-5 9-14 16,-18 8-146-16,-4-1-118 16,-4 2 160-16</inkml:trace>
  <inkml:trace contextRef="#ctx0" brushRef="#br0" timeOffset="193272.93">6265 13868 181 0,'-1'0'123'0,"-6"15"3"0,-33 45-11 16,22-28-1-16,1-1-5 15,-4-1-7-15,4 5-18 16,3 6-13-16,7 17-23 16,4 17-9-16,7 17-12 15,10 11-5-15,19-4-8 16,-4-19-3-16,8-17 5 16,-10-10 5-16,-15-12 12 15,5 4 3-15,-19-15-3 16,8-4-7-16,-11-10-12 15,-2-4-3-15,9-6-6 16,-7-6-23-16,6-10-91 16,2-4-57-16,-4-10 94 15</inkml:trace>
  <inkml:trace contextRef="#ctx0" brushRef="#br0" timeOffset="194316.63">6116 14059 386 0,'-2'-4'189'0,"5"4"-65"0,11-7-3 16,10-1 10-16,15-11-24 16,-4-11-22-16,14-6-31 15,0-3-12-15,6 4-15 16,7 6-6-16,-4 15-9 15,4 11-6-15,-5 16-2 16,-2 7-1-16,-15 8 1 16,-11 2 0-16,-15-5 0 15,-7-1 6-15,-5-9 27 16,2-5 14-16,-9-10 18 16,2-8 0-16,-4-13-18 15,-6-7-10-15,7-14-17 16,-5-11-6-16,7-9-10 15,1-4-2-15,8 1-2 16,-1 3 0-16,-3 4 0 0,15 3 0 16,-5 5 2-16,5 5 0 15,-2 1 6-15,1 4 3 16,1 2 4-16,2 2 1 16,6 0 0-16,-8 0-3 15,0-1-1-15,-2 3-3 16,2 12-3-16,0 0-3 0,-1 9-4 15,3 0 0-15,-1-5-3 16,6 1 1-16,11-4-1 16,7 2 1-16,22-3 1 15,1 3-2-15,9-1 1 16,4-2-1-16,6-5 0 16,19 3 0-16,2-7 0 15,-3-2 0-15,-8 0 0 16,-14-3 2-16,-8 3-1 15,-9 4 4-15,-24 7 3 16,-11 7 6-16,-19 15 16 16,-8 8 3-16,-5 22 2 15,-4 3-7-15,4 8-15 16,6 3-5-16,9 4-7 0,4 5 1 16,8 9-2-16,1 11 0 15,0 0 0-15,5 6 0 16,-4 2 1-16,1 0 1 15,2 2-1-15,2-1 1 16,1-9-2-16,-1-7 2 16,3-14-1-16,-4-9-1 15,4-8 1-15,-2-5 0 16,5 3 0-16,0-3 0 0,-6 1 1 16,3 3-1-16,-17-2 2 15,-5-2-1-15,-3 0 0 16,-10-6 1-16,3-3-1 15,2-6 2-15,-7-4 1 16,3 1 2-16,-16 0 0 16,-12 1 0-16,-15 6-4 15,-11 8 2-15,-9 12-3 16,-8 10 0-16,-1 18 2 16,-17-3-3-16,-17 11 2 15,-8 0 1-15,-16-12-1 16,-1-4 1-16,-10-11-1 15,-1-5 1-15,-20 0-2 16,4 0 1-16,18-5-3 0,7-5 0 16,26-10-21-16,15-6-35 15,20-6-63-15,13 0-43 16,25-7-99-16,9-2-46 16,23-7 198-16</inkml:trace>
  <inkml:trace contextRef="#ctx0" brushRef="#br0" timeOffset="194833.2">6883 14823 435 0,'-30'1'222'16,"21"18"-66"-16,2 5-15 15,0 22-17-15,-10 6-18 0,1 13-24 16,5 5-8-16,-2-7-6 16,13-1-6-16,11-15-12 15,4-11-7-15,24-13-6 16,6-11 5-16,14-14 13 15,4-12 6-15,-1-17 1 16,-3-5-3-16,-16-8-10 16,-7 3-8-16,-22 0-16 15,-9-3-3-15,-16-2-32 16,-7-1-33-16,-1 8-113 16,-2 7-70-16,15 17-130 15,4 5 203-15</inkml:trace>
  <inkml:trace contextRef="#ctx0" brushRef="#br0" timeOffset="195090.15">7906 14749 793 0,'-27'62'355'16,"8"9"-155"-16,1-5 4 15,10-23-10-15,10-7-37 16,13-26-51-16,7-11-12 0,9-17-1 16,-6-14 0-16,-3-12-14 15,-5-1-20-15,-10-6-37 16,-2 8-15-16,-7 3-110 16,-6 4-82-16,-6 3-227 15,-2-1-181-15,0-17 379 16</inkml:trace>
  <inkml:trace contextRef="#ctx0" brushRef="#br0" timeOffset="197132.06">6059 15001 82 0,'-5'8'92'0,"-2"3"30"15,-1-2 7-15,2-2-3 16,-4-3-18-16,-2-4-11 16,-7-1-17-16,-4-3-4 0,-6-2-7 15,-4 5-5-15,-8-1-12 16,-8 4-7-16,-17 6-16 16,-3 4-3-16,-6 1 5 15,8 8 2-15,6-3 10 16,2 0-1-16,1 6-6 15,-13-9-4-15,-9-1-8 16,-7-1 0-16,-2 1-5 16,8-1 1-16,6 4-4 15,4 4-3-15,5-2-3 16,11 3-2-16,16-4-5 16,12 0-1-16,11-8-2 15,7-3 1-15,7-2-9 16,1-4-41-16,4-1-83 15,-3 0-43-15,0 0-104 16,3 1-58-16,13 8 229 0</inkml:trace>
  <inkml:trace contextRef="#ctx0" brushRef="#br0" timeOffset="197607.87">4910 15057 120 0,'-2'-2'115'0,"1"1"33"16,0 0-15-16,-2 0-37 15,-7 1-17-15,0 3-28 16,-13 8-5-16,-36 26-5 16,27-16-1-16,-11 5-5 15,8 5-3-15,1 4-3 16,-1-3 2-16,6-5 18 0,2 0 7 16,6-9 12-16,2-2 1 15,6-4-8-15,3-1-1 16,7 2-3-16,-3 3-4 15,7 6-1-15,4 8-3 16,6 4-1-16,10 0-4 16,3-2-9-16,4-9-3 15,6-2-7-15,7-1-1 16,11-7-3-16,-1-1-5 0,-3-9-5 16,-3 0-2-16,-10-3-4 15,3-4 4-15,-3 4-127 16,-2-3-102-16,2-1 138 15</inkml:trace>
  <inkml:trace contextRef="#ctx0" brushRef="#br0" timeOffset="199815.93">1301 13490 279 0,'-41'-15'167'0,"-1"20"-19"15,4 20-35-15,0 31-51 16,-1 13-20-16,6 25-15 16,0 4-4-16,13 2 3 15,20 1 1-15,11-22-2 16,19-8-2-16,18-23-7 16,2-12 4-16,19-25 17 15,10-14 8-15,7-29 18 16,-2-18 9-16,0-22 19 15,-12-14 5-15,-17-11-10 16,-8 1-14-16,-27 6-36 16,-14 5-14-16,-26 44-10 15,10 20-3 1,2 0-13-16,-46-47-31 0,-13 38-127 0,-11 21-87 16,8 56 142-16</inkml:trace>
  <inkml:trace contextRef="#ctx0" brushRef="#br0" timeOffset="200308.96">1326 14336 159 0,'0'-11'97'15,"0"18"5"-15,0 10-13 16,-2 22 14-16,-3 10 4 16,-7 17 10-16,-2 14-3 15,-1 19-17-15,5 8-16 0,0 13-21 16,0-8-10-16,-1 9-18 15,1-2-6-15,6-9-13 16,4-1-5-16,2-11-5 16,-1-5 2-16,-1-7-10 15,1-7-37-15,0-24-97 16,-2-13-74-16,-3-19 117 16</inkml:trace>
  <inkml:trace contextRef="#ctx0" brushRef="#br0" timeOffset="200591.62">1191 15559 282 0,'-14'25'121'16,"-5"19"-48"-16,-1 19 10 15,0 22 20-15,-3 10-11 16,0 9-9-16,5-2-4 0,-3-8-11 16,-1-9-10-16,-2-11-24 15,-4-8-9-15,-1-9-19 16,2-4-2-16,5-8-3 16,1-9 0-16,9-16-48 15,5-12-46-15,7-23 56 16</inkml:trace>
  <inkml:trace contextRef="#ctx0" brushRef="#br0" timeOffset="200810.06">1215 15979 264 0,'35'1'153'0,"11"16"-9"0,1 7-14 16,9 19-12-1,1 17-20-15,-9 12-23 0,-1 1-15 16,-3 3-26-16,-7-14-10 16,2-12-14-16,-4-7-2 15,-14-16-5-15,-5-10 0 16,-13-11-149-16,-5-10 112 16</inkml:trace>
  <inkml:trace contextRef="#ctx0" brushRef="#br0" timeOffset="201157.77">1296 14591 253 0,'-10'0'136'0,"-12"24"-32"0,-6 15-6 16,-9 35-13-16,-8 16-16 15,-2 14-10-15,-7 5-10 16,-8 11-16-16,-5-4-7 15,-1-11-13-15,9-13-2 16,15-30-8-16,9-15 0 16,11-16-27-16,4-6-70 0,11-16 62 15</inkml:trace>
  <inkml:trace contextRef="#ctx0" brushRef="#br0" timeOffset="201389.86">1162 14728 243 0,'29'13'176'16,"4"4"27"-16,23 14-69 16,11 7 11-16,7 7-15 15,7 3-21-15,-5-2-2 16,-4-6-11-16,-5-3-29 15,2-5-11-15,-1 1-39 0,-9 3-30 16,1 13-359-16,-4 7 278 16</inkml:trace>
  <inkml:trace contextRef="#ctx0" brushRef="#br0" timeOffset="-214449.59">3183 14677 198 0,'-1'22'164'15,"6"50"20"-15,1-13-18 16,1 14-47-16,-2 2-21 15,-2-2-32-15,1-3-13 16,-2-11-27-16,1-4-10 16,2-9-16-16,-2-9-25 15,1-13-88-15,2-5-87 0,-2-16 123 16</inkml:trace>
  <inkml:trace contextRef="#ctx0" brushRef="#br0" timeOffset="-213366.6">3043 14827 236 0,'-11'-11'132'0,"10"10"-27"15,1 2-17-15,12 1-19 16,-2-3-12-16,15-7-7 15,6-6 5-15,6-11 15 0,7-7 7 16,7-6 7-16,7 3-4 16,-4 4-21-16,2 9-11 15,-10 8-21-15,-13 4-4 16,3 7-4-16,-10-4-1 16,-2 7-4-16,2-1-2 15,-8-1-5-15,-1 7-2 16,-8-7 0-16,-2 5 0 15,-6 3 15-15,0-3 9 0,-3 13 8 16,-7-11 1-16,-2 8-15 16,-3-3-8-16,-3-6-1 15,5 4 5-15,2-19 4 16,7-5-1-16,3-30-7 16,3-12-5-16,5-34-7 15,-2-2 1-15,3 9-1 16,3 4-1-16,-1 29 1 15,-1 2 0-15,-3 10 2 16,-4 8 2-16,0 17 2 16,0 2 1-16,-2 6 0 15,0 3 0-15,1-5 0 16,-2-1 0-16,4-5 4 16,2-2 3-16,0-6 11 15,5-1 3-15,6 1-2 0,1-8-5 16,12 1-13-16,1-3-3 15,7-8-4-15,2 4-1 16,5-10-1-16,0-3-1 16,9-9 0-16,5-9 0 15,8-1-1-15,4 5 0 16,-4 4 1-16,-6 14 0 0,-10 11 0 16,0 7 0-16,-13 10 0 15,3 4 0-15,-12 4-1 16,-5 3 0-16,-3 1 0 15,-1 5 2-15,0 5-2 16,1 5 0-16,0 9 1 16,-4 9 2-16,-8 14 3 15,-5 8 2-15,-4 23-1 16,-5 6-1-16,-1 18-3 16,1 4 0-16,5-5-1 15,9 0 0-15,13-11-1 16,2 1 1-16,13-2 0 15,0-6-1-15,-5-7-1 16,-4-10 1-16,2-2-1 0,1-5 0 16,2-6 0-16,7 3 2 15,-10-11-2-15,-4-4 1 16,-4-9-1-16,-2-6 2 16,-8-6-1-16,-5-7 3 15,-4-2 2-15,-7-3 1 16,-4 10 8-16,-7 6 4 15,-14 5 6-15,-8 12 3 0,-15 14-4 16,-6 8-4-16,-20 19-5 16,-11 1-3-16,-29-4-5 15,-11-4 0-15,-17-7-4 16,-8 2 1-16,16-11 1 16,-5-5-1-16,29-19-3 15,15-9 1-15,16-13-14 16,26-6-22-16,22-9-90 15,12-7-79-15,22-11-153 16,5-2 205-16</inkml:trace>
  <inkml:trace contextRef="#ctx0" brushRef="#br0" timeOffset="-211902.16">4799 14064 248 0,'1'-22'166'0,"12"3"-16"0,6 3-12 16,1 1-1-16,6 2-39 15,4 1-15-15,9 4-24 16,5-1-10-16,10 10-17 16,0 7-6-16,4 16-8 15,0 8-3-15,-12 13 5 16,-2 5 8-16,-16 7 16 16,-10 2 5-16,-7 9 4 15,-3 5-3-15,-3 6-15 16,4 0-8-16,-3-5-13 15,-1-3-8-15,3 1-3 16,-2 2-2-16,0 8-1 16,-3 1 1-16,-7-9-1 15,-5 3 2-15,-6-4-1 0,-2 1 1 16,-12 1 2-16,1-1 0 16,-12-12 0-16,-5-4 1 15,-2-9-2-15,10-10 1 31,19-21-1-31,-1 2 1 0,-50 57-1 0,2-2 1 16,4-3 3-16,27-31 2 16,-5-8 1-16,-6-4-1 0,-4-5-2 15,-5-1-1-15,-2-4 0 16,-3-5 1-16,1 1 1 16,-1 2 1-16,-1 5-4 15,-3 7 1-15,-7 6 4 16,-4 0 1-16,-2 0 4 15,4-2 1-15,6-3-3 16,-4-6-3-16,-5-4-4 16,-2-6 0-16,-9-8-1 15,2 0 1-15,3-4 2 16,2 4 3-16,5-1 11 16,-1 4 8-16,9 2 4 15,9 2 3-15,10-2 3 16,9-5-8-16,17-4-3 0,5-9-8 15,-3-12-15-15,6-5-1 16,-11-8-2-16,-8 0 0 16,4 8 0-16,-9 5-1 15,8 10-2-15,4 9-1 16,10 0-8-16,4 3-23 16,8-5-88-16,4-5-79 0,5-11-134 15,8 3-110-15,2 3 282 16</inkml:trace>
  <inkml:trace contextRef="#ctx0" brushRef="#br0" timeOffset="-211454.64">3133 15937 166 0,'-34'60'140'0,"12"-38"33"0,-1 1-17 16,2-7-25-16,0 5-18 15,-3-4-26-15,-5-1-6 16,-6 11-4-16,-2 5-1 15,-9 10 1-15,6 4 6 16,2 2 8-16,3-3 3 16,12-4-3-16,3-3-8 0,11-4-21 15,4-6-12-15,9-4-16 16,9 1-6-16,12-5-2 16,10-1 3-16,14 3 6 15,2-4-1-15,-4 3-4 16,-9 2-9-16,-8-1-10 15,1 7-3-15,0-2-4 16,5 1-2-16,-2-3-53 16,-2-5-63-16,3-4-182 15,6-1-120-15,-6-10 253 16</inkml:trace>
  <inkml:trace contextRef="#ctx0" brushRef="#br0" timeOffset="-210045.78">2160 16666 181 0,'-9'-9'151'16,"5"18"29"-16,2 13-7 15,4 14-24-15,0 9-14 16,7 20-14-16,-1 10-3 15,7 10-28-15,0 11-15 16,0 11-30-16,3-2-13 16,-1-3-16-16,3-5-6 0,-4-7-6 15,-1-6-10-15,-9-12-40 16,-3-10-37-16,-3-25-79 16,-2-12-46-16,-3-16 128 15</inkml:trace>
  <inkml:trace contextRef="#ctx0" brushRef="#br0" timeOffset="-209240.93">2021 16922 229 0,'10'-42'181'0,"-3"-1"-7"15,11-1-45-15,5 5-28 16,5 15-45-16,7 11-10 16,16 18-8-16,10 4-2 15,18 12-13-15,4-1-3 16,-3-4-6-16,-3-4 4 16,1-6 23-16,7-6 13 15,10-6 25-15,2-1 3 0,-3 2-24 16,-10 3-14-16,-7 9-30 15,-5 4-6-15,-10 5-4 16,-4 3 2-16,-14-2 0 16,-2 0-1-16,-1-10-1 15,3 0-2-15,0-9 2 16,-3-4-1-16,-1 0 1 16,-3-2 0-16,-2 3 4 15,-8-1 5-15,4 5 9 16,-4 1 6-16,-8 3 3 15,-3 2 2-15,-14-3-6 16,-3 0-5-16,4 1-7 16,-3-3-5-16,0 0 3 15,-1 12 4-15,-7 17 11 0,-15 42 5 16,-7-25 5-16,5 3-1 16,-7 17-4-16,-1 3-6 15,8 9-7-15,0 4 0 16,4-14-1-16,4-7 1 15,1-9-3-15,2-2-1 16,7-8-5-16,4 1-1 16,3-10-4-16,3-5-3 0,2-11 0 15,3-4-1-15,4-5-1 16,-1-6 1-16,2-2-1 16,-1 0 1-16,-2-1-1 15,-3 1 1-15,0 2 0 16,-6 0 1-16,-4 6 1 15,-5-4 1-15,-9 7 1 16,-5 3 2-16,-19-2 0 16,-2 4-1-16,-33-4 2 15,-17-3-2-15,-29-1-1 16,-11-5 0-16,-3 4-2 16,7 0-4-16,19 4-1 15,9 4-1-15,22 1-11 16,10 0-15-16,13-1-69 0,3-4-44 15,18-13-110-15,5-6-53 16,13-17 194-16</inkml:trace>
  <inkml:trace contextRef="#ctx0" brushRef="#br0" timeOffset="-208735.68">3616 17907 305 0,'-1'-1'181'0,"-1"0"-17"16,4-12-16-16,10-17-13 15,68-57-4-15,-3 19-3 0,8-6-5 16,15 8-10-16,0 1-10 16,5 7-25-16,-1 1-16 15,-1-6-28-15,-4-1-12 16,-16 6-16-16,0 10-6 15,-19 14-59-15,-7 9-73 16,-21 15-159-16,-17-2 170 0</inkml:trace>
  <inkml:trace contextRef="#ctx0" brushRef="#br0" timeOffset="-208342.37">3790 16918 375 0,'34'-38'189'16,"13"2"-72"-16,13-8-24 15,3-7 0-15,20 1-17 0,3-3-1 16,8-1 18-16,2 6 7 15,-6 4-2-15,-10 5-7 16,-8 15-23-16,-10 6-12 16,-12 17-15-16,4 12-4 15,-18 19 3-15,-6 5 6 16,-3 19 31-16,-17 5 17 16,-3 12 30-16,-5 12 7 0,-10 10-6 15,-2-3-18-15,-1-4-40 16,9-6-20-16,-2-14-31 15,4-3-7-15,0-14-52 16,-1-12-81-16,5-18-161 16,-9-12-80-16,-13-14 209 15</inkml:trace>
  <inkml:trace contextRef="#ctx0" brushRef="#br0" timeOffset="-207622.62">2109 16783 224 0,'0'-19'144'0,"7"-5"-5"16,3-1-6-16,16-3-23 15,11-1-10-15,32 4-19 16,12-8-11-16,25 7-17 16,12 1-11-16,17-6-15 15,9 1-7-15,12-16-10 16,7-4-2-16,-6-8-5 0,-7 0 1 15,-6 10-1-15,-13 0 6 16,-23 7 22-16,-2 13 8 16,-25 7 9-16,-5 10-2 15,-12 8-16-15,-8 1-4 16,-12-2-2-16,-6-1 1 16,-7 0 12-16,-6-1 8 15,-3-5 12-15,1-1 1 16,2 0-6-16,-1-1-8 15,3 9-16-15,-3 7-4 0,-4 7-2 16,6 11 3-16,-6 2 4 16,2 6 2-16,5 7 2 15,1 7-2-15,8 17-2 16,-1 2-6-16,-2 10-5 16,-6 2-5-16,-12-7-2 15,-4-8 0-15,-3-9-3 16,0-11-10-16,3-10-181 15,-3-5-120-15,9-7 180 16</inkml:trace>
  <inkml:trace contextRef="#ctx0" brushRef="#br0" timeOffset="-206113.18">3069 16762 234 0,'-4'4'174'15,"4"-5"-5"-15,14-13-38 16,3-6-16-16,21-11-16 16,12-7 0-16,24 0-13 15,7 1-8-15,10 5-25 16,-4 2-10-16,0 4-22 15,5-1-10-15,-6-10-5 16,7 1 2-16,2-7 15 16,-9-3 11-16,-3 8 12 15,-10 2 3-15,-19 9-14 0,-5 8-6 16,-16 9-13-16,-14-2 0 16,-11 9 3-16,-11 5 4 15,-23 1 5-15,-6 13 0 16,-34 13-7-16,-11 9-8 15,-14 26-6-15,-13 3-2 16,-18 16-5-16,38-24 1 16,42-30 1-1,1 1-1-15,-133 79 9 0,12-5 2 0,30-20 5 16,62-43 3-16,34-17 5 16,9-11-1-16,28-18-5 15,13-12-6-15,28-20-7 16,26-9-3-16,26-20 0 15,15-3 2-15,13-9-1 16,5 1 1-16,-8 4 2 16,-4-1 0-16,-16 16-2 15,-21 7 2-15,-15 22-1 16,-15 5-2-16,-24 14 0 16,-11 6 1-16,-23 5 4 15,-14 12-2-15,-26 16 3 16,-15 7-4-16,-25 19-3 0,-16 6-1 15,-21 5-2-15,-3-1-2 16,0-4-1-16,8-3 1 16,23-3 0-16,8 0 1 15,26-9 1-15,14-7 5 16,21-19 8-16,18-8 3 16,25-16-1-16,18-11-2 0,36-15-2 15,18-11 5-15,17-19 11 16,14 2 8-16,11-11 14 15,-4-3 5-15,-11 0 1 16,-8 0-5-16,-34 18-16 16,-24 12-3-16,-28 28-4 15,-19 10 6-15,-24 20 0 16,-3 15-4-16,-6 21-11 16,-3 11-10-16,-6-2-5 15,0-6-3-15,3-20-21 16,7-14-33-16,21-12-108 15,10-12-71-15,26-18-140 16,20-1-50-16,25-24 270 16</inkml:trace>
  <inkml:trace contextRef="#ctx0" brushRef="#br0" timeOffset="-201893.75">2948 16573 112 0,'-7'2'119'16,"11"2"23"-16,-8-4-7 15,2-4-47-15,1 3-25 0,-2-6-19 16,-9-21-1-16,-19-54 4 16,16 20 3-16,-1-16 3 15,7-6 1-15,1-10-12 16,10-3-8-16,5 2-16 16,11 3-10-16,2 7-6 15,-7-3 0-15,6-17-1 16,-19-12 2-16,6-14-1 15,1-8 3-15,-2-7 8 16,10 5 0-16,3 3 1 16,3 12-2-16,6 10-8 15,4 7 0-15,1 9-2 16,2-1 0-16,-2-2-1 16,-1-11 1-16,0-6 5 15,-1-2 12-15,7 3 25 16,6 0 4-16,-7 3 0 0,0 10-11 15,-15 3-20-15,-2 10-2 16,-4-2-1-16,3 0 0 16,-4 3 8-16,-5-1 5 15,-1 5 14-15,-5-3 5 16,-6-3-5-16,1 6-4 16,-4 17-5-16,-7 9-1 0,8 37 8 15,-8 2 6-15,-3 23 3 16,-7 9-1-16,-18 4-7 15,-6 16-4-15,-10 17-4 16,0 11 2-16,0 10 1 16,1-1-6-16,10 1-12 15,8 1-7-15,4 2-7 16,16 5-1-16,5-8 1 16,0-8-4-16,9-17-43 15,-5-12-38-15,8-17-136 16,-2-5-73-16,2-8 180 15</inkml:trace>
  <inkml:trace contextRef="#ctx0" brushRef="#br0" timeOffset="-201625.42">2912 12376 353 0,'-5'25'213'15,"-4"20"-2"-15,0 8-12 0,2 15-3 16,4 3-15-16,15-1-41 16,5-4-26-16,4-17-45 15,-2-7-15-15,-7-19-18 16,2-9-6-16,3-8-10 16,2-3-7-16,9-3-9 15,-1 0 0-15,-1-2-34 16,2-2-48-16,-4 0-156 15,0-1-115-15,-6-2 209 16</inkml:trace>
  <inkml:trace contextRef="#ctx0" brushRef="#br0" timeOffset="-200737.19">1528 12347 230 0,'-12'-5'159'0,"-9"-1"-16"16,2 6-12-16,-9 12-46 16,-4 6-7-16,1 18 10 15,-4 5 10-15,0 3 22 16,6 4 4-16,9-3-5 15,4-3-13-15,13 0-39 16,3-2-19-16,10 3-28 16,8 0-9-16,14-2-9 15,13-8 0-15,7-17 0 16,5-10 1-16,1-20 1 16,-4-11 2-16,2-15 1 15,-5-2-1-15,-5-6 1 16,-3 0 0-16,2 3 7 0,-3-9 7 15,-6-2 23-15,-7-7 11 16,-11-3 12-16,2 12-5 16,-9 4-13-16,-3 9-7 15,-9 5-11-15,-8 2 0 16,-11 8 0-16,-7 4-3 16,-20 10-7-16,-14 1-3 15,-8 11-15-15,0 3-3 16,10 13-28-16,-2 10-32 0,5 4-86 15,0 6-67-15,5 9-165 16,11 2 227-16</inkml:trace>
  <inkml:trace contextRef="#ctx0" brushRef="#br0" timeOffset="-200229.57">1467 12579 184 0,'-4'5'152'16,"-3"-4"3"-16,6-1 0 0,1 0-58 15,1 2-18-15,-1-2-13 16,0 0-2-16,0 0-7 16,0 0-7-16,0 0-16 15,1-1-9-15,-1 0-9 16,1 0-3-16,7-3-3 15,-4 3-3-15,5 2 5 16,0 4 4-16,-4 3 23 16,30 40 9-16,-33-30 20 15,-2-8 6-15,-2-1 12 16,-5-4 6-16,4-3-2 16,-9-3-6-16,-5-11-23 15,-1 0-15-15,-8-10-24 16,7 3-6-16,1 4-20 15,2 0-21-15,9 2-74 16,-1 2-67-16,8 4-155 0,-2-2 191 16</inkml:trace>
  <inkml:trace contextRef="#ctx0" brushRef="#br0" timeOffset="-199852.25">1559 12424 211 0,'-12'12'163'0,"3"10"24"16,2 4-12-16,2-2-37 15,0-1-11-15,4-12-32 16,1-4-16-16,0-13-24 15,3-6-7-15,4-7-9 16,-1-7-6-16,5 2-13 16,-10 3-4-16,10 7-1 15,-1 5 2-15,-3 6 20 16,6 3 12-16,-12 3 29 16,5 4 15-16,-6 1 11 0,0-2-6 15,-3 1-28-15,-4-2-19 16,2 3-32-16,-1-2-8 15,4 3-37-15,-6-2-47 16,4-2-181-16,8 1-98 16,9-7 207-16</inkml:trace>
  <inkml:trace contextRef="#ctx0" brushRef="#br0" timeOffset="-199526.12">1768 12244 390 0,'9'-16'182'0,"2"11"-85"15,-6-2 10-15,2 10-8 16,-1 5 4-16,-4 13 25 16,-2-1 10-16,-7 8-7 15,-5 3-14-15,-6-3-43 16,4 5-16-16,2-14-7 15,5-3-3-15,6-16-11 16,1-8-5-16,6-11-13 0,2-6-5 16,7-1-1-16,-1-5-2 15,2 12-5-15,0 2 0 16,-7 6-6-16,0 7-17 16,-7-2-108-16,1 7-71 15,-8 8-142-15,0 11-90 16,-5 17 280-16</inkml:trace>
  <inkml:trace contextRef="#ctx0" brushRef="#br0" timeOffset="-199321.38">1731 12580 524 0,'-3'-7'304'0,"3"-3"-43"15,0-1-30-15,-1-2-65 16,1 3-50-16,-1 2-73 16,-2 3-22-16,4 8-43 15,1 5-58-15,1 5-194 16,4-4 176-16</inkml:trace>
  <inkml:trace contextRef="#ctx0" brushRef="#br0" timeOffset="-198199.53">2039 12921 260 0,'-26'9'173'16,"-6"-1"3"-16,2 2-16 15,-9 4-28-15,2 4-16 16,3 11-22-16,9 8-8 16,12 4-11-16,11 6-6 15,14-1-15-15,7 0-10 0,23 2-16 16,6 2-9-16,10-6-6 15,8-5-1-15,4-16 1 16,5-9 3-16,14-14 5 16,-1-8 2-16,-1-12 6 15,-4-10 1-15,-17-10 3 16,-6-3 6-16,-6-1 12 16,-9-1 4-16,-8 4 11 15,-5-1 0-15,-16-5-12 16,1 1-6-16,-4-1-10 15,-12 1-5-15,-1 5-6 16,-15-2-1-16,-12 2-8 16,0 3 1-16,-14-3 1 0,6 16 2 15,-13-2-2-15,0 5-3 16,1 13-5-16,-7 0-5 16,-4 13-1-16,-6 3-1 15,-10 15-3-15,1 1 1 16,5 15-3-16,4 5 0 15,11 5 0-15,5 0-2 0,13-3-24 16,9-1-25-16,2-7-68 16,-5-5-39-16,5-6-111 15,-1-4-40-15,6-2 197 16</inkml:trace>
  <inkml:trace contextRef="#ctx0" brushRef="#br0" timeOffset="-197578.39">2171 13167 235 0,'-1'0'155'0,"-9"2"-21"15,0-2-8-15,-1-2 3 16,-24-17-36-16,27 4-11 16,5 4-25-16,0 4-10 15,5 1-13-15,1 3-3 0,4-1-9 16,-1-2-4-16,2-1-4 15,6 8-3-15,0 2 2 16,6 9 1-16,-3 4 5 16,-4-4 3-16,-6 8 9 15,-5-3 5-15,-6 0 12 16,-4 1 3-16,-7 1-1 16,0-7 0-16,-2-2-13 15,2-5-4-15,-4-18-7 16,8 3-4-16,4-13-5 15,-2-5-5-15,9 3-7 16,2-9-2-16,4 1-2 16,8 0 2-16,3 5 4 15,2 6 1-15,-2 10 1 16,-4 7 1-16,-3 12 3 0,-4 5 5 16,-2 9 13-16,0 1 6 15,-4 0-1-15,-2-1-4 16,-2-4-17-16,0-5-5 15,-3-3-10-15,1-8-11 16,0 2-49-16,0-5-48 16,1-4-108-16,5 2-45 15,4-8-142-15,7-2 242 0</inkml:trace>
  <inkml:trace contextRef="#ctx0" brushRef="#br0" timeOffset="-197200.08">2452 12917 276 0,'-10'4'169'0,"-2"-2"-25"15,-1 2-4-15,-5-1-41 16,-2-2-15-16,2-4-18 0,8-2-5 15,6-9-10-15,4-5-9 16,9-3-17-16,-2-1-3 16,9 2 0-16,1 5 0 15,-6 4-5-15,6 3-2 16,-4 8 1-16,0 2 5 16,2 12 34-16,-12 4 21 15,-4 2 38-15,2 0 11 16,-6-4-6-16,1-4-17 0,6-4-40 15,-10-5-18-15,3-3-29 16,5-2-5-16,-5-1-38 16,5 3-46-16,0 1-169 15,0 0-85-15,0 0 194 16</inkml:trace>
  <inkml:trace contextRef="#ctx0" brushRef="#br0" timeOffset="-196874.56">2633 13027 285 0,'1'8'213'0,"-1"-4"-5"16,1-2-30-16,1-1-30 15,-2-1-44-15,0 0-13 16,0-1-12-16,0 0-2 15,5-11-9-15,-3-14-7 16,39-29-5-16,-24 32-2 16,-5 9-7-16,-1 8-3 0,0 9-9 15,-1 5-1-15,-2 8 7 16,-5-1 6-16,-3 0 2 16,-1 0-5-16,-3-7-16 15,-2 0-8-15,-2 2-21 16,-7-5-35-16,-2 1-162 15,-1 0-88-15,1 1 166 16</inkml:trace>
  <inkml:trace contextRef="#ctx0" brushRef="#br0" timeOffset="-196500.5">2486 13244 492 0,'-2'-12'286'0,"-3"-4"-74"16,9 0-39-16,-4-3-29 15,3-3-70-15,1 4-26 16,-2 1-11-16,1-2 4 16,-2 10 16-16,5 2 8 15,-1 11 7-15,-3 5-1 16,1 6-11-16,-3 2-8 0,-1 1-10 15,1-1-2-15,4 1 0 16,-4-9 1-16,4-3 1 16,-4-5 7-16,-1-4 21 15,-3 1 2-15,3 1 4 16,0 0-10-16,-6-4-32 16,3 3-7-16,3 1-19 15,0 0-5-15,0 0-27 16,-5-12-60-16,6-2-209 15,20-31-112-15,9 13 230 16</inkml:trace>
  <inkml:trace contextRef="#ctx0" brushRef="#br0" timeOffset="-196075.79">2505 13341 405 0,'-6'-9'236'16,"4"1"-45"-16,2-3-46 15,-3-1-16-15,-2 5-40 16,2 3-12-16,-7 7-24 15,0 5-10-15,3 5-9 16,-1 0-7-16,4-5-12 16,4-6-5-16,3-11-48 0,3-6-58 15,4-6-178-15,0 1 169 16</inkml:trace>
  <inkml:trace contextRef="#ctx0" brushRef="#br0" timeOffset="-186694.87">3720 15550 1230 0,'-5'47'54'0,"10"-9"-17"16,4-8-13-16,17 7-8 15,4-5-8-15,6-12-2 16,6-4-1-16,-11-18 2 16,2-8 4-16,-4-14 15 15,-9-9 15-15,0-2 36 0,-10-1 12 16,-10-4 0-16,-2-2-13 15,-13-2-38-15,-4-2-14 16,3 6-17-16,4 8-9 16,2 16-52-16,-1 6-53 15,8 16-131-15,-2 7-55 16,25 5 171-16</inkml:trace>
  <inkml:trace contextRef="#ctx0" brushRef="#br0" timeOffset="-186310.72">4657 15026 459 0,'0'-5'264'16,"-2"5"-59"-16,-5 7-35 15,-2 8 4-15,-2 16-42 16,1 13-22-16,1 14-20 16,2 5-7-16,3-10-10 15,5-10-10-15,10-22-25 0,4-7-6 16,17-15-2-16,4-14 4 16,10-21 19-16,0-13 11 15,-4-8 24-15,-6-2 5 16,-19 7 2-16,-5 10-4 15,-13 7-23-15,-8 6-14 16,-8 8-23-16,-4 4-11 0,-4 9-17 16,-4 6-4-16,3 5-78 15,0 6-76-15,1 6-218 16,4 0-125-16,-2-9 297 16</inkml:trace>
  <inkml:trace contextRef="#ctx0" brushRef="#br0" timeOffset="-155639.75">15061 17023 285 0,'-9'28'158'0,"3"16"-36"16,-1 7-20-16,2 13-18 15,7 10-7-15,4 13-17 0,4-1-9 16,4 7-24-16,-2 0-11 16,-1-13-19-16,-1-2-19 15,-2-17-49-15,-1-11-41 16,0-15-110-16,-4-9 134 15</inkml:trace>
  <inkml:trace contextRef="#ctx0" brushRef="#br0" timeOffset="-155039.28">14982 17285 266 0,'-3'-33'155'0,"8"-5"-28"16,7-2-2-16,12-8-18 16,7 2-11-16,12 0-19 15,10 4-3-15,19 9-15 16,0-2-6-16,10 13-13 16,1-1-6-16,-6 12-11 15,13 7-10-15,0 2-3 16,-1 3-4-16,-3 2-2 0,-8 4 2 15,-10 6-4-15,-2 2 2 16,-4 12 1-16,-7 0 4 16,-7 12 9-16,-9 2 5 15,-10 5 12-15,-1 7 3 16,-6-5-6-16,-4 2-6 16,-1-7-12-16,1-2-7 0,-2 3-4 15,5 0 0-15,-4-1-2 16,-2 0 1-16,-1-11 0 15,-2 1 0-15,-1-3 0 16,-2-7 0-16,-6 2 0 16,0-7 0-16,-6-8 11 15,-5 6 13-15,-15-4 22 16,-7 1 9-16,-15-4 1 16,-12-3-9-16,-30-3-21 15,-16-4-7-15,-15 2-13 16,0 8-2-16,10 10 11 15,6 7 4-15,10 2 7 16,2-4-1-16,20-9-10 16,4-1-8-16,4-11-5 15,-3-3-3-15,0-6-23 0,0 0-21 16,15 1-83-16,16 3-63 16,17 3-106-16,10-1-103 15,14 0 259-15</inkml:trace>
  <inkml:trace contextRef="#ctx0" brushRef="#br0" timeOffset="-154309.92">17715 17111 210 0,'-28'-7'177'0,"-4"3"2"16,-5 17-22-16,-7 6-6 15,-2 13-38-15,6 7-1 16,1 5-5-16,9 3-3 15,10-1-22-15,8 1-15 16,12-1-34-16,-1-5-16 16,10-6-13-16,2-4-10 15,7-10-45-15,7-4-36 0,9-6-87 16,8-10-53-16,15-16 146 16</inkml:trace>
  <inkml:trace contextRef="#ctx0" brushRef="#br0" timeOffset="-154011.36">18040 17239 442 0,'-18'23'235'0,"-7"19"-63"16,0 9-9-16,2 10-26 15,2-6-19-15,14-10-30 16,6-13-21-16,10-18-26 15,8-8-6-15,5-17 6 16,5 1 5-16,3-9 9 0,0 3 1 16,-3 1 1-16,-7-5 0 15,-9 2 0-15,0 2-1 16,-12-2-12-16,-3-3-10 16,-6-2-18-16,-5-2-6 15,2 6-32-15,2 2-44 16,4 11-159-16,3 0-85 15,6 6 181-15</inkml:trace>
  <inkml:trace contextRef="#ctx0" brushRef="#br0" timeOffset="-153743.95">18425 17199 458 0,'0'5'265'0,"-11"11"-45"16,0 9-14-16,-10 13-38 15,-1 11-30-15,6 12-43 16,-6-10-32-16,17-10-35 16,2-11-8-16,5-22-1 15,11-6 2-15,1-14 14 16,9-12 3-16,3-10 5 16,0-4-1-16,-5 3-7 15,-7 5-5-15,-9 10-12 0,-5 7-3 16,-6 3-27-16,-2-1-43 15,0-1-143-15,3-1-85 16,9 6 167-16</inkml:trace>
  <inkml:trace contextRef="#ctx0" brushRef="#br0" timeOffset="-153428.78">18678 16850 312 0,'-6'-1'203'0,"3"10"-1"15,-3 13-16-15,2 14-28 16,-4 8-12-16,4 10-29 15,0 1-21-15,2 2-38 16,5 3-16-16,-2 0-21 0,2-2-6 16,-2-1-8-16,-3-7-13 15,3-11-79-15,5-4-52 16,-3-22-116-16,6-8-97 16,-2-19 231-16</inkml:trace>
  <inkml:trace contextRef="#ctx0" brushRef="#br0" timeOffset="-153219.66">18866 17162 364 0,'-4'9'224'0,"-1"7"-20"16,3 5-20-16,-6 8-31 15,5 4-21-15,-5 4-40 16,0-2-29-16,6 0-44 15,-1-2-15-15,1-7-60 16,2 0-45-16,3-10-107 16,-1-4-92-16,11-6 194 15</inkml:trace>
  <inkml:trace contextRef="#ctx0" brushRef="#br0" timeOffset="-152536.28">18979 17192 180 0,'-8'-4'143'16,"-2"6"3"-16,0 5-18 15,0 7-13-15,-9-1-13 16,-3 0 5-16,-9 5 2 16,1 1 7-16,-3 2 3 15,4 2-4-15,6 0-14 16,-2 0-10-16,10-2-19 15,-2-2-7-15,9-4-8 16,10 0-3-16,0 1-5 16,11-3-5-16,-9-2-5 15,6 1-6-15,5-5-8 0,0 1-4 16,14-4-8-16,-7-4-2 16,9 0-3-16,-6-2-3 15,1-7-5-15,0-3-7 16,-5-4-54-16,0-2-35 15,-3 0-94-15,1-2-39 0,0-1-17 16,1 3 15 0,-2 1 85-16,2 5 45 0,-1 6 70 15,-11-3 27-15,3 5 46 16,-6 0 30-16,-7 0 57 16,-1 3 32-16,2 1 22 15,-1 0 4-15,-22 9-13 16,-30 23-17-16,29 3-28 15,2 7-22-15,11 2-36 16,6-7-19-16,11-1-29 16,6-12-10-16,7-8-8 15,5 2-2-15,-2-13 0 16,8 2-3-16,-5-5-48 16,0-2-48-16,-3-5-163 15,-7-5-83-15,9-3 208 0</inkml:trace>
  <inkml:trace contextRef="#ctx0" brushRef="#br0" timeOffset="-151730.28">19313 17282 418 0,'-2'-1'260'0,"-6"-1"-1"16,-1 4-19-16,-3 17-24 16,-30 51-28-16,34-20-53 0,-2-2-34 15,6-6-52-15,4-8-16 16,-2-12-22-16,12 1-3 16,4-15-5-16,4 3 0 15,4-5-3-15,-6-2-19 16,4 4-76-16,-4-16-65 15,1 3-95-15,-4-2-18 16,-4-10 1-16,-1 8 28 16,-8-16 46-16,-4-11 25 0,-10-5 81 15,-6-5 45-15,1 6 100 16,2 2 38-16,4 16 46 16,-4 7 5-16,3 11-25 15,1 4-22-15,-2 4-50 16,9 0-14-16,8-4-37 15,3-5-21-15,14-9-36 16,8-6-20-16,11-1-12 16,4-1 11-16,5 9 35 15,2-1 22-15,2 6 57 16,2 4 26-16,-3 2 49 16,-7 5 23-16,-19 3 11 15,-1 2 3-15,-25 8 14 16,2 9 0-16,-7 10-10 0,-6 4-10 15,10 4-50-15,-8-5-25 16,4-16-29-16,3-9-14 16,11-9-2-16,5-7 6 15,6-4 23-15,4-3 13 16,-1 0 31-16,0 5 14 16,-5 8 13-16,-2 11 4 0,-15 9-14 15,-3 7-16-15,-7 10-35 16,-11-5-17-16,-6 0-29 15,-7-1-29-15,-13-19-152 16,1-4-121-16,6-17 175 16</inkml:trace>
  <inkml:trace contextRef="#ctx0" brushRef="#br0" timeOffset="-148450.56">20263 17485 117 0,'-34'11'103'0,"4"1"43"15,-2-8 7-15,15-2-5 16,3-4-8-16,7-8-27 16,7 5-6-16,11-10-18 15,7 2-5-15,10-2-10 16,3-1-1-16,9 7-23 15,1 1-13-15,6 4-21 0,10 0-9 16,7-4-4-16,1-1-9 16,6-1-94-16,-9 0-67 15,-5 3-188-15,-3-2 206 16</inkml:trace>
  <inkml:trace contextRef="#ctx0" brushRef="#br0" timeOffset="-148178.16">21039 17134 292 0,'14'4'182'0,"8"-8"-1"15,3 1-27-15,10-15-37 16,2 0-17-16,14 1-31 15,6-6-9-15,9 6-21 16,9-1-10-16,-9-1-12 16,-3 4-6-16,-8 3-8 15,-12 3-6-15,-4 9-44 16,-5 0-44-16,-11 1-111 16,-5 2-88-16,-9-3 179 0</inkml:trace>
  <inkml:trace contextRef="#ctx0" brushRef="#br0" timeOffset="-147953.16">21479 17019 519 0,'-16'21'257'15,"2"2"-117"-15,5 4-25 16,-2 10-14-16,3 3-46 15,2 9-14-15,6 5-27 16,4 0-6-16,2-7-30 16,3-9-38-16,4-5-103 15,-1-5-89-15,5-11 151 16</inkml:trace>
  <inkml:trace contextRef="#ctx0" brushRef="#br0" timeOffset="-147571.12">21940 17217 389 0,'-7'-4'222'0,"-4"-4"-68"16,-2 6-32-16,-2 2-8 15,-5 5-39-15,3 11-2 16,-11 11-9-16,-2 5-2 15,-1 12 5-15,-1 1-3 0,10-7-13 16,5-1-5-16,8-16-17 16,10-9-6-16,10-12-10 15,4-6-3-15,13-18-4 16,3-5-3-16,5-8 0 16,4 3-2-16,-6 5 6 15,-2 6 7-15,-5 13 19 16,-5 1 9-16,-7 11 8 15,-9 3-1-15,-5 6-18 16,-3 3-8-16,-6 3-14 16,-1 3-18-16,-3 3-85 15,3 2-88-15,4-6-188 16,9-3 219-16</inkml:trace>
  <inkml:trace contextRef="#ctx0" brushRef="#br0" timeOffset="-147289.37">22231 17186 386 0,'10'-12'269'0,"-6"7"0"16,-10 13-73-16,-10 3-12 15,-10 18-47-15,-1 3-13 16,0 1-43-16,0 0-14 0,12-13-22 16,7-7-12-16,5-9-17 15,10-3-5-15,3-1 1 16,1 5 6-16,2 0 14 15,-1 6 9-15,0 4 17 16,-6 4 6-16,-6 4-6 16,-4-4-5-16,-6 1-21 15,2-2-14-15,3-7-13 16,-5 0-22-16,1-9-97 16,-5-4-89-16,7-8-197 15,13-5 235-15</inkml:trace>
  <inkml:trace contextRef="#ctx0" brushRef="#br0" timeOffset="-147061.68">22474 16754 479 0,'25'-11'278'16,"-22"22"-2"-16,-3 11-58 15,-3 16-19-15,-7 11-35 16,-1 9-67-16,4 4-16 15,0 2-37-15,4-6-12 16,2-2-16-16,1-2-6 0,-5-9-18 16,6-1-24-1,-1-9-86-15,-5-9-67 0,3-2-95 16,-7-4-45-16,-2-8 207 16</inkml:trace>
  <inkml:trace contextRef="#ctx0" brushRef="#br0" timeOffset="-146509.52">22280 17372 173 0,'-7'-16'157'0,"8"3"52"16,4-3-8-16,7-4-42 15,8-1-16-15,11 0-29 16,8-1-13-16,17-4-24 16,1 5-2-16,-5-5-5 15,-4-2 1-15,-8 9 0 0,-4-4-2 16,-4 18 2-16,-4 7-1 15,-10 6 4-15,-4 3 1 16,-9-1-7-16,0 3-1 16,-5 5-13-16,-6 7-2 15,-6 14-1-15,-4 0 3 16,-5 9 11-16,-2 0 2 16,6-4-2-16,1-3-5 0,9-11-18 15,5-3-8-15,8-11-21 16,7-5-4-16,8-8-5 15,3-3-2-15,3-6-1 16,-3-2-3-16,-3-6-51 16,0 4-51-16,-8-3-119 15,0-1-57-15,-1 1-59 16,-4-5 7-16,-1-2 48 16,-4-3 20-16,-1 0 69 15,0 1 31-15,3 1 77 16,-1 2 37-16,-1-1 67 15,3 3 28-15,-4-2 51 16,1 2 25-16,-3 1 37 16,-3 2 15-16,-5 10 22 15,-4-1-2-15,-9 10-38 0,-3 2-23 16,-10 10-65-16,-1 7-23 16,3 4-21-16,-2 2-9 15,12-9-27-15,5-5-36 16,4-12-133-16,12-2-74 15,13-1 147-15</inkml:trace>
  <inkml:trace contextRef="#ctx0" brushRef="#br0" timeOffset="-144459.59">14998 17019 49 0,'-4'-12'50'16,"5"11"29"-16,0-1 2 15,-2 0-6-15,0 2-5 16,0 0-11-16,0 0-5 0,1 10-8 15,4 15-3-15,10 43-12 16,-4-20-4-16,3 12-8 16,7 9-3-16,0 4-4 15,-3-9 0-15,1-4-1 16,-5-6 1-16,-3-8 1 16,1 3 1-16,-4-4 2 15,3 2 1-15,0-7 6 16,0-2 2-16,0-3 2 15,2-2 0-15,-2-5-7 16,-2 5-3-16,-1-7-6 16,-4-2-2-16,-3-6 0 15,0-11 1-15,-2-4 4 16,1 0 2-16,1-3 2 16,0 0 0-16,0-1-4 0,0 0-2 15,2 0-6-15,23-4 0 16,31 3-1-16,-26 9 0 15,-5-6 2-15,-2 0-2 16,2 0-2-16,0-8 1 16,6-3-3-16,-1-4 2 15,-3-4-1-15,0 1-2 16,0 2 2-16,-2 2-2 0,3 2 0 16,0 4 0-16,4 6 1 15,3 1-1-15,2 4-4 16,-6 1-6-16,0-2-26 15,3-1-13-15,-2-4-21 16,-2-6-3-16,-1-5-18 16,-5-2-22-16,-3-4-81 15,4 1 119-15</inkml:trace>
  <inkml:trace contextRef="#ctx0" brushRef="#br0" timeOffset="-132120.81">17189 17533 235 0,'14'-2'126'15,"10"7"-33"-15,0 2-25 16,21-3-31-16,4 6-12 15,25-11-17-15,22-4-3 0,21-4-4 16,12-6 2-16,28 3 9 16,3 3 11-16,15 3 22 15,13 6 8-15,-2 1 6 16,11 1-5-16,13 5-17 16,1-3-7-16,20-3-16 15,6-1-4-15,14-3-6 16,11-7 0-16,-1 4 3 15,7-1 5-15,-1-1 13 16,-3 8 3-16,-8-1-1 16,-13 1-6-16,-18 8-13 15,-13 0-3-15,-28 5-2 16,-15 0-1-16,-26-6 0 16,-15-1-1-16,-30-6 1 0,-9 0-1 15,-28 2 2 1,-20-2 0-16,-19-5-3 0,-21-2-2 15,-33-7-8-15,-15-1-1 16,-45-1 1-16,-31-2 0 16,-25 2 15-16,-28 2 9 0,-17 1 13 15,-7 1 9-15,-30-1 3 16,1 1 2-16,-15 1 2 16,-8 1-1-16,1 0-3 15,-8-1-5-15,5-1-7 16,6-1-5-16,4 2-9 15,8 2-3-15,14 4-9 16,4 0 1-16,8 5 1 16,27 3 1-16,-2 1 5 15,22 4 3-15,40 1 5 16,9 2 2-16,45 5-4 16,22-2-4-16,24 7-9 15,16 2-2-15,30 4-3 16,18 6-1-16,32 0 2 15,15 2 1-15,46-6 1 16,20 1 0-16,44-11 0 16,23-4 4-16,29 0-2 0,11-8 2 15,24 0 0-15,8-1-1 16,8-6-1-16,4 2-1 16,-12 2-1-16,-6-1 0 15,-13 0 0-15,-15 3 1 16,-18 0 0-16,-15 3 0 0,-33 2 0 15,-10 0 0-15,-42 1-1 16,-15-5 1-16,-40 2 0 16,-26-5-1-16,-35-1 2 15,-19-1 2-15,-37-7 2 16,-11 1 0-16,-45-4-1 16,-23-1-2-16,-25-2-3 15,-40-5 2-15,-13 2-2 16,-19-1 0-16,-29 5 0 15,-5 2 1-15,-18-1 5 16,-10 4 1-16,-5-4 4 16,-6 5-2-16,5-4-4 15,7-1-1-15,-1 2-3 16,12-5 0-16,0 3 0 16,11-6 0-16,28 7 1 15,-5 3-2-15,42 3 5 0,4 7 3 16,19-2 9-16,31 3 4 15,27-8-1-15,32 2-4 16,37-1-10-16,19-1-2 16,19 0-6-16,7-9 0 15,46 3-3-15,24-1 0 0,38-7 3 16,35 9-1 0,31-7 2-16,17-3 0 0,33 4-2 15,11-5 3-15,26-1 0 16,10 0 0-16,12 1-1 15,8 2 0-15,-2 7-1 16,-12 3 1-16,-14 6-1 16,-20 2 2-16,-21 5-1 15,-12 4 0-15,-37 0 0 16,-5 3 1-16,-40-4 1 16,-14 0 0-16,-29-5 0 15,-25-5 0-15,-31-1-2 16,-16-2 1-16,-31-4-1 15,-16-1 0-15,-23-5-1 16,-21-5-3-16,-44 2 0 16,-23-1 2-16,-39-3 0 0,-13 1 2 15,-5-1 1-15,-14 0-1 16,-9 0 1-16,-15-2 0 16,-6 3 1-16,-9 3 1 15,-7 4 1-15,-5 0 0 16,-11 2-2-16,-1 1 1 15,-4 5-2-15,3 4 0 0,-4 5 0 16,15 4 0-16,21 2 2 16,-5 0-1-16,30 0 1 15,7 2 3-15,16 0-3 16,31-1 5-16,14 3 0 16,20-1 0-16,25 2 5 15,16 0-2-15,39-4-1 16,22 1-4-16,38 0-5 15,19 2-2-15,44 4-1 16,15-5 3-16,23-4 0 16,22-4 2-16,30-6 1 15,18-2-1-15,40-1 2 16,11-1-1-16,27-5 0 16,12 2 1-16,-1 1-1 15,-2-2 0-15,-90 10-3 16,-93-1-19-1,0 0-83-15,268 6-56 0,-37 5-148 0,-25 4 177 16</inkml:trace>
  <inkml:trace contextRef="#ctx0" brushRef="#br0" timeOffset="-129511.83">15098 14277 169 0,'-3'-8'146'0,"-3"5"28"16,1 0-10-16,3 5-37 15,-3 0-14-15,2 3-13 16,2-5-4-16,0 0-1 16,-4 19 0-16,-7 43-10 15,12-22-3-15,1 13-15 16,2 7-10-16,1 7-10 15,1 1-6-15,0 3-7 16,-1-1-2-16,2-1-7 0,-3-2-4 16,1-8-5-16,0-7-3 15,-2-7-4-15,0-2-2 16,-3-9-5-16,0-3 2 16,-3-2-3-16,2-4-8 15,-1-7-55-15,0-5-67 16,-1-11-114-16,0-9-68 0,2-11 190 15</inkml:trace>
  <inkml:trace contextRef="#ctx0" brushRef="#br0" timeOffset="-128771.08">15062 14339 300 0,'5'-12'172'0,"10"-2"-30"16,3-1-16-16,12 4-33 0,0 1-9 15,13 6-17-15,2 0-10 16,4 7-15-16,-4-3-5 15,10 3-8-15,4-3-3 16,3-7-10-16,12 6-2 16,-1-1-7-16,-2 0-4 15,-3 2 0-15,-3 0-1 16,-22-3 1-16,-2 3 0 0,-10 2 12 16,-8 1 13-16,-4 7 22 15,-3 0 8-15,-5 8-2 16,-1 3-9-16,-3 8-17 15,-1 7-7-15,-3 6-6 16,-2 8-4-16,-1-2-4 16,0-4-1-16,1-3-7 15,0-6 2-15,5 5-3 16,-1-2 1-16,2 0 0 16,-1 0 0-16,0-5 0 15,0-1 0-15,0 0 0 16,1 1 0-16,2 3 0 15,1-3 0-15,-2-4-1 16,0-2 1-16,-5-5-1 0,0-1 2 16,-3-4 0-16,-5-1 1 15,-2 4-1-15,-5 0 1 16,-4 2 0-16,-3 1 2 16,-8-6 9-16,-2-3 7 15,-8-7 9-15,-3-3 8 16,-7-4 1-16,-3-2-2 15,-19-1 2-15,-6 3-4 16,-7 4-4-16,-1 9 2 0,13 0-7 16,12 4-2-16,12-4-6 15,3-3-7-15,4 0-7 16,-9-7-3-16,1-3-34 16,3-4-29-16,15-3-100 15,8-3-71-15,9-2-192 16,10 1 255-16</inkml:trace>
  <inkml:trace contextRef="#ctx0" brushRef="#br0" timeOffset="-127997.83">17465 14671 197 0,'-6'-9'155'0,"-3"9"25"16,-3 0-6-16,-9 2-32 15,-2 10-6-15,-8 5-10 16,1 8-3-16,4 16 0 16,1-3 0-16,1 8-10 15,6-1-12-15,1-3-35 16,5-1-18-16,12-10-25 16,2-2-9-16,18 0-10 15,1-6 0-15,2-7-11 16,8-6-25-16,-4-16-121 0,7-5-73 15,12-10-212-15,0-8 253 16</inkml:trace>
  <inkml:trace contextRef="#ctx0" brushRef="#br0" timeOffset="-127664.47">17938 14665 456 0,'-12'11'243'0,"-10"17"-54"15,-4 10 7-15,-6 17-24 16,-6 2-9-16,13-2-25 16,-2-4-27-16,17-7-41 15,7-12-19-15,4-15-26 16,12-3-9-16,0-14-6 16,9 0 2-16,5-10 14 15,7 0 8-15,4-10 16 16,1-5 7-16,-7-1 9 15,-8-6 1-15,-9 6-5 16,-7-2-3-16,-10 3-19 16,-3 2-8-16,-7 0-12 0,-1 2-9 15,-2 6-12-15,-1 3-32 16,2 9-106-16,-1 3-63 16,4 6-190-16,2 4-125 15,17 6 336-15</inkml:trace>
  <inkml:trace contextRef="#ctx0" brushRef="#br0" timeOffset="-127355.93">18264 14708 529 0,'0'11'264'15,"-8"5"-98"-15,6 18-23 16,-9 6-2-16,-1 14-5 15,4 2 0-15,-6-12-23 16,9-3-17-16,5-16-26 16,2-8-14-16,15-13-2 15,1-10 10-15,0-14 22 16,5-5 13-16,-6-9 6 16,-5 3-9-16,-1 8-23 15,-5 3-13-15,-3 7-24 16,-3 1-13-16,-8 0-14 0,0-2-18 15,-6-4-124-15,5 0-79 16,10-3-236-16,9 4 259 16</inkml:trace>
  <inkml:trace contextRef="#ctx0" brushRef="#br0" timeOffset="-126903.9">18683 14459 323 0,'-1'-6'202'15,"-1"6"-2"-15,2 5-14 16,-1-5-8-16,-7 24 3 15,-16 48-10-15,9-20-10 16,-2 2-41-16,0 4-21 16,1 1-42-16,4-3-17 15,7-7-26-15,5-3-7 0,5-11-24 16,2-4-28-16,-2-11-97 16,5-3-64-16,1-9-110 15,4-5-85-15,5-13 265 16</inkml:trace>
  <inkml:trace contextRef="#ctx0" brushRef="#br0" timeOffset="-126582.48">18932 14687 215 0,'-8'0'188'16,"-4"4"17"-16,-9 6 5 0,-5 5-11 15,-11 8-2-15,-3 4-5 16,2 8-27-16,6 2-14 16,-3 2-32-16,9-1-10 15,3-7-16-15,5 3-14 16,18-7-22-16,2-6-12 16,9-1-12-16,1-7-6 15,7-5-7-15,1-2-3 16,5-8-9-16,1 0-5 15,-1-5-5-15,1 1-16 0,-2-1-88 16,-4-2-48-16,1 2-150 16,1-2-49-16,0-2-72 15,1-3 237-15</inkml:trace>
  <inkml:trace contextRef="#ctx0" brushRef="#br0" timeOffset="-126396.45">19086 14761 356 0,'8'-10'226'0,"-2"8"20"16,-6 8-10-16,-6 8-20 16,0 8-12-16,-5 10-46 15,2 0-28-15,0 4-51 0,-2-2-23 16,4-2-37-16,3-3-15 16,-1-7-57-16,5 4-57 15,0-9-157-15,0-3-89 16,-1-13 217-16</inkml:trace>
  <inkml:trace contextRef="#ctx0" brushRef="#br0" timeOffset="-126234.2">19192 14776 441 0,'8'-21'262'15,"-1"-3"-16"-15,-5-3-171 16,7 10-34-16,0 1-77 15,3 6-33-15,6 5-93 16,-5-2-51-16,8 4 133 16</inkml:trace>
  <inkml:trace contextRef="#ctx0" brushRef="#br0" timeOffset="-125668.18">19340 14631 176 0,'67'-10'182'16,"-54"17"35"-16,-4 11-6 15,-6 0-7-15,-5 14 2 16,-6 6 1-16,-12 10 2 15,-4 1-7-15,-1 1-30 0,1 2-16 16,8-13-38-16,6 1-24 16,6-14-45-16,4-6-15 15,11-9-23-15,4-6-5 16,3-15-5-16,5-2-5 16,-2-13-71-16,-1-2-49 15,2-3-99-15,-3-1-54 16,0 5-4-16,2 1 29 0,-6 5 94 15,-5 4 63-15,-5-1 101 16,1 1 36-16,-3-2 30 16,1-3 9-16,3-1-15 15,-3-1-15-15,1-1-27 16,-2 4-19-16,1 10-37 16,2 2-15-16,5 12-14 15,-2-2 2-15,6 2 21 16,5-4 13-16,-3-7 20 15,8 2 8-15,1-4 29 16,-6 2 18-16,-1 6 61 16,-5 1 30-16,-11 10 45 15,3 8 17-15,-10 4-13 16,-6 4-22-16,-1-3-42 16,9 0-28-16,8-4-40 15,3-3-12-15,0-7-11 0,-9-7 1 16,1 2 18-16,10 1 16 15,-4 9 28-15,-2 6-1 16,-10 8-9-16,-6 4-14 16,-1 4-37-16,-2-1-8 15,3-7-16-15,0-6-6 16,-10-15-56-16,4-5-57 0,-9-8-203 16,-8-4-132-16,-7-14 269 15</inkml:trace>
  <inkml:trace contextRef="#ctx0" brushRef="#br0" timeOffset="-124020.52">20646 14815 116 0,'0'1'111'0,"0"4"57"16,0 2 3-16,2-4-7 16,4-1-4-16,-2-5-14 15,-4 2-6-15,0 0-38 16,21-10-19-16,44-15-45 16,-21 17-19-16,4 0-24 15,3 4-39-15,6 1-119 16,2 1-116-16,11 10 164 15</inkml:trace>
  <inkml:trace contextRef="#ctx0" brushRef="#br0" timeOffset="-123514.31">21738 14149 356 0,'-6'-11'188'16,"3"14"-39"-16,-3 8-5 15,-1 19-34-15,0 6 1 16,0 18-10-16,4 3-8 16,10 15-22-16,1 3-17 15,7-1-29-15,-1-6-10 0,-5-10-28 16,5-2-30 0,-1-4-63-16,0-3-30 0,-4-12-27 15,-4-9-1-15,-5-14-7 16,-5-5-23-16,-4-8 125 15</inkml:trace>
  <inkml:trace contextRef="#ctx0" brushRef="#br0" timeOffset="-123102.46">21726 14739 222 0,'26'-24'111'0,"7"-7"-35"15,8 3-12-15,17-10-12 16,2-1 5-16,4 1 23 15,-1 3 11-15,-21 6 17 16,-10 11 5-16,-14 11 14 0,-7 5 8 16,-4 13-4-16,-2 3-7 15,-6 13-37-15,-6 8-22 16,-10 4-27-16,-2 10-5 16,1 6 0-16,-3-4 6 15,-2-1 3-15,13-4-1 16,-1-15-10-16,12-5-8 15,17-13-11-15,-5-9-4 0,14-13 0 16,-4-8 1-16,8-8 4 16,-2-7 8-16,2-4 24 15,-4-4 12-15,-5-2 18 16,-2 4 0-16,-7 4-15 16,-2 12-11-16,-6 5-18 15,-5 5-8-15,-6 18-15 16,-4 2-3-16,0 15-39 15,-2 0-57-15,0 0-143 16,3-9-102-16,6 2-196 16,8 2 315-16</inkml:trace>
  <inkml:trace contextRef="#ctx0" brushRef="#br0" timeOffset="-122810.61">22597 14540 551 0,'28'-38'312'16,"-8"11"-27"-16,-3 10-35 15,-17 17-41-15,-6 10-19 16,-16 16-43-16,-4 8-10 16,4 11-40-16,-7-6-18 15,10-7-38-15,3-8-16 16,5-11-19-16,13 2-4 0,6-11-2 16,7-3 1-16,9-1-1 15,-3-1 1-15,8 7 11 16,-15-4 6-16,-4 8 15 15,-7 2 5-15,-5 9-5 16,-2 10-6-16,-8-1-14 16,-1 1-20-16,-5-8-108 15,6-2-86-15,-6-16-195 16,4-6-106-16,-5-16 315 16</inkml:trace>
  <inkml:trace contextRef="#ctx0" brushRef="#br0" timeOffset="-122590.06">22791 14209 385 0,'31'-29'250'15,"-4"10"-3"-15,-2 12-69 16,-8 14-39-16,-4 5-26 16,0 20-26-16,-4 2-11 15,-3 16-38-15,-5 4-14 16,-11 5-15-16,-1 3-5 15,0-22-37 1,5-21-36-16,2 2-68 0,-16 55-43 16,2-14-63-16,0-5-43 0,5-31 186 15</inkml:trace>
  <inkml:trace contextRef="#ctx0" brushRef="#br0" timeOffset="-122119.21">22728 14702 147 0,'7'-22'130'0,"6"8"49"16,2-8-3-16,8 0-30 16,2-4-13-16,10-5-24 15,9 6-9-15,2-4-7 16,-1 4-3-16,-8-1-3 16,-8 3 2-16,-6 9-4 15,-5 6 1-15,0 10 4 0,-4 6 0 16,-4 10 4-16,-3 4 1 15,-9 11-5-15,-3 6-1 16,-9 1-11-16,-2 7-2 16,1 0-8-16,-3-4-5 15,4-5-11-15,4-6-9 16,5-15-21-16,1-3-8 16,12-9-11-16,-3-7-2 15,13-5-7-15,3-6-21 0,-1-3-73 16,3-1-49-16,-11-3-48 15,2-1-1-15,-2 5 69 16,1 0 47-16,-2 1 71 16,0 3 35-16,-2-4 56 15,-3 8 29-15,2 3 30 16,2 1-7-16,4-1-39 16,1-7-27-16,0 0-45 31,-9 7-8-31,2-1-22 0,18-17-42 0,4-5-122 15,0-2-99-15,-7 11-190 16,-3-5 271-16</inkml:trace>
  <inkml:trace contextRef="#ctx0" brushRef="#br0" timeOffset="-119900.09">15132 15413 117 0,'3'-20'105'15,"-1"1"6"-15,1 7 9 16,-1 3-7-16,-1 8-23 16,1 1-13-16,-1 2-23 15,-1-2-8-15,0 0-8 16,0 0-3-16,0 0 6 15,0 6 0-15,-1 12 1 16,-2 35-1-16,-2-14-9 16,3 7 0-16,-2 5-3 0,2 2-2 15,-1-5-2-15,2 2-4 16,1-3-5-16,0-3-1 16,2-3-5-16,-2-2-2 15,0-7-2-15,-1-4 0 16,-2-2 1-16,1-3-1 15,-2-4 1-15,0-1 0 16,0-7 1-16,-3-4 2 0,2-4 8 16,-1 1 4-16,3-4 8 15,2-3-2-15,0 2-6 16,1 0-6-16,0 0-10 16,0 0-3-16,0 0 0 15,0 0-1-15,2-2-1 16,15-5 0-16,34-8 0 15,-26 16-1-15,10 0 0 16,1 1 0-16,3-5 1 16,-2 0-1-16,1 0 1 15,-2 1-1-15,4 7 1 16,0 0-1-16,2 0 1 16,0 0 0-16,-3-5 0 0,1 0-1 15,7-2 2-15,0-4-2 16,9-1 0-16,0-2 0 15,-3-3 1-15,-3 1 0 16,-4 4 1-16,-6 2-1 16,-8 2 0-16,-2 4 1 15,-7 1 0-15,-1 1-1 16,-5 2 3-16,2 0 7 0,-5-2 14 16,1 2 6-16,-8-3 6 15,1 1-4-15,6 3-11 16,-9 3-5-16,7 3-5 15,-3-5-1-15,-3 4 1 16,0-3 2-16,-5-6 15 16,-2-1 6-16,-9-4 11 15,5-3 0-15,-2-3-8 16,4-2-5-16,1-10-10 16,-8-6-4-16,3-5-6 15,5-2-2-15,-4-7 0 16,7 1 2-16,5-2 6 15,-8-5 4-15,5 1 5 16,-5-6 1-16,-6-12-3 16,3-1-5-16,-15-9-8 0,3 8-4 15,-5 15-4-15,2 8-3 16,7 24-2-16,1 5-2 16,0 15-35-16,0 4-47 15,3 7-141-15,4-2-87 16,7 3 181-16</inkml:trace>
  <inkml:trace contextRef="#ctx0" brushRef="#br0" timeOffset="-118490.52">17505 15267 137 0,'-7'-16'123'0,"-1"8"34"15,3 2-2-15,1 12-12 16,2 8-9-16,1 15-22 16,-1 5-13-16,3 21-19 15,-2 3-11-15,1 5-9 16,1-1-6-16,2-7-10 16,2-4-4-16,1-3-8 0,-3-1-1 15,-1-6-5-15,0-5-1 16,-1-10-2-16,-1-5 0 15,0-11 2-15,0-6-2 16,1-12-6-16,4-9-3 16,6-16-10-16,2-11-1 15,8-4-2-15,3 0 0 16,2-1 0-16,7 12-1 0,1 4 0 16,-5 1 0-16,-1 16-1 15,-8-2 1-15,-5 15-1 16,4 5 1-16,-12 5 0 15,2 5 0-15,-2 11 3 16,-5 3 0-16,-4 12 9 16,-5 6 6-16,-7 12 9 15,-4 1 6-15,3 5-3 16,-8-7-5-16,-2-19-11 16,1-4-6-16,-4-15-5 15,9-5-2-15,1-11-35 16,1-4-31-16,9-11-100 15,5-4-47-15,7-5-69 0,8-3-50 16,9-6 226-16</inkml:trace>
  <inkml:trace contextRef="#ctx0" brushRef="#br0" timeOffset="-118162.56">17965 15598 271 0,'22'-11'216'0,"-5"9"27"15,-10 11-8-15,-6 1-2 0,-12 16-20 16,-9 7-19-16,-7 13-58 16,-1 9-32-16,3-2-32 15,9-2-15-15,12-14-25 16,5-6-13-16,14-15-14 16,1-8 0-16,11-14-4 15,0-8 5-15,4-8 2 16,-3-2 0-16,-5-1 8 15,-2-1 1-15,-9-1 10 16,-4 0 3-16,-10-5-3 16,-6 4-4-16,-12-12-11 15,-3 7-4-15,-3 6-13 16,2 0-23-16,7 16-82 16,5 1-54-16,9 10-148 15,3-1-47-15,7 5 227 0</inkml:trace>
  <inkml:trace contextRef="#ctx0" brushRef="#br0" timeOffset="-117908.93">18158 15564 225 0,'23'6'185'16,"-2"-3"36"-16,13 7-11 0,-4 1-12 16,3 4-5-16,-3 0-11 15,-4-1-18-15,-2 3-44 16,0 0-22-16,1 8-37 15,-1-3-14-15,0 2-22 16,-2-3-10-16,0-9-6 16,0 2-4-16,3-2-4 15,-3-2 1-15,3 0-25 16,-6-4-34-16,-7-4-111 16,0 2-60-16,-12-10-88 15,0-4-50-15,-10-13 248 16</inkml:trace>
  <inkml:trace contextRef="#ctx0" brushRef="#br0" timeOffset="-117743.7">18632 15419 339 0,'-22'13'244'16,"-11"25"34"-16,-2 12-11 16,-20 9-35-16,1 11-25 15,1-5-62-15,-1-4-45 16,18-10-59-16,11-8-36 15,-1-21-109-15,3-7-79 16,12-12 109-16</inkml:trace>
  <inkml:trace contextRef="#ctx0" brushRef="#br0" timeOffset="-114846.52">19586 15580 304 0,'-3'6'191'16,"-5"1"-22"-16,4 5-52 15,-3-4-17-15,7 3-21 16,0-5-6-16,4 5-9 16,2-2-1-16,5-5-3 15,2 1-1-15,10-2-3 0,5-4-1 16,0 1-10-16,5 1-5 15,-7-8-12-15,4 2-4 16,6 2-2-16,2 0 0 16,2 2 4-16,-3-1 1 15,-2-9-2-15,0 1 0 16,-1 2-4-16,2 0 0 16,-11 1-3-16,-2 1-1 0,-8 1-5 15,-8 2-3-15,3 3-4 16,-6 2-2-16,3 3-1 15,0 0 0-15,-3 0 0 16,-1-2 0-16,-7-4 3 16,-1 1-1-16,-7 1 1 15,-6 0 0-15,-11 3-2 16,-9-3 0-16,-11-2-1 16,0 6-2-16,1 0 0 15,2-1 1-15,7 9 0 16,1-12 1-16,1-1-1 15,10 1-1-15,2-5 0 16,1 2 1-16,3-3-1 16,-3-3 1-16,-7-8 0 0,7 8 0 15,2 5 5-15,-1 3 2 16,6 13 3-16,-3-8 4 16,7 4 1-16,4 4-2 15,9-5-1-15,5 3-3 16,8-8-6-16,5-2-1 15,15-1-1-15,5 1 3 0,7-1 0 16,1-1 1-16,1-1 3 16,-2-5 0-16,3 6 2 15,-4-6-1-15,-5 3 1 16,0 4-2-16,-2-8-1 16,4 4 0-16,-3-2-3 15,-4-3 0-15,-9 7-2 16,-3 1 0-16,-14-4-1 15,4 4 1-15,-6-1-29 16,2 1-48-16,5 3-131 16,-2-2-76-16,8-2 164 15</inkml:trace>
  <inkml:trace contextRef="#ctx0" brushRef="#br0" timeOffset="-106883">20989 15436 102 0,'-22'8'63'0,"-2"5"-8"0,2 5-4 16,-2 4-6-16,1 1-8 15,2 1 6-15,2-1-4 16,4 0-1-16,3 2 0 16,4-4-8-16,2-3-4 15,4-1-9-15,2-6-4 16,8 0 4-16,3-4 2 0,7-1 6 15,1-4 0-15,6-11-3 16,3-3-4-16,1-7-8 16,0-2 2-16,-7 0 8 15,-4-1 4-15,-7-5 20 16,-1 2 3-16,-5 0 8 16,-3-1 4-16,3 5-3 15,-6 0-1-15,-1 8-3 16,3 9-4-16,-2 9-10 15,1 8-8-15,4 15-10 16,-3 2-4-16,0 7 2 16,6 1 3-16,-6 0 6 15,-1 3 7-15,-5 6 5 16,-10 2-2-16,-8-1-8 16,-1 2-7-16,-2-10-13 0,3-1-6 15,4-11-61-15,2-10-48 16,4-11-109-16,2-8-81 15,4-11 184-15</inkml:trace>
  <inkml:trace contextRef="#ctx0" brushRef="#br0" timeOffset="-106560.29">21158 15648 249 0,'37'-30'172'0,"-6"3"21"16,-2 5-27-16,-2 5-35 15,-5 0-9-15,-4-1-2 16,-3 2 1-16,-6 1-8 16,-1 4-6-16,-7 3-15 15,-1 0-10-15,-4 7-9 16,-5 2-4-16,-5 13-14 16,-6 1-9-16,-4 10-12 15,0 6-3-15,1-1-1 16,3 6 1-16,9-3-5 15,1-6-4-15,9-1-10 16,2-5-5-16,4-5-3 0,4 2-2 16,4-11-26-16,4-3-49 15,7-12-140-15,3-6-76 16,1-7-191-16,3-4 288 16</inkml:trace>
  <inkml:trace contextRef="#ctx0" brushRef="#br0" timeOffset="-106359.2">21570 15220 191 0,'11'-16'175'0,"-6"17"58"15,-9 1-27-15,2 16-59 16,-7 2-23-16,-1 9-37 16,7 6-22-16,-6 6-34 15,10 4-12-15,1 4-15 16,0-1-18-16,-2-2-59 15,-2 1-36-15,-3-6-103 16,-5-2-51-16,4-4 165 16</inkml:trace>
  <inkml:trace contextRef="#ctx0" brushRef="#br0" timeOffset="-106216.05">21403 15775 170 0,'-14'-13'153'0,"14"-7"37"0,8-1-24 16,12-1-57-16,9-4-22 15,4 3-35-15,7-1-16 16,0-1-44-16,-6 1-42 16,6-1-133-16,-3 1 123 15</inkml:trace>
  <inkml:trace contextRef="#ctx0" brushRef="#br0" timeOffset="-105927.73">22258 15127 384 0,'-1'-8'247'15,"0"8"-41"-15,-6 4-18 16,1 18-16-16,-5 3-28 15,0 5-15-15,0 17-44 16,0-1-23-16,5 13-33 16,-2-2-10-16,5 1-17 15,3 0-15-15,0-12-78 0,0-2-51 16,-1-19-104-16,-4-2-58 16,3-3 192-16</inkml:trace>
  <inkml:trace contextRef="#ctx0" brushRef="#br0" timeOffset="-105607.61">22117 15672 210 0,'-10'-51'129'0,"28"27"1"15,-2-2-24-15,6 3-30 16,-2-3-16-16,2 4-23 16,3 8-5-16,0 11-6 15,1 6 3-15,-3 7 25 16,-1 2 14-16,0 4 39 15,-1 3 15-15,-1-2 11 16,-1 0-4-16,-4-8-21 16,-6 0-12-16,5 2-18 15,-4 0-6-15,-7-4-2 16,1-4 3-16,-4-3 2 16,-5-8-5-16,7 2-18 15,1-2-14-15,-3-12-23 0,7 1-6 16,-2-7-12-1,-1-3-32-15,5-4-109 0,-4 1-82 16,-8 0-190-16,2 7 249 16</inkml:trace>
  <inkml:trace contextRef="#ctx0" brushRef="#br0" timeOffset="-105080.65">23056 15313 516 0,'-16'18'228'0,"5"11"-121"0,-4 4-6 16,8 8-33-16,5 4-13 16,1-8-8-16,10-5-9 15,2-19-16-15,2-7-4 16,5-10-8-16,3-8-1 15,0-14 1-15,7-3 3 16,0-12 10-16,2-2 10 16,3 1 25-16,-4-2 13 0,-3 8 23 15,-2 8 4-15,-3 17-3 16,-4 11-6-16,0 18-12 16,-4 9-7-16,-5 16-9 15,-6 5-5-15,-7 12-12 16,-6-3-3-16,-5-2-10 15,-4-5-5-15,-6-5-8 16,-5-3-6-16,-4-7-54 16,-1-3-63-16,6-18-181 15,4-4-97-15,20-10 222 16</inkml:trace>
  <inkml:trace contextRef="#ctx0" brushRef="#br0" timeOffset="-104743.63">23584 15239 813 0,'1'5'380'16,"-3"8"-176"-16,-2 5-18 16,-5 10-89-16,-2 2-22 15,-2 7-19-15,4-1-10 16,8-5-4-16,0-2 1 0,16-9 0 15,0-8 3-15,8-13 8 16,9-5 3-16,-1-12-1 16,4-5-3-16,-7-3-15 15,-6-4-2-15,-12 2-5 16,-8 0 0-16,-8-2-7 16,-9 5-6-16,-6-1-7 15,-5 7-9-15,2 8-49 16,-3-2-56-16,12 13-146 15,1 0-86-15,10 3-212 16,15 12 333-16</inkml:trace>
  <inkml:trace contextRef="#ctx0" brushRef="#br0" timeOffset="-104351.48">23922 15145 483 0,'0'22'252'16,"-5"2"-57"-16,-4 4-13 0,0 3-14 15,-3 4-18-15,1-3-13 16,9 1-14-16,1-12-21 16,3-5-9-16,9-10-23 15,7-7-11-15,1-17-15 16,4-8-7-16,3-15-5 15,-5-1-2-15,7 0-2 16,-6 1 6-16,1 18 20 16,-8 5 10-16,-7 11 21 15,-2 7 4-15,-6 1-9 16,2 3-8-16,-2-4-24 16,0 0-13-16,2 8-18 15,-1 8-5-15,3 32-8 16,-2-20-1-16,1-1 0 15,4 1-7-15,-1-8-67 16,1-6-68-16,2-6-192 0,3-4-125 16,4 2 274-16</inkml:trace>
  <inkml:trace contextRef="#ctx0" brushRef="#br0" timeOffset="-97460.36">15204 16043 141 0,'2'-2'104'0,"-2"2"2"16,1 4-4-16,-1-4-7 0,-1 0-20 16,0 0-10-16,0 10-13 15,-3 5-5-15,-14 38-2 16,7-26-1-16,-2 9 0 15,1-5-1-15,3 8-5 16,2 5 1-16,2 5-6 16,2 5-2-16,-2-3-2 15,0 6-4-15,1-4 0 16,-3 2-2-16,-2 7-1 16,1 0 0-16,0 11-1 15,0-1 2-15,5-11 4 16,-1-8-2-16,-1-17-5 15,4-3-5-15,1-9-9 0,2 2-2 16,0-13-11 0,-2-6-45-16,4-7-139 0,1-7-153 15,12-18 207-15</inkml:trace>
  <inkml:trace contextRef="#ctx0" brushRef="#br0" timeOffset="-96403.49">16300 16001 183 0,'-12'-14'137'16,"1"1"4"-16,0 12-20 15,4 3-8-15,5 11-27 16,-2 6-10-16,4 12-16 16,0 1-7-16,0 10-13 15,4 4-6-15,0 2 0 16,4 7 3-16,-8 3 9 15,1 5 9-15,-1 2 5 16,-2 0-1-16,10-4-5 16,-2-3-8-16,3-2-12 15,0-4-6-15,-11-3-12 0,2-5-2 16,-2-9-7-16,2-3-1 16,0-6 1-16,2 0 0 15,-1-6 3-15,1-3 0 16,2-9-2-16,-5-5 0 15,2-6-4-15,-1-8 0 16,1-9-2-16,2-9 2 0,0-11-3 16,8-7 2-16,-2-14-2 15,-3 1 0-15,-2-4 0 16,-12-10 0-16,2-4 0 16,9-3-1-16,4-1 0 15,-1 7 0-15,2 14-2 16,-1 11 2-16,-5 13 0 15,5 9 0-15,-7 5 2 16,-8-3-2-16,4 12 0 16,-1 2 1-16,5 13-1 15,0 1 0-15,0 12 0 16,-4 4 0-16,1 13 18 16,-1 8 7-16,-5 8 25 15,9 10 10-15,-6 8 2 0,3 5 1 16,9 10-4-16,-2-6-4 15,-3-10-9-15,5-4-9 16,-6-10-17-16,0 0-6 16,4-6-8-16,-1-1 0 15,-3-8-3-15,2-2 0 16,-5-2-2-16,-4-5 1 16,7 0-40-16,-7-3-45 15,10-1-130-15,-3-3-81 0,2-5 178 16</inkml:trace>
  <inkml:trace contextRef="#ctx0" brushRef="#br0" timeOffset="-92791.59">17235 16491 248 0,'-1'0'144'0,"1"14"-7"16,3 14-13-16,8 49-19 16,0-25-8-16,-8 6-13 0,-2 4-5 15,-5-1-7-15,-1-4-4 16,3-12-11-16,1-9-7 16,1-18-16-16,-3-5-8 15,-3-17-10-15,12 2-5 16,0-13-4-16,0-13-1 0,-1-13-3 15,-1-13 0-15,8-4-2 16,-1-1-1-16,5 10 1 16,1 7-1-16,-9 4 0 15,5 12 0-15,1 9-1 16,-8 2 1-16,3 16-2 16,-4 2 1-16,-1 6 0 15,2 10 1-15,1 9 3 16,-4 2 1-16,-3 8 6 15,1 0 4-15,-1-3 4 16,1-1 2-16,7-13-4 16,0-10-4-16,5-14-5 15,4-8-2-15,4-13 0 16,1-9 0-16,1-11-2 16,-1 2-1-16,0 3 0 0,2 7-2 15,0 10 0-15,-1 6-1 16,-8 11 1-16,-1 3 0 15,-6 16 6-15,-1 1 2 16,-4 9 8-16,-2 9-1 16,0 10-1-16,-2 0-2 15,2 3-7-15,-2-3-15 16,1-15-96-16,1-6-46 0,5-13-111 16,2-7-65-16,11-6 216 15</inkml:trace>
  <inkml:trace contextRef="#ctx0" brushRef="#br0" timeOffset="-92395.45">18050 16548 178 0,'-7'7'160'0,"-8"2"54"16,-2 8-17-16,-10-1-45 15,-4 2-12-15,-5 14-15 16,0-2-13-16,4 9-15 0,1-4-10 16,14-10-29-16,0-4-13 15,18-9-25-15,6-3-10 16,3-6-8-16,3-1-2 16,-2-3 3-16,8-3-1 15,1-4 3-15,2-1 1 16,-4-1 3-16,-4 0 1 15,0-1 3-15,-2-2 0 16,-1-6-2-16,1-2-2 0,-1 1-4 16,-2 5-3-16,-2 9-1 15,-5 3 0-15,0 11-2 16,-2 5-3-16,-1 13-22 16,-1 2-21-16,-2-4-94 15,4-3-54-15,5-14-125 16,1-6 188-16</inkml:trace>
  <inkml:trace contextRef="#ctx0" brushRef="#br0" timeOffset="-92211.81">18147 16655 398 0,'17'0'217'0,"-3"5"-19"15,-6 0-19-15,1 13-8 0,-9 3-10 16,-3 6-43-16,-1 5-27 15,-6-7-54-15,7-1-24 16,-2-7-73-16,2-3-51 16,1-6-117-16,-3-5-88 15,5-7 196-15</inkml:trace>
  <inkml:trace contextRef="#ctx0" brushRef="#br0" timeOffset="-92067.2">18184 16508 194 0,'0'-23'148'16,"-4"0"3"-16,2 9-64 16,-3 3-32-16,-4 3-39 15,2 3-22-15,2-2-96 16,5 2 73-16</inkml:trace>
  <inkml:trace contextRef="#ctx0" brushRef="#br0" timeOffset="-91800.79">18405 16155 462 0,'-8'20'290'0,"2"8"-34"16,0 7-55-16,4 11-9 15,3 16-37-15,4 8-22 16,1 0-57-16,4 2-25 0,0-12-30 16,1-12-9-16,1-7-12 15,-2-8-19-15,-6-9-92 16,-1-3-71-16,-5-7-194 16,2-2 228-16</inkml:trace>
  <inkml:trace contextRef="#ctx0" brushRef="#br0" timeOffset="-90698.98">18971 16193 282 0,'-5'0'197'16,"-1"6"2"-16,-2 18-43 0,1 9-15 15,1 20-11-15,2 10-7 16,4 11-16-16,2 0-17 15,7-8-40-15,0-9-16 16,4-13-23-16,2-5-10 16,1-5-66-16,2-5-52 15,-3-8-111-15,-2-7-81 16,-6-10 199-16</inkml:trace>
  <inkml:trace contextRef="#ctx0" brushRef="#br0" timeOffset="-90088.64">18934 16652 148 0,'1'-22'114'0,"8"-2"6"16,3 1-19-16,6 4-43 15,2 3-12-15,2 8-13 16,2 6 1-16,0 13 16 16,-1 5 15-16,-2 15 28 15,-1 3 15-15,-4 7 17 16,3 3 3-16,-5-3-5 15,0-5-11-15,-12-11-27 16,4-7-19-16,-1-11-23 0,0-6-7 16,5-11-2-16,-1-11 2 15,-1-9-4-15,2-3-5 16,1-4-12-16,-5 2-7 16,6 4-13-16,-1 1-20 15,5 2-70-15,3 0-47 16,2-2-91-16,2 0-26 15,-7 7-33-15,3 5 12 0,-6 11 70 16,-3 6 45-16,-2 6 107 16,-3 7 51-16,-3 6 77 15,1 5 29-15,-3 10 44 16,-1-3 9-16,-1 6-1 16,-1-6-2-16,2 0 0 15,-1 2 4-15,2-5-8 16,2 3-15-16,2-9-37 15,3-3-25-15,0-10-31 16,0-3-8-16,4-7-13 16,0-8-3-16,3-7-4 15,3-4-3-15,-3-2 1 16,1 3-1-16,-2 8 3 16,-5-2 5-16,-5 9 6 15,2 5 1-15,-2 7 7 0,5 7-4 16,0 7-3-16,-6-6-4 15,-1 1-9-15,-1-2-3 16,2-5-38-16,3-1-48 16,4-1-141-16,4-2-70 15,0-3 173-15</inkml:trace>
  <inkml:trace contextRef="#ctx0" brushRef="#br0" timeOffset="-89877.88">19789 16639 321 0,'1'-8'220'0,"-1"12"28"16,-9 4-16-16,-4 8-9 16,0 8-9-16,-1 7-30 15,-2-2-33-15,9-3-70 16,7-3-24-16,2-12-40 16,9-3-10-16,3-5-19 15,-4-3-30-15,2-5-117 16,3-3-73-16,-1-6-216 15,8 1 264-15</inkml:trace>
  <inkml:trace contextRef="#ctx0" brushRef="#br0" timeOffset="-89684.84">19958 16340 438 0,'-7'2'259'15,"-4"17"-25"-15,-1 10-14 16,-5 15-32-16,0 5-25 15,4 2-44-15,2-1-38 16,6-9-47-16,5 1-13 0,3-5-25 16,1-5-26-16,4 2-117 15,-2-6-60-15,3-8-95 16,-3-4-46-16,4-11 238 16</inkml:trace>
  <inkml:trace contextRef="#ctx0" brushRef="#br0" timeOffset="-89373.74">20175 16517 349 0,'-3'0'227'16,"0"5"-4"-16,-6 8-54 15,-5 4-7-15,-6 7 0 0,-5-1-6 16,-7 3-3-16,-4 2-4 15,3-5 1-15,2-2 4 16,12-2-2-16,7 0-9 16,8-1-38-16,4-1-23 15,6 1-30-15,3-2-14 16,9-6-14-16,1 0-3 16,6-7-10-16,3 0-2 15,0-3-3-15,-4-2-7 0,-3 0-91 16,-7-3-87-16,-8 5-227 15,16 1-160-15,-14 7 350 16</inkml:trace>
  <inkml:trace contextRef="#ctx0" brushRef="#br0" timeOffset="-85282.19">20458 16669 180 0,'-10'-2'162'15,"3"4"46"-15,5 5-20 16,0 5-56-16,1 0-13 16,2-1-26-16,1-4-14 15,10-2-23-15,6-2-12 0,14-6-9 16,4-4 5-16,9 1 6 15,1-3 7-15,-6 4-3 16,-1 3-4-16,-7 2-16 16,-1 3-8-16,-3 1-11 15,3 1-3-15,-2-5-4 16,3-4-1-16,-1-5-1 16,-2 0 0-16,0 3 0 15,-10-1 1-15,-4 7 0 16,-7-2 0-16,-8-1-2 15,-2-1 2-15,-3 2 0 16,4 2 0-16,-1 0 1 16,-1 0-1-16,-19 0 0 15,-31 0 0-15,25 0-2 16,2-3 0-16,-5 1-1 0,2 4 0 16,-7 0 1-16,6 16 0 15,-3-3 0-15,0 0 1 16,8-3-3-16,-13-9 2 15,8-2-1-15,-1-5 0 16,-1-1 2-16,9 1 2 16,5-1 10-16,10 6 4 0,5 4 3 15,6 0-2-15,4 2-9 16,6-2-5-16,14 0-4 16,0-8 1-16,10 1-1 15,4-6 2-15,4-8-1 16,7 3-1-16,0-5 1 15,-1 3-1-15,-8 4 1 16,-7 3 1-16,-9 5-1 16,-5 2 0-16,-5 3 0 15,-3-2-1-15,-5 1 1 16,-2 3-1-16,-7-4 2 16,-5 0-1-16,-9 0 2 15,-5-7 0-15,-5 7-2 16,-5 1 0-16,-4-1 0 15,-5 7-2-15,-4-1 0 0,-1 3 2 16,6 9-2-16,5-2 2 16,8-6-2-16,2-1-1 15,1-5 2-15,-4-3 1 16,5 3 8-16,-1-1 5 16,2-6 7-16,3 0 7 15,3 0 7-15,5 1 1 16,8 5-2-16,1 2-6 15,13 5-12-15,4-1-4 0,16 0-10 16,1-4 3-16,2-6-2 16,-1-4 0-16,1-7 0 15,3 3-2-15,3-3 2 16,0 0-4-16,-10 4-53 16,-6 1-64-16,-3 4-193 15,-3 6-195-15,-9 5 314 16</inkml:trace>
  <inkml:trace contextRef="#ctx0" brushRef="#br0" timeOffset="-76266.72">21355 16250 91 0,'0'24'95'0,"1"12"38"16,3 3 8-16,4 14-26 16,4 3-9-16,6 13-24 15,1-1-9-15,-1 4-15 16,-1 1-7-16,-6-15-14 15,1-2-6-15,-2-15-8 16,-3-13 0-16,3-15-3 0,-7-8 1 16,0-20-1-16,10-4-2 15,-4-20-4-15,10-5-4 16,-3-8-7-16,-11-6 1 16,-3 5-4-16,1 6 0 15,11 16 0-15,3 4-1 16,0 15 1-16,-3 2-1 15,-7 6 0-15,2 4 1 0,2 7 0 16,-3 5 7-16,-8 5 15 16,2 6 9-16,-7 6 21 15,0 0 1-15,-8-4-5 16,-1 4-11-16,-9-7-21 16,-2 1-6-16,0 0-30 15,-8-7-46-15,10-5-100 16,5-6-75-16,13-7 143 15</inkml:trace>
  <inkml:trace contextRef="#ctx0" brushRef="#br0" timeOffset="-75899.97">21805 16574 168 0,'1'23'153'0,"-1"1"26"16,0-1-30-16,-3-1-25 15,0 0-34-15,0-2-13 0,1-8-32 16,4 1-13-16,5-10-18 16,4-8-3-16,7-4-5 15,-2-13-1-15,3-5-1 16,-2 1-2-16,-1 4-1 15,-2 5 2-15,1 11-1 16,-3 5 7-16,-5 2 18 16,2 10 11-16,-5 2 22 15,-5-1 2-15,1 7-11 16,-1 0-12-16,1 2-22 16,1 4-8-16,-1-7-40 15,3 1-47-15,-6-13-143 16,8 4 135-16</inkml:trace>
  <inkml:trace contextRef="#ctx0" brushRef="#br0" timeOffset="-75718.86">22196 16522 222 0,'1'8'179'15,"-8"5"29"-15,1 1-49 16,-5 9-48-16,0 3-31 15,8 3-41-15,2 0-14 16,0-6-58-16,-1-3-39 0,0-9-171 16,2-2 151-16</inkml:trace>
  <inkml:trace contextRef="#ctx0" brushRef="#br0" timeOffset="-75581.03">22183 16361 406 0,'-5'-26'197'16,"1"5"-71"-16,0 7-72 16,1 1-33-16,2 2-85 15,4 2-92-15,12 9 102 16</inkml:trace>
  <inkml:trace contextRef="#ctx0" brushRef="#br0" timeOffset="-75326.64">22383 16227 308 0,'0'25'206'0,"-3"7"-10"0,-3 5-43 16,-2 1-33-16,-2 5-43 15,2 1-20-15,2 3-35 16,1-3-10-16,3-5-24 16,1-2-33-16,2-7-85 15,3-4-57-15,5-5 112 16</inkml:trace>
  <inkml:trace contextRef="#ctx0" brushRef="#br0" timeOffset="-74871.13">22639 16378 323 0,'-23'10'178'16,"3"7"-61"-16,-1 5-11 15,-6 9-35-15,9 5-13 0,-2 4 4 16,2-4-6-16,9-5-18 16,0-3-6-16,9-14-20 15,9-3-5-15,6-9-2 16,5-5-1-16,2-12 0 16,-5-9 1-16,5-7-1 15,-7-8 0-15,3-10-1 16,6 1-1-16,-3-9-1 15,2 1 2-15,-8 0 16 16,-4 3 11-16,-7 14 25 16,-2 10 9-16,-4 20 12 15,0 9-1-15,-9 13-9 16,-2 7-4-16,-4 14-19 16,1 7-12-16,-1 3-15 15,7 4-7-15,-2 0-13 16,9 5-23-16,0 0-110 0,1-4-56 15,9-10-141-15,-3-9 186 16</inkml:trace>
  <inkml:trace contextRef="#ctx0" brushRef="#br0" timeOffset="-74539.23">22785 16491 302 0,'-3'14'208'16,"-2"8"5"-16,-2 5-55 15,-1-4-25-15,0 0-40 16,5-7-26-16,7-8-39 16,3-2-12-16,9-13-14 15,4-1 1-15,5-14-3 16,5-1 2-16,5 6 0 16,-6-4 1-16,-2 6 5 15,-2 5 8-15,-8 0 26 16,1 7 16-16,-2 9 24 15,-2 1 6-15,-7 8 4 16,4 5-3-16,-6 4-4 16,-5-3-9-16,-5 5-20 15,-8-3-12-15,-16 0-22 0,1 5-5 16,-8-11-32-16,-2-3-42 16,8-7-175-16,0-7-114 15,11 0 206-15</inkml:trace>
  <inkml:trace contextRef="#ctx0" brushRef="#br0" timeOffset="-73958.29">23632 16082 443 0,'-1'-1'219'0,"0"1"-79"16,0 2-10-16,-1 28-42 15,-6 65-18-15,4-34-36 16,4 2-16-16,-6-4-25 16,3-1-33-16,2-3-101 15,-7-10-76-15,-1-5 129 16</inkml:trace>
  <inkml:trace contextRef="#ctx0" brushRef="#br0" timeOffset="-73660.13">23575 16514 166 0,'28'-34'143'16,"6"5"31"-16,-2 8-9 15,-7 13-27-15,-7 4-13 0,-7 17-17 16,-4 5-7-16,-4 13-16 16,-2 9-12-16,-1 5-14 15,1-2-5-15,5-7-12 16,3-9-5-16,13-21-10 15,6-5 10-15,9-21 25 16,0-14 10-16,-4-10 12 16,-8-2-13-16,-15 1-28 15,0 7-12-15,-12 11-18 16,-6 5-4-16,1 13-43 16,-12 8-44-16,-9 10-145 15,1 8-67-15,-11 6 173 16</inkml:trace>
  <inkml:trace contextRef="#ctx0" brushRef="#br0" timeOffset="-73025.11">23357 16795 289 0,'0'22'180'0,"9"16"-19"16,2 8-15-16,0 10-47 16,6 3-9-16,-3-3-10 0,-3-4-4 15,-5-8-3-15,1-1-2 16,-2-10-4-16,-1-4-2 15,-3-5-4-15,-1-6-4 16,-5-10-14-16,-2-6-8 16,0-14-15-16,5-5-6 15,10-10-8-15,7-7-1 16,5-5-5-16,-3-6 2 0,5 5-2 16,-7 2 1-16,6 4-1 15,3 7-1-15,-8 6-1 16,0 6 1-16,-4 13 0 15,-3 4 1-15,-6 11 0 16,4 5 0-16,-11 10 5 16,1 4 4-16,-10 6 13 15,-6-3 5-15,-2-1 0 16,2-1-3-16,-5-8-13 16,-3-3-6-16,4-8-58 15,-5-5-78-15,9-5-163 16,7-1 172-16</inkml:trace>
  <inkml:trace contextRef="#ctx0" brushRef="#br0" timeOffset="-72679.81">23741 17048 373 0,'-2'18'212'15,"2"8"-47"-15,0 1-6 0,0-6-51 16,3-4-18-16,1-4-31 16,2-5-13-16,0 1-18 15,1-5-4-15,1-5-10 16,4-8-4-16,5-5-4 16,-1 1-1-16,5-3-1 15,-3-2 0-15,-1 5 0 16,-4-1 3-16,-5 7 14 15,1 9 5-15,-10 3 11 16,2 7-1-16,-5 3-10 16,3 0-6-16,1 2-11 15,-5-7-2-15,9 3-56 16,-5-10-57-16,1-2-137 16,2-1 140-16</inkml:trace>
  <inkml:trace contextRef="#ctx0" brushRef="#br0" timeOffset="-72518.24">24058 17105 570 0,'-5'8'297'15,"-1"3"-85"-15,0 4-12 16,1-1-75-16,4-1-33 0,-6-2-56 16,7 1-28-16,0-1-93 15,-3-1-64-15,11-5-189 16,-3-1 197-16</inkml:trace>
  <inkml:trace contextRef="#ctx0" brushRef="#br0" timeOffset="-72393.58">24059 16876 344 0,'-5'-16'193'0,"0"6"-64"15,4 2-44-15,2 3-103 16,4-1-95-16,12 1 75 15</inkml:trace>
  <inkml:trace contextRef="#ctx0" brushRef="#br0" timeOffset="-72176.04">24163 16800 365 0,'0'0'195'16,"10"29"-53"-16,-1 41-4 0,-14-25-50 16,0-5-16-16,1 0-33 15,-2-9-16-15,2-4-37 16,-1-2-37-16,2-9-126 16,0-1 110-16</inkml:trace>
  <inkml:trace contextRef="#ctx0" brushRef="#br0" timeOffset="-71663.26">24350 16773 535 0,'-19'13'248'0,"-13"18"-123"15,-2 9-6-15,1 17-32 0,0 1-14 16,8-1-5-16,5-3-3 15,11-21-10-15,5-9-9 16,10-20-16-16,5-9-10 16,4-16-7-16,4-1 0 15,-1-12-4-15,5-3-3 16,5-10-3-16,-3-11-1 16,8-7 0-16,-5-4 1 0,-1 17 17 15,1 7 14-15,-15 23 30 16,-2 13 13-16,-12 20 19 15,-9 14 1-15,-10 18 4 16,-8 6 0-16,-7 4-4 16,3-1-5-16,12-8-20 15,8-10-15-15,17-13-28 16,3-10-12-16,9-13-11 16,5-3-2-16,2-11 0 15,1-4 1-15,-6-11 0 16,-2 0 1-16,-7-2-2 15,5 1-1-15,-2 5-2 16,-2 1-1-16,-4 11 1 16,-5 8 3-16,1 9 4 0,1 9 1 15,-3 9-2-15,-5 6-2 16,-3 10-5-16,0 3-29 16,7 5-198-16,-3-1-139 15,10 11 214-15</inkml:trace>
  <inkml:trace contextRef="#ctx0" brushRef="#br0" timeOffset="-70247.89">17446 17760 106 0,'-13'-4'102'0,"3"15"44"15,6 14-8-15,4 28 1 16,2 16-18-16,7 17-17 0,-3 7-15 15,4-1-31-15,4-5-13 16,3-11-19-16,-2-8-4 16,1-17-4-16,-3-11-3 15,-7-21-1-15,0-11 3 16,-9-23 7-16,-1-13 1 16,-7-26 0-16,-3-12-6 0,-3-21-9 15,0-12-4-15,3-11-3 16,5 2-1-16,14 11-3 15,6 13-2-15,11 28-2 16,1 8-1-16,-3 19 3 16,2 8 1-16,-6 10 2 15,0 10 2-15,-6 2 7 16,-1 6 4-16,-5 14 8 16,-4 8 4-16,-13 20 9 15,-3 9 1-15,-11 9 9 16,-4-5 6-16,3-4 12 15,0-4 6-15,12-22-4 16,4-4-11-16,13-13-25 16,5-12-10-16,14 5-12 15,5 5-2-15,7 2 0 0,2 1 0 16,10-5 0-16,4-7-1 16,0-7-2-16,2-3 0 15,-7-3-25-15,1 2-31 16,0 3-125-16,-1 4-55 15,-2 5-141-15,-6 1 217 16</inkml:trace>
  <inkml:trace contextRef="#ctx0" brushRef="#br0" timeOffset="-69962.08">18162 18025 259 0,'-19'3'199'0,"-8"6"51"15,-10 11-40-15,4 7-36 16,0 2-12-16,-1 19-28 15,4 0-15-15,8 3-39 16,6 0-23-16,17-14-29 16,10-8-12-16,11-12-11 15,5-5-3-15,9-7 2 16,0-5-1-16,5-7 1 16,0-2 0-16,-5-8 3 15,-10-4 2-15,-15-3 9 16,-4-6 6-16,-21-1 1 0,-3-4-1 15,-10 1-12-15,-4 2-12 16,4 9-58-16,2 3-52 16,11 8-111-16,3 2-47 15,13-5 158-15</inkml:trace>
  <inkml:trace contextRef="#ctx0" brushRef="#br0" timeOffset="-69519.49">18347 18139 256 0,'-14'24'195'15,"-5"5"0"-15,8 3-46 16,1-2-26-16,-1 1-27 16,9-3-15-16,-4-8-19 15,5-1-10-15,2-7-18 16,7-5-6-16,0-1-8 16,1-4 0-16,4-6 5 0,-2-3 0 15,9-11 2-15,-2-3 1 16,4-10 4-16,-1-5 6 15,-1-6 7-15,0 1 1 16,-2-2-6-16,-5 13-6 16,-3 5-11-16,-2 5-1 15,-7 26-2-15,0-4 2 0,-2 17-4 16,-2 2-4-16,2-6-9 16,-2 2-17-16,3 5-106 15,0 2-62-15,1 5-141 16,7 1 181-16</inkml:trace>
  <inkml:trace contextRef="#ctx0" brushRef="#br0" timeOffset="-69042.19">18740 18003 457 0,'-2'-13'218'0,"0"10"-80"16,-7 5-39-16,-11 14-15 0,4 14-16 16,-11 10 4-16,0 7 3 15,2 3-10-15,0-4-7 16,9-4-25-16,9-8-10 16,10-11-15-16,6-9-5 15,8-10 0-15,10-5-2 16,-6-15 2-16,5-8 0 15,-4-18 1-15,-4-6-1 0,5-11 6 16,-4-8 8-16,-1-5 23 16,-1-3 15-16,-5-15 34 15,-1 8 9-15,-9 9 20 16,-3 10 1-16,-6 35 1 16,-3 18-3-16,1 25-27 15,1 9-10-15,-8 22-32 16,5 4-16-16,2 15-13 15,-2 2-8-15,12-1-8 16,2-2-2-16,5-9-5 16,2-4-18-16,0-4-107 15,2-4-54-15,-5-8-119 16,6-4-31-16,-3-12 27 0,-5-5 12 16,-5-7 34-16,-5-6 161 15</inkml:trace>
  <inkml:trace contextRef="#ctx0" brushRef="#br0" timeOffset="-68680.19">18321 18156 189 0,'4'-15'164'0,"6"7"57"15,3 2-2-15,-2 1-19 16,0 3-14-16,1-3-29 15,-1-1-19-15,1-1-43 0,3-6-23 16,-2-1-38-16,3 0-12 16,-2-3-14-16,-1 11-4 15,-4 4-37-15,-1 1-51 16,-5 4-138-16,1-3-110 16,1-7 196-16</inkml:trace>
  <inkml:trace contextRef="#ctx0" brushRef="#br0" timeOffset="-67592.95">19351 18116 279 0,'-10'11'166'0,"7"7"-19"0,2-2-25 16,1 2-45-16,5-3-14 15,7-4-17-15,5-2-8 16,8-5-11-16,4-1-9 15,15-2-10-15,2 1-3 16,12-1-35-16,-2 3-33 16,-1 0-140-16,-1 2 130 15</inkml:trace>
  <inkml:trace contextRef="#ctx0" brushRef="#br0" timeOffset="-67231.25">20416 18104 153 0,'-14'6'158'15,"-3"-1"19"-15,-5 6-14 16,-6 0-16-16,-10 5-31 16,4 6-3-16,-2 6-20 0,2 2-6 15,5 4-17-15,2 2-9 16,8 2-19-16,-3 1-8 16,15-5-16-16,1-4-5 15,9-11-9-15,10-8-2 0,12-6-2 16,8-5-6-1,2-8-58-15,8-2-40 0,6-6-90 16,-5-1-49-16,11-5 154 16</inkml:trace>
  <inkml:trace contextRef="#ctx0" brushRef="#br0" timeOffset="-66887.86">20801 18103 257 0,'-5'-3'179'16,"-3"4"-5"-16,-9 7-41 16,-4 4-10-16,-3 18-21 15,-10 12-6-15,-3 16-10 16,-1 5-2-16,4-2-10 16,13-10-12-16,12-17-24 15,0-12-12-15,16-21-17 0,6-4-2 16,2-19 2-16,11-7 3 15,1-8 4-15,-4-5 0 16,5 5-2-16,-2 3-2 16,-7 9-4-16,0 8 1 15,-4 8-4-15,-4 3-1 16,0 9-1-16,-4 0-3 0,-5 3 5 16,-2 4-4-16,-7-1-37 15,3 0-50-15,0-2-109 16,3 1-77-16,2-1 164 15</inkml:trace>
  <inkml:trace contextRef="#ctx0" brushRef="#br0" timeOffset="-66635">20813 18283 160 0,'35'3'155'0,"-32"2"58"15,2 3-13-15,-4 3-47 16,0 1-17-16,4 1-36 15,-5-3-17-15,4-6-29 16,-1-1-10-16,3-3-6 16,-1-5 0-16,-1 0-1 0,1-2-5 15,-2-1-16-15,5-4-4 16,1 0-26-16,2-5-31 16,6-7-56-16,1-1-26 15,9-3-25-15,4 1 3 16,-4 5 6-16,11 7-10 15,-12 4 100-15</inkml:trace>
  <inkml:trace contextRef="#ctx0" brushRef="#br0" timeOffset="-66307.66">21209 18342 112 0,'0'27'131'15,"-2"-2"24"-15,-1-6 6 16,0-5-3-16,3-6-12 16,6-2 1-16,1-6 8 15,1-2 3-15,-2-8-18 0,-5-3-13 16,9-8-38-16,2-1-18 15,5-6-30-15,6-3-9 16,-5 0-18-16,4 0-10 16,2-3-8-16,3 2-29 15,1 10-77-15,3 2-46 16,-8 10-84-16,-2 3-25 16,-5 4 172-16</inkml:trace>
  <inkml:trace contextRef="#ctx0" brushRef="#br0" timeOffset="-65964.55">21760 18204 475 0,'-1'0'240'15,"-3"13"-71"-15,-6 15 6 16,-9 37-40-16,13-32-27 15,4-3-48-15,-3 0-26 16,3-7-47-16,0-2-29 0,0-7-79 16,3-3-51-16,0-8 102 15</inkml:trace>
  <inkml:trace contextRef="#ctx0" brushRef="#br0" timeOffset="-65831.21">21767 17914 231 0,'-5'10'97'0,"3"-1"-77"15,2 2-25-15,5-1-7 16</inkml:trace>
  <inkml:trace contextRef="#ctx0" brushRef="#br0" timeOffset="-65459.39">21858 18337 307 0,'5'29'165'15,"1"-1"-41"-15,5-1-22 16,2-12-48-16,2-13-13 16,5-15-13-16,1-13 1 15,-3-13 16-15,-4 3 8 0,-4-2 14 16,-5 3 8-16,-1 10 3 15,1 1 5-15,1 13 5 16,3 3-1-16,1 7-13 16,3 1-10-16,2 4-20 15,-1 4 2-15,-4 6 10 16,0 10 11-16,0 15 12 16,-5 9 2-16,-4 28-5 15,-4-1-4-15,-14 4-11 16,-3 1-7-16,-10-9-21 15,-9 4-8-15,-10-4-14 16,4-6-5-16,-8-29-65 16,9-21-68-16,10-29-188 15,2-21-118-15,25-12 264 16</inkml:trace>
  <inkml:trace contextRef="#ctx0" brushRef="#br0" timeOffset="-64198.24">22811 17822 244 0,'1'-18'166'0,"-4"14"3"16,0 10-13-16,-5 17-44 15,0 12-13-15,3 17-19 16,-1 16-10-16,5 2-21 15,0 5-11-15,3 6-18 16,5-7-6-16,4 8-10 16,2-10-11-16,1-20-73 15,3-12-44-15,-9-15-128 0,-2-5 146 16</inkml:trace>
  <inkml:trace contextRef="#ctx0" brushRef="#br0" timeOffset="-63617.13">22709 18462 209 0,'-2'-33'138'16,"9"-1"6"-16,6-1-23 16,8 0-32-16,3-1-9 15,3 9-20-15,2 7-6 16,-1 19-12-16,2 10-1 0,-4 16 7 16,6 6 8-16,-7 12 16 15,-8 9 11-15,-2-5 11 16,-15 1 5-16,1-12-8 15,3-7-10-15,-4-11-23 16,7-8-13-16,-6-13-20 16,3-11-6-16,5-9-10 15,-8-7-3-15,3-13-6 16,2-5-16-16,0 4-73 16,13-6-50-16,2 14-84 15,0 2-32-15,5 4-8 16,-3 9 18-16,-5 3 77 15,1 4 43-15,-9 8 103 16,-4 7 54-16,-2 9 77 0,-4 8 27 16,-1 7 34-16,-6 0-3 15,-1 10-11-15,1 2-2 16,-2 8-18-16,2 10-9 16,2-7-38-16,-1-3-17 15,6-16-32-15,0-14-13 16,5-1-14-16,4-7-3 0,2 1-6 15,4-5 0-15,1-11-1 16,1-2 0-16,-4-9 1 16,-1 4 0-16,0-7-1 15,0-2-1-15,6-2-1 16,-4-4 1-16,-2 8-2 16,0 7 2-16,-7 10-1 15,-1 6-2-15,-2 9 0 16,-2 4-12-16,-1 8-95 15,0-1-69-15,1-5-229 16,1-12 243-16</inkml:trace>
  <inkml:trace contextRef="#ctx0" brushRef="#br0" timeOffset="-63402.7">23524 18370 569 0,'-5'-7'348'0,"3"2"-79"16,1 7-29-16,-7 8-30 15,-4 12-80-15,0 8-27 16,12 12-50-16,-8 0-16 16,9 5-21-16,-1-15-6 15,-1-10-6-15,1-3-4 16,0-14 0-16,10 3-14 0,-2-14-68 16,13 0-54-16,3-5-131 15,-4-7-57-15,4-8 201 16</inkml:trace>
  <inkml:trace contextRef="#ctx0" brushRef="#br0" timeOffset="-63199.79">23778 18020 363 0,'-3'1'254'16,"-5"2"-8"-16,-10 24-33 15,-1 6-18-15,-8 12-43 16,1 13-18-16,0 1-65 15,12 0-21-15,7 3-28 16,6-1-11-16,4-9-27 16,0 2-39-16,4-20-110 15,1 4-54-15,5-17-131 0,2-17 205 16</inkml:trace>
  <inkml:trace contextRef="#ctx0" brushRef="#br0" timeOffset="-62912.22">24030 18232 273 0,'0'-11'195'0,"-6"14"17"15,-13 6-18-15,-2 10-34 16,-5 2-9-16,-14 6-3 16,-3 3-2-16,-6 6-13 15,4 4-10-15,16 2-10 16,6 6 0-16,10-12 0 15,8-8-1-15,8-13-22 16,7-6-15-16,11-6-32 16,4 17-13-16,13-16-16 15,4-4-5-15,3 3-4 16,-9-11 1-16,-6 14-21 16,-6-11-74-16,-5-1-198 15,4 1-122-15,4-24 228 16</inkml:trace>
  <inkml:trace contextRef="#ctx0" brushRef="#br0" timeOffset="-52644.36">18063 17474 74 0,'0'0'49'0,"-1"0"5"15,0 0-26-15,-1 0-15 16,-10 1-3-16,-1-3 4 16,-26-16 7-16,22 4 34 15,-2 6 16-15,-1 2 24 0,-2 1 1 16,-4 4-21-16,-2 0-19 16,-10-3-30-16,10-2-9 15,-8-8-9-15,-4-4 1 16,-3-2 17-16,-15-3 13 15,1 8 30-15,2 6 14 16,5 10 7-16,2 5-8 0,5 11-28 16,9 2-17-16,4 2-24 15,3-1-9-15,10-7-5 16,2-8-3-16,18-8-4 16,8-5 0-16,23-7 2 15,3 0 0-15,11 1 4 16,8 0 0-16,12 9 0 15,15 5 0-15,3 10 1 16,8 4-1-16,-3 6 2 16,3-2 0-16,14 0 0 15,6-5 0-15,9-7 1 16,13-5-1-16,7-10 0 16,3-2 1-16,15-6 1 15,-9 1-2-15,4 3 2 16,-6 3 0-16,-10 2-1 0,-1 7 0 15,-11-1 0-15,4 0 0 16,-10 0 0-16,-6-6 1 16,0-1-1-16,-9 1 0 15,8 2 0-15,-3 2-1 16,-7 3 0-16,-4 1 0 16,-8 3 0-16,0 3 0 0,-12 3 3 15,-10 3-1-15,-6 1 1 16,-2 1 3-16,5 0-3 15,5-7 2-15,2 1 0 16,-4-4-3-16,-6 0 3 16,-1 1-2-16,-6 2 1 15,-1 3 1-15,3 1 4 16,0 3 6-16,2 7 7 16,-11-6 4-16,-4 5 4 15,1-1-2-15,-9-9 1 16,12 3-3-16,1-8-7 15,2-7-1-15,11-3-10 16,6-5-3-16,-3 2-2 16,-4-2-3-16,-1 9 3 15,-9 2 1-15,5 9 5 16,0 5 3-16,1 1-1 0,5 2 0 16,-5-5-7-16,-7-5-2 15,3-6-1-15,-2-1 0 16,5-7 2-16,6 2 1 15,-6-8-2-15,-1 1 1 16,-12 7 5-16,-4 3 5 16,-12 9 7-16,-9-1 5 0,-6 4 5 15,-6 1-3-15,1-3-8 16,0 1-4-16,3-7-22 16,3-3-21-16,0-16-85 15,4 2-55-15,2-15-158 16,10-13 197-16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8T15:21:00.388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8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124.27184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1" timeString="2020-09-28T15:21:28.288"/>
    </inkml:context>
    <inkml:context xml:id="ctx2">
      <inkml:inkSource xml:id="inkSrc19">
        <inkml:traceFormat>
          <inkml:channel name="X" type="integer" max="12376" units="cm"/>
          <inkml:channel name="Y" type="integer" max="696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2" timeString="2020-09-28T15:22:29.789"/>
    </inkml:context>
  </inkml:definitions>
  <inkml:trace contextRef="#ctx0" brushRef="#br0">18062 6373 611 0,'-29'-4'266'0,"8"1"-120"16,6-1-3-16,4-5-2 15,3 0-6-15,6 0-16 16,2 8-7-16,2-5-10 15,6 9-7-15,2-2-15 16,4-1-10-16,9 6-15 16,-1-6-2-16,15 5-2 15,8-6-3-15,10-3-7 16,6-7-4-16,13-1-7 0,2-2-2 16,14-6-6-16,7 5-4 15,-4-1-6-15,3 5-4 16,-4 5-2-16,3 1-1 15,0 4 1-15,2 0-1 16,0-4 1-16,-3-1 0 16,10-2-2-16,-5-2 0 15,7-1-1-15,0 3-1 16,1-4 1-16,4 3-1 0,-11-1 0 16,1 1 1-16,-10 4 3 15,0-2 2-15,2 3 1 16,-3 1 0-16,-1 0-1 15,-4 0-2-15,1 1 0 16,5-1-1-16,3 2-1 16,-5 1 0-16,5 1-2 15,-6 3 1-15,5 0-1 16,0 4 0-16,-9 1 1 16,-2 3-1-16,-14-3 1 15,3 2 0-15,-1 0 0 16,-2-6 0-16,-9 0 0 15,-1 0 0-15,-17-3 1 16,-1 1-1-16,-14-4 2 16,-4 0 0-16,-4 1 2 0,-8 0 1 15,-5 1 9 1,-6-1 2-16,-9-4 0 0,-4 1 0 16,-5-1-9-16,-2 1-3 15,-3-3-3-15,-12-3-2 16,-15 3-1-16,-5 2-1 15,-16 2-1-15,1 2 0 16,0 2 0-16,0-2 0 16,-1 1 1-16,-3 2-1 0,-9-3 0 15,-7 4 0-15,-8-2 0 16,1 0 1-16,1 3-1 16,-4-3 0-16,-4 4-1 15,1-1 0-15,-4 0 0 16,-1 0 0-16,-1 2 1 15,-1-1 0-15,1 2 0 16,-3-2 1-16,0 1 0 16,-1 1 0-16,6-5 0 15,5 8 0-15,2-5 1 16,-2-4 0-16,11 6-1 16,-1-12 1-16,-1 4-1 15,0 1 0-15,-12-1 1 16,3 5 0-16,3 0-1 15,0 5 0-15,7 0 0 16,-3 0 0-16,14 7-1 0,5-4 1 16,4 1 0-16,3-2 0 15,-4-3 1-15,6 0-1 16,8-5 1-16,10 4 0 16,18-5 0-16,2-2-1 15,11-1 1-15,7 0 0 16,8-2 1-16,4-2-2 15,4 1 0-15,0-6 0 16,10-1 0-16,6 2-1 0,16-1 1 16,6 0 0-16,20-2 0 15,9-1 1-15,12-2 0 16,8 0 0-16,10-3 0 16,4-1-1-16,4-3 1 15,5-3 0-15,8 2 0 16,6-1-1-16,2 3 1 15,2 2-1-15,-8 5 1 16,-1 4-1-16,-14 0 1 16,6 5-1-16,-3 0 0 15,-9-3 2-15,12 6-1 16,-19-3 0-16,-1 0 1 16,-3 0-2-16,-3 2 1 15,5 2 0-15,-10 4-1 16,5 0 1-16,-8-2 1 15,-8-2-1-15,7-3 2 0,-3 0-1 16,1 1-1-16,4-1 0 16,-5 2 0-16,-1 1 0 15,-2 1 0-15,5 3-1 16,-5 1 0-16,-6 2 1 16,10 0-1-16,-6-3 0 15,-1 0 2-15,2 2-1 16,-13-3 1-16,-2 2 0 0,-10-1-2 15,-5-1 1-15,-12 3-1 16,-13 0 0-16,0 1 0 16,1 2 0-16,-2-2 0 15,3 2 1-15,-6-4 0 16,-1 0 1-16,-3-1 0 16,-4-2 0-16,-5 3 0 15,-6-3 0-15,-13-2-1 16,-3 0 1-16,-12-1-1 15,1 1 0-15,0 0 1 16,-9-5-1-16,-1 2 0 16,-8-2 0-16,-13 0 0 15,2 2 0-15,-10-2-1 16,2-2 0-16,-11 3-1 16,-8-1 0-16,-12 1 0 15,-11 0-1-15,-6-1 1 16,-3 1 0-16,-2 3 1 15,2 0 0-15,5-1-1 0,4 1 1 16,6 0 0-16,-9 0-1 16,9 1 1-16,-11 1-1 15,-11 4 0-15,3 5 1 16,-20 6-1-16,-4 1-1 16,-1 5 2-16,-3 0 0 15,-2 5-1-15,9 1 1 16,15 3 0-16,-1-4 0 0,12-3 0 15,2 2 0-15,3 1 0 16,3 0 0-16,4-6 0 16,5-5 0-16,7-6 0 15,14 0 0-15,23-1 0 16,11-3 0-16,19-1 1 16,4-5-1-16,3 0 1 15,3-1-1-15,-1-2 0 16,5 3 0-16,5 0 0 15,3 1 1-15,12-1-1 16,-3-2 0-16,-3 1-1 16,18-3 0-16,40-14 1 15,-18 9 0-15,17-1 1 16,5-2 0-16,24-3 1 16,9-6 1-16,2 2-1 15,6-3 1-15,5-3-1 0,5 4 1 16,7-4 0-16,4-6 0 15,8 6 0-15,-2 0 0 16,5 3-1-16,-4 5 1 16,0 4-2-16,-3 2 1 15,-13 0 1-15,-3 2-1 16,-12-1 2-16,-3 2-1 16,-4 3 0-16,-2 2 0 15,-8 1-1-15,-6-1 1 0,2 3-2 16,-4-3 1-16,-1 1-1 15,0 2 0-15,1-1 2 16,-3 1-1-16,2 3 0 16,6 0 0-16,-2 2 0 15,-4 3 0-15,-4-4 0 16,-3 2 1-16,-9-1 1 16,4 1 1-16,-1-3 5 15,-3 5 1-15,-6-4 4 16,-1 1 3-16,-6-1-1 15,8 0-1-15,8 3-1 16,-5 0 0-16,8 4 1 16,-11 0 1-16,-4-3 1 15,1 3 1-15,-7-4 0 16,-15-6 1-16,5 2-2 0,-4-3 1 16,3-1-1-16,10 1-1 15,-8-6-1-15,2 3-2 16,-5-1-3-16,-3-2-1 15,3 4-3-15,-1 0-2 16,-5-3 0-16,-2 4 0 16,-9 0 1-16,-4-3 1 15,-4 1 0-15,-2-2-3 16,-6 2-62-16,0 2-50 16,1 1-29-16,0 0 62 0</inkml:trace>
  <inkml:trace contextRef="#ctx0" brushRef="#br0" timeOffset="3950.42">23408 5313 2416 0,'1'19'82'0,"-11"4"20"16,8 1 0-16,-8 31-15 16,-1 4-14-16,1 11-25 15,-5 0-15-15,4 3-17 16,1-6-6-16,7-9-6 15,3-9-2-15,3-18-14 16,3-3-30-16,1-12-86 16,2 0-79-16,-1-10 124 15</inkml:trace>
  <inkml:trace contextRef="#ctx0" brushRef="#br0" timeOffset="4518.39">23733 5120 925 0,'5'-7'409'16,"4"7"-171"-16,-1 7-53 16,-1 27-14-16,-2 16-27 0,-5 26-48 15,0 8-19-15,-8 4-14 16,3-3-3-16,-3-5-6 15,3-6-1-15,0-6-8 16,1-9-3-16,-1-16 2 16,1-2-3-16,0-20-7 15,-3-3-3-15,3-9-1 16,-3-10 0-16,5-10-2 16,2-5-2-16,1-22-9 15,1-9-5-15,4-27-6 16,0-14 0-16,4-12-3 15,3-8-1-15,9 8-2 16,7 9-1-16,5 19-2 16,10 16 1-16,-5 18 0 15,-6 2 0-15,-6 10-1 16,-2 5 0-16,6 3-1 16,12 9 1-16,6 12 3 0,-8 7 1 15,0 18 5-15,-12 4 1 16,-7 24 6-16,-6 1 8 15,-16 13 22-15,-7 1 10 16,-12-12 19-16,-4-4 4 16,-10-15-7-16,-11-3-8 15,-3-8-22-15,-6-3-12 16,0-8-15-16,1-9-3 16,-5-7-3-16,6-5-22 15,8-5-71-15,8 0 22 0,16 8 21 16</inkml:trace>
  <inkml:trace contextRef="#ctx0" brushRef="#br0" timeOffset="7904.37">19024 7502 561 0,'-25'-8'294'0,"5"1"-102"15,4 3-35-15,5 3-17 16,6-5-31-16,5 1-11 0,14-1-19 15,10-1-5-15,22 3-11 16,14 1-5-16,15 0-8 16,7 1-5-16,11 0-4 15,6-2-1-15,13 0 0 16,4 1 0-16,4 2-3 16,-7 2-1-16,-9 3-5 15,2 3-4-15,-5 1-2 16,-4-3-2-16,3 3-5 15,-8-3-3-15,5 4-6 16,2 0-1-16,-1-2-3 16,8 2 1-16,-10-3 1 15,7 0 0-15,-4-1 1 16,-3-1-1-16,1 1-1 16,-10 1-1-16,-1-3 1 15,1 3 1-15,-3-4 3 16,2-1 1-16,-2-1 2 0,-9 0 0 15,1-1 0-15,-3 1-1 16,-8 2-2-16,-5-2-2 16,-13 1-2-16,-9 1-1 15,-9-2 0-15,-1 4-1 16,-4-3 1-16,-1-1 0 16,-2 0 0-16,2-1 0 15,-10 1-1-15,-3 0 2 0,-13-4 2 16,-9 1 2-16,-10-1-1 15,-10 0-2-15,-7 2-2 16,-10-2-2-16,-9 2 0 16,-14-4-1-16,7 3 0 15,6 1 1-15,-10-4-2 16,7 1 1-16,-20-2-1 16,-16 1-1-16,0 0 0 15,-7 3 1-15,-13 1-1 16,-4 2 0-16,-17 0 0 15,-5-3 0-15,-4 1 0 16,6-1 0-16,-2 2 0 16,4 1 0-16,14 3 0 15,-2-3 0-15,7 0 0 16,4-3 0-16,1 0 0 16,6 0 1-16,-6-1-1 15,5 1 1-15,-7-1-1 0,6 3 0 16,4 2-2-16,3-1 2 15,13 6-1-15,0-3 0 16,23 2 1-16,11-1-1 16,12-4 1-16,8-1-1 15,16 1 0-15,1 0-1 16,20 2-1-16,2 2-1 16,10 0-1-16,7 2 2 0,14 1 2 15,12-2 1-15,16-2 0 16,22-3 2-16,21-4-1 15,9-1 0-15,24-3-1 16,7 2 0-16,7 1 1 16,3 2 0-16,13 2 0 15,-14 0 0-15,3-1 1 16,5 0 0-16,-17 4 0 16,1-5 1-16,-9 3 0 15,-7-1 2-15,-11 0 0 16,1 1 1-16,-16 0 1 15,-9 0-1-15,-6 2-1 16,-7 6-1-16,-6-3-1 16,-2 2 0-16,3-1-1 15,-3-4 1-15,7 4-1 16,0 4 0-16,-1-1 0 16,1 1 1-16,-3-3-1 0,0 0 1 15,3 0-1-15,0 2 1 16,-15 0-1-16,0 2 0 15,-9-1 1-15,-7-2 0 16,5 3-1-16,-10-6 2 16,-10 3-1-16,-2-2 1 15,-11-4 0-15,-4 4 0 16,-5-1 1-16,-6-2 0 0,-2 0 5 16,-3-1 1-16,-2-2 0 15,1-1 1-15,-26-2-2 16,-36-9-2-16,12 0-2 15,-5 0 0-15,-3-2-2 16,-11 1 0-16,-15-1-1 16,-10 0-1-16,-21-2 0 15,-6 1-1-15,-8 4-1 16,-14 2 0-16,-5 3 0 16,-8 0 0-16,0 3 0 15,9-3 1-15,-12-1-1 16,4 4 0-16,6-3 0 15,-2 3 0-15,1 2 0 16,4-2 0-16,-7 5 0 16,-3 1 1-16,8 0-1 0,-3 1-1 15,10 0 1-15,14-1-2 16,23 5 1-16,13-3 1 16,14-1 0-16,6-1 0 15,5-2 0-15,7 1 0 16,17 0-1-16,7 0-1 15,20 0 0-15,8 0-2 16,8 0 1-16,9 1-1 16,13 0 3-16,9-1 0 0,30 0 0 15,11 0 1 1,19-1-1-16,2-1 1 0,9-3 0 16,8 1 0-16,13-1 0 15,14 0 0-15,10 3 0 16,-2-1 0-16,4-1 0 15,-8 0 0-15,-4 0 0 16,0-1 0-16,-18 0 1 16,8 1-1-16,-10 1 0 15,-3 1 1-15,3 3-1 16,-11-2 1-16,-2 4-1 16,-2-1 0-16,-3 2 0 15,-1-1 0-15,-6-3 1 16,2 1-1-16,-8 4 0 15,-7 2 0-15,-5-2 0 16,-10 2 1-16,2 0-1 16,1 0 2-16,2 2 0 0,5 2-1 15,-15-1 2-15,-1 2-1 16,-11-3 1-16,-7-1 1 16,1-2 0-16,-4-5 1 15,-8 1 1-15,-3-2 0 16,-10-2 3-16,-3 0 3 15,-13-1 5-15,-4-3-2 16,-13 4-56-16,-7 1-563 0</inkml:trace>
  <inkml:trace contextRef="#ctx0" brushRef="#br0" timeOffset="24901.89">23652 6796 1227 0,'-21'-15'330'0,"8"-5"-91"16,13-1-15-16,13 12-53 15,-3-6-19-15,5 5-32 16,0 1-15-16,3 9-22 16,1 5-6-16,2 1-18 15,5 7-4-15,3-10-3 16,10 1-1-16,8-5-4 15,-1-7-3-15,12 4-12 16,-1-4-7-16,0 1-9 16,1 1-4-16,-6 0-5 15,-4 1-1-15,-5 3-1 16,-2-1 0-16,-12-2-2 16,-2 3-1-16,-13-2-39 15,-6 0-35-15,-2 2-95 16,-5 2-79-16,-5 4 155 15</inkml:trace>
  <inkml:trace contextRef="#ctx0" brushRef="#br0" timeOffset="25270.2">24119 6646 1022 0,'-11'7'507'16,"2"2"-184"-16,0 12-95 15,2 8-28-15,2 12-48 16,-5 4-18-16,-1 7-29 15,-7-5-8-15,3 0-11 16,0 0-10-16,3-3-23 16,-2-1-12-16,4 2-20 15,2-1-7-15,-2 0-6 16,6-4-1-16,-5-10-4 16,7-5-18-16,0-10-76 0,2-1-61 15,12-5-147-15,-1-5 177 16</inkml:trace>
  <inkml:trace contextRef="#ctx0" brushRef="#br0" timeOffset="25673.58">24692 6817 1231 0,'-8'0'549'0,"-7"-6"-260"16,-5 11-27-16,-7-2-71 16,-5-2-28-16,-3 18-46 15,-1-3-13-15,-7 10-27 16,-1-2-6-16,2 7-9 15,-1 1-7-15,11 2-9 16,6 4-7-16,10 4-14 16,5 0-4-16,10 4-9 15,5 2-2-15,9-8-4 16,7-6-1-16,10-11-1 0,2-8 0 16,4-6-2-16,0-4 0 15,-4-2-22-15,1-3-30 16,2 0-82-16,-6-8-52 15,0-1-475-15,2-1 449 16</inkml:trace>
  <inkml:trace contextRef="#ctx0" brushRef="#br0" timeOffset="26233.57">24786 6983 864 0,'0'0'415'16,"0"2"-174"-16,8 11-74 16,-3 4-5-16,-2 9-33 15,-3 5-6-15,-3 13 8 16,-2 8 11-16,-2 6-8 16,2 2-11-16,0-8-27 15,-1-6-18-15,2-11-25 16,1-6-12-16,2-9-10 15,1-6-4-15,1-7-7 16,0-8-1-16,1-7-2 16,2-6-2-16,-2-11-3 15,1-7-3-15,6-17-3 16,3-14-1-16,8-21-1 0,2-2-2 16,2-3-1-16,7 15-1 15,-7 20-2-15,2 8-1 16,-1 12-1-16,-1 1 0 15,9 9 2-15,-3 2 0 16,5 8 0-16,-4 4 0 16,-1 13 1-16,-3 8 1 15,-4 14 3-15,-3 10 1 0,-8 5 13 16,-5 1 11-16,-7-1 21 16,-2-5 8-16,-8-3 6 15,-2-3-5-15,-5-4-1 16,-4-6-2-16,-11-5-10 15,-4-3-5-15,-8-5-16 16,-2-5-8-16,17-1-9 16,0-4-3-16,7 0-16 15,2-1-25-15,8 2-59 16,-6 3 226-16,7 0-120 16</inkml:trace>
  <inkml:trace contextRef="#ctx1" brushRef="#br0">24977 7020 0</inkml:trace>
  <inkml:trace contextRef="#ctx0" brushRef="#br0" timeOffset="57855.36">6691 9165 516 0,'-7'-6'224'0,"11"5"-102"16,-1-2-9-16,9-2-16 15,2-2-25-15,8 1-45 16,2 0-11-16,-4-2-10 15,-2 3-3-15,-4-2-1 16,3 3-2-16,3-2 18 16,5 0 12-16,9-3 17 15,-1-3 8-15,7 1-9 16,5 0-6-16,9-1-9 16,6 0-1-16,8 2 0 15,1-2 0-15,0 1-5 0,-3-1-1 16,8 2-5-16,0-3-3 15,10 3-1-15,1-1 2 16,-1-5 11-16,4 4 4 16,2-1-1-16,5 2-4 15,2 3-16-15,-1 3-5 16,-8-2-3-16,5 5-2 0,-1 2 0 16,-3-3 0-16,6 0 0 15,-6 1 1-15,-3-5-1 16,8 3 0-16,-6 1 0 15,4 0 0-15,-3 2-1 16,-2-2 0-16,5 5 0 16,-5 2-2-16,2 2 2 15,2 2-1-15,-10-1 1 16,3-2 0-16,5 3 1 16,-3 0-1-16,4-4 0 15,-7-4 1-15,-4 0-1 16,4 2 1-16,-2 2-1 15,-2 2 0-15,-3-3 1 16,-9-1 1-16,-6-2 10 16,-2 1 4-16,-2 2 4 15,3 2 1-15,-13-2-9 16,0 5-3-16,-12-2-3 16,-6-2-1-16,-5 1 0 15,-8-1 0-15,-3-1 2 16,-6-1 2-16,-7 1 8 0,-1-1 5 15,0-2 3-15,0 0 0 16,-18 1-6-16,-30 6-4 16,19-3-5-16,-9-3-2 15,-15-1-2-15,-6 0 0 16,-11 1-2-16,-1 2 1 0,-6-1-2 16,-2 0 0-16,-8 0 1 15,-4-1 0-15,-8 1 2 16,1 1 0-16,0 0 0 15,-2 0-2-15,-2 1 0 16,-2-1-1-16,-4-2 0 16,-1-1-1-16,2 0 3 15,-5 0-1-15,8 1 2 16,-4 2-1-16,-1-3-1 16,-4 1-1-16,-1 3-1 15,2-1 0-15,-5 3 2 16,1-1 3-16,3 2 8 15,2 1 1-15,9 1 1 16,-4 3-3-16,-5 1-8 16,11 1-1-16,-11-1-3 15,9 2-1-15,0 4 0 16,-6-3 0-16,8 3-1 0,-2-2 1 16,6 5 0-16,-3-2 0 15,16-3-1-15,6-6 1 16,15-6 0-16,6 2 0 15,5-4 1-15,5 4 0 16,6-7-1-16,9 4 0 0,9-1 0 16,4-4 0-16,10 1 1 15,4-1-1-15,6-12-1 16,6 8 0-16,7 2-1 16,4-11 0-16,12 9-1 15,7-8 1-15,14-4 1 16,7 6-1-16,5-2 0 15,-2-2 1-15,4 1-1 16,3-1 1-16,15 2 0 16,-3-3-1-16,16 3 1 15,4-3 0-15,0-2 0 16,17 3-1-16,-1-2 1 16,1 2-1-16,5 4 1 15,3-1-1-15,-4 3 1 16,-1-3 0-16,3 3 0 15,-2-1 0-15,3 1 1 16,-3 0-1-16,5 3 0 16,-5 0 0-16,5 0 1 15,-2-1-1-15,-1 0 0 0,0 2 1 16,-5 3 0-16,-3-2 0 16,-6 4-1-16,1 0 0 15,-6 0 0-15,0 5 0 16,-8-1 0-16,-4 1 0 15,0 2 0-15,1 2 0 0,-7-2 1 16,0 2-1-16,-11-1 1 16,-5-1-1-16,1 5 1 15,-13-2-1-15,-7 2 0 16,-2 0 0-16,-16 0 1 16,8 0 0-16,-5 1 0 15,-9-3 0-15,2 0 1 16,-5-1-1-16,-8-5 1 15,-1 2 1-15,-7-1 2 16,-4 0 4-16,-6-3 8 16,-4-2 4-16,-10-2 2 15,-4-2-2-15,-10 0-7 16,-5 1-4-16,-2-1-3 16,-6-1-1-16,-6-1-2 15,-6-2 0-15,-15-1-1 16,-2 1 0-16,-6 4 0 15,-3 0-2-15,-7 1 1 16,-4-1-1-16,-5 0 0 0,-3 0 0 16,1 3 0-16,0-1 0 15,-10 2-1-15,-6 0 1 16,0 0-1-16,-7 2 1 16,0 2 0-16,0 0-1 15,-2-1 1-15,-5 1 0 16,0-1 1-16,1 2 0 0,1 1 1 15,2-3 2-15,6 3 4 16,-1-1 2-16,1 2 0 16,1 1-1-16,1-1-1 15,2-1-1-15,6-2 1 16,7-2 0-16,4-2-1 16,6 0-1-16,-2 0 1 15,35 0-1 1,30 0 0-16,-1 1 0 0,-78-1-1 15,5 0-1-15,13 0-2 16,36 0-1-16,14 0-1 16,6 3-1-16,9-1 1 15,6 0-15-15,10 3-75 16,-2 1-68-16,13 6 92 16</inkml:trace>
  <inkml:trace contextRef="#ctx0" brushRef="#br0" timeOffset="66188.32">11135 9146 535 0,'-4'10'357'0,"-1"-4"-23"15,6 1-96-15,2 2-34 16,0-4-62-16,2 6-19 0,4-2-40 15,8 3-10-15,7 4-13 16,2 0-8-16,8 1-13 16,-5-4-5-16,10-8-8 15,0-2-3-15,7-4-4 16,1-1-2-16,1 1-3 16,-4-7-1-16,-7-2-4 15,6-1 0-15,-10-5 0 16,2 1 0-16,-2-4 5 15,-6-2 0-15,1 0 0 16,-5-2-1-16,-4 5-2 16,0-3 1-16,-7 4 2 15,-2 3 3-15,-5 1 5 16,-4 5 2-16,-2 1 1 16,-1 3-1-16,-8 1-8 15,1 2-3-15,0 1-5 16,-2-1-1-16,-1 1-3 0,-3 2 0 15,-3 5-2-15,-3 3 0 16,0 5-2-16,0 4 0 16,-2 6 0-16,-1 3 0 15,-2 3 1-15,-4 1 0 16,-1-4 1-16,3-1 0 16,-7-10 0-16,2-1 0 15,-3 0 1-15,-4-1 0 16,-1-3 1-16,-4-6 0 0,1-2 0 15,-5-8-1-15,1-8 1 16,9 2 0-16,3-18 1 16,7-6 1-16,1-10 0 15,-2-7-1-15,5 2-1 16,5 7-2-16,14 17-2 16,0 4 0-16,7 10 0 15,-2 0 0-15,1-2-1 16,8 5 0-16,11-1 0 15,2 1-1-15,4 3 0 16,-5 4-1-16,-3 3 1 16,-1 5-1-16,-3 11 1 15,6-1 0-15,0 10 0 16,-1 2 2-16,9 6 0 16,-5 0 0-16,4-2 2 0,1 1-1 15,-1-4 2-15,2-3-1 16,0-7 1-16,3-3-1 15,6-3 2-15,-4-3 0 16,-2-4 1-16,0-4 1 16,-3-6 2-16,1-2 0 15,3-2 1-15,-2-8-1 16,2-4 0-16,4-3-2 16,-3-7-1-16,3 3 0 0,-2-3-1 15,-1 0 0-15,2 1-1 16,-3-1-1-16,-9 9 0 15,-5 1 0-15,1 7 0 16,-16 1-1-16,1 3 1 16,0 3 0-16,-8 2-1 15,3 2 1-15,1 1-2 16,-2 0 1-16,1 0-1 16,0 0 0-16,-8 4 0 15,-7 4 0-15,-28 36 1 16,28-25-1-16,-9 5 1 15,3 1 1-15,-8-1 0 16,0 2-1-16,-7-3 1 16,4 4-1-16,-10-7 1 15,6 2 0-15,-4-6 1 16,-3-6-1-16,-1-1 2 0,-6-5-1 16,3-2 0-16,0-2 0 15,8 1-1-15,2-4 1 16,9 0 0-16,0-6 0 15,11-5 0-15,1-3 0 16,3-1-1-16,3-4 0 16,-4 2-1-16,0-1-1 15,2 2 0-15,3 7 0 16,4 2 0-16,2-1 0 0,8 2 0 16,-2-3 0-16,3-3-1 15,-3-2-1-15,16 2 1 16,3 2 0-16,-2 7-1 15,10 8 0-15,-19 8 0 16,-1 10-1-16,-2 11 2 16,-5 5 0-16,-3 6 0 15,-2 3 1-15,-1-9-1 16,0 2 0-16,10-8 0 16,1-7 0-16,11-1 0 15,2-9 0-15,2-1 1 16,3-3 0-16,4-6 1 15,4 0-1-15,9-3 1 16,-1-1-1-16,8-2 1 16,-3-5 1-16,3-8 0 15,6 0-1-15,-3-13 1 0,5-1 0 16,-2 3-1-16,-7-2 1 16,-11 0 0-16,-8 8 1 15,-20-7 1-15,-9 4-1 16,-6 13-1-16,-11 1-2 15,-6 10-3-15,3 7-52 16,2 4-359-16,6-8 296 16</inkml:trace>
  <inkml:trace contextRef="#ctx0" brushRef="#br0" timeOffset="68547.35">22902 9100 368 0,'0'-14'226'16,"-2"0"-17"-16,-4-27-30 16,5 27-37-16,-3 0-16 15,-2 0 1-15,0-1 0 16,-3 7 5-16,0-1 2 0,2 4-23 15,-3 2-10-15,0 1-25 16,0 1-15-16,2 4-18 16,2 4-9-16,6 5-12 15,4 2 0-15,8 4 4 16,5-4 4-16,9 7-1 16,5 2-2-16,5 3-8 15,1 2-4-15,-3-6-4 16,1-1-1-16,3-7-1 15,6-6 0-15,10-6 4 16,-1-3 1-16,4-9 0 16,0-3 0-16,-1-8-3 15,-3-1-1-15,-10-7-1 16,0 6-1-16,-2 4 2 16,-9-2 2-16,-3 7 8 15,-8 0 5-15,-14-4 7 0,0 4 1 16,-7 2-6-1,-2 1-4-15,-5 5-11 0,-4 0-2 16,-6 3-6-16,0-2-2 16,-6 9-1-16,-2 1-1 15,-1 4 0-15,4 3-1 16,-3 3 1-16,-4 1 0 16,4 1 0-16,-11 1 1 15,2 1 1-15,4 2-1 16,-7 0 1-16,1 0-1 0,-2-6 2 15,-16-8 0-15,4-1 0 16,1-2 2-16,-2-6-1 16,13 1 1-16,-14-12 0 15,0-3-1-15,3-7 1 16,2 0-1-16,14 0 1 16,6 2-1-16,9-1-1 15,3 2-1-15,5 3-1 16,0-2 0-16,3 3-1 15,3 1 0-15,2-5 0 16,1 6-1-16,6 8-2 16,2-3 0-16,6 9-1 15,4 7-1-15,5 1 1 16,4 7 1-16,6 7 1 16,-1-2 0-16,2 3 1 0,0 2 0 15,2-2 1-15,-6 3 0 16,-6 1 0-16,0 4 0 15,-6 0 1-15,4-2 1 16,5 0-1-16,-1-4 1 16,4-5-1-16,2-2 2 15,4-8-1-15,3 1 1 16,-3-6 0-16,1 2 0 16,-2-9 1-16,1-9 1 0,3 2 1 15,-1-6 0-15,-2-3 0 16,2 0 1-16,5-15 0 15,0-4 0-15,7-1 0 16,-6 3 0-16,-8 6-2 16,-4 0 1-16,-10 7-3 15,-3 4-1-15,-6 6 0 16,-2 4-1-16,-5 4 0 16,-4 2-1-16,-2-3 0 15,-1 5 0-15,0 0 0 16,1 0 0-16,0 0 0 15,-3 10 0-15,-16 4 0 16,-29 29 0-16,19-28 1 16,0 3 0-16,-13 0 1 15,-1 3 0-15,2 0 0 16,-1 0 0-16,0-2 1 0,-2-1-1 16,-6-4 1-16,-3-1-1 15,1 1 0-15,-3-4 1 16,-1-2 0-16,6 1 0 15,2-12 1-15,3-2-1 16,-1-6 1-16,-10-11 0 16,2 0 1-16,1-3 0 15,8-2-1-15,10 4-1 0,9 9-2 16,0-2-1-16,11 9 0 16,4 0-1-16,5-2 0 15,11 6 0-15,4 1-1 16,-3 0 0-16,-3 0 1 15,-2-2 0-15,0 3-1 16,0 0 0-16,13 0 0 16,12 0 0-16,31 10-1 15,-21 0 0-15,3 8 1 16,5 6 0-16,2 2 1 16,5 7 1-16,0 1 0 15,0-6 0-15,1 0 0 16,-4-7 1-16,-2-7 0 15,3-5 0-15,3-8 1 16,1 3 0-16,-4-14 0 16,-6 4 0-16,1-7 1 15,-12-9 1-15,1 3-1 16,1-6 0-16,-7-5 0 0,5 0 1 16,1 6-1-16,-6-1-1 15,-1 4 0-15,-5 3-2 16,-2 2 1-16,1 0 0 15,-5 3 0-15,-2 3-1 16,-7 2 1-16,-5 4-1 16,-7 5 0-16,-2 0 0 0,-3 0 1 15,-2 4-1-15,-2 2 0 16,-2 0 0-16,-3 6 1 16,0-2 0-16,-6-1-1 15,7 2 1-15,2-4 2 16,4 3-2-16,8 0-84 15,-3 0-51-15,14 1 78 16</inkml:trace>
  <inkml:trace contextRef="#ctx0" brushRef="#br0" timeOffset="69645.39">11269 9240 294 0,'-7'-35'218'15,"-1"7"34"-15,-2-4-16 0,2 10-35 16,-1-1-12-16,1 2-11 16,3 1-15-16,-2 7-29 15,3 4-20-15,-4 9-47 16,0 3-17-16,3 12-25 16,-2 4-6-16,1 8-3 15,4 5-1-15,5 0-1 16,2-2-1-16,11 6-1 15,0-5-1-15,3 0 1 16,3-4 0-16,-1-6-1 16,-4 0 0-16,2-6-1 15,-1-2 0-15,3-4 1 16,7-5 2-16,-1-6 12 16,4 0 6-16,-1-13 9 15,2-3 2-15,1-4 1 0,-3-9 0 16,0-5 3-16,-5-7 2 15,3-11-3-15,1 4-6 16,4 6-10-16,-2 7-7 16,-7 11-10-16,-5 4-3 15,-5 5-4-15,-3 3-1 16,-2 6-1-16,-2 2 0 16,1 4 11-16,-2 2-12 15,4 6-105-15,5 4-85 16,-3 8 107-16</inkml:trace>
  <inkml:trace contextRef="#ctx0" brushRef="#br0" timeOffset="77281.63">22666 9347 1178 0,'-5'-14'510'0,"4"9"-251"16,-3 5-96-16,-6 11-44 16,1 6-18-16,-7 12-7 0,0 6 9 15,-4 9 6-15,-10 12-4 16,7 17-17-16,-9 7-11 15,6 1-21-15,6-5-7 16,3-16-17 0,10-12-7-16,11-9-11 0,10-6-4 15,4-10-2-15,-1-2 0 16,2-10 0-16,-3-5-12 16,1-6-50-16,0-7-32 0,-7-10-88 15,-1-1-62-15,-17-8-316 16,2 3 362-16</inkml:trace>
  <inkml:trace contextRef="#ctx0" brushRef="#br0" timeOffset="77440.57">22419 9783 933 0,'7'-5'462'0,"149"-4"468"62,2 1-933-62,-146 14-80 16,13-10-77-16,5 6 97 16</inkml:trace>
  <inkml:trace contextRef="#ctx0" brushRef="#br0" timeOffset="77769.58">23028 9733 889 0,'2'12'445'0,"-5"2"-119"16,-4 4-41-16,-8 8-49 15,-1 3-19-15,-5 3-43 16,-7 0-13-16,4-1-41 16,1-3-24-16,12-5-40 15,8-3-18-15,15-8-16 16,10-3-3-16,4-9 0 0,2-6-1 16,-1-8-1-16,0-5 0 15,5 0 3-15,2-3 2 16,-3 1 13-16,-5 1 6 15,-5 4 6-15,-5 4-2 16,-6 2-14-16,-1 2-9 16,-4 11-14-16,1 3-3 15,-2 10-3-15,-1 5 1 16,-5 0-1-16,-2 2 7 0,-4 7-66 16,3-1-58-16,1 1-219 15,4-6-468-15,9-12 536 16</inkml:trace>
  <inkml:trace contextRef="#ctx0" brushRef="#br0" timeOffset="78187.32">23383 9903 1060 0,'14'-3'500'0,"-3"11"-209"15,-2 9-41-15,1 11-77 16,-10 10-27-16,0 16-25 15,0 4-5-15,-8 5-16 16,8-2-11-16,-1-13-18 16,-6-10-8-16,3-12-9 0,-6-9-5 15,3-13-11-15,6 0-6 16,2-19-14-16,5-4-4 16,8-20-8-16,-1-11-2 15,10-14-4-15,1-5 0 16,6 3-3-16,4 7-1 15,1 18-1-15,3 7 0 16,1 13 1-16,1 7 0 16,-3 4 1-16,-1 8 2 0,-4 5 0 15,-6 2 1-15,-10 7 4 16,-9 2 1-16,-16 4 4 16,-9 5 2-16,-13 5-1 15,-7 4-1-15,-9 2-3 16,-1-3-2-16,1-5-11 15,7-7-36-15,15-12-100 16,7-7-75-16,6-19 125 16</inkml:trace>
  <inkml:trace contextRef="#ctx0" brushRef="#br0" timeOffset="78637.32">24125 9383 1000 0,'-16'12'493'15,"1"19"-138"-15,-3 12-87 16,-5 25-56-16,1 11-38 16,-9 13-53-16,6 3-16 15,5-12-28-15,3-9-16 16,14-11-29-16,8-5-9 15,15-14-7-15,3-11 1 16,21-22 2-16,5-16 3 0,10-24 1 16,11-11-3-16,1-10 11 15,-2-1 5-15,-18 0 13 16,-19 6 14-16,-23 12 25 16,-9 9 8-16,-19 19-3 15,-11 5-8-15,-19 14-28 16,-3 5-10-16,-2 8-12 15,15 10-5-15,17 5-14 16,9 8-6-16,17 2-1 16,8 1-1-16,10-7 0 15,3-6-1-15,6-12-1 16,1-11-1-16,2-8-6 16,-5-5-5-16,3-4-38 15,4 2 111-15,9-15-60 16</inkml:trace>
  <inkml:trace contextRef="#ctx0" brushRef="#br0" timeOffset="88690.95">12499 9108 317 0,'-2'-15'182'15,"-8"1"3"-15,-1 2-11 0,-4 0 11 16,2 3 0-16,-3 1-20 16,0 0-4-16,3 5-28 15,-5 3-5-15,6 0-19 16,0 2-16-16,6 2-28 16,-1 2-17-16,8 2-17 15,4 1-5-15,9-2-3 16,8 0 1-16,8-3 1 15,12 1 1-15,3 0 3 16,0-3 3-16,14 0 4 16,-4-2 2-16,16 0-3 15,12 6-2-15,-3 1-10 16,7 5-5-16,-3 4-6 16,-9-3-1-16,3 5-4 15,-2 0 1-15,-1-2-2 16,3 0 2-16,-1-5 2 0,-1-8 0 15,14 0 0-15,2-3 0 16,1-1 3-16,3 1 0 16,-4-1 0-16,0 4 1 15,2 0-3-15,-3 1 0 16,-4-7 8-16,-3-4 4 16,-2-3 9-16,2-3 2 15,-1 1-5-15,-7-1-2 16,-2-2-5-16,0-2 1 0,-9 1-1 15,6-4 1-15,-11 4-3 16,-6 0-1-16,-4 2-3 16,-11 1-1-16,-6 2-2 15,-3 0 0-15,5 3-1 16,4 2-2-16,-3 0-2 16,0 3-2-16,-5 0-2 15,0-1-1-15,4 3-1 16,4 0 0-16,7 1 0 15,-4 0 0-15,-4-2 2 16,-4-1-1-16,-10-4 1 16,0 0 0-16,3 1-1 15,-3 0 0-15,1 2-1 16,-2 1-1-16,-6 2 1 16,-2-1-1-16,-5 2 1 15,-2 0 0-15,-5-1 1 16,-1 1 1-16,-2 0 2 0,-1 0-1 15,0 0-64-15,0 0-45 16,-20 8 339-16,-26 21-218 16</inkml:trace>
  <inkml:trace contextRef="#ctx2" brushRef="#br0">19870 14996 0,'0'0'0</inkml:trace>
  <inkml:trace contextRef="#ctx0" brushRef="#br0" timeOffset="90137.49">18194 9010 79 0,'-4'-7'57'0,"0"1"38"16,-4 0-2-16,-1 1 16 15,3 1 3-15,0 3-18 16,3 1 4-16,1 3 19 15,1-3 2-15,0 0-1 16,0 0-8-16,2 6-33 16,4 5-13-16,5-4 9 15,43 27 11-15,-19-36 12 16,6-1-2-16,16-5-17 16,5 0-9-16,9 1-5 15,1-2 2-15,0 1-10 16,-3 1-6-16,6 1-11 15,-2 0-7-15,3 1-9 16,9 1-4-16,1 1-6 16,6 3-2-16,4-5-2 0,1 3 4 15,4-3 12-15,0-2 6 16,3 0 14-16,1 3 3 16,5 4-4-16,3 0-3 15,-7 3-9-15,1 1-5 16,-6 0-8-16,1 3-2 15,6-5-4-15,8 5-2 16,5-1 0-16,6 0-1 16,2-1 1-16,-2-3 0 0,-4-1 0 15,-7 0 4-15,-8 5 10 16,-9-4 4-16,-1 1 4 16,-10-1 0-16,-3-2-8 15,-3 4-3-15,-5-2 2 16,-12-1 2-16,-5-1 6 15,-3-2-1-15,-16-2-5 16,7 3-4-16,-17-2-9 16,-5 3-1-16,-11-1-2 15,-5-1 1-15,-4 3 2 16,-4-1 0-16,-1 0 2 16,-1 0-4-16,0 0-81 15,0 0-62-15,0 0 79 16</inkml:trace>
  <inkml:trace contextRef="#ctx0" brushRef="#br0" timeOffset="94828.38">6997 9181 216 0,'-16'10'97'0,"0"-6"-31"16,3-1 12-16,3-1 52 16,2-2 22-16,0 2 15 15,5 12-9-15,1-1-32 16,0 3-16-16,4 2-17 15,2-3-13-15,6-4-9 16,3-2-2-16,6-5-1 16,6-8 3-16,12-1-2 15,12 4-5-15,20-7-9 16,0-1-9-16,19-7-16 0,-4-9-5 16,15 0-6-16,7-3-1 15,0 2 1-15,6 3 1 16,-6-1-4-16,5 6-2 15,-6 5-6-15,-6 0-2 16,-8 4-1-16,-10 1-2 16,5 1-1-16,5 2 0 15,-8-2 1-15,4 2-1 0,-10-4 0 16,-2 0 0-16,14 6 0 16,-12 1 0-16,6 4-1 15,-5 3 1-15,-9 4 0 16,6-2 0-16,6 3 0 15,3 1 1-15,-8-2-1 16,4 0 1-16,-15-8 1 16,-6-3 0-16,8-4 0 15,-6-1 0-15,4-2-1 16,-2 1-1-16,-9 3 0 16,-10-2 0-16,-10 1 0 15,-7-1 1-15,-4 3 0 16,-2 0 1-16,-9 1-1 15,-3 2 2-15,-9 1 2 16,-4-1 0-16,-5 1 2 16,-4 1 0-16,-17-2-2 15,4 2 0-15,-10 0 0 16,-6-1-1-16,-6-2-1 0,-14-2 1 16,-9 0 0-16,-9 1-1 15,-6 1-1-15,-8 1 0 16,-12 1-3-16,-5 0 2 15,-4 6-2-15,11 3 0 16,-9-1 0-16,3 2-1 16,-1-2 1-16,-4 0-1 15,4 0 0-15,-2-2 1 0,-6 4-1 16,-2 1 0-16,-3 3 0 16,9 3 1-16,-2 0-1 15,0 4 0-15,4 0 0 16,-8-4 0-16,17 2 0 15,-1-5 0-15,21-2 0 16,14 2-1-16,11-5 0 16,14-2 1-16,11-4 0 15,3-2 0-15,16-2 1 16,6-1 1-16,11-5 2 16,9 1 2-16,15-2 1 15,5-2 1-15,19 5 0 16,5-8 1-16,12-6-1 15,9 1 0-15,15-3-1 16,10 1-1-16,10 1-1 16,-1 1-2-16,16 1-1 0,-4 1 0 15,8 5-1-15,3 0 0 16,-6 2 0-16,1-1 1 16,-4-2 0-16,3 2 1 15,-7 1 0-15,2 2 0 16,-7 3 0-16,-11-3 0 15,-12 2 2-15,-3 1-1 16,-10-1 1-16,4 2-1 16,-8-3 2-16,-7-2 0 0,-1-1 1 15,1 1 0-15,-6 3-2 16,-2-3 1-16,-7 4-3 16,-5 2 0-16,-6 1 0 15,1 4-1-15,-4-1 1 16,-7 1 1-16,-3 1 0 15,-5-1 1-15,-4 5 2 16,-4 0 1-16,-6 4 5 16,-5 0-58-16,-5 9 35 15</inkml:trace>
  <inkml:trace contextRef="#ctx0" brushRef="#br0" timeOffset="101129.62">7344 10544 356 0,'-58'7'216'0,"7"-4"7"15,0-3-22-15,10-1-26 16,2-6-13-16,12-4-8 16,11 0-3-16,11-3-14 15,5 1-6-15,11 5-32 16,1 3-13-16,7 5-10 16,3 4-10-16,3 4-15 15,6 2-7-15,7 1-10 16,-5-1-4-16,14-3-4 15,4-2 2-15,8-5 5 16,11 0 1-16,14-1-3 16,-2 0-4-16,4 1-6 15,4-2-1-15,-9 0-1 16,12 2-1-16,-5 0 1 0,-5-1 2 16,1 1 2-16,-13-2 2 15,-2 0 1-15,-6-2 1 16,-4 3 1-16,-8 0 1 15,-6-1 2-15,-4 0-2 16,-11-4-3-16,4 1-4 16,-5-3-6-16,1 2-2 15,-11-1-2-15,-5 1-1 0,-9 1-2 16,-4 3-36-16,1 4-81 16,-3-2 23-16,1 0 27 15</inkml:trace>
  <inkml:trace contextRef="#ctx0" brushRef="#br0" timeOffset="103105.46">9537 10455 514 0,'0'-9'298'0,"0"4"-5"16,2 1-59-16,1 0-39 16,9 1-26-16,2 1-56 15,-1 0-21-15,9 1-22 16,-1 2-9-16,13 3-16 16,11 1-3-16,11-1-17 15,9 0-5-15,6-1-5 16,-2-3-1-16,6 0-1 15,-1 0 2-15,-9-4 4 16,-2 1 1-16,-23 0 2 16,-9-2-2-16,-20 3-1 0,-7 2 4 15,-11 0 3-15,-12 0 0 16,-17 2-4-16,-10 3-9 16,-8 2-7-16,-4 2-2 15,-15 5-2-15,-4 1 0 16,-11 3-1-16,0 0 0 15,15-5 0-15,8 1 1 16,20-7 0-16,4-4 5 16,21-3 12-16,7-2 5 0,20-4 0 15,14 0-3-15,24-3-11 16,16-1-4-16,23 0 0 16,10-1 0-16,12 4 0 15,-5-3 0-15,-11 3-1 16,-4 4-1-16,-32-1-1 15,-4 1 2-15,-24 2 0 16,-12-1 3-16,-14 2 4 16,-8 1 1-16,-22 3-1 15,-12 1-2-15,-16 0-5 16,-6 3-1-16,-24-1-1 16,-1-2 0-16,-9 1 0 15,-2-2-1-15,28 0-2 16,3 3 1-16,16-3-1 15,8 1 0-15,12-1 0 0,10-2 0 16,27-3 0-16,17-3 0 16,28-7 0-16,16-2 0 15,22-4 0-15,13 0 1 16,15 3 0-16,-2 0 0 16,0 7 0-16,-7 1 0 15,-16 1-1-15,-5 2 1 16,-22 1 1-16,-13 2-1 15,-24 0 1-15,-7 3-1 16,-19-2 1-16,3 2 0 0,-19 1 0 16,-16 3 0-16,-27 3-1 15,-19 0 0-15,-16 5-1 16,1-2 0-16,4 0 0 16,-1-2 0-16,20-4 1 15,6-1 0-15,19-2-1 16,16-1 1-16,16-3-1 15,10 0 0-15,13-1-1 16,8-1-1-16,25-2 1 16,15 0-1-16,16 0 1 15,15-4 1-15,2 1 1 16,-8 0 0-16,4 0 1 16,-13 3-1-16,-17 3 0 15,-4 1 0-15,-37 2-1 16,-8 1 0-16,-23 3 0 0,-3 2-1 15,-25 7 0-15,-13 2-1 16,-26 8 0-16,-19 6 1 16,-14 0-1-16,-7 9 0 15,0-6 2-15,9 0 0 16,31 2 0-16,12-17 0 16,29-2 0-16,-1-11 1 15,21-6-2-15,15 3-1 0,20-7 0 16,18 1-1-16,21-10 3 15,16-3 1-15,14-6 0 16,11 0 0-16,-1-1 0 16,-9-2 0-16,0 5 0 15,-15-6 2-15,-18 5-1 16,-2 0 1-16,-25 5 0 16,-6 5 0-16,-14 2 0 15,-11 3-1-15,-21 2-2 16,-20 2 0-16,-10 3-2 15,-15 4 0-15,-17 2 0 16,4 2 2-16,-21-3 0 16,11 0 0-16,30-4 0 15,12-2 0-15,36 0 0 16,5 0 1-16,10-2-1 16,9-2 0-16,17-4 1 15,16-3 0-15,20-2 0 16,6 0 0-16,14-2 1 0,4 0 2 15,-4 2 1-15,-5 1 1 16,-14 3 1-16,-11-1-1 16,-13 3 1-16,-8-1 0 15,-15 5 0-15,-6 2 1 16,-19 3-1-16,-14 5-1 16,-25 1-3-16,-12 3-1 0,-29 7-1 15,-6 4-1-15,-6 5 1 16,4 0 0-16,27-1 0 15,15-8 0-15,21-9 0 16,12-2 1-16,12-10 0 16,8 2 0-16,17-3-1 15,4-5 0-15,6 0 0 16,3-4-1-16,3 1 0 16,11 1 0-16,7 0 1 15,-2 3 0-15,2-1 0 16,-6 0 1-16,-4 7-2 15,-3 2 0-15,-12 4-1 16,-6 3-3-16,-12 2-20 16,-5 0-12-16,-5 4-43 15,-6 5-34-15,-5 3-59 16,-2 5 83-16,-4-1 41 16</inkml:trace>
  <inkml:trace contextRef="#ctx0" brushRef="#br0" timeOffset="113273.16">11827 10644 235 0,'-4'-17'207'0,"-7"4"16"15,-6 3-19-15,-2 6-15 16,-8 4-40-16,2 0-17 16,1 3-10-16,-1-1-11 15,4-3-16-15,7-1-4 16,6-3-15-16,8-3-3 16,13 1-5-16,7 1-3 15,14 0-10-15,5 6-5 0,26 5-13 16,9 1-6-16,18 1-14 15,9-6-4-15,14-1-5 16,10-1-2-16,9-3-1 16,4 2 0-16,7 4-1 15,-9-1 0-15,-3 3 0 16,13-2-1-16,-4-4 1 16,8 0 1-16,8-7 1 15,-6 1 1-15,-15 0 3 16,-8 1 2-16,-23 1 8 15,-10 0 2-15,-17 3 0 16,-13-2 0-16,-21 2-6 16,-14-2 1-16,-12-1-2 15,-6-1 0-15,-6-1 3 16,-3-1-1-16,-13-2-1 16,-11 1-2-16,-23-1-7 15,-18 1-1-15,-28 3-1 0,-11-2-2 16,-22 0-1-16,-10 2 0 15,-10 1-1-15,4 4 1 16,-8 0 0-16,0 3-2 16,0 2 0-16,-15-1-2 15,0 8 0-15,6 0 2 0,-4-1 0 16,10 2 0-16,18 0 1 16,12-3-1-16,15 0 0 15,5-1 0-15,19 1 0 16,-1 1 0-16,23 2-1 15,13 1-1-15,15-2 0 16,7 0-2-16,18-4-2 16,7 2 0-16,26-2 2 15,12-1 1-15,30-4 3 16,26-1 0-16,27-4 2 16,17-3-1-16,25 0 1 15,1-4-1-15,17 6 1 16,3 1 0-16,-12-2 0 15,-2 2 2-15,-19-3-1 16,-7-2 1-16,-9 1 1 16,-12-1-1-16,-13 0 2 15,-11 3 0-15,-19-3 0 16,-13 1 1-16,-27 1 1 0,-15-1 3 16,-23 3 8-16,-14-2 0 15,-28 2-1-15,-16-3-3 16,-44-3-9-16,-16 1-1 15,-29 0-2-15,-17 0 0 16,-13 8-3-16,-2 2 0 16,-2 9 0-16,1 9-2 15,24-1 1-15,-3-1-1 0,22 2 2 16,22-5 0-16,20 1-1 16,30 1 1-16,23-10 0 15,17 2-3-15,29-4-3 16,11 0 0-16,31-1 0 15,21 3 3-15,39-1 2 16,18-2 1-16,44 3 0 16,3-3 1-16,2-2 1 15,9 0 0-15,-21-1 1 16,-11-1 2-16,-1 1 0 16,-16-1 0-16,-3 4-10 15,-1 0-32-15,-8 5 8 16,4-1 9-16</inkml:trace>
  <inkml:trace contextRef="#ctx0" brushRef="#br0" timeOffset="129303.59">425 8717 873 0,'-18'-19'445'15,"4"5"-151"-15,6 0-80 16,1-1-15-16,4 5-50 0,4 1-24 16,8 4-38-16,5 1-13 15,17 3-12-15,2 1-3 16,12 4-11-16,4 2-6 15,8-2-13-15,5-2-6 16,13-2-7-16,8-4-3 16,5-4 0-16,8-1 1 15,-3-10 1-15,-7 1 1 16,-8 0-2-16,-9 4-1 16,-18 7 0-16,-7 5 2 15,-16 2 4-15,-19 0 2 0,-11 0 5 16,-2 0 1-16,-11 3 0 15,6 6-2-15,-18 9-4 16,-12 7-1-16,-11 16-2 16,-12 2 0-16,-1 1-5 15,6 6-1-15,7-10-5 16,14-2-2-16,12-5 0 16,-2-11-1-16,12-2 0 15,0-4 1-15,4-6-7 16,1-4-29-16,7-5-92 15,0-3-42-15,2-10-172 16,5-2 204-16</inkml:trace>
  <inkml:trace contextRef="#ctx0" brushRef="#br0" timeOffset="129519.49">1130 8244 904 0,'-11'-23'471'15,"4"14"-140"-15,5 13-34 16,-2 10-89-16,2 3-34 16,9 13-28-16,5-1-13 15,9 2-34-15,3 4-21 0,3-5-38 16,-2-5-14-16,3 0-9 16,1-2 18-16,-1-2-36 15,5 1 292-15,-5-5-217 16</inkml:trace>
  <inkml:trace contextRef="#ctx0" brushRef="#br0" timeOffset="132503.17">982 10447 544 0,'-10'-25'279'0,"-13"-2"-56"16,2 8-40-16,4 3-26 15,0 5-7-15,2 12-4 16,-4 4-11-16,0 13-19 15,-1 5-4-15,5 10-24 16,0 7-8-16,4 8-13 16,2 4-7-16,-1 12-10 15,2 0-5-15,5 2-1 16,2-3 0-16,4-3-2 0,3 1 1 16,5 1-6-16,3 3-1 15,5-6-5-15,9-4-1 16,11-8 0-16,4-3 0 15,7-8-1-15,-4-3 0 16,-4-11-1-16,-2-4-5 16,-4-5-4-16,2-4-3 0,-3-5-4 15,-5-2-1-15,-10-2 3 16,-5-2-21-16,-8-1-80 16,-3 1-84-16,-3-1 98 15</inkml:trace>
  <inkml:trace contextRef="#ctx0" brushRef="#br0" timeOffset="132891.84">762 11408 970 0,'-10'10'358'0,"10"4"-233"0,6 0-44 16,9-3 25-16,7 0 7 16,15-1-16-16,8-1-4 15,15-1 7-15,2-1 2 16,0-5 0-16,-2-2-4 16,-8-3-39-16,-5 0-7 15,-12-2-15-15,-6 2 2 16,-12 0 26-16,-1-3 3 0,-3-3 9 15,-2-1-4-15,-1-5-16 16,-2-2-5 0,0-5-18-16,-2-1-8 0,-5-8-12 15,0 4-3-15,-8-13-4 16,-3 8-2-16,-9-7-13 16,-8-2-34-16,-1 5-100 15,-5-10-19-15,8 7 84 16</inkml:trace>
  <inkml:trace contextRef="#ctx0" brushRef="#br0" timeOffset="133328.26">629 10748 899 0,'-10'4'398'15,"14"-3"-202"-15,1-1-31 16,5-10-28-16,-1-9-23 16,3-11-11-16,5-8 0 15,9-11-2-15,3-5-5 16,1-4-14-16,0 0-7 0,3 8-17 15,0 1-5-15,8 13-5 16,2 4-3-16,-8 5-3 16,-1 4 0-16,-2 5-2 15,-9 0 0-15,1 7-4 16,2 7-5-16,-9 9-3 16,2 13 5-16,-3 15 18 15,-9 6 5-15,-2 11 1 16,-4-3-8-16,-1 3-24 15,4-4-7-15,5-7-8 16,3 0 2-16,7-4-29 16,-3-1-31-16,6-2 31 15</inkml:trace>
  <inkml:trace contextRef="#ctx0" brushRef="#br0" timeOffset="136962.26">654 10696 813 0,'-10'0'463'16,"4"13"-44"-16,-2 10-218 15,2 7-10-15,-11 7-27 16,-4-2-11-16,-9 9-16 16,-3 5-11-16,-13 7-41 15,0 8-20-15,-2-3-34 16,8-4-12-16,13-7-10 15,5-7-3-15,7-9 1 16,-3-6-11-16,3-9-69 16,2-4-51-16,3-10-168 0,4-2-21 15,3-9 186-15</inkml:trace>
  <inkml:trace contextRef="#ctx0" brushRef="#br0" timeOffset="137160.73">155 11148 841 0,'-8'-11'461'15,"6"-1"-78"-15,5 7-74 16,4-5-59-16,8 1-38 16,4-6-42-16,8-1-19 0,4-2-49 15,-2 2-29-15,-1 3-49 16,4 2-12-16,5 1-8 16,6 2-1-16,12 4 5 15,-14-3-23-15,-5 5-96 16,-5-2-64-16,-8 1 94 15</inkml:trace>
  <inkml:trace contextRef="#ctx0" brushRef="#br0" timeOffset="137622.34">278 10740 727 0,'-19'-14'428'0,"2"-1"-91"0,8 7-72 16,0-3-23-16,8 12-67 15,2 1-21-15,4 10-26 16,3 6-10-16,4 9-16 16,4 8-14-16,-1 9-33 15,6 9-13-15,10 3-21 16,4 1-5-16,14-2-6 15,3-3-2-15,-6-13 0 16,1-1-1-16,-14-16 2 16,2 2 0-16,-4-2 1 15,-7-5 0-15,-2-1-10 16,-9-6-41-16,-3-6-129 16,-1-4-15-16,2 1 90 15</inkml:trace>
  <inkml:trace contextRef="#ctx0" brushRef="#br0" timeOffset="137946.24">744 10867 969 0,'-8'-1'477'16,"-1"2"-188"-16,-2 9-111 15,-5 6-9-15,-4 10-76 16,-9 4-20-16,-8 14-26 16,-10 7-7-16,-9 6-10 15,1 0-8-15,1-4-10 16,8-6-3-16,14-8-3 15,3-6 1-15,6-5-72 16,-1-7-66-16,1-12-217 16,5 2 209-16</inkml:trace>
  <inkml:trace contextRef="#ctx0" brushRef="#br0" timeOffset="138193.04">196 10974 1212 0,'6'-15'549'15,"16"3"-256"-15,5 0-56 16,0 4-87-16,9 8-48 16,1 8-54-16,-1 5-16 15,8 9-14-15,1 1-2 0,0 5-8 16,-3 3 0-16,-3-4 16 15,-1 1-15-15,-6-6-134 16,2-5 477-16,-3-9-309 16</inkml:trace>
  <inkml:trace contextRef="#ctx0" brushRef="#br0" timeOffset="138354.65">733 10766 949 0,'-34'34'439'0,"-15"17"-122"16,-8 9-167-16,-14 19-68 15,-7 6-15-15,7 15-72 16,3-2-50-16,20-3 36 16</inkml:trace>
  <inkml:trace contextRef="#ctx0" brushRef="#br0" timeOffset="140188.75">1391 9737 468 0,'10'-4'269'16,"-7"-8"23"-16,3 0-77 15,-1 5 11-15,-7-10 3 16,-8 12-50-16,-6 4-26 0,-17 13-52 15,0 21-12-15,-14 21 2 16,-8 13 8-16,-6 26 1 16,-2 14-6-16,-2 18-1 15,-1 5-7-15,6 8-12 16,2-2-10-16,22-5-23 16,12-4-11-16,19-13-12 15,5-10-3-15,6-15-7 16,6-9-2-16,8-18-6 15,9-8-34-15,21-14-118 16,6-1-572-16,16-9 499 16</inkml:trace>
  <inkml:trace contextRef="#ctx0" brushRef="#br0" timeOffset="140780.93">1193 11387 1066 0,'-29'-1'467'16,"1"9"-252"-16,-5 11-68 15,6 9 22-15,-6 19-40 16,0 11-13-16,-8 29-17 16,-11 14-11-16,5 35-7 15,-8 14-3-15,7 7-5 0,12 19-6 16,1 3-20-16,11-10-7 15,12 21-14-15,-6-11-5 16,11-4-5-16,5 10-3 16,-1-24-3-16,9-7-1 15,14-5-3-15,-2-7-1 16,12-3-1-16,2-4-1 16,5-15-2-16,12-9 3 15,19-20-31-15,-1-9-42 0,5-21 69 16,-2-5-26-16</inkml:trace>
  <inkml:trace contextRef="#ctx0" brushRef="#br0" timeOffset="141623.1">998 15392 539 0,'10'55'215'16,"2"27"-106"-16,6 14 17 16,-4 15 49-16,-3 5 3 15,-11-2-12-15,2-3-9 0,-5-15-7 16,-4-9-8 0,-3-18-24-16,-12-15-10 0,1-23-33 15,-6-11-7-15,-1-28-14 16,4-16-7-16,-6-33-16 15,3-23-9-15,2-38-4 16,6-15 0-16,16-18-4 16,16 12-6-16,32 23-9 15,8 13-4-15,23 27 0 16,-1 1 1-16,-5 13 1 16,4 5 1-16,-11 16 2 15,1 17 3-15,-16 17 1 16,-9 15 4-16,-18 26 7 15,-21 6 3-15,-22 22 3 16,-14 13 0-16,-17 13 0 16,-1 6 1-16,-1 5 16 15,4-7 7-15,9-10 3 16,10-2-1-16,19-15-20 0,10-5-10 16,13-16-13-16,9-5-1 15,20-15 3-15,8-14 3 16,28-20 9-16,11-11 5 15,10-18 7-15,7-8 0 16,-8-10 1-16,-5-12 1 16,-9 3 3-16,-10-1 3 15,-28 10 13-15,-15 10 10 0,-34 10 15 16,-11 14 2-16,-26 12-10 16,-9 11-12-16,-4 21-22 15,-6 9-6-15,13 21-11 16,2 3-6-16,22 4-5 15,13 1-2-15,14-9-4 16,7-4 0-16,11-5-2 16,1-7 1-16,10-8-9 15,7 2-33-15,8-11-95 16,11-2-46-16,18-15-210 16,-1-16 556-16,1-14-175 15</inkml:trace>
  <inkml:trace contextRef="#ctx0" brushRef="#br0" timeOffset="142052.34">2315 15653 1306 0,'-5'13'522'16,"-10"16"-331"-16,3 11-38 16,4 16-12-16,0 11-23 15,8 15-24-15,5 7-10 16,7 10-14-16,3 0-13 15,-1 0 1-15,-2-7-6 16,-1-15-16-16,0-9 2 16,1-31-18-16,2-8-4 15,-2-25 1-15,-2-15-1 0,-4-30-1 16,3-13-1-16,0-37-5 16,3-13-1-16,-9-33-3 15,10-11 0-15,-9-1-2 16,9 11-2-16,19 40-1 15,-11 18-1-15,16 41 0 16,-11 7 1-16,-4 19 1 16,1 13 3-16,-10 10 5 15,4 8 7-15,-11 20 22 16,-8 11 9-16,-17 15 5 16,-10 12-4-16,-12 8-21 15,-1-2-8-15,0-12-3 16,4-6-19-16,3-26-64 15,6-10-17-15,9-22-517 16,6-8 422-16</inkml:trace>
  <inkml:trace contextRef="#ctx0" brushRef="#br0" timeOffset="142595.41">3197 15817 1090 0,'32'-55'516'15,"-26"24"-224"-15,4-4-82 16,-2 1-19-16,-1 2-49 15,-2 3-11-15,-5 5-17 16,-7 3 0-16,-11 1-2 0,-3 5-9 16,-15 5-22-16,-2 4-15 15,-7 14-23-15,-5 6-11 16,4 18-11-16,-1 5-1 16,3 10 3-16,4 11 2 15,12 1-1-15,6 7-6 0,21 3-9 16,8-3-3-16,13-8-4 15,9-6-1-15,1-19-1 16,9-7 3-16,2-8-35 16,1-14-36-16,2-5-91 15,-7-6-62-15,-7-10 135 16</inkml:trace>
  <inkml:trace contextRef="#ctx0" brushRef="#br0" timeOffset="142805.57">3282 15661 1093 0,'-24'3'463'0,"1"11"-270"16,0 2-17-16,-4 6-77 15,0-5-32-15,-5 1-43 16,-1 0-10-16,2 4 9 0,2 2-23 15,6-3-115-15,11-5-321 16,13 0 286-16</inkml:trace>
  <inkml:trace contextRef="#ctx0" brushRef="#br0" timeOffset="143174.64">3618 15593 858 0,'-1'-15'433'0,"-17"15"-107"16,-5 6-108-16,-11 20-26 16,-8 8-43-16,-4 12-44 15,-6 11-10-15,-1 2-28 16,4 6-14-16,12-10-14 16,13-5-1-16,22-16-7 15,7-13-2-15,18-18-1 16,6-11 6-16,9-22 20 15,6-9 7-15,4-15 2 16,1-10 3-16,1 1 2 16,-7 3 0-16,-12 9-1 15,-7 19-4-15,-16 19-11 16,-7 10-7-16,-8 25-17 16,-6 10-7-16,-8 21-13 0,2 10-4 15,1 6 4-15,6-3-14 16,6-3-55-16,6-8-33 15,7-17 270-15,6-6-163 16</inkml:trace>
  <inkml:trace contextRef="#ctx0" brushRef="#br0" timeOffset="143374.94">3917 15181 931 0,'18'-100'448'0,"-11"38"-141"16,-7 22-47-16,-9 33-31 15,-1 15-41-15,-11 29-60 16,4 12-44-16,-3 33-46 16,3 13-11-16,5 26-14 15,0 7-6-15,6 2 21 16,6-6-22-16,5-18-121 16,11-7-94-16,3-25 111 15</inkml:trace>
  <inkml:trace contextRef="#ctx0" brushRef="#br0" timeOffset="143520.25">3738 16157 1058 0,'-39'-30'595'0,"1"-7"-88"16,8-9-146-16,16-1-118 15,7 0-70-15,17 5-87 0,9 5-32 16,19-2-36-16,14-1-9 16,14 3-14-16,11 2-23 15,9 2 275-15,-4 5-194 16</inkml:trace>
  <inkml:trace contextRef="#ctx0" brushRef="#br0" timeOffset="178946.31">7058 13839 438 0,'-48'-14'262'0,"-1"5"-32"16,5 3-24-16,4 2-7 16,6 5-8-16,5 1-20 15,13-2-40-15,10-2-16 16,16-8-19-16,14-3-5 16,21-6-2-16,8-9-1 15,39 5-27-15,7-2-9 16,23 3-19-16,10 9-8 15,12 9-8-15,4 4-10 0,2 9-4 16,6-3-1-16,-8-1-1 16,-9-4 1-16,8-6 0 15,-9 5 2-15,-14-4 0 16,-2 3 0-16,-25 1 0 16,-8-1 1-16,-16-2 1 15,-7 0 3-15,-22-2 3 16,-14 0 4-16,-21-2 17 15,-11 0 4-15,-21-4 2 16,-19-4-1-16,-21-4-16 16,-10-4-4-16,-25-4-5 15,6-3-1-15,-13 2-4 16,-4 5-4-16,0 16-5 16,-12 10-4-16,-12 19-2 15,-6 6 0-15,-4 16 2 16,-5-1 2-16,6 6 0 0,9-1 1 15,14-16 1-15,14-3 1 16,21-19 0-16,10-5 2 16,15-6-2-16,13-3-1 15,23 4 3-15,9-1-3 16,15 1-3-16,8 0 2 16,17 0-5-16,12 0 4 15,27 0 3-15,15-3 0 0,27-5 2 16,15-9 1-16,26 10 0 15,5 0-1-15,21 0 0 16,-1 10-1-16,-15-1 0 16,15 1 1-16,-25 8-1 15,-6-4 1-15,-7 3 1 16,-17 2 0-16,-13 3 0 16,-9-3 1-16,-19-4-1 15,-9-2 2-15,-18-5 2 16,-9 2 1-16,-17-2 1 15,-11-1 7-15,-14-1 5 16,-9-2 2-16,-18 0-1 16,-13-3-5-16,-20-8-7 15,-14-1-4-15,-28-7-3 16,-8-2-3-16,-15-3 0 0,-12-4 0 16,-3 0-3-16,-3 1-2 15,-16 7-6-15,7 8-3 16,0 15-2-16,-1 13 2 15,7 15 2-15,8 3 2 16,20 2 3-16,16-5 1 16,31-6 4-16,18-3 2 15,28-14 1-15,13 1-1 16,32-8 2-16,11-7 0 16,28 1 4-16,15-2 2 0,26-3 3 15,18 2 0-15,21-11 0 16,10-3 0-16,18 0-2 15,2-4-1-15,17 5-1 16,-5-1 0-16,-8 2-1 16,3 2-1-16,-24 6 0 15,-3 3 1-15,-21 6 0 16,-17 3 0-16,-20 3 1 16,-10 1 0-16,-22-1 2 15,-8 1 1-15,-15-1 1 16,-7 2 0-16,-7-2 0 15,-6 0 0-15,-5 0 1 16,-2-1-17-16,-4 7 103 16,1 3-75-16</inkml:trace>
  <inkml:trace contextRef="#ctx0" brushRef="#br0" timeOffset="180470.33">9322 13645 355 0,'16'-12'207'15,"-10"11"33"-15,-4-3-11 16,-7 3 5-16,-5 2 0 16,-5-1-47-16,-5-1-27 0,-10-4-46 15,-1 4-20-15,-13-3-31 16,-4 1-7-16,-18-3-2 16,-9-5 1-16,-15-1-4 15,-17-5-6-15,-11 7-14 16,-8-1-7-16,-7 4-12 15,-2 2 3-15,-8-3 9 16,4 6 3-16,5 2 8 16,1 3-5-16,17 9-12 15,5 3-3-15,17 2 0 16,17-3 0-16,20-5 2 16,14-5-1-16,19-4-5 15,12 0-6-15,26-5-6 16,16 3-3-16,20-7-1 15,11 2 1-15,17 9 2 0,11-2 0 16,25-2 2-16,8 6-1 16,20-9 1-16,-2-4 0 15,6 1 0-15,3-6 1 16,-5-1 0-16,-6 3 1 16,-19 3 1-16,-17-2 0 15,-33 6 1-15,-12 3 2 16,-27 3 4-16,-16 2 6 15,-29 3 10-15,-20-4 3 0,-32-3 0 16,-15-5-5-16,-41-11-9 16,-14-1-4-16,-13 5-6 15,-19 6-2-15,9 23-5 16,1 15-2-16,-16 18 0 16,18 7 0-16,3 1 2 15,1-8 0-15,35-6 0 16,10-8 2-16,35-16 0 15,23 0 2-15,29-18-1 16,18-3-2-16,25-6-3 16,18-8-1-16,43-2 2 15,19 0 2-15,24-1 3 16,22 1 0-16,20 0 2 16,6 0-1-16,30-2 3 15,-12 1-1-15,15-1 2 16,-2-3 2-16,-16 8 0 0,5 3-1 15,-42 9-1-15,-9 9 1 16,-21 18 3-16,-8 2 3 16,-21 16-13-16,-11 8-27 15,-23 4-684-15,-8 9 520 16</inkml:trace>
  <inkml:trace contextRef="#ctx0" brushRef="#br0" timeOffset="198133.42">7067 13613 413 0,'-25'11'271'0,"4"3"-17"16,3-7-89-16,-1-5-17 15,4 5-55-15,0 2-22 16,6 0-26-16,0-2-9 16,4 0-18-16,4-2-5 15,2-3 6-15,6-1 8 0,4-2 16 16,3-4 4-16,4 3 0 15,5-2-1-15,5 1-10 16,5 4-5 0,12 5-12-16,5 1-6 0,10-3-7 15,3-4 0-15,5-3 0 16,5-6-1-16,19-8 0 16,7 0-1-16,16-2 7 15,2 2 2-15,7 7 3 16,7-2-1-16,-6 8-6 15,5 1-2-15,-4 0-4 16,-5 2 1-16,-1-5-1 16,-9-2 1-16,-2-2 4 15,-9-1 4-15,-7-1 3 16,-3 1 0-16,-25 1 0 16,-6 1 0-16,-20 4 2 15,-8-1 2-15,-15 2 3 16,-6 1 5-16,-12-1 3 0,-6 1-3 15,-10 2-3-15,-6-2-6 16,-17 2-6-16,-10-2-1 16,-12 3-2-16,-7 3-2 15,-17 1-2-15,-8 4-1 16,-11 3-1-16,-3-1-1 16,-15-1 0-16,-1 2 0 15,-4-1-2-15,-11 0 1 0,3 5-1 16,-1 3 0-16,-3 7-2 15,1 2 0-15,13 1-2 16,13-2 2-16,20-10 0 16,25 1 1-16,16-5 0 15,9-9-1-15,21 3 2 16,2-4 0-16,28-2 1 16,12-3 7-16,21-4 11 15,13-4 3-15,17-1 3 16,14-1-2-16,23-8-9 15,12 4-3-15,11-6-3 16,11 4 0-16,2 6-1 16,-5-4-2-16,-3 11-2 15,2 5-1-15,-12 4-1 16,-6 3 1-16,-8 2-1 16,-11-2 0-16,-10-5 1 0,-3 8 0 15,-12-6 1-15,-12 6 1 16,-22-5 3-16,-7-4 1 15,-19 0 9-15,-10-4 7 16,-16-1 4-16,-13 0 2 16,-18-4-9-16,-12 1-6 15,-24-6-6-15,-6-1-2 16,-17 0-3-16,2 1-2 16,-1 10-2-16,-9 3 0 0,33 9-1 31,37-5 0-31,1 1 0 0,-118 16 0 0,4 2 0 15,16 8 1-15,60-14-2 16,13-3 1-16,24-1-2 16,6-7-1-16,24-2-5 15,7 1-1-15,19-3 1 16,17 0 2-16,22 2 5 16,21 1 1-16,25-5 1 15,4-2 2-15,20-5 7 16,5-8 3-16,10-1 3 15,2-3 1-15,6-3-6 16,-9 3-3-16,-5 4-3 16,-4 3-1-16,-15 11 0 15,-11 5 0-15,-20 7 0 0,-9 4 1 16,-24 0 6-16,-9-4-19 16,-12 9-67-16,-10 2 186 15,-11 8-110-15</inkml:trace>
  <inkml:trace contextRef="#ctx0" brushRef="#br0" timeOffset="-204923.41">15050 11898 281 0,'-28'-39'238'15,"29"29"26"-15,2 3-62 16,-3-1-25-16,-4 1-24 0,0 7-12 16,-1 2-15-16,1 6-12 15,1 7-42-15,-1 2-17 16,-2 8-23-16,1 0-6 16,4 8-7-16,-5 3-4 15,6 6-3-15,0 4 0 16,0 2-1-16,7 0 1 0,1 1-1 15,2-2-2-15,3-6-3 16,3-5-1-16,2-8-1 16,4-1 0-16,2-7 7 15,1-2 6-15,3-6 8 16,0-3 3-16,7-3-3 16,-2-3-5-16,13-5 0 15,-2-3 4-15,3-7 8 16,7-2 1-16,-4-2-1 15,0 0-7-15,8 2-8 16,8 3-3-16,-2-3-7 16,6 3-2-16,-6 0-1 15,-5 0-2-15,-2 1 0 16,0-3 0-16,3 0 0 16,5 3 1-16,-3 3 0 15,-4 4-1-15,-4 3 0 0,-8 0 0 16,-2 1-1-16,1 1 0 15,-6 8 1-15,3-4-1 16,5 6 1-16,4 2-2 16,0-2 0-16,2 8 1 15,-7 6-1-15,-4 2 0 16,-2 12 2-16,-6 3 0 16,-3 12 1-16,-5 4 1 15,-5 3 0-15,-5-3 1 0,-4-1 0 16,-3 2 1-16,-6 1 0 15,1 1 2-15,-4 0 1 16,-4-4 2-16,1-9 6 16,-3-9 2-16,-3-12 3 15,-1-10 2-15,-4-12 1 16,3 1 1-16,-1-12 0 16,2 0-2-16,4-15-6 15,1-9-2-15,7-18-4 16,4-8-3-16,10-4-4 15,5-1-4-15,6 6-2 16,3-3-2-16,6-2 0 16,6 1 0-16,8-9 1 15,2 2 0-15,-3 4 1 16,-3 0-1-16,-4 15-3 16,1 5 0-16,-1 14 0 15,0 5 0-15,-2 8 2 0,-3-1 1 16,6 5 1-16,-4 0 0 15,-1-1 0-15,3 7 1 16,-8-4 0-16,4 2-1 16,6 1 1-16,-1-7 1 15,11 0 2-15,-1-5 1 16,12 6 0-16,6 5-2 16,-1-1-1-16,0 6-1 0,-4 1-1 15,-5 2 0-15,-1 4 1 16,2 3 0-16,-1 3 0 15,-2-2 0-15,4 4 0 16,-2 0 0-16,-2-4 1 16,2-4 3-16,6-2 4 15,6-1 3-15,5-3-1 16,8 1 0-16,0-1-2 16,-6-5-2-16,7 1-3 15,-1-1 1-15,1 3-2 16,1-2 0-16,-7 0 0 15,-7 3-1-15,-2 1 1 16,4 5 0-16,-4 6-1 16,-7 0 1-16,-3 0-1 15,-7-3 1-15,2-4-1 16,4 2 0-16,2-3 1 0,8 2 0 16,-3 0-1-16,3-1 1 15,-7-4-1-15,-7 1 0 16,-5-1 1-16,-4-3 0 15,-2 3 1-15,0-1 1 16,5 4 2-16,-8-3 0 16,-5-1 3-16,5-2 1 15,-17-10-2-15,6 4 0 0,10-2-3 16,-2 1-1-16,8 3-2 16,0-8 0-16,-3 1 0 15,-3-1-1-15,3 0 1 16,1 2 1-16,-7-4 0 15,-5-3 1-15,-6-4 0 16,-1 0 0-16,-1-2 2 16,4-3-2-16,3 1 5 15,-6-1 4-15,6 1 3 16,0 0 1-16,-4-1-2 16,2 3-4-16,-7 2-4 15,-2 2 0-15,-8 2-1 16,-5 0 2-16,-6 6 1 15,-6-7 0-15,-2 8-9 16,-2 1-29-16,-6-4-83 16,-1 6 391-16,2 4-241 15</inkml:trace>
  <inkml:trace contextRef="#ctx0" brushRef="#br0" timeOffset="-202227.11">15146 11865 254 0,'0'-13'225'16,"-1"-1"26"-16,0 1-64 16,1-1-31-16,-2 3-42 15,-3 5-11-15,1 3-7 16,0 4-1-16,-2 6-16 15,1 0-8-15,-2 5-17 16,-1 6-10-16,2-1-8 16,0 6-4-16,0 8-8 15,0 0-1-15,2 9-5 16,-2 2-4-16,6 3-4 16,2-2-2-16,2-2-4 15,5-4-2-15,1-3-1 0,-1-2 1 16,6-5 0-16,-1-2 1 15,1-5 5-15,2-5 3 16,2 1 4-16,4-4 0 16,4 1-1-16,4 0-2 15,9-1-2-15,-12-3-1 16,-2-4-1-16,-6-1 0 16,-9-4-1-16,14 0 0 15,-4-5 3-15,5 2 2 16,-3-4 7-16,-4 0 3 0,3-3-1 15,0 1-2-15,1 0-7 16,1-3-4-16,-1 5-4 16,-3-2-1-16,3-1 0 15,1 9-1-15,1-1 0 16,4 2 1-16,2 0-1 16,0-3 1-16,3-5 0 15,-4-1-1-15,4-2-1 16,-3-6-1-16,2 8 0 15,4 0 2-15,-1 5 2 16,6 2 3-16,2 2 3 16,1-5-1-16,11 5 0 15,-3 0-2-15,-1-1 1 16,-4-1-1-16,-7-2 0 16,4-2 0-16,-2 2-2 0,3-1 0 15,4 4-2-15,1 0 0 16,6 4-1-16,-1 0 1 15,-2-3-1-15,-4 4 0 16,3-1 0-16,-1 3 1 16,2 5-1-16,1-4-1 15,-3 4 1-15,5 5-2 16,-6 0 2-16,-11 5-1 16,-8 2 4-16,-15 0 1 15,-3 4 3-15,3 2 2 0,-7 6 0 16,4 0 0-16,-8 6 0 15,1 1-2-15,-4-2-2 16,-3 2 1-16,0-4 0 16,0 3 0-16,-4-2 0 15,-2 0-1-15,-2-1 0 16,-12-3-1-16,7-1-1 16,2 2 0-16,-6 1 0 15,12-1 0-15,-9-2 0 16,0 1 0-16,0-8 1 15,-8 3 1-15,-2-4 2 16,-3-3 0-16,-3-3-1 16,5-5-1-16,6-1-2 15,-1-8 0-15,9-1 1 16,0-8 1-16,2-5 1 0,2-3-2 16,-2-9-1-16,1 0-2 15,5-10-2-15,-2-3 0 16,5-10-1-16,-1-7 0 15,4-5-2-15,3-2 0 16,6 1-2-16,7 4-1 16,7 10 1-16,4 0 0 15,-2-4 0-15,7 14 1 16,-1-6 1-16,0-2-1 0,8 9 1 16,-8-8 0-16,6 3 1 15,2 5-1-15,1 6 0 16,0 2 0-16,0 6-1 15,-7 8 0 1,-17 4 1-16,-1 1 0 0,54-14 1 16,6 3 0-16,1 1 2 15,-29 4 2-15,0 0 1 16,-4 0 0-16,-3 6 0 16,1 1-1-16,-1 6 0 15,-6 3-2-15,-2-1 1 16,-11 1 0-16,0 2 0 15,3-2 0-15,3-1-1 16,8 0 1-16,3 0 1 16,2 0 0-16,-3-2 0 15,4-1 1-15,7 3-1 16,0-3-1-16,2 5-1 0,-4-3 1 16,-5-4-2-16,2 3 1 15,0-3 0-15,6 3 0 16,-3 0 1-16,155-13 32 62,0 0-31-62,-174 3 7 0,-10 3-2 0,9-1-1 16,26-5 1-16,-1 0 4 16,5-2 2-16,-6 1 7 15,-7-3 7-15,3-1 10 16,-5-2 2-16,2-9 4 15,7 1-2-15,9-7-1 16,6 1-1-16,9-1-2 16,-2-8-4-16,1 3-7 15,-2-5-5-15,3 10-5 16,5 5-2-16,-12 5-6 16,-2 4-1-16,-15 1-3 15,-10 0 2-15,-3-1 0 16,-7-3 1-16,-5 0-1 15,2 3 0-15,-4 1-3 16,0 3 0-16,-2 0-1 0,-2 3-1 16,-4 0 2-16,-3 3 0 15,-3 1 0-15,-4-4 3 16,-3 3-42-16,-2 1-33 16,0 6-105-16,-6 3 396 15,-5 8-198 1</inkml:trace>
  <inkml:trace contextRef="#ctx0" brushRef="#br0" timeOffset="-201450.6">21860 12148 141 0,'6'-18'169'16,"2"4"26"-16,0 2 20 15,-2-2-21-15,1 5-34 16,-1-1-12-16,-3-3-16 16,-3-1 6-16,-1 0-13 15,-3-1-8-15,0 6-22 16,1 2-24-16,-3 4-16 15,1 1-7-15,-4 2-11 16,-1 4-1-16,-3 4 2 16,-3 3 3-16,-5 6 2 15,-4-1-1-15,-3 5-7 16,-2 2-2-16,-8 0-6 16,-3 1 0-16,-7 6-4 15,-7-3 2-15,-3 2 12 16,1-1 4-16,-8-6 9 15,4 0 0-15,-6-7-13 0,-2 3-7 16,-15-8-11-16,-8 1-2 16,-9-2-6-16,-11-3 0 15,-10 1-2-15,-6-2-1 16,-14-4-1-16,-3 2-1 16,-3-3-1-16,-1-5 1 15,8-9 0-15,1-4-1 16,19-6 1-16,11 0-28 0,23-3 110 15,24 5-72-15</inkml:trace>
  <inkml:trace contextRef="#ctx0" brushRef="#br0" timeOffset="-161064.47">16379 13435 847 0,'4'-11'367'0,"-4"6"-185"16,-3 3 2-16,3 12-9 16,-11 10-25-16,11 26-32 15,0 13-17-15,-6 16-20 16,6 7-7-16,0-4-24 16,-4-1-11-16,5-10-26 15,-6-11-7-15,0-8-8 16,9-6-10-16,0-8-39 15,4-4-38-15,-1-7-155 16,-5-11 157-16</inkml:trace>
  <inkml:trace contextRef="#ctx0" brushRef="#br0" timeOffset="-160691.59">16811 13414 936 0,'8'-2'408'15,"-7"22"-212"-15,-7 11-8 16,-1 20-43-16,-10 18-29 16,-1 7-38-16,1 6-11 15,5-5-16-15,2-13-6 0,20-17-15 16,10-12-5-16,10-20 3 15,10-3 8-15,1-16 32 16,-3-10 16-16,3-15 7 16,-4-10-3-16,0-13-12 15,-4-6-6-15,-14-4-9 16,-3-4-5-16,-17 3-19 16,-8 5-11-16,-10 13-14 15,-4 8-4-15,-6 17-8 16,-3 8-1-16,1 7-36 15,1 5-51-15,1 3 356 16,11 3-230-16</inkml:trace>
  <inkml:trace contextRef="#ctx0" brushRef="#br0" timeOffset="-158828.65">4985 11931 821 0,'-1'-5'287'16,"6"2"-236"-16,11 5-51 15,6 0-1-15,5 3 2 16,6 2-1-16,9 2-3 16,8 4-2-16,12 5 3 15,5 6 2-15,-1 9 8 16,-6 7 6-16,-1 13 15 16,-2 2 11-16,6 9 27 15,8 3 12-15,-5 6 1 16,2 11-8-16,-13 16-25 15,-10 4-14-15,-7 9-11 16,-9 6-3-16,-6 9 1 0,-5 4 3 16,-10 6 6-16,0 9 0 15,-8 2 1-15,0-2-6 16,4 8-10-16,-1-12-2 16,10-10 2-16,6-4 0 15,15-12 4-15,15 0 0 16,7-10-3-16,6-4 0 15,8-13 0-15,-2-11-2 0,18-6-1 16,14-5 0-16,12-9-3 16,-27-30 0-1,2-1 0-15,72 8-1 0,26-9 1 16,-9-12 4-16,-11-15 7 16,2 0 2-16,18-6 8 15,0-2 0-15,0 1-1 16,1-3-1-16,-10 1-2 15,8 8-4-15,-7 4 0 16,-13 3 4-16,8 5 12 16,-15-3 3-16,-12-1-3 15,9 5-5-15,-22 3-15 16,1 0-1-16,-13 0 1 16,-6 0-1-16,-6 3-3 15,-8 3-2-15,-3 5 1 16,-3-1 9-16,-7 2-96 15,8-2-369-15,9-21 313 16</inkml:trace>
  <inkml:trace contextRef="#ctx0" brushRef="#br0" timeOffset="-156610.4">12017 14672 608 0,'-7'-29'306'0,"4"27"-73"16,-3 3-24-16,-7 12-57 16,0 4-26-16,-8 6-55 15,3 9-11-15,4 16-12 16,-2 11-7-16,-2 26-18 15,-4 3-7-15,0 6-8 16,4 4 1-16,4-11 2 16,2-1-7-16,6-7-43 0,0-7-21 15,9-9-41-15,2-4-17 16,7-10-34-16,6-3-31 16,8-11-88-16,8-7-7 15,14-15 73-15,2-11 54 16,-2-10 205-16,-3-9 78 15,-9-10 71-15,-1-3 19 16,-1-9-28-16,2-6-18 0,4-12-22 16,4-9 1-16,10-6-16 15,-1 0-10-15,-6 2-3 16,-5 10-2-16,-18 16 7 16,-17 6 6-16,-16 21 1 15,-18 9-12-15,-22 17-36 16,-1 15-24-16,-8 26-39 15,5 5-9-15,13 13-4 16,8 2-1-16,19-9-8 16,9-8-1-16,12-8-4 15,10-8 0-15,4-10-1 16,3-6-1-16,8-11-29 16,3-5-27-16,13-7-109 15,-2-12-66-15,0-6 141 16</inkml:trace>
  <inkml:trace contextRef="#ctx0" brushRef="#br0" timeOffset="-156250.78">13005 15224 694 0,'-30'57'385'15,"-11"11"-3"-15,-2 4-132 16,-1-5-50-16,5-6-24 15,29-30-69 1,6-16-28-16,-1 0-46 0,-6 33-8 0,13-28-12 16,9-7-1-16,16-39 5 15,7-8 6-15,9-15 11 16,3-5 5-16,-4-6 5 16,0 0 1-16,-7 10-4 15,-7 1-3-15,-5 17 3 16,-9 9 1-16,-5 16 4 15,-2 7 3-15,-5 19-4 16,-1 5-3-16,-3 9-13 16,-2 5-7-16,-1 9-12 15,-2-2-1-15,5 3-35 16,0 1-32-16,6-4-135 16,5-3-93-16,5-7 174 15</inkml:trace>
  <inkml:trace contextRef="#ctx0" brushRef="#br0" timeOffset="-155935.37">13869 14541 1174 0,'-23'11'527'0,"-17"10"-255"16,-4 9-51-16,-5 22-43 16,1 10-24-16,0 19-19 15,1 13-9-15,2 11-30 16,8 7-14-16,-4-4-26 16,9-4-8-16,12-14-21 15,-1-10-11-15,30-7-11 16,-8-12-3-16,26-14-26 15,0-6-25-15,15-12-73 16,13-5-49-16,-1-7 105 16</inkml:trace>
  <inkml:trace contextRef="#ctx0" brushRef="#br0" timeOffset="-155279.25">14188 15174 752 0,'2'7'346'0,"-2"17"-144"16,0 16-27-16,-2 12-33 16,0 10-22-16,0 10-21 15,-1 3-9-15,0-1-7 16,0-7-6-16,-1-8-16 15,-1-11-1-15,0-11 2 16,0-10 2-16,2-15 5 16,3-8-10-16,2-17-26 15,5-11-10-15,13-26-20 16,6-8-4-16,18-11-3 16,9-2 0-16,3 7-1 15,-4 3 2-15,-4 10 1 0,-9 7 1 16,-4 4 1-16,-1 6 0 15,-10 8 1-15,-2 8 5 16,-10 16 27-16,-9 3 20 16,-10 24 32-16,-11 11 9 15,-9 19-9-15,1 12-14 16,-1 3-29-16,10-6-12 16,6-9-21-16,4-10-6 0,11-14-5 15,2-3 0-15,11-4 0 16,2-4-2-16,3-6-21 15,1-6-20-15,-1-9-60 16,-1-8-45-16,1-10-99 16,0-4-57-16,-1-7-208 15,-3-2 317-15</inkml:trace>
  <inkml:trace contextRef="#ctx0" brushRef="#br0" timeOffset="-155146.6">14727 15452 652 0,'-24'-5'343'0,"-12"4"-92"15,1 1-76-15,3 1-100 16,2 2-32-16,15-3-43 16,7-2-20-16,13 2-60 15,6-3-51-15,12-3-169 0,1-2 187 16</inkml:trace>
  <inkml:trace contextRef="#ctx0" brushRef="#br0" timeOffset="-154887.71">14941 15309 568 0,'35'-9'377'15,"-17"5"-2"-15,-2 8-29 16,-21 8-66-16,-7 4-41 16,-6 3-66-16,-2 0-44 15,-1 3-73-15,4-2-24 0,0-3-19 16,6-2-4-16,10-4-6 16,1-3-1-16,9-1 0 15,8 0 0-15,6-2 5 16,0 0 2-16,2 4 7 15,-8 1 7-15,-6 0 12 16,-3 4 5-16,-12-1 5 16,-2 5-4-16,-9 0-7 15,-7 2-6-15,-4-1-73 16,-8-5-16-16,-5-2 29 16</inkml:trace>
  <inkml:trace contextRef="#ctx0" brushRef="#br0" timeOffset="-154499.15">15379 15471 770 0,'11'46'462'0,"-13"8"47"0,-5 5-262 16,-2 19-47-16,-6 0-29 15,-4-6-58-15,8 0-10 16,-1-20-51-16,4-10-14 15,6-15-22-15,3-11-7 16,4-17-1-16,1-8-1 16,8-20 0-16,-1-14 1 0,11-26-5 15,4-12 0-15,-3-14-2 16,1-1-1-16,3 14 0 16,0 2 0-16,6 15 0 15,1 3-1-15,-4 12 1 16,-1 15 0-16,-9 17 2 15,-3 15 3-15,-10 19 7 16,-5 4 6-16,-12 16 12 16,-10 4 1-16,-12 8-2 15,-10-4-3-15,-5 0-8 16,-2-2-21-16,7-9-35 16,7-1 336-16,19-9-241 15</inkml:trace>
  <inkml:trace contextRef="#ctx0" brushRef="#br0" timeOffset="-154109.41">16264 15221 1005 0,'-11'-2'443'0,"-10"3"-225"16,-3 4-15-16,0 17-50 16,-9 2-20-16,0 12-31 15,4 4 2-15,-1 0-6 16,6 1-11-16,9-10-17 15,5-2-10-15,11-14-19 16,5-5-6-16,9-7-3 16,2-6-4-16,4-8-5 15,1-4-4-15,-6-7-5 16,-1-1-1-16,-7-3-28 16,-1-3-36-16,-2 0-99 15,2 1 9-15,1 5 72 16</inkml:trace>
  <inkml:trace contextRef="#ctx0" brushRef="#br0" timeOffset="-153811.39">16329 15235 986 0,'-3'27'497'0,"-1"7"-184"16,-7 0-106-16,-1 1-28 16,9 0-69-16,-1-3-24 15,10-7-45-15,1-5-18 16,0-9-15-16,2-2-4 15,-3-8 6-15,4-2 8 16,4-7 8-16,1-8 3 0,6-6-5 16,-3-5-6-16,6-4-4 15,-1-2 7 1,-1 1 14-16,-2 5 6 0,-10 10 7 16,-1 10-3-16,-9 11-13 15,-1 10-6-15,-5 10-12 16,-3 4-4-16,6 4-30 15,3-1-32-15,10-7-138 16,6-4-104-16,7-12 178 16</inkml:trace>
  <inkml:trace contextRef="#ctx0" brushRef="#br0" timeOffset="-153306.28">16942 15328 634 0,'43'-27'424'0,"-4"-3"15"0,-4 3-70 16,-18 2-88-16,-4 4-38 15,-19 12-49-15,-11 8-18 16,-9 9-49-16,-10 1-33 16,-5 5-50-16,0 0-14 15,-9 5-19-15,6 8-3 16,2 4-5-16,-1-3-3 16,14 0-5-16,6-1-4 15,22-2-2-15,13-2-1 0,24-7 2 16,10-4 2-16,6-12 3 15,1-1 1-15,-3-4 5 16,-5 0 0-16,-3 3 4 16,-5 2 3-16,-14 2 9 15,-2 4 10-15,-14-1 18 16,-3 2 7-16,-3 3-1 16,-5-3-6-16,-3 2-19 15,-3 1-7-15,-10 3-11 16,1 3-2-16,-6 9-3 15,-2 3-2-15,7-2-1 16,6 6-2-16,16-8-2 16,11-6 0-16,19-3 0 15,8-13 3-15,15-3 3 0,2-8 0 16,-2-1 4-16,-8 5 2 16,-28 0 5-16,-7 3 1 15,-12 6 4-15,-7 1-2 16,1 12-3-16,-9 0-1 15,0-4-25-15,1-4-23 16,12-14 204-16,9-4-141 16</inkml:trace>
  <inkml:trace contextRef="#ctx0" brushRef="#br0" timeOffset="-153001.4">17630 14581 1106 0,'-7'-40'487'0,"0"18"-204"15,1 7-27-15,6 13-40 16,2 4-37-16,10 10-71 16,7 10-25-16,11 18-10 15,1 13-6-15,6 27-6 16,-4 10-2-16,-2 20-5 15,-1 6 0-15,-14 5 5 16,-4 1-3-16,-12-10-5 16,-10-5-4-16,-12-14-18 15,-5 0-6-15,-15-9 1 16,-4-7-17-16,-5-15-61 16,1-16 20-16,10-26 2 0</inkml:trace>
  <inkml:trace contextRef="#ctx0" brushRef="#br0" timeOffset="-152314.1">18879 14823 1074 0,'0'-5'485'16,"-5"5"-243"-16,-10 0-11 15,-10 12-81-15,-7 4-43 0,-15 11-46 16,-11 4-15-16,-15 9-9 16,-1 5 11-16,3 4 21 15,10 0 5-15,13-4 17 16,5 2-3-16,4-5-4 15,3-1-3-15,7-3-8 16,2-11-5-16,18-4-21 16,9-4-9-16,13-6-12 15,7-1-4-15,10-2 1 16,6-1 5-16,-2-1-4 16,3 1-3-16,-1-2-7 15,-3 1-3-15,2 0-5 16,-1-4 1-16,1 2-14 15,-1-3-27-15,4 0-30 16,4 2 241-16,4-14-149 16</inkml:trace>
  <inkml:trace contextRef="#ctx0" brushRef="#br0" timeOffset="-152012.68">19530 14783 1186 0,'-8'-28'577'0,"-12"8"-225"0,-1 10-174 15,-3-1-8-15,-3 15-89 16,-2 10-21-16,-5 9-20 16,3 18-10-16,2 10-7 15,4 11-3-15,10 13-5 16,1 1-3-16,7 4-7 15,3-4 0-15,8-6-3 16,2-2 0-16,12-9-1 16,2-7-38-16,7-11-64 15,7-9-44-15,3-10-106 16,2-7-20-16,2-22 171 16</inkml:trace>
  <inkml:trace contextRef="#ctx0" brushRef="#br0" timeOffset="-151654.62">19949 14953 1383 0,'-38'17'568'15,"0"9"-361"-15,-1 6-33 16,2 12-71-16,5 5-31 15,10 8-37-15,10 2-12 0,15-5-10 16,14-3 6-16,13-15 19 16,7-6 11-16,9-16 28 15,7-8 22-15,22-17 8 16,-4-11-4-16,4-18-29 16,-14-6-27-16,-30-11-24 15,-8-4-1-15,-29-5-3 16,-8 0-1-16,-14 6-6 15,-1 6-5-15,-13 20-7 16,-7 9 0-16,-2 15-39 16,-4 3-33-16,14 6-58 15,7 1 154-15,18 4-38 16</inkml:trace>
  <inkml:trace contextRef="#ctx0" brushRef="#br0" timeOffset="-150997.43">19485 14755 785 0,'-5'-6'399'0,"-3"0"-122"16,3 6-44-16,-2 6-54 15,0 0-29-15,-3 17-31 16,1 6-18-16,-1 19-25 16,1 10-11-16,2 18-15 15,-4 9-9-15,2 8-12 16,-1-3-1-16,0-3-5 16,3-11 1-16,0-11-3 15,1-12-2-15,1-17-3 0,1-8 0 16,1-17-3-16,0 0 1 15,3-11 1-15,3-11 2 16,1-15 2-16,5-7 2 16,-4-28 2-16,3-3 0 15,-2-29 5-15,-1-8 1 16,3-4-1-16,0 3-5 16,2 23-7-16,0 14-2 15,-2 24 3-15,-5 12 5 0,-4 18 14 16,-1 8 2-16,-7 15-6 15,-1 11-6-15,-2 22-16 16,-2 15-3-16,2 8-2 16,0 8-1-16,3 2-1 15,2-4 1-15,6-5 12 16,2-9-28-16,6-16-62 16,2-8-37-16,6-7 51 15</inkml:trace>
  <inkml:trace contextRef="#ctx0" brushRef="#br0" timeOffset="-150351.25">20049 14930 734 0,'0'-4'378'0,"-11"0"-92"16,-1 3-74-16,-4 5-40 16,-7 4-35-16,-2 8-29 15,-3 6-13-15,-2 8-17 16,-1 5 1-16,-2 4-15 16,5 4-8-16,5 3-16 15,3 1-12-15,11 1-15 16,4-3-5-16,9-2-4 15,8-7 0-15,9-6-2 16,3-3 1-16,5-11 0 16,2-5 1-16,0-12-4 15,3-5 10-15,13-6 36 0,-2-5 16 16,0-10 33-16,1-7 0 16,-13-16-20-16,2 5-10 15,-5-5-18-15,-7 0-6 16,-9-1-4-16,-10-4-1 15,-9-2-1-15,-6 1-1 16,-9 8-3-16,-2 6-2 16,-12 11-7-16,-12 10-6 0,-8 12-10 15,-4 7-3-15,8 9-3 16,11 6 0-16,19 6-32 16,8 0-31-16,11 1 7 15,3 1-342-15,10-2 294 16</inkml:trace>
  <inkml:trace contextRef="#ctx0" brushRef="#br0" timeOffset="-145766.5">21048 13990 476 0,'0'0'355'0,"0"-1"7"15,-1 0-88-15,-1 0-32 16,0-2-68-16,-8-9-28 15,-20-29-48-15,28 28-27 16,9 1-29-16,3 0-12 16,3 3-20-16,7 6-6 15,-1 4-4-15,-1 4 1 16,-5 10 0-16,-6 1 0 16,-8 4 2-16,-6 1 4 0,-5-1 8 15,-2 0 5-15,-9-3 15 16,3-4 1-16,-4-7 1 15,1-6-2-15,12-7-8 16,1-9-3-16,11-9-5 16,8-2-4-16,9-7-6 15,5 2-1-15,10 2-4 16,-4 3 1-16,-2 7 17 16,-1 6 8-16,-14 13 13 15,-2 2 5-15,-4 11-7 16,-6 2-2-16,-3 5-2 15,-3 1-3-15,-6-2-7 16,0 0-4-16,9-3-6 16,-3-5-4-16,4-4 4 15,1-4 3-15,-6-7-42 0,4 1 301 16,9 2-218-16</inkml:trace>
  <inkml:trace contextRef="#ctx0" brushRef="#br0" timeOffset="-144889.35">21140 14590 796 0,'0'0'395'0,"-2"0"-121"0,0 7-38 16,0 3-53-16,-1-1-25 16,-15 31-33-16,2-29-13 15,-10 0-21-15,0-1-12 16,6 3-24-16,1-2-10 15,12-6-18-15,2-5-5 16,8-12-1-16,9-5 0 16,10-5 0-16,4-1-2 0,-3-2-8 15,-2 4 1-15,-9 4 8 16,-3 10 2-16,-1 10 2 16,-6 2-1-16,2 13-7 15,0 5-1-15,-4 0 0 16,3 4 0-16,-9-4 5 15,1-2 5-15,-9-7 12 16,-9-1 4-16,1-3-2 16,-4-1-4-16,-3-5-14 15,4-1-4-15,2-10-5 16,1-7-4-16,15-5-3 16,7 1-3-16,9-8-2 15,10 6-1-15,7 3-1 16,0-3 1-16,2 11 0 15,-2-1 0-15,-9 10 0 16,-1-1 1-16,-9 6 1 0,0 5 1 16,0-1 2-16,-3 5 2 15,-2 4 3-15,-7-5 3 16,-6 1 1-16,-3 2 0 16,-9-6-2-16,0 1-2 15,-7-5-1-15,9-4 0 16,7-9 2-16,3-3 0 15,10-5-4-15,-2-5-1 16,6 3-5-16,4-4 1 0,10 9-1 16,-3-3 3-16,11 4-18 15,2 3-20-15,-5-6 249 16,15-2-176-16</inkml:trace>
  <inkml:trace contextRef="#ctx0" brushRef="#br0" timeOffset="-143535.55">20976 15677 527 0,'-14'-3'296'0,"3"-1"-40"15,-1 0-23-15,2-4-54 16,2-1-20-16,-1-11-23 16,3-2-17-16,5-2-24 15,3-5-12-15,9 4-37 16,0 0-11-16,5 6-10 16,0 4-4-16,3 5-4 0,-1 8-2 15,-1 4-7-15,0 7 0 16,-8 7 7-16,0 4 3 15,-9 13 13-15,-8 0 7 16,-6 4 7-16,-5-2 2 16,-1-11-4-16,-1 3-4 15,4-12-6-15,4-2 0 16,7-9-3-16,0-10-2 16,6-15-4-16,1-6-2 0,7-10-3 15,5 6-1-15,6-1 1 16,1 6 3-16,0 4 8 15,2 2 2-15,2 16 1 16,-10 0-5-16,4 10-6 16,-3 2-3-16,-10 5-2 15,1 7 1-15,-6-3 16 16,-5 8 14-16,-13-5 18 16,1 3 4-16,-12-4-14 15,-3-6-11-15,13-2-18 16,-4-12-6-16,14-3-10 15,6-6-4-15,6-11-6 16,7 0 1-16,10-10-23 16,6 2-20-16,1-1 188 15,8 6-127-15</inkml:trace>
  <inkml:trace contextRef="#ctx0" brushRef="#br0" timeOffset="-135728.68">21714 13642 429 0,'-6'-21'258'0,"0"-5"-18"16,6-1-33-16,1-3-43 15,4 1-18-15,3 1-27 16,-2 2-4-16,2 6-17 15,-4 4-7-15,-3 7-4 16,-2 5-8-16,-2 4-15 16,1 2-8-16,0-2-24 15,1 0-10-15,-4 19-10 16,-12 39-2-16,11-12 0 16,0 4-1-16,3 13-3 15,-1 0-2-15,-3-6 0 16,1-1 1-16,0-13 3 15,4 0 3-15,-4-8 6 16,4-2 2-16,2-7 1 16,0-1 5-16,0-12 18 15,0-1 7-15,-6-8 6 0,6-4 0 16,6-5-11-16,1-2-4 16,7-3-6-16,-3-1-5 15,7 1-10-15,1-1-3 16,10 2-2-16,1-3-1 15,3 0-3-15,0-1-2 16,-1 1-3-16,-3 2 0 16,1 2-2-16,-2 1 1 15,-7 1-1-15,0 2-1 0,-8 1 1 16,-5-2 6-16,-5 2-40 16,-4-1-44-16,-10 0-143 15,1 1-374-15,-12 0 397 16</inkml:trace>
  <inkml:trace contextRef="#ctx0" brushRef="#br0" timeOffset="-135493.65">21655 13806 790 0,'2'-8'419'16,"1"-7"-115"-16,10-2-109 15,4 3-29-15,3 2-67 16,11 8-33-16,2 5-37 16,0-1-13-16,1 2-9 0,0-2-1 15,-3-7-1-15,3 5 3 16,-2-4-53-16,-3-4-54 16,-8 3-113-16,-9-9 119 15</inkml:trace>
  <inkml:trace contextRef="#ctx0" brushRef="#br0" timeOffset="-135267.47">21755 13506 856 0,'-8'-12'448'15,"5"0"-145"-15,9-1-113 16,9 0-38-16,9 1-75 15,2 1-23-15,2 6-35 16,-1 0-11-16,1 7-4 16,6 4-2-16,0-1-28 15,3 4-46-15,2 0 49 16,-1 0-8-16</inkml:trace>
  <inkml:trace contextRef="#ctx0" brushRef="#br0" timeOffset="-134411.42">22171 13774 470 0,'-4'25'314'0,"4"2"-8"15,-1-5-97-15,1 2-26 16,4 0-47-16,-2-2-11 15,-1-3-7-15,-1-2 9 0,-6-5 6 16,0-1-8-16,-1-8-21 16,4-3-14-16,4-7-30 15,2-9-10-15,8-8-19 16,4-2-6-16,-1-3-8 16,3 0-3-16,-1 5-7 15,-1 0-2-15,1 4-3 16,1 5-1-16,1 6-7 15,0 0-31-15,1-3-81 16,-2 1-49-16,-2-1-47 16,1 9 20-16,-2 11 67 15,4 2 48-15,-8 8 54 16,0 2 10-16,-4 3 12 16,-7 3 2-16,-1 0 26 15,-5 2 32-15,-4-5 53 0,3-1 20 16,1-5 12-16,2-1-17 15,1-6-26-15,1 0-13 16,4-3-29-16,0-5-12 16,6-6-24-16,0-6-7 15,6-4-7-15,4-5-1 16,6 1-3-16,9 2-1 16,-11-6-1-16,3 4-1 15,0 0 0-15,-9-3-3 0,12 8-5 16,-3-4-2-16,1 0-2 15,0 1 2-15,1-1 4 16,-2-2 3-16,-4 5 3 16,2-4 0-16,-5 3 1 15,-2 9 0-15,-5-2 1 16,-2 9 1-16,-8 2 4 16,-3 2 2-16,-4 12 7 15,-4 4 4-15,-4 6 7 16,-3 2 3-16,3-2 3 15,2-4-2-15,7-5-5 16,3-5-4-16,6-4 4 16,0-2 4-16,3-3 13 15,1-3 6-15,-1-3 1 16,2-2-1-16,-4-6-6 16,-1 0-4-16,-2-3-9 15,-1-5-7-15,1 4-9 0,1-1-5 16,4 1-6-16,-3 0-1 15,3 1 4-15,-1 2-22 16,-1-1-60-16,0 0-58 16,0 2-158-16,2 5-62 15,0 5 214-15</inkml:trace>
  <inkml:trace contextRef="#ctx0" brushRef="#br0" timeOffset="-134144.06">22835 13729 699 0,'11'49'407'0,"-11"-33"-36"15,0 0-38-15,1-1-68 16,3 0-33-16,0-7-63 16,0-4-18-16,2-6-23 15,4-2-10-15,2-6-14 16,4-2-10-16,3-7-27 16,-1-2-12-16,4 2-13 15,-1-2-5-15,2 3-15 16,0 5-6-16,-2 0-9 15,-4-1-4-15,6 3-1 16,0-7 0-16,8 9-3 16,5-3-32-16,2 3-33 15,3 1-50-15,8 3-534 16,3-2 466-16</inkml:trace>
  <inkml:trace contextRef="#ctx0" brushRef="#br0" timeOffset="-124232.36">23850 13013 743 0,'4'-21'370'0,"-11"-4"-92"0,-3 4-39 16,-9 6-23-16,-2 6-20 15,-3 12-30-15,-4 10-17 16,-2 19-23-16,1 13-9 15,-2 15-27-15,2 6-10 16,9 4-25-16,-2-3-12 16,7-4-20-16,7 2-7 15,4-5-7-15,8-1-2 0,8-14-9 16,0-8-15-16,7-18-64 16,-2-7-54-16,8-15-489 15,3-12 428-15</inkml:trace>
  <inkml:trace contextRef="#ctx0" brushRef="#br0" timeOffset="-123809.86">23950 13100 560 0,'-4'20'353'16,"-4"0"-48"-16,9 9-72 16,2 5-29-16,1 6-42 15,1 3-13-15,-9-2-17 0,-3-3-11 16,-3-7-27-16,-2-6-14 16,6-7-22-16,6-6-5 15,0-9 3-15,2-5 0 16,14-11-11-16,-7-7-6 15,13-8-21-15,0-4-6 16,-6-11-5-16,8 0-1 16,-5 1-3-16,1 3-2 0,0 17-1 15,-6 9-1-15,-4 15 0 16,-3 9 1-16,-6 15 4 16,1 3 2-16,-5 3 2 15,-3 3 0-15,1-2-2 16,-4-3-1-16,4 1-5 15,1-4-28-15,2-1-91 16,2-1-87-16,7-10 120 16</inkml:trace>
  <inkml:trace contextRef="#ctx0" brushRef="#br0" timeOffset="-123554.03">24302 13269 857 0,'9'-22'484'0,"-11"18"-66"15,-7 5-70-15,-10 15-104 16,-4 5-50-16,1 3-74 16,8 1-29-16,5-4-38 0,11-5-13 15,15-8-18-15,3-8-2 16,17-4 8-16,0-5 8 16,-8-5 9-16,-4 1 2 15,-19-3-6-15,-4 2-8 16,-6 2-13-16,-9-8-5 15,1 7-13-15,-4-10-26 16,5 5-56-16,3 5 311 0,-2 7-198 16</inkml:trace>
  <inkml:trace contextRef="#ctx0" brushRef="#br0" timeOffset="-122699.58">24034 13674 556 0,'-9'0'331'0,"2"17"-35"16,-1 2-68-16,0 11-55 16,-5 1-30-16,5-1-22 15,3 3-8-15,-1-6-14 16,4-4-5-16,-1-3 5 16,1-4 4-16,-7-4 17 15,-2 0 2-15,-2-4-12 16,2-3-13-16,7-5-32 15,3-3-13-15,4-7-25 16,7-3-9-16,7-9-9 16,2-3-3-16,3-7-2 15,0 1-2-15,4-3-14 16,5 2-11-16,1 8-14 16,0 1-3-16,0 4 9 15,-4 1 11-15,-3-3 12 0,1 3 4 16,-6 8 4-16,-2 6-1 15,-9 13 1-15,-6 3 2 16,-10 12 15-16,-6 6 12 16,-9 6 21-16,-2 2 9 15,1-1-2-15,5-2-8 16,9-9-19-16,6-3-11 16,7-9-11-16,4-3-3 0,2-9 1 15,3-3 0-15,1-7-1 16,3-3-9-16,1-2-28 15,-3-4-18-15,0-2-47 16,-2 1-9-16,-6-1 14 16,-2 1 19-16,-7 4 45 15,-9-4 18-15,-5 8 8 16,-3 8-3-16,-4 4 2 16,2 7-6-16,3 0-34 15,5-4-37-15,12 2-100 16,1-8-44-16,11-6-103 15,4 1-223-15,9-5 379 16</inkml:trace>
  <inkml:trace contextRef="#ctx0" brushRef="#br0" timeOffset="-122371.6">24441 13683 661 0,'23'-5'467'0,"-17"5"40"16,-2 0-94-16,-4 5-130 15,0 3-68-15,0 2-95 0,-4-1-41 16,0 4-47-16,-5-5-10 15,-1 0-10-15,3-1-1 16,1-5 4-16,11 1 3 16,-3-7 3-16,1 1-1 15,-3 2-6-15,0 0-5 16,0 0-4-16,0 0 1 16,7-5 8-16,2 2 8 0,-3 2 27 15,-6 0 11-15,0 2 11 16,0 0-2-16,0 0-20 15,6 14-10-15,-2 4-15 16,-3 24-7-16,-8-26-8 16,-8 0-3-16,8-3-3 15,-2-1 1-15,4 0-18 16,5-3-35-16,-4-3-111 16,-2-6-68-16,-4-4 131 15</inkml:trace>
  <inkml:trace contextRef="#ctx0" brushRef="#br0" timeOffset="-121651.74">24613 13853 633 0,'-2'-3'320'0,"1"2"-60"16,0 0-84-16,1 1 4 16,1 8-14-16,5 20-5 0,5 35-10 15,-12-18-4-15,-5 6-24 16,-4 4-9-16,-1-2-19 16,-1-11-29-16,1-7 5 15,2-17-33-15,4-6 4 16,5-12-4-16,0-5-4 15,4-12-7-15,-1-12-8 16,2-13-9-16,1-11-3 16,5-14-3-16,3-1-1 15,6 5-2-15,3 8-1 16,6 18 2-16,3 5-4 0,5 13 0 16,0 6-1-16,-2 7 2 15,-10 6 2-15,-14 5 5 16,-6 9 4-16,-16 9 0 15,-7 3 0-15,-11 7-1 16,-8 0-4-16,1 1 8 16,4-1-20-16,8-4-94 15,2-6-76-15,11-10 98 16</inkml:trace>
  <inkml:trace contextRef="#ctx0" brushRef="#br0" timeOffset="-120818.5">24787 13844 861 0,'15'-14'492'16,"-5"5"-110"-16,-4 8-133 0,-6 4-45 15,-4 14-81-15,1 6-20 16,-4 10-16-16,-3 4-7 16,4 2-8-16,1-2-12 15,5-4-24-15,2-5-9 16,3-11-3-16,5-4 7 15,1-15 14-15,-1-12 6 16,6-9 0-16,2-13-6 16,-3-6-15-16,6-1-3 0,-2-3-8 15,-2 5-2-15,-7 6-1 16,-2 8 2-16,-3 12 5 16,4 7 1-16,1 11-1 15,-4 5-4-15,-7 7-7 16,-10 4-3-16,5 9-3 15,0 3-1-15,0 1-3 16,7 1 1-16,3 1-2 16,-4-5 0-16,1-6 1 15,-1-3-1-15,-1-14-1 16,2-2 0-16,5-10 0 16,0-8-1-16,4-8 0 15,-4-5 0-15,11-4 1 16,0 2-1-16,-1 0 1 15,5 6 0-15,-10 8 0 16,-4 2 0-16,0 9 0 0,-6 2 0 16,-1 5 0-16,-1 5 0 15,-1 2 1-15,2 3 0 16,2-4 0-16,2-2 0 16,5-2 1-16,-2-5 0 15,5-1 0-15,0-3-1 16,-1-4 0-16,4-1 0 15,-2-4-1-15,0-1 1 16,-2-1 2-16,-3 2-1 0,-6 4 12 16,-4 4 12-16,-7 5 15 15,-3 2 6-15,-3 10-3 16,0 5-12-16,5 3-15 16,4 1-5-16,8-3-8 15,7-2-1-15,3-3 0 16,2 0 0-16,4 0-1 15,-1-3 0-15,0 4-1 16,-1-2-1-16,-6 1 1 16,-6 3 1-16,-6 3 3 15,-8 2 1-15,-5-2 1 16,1 0 0-16,-1-6-3 16,0-3 0-16,8 0-4 15,-2-6-16-15,2-5-46 16,1-4-23-16,-1-16-58 15,4-2-15-15,4-8 322 0,6-1-154 16</inkml:trace>
  <inkml:trace contextRef="#ctx0" brushRef="#br0" timeOffset="-120459.3">25169 13271 573 0,'0'-27'364'16,"3"2"-9"-16,6 3-129 15,0 4-13-15,3 2-19 16,2 4-11-16,0 8-19 16,0 8-5-16,-2 14-33 15,-5 9-16-15,2 17-26 16,-2 9-12-16,-1 14-19 15,3 5-8-15,-1 4-13 16,6-3-4-16,3-3 16 16,-2-8 13-16,2-7 4 15,-2-3 9-15,-8-4-16 16,6 2-16-16,-12 0-7 16,-3-3-13-16,1-4-7 15,-8-8 2-15,-3-10-40 0,-5-3-54 16,-13-6 259-16,-3-1-166 15</inkml:trace>
  <inkml:trace contextRef="#ctx0" brushRef="#br0" timeOffset="-119813.33">23889 14196 800 0,'4'0'447'0,"-3"-2"-113"16,-1-2-124-16,-1 2-30 16,0 1-67-16,0 0-13 0,-4-12-5 15,-7-4 3-15,-24-35-3 16,25 20-7-16,2-9-14 15,-2-7-9-15,-1-13-15 16,0-4-6-16,1-2-11 16,3-5 0-16,1 3-5 15,0-2-3-15,2 7-5 16,-1 8-7-16,3 11-8 16,4 8-1-16,3 1-3 15,2 4-1-15,7 6 0 16,3-2 0-16,4 3 21 15,6 2-23-15,2-2 286 16,3 1-208-16</inkml:trace>
  <inkml:trace contextRef="#ctx0" brushRef="#br0" timeOffset="-113107.36">24001 14101 543 0,'-11'31'370'0,"-4"-31"29"16,-2-7-210-16,8 9-16 15,-2 3-47-15,0-2-10 16,3 3-8-16,-7-7-4 16,2-5-9-16,3 1-8 15,-2-5-13-15,4 2-9 16,-3-8-5-16,0-2-1 0,-1-4-7 15,-2-3-4-15,3 1-13 16,-2-2-6-16,3 0-11 16,2-2-3-16,5-7-11 15,2-8 3-15,3-10 1 16,4-9 0-16,2-4 3 16,5 7-6-16,2 3-3 15,0 9-1-15,-3 10 0 16,-4 0 0-16,-5 7 1 15,4 3-1-15,-3-10 1 16,5-3-1-16,4-8-1 16,-3-5 1-16,-1-4 0 15,2 1 0-15,-4 0-1 16,4 6 0-16,1 10 0 16,1 6 0-16,-2 7 0 15,-4 2 0-15,1 2 0 0,-3 1 0 16,-2 3 0-16,3 5 0 15,-5 3 1-15,-1 6 0 16,-1 5 1-16,-5 0 1 16,5 0-2-16,0 0 0 15,-16 7-1-15,-30 42-1 16,34-19 1-16,1 2 0 16,3 9 4-16,-4 2 1 15,-2 9 2-15,3 3 1 0,-3 4-1 16,4 13-1-16,-2 3 1 15,-2 6 0-15,8 3 1 16,-2-6 1-16,7-7-1 16,3-5-1-16,3-4-2 15,-1-5 0-15,0-7 1 16,-3-7 0-16,-1-9 3 16,-1-3 3-16,1-7-15 15,1-2 24-15,4-10-18 16</inkml:trace>
  <inkml:trace contextRef="#ctx0" brushRef="#br0" timeOffset="-112174.73">25133 13167 535 0,'1'1'302'0,"2"-3"-79"15,4 2-51-15,-7 0-13 16,0 0-39-16,9 3-14 15,13 25-37-15,29 37-16 16,-26-22-15-16,-1 0 0 16,-8 3 1-16,-8-5 1 15,7 5 11-15,-5-1 6 0,6-4 12 16,1-2 1-16,-10-8-9 16,1-6-9-16,0 1-15 15,0 0-5-15,4 3-9 16,1 4 0-16,-3-4 5 15,0 2 1-15,-2 2 6 16,-5-3 3-16,-1 2 4 16,4 3 3-16,-9-3 9 15,6 4 4-15,-6-4 1 16,-1 1-2-16,3-2-9 16,-3-1-7-16,-3 5-9 15,-1-3-6-15,1-3-9 16,-5-1-3-16,-2-10-5 15,1-3 0-15,-2-3-21 16,1-4-26-16,1 0-67 0,-4 0-267 16,-5-3 257-16</inkml:trace>
  <inkml:trace contextRef="#ctx0" brushRef="#br0" timeOffset="-96421.59">21712 14555 505 0,'-16'1'269'0,"5"1"-27"16,3 4-63-16,-3 2-27 16,-1 6-15-16,0 6-38 15,-5 1-7-15,3 13-11 16,3-1-9-16,-1 5-14 16,10-1-10-16,3-10-20 0,-1-3-8 15,9-11-10-15,3-4-4 16,1-9 1-16,8-3 1 15,2-10 2-15,0-7 2 16,3-10-1-16,1-3-1 16,1-5 1-16,-3 2 5 15,-4-1 12-15,-2 3 6 16,-6 13 5-16,-2 5-4 0,-7 15-9 16,-2 7-1-16,-3 9-3 15,-3 10-2-15,-1 5-4 16,-1 3-5-16,0-1-7 15,0-3 0-15,3 3-33 16,-1-3-48-16,5-3-61 16,5-2 75-16</inkml:trace>
  <inkml:trace contextRef="#ctx0" brushRef="#br0" timeOffset="-95473.64">22069 14626 633 0,'-8'15'295'0,"6"3"-106"0,1 3-13 15,5 2-11-15,2 3-25 16,-4 0-39-16,-2 0-18 15,-4-4-27-15,8 1-8 16,-8-7-13-16,12-2-7 16,-8-7-6-16,0-4-1 15,10-7 2-15,-6-6 1 16,14-7-2-16,-7-8-3 0,1-3-8 16,4-2-4-16,-7 1-2 15,2 1-1-15,1 9-3 16,-2 0 1-16,-4 11 2 15,0 8 3-15,0 0 8 16,0 2 5-16,0 0 7 16,-1 3 1-16,-1 4-4 15,-3 4 1-15,-1 9 0 16,-5-1 1-16,1 6 1 16,-5-3-3-16,0 1-3 15,2-1-2-15,-1-3-1 16,6-2-1-16,1-6-5 15,1-5-1-15,3-4-5 16,-3-2 1-16,3-4 3 16,-3 1 4-16,0 0 5 15,0 0 3-15,7-5-3 0,-1-7-2 16,33-32-8-16,-25 27-2 16,0 0-5-16,0 6 1 15,-2-1-2-15,-1 0 0 16,3 7 0-16,-3-9-1 15,1 8 1-15,-2 1 0 16,1-5-1-16,3 9 1 16,-5-7 3-16,1 0 2 15,-2 7 1-15,1 4-1 0,-6-2-2 16,5 10-1-16,-2-1-1 16,1-8-1-16,5 5 2 15,-5-10 0-15,3-3 2 16,-1 3 2-16,4 4 1 15,-1 1 2-15,-1-1 4 16,5 1 2-16,-13-7 4 16,8-2 4-16,-1 1 15 15,-6-5 5-15,3 4 17 16,-4 3 5-16,-9 1-6 16,0 5-3-16,-7 1-15 15,-8-2-7-15,1 1-4 16,-6 1-1-16,3 12 0 15,0 3-3-15,3 4-6 16,4-6-4-16,4 2-9 0,4 0-2 16,6 4-4-16,3 4-1 15,6-4 0-15,-1-5-1 16,5-5 3-16,4-2-10 16,4-8-57-16,6-1-50 15,5-6-135-15,-4-5-100 16,5-6 218-16</inkml:trace>
  <inkml:trace contextRef="#ctx0" brushRef="#br0" timeOffset="-95260.65">22621 14692 718 0,'-2'-3'375'0,"-3"3"-83"16,10 3-22-16,-5-3-57 16,0 0-20-16,0 0-32 15,8 3-27-15,8 8-33 16,26 29-21-16,-29-31-43 15,3 5-14-15,1 0-17 16,5 3 0-16,-3-7-16 16,0-3-46-16,-1-3-107 15,-3-4-65-15,0-4-132 16,-6 1-169-16,-2-8 356 16</inkml:trace>
  <inkml:trace contextRef="#ctx0" brushRef="#br0" timeOffset="-95128.72">22871 14737 526 0,'17'-75'377'16,"-22"63"-8"-16,-1 10-91 0,-6 2-32 16,-8 13-68-16,-4 7-33 15,-7 7-65-15,1 5-28 16,0-4-21-16,3-1-28 16,6-3 2-16</inkml:trace>
  <inkml:trace contextRef="#ctx0" brushRef="#br0" timeOffset="-94470.38">23199 14783 780 0,'-1'0'344'15,"-13"5"-134"-15,-1 24-59 16,-23 41-7-16,24-24-7 16,6 9-25-16,-5-3-5 0,0-11-17 15,3-3-12-15,-1-13-23 16,-1-2-8-16,-4-5 0 15,3-6 2-15,-2-12 0 16,8-5-3-16,11-17-21 16,1-8-10-16,12-24-12 15,1-8-1-15,10-7-1 16,0-2 0-16,3 19-1 16,-1 9 0-16,-3 17-1 15,-2 9-1-15,-4 6 2 16,-2 7 0-16,-6 7 1 15,2 3 2-15,-7 12 5 16,-2-1 5-16,-7 13 13 16,-6 1 9-16,-11 2 3 15,-3 5-1-15,-4-2-15 16,-2-3-7-16,2-9-7 16,4-6-1-16,5-12-29 15,1-10-33-15,11-9-136 0,4-5-69 16,15-11 154-16</inkml:trace>
  <inkml:trace contextRef="#ctx0" brushRef="#br0" timeOffset="-94085.77">23419 14771 643 0,'23'-9'401'16,"-20"10"47"-16,-4 7-125 15,-5 4-53-15,-2 2-46 0,0 5-104 16,0-1-36-16,-3 1-51 15,3-2-15-15,2 1-12 16,6-3-3-16,6 0-3 16,7-2 2-16,-6-8-33 15,2 3-26-15,1-6-59 16,-3-2-32-16,7 0-22 16,2-7 8-16,-3-1 49 15,2-3 31-15,-1-4 53 16,-5 3 36-16,-4 1 81 15,-3 3 38-15,-2 4 53 16,-3 2 0-16,2 3-45 16,0-1-28-16,0 0-35 15,0 0-16-15,0 0-24 16,-1 0-8-16,1 0-14 16,0 0-4-16,0 0-2 15,0 0 6-15,1 0-55 0,0 0-51 16,0 0-430-16,0 0 354 15</inkml:trace>
  <inkml:trace contextRef="#ctx0" brushRef="#br0" timeOffset="-93390.71">23605 14796 913 0,'-33'-28'399'0,"31"28"-200"16,-8 1-30-16,-3 3-77 16,-1 0-24-16,-6 4-44 15,5 2-12-15,0 0-12 0,-3-4-54 16,9-2 40-16</inkml:trace>
  <inkml:trace contextRef="#ctx0" brushRef="#br0" timeOffset="-93142.38">23759 14689 846 0,'-10'17'473'16,"-3"0"-110"-16,-3 10-109 15,-2 4-27-15,-1-6-78 16,1 0-35-16,7-4-47 15,3-4-18-15,6-5-25 16,1-1-10-16,2-3-10 16,3-4 3-16,2-1-44 15,4-5-48-15,6-3-127 16,5-5 126-16</inkml:trace>
  <inkml:trace contextRef="#ctx0" brushRef="#br0" timeOffset="-92540.42">23866 14560 986 0,'-13'7'438'15,"1"9"-233"-15,1 8-22 16,1-5-99-16,4 6-31 16,7 1-39-16,2 0-8 15,3 5-14-15,0-4-33 16,-6 3-109-16,-3-7-45 15,-7-1-6-15,-5-2 32 16,-4-6 121-16,0-2 73 16,1-4 81-16,5-3 19 0,4-4 10 15,6-2-22-15,6-8-61 16,5-2-18-16,5-8-25 16,7 1-5-16,7-1-3 15,1-4-1-15,6 4-46 16,5-3-29-16,-5 4-59 15,1 4-23-15,-1 4 32 16,-12 2 27-16,-2 5 60 16,-2 0 27-16,-12-2 44 15,3 11 26-15,-9 6 43 16,-6 7 12-16,-10 15-5 16,1 2-6-16,-8 2 12 15,8-1 7-15,11-5-19 16,1-7-18-16,14-12-40 0,-2-12-7 15,9-14 6-15,5-12 6 16,7-18-5-16,5-6-1 16,-4-13 27-16,-3-5 17 15,-8-15 28-15,-3 1 0 16,-1-4-24-16,-2 13-13 16,-2 26-19-16,-4 12-4 15,-8 25-7-15,-5 9-7 16,-4 19-21-16,-4 7-10 15,-2 15-8-15,2 10-2 0,-3 19-6 16,3 2-23-16,2 15-94 16,0 3 371-16,11-6-219 15</inkml:trace>
  <inkml:trace contextRef="#ctx0" brushRef="#br0" timeOffset="-92029.09">23680 15204 1207 0,'-14'-12'504'16,"-2"0"-303"-16,-2 5-5 16,-3 12-81-16,2 5-31 15,-9 13-32-15,-7 5-2 0,-4 8 10 16,-7 1 2-16,9-2-14 15,9-4-11-15,16-9-23 16,9-5-5-16,15-12-5 16,4-5-1-16,13-8 0 15,3-6 3-15,6-5 5 16,-3-8 8-16,-3 0 24 16,-6 0 16-16,-8 4 32 15,2 5 6-15,-13 6-7 16,-1 4-11-16,-6 11-36 15,-4 3-12-15,3 15-19 16,-4 4-5-16,1 5 2 16,4 4-9-16,-3-5-51 15,8 0 5-15,10-8 16 16</inkml:trace>
  <inkml:trace contextRef="#ctx0" brushRef="#br0" timeOffset="-91647.46">24106 15132 1382 0,'-26'7'577'16,"-5"1"-366"-16,2 12-31 16,-8 5-88-16,-1 5-34 0,1 10-29 15,-2 4-6-15,9 2-5 16,7-3 4-16,11-10 6 15,9-6-1-15,8-8 0 16,7-10-2-16,10-11 2 16,2-10 1-16,5-16 7 15,5-7 2-15,-5-7 7 16,0-5 10-16,-1 3 20 16,-10 3 5-16,-6 8 1 15,-5 11-7-15,-6 11-20 16,2 12-10-16,-4 11-20 15,-5 2-10-15,0 16-12 16,-8-5-1-16,1 10-7 16,8 5-22-16,0-8-47 15,10 2-34-15,0-7 91 16,4-10-12-16</inkml:trace>
  <inkml:trace contextRef="#ctx0" brushRef="#br0" timeOffset="-91356.56">24259 14798 900 0,'0'-10'467'0,"4"4"-162"0,0 0-81 15,3 6-25-15,-7 9-37 16,-2 3-23-16,-6 10-18 15,-4 1-17-15,-4 8-45 16,-1 1-15-16,-2 12-16 16,1 6-6-16,1 3-12 15,4 2-4-15,7-7-3 16,1-6 8-16,5-11-46 16,1-3-43-16,-3-10-165 15,0 1 79-15,-4 0 73 16</inkml:trace>
  <inkml:trace contextRef="#ctx0" brushRef="#br0" timeOffset="-90527.78">23284 15296 1027 0,'-5'-8'453'0,"-10"5"-238"16,-2-1-8-16,-7 13-59 15,-4 7-40-15,-1 10-45 16,0 13-12-16,-5 1-11 16,6 6-3-16,3 3-5 0,2-6-7 15,9-7-10-15,2-7-2 16,14-7-5-16,-2-10-3 16,6-11 11-16,3-1 9 15,5-12 10-15,7-4 6 16,2-11-5-16,0-6-3 15,-1-13 2-15,2 0 0 16,5 2-2-16,-3 2-4 0,-7 1-4 16,0 8 4-16,-8 3 14 15,-2 3 5-15,-2 11 6 16,-2 2-4-16,-2 6-10 16,2-4-4-16,-1-2-5 15,4 0-3-15,-2 1-7 16,2 6-3-16,-3 0-8 15,0 1-3-15,-1 0-3 16,-1 1-1-16,1 0 1 16,-2 3 4-16,-1 2 13 15,-1 0 6-15,-1 0 2 16,0 0-2-16,-3 12-14 16,-2 16-2-16,-12 38-3 15,8-17 0-15,0 2-1 16,-3-1-1-16,5 1-2 15,2-4-1-15,3-10 0 16,3-3-1-16,2-14 1 16,3-6-18-16,3-4-44 0,5-5 23 15,6 0 7-15</inkml:trace>
  <inkml:trace contextRef="#ctx0" brushRef="#br0" timeOffset="-89247.39">24069 15024 533 0,'-8'-6'377'16,"3"2"30"-16,5-5-183 16,-2 3-5-16,9 4-57 15,-2 2-17-15,-1 14-12 16,-3 4-6-16,-8 11-4 15,-4 9-4-15,-9 11-19 16,1 9-11-16,-2 7-18 16,8 2-6-16,1-2-18 15,5-6-7-15,7-14-15 16,2-6-9-16,9-15-10 16,1-6-4-16,3-13 0 15,-2-3 2-15,-2-14-35 0,-3-4-40 16,-5-4-85-16,-7-10-92 15,-9 1-99-15,-10-8 1 16,-16 2 73-16,-7-1 88 16,0 8 176-16,4 7 80 15,11 11 92-15,9 5 48 16,10 7 30-16,4 1-21 16,8 3-56-16,7-1-29 15,13-4-48-15,13 0-13 0,15-5-18 16,2-2-16-16,7 1-22 15,-11-1-8-15,0 4-6 16,2-1 1-16,-2 1-26 16,8-1-26-16,-2 0-57 15,3-1-61-15,-4-1-83 16,-1-2-23-16,-9 0-20 16,-5 1 33-16,-10-4 108 15,-6 4 47-15,-10-1 110 16,-3-2 58-16,-2 6 80 15,0-3 33-15,-2 0 28 16,-2-5-10-16,-1 0-30 16,0 0-13-16,-4 4-22 15,-1 7-8-15,-11 7-28 16,-1 2-10-16,-9 9-19 16,-11 6-6-16,-7 10 0 0,-13 2-1 15,3 3-6-15,11 0-6 16,11-6-13-16,15-2-9 15,11-7-13-15,6-7-4 16,10-6-3-16,5-3 0 16,8-10 1-16,5-4-1 15,9-11 2-15,0-11 0 16,10-3 2-16,-4-10 3 16,-6 2 3-16,-2 1 3 0,-17 3 10 15,-1 10 10-15,-9 10 19 16,-6 6 3-16,-2 20-3 15,-2 7-7-15,-5 12-16 16,-5 4-5-16,7 2-11 16,-4-1-5-16,9-2-10 15,7-1-1-15,-1-8-2 16,2-2-20-16,-4-12-38 16,4-2 20-16,2-9 10 15</inkml:trace>
  <inkml:trace contextRef="#ctx0" brushRef="#br0" timeOffset="-73269.71">21045 14873 389 0,'2'-8'256'0,"-6"1"33"15,-8 0-68-15,-1-2-35 16,6 0-24-16,0-2-38 16,7 1-11-16,2 1-27 15,-1-2-10-15,5-4-18 16,-2 3-4-16,7-3 10 15,1-3 1-15,8 5-4 0,-5 1-6 16,-2 8-23-16,0 2-7 16,-9 6-12-16,1 2-2 15,-7 0-3-15,2 6 0 16,-9-3-1-16,5 6 1 16,-9-2 0-16,-13-2 0 0,4 4-1 15,-11-8 1-15,6-1-1 16,3-6 4-16,6-7 9 15,6 0 5-15,10-8 3 16,2 0-4-16,9-10-8 16,5 0-4-16,7-1-6 15,1-3 0-15,7 7 2 16,7 4-1-16,-9 2 9 16,-1 6 3-16,-9 9 10 15,-8 1 4-15,-7 15-2 16,5 6-1-16,-6 5-6 15,-4 3-3-15,-4-4-4 16,-8 2-3-16,-11-8 2 16,0-5-8-16,4-8-61 15,-2-6-37-15,16-1 269 16,0-6-170-16</inkml:trace>
  <inkml:trace contextRef="#ctx0" brushRef="#br0" timeOffset="-70557.36">21013 14029 132 0,'-6'2'131'16,"0"-1"47"-16,1-2 5 16,3 0-39-16,0-10-12 15,-10-11-25-15,4-31-15 16,23 34-24-16,1-1-10 16,5-2-18-16,2 3-9 15,-4 0-7-15,3 1 1 16,-2 6 22-16,-7 3 2 0,2 12 10 15,-6 5 4-15,-8 13-10 16,2 8-1-16,-12 6-9 16,3 5-3-16,-5 2-3 15,-1 0 2-15,4-5 8 16,0-6 7-16,-5-13 5 16,-1-4-1-16,-2-18-8 15,-2-12-6-15,8-12-15 16,3-10-7-16,12-3-11 15,1-3-4-15,13 4-4 16,0 3 0-16,4 9-1 16,-3 4 2-16,-3 13 3 15,-6 1 1-15,1 9 1 16,-6 2 3-16,-4 7 14 16,-2 2 9-16,-14 5 23 0,7 6 3 15,-7 0-11-15,-3 3-9 16,-5-4-21-16,-2-1-7 15,3-1 6-15,3-6 16 16,13-6-132-16,5-7 83 16</inkml:trace>
  <inkml:trace contextRef="#ctx0" brushRef="#br0" timeOffset="-37018.28">24598 14613 560 0,'-13'-1'321'0,"9"2"-43"15,3 0-57-15,2 1-55 16,-1-2-19-16,0-1-16 16,0 0-9-16,0 0-30 15,1 0-11-15,20-3-25 16,33-30-10-16,-19 26-10 16,3 2-5-16,7 6-9 15,7 0-6-15,-11 3-9 16,-1 4 0-16,-20 2 2 15,-7 1 2-15,-7 7 6 16,-6 1 1-16,-4 8-2 16,-7 6-3-16,-9 10-4 15,-2 0-2-15,-8 3-2 16,1-2-1-16,0-5 0 0,8-4-1 16,11-4-1-16,7-4 0 15,11-8 0-15,4 1 1 16,12-4 0-16,-2-9 2 15,10 3 0-15,2-5 3 16,-14-11 11-16,6 2 9 16,-13-4 16-16,-10-4 7 15,7 13 4-15,-4 0-1 16,-6 2-6-16,0 4-4 16,0-6-12-16,-2 0-8 15,1 2-12-15,-3 11-4 0,0-1-5 16,-2 37-1-16,11-30-1 15,-3 3-1-15,5 1 1 16,-6-11-1-16,7 6 0 16,2-5 0-16,-3-2 0 15,5 10 1-15,-4 0-1 16,-1 4 0-16,-7 2 11 16,-2-1 13-16,-5 5 18 15,-11-1 12-15,4 8 7 16,-3-2-7-16,-4-3-9 15,12 2-8-15,-16-15-15 16,2 2-5-16,-3-5-7 16,-7-11-1-16,8-6 2 15,-1-9-15-15,10-13-43 0,9-1 0 16,6-7 16-16</inkml:trace>
  <inkml:trace contextRef="#ctx0" brushRef="#br0" timeOffset="20531.47">21654 15535 516 0,'-1'-19'320'0,"0"7"-39"16,1 8-68-16,-2 6-15 15,-10 19-41-15,-1 6-21 16,-2 24-36-16,-1 7-22 16,6 12-28-16,1 3-13 0,3 4-17 15,-1-1-7-15,2-10-5 16,-1-1-3-16,2-17-1 16,5-7-17-16,-1-9-68 15,5-6-59-15,5-8-263 16,2-3 259-16</inkml:trace>
  <inkml:trace contextRef="#ctx0" brushRef="#br0" timeOffset="20860.91">21792 16000 786 0,'-2'-20'388'0,"-7"7"-111"15,-3 7-54-15,-3 10-65 16,-5 4-29-16,-1 17-49 15,0 7-22-15,4 5-23 16,2 0-8-16,9-5-15 0,6-3-5 16,7-9-1-16,-1-3 0 15,14-6 1-15,3-7 1 16,8-4 3-16,7-2-1 16,-5-11 0-16,-4 1 1 15,-8-10 19-15,-1 4 12 16,-13-3 16-16,-2-1 8 15,-11 5-14-15,-5-4-11 16,-5 5-19-16,-5 0-10 0,-2 8-11 16,2 3 2-16,4 6-70 15,7 6-59-15,10-2-183 16,4 3 182-16</inkml:trace>
  <inkml:trace contextRef="#ctx0" brushRef="#br0" timeOffset="21180.22">22134 15948 617 0,'5'0'364'0,"-6"6"-5"15,-15 4-92-15,-4 10-64 16,-11 5-40-16,1 6-66 16,-3-5-23-16,7 2-26 15,16-8-14-15,6-11-19 16,16-2-3-16,12-18-4 15,5-1 0-15,5-5-1 0,-1 3-2 16,-7 6 17-16,-1 9 13 16,-11 14 36-16,-8 2 18 15,-5 15 7-15,-6-4-6 16,-10 5-30-16,-1-2-16 16,-2-3-24-16,3 6-7 15,-7-6-7-15,12-2 1 16,-6-11-32-16,0-12-40 15,16-10-118-15,-1-9-74 16,9-14 153-16</inkml:trace>
  <inkml:trace contextRef="#ctx0" brushRef="#br0" timeOffset="21360.46">22195 15802 344 0,'15'-37'273'15,"-4"1"19"-15,2 16-63 16,-1 1-39-16,-2 11-51 15,1 7-24-15,-3 7-42 16,-1 14-19-16,-4 13-26 16,-1 10-9-16,-2 9-13 15,0 5 0-15,1 4-27 16,0-2-71-16,0-4 63 16</inkml:trace>
  <inkml:trace contextRef="#ctx0" brushRef="#br0" timeOffset="21540.19">22161 16264 1121 0,'-13'-26'521'15,"13"2"-222"-15,1 0-62 16,14 3-93-16,5 0-46 16,3-4-59-16,8 2-16 15,4 0-15-15,1 0-6 0,5 4-92 16,4 5-52-16,6 5 83 15</inkml:trace>
  <inkml:trace contextRef="#ctx0" brushRef="#br0" timeOffset="22242.36">22970 16086 673 0,'4'31'364'15,"-4"11"-62"-15,0 20-144 16,-4 6 2-16,-7 12-52 16,1 1-23-16,-1-1-9 15,-1-4 0-15,6-15 3 16,-2-6-1-16,1-15-2 16,-3-8 0-16,4-14-7 15,-3-6-5-15,3-13-18 16,-1-6-8-16,0-24-15 15,4-8-6-15,3-23-10 16,7-13-3-16,15-9-4 16,8-1 0-16,4 13-2 15,3 16 0-15,0 24 0 16,-11 8 0-16,7 19 0 16,-7 4 1-16,-3 1 1 0,1 3 1 15,-10-6 4-15,0 6 1 16,-7 11 8-16,-3 6 3 15,-9 13 2-15,-7 3 1 16,-9 4-5-16,-4 0-3 16,-1 4-5-16,2-6-1 15,4-5 1-15,2-7-11 16,4-8-74-16,-1-7-69 0,6-5 86 16</inkml:trace>
  <inkml:trace contextRef="#ctx0" brushRef="#br0" timeOffset="22636.23">23518 16252 699 0,'0'-8'408'16,"-11"3"-105"-16,-1 5-65 15,-4 1-31-15,-5 8-64 16,3 8-20-16,-16 9-23 15,-1 7-2-15,-5 12-23 16,0 4-10-16,9-1-19 16,6-8-8-16,12-9-13 15,8-9-3-15,10-18 8 0,7-2 7 16,9-17 9-16,6-8 3 16,2-8 0-16,3-5-1 15,-3 1 5-15,-5 2 7 16,0 12 0-16,-9 6-3 15,-6 14-12-15,-1 2-10 16,-16 14-14-16,-4 5-6 16,-1 13-8-16,-6 0-2 15,4 4-2-15,7-3 5 0,5-11-74 16,4-1-46-16,15-8-136 16,3-1-39-16,11-13 177 15</inkml:trace>
  <inkml:trace contextRef="#ctx0" brushRef="#br0" timeOffset="22867.47">23804 16274 926 0,'10'-20'523'15,"-13"11"-87"-15,-15 12-196 16,-2 6 2-16,-8 11-86 16,-1 0-31-16,3 2-38 15,0 1-13-15,7-1-23 16,9 3-11-16,7 2-16 15,-1-2-5-15,8 9-5 16,-2-4-2-16,7-2-4 16,8-3-2-16,1-11-1 15,3-8-1-15,0-12-61 0,0-6-45 16,5-17 377-16,0-6-247 16</inkml:trace>
  <inkml:trace contextRef="#ctx0" brushRef="#br0" timeOffset="23108.49">24085 15932 567 0,'-5'2'299'0,"4"3"-40"16,0 5-42-16,-5 11 4 15,6 6-31-15,-1 17-34 16,-5 5-12-16,-4 10-20 15,-4 0-16-15,-7 1-46 16,3 2-18-16,1 0-24 16,5 9-11-16,-7-9 12 15,6-3-46-15,5-7 441 16,-8-15-313-16</inkml:trace>
  <inkml:trace contextRef="#ctx0" brushRef="#br0" timeOffset="23545.27">24326 16361 787 0,'14'-8'437'16,"-16"1"-2"-16,-9 5-196 15,-7 4-17-15,-7 4-42 16,-8 9-49-16,-7 5-11 15,-3 10-6-15,-2 1-4 16,5 7-18-16,7 1-9 0,9-8-24 16,10 9-12-16,6-12-17 15,5 0-8-15,9-1-9 16,0-11-1-16,18-10 1 16,7-6 2-16,16-14-1 15,8-7 0-15,-1-8 0 16,1 0-1-16,-12-4 2 15,-5 3 5-15,-13 7 14 16,-8-3 7-16,-7 12 11 16,-8 1 1-16,-2 8-15 15,-1 5-7-15,-3 12-14 16,-2 5-7-16,-4 9-4 16,0 3-1-16,-3-4-1 15,3 2-1-15,8-4-1 16,2-3-25-16,10-7-64 15,0-7-33-15,8-9 62 0</inkml:trace>
  <inkml:trace contextRef="#ctx0" brushRef="#br0" timeOffset="24051.23">24597 16145 1311 0,'-16'0'519'16,"8"11"-379"-16,-3 2 1 15,6 9-87-15,5 4-23 0,1 8-25 16,7 6-3-16,1 6-8 16,-3 0-41-16,-1 4-93 15,-4 2-57-15,-3-4-330 16,-4 3 53-16,-6-12 167 16,-2-6 117-16,-4-11 440 15,3-11 34-15,7-9-31 16,7-3-48-16,8-16-98 15,7 0-42-15,10-9-41 16,5-8-11-16,9-5-9 16,3-7-2-16,11 2 55 15,10 2 45-15,2 12 58 16,-11 10 15-16,-13 13-37 16,-17 7-1-16,-21 15 12 15,-3 7 8-15,-21 11 19 16,-3 3-28-16,3-3-51 0,4-5-18 15,17-2-35-15,1-9-10 16,4-5-3-16,0-1 1 16,3 0 4-16,-2 1-3 15,2 6-3-15,-7-4-3 16,-7 2-6-16,-4 2-1 16,-11-3-9-16,-2 3-3 15,-9-3-4-15,-1 1-1 0,2-4-9 16,2 0-1-16,6-4-725 15,5 2 545-15</inkml:trace>
  <inkml:trace contextRef="#ctx0" brushRef="#br0" timeOffset="51176.17">15067 12011 309 0,'-1'-14'225'16,"1"1"27"-16,1 2-94 15,0 1-26-15,3 0-39 16,0-1-22-16,2 0-25 16,-1 2-3-16,0 3 2 15,-1 6 6-15,-6 13 9 16,-4 8-1-16,-6 18-3 15,-3 9-4-15,0 13-14 16,3 0-5-16,9-3-11 0,3-6-8 16,10-10-8-16,2-5-1 15,4-3-1-15,3-1 0 16,3 2 2-16,4 2 0 16,3-5 2-16,4-5-1 15,13-4 2-15,0-9 3 16,8-11 3-16,4-3 2 15,-1-17-1-15,6 0-3 16,1-3-5-16,4 3-2 0,1 3-3 16,-4 6-1-16,-6 1 3 15,-2 2 1-15,-6-3 2 16,3-1 1-16,8-2-2 16,5-2-1-16,13 0-3 15,-1-2 0-15,-4 0 0 16,-1 3-1-16,-19-3-1 15,7 2 0-15,-2 3 1 16,-1-1 0-16,0 7 3 16,-3 2-1-16,-10 1 2 15,-5 2-2-15,-8 5-1 16,-1 1-1-16,-5 4 0 16,-1 2 0-16,0 1 1 15,2 1-1-15,4 5-1 16,1-1 0-16,2 5 0 0,-2 3-1 15,-19 3 1 1,11 9 0-16,-8 4 1 0,-2 2 0 16,9 5 0-16,-10-6 0 15,-1-5 0-15,-1-4 0 16,2-4 1-16,1 0-1 16,1 0 0-16,3 5 1 15,-4 3 1-15,-5 0 1 16,-4 1 1-16,-6-8 1 0,-1-3 4 15,-4-5 1-15,1-11 4 16,-1 2 2-16,1-9 2 16,0-2 1-16,-4-5 1 15,5-1-2-15,-2-6-3 16,0-3-4-16,-7-5-4 16,-5-9-1-16,4 0-4 15,-1-3-1-15,6-2-2 16,5 4-1-16,5-1-1 15,2 1-1-15,12 1 0 16,6-1-1-16,1-4 2 16,10 0 0-16,-2-4 1 15,1-3 0-15,2-1-1 16,1-3 0-16,2 3-1 16,6 2 0-16,3 1-1 15,0 3 1-15,-2 0 1 0,0 3-1 16,0 6 0-16,2 1 1 15,0 4-1-15,-2 5 1 16,-2 0 0-16,4 4 1 16,4 4 0-16,-3-1 0 15,0 2 0-15,-6 1 0 16,6 1 0-16,1 0 0 16,1 2 0-16,4 0 0 15,-5 2-1-15,0-1 1 0,6 3-1 16,-1 1 0-16,-1 2 1 15,0-3 2-15,-5 0 1 16,4-2-1-16,1-1 0 16,3 1 1-16,5-1-1 15,7 1 1-15,-7 1-1 16,-1-3-1-16,-4 0 0 16,-6 1 0-16,6 1-1 15,-2 2 0-15,6 3 1 16,0-1 0-16,4 0 0 15,4-1 2-15,1-2 3 16,1-1 1-16,4-2 5 16,3-2-1-16,6-1-1 15,-3 0 0-15,3 0-5 16,-2 0 1-16,-7-4-2 16,5 1 0-16,-1 1-2 15,-7-3 1-15,-1 3-1 0,-4-4 0 16,-3-1 1-16,4-2 0 15,10-2 1-15,2 3-1 16,2-5 1-16,3 1 0 16,-7-6-1-16,6 3 0 15,-1-1 0-15,-3-1-1 16,-8 2 0-16,-6-8 0 0,-8 1 0 16,-2 1 0-16,-2 2 1 15,-7-4 1-15,-11 5 2 16,-7-5 1-16,-10 3 3 15,-5 4 0-15,-6 1 4 16,-5 4 3-16,-3 2 4 16,-3 1 2-16,-2 2-3 15,1 2-3-15,3 3-8 16,1 3-4-16,0 1-5 16,1 0 0-16,-1 0-1 15,1 0-1-15,0 0 1 16,-4 8 0-16,-17 14 0 15,-32 29 1-15,21-20 0 16,0 3 0-16,-9 0 1 16,-2-1 0-16,-3-5 0 15,-3 0 1-15,-5-6 0 16,-2 2 0-16,-5-4 0 0,-1 0 0 16,2 1-1-16,-3-6 1 15,3 1 0-15,-7-4 0 16,-7-1-1-16,-6 4 0 15,-11-3 0-15,9 0-1 16,-15 2 1-16,-1-2-1 16,-7 0 1-16,-5 3 0 15,19-3-1-15,0-1 0 16,3-2 1-16,-2-3 0 0,-6-1 1 16,8-1-1-16,-9 1 0 15,6-1 0-15,-9 1 0 16,-4-3-1-16,10 0 1 15,-11-1-1-15,6-2 1 16,1-1-1-16,11-3 1 16,7-1 0-16,7-3-1 15,2-2 1-15,0-1 0 16,-1 3-1-16,0 1 0 16,4 1 0-16,4 4 0 15,-3-4-1-15,3 6 1 16,0 0-1-16,2 1 1 15,7 2 0-15,5 2-1 16,8 1 0-16,3 0-1 16,7 6 1-16,2 1-1 15,2 5 0-15,3 5 0 0,-8 3 0 16,1 4 0-16,-6 7 0 16,1 9-2-16,3 0 1 15,3 5 0-15,1-1 1 16,3-7 2-16,1 1 0 15,1 0 0-15,2-2 0 16,0 2 0-16,2 2 0 16,2-1 0-16,0-1 0 15,7-4 0-15,-1-3 0 0,0-3 0 16,-4-4 1-16,-6-3 0 16,-1-7 0-16,-3-1 1 15,4-1 0-15,5-6-1 16,1 1 0-16,7-7 0 15,2-3 0-15,5-6 1 16,2-2 0-16,2-6-1 16,1-4 0-16,5-2-1 15,2-4 1-15,4-7-1 16,1-9 0-16,8-1 0 16,2-9 0-16,6-7 0 15,1 3 1-15,0-10 0 16,-10 3 0-16,0 11 1 15,-5 0 0-15,-11 5-1 16,7 7 2-16,-14-6-2 0,0 7 1 16,-3 1-1-16,-12-3 1 15,-6 5-1-15,0-1 1 16,-8 3-1-16,0 6 0 16,0 9-1-16,-8 1-1 15,1 10 0-15,-3 5 0 16,-2 7-1-16,3 4 1 15,-4 8 0-15,10-1-1 16,-6 3 2-16,-1 1-1 0,-3-1 1 16,-7 3 0-16,6-1 0 15,3-2 0-15,1 0 1 16,-2-4 0-16,1-4 0 16,1-2 0-16,-3-3 0 15,3 0 0-15,-8-3 0 16,-5-2 0-16,7 2-1 15,-3-5 1-15,9 3 0 16,4 3 0-16,-1-7 0 16,3 0 0-16,-1-6 0 15,3 0 0-15,1-1-1 16,1 0 1-16,-1-7 0 16,-2 2-1-16,-2-5 1 15,2-2 0-15,6 2 0 16,-4-3 0-16,2 4-1 15,0 6 1-15,-4 2-1 16,2 2 0-16,-5-1-1 16,5-1 0-16,2-2 1 0,-2 0 0 15,7-3 1-15,-5-2-1 16,3 1 2-16,0-1-2 16,1-2 1-16,2-1-1 15,5-4 0-15,1 1 0 16,6-4 0-16,2 0 0 15,1 0 0-15,1 0 0 0,1 0 1 16,4 3-1-16,-2-7 1 16,1-4 0-16,-1-3-1 15,-1-6 1-15,-1-1-1 16,1 5 1-16,4 2-1 16,1 0 0-16,3 5 0 15,1 0 0-15,0 2 0 16,0 3 0-16,2 5 1 15,-2-2-1-15,0 1 0 16,-1 2 0-16,-1 2 0 16,1 7 0-16,0 5 0 15,3 2 0-15,-2 2 0 16,-2 2-1-16,0-1 0 16,0 1 0-16,0 0-1 15,-1 0 0-15,0 15 0 16,-3 41 1-16,2-20 0 0,0 1-1 15,2 5 2-15,-1-2 0 16,3 4 0-16,-1-4 0 16,3 5 0-16,-1 2 0 15,0-5 0-15,3 2 0 16,3-1 0-16,2-4 0 16,4-2 0-16,-1 1-1 15,3-5 0-15,6 1 1 16,5-2-2-16,5-1 2 0,3 1-1 15,6-1 1-15,-2-5 0 16,-2-3 0-16,5-11 0 16,-4-1 0-16,7-7 0 15,5-1 0-15,4-3 0 16,4 0 1-16,6 0-1 16,-1-2 0-16,-2-3 0 15,-1-6 0-15,2 0 0 16,1-2 1-16,8-3-1 15,4 4 0-15,-2-3 0 16,1 1 0-16,-8 2 0 16,-7 0 0-16,-1 4 0 15,1-1 0-15,-3 3 0 16,-1 0 0-16,-1 1 1 16,-9 0-1-16,-3-1 1 15,0 2-1-15,-3 1 0 0,1 0 0 16,0 4 0-16,-3 0 0 15,-1 4 0-15,3 4 0 16,-1-1 0-16,2 1 0 16,-6 8-1-16,-4 1 1 15,-9 8-1-15,-5 2 1 16,-3 10-1-16,-2-3 1 16,0 8 0-16,0 0 0 15,-5-5 0-15,-2 4 0 0,-5-5 1 16,-2 2 0-16,-1 2 0 15,-5 0-1-15,-1 3 1 16,0 0 0-16,-3-5 0 16,2-2 1-16,-3-8 0 15,-1-3 1-15,-1-5-1 16,2-3 0-16,2-3 0 16,1-5 0-16,2-5 1 15,-5-4-1-15,5-3 2 16,2-2-2-16,-5-12 0 15,9-1-1-15,2-4-1 16,7-4 0-16,12-6 0 16,-2-5 1-16,6-14-1 15,-2-9 0-15,11 1 0 16,2 0 0-16,1 6-1 16,0 7 0-16,-3 3-1 0,2 8 1 15,1 0-2-15,1 3 2 16,6 4-1-16,-2-4 2 15,4 6-1-15,2-1 1 16,0 0-1-16,5-2 1 16,4 4-2-16,0-1 1 15,6 4-1-15,7 1 1 16,-1 5-1-16,0 0 0 0,-1 3 0 16,-4 2 0-16,0 3 0 15,0 5 2-15,3 2 0 16,2 1 0-16,-4-1-1 15,-1-1 1-15,-7-4 0 16,-1 0 0-16,7 5 0 16,3-1 0-16,9 6-1 15,-2 0 0-15,-9-1 1 16,0 4 0-16,-10-5 0 16,1 3 0-16,2-1 0 15,-2 2 0-15,4-1 0 16,2 2 0-16,2 1 0 15,-3-3 0-15,-3 0 0 16,-2-2 0-16,-1-2 0 16,3 1 1-16,6 0-1 15,-4 1-1-15,6 6 1 16,-7 0-1-16,-5 5 1 0,2 2 0 16,-3-1 0-16,7-1 0 15,1 2 0-15,1-4 0 16,0-3 0-16,2 1 0 15,-5-6 1-15,-9 0-1 16,0-2 0-16,-3-3 0 16,0-4 0-16,9 1 0 15,5-4 0-15,1-3 1 0,-1 0-1 16,1-4 1-16,-9 0 0 16,1-3 1-16,-1-1-1 15,-5-2 1-15,0-3 0 16,-4 1-1-16,4 1 0 15,-5 0 0-15,3 2-1 16,3-1 0-16,0 2 0 16,5-5 0-16,-6 0 0 15,2-1 2-15,-4-6 0 16,-1 1 1-16,-3 1 0 16,-4-2 1-16,-8 0-1 15,-5 2 0-15,1 3 2 16,-12 3-7-16,-3 7-54 15,-2 1-60-15,-2 4 70 16</inkml:trace>
  <inkml:trace contextRef="#ctx0" brushRef="#br0" timeOffset="55367.45">1846 12014 189 0,'-11'-1'134'16,"2"1"15"-16,0 2-17 15,5 3-42-15,3 1-20 16,5 4-21-16,4 0-5 16,7 0 5-16,9 5 4 15,12 0-5-15,7 2-5 0,9 3-10 16,-1-10-7-16,3 3-9 16,5-6-4-16,14 4-2 15,10 6 2-15,8-6 5 16,7 1 4-16,0-12 8 15,1-5 2-15,10-1 1 16,4-1-2-16,0-2-5 16,0 3-1-16,1 0-3 15,-4 3 0-15,-4 3-1 16,-6-1-2-16,-1 3-1 16,2 0-1-16,-3-2 0 15,1 0-1-15,-4-6-1 16,-1-3-1-16,5-3-3 15,-1 0-2-15,223 1 26 63,1 1-35-63,-204 6 6 16,-57 1 7-16,-27-1 0 15,59-1 1-15,-58 0-2 16,-11 4 0-16,-2 1-1 15,-11 0 2-15,-2 0 7 16,-12-3 20-16,-3 0 8 0,-9-5 6 16,-3 2-3-16,0-2-17 15,-14 1-6-15,-15 0-5 16,-10-1-1-16,-11 2-4 16,0 2-3-16,-1 4-5 15,-1 0-2-15,-6-1-2 16,-3 1 0-16,-10-1-2 15,-3 1 0-15,-2 2-2 16,0 0 0-16,-8 0 0 16,-1 3 0-16,-7 0-1 15,5 3-1-15,-12 1 1 16,4-3-1-16,-3 4 1 16,-9-1 1-16,10 0-1 15,0 4 0-15,1-3 0 16,1-4 0-16,5 1 0 15,0-3-1-15,0-2 1 16,6 5 0-16,2-4 1 0,0 1-1 16,2-3 0-16,-3 4 0 15,10 1 0-15,8 3 0 16,4-1 2-16,9-5 0 16,8 2 0-16,2-6 0 15,21-2 1-15,4 2-1 16,11 1-1-16,6 0 0 0,6 3-2 15,3-1-1-15,7 5-2 16,0-3-2-16,4 8-1 16,6-5 0-16,3 0 1 15,8 7 1-15,10-2 1 16,8 1 0-16,16-2 0 16,7-5 1-16,8-4-1 15,5 1 1-15,5-6 0 16,2 2 1-16,19-2 0 15,-9-6 1-15,12 10 0 16,-2-2 1-16,6 2 0 16,11 3-1-16,4-3 1 15,4-3-1-15,2-4 0 16,3-1 0-16,2-5 0 16,2 5 0-16,0-2-1 15,3 1 0-15,-7 0 0 16,4 0-1-16,-7 8 2 15,-4-9-1-15,0 4 0 16,0 5 1-16,-3 0 0 0,-3 9-1 16,-7-1 1-16,-6-7 0 15,-2 1 1-15,-7-2-1 16,1 0 1-16,-4-2-1 16,-8-4 1-16,2 1-1 15,-7 2 1-15,-4 3-1 16,-12-2 1-16,-11-2 1 15,-14 0 0-15,-6-4 0 16,-9 5 1-16,-1-1 0 0,-12-5 5 16,-3 7 3-16,-9-4 8 15,-5 1 5-15,-7-3 5 16,-7-3 0-16,-12-1-5 16,0 1-4-16,-10 3-6 15,-7-1-2-15,-11 1-5 16,-12 0-1-16,-12 2-1 15,3 2-1-15,-2 1-1 16,-12-2 0-16,-10 0-1 16,-11 1 0-16,-3 2 0 15,-7-1 0-15,-5 3 0 16,-1 0-1-16,-11-1 1 16,13 4-1-16,-5-2 0 15,9 0 1-15,-1 0-1 16,-5-2 0-16,9 2-1 15,-7 0 0-15,1 1 0 16,-6 2 0-16,5 2 0 0,-3 1 1 16,-8 5 0-16,8-4-1 15,-6 1 2-15,3 1-2 16,10-1 1-16,5-1-1 16,13 0 1-16,1 0-1 15,8-3 1-15,2 3-1 16,12 1 0-16,10-3 0 0,16-1 0 15,15-1 0-15,5-11 0 16,15 7 0-16,12 2 0 16,-2-6-3-16,21 11-2 15,1-6-1-15,20 2-1 16,2 3 3-16,18-3 0 16,5-4 2-16,12-4 0 15,14-1 0-15,16-3 1 16,6 4 0-16,12-4 0 15,1-1 0-15,14-4 1 16,5-3-1-16,6 2 1 16,8 0-1-16,1-4 1 15,8 7 0-15,10-2 0 16,-3 1 0-16,5 2 0 16,4-1 0-16,0 1 0 15,-4-1 0-15,1 3-1 16,-6 1 0-16,-7 3 0 0,3 3 0 15,-7-1 1-15,-9 0 0 16,5 3 0-16,-10-1 1 16,-8 1 1-16,-1 2-1 15,-7 0 5-15,-2 2 3 16,-2 0-52-16,-8 1-65 0,-9 3 70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8T15:30:53.734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12">
        <inkml:traceFormat>
          <inkml:channel name="X" type="integer" max="12376" units="cm"/>
          <inkml:channel name="Y" type="integer" max="696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0-09-28T15:31:20.748"/>
    </inkml:context>
  </inkml:definitions>
  <inkml:trace contextRef="#ctx0" brushRef="#br0">18775 5863 733 0,'-30'-29'258'0,"20"0"-208"16,10 7 14-16,4 6 13 15,2 4 5-15,7 3-7 16,-8-2-12-16,8 2-15 16,-2-2-5-16,3 3-6 15,1-2-1-15,-1-2 6 16,3 0 3-16,6-2 0 16,6-3-2-16,12 2-2 15,9 2-4-15,14 1-8 16,7 5-6-16,6-1-12 15,1 0-2-15,-3 2-2 16,4 0 2-16,11-1 7 16,-2 0 4-16,13-2 5 15,-4-5 4-15,0 1-4 0,7 6-2 16,-9 1-9-16,2 5-4 16,-9 2-3-16,-2 1 0 15,3 8 1-15,1 1-1 16,8 2-2-16,-8-4-1 15,11 0 0-15,5-3-1 0,5 0 0 16,7-2 1-16,-15 0 1 16,-1-1 3-16,-20-1 3 15,1 5 1-15,-3-1 2 16,-4-2 0-16,2 4 2 16,1-3 1-16,1-4 3 15,-7-1-1-15,18-1 2 16,-1-3 0-16,6 4 0 15,15 1 0-15,-17 3-1 16,-2 1-3-16,-15 3-5 16,-6-2-2-16,0 2-3 15,-1-1-1-15,-4-3 3 16,-8 1 3-16,-2-2 10 16,-5-1 4-16,0-2 8 15,1-5 1-15,-7 4 1 16,-7-3-2-16,-2 2-8 15,-3 1-3-15,-15 0-10 16,-1 1-3-16,-9 0-3 16,-8 0-2-16,9 2 5 0,-7-2-53 15,-6 1-554-15,-8-1 437 16</inkml:trace>
  <inkml:trace contextRef="#ctx0" brushRef="#br0" timeOffset="5270.45">23923 4701 566 0,'6'-12'295'16,"-5"-4"-78"-16,1 2-35 16,12 1 6-16,0 3-33 15,-4 9-22-15,-2 8-25 16,-7 10-7-16,-14 18-6 16,0 10-10-16,-1 17-22 15,-6 4-10-15,8 11-16 16,-4-3-3-16,-1 3-12 15,8 3-4-15,-2-11-8 16,3-2-2-16,3-11 0 16,0-8 1-16,3-11 1 15,1-6 1-15,1-15-55 16,0-3-59-16,0-10-433 16,2-3 362-16</inkml:trace>
  <inkml:trace contextRef="#ctx0" brushRef="#br0" timeOffset="5604.56">24268 4744 886 0,'-7'39'326'0,"-5"12"-222"16,3 11-31-16,1 5 7 15,-2 9-10-15,5 10-29 16,-4 0-4-16,4 0 0 15,2-3 0-15,1-18-6 16,2-6-15-16,3-17-68 16,-1-12-51-16,-1-10 61 15</inkml:trace>
  <inkml:trace contextRef="#ctx0" brushRef="#br0" timeOffset="5947.92">24256 4905 713 0,'7'-49'363'0,"-4"5"-105"15,5 16-88-15,5 2-7 16,5-4-48-16,7 5-24 0,11 1-27 16,1 5-4-16,0 15-3 15,1 7-3-15,-6 22-7 16,1 9-4-16,-5 17 5 15,-2 4 5-15,-3-2 10 16,-4-1 4-16,-1-3 14 16,-3-7 2-16,-10-2-7 15,-9-4-1-15,-15 0-12 16,-11-1-7-16,-13 1-13 16,-6-5-8-16,-4-15-14 15,-1-10-11-15,0-17-49 16,6-8-45-16,12-8 359 15,11-1-236-15</inkml:trace>
  <inkml:trace contextRef="#ctx0" brushRef="#br0" timeOffset="7569.84">16511 7052 987 0,'-6'-11'363'0,"17"-4"-283"15,10 1-56-15,20-4-25 16,14 4-1-16,11 3 0 16,1 2 0-16,1 5 2 15,-2-1 3-15,-4-1 6 16,5-1 3-16,12 1 1 15,-1-3-2-15,7 0-6 16,5 4-2-16,-3-2-3 0,12 2 0 16,8 0 1-16,7-1 1 15,12-1 8-15,0-6 2 16,16 6 3-16,0-2 4 16,10 4 6-16,4 5 5 15,-4 0 8-15,5 2-6 16,-4-2-3-16,-2 0-5 15,9-2 3-15,-1-1 6 16,-3-1-3-16,13 1-3 0,-3-2-10 16,-4 0-6-16,8 1-8 15,-13 3 0-15,-11 4 9 16,4 7 7-16,-10 8 11 16,-3-2 2-16,0 2-4 15,-7-4-5-15,0-4 0 16,-1 0 0-16,-4-6 15 15,2 1 15-15,-11-2 30 16,-3-2 11-16,-2-1 3 16,-3 0-9-16,0 0-29 15,1 0-13-15,-6-4-19 16,-7-1-7-16,-5-2-9 16,-6 2-3-16,-15 0 1 0,-8 1 2 15,-19 2-35 1,-9 0-38-16,-6 0-136 15,-5 4-313-15,-8 3 341 0</inkml:trace>
  <inkml:trace contextRef="#ctx0" brushRef="#br0" timeOffset="9128.69">23702 6309 1114 0,'-15'-9'575'15,"2"-2"-212"-15,3 7-78 16,2-3-27-16,6 1-90 16,3-1-35-16,11-2-56 15,8 5-21-15,12 2-26 16,6 2-9-16,13 2-11 15,9-1-4-15,7 1-2 16,2 1 0-16,-4-1-5 0,-7 0-32 16,-8-6-87-16,-5-2-58 15,-14-3 429-15,-6 1-238 16</inkml:trace>
  <inkml:trace contextRef="#ctx0" brushRef="#br0" timeOffset="9321.79">24131 6203 1258 0,'-40'28'571'15,"3"8"-309"-15,-2 10-77 16,-2 3-35-16,4 3-90 16,-2-2-26-16,6-2-25 15,9-1-4-15,12-1-23 16,9-5-52-16,15-6 15 15,6-10 18-15</inkml:trace>
  <inkml:trace contextRef="#ctx0" brushRef="#br0" timeOffset="9566.24">24520 6299 1561 0,'-42'8'628'16,"-16"22"-419"-16,-11 2 12 16,5 12-64-16,1 3-30 15,26-2-53-15,18 2-21 16,20 3-29-16,6-2-9 16,16-9-10-16,5-1 1 15,11-16-30-15,11-6-45 16,12-10 322-16,3-15-215 15</inkml:trace>
  <inkml:trace contextRef="#ctx0" brushRef="#br0" timeOffset="9994.68">24725 6443 1268 0,'-21'28'527'0,"0"10"-332"16,0 5 6-16,5 9-37 15,1 5-46-15,7 2-41 16,2 4-17-16,3-17-19 16,1-7-6-16,-1-13-7 15,-2-5-3-15,-2-7 16 16,0-8 5-16,-1-8 5 16,2-15 3-16,5-18-21 15,5-8-8-15,10-26-14 16,6-5-5-16,7-8-4 0,4 0-2 15,7 18-1-15,2 2-3 16,8 18-1-16,-4 8 0 16,0 7 0-16,-5 6 1 15,-3 6 2-15,2 6 2 16,-7 15 6-16,-3 7 7 16,-9 17 20-16,-8 6 10 0,-14 3 18 15,-8 5 6-15,-17-3-9 16,-3-2-8-16,-1-5-21 15,-10-2-9-15,-3-10-7 16,-5-5 0-16,-7-11-32 16,11-4-17-16,13-7-788 15,13 2 599-15</inkml:trace>
  <inkml:trace contextRef="#ctx0" brushRef="#br0" timeOffset="12862.99">1598 5978 950 0,'-10'0'358'15,"7"3"-269"-15,11-1-52 16,7-2 0-16,15 2-23 16,2 1-13-16,11 6-1 15,5 2-4-15,20-1 0 16,0-3 1-16,22-3 3 16,4-4 0-16,22-5 10 15,19 1 9-15,9-6 24 16,18 3 9-16,11-5 13 15,4-4-1-15,29-4-10 16,3-5-3-16,20 6-8 16,-69 7-4-1,0 1-5-15,119 3-4 0,42 0-6 16,-54 3 3-16,-45 5 14 16,-3-5 9-16,-7 5 27 15,4-1 8-15,-5-7-5 0,0-6-7 16,0-6-29-16,-8-7-13 15,-19-2-13-15,-11 7-5 16,-28 0-5-16,-21 7-1 16,-28 9-12-16,-15-3-50 15,-28 3 39-15</inkml:trace>
  <inkml:trace contextRef="#ctx0" brushRef="#br0" timeOffset="19315.59">7577 8495 1024 0,'45'-3'366'15,"13"4"-265"-15,11-1-40 16,6 0 3-16,-2-1 0 0,15-3-33 16,-1 2 8-16,11-1 23 15,1-4 2-15,-5-5 0 16,6 1-5-16,4-3-14 16,1-1-7-16,5 2-7 15,-6-3-3-15,-2 5 0 16,6 6 2-16,-9-2-1 15,1 7-4-15,-5 0-10 16,-3-1-4-16,-1 4-4 16,-35-4-1-1,-28 1-2-15,1 0 0 0,67-2 0 16,-11 2 1-16,-19-3-1 16,-40 3 3-16,-16 0 7 15,-10-1 3-15,-16-2 2 16,-10-2 0-16,-19 4-10 15,-11-6-1-15,-11 7-4 16,-12-3-1-16,-15-3 0 0,-5 2 0 16,-19-8 1-16,3 7 0 15,-3 3 1-15,-2 2 0 16,0 5-1-16,-5-1-1 16,-5 3-2-16,-1-6 1 15,1 12 1-15,1-2 1 16,-1 0 9-16,8 8 4 0,2-6 7 15,8 0-1-15,13-1-5 16,6 0-4-16,12 0-7 16,11 1-1-16,20-1-3 15,7-4-1-15,20 0-1 16,11-4-1-16,17 0 0 16,12 0 0-16,18-2 0 15,7-2 1-15,21-1-1 16,17-1 1-16,18-1-1 15,14 0 1-15,11-3 0 16,10-3 0-16,13-3 1 16,1-4 0-16,10 2 2 15,-5 1 3-15,1-2 6 16,4 4 3-16,-4-2 1 16,-11 1-3-16,2 3-3 15,-12-1-3-15,-25 2 19 16,-1-1-27-16,-32 5 353 0,-7 10-262 15</inkml:trace>
  <inkml:trace contextRef="#ctx0" brushRef="#br0" timeOffset="26235.82">10949 8351 542 0,'41'-31'224'0,"-24"18"-108"15,-1 3-68-15,3-2-7 0,3 3-9 16,-14 3-16-1,-1 2-12-15,9 2 0 0,1 1 18 16,-2 0 17-16,5 1 28 16,2 1 12-16,1-1-6 15,3-1-11-15,2-3-24 16,-1 3-13-16,4 5-4 16,2 3 3-16,5 6 13 15,3 1 7-15,1-3 5 16,6-2 1-16,5-4-2 15,4-5 1-15,12-1-1 16,1-4-4-16,9-2-9 16,0 2-3-16,0 2-7 15,7 4-2-15,-2 1-1 16,1 0-2-16,9 4-6 0,-4-1-3 16,8 2-4-16,-1-6-2 15,10 0 0-15,4-1 0 16,5 2-1-16,3-2 0 15,5-1-1-15,3 1 0 16,5-6 0-16,5 6 0 16,0-1 0-16,5-4 0 15,2-2-1-15,5-1 0 16,2 2-1-16,-2 0 1 0,5 6-1 16,-1 1 0-16,-5-1 1 15,4 0-1-15,-8 4 2 16,-1-5-1-16,4 1 2 15,-6 1-1-15,5-1 0 16,-9 4 1-16,-1 0-1 16,-9-4 0-16,-3 1 0 15,-3 1 0-15,-6-2-1 16,2 8 0-16,-17-6-1 16,-1 1 0-16,-15 3 1 15,-5-6-1-15,-6 5 1 16,-7 6 1-16,-18-5-1 15,-4 8 1-15,-19-5 0 16,-5-6 0-16,-11 6-1 16,-6-5 2-16,-6 2 6 15,-5-1 7-15,-3 4 14 16,-10-3 4-16,-20 0 1 0,-9 4-5 16,-25-7-10-16,-6 6-3 15,-7 0-7-15,-2-5-2 16,-14 4-4-16,-1-4 1 15,-14 1-2-15,2 1 0 16,-7-1-2-16,-5 1 1 16,-4-4-1-16,-17-2-1 15,-2 2 1-15,0-1-1 0,-12 0 0 16,-4 1 0-16,5-2 0 16,-8 0-1-16,-4 4 0 15,0-3 1-15,-16 4-1 16,7 2 0-16,-9-3 2 15,-1 4-1-15,8-4 1 16,-10 2 0-16,17-2 0 16,-4 0 0-16,-2 0-2 15,14-1 1-15,-8-1 0 16,4 2 0-16,24-4 0 16,-11-1 0-16,16-3 0 15,8 3-1-15,12 0 2 16,4 1 1-16,13 2 0 15,4-2 1-15,1 0 0 16,16 1-2-16,6-1 0 16,9-1 1-16,9 1 0 15,5-2 0-15,23 0 0 0,9-1 0 16,6-2-1-16,10 1 0 16,11 1-2-16,2-1-1 15,21 3-1-15,0-3-2 16,12-1 2-16,11 5 1 15,11 0 0-15,15 2 0 16,10-2 1-16,3-2 0 16,8-2-1-16,-1 1-1 0,13-3 0 15,12 1 0-15,12-1 0 16,10 0 2-16,12-3-2 16,0 0 1-16,13 2 0 15,5-5 0-15,12 2 1 16,4 1 1-16,0-3-1 15,0 2 0-15,0 5 0 16,3-2 0-16,4 4 0 16,-3-2 0-16,5 3 0 15,-1 2 0-15,2-4 0 16,-1 1-1-16,-6-4 1 16,1-5 0-16,-2 4 0 15,-1 1 0-15,-2-2 0 16,-4 8 0-16,-10-9 0 15,-3 9 0-15,-12 1 0 16,-1-3 0-16,-10 10 0 16,-4-5 1-16,-11-2-1 0,-4 9 0 15,-9 0 0-15,-10-7 1 16,-9 8-1-16,-7-7 1 16,-11-3 0-16,-4 0-1 15,-13 2 1-15,-14 1 0 16,-13 2 0-16,-11 2 0 15,-24-10 1-15,1 2 0 16,-8 5 1-16,-7-3 0 0,-6 1 0 16,-16 2-2-16,-18-3 0 15,-8-1 1-15,-14 7-2 16,0-5 0-16,-12-2 0 16,-10 3 0-16,-17 0 0 15,-9 2 0-15,-19-2-1 16,-7 5 1-16,-2 1 0 15,-14-3 0-15,-8 9-1 16,5-4 0-16,-20-4 1 16,4 2 0-16,-1-5 0 15,-9 3 0-15,16 0 0 16,-5-3 0-16,4 2 0 16,5-1 0-16,-16 2 0 15,11 0 0-15,3-1 0 16,-4 2 0-16,25-3 0 15,1 0 1-15,8 2 0 16,8-3 0-16,11 3 1 16,2-2-1-16,8 1 0 0,5-1-1 15,6-1 1-15,10 2 0 16,12-1-1-16,5 2 0 16,4 2 0-16,0-1 0 15,20 8 1-15,-1-3-1 16,11-2 1-16,7 2 0 0,2-6 0 15,9 6-1-15,1-1 2 16,2 6 9-16,-2-4-47 16,2 9 174-16,0 10-110 15</inkml:trace>
  <inkml:trace contextRef="#ctx1" brushRef="#br0">20338 14277 0</inkml:trace>
  <inkml:trace contextRef="#ctx0" brushRef="#br0" timeOffset="28305.14">18539 8366 374 0,'-14'-18'205'15,"3"11"-20"-15,3 1-31 16,2 4-7-16,3 2-2 16,0-5-33-16,3 5-2 0,0 0-21 15,0 0-13-15,22 4 2 16,40 6-5-16,-11-8-9 16,7 1-5-16,19-3-9 15,3 1-5-15,16 2-8 16,12 1-3-16,2-2-6 15,5-2-2-15,8 0-2 16,-3 0 0-16,13-3-2 16,1 3-2-16,1 2-2 15,2-4-2-15,-4 5 1 16,0 2 0-16,-2 1 4 16,0 3 2-16,-8-4-1 15,5 2-1-15,-4-3-7 16,0-1-2-16,3 1-4 15,-5-1-2-15,-1 2 0 16,-5 0 0-16,-7 1-2 16,-9-3-1-16,-11 0 1 15,-11 0-1-15,-18 0 1 16,-5 1 2-16,-12-3 3 0,-6 1 2 16,-5-2 2-16,-4-1 0 15,-7 0-3-15,-1-4-2 16,-3 5-2-16,-3-1-3 15,-3 1-1-15,-2 5 0 16,-7-5-1-16,-2 2 1 16,-13-2 0-16,-9 0 1 0,-19 3-1 15,-11 0-1-15,-18-1-1 16,-10-1 0-16,-23-1-1 16,-14-1 1-16,-15 1-1 15,-13 0-2-15,-14-2 0 16,-7 2 0-16,-22 0 0 15,8 4 2-15,-6-2 0 16,-3 1 0-16,9 3-1 16,-11-6 0-16,11 2 0 15,7 0 2-15,11 0 2 16,13 4 2-16,20-3 2 16,12 4 0-16,13-5-1 15,5 0-1-15,11-2 2 16,11 0 2-16,18-3 4 15,22 2 4-15,21-1-1 16,10 2-2-16,19-1-5 16,4-1-3-16,29-2-3 0,13-4-1 15,38 4 0-15,16-1 0 16,20 0 0-16,11 1 3 16,18-1 4-16,11-1 1 15,14 4 2-15,16 1-1 16,-2-6-2-16,-2 5 0 15,-3-4-3-15,-6 2 0 16,-11 1-1-16,-6-2 0 0,-11 5 0 16,-12-3 2-16,-12 3 0 15,-2 5-1-15,-16-5 1 16,-14 5 0-16,-6-2 0 16,-8-5 0-16,-14 1-1 15,0-4 0-15,-12 5-1 16,-10-1 0-16,-12 0 1 15,-2 3 1-15,-11-4 2 16,3 0 2-16,-3 2 1 16,-5-7 0-16,-3 6 0 15,-6-1 0-15,-5-5 0 16,-2 5 0-16,-5-4 0 16,0 6-2-16,-2-1 11 15,0-2-22-15,-3 3-87 16,0 0 398-16,1 5-267 15</inkml:trace>
  <inkml:trace contextRef="#ctx0" brushRef="#br0" timeOffset="35928.99">8228 9966 294 0,'-33'-17'207'16,"4"5"24"-16,1 1-31 16,-1 3-17-16,6 1-7 15,7 4 0-15,4-1 3 16,12-4-32-16,8-3-18 0,26 0-37 15,12-1-17-15,25 0-15 16,14 1-2-16,19-2-11 16,14 6-8-16,19 3-16 15,4 4-7-15,10 3-7 16,4-3 0-16,-9 7-1 16,4-5-1-16,-26 0 2 15,-12 1-1-15,-19-3 2 16,-24 3 0-16,-27-2 2 15,-13 2 5-15,-33-3 7 16,-18 0 0-16,-36 5-4 16,-20-3-5-16,-45 3-12 15,-11 2-1-15,-25-4-2 16,-3 4-1-16,5 9 0 16,11-3-1-16,11 1 0 15,15 2 0-15,30-9 2 0,14 2 1 16,42-1 14-16,15-6-1 15,32-2 13-15,17-5 9 16,36-1 9-16,13-2 8 16,29 2-4-16,1-2-9 15,13-4-17-15,3 1-3 16,-14-1-3-16,-1-1 1 16,-27 3 7-16,-8 1-18 15,-1 3-101-15,-1 4-276 0,14-1 244 16</inkml:trace>
  <inkml:trace contextRef="#ctx0" brushRef="#br0" timeOffset="37078.78">10879 9898 295 0,'-22'0'190'0,"-3"4"10"15,0-2-1-15,7-1-17 16,-4-1-16-16,14-1-35 16,2-4-13-16,15 0-33 15,7 1-19-15,14-7-27 16,10-3-12-16,22 6-8 0,2-3-2 16,20 7 1-16,3 2 3 15,-8-3 0-15,2 3-1 16,-18 1-4-16,-7 2-3 15,-26 1-4-15,-12 3 7 16,-28 0 11-16,-17-2 4 16,-28 9 4-16,-19-2-7 15,-21 4-12-15,-7 5-3 16,-17-6-4-16,2 2-1 0,14-2 16 16,7-3 6-16,49-2 5 15,10-5 0-15,33-3-18 16,20-1-7-16,23-10-2 15,22-1 3-15,23-7 6 16,8-1 9-16,4 0 14 16,7 1 3-16,-7 6 3 15,-11 3-5-15,-16 3-14 16,-20 4-4-16,-28 6-2 16,-17-6-1-16,-28 13-3 15,-18-3-2-15,-33 8-6 16,-7 11-3-16,-30-1-3 15,-8 6 0-15,3-1 0 16,4-5-1-16,43-4 0 16,30-4-2-16,37-8-1 0,15-8 0 15,32-7-1-15,7-10 2 16,36-6 2-16,9 0 0 16,8 0 0-16,-1 0 2 15,-19 2 5-15,-11 3 2 16,-31 7 5-16,-15 5 5 15,-31 1 3-15,-16 4-1 16,-34 4-4-16,-13-1-7 16,-27 11-6-16,-7 0 0 15,4 2 0-15,3 1 3 0,36-4-1 16,12-7 0-16,38-6-4 16,21-1 0-16,23-9-1 15,17-1 1-15,17-4 2 16,-1 0 0-16,-1 8 27 15,-2 5 0-15,-10 15-17 16</inkml:trace>
  <inkml:trace contextRef="#ctx0" brushRef="#br0" timeOffset="66000.56">20105 12745 230 0,'-19'-26'120'16,"4"2"-24"-16,0 6-5 16,-4 3 20-16,-2 6 28 15,2 3 40-15,-2 2 3 16,-1-5-28-16,6 7-22 16,2 1-45-16,4-2-21 15,4 1-26-15,6-1-11 16,9-8-11-16,6-2 3 0,19 1 19 15,1-2 8-15,15 10 2 16,1 4-5-16,-2 5-25 16,7 5-6-16,1-4-8 15,7 0-1-15,20-5-2 16,9-1 0-16,14-1 0 16,0 3-1-16,14 1 0 15,-3 1 2-15,-4-2 2 16,5-1 3-16,-23 2 3 15,-4 4-1-15,-10 7 1 16,-6 1-2-16,-7 0-1 16,-5 1-1-16,-3-2-1 15,-3-6-1-15,-1-2 0 16,2-4-1-16,-6-3 1 0,-2 0 0 16,-12-2-1-16,-8-1 0 15,-9 0 0-15,-8-1 0 16,-1 5 3-16,-9-2 3 15,-6-6 2-15,2 7 2 16,-16-10-2-16,3 3-2 16,-12-3-4-16,-8-1 0 15,-22-2-1-15,-13 0 0 16,-16 7-1-16,-14-6 0 0,6 8-3 16,-3-3 0-16,5 0-1 15,2 5 0-15,-5 2-1 16,8 2 1-16,-11 3 0 15,1 2-1-15,-11 5 0 16,-14 1 0-16,3 5 0 16,-7 2-1-16,6-6 0 15,9 4 0-15,18-4 1 16,7-2 0-16,11 1 0 16,4-6 1-16,2 1-1 15,4 0 0-15,14 3 0 16,5-2 0-16,13 2 1 15,2-4 2-15,9-7 2 16,4 1 0-16,10-5 0 16,10 5-1-16,11 4 0 15,9-1 0-15,12-3 4 16,8-2 1-16,15-9 0 0,10 8-1 16,14 1-3-16,0 2-2 15,13 0-1-15,-9-2 0 16,8-6 0-16,6 5-1 15,-1 5 0-15,2-5-1 16,-5 6 0-16,-1-6 0 16,5 2 1-16,5 1 0 15,-2-2 1-15,0 6-1 0,-10-2 0 16,-6 4 0-16,-5 7-1 16,-5-1 0-16,-4 2 1 15,-4-4 0-15,-4-2 1 16,-1 0-1-16,-2-2 1 15,2-3 0-15,3 2 0 16,2 0 1-16,-7-3-1 16,3 3 0-16,-11-5 1 15,-3 4-1-15,-5-3-1 16,-1 1 1-16,-12 1 0 16,-7-2 1-16,-2-1 0 15,-8-1 1-15,-11-5 5 16,-3 0 2-16,-11-2 2 15,-9 0 1-15,-2 4-5 16,-19-2-3-16,-28 0-1 16,-11-1-2-16,-24 1-1 15,-5-1 0-15,6-1-1 0,-2 2 1 16,6 0-1-16,1 6 0 16,-5-3 0-16,3 6 0 15,-10 0-1-15,-7 3 0 16,-7-1 0-16,-7-3 0 15,10 6 0-15,6-4-2 16,10 9 1-16,6 1-1 0,2-1 2 16,1 0 0-16,3 0 0 15,4 0 0-15,13-1 0 16,8-2 0-16,22 0 0 16,2-4 0-16,14-3 0 15,7-1-1-15,12-3-1 16,12-3 0-16,18 3 0 15,6-2 0-15,13-1 0 16,13 0-1-16,15-3 1 16,12 0 0-16,24 2 0 15,5-2 1-15,5 1 1 16,3-5 0-16,7 6-1 16,2-1 1-16,7-1 0 15,-1 6 0-15,-16-6 0 16,0 6 0-16,-13 1 1 15,2-3 0-15,1 2 0 16,-11 0 0-16,-1 0 0 0,-7 1 0 16,-19-2 2-1,-6 1-1-15,-17 1 3 0,-11 2 1 16,-11 2 1-16,-7-1 1 16,-15 1 0-16,-5 0 2 15,-15 0 2-15,-8 5 1 16,-14 0 1-16,-9 0-4 15,-16-5-2-15,1-4 0 0,-20-5-2 16,-6-1 0-16,-21 0-1 16,-12-4 0-16,-12-2-1 15,-4 0 0-15,6 3-1 16,-6-1-1-16,-2 6-1 16,3 0 0-16,6 4-1 15,2 4 1-15,7-2 0 16,5 0 0-16,6-5 0 15,23-2 0-15,19 1-1 16,10-5 0-16,22 2 0 16,4 2 0-16,19 2-3 15,7 2-2-15,17 3 0 16,11 0-1-16,22 1 2 16,16 3 1-16,25-8 2 15,15-3 1-15,35-2 1 16,10 1-1-16,15 1 0 15,10 1 1-15,-7 1 0 0,-7-6 1 16,-4 11 0-16,-16-4-1 16,-9 6 3-16,-3 10-39 15,-15 3-63-15,4 13 65 16</inkml:trace>
  <inkml:trace contextRef="#ctx0" brushRef="#br0" timeOffset="82086.55">1895 11464 207 0,'4'-21'103'0,"1"1"-33"15,-5 1-12-15,-3-3-19 16,-6 5-6-16,-9-3 2 16,-2 6 10-16,-1 5 21 15,1 2 7-15,0 5 2 16,1-1-8-16,3-1-8 16,2 1 1-16,3 1 1 15,1-3-3-15,3 5-7 16,3-3-7-16,3-1-8 15,2 0-4-15,-1 4-4 16,0-1 3-16,0 1 1 16,0 0-2-16,8 3-3 15,6 1-5-15,32 38-8 16,-25-30-2-16,14-1-4 16,2 0 1-16,1-1 5 0,6-1 7 15,2-6 10-15,5-1 2 16,11 3 5-16,-2-4-1 15,5 1-3-15,0 3-2 16,6-1-10-16,1 2-6 16,-5 4-9-16,0 2-1 0,-3-2-3 15,4 0 0-15,7-3 1 16,2-3 0-16,8-4 2 16,2-1 0-16,-2-3 1 15,6-3-1-15,4 0 0 16,1 1 0-16,2 0-2 15,-6 4 2-15,1 2 2 16,-5 0 0-16,0 1 1 16,3 3 0-16,-11 0-4 15,2 1 0-15,-1 2-3 16,-3 0 1-16,2-6 1 16,3-1 1-16,1-4 2 15,5-2 1-15,3-1-2 16,-1 4-1-16,-4 2-2 15,0 0-1-15,-4 1-1 16,5 0 1-16,-1 1 1 16,-5-2 0-16,-1-1 0 0,-7-2 0 15,1 0 0-15,6 1 0 16,1-2 0-16,-5-1 1 16,1 1 3-16,-7-2 6 15,-7 0 17-15,4-2 8 16,-2 5 12-16,-3-2 2 15,-8-2-6-15,4 2-4 16,-12-8-5-16,1 1-2 16,4-4-6-16,-7-7-4 0,2 4-7 15,0-3-3-15,1-4-4 16,-3 4-2-16,-10-5-3 16,4 5-1-16,-11 5 0 15,0 2 1-15,-4 5 4 16,-7 0 2-16,-4 2-14 15,-10 4-46-15,-4 4-79 16,-2 1 77-16</inkml:trace>
  <inkml:trace contextRef="#ctx0" brushRef="#br0" timeOffset="83838.82">8225 11153 188 0,'-1'-6'141'16,"1"-1"-5"-16,-2-5 109 15,-1 7-156 1,0 2-13-16,-1 2-28 16,3 1-8-16,0 0-3 15,0 0 6-15,0-1 17 16,0 0 6-16,0 0 4 0,0 0-2 15,0-1-8-15,-1 1-4 16,1 0-10-16,0 0-7 16,0 0-14-16,0 0-8 15,0 0-6-15,1 0-2 16,0 0-2-16,0 0-1 0,0 1-3 16,0 0-1-16,1 0 2 15,8 2 3-15,4 7 5 16,31 27 4-16,-31-33 2 15,4-1 1-15,10-1-5 16,0 0-3-16,4-1-4 16,5 0-2-16,0 4 1 15,-1 4 0-15,8 3 2 16,-5 5 1-16,5 0 0 16,-3-1 0-16,-2 0-3 15,4 1 1-15,-1-5-2 16,6 4 0-16,1 0 0 15,1-5 1-15,7 5-2 16,-7-7 0-16,9 3 5 16,1 1 4-16,-1-2 11 15,6 1 2-15,-5-6 0 16,0 0-6-16,5 3-8 16,-1-1-3-16,4 3-3 15,-2 0-1-15,-6-1 0 16,-1-1 0-16,-4 0 0 0,2 2 0 15,4 0-1-15,-4-1-1 16,2 3 0-16,0-1 0 16,3 3 0-16,1-1 1 15,1 0-2-15,0 0 1 16,-2 1-2-16,6 0 0 16,-2 1-1-16,1-1 0 0,2 1 1 15,-7-1-1-15,8-3 1 16,5-3 0-16,-1-3 1 15,9-2 1-15,5 3 0 16,-3-4 1-16,9 0-2 16,-3-3 1-16,-7-7-1 15,8 4 0-15,-2-3 0 16,2 2 1-16,5 3 1 16,-4-3 2-16,2 0 1 15,-1-4 0-15,7 0 0 16,3-1 0-16,-1 2-1 15,5-2-1-15,0-4-1 16,1 0-1-16,-3-3 0 16,0 3-1-16,1-1 0 15,-4 2 0-15,4 3 2 16,-6 0 1-16,1 0 0 0,-5-2 2 16,7 1-1-16,-4-4 0 15,2 3 2-15,3 0 0 16,-11-1 4-16,6 2 1 15,-6-1 1-15,-9 1 1 16,0-1 0-16,-8-5 1 16,-10 0 4-16,6-3 1 15,-3-5-1-15,1 7-1 16,-7-5-5-16,-5 0-1 0,-6 2-2 16,-3-3-1-16,-7-5-3 15,0 11 1-15,-8-2 0 16,-1 5 1-16,-3 5 15 15,-3 0-35-15,-5 10-106 16,-7 2 87-16</inkml:trace>
  <inkml:trace contextRef="#ctx0" brushRef="#br0" timeOffset="93044.78">1636 11538 105 0,'0'-4'94'16,"0"-3"5"-16,0-2-23 15,0 1-15-15,0-2-29 16,3 0-10-16,1 3-11 15,0 3-5-15,1 0-6 16,0 1-2-16,-1 0 27 16,1 0 14-16,3 2 22 15,-2 1 5-15,1 1-20 16,-2 1-8-16,1 1-10 16,0 2-1-16,0-1-3 15,1 4-2-15,5-2-1 0,2 0 3 16,3 0 11-16,1-2 8 15,0 2 4-15,5 1-3 16,2 4-12-16,1 2-9 16,3-1-12-16,-5 1-2 15,4-1-3-15,2 2-1 16,2-2 0-16,5-2-1 16,4 0-3-16,1 0 0 15,3 4-2-15,2-2 0 0,7 2 1 16,5 5 0-16,5 2 0 15,2 3 2-15,1-2 0 16,-3-7 0-16,10 2 2 16,4-4 0-16,13 3 0 15,8-4 1-15,2-10 0 16,4 5 0-16,3-4 0 16,-1 1 1-16,3 0-3 15,-2 0 0-15,1 2-2 16,5 3-1-16,-1-1 0 15,-3-2-2-15,1-1 1 16,-5 0-1-16,3-1 2 16,3-2 1-16,2 0 1 15,4 1 1-15,-6-3 0 16,2 0 0-16,-7-3 1 16,-1-2 0-16,-2 1 0 15,1-3 0-15,-2-3 0 16,-1-2 0-16,5-2 2 0,0-4 0 15,0 1 2-15,-4-6 0 16,-5-6 1-16,1 2-1 16,-3-8-2-16,-2 1-2 15,-5 0-1-15,-6-4-1 16,-4 5 0-16,-6-3 0 0,-6 5 1 16,1 4 1-16,-7 3 3 15,-5 4 1-15,-4-1 2 16,-5 4 1-16,1 0 1 15,0 4 0-15,-10-2-1 16,-4-2-1-16,-9 3-3 16,-6-6-2-16,-2 6-1 15,-2 3-1-15,-13-2 4 16,1 7 2-16,-5 1 3 16,-11-1-1-16,-4 3-4 15,1 1-2-15,-12 5-2 16,2 1-1-16,-6 5-1 15,-8 5 1-15,-3 0-1 16,-1-1 0-16,-5-1 0 16,-2-2 2-16,-5-2 7 15,0 4 6-15,-1 3 8 16,-9-5 3-16,-7 2-2 16,-4 2-4-16,-5-3-4 15,7 2-1-15,-6-3-4 0,2 1 0 16,-7-1-2-16,-5 1-2 15,2 2-2-15,-4-2 0 16,-4 1-1-16,-1 1 0 16,-5 4 0-16,2 0 2 15,-1 4-1-15,-5-4 1 16,-3 1-2-16,-5-2 1 0,4 3-2 16,-3-3 1-16,-3 3-1 15,1 3-1-15,-4-5 0 16,-4 1-1-16,3-2 1 15,-1-1 0-15,-4-6 1 16,6 0-1-16,3-1 1 16,-3-5 0-16,14-1-1 15,1-4 1-15,6-7 0 16,0 1-1-16,3-3 0 16,9 2-1-16,-1-9-1 15,2 0 1-15,2-7 1 16,-4-4-1-16,13 4 1 15,7-4-1-15,4-1 3 16,3 0 1-16,5 1 3 16,1 0 1-16,10 4 1 15,4 0-1-15,6 4 1 16,-1 0 2-16,3 2 6 0,3-1 5 16,6 2 4-16,4 2 0 15,6 1-8-15,-1 0-5 16,2 1-8-16,1 2-2 15,3 2-4-15,9 7-1 16,0-1-2-16,-2 1-2 16,2 3-2-16,-1 0-1 15,1 0 0-15,0 3 2 0,6 9 1 16,0-4 0-16,44 35 0 16,-25-29 2-16,9-1-1 15,5 2 1-15,1-5 0 16,4 2-1-16,4 2 1 15,6 2 1-15,6 3 1 16,2-2-1-16,4-4 1 16,4 2 0-16,2-2 0 15,12 0 1-15,3 2-1 16,-4 1 0-16,7-2 0 16,-4 0 0-16,1 3 0 15,-15-5-1 1,-36-7 1-16,2 2 0 0,111 15 1 15,4 3-1-15,7-8 1 16,-49-11 0-16,5 1-1 16,0-4 1-16,5 3-1 0,3-2 0 15,-4-9-1 1,4 2 1-16,0 4-1 0,-5-2 1 16,1 7 0-16,-3-4 0 15,-3-5 0-15,2 3 0 16,-5 0 0-16,0-1 1 15,3 1-1-15,-2 0 0 0,1-6 1 16,-2 0 0-16,-2-9 0 16,-8-2 0-16,1 1 0 15,-2-3-1-15,-13-2 1 16,4 3 0-16,-13 0 0 16,-7 1 0-16,-7 4 0 15,-2-4 0-15,-2 3 0 16,-1 1 2-16,-5 0 2 15,-4 0 0-15,-3-2 1 16,-2 2 0-16,-5 1-2 16,-10 2 1-16,-12-2-2 15,-6 2 0-15,-7 3-1 16,-2-3 1-16,-1 9-1 16,-3-2 0-16,-11 0-2 15,-4 3 0-15,-11-2 0 16,-6 2-1-16,-8 2 0 15,-4 4 0-15,-8 3 0 16,-5 2 0-16,-4 4 0 16,-5 0 1-16,-16 2-1 15,-4 1 1-15,-12 2 0 0,-3 3-1 16,-1 2 1-16,-3 2 0 16,-7 4 0-16,-4-1 0 15,2 5 1-15,-6-1 0 16,-1-7 0-16,1 0 0 0,-9-9 0 15,2-1 0-15,0-2 0 16,2 1 1-16,0-1 0 16,1-7 0-16,0 5 0 15,-4-8-1-15,-1 0 0 16,3 1 1-16,0-10-1 16,9 5 0-16,-5-1 1 15,0-1-1-15,3 1 1 16,-3-6-1-16,4-2 1 15,3-2 0-15,5-3 0 16,1 4 1-16,10-2 1 16,-7-2 2-16,7 1 1 15,-4-3 1-15,5-4 0 16,5 0-1-16,2-6 0 16,1-2-1-16,-1 2 1 15,9 1 2-15,12 0 0 16,7 0 0-16,0-2 1 15,-1 1-1-15,2 2 2 0,-2 2 0 16,13 2 0-16,2 1 0 16,19 5-1-16,-8-3-2 15,8-1-2-15,2 1-1 16,-4-2-3-16,18 5 1 16,0-8-2-16,6 6 1 15,6-2-1-15,-3 3-1 16,13 12-1-16,-3-12-2 15,8 9-2-15,1-6 0 0,6 0 0 16,5 11 0-16,5-3 1 16,12 6-1-16,5 4 1 15,3-1-1-15,6 7 0 16,-3 1 1-16,9 1 0 16,2 1 1-16,12-1 1 15,3 4 0-15,3-5 1 16,8 1 1-16,0-2 0 15,1-5 0-15,8 3 0 16,-2-2 0-16,6 0 0 16,4 3 0-16,-7 1 0 15,3 3-1-15,-5 1 1 16,-1-1-1-16,2 5 0 16,4 2 1-16,0 4 0 15,3 4 0-15,7 1 0 16,-4 0 0-16,3-4 1 15,-3-5-1-15,3 3 0 0,-2-5 0 16,4 1 1-16,1-4 0 16,2-9-1-16,3 1 0 15,-1-3 1-15,2 0-1 16,4-1 1-16,-1-3-1 16,-3-3 1-16,0-2-1 15,-1-3 1-15,-4-8 0 0,2 3 1 16,-2-3-1-16,-5-9-1 15,4 9 1-15,-5-8 0 16,2-2 0-16,-6 0 2 16,0-9-1-16,-12-6 1 15,4 4-1-15,-9 2 1 16,-3 4-1-16,1 4 0 16,-11 2 0-16,-12 3 0 15,-6-2 0-15,-17 5 1 16,-6-1 0-16,-6 5 4 15,-6 1 0-15,-7-3 7 16,-2 5 1-16,-9-3 4 16,0 0 1-16,-4 3-3 15,0-1-1-15,-4 4-4 16,0 2-3-16,-4 1-2 0,0 3-1 16,-8-2-1-1,1-6 0-15,-1 5 0 16,0-1 0-16,4 4-1 0,5 3 0 15,-3-3-2-15,-2-1 1 16,-1-1-1-16,-4-1 0 16,-3 0-1-16,5 5 2 15,3 5 0-15,2-3 2 16,9 8 1-16,-1-6 0 0,3 1-3 16,-1 4-48-16,4 5 450 15,1 6-316-15</inkml:trace>
  <inkml:trace contextRef="#ctx0" brushRef="#br0" timeOffset="97815.15">8317 11248 83 0,'-32'-37'75'0,"24"24"29"16,-4-3-4-16,11 4-9 16,-9-1-8-16,3 6-20 15,5 3-9-15,-14-2-9 16,6-1-2-16,0 5 3 16,0-1-2-16,6 3-10 15,-4 3-7-15,6-2-10 0,8 1 1 16,3 1 11-16,0-6 3 15,4 1 7-15,-1 0-2 16,14 2-7-16,4 1-1 16,1 2 1-16,-1 2-1 15,-3 0-1-15,0 5 3 16,-1 4 1-16,0 3-1 16,3 3-3-16,1 3-7 0,3-6-10 15,1-4-1-15,4-4-1 16,-1 1 2-16,10-1 0 15,3 2 0-15,5 4-2 16,-2-6-2-16,-4 2-1 16,0 2 0-16,1 2-1 15,2 1 0-15,-6 1-1 16,-3 1-1-16,-5 0-1 16,1 0 0-16,0 2 1 15,-1 0 0-15,0 2 3 16,-3-2 1-16,6 2 1 15,-2-2 1-15,5 1-3 16,5 5 0-16,-9-7 0 16,0-2 0-16,5 1 6 15,-5-4 5-15,10 2 3 16,0 2 0-16,-5-12-5 16,3 1-4-16,3-2-3 15,2 0-2-15,4 5-1 0,4-2-2 16,1-3 0-16,-4 0-1 15,-1-1 0-15,-9-3 0 16,2 4-1-16,-1-4 1 16,5 4 0-16,7 1 0 15,-5-4 2-15,7 4 1 16,-1-6 1-16,-4 1-1 0,12 7-1 16,-3-6-1-1,-5 3 0-15,4 1-1 0,-1-3 0 16,0 5 1-16,5-2 0 15,-1 1 1-15,-4-1-1 16,5-2 1-16,1 0-1 16,2-3 0-16,4-1 0 15,1 2-1-15,3-1 0 16,3 2 0-16,7-1 0 16,-4-2 1-16,4-2 2 15,-1-3 0-15,-7-3 0 16,11 3 1-16,-1-4 0 15,5 4-1-15,8-5 1 16,-10-1 1-16,5 0 4 16,-5-2 0-16,1 4 4 15,-2-3 1-15,-3-1-1 16,-2-2-2-16,1-3-2 0,-1 4-2 16,8-2-2-16,-1-2-1 15,-6-4-1-15,2-3-1 16,-7 0 0-16,0 0-1 15,3-2 0-15,-7 0 0 16,4 2 1-16,-2 2-1 16,-8-1 0-16,2 2-1 15,-6 3 1-15,-8-5-1 16,0 4 1-16,2-5 1 0,-7 2 3 16,7 0 1-16,-7-2 1 15,-3 1 0-15,-4-7-2 16,-7 1 0-16,-4 1-2 15,-6 2 1-15,-7 5-2 16,3 1 2-16,-14 2 1 16,1 1 1-16,-9 2 3 15,-2 5 2-15,-5 3 0 16,1 3-2-16,-7 1-3 16,-4 2-2-16,-1-1-4 15,-3 2 0-15,-3 1 0 16,-2 1-1-16,-1 3 0 15,-6 3 0-15,-11 1 0 16,-3 2 1-16,-16 5 0 16,-5 1 0-16,-12 1-1 15,-3 2 1-15,-2 3-1 0,3 0 1 16,-3 2-1-16,2-3 1 16,-13-2-1-16,-1 0 1 15,4 0-1-15,-9-3 0 16,-1 1 1-16,-5-1 0 15,-9-2 0-15,11 4-1 16,-7-6 0-16,2-1 0 16,-5 1 0-16,-4-6 0 0,4 3 1 15,1-1-1-15,0-2 1 16,1 4 0-16,1-2 0 16,-2-2 0-16,0-1 0 15,-2 0 0-15,3 0-1 16,-1-1 1-16,-3-1-1 15,0-1 0-15,-1 2 0 16,0-2 1-16,-1-2 0 16,0 2 0-16,-4-3 1 15,7 1 0-15,-3-3-1 16,-3-2 1-16,-6 0-1 16,2-2 0-16,1 0-1 15,1-1 0-15,4 3 0 16,-8-3 1-16,4-3-1 15,2 1 1-15,-1-2-1 16,2 2 1-16,4 4-1 0,-4-5 0 16,2 2-1-16,-1-2 2 15,1 0-1-15,3-3 1 16,2 0 2-16,-4-3 1 16,8 2 2-16,1 4 0 15,10-2 0-15,3 3 0 16,0-3-2-16,8 0 0 15,10 1-1-15,1-3-1 16,5 3 0-16,2 0 0 0,-1-5-1 16,10 4 1-16,7 3 0 15,6 0 0-15,10 3 1 16,3-3 0-16,14 1 1 16,0 0-1-16,7 2 0 15,2 4-1-15,3 3-3 16,3 0 0-16,-2 0-2 15,0 0 0-15,5 1 0 16,12 5 2-16,37 12-1 16,-27-9 1-16,2 5 0 15,1-2 0-15,1 7-1 16,3 0 1-16,2 7-1 16,5 0 1-16,3-1-1 15,1 0 1-15,1 0 0 16,-4 2 1-16,2-3-1 15,0-7 0-15,6-1 1 16,2-4-1-16,11 2 0 0,2 2-1 16,4-1 1-16,8 1 0 15,-1-5 0-15,1-1 1 16,14 1-1-16,-4-4 0 16,2 3 0-16,7 2 0 15,-10-1 0-15,7 2 0 16,5 3 0-16,-6 0 0 0,7-1 0 15,-1 1 0-15,5-3 0 16,1 3 0-16,4 1 1 16,2-2-1-16,4 3 1 15,1-7-1-15,-4 0 1 16,2-4-1-16,-6-1 0 16,5 2 0-16,-2-1 0 15,2 3 1-15,2 2-1 16,-3-7 0-16,2 5 0 15,0-2 0-15,-5-8 0 16,3 9 0-16,-5-7 0 16,1-1 0-16,-3 5 0 15,2-6 1-15,14 9-1 16,-11-7 1-16,8-2 0 16,-4 2 0-16,-10-9 0 15,5 8 0-15,-1-1 0 16,-2-2 0-16,-4-3-1 0,3-3 1 15,-14-2-1-15,7 3 0 16,-8-1 0-16,2 2 1 16,11 2 0-16,-14-11-1 15,3 2 1-15,0-1 1 16,-7-3 0-16,5 3-1 16,-6-1 0-16,-12-2 0 15,0-2 0-15,-7-3 1 16,-4 5-1-16,2 0 0 0,-11 1 0 15,-4 5 1-15,-7 0-1 16,-3 1 1-16,-12 2 0 16,-4 0 1-16,-10 1 1 15,2 2 1-15,-6-1 1 16,1 1 0-16,-7-1 1 16,-7 1-1-16,8 1-2 15,-10-1-1-15,7 0-2 16,-2 3 0-16,-7-2 0 15,5 0 1-15,-3 1 0 16,3-1 0-16,-4-1-1 16,4 0 0-16,-2-1 0 15,0 0 0-15,1 1 0 16,-3-2-1-16,1 0 1 16,1 1-1-16,1 0 0 15,3 2 1-15,-1 0 0 16,6-1-1-16,-1-1 0 0,2 0 0 15,2 2 1-15,1-2-1 16,2 3 0-16,-1-2 0 16,-2 0 0-16,-3 1 0 15,-2 1 0-15,-5 4-1 16,4-1 0-16,0 0-1 16,-1 0-1-16,-21 5 1 15,-32 15 0-15,21-10-1 0,-9 4 2 16,-4 1-1-16,-9 1 1 15,-8-1 0-15,-10 0 0 16,-6 2 0-16,-22 1 0 16,1 3 0-16,-3 0 0 15,-8 0 1-15,-3 4 0 16,-4-1 0-16,-4-1 0 16,-1 3 0-16,-7-3 1 15,-2-1-1-15,-7-1 0 16,1-8 0-16,8 7 0 15,-5-8-1-15,-4 2 1 16,-6 2 1-16,6-7 0 16,-10 2 0-16,6-4-1 15,10-1 1-15,-17-7-1 16,10 8 1-16,0-4-1 16,-4-3 1-16,39 0-1 15,53 0 0 1,1 1 0-16,-164-6 1 0,-1-3-1 0,3 6 0 15,75-5 1-15,10 0-1 16,-1-4 1-16,7-3-1 16,3-1 1-16,1-2-1 15,7-1 1-15,0-4 0 16,12 3-1-16,2-3 1 0,1 0 0 16,4 3-1-16,2 2 1 15,7-1 1-15,17 5-36 16,-3 0-46-16,6 5 51 15</inkml:trace>
  <inkml:trace contextRef="#ctx1" brushRef="#br0" timeOffset="80090.75">11033 15221 0,'0'0'16,"0"0"-1,0 0 1,0 0 0,0 0-1</inkml:trace>
  <inkml:trace contextRef="#ctx1" brushRef="#br0" timeOffset="80194.53">10568 15210 0,'0'0'16,"0"0"-1,0 0 1</inkml:trace>
  <inkml:trace contextRef="#ctx1" brushRef="#br0" timeOffset="85774.58">11510 15163 0,'0'0'15</inkml:trace>
  <inkml:trace contextRef="#ctx0" brushRef="#br0" timeOffset="134595.4">11447 17965 676 0,'0'3'307'0,"0"-1"-125"16,3 0-62-16,-3-2-11 16,0 0-8-16,12 28-21 15,15 44-20-15,-10-18-5 16,-6 8-11-16,1 7-5 15,-10 14-10-15,3-4-7 16,-3-8-9-16,-6-7-2 16,-3-10 1-16,-5-2-1 0,-6-1 1 15,-1-3-1-15,3-27 12 32,1-1 19-32,-19 11 5 0,6-13 12 15,1-15-12-15,19-17-15 16,6-9-7-16,6-10-12 15,5-4-1-15,6-3-8 16,10 2-1-16,6-6 1 16,-1-4-2-16,4-14 6 15,-7-9 0-15,-14-5 12 16,-4-6-2-16,-18 2 9 16,-9-4 4-16,61-35 11 15,-64 75 9 16,11 23-43-31,0 0 36 0,-29-41-65 16,4 15 8-16,-59 59 22 0,86-13-4 16,8-3-5-16,5 3 0 15,4 0-2-15,8 1 0 16,5 10 0-16,5 2 0 16,-1 15 1-16,3 6 0 15,3 14 1-15,-8 13 0 16,-2-1 0-16,-1 6 1 15,-11-1 1-15,-7-2-1 0,-6 10 1 16,-10-2 1-16,-8 0-1 16,2-5 2-16,3-15-2 15,2-12 0-15,4-8 0 16,-2-2-1-16,0 6 1 16,-2 8-1-16,2-7 1 15,1-1-1-15,1-18 0 16,2-6 0-16,3-10 1 15,2-10 0-15,-1-14 1 16,3-12 0-16,2-8-1 16,1-2 1-16,2-1-1 15,0 2 0-15,5-15 1 16,3-8 0-16,3-8-1 16,6-2 0-16,-9 4 1 15,-1 10 0-15,-4-6 1 16,-7 4-1-16,-1 10 0 0,-8-6 0 15,-5 23 1-15,5 6 1 16,1 18-1-16,6 13 1 16,4 25 1-16,2 15 1 15,-3 29 3-15,1 7 1 16,0 20-3-16,-3 7-1 16,-5 5-1-16,0 0-1 15,-6-15 0-15,-1-14 2 16,0-21-2-16,-2-3 0 0,4-12-12 15,3-4-32-15,1-16-104 16,5-6-76-16,6-14 127 16</inkml:trace>
  <inkml:trace contextRef="#ctx0" brushRef="#br0" timeOffset="135718.28">1382 11680 368 0,'-2'-9'167'0,"3"-10"-72"16,11 4-40-16,18 0-30 16,0-4-2-16,11 13 9 15,8 6 11-15,5 8 20 0,10 5 7 16,19 3-1-16,6-5-9 16,24-2-20-16,7-1-8 15,20-10-10-15,7 1-2 16,10-5 0-16,12-7 0 15,-1 11-3-15,-3-3-4 16,4 10-176-16,0 8 123 16</inkml:trace>
  <inkml:trace contextRef="#ctx0" brushRef="#br0" timeOffset="138259.57">1617 11326 1801 0,'-35'-1'47'0,"1"1"-32"15,9 22-1-15,7 2 5 16,-10 5-1-16,-5 8 6 15,-4 8 16-15,-2 8 3 16,2 11 2-16,0 12-1 0,-2 16 6 16,-3 4 5-16,-1 19 10 15,3 6 0-15,-2 7-13 16,-5 2-9-16,-11 7-15 16,-7 2-6-16,-1 11-8 15,3 5-3-15,14 3 4 16,8-4 3-16,17-8 1 15,3-9 2-15,13-10-7 16,3-7-3-16,6-1-2 16,7 5-1-16,-5 5 0 15,-2 6 2-15,-11 3-2 16,-12 0 2-16,-2-4 1 16,-1-3-1-16,8-15-1 15,11-5-1-15,11-11-4 16,4-8 0-16,3-3 1 0,5-3 1 15,0 1 1-15,-3 10-1 16,-1 10 2-16,-6-2-1 16,-1-12 2-16,-2-8-1 15,4-4-2-15,3 4 0 16,0 3-2-16,8-5 0 16,6-15 1-16,-2-16 0 15,7 6-2-15,-1 5 0 16,-2 9 0-16,4 11 1 0,-4-6-1 15,11-2 0-15,-5-15-2 16,-3-10 0-16,3-5 0 16,-13-7-1-16,3-3 2 15,3 3-1-15,-4 0 2 16,0-1-1-16,-4 1 0 16,3 3 0-16,1-2-1 15,0 0 1-15,-2-3-1 16,-4-8 0-16,-6-4 1 15,1-2-1-15,-4-6 3 16,0 3-1-16,-2-5 1 16,-1-1 2-16,-4-2 0 15,-1-5 2-15,-7-5-1 16,0-2-1-16,-4-15-4 16,-3-2-1-16,-8-19-1 15,-5-9 0-15,-8-8 1 16,3-4-1-16,0-2 0 0,-2-3 0 15,-9-10-2-15,-2-7 1 16,-8-15 0-16,1-16-2 16,6-13 2-16,-1-6-2 15,8-27 0-15,5-6 0 16,4 15 1-16,10 9 0 16,13 13 2-16,-3 9 0 15,6 5 0-15,-3-7 1 0,-7 14 0 16,3 0 0-16,-1-19-1 15,7-12 1-15,5-16-1 16,-3-8 0-16,10-8-1 16,5 9 0-16,2 15 1 15,3 12 0-15,1 19 0 16,-5 4 0-16,1 9 0 16,5 3 0-16,-2-1 0 15,0-5 0-15,1-18 0 16,0-3 0-16,3-5 0 15,0 0 2-15,3 9-2 16,3 10-1-16,4 20 1 16,1 14-2-16,6 14 2 15,1-2-1-15,2-13 1 16,6-5 0-16,-5-9 0 16,-2 0 0-16,3-1 0 15,-4-1 0-15,1 2 0 0,2 3 0 16,5 10-2-16,2 1 0 15,7 8 0-15,-2 8-1 16,-6 8 1-16,-4 8-1 16,-9 8 0-16,-1 2 1 15,-5 6 2-15,-1-1-1 16,0-2 1-16,0 2 0 16,-4-8 0-16,1 6 0 15,-6 12-1-15,-5 7-2 0,-9 18-4 16,-4 11-1-16,-8 15 0 15,-10-1 3-15,-5 18 3 16,-3 5 1-16,-5 7 1 16,3 13-1-16,-5 13 1 15,-2 5-1-15,-13 23 0 16,-4 12 1-16,-19 20 0 16,-7 12 0-16,7 3 0 15,1-1-1-15,15 11 0 16,5-1 1-16,1 1 0 15,3 7 0-15,-3-5 1 16,3-2 0-16,5 0 0 16,0-7 1-16,14-5-1 15,3-4 0-15,7-14 1 16,5-6-1-16,1-13 1 0,0 0-1 16,1-3 0-16,-2 2-1 15,-3 4 6-15,-1 6 0 16,3-7 2-16,0-6 0 15,3-5-4-15,5-2 0 16,2-6-2-16,4-5 1 16,5-22-1-16,2-8-1 15,-7 18 1-15,0 13 0 16,2 11 1-16,-2-5 0 0,9-17-1 16,0-9 0-16,1 4-1 15,2-2-1-15,3 4 0 16,0-1 1-16,3-7 0 15,3 1 0-15,1-15 1 16,6-4-1-16,3-12-1 16,3-3 1-16,3-1-1 15,-2-7 0-15,-3-1 0 16,-1-5 0-16,-4 2 0 16,-3 0 2-16,1-3 0 15,-3 0 1-15,2-11 0 16,1 2-1-16,-2-6 0 15,-2-5-1-15,-5 1 1 16,1-11 0-16,-3 2 0 16,-2-3 2-16,-4-2 4 0,-2 0-5 15,-4-1-59-15,1-1 52 16,-2 5-15-16</inkml:trace>
  <inkml:trace contextRef="#ctx0" brushRef="#br0" timeOffset="178293.63">10821 14258 389 0,'-3'-3'227'16,"4"-7"-22"-16,4 3-19 16,3-3-29-16,2 1-12 15,2 4-18-15,2-2-9 16,2-2-25-16,3 4-18 16,0 3-30-16,10 6-7 15,-1 8-12-15,1 6 3 0,3-3 1 16,-5-3-1-16,5-3 5 15,1-6 2-15,5-3 7 16,-1 0 0-16,7-8-6 16,3 4-6-16,7 1-11 15,4-4-3-15,5 11-7 16,-1 0-1-16,3 2 1 16,-2-1 4-16,2-6 5 15,6-2 2-15,-7-8-1 16,7 9-4-16,4-3-5 15,-3 2-2-15,-3 1-3 16,-6-6 0-16,-6 3 0 16,-6 0 2-16,-2 4 6 15,-5 4 1-15,-15-3 3 16,-1 4-1-16,-15-3-5 16,-9-1-1-16,-4 0 2 0,-2-3 1 15,1 2 3-15,-11 0 0 16,-18-2-3-16,-63-3-2 15,28 6-4-15,-9 2-1 16,-17 4-3-16,-12 3-1 16,-20-1-3-16,-8 2 1 15,5 2 0-15,5-3-1 16,15-1 1-16,5-1 0 0,10 0-1 16,4-4 1-16,4-4-1 15,10-2 2-15,16 1-2 16,10 1 1-16,27 4-1 15,7-1-2-15,20 1 0 16,9 1 0-16,32-2 1 16,12 1 1-16,21-3 0 15,15-3 0-15,10-3 2 16,11 1 0-16,9-4 0 16,-3 5 0-16,5-3 0 15,-3 2-1-15,-6 7 1 16,-3-5 0-16,-12-1-1 15,-9-1 1-15,-13-4 1 16,1 5 0-16,-21-3 0 16,-11 2 3-16,-16-3 4 15,-20 3 7-15,-27-4 5 16,-18 3 0-16,-28 1-4 0,-17-2-8 16,-29 9-5-16,-11-3-2 15,-13 8-2-15,-1 2 0 16,11-1-1-16,8 10 0 15,18-6 0-15,7 1 0 16,21-4 2-16,7-4-1 16,17-2 2-16,16-2-1 15,20-1 0-15,13-4 0 16,26 1 0-16,9-4-1 0,26 7 12 16,4 3-36-16,8 13 372 15,4 15-265-15</inkml:trace>
  <inkml:trace contextRef="#ctx0" brushRef="#br0" timeOffset="180435.62">8744 15762 675 0,'-39'-5'257'0,"8"5"-189"15,-2-1-33-15,-7-2-16 0,-2-3 18 16,6 2 61-16,2 1 29 16,5 2 46-16,5 2 1 15,0 2-37-15,5 2-20 16,8-1-43-16,3-3-21 16,13-1-24-16,7-1-9 15,15-3-10-15,7 2 2 16,19 2 7-16,8 1 5 0,8 4 6 15,7 1-1-15,2-1-4 16,2-2-2-16,18 0 1 16,-3-4 2-16,18-2 3 15,3 1-1-15,8-2-7 16,3 5-5-16,-7 2-5 16,-5-3-3-16,-9 6-2 15,-3-4 0-15,-15 5-2 16,-37-2 1-1,0 2 1-15,18 1-1 0,0 1 2 16,-20-2 0-16,-22-6 1 16,-5 0 0-16,-14-1 6 15,-4-2 3-15,-15 0 1 16,-9-1 0-16,-18-1-6 16,-13 1-4-16,-13 0-2 15,-11 1-2-15,-24-4-1 16,-8 3-1-16,-14 4-2 0,-10 0 0 15,-3 8 0 1,-1 1 1-16,1-3 0 0,3 3 0 16,9-1 0-16,3-4 1 15,12-1-2-15,14-4 1 16,13-3 0-16,8-1 0 16,20 0 2-16,4 1-1 15,31 2 1-15,10-1 0 16,18 2-2-16,16 0-1 0,26 1-1 15,13 3-1-15,18-3 2 16,7 1 0-16,10 0 0 16,12 1 0-16,2 1 0 15,3-3 1-15,5 0 0 16,-3 1 1-16,-6-1-1 16,-1 1 1-16,-16-2-1 15,-2 0 0-15,-4 2 1 16,-10-2 0-16,-20 0 2 15,-9 0 0-15,-20-1 2 16,-6-2 1-16,-15 1 8 16,-11-1 1-16,-23-3-1 15,-9 1 0-15,-20-2-9 16,-15-1-2-16,-18 3-2 16,-14 1 0-16,-2 0-1 15,-7 0 0-15,-13-4 0 16,1-2 0-16,-5 3 0 0,8-1 0 15,0 3-1-15,4 2 0 16,1-1-1-16,14 6 0 16,17 2 0-16,7-3 1 15,21 6-1-15,1-3 0 16,26-3-1-16,13 5-2 16,17-4-2-16,16 5 0 0,36 6 1 15,14-2 0-15,29 1 2 16,13-1 1-16,15-2 0 15,13 3 1-15,11-3 1 16,14 0 0-16,-10-1 0 16,-6 0-1-16,1 1 1 15,-13-2-1-15,1 0 1 16,0 2 1-16,-15-2 0 16,-11-1 2-16,-21 1-1 15,-19-2 1-15,-32 0 1 16,-10 0 3-16,-29-1 5 15,-10-2 3-15,-25 0 0 16,-8-3-1-16,-22-6-4 16,-15-4-3-16,-31-8-2 15,-9-2-2-15,-40 4-1 16,-8 5-1-16,-12 7-1 16,-9 9-1-16,18 10 0 0,21 1 0 15,23 0 1-15,21-1 0 16,27-12 1-16,10-2 0 15,35-7 1-15,8-3-2 16,32 2-4-16,12-3-2 16,32 5 0-16,21 0 3 15,29-1 8-15,17 0 4 16,25-5 2-16,0 0 0 0,4 4-3 16,-6-1 0-16,-13 9-8 15,-12 3-13-15,-14 15-542 16,-9 6 411-16</inkml:trace>
  <inkml:trace contextRef="#ctx0" brushRef="#br0" timeOffset="182434.34">1907 13430 962 0,'-38'-1'404'0,"-4"14"-195"0,-3 7-72 16,2 18-25-16,-4 7-20 15,-6 22-39-15,-1 12-8 16,-7 19-4-16,-1 16 6 16,9 14 2-16,3 5-1 15,25 5-14-15,11 0-9 16,17 11-14-16,5-3-5 16,8-15-2-16,1-8-1 15,4-19 3-15,2-5 5 0,-4-8 4 16,4-5 3-16,-12-23 3 15,-4-5 9-15,-10-10 20 16,-11-6 6-16,1-13 5 16,-8-8-3-16,1-20 0 15,-2-6 2-15,-4-27-2 16,0-15-7-16,6-31-18 16,0-20-8-16,11-21-12 15,6-1-3-15,7-12-6 16,9-7-1-16,16-9-3 15,11-16 0-15,16-13 0 16,2 2 0-16,7-2 0 16,-9 12 0-16,-6 29 0 15,-3 12 2-15,-12 32 0 16,0 12 1-16,-10 22-1 16,-3 17 1-16,-12 19 3 15,-7 10 4-15,-10 15 8 0,-11 9 0 16,-11 22-1-16,-5 10-4 15,-10 26-7-15,-5 10-1 16,-16 22-1-16,-6 7 1 16,-14 21-3-16,4 9 0 15,10 13-1-15,13-3-1 16,24-12 2-16,8-4 0 16,23-9 1-16,7-4 1 0,10-20 8 15,7-11 7-15,3-17 11 16,-2-3 4-16,0-3 0 15,2-6-2-15,-2-14-8 16,1-9-3-16,3-8-7 16,-5-6-2-16,7 0-2 15,-7-5-1-15,-1 1 1 16,-2-4-1-16,-7-9 7 16,3-3-20-16,-1-14-38 15,8-6 208-15</inkml:trace>
  <inkml:trace contextRef="#ctx0" brushRef="#br0" timeOffset="183287.73">20113 13436 540 0,'15'4'230'0,"-4"8"-76"15,3 6-45-15,8 18 13 16,2 14 10-16,9 26-27 16,0 11 2-16,1 24 24 15,-1 10 7-15,-9 11 44 16,0 5 5-16,-18 0 1 15,-8 1-7-15,-30 3-19 16,-16 4-10-16,-39 10-34 16,-23 4-20-16,-25 2-47 0,-9-7-15 15,1-23-18-15,14-12-8 16,19-36-6-16,6-21-23 16,29-32-74-16,4-25-78 15,17-27 100-15</inkml:trace>
  <inkml:trace contextRef="#ctx0" brushRef="#br0" timeOffset="184435.11">20613 14287 1215 0,'-30'-26'457'16,"-10"10"-344"-16,-2 2-65 16,2 6-41-16,7 4 35 15,6 8 78-15,7 5 26 16,16 2 31-16,4-4-20 0,25-8-51 15,16-2-13-15,28-15-19 16,19-3-10-16,6 1-21 16,17-6-9-16,13 4-15 15,1 0-6-15,5-2-4 16,-16 3-1-16,-17 7 0 16,-12 4-1-16,-15 6 4 15,-10 4-14-15,-28 3-74 16,-2 6-65-16,-13 5 81 15</inkml:trace>
  <inkml:trace contextRef="#ctx0" brushRef="#br0" timeOffset="184819.67">21931 13581 1424 0,'2'0'554'0,"5"0"-374"16,7 9-34-16,20 3-13 16,12 10-24-16,13 5-38 15,2-3-15-15,11 12-21 16,-1-3-9-16,16 3-8 16,0 2-4-16,-4-8-4 0,-5-2-27 15,-25-5-49-15,-2-3-6 16,-21-6-99-16,-11-9-40 15,-8-7 144-15</inkml:trace>
  <inkml:trace contextRef="#ctx0" brushRef="#br0" timeOffset="185007.61">22673 13292 1278 0,'-30'43'521'0,"-3"30"-336"16,-2 16-10-16,-12 19-48 15,-3 8-35-15,2-1-43 16,1-4-18-16,16-20-18 16,6-5-18-16,8-18-102 15,3-9-78-15,4-15-289 16,0-13 292-16</inkml:trace>
  <inkml:trace contextRef="#ctx0" brushRef="#br0" timeOffset="185158.05">22148 14136 726 0,'-31'-68'387'0,"18"10"-95"16,10 10-61-16,22 16-60 16,14 7-12-16,14-4-26 15,14 1-24-15,23-6-50 0,8 2-25 16,3-2-22-16,-2 9-44 16,-9 1 479-1,1 8-344-15</inkml:trace>
  <inkml:trace contextRef="#ctx0" brushRef="#br0" timeOffset="185956.43">22090 14462 786 0,'11'8'370'0,"-10"22"-171"16,13 12-4-16,0 18-45 15,-6 6-23-15,1 2-8 16,-10-4-1-16,-2-6-6 15,2-3-1-15,-4-8-3 16,-8-8-1-16,4-9-21 16,-2-6-10-16,8-10-28 0,4 0-12 15,-1-18-18-15,1-8-7 16,4-16-9-16,1-10-1 16,11-15-1-16,10-3 0 15,5-2 0-15,11 3-1 16,-3 6 0-16,2 12-1 15,6 14-1-15,3 3 1 16,4 14 0-16,-2 3 1 16,-2-1 1-16,-2 3 0 15,-1-3 1-15,-3-6 8 0,0 2 15 16,-1 3 6-16,-12-2 15 16,-5 2 1-16,-12-2 5 15,-7-2 10-15,-9 4 15 16,-6-3 5-16,-13 3 8 15,-4 1-6-15,-11 13-12 16,-4 8-7-16,-2 12-18 16,3 3-7-16,12-2-16 15,4-3-5-15,14-4-10 16,8-1-3-16,4 2-4 16,7 3-1-16,8 2 1 15,1-1 1-15,3-4-27 16,2-1-31-16,1-4-91 15,3-4-46-15,1-10-382 16,-1-7 382-16</inkml:trace>
  <inkml:trace contextRef="#ctx0" brushRef="#br0" timeOffset="186349.64">23038 14573 1240 0,'-8'20'513'16,"7"23"-322"-16,4 9 13 15,-2 13-52-15,-2 3-12 0,1 12-22 16,1 5-16-16,6-1-35 16,5-7-17-16,6-20-22 15,-11-14-10-15,-6-22-5 16,-2-8 5-16,-6-14 3 16,2-10-1-16,5-19-1 15,1-9-6-15,-5-39-6 16,4-14 1-16,8-13-3 15,1-8-1-15,8 18-2 16,0 12-2-16,5 15 1 16,3 16 1-16,9 14 4 15,6 11 5-15,-4 13 18 16,0 7 3-16,-5 10 14 16,-11 6 7-16,-15 13 4 15,-6 7 0-15,-20 10-13 16,-6 6-10-16,-12 0-22 15,0 5-2-15,-4-9-37 0,5-2-28 16,12-7-79-16,5-10-52 16,14-8 116-16</inkml:trace>
  <inkml:trace contextRef="#ctx0" brushRef="#br0" timeOffset="186634.8">23657 14380 1440 0,'-14'2'564'0,"0"8"-366"15,-7 2-4-15,5 14-1 16,-5 3-22-16,6 12-31 16,0 1-26-16,1-6-35 15,10 8-16-15,-5-11-33 16,8 3-12-16,0 0-11 15,-3-10-3-15,7 3-1 16,4-3-1-16,15-5-24 16,2-6-26-16,10-9-86 15,-2-9-60-15,-1-12-154 16,-1-7-115-16,-5-8 295 16</inkml:trace>
  <inkml:trace contextRef="#ctx0" brushRef="#br0" timeOffset="186760.6">23746 14659 416 0,'-10'-15'319'0,"-10"5"57"0,-5 0-61 15,-5 11-120-15,0 1-48 16,4 10-82-16,2 2-33 16,8-1-30-16,4 2-6 15,6-6-94-15,12 1-44 16,16-3 82-16</inkml:trace>
  <inkml:trace contextRef="#ctx0" brushRef="#br0" timeOffset="187098.69">23953 14422 1313 0,'-2'1'556'0,"-3"6"-322"15,-12 4-20-15,3 14-71 16,-1 5-26-16,-14 13-24 16,5-4-10-16,-6-4-16 15,7 1-6-15,11-20-28 16,12 3-10-16,12-19-7 15,9-11-3-15,14-5-1 16,1-15-1-16,2-5 0 16,-1-1 13-16,-7-1 27 15,-10 6 10-15,-4 14 26 16,-6 13 7-16,-21 17-2 16,11 18-6-16,-12 13-25 0,-4 2-22 15,10-1-27-15,-6-4-6 16,11-8-7-16,-2-11-22 15,11-5-66-15,3-12-39 16,3-14-68-16,14-5 134 16,4-30 25-16</inkml:trace>
  <inkml:trace contextRef="#ctx0" brushRef="#br0" timeOffset="187277.81">24333 13987 1089 0,'4'-31'568'16,"1"11"-189"-16,-4 13-110 15,2 7-38-15,5 12-72 16,-4 12-21-16,4 16-55 16,-5 9-21-16,2 13-33 15,0 5-10-15,-5 8-10 16,-5 1 0-16,-10 12-119 16,1 2-55-16,-6-4 95 15</inkml:trace>
  <inkml:trace contextRef="#ctx0" brushRef="#br0" timeOffset="187427.68">24113 14703 1413 0,'10'-53'589'0,"18"-6"-364"0,6-1-9 16,9 11-106-16,1 5-36 16,-1 12-52-16,-2 9-6 15,-6 10-44-15,-8 4 387 16,-9 13-275-16</inkml:trace>
  <inkml:trace contextRef="#ctx0" brushRef="#br0" timeOffset="187789.43">23706 14649 1178 0,'5'-4'500'0,"14"-9"-252"16,28-42-47-16,-25 27-18 16,-6-10-27-16,-3 2-35 15,-3 1-22-15,-10 1-34 0,-7 4-12 16,-8 7-23-16,-2 2-13 16,-3 3-28-16,5 6 118 15,4 9-87-15</inkml:trace>
  <inkml:trace contextRef="#ctx0" brushRef="#br0" timeOffset="188367.55">24412 14538 857 0,'5'-3'403'16,"-5"6"-136"-16,0 4-28 0,2 12-20 16,-2 0-13-16,-1 6-20 15,6 0-13-15,0 0-19 16,-1-4-16-16,12-4-40 16,-7 1-18-16,7-7-30 15,7 1-8-15,0-10-14 16,3-6-4-16,-1-11-8 15,-3-3-4-15,-3-4-2 16,-2 2-11-16,-12-1-50 16,-5 1-23-16,-8 4 219 15,-3 2-134-15</inkml:trace>
  <inkml:trace contextRef="#ctx0" brushRef="#br0" timeOffset="188567.1">24286 14462 972 0,'-12'0'571'0,"-4"-1"27"0,3-1-271 16,13 1-73-16,5-3-50 15,20-2-68-15,16-3-28 16,14-5-28-16,8-3-15 16,2-2-33-16,-9-1-13 15,-5 5-18-15,-9 0-16 16,-10 7-48-16,-3 3 1 15,-8 5 28-15</inkml:trace>
  <inkml:trace contextRef="#ctx0" brushRef="#br0" timeOffset="-173322.3">10193 15797 424 0,'-12'-2'233'0,"0"5"-32"16,-2 0-30-16,1-3-30 15,0 0-11-15,10 0-31 16,6-2-9-16,15-2-21 16,-2-2-15-16,9-4-18 15,7 1-7-15,1 2-14 0,7 1-5 16,2 3-3-16,3 1 0 15,3-1-1 1,6 3-1-16,-7 6 2 0,-18-6-1 16,-7 2-6-16,-13 4 23 15,-18-3 35-15,4 9 10 16,-33-1 14-16,-8-5-23 16,-14 2-34-16,-10-2-7 15,-2 0-8-15,-5-4-2 16,3 1-4-16,6-3 0 0,11 0 4 15,11 2 1-15,17-4 6 16,11 2 6-16,18-2-5 16,11 0-1-16,22 0-4 15,15-2-5-15,19-2-1 16,-3-10 0-16,10 5-1 16,-2-1-1-16,3-1 0 15,15 12-1-15,-15-4 1 16,-12-4-1-16,-15 9 1 15,-19-3 1-15,-12 3 0 16,-10 6 3-16,-14-2 2 16,-11 3 1-16,-20-3 1 15,-14 4-2-15,-26 1-2 16,-5 5 0-16,-6 2-1 16,3-3-1-16,19 1-1 0,5-5-1 15,14 0-3-15,15-1 0 16,14-3 0-16,18 2-2 15,24-5 2-15,5-2 0 16,14-2 1-16,8-6 6 16,9-4 23-16,13-2 9 15,20-4 16-15,2 2 1 16,2-3-16-16,-6 1-9 16,-21 2-13-16,-17-4-5 0,-19 7-3 15,-10 2 2-15,-16 0 6 16,-6 10 2-16,-19 0-2 15,-15-3-2-15,-21 8-8 16,-14-2-3-16,-18 7-3 16,0 7 0-16,-7-1-1 15,4 5 1-15,15-3 0 16,17-3-2-16,22-5 0 16,5-5-1-16,25-4-2 15,4-1 0-15,16-3-2 16,20-5 0-16,14-9 2 15,11-3 0-15,29 1 3 16,-15-7 1-16,21 19-1 16,-5 0 2-16,-21 8 7 15,4 8 0-15,-40-8 4 16,-12 4 3-16,-31 1 2 16,-19 2 2-16,-31 10 1 0,-18 3-5 15,-31 6-8-15,-7 2-2 16,5 3-2-16,11-4 0 15,44-7-1-15,23-1-1 16,30-11-2-16,-1-1 0 16,14-7 0-16,7-1 0 15,17-3 2-15,15-4-1 0,10-3-1 16,4-1 0-16,4-1 2 16,10 1-3-16,4 0-66 15,4 0-57-15,8 6 75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8T15:42:23.97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2043 981 536 0,'1'-30'351'15,"2"12"-8"-15,0 9-111 16,-3 2-24-16,0 11-45 16,-3 3-21-16,-3 21-27 15,6 11-6-15,-6 17-8 16,-1 10-6-16,1 6-11 16,-14 7-9-16,11 3-27 15,2-2-11-15,3-4-21 16,15-10-5-16,-10-13-7 0,4-7-1 15,-5-15 2-15,4-7-29 16,6-9-93-16,1-6-77 16,0-9-219-16,-2 0 252 15</inkml:trace>
  <inkml:trace contextRef="#ctx0" brushRef="#br0" timeOffset="162.38">2020 1567 691 0,'17'-16'401'0,"21"0"-51"15,1-4-27-15,15 11-74 16,9-8-40-16,11-5-79 16,0 8-36-16,-1-4-56 15,-7-2-18-15,-12 7 1 16,0-2-35-16,-10-3-183 16,2 8 146-16</inkml:trace>
  <inkml:trace contextRef="#ctx0" brushRef="#br0" timeOffset="377.17">2744 952 1177 0,'-30'26'554'0,"-3"4"-280"16,1 18-49-16,1 5-11 15,5 1-77-15,5 4-24 16,9 6-45-16,7 2-19 15,0 8-28-15,-4-3-8 16,0-6-7-16,3-1 2 16,5-14-44-16,7-3-61 15,15-8 64-15</inkml:trace>
  <inkml:trace contextRef="#ctx0" brushRef="#br0" timeOffset="1282.27">3054 1308 880 0,'-2'-7'452'0,"3"-2"-178"16,-3 1-91-16,-4 6-43 16,2 5-87-16,-3 5-19 15,0 14-22-15,1 7 0 16,3 19 5-16,3 12 5 15,5 7 4-15,5 8 0 16,-1-3 8-16,0-4 3 16,-2 1 13-16,-7-11 5 0,-1-5-2 15,-3-3-4-15,-4-14-14 16,3 2 0-16,-1-7 11 16,1-9 14-16,-4-10 28 15,3-6 9-15,3-9-3 16,-1-6-10-16,4-5-25 15,-1-3-14-15,-1-10-22 16,4 3-6-16,10 1-13 16,4 5-3-16,7-4-1 15,7-1-1-15,4-8 1 16,1-9 0-16,2-4 1 16,-3-8 0-16,-3-1 2 15,-2 2-1-15,-6 5 0 16,1 5-1-16,-2 8 2 15,-6 5 1-15,2 8 8 16,-9 3 5-16,-8 12 6 0,6 4 1 16,-9 2-5-16,4 8-3 15,-2 8-6-15,-3 8-2 16,3 26-2-16,0 9 0 16,-1 25 13-16,-9 7 8 15,-4 8 10-15,0 3 9 16,-9-5 1-16,-3 6-4 15,-13-12-4-15,-2-8-7 16,-6-19-10-16,1-11-6 0,2-16-7 16,-4-9 3-16,17-16-38 15,0-19-37-15,14-23-108 16,2-17-124-16,15-32 185 16</inkml:trace>
  <inkml:trace contextRef="#ctx0" brushRef="#br0" timeOffset="1715.6">3724 1585 1157 0,'9'81'544'16,"-5"13"-281"-16,-6 20-18 15,-4 2-4-15,-3 2-84 16,-1-3-26-16,0-16-24 15,-2-8-8-15,3-26-11 16,1-13-7-16,2-21-29 0,2-14-10 16,0-21-13-1,4-11-7-15,6-28-6 0,0-20-4 16,7-43-8-16,2-23-1 16,10-17-6-16,8 0-4 15,12 28-3-15,4 24-2 16,-2 35 2-16,0 16 2 15,-5 23 4-15,-2 9 1 0,-1 11 3 16,-7 10 2-16,-12 10 4 16,-5 8 0-16,-14 9 6 15,-7 7 1-15,-16 11 2 16,-9-1 0-16,-14-2-4 16,3-5-4-16,-1-18-3 15,5-7-24-15,15-15-70 16,0-12-51-16,18-20-190 15,7-11-30-15,19-13 215 16</inkml:trace>
  <inkml:trace contextRef="#ctx0" brushRef="#br0" timeOffset="1940.16">4155 1645 761 0,'40'-18'570'16,"-1"6"-28"-16,-4 9-142 15,-7 3-56-15,-15 8-121 16,-7 5-25-16,-5 3-41 15,-2 0-23-15,2-3-42 0,3-4-18 16,3-10-20-16,9-5-7 16,9-8-7-16,1-1-3 15,7-6-13-15,0 3-9 16,1 4-10-16,-1-2-1 16,-2 7-22-16,4-4-26 15,0-1-88-15,7 6-38 16,4-2 98-16</inkml:trace>
  <inkml:trace contextRef="#ctx0" brushRef="#br0" timeOffset="2494.21">5058 1100 792 0,'-5'-14'427'0,"-3"17"-51"16,-2 8-85-16,-8 25-43 16,0 10-45-16,-1 31-83 15,0 2-25-15,2 9-49 16,1-1-16-16,11-15-21 15,0-6 1-15,15-17-51 16,3-5-49-16,0-17-167 16,-4-3-257-16,-5-5 333 15</inkml:trace>
  <inkml:trace contextRef="#ctx0" brushRef="#br0" timeOffset="2986.35">4918 1806 758 0,'-55'-58'388'0,"53"26"-121"0,8-3-37 16,20-4-76-16,8 0-43 15,13-1-48-15,-1 5-17 16,0 3-3-16,0 11 17 16,-9 2 44-16,-5 7 25 15,-7 14 35-15,-14 1 10 16,-13 15-7-16,-7 1-10 0,-10 12-43 16,1 4-25-16,1 7-40 15,2 3-17-15,11-4-19 16,5-3-6-16,13-12-5 15,8-4-2-15,10-12 0 16,2-6-1-16,4-4-2 16,-12-7 1-16,-7-1-4 15,-3-1 1-15,-16-3-2 16,2 4-1-16,-17-3 5 16,-9-1 2-16,-11-3 2 15,-3-3-3-15,2-2-35 16,5-2-24-16,10-1-75 15,8-4-52-15,14 1-152 16,7 0-112-16,17 4-113 16,5 3 56-16,5 6 258 15,0 3 205-15,-5 7 336 16,-7 6 75-16,-5 8 28 0,-6 1-28 16,-1 14-81-16,2-1-49 15,2 5-85-15,3 3-39 16,-3-8-70-16,5 1-22 15,2-11-8-15,0-2-30 16,5-7-113-16,-1-4-104 16,-2-3 134-16</inkml:trace>
  <inkml:trace contextRef="#ctx0" brushRef="#br0" timeOffset="3138.71">5736 1504 987 0,'0'-15'537'0,"-10"7"-160"16,-5 2-11-16,-5 11-151 15,-3 3-59-15,-4 11-72 16,3 5-27-16,1 5-38 16,3 6-9-16,4-1-23 15,3 1-43-15,6-9 39 16</inkml:trace>
  <inkml:trace contextRef="#ctx0" brushRef="#br0" timeOffset="3417.22">5834 1255 1263 0,'-17'-19'578'0,"2"5"-344"16,-4 4-97-16,4 3 12 16,4 8-138-16,0 10-16 15,1 22-11-15,-6 12-1 16,9 21 2-16,7 5 12 15,10-1 30-15,2-1 20 16,11-15 15-16,7-8 6 16,0-19-19-16,8-11-16 15,3-12-6-15,-5-9 0 0,-1-10-55 16,-9-2-39-16,-11 0-32 16,-5 1 38-16</inkml:trace>
  <inkml:trace contextRef="#ctx0" brushRef="#br0" timeOffset="3915.14">1708 2860 1244 0,'6'-19'605'16,"13"-4"-298"-16,21-13-35 15,11-5-20-15,24 7-106 16,4 5-30-16,-1 8-61 16,-2 4-23-16,0 3-21 15,9 3-4-15,0 2-2 16,-7 2 8-16,-8 0-52 16,-13 2-39-16,-14 6 50 15</inkml:trace>
  <inkml:trace contextRef="#ctx0" brushRef="#br0" timeOffset="4096.17">2295 2692 1566 0,'-30'40'692'0,"-2"9"-401"16,8 6-108-16,3-3-29 15,6-2-105-15,5-6-17 16,9-7-15-16,2-2-11 15,17-5-77-15,-1-5 42 0,5-8-4 16</inkml:trace>
  <inkml:trace contextRef="#ctx0" brushRef="#br0" timeOffset="4665.2">2578 2900 1243 0,'-12'44'524'0,"7"1"-282"15,1 5-29-15,0 16 34 16,2 3-60-16,-2 1-27 16,2-7-24-16,3-15-28 15,-1-16 4-15,5-20-30 16,-2-11-7-16,2-21-24 16,4-8-9-16,6-22-20 15,6-7-10-15,9-8-6 16,-1 3-16-16,13 5-57 15,13 8-26-15,15 10-167 0,10 4-94 16,5 1-439-16,-4 1 494 16,-12-2-359-16,-2 3 164 15,-14 10 726-15,-8 3 90 16,-12 16 221-16,-19 1-71 16,-17 14-110-16,-10 8-38 15,-22 7-97-15,-1 13-57 0,-10 7-56 16,-5 4-22-16,3 10-26 15,-4-3-8-15,17-6-19 16,9-6-8-16,14-18-13 16,19-8-6-16,0-19-4 15,8-2-1-15,18-12 1 16,-2-6 0-16,6-6 3 16,-5-6 3-16,-1-3 10 15,-4-6 2-15,8 9 2 16,-4 3-2-16,-9 10-6 15,-2 12-3-15,-10 10-5 16,-7 9-3-16,-3 13-4 16,-7 4-1-16,1 1-9 15,0 1-20-15,4-7 41 16,5 0 54-16</inkml:trace>
  <inkml:trace contextRef="#ctx0" brushRef="#br0" timeOffset="4973.16">3585 2970 1593 0,'5'3'718'0,"-1"8"-445"16,-5 13 23-16,-5 11-66 16,-6 9-106-16,1 4-36 15,-2 5-49-15,2-3-13 0,5-13-13 16,1-11-2-16,11-19-3 15,5-7-2-15,9-13 0 16,7-7 0-16,-1-16-2 16,3-9-2-16,9-4 0 15,2 3-2-15,8 6 1 16,-6 7-1-16,-14 12 2 16,-8 3-1-16,-10 18 4 15,-3-2 1-15,0 18 0 16,-2 3 0-16,-5 0 7 15,1 8-15-15,-1-5 156 16,11 1-114-16</inkml:trace>
  <inkml:trace contextRef="#ctx0" brushRef="#br0" timeOffset="5244.46">4301 2987 1795 0,'-6'-3'781'0,"-2"-1"-443"15,-2 4-76-15,-3 3-84 16,4-1-81-16,3 2-44 16,5-2-41-16,2 5-6 15,4 10-5-15,-2 4 0 16,5 8 0-16,-3 3 1 0,-1 5 3 16,-2 0 5-16,-11-1 10 15,-3 4 2-15,-9-5 1 16,-4-2-4-16,-2-6-11 15,-5-9 4-15,0-9-30 16,-4-7-22-16,10-10 153 16,-1-12-105-16</inkml:trace>
  <inkml:trace contextRef="#ctx0" brushRef="#br0" timeOffset="5816.33">4983 2400 1349 0,'-26'-11'570'0,"2"2"-289"16,-1 5-111-16,-3 8-28 15,-5 6-62-15,-8 25-71 16,-9 11-9-16,0 23-6 15,9 15 0-15,14 11 1 16,7-1 1-16,19-15 3 16,8-11 0-16,9-22 18 15,8-11 25-15,0-13 57 16,-2-9 44-16,-4-17 47 16,2-5-3-16,-8-17-28 15,3-7-32-15,10 5-48 16,-4-1-14-16,4 13-20 15,-6 3-8-15,-2 11-14 16,0 2-5-16,5 10-7 16,7 5-3-16,4-5-4 0,3 0 0 15,9-8-2-15,5-2 0 16,14-1-1-16,1-7 0 16,-3-5-16-16,-3-3-25 15,-13-7-35-15,-3 8 115 16,-4 3-46-16</inkml:trace>
  <inkml:trace contextRef="#ctx0" brushRef="#br0" timeOffset="6725.24">2005 3754 532 0,'3'21'374'15,"6"17"-18"-15,5 20-103 16,3 16-6-16,3 17-64 15,-7 1-25-15,-2 6-51 0,-5-6-31 16,-3-9-31-16,-7-10 6 16,-4-20 27-16,-6-14 9 15,2-18 0-15,-6-14-9 16,-2-20-22-16,6-16-10 16,-8-31-16-16,4-19-8 15,6-23-12-15,-7-9-1 16,13 1-8-16,11 16-1 0,12 21-7 15,8 16-1-15,15 24 0 16,0 4 1-16,5 16 5 16,5 5 2-16,-9 14 2 15,-4 7 5-15,-14 13 5 16,-11 5 5-16,-18 9 21 16,-6 2 3-16,-21 3 1 15,-6-4-3-15,3-12-21 16,-4-6 2-16,9-22-29 15,9-4-46-15,8-14-74 16,1-7 73-16</inkml:trace>
  <inkml:trace contextRef="#ctx0" brushRef="#br0" timeOffset="7178.41">2450 4096 857 0,'10'53'467'15,"-15"8"-64"-15,-6-4-82 16,-4-10-40-16,4-5-50 16,10-16-80-16,-9-15-3 15,9-15-56-15,3-14-16 16,0-20-29-16,15-4-17 16,4-16-17-16,7-1-6 15,1-1-7-15,2 8 0 0,6 13-4 16,-5 3 1-16,4 13-4 15,-2 3-5-15,-2 10-8 16,1 7 1-16,-8 9 3 16,-1 4 6-16,-18 11 11 15,-6 9 3-15,-17 16 3 16,-5 3 7-16,-1 9 23 16,4-2 10-16,8-7 17 15,6-8 1-15,10-16-13 16,6-9-1-16,8-16 7 15,8-3 3-15,4-13 9 16,0-6-4-16,-4-9-18 16,-3-5-6-16,-9-3-18 15,-4-2-7-15,-11 1-9 16,-3-2 0-16,-2 5-27 16,-2-1-26-16,5 6-56 15,0 5 157-15,2 2-61 0</inkml:trace>
  <inkml:trace contextRef="#ctx0" brushRef="#br0" timeOffset="7415.28">3061 3674 1468 0,'-10'-13'596'0,"8"-5"-379"15,1 4-38-15,-8 3 27 16,1 4-73-16,-4 15-61 15,-4 10-27-15,9 21-37 16,2 12-8-16,2 16-1 16,9 8-1-16,-2-3 15 15,4 0-29-15,9-1-167 16,-3-5-77-16,4-6-185 16,-7-6 240-16</inkml:trace>
  <inkml:trace contextRef="#ctx0" brushRef="#br0" timeOffset="7772.42">2953 4405 505 0,'-24'-24'354'16,"6"-4"-7"-16,14-11-130 16,8-6-39-16,18 5-54 15,8 0-10-15,13 3 12 16,3 3 3-16,5 5-4 0,2 1-2 16,-3 3-2-16,1 3 4 15,-8 7-3-15,-5 4-11 16,-20 11-9-16,-6 4-4 15,-7 17-12-15,-3 4-3 16,-11 9-18-16,-8 5-14 16,-11-1-17-16,2 1-4 15,8-1-5-15,9-3-2 16,11-7-6-16,4-2-1 16,15-7-6-16,0-8 5 15,13-2 6-15,1-6 0 0,-7-11 9 16,-3 3-1-16,-10-17-1 15,-4-4 0-15,-8-6-9 16,-3-9-5-16,-1 0 2 16,-6-3-21-16,6 7-52 15,8 2-29-15,2 13 181 16,5 10-97-16</inkml:trace>
  <inkml:trace contextRef="#ctx0" brushRef="#br0" timeOffset="7977.46">3791 4059 1479 0,'5'13'700'0,"-24"10"-301"15,-8 0-28-15,-7 2-148 0,3 2-53 16,9-4-75-16,6-2-31 16,12-7-37-16,3-2-13 15,3-5-16-15,1 3 0 16,13-3-15-16,6-2-28 15,15-2 37-15,13-1 40 16,11-9-26-16</inkml:trace>
  <inkml:trace contextRef="#ctx0" brushRef="#br0" timeOffset="8221.09">4251 4087 1660 0,'-3'-18'738'0,"-26"8"-396"16,-3 6-38-16,-12 13-147 15,-8 9-44-15,-1 15-51 16,3 9-14-16,15 2-14 16,4-2-2-16,24-3-9 15,5-11-3-15,12-13-3 16,18-4 2-16,4-13 2 16,6-1-1-16,1-13-5 15,-6-1-6-15,-1-8 2 16,-6-9-10-16,-1-5-35 15,-2-2 12-15,-6-6-676 16,-4 3 511-16</inkml:trace>
  <inkml:trace contextRef="#ctx0" brushRef="#br0" timeOffset="8401.53">4394 3749 1914 0,'-8'12'780'16,"6"3"-512"-16,2 1 7 15,5 9-121-15,-5 1-49 16,1 11-67-16,-1-1-20 0,0 11-11 16,0 3-1-16,-1 5-18 15,-1 7 133-15,2 6-538 16,-5 2 338-16</inkml:trace>
  <inkml:trace contextRef="#ctx0" brushRef="#br0" timeOffset="11235.4">4731 986 714 0,'-8'-15'403'0,"-9"28"22"0,1 1-111 16,0 4-14-16,5-6-44 16,12-12-103-16,10-4-29 15,22-14-37-15,13-2-6 16,13 4-14-16,3-4-7 16,3 9-20-16,-2 2-10 15,-3 0-14-15,4 0-4 16,-6 3-5-16,3-1 4 15,-18-2-25-15,-11 2-33 0,-10 2-81 16,-15 3 132-16,-5 0-31 16</inkml:trace>
  <inkml:trace contextRef="#ctx0" brushRef="#br0" timeOffset="11460.23">5150 940 1094 0,'-23'32'599'0,"-9"13"-63"15,-5 13-170-15,1 11-85 16,-3 22-58-16,4-6-92 16,3 7-31-16,14-5-43 15,7-10-17-15,7-3-23 16,5-14-5-16,6-13-5 16,1-12-3-16,-2-12 2 15,3-4-10-15,-6-17-50 16,3 3-39-16,-2-6-57 0,2-3-265 15,8-5 291-15</inkml:trace>
  <inkml:trace contextRef="#ctx0" brushRef="#br0" timeOffset="14537.8">5608 1614 453 0,'-2'-14'339'0,"0"9"88"16,1 0-115-16,2-1-69 16,2 4-26-16,-3 1-48 15,1 0 4-15,27-14-16 16,36-21-13-16,-21 9-28 15,-1 5-27-15,-1-3-32 16,-1 5-18-16,-4 0-21 16,1-1-5-16,-1 3-6 15,-6 2-20-15,-4 2-45 16,0 4-303-16</inkml:trace>
  <inkml:trace contextRef="#ctx0" brushRef="#br0" timeOffset="16828.36">7402 2316 1389 0,'-56'24'444'0,"-25"-18"-377"15,55 5 29-15,22-9 75 16,4-12 43-16,24-1-35 15,10-11-14-15,17 2-35 16,8 4-19-16,26 4-34 16,9 8-16-16,13-3-25 15,10 2-8-15,6-2-14 16,-3-3-4-16,-9 3 7 16,-9 0-15-16,-29 6 42 0,-10 5-132 15</inkml:trace>
  <inkml:trace contextRef="#ctx0" brushRef="#br0" timeOffset="17203.4">10169 987 1328 0,'-34'-36'491'0,"15"18"-355"16,8 18 46-16,-2 3 17 15,5 32-2-15,-15 15-42 16,-7 47-80-16,1 29-15 16,4 31-7-16,2 27-3 15,4 10-1-15,3-7-2 16,1-8-17-16,3-26-6 0,4-28-10 16,1-14-1-16,3-30-19 15,2-9-24-15,1-21-63 16,0-11-68-16,-3-17 99 15</inkml:trace>
  <inkml:trace contextRef="#ctx0" brushRef="#br0" timeOffset="17377.37">9813 2208 930 0,'28'-15'532'15,"17"3"55"-15,28-1-374 16,12-1 8-16,23-8-35 15,9-5-62-15,13-4-66 16,4 1-19-16,-7 12-4 16,-1 6-14-16,-11 12 279 15,5 13-215-15</inkml:trace>
  <inkml:trace contextRef="#ctx0" brushRef="#br0" timeOffset="17621.64">11304 1202 1303 0,'-31'21'532'0,"-11"37"-159"16,-5 11-132-16,4 29-15 16,-2 11 10-16,5 24-113 15,5 7-28-15,-4 9-25 16,-1 1-13-16,1-20-28 15,5-1-7-15,16-24-15 16,8-17-13-16,12-14-68 16,4-11 12-16,12-15 26 15</inkml:trace>
  <inkml:trace contextRef="#ctx0" brushRef="#br0" timeOffset="17962.24">11849 1382 1348 0,'16'3'523'0,"15"2"-363"0,27-5 18 16,16-8 31-16,41-11-6 15,20-5-31-15,29 2-39 16,5 8-21-16,-5 12-53 16,-12 4-24-16,-29 2-25 15,-8-2-2-15,-18-2 0 16,-5-4-6-16,-14-2 233 15,-10 1-175-15</inkml:trace>
  <inkml:trace contextRef="#ctx0" brushRef="#br0" timeOffset="18170.46">12838 1535 1577 0,'-48'100'612'0,"-5"15"-379"0,5 7-70 16,0-1 36-16,2-1-74 15,7-5-94-15,5-9-13 16,13-8 4-16,-8-12-20 16,11-23 280-16,9-6-209 15</inkml:trace>
  <inkml:trace contextRef="#ctx0" brushRef="#br0" timeOffset="18456.39">14094 1206 1026 0,'7'20'465'0,"-11"35"-191"16,-11 18-11-16,-17 37 22 16,-2 17-66-16,-15 27-77 15,-2 8-8-15,-8 8-46 16,-2-5-20-16,16-23-32 16,7-14-19-16,20-34-10 15,4-17 8-15,9-24-38 16,4-15-28-16,0-17 316 0,1-17-224 15</inkml:trace>
  <inkml:trace contextRef="#ctx0" brushRef="#br0" timeOffset="18654.38">13480 1540 1516 0,'8'-41'530'0,"17"14"-357"15,10-8-47-15,31 9 16 16,15 4 5-16,25-6-95 16,11 10-16-16,2-3-11 15,4 1 19-15,-2 4-36 16,-4 2 327-16,2 4-243 16</inkml:trace>
  <inkml:trace contextRef="#ctx0" brushRef="#br0" timeOffset="19148.3">15033 1465 1506 0,'-39'69'650'16,"5"6"-409"-16,11 18-69 16,8 13 37-16,5 15-104 15,-1 6-13-15,1 5-12 0,0 1-17 16,8-13-12-16,2-9-8 15,-1-31-12-15,-3-19-3 16,-2-23 1-16,2-13-1 16,-2-20-1-16,9-11-3 15,1-28-9-15,-3-17-5 16,8-26-10-16,-6-22-2 16,3-42 1-16,-4-20 1 15,3-33-1-15,6 6 0 0,0 42-2 16,18 29-1-16,5 46-3 15,5 20 0-15,15 12 0 16,3 9 2-16,11 16 2 16,2 5 2-16,-4 18 1 15,-1 4 2-15,-4 23 4 16,-2 0 0-16,-2 16 8 16,-5 13 4-16,-23 3 9 15,-15 14 11-15,-26 3 8 16,-16-7 3-16,-28-9-6 15,-12-12-8-15,-12-17-14 16,-15-7-6-16,-6-20-20 16,3-9-16-16,6-15 121 15,16-7-33-15</inkml:trace>
  <inkml:trace contextRef="#ctx0" brushRef="#br0" timeOffset="20213.4">12857 1452 466 0,'12'-19'283'0,"1"-6"-17"16,-2 5-30-16,-3 5-39 16,-8 4-8-16,1 9-13 15,-1-1-14-15,0 7-43 16,0-4-25-16,-1 0-45 16,0 19-16-16,-4 46-19 15,10-26-5-15,-1 12 1 16,-2 0 1-16,11 0-94 15,-14 1-72-15,-14-4 92 16</inkml:trace>
  <inkml:trace contextRef="#ctx0" brushRef="#br0" timeOffset="50527.75">3705 5209 166 0,'5'-28'144'0,"1"3"52"16,0-2 6-16,-2 3-20 15,2 3-14-15,-3 4-25 16,0 3-7-16,-1 5-11 15,1 3 2-15,-2 3-9 16,1 3-6-16,-2 0-18 16,0 0-14-16,0 0-20 15,1 8-8-15,2 19-11 16,5 31-6-16,-8-24-8 16,0 1-2-16,3 1-3 0,-1-7-1 15,7 6 2-15,0-1 2 16,-4-1 1-16,2 12 1 15,-5-1 4-15,3 4 3 16,-8 6 4-16,2 0 1 16,1 6-6-16,-2 6-4 15,9 1-5-15,-2-4 0 16,2 3-1-16,-4-7-1 0,-2 5-4 16,1 1-2-16,5 4-4 15,-1-2-1-15,3 3-2 16,0 1 0-16,-6 2-1 15,5 5 2-15,-3 6 6 16,2 1 2-16,-7-1 2 16,3 3-2-16,-6-1-5 15,3 1-3-15,-3 4-4 16,4 3-1-16,5 9-1 16,0 1 0-16,-3 6-1 15,-8-1 0-15,-1 2 1 16,-7 5 2-16,7 6 2 15,6 5-1-15,-3-4 0 16,4-2-1-16,-3-4-4 16,-1-2 1-16,5-1-2 15,-7 1 0-15,0 4 0 16,1 6 1-16,-5 7 0 0,4 3 1 16,-3 4-1-1,-10-3 0-15,1 1 0 0,-2-1 1 16,6 5-1-16,0-6 1 15,0 1-1-15,3 3 0 16,-4-11 0-16,3 8 0 16,0-1-2-16,1-3 2 15,2 8-2-15,0 1 2 16,-1-1 0-16,0-3 0 0,0 1 1 16,-1-5-1-16,4-4 1 15,0 0-1-15,-1-4 0 16,2-4 0-16,1-1-1 15,1-3 0-15,1-1 0 16,-2 2 0-16,1 2 0 16,-1 3 0-16,1 0 0 15,2-6 1-15,2-2 0 16,2-8 0-16,1-8-2 16,0 6 1-16,-1-8 1 15,-1 4-1-15,-2 0 1 16,-1-6 0-16,-3 1 1 15,1 0 3-15,3 1 2 16,-1-3 1-16,-1-3 3 16,-3-4 0-16,-6-1-2 15,4-1-1-15,2 2-1 0,-3-1-1 16,1-3-1-16,-2 5 1 16,-5-5-1-16,2-3 0 15,2-8 0-15,8-9-2 16,6-9-2-16,5 1-1 15,-4-10-1-15,-2-2 1 16,0-5-1-16,0-4 12 16,5-1-44-16,3-2-34 15,5-8-91-15,5-1-72 0,12-3 503 16,0-4-258-16</inkml:trace>
  <inkml:trace contextRef="#ctx0" brushRef="#br0" timeOffset="52168.52">10000 4073 781 0,'-18'27'360'0,"4"-13"-130"16,5-4 19-16,6-15-12 16,4-9-42-16,11-15-73 15,8-14-24-15,16-23-23 16,7-13-12-16,10-25-16 15,3-9-7-15,-1-17-4 16,-4-6 0-16,-5 5 9 16,-7 8 9-16,-9 25 13 15,-1 21 9-15,-11 27 2 16,-4 13-5-16,-3 20-18 16,-5 9-14-16,-2 12-20 0,5 16-8 15,0 24-7-15,6 14 0 16,5 36-1-16,0 3 0 15,5 12 0-15,6-3 0 16,6-21-1-16,7-7 0 16,6-22 0-16,-2-7 1 15,-5-13 7-15,-7-11-10 16,-14-7-97-16,-8-8-43 0,-18-10-134 16,-9-3 149-16</inkml:trace>
  <inkml:trace contextRef="#ctx0" brushRef="#br0" timeOffset="52667.92">10341 3542 1217 0,'-19'-12'525'0,"11"11"-232"15,7-5-80-15,8-6-25 16,10 2-59-16,12-16-93 16,7-1-15-16,17 2-14 15,0-8 23-15,5 14-89 16,-4-2-54-16,-6 10-127 15,-2 8-87-15,-4 6-18 16,1 7 40-16,-1 0 124 16,-1 0 60-16,6 15 126 15,5 7 60-15,-13 25 94 16,-2 11 49-16,-15 21 41 0,-10 14-9 16,-1 10-35-16,-6-1-15 15,-8-16-8-15,-5-14-22 16,2-22-34-16,6-8-19 15,1-19-36-15,9-8-6 16,-10-25 11-16,-9-18-8 16,-4-26-12-16,6-18-10 15,-12-34-30-15,0-13-7 16,15-18-6-16,-4-1-3 0,22 21-2 16,14 18-3-16,6 26-3 15,4 13 0-15,17 22 1 16,-6 5 1-16,5 12 2 15,0 7 2-15,-12 8 1 16,2 9 1-16,-13 18 1 16,-15 2 0-16,-14 13 0 15,-14 2-1-15,-17-4-2 16,-3 2-24-16,-8-2-98 16,11-6-41-16,0-18 89 15</inkml:trace>
  <inkml:trace contextRef="#ctx0" brushRef="#br0" timeOffset="53055.98">11543 3609 911 0,'41'41'470'0,"-14"7"-172"16,-3 22-62-16,-5 5 15 15,-11 8-77-15,-1 1-58 16,-7-13 3-16,-5-6-12 15,-8-15-22-15,-6-10 29 16,-3-13-35-16,-1-9 0 16,-1-18-4-16,8-11-16 15,-2-26-21-15,11-14-8 16,11-28-16-16,-4-16-6 16,17-30-8-16,8-4-1 0,1 3-4 15,11 20-1-15,4 33 1 16,-1 15 1-16,8 22-1 15,-1 5 0-15,3 14 0 16,-4 9 1-16,-5 17 3 16,2 10 1-16,-22 15 3 15,-12 4 1-15,-21 8 1 16,-20 0 0-16,-21 1-2 16,-4-1 14-16,-3-4-8 15,3-4-104-15,15-15 77 16</inkml:trace>
  <inkml:trace contextRef="#ctx0" brushRef="#br0" timeOffset="53596.28">12474 2928 927 0,'-9'3'479'0,"-5"1"-214"16,6 8-62-16,3 7 4 15,4 18-88-15,1 12-11 16,-10 19 11-16,-2 7-2 16,-6 11-31-16,-4-7-17 15,7-6-35-15,0-7-14 16,6-17-10-16,5-1 25 0,5-12-84 15,6-7 381-15,3-15-257 16</inkml:trace>
  <inkml:trace contextRef="#ctx0" brushRef="#br0" timeOffset="53748.52">12718 3533 1043 0,'-8'26'419'0,"-6"18"-188"15,-4 1-98-15,0 4-35 16,2-8-2-16,5-7-126 16,4-10 138-16,11-24-88 15</inkml:trace>
  <inkml:trace contextRef="#ctx0" brushRef="#br0" timeOffset="53905.09">12743 3294 906 0,'4'-21'414'0,"-1"1"-226"16,1 2-102-16,4-1 17 15,5 4-87-15,7 1-22 16,15 4 57-16,4 4-39 16</inkml:trace>
  <inkml:trace contextRef="#ctx0" brushRef="#br0" timeOffset="54087.03">13112 3469 1336 0,'-36'58'568'0,"2"-10"-316"16,1-4-60-16,17-12-24 16,3-9-81-16,12-12-78 15,8-4-4-15,3-9-26 16,3-5-38-16,18-5 138 15,4-2-79-15</inkml:trace>
  <inkml:trace contextRef="#ctx0" brushRef="#br0" timeOffset="54388.78">13620 3464 1526 0,'-34'16'645'16,"-13"7"-376"-16,-1 6-79 15,-4 6-12-15,-3-3-72 16,10 1-51-16,5-5-8 16,14-11-20-16,14-8-8 15,16-5 1-15,8-5 2 16,17-13 0-16,6 0-1 16,3-16-5-16,1-2-3 0,4 5-3 15,-8-5 1 1,-5 4-2-16,2 12-1 0,-20 2-3 15,3 11 0-15,-5 14-2 16,-7 3-1-16,-6 15 9 16,-6 1 0-16,5 7 135 15,0-7-159-15,22-9 39 16</inkml:trace>
  <inkml:trace contextRef="#ctx0" brushRef="#br0" timeOffset="54907.94">13958 3155 1628 0,'-7'16'637'0,"-13"19"-494"16,-4 5 13-16,14 10-78 0,-7-3-40 16,17-4-23-16,8-4-11 15,5-1 13-15,-1 1-33 16,-8 0-107-16,-12 4-84 15,-24 9-186-15,-7 3 33 16,-11 6 159-16,-1-3 133 16,5-18 271-16,5-10 51 15,14-24 10-15,9-11-39 16,23-17-83-16,11-11-38 16,13-13-41-16,12 3-3 0,12-8 0 15,10 2 0-15,13 4 9 16,0 3-1-16,-10 1-16 15,-5 12-7-15,-23 14-21 16,-5-3-2-16,-11 24 16 16,-8 0 13-16,-7 15 16 15,-5 14 6-15,-4 13-5 16,-4 5-8-16,0 3 7 16,0-5-1-16,6-10-7 15,6-6-5-15,17-15-24 16,7-4-2-16,15-14-5 15,-2-5-2-15,-4-12-3 16,-6-4-6-16,-13-2-3 16,2-2-3-16,-5-1-7 0,7 0-22 15,14-6-54-15,1-2 4 16,18-1 146-16,6 3-73 16</inkml:trace>
  <inkml:trace contextRef="#ctx0" brushRef="#br0" timeOffset="55777.04">14666 3615 572 0,'-16'-9'319'15,"-1"0"-77"-15,-1 7-25 16,0 2 23-16,-2 9-27 16,5 8-25-16,6 10-33 15,2 4-12-15,6 1-42 16,3 0-14-16,6-15-30 15,6-6-9-15,9-13-15 16,2-17-2-16,4-8-3 16,-6-7-3-16,-7-4 11 15,-3 7-15-15,-13 7 55 16,1 9-653-16,-7 20 438 16</inkml:trace>
  <inkml:trace contextRef="#ctx0" brushRef="#br0" timeOffset="56577.97">9767 4323 1027 0,'-9'-10'522'15,"5"5"-220"-15,7 0-64 16,8 3-34-16,13-2-76 15,8-1-16-15,27-1-10 16,15 0-2-16,14-6-4 16,18 1-12-16,571-30-1542 93,-654 37 729-93,-22-13 365 0</inkml:trace>
  <inkml:trace contextRef="#ctx0" brushRef="#br0" timeOffset="56779">10485 4197 1162 0,'-12'29'583'0,"-10"-2"-17"0,6 15-405 16,2 5 2-16,6 10-29 15,0 7-52-15,2-2-65 16,-1 0-6-16,0-6-4 16,3-2 0-16,4-8-13 15,2 0-41-15,10-14-108 16,5-6 24-16,6-23 56 16</inkml:trace>
  <inkml:trace contextRef="#ctx0" brushRef="#br0" timeOffset="57048.03">11318 4236 930 0,'-24'22'608'0,"-11"10"38"15,-11 16-367-15,-5 7 26 16,-1 12-114-16,-2-6-46 15,11 6-54-15,3-1-22 16,22-8-37-16,13-7-11 16,22-13-13-16,7-6-2 15,5-18-1-15,5-1-1 16,2-14-6-16,10-1-24 0,6-12 15 16,-2-2 198-16,-2-12-147 15</inkml:trace>
  <inkml:trace contextRef="#ctx0" brushRef="#br0" timeOffset="57482.04">11650 4403 1038 0,'-19'19'445'0,"8"14"-228"15,-3 8-32-15,7 5 29 16,4 13-56-16,3 7-42 15,4 8 10-15,6 4-18 16,-2-14-19-16,2-12-11 16,-1-14-28-16,-7-18-8 15,2-3 4-15,-3-13 0 0,-1-9 3 16,0-17-5-16,-2-14-5 16,1-26-21-16,1-15-7 15,9-23-7-15,4-11-2 16,10-2-2-16,3 3-3 15,0 21-3-15,5 18 0 16,-1 29-1-16,0 16 0 16,6 16 1-16,-2 6 1 15,-4 6 0-15,2 6 4 0,-15 12 3 16,4 13 4-16,-11 19 23 16,-11 9 7-16,-23 1 7 15,-16-2-1-15,-11-9-17 16,-5-12-7-16,9-4-3 15,0-10-18-15,11-17 121 16,5-4 25-16,21-8-86 16</inkml:trace>
  <inkml:trace contextRef="#ctx0" brushRef="#br0" timeOffset="58047.78">12427 4580 1810 0,'28'-11'583'15,"2"-7"-534"-15,17-2 1 16,9-3 21-16,3 2 24 16,21 8-58-16,5 4-12 0,2 4-13 15,1 5-4-15,-10 0 18 16,-8-2-11-16,3 2-66 16,15 1 388-16,15 15-280 15</inkml:trace>
  <inkml:trace contextRef="#ctx0" brushRef="#br0" timeOffset="58764.51">14622 4065 730 0,'-9'-24'326'15,"-1"4"-81"-15,1 2-10 16,3 7 28-16,-2 2-35 16,4 23-102-16,-3 9-26 15,1 23-34-15,5 17-11 0,1 14-16 16,2 1-12-16,9 5-15 15,0-8 1-15,4-12-33 16,0-5-42-16,-5-17-115 16,-1-2-48-16,-10-9-96 15,-8 1-164-15,-12-12 339 16</inkml:trace>
  <inkml:trace contextRef="#ctx0" brushRef="#br0" timeOffset="59374.93">14453 4622 566 0,'-1'-48'340'0,"14"9"-43"15,12 4-52-15,8 15-85 16,4 6-29-16,5-2-31 16,4 0-14-16,8-2-13 15,5 2 3-15,1 9 7 16,-1 7-4-16,-15 2-10 16,-11 11-2-16,-17 19 8 15,-3 9 4-15,-14 12 11 0,0-2 7 16,-5-7-4-16,-8-3-1 15,12-10-4-15,-2-7-9 16,5-13-6-16,7-10-6 16,-3-17-20-16,5-10-8 15,2-18-20-15,2-4-10 16,10-9-6-16,5-2-2 16,9 7-45-16,9 1-29 0,12 12-81 15,7 5-44-15,0 2-105 16,6 6-67-16,-11 2-90 15,-3 2 35-15,-3 8 151 16,-17-1 124-16,-12 9 267 16,-8 5 63-16,-17 8 106 15,-6 6 21-15,-16 19-28 16,-9 6-26-16,-15 12-62 16,-4 11-35-16,-8-4-38 15,5 6-10-15,12-11-28 16,5-9-13-16,22-14-27 15,14-8-14-15,12-14-10 16,11-5-2-16,14-11 1 16,-3-9 0-16,15-14 1 15,0-4 0-15,0-6 0 16,-2-4 2-16,-4 7 7 0,-5 7 3 16,-12 9 7-16,-5 11-3 15,-14 15-6-15,-5 4-6 16,-10 11-10-16,-4 9-1 15,-5 3-4-15,0 3 4 16,7 7-33-16,0-3-18 16,14 5-544-16,2 3 419 15</inkml:trace>
  <inkml:trace contextRef="#ctx0" brushRef="#br0" timeOffset="59732.18">16106 4363 1133 0,'6'-23'570'16,"-4"13"-329"-16,-8 22-34 15,-8 11 28-15,-6 17-151 16,-1 3 16-16,-4 6 16 16,8-4-7-16,4-14-17 15,4-6-22-15,10-13-29 16,5-8-4-16,9-6 4 15,5-6 4-15,5-12-4 16,0-9-2-16,7-3-5 16,2-5 0-16,4-6-2 0,4 15 0 15,-8-9 1-15,-5 3-3 16,-5 18-5-16,-2-1-5 16,-6 19-9-16,0 11-2 15,-13 8-4-15,1 8 0 16,-9-2 6-16,1 2-14 15,0 3-40-15,0-4-18 16,13 4 207-16,9-1-129 16</inkml:trace>
  <inkml:trace contextRef="#ctx0" brushRef="#br0" timeOffset="60007.13">16664 4424 831 0,'20'-42'490'0,"-18"7"8"16,-7 2-172-16,-14 17-21 15,-8 6-81-15,-7 13-104 16,-2 8-7-16,6 1-41 16,8 6-19-16,20-7-26 15,11-1-10-15,17-6-10 16,7-1 0-16,6 6-1 16,2 1 4-16,-8 14 14 15,-5 1 12-15,-20 4 16 16,-10 2 0-16,-18-1-6 15,-8-6-10-15,-3-3-14 16,0-6-3-16,4-11-9 0,7-2-14 16,5-10 177-16,2-3-841 15,11 2 540-15</inkml:trace>
  <inkml:trace contextRef="#ctx0" brushRef="#br0" timeOffset="60380.42">16889 4530 965 0,'25'31'450'0,"-11"12"-89"16,-3 12-116-16,-9 13 87 15,-6-3-73-15,-11 3-119 16,-1-3 0-16,0-13-37 16,3-1-16-16,7-13-17 15,-2-9-14-15,0-12-23 16,-1-6-5-16,6-15-14 15,8-10-7-15,11-28-2 16,4-14-4-16,8-25 1 16,-3-18-1-16,8-19 0 15,3 0-1-15,8 14-2 16,5 19-2-16,4 30 0 16,-9 9 4-16,-2 17 7 15,-15 2 4-15,-9 15 7 16,-5 8 1-16,-18 9 1 15,7 18-2-15,-26 9-7 16,-6 7-2-16,-20 6-7 0,-13-7-8 16,6-1-26-16,5-1 204 15,26-1-139-15</inkml:trace>
  <inkml:trace contextRef="#ctx0" brushRef="#br0" timeOffset="60815.91">17898 4338 1169 0,'-22'-27'504'0,"-6"11"-255"15,-3 2-35-15,-12 15 16 16,-6 7-84-16,-6 13-75 15,1 3-5-15,13 1-2 0,13 7-3 16,21-13-4-16,8-5-2 16,14-9-10-16,3-9-8 15,7-5-16-15,2 3-8 16,-2-6 1-16,-1-3-10 16,-4 3-53-16,-1-5-32 15,4-4-122-15,-3-2-120 16,5 0 212-16</inkml:trace>
  <inkml:trace contextRef="#ctx0" brushRef="#br0" timeOffset="61010.01">17945 4406 559 0,'2'43'393'0,"-2"-9"76"16,0-7-22-16,-3-12-57 16,-1-2-30-16,-4-13-99 15,0-3-43-15,1-5-81 16,2-6-46-16,6-2-56 15,3-5-19-15,10-4-16 16,0-6-5-16,8-6-28 16,2-7-30-16,6-6 9 15,4 0 238-15,0-1-144 16</inkml:trace>
  <inkml:trace contextRef="#ctx0" brushRef="#br0" timeOffset="61281.4">18355 3980 903 0,'-41'34'383'16,"4"5"-229"-16,2 3-13 15,-8 5-17-15,10 8-61 16,1-5-42-16,6 2 23 16,20-14 40-16,3-6 37 0,16-9 86 15,2-9 1 1,4-2 9-16,-4-12-17 0,-1-4-74 15,3-3-30-15,4-12-51 16,16 4-21-16,12-14-20 16,11-1-1-16,20-7-9 15,2-8-13-15,10 4-86 16,-1-7 20-16,1 13 38 16</inkml:trace>
  <inkml:trace contextRef="#ctx0" brushRef="#br0" timeOffset="61654">19700 3505 1102 0,'-13'-40'458'0,"4"25"-197"16,-9 3-19-16,0 42 14 15,-9 6-45-15,-20 36-111 16,-6 25-18-16,-3 23-33 16,1 8-16-16,16 0-21 15,8-6 12-15,19-15-24 16,12 1-26-16,16-16 23 16</inkml:trace>
  <inkml:trace contextRef="#ctx0" brushRef="#br0" timeOffset="62042.88">20123 4107 1055 0,'0'-23'579'0,"-17"9"-78"16,-26 5-331-16,1 3 16 15,-9 9-112-15,-9 6-45 16,0 9-17-16,2 7 6 15,10 17 12-15,1 1 6 16,12 9 10-16,10 0-9 16,9-13-13-16,22 3-4 0,20-19-10 15,7-4 0-15,14-14 1 16,-2-10 6-16,8-24 18 16,3-6 11-16,1-10 24 15,-1-3 1-15,-19 10 6 16,-2 8 0-16,-19 16-2 15,-8 8-4-15,-14 18-22 16,-14 10-11-16,-10 18-27 16,-7 7-5-16,11 3-6 15,3-2-19-15,13-7-47 16,9-5-29-16,8-9-2 16,6 2-498-16,4-10 443 15</inkml:trace>
  <inkml:trace contextRef="#ctx0" brushRef="#br0" timeOffset="62507.24">20506 4159 1480 0,'21'-36'609'16,"-8"13"-417"-16,-3 5 34 16,-13 18-66-16,-9 10-46 15,-10 13-32-15,-6 8-35 16,-1 19-29-16,5 6 2 15,0 7 9-15,4 1 4 16,3-11 4-16,3-4 1 0,8-17-11 16,7-1-4-1,6-18-8-15,4-4-5 0,12-12-2 16,3-16-1-16,18-12-2 16,7-7 1-16,4-10-1 15,1 1-1-15,-17 1 0 16,-7-1 1-16,-10 14-2 15,-7 10 0-15,-4 21 10 16,-6 12 8-16,-9 16 7 16,0 18 4-16,-6 17 0 15,-5 7-2-15,-5 22-1 16,-10 5-1-16,-15 8 1 16,3 2-6-16,-10-7-2 15,-1-11 0-15,-2-13-8 16,-3-7 0-16,0-19-3 15,8-5-2-15,3-28-18 16,10-8-19-16,5-21-55 0,4-13-39 16,20-9-62-16,6-8-77 15,30 1 172-15</inkml:trace>
  <inkml:trace contextRef="#ctx0" brushRef="#br0" timeOffset="62988.16">21232 4386 1460 0,'-14'-4'630'0,"-12"-6"-403"16,8 11 55-16,-14 5-119 16,-7-1-35-16,-9 24-18 15,-11 4-18-15,4 20-22 16,5 2-14-16,23 2-30 15,8-5-10-15,17-14-12 16,5-3-4-16,14-20 0 16,3-4-1-16,3-17 0 15,5-4 0-15,1-11-1 16,-1-6-1-16,5-1-1 16,-4-6 1-16,-4-1 1 15,2 1 2-15,-11 7 1 16,-4 5 1-16,-8 11 1 15,2 9 2-15,-6 12 2 0,-5 6 4 16,9 11 1-16,-3-1 17 16,3-6 22-16,13-3 6 15,-3-13 17-15,7-4-8 16,8-11-13-16,-1-6-7 16,8-9-17-16,5-1-9 15,22-4-14-15,13 0-4 16,15 2-2-16,-2-10-4 15,7 6-36-15,4-3-22 0,-1-2-19 16,12 13 178-16,-4 1-79 16</inkml:trace>
  <inkml:trace contextRef="#ctx0" brushRef="#br0" timeOffset="65719.98">3629 15739 685 0,'-9'-22'393'16,"2"3"-51"-16,4 9-108 15,1 7-15-15,0 3-37 16,-1 11-34-16,-1 10-25 16,1 9-17-16,3 20-11 0,2 5-4 15,5 17-18-15,-1 1-6 16,0 21-13-16,-4 8 0 15,-1 22-5 1,-4 0-7-16,-3-2-3 0,-2-4-3 16,-2-13-7-16,-1-3 1 15,6 1-9-15,3-2-5 16,-3-7-8-16,7 5-2 16,1-1-4-16,-1-4-1 15,6-8 0-15,-4-11 0 0,-3-25-4 16,3-8-23-16,-2-18-57 15,-1-6-29-15,5-7 61 16</inkml:trace>
  <inkml:trace contextRef="#ctx0" brushRef="#br0" timeOffset="67885.83">14939 5808 442 0,'1'-29'271'0,"0"-4"-6"16,-1 4-2-16,0 2-40 0,-8 3-25 16,-1 12-40-16,3 10-30 15,-11 15-44-15,7 14-14 16,-11 24-30-16,-2 14 2 16,-2 25-3-16,-6 10-7 15,2 22-13-15,-1 11-4 16,3 20-1-16,5 9 3 0,-4 11 7 15,1 2 3-15,-4 9 3 16,-7 3 3-16,6 9 13 16,-3 3 8-16,-5 6 2 15,7 4-3-15,-18 8-16 16,0 8-7-16,1 3-1 16,-3 1-1-16,11 9-2 15,5-4-3-15,2 6-4 16,8-1-1-16,0 0-3 15,3 2-2-15,-4-8-5 16,4 1-2-16,-2-3-1 16,-1 5 0-16,8 5-1 15,-12 0 2-15,3 9-1 16,-6-4 1-16,-6 1 3 16,7-8 0-16,2-14 2 15,9-12 0-15,9-24-1 16,4-7 1-16,1-17-3 15,0-3-1-15,0 3-2 16,0 4 1-16,-3 0 3 0,-3 4 4 16,-1-5 3-16,0-10 3 15,-2-5 5-15,7-11-1 16,3-14-2-16,1-12-5 16,3-13-9-16,-1-5-3 15,1-8-1-15,1 4-1 16,0-7 1-16,0-6 0 0,-2-2-1 15,0-5 1-15,0-3 2 16,1-4 2-16,0-9 4 16,0-7 1-16,0-2 0 15,1-4-2-15,-1-4-2 16,-1 8-2-16,0 4-1 16,1 3 1-16,1 1-1 15,-2-4 1-15,2-5-2 16,-3-6-1-16,2-7-3 15,2-4 0-15,-1-17 2 16,0-2-6-16,-1-9-44 16,-3-7-23-16,4 2-22 15,0 1 111-15,0-6-18 16</inkml:trace>
  <inkml:trace contextRef="#ctx0" brushRef="#br0" timeOffset="69008.92">3626 4655 311 0,'-5'-1'288'16,"-1"-2"32"-16,-5 1-51 15,-1-1-25-15,-7 2-41 16,-2 0-11-16,-2 8-7 16,-6 9-15-16,0 14-28 15,-4 10-12-15,-4 8-27 16,4 1-10-16,4-1-22 16,10-4-11-16,15-11-20 15,7-3-6-15,19-9-13 16,1-3-5-16,9-5-6 15,-4-4-1-15,7-6-3 16,1-3 0-16,5-8 6 16,5-2-28-16,-12-6-72 0,1-2-66 15,-5-1 83-15</inkml:trace>
  <inkml:trace contextRef="#ctx0" brushRef="#br0" timeOffset="69532.13">4080 4397 972 0,'-11'-20'509'15,"0"6"-214"-15,-1 11-33 16,0 1-44-16,2 13-109 16,-1 6-26-16,1 16-21 15,4 6 7-15,-1 12 12 16,-1 1-3-16,3 1-22 15,-5 0-15-15,8 0-23 16,1 0-6-16,-4-7-5 16,8-1-1-16,-6-10-1 15,1-5-1-15,9 0-3 16,3-3 0-16,3-8-1 16,9-2 0-16,4-7-1 15,1-7 0-15,11-10 1 16,0-11 0-16,10-8 0 15,-1-11 3-15,8-1 1 16,-4 5 0-16,-15-8 1 0,-9 7-1 16,-15 5 3-16,-8 1 17 15,-14 21 20-15,3 7 3 16,-19 15 7-16,-5 9-12 16,-10 10-8-16,-3 9 1 15,3 0 0-15,5-6-5 16,17 0-10-16,8-5-5 15,11-4-9-15,6-2-1 16,8-7-2-16,2-4-1 0,6-6 0 16,5 0 1-16,4-5-10 15,1-2-27-15,-6 1 20 16,-1-2-29-16,-3-1 28 16</inkml:trace>
  <inkml:trace contextRef="#ctx0" brushRef="#br0" timeOffset="70145.98">4389 4527 425 0,'-3'-12'273'0,"4"-3"17"16,5 0 9-16,4 1-11 15,-3 2-24-15,-3 1-39 16,4 2-28-16,-4 0-48 0,-4-7-24 15,4 4-54-15,-6 0-22 16,0 2-30-16,6 6-6 16,-6-4-5-16,4 5-34 15,0 3-81-15,-1 1 454 16,-1-1-296-16</inkml:trace>
  <inkml:trace contextRef="#ctx0" brushRef="#br0" timeOffset="70880.03">4420 4785 908 0,'-1'-10'453'0,"1"9"-223"0,-4 3-14 16,6 14 5-16,-6 5-75 15,-4 8-12-15,-2 8-4 16,1 4-11-16,3 3-18 16,4 0-16-16,-2-2-29 15,-10-7-14-15,-2-6-20 16,4 0-7-16,-7-8-6 16,10 3 0-16,-2-9 0 15,-4-5-2-15,7-8 0 16,1-6-3-16,16-13-3 15,2-7-2-15,10-17-6 16,1-6 0-16,-5-14 2 16,8 4 1-16,-10 7 3 15,7 13 0-15,-11 16 1 0,-6 7 0 16,-4 16 1 0,-2 2 1-16,0 14-1 0,-5 4 1 15,-6 5 0-15,-4 8 1 16,-1 2 1-16,-1 4-1 15,1-4 0-15,4-8 0 16,1-7 22-16,8-4-17 16,8-5-31-16,-4-2 99 15,0-5-78-15</inkml:trace>
  <inkml:trace contextRef="#ctx0" brushRef="#br0" timeOffset="71192.39">4604 5071 1056 0,'31'-27'547'16,"3"0"-257"-16,8-11-16 15,1 0-51-15,-3-1-105 16,-7-1-23-16,-15 0-14 16,-5 4 1-16,-13 11 8 15,-6 5 5-15,-5 22-13 16,-11 13-8-16,-23 16-17 15,-1 13-7-15,-4 3 3 16,4 1-2-16,20-1-15 16,8-8-6-16,14-9-17 0,9-7-5 15,8-9-5-15,6-4-1 16,6-7 6-16,4-3-8 16,11-5-51-16,0-7-22 15,2-4 16-15,6 0-286 16,1 2 264-16</inkml:trace>
  <inkml:trace contextRef="#ctx0" brushRef="#br0" timeOffset="71502.14">5021 4939 914 0,'-22'28'533'0,"0"2"-136"0,3 5-94 16,-1-3 32-16,7-7-138 15,3-3-48-15,10-12-66 16,4-5-21-16,7-5-13 15,3-7-1-15,5-11 4 16,1-6-5-16,4-12-18 16,4-1-5-16,-8-1-10 15,5 0-5-15,3 16-4 16,-4 2-1-16,2 15 1 16,-8 5 2-16,-13 9 6 15,-3 17 4-15,-11 10 3 16,-4 14-1-16,-6 1-6 15,0-2-3-15,4-3-3 16,7-4 13-16,10-10-52 0,5-6-3 16,8-17 214-16,2-14-164 15</inkml:trace>
  <inkml:trace contextRef="#ctx0" brushRef="#br0" timeOffset="71658.47">5500 4587 1252 0,'-16'7'438'0,"-1"12"-377"15,8 3-56-15,4 14-2 16,0 6 10-16,12 20-9 16</inkml:trace>
  <inkml:trace contextRef="#ctx0" brushRef="#br0" timeOffset="71848.28">5342 5195 1173 0,'-12'-3'625'16,"8"-9"-168"-16,10-5-176 16,6-1-21-16,19-2-122 15,8 2-52-15,17 0-57 16,2-4-5-16,15 2-13 15,1-1 16-15,5-2 229 16,6 11-190-16</inkml:trace>
  <inkml:trace contextRef="#ctx0" brushRef="#br0" timeOffset="73243.42">14546 5152 1298 0,'-13'-13'539'0,"-7"-1"-331"16,-7 3-28-16,-17 6-4 15,-7 4-54-15,-20 5-49 16,-1 4-6-16,13 6-28 15,12-1-11-15,28-3-15 16,11-3-4-16,21-2-9 16,12 5-3-16,21 8-1 15,9 9 0-15,5 10 2 16,-2 7 1-16,-17 2 1 0,-14-6 2 16,-20-1 12-16,-12-5 4 15,-17 1 23-15,-2 3 6 16,-20-3-1-16,-3-3 2 15,1-7-16-15,-1-9-4 16,25-6-10-16,7-6-9 16,21-2-9-16,9 1-2 15,18-3-3-15,11 0 2 16,9-12 2-16,6-2 1 0,19-15 0 16,1-7 2-16,6-9 0 15,2-6 2-15,-25 4-4 16,-8 4 14-16,-27 7 41 15,-13 5 13-15,-24 1 25 16,-14 2-6-16,-13 16-30 16,-4 7-11-16,0 18-19 15,4 8-6-15,5 15-12 16,4 2-2-16,8 4-5 16,5 0-1-16,10-2-1 15,5-4 0-15,9-5-1 16,6-7-1-16,6-10 7 15,4-3-19-15,5-9-54 16,4-2-29-16,5-9 4 16,0-3 250-16,1-5-116 15</inkml:trace>
  <inkml:trace contextRef="#ctx0" brushRef="#br0" timeOffset="73608.34">15150 5269 896 0,'-14'39'497'0,"-8"2"-149"79,13-22 738-79,3-9 182 15,2 1-1268-15,-31 61 0 0,3-18 0 0,17-21 0 16,29-53-831-16,3-4 854 0,1-4-5 15,-1-2-10-15,2 3-4 16,5-9-1-16,1 5-2 16,6 6-1-16,6-1 1 15,1 4-28-15,0 2-10 0,-3 6-9 16,-7 3-6-16,-4 13 26 16,-2-1 11-16,-7 6 9 15,4 2 2-15,4 6 0 16,-1-3-18-16,1-1-46 15,-1 1-25-15,-6-10-126 16,-2 9-47-16,-6-1 166 16</inkml:trace>
  <inkml:trace contextRef="#ctx0" brushRef="#br0" timeOffset="74350.22">15560 5389 1281 0,'-26'42'534'15,"10"-20"-351"-15,3 6 31 16,0 1-45-16,2-4-42 15,7-7-34-15,4-4-21 16,5-10-13-16,7-4 1 0,6-4 2 16,-3-8-3-16,3-9-21 15,-1-1-10-15,2-10-16 16,3 1-5-16,7-1-4 16,4-3-2-16,5 6-2 15,3-4-2-15,-4 5-10 16,-5 5-7-16,-6 0-5 15,-8 7 2-15,-3 7 7 16,1 3 6-16,-11 6 4 16,3 7 2-16,-9 10 4 15,-5 2 0-15,0 15 6 16,-5 3 9-16,0 4 24 16,-5-1 13-16,0-2 21 15,-3-3-2-15,6-6-20 16,7-2-13-16,3-11-23 15,9-4-6-15,4-6-2 16,-2-4 0-16,3-5-2 0,-1-4 0 16,0-6 4-16,7-1-16 15,-2 0-36-15,-1 4-23 16,-4 1-60-16,-4 2-9 16,-1-2 19-16,-4-3 19 15,5 3 55-15,2 1 24 16,0-1 16-16,-4-4 1 15,-3-1 10-15,1-1 18 16,6 9 35-16,2 1 23 0,2 0 26 16,1-2-1-16,3-4-5 15,6-1-10-15,7 0-24 16,0-2-15-16,6 1-28 16,7 3-11-16,7-3-13 15,2 4 0-15,5 0-5 16,4 0-5-16,4 11-15 15,4 0-20-15,6 5 213 16,-1 0-140-16</inkml:trace>
  <inkml:trace contextRef="#ctx0" brushRef="#br0" timeOffset="85936.63">3975 6038 439 0,'-18'-35'260'0,"18"31"-39"0,-3-2-22 16,-3 5-55-16,2-2-13 15,-6-1 3-15,1-1 2 16,-4-2-8-16,1 2-6 16,-3-1-26-16,5 2-11 15,-1 1-21-15,1 2-8 0,5 1-9 16,-8-4-1 0,10 4 4-16,-1-1 0 0,-2-3-15 15,10 3-7-15,2-3-11 16,-1-1-2-16,8 5 3 15,-4-1 2-15,4 6 1 16,0 1-1-16,-11-5 0 16,9 7-1-16,-10-9 0 15,6 2-1-15,16 5-4 16,-8-6-1-16,15 4-5 16,-6-3-2-16,-1-1-1 15,3 0-1-15,-1 2-2 16,0 4 1-16,4-1 0 15,-3 1-1-15,4 2 0 16,0-3-1-16,1 2 1 16,0 3-1-16,-3-3 0 15,7 3 0-15,-2-3 0 16,5 3 0-16,8-1-1 0,-2-2 1 16,6 0-1-16,5 0 0 15,6 0 0-15,-7-2 0 16,13 2 0-16,-6 2 0 15,0 1 0-15,10 3 1 16,-11 1-1-16,9 2 0 16,3-3 0-16,5 1 0 15,5-2 0-15,-1-1 1 16,6-6-1-16,10 0 1 0,1 0 0 16,7 0-1-16,0 7 1 15,-5-7 0-15,8 4-1 16,-5 1 1-16,9 2-1 15,2 1 0-15,5-1 1 16,4 1-1-16,-2-8 1 16,3 3 0-16,1-1-1 15,1-5 0-15,1 8 1 16,1-2 0-16,-2-1 1 16,4 10-1-16,-5-7-1 15,2-3 1-15,-7 0 0 16,1 1 0-16,1 0 0 15,0 8-1-15,0-8 1 16,2 1-1-16,2 0 1 16,-1-5 0-16,-1 4-1 15,-5-1 0-15,-7 0 1 0,-3 3-1 16,-6 1 0-16,-4 3 1 16,-1-1 0-16,-5 3-1 15,8-4 0-15,-1-2 0 16,1-2 0-16,2-1 1 15,-6-1 1-15,6 2-2 16,-6 1 1-16,6 3-1 16,-5 3 0-16,-4 4 1 0,3 2-1 15,-16-2 0-15,-1 5 0 16,-2-3 0-16,-10-4 0 16,6 2 1-16,4-2-1 15,0 3 0-15,-2 3 0 16,4-7 1-16,-3 4-1 15,0-3 0-15,8-3 1 16,-4 5-1-16,-6-5 0 16,-1-1 0-16,-7 3 0 15,-5-3 1-15,3-1-1 16,-4 3 0-16,-1-2 0 16,0 0 0-16,-1 4 1 15,-2-5-1-15,-4-1 0 16,3 2 0-16,-6-3 1 15,0 4-1-15,6 3 1 16,-5-4-1-16,1 2 0 0,3 1 0 16,-1 0 0-16,-1-4 1 15,5-1-1-15,2 0 0 16,0-7 0-16,5 12 1 16,0 0-1-16,-2-1 0 15,-1-2 0-15,-1-4 1 16,-4-1-1-16,0 0 1 15,-3 9-1-15,2-2 0 16,-4-1 0-16,-5-3 0 16,-1 5 0-16,-8-5 0 0,-1 1 0 15,5 1 0-15,-5-3 1 16,-1-2-1-16,5 6 1 16,-1-2-1-16,3-1 0 15,2-3 0-15,-4 1 0 16,-7 4 1-16,-5-5-1 15,-4 3 1-15,-10-1 0 16,8-3 0-16,0 2 0 16,1-1-1-16,5-3 1 15,-3 2-1-15,-3-1 1 16,0 1-1-16,-4 2 1 16,-5-2 0-16,-4-3 0 15,-1 1 1-15,-4-2 0 16,-2 0 1-16,-2 2 1 15,-2-4-1-15,0-1 2 0,0 0 1 16,0 0-1-16,-9 3 0 16,-16 7-1-16,-31 9 0 15,20-9 0-15,-5 0-1 16,3 5 0-16,-5 0-1 16,-7 1-1-16,-4 4 1 15,-12-1 0-15,-3 7 0 16,-3 1-1-16,4 1 0 0,0-3-1 15,1-2 1-15,2 2-1 16,0-2 1-16,5 6-1 16,2-6 0-16,6 0 0 15,14-1 0-15,7-8 0 16,6-1-1-16,19-5 3 16,-5-5-23-16,16 0-71 15,-2-3-80-15,10 0 99 16</inkml:trace>
  <inkml:trace contextRef="#ctx0" brushRef="#br0" timeOffset="86477.74">14049 7043 266 0,'-3'-6'226'0,"1"5"72"15,4 3-42-15,-2 2-48 16,0-4-28-16,0 0-33 15,0 0-15-15,2 19-21 16,10 34-5-16,-2-14-14 16,0 2 0-16,3 12-6 15,2-2-4-15,4 0-20 16,1-2-13-16,4-11-15 16,-3 0-5-16,3-10-9 15,3 0-3-15,-6-6-5 16,2-5 0-16,-1-5 0 0,-7-1 45 15,1 1-82-15,10 5-71 16,4 5 74-16</inkml:trace>
  <inkml:trace contextRef="#ctx0" brushRef="#br0" timeOffset="89479.01">14382 8459 633 0,'-8'-2'331'0,"-3"-5"-109"16,6 4-12-16,-5-2-54 15,14 4-30-15,-12 0-23 16,-1-2-6-16,1 3-13 16,-10 0-4-16,5 0-7 15,2 1-7-15,-4 1-14 16,0 1-3-16,0 2-9 16,-3-3-5-16,0 2-10 15,-2-3-4-15,0 1-8 16,-1 2-2-16,-2-3-2 15,-2 6 0-15,1 4-1 0,-8-2 0 16,1 8 1-16,-1-1-1 16,-13-3 3-16,8 4 2 15,-15-2 0-15,-6-2 0 16,-6 6-3-16,-15-2-2 16,6 5-4-16,-6 2 0 15,-6 0-1-15,3 3-1 16,-11-1 0-16,-2-3 1 0,2 1-1 15,-7-3 0-15,-4-1 0 16,-1 4 0-16,0-5-1 16,3 1-1-16,-4-6 1 15,0 2 0-15,0-1-1 16,0-1 1-16,-2 2-1 16,2-1 1-16,-8-2-1 15,0 4 0-15,6-1 1 16,-5-3 0-16,2 7-1 15,1-6 0-15,-9 3 1 16,7 0-1-16,-5-2 0 16,1 2 1-16,3-2-1 15,-2 5 0-15,2 3-1 16,-5-2 1-16,-1 1-1 16,-4 0 1-16,4 0-1 15,-2 0 1-15,7 4 0 0,-1-4 0 16,1-2-1-16,-1 0 1 15,4-2 0-15,-5 2 0 16,2 0 0-16,2-1 0 16,0 0 1-16,4 0-1 15,4-6 1-15,-3 3-1 16,4-2 0-16,14 4 0 16,-11 2 0-16,3-2 0 15,-11 2 1-15,-2 3-1 0,1 2-1 16,-3 2 1-16,1 3 0 15,-4-5 0-15,4 1-1 16,-1-3 0-16,3 0 0 16,0-1 0-16,9-4 1 15,-3-1-1-15,3 0 1 16,2-1 0-16,-5 2-1 16,14 1 1-16,0 1-1 15,0 1 0-15,8 3 1 16,-5-2 0-16,6-1 0 15,2-4 0-15,5-4 0 16,2 2 0-16,7-6 0 16,0 6 0-16,3-3 1 15,5 0-1-15,-2 3 0 16,5-2 0-16,-9-1 1 0,-5 4 0 16,-1-1 0-16,-2-5-1 15,10 5 0-15,5-3 0 16,-3-8 1-16,4 10-1 15,-4-9 0-15,-6-1 0 16,6 11 0-16,-6-8 1 16,2 3-1-16,7 4 0 15,-4-3 0-15,5 0 0 16,0 4 0-16,-8-10 0 0,4 7 0 16,4 2 0-16,3-2 1 15,6 5-1-15,6-3 2 16,0-1-1-16,8-2 1 15,6-1 0-15,0-1 1 16,1-2 0-16,1 2 0 16,6-1-1-16,4-4-1 15,5 1 1-15,14-2-1 16,-7-2 1-16,-1 0 0 16,2-1-1-16,-2 0 0 15,1 0-1-15,0 0-1 16,0 0-2-16,0 0 26 15,0 0-38-15,0 0-73 16,1 0-45-16,0 0 55 16</inkml:trace>
  <inkml:trace contextRef="#ctx0" brushRef="#br0" timeOffset="90211.4">4252 10261 440 0,'0'-5'260'0,"-6"0"-33"15,3 4-32-15,-7-1-59 16,-3 2-24-16,-5 5-29 16,-3-1-6-16,0 0-13 15,0 0-5-15,-2 4 6 0,-1 7 2 16,-7 0-3-16,-1 3-6 16,-3 0-26-16,0-4-6 15,-1 5 4-15,2-1 2 16,-1 0 11-16,-2 0-1 15,4-2-8-15,3 2-1 16,11-4 1-16,4 1 0 0,7 1 3 16,3-1 1-16,3 2-4 15,4 0 1-15,3-1 4 16,4 4 3-16,5-3 8 16,3 3 2-16,9 0-2 15,-1-2-2-15,7-1-6 16,6-6-4-16,-4-8-3 15,1 2-3-15,6-6-5 16,0 0-2-16,2 1-7 16,-1 1-3-16,-3 3-6 15,-3 7-1-15,1 5-4 16,-4-3 1-16,-4 3-1 16,0-2 0-16,0-2-1 15,4-1 0-15,0-2 1 16,4-2-16-16,-2-2-68 15,4 9-45-15,-2 10 67 16</inkml:trace>
  <inkml:trace contextRef="#ctx0" brushRef="#br0" timeOffset="92925.47">7432 5476 247 0,'-9'-13'188'16,"5"6"45"-16,0 0-40 16,1 5-23-16,3 4-35 15,0 1-38-15,-1-3-13 16,1 0-10-16,0 4 0 15,0 22-10-15,2 33-7 16,0-14-12-16,1 12-7 16,0 15-9-16,0 5-3 0,-3-2-7 15,0-12-3-15,-2-15-4 16,0-7 2-16,0-11 6 16,-1-5 3-16,1-8 6 15,-2-4 5-15,-2-6 7 16,0-1 9-16,-3-6 13 15,2-3-1-15,-5-7-10 16,1-2-11-16,7-6-18 16,-1-1-4-16,2-12-7 15,1-6-3-15,-3-8-2 16,-5-11-1-16,14 10-2 16,1-1 0-16,1 7-3 15,10 8 0-15,-7-1-1 16,3 2 0-16,5 5 0 15,5 2-2-15,-1-1 1 16,5 2-1-16,3 0 0 16,0 2 1-16,5 7-1 15,-6 2 2-15,-2 9-2 0,-1 3 0 16,-2 3 0-16,5 2 1 16,-7 1 1-16,-3-2 0 15,3 3 0-15,-7-3 0 16,8 5 0-16,-2 0 0 15,-12-3 0-15,-2 3-1 0,-9 1 1 16,2 2 1 0,-7 4 0-16,-5 1 0 0,-3 2 1 15,-11 1 1-15,4 3-1 16,-5 0 1-16,5 1-1 16,1-1 0-16,-9-3 1 15,5 1 0-15,-11-10 0 16,1 2 1-16,5-1 5 15,-1-1 4-15,5 6 11 16,0-6 10-16,2 2 9 16,5-1 2-16,7-7-6 15,6 2-7-15,8-8-13 16,6 0-1-16,12 1-5 16,3-5 1-16,8-1-1 15,1 4-1-15,1 2-2 16,8 16-2-16,1 7-3 15,1-4-1-15,3 4-1 16,-9-12 1-16,-1-1-2 0,-3 2 2 16,-3-3-1-1,6 1 1-15,-9-5 0 0,3-2 0 16,-7-1 1-16,-2 0-1 16,-3 0 0-16,-4-1 0 15,4 0-1-15,-3-3 2 16,5-8 3-16,7 1 0 15,-1-7 5-15,4 2 3 16,-1 4 3-16,-8-9 2 0,-2 2-3 16,-6-5-2-16,-9-6-2 15,3 11 1-15,-11-1 7 16,-7 6 1-16,-14 11 2 16,-5 2-1-16,-8 12 1 15,1 2 2-15,14 12-2 16,4-7-2-16,14 5-8 15,2-2-5-15,3-8-4 16,0 3-1-16,1-4-2 16,5 4 1-16,3-2-1 15,4 1-1-15,8-5 5 16,1-3-2-16,10-2-59 16,5-6-65-16,13-1-145 15,-2 0 153-15</inkml:trace>
  <inkml:trace contextRef="#ctx0" brushRef="#br0" timeOffset="93435.35">8690 5859 951 0,'-12'3'388'15,"-18"7"-229"-15,-7 0-3 16,2 14 6-16,-10-1-43 0,5 6-37 15,9 5 3-15,0-1-2 16,6 2 0-16,10-8-24 16,0-4-15-16,12-8-25 15,4-2-6-15,7-9-2 16,5-4 6-16,3-8 9 16,6-7 2-16,7-7 2 15,4-4-6-15,8-7-4 16,4-3-2-16,-8-1-1 15,2 3-1-15,-13 9 0 16,-15 2 4-16,2 16 4 16,-13 4 2-16,-6 5 1 15,4 14-6-15,-14 8-5 16,-2 4-3-16,-7 16 3 16,-10-1 2-16,-4 20 6 0,-2 5-2 15,3 6 2-15,10 3-5 16,14-28-4-16,4-2 0 15,16-18-5-15,6-14 2 16,9-5 7-16,7-11 2 16,6-14 2-16,4-6-3 15,0-16-7-15,0-4-4 16,-4-8 9-16,-3-2-20 16,-4 1-41-16,4 1-53 15,-1 13 340-15,1 5-210 0</inkml:trace>
  <inkml:trace contextRef="#ctx0" brushRef="#br0" timeOffset="94008.6">9053 5993 648 0,'-8'8'398'0,"-21"12"77"16,-8 3-186-16,-1 3-30 15,3 4-44-15,5 6-98 16,1-2-29-16,6-3-27 15,12 3-8-15,8-9-17 16,6-7-7-16,14-10-16 16,-1-5-5-16,9-13-3 15,-1-9-1-15,11-6-15 16,2-6-19-16,9-3-30 0,5 3-17 16,5 4-13-16,-8-1 13 15,-8 6 29-15,-3 5 18 16,-21 3 20-16,-2 2 8 15,-14 7 50-15,-7 3 21 16,-11 9 40-16,2 6 15 16,-5 10-14-16,0 3-11 15,2 8-24-15,-5-1-15 16,5 6-31-16,10 4-9 16,8-7-10-16,6-3-4 0,7-10-4 15,-1-4-2-15,9-3 1 16,6-3 6-16,8-2-37 15,1-4-31-15,0-9-124 16,1 0-21-16,-1-8-56 16,2-7-23-16,-5-3 38 15,-3-9-15-15,-6-1 69 16,-7 1 53-16,-10 2 88 16,-6 6 27-16,-16 4 60 15,-4 4 19-15,-12 5 27 16,-4 6 18-16,-4 3-7 15,1 5-11-15,4-1-27 16,6-1-17-16,13-4-42 16,14-3-37-16,16-8-65 15,12-3 124-15,19 0-41 0</inkml:trace>
  <inkml:trace contextRef="#ctx0" brushRef="#br0" timeOffset="94308.43">9726 6054 805 0,'13'-2'434'15,"-16"5"-116"-15,-13 4 10 16,-2 4-73-16,-7 3-46 0,-7 3-47 16,16 3-19-16,-9-4-50 15,13 0-24-15,13-8-43 16,-3-6-11-16,16-2-4 16,8 0 1-16,0-2-2 15,4 2 0-15,-4 4-3 16,-5 4 7-16,2 8 22 15,-6-2 15-15,-3 10 25 16,-6-1 2-16,-10-3-8 16,2 8-13-16,-9-10-25 15,-1-3-8-15,7 4-13 16,-9-16-2-16,3 3 10 16,-4-4-19-16,0-7-68 15,9 3-13-15,4-5 31 16</inkml:trace>
  <inkml:trace contextRef="#ctx0" brushRef="#br0" timeOffset="94677.08">9893 5859 603 0,'-16'30'215'15,"12"4"-175"-15,3 4-1 16,-2 8 4-16,5 2-16 16,-2 13-22-16,-5 3 0 0,0 1 5 15,-7-2-7-15,-9-12-21 16,-2-11 6-16,1-12-121 16,-1-8 79-16,11-15 77 15,6 1 12-15,6-17 159 16,2-8-29-16,4-1 6 15,0-3 12-15,1 2 33 16,3 2-9-16,0-4-31 16,7 3-23-16,8-2-59 15,12 6-34-15,18-5-32 16,8 0-9-16,7 0 14 16,0 1-18-16,-4 0-568 15,-7 0 425-15</inkml:trace>
  <inkml:trace contextRef="#ctx0" brushRef="#br0" timeOffset="97197.18">7558 8676 446 0,'-3'8'269'0,"1"12"-62"0,2 8-28 16,0 10-20-16,4 19-47 15,-2 1-19-15,-1 12-28 16,-1-2-6-16,-6-4-9 15,2-5-3-15,-3-8-4 16,2-7-3-16,-1-6-6 16,-2-11 2-16,1-3 10 15,1-9 9-15,-2-12 13 16,0 1 7-16,1-16-7 16,1 1-9-16,0-5-15 15,1-11-10-15,-2-10-1 16,-3-11-2-16,2-19-7 15,4-1-5-15,4-4-11 16,5 1-3-16,6 7-3 16,0 4-1-16,7 12-1 15,2 4 0-15,11 9 0 0,9 5-2 16,6-4 0-16,8 3 1 16,5 0-1-16,-5 2 2 15,2 10-1-15,-5 3 0 16,-11 16-2-16,-4 9 0 15,-11 16 0-15,-5 9 1 16,-10 9 1-16,-5 1 1 16,-8 9 0-16,-8 0 2 0,-8-8 0 15,0 2 1-15,-11-7 1 16,-4-4-1-16,-1 0-1 16,-7-5 3-16,3-8 31 15,2-6 10-15,-3-9 20 16,12 1 6-16,7-5-17 15,3 0-5-15,16-1-16 16,-2-1-8-16,19 1-14 16,4 1-4-16,3 0-2 15,12 2-1-15,-3-1-2 16,9 0 1-16,11 4-2 16,-8-2 1-16,0-1-2 15,4-1 1-15,4-7-1 16,2 0 1-16,-4-8 1 15,-2-2 1-15,-9-2 0 0,-7-6 1 16,2-1 1-16,-5 2 1 16,-12-5-1-16,2 1 4 15,-13 0 26-15,-4 3 10 16,-5 8 15-16,-5 3 1 16,-8 8-22-16,-6 3-12 15,-8 7-12-15,2 10-2 16,-7 6-2-16,1 1-1 15,6 0-2-15,4 3-3 16,17-2-4-16,6 5 0 0,7 1-1 16,2-5 0-16,6-3 0 15,5-2 0-15,1-3 1 16,4-3-1-16,1-9-5 16,0 2-29-16,4-9-82 15,2-2-65-15,-2-11 72 16,3-8 32-16</inkml:trace>
  <inkml:trace contextRef="#ctx0" brushRef="#br0" timeOffset="97540.54">8878 8827 1153 0,'3'-11'491'0,"-14"3"-264"16,-5 7-29-16,-9 6-59 15,-4 6-36-15,-8 2-52 0,-5-2-4 16,6 1-6-16,8 2-7 16,12-3-13-16,11 4-8 15,15-1-9-15,3-5-1 16,4 0 0-16,8-2 0 16,-2 3-1-16,-6 0 0 15,1 4 13-15,-8 0 14 16,-10 2 40-16,-2 2 14 15,-8 5 3-15,-3 1-10 0,-7 0-35 16,-1-4-14-16,3-7-16 16,-3-2-2-16,2-7 13 15,-1-6-26-15,7-6-99 16,3-5-79-16,8-6 2 16,2 3 74-16</inkml:trace>
  <inkml:trace contextRef="#ctx0" brushRef="#br0" timeOffset="97980.5">8910 9030 742 0,'2'32'344'0,"2"8"-127"16,2 8-51-16,-1 2 18 15,2 4-29-15,-7-7-22 16,0-4 47-16,-4-9-52 0,-1-5 8 15,1-7-21-15,-1-5-13 16,1-7-17-16,-1-7-14 16,-1-7-25-16,-1-6-7 15,2-18-12-15,0-11-7 16,5-22-9-16,5-7-3 16,4-19-6-16,3-3-1 15,13 10-3-15,2 1-1 0,18 27-2 16,-1 6 0-16,-1 14 1 15,1 14 0-15,-16 7 2 16,-2 1 0-16,0 13 1 16,-8-2 0-16,-2 11 0 15,-3 13 1-15,-13 5 0 16,-5 6 1-16,-20 6 2 16,1 1-1-16,-7-2 0 15,-11-3 0-15,12-2 1 16,-7-10 13-16,9-9-72 15,14-5-24-15,8-12-116 16,3-5-109-16,9-3 208 16</inkml:trace>
  <inkml:trace contextRef="#ctx0" brushRef="#br0" timeOffset="98281.71">9396 8904 698 0,'0'1'437'0,"0"5"-59"16,-7 5-111-16,-6 6-26 16,-3 6-84-16,-3 3-33 15,2 0-25-15,8 0-11 16,6-5-27-16,5-3-12 16,11-2 9-16,2-10 7 15,4-3 24-15,-2-2 11 0,-5-7-12 16,0 3-7-16,-7-6-20 15,0-4-13-15,-4-3-19 16,0-3-7-16,-1-1-12 16,-2-2-5-16,-2-2-5 15,-2-2-21-15,1 2-48 16,-2 2-36-16,1 9 58 16</inkml:trace>
  <inkml:trace contextRef="#ctx0" brushRef="#br0" timeOffset="99701.68">9619 8822 1051 0,'11'10'536'16,"-7"1"-230"-16,4 1-69 0,0 6-59 16,-3-5-88-16,-1 3-19 15,-1-3-20-15,-2-1-4 16,-1 3-1-16,6-3 1 15,-12 1 5-15,2-1 1 16,-5 3-6-16,-2-3-8 16,2 2-11-16,-3-1-5 15,21-2-7-15,-12-3-4 16,13-8 0-16,0-3-1 0,-10-9 3 16,10-1 0-16,-3-5-3 15,8 1-3-15,-1-2-1 16,-1-1-2-16,0 8-3 15,-7-1 0-15,-1 7-2 16,0 3 0-16,-1 2 0 16,5 3 0-16,-9 2 1 15,5 1 0-15,0 3 1 16,-4 2 2-16,0 5 1 16,-3-3 4-16,-6-1 11 15,3-1 2-15,-3-6 2 16,2 2-1-16,3-2-10 15,-1 2-2-15,-4-1-4 16,2 1-2-16,2-3-3 16,2 0 0-16,9 0-1 0,-7-3 1 15,1-1 2-15,-2-5 0 16,1 5 2-16,0 0-1 16,6-12-1-16,1-7-1 15,33-36-1-15,-23 25-1 16,-3 5-1-16,3 3 0 15,0 9-1-15,-3 5 0 16,-3 0 0-16,-1 5 1 16,0-4-1-16,0 0 1 15,4 7-1-15,-1 2-1 16,2 17 1-16,-3 1-1 0,-3 6 1 16,-7-5 1-16,-3 0 1 15,-4 1 1-15,-3-1-1 16,3 3-1-16,-1-8 1 15,3-2-1-15,0-4-12 16,0-5-24-16,3-3-64 16,-2-1-38-16,2-1-70 15,0 0-13-15,0 0-17 16,0 0 11-16,0 0 63 16,7-2 33-16,12-5 80 15,31-15 27-15,-28 8 22 16,10-1 2-16,-4-3 17 15,0 1 20-15,11-4 44 16,-12-5 29-16,9 2 20 16,3-3 6-16,-5 7 6 0,0-1 0 15,-6-1 7-15,-5 4-8 16,-5 0-30-16,-1 4-15 16,-10 3-21-16,-2 0-9 15,-9 3-10-15,-4 4-9 16,-12 7-21-16,-6 7-9 15,-14 10-7-15,-5 9 0 16,6 5 0-16,4 2 0 0,13-6-2 16,9-5-1-16,5-8-2 15,13 0-2-15,8 4 0 16,2-4 2-16,8 2-1 16,-1-2-1-16,0-1 0 15,1 2 0-15,-1 3 0 16,-9-3 1-16,-5-1 3 15,-4 2 3-15,-7 3 3 16,-5 0 2-16,-5 2-1 16,-3-2 0-16,-9-6-2 15,6-1 0-15,1-7 0 16,4-3-3-16,3-6-2 16,4-6-2-16,-6-9-2 15,-3-4-2-15,8-1-1 16,-6 0-3-16,13 6-2 15,11 0-2-15,16 4 1 16,10-4 0-16,18-6 2 0,3-2 0 16,4-6 2-16,-3 1 0 15,1-3 2-15,0 3 0 16,-9 0 1-16,-4 7 1 16,-19 3 1-16,-15 2 6 15,-8 9 21-15,-10 3 5 16,-5 8 7-16,-3 6 0 0,-7 14-7 15,-6-4-1 1,0 8 0-16,0 1-4 0,7-3-11 16,9 4-4-16,2-5-8 15,10-1-2-15,5-4-3 16,4-1 0-16,8-4-2 16,-1-3 0-16,8-2-14 15,0-3-19-15,7-3 25 16,8 0 93-16,12-1-62 15</inkml:trace>
  <inkml:trace contextRef="#ctx0" brushRef="#br0" timeOffset="111779.71">3734 11487 267 0,'-7'-1'202'0,"1"0"38"15,-1-2-13-15,4 2-18 16,-1-1-14-16,2 1-21 15,1 0-22-15,0 0-44 16,0 0-20-16,1 0-31 16,0-1-3-16,15 1-5 15,47 0-3-15,-23 0-1 0,5 0-4 16,-5 1-6-16,-5-3-2 16,2 0-8-16,2-1-5 15,7 1-9-15,3 1-4 16,4 2-4-16,1 1-2 15,9 2 1-15,1 3 1 16,-5 0 0-16,5 5 1 0,-6 2-1 16,8 4-2-16,10 1 0 15,2 3 0-15,6 0 0 16,2-1 0-16,6-1-1 16,7 0 0-16,12-3 0 15,3 3-1-15,3-5 1 16,3 4-1-16,4 7 1 15,0-1 0-15,-2 1 0 16,3 3 0-16,-3-7 0 16,2 6 0-16,1 4-1 15,-2-2 1-15,2 0 0 16,3-2 0-16,5-4 1 16,3 2-1-16,2-2 1 15,0 6 0-15,6 5-1 16,-5 0 0-16,-7 8-1 15,-7-4 1-15,-9-1 0 16,-3 3 0-16,-4-4 1 0,1 0 0 16,2 0 1-16,5-4-1 15,0-2 0-15,5-2 0 16,-7-1 0-16,4 3 0 16,-9-4 0-16,2 5 0 15,-5 4 1-15,-3 2 0 16,3 1 1-16,-6-5 2 15,-4-4 0-15,-4-5 2 16,11 0 2-16,4 1 1 0,-1-2 0 16,-7 1 1-16,1-1 0 15,2 1 2-15,-1 4 2 16,4-2 3-16,-14 4 0 16,-5-2-1-16,5 2-5 15,-2 2-3-15,-3-2-4 16,0 2-2-16,-10-4 0 15,7-2 0-15,3-2 1 16,0-4-1-16,1-6 0 16,-2 3 1-16,-3-3-1 15,4 1 0-15,0 1-1 16,0-2 0-16,-7 0 0 16,-6 0 0-16,0 3-1 15,4-2 0-15,-1-1 0 16,2 4 2-16,-9-3 0 0,-6 2 0 15,-8-3 0-15,-4-2 0 16,-6 1 1-16,-4 1 0 16,0 0-1-16,-4-4-1 15,-1 2 0-15,-1-4 0 16,-5 0 2-16,-3 1 0 16,-4-5 1-16,-2-1-1 15,-5-1-1-15,1-1 0 16,1 3-2-16,0-1 0 15,1 9-1-15,1-3 1 0,1 3-1 16,-1-1 0-16,0-3 0 16,2-3 1-16,1 4 0 15,-1-7 0-15,-1 2 0 16,0 8-1-16,0 0 0 16,-3 1 0-16,-2-3 0 15,-1-2 0-15,2 2 0 16,1 2 1-16,4-2 0 15,-1 3-1-15,-7-7 1 16,4 0 0-16,-9-2 0 16,7 1 0-16,-3-1 1 15,-2-2 0-15,7 5 0 16,-7-7-1-16,-1 1 1 16,1 1-1-16,-4-1 1 15,-2 3 1-15,2-1-1 16,-4-2 1-16,1 0 0 0,0-1 0 15,-4 0 1-15,0 0 0 16,0-1-1-16,0 1-1 16,0-1 4-16,0 1 9 15,0 0 12-15,0 0 6 16,-2 0-1-16,-6 4-6 16,-22 5-11-16,-36 35-3 15,28-23-3-15,-7 1-3 0,3 2-1 16,1 2-2-16,-2-1-2 15,8 1 1-15,3-5-1 16,3 3 1-16,6-3 8 16,3 1-18-16,7-6-64 15,3-8-52-15,7-7-190 16,2-8 208-16,4-12 25 16</inkml:trace>
  <inkml:trace contextRef="#ctx0" brushRef="#br0" timeOffset="112019.81">13461 13371 816 0,'8'-30'419'16,"3"5"-135"-16,-8 9-60 15,1 3-8-15,0 15-54 0,-4 7-27 16,5 17-46-16,-5 2-27 15,-3 15-15-15,3 6-10 16,4 13-17-16,10 6-7 16,-1 0 1-16,1-2 4 15,2-11-42-15,-6-8 3 16,6-1 6-16</inkml:trace>
  <inkml:trace contextRef="#ctx0" brushRef="#br0" timeOffset="113951.93">3654 12620 310 0,'-2'0'172'16,"0"0"-23"-16,2 0-73 16,0 0 7-16,0 0-2 15,0 0-6-15,0 0 2 16,3 6-11-16,5 17-17 15,38 28-6-15,-22-27-5 16,4-7-1-16,3 0 3 16,8 1 6-16,4-4 9 0,5 8 3 15,8-6-7-15,-3-1-7 16,13 3-8-16,1-3-7 16,13 8-11-16,-1 0-5 15,14 10-9-15,-4 0-1 16,11 6-2-16,6-1 1 15,2 1 6-15,4 0 2 16,11-4 6-16,6 2 1 0,-1-8-1 16,4-2-2-16,5 2-4 15,0 1-2-15,4 5-3 16,6 2 0-16,-2 5-2 16,-5 2 1-16,6 3 1 15,1 1 0-15,-6-4 11 16,5 1 7-16,5-3 7 15,0 0 1-15,5-1-8 16,10-5-5-16,-8-4-8 16,-5 0-1-16,9 2-4 15,-6 1-1-15,-3 4-3 16,3 0 0-16,-11-3-1 16,-3 1 0-16,7-3 0 15,-4 0 5-15,1-3 3 16,0-6 2-16,5 0 3 15,-2-10 0-15,-2 3 0 16,11 2-1-16,-11-3-3 0,-3 5-3 16,6 2-4-16,-11 0-1 15,-10 3 1-15,3 0-1 16,-3 1 0-16,-3-1 1 16,2-2-1-16,0-4 0 15,-3-3 0-15,-3 3 2 16,-1-7-1-16,-3 10 0 15,-3-2 0-15,-7-2-1 16,-4 4-1-16,-7-8 1 0,-9 4 0 16,6 0 1-16,-11 1 1 15,1 1 0-15,-9-5 1 16,-9 1-1-16,7-3 0 16,-1 1 0-16,-8 0 0 15,3-1 0-15,-11 1 1 16,-8 1 4-16,-6-3 10 15,-4-1 4-15,-2-1 7 16,1-2-1-16,-2-2-5 16,-1-1-2-16,-2-3-6 15,-1 0-2-15,-5-2-4 16,-6-2 0-16,0 4-2 16,-7-4 0-16,2 0-1 15,-3-2 0-15,-9 1 1 16,6 1 3-16,-9-1 4 15,-6 1 0-15,5 0-2 0,0 0-4 16,0 0-3-16,1 0-1 16,0 0-1-16,0 0 0 15,-1 0 0-15,0 0-2 16,0 0 1-16,0 0-2 16,1 0 1-16,0 0 0 15,-1 0 2-15,-1 1 0 16,-5 16 2-16,-23 29 1 15,7-23 3-15,-2-1 3 0,-8 4 9 16,-2-2 1-16,2 0-1 16,0 3-5-16,2-4-8 15,1-3-2-15,2 2 0 16,5-4 0-16,0-4 3 16,2 2 4-16,10-8-54 15,-4-2-38-15,10-4-106 16,4 0-83-16,-3-7 171 15</inkml:trace>
  <inkml:trace contextRef="#ctx0" brushRef="#br0" timeOffset="114205.95">13261 14659 1048 0,'7'1'385'15,"12"11"-265"-15,5 6-17 16,5 2 25-16,5 10-27 16,-2-2-59-16,1 0-16 0,-6 3-14 15,-2-3 2-15,2 2-24 16,-3-1-43-16,9 1 36 15</inkml:trace>
  <inkml:trace contextRef="#ctx0" brushRef="#br0" timeOffset="116036.96">3763 14241 635 0,'5'-13'241'0,"-4"5"-165"15,0-2-63-15,12 3-14 0,1 1 1 16,8 2 8-16,1 2 4 16,5 1 10-16,-4-3 5 15,3 4 3-15,2 2 2 16,1 4 0-16,8 0-1 15,3 7-1-15,7 0 2 16,8-2 4-16,5 1 5 16,13-1 7-16,0-4 1 15,9 4-3-15,-1 1-5 0,6 2-15 16,8 3-5-16,-7 3-6 16,5 0-1-16,-3 1 6 15,4 0 1-15,15 3 2 16,-2 1-1-16,5 0-3 15,2 4-1-15,6 0-4 16,6 3-1-16,5 0-3 16,4-3-1-16,-3 0-4 15,0-3 0-15,5 2-1 16,0 0 0-16,0-3 9 16,-2-1 7-16,10 2 14 15,-6-4 6-15,3 0 1 16,6 1-6-16,-5 0-14 15,1 3-6-15,4 5-8 16,-4-1-3-16,-3-1-1 0,-4 2-1 16,2-5 1-16,-6-5 0 15,4 3 4-15,7-5 0 16,-5 1-1-16,0 3 1 16,-5-4-2-16,0 7 0 15,-13-3 1-15,1 4 1 16,-8-2-1-16,-2-3 0 15,-5 2 2-15,2 0-1 16,3 2-1-16,-1-1-1 0,9 5-2 16,-11-2-1-16,-1 0-1 15,-4 4 0-15,-2-3-1 16,2 5 1-16,-2-1 13 16,-8-4 3-16,6 3 7 15,-4-9 0-15,11-1-8 16,6-2-2-16,-7-4-2 15,6 2-3-15,-9-2-2 16,-2 1-1-16,-4-2-3 16,-4 1 0-16,2 2-1 15,-6 2 0-15,-4 1-1 16,-5 2 1-16,-15-1 0 16,2 0 0-16,-3 0 0 15,5-1 1-15,-6 0 0 16,-6 0-1-16,-4-4 1 15,-11 1 0-15,1-11 1 16,-2 7-2-16,-2-4 0 16,-1 2 0-16,1 5-1 0,-2-4 0 15,0 3 0-15,-1-3 0 16,-4 1 1-16,-3-3 1 16,-7-4 1-16,1 2 2 15,-6-7 0-15,4-1 2 16,-2-1 0-16,-10-1-1 0,0-1 3 15,-7 0 2-15,-5-3 8 16,2 4 1-16,-1 0-1 16,0 0-3-16,0 0-7 15,-9-1-1-15,-13-1 0 16,-33-6-1-16,22 7-2 16,-11 0-1-16,-6 9 3 15,-7 5 1-15,-7 6 0 16,-3 3 0-16,6 4-4 15,5-2-2-15,5-2 0 16,7 0 0-16,3-3 0 16,-2-1 0-16,5-1 5 15,2-1-13-15,13-4-50 16,2-3-49-16,10-8-67 16,6-3 96-16</inkml:trace>
  <inkml:trace contextRef="#ctx0" brushRef="#br0" timeOffset="116262.9">13075 15849 1187 0,'4'17'440'16,"6"12"-323"-16,3 9-15 0,7 16 16 15,0 2-22-15,3 4-42 16,2-1-16-16,7-2-19 16,-2-3 28-16,2-5 129 15,3-1-120-15</inkml:trace>
  <inkml:trace contextRef="#ctx0" brushRef="#br0" timeOffset="118141.99">13397 14587 657 0,'-20'4'295'0,"4"7"-112"15,-4 0-90-15,2 1-4 16,1 0 3-16,0-5-13 16,5 8-10-16,3 5-4 15,3 11-18-15,2 5-6 16,2 2-10-16,-1 0-6 15,6-1-10-15,2 2-4 16,7-7-8-16,6-2-1 0,8-1 1 16,5-3 1-1,4-2 14-15,2-3-21 0,1-5 5 16</inkml:trace>
  <inkml:trace contextRef="#ctx0" brushRef="#br0" timeOffset="120178.05">13491 16487 385 0,'6'-12'218'0,"-2"0"-30"15,-1-1-27-15,-4 2-45 16,6-2-23-16,-8 0-32 15,-2-1-2-15,7 3 12 16,-4 1 12-16,8 5 25 16,-6 1-5-16,-4 4-27 15,-7 0-16-15,-1 3-28 16,3 4 3-16,-6 1 11 16,1 1 4-16,-6 2 1 15,0 1-10-15,-7-1-16 16,-4 0-3-16,-12 0-11 15,-6 0-1-15,-3 6-3 16,-6-3-2-16,1 3 0 16,-1-1-1-16,-17 0 1 15,-1 3 0-15,-15-2-2 16,-4 3 0-16,5-10 5 0,-5 3 3 16,-9-3 3-1,-6-4 1-15,-5 8-6 0,0-5-2 16,-5 2 0-16,-4 2-2 15,-1 1-1-15,-13-11 1 16,-3 5-2-16,3-2 0 0,-11-6 1 16,8 9 3-16,3-7 5 15,-1 2 0-15,-6 1 4 16,-1 1 0-16,-3 2-1 16,-13-1-2-16,10 4-4 15,7-3-3-15,-12 0-3 16,6 0-1-16,5-4-1 15,-20-2 1-15,12 0 0 16,7 1 0-16,-15-2 0 16,9 2 0-16,2 1-1 15,-10 1 0-15,1 3-1 16,6 0 0-16,-10 1 1 16,6 1-1-16,12-1 0 15,-2-1 0-15,5 1 0 16,-4 1 0-16,3 1-1 15,-8 5 1-15,7 6-3 16,1 1 1-16,-9 4 0 16,4-1 1-16,9-7 2 15,3 5 0-15,9-4 1 16,10-3 0-16,10-2 0 0,8-2 0 16,6-6 0-16,4 1-1 15,-2 2 1-15,2-3-1 16,18 7 3-16,5-5 2 15,7 2 6-15,6-3 2 16,2-6-1-16,1-1-2 16,14 0-3-16,3-1-1 0,9 0 1 15,2 3 1-15,-1-3 2 16,0 3-1-16,0 1-2 16,5 4-3-16,-1-3-3 15,1-2-1-15,0 1 0 16,-5 0-1-16,10 4 0 15,-9 0 1-15,-3 4-1 16,-3-2 0-16,-11-1 1 16,1 1 0-16,3-2 0 15,1 4 1-15,4-3-1 16,3 0 0-16,2 0-1 16,1-4 1-16,-3 3-1 15,-8-2 0-15,1 5 1 16,3 5-1-16,-10 1 0 15,2 5 0-15,1-2 0 16,-6-3 0-16,13 0 0 16,8-4 0-16,7-9-1 15,5 3-1-15,4-7-2 0,5-2-16 16,2-4-30-16,2-5-19 16,9-5-72-16,3-4-34 15,12-1 111-15</inkml:trace>
  <inkml:trace contextRef="#ctx0" brushRef="#br0" timeOffset="120656.85">4152 17048 440 0,'-11'-1'222'16,"0"0"-59"-16,-2 0-73 15,0 6-1-15,-5 3-3 16,0-1-5-16,-4 3 2 16,2 2-3-16,2 1-9 15,-1 4 1-15,0 4-13 16,-1-3-3-16,0 8-4 15,2 2-4-15,2 5 3 0,-3 2-2 16,-2 5 1-16,2 3 4 16,0-3-6-16,1 2-4 15,1 0-3-15,3-6-1 16,3-6 12-16,10-3 6 16,1-10 6-16,3 1 3 15,9 0 1-15,5-4 2 16,13 1-5-16,3-3-8 0,13-9-21 15,-5-1-9-15,-1-8-13 16,3-1-4-16,-4-2-6 16,6-4-2-16,5 3 7 15,2-2-5-15,4-2-69 16,1 8-80-16,7 6 88 16</inkml:trace>
  <inkml:trace contextRef="#ctx0" brushRef="#br0" timeOffset="122029.87">13652 16916 473 0,'9'-8'216'15,"-3"2"-63"-15,2 2 10 16,-7 2 40-16,-4-1-18 0,-6 1-50 16,-4 2-25-16,-6 0-38 15,-4 2-6-15,-3 7-10 16,-7-2-6-16,-10 0-17 15,4 3-6-15,-6-3-9 16,-2 3-2-16,-3 0-3 16,-14 0 3-16,-11 5 6 15,-2-2 2-15,-12 11 0 16,-6-5 1-16,-10 4-1 16,-10-4 1-16,-4-6-1 15,0 8-4-15,-8-5-7 16,2 3-4-16,-16 0-5 15,-4-2 0-15,-5 4-2 16,-11-2 0-16,-7 4 0 16,4 2-1-16,-9-1 1 15,-1 1-1-15,17-1 0 16,-11-2 1-16,8 0-1 16,10-3 0-16,-14-1-1 0,5 2 0 15,-2-4 1-15,-9 7-1 16,-1 1 0-16,7 1 0 15,-16 1 1-15,12-5 0 16,-2 3 1-16,-3-7-1 16,20 4-1-16,-3-1 0 15,-2-6-2-15,1 5-1 16,-3-2-1-16,-4 3-1 0,11 5 0 16,-2-1 1-16,-2 3 2 15,2 3 2-15,3 0-1 16,-3 1 1-16,10 2 0 15,11-2-2-15,-10-1 0 16,10 0-2-16,2-4 1 16,0 3 1-16,6-4 1 15,-2-3 1-15,4 0 0 16,1-3 0-16,6 0 0 16,5 1 1-16,5-3 0 15,1 0 1-15,20-5 0 16,-1 1-1-16,4-2 1 15,-3 0-1-15,6-4 0 16,6 3 0-16,11 3 1 16,7 0 1-16,0 2-1 15,0-3 0-15,7-5-1 16,3 1-1-16,10 0 8 0,8-2 4 16,2 2 5-16,4 1 3 15,5-2-4-15,2-1-5 16,10-3-5-16,-1-3-3 15,6 1-5-15,2 0-3 16,-3-1 0-16,1 0 0 16,0 0 7-16,-1 0-23 0,1 0-56 15,-1 0-33-15,1 0-259 16,0-1 248-16</inkml:trace>
  <inkml:trace contextRef="#ctx0" brushRef="#br0" timeOffset="122418">4333 18112 651 0,'-6'6'294'0,"-11"8"-121"16,-2 0-27-16,-8 9-24 15,-4 6-24-15,-5 6-37 16,1 4 5-16,0-1 16 16,2 1 11-16,2 4 12 15,2-1 2-15,3 1-19 0,8 1-13 16,-5-8-29-16,7-2-14 16,5-12-17-16,-4-11-4 15,18 0 2-15,1-9 10 16,12-1 19-16,9-1 6 15,8-7 1-15,9-3-10 16,6-2-21-16,5-9-8 0,11-6-7 16,6 0-1-16,4-7 8 15,2 5-27-15,-2-1-58 16,6-4-47-16,19 5-20 16,6 3 74-16</inkml:trace>
  <inkml:trace contextRef="#ctx0" brushRef="#br0" timeOffset="123840.04">13776 17696 347 0,'1'-3'196'16,"-9"4"20"-16,-1 3-83 15,-4-1-29-15,-1 3 5 16,0-5-39-16,-2 3-19 0,0-3-34 15,-4-2-8-15,-4 1 13 16,-3-4 12-16,-8 2 26 16,-1 2 14-16,-7 1 9 15,-5 1 0-15,-13 2-5 16,-4 2-6-16,-14 3-9 16,-3 2-4-16,-3 3-6 15,-11 2-2-15,-7 2-9 16,-7-2-8-16,-3 2-16 15,0-3-6-15,-9-1-6 16,0 4-2-16,-10 1-1 16,-5 2-1-16,-2 1-1 15,-5 1 1-15,-14 1-1 16,0 4 0-16,-2-3 0 16,-12 1 2-16,5 1 12 15,-3-5 2-15,-10 1 3 0,7-5-3 16,-8-3-12-16,-3 6-3 15,11 2-3-15,-10 0 1 16,3 2 0-16,8-3 1 16,-19 1 2-16,16 3 0 15,-2 0 4-15,-6 1 2 16,24-2 3-16,-7 0 0 16,7-2-4-16,8 2-2 15,-5-2-5-15,7-4 0 0,9-5 0 16,2 0-1-16,-4-2 1 15,4-2 0-15,6 7 0 16,-2-7 0-16,10-4-1 16,-3 6 0-16,6-3 0 15,-6-1 0-15,6 6 0 16,4-4 0-16,-3-1-1 16,8 1 0-16,2 0 1 15,-4 8 0-15,0 5 0 16,6 3 0-16,0 1 0 15,7-5 0-15,1-3 0 16,3-3 0-16,15-2 0 16,4-1-1-16,7-5 1 15,-1 1 0-15,7-3 1 16,-1 1-1-16,4 0 1 16,6 2-1-16,5-1 0 15,11 0 0-15,4-4-1 0,-2-2 0 16,7 0 1-16,-8-4-1 15,11 2 0-15,2 5-1 16,3-3-1-16,6 6-1 16,4-3 0-16,4 2-1 15,1-7 1-15,-1 1 0 16,2 8 2-16,-2-3 2 0,-1 6-1 16,1-10 0-16,-3 10 1 15,-1 2-1-15,1-5 0 16,2 10 0-16,-2-15-1 15,1 0-1-15</inkml:trace>
  <inkml:trace contextRef="#ctx0" brushRef="#br0" timeOffset="125157.77">1657 16977 1976 0,'0'1'-137'16,"0"-1"37"-16,4 1 47 16</inkml:trace>
  <inkml:trace contextRef="#ctx0" brushRef="#br0" timeOffset="126124.22">3527 17603 858 0,'-4'-14'291'0,"1"-4"-275"0,3 4-16 15,-1 2 1-15,4 0 13 16,-2 11 39-16,3 2 17 15,5 11 25-15,-4 0 6 16,6 12-18-16,-4 2-9 16,0 12-9-16,1 10-5 15,1 7 0-15,4 12 0 16,0 1-11-16,1-4-9 0,1-1-19 16,-1-7-6-16,4 0-7 15,2 5-1-15,6 0-2 16,1 6 0-16,1-3-1 15,-3-1 0-15,-1-8 2 16,-3-9 5-16,-4-8-76 16,0-4-69-16,-3-1 83 15</inkml:trace>
  <inkml:trace contextRef="#ctx0" brushRef="#br0" timeOffset="127238.1">13647 17030 223 0,'-15'-10'142'0,"4"-2"60"16,1 1-28-16,5 0 14 15,5 6-11-15,0 2-62 16,1 1-18-16,-1 2-16 16,0 0 2-16,0 0 13 15,3 6-6-15,7 23-22 16,10 43-11-16,-13-19-5 15,-1 4-4-15,1 5-4 16,-1 1 0-16,1 5-11 0,-1-1-3 16,0 0 2-16,-3-1 0 15,-1 2 3-15,3 0-2 16,-2 8-6-16,0 0-5 16,0 4-11-16,0-4-3 15,-1-16-4-15,-1-6 0 16,2-14-3-16,3 1 1 15,-1-10-3-15,2 3-21 0,3-7-90 16,-2-2-12-16,3-2 61 16</inkml:trace>
  <inkml:trace contextRef="#ctx0" brushRef="#br0" timeOffset="142255.72">3539 6211 269 0,'-3'-6'254'16,"-3"0"24"-16,1 2-43 16,0 1-23-16,2 2-68 15,-1-3-14-15,3 3-19 16,0 1-7-16,-1 0-10 15,1 0-6-15,0-1-24 16,0 1-11-16,0 0-11 16,0 0-2-16,-3 18 1 15,-8 30 4-15,6-21 1 16,4 5-1-16,0 5-6 16,0 4-4-16,-1-2-12 15,4 6-3-15,-4-7-7 16,0 3-3-16,6-2 2 0,-5-1 0 15,2 2 4-15,2 4 5 16,-7-1 5-16,-2 2 2 16,2 5-1-16,2 0-2 15,-1 0-7-15,0 0-2 16,3-3-7-16,-1-1-1 16,-5-3-6-16,5 1-1 15,-3 4 5-15,-7-1 1 0,12 4 7 16,-11 0 1-16,-1-5-1 15,3 0 0-15,3-4-3 16,0-1-1-16,0 0-3 16,1-3-2-16,-5 6 0 15,7 2-1-15,0-1 1 16,-5 11-1-16,-4 3 1 16,-4 0 2-16,-2 3 0 15,0-9 0-15,4-7-2 16,2-8 0-16,1-3-2 15,6 5 0-15,2 7-1 16,2 10-1-16,1 13 0 16,-1-4 0-16,-4-1-1 15,-1-9 2-15,-2-11 0 16,3 0-1-16,-2-4 1 16,3 6-1-16,0 10 0 15,0 1 0-15,3 5 0 0,0-2 0 16,1-7-1-16,-1-4 0 15,0-3 1-15,1-8-1 16,-5 0 1-16,3-8 0 16,-2 6 0-16,-3 2 0 15,2 5 1-15,-2 3 0 16,-2 0-1-16,1 0 0 16,3 1 0-16,-1-1 0 0,0 1 0 15,6 4 1-15,-6-14-1 16,1 2 0-16,2-11 0 15,-4-3-1-15,7 6 1 16,-1 0-1-16,0 2 0 16,-1-2 1-16,-2-1-1 15,1 2 1-15,0 1 2 16,0 0 0-16,0-1 2 16,-2-6-1-16,1-6-1 15,4 1 0-15,0-7-3 16,0-3 0-16,0 0 0 15,-2-6 0-15,-4-3-3 16,4 0-18-16,-3-5-58 16,3 2-48-16,1-1 58 15,0 0 16-15</inkml:trace>
  <inkml:trace contextRef="#ctx0" brushRef="#br0" timeOffset="142708.25">2769 9973 858 0,'-6'-6'369'0,"2"0"-193"16,1-6-26-16,3-6 47 15,4 2-28-15,3 3-24 16,1 3-15-16,0 8-36 15,0 5-11-15,2 10-11 16,3 3-5-16,0 6-25 16,5 0-11-16,-2 3-12 15,5 6-3-15,7 6 2 16,-4 8 1-16,-1 2 2 16,-8 1 1-16,-2 3 0 15,0-5 0-15,-2-7-1 16,5-5 1-16,-7-16 10 15,-3-8 7-15,3-4 16 16,-5-8 6-16,5 1 0 16,1-4-4-16,-3-7-15 15,4-2-7-15,-2-14-11 0,3-9-4 16,1-12-7-16,1-8-3 16,1-5-4-16,-2-5 2 15,1 4-22-15,-1 2-35 16,4 0 92-16,-1-7-780 15,-6-13 566-15</inkml:trace>
  <inkml:trace contextRef="#ctx0" brushRef="#br0" timeOffset="143542.41">3178 6616 631 0,'-1'0'388'15,"0"0"-84"-15,-1 0-103 16,1-1 23-16,0 0-86 16,0-8-17-16,3-8-28 15,16-27-23-15,-3 18-25 16,4-4-2-16,4-6 4 16,3 0 3-16,6-6 1 15,1-5-2-15,-7-2-9 16,6-1-6-16,-8 2-10 15,-5 7-4-15,10 8 2 0,-12 3 3 16,-2 7 7-16,-3 0 5 16,-6 7 5-16,5 4-1 15,0 2-9-15,3 8-6 16,1 2-11-16,-1 6-2 16,2 10 5-16,2 5 6 15,-3 11 13-15,-1 4 6 16,5 8 7-16,0-1-2 0,6 3-12 15,3 4-7-15,8-7-15 16,-5-1-4-16,-4-10-5 16,4-4 0-16,-16-7-1 15,2 0 10-15,-2 3-38 16,-1-4-23-16,10 5-704 16,10 1 537-16</inkml:trace>
  <inkml:trace contextRef="#ctx0" brushRef="#br0" timeOffset="146301.51">653 6684 610 0,'-1'-1'338'0,"0"0"-77"16,0 1-19-16,1 4-81 15,3 25-24-15,11 56-40 16,-6-26-20-16,-2 9-36 15,5 3-7-15,0 6-1 0,-3-5 6 16,0-7 13-16,-4-1 2 16,-4-13 12-16,0-3 1 15,-2-12 2-15,-1-11 0 16,-4-12-18-16,-1-4-6 16,-5-16-13-16,-2-7-5 15,-2-14-12-15,-4-10-3 16,0-17-6-16,-4-8-2 0,7-16 1 15,-1-10-2-15,14-1-3 16,11 0-1-16,10 13-4 16,8 7 0-16,9 9 2 15,0 8-1-15,5 1 2 16,4 5 0-16,0 3 0 16,-2 2 1-16,-1 8-1 15,4 5 1-15,-2 19-3 16,-8 10 0-16,-9 18 3 15,-13 4 1-15,-15 10 5 16,1 6 1-16,-28 1 2 16,0 8-1-16,-12 4 12 15,-6-4 10-15,15 10 22 16,2-6 15-16,10-1 7 16,1-3-1-16,7-11-11 15,5 2-9-15,9-8-14 16,9 0-6-16,7-5-7 0,1-3-3 15,4-3-6-15,2-5-2 16,2-5-4-16,8-3-2 16,7-4-2-16,-3-4 0 15,8-3-9-15,3-2-33 16,-13-2-61-16,13 1-63 16,-2 0-135-16,-5-2 19 15,12 2 157-15</inkml:trace>
  <inkml:trace contextRef="#ctx0" brushRef="#br0" timeOffset="146542.25">1541 6879 946 0,'-1'-8'510'0,"-14"10"-136"15,-3 13-6-15,-18 9-80 16,-11 2-57-16,-4 15-68 16,-1-2-29-16,18-1-57 15,16-3-25-15,18-14-32 16,7-5-9-16,21-14-2 15,2-5 3-15,12-8 7 16,-7-5 1-16,-2-1-4 16,-7-2-1-16,-7 1-2 15,-12-3 2-15,-8-4-16 16,-2-2-30-16,-12 0-72 16,9-5-15-16,-5 6 62 15</inkml:trace>
  <inkml:trace contextRef="#ctx0" brushRef="#br0" timeOffset="146896.31">1642 6889 1249 0,'-3'30'567'16,"2"-1"-238"-16,-5 2-82 16,1 2-9-16,0-7-78 0,7-10-83 15,4-4-24-15,4-11-27 16,0-4-2-16,3-8 1 15,1-9 0-15,8-6-5 16,-4-7-4-16,5-6-8 16,4 1-1-16,-1 1-1 15,2 2 2-15,-3 16 9 16,-9 5 6-16,-7 8 10 16,-4 16 5-16,-9 5 7 15,2 10 0-15,-5 12-4 16,-3-6-7-16,7 2-14 15,-3-9-5-15,5-10-10 16,1-3 1-16,3-7-23 16,0-1-25-16,2-3-64 15,-5 0-64-15,0-1-293 16,10-5 306-16</inkml:trace>
  <inkml:trace contextRef="#ctx0" brushRef="#br0" timeOffset="147260.26">2209 6671 723 0,'-12'22'415'15,"-4"12"1"-15,-4 8-176 16,-1 12 32-16,1 8-56 0,3-4-74 16,4-8-25-16,13-12-69 15,5-13-24-15,15-15-19 16,3-8 0-16,-1-19 21 15,0-10 12-15,-5-19 26 16,0-6 10-16,2-8 5 16,-3-4-3-16,2-3-5 15,-1-1-3-15,-3 17-4 16,-3 13 2-16,-7 22 10 16,-2 6 1-16,-3 11-8 15,-3 5-7-15,-3 8-27 16,2 5-12-16,3 11-13 15,6 5-5-15,6 8-4 16,1 5 4-16,6 10-23 16,0 2-44-16,8 9-46 15,-10-2 3-15,-9-4 52 0</inkml:trace>
  <inkml:trace contextRef="#ctx0" brushRef="#br0" timeOffset="148347.19">1606 6823 775 0,'0'-3'403'0,"-3"0"-161"16,1 6 37-16,1-3-105 16,0 0-26-16,-5 22-3 15,-6 34-14-15,4-18-19 16,0-3-10-16,4-4-34 15,1-7-18-15,5-11-26 16,-1-2-6-16,10-9-6 16,-5-2 0-16,2-5 0 15,9-6-1-15,-7-7-3 16,8-5 0-16,2-5-4 16,2-2 1-16,-2-4-1 15,1 9-1-15,-8 9 0 16,-5 9 2-16,-5 17-9 0,-3 3-34 15,-5 21-59 1,-2 3 59-16</inkml:trace>
  <inkml:trace contextRef="#ctx0" brushRef="#br0" timeOffset="149176.34">519 7769 540 0,'-6'-1'415'0,"1"-2"-9"15,5 7-36-15,0-5-29 16,4-1-108-16,-4 2-44 15,1 0-58-15,28 0-18 16,52 2-15-16,-28-11-7 16,2-7-30-16,5-7-14 15,11-5-26-15,2 4-9 16,-3 2 3-16,-12 1-2 16,-19 4-57-16,-7 3-38 0,-15 6 44 15</inkml:trace>
  <inkml:trace contextRef="#ctx0" brushRef="#br0" timeOffset="149352.97">781 7841 1248 0,'-10'40'521'0,"2"-8"-328"15,-1-1-92-15,9 3 9 16,14-8-79-16,-6-5-26 15,3-2-39-15,1-8-123 16,-9-1 109-16</inkml:trace>
  <inkml:trace contextRef="#ctx0" brushRef="#br0" timeOffset="149608.79">1150 8098 1191 0,'0'32'550'16,"-2"2"-272"-16,-4-7 25 16,2-8-127-16,3-5-33 0,0-14-55 15,2 0-16-15,6-12-22 16,-5-2-4-16,5-9-10 16,1-2-11-16,-1-6-15 15,8 1-5-15,2-1 1 16,2-2-8-16,3 3-49 15,2 1-44-15,6-2-203 16,6 6 217-16,6 0 2 16</inkml:trace>
  <inkml:trace contextRef="#ctx0" brushRef="#br0" timeOffset="149741.26">1541 7868 841 0,'1'29'558'16,"-3"6"-83"-16,-1 5-65 15,-8-6-76-15,-4-5-142 16,6-6-58-16,0-13-89 15,8-3-23-15,8-9-11 16,-1-7 5-16,1-10-595 16,-3-6 440-16</inkml:trace>
  <inkml:trace contextRef="#ctx0" brushRef="#br0" timeOffset="150118.62">1565 7645 1104 0,'-10'15'518'15,"9"-7"-81"-15,10 7-350 16,2 0-2-16,4 5-23 16,9 8-44-16,-3 1-7 0,4 12 2 15,-2 6 5-15,0 16 18 16,0 9 20-16,-3 1 16 16,-1 1 5-16,-3-14 7 15,-3-8-6-15,-6-20-3 16,-2-11-8-16,-4-18-8 15,-1-9-6-15,5-24-15 16,-3-17-5-16,1-30-15 16,3-12-5-16,6-3-7 15,7 10-1-15,8 23-4 16,2 16 0-16,-6 16 2 16,-1 6 2-16,-4 9 6 15,-1 5 1-15,-5 7 2 16,-4 3-3-16,-4 13-4 15,-7 4 1-15,-10 14-9 16,-4 11-22-16,-32 12-8 16,-8 4 252-16,-8 13-176 0</inkml:trace>
  <inkml:trace contextRef="#ctx0" brushRef="#br0" timeOffset="150416.18">443 8886 1363 0,'32'-28'672'16,"0"1"-265"-16,9-16-212 15,18 6 57-15,1-8-129 16,0-2-18-16,17 4-46 16,1 0-20-16,0 9-25 15,-4 2-7-15,-13 11 6 16,-10 4-9-16,-9 7-48 16,-1 9-16-16,-17 11 27 15</inkml:trace>
  <inkml:trace contextRef="#ctx0" brushRef="#br0" timeOffset="150599.37">1057 8681 1634 0,'-29'36'676'16,"-3"-1"-461"-16,5 10 29 16,-1-2-118-16,2-7-48 15,11 5-47-15,0-3-17 16,6-4 10-16,5 2-13 0,2-7 23 15,2-1 235-15,3-6-208 16</inkml:trace>
  <inkml:trace contextRef="#ctx0" brushRef="#br0" timeOffset="150778.84">1202 9076 1632 0,'-6'9'652'0,"3"-4"-401"16,1 3-132-16,0 3 27 16,2 2-78-16,4-1-48 15,-1-5-6-15,6-4-23 16,-2-5 311-16,1-11-232 16</inkml:trace>
  <inkml:trace contextRef="#ctx0" brushRef="#br0" timeOffset="151464.59">1342 8642 1172 0,'4'5'527'16,"-1"-5"-226"-16,4 0-175 0,6 4 78 15,4 5-92-15,4 7-46 16,-1 3-7-16,-1 14-30 15,-4-3-7-15,-6 4-5 16,-6-2-3-16,1 0-5 16,1 0-2-16,2-6-2 15,1 0-1-15,-5-10-1 16,2-1 0-16,1-5-2 16,-2-8 1-16,7-6 0 15,-8-12 0-15,8-13 3 16,1-1 0-16,3-8-1 15,3-5 0-15,-7 3 7 16,-1 1 5-16,-5 14 15 16,4 18 3-16,-2 10 5 15,-3 5 2-15,-1 12-4 16,-2 3 3-16,-1 7-10 16,0 4-4-16,0-5-9 15,0 0-6-15,4-5-5 0,-1-5-2 16,5-10-2-16,1-4-1 15,3-8 1-15,-1-7 1 16,3-10-1-16,-5-5-1 16,5-3-1-16,-5 2 0 15,2 8 1-15,0 4-1 16,-4 8 1-16,2 4 1 0,-2 5 1 16,-1 3 1-1,3 12 0-15,-1 2 0 0,4-7-2 16,4-3-1-16,7-11 1 15,3-6 0-15,13-3 2 16,-5-6-1-16,2 2 0 16,-4 3 2-16,-9-1 11 15,3 10 10-15,-6 1 9 16,-1 1 1-16,-4 9-6 16,-2-1-10-16,-2 1-6 15,-3-4-5-15,-1-4 10 16,3 7-16-16,1-6-18 15,2 6 183-15,-1-1-142 16</inkml:trace>
  <inkml:trace contextRef="#ctx0" brushRef="#br0" timeOffset="152079.21">645 9705 1183 0,'-20'0'550'15,"-2"9"-267"-15,5 10 28 16,-1 18-88-16,-3 14-49 15,3 27-57-15,-3 14-21 16,3 12-34-16,8-3-13 16,14-4-22-16,9-10-9 0,16-14-11 15,-6-10-4-15,4-20 0 16,0-7-2-16,2-13 7 16,1-4-19-16,-7-11-55 15,-2-7-41-15,-4-4-118 16,1-6 484-16,-2-9-229 15</inkml:trace>
  <inkml:trace contextRef="#ctx0" brushRef="#br0" timeOffset="152644.37">893 10032 1124 0,'15'47'493'16,"4"11"-284"-16,3 2 33 0,2 3-31 16,-3-1-38-16,0-4-40 15,-6-5-25-15,-1-15-51 16,-5-9-18-16,-1-13-19 16,-8-9-1-16,-8-8 5 15,8-3 2-15,-11-10-1 16,2-5-3-16,-6-16-11 15,-20-12-3-15,-1-17-5 16,-5-13-1-16,5-13-2 16,13-2-3-16,20 7-3 15,14 10-1-15,25 22-3 16,11 9 1-16,1 9 3 16,4 6 1-16,-12 6 3 15,-7 2 2-15,-6 11 0 16,-7 2 2-16,-8 23 2 15,-6 6 5-15,-11 26 16 0,-9 10 5 16,-13 11 19 0,-2 7 7-16,-7 1 19 0,10-5 4 15,2-19-2-15,8-6-3 16,16-22-20-16,-7-11-6 16,23 0-5-16,-5-8-2 15,9 5-6-15,8 4-5 16,2-3-10-16,5-2-2 15,1-6-5-15,1-3 0 16,-11-13-3-16,0 3-3 0,-6-2-10 16,0-4-16-16,0 1-27 15,-2-5 42-15,-6-6-7 16</inkml:trace>
  <inkml:trace contextRef="#ctx0" brushRef="#br0" timeOffset="152837.57">1374 9954 1515 0,'15'-14'653'0,"8"-7"-325"15,7-8-73-15,11-10-20 16,3 0-69-16,4 4-86 16,-2 4-30-16,-4 6-38 15,-2-4-4-15,1 5-9 16,-3 0-16-16,-1 1-52 0,3 8 47 15,-22 1-1-15</inkml:trace>
  <inkml:trace contextRef="#ctx0" brushRef="#br0" timeOffset="153012.96">1761 9668 970 0,'-12'19'539'0,"7"8"-212"15,-4 16 38-15,2 6-43 16,-2 8-102-16,-7 1-43 0,11 4-81 15,-3-7-31-15,8-2-46 16,0-7-5-16,2-6-13 16,3-3-17-16,-1-13 221 15,1 2-163-15</inkml:trace>
  <inkml:trace contextRef="#ctx0" brushRef="#br0" timeOffset="153269.31">2012 9717 1726 0,'10'-10'635'0,"5"-6"-520"15,-1-7 14-15,13-3-17 0,3-5-30 16,10 1-34-16,-1 4-15 15,-1 3-21-15,0 5-4 16,-9 8 4-16,8 5 2 16,-4-2-49-16,2 3-31 15,0-1-649-15,-3 1 503 16</inkml:trace>
  <inkml:trace contextRef="#ctx0" brushRef="#br0" timeOffset="153483.31">2186 9663 1444 0,'-10'55'688'16,"4"-13"-302"-16,6 3-184 15,0-6 2-15,4-3-139 16,3 4-42-16,1-6-15 15,4 1 35-15,-2-3-49 16,0-3 232-16,0-4-165 16</inkml:trace>
  <inkml:trace contextRef="#ctx0" brushRef="#br0" timeOffset="153827.41">2462 9192 1529 0,'21'11'626'0,"-7"-4"-347"15,6 5-102-15,-5 4 43 16,4 6-67-16,-1 21-64 16,-7 7-15-16,3 20-17 15,1 11-4-15,-12 7-11 16,1-4-4-16,-10-6-14 16,-8-7-9-16,0-10 1 15,-2-3-8-15,3-7 170 16,8-4-360-16,3-22 174 15</inkml:trace>
  <inkml:trace contextRef="#ctx0" brushRef="#br0" timeOffset="159946.38">3184 11567 697 0,'-7'0'315'0,"-1"-1"-129"15,1-2-4-15,2 3-6 16,1 0-23-16,0 5-35 15,4 9-7-15,-1 12-16 16,1 17-4-16,-1 24-14 0,-2 12-11 16,0 19-18-16,-3 6-6 15,-2 7-10-15,-1-2-5 16,-2 3-11-16,6-3-5 16,2-5 1-16,3-1 3 15,0-7 9-15,1 0 5 16,2-5 0-16,2 0-5 15,-2-4-7-15,-1 3-4 16,0-7-6-16,2 6-1 0,3 1-2 16,-1-2-2-16,-3 9 1 15,-2 1-1-15,-1 6 2 16,-2 6 1-16,-3 1-1 16,-1-3 1-16,-3 5-2 15,5 4 0-15,1-2 0 16,0-3 0-16,3-10 3 15,0-15 1-15,3 0 0 16,2 0 1-16,4-6-2 16,-3 0-2-16,0-12-2 15,0-4 0-15,0 5 0 16,2 3 1-16,-2 3 0 16,0 3 1-16,-4-2 2 15,0 0-1-15,-2 3 0 16,0-1 0-16,-1 3-1 15,-5-2 0-15,-1 0-1 16,-3-6 1-16,1-4-1 0,0 1-1 16,2 0-1-16,1 2 0 15,-2 4 0-15,1 4 0 16,-1-1 0-16,3-1 1 16,2-12-1-16,-3-7 2 15,5-6 1-15,-10-13 2 16,2 4 1-16,2-4 0 0,-3-7-2 15,8 5-1-15,0-5-1 16,1-3-2-16,1-5-1 16,1-4 0-16,-1-9-1 15,-2-4-7-15,-3-8-18 16,3-2-11-16,-5-7-40 16,-2-1-23-16,-1 1-65 15,-8 0-45-15,-1-2-93 16,5-1 180-16</inkml:trace>
  <inkml:trace contextRef="#ctx0" brushRef="#br0" timeOffset="160266.1">2697 16982 689 0,'-9'0'366'0,"6"0"-94"16,3 4-42-16,0-1-55 0,0-3-31 15,0 0-20-15,0 0-6 16,15 14-28-16,30 29-9 16,-21-9-12-16,2 1-5 15,10 6 2-15,1 0 0 16,-7-10-7-16,5 0-3 16,-14-11-5-16,1-6-4 0,2-12-10 15,-3-3-5-15,0-14-6 16,-1-7-4-16,5-7-3 15,-1-9-2-15,1-7-6 16,-1 0-1-16,-2-7-3 16,-4-3-8-16,-3-6 220 15,-3-6-924-15,-13 2 581 16</inkml:trace>
  <inkml:trace contextRef="#ctx0" brushRef="#br0" timeOffset="160979.2">2762 12464 609 0,'5'60'324'16,"0"-37"-77"-16,0-6-58 16,5-13-56-16,0-7-34 15,4-16-29-15,1-9-1 0,6-26 6 16,5-8 5-16,4-22 10 16,4-12 8-16,1-5-8 15,-10-8-6-15,-1 10-11 16,-5 8-4-16,-5 15 1 15,5 9 0-15,-6 15-1 16,4 8 0-16,-2 13-5 16,-1 12-5-16,1 16-17 15,-2 12-8-15,7 28-13 16,5 12-2-16,6 16-4 16,11 8-3-16,15 1-5 15,-1-3-1-15,2 0-2 16,-4-4 6-16,-10-8-33 15,1 5-37-15,-1 0-89 16,6 4 55-16,7 9 39 16</inkml:trace>
  <inkml:trace contextRef="#ctx0" brushRef="#br0" timeOffset="165404.47">570 14199 864 0,'16'52'372'0,"4"24"-190"15,-2 7-30-15,4 15-36 16,-6 0-30-16,-2-8-31 16,-3-6 22-16,-8-21 38 15,-5-10 13-15,-4-19 7 16,-5-8-31-16,-3-6-48 16,-6-7-14-16,-3-12-16 15,0-9-6-15,3-26-8 16,-4-18-3-16,-6-33-10 15,-7-12-1-15,1-28-1 16,8-8 1-16,18-1 1 16,10 5 1-16,20 19-2 15,11 15 0-15,11 15 2 16,-5 7 1-16,6 13 3 0,-5 4 2 16,-5 16 2-16,1 5 5 15,-12 19 2-15,-2 10 11 16,-5 21 25-16,-2 15 2 15,-13 31 1-15,-3 14-8 16,-11 16-19-16,-5 9 1 16,-5-10 4-16,-3-7 2 15,2-8-2-15,2-7-2 16,3-12 1-16,9-1 2 0,3-20 13 16,6-8 4-16,11-12 7 15,5-5 2-15,11-9-8 16,3-3-5-16,15-12-13 15,3-6-8-15,19-2-13 16,3 0-4-16,-1 6-3 16,-4 1 2-16,-13 2-27 15,-7 3-17-15,-9 1 70 16,-3 0 52-16,-5 6-47 16</inkml:trace>
  <inkml:trace contextRef="#ctx0" brushRef="#br0" timeOffset="165631.49">1254 13915 1557 0,'18'-17'696'0,"4"-2"-381"16,12-9-117-16,8 2-35 15,0 1-100-15,2 11-26 16,-7-3-29-16,-3 3-3 15,3 4-2-15,-1-10 8 16,5 0-40-16,-4 2-32 16,-12 2-103-16,0 0-75 15,-8 6 149-15</inkml:trace>
  <inkml:trace contextRef="#ctx0" brushRef="#br0" timeOffset="165782.41">1722 13635 754 0,'-42'30'452'16,"30"-7"-72"-16,7 6-95 15,5 12-36-15,1 19-50 16,4 15-35-16,-1 10-54 16,-2-3-30-16,-1-4-46 15,0-10-11-15,1-16-34 16,1-4 357-16,5-12-267 16</inkml:trace>
  <inkml:trace contextRef="#ctx0" brushRef="#br0" timeOffset="166065.19">1942 13350 1426 0,'23'4'615'16,"-11"27"-257"-16,0 8-181 16,1 16-31-16,-1 11-36 0,2 7-64 15,-1 2-17-15,6-2-18 16,1-6-4-16,-1-7 1 16,6-2-5-16,-8-15-22 15,-5-3 12-15,-4-17-4 16</inkml:trace>
  <inkml:trace contextRef="#ctx0" brushRef="#br0" timeOffset="166288.37">1810 13554 1547 0,'6'-43'681'0,"4"-3"-366"16,6 0-60-16,12 10-97 15,4 5-51-15,10 10-44 0,7 6-12 16,-6-1-20-16,4-2-9 16,5 7-12-16,-4-3-4 15,13 6-3-15,2 7-11 16,1 0 24-16,-6 1 196 16,1 5-159-16</inkml:trace>
  <inkml:trace contextRef="#ctx0" brushRef="#br0" timeOffset="168986.76">3122 17520 611 0,'-6'0'293'16,"1"0"-52"-16,-3 3-142 15,-2 5-9-15,0 10 2 16,-6 0-17-16,-3 9 4 16,-1 10 3-16,-8 6 19 15,-11 11-2-15,-8 8-17 16,-6 6-13-16,3 15-32 16,11-3-9-16,8 8-13 15,6-6-2-15,7-12 7 16,7 1 4-16,11-19 4 15,6-3 1-15,11-6-9 16,7 0-4-16,14 0-2 16,7-1-2-16,5-1-3 0,0 10-4 15,-14-2-1-15,0 2-1 16,-6-6 0-16,0-14-1 16,2-10 1-16,-2-5 0 15,-5-9 1-15,-4 0 0 16,-4-3 0-16,-3-4 3 15,-7-4 0-15,-2 3 3 16,-6-8 12-16,-2 6 3 0,-2 0 6 16,-3-7-1-16,-5 5-9 15,-3-1-4-15,-6-3-5 16,-2 1-3-16,0-4-3 16,-2-8 0-16,1-8-2 15,-6-5 0-15,-7-6 0 16,-3 1-1-16,-12 6 3 15,5-1 2-15,4 3 2 16,6 5 0-16,14-13-5 16,2-7-2-16,5-9-2 15,2-10-1-15,8-8 0 16,2-2 0-16,11 6-2 16,6-1 1-16,6 10-1 15,3 7 0-15,13 2 0 16,8 7 1-16,7 2 0 15,7 2 1-15,-3-5 0 16,-8-1 0-16,-6-3 0 16,-7 3 1-16,-3 13-1 0,-3 7 1 15,-5 12-1-15,-4 2 1 16,-8 3 0-16,-2 4 0 16,-5 5 1-16,-3 6-1 15,-5 5 2-15,-1 1-1 16,-10-2 1-16,1-1-1 15,-3 5 0-15,-4 3-1 16,-2 9 0-16,-6 1 0 0,-5 8 0 16,-13 3 0-16,1 7-1 15,1 1 1-15,3 3 0 16,13-2 0-16,7-5 0 16,5 5 0-16,7-11-1 15,2 0 1-15,6 10-1 16,3-4 0-16,9 17-1 15,6 6 1-15,8 2 0 16,8-2 0-16,13-10 2 16,-1-7 0-16,9-15 4 15,-8-6 3-15,-7-7 2 16,-1-4 1-16,-5-5-1 16,3-1 0-16,-4 2-1 15,1-2-2-15,-4 1-1 16,4-2 1-16,-4-3-2 0,3 1 0 15,5-8 24-15,5 0 3 16,10-2-501-16,9 4 365 16</inkml:trace>
  <inkml:trace contextRef="#ctx0" brushRef="#br0" timeOffset="187042.43">7346 6521 623 0,'-1'-1'325'15,"0"0"-108"-15,-1 3-62 16,1-2-17-16,0 0-41 15,0 0-8-15,0 0-14 16,0 1 2-16,1-1 12 16,0 0 4-16,13 8 1 15,9-5-4-15,38-4-18 0,-24-4-9 16,11 2-17-16,6 5-8 16,6 4-17-16,3 6-7 15,4 1-5-15,-3-1-1 16,2-4-1-16,0-4 1 15,11 0 0-15,2-1-1 16,1-2 2-16,-2-1 3 16,-14-1 5-16,8 0 2 15,8 1 0-15,-3 0-2 0,4 7-5 16,-12 0-1-16,-12 7 1 16,-5-1 1-16,-4 3 0 15,0-1 2-15,-6-3 4 16,3 1 3-16,1-7 6 15,-4 0 2-15,-6-6-3 16,2 1-3-16,-11-1-9 16,-3-4-2-16,1-1-6 15,-6-3 1-15,1 0 6 16,-5 1-21-16,-3 0-59 16,-1 0-49-16,3 6 61 15</inkml:trace>
  <inkml:trace contextRef="#ctx0" brushRef="#br0" timeOffset="188206.51">7765 10062 332 0,'4'-13'245'0,"-1"0"35"15,-7 4-31-15,-2 4-44 16,1 1-21-16,-10 0-27 16,3 3-10-16,2-3-17 15,1-1-10-15,3 0-25 16,6-4-18-16,5-1-37 16,-1-3-13-16,13-1-18 0,-2-1-2 15,7 0 1-15,7 2 1 16,9 3 8-16,6-2 4 15,15-1 5-15,6-2-2 16,19-1 6-16,6 0 7 16,5-6 6-16,1 3 0 15,7 0-13-15,0-2-11 16,-5 4-8-16,-2-2 0 16,-12-2 4-16,-2 1 2 0,1-1 3 15,-2 3 1-15,-7 3-1 16,-9 1-3-16,-8 5-6 15,-6 0-1-15,-3 3-4 16,0-2-1-16,4-2 0 16,5 0 0-16,-4-1 0 15,-3-2 1-15,-4-2 6 16,-1-1 4-16,1 0 3 16,5 2 0-16,1 2-5 15,3 3-1-15,3 4-1 16,-4 2-1-16,-5 3-2 15,-10 0-1-15,-15 0 0 16,3-1 0-16,-8-2 1 16,5 0-1-16,7-2-2 15,-3-2 1-15,4-1-3 16,-4-1 0-16,0-1-2 0,0 8 1 16,-4-3-1-16,0 0 11 15,0 4-41-15,-4-4-25 16,2 0 229-16,1 9-161 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8T15:42:23.97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2043 981 536 0,'1'-30'351'15,"2"12"-8"-15,0 9-111 16,-3 2-24-16,0 11-45 16,-3 3-21-16,-3 21-27 15,6 11-6-15,-6 17-8 16,-1 10-6-16,1 6-11 16,-14 7-9-16,11 3-27 15,2-2-11-15,3-4-21 16,15-10-5-16,-10-13-7 0,4-7-1 15,-5-15 2-15,4-7-29 16,6-9-93-16,1-6-77 16,0-9-219-16,-2 0 252 15</inkml:trace>
  <inkml:trace contextRef="#ctx0" brushRef="#br0" timeOffset="162.38">2020 1567 691 0,'17'-16'401'0,"21"0"-51"15,1-4-27-15,15 11-74 16,9-8-40-16,11-5-79 16,0 8-36-16,-1-4-56 15,-7-2-18-15,-12 7 1 16,0-2-35-16,-10-3-183 16,2 8 146-16</inkml:trace>
  <inkml:trace contextRef="#ctx0" brushRef="#br0" timeOffset="377.17">2744 952 1177 0,'-30'26'554'0,"-3"4"-280"16,1 18-49-16,1 5-11 15,5 1-77-15,5 4-24 16,9 6-45-16,7 2-19 15,0 8-28-15,-4-3-8 16,0-6-7-16,3-1 2 16,5-14-44-16,7-3-61 15,15-8 64-15</inkml:trace>
  <inkml:trace contextRef="#ctx0" brushRef="#br0" timeOffset="1282.27">3054 1308 880 0,'-2'-7'452'0,"3"-2"-178"16,-3 1-91-16,-4 6-43 16,2 5-87-16,-3 5-19 15,0 14-22-15,1 7 0 16,3 19 5-16,3 12 5 15,5 7 4-15,5 8 0 16,-1-3 8-16,0-4 3 16,-2 1 13-16,-7-11 5 0,-1-5-2 15,-3-3-4-15,-4-14-14 16,3 2 0-16,-1-7 11 16,1-9 14-16,-4-10 28 15,3-6 9-15,3-9-3 16,-1-6-10-16,4-5-25 15,-1-3-14-15,-1-10-22 16,4 3-6-16,10 1-13 16,4 5-3-16,7-4-1 15,7-1-1-15,4-8 1 16,1-9 0-16,2-4 1 16,-3-8 0-16,-3-1 2 15,-2 2-1-15,-6 5 0 16,1 5-1-16,-2 8 2 15,-6 5 1-15,2 8 8 16,-9 3 5-16,-8 12 6 0,6 4 1 16,-9 2-5-16,4 8-3 15,-2 8-6-15,-3 8-2 16,3 26-2-16,0 9 0 16,-1 25 13-16,-9 7 8 15,-4 8 10-15,0 3 9 16,-9-5 1-16,-3 6-4 15,-13-12-4-15,-2-8-7 16,-6-19-10-16,1-11-6 0,2-16-7 16,-4-9 3-16,17-16-38 15,0-19-37-15,14-23-108 16,2-17-124-16,15-32 185 16</inkml:trace>
  <inkml:trace contextRef="#ctx0" brushRef="#br0" timeOffset="1715.6">3724 1585 1157 0,'9'81'544'16,"-5"13"-281"-16,-6 20-18 15,-4 2-4-15,-3 2-84 16,-1-3-26-16,0-16-24 15,-2-8-8-15,3-26-11 16,1-13-7-16,2-21-29 0,2-14-10 16,0-21-13-1,4-11-7-15,6-28-6 0,0-20-4 16,7-43-8-16,2-23-1 16,10-17-6-16,8 0-4 15,12 28-3-15,4 24-2 16,-2 35 2-16,0 16 2 15,-5 23 4-15,-2 9 1 0,-1 11 3 16,-7 10 2-16,-12 10 4 16,-5 8 0-16,-14 9 6 15,-7 7 1-15,-16 11 2 16,-9-1 0-16,-14-2-4 16,3-5-4-16,-1-18-3 15,5-7-24-15,15-15-70 16,0-12-51-16,18-20-190 15,7-11-30-15,19-13 215 16</inkml:trace>
  <inkml:trace contextRef="#ctx0" brushRef="#br0" timeOffset="1940.16">4155 1645 761 0,'40'-18'570'16,"-1"6"-28"-16,-4 9-142 15,-7 3-56-15,-15 8-121 16,-7 5-25-16,-5 3-41 15,-2 0-23-15,2-3-42 0,3-4-18 16,3-10-20-16,9-5-7 16,9-8-7-16,1-1-3 15,7-6-13-15,0 3-9 16,1 4-10-16,-1-2-1 16,-2 7-22-16,4-4-26 15,0-1-88-15,7 6-38 16,4-2 98-16</inkml:trace>
  <inkml:trace contextRef="#ctx0" brushRef="#br0" timeOffset="2494.21">5058 1100 792 0,'-5'-14'427'0,"-3"17"-51"16,-2 8-85-16,-8 25-43 16,0 10-45-16,-1 31-83 15,0 2-25-15,2 9-49 16,1-1-16-16,11-15-21 15,0-6 1-15,15-17-51 16,3-5-49-16,0-17-167 16,-4-3-257-16,-5-5 333 15</inkml:trace>
  <inkml:trace contextRef="#ctx0" brushRef="#br0" timeOffset="2986.35">4918 1806 758 0,'-55'-58'388'0,"53"26"-121"0,8-3-37 16,20-4-76-16,8 0-43 15,13-1-48-15,-1 5-17 16,0 3-3-16,0 11 17 16,-9 2 44-16,-5 7 25 15,-7 14 35-15,-14 1 10 16,-13 15-7-16,-7 1-10 0,-10 12-43 16,1 4-25-16,1 7-40 15,2 3-17-15,11-4-19 16,5-3-6-16,13-12-5 15,8-4-2-15,10-12 0 16,2-6-1-16,4-4-2 16,-12-7 1-16,-7-1-4 15,-3-1 1-15,-16-3-2 16,2 4-1-16,-17-3 5 16,-9-1 2-16,-11-3 2 15,-3-3-3-15,2-2-35 16,5-2-24-16,10-1-75 15,8-4-52-15,14 1-152 16,7 0-112-16,17 4-113 16,5 3 56-16,5 6 258 15,0 3 205-15,-5 7 336 16,-7 6 75-16,-5 8 28 0,-6 1-28 16,-1 14-81-16,2-1-49 15,2 5-85-15,3 3-39 16,-3-8-70-16,5 1-22 15,2-11-8-15,0-2-30 16,5-7-113-16,-1-4-104 16,-2-3 134-16</inkml:trace>
  <inkml:trace contextRef="#ctx0" brushRef="#br0" timeOffset="3138.71">5736 1504 987 0,'0'-15'537'0,"-10"7"-160"16,-5 2-11-16,-5 11-151 15,-3 3-59-15,-4 11-72 16,3 5-27-16,1 5-38 16,3 6-9-16,4-1-23 15,3 1-43-15,6-9 39 16</inkml:trace>
  <inkml:trace contextRef="#ctx0" brushRef="#br0" timeOffset="3417.22">5834 1255 1263 0,'-17'-19'578'0,"2"5"-344"16,-4 4-97-16,4 3 12 16,4 8-138-16,0 10-16 15,1 22-11-15,-6 12-1 16,9 21 2-16,7 5 12 15,10-1 30-15,2-1 20 16,11-15 15-16,7-8 6 16,0-19-19-16,8-11-16 15,3-12-6-15,-5-9 0 0,-1-10-55 16,-9-2-39-16,-11 0-32 16,-5 1 38-16</inkml:trace>
  <inkml:trace contextRef="#ctx0" brushRef="#br0" timeOffset="3915.14">1708 2860 1244 0,'6'-19'605'16,"13"-4"-298"-16,21-13-35 15,11-5-20-15,24 7-106 16,4 5-30-16,-1 8-61 16,-2 4-23-16,0 3-21 15,9 3-4-15,0 2-2 16,-7 2 8-16,-8 0-52 16,-13 2-39-16,-14 6 50 15</inkml:trace>
  <inkml:trace contextRef="#ctx0" brushRef="#br0" timeOffset="4096.17">2295 2692 1566 0,'-30'40'692'0,"-2"9"-401"16,8 6-108-16,3-3-29 15,6-2-105-15,5-6-17 16,9-7-15-16,2-2-11 15,17-5-77-15,-1-5 42 0,5-8-4 16</inkml:trace>
  <inkml:trace contextRef="#ctx0" brushRef="#br0" timeOffset="4665.2">2578 2900 1243 0,'-12'44'524'0,"7"1"-282"15,1 5-29-15,0 16 34 16,2 3-60-16,-2 1-27 16,2-7-24-16,3-15-28 15,-1-16 4-15,5-20-30 16,-2-11-7-16,2-21-24 16,4-8-9-16,6-22-20 15,6-7-10-15,9-8-6 16,-1 3-16-16,13 5-57 15,13 8-26-15,15 10-167 0,10 4-94 16,5 1-439-16,-4 1 494 16,-12-2-359-16,-2 3 164 15,-14 10 726-15,-8 3 90 16,-12 16 221-16,-19 1-71 16,-17 14-110-16,-10 8-38 15,-22 7-97-15,-1 13-57 0,-10 7-56 16,-5 4-22-16,3 10-26 15,-4-3-8-15,17-6-19 16,9-6-8-16,14-18-13 16,19-8-6-16,0-19-4 15,8-2-1-15,18-12 1 16,-2-6 0-16,6-6 3 16,-5-6 3-16,-1-3 10 15,-4-6 2-15,8 9 2 16,-4 3-2-16,-9 10-6 15,-2 12-3-15,-10 10-5 16,-7 9-3-16,-3 13-4 16,-7 4-1-16,1 1-9 15,0 1-20-15,4-7 41 16,5 0 54-16</inkml:trace>
  <inkml:trace contextRef="#ctx0" brushRef="#br0" timeOffset="4973.16">3585 2970 1593 0,'5'3'718'0,"-1"8"-445"16,-5 13 23-16,-5 11-66 16,-6 9-106-16,1 4-36 15,-2 5-49-15,2-3-13 0,5-13-13 16,1-11-2-16,11-19-3 15,5-7-2-15,9-13 0 16,7-7 0-16,-1-16-2 16,3-9-2-16,9-4 0 15,2 3-2-15,8 6 1 16,-6 7-1-16,-14 12 2 16,-8 3-1-16,-10 18 4 15,-3-2 1-15,0 18 0 16,-2 3 0-16,-5 0 7 15,1 8-15-15,-1-5 156 16,11 1-114-16</inkml:trace>
  <inkml:trace contextRef="#ctx0" brushRef="#br0" timeOffset="5244.46">4301 2987 1795 0,'-6'-3'781'0,"-2"-1"-443"15,-2 4-76-15,-3 3-84 16,4-1-81-16,3 2-44 16,5-2-41-16,2 5-6 15,4 10-5-15,-2 4 0 16,5 8 0-16,-3 3 1 0,-1 5 3 16,-2 0 5-16,-11-1 10 15,-3 4 2-15,-9-5 1 16,-4-2-4-16,-2-6-11 15,-5-9 4-15,0-9-30 16,-4-7-22-16,10-10 153 16,-1-12-105-16</inkml:trace>
  <inkml:trace contextRef="#ctx0" brushRef="#br0" timeOffset="5816.33">4983 2400 1349 0,'-26'-11'570'0,"2"2"-289"16,-1 5-111-16,-3 8-28 15,-5 6-62-15,-8 25-71 16,-9 11-9-16,0 23-6 15,9 15 0-15,14 11 1 16,7-1 1-16,19-15 3 16,8-11 0-16,9-22 18 15,8-11 25-15,0-13 57 16,-2-9 44-16,-4-17 47 16,2-5-3-16,-8-17-28 15,3-7-32-15,10 5-48 16,-4-1-14-16,4 13-20 15,-6 3-8-15,-2 11-14 16,0 2-5-16,5 10-7 16,7 5-3-16,4-5-4 0,3 0 0 15,9-8-2-15,5-2 0 16,14-1-1-16,1-7 0 16,-3-5-16-16,-3-3-25 15,-13-7-35-15,-3 8 115 16,-4 3-46-16</inkml:trace>
  <inkml:trace contextRef="#ctx0" brushRef="#br0" timeOffset="6725.24">2005 3754 532 0,'3'21'374'15,"6"17"-18"-15,5 20-103 16,3 16-6-16,3 17-64 15,-7 1-25-15,-2 6-51 0,-5-6-31 16,-3-9-31-16,-7-10 6 16,-4-20 27-16,-6-14 9 15,2-18 0-15,-6-14-9 16,-2-20-22-16,6-16-10 16,-8-31-16-16,4-19-8 15,6-23-12-15,-7-9-1 16,13 1-8-16,11 16-1 0,12 21-7 15,8 16-1-15,15 24 0 16,0 4 1-16,5 16 5 16,5 5 2-16,-9 14 2 15,-4 7 5-15,-14 13 5 16,-11 5 5-16,-18 9 21 16,-6 2 3-16,-21 3 1 15,-6-4-3-15,3-12-21 16,-4-6 2-16,9-22-29 15,9-4-46-15,8-14-74 16,1-7 73-16</inkml:trace>
  <inkml:trace contextRef="#ctx0" brushRef="#br0" timeOffset="7178.41">2450 4096 857 0,'10'53'467'15,"-15"8"-64"-15,-6-4-82 16,-4-10-40-16,4-5-50 16,10-16-80-16,-9-15-3 15,9-15-56-15,3-14-16 16,0-20-29-16,15-4-17 16,4-16-17-16,7-1-6 15,1-1-7-15,2 8 0 0,6 13-4 16,-5 3 1-16,4 13-4 15,-2 3-5-15,-2 10-8 16,1 7 1-16,-8 9 3 16,-1 4 6-16,-18 11 11 15,-6 9 3-15,-17 16 3 16,-5 3 7-16,-1 9 23 16,4-2 10-16,8-7 17 15,6-8 1-15,10-16-13 16,6-9-1-16,8-16 7 15,8-3 3-15,4-13 9 16,0-6-4-16,-4-9-18 16,-3-5-6-16,-9-3-18 15,-4-2-7-15,-11 1-9 16,-3-2 0-16,-2 5-27 16,-2-1-26-16,5 6-56 15,0 5 157-15,2 2-61 0</inkml:trace>
  <inkml:trace contextRef="#ctx0" brushRef="#br0" timeOffset="7415.28">3061 3674 1468 0,'-10'-13'596'0,"8"-5"-379"15,1 4-38-15,-8 3 27 16,1 4-73-16,-4 15-61 15,-4 10-27-15,9 21-37 16,2 12-8-16,2 16-1 16,9 8-1-16,-2-3 15 15,4 0-29-15,9-1-167 16,-3-5-77-16,4-6-185 16,-7-6 240-16</inkml:trace>
  <inkml:trace contextRef="#ctx0" brushRef="#br0" timeOffset="7772.42">2953 4405 505 0,'-24'-24'354'16,"6"-4"-7"-16,14-11-130 16,8-6-39-16,18 5-54 15,8 0-10-15,13 3 12 16,3 3 3-16,5 5-4 0,2 1-2 16,-3 3-2-16,1 3 4 15,-8 7-3-15,-5 4-11 16,-20 11-9-16,-6 4-4 15,-7 17-12-15,-3 4-3 16,-11 9-18-16,-8 5-14 16,-11-1-17-16,2 1-4 15,8-1-5-15,9-3-2 16,11-7-6-16,4-2-1 16,15-7-6-16,0-8 5 15,13-2 6-15,1-6 0 0,-7-11 9 16,-3 3-1-16,-10-17-1 15,-4-4 0-15,-8-6-9 16,-3-9-5-16,-1 0 2 16,-6-3-21-16,6 7-52 15,8 2-29-15,2 13 181 16,5 10-97-16</inkml:trace>
  <inkml:trace contextRef="#ctx0" brushRef="#br0" timeOffset="7977.46">3791 4059 1479 0,'5'13'700'0,"-24"10"-301"15,-8 0-28-15,-7 2-148 0,3 2-53 16,9-4-75-16,6-2-31 16,12-7-37-16,3-2-13 15,3-5-16-15,1 3 0 16,13-3-15-16,6-2-28 15,15-2 37-15,13-1 40 16,11-9-26-16</inkml:trace>
  <inkml:trace contextRef="#ctx0" brushRef="#br0" timeOffset="8221.09">4251 4087 1660 0,'-3'-18'738'0,"-26"8"-396"16,-3 6-38-16,-12 13-147 15,-8 9-44-15,-1 15-51 16,3 9-14-16,15 2-14 16,4-2-2-16,24-3-9 15,5-11-3-15,12-13-3 16,18-4 2-16,4-13 2 16,6-1-1-16,1-13-5 15,-6-1-6-15,-1-8 2 16,-6-9-10-16,-1-5-35 15,-2-2 12-15,-6-6-676 16,-4 3 511-16</inkml:trace>
  <inkml:trace contextRef="#ctx0" brushRef="#br0" timeOffset="8401.53">4394 3749 1914 0,'-8'12'780'16,"6"3"-512"-16,2 1 7 15,5 9-121-15,-5 1-49 16,1 11-67-16,-1-1-20 0,0 11-11 16,0 3-1-16,-1 5-18 15,-1 7 133-15,2 6-538 16,-5 2 338-16</inkml:trace>
  <inkml:trace contextRef="#ctx0" brushRef="#br0" timeOffset="11235.4">4731 986 714 0,'-8'-15'403'0,"-9"28"22"0,1 1-111 16,0 4-14-16,5-6-44 16,12-12-103-16,10-4-29 15,22-14-37-15,13-2-6 16,13 4-14-16,3-4-7 16,3 9-20-16,-2 2-10 15,-3 0-14-15,4 0-4 16,-6 3-5-16,3-1 4 15,-18-2-25-15,-11 2-33 0,-10 2-81 16,-15 3 132-16,-5 0-31 16</inkml:trace>
  <inkml:trace contextRef="#ctx0" brushRef="#br0" timeOffset="11460.23">5150 940 1094 0,'-23'32'599'0,"-9"13"-63"15,-5 13-170-15,1 11-85 16,-3 22-58-16,4-6-92 16,3 7-31-16,14-5-43 15,7-10-17-15,7-3-23 16,5-14-5-16,6-13-5 16,1-12-3-16,-2-12 2 15,3-4-10-15,-6-17-50 16,3 3-39-16,-2-6-57 0,2-3-265 15,8-5 291-15</inkml:trace>
  <inkml:trace contextRef="#ctx0" brushRef="#br0" timeOffset="14537.8">5608 1614 453 0,'-2'-14'339'0,"0"9"88"16,1 0-115-16,2-1-69 16,2 4-26-16,-3 1-48 15,1 0 4-15,27-14-16 16,36-21-13-16,-21 9-28 15,-1 5-27-15,-1-3-32 16,-1 5-18-16,-4 0-21 16,1-1-5-16,-1 3-6 15,-6 2-20-15,-4 2-45 16,0 4-303-16</inkml:trace>
  <inkml:trace contextRef="#ctx0" brushRef="#br0" timeOffset="16828.36">7402 2316 1389 0,'-56'24'444'0,"-25"-18"-377"15,55 5 29-15,22-9 75 16,4-12 43-16,24-1-35 15,10-11-14-15,17 2-35 16,8 4-19-16,26 4-34 16,9 8-16-16,13-3-25 15,10 2-8-15,6-2-14 16,-3-3-4-16,-9 3 7 16,-9 0-15-16,-29 6 42 0,-10 5-132 15</inkml:trace>
  <inkml:trace contextRef="#ctx0" brushRef="#br0" timeOffset="17203.4">10169 987 1328 0,'-34'-36'491'0,"15"18"-355"16,8 18 46-16,-2 3 17 15,5 32-2-15,-15 15-42 16,-7 47-80-16,1 29-15 16,4 31-7-16,2 27-3 15,4 10-1-15,3-7-2 16,1-8-17-16,3-26-6 0,4-28-10 16,1-14-1-16,3-30-19 15,2-9-24-15,1-21-63 16,0-11-68-16,-3-17 99 15</inkml:trace>
  <inkml:trace contextRef="#ctx0" brushRef="#br0" timeOffset="17377.37">9813 2208 930 0,'28'-15'532'15,"17"3"55"-15,28-1-374 16,12-1 8-16,23-8-35 15,9-5-62-15,13-4-66 16,4 1-19-16,-7 12-4 16,-1 6-14-16,-11 12 279 15,5 13-215-15</inkml:trace>
  <inkml:trace contextRef="#ctx0" brushRef="#br0" timeOffset="17621.64">11304 1202 1303 0,'-31'21'532'0,"-11"37"-159"16,-5 11-132-16,4 29-15 16,-2 11 10-16,5 24-113 15,5 7-28-15,-4 9-25 16,-1 1-13-16,1-20-28 15,5-1-7-15,16-24-15 16,8-17-13-16,12-14-68 16,4-11 12-16,12-15 26 15</inkml:trace>
  <inkml:trace contextRef="#ctx0" brushRef="#br0" timeOffset="17962.24">11849 1382 1348 0,'16'3'523'0,"15"2"-363"0,27-5 18 16,16-8 31-16,41-11-6 15,20-5-31-15,29 2-39 16,5 8-21-16,-5 12-53 16,-12 4-24-16,-29 2-25 15,-8-2-2-15,-18-2 0 16,-5-4-6-16,-14-2 233 15,-10 1-175-15</inkml:trace>
  <inkml:trace contextRef="#ctx0" brushRef="#br0" timeOffset="18170.46">12838 1535 1577 0,'-48'100'612'0,"-5"15"-379"0,5 7-70 16,0-1 36-16,2-1-74 15,7-5-94-15,5-9-13 16,13-8 4-16,-8-12-20 16,11-23 280-16,9-6-209 15</inkml:trace>
  <inkml:trace contextRef="#ctx0" brushRef="#br0" timeOffset="18456.39">14094 1206 1026 0,'7'20'465'0,"-11"35"-191"16,-11 18-11-16,-17 37 22 16,-2 17-66-16,-15 27-77 15,-2 8-8-15,-8 8-46 16,-2-5-20-16,16-23-32 16,7-14-19-16,20-34-10 15,4-17 8-15,9-24-38 16,4-15-28-16,0-17 316 0,1-17-224 15</inkml:trace>
  <inkml:trace contextRef="#ctx0" brushRef="#br0" timeOffset="18654.38">13480 1540 1516 0,'8'-41'530'0,"17"14"-357"15,10-8-47-15,31 9 16 16,15 4 5-16,25-6-95 16,11 10-16-16,2-3-11 15,4 1 19-15,-2 4-36 16,-4 2 327-16,2 4-243 16</inkml:trace>
  <inkml:trace contextRef="#ctx0" brushRef="#br0" timeOffset="19148.3">15033 1465 1506 0,'-39'69'650'16,"5"6"-409"-16,11 18-69 16,8 13 37-16,5 15-104 15,-1 6-13-15,1 5-12 0,0 1-17 16,8-13-12-16,2-9-8 15,-1-31-12-15,-3-19-3 16,-2-23 1-16,2-13-1 16,-2-20-1-16,9-11-3 15,1-28-9-15,-3-17-5 16,8-26-10-16,-6-22-2 16,3-42 1-16,-4-20 1 15,3-33-1-15,6 6 0 0,0 42-2 16,18 29-1-16,5 46-3 15,5 20 0-15,15 12 0 16,3 9 2-16,11 16 2 16,2 5 2-16,-4 18 1 15,-1 4 2-15,-4 23 4 16,-2 0 0-16,-2 16 8 16,-5 13 4-16,-23 3 9 15,-15 14 11-15,-26 3 8 16,-16-7 3-16,-28-9-6 15,-12-12-8-15,-12-17-14 16,-15-7-6-16,-6-20-20 16,3-9-16-16,6-15 121 15,16-7-33-15</inkml:trace>
  <inkml:trace contextRef="#ctx0" brushRef="#br0" timeOffset="20213.4">12857 1452 466 0,'12'-19'283'0,"1"-6"-17"16,-2 5-30-16,-3 5-39 16,-8 4-8-16,1 9-13 15,-1-1-14-15,0 7-43 16,0-4-25-16,-1 0-45 16,0 19-16-16,-4 46-19 15,10-26-5-15,-1 12 1 16,-2 0 1-16,11 0-94 15,-14 1-72-15,-14-4 92 16</inkml:trace>
  <inkml:trace contextRef="#ctx0" brushRef="#br0" timeOffset="50527.75">3705 5209 166 0,'5'-28'144'0,"1"3"52"16,0-2 6-16,-2 3-20 15,2 3-14-15,-3 4-25 16,0 3-7-16,-1 5-11 15,1 3 2-15,-2 3-9 16,1 3-6-16,-2 0-18 16,0 0-14-16,0 0-20 15,1 8-8-15,2 19-11 16,5 31-6-16,-8-24-8 16,0 1-2-16,3 1-3 0,-1-7-1 15,7 6 2-15,0-1 2 16,-4-1 1-16,2 12 1 15,-5-1 4-15,3 4 3 16,-8 6 4-16,2 0 1 16,1 6-6-16,-2 6-4 15,9 1-5-15,-2-4 0 16,2 3-1-16,-4-7-1 0,-2 5-4 16,1 1-2-16,5 4-4 15,-1-2-1-15,3 3-2 16,0 1 0-16,-6 2-1 15,5 5 2-15,-3 6 6 16,2 1 2-16,-7-1 2 16,3 3-2-16,-6-1-5 15,3 1-3-15,-3 4-4 16,4 3-1-16,5 9-1 16,0 1 0-16,-3 6-1 15,-8-1 0-15,-1 2 1 16,-7 5 2-16,7 6 2 15,6 5-1-15,-3-4 0 16,4-2-1-16,-3-4-4 16,-1-2 1-16,5-1-2 15,-7 1 0-15,0 4 0 16,1 6 1-16,-5 7 0 0,4 3 1 16,-3 4-1-1,-10-3 0-15,1 1 0 0,-2-1 1 16,6 5-1-16,0-6 1 15,0 1-1-15,3 3 0 16,-4-11 0-16,3 8 0 16,0-1-2-16,1-3 2 15,2 8-2-15,0 1 2 16,-1-1 0-16,0-3 0 0,0 1 1 16,-1-5-1-16,4-4 1 15,0 0-1-15,-1-4 0 16,2-4 0-16,1-1-1 15,1-3 0-15,1-1 0 16,-2 2 0-16,1 2 0 16,-1 3 0-16,1 0 0 15,2-6 1-15,2-2 0 16,2-8 0-16,1-8-2 16,0 6 1-16,-1-8 1 15,-1 4-1-15,-2 0 1 16,-1-6 0-16,-3 1 1 15,1 0 3-15,3 1 2 16,-1-3 1-16,-1-3 3 16,-3-4 0-16,-6-1-2 15,4-1-1-15,2 2-1 0,-3-1-1 16,1-3-1-16,-2 5 1 16,-5-5-1-16,2-3 0 15,2-8 0-15,8-9-2 16,6-9-2-16,5 1-1 15,-4-10-1-15,-2-2 1 16,0-5-1-16,0-4 12 16,5-1-44-16,3-2-34 15,5-8-91-15,5-1-72 0,12-3 503 16,0-4-258-16</inkml:trace>
  <inkml:trace contextRef="#ctx0" brushRef="#br0" timeOffset="52168.52">10000 4073 781 0,'-18'27'360'0,"4"-13"-130"16,5-4 19-16,6-15-12 16,4-9-42-16,11-15-73 15,8-14-24-15,16-23-23 16,7-13-12-16,10-25-16 15,3-9-7-15,-1-17-4 16,-4-6 0-16,-5 5 9 16,-7 8 9-16,-9 25 13 15,-1 21 9-15,-11 27 2 16,-4 13-5-16,-3 20-18 16,-5 9-14-16,-2 12-20 0,5 16-8 15,0 24-7-15,6 14 0 16,5 36-1-16,0 3 0 15,5 12 0-15,6-3 0 16,6-21-1-16,7-7 0 16,6-22 0-16,-2-7 1 15,-5-13 7-15,-7-11-10 16,-14-7-97-16,-8-8-43 0,-18-10-134 16,-9-3 149-16</inkml:trace>
  <inkml:trace contextRef="#ctx0" brushRef="#br0" timeOffset="52667.92">10341 3542 1217 0,'-19'-12'525'0,"11"11"-232"15,7-5-80-15,8-6-25 16,10 2-59-16,12-16-93 16,7-1-15-16,17 2-14 15,0-8 23-15,5 14-89 16,-4-2-54-16,-6 10-127 15,-2 8-87-15,-4 6-18 16,1 7 40-16,-1 0 124 16,-1 0 60-16,6 15 126 15,5 7 60-15,-13 25 94 16,-2 11 49-16,-15 21 41 0,-10 14-9 16,-1 10-35-16,-6-1-15 15,-8-16-8-15,-5-14-22 16,2-22-34-16,6-8-19 15,1-19-36-15,9-8-6 16,-10-25 11-16,-9-18-8 16,-4-26-12-16,6-18-10 15,-12-34-30-15,0-13-7 16,15-18-6-16,-4-1-3 0,22 21-2 16,14 18-3-16,6 26-3 15,4 13 0-15,17 22 1 16,-6 5 1-16,5 12 2 15,0 7 2-15,-12 8 1 16,2 9 1-16,-13 18 1 16,-15 2 0-16,-14 13 0 15,-14 2-1-15,-17-4-2 16,-3 2-24-16,-8-2-98 16,11-6-41-16,0-18 89 15</inkml:trace>
  <inkml:trace contextRef="#ctx0" brushRef="#br0" timeOffset="53055.98">11543 3609 911 0,'41'41'470'0,"-14"7"-172"16,-3 22-62-16,-5 5 15 15,-11 8-77-15,-1 1-58 16,-7-13 3-16,-5-6-12 15,-8-15-22-15,-6-10 29 16,-3-13-35-16,-1-9 0 16,-1-18-4-16,8-11-16 15,-2-26-21-15,11-14-8 16,11-28-16-16,-4-16-6 16,17-30-8-16,8-4-1 0,1 3-4 15,11 20-1-15,4 33 1 16,-1 15 1-16,8 22-1 15,-1 5 0-15,3 14 0 16,-4 9 1-16,-5 17 3 16,2 10 1-16,-22 15 3 15,-12 4 1-15,-21 8 1 16,-20 0 0-16,-21 1-2 16,-4-1 14-16,-3-4-8 15,3-4-104-15,15-15 77 16</inkml:trace>
  <inkml:trace contextRef="#ctx0" brushRef="#br0" timeOffset="53596.28">12474 2928 927 0,'-9'3'479'0,"-5"1"-214"16,6 8-62-16,3 7 4 15,4 18-88-15,1 12-11 16,-10 19 11-16,-2 7-2 16,-6 11-31-16,-4-7-17 15,7-6-35-15,0-7-14 16,6-17-10-16,5-1 25 0,5-12-84 15,6-7 381-15,3-15-257 16</inkml:trace>
  <inkml:trace contextRef="#ctx0" brushRef="#br0" timeOffset="53748.52">12718 3533 1043 0,'-8'26'419'0,"-6"18"-188"15,-4 1-98-15,0 4-35 16,2-8-2-16,5-7-126 16,4-10 138-16,11-24-88 15</inkml:trace>
  <inkml:trace contextRef="#ctx0" brushRef="#br0" timeOffset="53905.09">12743 3294 906 0,'4'-21'414'0,"-1"1"-226"16,1 2-102-16,4-1 17 15,5 4-87-15,7 1-22 16,15 4 57-16,4 4-39 16</inkml:trace>
  <inkml:trace contextRef="#ctx0" brushRef="#br0" timeOffset="54087.03">13112 3469 1336 0,'-36'58'568'0,"2"-10"-316"16,1-4-60-16,17-12-24 16,3-9-81-16,12-12-78 15,8-4-4-15,3-9-26 16,3-5-38-16,18-5 138 15,4-2-79-15</inkml:trace>
  <inkml:trace contextRef="#ctx0" brushRef="#br0" timeOffset="54388.78">13620 3464 1526 0,'-34'16'645'16,"-13"7"-376"-16,-1 6-79 15,-4 6-12-15,-3-3-72 16,10 1-51-16,5-5-8 16,14-11-20-16,14-8-8 15,16-5 1-15,8-5 2 16,17-13 0-16,6 0-1 16,3-16-5-16,1-2-3 0,4 5-3 15,-8-5 1 1,-5 4-2-16,2 12-1 0,-20 2-3 15,3 11 0-15,-5 14-2 16,-7 3-1-16,-6 15 9 16,-6 1 0-16,5 7 135 15,0-7-159-15,22-9 39 16</inkml:trace>
  <inkml:trace contextRef="#ctx0" brushRef="#br0" timeOffset="54907.94">13958 3155 1628 0,'-7'16'637'0,"-13"19"-494"16,-4 5 13-16,14 10-78 0,-7-3-40 16,17-4-23-16,8-4-11 15,5-1 13-15,-1 1-33 16,-8 0-107-16,-12 4-84 15,-24 9-186-15,-7 3 33 16,-11 6 159-16,-1-3 133 16,5-18 271-16,5-10 51 15,14-24 10-15,9-11-39 16,23-17-83-16,11-11-38 16,13-13-41-16,12 3-3 0,12-8 0 15,10 2 0-15,13 4 9 16,0 3-1-16,-10 1-16 15,-5 12-7-15,-23 14-21 16,-5-3-2-16,-11 24 16 16,-8 0 13-16,-7 15 16 15,-5 14 6-15,-4 13-5 16,-4 5-8-16,0 3 7 16,0-5-1-16,6-10-7 15,6-6-5-15,17-15-24 16,7-4-2-16,15-14-5 15,-2-5-2-15,-4-12-3 16,-6-4-6-16,-13-2-3 16,2-2-3-16,-5-1-7 0,7 0-22 15,14-6-54-15,1-2 4 16,18-1 146-16,6 3-73 16</inkml:trace>
  <inkml:trace contextRef="#ctx0" brushRef="#br0" timeOffset="55777.04">14666 3615 572 0,'-16'-9'319'15,"-1"0"-77"-15,-1 7-25 16,0 2 23-16,-2 9-27 16,5 8-25-16,6 10-33 15,2 4-12-15,6 1-42 16,3 0-14-16,6-15-30 15,6-6-9-15,9-13-15 16,2-17-2-16,4-8-3 16,-6-7-3-16,-7-4 11 15,-3 7-15-15,-13 7 55 16,1 9-653-16,-7 20 438 16</inkml:trace>
  <inkml:trace contextRef="#ctx0" brushRef="#br0" timeOffset="56577.97">9767 4323 1027 0,'-9'-10'522'15,"5"5"-220"-15,7 0-64 16,8 3-34-16,13-2-76 15,8-1-16-15,27-1-10 16,15 0-2-16,14-6-4 16,18 1-12-16,571-30-1542 93,-654 37 729-93,-22-13 365 0</inkml:trace>
  <inkml:trace contextRef="#ctx0" brushRef="#br0" timeOffset="56779">10485 4197 1162 0,'-12'29'583'0,"-10"-2"-17"0,6 15-405 16,2 5 2-16,6 10-29 15,0 7-52-15,2-2-65 16,-1 0-6-16,0-6-4 16,3-2 0-16,4-8-13 15,2 0-41-15,10-14-108 16,5-6 24-16,6-23 56 16</inkml:trace>
  <inkml:trace contextRef="#ctx0" brushRef="#br0" timeOffset="57048.03">11318 4236 930 0,'-24'22'608'0,"-11"10"38"15,-11 16-367-15,-5 7 26 16,-1 12-114-16,-2-6-46 15,11 6-54-15,3-1-22 16,22-8-37-16,13-7-11 16,22-13-13-16,7-6-2 15,5-18-1-15,5-1-1 16,2-14-6-16,10-1-24 0,6-12 15 16,-2-2 198-16,-2-12-147 15</inkml:trace>
  <inkml:trace contextRef="#ctx0" brushRef="#br0" timeOffset="57482.04">11650 4403 1038 0,'-19'19'445'0,"8"14"-228"15,-3 8-32-15,7 5 29 16,4 13-56-16,3 7-42 15,4 8 10-15,6 4-18 16,-2-14-19-16,2-12-11 16,-1-14-28-16,-7-18-8 15,2-3 4-15,-3-13 0 0,-1-9 3 16,0-17-5-16,-2-14-5 16,1-26-21-16,1-15-7 15,9-23-7-15,4-11-2 16,10-2-2-16,3 3-3 15,0 21-3-15,5 18 0 16,-1 29-1-16,0 16 0 16,6 16 1-16,-2 6 1 15,-4 6 0-15,2 6 4 0,-15 12 3 16,4 13 4-16,-11 19 23 16,-11 9 7-16,-23 1 7 15,-16-2-1-15,-11-9-17 16,-5-12-7-16,9-4-3 15,0-10-18-15,11-17 121 16,5-4 25-16,21-8-86 16</inkml:trace>
  <inkml:trace contextRef="#ctx0" brushRef="#br0" timeOffset="58047.78">12427 4580 1810 0,'28'-11'583'15,"2"-7"-534"-15,17-2 1 16,9-3 21-16,3 2 24 16,21 8-58-16,5 4-12 0,2 4-13 15,1 5-4-15,-10 0 18 16,-8-2-11-16,3 2-66 16,15 1 388-16,15 15-280 15</inkml:trace>
  <inkml:trace contextRef="#ctx0" brushRef="#br0" timeOffset="58764.51">14622 4065 730 0,'-9'-24'326'15,"-1"4"-81"-15,1 2-10 16,3 7 28-16,-2 2-35 16,4 23-102-16,-3 9-26 15,1 23-34-15,5 17-11 0,1 14-16 16,2 1-12-16,9 5-15 15,0-8 1-15,4-12-33 16,0-5-42-16,-5-17-115 16,-1-2-48-16,-10-9-96 15,-8 1-164-15,-12-12 339 16</inkml:trace>
  <inkml:trace contextRef="#ctx0" brushRef="#br0" timeOffset="59374.93">14453 4622 566 0,'-1'-48'340'0,"14"9"-43"15,12 4-52-15,8 15-85 16,4 6-29-16,5-2-31 16,4 0-14-16,8-2-13 15,5 2 3-15,1 9 7 16,-1 7-4-16,-15 2-10 16,-11 11-2-16,-17 19 8 15,-3 9 4-15,-14 12 11 0,0-2 7 16,-5-7-4-16,-8-3-1 15,12-10-4-15,-2-7-9 16,5-13-6-16,7-10-6 16,-3-17-20-16,5-10-8 15,2-18-20-15,2-4-10 16,10-9-6-16,5-2-2 16,9 7-45-16,9 1-29 0,12 12-81 15,7 5-44-15,0 2-105 16,6 6-67-16,-11 2-90 15,-3 2 35-15,-3 8 151 16,-17-1 124-16,-12 9 267 16,-8 5 63-16,-17 8 106 15,-6 6 21-15,-16 19-28 16,-9 6-26-16,-15 12-62 16,-4 11-35-16,-8-4-38 15,5 6-10-15,12-11-28 16,5-9-13-16,22-14-27 15,14-8-14-15,12-14-10 16,11-5-2-16,14-11 1 16,-3-9 0-16,15-14 1 15,0-4 0-15,0-6 0 16,-2-4 2-16,-4 7 7 0,-5 7 3 16,-12 9 7-16,-5 11-3 15,-14 15-6-15,-5 4-6 16,-10 11-10-16,-4 9-1 15,-5 3-4-15,0 3 4 16,7 7-33-16,0-3-18 16,14 5-544-16,2 3 419 15</inkml:trace>
  <inkml:trace contextRef="#ctx0" brushRef="#br0" timeOffset="59732.18">16106 4363 1133 0,'6'-23'570'16,"-4"13"-329"-16,-8 22-34 15,-8 11 28-15,-6 17-151 16,-1 3 16-16,-4 6 16 16,8-4-7-16,4-14-17 15,4-6-22-15,10-13-29 16,5-8-4-16,9-6 4 15,5-6 4-15,5-12-4 16,0-9-2-16,7-3-5 16,2-5 0-16,4-6-2 0,4 15 0 15,-8-9 1-15,-5 3-3 16,-5 18-5-16,-2-1-5 16,-6 19-9-16,0 11-2 15,-13 8-4-15,1 8 0 16,-9-2 6-16,1 2-14 15,0 3-40-15,0-4-18 16,13 4 207-16,9-1-129 16</inkml:trace>
  <inkml:trace contextRef="#ctx0" brushRef="#br0" timeOffset="60007.13">16664 4424 831 0,'20'-42'490'0,"-18"7"8"16,-7 2-172-16,-14 17-21 15,-8 6-81-15,-7 13-104 16,-2 8-7-16,6 1-41 16,8 6-19-16,20-7-26 15,11-1-10-15,17-6-10 16,7-1 0-16,6 6-1 16,2 1 4-16,-8 14 14 15,-5 1 12-15,-20 4 16 16,-10 2 0-16,-18-1-6 15,-8-6-10-15,-3-3-14 16,0-6-3-16,4-11-9 0,7-2-14 16,5-10 177-16,2-3-841 15,11 2 540-15</inkml:trace>
  <inkml:trace contextRef="#ctx0" brushRef="#br0" timeOffset="60380.42">16889 4530 965 0,'25'31'450'0,"-11"12"-89"16,-3 12-116-16,-9 13 87 15,-6-3-73-15,-11 3-119 16,-1-3 0-16,0-13-37 16,3-1-16-16,7-13-17 15,-2-9-14-15,0-12-23 16,-1-6-5-16,6-15-14 15,8-10-7-15,11-28-2 16,4-14-4-16,8-25 1 16,-3-18-1-16,8-19 0 15,3 0-1-15,8 14-2 16,5 19-2-16,4 30 0 16,-9 9 4-16,-2 17 7 15,-15 2 4-15,-9 15 7 16,-5 8 1-16,-18 9 1 15,7 18-2-15,-26 9-7 16,-6 7-2-16,-20 6-7 0,-13-7-8 16,6-1-26-16,5-1 204 15,26-1-139-15</inkml:trace>
  <inkml:trace contextRef="#ctx0" brushRef="#br0" timeOffset="60815.91">17898 4338 1169 0,'-22'-27'504'0,"-6"11"-255"15,-3 2-35-15,-12 15 16 16,-6 7-84-16,-6 13-75 15,1 3-5-15,13 1-2 0,13 7-3 16,21-13-4-16,8-5-2 16,14-9-10-16,3-9-8 15,7-5-16-15,2 3-8 16,-2-6 1-16,-1-3-10 16,-4 3-53-16,-1-5-32 15,4-4-122-15,-3-2-120 16,5 0 212-16</inkml:trace>
  <inkml:trace contextRef="#ctx0" brushRef="#br0" timeOffset="61010.01">17945 4406 559 0,'2'43'393'0,"-2"-9"76"16,0-7-22-16,-3-12-57 16,-1-2-30-16,-4-13-99 15,0-3-43-15,1-5-81 16,2-6-46-16,6-2-56 15,3-5-19-15,10-4-16 16,0-6-5-16,8-6-28 16,2-7-30-16,6-6 9 15,4 0 238-15,0-1-144 16</inkml:trace>
  <inkml:trace contextRef="#ctx0" brushRef="#br0" timeOffset="61281.4">18355 3980 903 0,'-41'34'383'16,"4"5"-229"-16,2 3-13 15,-8 5-17-15,10 8-61 16,1-5-42-16,6 2 23 16,20-14 40-16,3-6 37 0,16-9 86 15,2-9 1 1,4-2 9-16,-4-12-17 0,-1-4-74 15,3-3-30-15,4-12-51 16,16 4-21-16,12-14-20 16,11-1-1-16,20-7-9 15,2-8-13-15,10 4-86 16,-1-7 20-16,1 13 38 16</inkml:trace>
  <inkml:trace contextRef="#ctx0" brushRef="#br0" timeOffset="61654">19700 3505 1102 0,'-13'-40'458'0,"4"25"-197"16,-9 3-19-16,0 42 14 15,-9 6-45-15,-20 36-111 16,-6 25-18-16,-3 23-33 16,1 8-16-16,16 0-21 15,8-6 12-15,19-15-24 16,12 1-26-16,16-16 23 16</inkml:trace>
  <inkml:trace contextRef="#ctx0" brushRef="#br0" timeOffset="62042.88">20123 4107 1055 0,'0'-23'579'0,"-17"9"-78"16,-26 5-331-16,1 3 16 15,-9 9-112-15,-9 6-45 16,0 9-17-16,2 7 6 15,10 17 12-15,1 1 6 16,12 9 10-16,10 0-9 16,9-13-13-16,22 3-4 0,20-19-10 15,7-4 0-15,14-14 1 16,-2-10 6-16,8-24 18 16,3-6 11-16,1-10 24 15,-1-3 1-15,-19 10 6 16,-2 8 0-16,-19 16-2 15,-8 8-4-15,-14 18-22 16,-14 10-11-16,-10 18-27 16,-7 7-5-16,11 3-6 15,3-2-19-15,13-7-47 16,9-5-29-16,8-9-2 16,6 2-498-16,4-10 443 15</inkml:trace>
  <inkml:trace contextRef="#ctx0" brushRef="#br0" timeOffset="62507.24">20506 4159 1480 0,'21'-36'609'16,"-8"13"-417"-16,-3 5 34 16,-13 18-66-16,-9 10-46 15,-10 13-32-15,-6 8-35 16,-1 19-29-16,5 6 2 15,0 7 9-15,4 1 4 16,3-11 4-16,3-4 1 0,8-17-11 16,7-1-4-1,6-18-8-15,4-4-5 0,12-12-2 16,3-16-1-16,18-12-2 16,7-7 1-16,4-10-1 15,1 1-1-15,-17 1 0 16,-7-1 1-16,-10 14-2 15,-7 10 0-15,-4 21 10 16,-6 12 8-16,-9 16 7 16,0 18 4-16,-6 17 0 15,-5 7-2-15,-5 22-1 16,-10 5-1-16,-15 8 1 16,3 2-6-16,-10-7-2 15,-1-11 0-15,-2-13-8 16,-3-7 0-16,0-19-3 15,8-5-2-15,3-28-18 16,10-8-19-16,5-21-55 0,4-13-39 16,20-9-62-16,6-8-77 15,30 1 172-15</inkml:trace>
  <inkml:trace contextRef="#ctx0" brushRef="#br0" timeOffset="62988.16">21232 4386 1460 0,'-14'-4'630'0,"-12"-6"-403"16,8 11 55-16,-14 5-119 16,-7-1-35-16,-9 24-18 15,-11 4-18-15,4 20-22 16,5 2-14-16,23 2-30 15,8-5-10-15,17-14-12 16,5-3-4-16,14-20 0 16,3-4-1-16,3-17 0 15,5-4 0-15,1-11-1 16,-1-6-1-16,5-1-1 16,-4-6 1-16,-4-1 1 15,2 1 2-15,-11 7 1 16,-4 5 1-16,-8 11 1 15,2 9 2-15,-6 12 2 0,-5 6 4 16,9 11 1-16,-3-1 17 16,3-6 22-16,13-3 6 15,-3-13 17-15,7-4-8 16,8-11-13-16,-1-6-7 16,8-9-17-16,5-1-9 15,22-4-14-15,13 0-4 16,15 2-2-16,-2-10-4 15,7 6-36-15,4-3-22 0,-1-2-19 16,12 13 178-16,-4 1-79 16</inkml:trace>
  <inkml:trace contextRef="#ctx0" brushRef="#br0" timeOffset="65719.98">3629 15739 685 0,'-9'-22'393'16,"2"3"-51"-16,4 9-108 15,1 7-15-15,0 3-37 16,-1 11-34-16,-1 10-25 16,1 9-17-16,3 20-11 0,2 5-4 15,5 17-18-15,-1 1-6 16,0 21-13-16,-4 8 0 15,-1 22-5 1,-4 0-7-16,-3-2-3 0,-2-4-3 16,-2-13-7-16,-1-3 1 15,6 1-9-15,3-2-5 16,-3-7-8-16,7 5-2 16,1-1-4-16,-1-4-1 15,6-8 0-15,-4-11 0 0,-3-25-4 16,3-8-23-16,-2-18-57 15,-1-6-29-15,5-7 61 16</inkml:trace>
  <inkml:trace contextRef="#ctx0" brushRef="#br0" timeOffset="67885.83">14939 5808 442 0,'1'-29'271'0,"0"-4"-6"16,-1 4-2-16,0 2-40 0,-8 3-25 16,-1 12-40-16,3 10-30 15,-11 15-44-15,7 14-14 16,-11 24-30-16,-2 14 2 16,-2 25-3-16,-6 10-7 15,2 22-13-15,-1 11-4 16,3 20-1-16,5 9 3 0,-4 11 7 15,1 2 3-15,-4 9 3 16,-7 3 3-16,6 9 13 16,-3 3 8-16,-5 6 2 15,7 4-3-15,-18 8-16 16,0 8-7-16,1 3-1 16,-3 1-1-16,11 9-2 15,5-4-3-15,2 6-4 16,8-1-1-16,0 0-3 15,3 2-2-15,-4-8-5 16,4 1-2-16,-2-3-1 16,-1 5 0-16,8 5-1 15,-12 0 2-15,3 9-1 16,-6-4 1-16,-6 1 3 16,7-8 0-16,2-14 2 15,9-12 0-15,9-24-1 16,4-7 1-16,1-17-3 15,0-3-1-15,0 3-2 16,0 4 1-16,-3 0 3 0,-3 4 4 16,-1-5 3-16,0-10 3 15,-2-5 5-15,7-11-1 16,3-14-2-16,1-12-5 16,3-13-9-16,-1-5-3 15,1-8-1-15,1 4-1 16,0-7 1-16,0-6 0 0,-2-2-1 15,0-5 1-15,0-3 2 16,1-4 2-16,0-9 4 16,0-7 1-16,0-2 0 15,1-4-2-15,-1-4-2 16,-1 8-2-16,0 4-1 16,1 3 1-16,1 1-1 15,-2-4 1-15,2-5-2 16,-3-6-1-16,2-7-3 15,2-4 0-15,-1-17 2 16,0-2-6-16,-1-9-44 16,-3-7-23-16,4 2-22 15,0 1 111-15,0-6-18 16</inkml:trace>
  <inkml:trace contextRef="#ctx0" brushRef="#br0" timeOffset="69008.92">3626 4655 311 0,'-5'-1'288'16,"-1"-2"32"-16,-5 1-51 15,-1-1-25-15,-7 2-41 16,-2 0-11-16,-2 8-7 16,-6 9-15-16,0 14-28 15,-4 10-12-15,-4 8-27 16,4 1-10-16,4-1-22 16,10-4-11-16,15-11-20 15,7-3-6-15,19-9-13 16,1-3-5-16,9-5-6 15,-4-4-1-15,7-6-3 16,1-3 0-16,5-8 6 16,5-2-28-16,-12-6-72 0,1-2-66 15,-5-1 83-15</inkml:trace>
  <inkml:trace contextRef="#ctx0" brushRef="#br0" timeOffset="69532.13">4080 4397 972 0,'-11'-20'509'15,"0"6"-214"-15,-1 11-33 16,0 1-44-16,2 13-109 16,-1 6-26-16,1 16-21 15,4 6 7-15,-1 12 12 16,-1 1-3-16,3 1-22 15,-5 0-15-15,8 0-23 16,1 0-6-16,-4-7-5 16,8-1-1-16,-6-10-1 15,1-5-1-15,9 0-3 16,3-3 0-16,3-8-1 16,9-2 0-16,4-7-1 15,1-7 0-15,11-10 1 16,0-11 0-16,10-8 0 15,-1-11 3-15,8-1 1 16,-4 5 0-16,-15-8 1 0,-9 7-1 16,-15 5 3-16,-8 1 17 15,-14 21 20-15,3 7 3 16,-19 15 7-16,-5 9-12 16,-10 10-8-16,-3 9 1 15,3 0 0-15,5-6-5 16,17 0-10-16,8-5-5 15,11-4-9-15,6-2-1 16,8-7-2-16,2-4-1 0,6-6 0 16,5 0 1-16,4-5-10 15,1-2-27-15,-6 1 20 16,-1-2-29-16,-3-1 28 16</inkml:trace>
  <inkml:trace contextRef="#ctx0" brushRef="#br0" timeOffset="70145.98">4389 4527 425 0,'-3'-12'273'0,"4"-3"17"16,5 0 9-16,4 1-11 15,-3 2-24-15,-3 1-39 16,4 2-28-16,-4 0-48 0,-4-7-24 15,4 4-54-15,-6 0-22 16,0 2-30-16,6 6-6 16,-6-4-5-16,4 5-34 15,0 3-81-15,-1 1 454 16,-1-1-296-16</inkml:trace>
  <inkml:trace contextRef="#ctx0" brushRef="#br0" timeOffset="70880.03">4420 4785 908 0,'-1'-10'453'0,"1"9"-223"0,-4 3-14 16,6 14 5-16,-6 5-75 15,-4 8-12-15,-2 8-4 16,1 4-11-16,3 3-18 16,4 0-16-16,-2-2-29 15,-10-7-14-15,-2-6-20 16,4 0-7-16,-7-8-6 16,10 3 0-16,-2-9 0 15,-4-5-2-15,7-8 0 16,1-6-3-16,16-13-3 15,2-7-2-15,10-17-6 16,1-6 0-16,-5-14 2 16,8 4 1-16,-10 7 3 15,7 13 0-15,-11 16 1 0,-6 7 0 16,-4 16 1 0,-2 2 1-16,0 14-1 0,-5 4 1 15,-6 5 0-15,-4 8 1 16,-1 2 1-16,-1 4-1 15,1-4 0-15,4-8 0 16,1-7 22-16,8-4-17 16,8-5-31-16,-4-2 99 15,0-5-78-15</inkml:trace>
  <inkml:trace contextRef="#ctx0" brushRef="#br0" timeOffset="71192.39">4604 5071 1056 0,'31'-27'547'16,"3"0"-257"-16,8-11-16 15,1 0-51-15,-3-1-105 16,-7-1-23-16,-15 0-14 16,-5 4 1-16,-13 11 8 15,-6 5 5-15,-5 22-13 16,-11 13-8-16,-23 16-17 15,-1 13-7-15,-4 3 3 16,4 1-2-16,20-1-15 16,8-8-6-16,14-9-17 0,9-7-5 15,8-9-5-15,6-4-1 16,6-7 6-16,4-3-8 16,11-5-51-16,0-7-22 15,2-4 16-15,6 0-286 16,1 2 264-16</inkml:trace>
  <inkml:trace contextRef="#ctx0" brushRef="#br0" timeOffset="71502.14">5021 4939 914 0,'-22'28'533'0,"0"2"-136"0,3 5-94 16,-1-3 32-16,7-7-138 15,3-3-48-15,10-12-66 16,4-5-21-16,7-5-13 15,3-7-1-15,5-11 4 16,1-6-5-16,4-12-18 16,4-1-5-16,-8-1-10 15,5 0-5-15,3 16-4 16,-4 2-1-16,2 15 1 16,-8 5 2-16,-13 9 6 15,-3 17 4-15,-11 10 3 16,-4 14-1-16,-6 1-6 15,0-2-3-15,4-3-3 16,7-4 13-16,10-10-52 0,5-6-3 16,8-17 214-16,2-14-164 15</inkml:trace>
  <inkml:trace contextRef="#ctx0" brushRef="#br0" timeOffset="71658.47">5500 4587 1252 0,'-16'7'438'0,"-1"12"-377"15,8 3-56-15,4 14-2 16,0 6 10-16,12 20-9 16</inkml:trace>
  <inkml:trace contextRef="#ctx0" brushRef="#br0" timeOffset="71848.28">5342 5195 1173 0,'-12'-3'625'16,"8"-9"-168"-16,10-5-176 16,6-1-21-16,19-2-122 15,8 2-52-15,17 0-57 16,2-4-5-16,15 2-13 15,1-1 16-15,5-2 229 16,6 11-190-16</inkml:trace>
  <inkml:trace contextRef="#ctx0" brushRef="#br0" timeOffset="73243.42">14546 5152 1298 0,'-13'-13'539'0,"-7"-1"-331"16,-7 3-28-16,-17 6-4 15,-7 4-54-15,-20 5-49 16,-1 4-6-16,13 6-28 15,12-1-11-15,28-3-15 16,11-3-4-16,21-2-9 16,12 5-3-16,21 8-1 15,9 9 0-15,5 10 2 16,-2 7 1-16,-17 2 1 0,-14-6 2 16,-20-1 12-16,-12-5 4 15,-17 1 23-15,-2 3 6 16,-20-3-1-16,-3-3 2 15,1-7-16-15,-1-9-4 16,25-6-10-16,7-6-9 16,21-2-9-16,9 1-2 15,18-3-3-15,11 0 2 16,9-12 2-16,6-2 1 0,19-15 0 16,1-7 2-16,6-9 0 15,2-6 2-15,-25 4-4 16,-8 4 14-16,-27 7 41 15,-13 5 13-15,-24 1 25 16,-14 2-6-16,-13 16-30 16,-4 7-11-16,0 18-19 15,4 8-6-15,5 15-12 16,4 2-2-16,8 4-5 16,5 0-1-16,10-2-1 15,5-4 0-15,9-5-1 16,6-7-1-16,6-10 7 15,4-3-19-15,5-9-54 16,4-2-29-16,5-9 4 16,0-3 250-16,1-5-116 15</inkml:trace>
  <inkml:trace contextRef="#ctx0" brushRef="#br0" timeOffset="73608.34">15150 5269 896 0,'-14'39'497'0,"-8"2"-149"79,13-22 738-79,3-9 182 15,2 1-1268-15,-31 61 0 0,3-18 0 0,17-21 0 16,29-53-831-16,3-4 854 0,1-4-5 15,-1-2-10-15,2 3-4 16,5-9-1-16,1 5-2 16,6 6-1-16,6-1 1 15,1 4-28-15,0 2-10 0,-3 6-9 16,-7 3-6-16,-4 13 26 16,-2-1 11-16,-7 6 9 15,4 2 2-15,4 6 0 16,-1-3-18-16,1-1-46 15,-1 1-25-15,-6-10-126 16,-2 9-47-16,-6-1 166 16</inkml:trace>
  <inkml:trace contextRef="#ctx0" brushRef="#br0" timeOffset="74350.22">15560 5389 1281 0,'-26'42'534'15,"10"-20"-351"-15,3 6 31 16,0 1-45-16,2-4-42 15,7-7-34-15,4-4-21 16,5-10-13-16,7-4 1 0,6-4 2 16,-3-8-3-16,3-9-21 15,-1-1-10-15,2-10-16 16,3 1-5-16,7-1-4 16,4-3-2-16,5 6-2 15,3-4-2-15,-4 5-10 16,-5 5-7-16,-6 0-5 15,-8 7 2-15,-3 7 7 16,1 3 6-16,-11 6 4 16,3 7 2-16,-9 10 4 15,-5 2 0-15,0 15 6 16,-5 3 9-16,0 4 24 16,-5-1 13-16,0-2 21 15,-3-3-2-15,6-6-20 16,7-2-13-16,3-11-23 15,9-4-6-15,4-6-2 16,-2-4 0-16,3-5-2 0,-1-4 0 16,0-6 4-16,7-1-16 15,-2 0-36-15,-1 4-23 16,-4 1-60-16,-4 2-9 16,-1-2 19-16,-4-3 19 15,5 3 55-15,2 1 24 16,0-1 16-16,-4-4 1 15,-3-1 10-15,1-1 18 16,6 9 35-16,2 1 23 0,2 0 26 16,1-2-1-16,3-4-5 15,6-1-10-15,7 0-24 16,0-2-15-16,6 1-28 16,7 3-11-16,7-3-13 15,2 4 0-15,5 0-5 16,4 0-5-16,4 11-15 15,4 0-20-15,6 5 213 16,-1 0-140-16</inkml:trace>
  <inkml:trace contextRef="#ctx0" brushRef="#br0" timeOffset="85936.63">3975 6038 439 0,'-18'-35'260'0,"18"31"-39"0,-3-2-22 16,-3 5-55-16,2-2-13 15,-6-1 3-15,1-1 2 16,-4-2-8-16,1 2-6 16,-3-1-26-16,5 2-11 15,-1 1-21-15,1 2-8 0,5 1-9 16,-8-4-1 0,10 4 4-16,-1-1 0 0,-2-3-15 15,10 3-7-15,2-3-11 16,-1-1-2-16,8 5 3 15,-4-1 2-15,4 6 1 16,0 1-1-16,-11-5 0 16,9 7-1-16,-10-9 0 15,6 2-1-15,16 5-4 16,-8-6-1-16,15 4-5 16,-6-3-2-16,-1-1-1 15,3 0-1-15,-1 2-2 16,0 4 1-16,4-1 0 15,-3 1-1-15,4 2 0 16,0-3-1-16,1 2 1 16,0 3-1-16,-3-3 0 15,7 3 0-15,-2-3 0 16,5 3 0-16,8-1-1 0,-2-2 1 16,6 0-1-16,5 0 0 15,6 0 0-15,-7-2 0 16,13 2 0-16,-6 2 0 15,0 1 0-15,10 3 1 16,-11 1-1-16,9 2 0 16,3-3 0-16,5 1 0 15,5-2 0-15,-1-1 1 16,6-6-1-16,10 0 1 0,1 0 0 16,7 0-1-16,0 7 1 15,-5-7 0-15,8 4-1 16,-5 1 1-16,9 2-1 15,2 1 0-15,5-1 1 16,4 1-1-16,-2-8 1 16,3 3 0-16,1-1-1 15,1-5 0-15,1 8 1 16,1-2 0-16,-2-1 1 16,4 10-1-16,-5-7-1 15,2-3 1-15,-7 0 0 16,1 1 0-16,1 0 0 15,0 8-1-15,0-8 1 16,2 1-1-16,2 0 1 16,-1-5 0-16,-1 4-1 15,-5-1 0-15,-7 0 1 0,-3 3-1 16,-6 1 0-16,-4 3 1 16,-1-1 0-16,-5 3-1 15,8-4 0-15,-1-2 0 16,1-2 0-16,2-1 1 15,-6-1 1-15,6 2-2 16,-6 1 1-16,6 3-1 16,-5 3 0-16,-4 4 1 0,3 2-1 15,-16-2 0-15,-1 5 0 16,-2-3 0-16,-10-4 0 16,6 2 1-16,4-2-1 15,0 3 0-15,-2 3 0 16,4-7 1-16,-3 4-1 15,0-3 0-15,8-3 1 16,-4 5-1-16,-6-5 0 16,-1-1 0-16,-7 3 0 15,-5-3 1-15,3-1-1 16,-4 3 0-16,-1-2 0 16,0 0 0-16,-1 4 1 15,-2-5-1-15,-4-1 0 16,3 2 0-16,-6-3 1 15,0 4-1-15,6 3 1 16,-5-4-1-16,1 2 0 0,3 1 0 16,-1 0 0-16,-1-4 1 15,5-1-1-15,2 0 0 16,0-7 0-16,5 12 1 16,0 0-1-16,-2-1 0 15,-1-2 0-15,-1-4 1 16,-4-1-1-16,0 0 1 15,-3 9-1-15,2-2 0 16,-4-1 0-16,-5-3 0 16,-1 5 0-16,-8-5 0 0,-1 1 0 15,5 1 0-15,-5-3 1 16,-1-2-1-16,5 6 1 16,-1-2-1-16,3-1 0 15,2-3 0-15,-4 1 0 16,-7 4 1-16,-5-5-1 15,-4 3 1-15,-10-1 0 16,8-3 0-16,0 2 0 16,1-1-1-16,5-3 1 15,-3 2-1-15,-3-1 1 16,0 1-1-16,-4 2 1 16,-5-2 0-16,-4-3 0 15,-1 1 1-15,-4-2 0 16,-2 0 1-16,-2 2 1 15,-2-4-1-15,0-1 2 0,0 0 1 16,0 0-1-16,-9 3 0 16,-16 7-1-16,-31 9 0 15,20-9 0-15,-5 0-1 16,3 5 0-16,-5 0-1 16,-7 1-1-16,-4 4 1 15,-12-1 0-15,-3 7 0 16,-3 1-1-16,4 1 0 0,0-3-1 15,1-2 1-15,2 2-1 16,0-2 1-16,5 6-1 16,2-6 0-16,6 0 0 15,14-1 0-15,7-8 0 16,6-1-1-16,19-5 3 16,-5-5-23-16,16 0-71 15,-2-3-80-15,10 0 99 16</inkml:trace>
  <inkml:trace contextRef="#ctx0" brushRef="#br0" timeOffset="86477.74">14049 7043 266 0,'-3'-6'226'0,"1"5"72"15,4 3-42-15,-2 2-48 16,0-4-28-16,0 0-33 15,0 0-15-15,2 19-21 16,10 34-5-16,-2-14-14 16,0 2 0-16,3 12-6 15,2-2-4-15,4 0-20 16,1-2-13-16,4-11-15 16,-3 0-5-16,3-10-9 15,3 0-3-15,-6-6-5 16,2-5 0-16,-1-5 0 0,-7-1 45 15,1 1-82-15,10 5-71 16,4 5 74-16</inkml:trace>
  <inkml:trace contextRef="#ctx0" brushRef="#br0" timeOffset="89479.01">14382 8459 633 0,'-8'-2'331'0,"-3"-5"-109"16,6 4-12-16,-5-2-54 15,14 4-30-15,-12 0-23 16,-1-2-6-16,1 3-13 16,-10 0-4-16,5 0-7 15,2 1-7-15,-4 1-14 16,0 1-3-16,0 2-9 16,-3-3-5-16,0 2-10 15,-2-3-4-15,0 1-8 16,-1 2-2-16,-2-3-2 15,-2 6 0-15,1 4-1 0,-8-2 0 16,1 8 1-16,-1-1-1 16,-13-3 3-16,8 4 2 15,-15-2 0-15,-6-2 0 16,-6 6-3-16,-15-2-2 16,6 5-4-16,-6 2 0 15,-6 0-1-15,3 3-1 16,-11-1 0-16,-2-3 1 0,2 1-1 15,-7-3 0-15,-4-1 0 16,-1 4 0-16,0-5-1 16,3 1-1-16,-4-6 1 15,0 2 0-15,0-1-1 16,0-1 1-16,-2 2-1 16,2-1 1-16,-8-2-1 15,0 4 0-15,6-1 1 16,-5-3 0-16,2 7-1 15,1-6 0-15,-9 3 1 16,7 0-1-16,-5-2 0 16,1 2 1-16,3-2-1 15,-2 5 0-15,2 3-1 16,-5-2 1-16,-1 1-1 16,-4 0 1-16,4 0-1 15,-2 0 1-15,7 4 0 0,-1-4 0 16,1-2-1-16,-1 0 1 15,4-2 0-15,-5 2 0 16,2 0 0-16,2-1 0 16,0 0 1-16,4 0-1 15,4-6 1-15,-3 3-1 16,4-2 0-16,14 4 0 16,-11 2 0-16,3-2 0 15,-11 2 1-15,-2 3-1 0,1 2-1 16,-3 2 1-16,1 3 0 15,-4-5 0-15,4 1-1 16,-1-3 0-16,3 0 0 16,0-1 0-16,9-4 1 15,-3-1-1-15,3 0 1 16,2-1 0-16,-5 2-1 16,14 1 1-16,0 1-1 15,0 1 0-15,8 3 1 16,-5-2 0-16,6-1 0 15,2-4 0-15,5-4 0 16,2 2 0-16,7-6 0 16,0 6 0-16,3-3 1 15,5 0-1-15,-2 3 0 16,5-2 0-16,-9-1 1 0,-5 4 0 16,-1-1 0-16,-2-5-1 15,10 5 0-15,5-3 0 16,-3-8 1-16,4 10-1 15,-4-9 0-15,-6-1 0 16,6 11 0-16,-6-8 1 16,2 3-1-16,7 4 0 15,-4-3 0-15,5 0 0 16,0 4 0-16,-8-10 0 0,4 7 0 16,4 2 0-16,3-2 1 15,6 5-1-15,6-3 2 16,0-1-1-16,8-2 1 15,6-1 0-15,0-1 1 16,1-2 0-16,1 2 0 16,6-1-1-16,4-4-1 15,5 1 1-15,14-2-1 16,-7-2 1-16,-1 0 0 16,2-1-1-16,-2 0 0 15,1 0-1-15,0 0-1 16,0 0-2-16,0 0 26 15,0 0-38-15,0 0-73 16,1 0-45-16,0 0 55 16</inkml:trace>
  <inkml:trace contextRef="#ctx0" brushRef="#br0" timeOffset="90211.4">4252 10261 440 0,'0'-5'260'0,"-6"0"-33"15,3 4-32-15,-7-1-59 16,-3 2-24-16,-5 5-29 16,-3-1-6-16,0 0-13 15,0 0-5-15,-2 4 6 0,-1 7 2 16,-7 0-3-16,-1 3-6 16,-3 0-26-16,0-4-6 15,-1 5 4-15,2-1 2 16,-1 0 11-16,-2 0-1 15,4-2-8-15,3 2-1 16,11-4 1-16,4 1 0 0,7 1 3 16,3-1 1-16,3 2-4 15,4 0 1-15,3-1 4 16,4 4 3-16,5-3 8 16,3 3 2-16,9 0-2 15,-1-2-2-15,7-1-6 16,6-6-4-16,-4-8-3 15,1 2-3-15,6-6-5 16,0 0-2-16,2 1-7 16,-1 1-3-16,-3 3-6 15,-3 7-1-15,1 5-4 16,-4-3 1-16,-4 3-1 16,0-2 0-16,0-2-1 15,4-1 0-15,0-2 1 16,4-2-16-16,-2-2-68 15,4 9-45-15,-2 10 67 16</inkml:trace>
  <inkml:trace contextRef="#ctx0" brushRef="#br0" timeOffset="92925.47">7432 5476 247 0,'-9'-13'188'16,"5"6"45"-16,0 0-40 16,1 5-23-16,3 4-35 15,0 1-38-15,-1-3-13 16,1 0-10-16,0 4 0 15,0 22-10-15,2 33-7 16,0-14-12-16,1 12-7 16,0 15-9-16,0 5-3 0,-3-2-7 15,0-12-3-15,-2-15-4 16,0-7 2-16,0-11 6 16,-1-5 3-16,1-8 6 15,-2-4 5-15,-2-6 7 16,0-1 9-16,-3-6 13 15,2-3-1-15,-5-7-10 16,1-2-11-16,7-6-18 16,-1-1-4-16,2-12-7 15,1-6-3-15,-3-8-2 16,-5-11-1-16,14 10-2 16,1-1 0-16,1 7-3 15,10 8 0-15,-7-1-1 16,3 2 0-16,5 5 0 15,5 2-2-15,-1-1 1 16,5 2-1-16,3 0 0 16,0 2 1-16,5 7-1 15,-6 2 2-15,-2 9-2 0,-1 3 0 16,-2 3 0-16,5 2 1 16,-7 1 1-16,-3-2 0 15,3 3 0-15,-7-3 0 16,8 5 0-16,-2 0 0 15,-12-3 0-15,-2 3-1 0,-9 1 1 16,2 2 1 0,-7 4 0-16,-5 1 0 0,-3 2 1 15,-11 1 1-15,4 3-1 16,-5 0 1-16,5 1-1 16,1-1 0-16,-9-3 1 15,5 1 0-15,-11-10 0 16,1 2 1-16,5-1 5 15,-1-1 4-15,5 6 11 16,0-6 10-16,2 2 9 16,5-1 2-16,7-7-6 15,6 2-7-15,8-8-13 16,6 0-1-16,12 1-5 16,3-5 1-16,8-1-1 15,1 4-1-15,1 2-2 16,8 16-2-16,1 7-3 15,1-4-1-15,3 4-1 16,-9-12 1-16,-1-1-2 0,-3 2 2 16,-3-3-1-1,6 1 1-15,-9-5 0 0,3-2 0 16,-7-1 1-16,-2 0-1 16,-3 0 0-16,-4-1 0 15,4 0-1-15,-3-3 2 16,5-8 3-16,7 1 0 15,-1-7 5-15,4 2 3 16,-1 4 3-16,-8-9 2 0,-2 2-3 16,-6-5-2-16,-9-6-2 15,3 11 1-15,-11-1 7 16,-7 6 1-16,-14 11 2 16,-5 2-1-16,-8 12 1 15,1 2 2-15,14 12-2 16,4-7-2-16,14 5-8 15,2-2-5-15,3-8-4 16,0 3-1-16,1-4-2 16,5 4 1-16,3-2-1 15,4 1-1-15,8-5 5 16,1-3-2-16,10-2-59 16,5-6-65-16,13-1-145 15,-2 0 153-15</inkml:trace>
  <inkml:trace contextRef="#ctx0" brushRef="#br0" timeOffset="93435.35">8690 5859 951 0,'-12'3'388'15,"-18"7"-229"-15,-7 0-3 16,2 14 6-16,-10-1-43 0,5 6-37 15,9 5 3-15,0-1-2 16,6 2 0-16,10-8-24 16,0-4-15-16,12-8-25 15,4-2-6-15,7-9-2 16,5-4 6-16,3-8 9 16,6-7 2-16,7-7 2 15,4-4-6-15,8-7-4 16,4-3-2-16,-8-1-1 15,2 3-1-15,-13 9 0 16,-15 2 4-16,2 16 4 16,-13 4 2-16,-6 5 1 15,4 14-6-15,-14 8-5 16,-2 4-3-16,-7 16 3 16,-10-1 2-16,-4 20 6 0,-2 5-2 15,3 6 2-15,10 3-5 16,14-28-4-16,4-2 0 15,16-18-5-15,6-14 2 16,9-5 7-16,7-11 2 16,6-14 2-16,4-6-3 15,0-16-7-15,0-4-4 16,-4-8 9-16,-3-2-20 16,-4 1-41-16,4 1-53 15,-1 13 340-15,1 5-210 0</inkml:trace>
  <inkml:trace contextRef="#ctx0" brushRef="#br0" timeOffset="94008.6">9053 5993 648 0,'-8'8'398'0,"-21"12"77"16,-8 3-186-16,-1 3-30 15,3 4-44-15,5 6-98 16,1-2-29-16,6-3-27 15,12 3-8-15,8-9-17 16,6-7-7-16,14-10-16 16,-1-5-5-16,9-13-3 15,-1-9-1-15,11-6-15 16,2-6-19-16,9-3-30 0,5 3-17 16,5 4-13-16,-8-1 13 15,-8 6 29-15,-3 5 18 16,-21 3 20-16,-2 2 8 15,-14 7 50-15,-7 3 21 16,-11 9 40-16,2 6 15 16,-5 10-14-16,0 3-11 15,2 8-24-15,-5-1-15 16,5 6-31-16,10 4-9 16,8-7-10-16,6-3-4 0,7-10-4 15,-1-4-2-15,9-3 1 16,6-3 6-16,8-2-37 15,1-4-31-15,0-9-124 16,1 0-21-16,-1-8-56 16,2-7-23-16,-5-3 38 15,-3-9-15-15,-6-1 69 16,-7 1 53-16,-10 2 88 16,-6 6 27-16,-16 4 60 15,-4 4 19-15,-12 5 27 16,-4 6 18-16,-4 3-7 15,1 5-11-15,4-1-27 16,6-1-17-16,13-4-42 16,14-3-37-16,16-8-65 15,12-3 124-15,19 0-41 0</inkml:trace>
  <inkml:trace contextRef="#ctx0" brushRef="#br0" timeOffset="94308.43">9726 6054 805 0,'13'-2'434'15,"-16"5"-116"-15,-13 4 10 16,-2 4-73-16,-7 3-46 0,-7 3-47 16,16 3-19-16,-9-4-50 15,13 0-24-15,13-8-43 16,-3-6-11-16,16-2-4 16,8 0 1-16,0-2-2 15,4 2 0-15,-4 4-3 16,-5 4 7-16,2 8 22 15,-6-2 15-15,-3 10 25 16,-6-1 2-16,-10-3-8 16,2 8-13-16,-9-10-25 15,-1-3-8-15,7 4-13 16,-9-16-2-16,3 3 10 16,-4-4-19-16,0-7-68 15,9 3-13-15,4-5 31 16</inkml:trace>
  <inkml:trace contextRef="#ctx0" brushRef="#br0" timeOffset="94677.08">9893 5859 603 0,'-16'30'215'15,"12"4"-175"-15,3 4-1 16,-2 8 4-16,5 2-16 16,-2 13-22-16,-5 3 0 0,0 1 5 15,-7-2-7-15,-9-12-21 16,-2-11 6-16,1-12-121 16,-1-8 79-16,11-15 77 15,6 1 12-15,6-17 159 16,2-8-29-16,4-1 6 15,0-3 12-15,1 2 33 16,3 2-9-16,0-4-31 16,7 3-23-16,8-2-59 15,12 6-34-15,18-5-32 16,8 0-9-16,7 0 14 16,0 1-18-16,-4 0-568 15,-7 0 425-15</inkml:trace>
  <inkml:trace contextRef="#ctx0" brushRef="#br0" timeOffset="97197.18">7558 8676 446 0,'-3'8'269'0,"1"12"-62"0,2 8-28 16,0 10-20-16,4 19-47 15,-2 1-19-15,-1 12-28 16,-1-2-6-16,-6-4-9 15,2-5-3-15,-3-8-4 16,2-7-3-16,-1-6-6 16,-2-11 2-16,1-3 10 15,1-9 9-15,-2-12 13 16,0 1 7-16,1-16-7 16,1 1-9-16,0-5-15 15,1-11-10-15,-2-10-1 16,-3-11-2-16,2-19-7 15,4-1-5-15,4-4-11 16,5 1-3-16,6 7-3 16,0 4-1-16,7 12-1 15,2 4 0-15,11 9 0 0,9 5-2 16,6-4 0-16,8 3 1 16,5 0-1-16,-5 2 2 15,2 10-1-15,-5 3 0 16,-11 16-2-16,-4 9 0 15,-11 16 0-15,-5 9 1 16,-10 9 1-16,-5 1 1 16,-8 9 0-16,-8 0 2 0,-8-8 0 15,0 2 1-15,-11-7 1 16,-4-4-1-16,-1 0-1 16,-7-5 3-16,3-8 31 15,2-6 10-15,-3-9 20 16,12 1 6-16,7-5-17 15,3 0-5-15,16-1-16 16,-2-1-8-16,19 1-14 16,4 1-4-16,3 0-2 15,12 2-1-15,-3-1-2 16,9 0 1-16,11 4-2 16,-8-2 1-16,0-1-2 15,4-1 1-15,4-7-1 16,2 0 1-16,-4-8 1 15,-2-2 1-15,-9-2 0 0,-7-6 1 16,2-1 1-16,-5 2 1 16,-12-5-1-16,2 1 4 15,-13 0 26-15,-4 3 10 16,-5 8 15-16,-5 3 1 16,-8 8-22-16,-6 3-12 15,-8 7-12-15,2 10-2 16,-7 6-2-16,1 1-1 15,6 0-2-15,4 3-3 16,17-2-4-16,6 5 0 0,7 1-1 16,2-5 0-16,6-3 0 15,5-2 0-15,1-3 1 16,4-3-1-16,1-9-5 16,0 2-29-16,4-9-82 15,2-2-65-15,-2-11 72 16,3-8 32-16</inkml:trace>
  <inkml:trace contextRef="#ctx0" brushRef="#br0" timeOffset="97540.54">8878 8827 1153 0,'3'-11'491'0,"-14"3"-264"16,-5 7-29-16,-9 6-59 15,-4 6-36-15,-8 2-52 0,-5-2-4 16,6 1-6-16,8 2-7 16,12-3-13-16,11 4-8 15,15-1-9-15,3-5-1 16,4 0 0-16,8-2 0 16,-2 3-1-16,-6 0 0 15,1 4 13-15,-8 0 14 16,-10 2 40-16,-2 2 14 15,-8 5 3-15,-3 1-10 0,-7 0-35 16,-1-4-14-16,3-7-16 16,-3-2-2-16,2-7 13 15,-1-6-26-15,7-6-99 16,3-5-79-16,8-6 2 16,2 3 74-16</inkml:trace>
  <inkml:trace contextRef="#ctx0" brushRef="#br0" timeOffset="97980.5">8910 9030 742 0,'2'32'344'0,"2"8"-127"16,2 8-51-16,-1 2 18 15,2 4-29-15,-7-7-22 16,0-4 47-16,-4-9-52 0,-1-5 8 15,1-7-21-15,-1-5-13 16,1-7-17-16,-1-7-14 16,-1-7-25-16,-1-6-7 15,2-18-12-15,0-11-7 16,5-22-9-16,5-7-3 16,4-19-6-16,3-3-1 15,13 10-3-15,2 1-1 0,18 27-2 16,-1 6 0-16,-1 14 1 15,1 14 0-15,-16 7 2 16,-2 1 0-16,0 13 1 16,-8-2 0-16,-2 11 0 15,-3 13 1-15,-13 5 0 16,-5 6 1-16,-20 6 2 16,1 1-1-16,-7-2 0 15,-11-3 0-15,12-2 1 16,-7-10 13-16,9-9-72 15,14-5-24-15,8-12-116 16,3-5-109-16,9-3 208 16</inkml:trace>
  <inkml:trace contextRef="#ctx0" brushRef="#br0" timeOffset="98281.71">9396 8904 698 0,'0'1'437'0,"0"5"-59"16,-7 5-111-16,-6 6-26 16,-3 6-84-16,-3 3-33 15,2 0-25-15,8 0-11 16,6-5-27-16,5-3-12 16,11-2 9-16,2-10 7 15,4-3 24-15,-2-2 11 0,-5-7-12 16,0 3-7-16,-7-6-20 15,0-4-13-15,-4-3-19 16,0-3-7-16,-1-1-12 16,-2-2-5-16,-2-2-5 15,-2-2-21-15,1 2-48 16,-2 2-36-16,1 9 58 16</inkml:trace>
  <inkml:trace contextRef="#ctx0" brushRef="#br0" timeOffset="99701.68">9619 8822 1051 0,'11'10'536'16,"-7"1"-230"-16,4 1-69 0,0 6-59 16,-3-5-88-16,-1 3-19 15,-1-3-20-15,-2-1-4 16,-1 3-1-16,6-3 1 15,-12 1 5-15,2-1 1 16,-5 3-6-16,-2-3-8 16,2 2-11-16,-3-1-5 15,21-2-7-15,-12-3-4 16,13-8 0-16,0-3-1 0,-10-9 3 16,10-1 0-16,-3-5-3 15,8 1-3-15,-1-2-1 16,-1-1-2-16,0 8-3 15,-7-1 0-15,-1 7-2 16,0 3 0-16,-1 2 0 16,5 3 0-16,-9 2 1 15,5 1 0-15,0 3 1 16,-4 2 2-16,0 5 1 16,-3-3 4-16,-6-1 11 15,3-1 2-15,-3-6 2 16,2 2-1-16,3-2-10 15,-1 2-2-15,-4-1-4 16,2 1-2-16,2-3-3 16,2 0 0-16,9 0-1 0,-7-3 1 15,1-1 2-15,-2-5 0 16,1 5 2-16,0 0-1 16,6-12-1-16,1-7-1 15,33-36-1-15,-23 25-1 16,-3 5-1-16,3 3 0 15,0 9-1-15,-3 5 0 16,-3 0 0-16,-1 5 1 16,0-4-1-16,0 0 1 15,4 7-1-15,-1 2-1 16,2 17 1-16,-3 1-1 0,-3 6 1 16,-7-5 1-16,-3 0 1 15,-4 1 1-15,-3-1-1 16,3 3-1-16,-1-8 1 15,3-2-1-15,0-4-12 16,0-5-24-16,3-3-64 16,-2-1-38-16,2-1-70 15,0 0-13-15,0 0-17 16,0 0 11-16,0 0 63 16,7-2 33-16,12-5 80 15,31-15 27-15,-28 8 22 16,10-1 2-16,-4-3 17 15,0 1 20-15,11-4 44 16,-12-5 29-16,9 2 20 16,3-3 6-16,-5 7 6 0,0-1 0 15,-6-1 7-15,-5 4-8 16,-5 0-30-16,-1 4-15 16,-10 3-21-16,-2 0-9 15,-9 3-10-15,-4 4-9 16,-12 7-21-16,-6 7-9 15,-14 10-7-15,-5 9 0 16,6 5 0-16,4 2 0 0,13-6-2 16,9-5-1-16,5-8-2 15,13 0-2-15,8 4 0 16,2-4 2-16,8 2-1 16,-1-2-1-16,0-1 0 15,1 2 0-15,-1 3 0 16,-9-3 1-16,-5-1 3 15,-4 2 3-15,-7 3 3 16,-5 0 2-16,-5 2-1 16,-3-2 0-16,-9-6-2 15,6-1 0-15,1-7 0 16,4-3-3-16,3-6-2 16,4-6-2-16,-6-9-2 15,-3-4-2-15,8-1-1 16,-6 0-3-16,13 6-2 15,11 0-2-15,16 4 1 16,10-4 0-16,18-6 2 0,3-2 0 16,4-6 2-16,-3 1 0 15,1-3 2-15,0 3 0 16,-9 0 1-16,-4 7 1 16,-19 3 1-16,-15 2 6 15,-8 9 21-15,-10 3 5 16,-5 8 7-16,-3 6 0 0,-7 14-7 15,-6-4-1 1,0 8 0-16,0 1-4 0,7-3-11 16,9 4-4-16,2-5-8 15,10-1-2-15,5-4-3 16,4-1 0-16,8-4-2 16,-1-3 0-16,8-2-14 15,0-3-19-15,7-3 25 16,8 0 93-16,12-1-62 15</inkml:trace>
  <inkml:trace contextRef="#ctx0" brushRef="#br0" timeOffset="111779.71">3734 11487 267 0,'-7'-1'202'0,"1"0"38"15,-1-2-13-15,4 2-18 16,-1-1-14-16,2 1-21 15,1 0-22-15,0 0-44 16,0 0-20-16,1 0-31 16,0-1-3-16,15 1-5 15,47 0-3-15,-23 0-1 0,5 0-4 16,-5 1-6-16,-5-3-2 16,2 0-8-16,2-1-5 15,7 1-9-15,3 1-4 16,4 2-4-16,1 1-2 15,9 2 1-15,1 3 1 16,-5 0 0-16,5 5 1 0,-6 2-1 16,8 4-2-16,10 1 0 15,2 3 0-15,6 0 0 16,2-1 0-16,6-1-1 16,7 0 0-16,12-3 0 15,3 3-1-15,3-5 1 16,3 4-1-16,4 7 1 15,0-1 0-15,-2 1 0 16,3 3 0-16,-3-7 0 16,2 6 0-16,1 4-1 15,-2-2 1-15,2 0 0 16,3-2 0-16,5-4 1 16,3 2-1-16,2-2 1 15,0 6 0-15,6 5-1 16,-5 0 0-16,-7 8-1 15,-7-4 1-15,-9-1 0 16,-3 3 0-16,-4-4 1 0,1 0 0 16,2 0 1-16,5-4-1 15,0-2 0-15,5-2 0 16,-7-1 0-16,4 3 0 16,-9-4 0-16,2 5 0 15,-5 4 1-15,-3 2 0 16,3 1 1-16,-6-5 2 15,-4-4 0-15,-4-5 2 16,11 0 2-16,4 1 1 0,-1-2 0 16,-7 1 1-16,1-1 0 15,2 1 2-15,-1 4 2 16,4-2 3-16,-14 4 0 16,-5-2-1-16,5 2-5 15,-2 2-3-15,-3-2-4 16,0 2-2-16,-10-4 0 15,7-2 0-15,3-2 1 16,0-4-1-16,1-6 0 16,-2 3 1-16,-3-3-1 15,4 1 0-15,0 1-1 16,0-2 0-16,-7 0 0 16,-6 0 0-16,0 3-1 15,4-2 0-15,-1-1 0 16,2 4 2-16,-9-3 0 0,-6 2 0 15,-8-3 0-15,-4-2 0 16,-6 1 1-16,-4 1 0 16,0 0-1-16,-4-4-1 15,-1 2 0-15,-1-4 0 16,-5 0 2-16,-3 1 0 16,-4-5 1-16,-2-1-1 15,-5-1-1-15,1-1 0 16,1 3-2-16,0-1 0 15,1 9-1-15,1-3 1 0,1 3-1 16,-1-1 0-16,0-3 0 16,2-3 1-16,1 4 0 15,-1-7 0-15,-1 2 0 16,0 8-1-16,0 0 0 16,-3 1 0-16,-2-3 0 15,-1-2 0-15,2 2 0 16,1 2 1-16,4-2 0 15,-1 3-1-15,-7-7 1 16,4 0 0-16,-9-2 0 16,7 1 0-16,-3-1 1 15,-2-2 0-15,7 5 0 16,-7-7-1-16,-1 1 1 16,1 1-1-16,-4-1 1 15,-2 3 1-15,2-1-1 16,-4-2 1-16,1 0 0 0,0-1 0 15,-4 0 1-15,0 0 0 16,0-1-1-16,0 1-1 16,0-1 4-16,0 1 9 15,0 0 12-15,0 0 6 16,-2 0-1-16,-6 4-6 16,-22 5-11-16,-36 35-3 15,28-23-3-15,-7 1-3 0,3 2-1 16,1 2-2-16,-2-1-2 15,8 1 1-15,3-5-1 16,3 3 1-16,6-3 8 16,3 1-18-16,7-6-64 15,3-8-52-15,7-7-190 16,2-8 208-16,4-12 25 16</inkml:trace>
  <inkml:trace contextRef="#ctx0" brushRef="#br0" timeOffset="112019.81">13461 13371 816 0,'8'-30'419'16,"3"5"-135"-16,-8 9-60 15,1 3-8-15,0 15-54 0,-4 7-27 16,5 17-46-16,-5 2-27 15,-3 15-15-15,3 6-10 16,4 13-17-16,10 6-7 16,-1 0 1-16,1-2 4 15,2-11-42-15,-6-8 3 16,6-1 6-16</inkml:trace>
  <inkml:trace contextRef="#ctx0" brushRef="#br0" timeOffset="113951.93">3654 12620 310 0,'-2'0'172'16,"0"0"-23"-16,2 0-73 16,0 0 7-16,0 0-2 15,0 0-6-15,0 0 2 16,3 6-11-16,5 17-17 15,38 28-6-15,-22-27-5 16,4-7-1-16,3 0 3 16,8 1 6-16,4-4 9 0,5 8 3 15,8-6-7-15,-3-1-7 16,13 3-8-16,1-3-7 16,13 8-11-16,-1 0-5 15,14 10-9-15,-4 0-1 16,11 6-2-16,6-1 1 15,2 1 6-15,4 0 2 16,11-4 6-16,6 2 1 0,-1-8-1 16,4-2-2-16,5 2-4 15,0 1-2-15,4 5-3 16,6 2 0-16,-2 5-2 16,-5 2 1-16,6 3 1 15,1 1 0-15,-6-4 11 16,5 1 7-16,5-3 7 15,0 0 1-15,5-1-8 16,10-5-5-16,-8-4-8 16,-5 0-1-16,9 2-4 15,-6 1-1-15,-3 4-3 16,3 0 0-16,-11-3-1 16,-3 1 0-16,7-3 0 15,-4 0 5-15,1-3 3 16,0-6 2-16,5 0 3 15,-2-10 0-15,-2 3 0 16,11 2-1-16,-11-3-3 0,-3 5-3 16,6 2-4-16,-11 0-1 15,-10 3 1-15,3 0-1 16,-3 1 0-16,-3-1 1 16,2-2-1-16,0-4 0 15,-3-3 0-15,-3 3 2 16,-1-7-1-16,-3 10 0 15,-3-2 0-15,-7-2-1 16,-4 4-1-16,-7-8 1 0,-9 4 0 16,6 0 1-16,-11 1 1 15,1 1 0-15,-9-5 1 16,-9 1-1-16,7-3 0 16,-1 1 0-16,-8 0 0 15,3-1 0-15,-11 1 1 16,-8 1 4-16,-6-3 10 15,-4-1 4-15,-2-1 7 16,1-2-1-16,-2-2-5 16,-1-1-2-16,-2-3-6 15,-1 0-2-15,-5-2-4 16,-6-2 0-16,0 4-2 16,-7-4 0-16,2 0-1 15,-3-2 0-15,-9 1 1 16,6 1 3-16,-9-1 4 15,-6 1 0-15,5 0-2 0,0 0-4 16,0 0-3-16,1 0-1 16,0 0-1-16,0 0 0 15,-1 0 0-15,0 0-2 16,0 0 1-16,0 0-2 16,1 0 1-16,0 0 0 15,-1 0 2-15,-1 1 0 16,-5 16 2-16,-23 29 1 15,7-23 3-15,-2-1 3 0,-8 4 9 16,-2-2 1-16,2 0-1 16,0 3-5-16,2-4-8 15,1-3-2-15,2 2 0 16,5-4 0-16,0-4 3 16,2 2 4-16,10-8-54 15,-4-2-38-15,10-4-106 16,4 0-83-16,-3-7 171 15</inkml:trace>
  <inkml:trace contextRef="#ctx0" brushRef="#br0" timeOffset="114205.95">13261 14659 1048 0,'7'1'385'15,"12"11"-265"-15,5 6-17 16,5 2 25-16,5 10-27 16,-2-2-59-16,1 0-16 0,-6 3-14 15,-2-3 2-15,2 2-24 16,-3-1-43-16,9 1 36 15</inkml:trace>
  <inkml:trace contextRef="#ctx0" brushRef="#br0" timeOffset="116036.96">3763 14241 635 0,'5'-13'241'0,"-4"5"-165"15,0-2-63-15,12 3-14 0,1 1 1 16,8 2 8-16,1 2 4 16,5 1 10-16,-4-3 5 15,3 4 3-15,2 2 2 16,1 4 0-16,8 0-1 15,3 7-1-15,7 0 2 16,8-2 4-16,5 1 5 16,13-1 7-16,0-4 1 15,9 4-3-15,-1 1-5 0,6 2-15 16,8 3-5-16,-7 3-6 16,5 0-1-16,-3 1 6 15,4 0 1-15,15 3 2 16,-2 1-1-16,5 0-3 15,2 4-1-15,6 0-4 16,6 3-1-16,5 0-3 16,4-3-1-16,-3 0-4 15,0-3 0-15,5 2-1 16,0 0 0-16,0-3 9 16,-2-1 7-16,10 2 14 15,-6-4 6-15,3 0 1 16,6 1-6-16,-5 0-14 15,1 3-6-15,4 5-8 16,-4-1-3-16,-3-1-1 0,-4 2-1 16,2-5 1-16,-6-5 0 15,4 3 4-15,7-5 0 16,-5 1-1-16,0 3 1 16,-5-4-2-16,0 7 0 15,-13-3 1-15,1 4 1 16,-8-2-1-16,-2-3 0 15,-5 2 2-15,2 0-1 16,3 2-1-16,-1-1-1 0,9 5-2 16,-11-2-1-16,-1 0-1 15,-4 4 0-15,-2-3-1 16,2 5 1-16,-2-1 13 16,-8-4 3-16,6 3 7 15,-4-9 0-15,11-1-8 16,6-2-2-16,-7-4-2 15,6 2-3-15,-9-2-2 16,-2 1-1-16,-4-2-3 16,-4 1 0-16,2 2-1 15,-6 2 0-15,-4 1-1 16,-5 2 1-16,-15-1 0 16,2 0 0-16,-3 0 0 15,5-1 1-15,-6 0 0 16,-6 0-1-16,-4-4 1 15,-11 1 0-15,1-11 1 16,-2 7-2-16,-2-4 0 16,-1 2 0-16,1 5-1 0,-2-4 0 15,0 3 0-15,-1-3 0 16,-4 1 1-16,-3-3 1 16,-7-4 1-16,1 2 2 15,-6-7 0-15,4-1 2 16,-2-1 0-16,-10-1-1 0,0-1 3 15,-7 0 2-15,-5-3 8 16,2 4 1-16,-1 0-1 16,0 0-3-16,0 0-7 15,-9-1-1-15,-13-1 0 16,-33-6-1-16,22 7-2 16,-11 0-1-16,-6 9 3 15,-7 5 1-15,-7 6 0 16,-3 3 0-16,6 4-4 15,5-2-2-15,5-2 0 16,7 0 0-16,3-3 0 16,-2-1 0-16,5-1 5 15,2-1-13-15,13-4-50 16,2-3-49-16,10-8-67 16,6-3 96-16</inkml:trace>
  <inkml:trace contextRef="#ctx0" brushRef="#br0" timeOffset="116262.9">13075 15849 1187 0,'4'17'440'16,"6"12"-323"-16,3 9-15 0,7 16 16 15,0 2-22-15,3 4-42 16,2-1-16-16,7-2-19 16,-2-3 28-16,2-5 129 15,3-1-120-15</inkml:trace>
  <inkml:trace contextRef="#ctx0" brushRef="#br0" timeOffset="118141.99">13397 14587 657 0,'-20'4'295'0,"4"7"-112"15,-4 0-90-15,2 1-4 16,1 0 3-16,0-5-13 16,5 8-10-16,3 5-4 15,3 11-18-15,2 5-6 16,2 2-10-16,-1 0-6 15,6-1-10-15,2 2-4 16,7-7-8-16,6-2-1 0,8-1 1 16,5-3 1-1,4-2 14-15,2-3-21 0,1-5 5 16</inkml:trace>
  <inkml:trace contextRef="#ctx0" brushRef="#br0" timeOffset="120178.05">13491 16487 385 0,'6'-12'218'0,"-2"0"-30"15,-1-1-27-15,-4 2-45 16,6-2-23-16,-8 0-32 15,-2-1-2-15,7 3 12 16,-4 1 12-16,8 5 25 16,-6 1-5-16,-4 4-27 15,-7 0-16-15,-1 3-28 16,3 4 3-16,-6 1 11 16,1 1 4-16,-6 2 1 15,0 1-10-15,-7-1-16 16,-4 0-3-16,-12 0-11 15,-6 0-1-15,-3 6-3 16,-6-3-2-16,1 3 0 16,-1-1-1-16,-17 0 1 15,-1 3 0-15,-15-2-2 16,-4 3 0-16,5-10 5 0,-5 3 3 16,-9-3 3-1,-6-4 1-15,-5 8-6 0,0-5-2 16,-5 2 0-16,-4 2-2 15,-1 1-1-15,-13-11 1 16,-3 5-2-16,3-2 0 0,-11-6 1 16,8 9 3-16,3-7 5 15,-1 2 0-15,-6 1 4 16,-1 1 0-16,-3 2-1 16,-13-1-2-16,10 4-4 15,7-3-3-15,-12 0-3 16,6 0-1-16,5-4-1 15,-20-2 1-15,12 0 0 16,7 1 0-16,-15-2 0 16,9 2 0-16,2 1-1 15,-10 1 0-15,1 3-1 16,6 0 0-16,-10 1 1 16,6 1-1-16,12-1 0 15,-2-1 0-15,5 1 0 16,-4 1 0-16,3 1-1 15,-8 5 1-15,7 6-3 16,1 1 1-16,-9 4 0 16,4-1 1-16,9-7 2 15,3 5 0-15,9-4 1 16,10-3 0-16,10-2 0 0,8-2 0 16,6-6 0-16,4 1-1 15,-2 2 1-15,2-3-1 16,18 7 3-16,5-5 2 15,7 2 6-15,6-3 2 16,2-6-1-16,1-1-2 16,14 0-3-16,3-1-1 0,9 0 1 15,2 3 1-15,-1-3 2 16,0 3-1-16,0 1-2 16,5 4-3-16,-1-3-3 15,1-2-1-15,0 1 0 16,-5 0-1-16,10 4 0 15,-9 0 1-15,-3 4-1 16,-3-2 0-16,-11-1 1 16,1 1 0-16,3-2 0 15,1 4 1-15,4-3-1 16,3 0 0-16,2 0-1 16,1-4 1-16,-3 3-1 15,-8-2 0-15,1 5 1 16,3 5-1-16,-10 1 0 15,2 5 0-15,1-2 0 16,-6-3 0-16,13 0 0 16,8-4 0-16,7-9-1 15,5 3-1-15,4-7-2 0,5-2-16 16,2-4-30-16,2-5-19 16,9-5-72-16,3-4-34 15,12-1 111-15</inkml:trace>
  <inkml:trace contextRef="#ctx0" brushRef="#br0" timeOffset="120656.85">4152 17048 440 0,'-11'-1'222'16,"0"0"-59"-16,-2 0-73 15,0 6-1-15,-5 3-3 16,0-1-5-16,-4 3 2 16,2 2-3-16,2 1-9 15,-1 4 1-15,0 4-13 16,-1-3-3-16,0 8-4 15,2 2-4-15,2 5 3 0,-3 2-2 16,-2 5 1-16,2 3 4 16,0-3-6-16,1 2-4 15,1 0-3-15,3-6-1 16,3-6 12-16,10-3 6 16,1-10 6-16,3 1 3 15,9 0 1-15,5-4 2 16,13 1-5-16,3-3-8 0,13-9-21 15,-5-1-9-15,-1-8-13 16,3-1-4-16,-4-2-6 16,6-4-2-16,5 3 7 15,2-2-5-15,4-2-69 16,1 8-80-16,7 6 88 16</inkml:trace>
  <inkml:trace contextRef="#ctx0" brushRef="#br0" timeOffset="122029.87">13652 16916 473 0,'9'-8'216'15,"-3"2"-63"-15,2 2 10 16,-7 2 40-16,-4-1-18 0,-6 1-50 16,-4 2-25-16,-6 0-38 15,-4 2-6-15,-3 7-10 16,-7-2-6-16,-10 0-17 15,4 3-6-15,-6-3-9 16,-2 3-2-16,-3 0-3 16,-14 0 3-16,-11 5 6 15,-2-2 2-15,-12 11 0 16,-6-5 1-16,-10 4-1 16,-10-4 1-16,-4-6-1 15,0 8-4-15,-8-5-7 16,2 3-4-16,-16 0-5 15,-4-2 0-15,-5 4-2 16,-11-2 0-16,-7 4 0 16,4 2-1-16,-9-1 1 15,-1 1-1-15,17-1 0 16,-11-2 1-16,8 0-1 16,10-3 0-16,-14-1-1 0,5 2 0 15,-2-4 1-15,-9 7-1 16,-1 1 0-16,7 1 0 15,-16 1 1-15,12-5 0 16,-2 3 1-16,-3-7-1 16,20 4-1-16,-3-1 0 15,-2-6-2-15,1 5-1 16,-3-2-1-16,-4 3-1 0,11 5 0 16,-2-1 1-16,-2 3 2 15,2 3 2-15,3 0-1 16,-3 1 1-16,10 2 0 15,11-2-2-15,-10-1 0 16,10 0-2-16,2-4 1 16,0 3 1-16,6-4 1 15,-2-3 1-15,4 0 0 16,1-3 0-16,6 0 0 16,5 1 1-16,5-3 0 15,1 0 1-15,20-5 0 16,-1 1-1-16,4-2 1 15,-3 0-1-15,6-4 0 16,6 3 0-16,11 3 1 16,7 0 1-16,0 2-1 15,0-3 0-15,7-5-1 16,3 1-1-16,10 0 8 0,8-2 4 16,2 2 5-16,4 1 3 15,5-2-4-15,2-1-5 16,10-3-5-16,-1-3-3 15,6 1-5-15,2 0-3 16,-3-1 0-16,1 0 0 16,0 0 7-16,-1 0-23 0,1 0-56 15,-1 0-33-15,1 0-259 16,0-1 248-16</inkml:trace>
  <inkml:trace contextRef="#ctx0" brushRef="#br0" timeOffset="122418">4333 18112 651 0,'-6'6'294'0,"-11"8"-121"16,-2 0-27-16,-8 9-24 15,-4 6-24-15,-5 6-37 16,1 4 5-16,0-1 16 16,2 1 11-16,2 4 12 15,2-1 2-15,3 1-19 0,8 1-13 16,-5-8-29-16,7-2-14 16,5-12-17-16,-4-11-4 15,18 0 2-15,1-9 10 16,12-1 19-16,9-1 6 15,8-7 1-15,9-3-10 16,6-2-21-16,5-9-8 0,11-6-7 16,6 0-1-16,4-7 8 15,2 5-27-15,-2-1-58 16,6-4-47-16,19 5-20 16,6 3 74-16</inkml:trace>
  <inkml:trace contextRef="#ctx0" brushRef="#br0" timeOffset="123840.04">13776 17696 347 0,'1'-3'196'16,"-9"4"20"-16,-1 3-83 15,-4-1-29-15,-1 3 5 16,0-5-39-16,-2 3-19 0,0-3-34 15,-4-2-8-15,-4 1 13 16,-3-4 12-16,-8 2 26 16,-1 2 14-16,-7 1 9 15,-5 1 0-15,-13 2-5 16,-4 2-6-16,-14 3-9 16,-3 2-4-16,-3 3-6 15,-11 2-2-15,-7 2-9 16,-7-2-8-16,-3 2-16 15,0-3-6-15,-9-1-6 16,0 4-2-16,-10 1-1 16,-5 2-1-16,-2 1-1 15,-5 1 1-15,-14 1-1 16,0 4 0-16,-2-3 0 16,-12 1 2-16,5 1 12 15,-3-5 2-15,-10 1 3 0,7-5-3 16,-8-3-12-16,-3 6-3 15,11 2-3-15,-10 0 1 16,3 2 0-16,8-3 1 16,-19 1 2-16,16 3 0 15,-2 0 4-15,-6 1 2 16,24-2 3-16,-7 0 0 16,7-2-4-16,8 2-2 15,-5-2-5-15,7-4 0 0,9-5 0 16,2 0-1-16,-4-2 1 15,4-2 0-15,6 7 0 16,-2-7 0-16,10-4-1 16,-3 6 0-16,6-3 0 15,-6-1 0-15,6 6 0 16,4-4 0-16,-3-1-1 16,8 1 0-16,2 0 1 15,-4 8 0-15,0 5 0 16,6 3 0-16,0 1 0 15,7-5 0-15,1-3 0 16,3-3 0-16,15-2 0 16,4-1-1-16,7-5 1 15,-1 1 0-15,7-3 1 16,-1 1-1-16,4 0 1 16,6 2-1-16,5-1 0 15,11 0 0-15,4-4-1 0,-2-2 0 16,7 0 1-16,-8-4-1 15,11 2 0-15,2 5-1 16,3-3-1-16,6 6-1 16,4-3 0-16,4 2-1 15,1-7 1-15,-1 1 0 16,2 8 2-16,-2-3 2 0,-1 6-1 16,1-10 0-16,-3 10 1 15,-1 2-1-15,1-5 0 16,2 10 0-16,-2-15-1 15,1 0-1-15</inkml:trace>
  <inkml:trace contextRef="#ctx0" brushRef="#br0" timeOffset="125157.77">1657 16977 1976 0,'0'1'-137'16,"0"-1"37"-16,4 1 47 16</inkml:trace>
  <inkml:trace contextRef="#ctx0" brushRef="#br0" timeOffset="126124.22">3527 17603 858 0,'-4'-14'291'0,"1"-4"-275"0,3 4-16 15,-1 2 1-15,4 0 13 16,-2 11 39-16,3 2 17 15,5 11 25-15,-4 0 6 16,6 12-18-16,-4 2-9 16,0 12-9-16,1 10-5 15,1 7 0-15,4 12 0 16,0 1-11-16,1-4-9 0,1-1-19 16,-1-7-6-16,4 0-7 15,2 5-1-15,6 0-2 16,1 6 0-16,1-3-1 15,-3-1 0-15,-1-8 2 16,-3-9 5-16,-4-8-76 16,0-4-69-16,-3-1 83 15</inkml:trace>
  <inkml:trace contextRef="#ctx0" brushRef="#br0" timeOffset="127238.1">13647 17030 223 0,'-15'-10'142'0,"4"-2"60"16,1 1-28-16,5 0 14 15,5 6-11-15,0 2-62 16,1 1-18-16,-1 2-16 16,0 0 2-16,0 0 13 15,3 6-6-15,7 23-22 16,10 43-11-16,-13-19-5 15,-1 4-4-15,1 5-4 16,-1 1 0-16,1 5-11 0,-1-1-3 16,0 0 2-16,-3-1 0 15,-1 2 3-15,3 0-2 16,-2 8-6-16,0 0-5 16,0 4-11-16,0-4-3 15,-1-16-4-15,-1-6 0 16,2-14-3-16,3 1 1 15,-1-10-3-15,2 3-21 0,3-7-90 16,-2-2-12-16,3-2 61 16</inkml:trace>
  <inkml:trace contextRef="#ctx0" brushRef="#br0" timeOffset="142255.72">3539 6211 269 0,'-3'-6'254'16,"-3"0"24"-16,1 2-43 16,0 1-23-16,2 2-68 15,-1-3-14-15,3 3-19 16,0 1-7-16,-1 0-10 15,1 0-6-15,0-1-24 16,0 1-11-16,0 0-11 16,0 0-2-16,-3 18 1 15,-8 30 4-15,6-21 1 16,4 5-1-16,0 5-6 16,0 4-4-16,-1-2-12 15,4 6-3-15,-4-7-7 16,0 3-3-16,6-2 2 0,-5-1 0 15,2 2 4-15,2 4 5 16,-7-1 5-16,-2 2 2 16,2 5-1-16,2 0-2 15,-1 0-7-15,0 0-2 16,3-3-7-16,-1-1-1 16,-5-3-6-16,5 1-1 15,-3 4 5-15,-7-1 1 0,12 4 7 16,-11 0 1-16,-1-5-1 15,3 0 0-15,3-4-3 16,0-1-1-16,0 0-3 16,1-3-2-16,-5 6 0 15,7 2-1-15,0-1 1 16,-5 11-1-16,-4 3 1 16,-4 0 2-16,-2 3 0 15,0-9 0-15,4-7-2 16,2-8 0-16,1-3-2 15,6 5 0-15,2 7-1 16,2 10-1-16,1 13 0 16,-1-4 0-16,-4-1-1 15,-1-9 2-15,-2-11 0 16,3 0-1-16,-2-4 1 16,3 6-1-16,0 10 0 15,0 1 0-15,3 5 0 0,0-2 0 16,1-7-1-16,-1-4 0 15,0-3 1-15,1-8-1 16,-5 0 1-16,3-8 0 16,-2 6 0-16,-3 2 0 15,2 5 1-15,-2 3 0 16,-2 0-1-16,1 0 0 16,3 1 0-16,-1-1 0 0,0 1 0 15,6 4 1-15,-6-14-1 16,1 2 0-16,2-11 0 15,-4-3-1-15,7 6 1 16,-1 0-1-16,0 2 0 16,-1-2 1-16,-2-1-1 15,1 2 1-15,0 1 2 16,0 0 0-16,0-1 2 16,-2-6-1-16,1-6-1 15,4 1 0-15,0-7-3 16,0-3 0-16,0 0 0 15,-2-6 0-15,-4-3-3 16,4 0-18-16,-3-5-58 16,3 2-48-16,1-1 58 15,0 0 16-15</inkml:trace>
  <inkml:trace contextRef="#ctx0" brushRef="#br0" timeOffset="142708.25">2769 9973 858 0,'-6'-6'369'0,"2"0"-193"16,1-6-26-16,3-6 47 15,4 2-28-15,3 3-24 16,1 3-15-16,0 8-36 15,0 5-11-15,2 10-11 16,3 3-5-16,0 6-25 16,5 0-11-16,-2 3-12 15,5 6-3-15,7 6 2 16,-4 8 1-16,-1 2 2 16,-8 1 1-16,-2 3 0 15,0-5 0-15,-2-7-1 16,5-5 1-16,-7-16 10 15,-3-8 7-15,3-4 16 16,-5-8 6-16,5 1 0 16,1-4-4-16,-3-7-15 15,4-2-7-15,-2-14-11 0,3-9-4 16,1-12-7-16,1-8-3 16,1-5-4-16,-2-5 2 15,1 4-22-15,-1 2-35 16,4 0 92-16,-1-7-780 15,-6-13 566-15</inkml:trace>
  <inkml:trace contextRef="#ctx0" brushRef="#br0" timeOffset="143542.41">3178 6616 631 0,'-1'0'388'15,"0"0"-84"-15,-1 0-103 16,1-1 23-16,0 0-86 16,0-8-17-16,3-8-28 15,16-27-23-15,-3 18-25 16,4-4-2-16,4-6 4 16,3 0 3-16,6-6 1 15,1-5-2-15,-7-2-9 16,6-1-6-16,-8 2-10 15,-5 7-4-15,10 8 2 0,-12 3 3 16,-2 7 7-16,-3 0 5 16,-6 7 5-16,5 4-1 15,0 2-9-15,3 8-6 16,1 2-11-16,-1 6-2 16,2 10 5-16,2 5 6 15,-3 11 13-15,-1 4 6 16,5 8 7-16,0-1-2 0,6 3-12 15,3 4-7-15,8-7-15 16,-5-1-4-16,-4-10-5 16,4-4 0-16,-16-7-1 15,2 0 10-15,-2 3-38 16,-1-4-23-16,10 5-704 16,10 1 537-16</inkml:trace>
  <inkml:trace contextRef="#ctx0" brushRef="#br0" timeOffset="146301.51">653 6684 610 0,'-1'-1'338'0,"0"0"-77"16,0 1-19-16,1 4-81 15,3 25-24-15,11 56-40 16,-6-26-20-16,-2 9-36 15,5 3-7-15,0 6-1 0,-3-5 6 16,0-7 13-16,-4-1 2 16,-4-13 12-16,0-3 1 15,-2-12 2-15,-1-11 0 16,-4-12-18-16,-1-4-6 16,-5-16-13-16,-2-7-5 15,-2-14-12-15,-4-10-3 16,0-17-6-16,-4-8-2 0,7-16 1 15,-1-10-2-15,14-1-3 16,11 0-1-16,10 13-4 16,8 7 0-16,9 9 2 15,0 8-1-15,5 1 2 16,4 5 0-16,0 3 0 16,-2 2 1-16,-1 8-1 15,4 5 1-15,-2 19-3 16,-8 10 0-16,-9 18 3 15,-13 4 1-15,-15 10 5 16,1 6 1-16,-28 1 2 16,0 8-1-16,-12 4 12 15,-6-4 10-15,15 10 22 16,2-6 15-16,10-1 7 16,1-3-1-16,7-11-11 15,5 2-9-15,9-8-14 16,9 0-6-16,7-5-7 0,1-3-3 15,4-3-6-15,2-5-2 16,2-5-4-16,8-3-2 16,7-4-2-16,-3-4 0 15,8-3-9-15,3-2-33 16,-13-2-61-16,13 1-63 16,-2 0-135-16,-5-2 19 15,12 2 157-15</inkml:trace>
  <inkml:trace contextRef="#ctx0" brushRef="#br0" timeOffset="146542.25">1541 6879 946 0,'-1'-8'510'0,"-14"10"-136"15,-3 13-6-15,-18 9-80 16,-11 2-57-16,-4 15-68 16,-1-2-29-16,18-1-57 15,16-3-25-15,18-14-32 16,7-5-9-16,21-14-2 15,2-5 3-15,12-8 7 16,-7-5 1-16,-2-1-4 16,-7-2-1-16,-7 1-2 15,-12-3 2-15,-8-4-16 16,-2-2-30-16,-12 0-72 16,9-5-15-16,-5 6 62 15</inkml:trace>
  <inkml:trace contextRef="#ctx0" brushRef="#br0" timeOffset="146896.31">1642 6889 1249 0,'-3'30'567'16,"2"-1"-238"-16,-5 2-82 16,1 2-9-16,0-7-78 0,7-10-83 15,4-4-24-15,4-11-27 16,0-4-2-16,3-8 1 15,1-9 0-15,8-6-5 16,-4-7-4-16,5-6-8 16,4 1-1-16,-1 1-1 15,2 2 2-15,-3 16 9 16,-9 5 6-16,-7 8 10 16,-4 16 5-16,-9 5 7 15,2 10 0-15,-5 12-4 16,-3-6-7-16,7 2-14 15,-3-9-5-15,5-10-10 16,1-3 1-16,3-7-23 16,0-1-25-16,2-3-64 15,-5 0-64-15,0-1-293 16,10-5 306-16</inkml:trace>
  <inkml:trace contextRef="#ctx0" brushRef="#br0" timeOffset="147260.26">2209 6671 723 0,'-12'22'415'15,"-4"12"1"-15,-4 8-176 16,-1 12 32-16,1 8-56 0,3-4-74 16,4-8-25-16,13-12-69 15,5-13-24-15,15-15-19 16,3-8 0-16,-1-19 21 15,0-10 12-15,-5-19 26 16,0-6 10-16,2-8 5 16,-3-4-3-16,2-3-5 15,-1-1-3-15,-3 17-4 16,-3 13 2-16,-7 22 10 16,-2 6 1-16,-3 11-8 15,-3 5-7-15,-3 8-27 16,2 5-12-16,3 11-13 15,6 5-5-15,6 8-4 16,1 5 4-16,6 10-23 16,0 2-44-16,8 9-46 15,-10-2 3-15,-9-4 52 0</inkml:trace>
  <inkml:trace contextRef="#ctx0" brushRef="#br0" timeOffset="148347.19">1606 6823 775 0,'0'-3'403'0,"-3"0"-161"16,1 6 37-16,1-3-105 16,0 0-26-16,-5 22-3 15,-6 34-14-15,4-18-19 16,0-3-10-16,4-4-34 15,1-7-18-15,5-11-26 16,-1-2-6-16,10-9-6 16,-5-2 0-16,2-5 0 15,9-6-1-15,-7-7-3 16,8-5 0-16,2-5-4 16,2-2 1-16,-2-4-1 15,1 9-1-15,-8 9 0 16,-5 9 2-16,-5 17-9 0,-3 3-34 15,-5 21-59 1,-2 3 59-16</inkml:trace>
  <inkml:trace contextRef="#ctx0" brushRef="#br0" timeOffset="149176.34">519 7769 540 0,'-6'-1'415'0,"1"-2"-9"15,5 7-36-15,0-5-29 16,4-1-108-16,-4 2-44 15,1 0-58-15,28 0-18 16,52 2-15-16,-28-11-7 16,2-7-30-16,5-7-14 15,11-5-26-15,2 4-9 16,-3 2 3-16,-12 1-2 16,-19 4-57-16,-7 3-38 0,-15 6 44 15</inkml:trace>
  <inkml:trace contextRef="#ctx0" brushRef="#br0" timeOffset="149352.97">781 7841 1248 0,'-10'40'521'0,"2"-8"-328"15,-1-1-92-15,9 3 9 16,14-8-79-16,-6-5-26 15,3-2-39-15,1-8-123 16,-9-1 109-16</inkml:trace>
  <inkml:trace contextRef="#ctx0" brushRef="#br0" timeOffset="149608.79">1150 8098 1191 0,'0'32'550'16,"-2"2"-272"-16,-4-7 25 16,2-8-127-16,3-5-33 0,0-14-55 15,2 0-16-15,6-12-22 16,-5-2-4-16,5-9-10 16,1-2-11-16,-1-6-15 15,8 1-5-15,2-1 1 16,2-2-8-16,3 3-49 15,2 1-44-15,6-2-203 16,6 6 217-16,6 0 2 16</inkml:trace>
  <inkml:trace contextRef="#ctx0" brushRef="#br0" timeOffset="149741.26">1541 7868 841 0,'1'29'558'16,"-3"6"-83"-16,-1 5-65 15,-8-6-76-15,-4-5-142 16,6-6-58-16,0-13-89 15,8-3-23-15,8-9-11 16,-1-7 5-16,1-10-595 16,-3-6 440-16</inkml:trace>
  <inkml:trace contextRef="#ctx0" brushRef="#br0" timeOffset="150118.62">1565 7645 1104 0,'-10'15'518'15,"9"-7"-81"-15,10 7-350 16,2 0-2-16,4 5-23 16,9 8-44-16,-3 1-7 0,4 12 2 15,-2 6 5-15,0 16 18 16,0 9 20-16,-3 1 16 16,-1 1 5-16,-3-14 7 15,-3-8-6-15,-6-20-3 16,-2-11-8-16,-4-18-8 15,-1-9-6-15,5-24-15 16,-3-17-5-16,1-30-15 16,3-12-5-16,6-3-7 15,7 10-1-15,8 23-4 16,2 16 0-16,-6 16 2 16,-1 6 2-16,-4 9 6 15,-1 5 1-15,-5 7 2 16,-4 3-3-16,-4 13-4 15,-7 4 1-15,-10 14-9 16,-4 11-22-16,-32 12-8 16,-8 4 252-16,-8 13-176 0</inkml:trace>
  <inkml:trace contextRef="#ctx0" brushRef="#br0" timeOffset="150416.18">443 8886 1363 0,'32'-28'672'16,"0"1"-265"-16,9-16-212 15,18 6 57-15,1-8-129 16,0-2-18-16,17 4-46 16,1 0-20-16,0 9-25 15,-4 2-7-15,-13 11 6 16,-10 4-9-16,-9 7-48 16,-1 9-16-16,-17 11 27 15</inkml:trace>
  <inkml:trace contextRef="#ctx0" brushRef="#br0" timeOffset="150599.37">1057 8681 1634 0,'-29'36'676'16,"-3"-1"-461"-16,5 10 29 16,-1-2-118-16,2-7-48 15,11 5-47-15,0-3-17 16,6-4 10-16,5 2-13 0,2-7 23 15,2-1 235-15,3-6-208 16</inkml:trace>
  <inkml:trace contextRef="#ctx0" brushRef="#br0" timeOffset="150778.84">1202 9076 1632 0,'-6'9'652'0,"3"-4"-401"16,1 3-132-16,0 3 27 16,2 2-78-16,4-1-48 15,-1-5-6-15,6-4-23 16,-2-5 311-16,1-11-232 16</inkml:trace>
  <inkml:trace contextRef="#ctx0" brushRef="#br0" timeOffset="151464.59">1342 8642 1172 0,'4'5'527'16,"-1"-5"-226"-16,4 0-175 0,6 4 78 15,4 5-92-15,4 7-46 16,-1 3-7-16,-1 14-30 15,-4-3-7-15,-6 4-5 16,-6-2-3-16,1 0-5 16,1 0-2-16,2-6-2 15,1 0-1-15,-5-10-1 16,2-1 0-16,1-5-2 16,-2-8 1-16,7-6 0 15,-8-12 0-15,8-13 3 16,1-1 0-16,3-8-1 15,3-5 0-15,-7 3 7 16,-1 1 5-16,-5 14 15 16,4 18 3-16,-2 10 5 15,-3 5 2-15,-1 12-4 16,-2 3 3-16,-1 7-10 16,0 4-4-16,0-5-9 15,0 0-6-15,4-5-5 0,-1-5-2 16,5-10-2-16,1-4-1 15,3-8 1-15,-1-7 1 16,3-10-1-16,-5-5-1 16,5-3-1-16,-5 2 0 15,2 8 1-15,0 4-1 16,-4 8 1-16,2 4 1 0,-2 5 1 16,-1 3 1-1,3 12 0-15,-1 2 0 0,4-7-2 16,4-3-1-16,7-11 1 15,3-6 0-15,13-3 2 16,-5-6-1-16,2 2 0 16,-4 3 2-16,-9-1 11 15,3 10 10-15,-6 1 9 16,-1 1 1-16,-4 9-6 16,-2-1-10-16,-2 1-6 15,-3-4-5-15,-1-4 10 16,3 7-16-16,1-6-18 15,2 6 183-15,-1-1-142 16</inkml:trace>
  <inkml:trace contextRef="#ctx0" brushRef="#br0" timeOffset="152079.21">645 9705 1183 0,'-20'0'550'15,"-2"9"-267"-15,5 10 28 16,-1 18-88-16,-3 14-49 15,3 27-57-15,-3 14-21 16,3 12-34-16,8-3-13 16,14-4-22-16,9-10-9 0,16-14-11 15,-6-10-4-15,4-20 0 16,0-7-2-16,2-13 7 16,1-4-19-16,-7-11-55 15,-2-7-41-15,-4-4-118 16,1-6 484-16,-2-9-229 15</inkml:trace>
  <inkml:trace contextRef="#ctx0" brushRef="#br0" timeOffset="152644.37">893 10032 1124 0,'15'47'493'16,"4"11"-284"-16,3 2 33 0,2 3-31 16,-3-1-38-16,0-4-40 15,-6-5-25-15,-1-15-51 16,-5-9-18-16,-1-13-19 16,-8-9-1-16,-8-8 5 15,8-3 2-15,-11-10-1 16,2-5-3-16,-6-16-11 15,-20-12-3-15,-1-17-5 16,-5-13-1-16,5-13-2 16,13-2-3-16,20 7-3 15,14 10-1-15,25 22-3 16,11 9 1-16,1 9 3 16,4 6 1-16,-12 6 3 15,-7 2 2-15,-6 11 0 16,-7 2 2-16,-8 23 2 15,-6 6 5-15,-11 26 16 0,-9 10 5 16,-13 11 19 0,-2 7 7-16,-7 1 19 0,10-5 4 15,2-19-2-15,8-6-3 16,16-22-20-16,-7-11-6 16,23 0-5-16,-5-8-2 15,9 5-6-15,8 4-5 16,2-3-10-16,5-2-2 15,1-6-5-15,1-3 0 16,-11-13-3-16,0 3-3 0,-6-2-10 16,0-4-16-16,0 1-27 15,-2-5 42-15,-6-6-7 16</inkml:trace>
  <inkml:trace contextRef="#ctx0" brushRef="#br0" timeOffset="152837.57">1374 9954 1515 0,'15'-14'653'0,"8"-7"-325"15,7-8-73-15,11-10-20 16,3 0-69-16,4 4-86 16,-2 4-30-16,-4 6-38 15,-2-4-4-15,1 5-9 16,-3 0-16-16,-1 1-52 0,3 8 47 15,-22 1-1-15</inkml:trace>
  <inkml:trace contextRef="#ctx0" brushRef="#br0" timeOffset="153012.96">1761 9668 970 0,'-12'19'539'0,"7"8"-212"15,-4 16 38-15,2 6-43 16,-2 8-102-16,-7 1-43 0,11 4-81 15,-3-7-31-15,8-2-46 16,0-7-5-16,2-6-13 16,3-3-17-16,-1-13 221 15,1 2-163-15</inkml:trace>
  <inkml:trace contextRef="#ctx0" brushRef="#br0" timeOffset="153269.31">2012 9717 1726 0,'10'-10'635'0,"5"-6"-520"15,-1-7 14-15,13-3-17 0,3-5-30 16,10 1-34-16,-1 4-15 15,-1 3-21-15,0 5-4 16,-9 8 4-16,8 5 2 16,-4-2-49-16,2 3-31 15,0-1-649-15,-3 1 503 16</inkml:trace>
  <inkml:trace contextRef="#ctx0" brushRef="#br0" timeOffset="153483.31">2186 9663 1444 0,'-10'55'688'16,"4"-13"-302"-16,6 3-184 15,0-6 2-15,4-3-139 16,3 4-42-16,1-6-15 15,4 1 35-15,-2-3-49 16,0-3 232-16,0-4-165 16</inkml:trace>
  <inkml:trace contextRef="#ctx0" brushRef="#br0" timeOffset="153827.41">2462 9192 1529 0,'21'11'626'0,"-7"-4"-347"15,6 5-102-15,-5 4 43 16,4 6-67-16,-1 21-64 16,-7 7-15-16,3 20-17 15,1 11-4-15,-12 7-11 16,1-4-4-16,-10-6-14 16,-8-7-9-16,0-10 1 15,-2-3-8-15,3-7 170 16,8-4-360-16,3-22 174 15</inkml:trace>
  <inkml:trace contextRef="#ctx0" brushRef="#br0" timeOffset="159946.38">3184 11567 697 0,'-7'0'315'0,"-1"-1"-129"15,1-2-4-15,2 3-6 16,1 0-23-16,0 5-35 15,4 9-7-15,-1 12-16 16,1 17-4-16,-1 24-14 0,-2 12-11 16,0 19-18-16,-3 6-6 15,-2 7-10-15,-1-2-5 16,-2 3-11-16,6-3-5 16,2-5 1-16,3-1 3 15,0-7 9-15,1 0 5 16,2-5 0-16,2 0-5 15,-2-4-7-15,-1 3-4 16,0-7-6-16,2 6-1 0,3 1-2 16,-1-2-2-16,-3 9 1 15,-2 1-1-15,-1 6 2 16,-2 6 1-16,-3 1-1 16,-1-3 1-16,-3 5-2 15,5 4 0-15,1-2 0 16,0-3 0-16,3-10 3 15,0-15 1-15,3 0 0 16,2 0 1-16,4-6-2 16,-3 0-2-16,0-12-2 15,0-4 0-15,0 5 0 16,2 3 1-16,-2 3 0 16,0 3 1-16,-4-2 2 15,0 0-1-15,-2 3 0 16,0-1 0-16,-1 3-1 15,-5-2 0-15,-1 0-1 16,-3-6 1-16,1-4-1 0,0 1-1 16,2 0-1-16,1 2 0 15,-2 4 0-15,1 4 0 16,-1-1 0-16,3-1 1 16,2-12-1-16,-3-7 2 15,5-6 1-15,-10-13 2 16,2 4 1-16,2-4 0 0,-3-7-2 15,8 5-1-15,0-5-1 16,1-3-2-16,1-5-1 16,1-4 0-16,-1-9-1 15,-2-4-7-15,-3-8-18 16,3-2-11-16,-5-7-40 16,-2-1-23-16,-1 1-65 15,-8 0-45-15,-1-2-93 16,5-1 180-16</inkml:trace>
  <inkml:trace contextRef="#ctx0" brushRef="#br0" timeOffset="160266.1">2697 16982 689 0,'-9'0'366'0,"6"0"-94"16,3 4-42-16,0-1-55 0,0-3-31 15,0 0-20-15,0 0-6 16,15 14-28-16,30 29-9 16,-21-9-12-16,2 1-5 15,10 6 2-15,1 0 0 16,-7-10-7-16,5 0-3 16,-14-11-5-16,1-6-4 0,2-12-10 15,-3-3-5-15,0-14-6 16,-1-7-4-16,5-7-3 15,-1-9-2-15,1-7-6 16,-1 0-1-16,-2-7-3 16,-4-3-8-16,-3-6 220 15,-3-6-924-15,-13 2 581 16</inkml:trace>
  <inkml:trace contextRef="#ctx0" brushRef="#br0" timeOffset="160979.2">2762 12464 609 0,'5'60'324'16,"0"-37"-77"-16,0-6-58 16,5-13-56-16,0-7-34 15,4-16-29-15,1-9-1 0,6-26 6 16,5-8 5-16,4-22 10 16,4-12 8-16,1-5-8 15,-10-8-6-15,-1 10-11 16,-5 8-4-16,-5 15 1 15,5 9 0-15,-6 15-1 16,4 8 0-16,-2 13-5 16,-1 12-5-16,1 16-17 15,-2 12-8-15,7 28-13 16,5 12-2-16,6 16-4 16,11 8-3-16,15 1-5 15,-1-3-1-15,2 0-2 16,-4-4 6-16,-10-8-33 15,1 5-37-15,-1 0-89 16,6 4 55-16,7 9 39 16</inkml:trace>
  <inkml:trace contextRef="#ctx0" brushRef="#br0" timeOffset="165404.47">570 14199 864 0,'16'52'372'0,"4"24"-190"15,-2 7-30-15,4 15-36 16,-6 0-30-16,-2-8-31 16,-3-6 22-16,-8-21 38 15,-5-10 13-15,-4-19 7 16,-5-8-31-16,-3-6-48 16,-6-7-14-16,-3-12-16 15,0-9-6-15,3-26-8 16,-4-18-3-16,-6-33-10 15,-7-12-1-15,1-28-1 16,8-8 1-16,18-1 1 16,10 5 1-16,20 19-2 15,11 15 0-15,11 15 2 16,-5 7 1-16,6 13 3 0,-5 4 2 16,-5 16 2-16,1 5 5 15,-12 19 2-15,-2 10 11 16,-5 21 25-16,-2 15 2 15,-13 31 1-15,-3 14-8 16,-11 16-19-16,-5 9 1 16,-5-10 4-16,-3-7 2 15,2-8-2-15,2-7-2 16,3-12 1-16,9-1 2 0,3-20 13 16,6-8 4-16,11-12 7 15,5-5 2-15,11-9-8 16,3-3-5-16,15-12-13 15,3-6-8-15,19-2-13 16,3 0-4-16,-1 6-3 16,-4 1 2-16,-13 2-27 15,-7 3-17-15,-9 1 70 16,-3 0 52-16,-5 6-47 16</inkml:trace>
  <inkml:trace contextRef="#ctx0" brushRef="#br0" timeOffset="165631.49">1254 13915 1557 0,'18'-17'696'0,"4"-2"-381"16,12-9-117-16,8 2-35 15,0 1-100-15,2 11-26 16,-7-3-29-16,-3 3-3 15,3 4-2-15,-1-10 8 16,5 0-40-16,-4 2-32 16,-12 2-103-16,0 0-75 15,-8 6 149-15</inkml:trace>
  <inkml:trace contextRef="#ctx0" brushRef="#br0" timeOffset="165782.41">1722 13635 754 0,'-42'30'452'16,"30"-7"-72"-16,7 6-95 15,5 12-36-15,1 19-50 16,4 15-35-16,-1 10-54 16,-2-3-30-16,-1-4-46 15,0-10-11-15,1-16-34 16,1-4 357-16,5-12-267 16</inkml:trace>
  <inkml:trace contextRef="#ctx0" brushRef="#br0" timeOffset="166065.19">1942 13350 1426 0,'23'4'615'16,"-11"27"-257"-16,0 8-181 16,1 16-31-16,-1 11-36 0,2 7-64 15,-1 2-17-15,6-2-18 16,1-6-4-16,-1-7 1 16,6-2-5-16,-8-15-22 15,-5-3 12-15,-4-17-4 16</inkml:trace>
  <inkml:trace contextRef="#ctx0" brushRef="#br0" timeOffset="166288.37">1810 13554 1547 0,'6'-43'681'0,"4"-3"-366"16,6 0-60-16,12 10-97 15,4 5-51-15,10 10-44 0,7 6-12 16,-6-1-20-16,4-2-9 16,5 7-12-16,-4-3-4 15,13 6-3-15,2 7-11 16,1 0 24-16,-6 1 196 16,1 5-159-16</inkml:trace>
  <inkml:trace contextRef="#ctx0" brushRef="#br0" timeOffset="168986.76">3122 17520 611 0,'-6'0'293'16,"1"0"-52"-16,-3 3-142 15,-2 5-9-15,0 10 2 16,-6 0-17-16,-3 9 4 16,-1 10 3-16,-8 6 19 15,-11 11-2-15,-8 8-17 16,-6 6-13-16,3 15-32 16,11-3-9-16,8 8-13 15,6-6-2-15,7-12 7 16,7 1 4-16,11-19 4 15,6-3 1-15,11-6-9 16,7 0-4-16,14 0-2 16,7-1-2-16,5-1-3 0,0 10-4 15,-14-2-1-15,0 2-1 16,-6-6 0-16,0-14-1 16,2-10 1-16,-2-5 0 15,-5-9 1-15,-4 0 0 16,-4-3 0-16,-3-4 3 15,-7-4 0-15,-2 3 3 16,-6-8 12-16,-2 6 3 0,-2 0 6 16,-3-7-1-16,-5 5-9 15,-3-1-4-15,-6-3-5 16,-2 1-3-16,0-4-3 16,-2-8 0-16,1-8-2 15,-6-5 0-15,-7-6 0 16,-3 1-1-16,-12 6 3 15,5-1 2-15,4 3 2 16,6 5 0-16,14-13-5 16,2-7-2-16,5-9-2 15,2-10-1-15,8-8 0 16,2-2 0-16,11 6-2 16,6-1 1-16,6 10-1 15,3 7 0-15,13 2 0 16,8 7 1-16,7 2 0 15,7 2 1-15,-3-5 0 16,-8-1 0-16,-6-3 0 16,-7 3 1-16,-3 13-1 0,-3 7 1 15,-5 12-1-15,-4 2 1 16,-8 3 0-16,-2 4 0 16,-5 5 1-16,-3 6-1 15,-5 5 2-15,-1 1-1 16,-10-2 1-16,1-1-1 15,-3 5 0-15,-4 3-1 16,-2 9 0-16,-6 1 0 0,-5 8 0 16,-13 3 0-16,1 7-1 15,1 1 1-15,3 3 0 16,13-2 0-16,7-5 0 16,5 5 0-16,7-11-1 15,2 0 1-15,6 10-1 16,3-4 0-16,9 17-1 15,6 6 1-15,8 2 0 16,8-2 0-16,13-10 2 16,-1-7 0-16,9-15 4 15,-8-6 3-15,-7-7 2 16,-1-4 1-16,-5-5-1 16,3-1 0-16,-4 2-1 15,1-2-2-15,-4 1-1 16,4-2 1-16,-4-3-2 0,3 1 0 15,5-8 24-15,5 0 3 16,10-2-501-16,9 4 365 16</inkml:trace>
  <inkml:trace contextRef="#ctx0" brushRef="#br0" timeOffset="187042.43">7346 6521 623 0,'-1'-1'325'15,"0"0"-108"-15,-1 3-62 16,1-2-17-16,0 0-41 15,0 0-8-15,0 0-14 16,0 1 2-16,1-1 12 16,0 0 4-16,13 8 1 15,9-5-4-15,38-4-18 0,-24-4-9 16,11 2-17-16,6 5-8 16,6 4-17-16,3 6-7 15,4 1-5-15,-3-1-1 16,2-4-1-16,0-4 1 15,11 0 0-15,2-1-1 16,1-2 2-16,-2-1 3 16,-14-1 5-16,8 0 2 15,8 1 0-15,-3 0-2 0,4 7-5 16,-12 0-1-16,-12 7 1 16,-5-1 1-16,-4 3 0 15,0-1 2-15,-6-3 4 16,3 1 3-16,1-7 6 15,-4 0 2-15,-6-6-3 16,2 1-3-16,-11-1-9 16,-3-4-2-16,1-1-6 15,-6-3 1-15,1 0 6 16,-5 1-21-16,-3 0-59 16,-1 0-49-16,3 6 61 15</inkml:trace>
  <inkml:trace contextRef="#ctx0" brushRef="#br0" timeOffset="188206.51">7765 10062 332 0,'4'-13'245'0,"-1"0"35"15,-7 4-31-15,-2 4-44 16,1 1-21-16,-10 0-27 16,3 3-10-16,2-3-17 15,1-1-10-15,3 0-25 16,6-4-18-16,5-1-37 16,-1-3-13-16,13-1-18 0,-2-1-2 15,7 0 1-15,7 2 1 16,9 3 8-16,6-2 4 15,15-1 5-15,6-2-2 16,19-1 6-16,6 0 7 16,5-6 6-16,1 3 0 15,7 0-13-15,0-2-11 16,-5 4-8-16,-2-2 0 16,-12-2 4-16,-2 1 2 0,1-1 3 15,-2 3 1-15,-7 3-1 16,-9 1-3-16,-8 5-6 15,-6 0-1-15,-3 3-4 16,0-2-1-16,4-2 0 16,5 0 0-16,-4-1 0 15,-3-2 1-15,-4-2 6 16,-1-1 4-16,1 0 3 16,5 2 0-16,1 2-5 15,3 3-1-15,3 4-1 16,-4 2-1-16,-5 3-2 15,-10 0-1-15,-15 0 0 16,3-1 0-16,-8-2 1 16,5 0-1-16,7-2-2 15,-3-2 1-15,4-1-3 16,-4-1 0-16,0-1-2 0,0 8 1 16,-4-3-1-16,0 0 11 15,0 4-41-15,-4-4-25 16,2 0 229-16,1 9-161 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30T15:34:37.94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3506 1251 418 0,'0'-21'322'0,"1"2"27"0,-1-1-60 0,-1 6-19 0,-4 1-39 0,5 5-27 0,-6 8-57 0,1 3-30 0,-4 16-43 0,1 9-19 0,4 26-12 0,-3 11 3 0,8 22 8 0,-9 12 0 0,4 10 2 15,4 6-3-15,-9-12-17 0,6-4-7 0,-4-15-14 0,3-13-4 0,9-16-4 0,-4-12 4 16,9-16-56-16,-4-4-72 0,1-11-252 0,6-3 231 0</inkml:trace>
  <inkml:trace contextRef="#ctx0" brushRef="#br0" timeOffset="5665.17">3669 1720 477 0,'-13'-8'307'0,"-2"5"21"16,-5 2-48-16,-5 6-50 0,-4 2-22 16,2 0-35-16,9 2-18 15,4-6-24-15,11 1-13 16,10-4-26-16,-6-2-8 15,12 0-8-15,1-1-3 16,8 1-10-16,11 3-5 16,3 2-17-16,6 3-5 15,13 2-11-15,12 0-6 16,1-3-4-16,-1-4-2 0,-5-5-1 16,-8-3-1-1,-5-4 1-15,0 2 0 0,-10-1-5 16,-3 0-28-16,-4 4-96 15,-1-2-73-15,-6-3-255 16,4-1 277-16</inkml:trace>
  <inkml:trace contextRef="#ctx0" brushRef="#br0" timeOffset="5903.06">4378 1284 879 0,'-9'-16'501'0,"1"-1"-29"16,2 5-115-16,-1 10-119 16,-4 7-59-16,-9 22-109 0,3 14-28 15,-2 25-19-15,5 13-1 16,11 11-4-16,-2-3-2 16,10 3-6-16,-4-2-1 15,4-14 1-15,4 0 1 16,-7-12-76-16,9-5-69 15,-10-6-222-15,-2-7 213 16</inkml:trace>
  <inkml:trace contextRef="#ctx0" brushRef="#br0" timeOffset="6149.41">4582 1507 1270 0,'17'-26'597'16,"7"3"-265"-16,15-1-147 15,8 1 0-15,20 2-96 16,1 2-31-16,11 5-27 16,-6 1-7-16,6 6-10 15,5-3-3-15,-10 0-3 16,-6 3-26-16,-13 0-115 15,-6 0-94-15,-9 3 131 16</inkml:trace>
  <inkml:trace contextRef="#ctx0" brushRef="#br0" timeOffset="6367.83">5294 1205 879 0,'-43'74'521'0,"5"11"-30"0,7 17-240 16,7 0-1-16,13-8-106 15,3 0-56-15,8-9-59 16,3-7-11-16,2-10 1 16,4-6-17-16,6-9-140 15,1-6 106-15</inkml:trace>
  <inkml:trace contextRef="#ctx0" brushRef="#br0" timeOffset="6598.22">5830 1188 1773 0,'-21'1'623'0,"9"20"-461"16,9 8-69-16,5 23 8 16,-2 11-7-16,0 13-75 15,-6 0-8-15,-1-3-2 0,5-4 5 16,2-6-54-16,-2-6-66 16,2-3 69-16</inkml:trace>
  <inkml:trace contextRef="#ctx0" brushRef="#br0" timeOffset="6794.71">5448 1473 1735 0,'-6'-46'675'0,"29"8"-466"16,8-1-65-16,12-1-10 15,8-1-63-15,17 4-58 16,0 2-2-16,2 10-44 15,-1 5-45-15,-14 14-140 16,-1 6 71-16,-11 13 66 16</inkml:trace>
  <inkml:trace contextRef="#ctx0" brushRef="#br0" timeOffset="7182.2">6259 1505 1365 0,'3'63'653'16,"-3"2"-333"-16,1 14-54 0,5 8-47 15,3-5-114-15,4-2-38 16,4-16-29-16,-9-13-7 16,-6-15-9-16,1-10 0 15,-2-17 7-15,0-5 1 16,5-19-6-16,-8-13-3 16,-9-25-12-16,0-22-7 15,4-35-7-15,3-13-7 16,7-9-6-16,3-2-1 15,8 26 3-15,12 13 3 0,13 24 5 16,9 16 3-16,1 14 5 16,-3 9 8-16,1 10 7 15,1 13 1-15,-8 16 3 16,-4 12 0-16,-4 20 5 16,-14 9 4-16,-3 14 6 15,-7 6 2-15,-28-2-3 16,-1-1-3-16,-22-17-9 15,-8-8-2-15,3-14-17 16,-6-10-28-16,1-7-91 16,1-12 8-16,3-17 50 15</inkml:trace>
  <inkml:trace contextRef="#ctx0" brushRef="#br0" timeOffset="8135.72">8227 1246 1574 0,'-2'5'16'0,"10"3"45"16,1 12 89-16,0 18-3 15,0 24 26-15,-3 18-44 0,-1 20-55 16,-4-2-20-16,1 4-13 15,-5-9-1-15,-3-10 5 16,-3-9 3-16,-2-22-1 16,1-8-4-16,2-18-9 15,-1-8-3-15,5-16-2 16,-5-11-3-16,1-21-6 16,1-18-4-16,-2-38-8 15,11-12-2-15,-2-20-3 16,14 7-2-16,11 11-3 15,1 14-2-15,18 16-1 16,-4 3-2-16,1 17 3 16,2 1-1-16,4 13 1 15,2 10 0-15,2 13-1 16,-9 14 1-16,-19 26 2 16,-5 18 2-16,-27 35 3 0,-3 7 2 15,-20 15 1-15,-12 0 10 16,3-3 32-16,-1-1 10 15,13-13 9-15,12-12-10 16,17-26-29-16,11-11-10 16,25-19-1-16,17-8 1 15,22-15 5-15,3-18 3 16,5-16 15-16,-11-7 7 0,-10-14 9 16,-1 1 5-16,-24-3-1 15,-6 0 2-15,-24 14 7 16,-15 8 1-16,-20 15-10 15,-2 13-6-15,-17 16-15 16,-7 10-6-16,7 18-10 16,-4 1-7-16,23 9-8 15,16 6-7-15,11 5-2 16,14 1 0-16,13-2 2 16,4-4-2-16,15-10-64 15,2-4-53-15,16-5-126 16,2-9-69-16,23-4 192 15</inkml:trace>
  <inkml:trace contextRef="#ctx0" brushRef="#br0" timeOffset="8579.26">9662 1569 1798 0,'-18'-12'688'0,"-8"11"-518"0,-9 9-11 16,-14 13-46-16,-3 9-41 15,5 16-35-15,2 5-2 16,11 9 6-16,7 2-1 16,10-12-8-16,11-8-5 15,11-19-7-15,8-9-4 16,10-13 1-16,4-10 2 0,10-14 3 16,5-10 0-1,6-18-5-15,-3-1-2 0,-11 0-6 16,-5 7-1-16,-20 14 16 15,1 12 19-15,-9 15 11 16,-6 12 0-16,-2 24-14 16,-14 17-17-16,-16 23-8 15,-5 7 0-15,-3 5-4 16,9 0 0-16,13-9-2 16,13-6-2-16,11-11 1 15,6-11-3-15,12-18-1 16,-2-7 1-16,8-18 2 15,3-10 0-15,6-19 0 16,4-13-15-16,-1-16-49 16,5-6-34-16,5-8-81 0,2-6-39 15,10-12-160-15,1-3 234 16</inkml:trace>
  <inkml:trace contextRef="#ctx0" brushRef="#br0" timeOffset="8943.27">10107 1499 1278 0,'13'-32'686'16,"-9"24"-216"-16,-7 7-86 15,-9 14-193-15,-8 10-61 16,-18 17-37-16,0 13-12 16,-6 23-15-16,6 10-8 15,9 2-18-15,12-2-9 16,7-13-14-16,5-13-6 16,17-17-6-16,3-8 0 0,19-18-2 15,9-8 0-15,3-16-3 16,3-11-6-16,0-21-14 15,-2-1-8-15,0-12-6 16,-7-6 4-16,-7 4 14 16,-1-1 6-16,-21 11 10 15,-3 15 8-15,-11 17 5 32,-13 12 3-32,-7 18 10 0,-6 10 1 0,0 11 0 15,5 6-2-15,10-3-12 16,8-1-7-16,9-3-4 15,2-6 1-15,11 0-19 16,5-2-27-16,6-5-91 16,10-4-49-16,-3-10-97 0,1-5-215 15,4-17 342-15</inkml:trace>
  <inkml:trace contextRef="#ctx0" brushRef="#br0" timeOffset="9261.32">10623 1906 812 0,'13'-42'441'16,"-13"3"-79"-16,-4-2-48 15,6 12-100-15,1-1-62 16,8 9-100-16,1 4-23 0,-5 6-18 16,4 3-11-16,10 2-8 15,2 1 0-15,16 0 0 16,3 3 2-16,0 4 17 16,-6 2 50-16,-11 12 44 15,-12 2 40-15,-20 14 55 16,-9 10-17-16,-13 4 9 15,3-2-26-15,6-5-59 16,9-8-29-16,10-10-44 16,3-2-10-16,9-5-10 15,-10-1-3-15,16 3-4 16,-1-2-2-16,3 0-2 16,9 1 1-16,-16-4-17 15,-2 4-16-15,-17-4 125 16,-7 2-572-16,-12 6 386 15</inkml:trace>
  <inkml:trace contextRef="#ctx0" brushRef="#br0" timeOffset="9543.26">11166 1303 1716 0,'0'3'609'16,"-1"8"-421"-16,-10 16-67 15,0 19 27-15,-5 9-8 0,-2 11-72 16,0 3-15-16,-4 15-7 16,-1 2-4-16,2 5-18 15,5-10-5-15,13-23-10 16,3-14 1-16,20-15-3 16,0-9 0-16,5-14 3 15,-4-7 1-15,-2-16-1 16,0 1-4-16,4-3-24 15,4 1-18-15,5 3-108 16,5 8 17-16,2 12 67 16</inkml:trace>
  <inkml:trace contextRef="#ctx0" brushRef="#br0" timeOffset="10454.29">3613 3218 1452 0,'-31'-9'557'0,"-5"18"-384"0,-10 17-36 15,-11 27-2-15,-5 17-31 16,-12 20-40-16,16 9-12 16,0 16-10-16,10 2-4 15,27 2-6-15,0-8-6 16,40-23-10-16,4-9-3 16,21-21-5-16,5-9-1 0,6-19 0 15,6-12 0-15,-16-20 6 16,-10-8 4-16,-24-13 14 15,-11-6 22-15,-12-6 28 16,-11-5 4-16,-20 1 8 16,2 2-14-16,-2 9-17 15,8 7-5-15,22 9-17 16,7 3-12-16,21 0-18 16,19 0-6-16,24-3-4 15,8-4 0-15,13 2 1 16,-5-2 1-16,-7-1 1 15,0 8 0-15,-10 1 1 16,-8 1-1-16,-14-2 6 16,-1 3-21-16,-13-3-79 15,0-1-43-15,5-9 84 16,-3-7-6-16</inkml:trace>
  <inkml:trace contextRef="#ctx0" brushRef="#br0" timeOffset="10933.33">4137 3558 1120 0,'10'-39'591'15,"-3"12"-71"-15,1 5-142 16,-4 11-83-16,-2 6-56 16,0 6-118-16,-2 5-34 15,-7 13-32-15,-2 13-8 16,0 21-8-16,-4 13-3 0,-2 29-7 16,-5 1-1-16,-4 11-4 15,0-7-2-15,9-16 0 16,3-3-1-16,3-24-1 15,10 0 1-15,6-19 0 16,4-7 0-16,12-15 2 16,-1-10 4-16,5-13 3 15,6-7 0-15,13-7-6 16,11-3-6-16,1-5-7 16,-6-2-3-16,-9 0 1 15,-14-2 0-15,-1 4-9 16,-2 1-20-16,-9 3-61 15,-8 2-39-15,-13 2-88 16,-7 0-72-16,-8 3-113 16,-7 1-5-16,-11 3 78 15,2 9 84-15,-10 5 185 16,8 1 94-16,9 5 133 0,7-6 44 16,18-2 50-16,11 0-19 15,24-7-72-15,7-1-23 16,17-5-34-16,5-4-31 15,0-2-34-15,-6-5-15 16,-11 6-11-16,-8-2-19 16,-13-4 146-16,-3 1-114 15</inkml:trace>
  <inkml:trace contextRef="#ctx0" brushRef="#br0" timeOffset="11124.45">4142 3583 1995 0,'-9'-16'735'0,"13"-3"-582"16,9-3-26-16,14-2-5 15,12-5-54-15,16 5-55 16,-3 4-2-16,3 1-4 16,0 9-23-16,2 7 233 15,1 8-169-15</inkml:trace>
  <inkml:trace contextRef="#ctx0" brushRef="#br0" timeOffset="11342.38">5012 3391 1160 0,'-13'-14'642'16,"18"-8"67"-16,10 6-403 15,15-8-43-15,13 4-44 16,22 0-115-16,3 0-30 15,12 4-33-15,-1 1-9 16,-10 3-17-16,3 3-5 16,3 3-6-16,-4-1-18 0,-5 0-86 15,-5 2-36 1,-20 1-604-16,-7 2 511 0</inkml:trace>
  <inkml:trace contextRef="#ctx0" brushRef="#br0" timeOffset="11493.41">5617 3263 1135 0,'-39'50'628'16,"4"2"-192"-16,12 11-105 16,2-1-26-16,7-2-129 15,7 7-55-15,7 7-60 16,1 5-21-16,8 0-25 16,-3-6 11-16,-4-10 44 15,2-4 142-15,2-9-142 16</inkml:trace>
  <inkml:trace contextRef="#ctx0" brushRef="#br0" timeOffset="12332.31">8280 3109 987 0,'3'-6'517'16,"6"9"-186"-16,-9 16-77 15,-5 16-8-15,-14 39-65 16,-22 11-21-16,-24 28-28 0,-12 4-19 15,-17 1-46 1,11 2-19-16,12-14-27 0,8-9-7 16,12-25-5-16,4-8 12 15,11-15-26-15,3-5-22 16,21-8 21-16</inkml:trace>
  <inkml:trace contextRef="#ctx0" brushRef="#br0" timeOffset="13674.43">8731 3550 1509 0,'-6'-11'102'0,"3"7"-18"16,-1-7 98-16,-4 4-49 15,9 7-14-15,-4 5-17 16,-2 3-14-16,-15 8-24 16,2 7-5-16,-2 13-1 15,-2 12-5-15,3 20-18 16,-6 2-6-16,6 8-7 0,1-4 0 16,12-11-1-1,6-8 0-15,8-19 0 0,7-8 0 16,4-16 5-16,1-7 10 15,-1-11 24-15,8-8 6 16,-1-16 4-16,3-5-7 16,4-19-17-16,-2-6-1 15,11-12 3-15,2-9-1 16,1 2-7-16,-3 0-4 0,-5 5-7 16,-6 5 0-16,-3 0-4 15,-7-3-3-15,-5-1-5 16,-7-2-2-16,-13 3-2 15,-1 8-1-15,-11 14 7 16,4 14 2-16,2 19 7 16,-2 7 0-16,0 21-9 15,-3 7-7-15,-2 20-8 16,2 14-3-16,2 17-1 16,3 10 1-16,7 13 0 15,2 1 0-15,4-1 8 16,2-5-14-16,2-11-46 15,1-2-32-15,0-13-100 16,3-2-61-16,6-17 402 16,2-6-174-16</inkml:trace>
  <inkml:trace contextRef="#ctx0" brushRef="#br0" timeOffset="13934.35">9358 3614 1141 0,'-3'-20'655'0,"-6"11"-149"15,-8 14-259-15,-6 8-11 16,0 16-142-16,-3 7-20 16,2 13-25-16,6 1-8 0,8-1-18 15,11-5-7-15,10-15-6 16,3-7 8-16,9-8 21 16,-1-11 14-16,1-8 18 15,-1-2-3-15,-5-11-12 16,-4 0-12-16,-6-8-18 15,-1-4-4-15,-7-11-22 16,-1 1-25-16,-1-1-73 16,2 5-15-16,6 10 61 15</inkml:trace>
  <inkml:trace contextRef="#ctx0" brushRef="#br0" timeOffset="14323.46">9524 3563 1021 0,'13'11'472'0,"-11"15"-157"16,0 3-100-16,-1 7 8 16,6 1-67-16,-2-4-82 0,4-1-17 15,4-9-17-15,5-2-8 16,-6-7-4-16,3-3-1 16,-1-8 0-16,-5-4 1 15,4-1-4-15,0 0-2 16,1-3-5-16,-7-6-1 15,-1-3-1-15,-2 0 0 0,-2-1-5 16,7 8-3-16,3 7-4 16,-5 1 10-16,-3 6 8 15,3 5 6-15,-4-1 8 16,5 0-6-16,6 0 6 16,-2-9 13-16,8-2 28 15,-1-8 8-15,1-12 0 16,-4 0-10-16,-1-3-34 15,-1 4-11-15,-4 9-16 16,2 4-3-16,-5 4 1 16,0 2-20-16,1 3 166 15,1 0-1007-15,-2-4 669 16</inkml:trace>
  <inkml:trace contextRef="#ctx0" brushRef="#br0" timeOffset="14661.41">10270 3602 1722 0,'-13'11'688'0,"3"5"-499"15,4 5-68 1,0 4 46-16,2 8-94 0,1 1-15 16,3 2-17-16,-1-1-4 15,4-7-8-15,4 1-6 16,3-11 2-16,7-7 8 15,4-11 8-15,4-4 6 16,3-17-9-16,2-3-7 0,6-14-12 16,-1-6-5-1,2 2-1-15,3 4-2 0,-11 11 0 16,-7 7 1-16,-8 12 5 16,-6 6-2-16,-7 9-3 15,-3 6-2-15,2 15-6 16,-9 6 8-16,-4 11-18 15,9 5-9-15,-11-6 161 16,12 7-121-16</inkml:trace>
  <inkml:trace contextRef="#ctx0" brushRef="#br0" timeOffset="15162.46">11156 2976 1404 0,'-18'-43'609'16,"1"30"-268"-16,-3 13-112 15,-1 15 13-15,1 11-100 16,0 17-109-16,1 9-14 16,-10 17-7-16,-4 17-1 15,-3 8-3-15,-1 2 12 16,11-1-40-16,6-7-41 15,13-7-182-15,7-4-101 0,11-11-93 16,6-12-36-16,11-27-9 16,7-10 75-16,1-37 177 15,4-4 158-15,3-11 323 16,-3-11 79-16,-1 6 68 16,-4-3-37-16,-15 6-38 15,-7 10-9-15,-14 18-30 16,-13 9-53-16,-11 18-47 15,-2 8-34-15,-2 15-64 16,6 3 21-16,14 0-48 16,8-1-15-16,11-11-21 15,11-7-4-15,8-12 3 16,0-10 3-16,8-6 2 16,-6-5-4-16,-4-10-4 0,-3-3-3 15,-7-12-9-15,-9-3-15 16,-8 1-47-16,-3-2-28 15,-8 4-23-15,7 9 76 16,8 8 14-16</inkml:trace>
  <inkml:trace contextRef="#ctx0" brushRef="#br0" timeOffset="15521.5">11697 3506 1036 0,'11'-1'479'0,"-12"7"-218"15,-14-1 27-15,-3 17-19 16,-9 3-59-16,-8 8-55 16,6 11-12-16,-7 6-22 15,2 1-14-15,12 0-37 16,3-12-16-16,19-12-22 16,5-10-6-16,11-17 2 15,7-2 3-15,6-24 4 16,3-8 0-16,7-19 2 15,3-3-3-15,-1 0-2 16,0 4-2-16,-15 13 18 16,-13 7 5-16,-9 19 6 15,-1 3 1-15,-10 14-27 16,0 11-11-16,-8 9-16 16,-7 11-5-16,6 7-5 0,0 0-17 15,9 3-44 1,1 3-25-16,5-4 169 0,2 0-734 15,9-2 532-15</inkml:trace>
  <inkml:trace contextRef="#ctx0" brushRef="#br0" timeOffset="16388.45">12488 3488 1550 0,'13'-75'527'0,"-21"9"-418"16,-18 1-29-16,-12 21 34 15,-11 16 29-15,-9 31-29 16,1 20-14-16,-6 24-25 15,7 19-16-15,-9 15-26 16,10 4-7-16,7 3-10 16,2-7 0-16,29-11-1 15,1-14 1-15,33-19-4 0,12-10-1 16,19-20 1-16,5-14 3 16,6-24 7-16,0-19-2 15,2-26 20-15,5-15 9 16,5-13 13-16,-4-6 7 15,-11 1-12-15,-13 10-8 16,-23 30 0-16,-5 21 4 16,-18 32-1-16,-6 16-6 0,-5 20-20 15,-14 9-10-15,-15 29-14 16,-1 5-1-16,-11 12 4 16,5 6-14-16,18-1-41 15,0 1-19-15,12 13-1 16,5 1 188-16,10 7-87 15</inkml:trace>
  <inkml:trace contextRef="#ctx0" brushRef="#br0" timeOffset="16730.39">12803 3518 1781 0,'29'-59'697'0,"-28"24"-478"16,-12 2-33-16,-12 25-2 15,-16 7-66-15,-5 13-63 16,2 11-19-16,3 6-22 16,16-4-7-16,20-5-8 0,9 0-1 15,18-3 0-15,7 0 2 16,10 1 5-16,3 2 3 16,12 3 11-16,5 1 6 15,-6 1 17-15,-6 1 6 16,-18-1 4-16,-12 2 5 15,-14 1 9-15,-11-5 0 0,-20-3-9 16,-5 2-12-16,-25-3-23 16,2 0-9-16,-3-1-18 15,-2-11-17-15,18-8-23 16,1 1-5-16,12-6 128 16,12 10-66-16</inkml:trace>
  <inkml:trace contextRef="#ctx0" brushRef="#br0" timeOffset="17543.41">13272 3977 2420 0,'2'0'11'16,"5"-1"15"-16,-7 1-5 0,0-1 15 15,8-2-12 1,7-6-33-16,25-29 13 0</inkml:trace>
  <inkml:trace contextRef="#ctx0" brushRef="#br0" timeOffset="18085.95">13637 2751 1118 0,'-13'0'480'16,"7"5"-253"-16,8 3-67 16,5 5 34-16,0 6 6 0,3 5 6 15,-2 16-9-15,-5 8-8 16,-4 25-44-16,-1 16-29 15,-5 31-43-15,1 9-19 16,2 4-26-16,0-6-7 16,4-23-8-16,4-14-3 15,5-22-2-15,0-16 0 16,0-15-1-16,-5-9 2 16,-2-12 2-16,-2-4 2 0,-3-13 8 15,-1-5 1-15,-1-6-1 16,2-10-1-16,3-12-10 15,3 2-2-15,5-11-5 16,2 3-1-16,5 0-2 16,3-4-1-16,8 6-1 15,3-2 1-15,6 9 0 16,0 2 1-16,-6 12-2 16,0 7 0-16,-11 14 1 15,0 15 0-15,-10 11 1 16,-8 10 2-16,0 14 0 15,-5-3 0-15,6 2 0 16,3-3 0-16,-4-12 2 16,0-2-16-16,1-4-61 15,-1-6-39-15,4-5-125 16,1-7 375-16,5-16-138 16</inkml:trace>
  <inkml:trace contextRef="#ctx0" brushRef="#br0" timeOffset="18295.46">14304 3118 1143 0,'8'-20'636'0,"-16"11"-145"15,-9 15-217-15,-2 11-13 16,-1 11-131-16,7 9-40 0,9 14-48 16,4 8-12-16,9 13-14 15,-2-1-4-15,6-3 5 16,2-6-11-16,1-4-59 15,-3-5-49-15,-1-3-138 16,-6-4 271-16,-16-6-63 16</inkml:trace>
  <inkml:trace contextRef="#ctx0" brushRef="#br0" timeOffset="18909.49">14108 3843 832 0,'-29'-26'519'0,"18"-10"38"15,14-2-278-15,23-7-116 16,7-1-57-16,20 2-73 15,5 0-8-15,9-2-42 16,2 1-43-16,-2 2-182 16,-4 0-128-16,-7 13-37 15,-5 5 43-15,-18 11 174 16,-8 11 192-16,-16 17 210 0,-8 13 55 16,-8 17 106-16,0 4-33 15,-5 7-78-15,-1-2-31 16,3-2-61-16,-2 2-29 15,5-4-51-15,3-4-16 16,2-6-33-16,0-7-11 16,2-8-7-16,0-4-6 15,4-16-4-15,0-2 0 16,6-12 2-16,3-10-1 0,14-15-1 16,6-13-3-16,8-10-5 15,-2 0-1-15,-3 10-2 16,-3 11 1-16,-15 12 0 15,-1 11 2-15,-17 7-1 16,1 7 2-16,-4 15 4 16,2 4 0-16,-8 16 3 15,0 0-2-15,5 2-4 16,4-1-2-16,11-7-2 16,-3-8 0-16,8-17 4 15,-8-9 2-15,16-18 5 16,4-7 1-16,-1-8-1 15,2-1-3-15,-8 1-3 16,-1 1-1-16,-1 7 6 16,-1 5 7-16,-4 16 18 15,-4 1 6-15,-6 12 2 16,1 7 0-16,-3 13-15 0,-1 13-5 16,-1 9-12-16,-3 5-6 15,3-7-4-15,3 2 3 16,2-9-17-16,1-9-10 15,0-2 6-15,0-5 112 16,-2-12-73-16</inkml:trace>
  <inkml:trace contextRef="#ctx0" brushRef="#br0" timeOffset="19118.54">15510 2899 1512 0,'-11'-16'800'15,"2"3"-58"-15,6 18-583 16,7 11 16-16,5 7-82 16,4 13-33-16,-1 13-26 15,-4 8-5-15,-3 30-15 16,-3 11-4-16,-5 13 7 16,-3 5-7-16,-1-12-15 15,0-2 118-15,13-5-93 16</inkml:trace>
  <inkml:trace contextRef="#ctx0" brushRef="#br0" timeOffset="24942.97">7386 4224 681 0,'-5'-7'393'16,"3"1"-78"-16,-1 12-130 15,-1 8-20-15,-4 18-69 0,0 13-24 16,-1 10-2-16,4 7-10 16,7-3-4-16,5-5-2 15,9-6-10-15,5-3-4 16,9-3-9-16,-3 2-1 15,7 0 2-15,3 0 2 16,6-6 5-16,6-3 2 16,6-7-4-16,4-3-1 0,9-9-7 15,1-8-1-15,19-17-1 16,8-3-1-16,1-10-4 16,4-8-5-16,-15-2-7 15,-7-5-1-15,0 6-4 16,0 7 0-16,-7 4 0 15,2 1 0-15,-5-3 1 16,-1 2 1-16,12 1-1 16,2 5-1-16,1 4-2 15,5 5-1-15,-9 9-2 16,-22 3 0-16,8 14 2 16,-3 3 0-16,-1 15 0 15,12 3 1-15,-23 4 0 16,-3-2 0-16,-7-4 0 15,1-7 0-15,-7-1 2 16,-7-3 0-16,-15-5 3 16,-5-2 2-16,-8-6 5 0,-5 2 3 15,-4-11 3-15,0-2 3 16,1-9 0-16,0-8-1 16,9-9-7-16,4-5-3 15,11-11-6-15,4-8-3 16,5-6-1-16,6-1-2 15,11 1-1-15,3 9-1 16,4 4 0-16,2 5-1 16,3 9 2-16,5 0 0 0,0 2 0 15,9-1 0-15,-1-3 0 16,6 4-1-16,7 3 0 16,-4 5-1-16,2 10 1 15,-10-1 0-15,-8 6 1 16,-3 5 0-16,-3 1 0 15,5 5 1-15,2 0 1 16,8 1 0-16,7-3 0 16,-1-4-1-16,17-1 2 15,-6 0 2-15,10-3 1 16,4 0 2-16,1-1 0 16,5 0-1-16,-3 3-1 15,2 0-1-15,1 0-1 16,4 0 0-16,4 0-2 15,-1-2 1-15,3-2-1 0,1-1 1 16,8 0-1-16,5 1 2 16,-5 0 7-16,-3 1 3 15,-11-1 4-15,-5 0 1 16,-5-4-5-16,1-2 0 16,8-4-2-16,0 1 0 15,8 1-3-15,-1-2-2 16,3 4-2-16,-5-9-2 15,-10 2 1-15,0 0 0 16,-15-4-1-16,6 1 3 16,-4-2 11-16,-5-3 6 0,-2-1 8 15,-3 4 2-15,1-6-7 16,4 3-4-16,-9-1-7 16,-7-6-2-16,-18 6-2 15,-7-4 0-15,-4 0 4 16,0-4 4-16,6 3 9 15,-1-2 3-15,5 1-1 16,-2 2-6-16,-4-2-8 16,0 2-2-16,-9 1-4 15,-10-6 1-15,-2-1-1 16,-4 1-2-16,-4-3 1 16,3 2-1-16,-5-2-1 15,-1 1-1-15,-4 3-3 16,-1 0 0-16,-6 7-1 15,-2 2-1-15,-10 4 1 16,-4 2-16-16,-3 4 111 0,4 4 19 16</inkml:trace>
  <inkml:trace contextRef="#ctx0" brushRef="#br0" timeOffset="27018.76">17559 2995 1199 0,'0'-51'506'0,"-1"22"-232"16,-1 0-68-16,-2 21-43 16,-1 16-33-16,-3 18-72 15,-1 18-18-15,-6 20-5 0,-1 3 4 16,0 25-6-16,1 2-8 16,5 2-8-16,0-1-2 15,1-21 14-15,4-5-23 16,3-13-197-16,2-6-27 15,2-15 101-15</inkml:trace>
  <inkml:trace contextRef="#ctx0" brushRef="#br0" timeOffset="27182.86">17390 3526 1163 0,'13'-36'571'16,"5"2"-223"-16,14 6-137 15,5 0-23-15,11 3-92 16,9 6-31-16,6 6-40 15,-1 1-11-15,0-1 5 16,-6-1-7-16,-6 1-40 16,0 1 52-16,-11-5-33 15</inkml:trace>
  <inkml:trace contextRef="#ctx0" brushRef="#br0" timeOffset="27373.87">18201 3017 1054 0,'-8'-24'622'0,"-19"14"18"16,5 14-332-16,2 12-123 0,-2 9-47 16,2 15-73-16,3 1-22 15,1 19-22-15,0 10-8 16,3 6-8-16,2 8 2 16,0-5 18-16,1-4-52 15,1-3-182-15,4-5 153 16</inkml:trace>
  <inkml:trace contextRef="#ctx0" brushRef="#br0" timeOffset="27568.87">18247 3287 1276 0,'32'-36'629'15,"8"5"-276"-15,3 10-127 16,4 3-53-16,4 9-116 15,-2 5-29-15,2 3-22 16,1 3-1-16,-5 3 4 16,-3-5-14-16,-7 5 340 15,-4-4-252-15</inkml:trace>
  <inkml:trace contextRef="#ctx0" brushRef="#br0" timeOffset="27778">18772 3065 1266 0,'-35'21'519'15,"10"22"-189"-15,-2 9-178 16,8 15 20-16,-10 3-20 16,14 9-91-16,2-4-20 15,-1-6-25-15,6 3-5 16,-8-4 17-16,2 1-23 0,2-2 338 15,10-3-252-15</inkml:trace>
  <inkml:trace contextRef="#ctx0" brushRef="#br0" timeOffset="28006.91">19196 3110 1512 0,'-25'10'589'0,"11"19"-266"15,1 9-190-15,2 14-3 16,2 8-7-16,5 5-92 16,-1 5-16-16,-1-4-8 15,-6-5 18-15,-9-3-22 16,-1-4-33-16,0-7 27 0</inkml:trace>
  <inkml:trace contextRef="#ctx0" brushRef="#br0" timeOffset="28197.73">18884 3359 1504 0,'-2'-43'668'0,"13"1"-229"0,22 8-317 16,10 3 9-16,9 4-52 15,6 8-35-15,-2 5-37 16,1 4 6-16,1 6-26 16,-4 3-11-16,0 8-435 15,-4 3 328-15</inkml:trace>
  <inkml:trace contextRef="#ctx0" brushRef="#br0" timeOffset="28650.06">19661 3188 1215 0,'-81'70'486'0,"76"-12"-310"16,6 4 24-16,2 6-5 0,4-2-30 15,2-2-33-15,-4 4-11 16,1-2-13-16,-4 3-12 15,0-6-35-15,-1-7-13 16,-1-22-22-16,0-9-7 16,3-17 7-16,-3-8 4 15,-3-20 1-15,1-7 2 16,-1-23-18-16,5-14-6 16,1-16-4-16,0-13-1 15,2-14-1-15,3-2-2 0,6 11-1 16,7 14-1-16,5 31-3 15,5 16-2-15,4 23-1 16,0 5 0-16,2 12 3 16,-3 5 1-16,-3 4 3 15,-2 3 4-15,-3 9 9 16,-4 4 6-16,-14 7 12 16,-8 5 0-16,-23 0-5 15,-8-2-4-15,-10-3-2 16,-2-2-20-16,-5-10-21 15,2-2 204-15,-5-7-152 16</inkml:trace>
  <inkml:trace contextRef="#ctx0" brushRef="#br0" timeOffset="29464.09">20637 3060 1021 0,'0'-24'447'16,"-8"8"-216"-16,0 1-5 0,-10 19-36 15,-3 9-34-15,-8 16-38 16,-4 15-8-16,-4 15 4 16,1 14-2-16,-3 15-22 15,1 6-14-15,-1 3-29 16,1 0-14-16,6-2-15 15,-1-3-4-15,6-9-5 16,-2-10-1-16,11-18 0 16,4-6-1-16,6-17 1 15,4-8-24-15,-5-11-90 16,4-5-56-16,3-9 87 16</inkml:trace>
  <inkml:trace contextRef="#ctx0" brushRef="#br0" timeOffset="29772.71">20710 3261 809 0,'-4'8'427'15,"10"-4"-7"-15,-3 3-102 16,7 12 44-16,-10 7-52 0,0 15-102 16,-4 8-34-16,-7 11-68 15,1 2-22-15,-4-5-40 16,5-2-17-16,5-5-17 16,-1-5-2-16,4-7 7 15,1-3-15-15,0-5-42 16,-3-4 8-16,3 3-364 15,3 0 285-15</inkml:trace>
  <inkml:trace contextRef="#ctx0" brushRef="#br0" timeOffset="29910.52">20718 3978 950 0,'1'-6'502'0,"6"-1"-130"15,-1 4-75-15,2-3-104 16,-3 3-76-16,1 2-84 15,-1-6 73-15,1 7-158 0,5 0 62 16</inkml:trace>
  <inkml:trace contextRef="#ctx0" brushRef="#br0" timeOffset="30332.29">21278 3285 1283 0,'-8'-2'634'0,"8"-3"-129"16,1 3-208-16,-3 4-87 16,1-2-55-16,0 4-94 15,-4 24-9-15,-7 42-5 0,1-31-8 16,0 0-18-1,5-1-6-15,-2-2-7 0,3-1-1 16,-2-6 0-16,-4-5 4 16,11 0-22-16,-3-5-25 15,3-1-49-15,-6-4-32 16,5 1 71-16</inkml:trace>
  <inkml:trace contextRef="#ctx0" brushRef="#br0" timeOffset="30855.55">20845 4071 584 0,'0'-12'366'15,"2"-3"4"-15,2-2-30 16,1-2-68-16,2 1-33 16,-3 3-69-16,-1-2-32 15,-2 12-56-15,0 3-21 16,1 2-35-16,-2 0-12 16,0 0-17-16,0 0 7 0,1 5 47 15,0 8 24-15,-2 3 41 16,-12 23 6-16,-1-25-22 15,1-2-18-15,3-2-25 16,-1-3-13-16,7-4-20 16,1-2-5-16,1-3-8 15,2 1-3-15,0 0 0 16,0 0 8-16,0 0-15 16,0 0 32-16,1-9-23 15</inkml:trace>
  <inkml:trace contextRef="#ctx0" brushRef="#br0" timeOffset="31365.79">21281 3384 825 0,'0'-21'497'0,"2"3"-95"16,1 6-156-16,2-4-22 16,-2 5-89-16,0-2-22 0,-1 3-1 15,1 2 8-15,-2 3 4 16,0 5-9-16,-1 6-20 15,-1 11-15-15,-5 17-30 16,0 10-3-16,-9 13-10 16,0 2-7-16,-7 0-10 15,-3 1-1-15,10 5-4 16,-2 1 0-16,5-8-1 16,1-4 2-16,0-14 1 15,6-2 2-15,2-8-2 16,0 0-3-16,-2-8-4 15,1-5-2-15,2-1-2 16,2-4-1-16,5-4 1 16,0-1 2-16,1-3 3 15,-1-3 2-15,2-4 2 16,-1-1-2-16,-5-8-3 0,-1 2-21 16,2 3-46-16,-2 4 24 15,-6 0 6-15</inkml:trace>
  <inkml:trace contextRef="#ctx0" brushRef="#br0" timeOffset="31826.11">20842 4089 894 0,'0'-5'482'0,"1"1"-101"15,2-3-64-15,-1 1-104 16,1-1-50-16,-3 3-57 16,0 1-24-16,-2 0-19 15,1 2-11-15,0 0-13 16,0 0 3-16,0 0 14 15,0 0 2-15,0 0-5 16,0-6-9-16,1 0-17 16,1-3-7-16,3-3-10 15,19-26 6-15,-12 26 12 16,-1 5 10-16,-7 2 16 0,2 6-5 16,-5 1-10-16,-1 4-7 15,0-5-13-15,-1 0-2 16,-2 10-6-16,-2 2-2 15,-16 26-4-15,15-31 0 16,5-3 0-16,-1 1 2 0,0-3 5 16,2-2 26-16,0 0 127 15,1 0-116-15</inkml:trace>
  <inkml:trace contextRef="#ctx0" brushRef="#br0" timeOffset="35927.08">3486 5388 914 0,'-23'-80'507'16,"11"43"-124"-16,-6 13-116 16,9 11-35-16,3 13-86 15,-4 11-35-15,3 23-44 16,-2 17-12-16,-1 29 9 16,-4 13 7-16,-3 25-1 15,3 5-8-15,-4-6-16 16,11-5-12-16,4-21-15 15,-2-10-3-15,9-10 2 0,-1-9-21 16,3-18-99-16,-3-11-96 16,3-7 114-16</inkml:trace>
  <inkml:trace contextRef="#ctx0" brushRef="#br0" timeOffset="36090.99">3265 6091 1006 0,'15'-34'573'0,"1"3"-112"0,17 5-179 15,10 2-35-15,13-1-96 16,8-4-46-16,-2 7-48 16,2 3-23-16,3-1-20 15,0 10 4-15,6 3-31 16,-2 0-23-16,-7 8 22 16</inkml:trace>
  <inkml:trace contextRef="#ctx0" brushRef="#br0" timeOffset="36316.03">4211 5529 941 0,'-11'-28'569'0,"-16"9"15"16,-1 9-222-16,-4 10-126 16,-4 5-53-16,-4 16-97 0,1 4-25 15,5 13-34-15,0 15-9 16,6 16-13-16,9 7-2 15,5 12-2-15,10 0 7 16,10-4-17-16,-4-3-39 16,13-11-101-16,3-6-107 15,11-14 153-15</inkml:trace>
  <inkml:trace contextRef="#ctx0" brushRef="#br0" timeOffset="36619.99">4330 6087 748 0,'27'-31'552'0,"-27"4"103"16,0 2-223-16,-9 11-157 16,-14 3-73-16,-4 15-103 15,-6 10-28-15,-10 14-37 16,5 9-11-16,12 9-13 16,7 3-4-16,16-3-4 15,7-4-1-15,11-11 0 16,6-9 1-16,11-7 2 15,2-6 1-15,2-9 4 16,-1-3 1-16,-7-11 0 16,1-1 2-16,-14-3-1 15,-8-3 1-15,-2-3 7 16,-5-2-8-16,0 3-29 16,1 1-43-16,-4 4-53 0,-12 0-455 15,-4 9 404-15</inkml:trace>
  <inkml:trace contextRef="#ctx0" brushRef="#br0" timeOffset="36938.01">4768 5825 1261 0,'14'-17'607'0,"-13"8"-258"0,-23 6-133 15,-9 11-10-15,-11 22-87 16,1 1-29-16,-3 11-27 15,7-1-14-15,9-10-26 16,11 4-10-16,19-7-9 16,11-4-2-16,12-10 1 15,-2-1-1-15,5-4 4 16,-1 2 7-16,-2 4 20 16,2 2 9-16,-13 4 14 15,-11 7 0-15,-11 8-12 16,-6 4-5-16,-8-5-13 15,-1-2-7-15,7-5-7 16,-2-11 11-16,3 1-23 16,1-8-35-16,-4-16 216 0,7 1-157 15</inkml:trace>
  <inkml:trace contextRef="#ctx0" brushRef="#br0" timeOffset="37303.99">4923 5561 1248 0,'29'-33'666'0,"-12"4"-192"16,-6 18-220-16,-5 3-78 0,-3 20-109 15,2 14-32-15,-1 18-22 16,2 15-4-16,-5 9 11 16,-1 9-12-16,-11 1-120 15,-2-4-159-15,-6-7-126 16,-2-13 10-16,-2-10 114 15,-1-4 184-15,3-11 223 16,-2-9 69-16,5-16 132 16,1-9 8-16,10-20-65 15,10-5-52-15,15-9-96 16,3-3-24-16,16-5-42 16,5 1-14-16,12 7-27 15,-9-3-11-15</inkml:trace>
  <inkml:trace contextRef="#ctx0" brushRef="#br0" timeOffset="37526">5551 5709 1828 0,'-16'40'702'0,"16"-48"-409"16,4-4-152-16,6 0-31 15,-4 1-18-15,2 5-58 16,0 4-16-16,-9 11-22 15,4 6 232-15,-3 20-186 16</inkml:trace>
  <inkml:trace contextRef="#ctx0" brushRef="#br0" timeOffset="37645">5516 6073 1596 0,'-8'6'706'16,"6"-6"-377"-16,2-6-72 15,5-8-99-15,0-1-75 16,6 0-21-16,0 1 181 15,0 11-169-15</inkml:trace>
  <inkml:trace contextRef="#ctx0" brushRef="#br0" timeOffset="38996.08">7098 5760 772 0,'1'-30'443'15,"4"-2"-97"-15,6 7-69 16,-2 8-17-16,-6 16-79 15,0 13-33-15,-8 32-62 16,1 8-11-16,-1 21-17 16,0 7-8-16,8-7-21 15,1 0-7-15,4-13-10 16,10-4-2-16,0-15-3 16,9-7-1-16,1-18 0 0,8-3 1 15,-7-18 2-15,3-8 1 16,-3-8 3-16,-11-14 0 15,-2 0 1-15,-2 0-2 16,-3 5-3-16,-1 7-3 16,1 10-3-16,-3 3-1 15,-5 7 0-15,1 5 0 16,0 15 4-16,-4 7 3 16,-1 20 12-16,-4 3 5 0,0 7 9 15,2-1-1-15,9-9-9 16,5-7-6-16,5-17-5 15,1-14 10-15,5-16 24 16,2-9 7-16,3-17 4 16,5-2-10-16,-5-12-25 15,3-1-6-15,-1 0-9 16,-8-4 0-16,2 10-3 16,-5 1-16-16,-3 9-31 15,9 8 217-15,3 10-147 16</inkml:trace>
  <inkml:trace contextRef="#ctx0" brushRef="#br0" timeOffset="39867.39">8077 5896 1086 0,'9'-37'511'0,"-4"18"-209"16,-3 7-52-16,-2 19-71 15,0 10-48-15,-2 17-48 16,0 8 1-16,-1 8-9 16,-1-2-5-16,1 5-17 0,1-2-8 15,3-3-14-15,3-3-8 16,7-11-12-16,3-7-3 16,5-15 0-16,-5-10 3 15,0-15 8-15,11-5 1 16,-14-17 2-16,10-3-4 15,4-3-6-15,-14-2-2 16,10 9-4-16,-4 4 1 16,-10 11 2-16,-7 2 1 15,7 18 1-15,-7 4 0 0,0 16-3 16,7 9-1-16,-7 8 0 16,2 6-1-16,-1-2-1 15,3-1 0-15,5-13 0 16,4-6 1-16,7-8 8 15,-3-10 8-15,-3-6 14 16,7-9 0-16,-9-10-4 16,-2-2-8-16,0-11-13 15,-6-2-2-15,8-1 12 16,4-2-10-16,3 9-51 16,1 2-18-16,9 12 226 15,-5 6-152-15</inkml:trace>
  <inkml:trace contextRef="#ctx0" brushRef="#br0" timeOffset="40693.12">8924 5968 1345 0,'-21'-64'552'0,"12"48"-314"16,-8 1-90-16,15 9 24 16,2 6-65-16,0 7-27 15,2 11-36-15,0 9 5 16,-1 6 9-16,1 0-9 15,3 3-21-15,2-5-7 16,1-3-10-16,1-3-3 0,-3-6-2 16,-9-5-1-16,10-3 0 15,-2-4 1-15,5-7 0 16,7-3 1-16,-3-13 2 16,4-4-1-16,5-6-1 15,2-5-1-15,2 6-3 16,-4 1 0-16,-2 14-2 15,-12 8 0-15,-5 14 0 16,2 11 1-16,-15 7 1 16,8 7 0-16,-1 3 3 15,-3 1 3-15,8-11 9 16,6-3 4-16,0-14 31 16,1-9 17-16,5-6 19 15,-5-7 5-15,5-9-24 16,-7-8-21-16,2-4-26 15,0-3-10-15,1 3 2 0,7 3-10 16,5 5-39-16,1-1-33 16,6 3 142-16,4 7-871 15,-14 9 629-15</inkml:trace>
  <inkml:trace contextRef="#ctx0" brushRef="#br0" timeOffset="40874.1">9496 6117 1121 0,'1'25'561'16,"3"-1"-164"-16,10-5-111 16,-1-9 47-16,4-10-56 15,-7-8-66-15,3-6-80 16,-4-1-42-16,-1 0-64 16,-5 0 4-16,7 3 26 15,-1 1 109-15,-1 2-107 16</inkml:trace>
  <inkml:trace contextRef="#ctx0" brushRef="#br0" timeOffset="41699.68">10363 5925 1062 0,'6'-38'512'16,"-12"11"-134"-16,-1 2-132 0,-3 9-59 15,-5 8-31-15,-3 15-71 16,-9 5-26-16,-13 20-32 15,-2 8-6-15,3 9-6 16,6 9 2-16,14-8 0 16,8-4-3-16,14-9-1 15,5-13-2-15,9-12 3 16,-1-10 7-16,2-18 11 16,8-6 5-16,1-10 5 15,4-5 6-15,-3-3 9 16,-5 0 6-16,-9-3 3 15,0 5-8-15,-5 13-16 16,-4 6-11-16,1 16-16 16,-3 8-5-16,5 11-7 15,-5 9-1-15,2 27 1 16,-5 0 1-16,-12 16 0 16,-2 7 2-16,-13-2 8 15,-9 4 3-15,-5-12 5 0,1-9-1 16,5-19-5-16,7-8-4 15,10-15-3-15,-4-10-14 16,11-12-41-16,2-8-40 16,10-14-91-16,14 0-66 15,13-5-146-15,11-4 237 16</inkml:trace>
  <inkml:trace contextRef="#ctx0" brushRef="#br0" timeOffset="42005.52">10606 6020 678 0,'73'-47'450'0,"-19"1"46"15,-4 1-74-15,-22 12-107 16,-14 1-35-16,-13 18-101 16,-3 11-24-16,-13 10-50 15,-5 14-40-15,-13 13-44 16,-3 9-5-16,4 8-9 16,-1 3-2-16,15-7-3 15,9-5-1-15,13-13 0 16,13-4 1-16,6-9 6 15,2-11 4-15,9-7 10 16,-2-6 6-16,-5-11 10 16,0-1 0-16,-10-6-5 15,-3-2-5-15,-5-2-11 16,-5-4-3-16,-4 3-3 0,-2 3-5 16,-4 8-32-16,0 6-19 15,0 10-80-15,1 4-22 16,1 15 90-16</inkml:trace>
  <inkml:trace contextRef="#ctx0" brushRef="#br0" timeOffset="42335.54">11225 5938 777 0,'31'-15'515'16,"-5"0"-99"-16,-10-6-84 15,-3 7-47-15,-13 4-99 16,-1 6-38-16,-13 14-29 15,-8 5-15-15,-10 15-52 16,-4 7-5-16,1 3-9 16,2 2-6-16,16-9-14 15,7-6-5-15,10-7 10 16,8-5 15-16,6-8 34 16,7-6 12-16,4-9 3 15,3-4-10-15,0-5-26 16,-7-3-9-16,-8-2-15 15,-5-3-7-15,-8-3-6 16,-2 1-3-16,-3 0 2 16,-2 2-15-16,2 12-29 15,-2 1-24-15,7 16-14 0,2 3 188 16,11 14-96-16</inkml:trace>
  <inkml:trace contextRef="#ctx0" brushRef="#br0" timeOffset="42843.44">11911 5888 1312 0,'4'-15'562'0,"-18"-2"-307"16,0 3-10-16,-6 3-27 15,-11 1-67-15,-2 8-66 16,-8 2-19-16,-8 16-15 15,1 0-6-15,-11 14-4 16,7 5-3-16,14 7-10 16,9 10-5-16,15-7-16 15,6-1-4-15,14-13-1 16,11-4-1-16,8-13 3 16,5-2 3-16,-3-22 5 15,-1-9 2-15,7-11 3 16,0-10 3-16,4-1 9 15,4 0 4-15,-22 3 3 16,7 0-1-16,-3 14-8 16,-7 5-6-16,8 7-6 15,-14 11-3-15,-5 10-6 0,-2 7 1 16,-4 17 10-16,-4 6 8 16,-7 10 10-16,-5 9 5 15,4 16-6-15,-11 6-2 16,-14 0-4-16,-2 0-4 15,-17-15-2-15,10-7-4 16,8-7-5-16,-8-13-2 0,2-13 5 16,3-11-20-16,6-18-32 15,17-10-17-15,15-22-24 16,10-11 174-16,12-24-77 16</inkml:trace>
  <inkml:trace contextRef="#ctx0" brushRef="#br0" timeOffset="43367.12">12256 5142 1334 0,'2'-11'657'15,"-4"2"-278"-15,-2 7-179 16,0 6 49-16,-10 21-174 15,-6 13-41-15,-12 33-9 0,-11 15 2 16,-3 19 17-16,-5 10 7 16,10 4 7-16,9-8 4 15,14-11-21-15,14-13-14 16,12-20-12-16,5-8-1 16,17-15 0-16,4-10 0 15,12-21 3-15,8-13 1 16,6-24-1-16,5-10-2 15,1-14 13-15,1-6 6 16,-7-5 14-16,-4 1 6 0,-11 5 1 16,-15-1-1-16,-16 11-7 15,-8 7 0-15,-17 12-12 16,-5 11-7-16,-22 15-10 16,-10 9-6-16,-22 19-7 15,2 9-1-15,5 6 0 16,7 7-2-16,32 2 0 15,6-4-2-15,30 5 1 16,11-8 1-16,12-6 1 16,11-3 1-16,6-7 2 15,3-9-1-15,-5-14 1 16,-2-8 3-16,-7-19-16 16,3-7-16-16,4-5 14 15,-6-3 53-15,2 10-32 16</inkml:trace>
  <inkml:trace contextRef="#ctx0" brushRef="#br0" timeOffset="44053.42">13115 6240 1396 0,'-21'5'605'0,"13"-12"-255"15,4-4-71-15,0-2-41 0,4-1-52 16,0 3-112-16,1 3-31 15,2 4-14-15,0 1-1 16,1 1 43-16,-4 1 158 16,5 0-165-16</inkml:trace>
  <inkml:trace contextRef="#ctx0" brushRef="#br0" timeOffset="44335.34">13576 5922 1254 0,'-11'-16'623'15,"-3"-5"-247"-15,-4-2-128 16,-2 0 27-16,-2 2-96 16,4 14-30-16,0 7-52 15,-7 2-24-15,-3 12-42 16,0 6-11-16,2 10-14 15,6 7-4-15,10 9-2 16,6 0 5-16,8-3-11 16,7 2-29-16,10-10-75 15,6-4-76-15,15-10-132 16,5-9-219-16,1-17 351 0</inkml:trace>
  <inkml:trace contextRef="#ctx0" brushRef="#br0" timeOffset="44621.11">13730 6082 1112 0,'21'-25'590'15,"1"2"-131"-15,-3-3-45 16,-9 7-119-16,-7 2-56 16,-13 7-92-16,-5 6-36 15,-14 10-39-15,0 10-15 16,-7 7-23-16,3 8-9 0,10 0-10 16,9 3-5-16,14-6-6 15,4-4 0-15,15-5 7 16,-1-11 4-16,12-5 9 15,2-7 2-15,0-8 0 16,2-1-4-16,-5-6-4 16,-4 0-4-16,-10-2-2 15,-2-3 0-15,-13 0-3 16,-4-5 0-16,-4 1-23 16,-5 3-17-16,3 1 76 15,2 2 30-15,-7 19-39 16</inkml:trace>
  <inkml:trace contextRef="#ctx0" brushRef="#br0" timeOffset="45244.12">14127 5799 1282 0,'-2'7'591'0,"0"4"-234"16,-1 9-213-16,2 13 49 16,-5 3-77-16,0 3-25 0,-3 3-9 15,0-4-3-15,0 1-12 16,2-6-10-16,6-4-16 16,1-2-9-16,5-9-9 15,-2-5-1-15,3-11 1 16,1-4 2-16,6-12 1 15,1-7-2-15,4-9-8 16,2-2-5-16,3-5-4 16,1 2-1-16,4 4-3 15,-1 1-1-15,3 13-1 16,-6-4-1-16,-5 7 0 16,-3 7 1-16,-4 7-1 15,0 12 0-15,-7 11 2 16,-2 3 0-16,-13 8 2 15,-2 0 0-15,-2-1 0 16,-2-1-1-16,12-10-1 16,4-4 0-16,15-7 3 0,1-10 5 15,-2-9 3-15,9-11 5 16,-2-15 17-16,6-1 5 16,9-8 16-16,-5 2 3 15,5-2-7-15,1 4-2 16,-1 7-10-16,-2 2-4 15,-4 20-8-15,-4 1-5 16,-5 11-7-16,-2 6-4 16,-10 5-6-16,0 14-2 0,-6 5 2 15,-3-1-1-15,-4 7 4 16,-4-7-1-16,1 2-19 16,-3 1 22-16,2-1 42 15,-2-3-43-15</inkml:trace>
  <inkml:trace contextRef="#ctx0" brushRef="#br0" timeOffset="-160310.58">3887 7153 998 0,'-11'-45'453'15,"-15"-5"-224"-15,-7 11-33 0,-7 7 8 16,-8 15-39-16,7 13-22 15,-11 15-35-15,0 13-29 16,-9 23-27-16,-13 10-13 16,0 23-9-16,-1 1 3 15,18 9 4-15,15-2 1 16,20 0-5-16,10 1-3 16,11-4-7-16,3-5-5 0,9-15-5 15,5-6-3-15,11-13-4 16,17-4 12-16,22-8-61 15,2-8-54-15,11-9-116 16,-8-10-104-16,-10-13-255 16,2-8 364-16</inkml:trace>
  <inkml:trace contextRef="#ctx0" brushRef="#br0" timeOffset="-160064.2">3987 7666 659 0,'-12'-22'438'16,"-11"11"-20"-16,-17 35-147 15,-6 15-31-15,-12 21-59 16,2 10-16-16,13-3-48 16,12-3-27-16,28-17-36 15,14-12-15-15,31-24 7 16,7-13 14-16,17-16 17 0,6-12 8 16,-8-7-15-16,6-1-17 15,-23-4-21-15,-10 4-7 16,-19-7-3-16,-9 1-1 15,-9-1-48-15,-8-4-48 16,1 7-140-16,3 0 36 16,4 12 91-16</inkml:trace>
  <inkml:trace contextRef="#ctx0" brushRef="#br0" timeOffset="-159706.03">4188 7582 861 0,'49'161'445'0,"-34"-103"-105"15,-3-3-51-15,0-14-79 16,3 0-43-16,-1-10-79 16,2-4-24-16,2-10-28 15,-5-8-9-15,9-11-5 16,3-7-3-16,2-16-1 16,0-9-1-16,-4-18-1 15,1-2-3-15,2-6-4 16,3 5-3-16,-5 4-4 15,-1 11-1-15,-7 13-1 16,-4 8-1-16,-2 20 1 0,-3 9 0 16,-5 21 14-16,-1 6 9 15,-4 15 24-15,-4 4 12 16,3-6-2-16,0 2-7 16,4-16-22-16,2-9-9 15,4-7-8-15,5-8-2 16,0-6 0-16,1-6-25 15,0-10-69-15,1-1-54 16,2-3 75-16</inkml:trace>
  <inkml:trace contextRef="#ctx0" brushRef="#br0" timeOffset="-158882.33">5058 7567 1195 0,'-20'50'538'16,"14"2"-313"-16,6 11 3 15,0-1 5-15,1-8-95 16,3 2-42-16,5-2-54 16,9-5-3-16,-8-6 2 15,-1-8 1-15,-4-17 3 16,-7-6-4-16,8-17-5 15,3-9-1-15,3-18-2 16,5-9-6-16,0-14-16 16,4-8-2-16,6-13-3 0,2-8-1 15,5 0-4-15,5 9 1 16,-13 19-1-16,1 19-2 16,-10 21 4-16,-12 7 5 15,2 17 8-15,1 7 11 16,-5 17 19-16,0 12 7 15,-1 17 8-15,-8 5-4 0,5 8-18 16,1-7-9-16,8-14-14 16,4-11-5-16,8-18-5 15,9-6 0-15,6-14 0 16,3-4 2-16,3-18 1 16,6-5 1-16,11-17-1 15,1-10-1-15,-2-8-1 16,0-6 0-16,-20 6-2 15,-5 9 0-15,-15 15 3 16,-10 10 12-16,-16 15 11 16,-1 8 3-16,-16 9-1 15,-4 12-7-15,-5 15-4 16,0 7 0-16,16 6-4 16,3-2-3-16,17-9-8 15,14-3-3-15,1-10-2 16,6-7 1-16,10-5 0 15,-5-7-12-15,17-4-51 16,4 1-53-16,1-16-116 0,6-3-79 16,7-14 404-16,-4-7-138 15,-4-3-652-15,-4-2 37 16,-22-1-171-16,-4 4 780 16,-9 8 544-16,-9 4-40 15,-7 16-68-15,-14 8-38 16,-12 18-87-16,-7 11-41 15,-16 26-59-15,-1 7-25 0,10 0-38 16,9-9-24-16,34-11-41 16,12-10-12-16,18-11-13 15,11 2 0-15,3-19 2 16,4-6-12-16,-2-12-39 16,1-9 34-16,-5-20-11 15</inkml:trace>
  <inkml:trace contextRef="#ctx0" brushRef="#br0" timeOffset="-157898.77">6892 6860 1151 0,'-9'-16'545'0,"-2"15"-234"16,-4 3-14-16,5 21-81 16,-1 12-44-16,2 21-42 15,7 15-13-15,3 24-20 16,6 9-16-16,-4 6-31 16,3-6-15-16,-3-12-18 15,-4-8 2-15,7-6-33 16,0-4-32-16,-1-15-71 15,2-9-56-15,-3-17-152 16,-4-8-27-16,-3-18 12 16,-8-4 47-16,-13-19 177 15,-3-5 65-15,-1-16 112 16,6-3 37-16,21-6 63 16,6-7 18-16,10 2-1 15,16-3-6-15,6 5-42 0,7 7-20 16,4 12-45-16,-10 4-25 15,-7 17-16-15,-4 4 1 16,-6 16 15-16,-3 11 13 16,-10 14 34-16,-3 9 11 15,-11 11-9-15,0 1-13 16,1-1-32-16,2-13-14 16,13-17-15-16,10-10-3 0,11-22-2 15,10-2 1-15,-3-13-2 16,-8-3 0-16,-6-1 0 15,-9-4-2-15,-8 3-2 16,-1-1 9-16,-3-1 13 16,2-4 4-16,18 1 5 15,3-2-8-15,6 6-12 16,0 4-5-16,-12 9-3 16,3 8-3-16,-12 9 0 15,-2 8-11-15,-2 8-37 16,-11 1-31-16,4 7-107 15,0 2-32-15,1 0 12 16,9-5 31-16,7-8 102 16,1-6 44-16,4-10 18 15,-1 0 2-15,-5-8 41 16,-1-1 33-16,-5-5 87 16,-4 1 41-16,-3 1 27 0,0 4-7 15,-8 2-57-15,-4 5-27 16,-3 4-57-16,-3 3-23 15,4 4-25-15,2 1-12 16,3 2-12-16,0 1 0 16,3 3-9-16,2 2-15 15,2 0-37-15,7 0-20 16,16 1-48-16,4-1 74 16</inkml:trace>
  <inkml:trace contextRef="#ctx0" brushRef="#br0" timeOffset="-157549.92">8165 7679 1247 0,'33'0'578'15,"-4"-8"-272"-15,6-3-12 16,9-8-96-16,2-2-57 15,8 3-68-15,-3 1-26 16,5 8-15-16,5 4 9 16,-3 3 14-16,1 2-23 15,5 3-17-15</inkml:trace>
  <inkml:trace contextRef="#ctx0" brushRef="#br0" timeOffset="-157285.61">9245 6819 1343 0,'-18'2'564'0,"13"23"-294"16,1 15-66-16,-8 18 11 15,-2 6-49-15,6 29-65 16,-3 10-20-16,9 11-39 15,4 2-12-15,-14-9-13 16,11 4-2-16,-1-10-23 16,-6-9-24-16,14-17-79 0,-6-19-39 15,11-22 424-15,1-10-247 16</inkml:trace>
  <inkml:trace contextRef="#ctx0" brushRef="#br0" timeOffset="-156821.96">9612 7425 1235 0,'12'-38'599'0,"-24"8"-197"0,-27 16-192 15,-4 14 13-15,-10 20-64 16,-3 13-28-16,-7 16-17 16,4 1-6-16,2 8-23 15,16-1-15-15,18-5-35 16,21 1-13-16,19-13-11 15,14-7 0-15,28-11 2 16,-3-15 2-16,26-13 4 16,5-11 0-16,1-27 6 15,6-8 3-15,-12-16 5 16,-3-3 5-16,-10 9 4 16,-14 2 0-16,-24 16 4 15,-15 5 2-15,-36 15-4 16,-14 10-4-16,-19 24-5 15,-11 15-8-15,-5 19-9 16,3 7-3-16,18 3-10 0,20 1-2 16,23-4-2-16,9-3-1 15,20-5 1-15,1-6 0 16,19-18 2-16,10-6 1 16,1-13 0-16,3-9 0 15,2-8 2-15,3-1-7 16,-5-8-29-16,-2-2-13 15,-6 3-33-15,-7-3 47 16,-2 9-663-16,-2 6 519 16</inkml:trace>
  <inkml:trace contextRef="#ctx0" brushRef="#br0" timeOffset="-156083.95">8299 7561 1107 0,'1'-10'527'0,"2"-4"-210"16,2-3-35-16,3 1-94 16,-2 0-37-16,1 6-58 15,1 1-23-15,-2 9-29 16,6 8-10-16,1 13-4 16,0 5 2-16,0 13 9 15,-5 1-1-15,-8-3 11 16,0 5 9-16,-7-13 7 0,-2-5 0 15,-3-9-7 1,-5-6-7-16,-3-12-11 0,1-6-3 16,5-14-12-16,4-3-6 15,7-4-8-15,2-2-2 16,4 5-2-16,6 1-1 16,3 6-1-16,3 2 1 0,7 5-2 15,0 1-1 1,1 6 16-16,-2 6-17 0,-7 11-60 15,-2 11 64-15,-4 22-29 16</inkml:trace>
  <inkml:trace contextRef="#ctx0" brushRef="#br0" timeOffset="-155932.36">8429 7955 1033 0,'-4'20'683'16,"0"-6"-60"-16,4-7-173 15,6-6-73-15,-4-8-154 16,-1-6-62-16,5-6-94 15,-10 0-29-15,7-1-14 16,1-3-6-16,1 6 5 16,6 0 82-16,1 11-79 15</inkml:trace>
  <inkml:trace contextRef="#ctx0" brushRef="#br0" timeOffset="-154885.59">10663 7769 647 0,'13'15'352'16,"5"-22"-61"-16,10-12-18 16,9-28-18-16,0-7-36 0,5-6-58 15,-4-1-18-15,-14 5-11 16,-6 6 1-16,-24 9 4 16,-15 8-7-16,-16 24-38 15,-14 6-17-15,-10 24-16 16,4 14-9-16,6 10-6 15,-1 4-6-15,18 1-15 16,2-2-8-16,23-3-10 16,11-6-2-16,18-5-1 15,16-2 15-15,1-10-37 16,8-3-30-16,14-4-87 16,-8-12-66-16,4-15 126 15</inkml:trace>
  <inkml:trace contextRef="#ctx0" brushRef="#br0" timeOffset="-154522.55">11000 7720 881 0,'11'50'530'15,"-5"4"-131"-15,6 10-73 0,-9 4-58 16,-7-1-98-16,3 3-26 16,-6-5-36-16,6-9-10 15,3-14-29-15,-1-10-16 16,2-19-19-16,8-3-1 15,-11-31-1-15,5-3 0 16,10-25-2-16,-11-16-6 16,11-18-8-16,5-11-1 0,-6-12-4 15,8-3-4-15,11 20-5 16,-1 8-2-16,11 26-1 16,-1 15-1-16,-8 19 1 15,-5 11 0-15,-7 14 0 16,-1 9 2-16,-9 11 3 15,-5 4 5-15,-14 8 9 16,-8 5 1-16,-11 1 1 16,8-3-2-16,-17-5 4 15,1-5-7-15,1-4 71 16,-4-2 93-16,30-15-122 16</inkml:trace>
  <inkml:trace contextRef="#ctx0" brushRef="#br0" timeOffset="-154345.02">11571 7724 1460 0,'29'1'633'16,"5"-9"-384"-16,4-10-48 16,-8-1-100-16,4-1-58 15,-3 1-7-15,-3 6-8 16,2 6 8-16,4 7-455 15,-9 0 309-15</inkml:trace>
  <inkml:trace contextRef="#ctx0" brushRef="#br0" timeOffset="-153961.83">12621 7382 1328 0,'-19'-33'589'0,"9"13"-214"16,-12-1-174-16,-3 16-2 16,-8 11-56-16,-29 16-65 15,-2 19-11-15,-14 15-2 16,1 5-1-16,20 13-7 16,9-3-7-16,25-6-17 15,15-8-10-15,14-23-13 16,11-10 0-16,17-32 4 15,6-10 3-15,21-28 0 0,8-12-3 16,-1-7 8-16,-3-2 4 16,-16 14 7-16,-17 7 6 15,-10 16 3-15,-9 7 0 16,-14 11 6-16,-4 9-5 16,-1 15-17-16,0 8-7 15,-5 11-16-15,8 3 14 16,-13 6-19-16,10 0-4 15,10 6 104-15,5-2-87 0</inkml:trace>
  <inkml:trace contextRef="#ctx0" brushRef="#br0" timeOffset="-153737.42">12974 6813 1875 0,'0'-35'748'0,"6"28"-542"16,-11 7 6-16,-10 16-88 16,2 9-50-16,-10 17-42 15,12 12-5-15,9 13-12 16,-4 12-5-16,4 15-2 16,0 7 11-16,-4 5-5 15,1-5-27-15,7-13-433 16,-1-8 323-16</inkml:trace>
  <inkml:trace contextRef="#ctx0" brushRef="#br0" timeOffset="-153541.95">13200 7306 1663 0,'5'6'667'15,"-5"19"-448"-15,-2 10 18 16,-5 12-84-16,-4-2-44 0,5 7-72 15,2 1-14-15,4 3-13 16,2-3 18-16,1-8-38 16,0-5-46-16,-1-14 183 15,4-2-128-15</inkml:trace>
  <inkml:trace contextRef="#ctx0" brushRef="#br0" timeOffset="-152787.66">13422 7175 1340 0,'0'13'600'16,"-4"-1"-208"-16,11 12-251 16,2 10 48-16,3 17-41 15,1 8-28-15,-1 9-37 0,-7 0-3 16,-4 10-20-16,-1-1 0 15,8-5-21-15,0-7-15 16,12-22 3-16,0-14-1 16,-4-22 9-16,5-7 6 15,-4-23-2-15,6-13-6 16,0-21-12-16,0-11-6 16,-2-5-5-16,0 6-3 15,-4 18-2-15,0 11-3 16,-5 15-1-16,-5 12-1 0,-2 10-1 15,-6 4 0-15,1 16-2 16,3 0 1-16,6 10 1 16,8 0 1-16,14-6 0 15,7-3-1-15,9-8 1 16,4-7-1-16,17-8 1 16,-1-7 1-16,7-13 2 15,1-4 1-15,-23-6-2 16,-7 6 3-16,-29 5 35 15,-20 9 11-15,-30 13 19 16,-18 5 7-16,-16 23-19 16,9 12-7-16,6 14-15 15,8 5-10-15,35 5-15 16,7-9-5-16,30-8-1 0,15-6 0 16,11-17 2-16,10-7-7 15,17-11-29-15,4-11-10 16,13-19 62-16,9 8-417 15</inkml:trace>
  <inkml:trace contextRef="#ctx0" brushRef="#br0" timeOffset="-150519.53">8105 8057 708 0,'3'22'439'15,"-29"-9"-71"-15,-6-1-149 16,2-1-32-16,8-3-75 16,2 0-11-16,10-4-15 15,4-1-12-15,6-2-27 16,1-3-12-16,6-7-20 15,6-2-2-15,12-10 2 16,10-3 4-16,5-3 12 16,1 2 12-16,-6 7 28 15,-12 3 5-15,-8 13-5 16,-3 6-5-16,-10 11-17 16,-5 6-1-16,-5 7 9 15,-5-1 5-15,-6 1 9 16,11 4 3-16,-4-12 1 0,3-3-4 15,7-8-13-15,-3-10-4 16,-1-7-18-16,0-7-7 16,2-9-15-16,-5-1 2 15,2-4-21-15,5 3-21 16,1 3-52-16,6 2 78 0,12 7-17 16</inkml:trace>
  <inkml:trace contextRef="#ctx0" brushRef="#br0" timeOffset="-150164.05">8314 7698 894 0,'-4'-2'529'15,"-7"2"-119"-15,-2 5-125 16,-6 1-61-16,-7 4-82 15,4 3-20-15,-4-6-22 16,9-2-5-16,12-3-24 16,2-10-10-16,17-9-13 15,1-1-7-15,5-14-3 16,7 4-1-16,-3-2 8 0,-2 4 9 16,-4 10 17-16,-8 4 3 15,0 7-6-15,1 3-7 16,-1 4-15-16,-1 1-4 15,-5 2-12-15,-2 4-4 16,-2 1-10-16,-5 5 0 16,-4 1-8-16,-6-2 6 15,3 12 97-15,1-4-84 16</inkml:trace>
  <inkml:trace contextRef="#ctx0" brushRef="#br0" timeOffset="-143850.58">17415 5284 913 0,'-16'-22'370'0,"8"4"-214"0,8 3-45 16,10 7-45-16,9 2-8 16,14 15-13-16,1 13-3 15,12 35 8-15,4 18 4 16,6 39-6-16,4 22-9 15,-3 23 26-15,1 5 12 16,-9 13 26-16,-7-9 13 0,-13-12-6 16,-11-1-4-16,-19-22-1 15,-14-6 4-15,-28-14-5 16,-9-7-11-16,-33-14-30 16,-4-7-17-16,-17-20-5 15,-8-17-18-15,-1-30-65 16,-1-15-96-16,29-30 78 15</inkml:trace>
  <inkml:trace contextRef="#ctx0" brushRef="#br0" timeOffset="-143342.05">19825 6467 802 0,'-23'-32'459'16,"-9"1"-52"-16,-4-8-77 0,-9 5-106 15,-6-1-48-15,-10 15-75 16,2 19-28-16,-7 22-38 16,-6 17-10-16,15 28-17 15,-6 0 0-15,12 7-3 16,14-4 0-16,18-14-2 16,17-2-2-16,19-17-1 15,8-6 0-15,15-20 3 16,2-6 3-16,16-16 9 15,3-13 14-15,7-16 27 16,-3-14 12-16,0 2 25 16,-7-4 1-16,-27 9-3 15,-1 12-4-15,-14 19-26 16,-8 12-14-16,-2 19-24 16,-5 7-7-16,-14 7-7 15,-3 5-1-15,3 4 2 16,-1 2-15-16,11-4-55 15,5 4 108-15,3-11-55 0</inkml:trace>
  <inkml:trace contextRef="#ctx0" brushRef="#br0" timeOffset="-143012.96">19889 6497 1218 0,'0'-1'520'16,"-6"15"-304"-16,-6 9-22 0,-2 18-56 15,-2 7-23-15,3 3-19 16,3-5-20-16,7-12-25 16,6-5-12-16,10-24 12 15,7-7 10-15,12-24 13 16,2-18 6-16,12-10 1 16,0-3-6-16,3 7-9 15,-2 5-5-15,-15 11-22 16,-7 10-2-16,-16 14-3 15,-6 7 0-15,-4 10-6 16,1 6-5-16,0 5-9 16,-1 7-3-16,-5 3-5 15,3-1 13-15,-6 3-25 16,3 0-26-16,7 11 3 16,2 4 176-16,4 6-115 15</inkml:trace>
  <inkml:trace contextRef="#ctx0" brushRef="#br0" timeOffset="-142622.5">20241 6804 1132 0,'1'-20'554'0,"5"1"-235"15,0-3-123-15,-1 5-38 16,6 2-72-16,-1 2-15 16,-1 8-15-16,5 4-1 15,-5 3-6-15,0 0-2 0,1 3-5 16,3-1-6-16,3-4 3 15,4-2 2-15,7-10-1 16,3-8 2-16,14-7-9 16,2 5-3-16,0-9 3 15,-4 3 3-15,-16 10 0 16,-9 1 0-16,-11 20 5 16,-4 9 4-16,-7 16-1 15,5 13 0-15,0 18-11 16,2 10-7-16,5 9-7 15,-6 1 0-15,-3-5 1 16,-4 1 1-16,-14 1 7 16,-13-1-2-16,-18-4-2 15,-13-8-3-15,-4-14-6 16,7-7 1-16,11-18-39 16,7-9-13-16,14-17 155 0,5-9-716 15,3-28 492-15</inkml:trace>
  <inkml:trace contextRef="#ctx0" brushRef="#br0" timeOffset="-142201.62">21944 6633 1103 0,'9'-1'518'0,"-22"-9"-203"16,-8 0-45-16,-7 1-51 15,-4 6-45-15,-7 13-64 16,-1 10-17-16,-1 16-24 15,8 9-3-15,8 3 0 16,0-5-2-16,18-7-20 16,4-8-11-16,10-14-5 15,12-6 3-15,5-14 9 16,2-8 3-16,7-14-6 16,-1-6-7-16,-3-9-13 0,-4-3-4 15,-10 4-3-15,-6 9 1 16,-5 13-5-16,-4 6-19 15,-6 18 71-15,3 7 111 16,-4 3-116-16</inkml:trace>
  <inkml:trace contextRef="#ctx0" brushRef="#br0" timeOffset="-141979.21">21924 6852 785 0,'5'59'488'0,"-12"-8"44"15,2-3-193-15,5-16-83 16,5-10-43-16,7-14-24 15,9-9-17-15,6-18-15 16,2-8-7-16,-2-16-74 16,-5-5-22-16,1-3-33 15,-5 2-9-15,0 10-8 16,5 4-1-16,-3 12-4 16,8 5-20-16,5 8-48 15,-2 3-56-15,12 2 9 16,5 1 297-16,7-3-149 15</inkml:trace>
  <inkml:trace contextRef="#ctx0" brushRef="#br0" timeOffset="-141295.6">22839 6670 876 0,'14'8'456'0,"-14"-9"-108"0,-2-4-88 16,-10-1-24-16,-5-1-51 15,-8 9-37-15,-6 8-23 16,-12 20-14-16,-8 6 5 15,-13 13-2-15,-6 5-2 16,-1 2-24-16,6 2-17 16,17-3-28-16,11-1-12 0,23-5-17 15,10-5-5 1,18-17 0-16,12-6-3 0,25-23 4 16,3-15 3-16,6-26 0 15,-1-15 3-15,-6-18-1 16,1-9 3-16,6-14 5 15,3-5 5-15,-3-6 0 16,4 8-4-16,-15 19-8 16,-12 12-3-16,-21 29 2 15,-10 15 6-15,-13 26 0 16,-12 10-2-16,-7 30-6 16,-14 7-6-16,-11 23-2 15,-3 13-2-15,2 13-2 16,8 10 0-16,15-3 0 15,11-8-1-15,20-18 0 16,12-15 0-16,14-14-1 0,5-13 1 16,13-20 1-16,8-14 2 15,-3-25 6-15,2-9 0 16,-12-10 1-16,-15-2-1 16,-6 4-1-16,-9 4 6 15,-11 10 14-15,-4 11 4 16,-8 16 3-16,-9 7-5 15,-11 17-14-15,6 6-5 16,5 9-5-16,3-2-2 16,36-3-1-16,1-8 0 0,10-14 3 15,18-6 2-15,-5-10 9 16,2-7 5-16,3-5 8 16,-10-1 0-16,-2-1-7 15,5 4-7-15,5 0-10 16,7 2-2-16,9-1-2 15,8-2 4-15,9-1-28 16,7-1-23-16,20 5-64 16,-2-2 16-16,16 14 120 15,-5-1-40-15</inkml:trace>
  <inkml:trace contextRef="#ctx0" brushRef="#br0" timeOffset="-139504.77">3628 6596 327 0,'-42'17'231'15,"-6"5"11"-15,-4 0-58 16,4 0 8-16,6-8-1 16,8-5-6-16,12-4-20 15,8-1-28-15,8 0-51 16,3 5-16-16,16 6-33 16,1 2-4-16,21 6 2 15,16 3 8-15,15-11 17 16,7-6 7-16,27-8 7 15,8-1-5-15,14-9-19 16,10 3-10-16,-2 4-12 16,-3-4-3-16,-11 3-6 15,-5 3-2-15,-14-10-2 16,-4 5-1-16,-21 1-3 16,-2-2 0-16,-19 4 0 0,-11-2 1 15,-11-5 1-15,-13-5 4 16,-14 0 9-16,-11-2 1 15,-21 0-1-15,-8 5-4 16,-27 0-12-16,-15 2-3 16,-18 9-4-16,-8 4-1 15,-4 10-2-15,-6 3 1 16,-1 6-1-16,-5 4 0 16,-2-4 0-16,7 5 1 0,11-2 0 15,11-4 1-15,18-8-1 16,16-6 1-16,16-6-1 15,10-3-1-15,25 2 2 16,7 1 0-16,17-2 0 16,18 7 1-16,19-7-1 15,11-1 1-15,34-1 3 16,3-6 0-16,23 0 1 16,9 0-1-16,-5-5 0 15,3 2 0-15,-13-7 0 16,-10-2-1-16,-16 4 2 15,-7-4 1-15,-25 5 0 16,-5 0 1-16,-15 4 0 16,-15-2 0-16,-10 5 4 15,-6 0 2-15,-19 1-1 0,1 9-3 16,-28 1 32-16,-8 12-6 16,-6 13 233-16,-10 7-184 15</inkml:trace>
  <inkml:trace contextRef="#ctx0" brushRef="#br0" timeOffset="-138125.71">3661 8518 827 0,'-15'-6'361'0,"3"5"-205"16,1 1-38-16,-1 2-15 15,5 4-27-15,1 2-12 16,9-1-13-16,7 2-5 0,12 1-3 16,13 0 1-16,32 2 0 15,16-6-2-15,31-1-7 16,14-4-4-16,25-4 7 16,9-4 5-16,19-2 2 15,-1-1 0-15,-5 1-13 16,13 2-4-16,-12-2-5 15,0 3 0-15,4-5 3 16,-11-4-2-16,8 3-3 16,-7 0 0-16,-22-2 0 15,1 2 1-15,-17 3 2 16,-4-2-1-16,-10 5-1 16,-18-2 0-16,-12 0-1 15,-6 1-1-15,-8 0-1 16,-5 1-3-16,-10-4-2 15,-4-3-1-15,-9 4-2 0,-6-3 1 16,-16 0 1-16,-6 2 2 16,-16-3 12-16,-3 3 1 15,-19 2-1-15,-13 1-4 16,-18 6-14-16,-15-2-3 16,-32 6-4-16,-11 9 0 15,-22-2-2-15,-14 5 0 16,-12 6-1-16,-8-5-1 0,-18 9-1 15,-10 4 0-15,-9 1 0 16,-6 3 0-16,5-1 2 16,1 2 0-16,19 1 1 15,12-1 0-15,15 2 1 16,12-3 0-16,27-7-1 16,4-5 1-16,22-8-1 15,17-2 1-15,18-4 0 16,14 1-1-16,27-8 3 15,6-5-2-15,18-9 0 16,16-7-1-16,26-2-3 16,16 0-1-16,33-1 1 15,13 0 1-15,29 0 2 16,13-1 0-16,19 6 2 16,13-2 0-16,5 3 0 15,12 1 1-15,-22-3 1 16,21-1 0-16,0 4 0 15,-16 2 0-15,6 1 0 0,-30 3-1 16,-25-2 0-16,-7 5 1 16,-23 2 0-16,-17 2 1 15,-20 4 5-15,-15-2 3 16,-15 0 24-16,-5 2 21 16,-11 7-45-16,-4 7 287 15,-14 18-230-15</inkml:trace>
  <inkml:trace contextRef="#ctx0" brushRef="#br0" timeOffset="-136284.05">9403 9104 953 0,'-27'16'468'0,"-6"9"-172"15,-5 23-119-15,-8 7-16 16,1 15-46-16,-1 1-17 15,2 3-29-15,11 8-16 16,15-1-29-16,5-7-10 16,18-9 3-16,10-7 9 0,13-18-32 15,18 3-464-15,16-13 349 16</inkml:trace>
  <inkml:trace contextRef="#ctx0" brushRef="#br0" timeOffset="-135852.68">9882 9158 1235 0,'-32'54'494'16,"5"6"-337"-16,3 15-67 15,2-6 5-15,14 17-48 16,2 7-5-16,9-5 23 15,8 2 7-15,-3-21 4 16,6-14-10-16,3-14-33 0,-2-15-12 16,2-16-1-16,-6-8 8 15,-1-15 15-15,4-9 2 16,7-15-4-16,8-10-11 16,7-14-16-16,8-4-5 15,0 0-5-15,-5 6-1 16,-8 22-3-16,-9 12-2 0,-2 24 0 15,-1 14-1 1,-10 13 6-16,0 11 13 0,-6 13 33 16,-5 2 20-16,-5 1 8 15,-7-4 5-15,-7-8-21 16,-7-9-15-16,5-7-8 16,-6-6-13-16,0-17 9 15,2-1-23-15,-2-14-58 16,7-12-13-16,7-10 17 15</inkml:trace>
  <inkml:trace contextRef="#ctx0" brushRef="#br0" timeOffset="-135646.74">10382 9010 1274 0,'1'15'539'0,"-3"25"-321"15,-5 16-18-15,-5 20-72 0,4 8-36 16,-2 0-42-16,2-3-16 16,8-2-17-16,0-6 0 15,12-6-25-15,4-4-73 16,6-12-439-16,8-1 361 16</inkml:trace>
  <inkml:trace contextRef="#ctx0" brushRef="#br0" timeOffset="-135325.84">10973 9469 1289 0,'-18'-13'541'0,"-35"20"-290"16,-13 7-66-16,-9 26 18 16,-2 16-39-16,5 8-38 15,13 1-21-15,28-11-48 16,18-10-21-16,24-18-24 15,16-6-1-15,20-15 5 16,8-9 2-16,16-11 4 16,-3-10-1-16,-4-12-2 15,-7 1-2-15,-14-2 5 16,-13 2 3-16,-14 16 24 16,-12 2 8-16,-15 14-7 15,1 6-5-15,-13 10-30 16,4 7-8-16,5 7 24 0,0 2-6 15,14 1 158-15,1-3-1 16,4 0-107-16</inkml:trace>
  <inkml:trace contextRef="#ctx0" brushRef="#br0" timeOffset="-135007.25">11190 9705 1415 0,'-20'18'633'15,"5"4"-343"1,2-3-87-16,2-3-26 0,11-3-93 16,1-8-25-16,13-2-30 15,7-1 0-15,3-11 6 16,8-3-1-16,6-15-7 16,6-5-5-16,11-8-9 15,1-4-2-15,-7 6 3 16,-10 3 4-16,-17 18 2 15,-17 9 2-15,-7 20-5 16,0 16-4-16,0 21 0 16,-12-1-1-16,-1-6-2 15,1-1-1-15,2-16 13 16,18 2-15-16,6-5 51 16,10-6 160-16,6-11-159 15</inkml:trace>
  <inkml:trace contextRef="#ctx0" brushRef="#br0" timeOffset="-134839.7">11882 9091 1384 0,'-6'18'624'0,"-8"13"-314"16,-5 16-138-16,1 11-22 0,-1 9-89 15,5 0-27-15,3 0-16 16,6 0 35-16,6-2 286 15,-1-3-240-15</inkml:trace>
  <inkml:trace contextRef="#ctx0" brushRef="#br0" timeOffset="-134539.42">12274 9458 1409 0,'-26'-5'576'0,"-21"11"-374"16,-10 7 35-16,-6 14-75 15,-4 1-30-15,6 5-46 16,8 2-11-16,13-1-2 0,7-7-3 16,26 1-11-16,7-4 2 15,16-7-2-15,9 5-7 16,10-11-7-16,-1-3-11 15,6-5-15-15,-2-7-6 16,-4-7-7-16,5-2 18 16,-1 3-27-16,3-4-24 15,-3-2 205-15,3-9-155 16</inkml:trace>
  <inkml:trace contextRef="#ctx0" brushRef="#br0" timeOffset="-134120.33">13226 9013 1434 0,'-4'22'548'16,"-14"9"-325"-16,-6 32-119 15,-4 14 0-15,-11 18-6 16,6 2-39-16,10-1-40 16,3-3-3-16,14-13 85 15,6-6 274-15,21-15-256 16</inkml:trace>
  <inkml:trace contextRef="#ctx0" brushRef="#br0" timeOffset="-133626.24">13570 9412 1333 0,'-20'0'529'16,"1"24"-280"-16,-4 11-138 15,7 21 15-15,0 2-22 16,-1 2-53-16,7 5-18 15,2-15-23-15,5 0-5 16,9-12-4-16,0-7-1 16,2-11 4-16,0-5-19 0,-4-15-13 15,2-8 0-15,1-14-3 16,3-11 18-16,8-14 13 16,5-9-2-16,5-8 6 15,-2 1 10-15,4 13 27 16,-6 12 22-16,-12 20 18 15,-2 13-1-15,-11 18-9 16,-2 11-15-16,-4 14-19 16,0 5-7-16,5 4-14 15,5-5-5-15,11-13-7 16,5 1 0-16,13-18 0 16,3-7 2-16,13-5 8 15,-1-9-2-15,0 2 22 16,-5-4 12-16,-10 5 0 15,-9 5 9-15,-18 1-5 16,-3 9-4-16,-14 10 7 16,1 4 5-16,-2 9-6 0,-1-1-7 15,11-4-15-15,-3-5-11 16,15-4-5-16,2-6 12 16,2-12 37-16,12-3 79 15,15-10-91-15</inkml:trace>
  <inkml:trace contextRef="#ctx0" brushRef="#br0" timeOffset="-133416.8">14387 9059 1157 0,'37'-18'608'0,"-28"13"-41"16,25 11-318-16,-7 16-29 15,1 9-35-15,4 7-57 16,-6 2-30-16,0 2-32 15,-2 2-13-15,-2-2-18 16,-4 5-7-16,-13 1-10 16,-5-1 3-16,-25 13 34 15,-12 6 62-15,-23 4-75 16</inkml:trace>
  <inkml:trace contextRef="#ctx0" brushRef="#br0" timeOffset="-132443.95">3552 11081 1412 0,'-35'-23'501'0,"-3"27"-446"16,-15 21-15-16,-24 40 19 15,2 28-26-15,-15 35-14 16,9 15-2-16,11 13 13 16,9-10 3-16,29-24 2 15,15-24 4-15,38-41-29 16,11-17-6-16,22-40 44 16,8-13 17-16,19-48 25 15,11-26 7-15,9-41-23 16,11-18-1-16,-14-21 15 0,-4-3 8 15,-14-1 1-15,-19 3-8 16,-23 21-10-16,-16 20-8 16,-20 47-5-16,-4 23 1 15,-17 41-23-15,-7 18-7 16,-16 29-21-16,-3 12-11 16,-2 31-4-16,2 7 1 15,9 18-2-15,5 12 2 0,8 14-6 16,5-3-16-16,17 11-67 15,11-2-86-15,19-23-213 16,7-5-65-16,12-37 259 16</inkml:trace>
  <inkml:trace contextRef="#ctx0" brushRef="#br0" timeOffset="-132113.14">4222 11601 619 0,'46'-67'450'0,"-22"8"58"16,-12 9-60-16,-28 18-114 15,-10 13-79-15,-16 32-126 16,-6 20-40-16,-9 34-59 16,-2 17-13-16,8 16-10 15,6 0-1-15,19-15-1 16,21-19-1-16,13-34 2 0,20-20 3 16,29-33 10-16,1-22 6 15,27-25 7-15,-6-15-1 16,-3-5 23-16,-5 4 2 15,-21 10 6-15,-6 17 4 16,-29 20 6-16,-6 16-1 16,-20 26-12-16,-8 13-8 15,-4 27-40-15,-8 11-9 16,-1 17 5-16,5 5 4 16,8-1-19-16,7-2-15 0,27-16-137 15,14-10-513-15,23-30 470 16</inkml:trace>
  <inkml:trace contextRef="#ctx0" brushRef="#br0" timeOffset="-131938.27">4849 11153 1586 0,'-29'-1'716'16,"-6"8"-341"-16,-9 26-243 15,7 22-12-15,5 19-83 16,9 12-10-16,14 4-12 15,10-3-3-15,19-7 11 16,11-2 141-16,17-4-194 16,-4-5 66-16</inkml:trace>
  <inkml:trace contextRef="#ctx0" brushRef="#br0" timeOffset="-131544.7">4549 12104 1262 0,'-32'-36'578'0,"13"-19"-228"15,33-20-247-15,16-6-33 16,29-8-47-16,10-3-6 16,23 6 19-16,5-1 14 15,-3 9 3-15,-4 9-4 0,-19 19-25 16,-12 12-10-16,-18 27 37 16,-19 15 23-16,-30 41 28 15,-16 16 4-15,-21 39-21 16,-5 12-12-16,-1 2-5 15,7-6-1-15,24-29-23 16,18-21-13-16,27-36-14 16,23-22-2-16,31-39 25 15,2-14 13-15,1-20 27 16,-11-5 16-16,-33-1-5 16,-8 7-5-16,-19 12-7 15,-11 14-16-15,-9 27-12 16,-13 6-5-16,-6 16-22 15,4 9-7-15,-8 13-13 16,11 12-3-16,14 22-1 16,0 8-3-16,30 15-5 15,-6 0 9-15,26 3-3 0</inkml:trace>
  <inkml:trace contextRef="#ctx0" brushRef="#br0" timeOffset="-81021.53">10037 5047 495 0,'-12'-4'312'15,"-8"3"-39"-15,2 11-65 16,-6 8-13-16,-1 7-42 16,5 11-22-16,1 8-38 15,5 3-16-15,6 5-29 16,5-5-10-16,6-3-11 15,5-4-6-15,7-11-11 16,4-2 1-16,6-17 4 16,2-6 2-16,3-16 15 15,2-4 16-15,-6-17 24 16,1-2 11-16,3-10 2 16,-9-13-10-16,2 6-19 15,-2 2-4-15,-9 9-4 16,2 13-1-16,-4 12-7 15,-6 8-7-15,-4 11-13 0,1 7-6 16,-1 8-7-16,0 5-1 16,-2 5 0-16,2 2 5 15,-4 7-9-15,4 6-17 16,0 2 324-16,7 3-242 16</inkml:trace>
  <inkml:trace contextRef="#ctx0" brushRef="#br0" timeOffset="-80491.93">10371 5155 606 0,'9'0'377'16,"-6"7"34"-16,1 18-248 16,0 4 14-16,0 7-26 15,-1-1-13-15,3-1-12 16,-3-4-9-16,-1-5-15 15,3-2-11-15,-3-8-20 16,-2-1-8-16,0-7-23 16,-3-2-6-16,3-8-2 15,0-6-1-15,2-7 0 16,3-8-4-16,1-12-7 16,1-5-2-16,2-20-4 15,-2-4-1-15,4-9-7 0,9 4-5 16,10 16-4-16,9 4-3 15,1 22 0-15,-8 6 0 16,-3 11 1-16,-7 5 1 16,-4 6 0-16,-4 1 1 15,-8 6 3-15,-3 5 1 16,-9 7 4-16,-2 12 0 16,-16 8 3-16,1 4 2 15,-5 6 18-15,-9-8 11 0,9 2 14 16,2-10 4-16,9-7-13 15,7-7-5-15,6-12-6 16,3 1 1-16,2-7 1 16,7 2-5-16,1 0-12 15,8 4-6-15,1-3-7 16,-4-4 0-16,6-4 15 16,-3-5-23-16,5-3 8 15,6-1 197-15,3-6-165 16</inkml:trace>
  <inkml:trace contextRef="#ctx0" brushRef="#br0" timeOffset="-80148.85">10833 4916 1424 0,'-1'-5'623'0,"-2"2"-337"15,2 0-52-15,-1 3-89 0,0 5-43 16,-12 23-35-16,-19 34-5 15,20-30-2-15,5 2 8 16,4-1 12-16,3-2 0 16,1-1 2-16,-2 1-6 15,0 4-18-15,-2-1-7 16,1-3-12-16,2-5-4 0,4-7-5 16,7-2-1-16,5-14 0 15,7 3 1-15,0-11-6 16,1-7-3-16,2 5-9 15,-1-7-4-15,8-1-2 16,0 2 0-16,0 0 11 16,-4-3-12-16,3-2 76 15,6 2-95-15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30T15:39:42.75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4072 1652 697 0,'12'-58'342'16,"4"17"-11"-16,-16 37-220 16,-6 22 14-16,-18 42 63 15,-6 23 21-15,-7 45-67 16,-2 13-2-16,14 33-25 16,-9-2-13-16,21 9-14 15,9 0-12-15,0-20-29 16,15-2-8-16,7-23-19 15,0-19 14-15,10-30-31 16,-5-21-56-16,0-35 377 16,-4-17-273-16</inkml:trace>
  <inkml:trace contextRef="#ctx0" brushRef="#br0" timeOffset="168.54">4013 2700 1030 0,'51'-6'529'15,"44"-9"-151"-15,14-8-47 16,16-9-101-16,1-7-72 16,2-6-90-16,-6-3-7 15,-10-7 46-15,-8-2 230 16</inkml:trace>
  <inkml:trace contextRef="#ctx0" brushRef="#br0" timeOffset="329.2">5149 1932 1326 0,'-30'67'605'16,"1"16"-326"-16,-4 33-24 15,1 11 12-15,-11 6-107 16,13 1-53-16,12-12-53 16,8-7-18-16,19-12 2 15,-3-6-13-15,9-18 222 16,3-15-173-16</inkml:trace>
  <inkml:trace contextRef="#ctx0" brushRef="#br0" timeOffset="538.64">5594 2181 1937 0,'40'-23'734'16,"23"3"-534"-16,8-1-35 15,10-2 9-15,1-5-64 16,7-1-71-16,3-8-13 16,0 2-1-16,2 5-3 15,-13-7-41-15,-9 7-19 16,-13-7-438-16,-12 2 335 16</inkml:trace>
  <inkml:trace contextRef="#ctx0" brushRef="#br0" timeOffset="688.24">6375 1910 1160 0,'-60'115'508'0,"-4"13"-188"15,11 11-59-15,11-7-30 16,7-3-50-16,28-4-104 16,7-5 9-16,11-8 251 15,6-6-236-15</inkml:trace>
  <inkml:trace contextRef="#ctx0" brushRef="#br0" timeOffset="902.67">7121 1992 2169 0,'-11'51'775'16,"-22"22"-623"-16,2 5-24 15,3 16 33-15,5-1-52 16,12-9-77-16,3-3-13 16,5-16-7-16,0 1-24 0,1-4-30 15,-3-5 174 1,-2-14-117-16</inkml:trace>
  <inkml:trace contextRef="#ctx0" brushRef="#br0" timeOffset="1472.13">6610 2334 1747 0,'26'-27'747'15,"14"-13"-420"-15,34-4-130 16,17-4 1-16,21-9-97 16,12 1-40-16,7-5-43 15,-13-5 9-15,13-1-25 16,-13-3-40-16,-13 13-182 15,-2 7-179-15,-52 25 240 16,-13 14-665-16,-36 27 240 0,-6 17 316 16,-15 45 454-16,-6 14 334 15,7 24-158-15,-4 6-58 16,12 2-78-16,2-4-15 16,6-2-17-16,3-6-13 15,0-12-35-15,-1-7-36 16,-2-17-36-16,7-6-16 15,-5-20-20-15,12-1-6 16,-7-19-14-16,-5-8-4 16,9-19-5-16,-2-11-1 0,12-24-2 15,6-15 0-15,8-33 0 16,5-15 0-16,4-32-1 16,0-15 0-16,0-11 0 15,-3 10-1-15,-7 31-3 16,-1 27 0-16,-11 45 16 15,0 13 5-15,-3 20 8 16,-3 12 1-16,1 9-10 16,-4 14-2-16,-4 13 0 15,-8 3 0-15,-13 20 0 16,-8-2 0-16,-22-7-3 16,-12 6 7-16,0-15-22 15,-13-9-2-15,9-22 42 16,15-6-574-16</inkml:trace>
  <inkml:trace contextRef="#ctx0" brushRef="#br0" timeOffset="2283.48">10269 1776 705 0,'5'-14'308'16,"2"10"-143"-16,-3 31-7 15,-4 25 36-15,-9 48-15 16,3 23-16-16,2 38-44 15,0 8-13-15,4-7 28 0,-7-14-7 16,-1-29 29-16,-2-16 0 16,-6-27-38-16,0-9-12 15,-8-33-33-15,-4-15-11 16,1-29-20-16,6-22-9 16,6-36-13-16,7-22-6 15,19-42-8-15,2-10-2 16,19-10-3-16,11 13-2 0,11 30-5 15,12 19-1 1,12 41-1-16,2 14 2 0,-8 23 1 16,-1 10 2-16,-18 5 2 15,-10 6 1-15,-9 10 2 16,-9 7 4-16,-10 20 6 16,-5 11 2-16,-10 19 8 15,-6 4 0-15,-2-4-1 16,-1-13-1-16,9-20-8 15,12-10-4-15,13-24 3 16,10-8 6-16,13-20 18 16,-5-11 13-16,-6-5 19 15,-15 5 15-15,-34 13 6 16,-20 16-7-16,-40 25-17 16,-14 11-18-16,-14 24-13 15,-5 4-2-15,21 0-8 0,22 4-5 16,36-18-14-16,28-4-4 15,37-22-3-15,16-11-1 16,25-11 4-16,13-5-13 16,19-8-29-16,11-3-21 15,7-17-143-15,-9-7-169 16,6-3 244-16</inkml:trace>
  <inkml:trace contextRef="#ctx0" brushRef="#br0" timeOffset="3031.03">11719 2513 1079 0,'-10'-34'637'0,"-14"14"-27"15,-8 5-217-15,2 13-149 16,-6 2-55-16,1 17-92 16,5 6-35-16,-16 11-42 15,6 12-6-15,1-3 1 16,5 4 5-16,22-7 10 16,10-7 0-16,23-12-1 15,12-8-2-15,19-19 9 16,0-14 1-16,7-17 3 15,-5-9-1-15,-9-2-5 16,0 8-3-16,-22 12 11 16,-6 12 9-16,-18 22-2 15,-14 9-4-15,-18 27-15 16,-6 15-13-16,8 32-11 16,-2 2 0-16,10-4-2 15,10-7-2-15,-1-27-2 16,16-5 0-16,13-17-1 0,13-11-9 15,23-23-27-15,3-17-14 16,14-29-58-16,4-14-34 16,-2-30-56-16,6-9 3 15,-11-2 56-15,-17 6 21 16,-24 26 126-16,-16 18 49 16,-22 34 39-16,-4 14 33 0,-11 35-13 15,-7 10-23-15,-7 19-24 16,-2 10-3-16,10-1-20 15,10-4-12-15,34-12-13 16,27-9-7-16,15-22-7 16,6-9-1-16,6-21-1 15,-9-15 1-15,6-13-5 16,0-8-1-16,-12 5-1 16,-7 0-2-16,-21 12 4 15,-13 5 10-15,-26 12 33 16,-16 11 10-16,-5 14 8 15,0 2-4-15,17 2-35 16,15-3-12-16,27-14-10 16,22-8-5-16,38-19 0 15,19-9 4-15,18-9 4 16,-41 25 0 0,-37 10-5-16,0 1-2 0,77-2-2 0,-25 11 3 15,-48 41 5-15,-53 13 10 16,-13 6 14-16,6 4 1 15,11-21 1-15,3-10-8 16,14-15-13-16,3-10-3 16,11 0 0-16,-2-5-8 15,-7-10 8-15,2-1 0 16,4-5-4-16</inkml:trace>
  <inkml:trace contextRef="#ctx0" brushRef="#br0" timeOffset="3997.17">2746 5449 853 0,'-18'-34'429'0,"3"17"-105"15,4 8-44-15,8 16-90 16,2 14-28-16,1 29-44 16,1 21-22-16,5 45 27 0,2 20 8 15,-2 25-4-15,-2 7-3 16,-2-1-28-16,-5-8-15 16,1-11-27-16,-2-13-13 15,-1-24-12-15,1-11-7 16,2-30-1-16,1-8-6 15,4-22-44-15,5-9-37 16,3-21-79-16,1-13 337 0,-6-23-169 16</inkml:trace>
  <inkml:trace contextRef="#ctx0" brushRef="#br0" timeOffset="5479.09">2529 5541 719 0,'-14'-29'447'0,"14"6"22"16,16 9-157-16,-4 0-112 15,12 6-31-15,1-2-58 16,-2 0-19-16,9-2-18 15,2 1-5-15,19-2-15 16,11 1-9-16,19-1-10 16,7-8-6-16,11 2-8 0,6-7-4 15,15 1-7-15,11 5-2 16,19 0-4-16,-1 7-1 16,17 5-1-16,11-1 0 15,6 2-2-15,32 3 2 16,15-6 6-16,12-2 2 15,39-6 4-15,-1 0 0 0,30-1-4 16,4 1-2-16,23 1 1 16,17 0-2-16,21 0-2 15,13 4 0-15,9-1-2 16,-23 2 0-16,33 3 0 16,9-11 0-16,13 5-1 15,32-6 2-15,-17-6-1 16,4 10 2-16,11-4 2 15,-9 5 4-15,12 5 5 16,-3 0-2-16,3 5-1 16,3-3-4-16,-17-1-5 15,-6 4 1-15,-11-1 0 16,-16 3-1-16,2 4-1 16,-1-6 2-16,-16 2-2 15,-3-3 1-15,-29 5-1 16,-11 2-1-16,-29 7-1 15,-9 4 0-15,-35 2 0 16,-18 3 0-16,-33-4-1 0,-17 10 0 16,-39-12 12-16,-17 4 5 15,-30 4 10-15,-24-6 2 16,-28 5-8-16,-18 1-3 16,-25 0 1-16,-12-2 5 15,-18 7 19-15,-6-4 6 16,-8 9 3-16,-6 3-4 15,-8 10-19-15,-4 7-8 0,-3 9-10 16,6 5-4-16,2 0-4 16,9 3-1-16,4 1-1 15,3 9-1-15,0 10 1 16,2 5-1-16,2 3 0 16,1-6 1-16,8-5-1 15,1-4 1-15,6 8 0 16,0-5 1-16,3 0-1 15,-7-8 2-15,-8-13-1 16,0-3 0-16,-8-12 1 16,-5-1 1-16,-3-9 1 15,-3-4 3-15,-4-8 3 16,3-4 3-16,-13-10 2 16,-2-7-1-16,-17-4-2 15,-15-9-3-15,-24-2-3 0,-11-4-2 16,-23-1-1-16,-13 5-1 15,-13-5-1-15,-26 1-1 16,-19 3 0-16,-10-2-1 16,-28 4 1-16,-5 1 0 15,-16 3-2-15,-4 4-1 16,-27 2-2-16,-14 4-1 16,-15 2 2-16,-4 2-1 15,-4-2 0-15,3 1 2 16,-19-3 1-16,-8 1 0 0,-17 1 1 15,4 2 0-15,-2 2 0 16,-8-1 0-16,10 4 1 16,0 3-1-16,-1 2 1 15,0 1-1-15,-6-4 0 16,3 1 1-16,2-2-1 16,-5-1 0-16,11 3 0 15,-9-4 0-15,-3 2 0 16,13 0 0-16,3 1 0 15,5 3 0-15,20-2 0 16,-5 0 1-16,19 1-1 16,-5 0 0-16,-1 4 0 15,21-4 0-15,-7 3 0 16,6-2 0-16,23 3 0 16,-3 5 0-16,18 1 1 15,14 2-1-15,3-3 1 16,3 2 0-16,18 4-1 0,5-2 0 15,17 6 0-15,15-6 2 16,13-4 1-16,10-1 2 16,22-3 2-16,13 0-1 15,9-3 0-15,5-1-3 16,4-3 0-16,7 1-1 0,13-4-1 16,-3-1 0-16,10-1 5 15,0-4-3-15,7 2-12 16,13 1-18-16,17 3 115 15,11 0 6-15,31 16-46 16</inkml:trace>
  <inkml:trace contextRef="#ctx0" brushRef="#br0" timeOffset="6386.71">18102 5114 488 0,'4'-39'339'15,"1"-3"-5"-15,12 7-87 16,-9 1-19-16,-6 9-14 15,-1 8-15-15,-15 17-34 16,1 11-19-16,-9 24-50 16,-3 13-11-16,-4 23-16 15,4 23-11-15,4 20-15 16,5 4-6-16,7 7-2 16,1-3 0-16,4-10-3 15,2-1-3-15,0-19-10 16,2-12-3-16,4-10-3 15,1-11-1-15,5-10 4 16,-1-8-10-16,0-23-61 16,1-8-24-16,4-15 355 0,3-12-237 15</inkml:trace>
  <inkml:trace contextRef="#ctx0" brushRef="#br0" timeOffset="6678.12">18632 5523 1086 0,'-31'-8'547'15,"-3"7"-203"-15,-8 12-90 16,-2 11-31-16,-7 12-59 16,5 10-19-16,2 9-17 15,4-2-5-15,19 4-18 16,5-3-13-16,15-11-37 15,0 0-16-15,7-13-20 16,7-3-5-16,13-7-5 16,15-5 2-16,5-7 12 15,4-6-19-15,7-8-55 16,0-3-63-16,1-11-131 16,-2-4-333-16,-8-17 389 15</inkml:trace>
  <inkml:trace contextRef="#ctx0" brushRef="#br0" timeOffset="7166.05">18825 5621 915 0,'-11'1'510'0,"7"10"-135"16,-9 18-97-16,1 10-51 15,0 14-66-15,-1 4-26 16,6 2-32-16,-3-6-11 16,10-7-24-16,0-5-14 15,1-13-20-15,11-1-8 16,-6-10-10-16,-1-5-1 15,6-10 3-15,-12 1 4 0,9-10 4 16,-8-6-1 0,4-10-5-16,12-9-6 0,-2-13-6 15,7-11-2-15,5-5-3 16,-1-5-2-16,5 4-1 16,1 12 0-16,2 12-1 15,1 8-1-15,0 11-2 16,-4 6 0-16,-2 4 1 15,-10 4 2-15,-13 4-1 16,-1 3 0-16,-14 8-2 16,-9 6 3-16,-14 14 24 15,-6 9 17-15,-5 9 24 16,8 7 3-16,13-8-15 16,7-5-14-16,15-12-18 15,7-4-3-15,8-11-2 16,4-5 2-16,1-8 4 15,0-5 0-15,-4-4 1 0,-1-2-4 16,0-4-3-16,-2-1-4 16,4 3 7-16,0-1-16 15,1 5-42-15,4 4 35 16,1-5 116-16,8 6-92 16</inkml:trace>
  <inkml:trace contextRef="#ctx0" brushRef="#br0" timeOffset="7529.61">19369 5280 992 0,'-1'-63'505'0,"12"17"-113"16,2 3-89-16,5 11-49 15,1 7-46-15,-5 8-76 16,-1 8-27-16,-7 12-31 15,-1 9-12-15,-6 14-6 16,-5 16 5-16,-6 35-4 16,-4 11-2-16,-8 17-8 15,-1 4-5-15,0 0-3 16,1 4-1-16,9-5-2 16,3-3-1-16,2-5-12 15,-1-3-1-15,1 1-6 0,-7-7-2 16,6-10-1-16,4-7-2 15,-4-18 0-15,8-4 4 16,-5-17-13-16,6-8-26 16,9-19-50-16,-3-10-26 15,5-21-37-15,-2-9 45 16,5-11 59-16</inkml:trace>
  <inkml:trace contextRef="#ctx0" brushRef="#br0" timeOffset="7892.65">19631 5772 1134 0,'9'-25'568'15,"-4"5"-207"-15,2 11-115 16,-4 4-21-16,4 13-78 16,-2 6-23-16,-14 8-35 15,7 10 8-15,-14 1 1 16,-6-3-9-16,8 6-14 15,-14-6-8-15,5 2-19 16,5 4-7-16,0-3-5 16,3-3 0-16,5-7-5 15,3-2 0-15,11-4-1 16,2-4 3-16,5-3 8 16,6-3-2-16,4-6 3 15,3-1-8-15,0-2-13 0,1-1 0 16,3-3-13-16,1 0 0 15,-1-2-1-15,3-1-10 16,-7-1-29-16,-4-4-25 16,3 0-8-16,-10 3 137 31,-7 6-60-31</inkml:trace>
  <inkml:trace contextRef="#ctx0" brushRef="#br0" timeOffset="8099.1">19911 5856 911 0,'0'-4'540'16,"0"4"-93"-16,-3 12-134 15,-4 10-32-15,-2 7-73 16,-1 2-30-16,0 0-53 16,2 1-24-16,5 1-46 15,0-2-16-15,3 2-23 16,2 0-4-16,0-2 3 16,1-5 4-16,3-1-37 15,-1-1-38-15,-1-11-120 16,0 1-69-16,-1-13-24 15,-3-9 15-15,2-7 171 16</inkml:trace>
  <inkml:trace contextRef="#ctx0" brushRef="#br0" timeOffset="8265.66">19940 5950 890 0,'10'-29'445'0,"6"11"-111"0,3-5-90 16,6 1-67-16,4 8-53 15,-3-6-77-15,-3 8-25 16,-4 3-4-16,-8-2 0 16,-6 11-52-16,-4 0-32 15,-10 6 38-15</inkml:trace>
  <inkml:trace contextRef="#ctx0" brushRef="#br0" timeOffset="8423.57">19967 5980 1047 0,'-12'16'577'0,"3"-8"-119"15,5 0-41-15,3-5-140 16,0-3-58-16,4 1-96 16,-3-1-32-16,0 0-46 15,2-1-13-15,20-2 12 16,30-7 10-16,-25 5 145 16,-4 3-130-16</inkml:trace>
  <inkml:trace contextRef="#ctx0" brushRef="#br0" timeOffset="9646.53">2754 7156 523 0,'10'3'337'0,"-2"17"24"15,-3 5-67-15,-2 19-50 16,-5 0-48-16,-7 2-85 16,-3 4-32-16,-3-6-27 15,0 1 34-15,4-8-58 16</inkml:trace>
  <inkml:trace contextRef="#ctx0" brushRef="#br0" timeOffset="10340.24">7965 5117 411 0,'4'-24'311'16,"0"8"11"-16,-4 5-26 16,-2 3-6-16,-1 2-31 15,0-2-19-15,1 3-54 16,2-1-27-16,0 3-43 16,0 3-25-16,0 0-38 0,-1 23-15 15,-6 76-17 1,4-6 1-16,-3 28 4 0,15 14 2 15,-10 3 0-15,0-4-1 16,9-5-7-16,-18-6-1 16,10-10-4-16,0-6-1 15,-10-15-1-15,17-7-2 16,-4-21-1-16,-2-9 0 16,4-14 7-16,-7-8 7 15,8-13-44-15,1-10-31 0,5-17-74 16,6-6 367-16,9-20-202 15</inkml:trace>
  <inkml:trace contextRef="#ctx0" brushRef="#br0" timeOffset="10634.46">8682 5195 1073 0,'1'-1'547'15,"-6"5"-148"-15,3 25-202 16,-3 13-40-16,5 28-50 16,0 10-22-16,-7 15-18 15,10 17-3-15,-3 8 8 16,-6 5 8-16,7 1 17 16,-7-15 2-16,1-10-22 0,11-7-16 15,-4-20-30-15,10-8-10 16,1-19-9-16,-2-10-1 15,3-12 2-15,-7-7-8 16,-1-11-41-16,-3-4-35 16,-4-7 270-16,3-4-174 15</inkml:trace>
  <inkml:trace contextRef="#ctx0" brushRef="#br0" timeOffset="11116.69">8288 6009 1054 0,'0'-14'483'0,"4"-12"-211"16,6 5-13-16,-4-5-96 15,-1 8-31-15,-6 14-34 16,-7 1-3-16,-11 17 20 16,-13 0-23-16,-13 14-41 15,-9 8-5-15,-4 2-2 16,10 5-5-16,16-7-10 0,14-3-8 16,26-8-12-16,10-5 1 15,21-8-2-15,7-8 1 16,1 0 0-16,2 1-1 15,-13 1 10-15,-5 8 16 16,-9 4 31-16,-10 3 10 16,-12 8 9-16,-3 0-13 15,-10-8-26-15,0 5-11 16,6-2-17-16,-11-6-4 0,7 4-3 16,0-7 2-16,-8-9-9 15,5 2-14-15,-11-9-60 16,4-1-46-16,-1-10-100 15,5-4-34-15,13-4-332 16,0-9 383-16</inkml:trace>
  <inkml:trace contextRef="#ctx0" brushRef="#br0" timeOffset="11463.11">8329 6119 934 0,'15'1'481'0,"-5"18"-121"16,0 8-43-16,-4 7-80 15,0 11-31-15,-2 2-65 16,-2-2-21-16,0 1-38 16,-2-10-12-16,1-10-9 15,1-8-3-15,3-9-7 0,-3-9 2 16,-1-7-9-16,1-8-3 16,0-16-6-16,5-3-11 15,2-21-12-15,0-5-3 16,7 0-4-16,0-1-1 15,8 20-4-15,3 6 2 16,0 15-2-16,2 6 0 16,-8 10 5-16,-4 5 4 15,-9 8 15-15,-8 4 7 0,-16 5 5 16,-8 1-3-16,-17 6-9 16,-2 5-7-16,-1 2 8 15,2-6-13-15,9-2 60 16,-1-7 66-16,17-11-96 15</inkml:trace>
  <inkml:trace contextRef="#ctx0" brushRef="#br0" timeOffset="12287.94">12736 5049 586 0,'-7'-36'339'15,"10"2"-31"-15,2 9-48 16,-4 11-46-16,1 13-39 15,-2 18-26-15,-4 7-5 0,-3 18-19 16,-1 13 5-16,1 32-34 16,0 13-15-16,2 22-34 15,4 21-7-15,-5 3-5 16,3 2 0-16,0-7 15 16,-3-16 9-16,4-19 1 15,0-9-2-15,-1-22-16 16,2-12-12-16,-1-16-9 15,-1-11-4-15,0-8-3 16,-2-10-1-16,2-10 8 16,2-2-17-16,4-14-55 15,0-4-33-15,7-14-52 16,5-6-360-16,1-2 361 16</inkml:trace>
  <inkml:trace contextRef="#ctx0" brushRef="#br0" timeOffset="12689.91">13632 5059 794 0,'1'-23'408'0,"1"12"-108"16,1 5-73-16,-1 9-46 15,-2 8-20-15,0 17-18 16,0 14 13-16,-1 40-19 16,-3 15-17-16,-2 23-26 15,-1 4-16-15,1 0-11 16,-3-1-1-16,6-7-2 15,0-3-4-15,3-13-15 16,3-9-9-16,-1-15-16 16,3-4-6-16,-4-18-1 15,-1-7 1-15,-1-11 3 16,-4-6-14-16,0-10-57 16,5-4-47-16,-3-6-73 15,0-5-14-15,-1-5 117 16</inkml:trace>
  <inkml:trace contextRef="#ctx0" brushRef="#br0" timeOffset="13209.21">13059 5784 897 0,'-6'-19'500'16,"6"7"-101"-16,-13 2-177 15,0 5-30-15,2 17-80 16,-13 4-29-16,-15 13-26 16,-9 9-2-16,-1 3-21 15,4 2-11-15,23-3-12 0,15-6-5 16,13-6-6-16,11-4-1 15,15-7 1-15,8-1 0 16,-2-7 16-16,7 3 12 16,-17 4 39-16,-9 2 26 15,-11 11 21-15,-8-1-4 16,-10 2-30-16,2 3-24 16,-15-4-31-16,-5-8 0 0,-6 0-7 15,-2-4-10-15,7-5 214 16,4-1-169-16</inkml:trace>
  <inkml:trace contextRef="#ctx0" brushRef="#br0" timeOffset="13728.85">13090 6059 984 0,'17'20'519'16,"-3"7"-155"-16,-6 16-112 15,-5 6-23-15,-5 4-56 16,-3 0-15-16,-1-7-19 16,-1-8-15-16,1-8-28 15,1-8-20-15,-1-13-30 16,3-1-4-16,5-15-12 16,-4-11-3-16,2-13-7 15,4-14-8-15,-1-22-6 0,7-5-2 16,7-6-1-16,0 6-2 15,6 24-1-15,0 8-1 16,-2 15-1-16,2 6-1 16,1 3-1-16,1 4 2 15,0 8 2-15,-2 1 2 16,-7 10 6-16,-9 3 12 16,-12 8 13-16,-13 4 2 0,-17 6 0 15,-4 3-11-15,-10-1 2 16,6 0-5-16,8-6 138 15,3-6-2-15</inkml:trace>
  <inkml:trace contextRef="#ctx0" brushRef="#br0" timeOffset="18289.75">3813 6160 932 0,'-9'-18'450'15,"-12"11"-165"-15,-2 7-84 16,-8 16-71-16,0 13-23 16,-3 15 3-16,-4 10 4 15,-2 6 13-15,2-1-4 0,2-6-29 16,5-7-18-16,10-8-38 15,-3-1-15-15,10 3-15 16,12 3-2-16,10 1-1 16,6-6 12-16,13-10-26 15,4-9-50-15,8-17-107 16,10-2-128-16,1-20 178 16</inkml:trace>
  <inkml:trace contextRef="#ctx0" brushRef="#br0" timeOffset="18603.93">3934 6497 422 0,'11'-26'345'0,"-11"6"82"16,-5 6-60-16,-2 5-89 15,-2 6-34-15,1 8-74 16,-4 5-26-16,0 9-46 16,5 5-22-16,7 1-18 0,2-1-11 15,7-3-21-15,-3-5-6 16,13-8-3-16,6-4 3 15,5-6 20-15,2-4 10 16,-11-5 18-16,-2-2 8 16,-6 0-1-16,-3-2-7 15,-6-3-18-15,-2 0-12 16,-6-8-17-16,-2 3-4 0,-5-4-6 16,1-1-1-1,1 8 1-15,3-4 4 0,1 10-26 16,0 4-18-16,2 2-17 15,6 5 236-15,8 9-148 16</inkml:trace>
  <inkml:trace contextRef="#ctx0" brushRef="#br0" timeOffset="19218.46">4385 6286 960 0,'-1'-6'445'0,"1"11"-220"15,-1 1-41-15,1 11-68 16,-1 5-29-16,-12-4 1 16,13 18 5-16,-5-1 3 0,5 0 1 15,7 5-14-15,-7-15-10 16,2-2-17-16,-13-6-7 15,10-5-10-15,-2-5-5 16,3-7-5-16,11 0-2 16,-6-12-6-16,-3-5 0 15,4-10-8-15,8-2-3 0,4-3-5 16,0 1 0-16,-2 1-2 16,-9 4-1-16,-1 6-2 15,-2 9 0-15,-1 12 0 16,1 4 0-16,-1 16 0 15,-1-1 2-15,-3-1 0 16,-3 3 0-16,3-2-1 16,-2 0 0-16,5-3 1 15,1-1-1-15,-2-9 0 16,3-3-1-16,5-6 1 16,1-6 1-16,5-8 2 15,1-1 1-15,-1-9-1 16,5 0 0-16,-4 0-2 15,-1 0 1-15,-6 9-1 16,-3 1 0-16,-4 11 1 16,0 5-1-16,3 8 2 15,0 1 0-15,-1 3 1 0,-1 2 1 16,0 3 0-16,-2 2 1 16,-1 4 1-16,-1-1 2 15,1-4 26-15,-1 2-4 16,1-3-68-16,1-2-59 15,2-1 48-15</inkml:trace>
  <inkml:trace contextRef="#ctx0" brushRef="#br0" timeOffset="19797.91">4748 6331 443 0,'8'-10'350'16,"1"1"-2"-16,-3 5-96 15,-2 7-42-15,-2 5-78 16,4 7-19-16,-4 8-11 16,0 3-3-16,0 7-16 15,-2 2-6-15,-4-3-14 16,1-2-8-16,-1-8-20 16,3-4-6-16,3-8-2 15,7-4 4-15,-3-6 24 16,-2-5 5-16,0-6-5 15,-4-6-1-15,8-7-23 16,-1 0-7-16,5-5-5 16,1-1-3-16,-6 2-7 0,10 0-2 15,-3 8-5-15,-2 3 0 16,1 14-2-16,-8 1 0 16,-5 12 3-16,1 4 0 15,-5 8 3-15,4 6 0 16,-4 2 0-16,-1-2-1 15,5-7 1-15,-6-2-2 16,7-13 0-16,5-4 2 0,6-4 8 16,2-7 3-16,0-8 4 15,-3-9-1-15,1-3-2 16,2 2 3-16,4 4 11 16,2-1 8-16,-7 0 0 15,17 3-4-15,-22 5-13 16,-2 13-9-16,0 4-6 15,-19 9-2-15,22 5-2 16,-6 7 1-16,-2 4 0 16,6-1 2-16,-12 3 18 15,5-3-8-15,4-1-85 16,-4-2-69-16,6-9-96 16,4-4 119-16</inkml:trace>
  <inkml:trace contextRef="#ctx0" brushRef="#br0" timeOffset="20156.49">5358 6351 558 0,'27'-39'397'16,"-4"2"4"-16,-11 1-102 0,-1 3-31 15,-9 8-38-15,-4 6-40 16,-7 19-43-16,-3 9-22 16,-9 19-46-16,-4 8-10 15,-8 14 5-15,-1 0-3 16,8 4-22-16,3-7-8 15,17-11-17-15,4-5-8 0,8-14-9 16,9-6 0-16,7-11 6 16,5-3 1-16,-3-15 10 15,-1-2-3-15,0-7 12 16,-5-12 2-16,3 6 1 16,-6-1 4-16,-5 2-14 15,2 19-5-15,-7 0-10 16,0 4-4-16,0 15-5 15,0-5 0-15,-3 11-1 16,3 3 2-16,-3 5 8 16,-2 1 9-16,5 7-26 15,-4-2-34-15,1-6 119 16,5 5-82-16</inkml:trace>
  <inkml:trace contextRef="#ctx0" brushRef="#br0" timeOffset="20499.9">5538 6436 633 0,'28'-47'365'0,"-28"40"1"0,1 2-77 16,2 5-11-16,-4 6-26 15,1 0-49-15,-2 5-31 16,0-3-46-16,2 1-27 16,2-1-45-16,4-7-11 15,5-2-7-15,2-8-1 16,3-8-2-16,2-3-2 15,9-3-13-15,0-9-3 0,1 4-3 16,6 5-2 0,-8 4 1-16,-1 10 0 0,-10 9 4 15,-7 2-1-15,-4 13 6 16,-5 4 1-16,2 4-3 16,-1 0 1-16,-4-2-5 15,8-1-4-15,-2 1-1 16,0-5 1-16,1 2 2 15,-6-3-17-15,-3-8-76 16,3 2-43-16,10-2-40 16,3-6 82-16</inkml:trace>
  <inkml:trace contextRef="#ctx0" brushRef="#br0" timeOffset="21009.47">6106 6168 592 0,'26'-22'396'0,"-7"3"16"15,-9 12-141-15,-7 2-8 16,-4 3-68-16,-3 3-40 16,3 7-67-16,-3 1-16 15,-5 11-12-15,-6 4-3 16,-8 10-8-16,-3 2-2 16,9 5-5-16,-4-3-1 0,6-2-1 15,4-7-6 1,-1-9-15-16,13-4-6 0,6-15-4 15,3 1 1-15,3-8 8 16,2-9 2-16,5-8 0 16,4-4 0-16,5-12 8 15,-8-9 6-15,8-2 9 16,1-2 2-16,1-2-12 16,8 7-7-16,-14-10-12 15,-2-5 3-15,-8-13 17 16,-4-4 9-16,3 8 25 15,-7 9 2-15,-7 23-6 16,2 14-1-16,-6 18-18 16,-5 7-10-16,0 12-16 15,-3 11-7-15,8 24-7 16,-5 6 1-16,9 20 0 16,-7-3-2-16,2 1 1 0,5 0-1 15,-11-3 1-15,3 6 0 16,2-7 1-16,4 3 2 15,3-21 9-15,6-3-3 16,-2-16-28-16,8-7 56 16,8 0-476-16,2-2 328 15</inkml:trace>
  <inkml:trace contextRef="#ctx0" brushRef="#br0" timeOffset="27331.76">9869 5794 615 0,'1'-29'352'0,"-1"7"-19"0,-3 2-48 15,-6 14-69-15,-6 7-22 16,-3 24-63-16,-3 3-25 16,3 16-19-16,1 6-15 15,1 3-16-15,3 7-8 16,3 1-14-16,1 3-6 15,12 6-12-15,4-2-3 16,4-14-4-16,6-5-1 16,1-25 0-16,6-7 0 0,3-17 8 15,9-6 4-15,2-18 9 16,7-12 3-16,6-15 2 16,-9-12-3-16,-3-4 9 15,-10 0 5-15,-4 4 4 16,-2 1 2-16,-6 8-13 15,-4 2-7-15,-4 16-10 16,0 9-3-16,-2 11-7 16,1 14-3-16,-2 13-2 15,-1 11-1-15,-4 11-1 16,2 7 1-16,-3 7-2 16,1 5-1-16,-3 8 22 15,3 6-24-15,2 5-67 16,1 0 40-16,13 1-14 15</inkml:trace>
  <inkml:trace contextRef="#ctx0" brushRef="#br0" timeOffset="28002.05">10403 6046 712 0,'13'-45'397'16,"1"12"-34"-16,-1 9-93 15,-4 11-65-15,6 10-41 16,-3 13-62-16,2 5-9 0,-4 5-8 16,-2 3-1-16,-2 0-10 15,-2 4-3-15,0 4-9 16,-1 4-6-16,1 1-12 16,-4-1-8-16,1-2-12 15,-4-9-3-15,-3-9-2 16,4-4 4-16,-6-13 7 15,4 0 1-15,-5-13-1 16,2-6-6-16,7-12-12 16,0-6-2-16,6-11-5 15,2-6 0-15,9 1-2 16,6-4-1-16,3 8-3 16,7 6-2-16,-4 13-1 15,-1 7 1-15,3 12 2 16,-5 4 0-16,1 0 1 15,0 6-1-15,-5 3 1 0,-7 3 0 16,-6 10-1-16,-5 3 1 16,-5 11 1-16,-3-3 1 15,-9 11 2-15,-6 2 0 16,-7-10-2-16,0 7 1 16,4-11 15-16,-1-3 11 15,-4-1 27-15,6 0 7 16,-4-3-2-16,0 1-5 15,1 0-18-15,-1 1-7 0,7 0-11 16,4 2-7-16,22 0-3 16,-3-6 1-16,11-4 4 15,3-8 2-15,3-3 1 16,5 0-1-16,0-7-4 16,3 7-2-16,-8-6-2 15,5-1-1-15,-4-1 4 16,1-4-12-16,0 0-51 15,-4-2-39-15,-4 1-117 16,-2-1-44-16,-3-4-114 16,3 0 214-16</inkml:trace>
  <inkml:trace contextRef="#ctx0" brushRef="#br0" timeOffset="28367.08">10995 5876 671 0,'10'-19'375'0,"-5"0"-52"16,6 2-39-16,0 2-50 15,-1 0-17-15,-2 5-33 0,0 8-20 16,-8 6-45-16,-3 9-16 16,2 15-27-16,-8 1-6 15,0 9-10-15,-1 0-4 16,-2-2-9-16,0 1-4 16,0-2-7-16,-2-1-1 15,3 3 0-15,2 0 4 16,1-1 9-16,6-2 0 0,2-9 2 15,1-3-2-15,4-11-3 16,1-2 3-16,7-4-1 16,-2-5 1-16,9 5-2 15,1-7-3-15,4-1-4 16,-1-4-6-16,1-5-12 16,3 2-4-16,6-4-5 15,7 4-2-15,-2 3-1 16,-5 1 0-16,-8 3 3 15,-4-4-11-15,-8 4 59 16,3 4 14-16,-8-2-48 16</inkml:trace>
  <inkml:trace contextRef="#ctx0" brushRef="#br0" timeOffset="48019.99">2795 7574 458 0,'-9'-16'268'16,"-1"-1"-16"-16,-2 0-32 15,1-1-40-15,1 4-16 16,1 4-30-16,0-1-15 16,1 6-16-16,4 0-8 15,1 8-32-15,0 9-7 16,2 10-22-16,-3 4 0 0,-2 14 7 16,9 9-4-16,-8 20-14 15,-2 6-8-15,2 9 0 16,-8 1 4-16,8-5 12 15,2 8 7-15,-1 0 0 16,-1 4-1-16,-2 0-1 16,-4-8-4-16,4 5 8 15,-4-6 3-15,2-5 1 16,4 0 8-16,-2-18 4 16,4-12-2-16,3-12 3 15,1-10-2-15,4-9-9 16,1-5-6-16,6-8-10 15,5-3-8-15,11-3-10 16,10-4-3-16,25-3-4 16,12-4 0-16,16 0-2 0,7-6 0 15,7-1-1-15,9-6 0 16,16-3 0-16,9 3 0 16,18-10-2-16,7 2 0 15,15-3 0-15,7-1 0 16,8 10 0-16,12 1 0 15,1 8-1-15,13 7 1 16,-13 4 0-16,7 3 0 16,-1-1 0-16,-15 0 0 15,12-3 1-15,-19 1-1 16,-6 1 1-16,0-3-1 0,-26-1 1 16,-6 0-1-16,-16 2 1 15,-14-1 0-15,-17 2 0 16,-13 1 1-16,-21 3-1 15,-6 0 0-15,-20 4 0 16,-7-1 0-16,-20-2 3 16,-10-1 5-16,-11-6 7 15,-6-2 2-15,-13-14 1 16,-1-2-3-16,-3-16-5 16,-4-10-2-16,7-19 0 15,-1-11-2-15,10-15-2 16,3-9-1-16,5-17-2 15,6-3 0-15,0 0 4 16,-1 7-2-16,0 17-26 16,-3 6-28-16,-12 23-50 0,-2 12 8 15,-7 27 51-15</inkml:trace>
  <inkml:trace contextRef="#ctx0" brushRef="#br0" timeOffset="48952.86">3648 7844 599 0,'-3'-11'320'0,"3"13"-46"16,-3 10-61-16,-1 5-55 15,0 7-9-15,0 8-37 16,0 1-13-16,0 5-26 16,2 4-6-16,1 8-7 15,1 4-1-15,1 3-6 16,0-1-5-16,0-8-11 15,-1-8-3-15,0-12 9 16,-1-4 8-16,-1-14 14 16,2-6 5-16,1-8-13 15,0-12-10-15,1-19-17 16,5-7-10-16,-4-27-8 16,6-4-2-16,5 0-6 15,4-1-2-15,15 21-2 16,4 6 0-16,7 16 0 15,-4 8 0-15,-4 17 0 0,-3 6 0 16,-17 6 0-16,8 15 0 16,-7 2 1-16,-6 8-1 15,3 9 2-15,-10-4 0 16,2 10 3-16,-3 1 3 16,1 3 9-16,-1 0-4 15,4-4-186-15,7-3 496 16,12-15-292-16</inkml:trace>
  <inkml:trace contextRef="#ctx0" brushRef="#br0" timeOffset="49340.5">4450 7961 881 0,'17'-50'443'0,"-10"8"-130"15,-4 3-61-15,-14 20-74 16,-5 11-28-16,-18 20-40 15,-4 15-23-15,-17 21-26 16,-6 10-4-16,5 16-8 16,2 2-5-16,19-2-8 15,10-7-6-15,19-21-9 16,10-13-6-16,13-21-6 16,9-8 3-16,18-18 15 15,5-10 8-15,12-21 9 0,-3-11 1 16,-10-2-7-1,-5 1-4-15,-17 11 6 0,-3 7 5 16,-11 16 11-16,-6 7-4 16,-6 10-11-16,-1 9-10 15,-6 12-18-15,-3 6-3 16,0 17-7-16,2 4 0 16,6 9 18-16,3-2-12 15,5-3-54-15,1-5-43 0,5-12-121 16,4-5-66-16,3-15 174 15</inkml:trace>
  <inkml:trace contextRef="#ctx0" brushRef="#br0" timeOffset="50135.5">4834 7865 767 0,'6'-13'404'0,"-8"9"-114"15,2 8-69-15,4 18-72 16,-9 4-34-16,3 18-16 16,2-1 1-16,-9 12-4 15,7 4-4-15,0-2-21 16,-8 0-12-16,10-14-24 16,2-1-6-16,1-14-10 15,3-5-3-15,1-12-2 0,-5-8 2 16,4-12 5-16,5-9 2 15,-3-12-1-15,-1-13-4 16,1-13-7-16,-3-6-1 16,13 5-4-16,4 4-2 15,5 15-4-15,-2 8 0 16,-6 11-1-16,1 6-3 16,-6 13 2-16,2 0-1 0,-8 11-1 15,0 6 4-15,-8 2 0 16,-1 7 0-16,-2-1 2 15,-4 5-1-15,-1 0 0 16,2 2 1-16,0-1-1 16,2-8 0-16,1-13 0 15,3-4 0-15,1-6 2 16,1-4 0-16,7-6 1 16,0-9 1-16,6-14-2 15,1 1 0-15,4-5-1 16,0 0-1-16,2 10-1 15,2 4 1-15,-6 12-1 16,5 8-2-16,-6 9-1 16,-1 4 1-16,-2 8-1 15,-7-1 2-15,0 2 0 16,-5-3 0-16,15-5 1 16,3-2 0-16,8-10-2 0,12-5 2 15,0-10 15-15,4-7 12 16,3-6 34-16,-5-5 4 15,-5 2 5-15,-7 1 8 16,-13 1-9-16,-8 15 18 16,-17 9 4-16,-7 9-16 15,-17 22-4-15,-4 9-14 16,-10 10-4-16,5 0-1 16,5 1-15-16,8-6-10 0,26-1-17 15,2-2-5-15,19-7-7 16,5-6-1-16,5-13 2 15,2-3 1-15,-1-7 22 16,0-5-10-16,2-6-2 16,1-6 96-16,11-8-88 15</inkml:trace>
  <inkml:trace contextRef="#ctx0" brushRef="#br0" timeOffset="51133.06">7696 8446 576 0,'2'0'352'16,"3"1"-18"-16,5 0-143 15,14 3-21-15,1 4-38 16,6 3-19-16,12 0-13 15,-3-4-7-15,7 3-21 16,3-4-14-16,9-3-24 0,-14-3-7 16,11-4 3-16,-4-4 6 15,-17-4 23-15,9 2 13 16,-23-5 8-16,-5-3 4 16,-9 1-4-16,-5-6-6 15,-3-1-7-15,-4-5-6 16,-1-13-16-16,-3-9-8 15,-3-23-14-15,0-9-7 0,-1-19-5 16,-5-12-1 0,1-11-4-16,5 6 0 0,-11 10-4 15,5 16 0-15,-2 22-2 16,-3 5 1-16,8 13 0 16,2 2-1-16,2 7 0 15,2 3 1-15,6 4-1 16,4 4 0-16,6 3 1 15,-1 3-1-15,3 2 11 16,-5 5 13-16,-3 10 18 16,5 7 133-16,-10 11-123 15</inkml:trace>
  <inkml:trace contextRef="#ctx0" brushRef="#br0" timeOffset="51593.57">7935 7618 835 0,'-1'-1'415'0,"0"1"-79"15,0-1-39-15,0 0-10 16,0 0-40-16,0 0-95 16,0-1-44-16,0 1-61 15,-1 0-18-15,1 0 38 16,0 0-20-16,0 0 287 15,0 1-226-15</inkml:trace>
  <inkml:trace contextRef="#ctx0" brushRef="#br0" timeOffset="51749.35">7952 8021 1106 0,'-7'11'563'15,"-7"-4"-197"-15,12-2-75 0,2-3-139 16,-5-4-63-16,4 1-54 15,0 0 27-15,0-2-2 16,1-10 312-16,2 6-258 16</inkml:trace>
  <inkml:trace contextRef="#ctx0" brushRef="#br0" timeOffset="52466.98">8457 8384 811 0,'-13'-11'458'15,"8"7"-51"-15,1-1-77 16,1 0-78-16,4 1-49 16,6-1-75-16,7 3-32 15,19 3-35-15,8-3-7 16,19 3-11-16,3-1-4 0,2-5-13 15,2 8-6-15,-16-8-6 16,1 5-1-16,-8 1 2 16,-3-1 16-16,-3 2-38 15,-6 2-39-15,-5 1-117 16,-5-2-70-16,-6-1-19 16,-8-9 26-16,-8-9 110 15,-1-3 51-15,-5-2 54 16,3 1 10-16,-1 12-1 15,1 3-2-15,1 4 4 16,-4 1 23-16,2-1 71 16,3-1 41-16,0 1 56 15,-1 0 3-15,1 0-31 16,0-21-26-16,7-43-43 16,-2 22-14-16,8-13-8 0,-10-7 0 15,6-17 4-15,0-18-4 16,-8-24-17-16,2-11-9 15,-12-15-20-15,1 6-8 16,-6 21-11-16,2 11-3 16,4 30-2-16,-4 17 0 15,3 11-1-15,-3 7 1 16,-3 4 0-16,1 4-1 16,2 6 4-16,1 7 11 0,3 16-26 15,2 10-14-15,-5 23 101 16,2 18-582-16,0 32 406 15</inkml:trace>
  <inkml:trace contextRef="#ctx0" brushRef="#br0" timeOffset="52944.71">8681 7582 662 0,'6'-9'404'15,"-9"1"-14"-15,-6 2-123 16,-6 4-87-16,-12 2-55 16,-8 5-62-16,-8 8-9 0,1 9 2 15,8 1 3 1,15 2-5-16,6 1-9 0,13-9-26 16,4 0-10-16,7-2-7 15,3-3-2-15,7 0 0 16,1 2 4-16,4-4 40 15,-1 0 27-15,-7 5 36 16,-5-1 9-16,-12 2-18 16,-8 0-20-16,-9-2-27 15,-6 2-14-15,-4-4-14 16,3 4 2-16,1 1 10 16,2-2-36-16,8 0-131 15,3-5-205-15,9-4 201 16</inkml:trace>
  <inkml:trace contextRef="#ctx0" brushRef="#br0" timeOffset="53318.03">8675 7849 848 0,'17'8'441'0,"-7"9"-119"0,-1 6-44 16,-4 10-94-16,-5 2-19 15,-1 3-32-15,-10-2-9 16,2-4 3-16,7-1-7 15,1-9-24-15,3-7-16 16,1-7-17-16,-3-10-3 16,-6-12-4-16,-3-4 0 15,5-13-28-15,5-4-9 0,1-14-8 16,12-4-1-16,-4-18-3 16,-1 0-1-16,9 5-4 15,-1 4-3-15,5 25-2 16,4 8-3-16,-2 17 0 15,0 8 2-15,-1 7 2 16,-1 4 1-16,-11 5 1 16,-7 3 3-16,-9 8 2 15,-13 3 1-15,-11 8 4 16,-7 1 1-16,-3-6 5 16,-3-1 16-16,15-9 19 15,8-8 157-15,7 3-144 16</inkml:trace>
  <inkml:trace contextRef="#ctx0" brushRef="#br0" timeOffset="55918.29">9169 8389 440 0,'-16'-6'327'16,"-1"-4"16"-16,4 5-94 16,2 2-28-16,3 2-57 15,1-4-25-15,0 5-49 16,6-1-22-16,15 5-23 16,-3 3-3-16,11-4 8 15,8 2 9-15,0-9 9 16,15 0-2-16,9-3-15 15,1 5-10-15,7 2-18 16,5 6-7-16,2 4-10 16,6 2-2-16,3 0-1 0,-2 2-1 15,16 2 0-15,8-3-1 16,20-1 1-16,9-5 0 16,21-5 1-16,6-3 0 15,21-2 1-15,6-5 0 16,2-5 0-16,6-2 0 15,0-5-2-15,1 4 1 16,8 2-2-16,-9 4 0 16,-1-6 0-16,2 0 0 15,-10-1 0-15,3-2 1 0,-21 11 0 16,-11-2 0-16,-13 7 0 16,-12 4-1-16,-11 0 1 15,-8 7 1-15,-18-1-2 16,-7 2 1-16,-12 1 0 15,-7-3 3-15,-21-2 11 16,-3-2 12-16,-20-3 21 16,-1 0 15-16,-12-10 24 15,-8-9-2-15,3-16-7 16,-6-6-12-16,1-17-26 16,2-5-5-16,0-15-10 15,7-7-4-15,0-33-9 16,4-6-3-16,0-23-3 15,-10-16-2-15,1 14 0 16,-7 9-2-16,-9 21-1 0,2 19 0 16,-10 22 6-16,-9 3 5 15,4 19-26-15,-6 11-21 16,-1 20-431-16,-2 12 330 16</inkml:trace>
  <inkml:trace contextRef="#ctx0" brushRef="#br0" timeOffset="56592.52">10389 7569 630 0,'-12'-35'376'15,"10"29"-97"-15,1 7-104 16,1 8-40-16,5 13-67 16,0 15-3-16,5 20 24 15,0 3-2-15,4 10-10 16,1-4-4-16,2-18 11 15,1-4 13-15,0-19 22 16,-1-7 9-16,0-9 11 16,-3-12-1-16,-1-11-18 15,-13-14-10-15,10-5-52 16,-1-7-21-16,8-2-19 16,11 4-7-16,-9-8 14 15,9 6-20-15,-2 3-55 16,7 5-49-16,9 9-151 0,-2 4 154 15</inkml:trace>
  <inkml:trace contextRef="#ctx0" brushRef="#br0" timeOffset="56936.13">11196 7561 711 0,'-7'7'436'0,"-2"3"-79"15,-12 6-98-15,0 4-54 16,-8 9-71-16,-6 1-21 0,-1 8-26 15,-3 1-5-15,3-8-7 16,10 5-5-16,13-12-20 16,6-6-14-16,12 0-11 15,3-8 1-15,12-5 6 16,6-3 3-16,5-16 0 16,3-7 1-16,1-16 17 15,2-5 6-15,-2-5 15 16,-4 1 0-16,-11 9-13 15,-9 5-3-15,-7 20-18 16,-4 9-8-16,-2 15-15 16,-6 11-6-16,-4 13-7 15,3 4 1-15,1 2 11 16,5-3 5-16,4-8-46 16,5-4-28-16,7-7-16 15,2-9 22-15</inkml:trace>
  <inkml:trace contextRef="#ctx0" brushRef="#br0" timeOffset="57649.61">11612 7073 999 0,'-8'0'434'15,"-5"17"-234"-15,-9 12-57 0,4 21-29 16,1 14-28-16,2 12-9 15,4 1-7-15,2-2-14 16,0-1-9-16,4-10-19 16,10 0-6-16,12-9-10 15,6-10-4-15,2-18 0 16,0-15 1-16,-4-20 2 16,4-6 2-16,2-14 2 15,0-6-2-15,1-8-1 16,-2-6-3-16,-5-5 12 15,1 5 18-15,-6-1 35 16,2 8 26-16,-5 17 33 16,-5 1-4-16,-5 21-25 15,-7 8-22-15,-9 16-41 16,0 9-13-16,-7 12-11 16,-2 4-3-16,7-1-6 15,2 2-3-15,9-3-4 0,6-1 1 16,9-7 0-16,3-5-1 15,7-5 2-15,2-15-1 16,7-12 1-16,8-7 1 16,12-14 1-16,-2-3 3 15,7-14 0-15,-1-9 6 16,-11-13 11-16,7 4-2 16,-20 11 9-16,-11 9 7 15,-15 20 14-15,-11 5 4 0,-16 14-8 16,-5 10-13-16,-12 15-23 15,-2 7-3-15,8 11-1 16,-2 0-2-16,20-1-3 16,8 0-1-16,9-13-2 15,17 3 0-15,8-8 0 16,-1-12 0-16,12-2 2 16,2-3 0-16,-2-7 3 15,3-1 11-15,-8-3-20 16,-2-13-3-16,0-2 123 15,0-4-169-15</inkml:trace>
  <inkml:trace contextRef="#ctx0" brushRef="#br0" timeOffset="63993.02">2692 9070 454 0,'-1'-1'250'16,"0"-1"-65"-16,1 1-64 15,0 1 3-15,0 3-3 16,0 25 10-16,1 63-8 16,-2-36-14-16,-1 9-26 15,1-3-11-15,1-6-17 16,3 6-10-16,2 3-10 15,3 8-3-15,2 13 4 16,-3 3 2-16,4 2-1 16,-1-5-2-16,4-7-16 15,3-2-6-15,7-13-5 0,2-6-3 16,0-16 1-16,-1-10 11 16,-9-9 14-16,-1-3 5 15,-1-7 2-15,2-8-8 16,4-6-15-16,2-1-4 15,5-6-4-15,1 0-2 16,15 3-2-16,3-4-1 16,22 3-1-16,15-2 0 15,20-8 0-15,12-2-1 0,22-9 1 16,6 1-1-16,12 1 1 16,11 0 0-16,4 9 0 15,-2-1-1-15,8 5 0 16,0 7 0-16,2 4 0 15,6 1 0-15,-11 2 0 16,7-1 0-16,-2 0 0 16,-9 1 0-16,10-1 0 15,-13 0 1-15,-20 0-1 16,-4-2 1-16,-14 2 0 16,-10-3-1-16,-9 3 1 15,-10 0 0-15,-14-2-1 16,-4-2 0-16,-16-5 17 15,-5-4 7-15,-26-7 27 16,-3-5 20-16,-13-12 20 16,-7-3 3-16,-10-19-13 0,-11-6-17 15,-8-19-32-15,-3-10-9 16,0-12-13-16,0-13-3 16,-4-5-4-16,-2-5-1 15,-4 4 0-15,3 13-1 16,9 25-3-16,4 10-17 15,11 27-58-15,-3 6-44 16,-1 15 183-16,-1 10-80 0</inkml:trace>
  <inkml:trace contextRef="#ctx0" brushRef="#br0" timeOffset="64702.38">3624 9572 468 0,'-13'-19'316'0,"5"-1"55"15,0 4-84-15,1 11-83 16,4 7-44-16,2 21-73 16,0 7-32-16,3 21-12 15,1 9 1-15,3 8-7 16,-2 1-3-16,-1-7-2 15,1-8 2-15,-2-12 3 16,2-7 4-16,1-13 7 16,-1-5-1-16,-1-12 0 15,3-8-3-15,-1-15-8 16,2-10-4-16,0-19-10 16,1-11-4-16,5-7-7 15,3-10-2-15,12 2 2 16,5 4-1-16,13 12 1 15,-2 12 0-15,-8 18-3 0,-2 8-2 16,-19 11-3-16,0 4 0 16,-3 10-1-16,3 7 1 15,-4 7 0-15,1 11 0 16,-10 9 2-16,-2 1 1 16,1 11 19-16,-1-1-15 15,9-2-85-15,-2-2-38 16,13-12 52-16</inkml:trace>
  <inkml:trace contextRef="#ctx0" brushRef="#br0" timeOffset="65076.9">4432 9481 850 0,'0'-28'429'0,"0"11"-117"16,-6 6-63-16,-18 11-85 15,2 14-35-15,-18 12-55 16,-7 10-12-16,-2 23-8 16,3 2 0-16,13 0-2 15,11-6-4-15,15-16-13 16,4-12-9-16,11-15-4 16,12-5 3-16,14-13 8 15,11-4 3-15,1-17-5 0,3-4-2 16,-15-14 4-16,1-1 1 15,-8 4 7-15,-9-2 0 16,1 12-5-16,-9 4-1 16,-2 14-11-16,2 10-7 15,-8 11-9-15,0 10-4 16,-2 15-2-16,-3 5 1 16,3 11 20-16,1 4-25 15,4 0-41-15,5-1-42 0,10-2 36 16</inkml:trace>
  <inkml:trace contextRef="#ctx0" brushRef="#br0" timeOffset="65766.22">4802 9426 903 0,'-1'-1'410'0,"-8"19"-195"15,-6 7-41-15,0 20-42 16,-4 8-29-16,3 1-11 16,2 10-10-16,7-8-13 15,5-7-4-15,2-13-21 16,4-10-11-16,6-14-7 0,4-3-10 16,2-11 8-1,2-10 0-15,-2-11 0 0,1-6 5 16,1-12-7-16,-8-6-1 15,5-6-6-15,-7-5-3 16,2 13-6-16,7 10-3 16,-5 14-2-16,1 10-1 15,-4 9 0-15,-6 4-1 16,-3 12 0-16,0 4 1 0,-1 12 0 16,-2 0 0-16,8 8 1 15,1 0-1-15,0-7 1 16,2-2-1-16,-4-9 1 15,-2-10 0-15,2-10 1 16,4 3 0-16,2-18 5 16,3-1 1-16,4-6 0 15,-2-8 1-15,0 11-3 16,-1-2-2-16,-6 13 0 16,0 1-2-16,-1 5 0 15,5 6-2-15,-7 5 1 16,1 5 1-16,4 4-1 15,-4-5 1-15,17-5-1 16,7-2 2-16,11-11 0 16,6-10 2-16,-2-5 1 15,-9-11 9-15,-7 2 19 16,-11 5 10-16,-7 8 55 0,-2 6 17 16,-9 12-2-16,-11 9 0 15,-13 17-30-15,-8 2-12 16,-9 11-16-16,9-1-10 15,9-8-24-15,12 2-15 16,23-15-2-16,11-5 19 16,19-11 27-16,10-2 110 15,16-8-104-15</inkml:trace>
  <inkml:trace contextRef="#ctx0" brushRef="#br0" timeOffset="66733.21">7343 10104 244 0,'-3'2'169'0,"4"-2"35"16,-2-2-7-16,1 2 19 15,0 0-4-15,-1 0-1 16,0 0-8-16,0 0-22 15,-15 10-16-15,-20 33-46 16,31-28-18-16,9-1-36 16,4-4-10-16,17 1-8 0,1-4-1 15,23-10-4-15,-7 0-2 16,7-7-5-16,9-2-4 16,-1-1-4-16,19 1-2 15,1-9-3-15,0 0-3 16,-12 0-3-16,-2-2-1 15,-2 5-2-15,-5 4 0 16,-8 4-2-16,-3 3-1 0,-17 3 5 16,-9 2 7-16,-4-3 11 15,-7 0 7-15,-2-5 19 16,0-1 0-16,-4-9-2 16,-9-5-7-16,-2-16-19 15,0-5-6-15,-6-20-7 16,7-13-2-16,-3-18-5 15,-6-18-3-15,2-7-4 16,-6 0 0-16,-7 10-2 16,3 11 0-16,-4 17 0 15,1 13-2-15,6 11 1 16,5 3 0-16,5 9-1 16,1-1 0-16,9 2 0 15,-4 9-1-15,9 3-3 16,-3 7-11-16,-2 12-34 15,7 1-18-15,-11 12 226 16,6 7-137-16</inkml:trace>
  <inkml:trace contextRef="#ctx0" brushRef="#br0" timeOffset="67237.88">7573 9236 908 0,'0'-18'513'15,"1"-8"-126"-15,6 3-84 0,6 2-33 16,1 2-77-16,0 3-31 16,-4 5-44-16,1 2-22 15,0 2-29-15,-7 3-15 16,7 4-30-16,-6 0-9 16,-1 1-7-16,8 4-2 15,-9 1 2-15,6 4 1 16,-6 2 12-16,-5 1-14 15,6 10 109-15,-9-1-301 16,-8 3 159-16</inkml:trace>
  <inkml:trace contextRef="#ctx0" brushRef="#br0" timeOffset="67421.63">7699 9596 1212 0,'2'6'706'15,"2"-6"-162"-15,-4-8-216 16,-1-3-61-16,1 0-162 16,-4-2-41-16,1 2-40 15,3 1-7-15,-1 2 19 16,3 3-19-16,3 2 189 16,9 2-145-16</inkml:trace>
  <inkml:trace contextRef="#ctx0" brushRef="#br0" timeOffset="68131.38">8265 10105 723 0,'-5'5'433'16,"4"0"-67"-16,5-4-144 15,1-1-14-15,-5 0-67 16,0 0-25-16,17-1-42 0,33 1-28 15,-28-1-21-15,2-1-2 16,1 2 1-16,0 0 7 16,-2 0 6-16,1-1 5 15,1-8 14-15,6 2 3 16,4-1 9-16,1-1 2 16,-6 0-10-16,-6-2-7 0,-8-1-22 15,-6-1-10-15,3-3-3 16,-4-2-1-16,6-4 8 15,2-6 6-15,-4-13 9 16,3-5 3-16,-4-28 4 16,-3-20 0-16,-1-32-9 15,-7-16-3-15,-8-11-15 16,5 13-8-16,-8 22-8 16,4 13-1-16,1 28-2 15,-12 6 0-15,-2 12 0 16,4 7-1-16,-4 13 6 15,5 6-14-15,1 15-38 16,-3 7-12-16,-1 11-61 16,-3 11 188-16,2 15-62 15</inkml:trace>
  <inkml:trace contextRef="#ctx0" brushRef="#br0" timeOffset="68533.31">8532 9306 739 0,'11'-19'454'0,"-14"5"17"15,-4 1-156-15,-6 5-103 16,-6 2-44-16,-4 6-76 15,-1 5-23-15,-8 12-29 16,1 4-11-16,4 3-17 16,7-1-3-16,12-7-6 15,8 2-2-15,13-10 0 16,7 3-1-16,4-5 2 16,2-2-1-16,-2 2-4 15,-2-1 14-15,-8 2 51 16,-3-1 21-16,-10 6 40 15,-3-1-3-15,-8 0-42 16,-4 0-18-16,-1-2-34 16,-2 1-9-16,1-4 12 15,0 1-7-15,-4 0 2 16,3 0 95-16,10 7-96 0</inkml:trace>
  <inkml:trace contextRef="#ctx0" brushRef="#br0" timeOffset="68887.98">8474 9684 777 0,'9'21'456'15,"2"3"-47"-15,-5-7-37 0,-4-7-83 16,1 2-45-16,-5-7-77 16,4 1-28-16,0-1-41 15,0-3-21-15,-2-4-28 16,0 1-11-16,4-24-19 15,8-41-2-15,-3 14-5 16,5-5-1-16,3-6-5 16,4 5-2-16,6 10-3 15,-1 10-1-15,-3 12-2 16,6 12 0-16,-11 7 2 16,4 5 3-16,-3 7 2 15,-13-2 1-15,2 13 1 16,-13-5-3-16,-2 14 2 15,-1 4 1-15,-12-4 2 16,2 9 1-16,-8-11 30 16,3 7 11-16,-5-7 163 15,3-3-142-15</inkml:trace>
  <inkml:trace contextRef="#ctx0" brushRef="#br0" timeOffset="70296.46">8808 10106 529 0,'-34'-3'324'15,"6"2"-9"-15,10 4-53 16,4 2-62-16,11-1-41 0,12-1-42 16,7-2 2-16,12-6 6 15,10-4 7-15,16-6-7 16,11-2-24-16,20 2-35 16,6 4-16-16,15 3-24 15,2 5-8-15,16 3-9 16,9 0-2-16,2 2-1 15,9 1 0-15,2-3-1 16,-4 0 0-16,31-3-3 16,5-2 4-16,14-4 2 15,16-1 2-15,-8 1 0 16,3 2-1-16,5 0 0 16,6 4 1-16,4 2 5 15,1 2-2-15,-12 4-2 16,-16 1-2-16,-11 0-3 15,-15 3-1-15,-18 2-2 0,-5 1 3 16,-22-2 10-16,-2-3 5 16,-10-7 10-16,-7-5-2 15,4-2-6-15,-6 0-6 16,-2 2-6-16,-5 0-2 16,-15 3-1-16,-3-3-1 15,-11 1-1-15,-3 0 0 16,-15-3-2-16,-5 2-1 15,-12-3 12-15,-6 0 9 0,-1 1 13 16,-5-1 5-16,-3 4-7 16,2-1-9-16,-15 3-8 15,4 0-2-15,-7-1-1 16,2 2-1-16,0 0 1 16,-1-1 0-16,2 1 5 15,2-5 0-15,0-7-1 16,0-2-3-16,5-25-7 15,-1 31-1-15,-3 3-4 16,0-6 0-16,3 5-1 16,-7-11-1-16,3-1 0 15,4-2 0-15,0-20 1 16,6 1-1-16,17-85 4 16,-12 44-3-1,-1-13 0-15,1-24 1 16,-3-8-1-16,1-10 0 15,1 9-1-15,-4 24-2 0,0 11 0 16,-3 34-1-16,-4 15 0 16,-2 20 0-16,-3 5-1 15,-4 9 1-15,2 6 0 16,0 2 0-16,1 0 0 16,0 0 0-16,0 0 0 15,-1 1 0-15,1 0 1 0,0 0 0 16,0 0 0-16,0-2 0 15,0 1 1-15,-4-2-1 16,-8-5 2-16,-31-34-1 16,25 14 0-16,-4-1 0 15,3 3 0-15,2 8-1 16,0-2-1-16,0 7 0 16,0 8-1-16,-2-1 1 15,1 7-1-15,-7 5 1 16,-1-3 0-16,-8-2 1 15,-7-1 0-15,1 0 1 16,-9-4 0-16,1 3 0 16,2-4 0-16,1 4 9 15,-4-2-21-15,-3 8-38 16,3 14-8-16,0 3 213 16,10 14-132-16</inkml:trace>
  <inkml:trace contextRef="#ctx0" brushRef="#br0" timeOffset="71424.11">10554 9292 457 0,'-8'-25'290'0,"-1"1"-39"16,-5-5-27-16,0 1-9 15,2 6-29-15,3 6-17 16,1 10-26-16,1 7-26 16,4 20-26-16,3 15-7 0,0 19-16 15,6 9 8-15,1 7-9 16,-6-8-10-16,8-3-11 16,-7-5 0-16,6-14 1 15,7-1 2-15,2-16 6 16,2-10 2-16,3-17 15 15,0-13 0-15,-3-18-10 16,3-5-9-16,7-5-31 16,-1 0-7-16,10 4 14 15,1 1-2-15,-1 1-48 16,7 6-33-16,3-2-196 16,12 1 158-16</inkml:trace>
  <inkml:trace contextRef="#ctx0" brushRef="#br0" timeOffset="71738.03">11297 9135 599 0,'-9'20'393'0,"-10"-1"23"15,-8 9-103-15,2 7-74 0,-3 0-41 16,-4 9-56-16,6-6-22 16,1 1-31-16,4-6-13 15,1-6-18-15,13-5-6 16,11-11-17-16,3-5-1 15,15-9 13-15,-3-7 5 16,3-13 7-16,0-13-2 16,11-1-18-16,-8-9-7 0,0 3-2 15,0 12 1-15,-10 2 3 16,0 9 3-16,-9 17-13 16,-2 3-6-16,-2 20-9 15,-2 7-6-15,1 10 1 16,-3 7 26-16,-3 0-27 15,7-2 4-15,-2-3 205 16,7-8-177-16</inkml:trace>
  <inkml:trace contextRef="#ctx0" brushRef="#br0" timeOffset="72501.88">11755 8667 1084 0,'-19'2'478'0,"10"12"-236"0,-4 9-91 15,1 12-45-15,3 9-35 16,1 15-22-16,-2 2-4 16,0 13-5-16,2 5 1 15,2 3-8-15,4 3-6 16,2-11-11-16,4-10-5 15,5-17-4-15,6-11-2 16,3-15 2-16,1-8 0 0,5-14 7 16,0-11 2-16,10-15 0 15,4-7-3-15,2-11 33 16,3-4 19-16,-9-3 26 16,-4 2 12-16,-10 8-8 15,-8 9-8-15,-6 18 0 16,-9 5-7-16,-10 14-23 15,-1 12-11-15,-11 16-23 16,-7 3-4-16,-2 8 0 16,0 2-2-16,9-1-5 15,12 3-2-15,13-5-5 16,10-4-2-16,19-10-1 16,11-9 1-16,12-10 1 15,1-9 1-15,6-17 2 16,-1-8 0-16,3-14 1 15,8-7-1-15,3-8 1 0,6 3 2 16,-15-3 2-16,-16 6-3 16,-28 9 5-16,-18 4 13 15,-16 22 13-15,-17 13 7 16,-29 27 0-16,-7 14-13 16,-8 21-12-16,9 3-3 15,23-6-6-15,12-5-4 16,27-17-6-16,10-8 0 15,29-13-1-15,10-17 2 16,-22 0 1 0,0 1 2-16,86-14-7 0,-1-6 0 0,-9 0-2 15,-54 16-1-15,-22 5 4 16,-5 6 3-16,-16 6 4 16,-2 0 4-16,-8 2 1 15,3 1-1-15,5 1-4 16,1-6-4-16,2-2-1 15,2 1 0-15,1-6 20 16,2 9 10-16,7 4 44 16,4-1-45-16</inkml:trace>
  <inkml:trace contextRef="#ctx0" brushRef="#br0" timeOffset="94156.21">14589 9979 422 0,'-9'-13'258'0,"0"-9"-12"16,1-3-7-16,1 1-13 15,0 2-4-15,-2 7 5 16,-3 1-6-16,-3 6-29 16,4 4-26-16,0 1-50 15,9 4-23-15,2-2-41 16,4-2-12-16,-4 2-16 16,17-1-6-16,60-7 5 15,-17 5 1-15,24 0-4 0,8 5-3 16,8 7-7-16,-3 0-4 15,9 5 0-15,-2-4-1 16,0-2-1-16,0 0-1 16,-20-7 1-16,-8 1 0 15,-10 2 1-15,-10-4-1 16,-14-3 2-16,-7 1 4 16,-17-11 23-16,-4 1 15 15,-2-1 19-15,-4-11 0 0,-8-11-17 16,-1-10-12-16,-9-19-19 15,1-5-4-15,-5-14-5 16,-2-11-2-16,-4-12-2 16,-3-3-2-16,6 3-3 15,11 13 0-15,8 13-1 16,7-1 0-16,8 0-1 16,-4-1 0-16,5 6 1 15,3 8-2-15,0 9 1 16,3 4 0-16,-4 7-2 15,-3 4 0-15,-2 20-2 16,-3 10-2-16,-4 18-2 16,1 13 1-16,-5 9 2 15,-4 0 2-15,-5-2 3 16,-5 0 1-16,-7-1 1 16,-9-6 1-16,-18-7 3 0,-16-6 1 15,-35-4-1-15,-11 0 0 16,-29-4-3-16,-10 0-1 15,1 3-2-15,-6-1-1 16,11 3 15-16,12-3-13 16,22-4-45-16,22 1-27 15,32 2-74-15,16-5 60 16,28 10 48-16</inkml:trace>
  <inkml:trace contextRef="#ctx0" brushRef="#br0" timeOffset="94614.57">15026 9144 1109 0,'-13'-63'545'15,"3"49"-181"-15,-12 5-93 16,-6 17-70-16,-7 12-57 16,-9 18-58-16,-2 6-12 15,1 3-20-15,12 4-8 16,16-18-16-16,14-4-6 0,20-9-10 16,9-4-2-16,14-2 0 15,5-1 2-15,-6-7 0 16,2-4 15-16,-6-7-1 15,-1-6-45-15,4-2-119 16,-6-8 88-16</inkml:trace>
  <inkml:trace contextRef="#ctx0" brushRef="#br0" timeOffset="95078.34">15194 9142 996 0,'-11'44'520'15,"0"5"-167"-15,2 10-141 16,-4-2-45-16,4-6-67 16,0-2-18-16,2-18-21 15,4 0-5-15,3-15-17 0,1-2-5 16,3-12 3-16,-1-8 2 16,3-12-2-16,1-6-2 15,0-16-12-15,7-6-6 16,-2-17-3-16,5-10-3 15,13-4-3-15,0 2-3 16,7 19-5-16,0 14-2 16,-10 20 0-16,4 10-1 15,-13 7 0-15,-9 4 1 0,-3 5 1 16,-9 2 1-16,-6 5 1 16,-5 6 1-16,-15 9 4 15,-6 7 18-15,-17 9 29 16,1 2 22-16,1-3 29 15,6-13-8-15,20-14-14 16,8-7-16-16,16-7-32 16,10 8-10-16,9-5-12 15,4 1-5-15,10 1 1 16,1-5 0-16,9 0-1 16,-2 0 16-16,0-5-21 15,1 3 10-15,-4 1 148 16,8 4-131-16</inkml:trace>
  <inkml:trace contextRef="#ctx0" brushRef="#br0" timeOffset="95527.99">16261 9008 992 0,'9'-7'513'0,"-9"2"-107"16,-6 3-113-16,5 3-86 16,1 6-39-16,-6 7-63 15,1 10-9-15,-8 20-2 16,-11 2-9-16,-3 13-10 15,1-3-3-15,-1-6-11 16,5-5-5-16,3-9-8 16,7 0-2-16,3-14-2 15,6 0-3-15,4-11 1 16,2-3-2-16,9-3-2 16,4-2-1-16,8-2-5 15,7-1-3-15,0-5-11 16,2 1-5-16,0-2-10 15,-2 1 0-15,0 0 6 16,-2-2 9-16,-2-4-25 0,4-1-8 16,-2-3-100-1,4 3-61-15,-3 0-707 0,-6 2 603 16</inkml:trace>
  <inkml:trace contextRef="#ctx0" brushRef="#br0" timeOffset="95729.56">16595 9139 742 0,'16'-37'428'15,"0"16"-36"-15,-4 5-37 0,-5 16-68 16,-2 13-37-16,-5 19-76 16,1 11-20-16,-5 6-37 15,0 3-25-15,0 2-36 16,0-6-16-16,6 1-24 16,3-2-3-16,1-16 7 15,4 0 0-15,0-10-13 16,3-7-52-16,-4-7-194 15,-3-6 465-15,-6-10-236 16</inkml:trace>
  <inkml:trace contextRef="#ctx0" brushRef="#br0" timeOffset="95858.49">16680 9317 669 0,'12'-53'431'16,"5"12"-56"-16,10 8-120 15,2 1-45-15,0 7-115 16,0-4-44-16,2-1-26 15,-2 3 18-15,4 7 455 0,0 6-364 16</inkml:trace>
  <inkml:trace contextRef="#ctx0" brushRef="#br0" timeOffset="96020.69">16737 9376 1111 0,'-5'10'552'0,"5"-5"-126"15,13-10-245-15,16 2-7 0,3-7-67 16,-3-2-30-16,1 4-36 16,-5 0-19-16,-8 2-9 15</inkml:trace>
  <inkml:trace contextRef="#ctx0" brushRef="#br0" timeOffset="96596.35">15887 9911 1521 0,'-41'-6'648'0,"33"4"-355"0,6-2-123 15,29 3-44 1,8-2-28-16,20-2-10 0,14-2-19 15,14-2-25-15,10 8-10 16,14 5-14-16,1 3-4 16,8 7-6-16,-5-6 0 15,-11 1-3-15,-3-2 1 16,-19-4 1-16,-6-3-1 16,0-3-1-16,-3 1 0 15,-11-9 0-15,-10-2 9 0,-18-8 21 16,-7-6 4-16,-8-9 9 15,-4-7-6-15,-4-26-18 16,0-10-3-16,5-14-10 16,1-12-4-16,1 3-3 15,-5-1-3-15,3 12-3 16,1 12 0-16,1 17-1 16,-1 4 1-16,-4 6 0 15,2 4 0-15,1 0-1 16,7 6 0-16,1-3 1 15,-6-4-1-15,-4 7 1 16,-9 5 1-16,-13 11 1 16,-7 2 1-16,-20 1 0 15,-8 6-1-15,-27 0 0 16,-21 0-2-16,-32 7 0 16,-14-6-1-16,-22 13-17 15,4 8 2-15,23 5-24 0,9 8-25 16,23-4 57-16,14-3 179 15,21 2-125-15</inkml:trace>
  <inkml:trace contextRef="#ctx0" brushRef="#br0" timeOffset="97585.24">14953 7480 1023 0,'-35'-23'531'16,"-5"14"-132"-16,-7 9-101 16,-16 15-81-16,1 9-52 0,-3 10-57 15,10 6-16-15,17 7-33 16,11 2-12-16,18-4-27 15,14 2-10-15,14-5-5 16,12-7 6-16,16-4 8 16,6-11-50-16,17-10-185 15,1-6-99-15,-1-12-201 16,-6-10-34-16,-22-6 169 16,-6-2 97-16,-16-2 283 15,-5 5 144-15,-5 1 126 16,-3 5 30-16,-1 11-37 15,1 6-32-15,-1 16-60 16,1 13-11-16,-4 10-4 16,-1 4-9-16,-4 3-26 15,-3-7-13-15,-1 1-29 0,-4-5-11 16,3-15-4-16,-2-2-3 16,2-13-2-16,4-4-3 15,0-13-17-15,2-8-6 16,3-18-18-16,1-10-3 15,5-16-5-15,3-6 0 16,4-13-2-16,3 5-2 16,11 12-4-16,10 12-4 0,10 21-3 15,0 7 0-15,4 13 3 16,-11 3 2-16,-6 10-1 16,-4 1 1-16,-15 9 2 15,-14 0 1-15,-13 4 2 16,-5 8 2-16,-15 2 1 15,5 7-1-15,-5 2 2 16,0-5 4-16,11 0 9 16,7-8 3-16,14-7 5 15,7-3 1-15,5-7-6 16,-1-3-2-16,5-8-4 16,-1 2 1-16,3 1 11 15,0-3-2-15,4 1 147 16,4-4-788-16,11-8 496 15</inkml:trace>
  <inkml:trace contextRef="#ctx0" brushRef="#br0" timeOffset="97853.31">15770 6846 1013 0,'-5'-64'535'16,"1"30"-117"-16,3 11-125 15,-2 28-138-15,2 18-56 16,-1 28-64-16,4 19 0 0,3 25 22 16,-1 19 4-16,-5 27 3 15,-2 7-6-15,-9 30 15 16,-3-2 3-16,-5 13-13 16,-2-4-2-16,8-35-29 15,5-15-11-15,12-46 18 16,0-16-1-16,6-30 16 15,0-19 177-15,2-30-174 16</inkml:trace>
  <inkml:trace contextRef="#ctx0" brushRef="#br0" timeOffset="98241.15">16331 7202 1298 0,'4'1'612'0,"-1"1"-327"16,2 11-68-16,-5 8-39 15,-1 18-87-15,-10 5-3 16,-9 9 5-16,-1 3 12 15,-13-1 20-15,0 6-1 16,2 1-15-16,2-4-16 16,16 1-35-16,8-12-14 0,8-10-18 15,10-8-6-15,6-16-3 16,11 2-2-16,12-9 6 16,-4-6 0-16,5-5-1 15,-6-9-1-15,-2-7 3 16,0-7-1-16,4-7-27 15,-2 0-5-15,-2-14 96 16,3 6-75-16</inkml:trace>
  <inkml:trace contextRef="#ctx0" brushRef="#br0" timeOffset="98447.6">16766 7309 1183 0,'8'7'539'0,"-16"9"-177"16,5 17-116-16,-9 12-8 0,1 2-41 15,7 20-74-15,-4 1-34 16,6 12-41-16,1 5-11 16,2-7-12-16,2-7-4 15,3-16-6-15,1-14 10 16,-1-14-16-16,2-9-21 16,7-12-80-16,-8-6-28 15,0-10 269-15,1-8-149 16</inkml:trace>
  <inkml:trace contextRef="#ctx0" brushRef="#br0" timeOffset="98585.23">16776 7586 1009 0,'15'-80'488'0,"15"25"-141"15,2 6-44-15,6 9-82 16,6 3-55-16,-3 5-104 16,4 2-3-16,-3 3-27 15,-2 5-32-15,-1 12-595 16,-10 15 434-16</inkml:trace>
  <inkml:trace contextRef="#ctx0" brushRef="#br0" timeOffset="98723.7">16901 7660 1181 0,'-21'31'541'0,"17"-15"-223"16,6-9-13-16,14-12-68 15,5-6-51-15,8-13-91 16,5-5-39-16,-2-2 10 15,0-2 12-15,0 4-46 0</inkml:trace>
  <inkml:trace contextRef="#ctx0" brushRef="#br0" timeOffset="99283.26">17431 6589 989 0,'2'-7'474'16,"4"2"-201"-16,2-3-77 15,2 2 26-15,1-1-64 16,-2 2-33-16,-1 6-57 15,-4 2-5-15,-4 15-25 16,1 14 5-16,0 25 19 16,1 15-3-16,3 16-7 15,1 2-9-15,5 4-18 16,1 5-3-16,4 5 2 16,0-3 2-16,-4-11 5 15,0-9-1-15,-7-11-11 0,2 4-4 16,-4-7-3-16,1 2-1 15,-3-13 0-15,-1-4-1 16,1-4-2-16,-1-5 1 16,0-1 6-16,0 0 4 15,-2-1 7-15,-2 3 1 16,2 1-3-16,0-9-2 16,-3-1 2-16,-1-7 7 15,-6-5 11-15,-3 0 3 0,-8-6-3 16,-4 1-9-16,-2 1-15 15,-3 7-7-15,5-1-4 16,5 1-1-16,7-3 12 16,-2-3-10-16,-1-6 57 15,1-1 80-15,-7 0-102 16</inkml:trace>
  <inkml:trace contextRef="#ctx0" brushRef="#br0" timeOffset="108508.42">11057 10984 334 0,'16'-12'263'16,"-8"0"61"-16,-6 2-30 16,-8 3-52-16,1 0-31 0,-9 3-58 15,-8 0-24-15,-11 6-41 16,-14 3-9-16,-14 2-20 16,-3 1-10-16,-7 1-19 15,1-1-8-15,-15-1-8 16,0 0-3-16,1-2-5 15,2 3 0-15,21 1-3 16,14 0 23-16,20-2-26 16,13-6-42-16,29-5 36 15</inkml:trace>
  <inkml:trace contextRef="#ctx0" brushRef="#br0" timeOffset="108787.68">10674 10713 649 0,'-60'22'329'16,"-7"6"-92"-16,-1 3-16 16,-2-4-35-16,20 5-18 15,17-3-29-15,9-1-12 16,14-8-28-16,9 1-14 15,9-6-23-15,5-1-4 0,13 0-10 16,5-4-6-16,12-1-11 16,11-3-5-16,-2-2 38 15,-1-1-11-15,1 0-658 16,-2 0 476-16</inkml:trace>
  <inkml:trace contextRef="#ctx0" brushRef="#br0" timeOffset="109417.36">12241 10468 701 0,'-11'0'307'0,"-1"6"-162"15,-2 13-27-15,-2 8 8 0,1 25-25 16,1 11-22-16,2 20-23 16,2 4-9-16,-2-7 7 15,1-4 10-15,10-10 16 16,0-6 2-16,3-11-17 16,4-3-14-16,-6-19-19 15,3-5-5-15,1-15 8 16,-1-7 7-16,6-18 3 15,0-9-2-15,2-19-18 16,6-11-10-16,8 0-7 16,5-1-4-16,7 15-3 15,3 10-1-15,0 16-3 16,-2 6-1-16,0 16 1 16,-10 1 0-16,-12 9 3 15,-5 3 0-15,-8 6 3 0,-2 5 7 16,-6 8 20-16,-6 2 9 15,-13 11 13-15,-4-5-2 16,-8-2-13-16,-2-4-7 16,5-16-9-16,4-4 2 15,6-15 23-15,3-9-14 16,5-16 331-16,-1-11-261 16</inkml:trace>
  <inkml:trace contextRef="#ctx0" brushRef="#br0" timeOffset="109648.41">12836 10437 777 0,'-12'33'334'16,"-6"11"-196"-16,-3 17-18 15,1 9 12-15,6 5-47 16,2-2-23-16,5-11-34 16,3-8-8-16,1-11 63 15,3-1-35-15,3-10-17 16</inkml:trace>
  <inkml:trace contextRef="#ctx0" brushRef="#br0" timeOffset="109990.01">13256 10874 1143 0,'0'-13'445'16,"-22"19"-254"-16,-10 11-64 16,-11 6 12-16,-5 8-2 0,-1 4-41 15,2 0-12-15,15 1-34 16,8-4-16-16,16-8-22 15,8-5-6-15,9-9-1 16,5-6 2-16,10-4 5 16,-2-6 0-16,2-13 3 15,1-4-2-15,4-9-1 16,4 0 2-16,-3 4 4 16,2 4 2-16,-14 9 4 15,-6 4-5-15,-12 11-7 16,-1 7-3-16,-8 12-1 15,-5 5 3-15,-1 9 38 16,1 0 35-16,12 1-52 16</inkml:trace>
  <inkml:trace contextRef="#ctx0" brushRef="#br0" timeOffset="110329.11">13501 10972 1168 0,'-16'17'442'16,"-2"10"-313"-16,8 9 37 15,-5 4-12-15,3 1-22 16,13 0-58-16,-10-14-30 16,13-8-25-16,-1-10 2 0,5-12 6 15,8-1 1-15,3-17 1 16,3-5-4-16,7-12-9 15,2-2-1-15,3 2-1 16,5 4 4-16,-8 9 9 16,-2 6-2-16,-13 12-4 15,-5 7-4-15,-11 14-7 16,-4 6 0-16,-6 13 1 16,-3-1 1-16,2 4 31 15,2-3-17-15,8-8 333 16,5-1-256-16</inkml:trace>
  <inkml:trace contextRef="#ctx0" brushRef="#br0" timeOffset="110544.54">14048 10524 1299 0,'1'7'498'16,"-4"27"-358"-16,-8 14-36 15,-4 19 23-15,-1 2-30 16,-1-1-25-16,1-6-21 16,2-4-33-16,4 5-3 15,7-2 5-15,-3-3 12 0,10-2-61 16,-3-8-103-16,5-15 89 16</inkml:trace>
  <inkml:trace contextRef="#ctx0" brushRef="#br0" timeOffset="110828.8">14346 10914 555 0,'-8'-4'354'0,"-18"11"49"15,-7 6-146-15,-6 5-4 16,0 0-27-16,-7 6-42 15,-1 0-16-15,12 8-27 16,-5 0-11-16,10-4-19 16,9 1-14-16,0-12-33 0,14 4-13 15,8-6-22-15,12 2-7 16,0-9-10-16,4-6-2 16,10-9 1-16,-2-9 26 15,16 5-52-15,3-2 10 16,2 0 4-16</inkml:trace>
  <inkml:trace contextRef="#ctx0" brushRef="#br0" timeOffset="111418.01">15556 10393 846 0,'-6'-6'343'0,"-6"-2"-127"16,0 8-50-16,-2 15-12 15,-6 6 31-15,0 19-49 16,1 9-14-16,0 19-29 0,4 10-19 15,-2 6-20-15,5-1-8 16,0-12-16-16,-3-3-9 16,6-5-6-16,-1-7 0 15,10-1 24-15,1-6-19 16,7-14 251-16,4 2-194 16</inkml:trace>
  <inkml:trace contextRef="#ctx0" brushRef="#br0" timeOffset="111589.02">15703 10931 1186 0,'5'6'428'0,"-18"15"-291"16,-4 6-83-16,-6 9-6 16,3 10 13-16,3 8-29 15,3 1-6-15,6-9-21 16,5-1-74-16,7-9 51 15</inkml:trace>
  <inkml:trace contextRef="#ctx0" brushRef="#br0" timeOffset="111771.54">15826 10665 1015 0,'8'-45'344'0,"-5"15"-326"0,0 8-13 16,0 13-9-16,-1 7-21 16,14 10-107-16,5 8-128 15,2 14 160-15</inkml:trace>
  <inkml:trace contextRef="#ctx0" brushRef="#br0" timeOffset="112360.97">15967 10926 288 0,'-11'40'258'0,"7"-2"38"0,-2 1-3 15,3 4-11-15,-7-8-23 16,-4 6-27-16,6-3-66 16,-4-5-28-16,10 3-45 15,-1-10-14-15,-9-15-23 16,14 2-11-16,0-17-16 16,5-5-6-16,12-13-3 15,-1-8-1-15,8-12-8 16,3-2-1-16,-5 3-5 15,-6 2-2-15,-5 18-1 16,-6 4-1-16,-4 17-1 16,-3 8 0-16,-1 9-1 15,0 9 1-15,3 0 0 16,4 2 0-16,9 0 1 16,5-6-1-16,7-4 1 15,6-5 0-15,8-9 0 0,6 3 1 16,-3-9 1-16,-5-11 1 15,-11-10-6-15,2-6 12 16,-3-6 34-16,2 5 13 16,-9 1 36-16,-13 6 3 15,-18 13-10-15,-13 8-8 16,-14 15-8-16,-5 8-9 16,-2 10-5-16,6-3-7 15,11-1-18-15,14-1-11 0,22-1-16 16,14-1-1-16,14-3 8 15,3-5 29-15,18-5 140 16,9 0 0-16</inkml:trace>
  <inkml:trace contextRef="#ctx0" brushRef="#br0" timeOffset="117381.2">2941 10464 530 0,'1'-13'318'0,"-10"8"-39"16,7 5-67-16,-7 11-86 16,0 19-25-16,3 33-18 15,-1 18 10-15,3 26 4 16,3 0-12-16,0 5-16 16,8-3-7-16,0-4-13 15,-1-8-6-15,8-15-11 16,-14-14-4-16,3-7 5 15,-1-2 3-15,-14-10 7 16,4-6 4-16,0-12 4 16,2-7 4-16,3-13 16 15,-5-8 4-15,-5-9-2 16,2-4-4-16,3-6-22 16,13 5-12-16,7 0-19 15,4-1-8-15,11 3-8 0,10 3 0 16,6 2-1-1,9-2 1-15,2-3 0 0,1 0 0 32,-28 3 0-32,2 2 0 0,93-17 0 0,9 1 0 15,9 6 1-15,-50 7 0 16,2 9-1-16,-9 4 0 16,-3 9 0-16,-11 6 1 15,-14 3-1-15,-3 2 1 0,-14-7 0 16,-4 2 1-16,-13-16 0 15,-4 8-1-15,-8-9 0 16,-8-4 28-16,-1-9 23 16,-8-15 5-16,-10-16 6 15,-6-12-26-15,-3-11-21 16,-3-11-2-16,-6-17-6 16,1-10-2-16,0-14-3 15,4 2-2-15,13 11-1 16,8 12 0-16,2 20 2 15,1 6 17-15,2 16-42 16,3 4-31-16,2 15-47 16,9 4-67-16,0 13 111 15</inkml:trace>
  <inkml:trace contextRef="#ctx0" brushRef="#br0" timeOffset="117946.7">3398 10957 426 0,'-9'-13'325'16,"4"2"30"-16,-16 3-132 0,-2 7-32 16,-3 10-50-16,-3 6-10 15,-4 17 0-15,1 3 4 16,11 10-2-16,-1 1-12 15,10-1-33-15,5-6-16 16,4-4-29-16,5-5-11 16,6-10-15-16,0 0-6 15,3-12-3-15,1-3 1 16,8-4 6-16,5-3 31 16,6-9-70-16,1-2-72 0,1-12 85 15,-6-6-50-15</inkml:trace>
  <inkml:trace contextRef="#ctx0" brushRef="#br0" timeOffset="118439.78">3432 11039 592 0,'4'2'309'0,"-6"6"-59"15,5 5-35-15,-1 10-20 16,-1 3-12-16,7 11-28 16,-1 3-15-16,-4-3-39 15,7 4-20-15,-7-11-34 16,5-2-13-16,3-5-17 15,-6-8-5-15,5-4 3 16,-8-6 13-16,-10-9 14 16,0-3 2-16,1-10-3 0,-5-7-15 15,12-8-15-15,0-10-4 16,2-11-4-16,14 1-2 16,0-3-1-16,7 3 0 15,-1 8 0-15,0 6 0 16,0 10 1-16,-5 3-1 15,-3 10 0-15,-5-2 0 16,-1 8-1-16,-3 4-3 16,0 9 2-16,-5 6 0 15,-11 8 2-15,-4 4 4 0,-12 4 13 16,-1 4 10-16,0 2 32 16,10 3 12-16,1-9 4 15,8 0-4-15,3-5-20 16,0-7-9-16,10 4-10 15,3-4 0-15,1-1-8 16,2-2-4-16,0-1-5 16,0-3-4-16,3-7-2 15,1 0 2-15,5-4 1 16,3 0 20-16,0-2-42 16,3 3-9-16,1-2-273 15,-1-2 193-15</inkml:trace>
  <inkml:trace contextRef="#ctx0" brushRef="#br0" timeOffset="118998.34">4415 10858 826 0,'1'-32'468'16,"8"5"-123"-16,0 9-122 15,-2 4-41-15,4 23-89 16,-6 3-14-16,-6 12-14 16,-3 6 7-16,-8 6 4 15,4 7-6-15,-6 6-12 16,3 7-1-16,-2-3 7 15,-2 0 4-15,5-7 11 16,7-2-3-16,0-9-14 0,0-8-8 16,3-8-16-16,0-6-8 15,4-7-3-15,3-3 5 16,3-6 3-16,2-4 3 16,5-7-8-16,3 0-7 15,7-2-10-15,0-1-3 16,-1 0 0-16,-1 3 0 15,-4-6 16-15,1 3-18 16,-1-1-46-16,-2-9 6 0,1 1 1 16</inkml:trace>
  <inkml:trace contextRef="#ctx0" brushRef="#br0" timeOffset="119223.74">4853 10775 1027 0,'-16'-1'466'0,"4"14"-162"16,5 8-89-16,-2 4-6 16,10 8-32-16,4 6-58 15,-1 3-27-15,7 13-36 16,-4 2-10-16,-9-1-14 16,7-2-4-16,2-10-11 15,-6-12-2-15,12-8 33 0,-11-10-7 16,-1-7-7-1,3-6 284-15,-3-14-252 0</inkml:trace>
  <inkml:trace contextRef="#ctx0" brushRef="#br0" timeOffset="119389.3">4864 10889 977 0,'6'-34'465'15,"6"5"-136"-15,7 0-63 16,3-5-43-16,9 1-44 0,4 5-93 15,3-5-34-15,-3 19-36 16,-2 4 27-16,-8 11 32 16,-4 9 301-16,-8 2-259 15</inkml:trace>
  <inkml:trace contextRef="#ctx0" brushRef="#br0" timeOffset="119568.82">4879 11036 1196 0,'-31'17'542'0,"29"-10"-236"16,8-3-90-16,11-12-53 15,6-6-46-15,11-7-53 16,3-2-22-16,0 3-21 16,0 4 24-16,-11 10-5 15,-8 5-18-15,-1 9-3 16</inkml:trace>
  <inkml:trace contextRef="#ctx0" brushRef="#br0" timeOffset="120181.25">4314 11907 1126 0,'-13'-6'492'0,"4"0"-220"16,5-2-50-16,3 1-30 15,2 0-46-15,9 2-73 16,5 0-29-16,17 3-23 15,-1-4-1-15,15-1 0 16,7-1 1-16,1-5 1 16,7 2 1-16,8 0 7 15,5 4-1-15,10 4-7 16,0-1-1-16,-2-1-10 16,4 0-3-16,6-5 4 15,1 2 3-15,-4 1 24 16,-16-5 4-16,-17 2 2 0,-11-3 2 15,-20-1-7-15,-6 5 2 16,-14 0 15-16,-1 4 3 16,-4-5-5-16,1-7-5 15,-2-9-17-15,-5-7-9 16,1-12-12-16,-3-7-3 16,2-16-1-16,-1-10-3 15,-1-27 0-15,1-11-1 0,1-11-2 16,1-2-1-1,-2 10 0-15,3 8-1 0,-1 24 0 16,0 14-1-16,0 26 1 16,1 12 0-16,-4 7 8 15,-1-1-14-15,-2 6-29 16,-1-2-15-16,2 8-31 16,-2 5 131-16,-1 21-43 15</inkml:trace>
  <inkml:trace contextRef="#ctx0" brushRef="#br0" timeOffset="120884.37">4064 10335 653 0,'-8'-21'349'0,"0"14"-78"15,-2-8-32-15,5 11-49 16,0 1-21-16,0 3-56 16,5 8-25-16,-2 13-34 15,-1 7-16-15,3 18 6 16,-3 8 2-16,11 25-7 16,-2 8-4-16,6 13-6 0,3 3-2 15,-4-7-4 1,2-1 0-16,0-8 11 0,-1-10 10 15,3-16 13-15,-5-4 4 16,-5-16-9-16,0 0-10 16,-7-6-9-16,3-4-3 15,-3-6-1-15,-2-2 2 0,8-4 2 16,-6-3-1-16,4-2-6 16,1-2-4-16,-5 2-8 15,2-7-1-15,0 0-1 16,0-4-1-16,0-2 4 15,0-1 2-15,0-1 10 16,0 1-8-16,0 0-76 16,-1 0-33-16,1 0 44 15</inkml:trace>
  <inkml:trace contextRef="#ctx0" brushRef="#br0" timeOffset="121902.26">4795 11890 614 0,'3'0'317'0,"0"-3"-87"15,5 3 29-15,-7-1-72 16,-1 1-26-16,-14-5-39 16,-9-2-19-16,-2 3-12 0,-5-4-2 15,0 2-17-15,1-2-4 16,-6-5-4-16,-1 2-7 16,-6-3-13-16,2-3-4 15,-9-4-9-15,-10-7-1 16,-7-4-3-16,-6 2-2 15,3 5 6-15,11 9 2 16,7 5 5-16,6 1 1 0,-4-2-7 16,9 6-6-16,-2 2-7 15,-10 0-2-15,0 2-2 16,-11-6 0-16,-1-4-4 16,6 6-2-16,2-1-4 15,-5-1 0-15,-5 6-2 16,-6-4 0-16,-1 6-2 15,9 4-1-15,6 4 0 16,11-1 0-16,16 1 0 16,6-4 1-16,16-2 4 15,7 3 0-15,5-5-2 16,6 0-2-16,7 3-3 16,5 3-1-16,7 3 2 15,1 8-1-15,8 3 1 16,6 1 1-16,17 0 0 15,11-1 2-15,6-7 1 16,4-2-2-16,-1-3 1 0,3-5 0 16,10 4-1-16,-6-9 1 15,1 2-1-15,-6 0 0 16,-4-6 0-16,5 7 0 16,-7-9 0-16,3 2 0 15,-7-5 2-15,-3-3 0 16,-1 0 0-16,-2 2 1 0,5 10 0 15,-8 2 0-15,1 10 2 16,-13 2 0-16,-11 3 27 16,0 6-3-16,-9 1 147 15,0 6-202-15,-5 10 46 16</inkml:trace>
  <inkml:trace contextRef="#ctx0" brushRef="#br0" timeOffset="122471.13">5575 11898 304 0,'-2'-16'167'0,"-2"-34"14"16,4 23-33-16,0-11 53 15,0-10 4-15,2-14 0 16,1-9-4-16,6-7-4 16,0-5-6-16,-4-2-21 15,-2-3-24-15,-4-1-60 16,-5 1-29-16,-3 7-36 16,-3 4-6-16,-7 6-5 15,2 1-2-15,-2 11-3 0,2 1 1 16,5 10 11-16,0 5 2 15,5 5-10-15</inkml:trace>
  <inkml:trace contextRef="#ctx0" brushRef="#br0" timeOffset="124941.25">16023 8506 214 0,'-9'-7'182'0,"-2"1"10"15,-1 4-19-15,-5-2-10 16,-1 2-22-16,-3 1-8 16,-1 0-3-16,3-2 4 15,1 0 7-15,10 3 2 16,4-4 5-16,4 4-7 15,8 0-45-15,-8 1-20 0,5 8-33 16,-5 1-14-16,6 4-3 16,15 2-3-16,5-3-8 15,10 1-3-15,3 1 0 16,0-2 1-16,-2 1 18 16,3-1-17-16,-2-6 413 15,2 4-314-15</inkml:trace>
  <inkml:trace contextRef="#ctx0" brushRef="#br0" timeOffset="125622.72">18914 9174 1059 0,'-12'-17'405'16,"-4"1"-274"-16,0 8 8 16,-8 4 23-16,-4 5-15 15,-8 8-30-15,-13 0-17 0,-20 7-32 16,0-3-6 0,-13 1-16-16,1-2-8 0,18-2-11 15,4 1-7-15,22 1-7 16,-7-9 7-16,8-3-41 15,1-1-38-15,5-1-107 16,19 4-407-16,11-7 396 16</inkml:trace>
  <inkml:trace contextRef="#ctx0" brushRef="#br0" timeOffset="125938.87">18500 8971 675 0,'-16'0'297'0,"-7"8"-121"16,-3 1-16-16,-6-3 29 15,-2 4-12-15,-4 3-15 16,7 3-9-16,-3 7-11 0,0 6-2 16,0 7-8-16,2 1-6 15,2-1-23-15,6-2-12 16,12-6-23-16,-2-3-12 15,13-7-13-15,5 1-4 16,6-9-4-16,2 2-1 16,11-2-7-16,-3-2-2 15,3 0-8-15,1-2-4 16,3-3 3-16,2 4 12 16,5-3-16-16,9 6 120 15,3 6-97-15</inkml:trace>
  <inkml:trace contextRef="#ctx0" brushRef="#br0" timeOffset="130326.15">5557 10411 397 0,'-3'-78'289'0,"2"57"48"15,6 1-55-15,-5 6-58 16,-1-4-31-16,-2 4-45 16,-4-2-18-16,6 0-22 15,-3 1-8-15,1 1-16 16,0 3-11-16,-1-3-20 16,1 2-7-16,1 2-10 0,1-2-6 15,-1 3-4-15,2 4 1 16,1-1 1-16,-1 2 1 15,0 3-3-15,0 1-6 16,0 0-9-16,0 0-5 16,2 25-3-16,5 36 1 15,-7-25-1-15,1 2 0 16,3-7 1-16,2-5 0 16,2-2 28-16,-1-7 0 0,-4-3-8 15,-1 6 317-15,-1 2-264 16</inkml:trace>
  <inkml:trace contextRef="#ctx0" brushRef="#br0" timeOffset="131135.17">4066 10319 420 0,'1'-19'331'0,"0"4"24"15,-1 3-86-15,0 6-29 16,-1 5-51-16,1 4-20 0,0-3-56 16,0 0-16-16,-1 3-20 15,-3 17-11-15,-6 40-1 16,6-24-7-16,1 3-23 15,-1-3-7-15,2-1-12 16,2-5-3-16,5-3 31 16,0-2 19-16,7-3-37 15</inkml:trace>
  <inkml:trace contextRef="#ctx0" brushRef="#br0" timeOffset="133580.97">3043 11804 901 0,'-1'-39'358'0,"2"21"-189"15,-2 11-36-15,0 26 43 16,-15 10-2-16,-4 22-47 16,4 14 5-16,-4 35-52 15,3 23-7-15,14 45 12 16,2 20 6-16,-1 3-3 15,5 10 4-15,-3-1-23 16,-13-4-14-16,3 8-9 16,-5-8-11-16,-14-15-6 15,3-10 2-15,-8-18-5 16,-2-4-4-16,1-12-5 16,-1-3 4-16,-4-14-21 0,7-7-19 15,12-15-63-15,6-8 24 16,25-10 23-16</inkml:trace>
  <inkml:trace contextRef="#ctx0" brushRef="#br0" timeOffset="134931.49">5330 11933 214 0,'-10'-15'115'16,"10"2"-1"-16,-3-4-7 16,7 3 18-16,20 5 13 15,-13-1-13-15,12 4-25 16,5 5-13-16,4 1-26 15,11 1-15-15,10 3-22 16,9 0-8-16,21 3-8 16,16 1-1-16,10-1-4 15,8-1 0-15,23-1 14 16,5 2 6-16,29 2 6 0,7-1 5 16,1-1-4-16,23 5 2 15,8-2 7-15,10 2 1 16,24 0-2-16,1-4 0 15,24-4-3-15,9-6 0 16,27-4-3-16,13-2-5 16,22-4-7-16,9 2-4 0,13-4-5 15,11 1-2-15,7 0 2 16,3-1 2-16,9 6 4 16,7-7 3-16,-12 2-2 15,40 1 3-15,9-8 3 16,-3 6 0-16,38-5 6 15,-23 0-4-15,16-2-4 16,2-1 1-16,2 1-9 16,-4-2-3-16,3 10-3 15,-4 2-3-15,-8 3 0 16,-8-2-1-16,-23 2 6 16,-6-2 6-16,-22 7 12 15,-4 3 11-15,-29 3 0 16,-14 6-1-16,-32 0-7 15,-25 0-2-15,-26-6 1 16,-22 0 2-16,-35-1 2 16,-5 3-3-16,-46-2-6 0,-13 6-2 15,-19 2-3-15,-19-6 2 16,-16 2 1-16,-11-2 0 16,-23-3-5-16,-4 3-1 15,-14-1 0-15,-13-4 4 16,-9-3 17-16,-7 0 9 15,-8 3 13-15,-1 1 1 16,-4-1-10-16,0 0-8 16,-1 0-16-16,-1 0-7 0,1 0-12 15,-5 18-3-15,-8 56-2 16,3-19 0-16,-8 34-1 16,0 25 0-16,-9 24 0 15,3 20-1-15,-3 13 0 16,0-1 1-16,6 16 1 15,2-3 1-15,7-7-1 16,-2 3 1-16,-6-18 0 16,8-5 0-16,-1 2 3 15,-2-10 11-15,8-9-31 16,-7-5-40-16,-3-12 12 16,4-5 283-16,-7 1-189 15</inkml:trace>
  <inkml:trace contextRef="#ctx0" brushRef="#br0" timeOffset="135945.82">2636 15073 232 0,'5'21'158'16,"-1"5"16"-16,0 7-24 15,2 15-34-15,1 7-13 0,2 20-10 16,2 11 5-16,0 23 24 15,1 9 13-15,-3 6 21 16,-3 3 4-16,-7-3-9 16,-8-1-15-16,-9 9-42 15,-6 2-19-15,-10 11-37 16,1-2-8-16,-2-7-11 16,1-11-2-16,15-20 16 15,13-8-34-15,24-20 5 16</inkml:trace>
  <inkml:trace contextRef="#ctx0" brushRef="#br0" timeOffset="137128.79">22994 14740 316 0,'-8'-15'224'0,"12"4"-11"0,0 0-20 16,-4-7-23-16,5 10-51 15,-5 4-21-15,6 13-24 16,1 20-4-16,-7 17-7 15,0 3-8-15,-6 20-25 16,-3 6-7-16,-8 10-1 16,-1 8 4-16,3-2 4 15,-5 3 4-15,8-6 7 16,-4-2 4-16,-3 0 7 16,5-4-2-16,1-2-10 15,-3-3-8-15,3-9-13 16,0-6-5-16,2-12-5 15,2 4-2-15,2-5 4 16,2 0-8-16,7 7-88 0,0-12 590 16,3-1-406-16</inkml:trace>
  <inkml:trace contextRef="#ctx0" brushRef="#br0" timeOffset="146418.01">22835 16394 206 0,'0'-18'181'16,"0"-2"70"-16,2 5-1 16,-2-3-24-16,-1 1-19 15,-1 0-53-15,0 2-20 16,-2 8-35-16,0 7-18 16,0 14-21-16,-3 5-9 15,2 14-13-15,-2 4 3 0,2 10-2 16,-3 7-5-16,-2 13-14 15,2 10-4-15,-2 14-8 16,2 1-2-16,6-12-2 16,1-10 0-16,2-14 2 15,2-3 21-15,3 0-36 16,2 0-397-16,2-8 305 16</inkml:trace>
  <inkml:trace contextRef="#ctx0" brushRef="#br0" timeOffset="147438.32">5285 12711 1074 0,'8'-15'393'0,"0"16"-261"16,0 8-7-16,3 27 12 16,-3 16 12-16,-5 28-33 15,6 24-10-15,-6 13-20 16,-3 3-7-16,6 0-21 15,-3-12-12-15,5-8-21 16,5-7-8-16,-8-13-7 16,1-6 0-16,-1-13-1 15,-2-3 7-15,4-7-28 16,-1-4-34-16,-1-11-128 16,-5-9-80-16,5-13-294 15,-1-10 339-15</inkml:trace>
  <inkml:trace contextRef="#ctx0" brushRef="#br0" timeOffset="147948.97">5314 13140 884 0,'-26'-68'399'16,"7"8"-178"-16,-3 8-31 15,11 13-39-15,12 6-22 16,12 2-38-16,14 1-10 0,16-3-20 16,4-1-4-16,18-1 4 15,2 2-9-15,15 11-12 16,6 11-8-16,-8 18-18 16,-9 13-3-16,-25 21-2 15,-20 3 1-15,-20 16 4 16,-19 7 1-16,-18 12 1 15,-9 10-2-15,-23 2-2 16,8-3-2-16,2-20-3 16,7-14-1-16,30-19-6 15,11-9-2-15,22-11-2 16,9-5-2-16,24-5 3 16,3-4 1-16,4 2 0 15,4 2 2-15,-18 4 0 16,1 10 1-16,-17 9 5 15,-13 6 23-15,-15 12 36 16,-15 0 17-16,-12 10 15 16,-10-1-18-16,-1 3-33 0,-10 0-14 15,-5-3-19-15,3-1-2 16,4-10-12-16,11-7-37 16,17-20-101-16,7-2-67 15,10-14-342-15,9-7 355 16</inkml:trace>
  <inkml:trace contextRef="#ctx0" brushRef="#br0" timeOffset="148263.04">6230 13532 956 0,'42'-29'455'0,"-33"18"-139"16,-11 11-47-16,-17 22-6 15,-11 8-56-15,-10 20-77 16,4 7-30-16,7-3-38 15,11 5-13-15,21-18-25 16,12-8-8-16,24-13 5 16,11-10 12-16,12-15 16 15,0-7 5-15,-3-12 23 16,-6-3 0-16,-13-3-9 16,-7 0 2-16,-19 0-27 15,-11-2-7-15,-17-4-6 16,-6-2-5-16,-9 3-13 15,0 0-4-15,1 9 4 0,5 4-15 16,2 8-44-16,11 6 20 16,6 8-792-16,10 4 603 15</inkml:trace>
  <inkml:trace contextRef="#ctx0" brushRef="#br0" timeOffset="148697.65">7327 13255 1443 0,'-4'-13'578'0,"-21"13"-353"15,-9 6-65-15,-16 12 12 16,-11 10-48-16,-6 29-51 16,-3 17-31-16,0 29-21 15,7 4 8-15,18 1 12 16,7-10-1-16,30-19-6 15,13-10-11-15,17-28-13 16,16-17 5-16,8-40 13 16,4-17 6-16,13-39 11 15,5-14 10-15,1-27 14 16,-8-11 8-16,-7-17-1 16,-19-2-9-16,-20-14-24 15,-7-1-11-15,-17 27-13 0,7 23-1 16,-4 52 5-16,6 26 0 15,0 35-1-15,-8 6-4 16,-6 21-10-16,-4 16-5 16,-9 25-3-16,-1 16 1 15,5 24-1-15,2 7 8 16,8 8-24-16,13 4-27 16,11-12-47-16,5-21-11 15,14-27 218-15,2-18-105 0</inkml:trace>
  <inkml:trace contextRef="#ctx0" brushRef="#br0" timeOffset="149098.2">7590 13223 1434 0,'8'10'642'16,"-9"25"-296"-16,-10 27-165 15,-9 20-8-15,-4 20-46 16,-1-2-15-16,9-6-47 15,10-8-19-15,18-21-27 16,8-7-6-16,16-22-6 16,9-16 1-16,1-27 7 15,2-16 2-15,-3-26 2 16,-6-6-4-16,-5-13 15 16,-2-2 8-16,-3 5 13 15,-1 2 9-15,-3 16-6 0,0 12-5 16,-1 21-10-16,-2 6-4 15,5 20-6-15,2 10 1 16,1 20-1-16,-3 10 5 16,-7 17 0-16,-10 10-2 15,-25 15 0-15,-10 15-5 16,-22 3-8-16,-16 4-4 16,-8 0-4-16,-2-1 4 0,-2-10-20 15,4-6-16-15,3-32 69 16,-2-19-6-16,16-19-17 15</inkml:trace>
  <inkml:trace contextRef="#ctx0" brushRef="#br0" timeOffset="149587.65">12344 12658 873 0,'-23'-3'459'15,"-15"9"-90"-15,-15 35-141 16,-14 17 1-16,-13 36-21 16,-4 21-22-16,0 20-34 15,8 6-17-15,18 2-41 16,15-5-23-16,25-16-37 16,13-14-13-16,16-23-10 15,9-12 22-15,12-19-41 16,6-10-6-16,18-15 12 15</inkml:trace>
  <inkml:trace contextRef="#ctx0" brushRef="#br0" timeOffset="149960.09">12736 13310 1492 0,'-32'17'602'15,"0"19"-397"-15,-1 10-40 16,7 17-34-16,2 4-36 16,3 2-34-16,10 2-11 0,5-8-21 15,6-5-3-15,18-14 3 16,-5-13 3 0,19-16 9-16,4-15 4 0,7-26 6 15,13-12-2-15,4-16 4 16,5-2 4-16,-11-5 10 15,0 7 3-15,-17 8-6 16,-12 9-8-16,-6 20-19 16,-8 13-5-16,-11 15-10 15,3 10-4-15,-9 14-5 16,-1 4-3-16,2 12-3 16,-9-2-1-16,15 7 3 15,4 1-12-15,4-10 83 16,7 1 38-16,8-11-75 15</inkml:trace>
  <inkml:trace contextRef="#ctx0" brushRef="#br0" timeOffset="150405.9">13513 13576 1378 0,'-18'64'573'16,"6"22"-362"-16,3 8 8 0,4 18-77 16,1 9-27-16,7 6-12 15,0 4 1-15,8-8 1 16,9-5-12-16,-7-34-33 16,0-16-21-16,-4-31-10 15,-9-17-2-15,1-21 12 16,0-16 1-16,1-32-5 15,3-22-4-15,8-40-19 16,1-20-6-16,9-30-4 16,9-3-2-16,5 19-2 15,7 18-2-15,4 45-1 16,-3 20 3-16,0 29 2 16,-9 8 1-16,-10 13 6 15,-1 9 4-15,-15 4 6 16,0 7 3-16,-8 12 5 15,-7 8-2-15,-15 16-1 16,-14 8-4-16,-21 16-5 0,-7-4 2 16,-4-1 0-16,8-9 20 15,13-23 108-15,16-12-100 16</inkml:trace>
  <inkml:trace contextRef="#ctx0" brushRef="#br0" timeOffset="150778.68">14362 12798 1382 0,'1'-38'588'0,"-4"24"-347"15,-1 18-49-15,-13 28-65 16,0 16-32-16,-3 36-17 15,-7 13-3-15,9 32-26 0,-1 2-11 16,4-6-18-16,4-4 17 16,8-17-29-16,3-2-12 15,12-12 298-15,1-13-241 16</inkml:trace>
  <inkml:trace contextRef="#ctx0" brushRef="#br0" timeOffset="151078.89">14888 13427 1373 0,'7'-23'593'0,"-34"23"-310"15,-20 14-55-15,-15 30-46 16,-4 12-42-16,-1 22-54 16,12 6-9-16,18-4-16 15,13-6-4-15,28-23-2 16,12-15 2-16,22-19 10 15,8-11 4-15,8-18 5 16,0-9-8-16,0-12-24 16,-14-8-7-16,-15-2-12 15,-8 0-3-15,-22-2-6 16,6 6-1-16,-10-1-15 16,-4 3-17-16,10 9-40 15,-7 9 7-15,3 11 171 16,6 10-103-16</inkml:trace>
  <inkml:trace contextRef="#ctx0" brushRef="#br0" timeOffset="151451.4">15528 13435 1328 0,'6'-7'605'15,"-22"2"-301"-15,-8 5-5 0,-13 8-74 16,-10 7-69-16,-12 15-66 15,-7 8-26-15,-3 12-28 16,8 2-6-16,15 3-10 16,13-5-4-16,20-7-10 15,12-3-2-15,16-15-2 16,7-8 2-16,21-17 11 16,5-17 6-16,11-26 17 15,-1-13 14-15,-3-12 21 16,-7-2 10-16,-20 3 3 15,4 9-7-15,-18 11-19 16,-4 12-6-16,-6 21-14 16,-9 8-7-16,-10 17-14 15,3 12-10-15,-4 19-8 16,2 10 1-16,5 14-12 16,1 6-12-16,-2 6-39 0,8 2 25 15,8-5 107-15,11-8-64 16</inkml:trace>
  <inkml:trace contextRef="#ctx0" brushRef="#br0" timeOffset="151861.34">16044 13281 1777 0,'-31'-39'661'0,"-5"17"-499"16,-2 12-36-16,-5 27-13 15,-1 23-30-15,-14 34-39 16,0 17-10-16,0 15-5 16,4 3 1-16,19-8 7 15,8-10-1-15,17-24-6 16,10-12-3-16,16-27-9 16,8-16 1-16,17-26 6 15,11-21 0-15,17-33-3 16,2-18-3-16,-2-19-1 15,-7-5 10-15,-15-23 9 16,-7 1 7-16,-18-8-1 16,-8-14-7-16,-13 30-4 15,0 16-2-15,-4 41-2 16,-3 35-2-16,-3 32-11 0,0 21-7 16,-8 30-8-16,-5 7-2 15,1 32 8-15,2 5-7 16,-4 10-36-16,1 17-21 15,0-2 150-15,12-1 20 16,28 0-48-16</inkml:trace>
  <inkml:trace contextRef="#ctx0" brushRef="#br0" timeOffset="152204.94">16576 13249 1496 0,'0'-39'722'15,"-16"19"-289"-15,-17 13-255 16,-5 17 36-16,-14 16-132 16,-1 6-20-16,2 18-31 15,0-2-16-15,13 1-11 16,7-2-1-16,28-12-9 16,10-5-2-16,29-11-2 15,5-8 1-15,5-3 7 16,1-4 6-16,-6 2 18 15,-3 0 14-15,-4 4 22 16,-6 7 5-16,-16 0 14 16,-8 8 1-16,-15 7-3 15,-11-3-5-15,-8 6-27 16,-5-5-13-16,-2-5-16 16,2 0 2-16,8-9-20 0,-7-5 7 15,7-10 73-15,-3-5-761 16,-9-7 543-16</inkml:trace>
  <inkml:trace contextRef="#ctx0" brushRef="#br0" timeOffset="152575.6">16799 12680 1196 0,'-12'-39'491'0,"3"11"-289"16,-3 3-5-16,3 9 8 16,7 5-36-16,1 1-63 15,10 4-31-15,19 10-17 16,1 3 5-16,18 23 29 16,3 2 7-16,7 19-13 15,13 8-3-15,7 3-1 16,0 13 0-16,-14 2 9 15,-7 9-15-15,-25-5 5 16,-11 3-4-16,-12 5-17 16,-15-7 10-16,-8 12-20 15,-9-9-5-15,-14-13-14 0,-12-11-8 16,-12-14-6-16,2 0-17 16,6-14-21-16,13 1 19 15,15-10 40-15,8-9-29 16</inkml:trace>
  <inkml:trace contextRef="#ctx0" brushRef="#br0" timeOffset="169551.41">842 6304 931 0,'-6'-30'479'0,"-7"6"-159"16,-8 13-112-16,-8 9-13 15,-12 17-78-15,-11 12-26 0,-18 9-39 16,-5 8-5-16,6 0-8 16,13-6-4-16,29-5-14 15,15-8-13-15,23-9-9 16,14-2-4-16,19-4 1 16,0-3 1-16,8 4 1 15,-3 1-1-15,-7 5 2 16,-4 5 8-16,-17 6 14 15,-11 9 24-15,-12 6 34 16,-11 2-1-16,-9 2-2 16,-6-1-21-16,-1-4-31 15,0-5-6-15,4-9 8 16,6-11-5-16,-2-17-24 16,7-10 291-16,-3-23-228 15</inkml:trace>
  <inkml:trace contextRef="#ctx0" brushRef="#br0" timeOffset="169801.75">880 5900 1136 0,'-8'3'491'15,"-3"26"-248"-15,3 14-55 0,2 20-52 16,3 12-36-16,6 13-46 15,5 4-13-15,5 1-15 16,3-5-5-16,-1-4-8 16,0-2 1-16,-1-5-11 15,-5-11-44-15,8-11-80 16,-9-10-47-16,-11-17-265 16,-3 0 289-16</inkml:trace>
  <inkml:trace contextRef="#ctx0" brushRef="#br0" timeOffset="170191.33">740 6631 359 0,'16'-34'216'15,"11"1"-49"-15,16 3-4 16,9 0 17-16,12-5 2 16,10 4 0-16,-14-1-6 15,-6 6-20-15,-10 12-20 0,-14 5-1 16,-9 14-1-16,-8 6 11 15,-14 16-3-15,-9 0-14 16,-16 8-28-16,-2 8-21 16,-2 5-34-16,-2 0-8 15,11 2-9-15,5-10-6 16,9-13-5-16,10-5-5 0,8-16-7 16,4-6 3-16,4-15 6 15,0-9 2-15,2-11-2 16,-2-2 4-16,1 3 12 15,-4 3 6-15,-4 12 7 16,-4 4-4-16,-4 11-16 16,-3 4-8-16,0 7-9 15,1 6-3-15,1 3-1 16,2 2 7-16,0 4-9 16,1-4 0-16,-1-4 220 15,1-4-171-15</inkml:trace>
  <inkml:trace contextRef="#ctx0" brushRef="#br0" timeOffset="170392.8">1423 6006 993 0,'13'-23'484'16,"-14"23"-151"-16,1 10-103 15,1 20-70-15,-2 5-57 16,4 23-69-16,2 6-19 15,-1 10-9-15,5 5 0 16,2-9 17-16,-2-1 0 16,5-11-46-16,-3-9 454 15,1-11-339-15</inkml:trace>
  <inkml:trace contextRef="#ctx0" brushRef="#br0" timeOffset="170840.6">1358 6519 1261 0,'10'-21'573'0,"11"-3"-277"16,2 0-33-16,0-6-104 16,5 11-66-16,-6-1-78 15,-1 4-8-15,-1 11-4 16,-6-4-3-16,4 11-12 15,-2 2-15-15,-1 6-13 16,3 5-7-16,-2-2 2 16,0 0 13-16,1 2 12 15,-3-6 8-15,0 2 10 0,0 3 2 16,-4-2-1-16,-3 3-1 16,-5 4-3-16,-2 1-13 15,-4 2 43-15,-4 0 22 16,-1 1 57-16,-1 1 39 15,-2 2-6-15,2 4-8 16,2 0-27-16,0-1-23 16,8-5-30-16,2-7-12 0,6-10-22 15,2-7 0-15,2-11 0 16,0 0 1-16,-2-10-1 16,7-1-2-16,-10-6 10 15,-1-1-5-15,0-2-41 16,-10 1 41-16,9 6-27 15</inkml:trace>
  <inkml:trace contextRef="#ctx0" brushRef="#br0" timeOffset="171627.71">513 6608 1378 0,'-79'4'600'0,"23"-12"-293"16,19-4-45-16,44-14-79 16,26-9-37-16,45-16-64 15,16-9-10-15,29-11-8 0,12-3-9 16,6 0-15-16,-2 4-9 16,-13 19-14-16,-17 9-4 15,-32 22 0-15,-20 9-2 16,-39 13-4-16,-25 12-1 15,-51 18-14-15,-17 13-8 16,-33 29-10-16,-22 9-3 0,-16 25 1 16,-1-1 8-16,0-6 8 15,18-11 4-15,41-33 8 16,21-14 0-16,40-31 0 16,21-13-2-16,30-21-6 15,14-14-2-15,37-22 3 16,18-9 7-16,27-14 19 15,21 2 6-15,10-2 4 16,1 5-1-16,-8 18-10 16,-29 10-2-16,-48 28-3 15,-19 17-4-15,-56 28-4 16,-27 15-5-16,-44 34-9 16,-23 12 0-16,-34 21-3 15,-10 8 1-15,5 12 5 16,4-7 2-16,40-31 4 15,27-21 1-15,54-49-11 16,29-18-4-16,48-28-5 0,19-18 0 16,47-23 11-16,8-20 1 15,19-11 17-15,19 0 14 16,-29 6 14-16,-5 22 5 16,-43 31-13-16,-33 15-9 15,-42 31-8-15,-26 11 0 16,-40 28-4-16,-16 14-1 15,-28 29-3-15,-8 13-1 16,-4 6-1-16,-1-5 1 0,34-27-1 16,23-18-2-16,45-35-2 15,27-16-2-15,32-27 0 16,22-13 3-16,19-20 1 16,5-3 1-16,2-8-2 15,-9-1 1-15,-3 5 0 16,-5 5 3-16,-29 12 5 15,-15 6-7-15,-31 9-13 16,-12 6-9-16,-4 7 190 16,-4 1-133-16</inkml:trace>
  <inkml:trace contextRef="#ctx0" brushRef="#br0" timeOffset="172532.26">304 5030 605 0,'-1'21'314'0,"0"17"-44"16,1 5-66-16,4 11-36 15,7 10-14-15,11 8-39 16,4 5-13-16,11 3-16 16,-9-7 0-16,-7-6 6 15,-3-2 2-15,-12-14 4 16,3-9 3-16,-9-13-15 0,-2-7-6 15,-6-9-13-15,-1-5-11 16,-5-17-10-16,1-4-5 16,-3-24-15-16,2-12-6 15,3-21-10-15,1-17-5 16,14-6-6-16,9 1-4 16,25 13-9-16,9 4 0 15,6 10 3-15,5 5 1 0,-8 6 8 16,-2 9 2-16,-6 13 6 15,-16 1 2-15,-12 14 3 16,-7 11 5-16,-11 19 3 16,-8 17-2-16,-14 29-2 15,-6 14-7-15,-13 21-4 16,0 9 3-16,6-7 4 16,10-9 3-16,16-27 1 15,19-16-2-15,14-24-4 16,11-12 0-16,21-21 29 15,0-14 14-15,18-29 16 16,12-3 14-16,-3-15-5 16,-2 0-8-16,-20 8-7 15,-19 3-12-15,-21 20-12 16,-12 9 0-16,-7 22 3 16,-15 8-2-16,-19 14-12 0,14 16-8 15,-25 19-11-15,2 5-2 16,13 9-4-16,-14-6-1 15,26-9 0-15,11-8-1 16,17-2 0-16,5-5 12 16,15-9-32-16,7 3-37 15,-3-14-24-15,8-2 149 16,6-2-66-16</inkml:trace>
  <inkml:trace contextRef="#ctx0" brushRef="#br0" timeOffset="172937.71">1353 5224 946 0,'0'-12'528'0,"-9"4"-37"16,-5 4-145-16,-5 15-99 15,2 10-55-15,-1 13-100 16,4 5-23-16,3 3-24 16,6-9-8-16,6-11-14 15,5-5-8-15,10-16 9 16,-2-4 22-16,4-12 30 15,3-2 9-15,1-12-3 16,-1 1-19-16,1 1-25 16,-7-4-4-16,-2 11-15 15,-4 4-3-15,-10 14-5 16,3 9-1-16,-10 21 1 0,0 7 0 16,-5 11-4-16,-4 7-1 15,5 7-3-15,2 1 0 16,9-3-1-16,4-10-1 15,7-13 0-15,2-6 0 16,6-13-1-16,-4-9 1 16,1-12 2-16,2-9 0 15,-1-11 3-15,-5-15-6 16,3-11-50-16,4-5 2 16,-1-9 170-16,11 5-482 0,5-5 326 15</inkml:trace>
  <inkml:trace contextRef="#ctx0" brushRef="#br0" timeOffset="173148.14">1686 5154 1143 0,'-11'24'502'0,"2"8"-271"16,-1 3 17-16,4 7-24 16,-2 3-37-16,-3 9-33 15,4 2-7-15,0-3-40 16,-1-3-25-16,9-15-44 15,-3-8-13-15,10-13-15 16,1-8-4-16,7-12 9 16,9-6-18-16,-1-17-10 15,7-6 166-15,6-17-129 16</inkml:trace>
  <inkml:trace contextRef="#ctx0" brushRef="#br0" timeOffset="173684.98">2120 4959 1769 0,'-33'23'713'16,"-2"17"-484"-16,-4 8 2 16,1 13-74-16,4 0-56 15,6-1-60-15,14-2-14 0,20-14-17 16,1-5-4-16,10-13-2 16,1 1-1-16,8-4 1 15,-5-6 3-15,-3-12-11 16,-2-7-22-16,4-17-49 15,6 1-58-15,8-6-108 16,-2-5-55-16,-17-2 38 16,-4 5 35-16,-16 3 203 15,-12 8 101-15,-9 10 50 16,-1 1 32-16,-2 8-50 16,4 0-19-16,13-4-28 15,3-2-23-15,11-13-34 16,15-8-16-16,14-10-64 15,4-8-21-15,12-4-37 16,-4 4 3-16,-2 2 49 16,-1 6 7-16,-1 9 112 15,-1 8 34-15,-20 8 106 0,-11 10 52 16,-18 16-21-16,-13 4-9 16,-4 15-78-16,-1-2-19 15,4 2-40-15,3-2-15 16,15-1-22-16,0-4-13 15,7-6-12-15,0-3-1 16,3-7-2-16,5-2 1 16,5-2-1-16,1-5 0 15,2 2 6-15,-3-3 5 0,-8-7-17 16,2 2-5-16,-8-11 145 16,0-4-233-16,0-13 112 15</inkml:trace>
  <inkml:trace contextRef="#ctx0" brushRef="#br0" timeOffset="173997.14">2595 4564 1698 0,'-16'-13'594'0,"7"15"-388"16,-3 1-126-16,6 16-2 15,-2 7 12-15,-1 15-89 16,5 13-2-16,-2 13 9 15,-2 4-10-15,-4 5-67 16,2-4-15-16,-3-10-12 0,3-4 12 16,1-13 80-16,1-9-8 15,4-10 141-15,0-6 37 16,-1-9 41-16,-1-8 50 16,9-3-116-16,-3-13-27 15,12-10-56-15,7-2-24 16,0-15-15-16,12 4-11 15,4-3-22-15,3 2 34 16,2 3 112-16,-2-7-97 0</inkml:trace>
  <inkml:trace contextRef="#ctx0" brushRef="#br0" timeOffset="174503.79">3180 4055 1328 0,'0'-21'658'16,"-3"9"-221"-16,-3 14-192 15,-1 3-23-15,-7 20-111 16,7 11-47-16,5 28-33 16,2 17-1-16,4 4-1 15,4 4-4-15,0-8-12 16,2-9-1-16,7-2 19 15,-2-9-21-15,9-14-49 16,3-6-95-16,7-21 329 16,5-11-188-16</inkml:trace>
  <inkml:trace contextRef="#ctx0" brushRef="#br0" timeOffset="174644.42">3506 4469 1080 0,'7'2'466'0,"-7"24"-237"15,0 17 33-15,-11 16-16 0,1 5-57 16,-3 1-91-16,2 2 11 16,11-11 74-16,-2-8 186 15,19-6-222-15</inkml:trace>
  <inkml:trace contextRef="#ctx0" brushRef="#br0" timeOffset="175182.99">3463 4188 948 0,'-12'-8'453'0,"14"-2"-143"16,2-1-87-16,7 6-27 16,-2 1-49-16,8 8-70 15,0 8-10-15,7 16-13 16,5 8-16-16,-6 12-15 15,2 2-2-15,-7 1-4 16,-4-4-1-16,-6-10 0 16,-2 0 0-16,0-10-12 15,-1 0 5-15,-1-2 17 16,-2-3 4-16,-2 3 16 16,-1-3-2-16,-2-2-11 15,1-3 1-15,-1-8 1 16,3-2 9-16,0-12 15 0,7-3 0 15,4-13-5-15,3-8-12 16,7-6-25-16,4-2-6 16,6 3-7-16,2 8-3 15,-6 10-1-15,-8 7 1 16,-7 12 0-16,-11 1 2 16,3 13 1-16,-8 5 2 15,6 5 12-15,1 7 9 0,1 1 16 16,3-1 7-16,-1-5-1 15,4-2-5-15,4-8-14 16,9-2-5-16,6-12 3 16,2-5-1-16,1-4 1 15,-1-3-6-15,-3 0-13 16,-3 6 44-16,4 10 1 16,3 0 72-16,2 1-70 15</inkml:trace>
  <inkml:trace contextRef="#ctx0" brushRef="#br0" timeOffset="176205.35">2711 7548 1017 0,'-3'24'392'0,"-12"29"-254"16,-10 16-25-16,-15 37 32 15,-13 17-25-15,-14 42 29 16,-2 12-26-16,-9 35 45 15,7 11 18-15,21-11-23 16,7-5 26-16,30-41-61 16,12-15-26-16,13-31-56 15,12-19-18-15,19-20-14 16,11-14-3-16,9-22 9 16,7-7-19-16,-9-21-26 15,-7-5-23-15,-7 1 248 16,-13 0-163-16</inkml:trace>
  <inkml:trace contextRef="#ctx0" brushRef="#br0" timeOffset="177014.31">358 8164 956 0,'-8'-8'534'16,"2"5"-63"-16,0 23-301 15,2 14-7-15,3 27-43 16,0 14 2-16,2 20-23 0,1 9-22 16,1 7-29-16,3-3-12 15,5-8-20-15,2-10-3 16,1-11 12-16,2-9-13 16,2-16-58-16,-1-8-29 15,1-28-32-15,-2-10 10 16,1-17 60-16,-12-16 25 15,7-16 16-15,2-12 21 16,-8-16 45-16,11-3 17 0,6 2 36 16,3-2 4-16,13 0-16 15,5 7-7-15,-1-1-20 16,-1 8-14-16,4 11-22 16,-5 2-8-16,-11 12-14 15,-4 3-2-15,-17 3 11 16,-6 4 4-16,-11 0 4 15,-10 4 0-15,-9 5-9 16,-1 2-5-16,-4 10-9 16,2 7-6-16,6 18-11 15,-1 5-2-15,9 19-1 16,0 5-1-16,13 7 1 16,3 4-1-16,12-2 0 15,9-1 1-15,3-9 0 16,5-6 3-16,10-10-7 15,1-10-20-15,15-12-49 0,2-4-49 16,-2-16-125-16,-2-6-47 16,-13-16 207-16,-2-11-6 15</inkml:trace>
  <inkml:trace contextRef="#ctx0" brushRef="#br0" timeOffset="177320.53">1272 8408 1041 0,'0'-28'535'16,"-4"17"-122"-16,-9 11-56 0,-10 19-122 15,-3 13-38-15,-12 20-96 16,8 8-12-16,12 10-27 16,-3-10-18-16,21-4-26 15,0-13-8-15,9-15-9 16,8-4-1-16,4-14 0 16,3-5 2-16,-1-15 5 15,0-3 1-15,-2-16-3 16,-4 0-1-16,-3-13-4 15,-6-2 1-15,-3 8-1 16,-3 4 2-16,-3 17 6 16,-4 9 6-16,2 12 9 15,-3 9-1-15,1 12-5 16,1 1-6-16,7 0 2 16,-3-2 2-16,4-4-14 15,1-7 88-15,-5-7-71 16</inkml:trace>
  <inkml:trace contextRef="#ctx0" brushRef="#br0" timeOffset="177936.06">776 8265 871 0,'-10'-4'518'0,"5"0"-121"15,-2 8-74-15,2 13-52 0,0 20-102 16,-2 14-29-16,-1 29-45 15,1 9-6-15,-1 10-15 16,1 4-15-16,2-11-23 16,0-9-11-16,5-15-13 15,3-13 0-15,7-18-3 16,5-3-20-16,4-15 102 16,1-5 156-16,2-19-169 15</inkml:trace>
  <inkml:trace contextRef="#ctx0" brushRef="#br0" timeOffset="178845.46">969 8906 668 0,'57'-22'383'15,"-42"2"-103"-15,4-5-55 16,-6-2-38-16,0 1-43 16,-9 0-13-16,-4 2-13 15,3 3-2-15,-4 6-23 16,-1-2-8-16,2 11-8 16,-7-4 0-16,3 5 2 15,-1 6-6-15,-8 1-6 16,4 4-2-16,-4 6 1 15,0 2 0-15,3 14-5 16,-2 0-5-16,1 8-18 16,2 3-7-16,5-2-12 15,0 0-7-15,9-5-7 0,0-4-2 16,8-5-1-16,2-2 3 16,-3-7-7-16,6-4-19 15,-1-8-40-15,5-5-28 16,6-9-34-16,5-3 361 15,11-5-191-15</inkml:trace>
  <inkml:trace contextRef="#ctx0" brushRef="#br0" timeOffset="179275.84">1645 8379 940 0,'-17'-11'458'0,"-1"7"-151"16,-2-1-29-16,-4 11-43 15,2 6-44-15,-9 15-61 16,-4 8-8-16,-6 9-19 16,-1 5-5-16,8 7-10 15,6-2-16-15,12-7-28 16,7-4-11-16,9-14-16 15,7-4-5-15,7-7-3 16,6-9 1-16,1-14 2 0,6-3 4 16,1-18 2-1,0-7 1-15,-2-6-6 0,-2-7-2 16,-6 2 12-16,0 2 6 16,-13 12 11-16,2 1 1 15,-4 13-13-15,-3 4-7 16,8 9-13-16,-5 3-5 15,-2 8-5-15,3 5 0 16,-4 4 14-16,2 6-12 0,1 3-19 16,6 4 2-16,3-2 170 15,5-3-121-15</inkml:trace>
  <inkml:trace contextRef="#ctx0" brushRef="#br0" timeOffset="179923.16">629 8714 1209 0,'-127'83'500'0,"20"-5"-258"16,12-11-25-16,46-28-13 15,21-12-54-15,27-25-103 0,14-10-5 16,28-27 9-16,19-17-3 16,43-23 4-16,10-12-5 15,32-11 5-15,7 1 6 16,-17 9 5-16,-7 10-8 16,-46 32-25-16,-27 13-10 15,-29 36 1-15,-42 14-1 16,-43 32-3-16,-15 20-2 0,-55 31-11 15,8 10-2-15,5 3-2 16,1-5 0-16,36-31 2 16,20-18-3-16,46-39-12 15,29-20-2-15,46-43-1 16,22-16 4-16,32-31 9 16,6-13-3-16,7-1 18 15,3 3 9-15,-24 26 7 16,-18 18 4-16,-38 36-10 15,-24 24-3-15,-58 34 1 16,-20 19 1-16,-30 38-8 16,-11 9-3-16,7 8-5 15,-3-1-1-15,19-20-1 16,15-15 0-16,33-28-8 16,23-18-2-16,42-37 1 15,13-18 0-15,28-31 7 16,6-10 2-16,15-6-3 0,2 2 5 15,-12 3 17-15,-1 5 5 16,-24 10 8-16,-13 6-4 16,-20 17-11-16,-15 10-2 15,-23 16 3-15,-4 2-7 16,-12 5-3-16,-3 1 138 16,-4 6-115-16</inkml:trace>
  <inkml:trace contextRef="#ctx0" brushRef="#br0" timeOffset="180447.49">456 7483 1276 0,'-8'32'544'0,"-6"17"-272"16,-1 4-46-16,5 2-40 15,-1-2-48-15,6-3-78 16,2-2-23-16,0-8-2 16,3 3-5-16,1-7-18 15,1-3 28-15,0-5-40 16</inkml:trace>
  <inkml:trace contextRef="#ctx0" brushRef="#br0" timeOffset="180613.69">427 7867 1129 0,'30'-21'510'0,"12"4"-221"0,-1-7-30 15,-6 5-88-15,0-3-49 16,-3 4-69-16,-1 2-5 15,2 1 50-15,-2 1-292 16,-8-5 162-16</inkml:trace>
  <inkml:trace contextRef="#ctx0" brushRef="#br0" timeOffset="180852">873 7437 930 0,'-14'-19'530'0,"-9"19"-5"16,-1 4-237-16,12 11-81 15,1 12-48-15,2 6-67 16,5 5-23-16,-4 10-24 16,2 2-12-16,4 3-22 15,-2-1-2-15,3 0 13 16,1-8-4-16,2 2-50 15,3-5 10-15,0-5-1 16</inkml:trace>
  <inkml:trace contextRef="#ctx0" brushRef="#br0" timeOffset="181205.06">1069 7935 1021 0,'26'-16'564'0,"-3"-9"-143"16,1-7-142-16,-1-2-44 15,-10-6-102-15,1 10-33 0,-6 5-7 16,-5 3 17-16,-5 7 15 16,-5 2-6-16,-8 12-24 15,-4 4-18-15,-7 11-35 16,-1 8-14-16,-1 9-14 15,7 5 0-15,-5-3-5 16,-1-6-1-16,7-6-3 16,1-3-1-16,22 3-2 15,4 0-2-15,3 0 0 16,1-4 1-16,-1 0-1 16,5-2-13-16,5-3-33 15,2-2-18-15,3-9 213 16,6-2-129-16</inkml:trace>
  <inkml:trace contextRef="#ctx0" brushRef="#br0" timeOffset="181579.06">1471 7671 816 0,'21'-17'428'16,"-24"-1"-39"-16,-2 4-76 15,-9 12-7-15,-6 6-55 16,-6 13-92-16,-7 8-22 15,-3 9-24-15,-2 1-1 16,14 7-24-16,2 0-17 16,10-5-34-16,17 2-12 15,-8-11-13-15,3-6-1 0,7-6 3 16,-11-9 1-16,18-8 12 16,4-5-2-16,3-10 3 15,1-7 6-15,2-2-8 16,3-7 5-16,0 1-1 15,-4 0-4-15,4 0-7 16,-9 9-2-16,-2 6-6 16,0 6-2-16,-14 9-2 15,2 1-1-15,-2 12-2 16,-2 6-2-16,0 4 9 16,0-1-11-16,0 5-20 15,0-2 26-15,-2 5 108 16,0 5-85-16</inkml:trace>
  <inkml:trace contextRef="#ctx0" brushRef="#br0" timeOffset="182258.42">1828 7570 1562 0,'-1'-20'597'15,"-5"8"-407"-15,-2 6-12 0,-10 12-13 16,-2 11-45-16,-4 22-62 16,-2 7-9-16,0 14-10 15,1-2 0-15,4-7-16 16,7-6-9-16,10-12-6 16,4-2 0-16,6-11-3 15,5-7 0-15,6-11 5 16,6-4 2-16,4-20 6 15,2-8 2-15,2-10 0 16,0-10 0-16,5-12 0 16,-6 0 1-16,-1-10 1 15,-2 0 0-15,0 10-3 16,-3 2 5-16,-6 8 8 16,-5 10 0-16,-14 11 16 15,1 11 5-15,-4 20-6 16,-8 5-2-16,1 22-13 15,-5 8-11-15,0 15-9 16,-1 7-4-16,0 8-4 0,-3 7-2 16,6 0 0-16,6 0-1 15,14-7-1-15,4-12 1 16,6-15-1-16,3-4 0 16,-2-18-2-16,7-5 1 15,-2-12 1-15,0-12 3 16,0-14 3-16,-11-13 2 15,3 3 1-15,-6-1 0 0,-5 7 3 16,3 12 6-16,-11 1 10 16,1 6 5-16,-4 5 1 15,1 4-5-15,4 10-12 16,2 6-5-16,6 8-8 16,-1 1-2-16,0 1 1 15,1-3-2-15,-3 2 2 16,5 1 0-16,-4-2-20 15,3 1-15-15,0-7-60 16,3-4-8-16,3-5 177 16,0-6-145-16,6-1 100 15</inkml:trace>
  <inkml:trace contextRef="#ctx0" brushRef="#br0" timeOffset="182737.48">2174 7777 1188 0,'-7'-1'578'0,"3"3"-176"15,0 6-42-15,4-1-71 0,2-1-65 16,2-3-115-16,2-1-37 16,-1-4-44-16,15 1-13 15,-11 1-5-15,-3-6 1 16,1 1-1-16,-12-6-9 16,10-5-10-16,3 1-27 15,9-7-53-15,4 2-28 16,8-4-56-16,6 1-96 15,-3 2-190-15,0 0-8 0,-6 6 45 16,-10-1 144-16,-2 5 388 16,-9 1 122-16,-1 2 163 15,3 4 42-15,-14 3-81 16,-1 4-51-16,-11 5-114 16,-7 2-57-16,2 8-63 15,4 1-24-15,7 2-34 16,5 1-8-16,13-4-6 15,2-4-1-15,3-4 0 16,4 3 0-16,3-3 0 16,-2 4-6-16,6 2 20 15,-4-5 19-15,-3 7 32 16,-1-2 19-16,-11-3 2 16,-2 6-14-16,-6-6-24 15,0-3-14-15,-2 1-19 0,-3-2 3 16,-3-5-21-16,1 3-9 15,-10-5 25-15,3-2 79 16,-3 2-59-16</inkml:trace>
  <inkml:trace contextRef="#ctx0" brushRef="#br0" timeOffset="185985.58">2804 7464 936 0,'-14'-7'450'0,"4"6"-166"16,-3-1-23-16,3 2-69 16,-2 4-35-16,-5 7-44 15,4 6-10-15,-6 8-9 0,0 4-4 16,0 9-8-16,-4 2-8 16,1 3-16-16,-1 1-3 15,0 1-13-15,8 7-5 16,0 8-10-16,-3 4-5 15,6 8-6-15,-5 0-4 16,4 4 1-16,4-5-1 16,-3-1 0-16,0-2 0 15,-3-1-2-15,-3 4-2 0,2 3-2 16,-3 2 0-16,4-1 4 16,0-1 3-16,5 1 6 15,-2 1 4-15,-1 5 0 16,3 2-1-16,-3-8-3 15,3-2-4-15,0-9-5 16,4 1-3-16,3-4-3 16,3 5 2-16,4-4 1 15,-4-11 4-15,4 5 2 16,1-8 0-16,3 6-3 16,4 6 0-16,-2-7-5 15,-1 4-1-15,2-12-1 16,2-4 0-16,-1-8-1 15,5-1 0-15,-3-8 1 16,0 1 0-16,0-3 0 16,-5 0-1-16,6 10 0 0,-5-4 0 15,6 7 0-15,2-1 1 16,-6-5 0-16,-1-2 1 16,-5-2 0-16,-1-1 0 15,-1 1 0-15,-1-2 1 16,8-1 0-16,0 1 0 15,-3-8 0-15,4-3 0 16,-13-7-2-16,1-4 0 0,-1-4 2 16,0 2 4-16,1 0 5 15,-1 0 3-15,0 0-1 16,-2-1-4-16,-13-7-4 16,-23-34-2-16,27 25-3 15,8-6-1-15,-4-19-1 16,3-3-1-16,-3-11 0 15,0-4 0-15,-10 3 0 16,0-2 0-16,-1-12 0 16,-2-8 1-16,7-10-1 15,-4-5 0-15,11 6-1 16,1 3-1-16,8-7 0 16,8 3 0-16,3-8 0 15,4-4 0-15,5-11 0 16,2-6 0-16,-3-7 1 15,3 2-1-15,-7 19-1 16,1 12 0-16,1 23 0 0,-5 7-1 16,2 14 2-16,2 6-1 15,-5 2 0-15,4-1 0 16,4-6 2-16,-5-9 0 16,7-5 1-16,-3-1 0 15,-3 4 0-15,-3 7 0 16,-5 12-1-16,-3 7-1 15,2 9-1-15,-1 4 1 16,1 0 1-16,1 1 0 16,1-1 0-16,0-1 0 0,2-3 0 15,-4-5 1-15,0 1 0 16,-3-1 0-16,-2 10 1 16,-3 4-1-16,-1 11 0 15,-7 3-5-15,1 6-2 16,-3 4 0-16,-3 10 2 15,1 4 2-15,-6 6 1 16,0 8 1-16,1 7 0 16,-1 11-1-16,-5 16 1 15,-3 6-1-15,0 25 1 16,-1 4 0-16,3 3 1 16,5 6 0-16,-6-6 0 15,2-1 0-15,8-4 0 16,-1-3 0-16,6-9 0 0,-3 0 0 15,4 7 0 1,-9-6 0-16,2 2 1 0,5 0-1 16,-5-11 0-16,5 3 0 15,3-1 0-15,4-3 1 16,2-5-1-16,3 4 0 16,1-7 0-16,-1-3 0 15,3-11 0-15,2-11 0 16,7-2 0-16,-1-1 0 15,4 15 0-15,1 6 0 0,-3-1 0 16,9 0 0-16,-7-20 0 16,4-8 0-16,-8-19 1 15,-5-5 1-15,6-4-1 16,-2-3 0-16,0-3-1 16,4 6 1-16,-9-8 1 15,-2-1 1-15,0 4 1 16,-5-9 2-16,0 2 3 15,0 0-1-15,0 0 0 16,0 0-2-16,-1-1-1 16,-16-23-3-16,-27-44-1 15,33 16 0-15,-9-25-1 16,5 4 0-16,-6 3 0 16,-4 8 0-16,3 12 0 15,-6-8 0-15,1-20 0 0,-1-11 0 16,1-18-1-16,3-10 0 15,12-6-1-15,3-4 0 16,10 9-2-16,0 5 1 16,7 20 0-16,3 6 1 15,9 13 0-15,3 2 1 16,5-2-1-16,5-6 0 16,3-11 1-16,-1-8 0 15,-3-3 2-15,-6 0 0 16,-2 6-1-16,-1 5 1 15,-3 9-1-15,3 9-1 0,-4 11-1 16,0 3 1-16,3 8 0 16,2 1 1-16,2-2 0 15,-3 1 0-15,-1-4 0 16,-1 1 0-16,-4 7 0 16,3 5 4-16,2 16-2 15,-7 2 0-15,0 12-2 16,-1-2-2-16,0 10-1 15,2 4 1-15,-10 0 1 16,3 4 0-16,-13 0 1 16,-5 2 0-16,-1 7 0 15,-6 3 0-15,-6 9-1 16,-1 11 0-16,-1 13 0 16,0 7 0-16,-2 12 1 15,-1 2 0-15,-3 7 0 16,2 2-1-16,2 4 1 0,-1 5 0 15,4 3 0-15,1 4 0 16,-2 3-1-16,8 3 1 16,-5 5-5-16,3 3 0 15,2-1 1-15,3 2-1 16,2-11 5-16,1 1 0 16,1-2 1-16,0-8-1 15,8 1 2-15,-1-4-2 0,5-3 0 16,0 3 1-16,3-10 0 15,2-3 1-15,6-7-1 16,0 2 1-16,2-4-1 16,2-5 0-16,-1-10 1 15,3-9 0-15,3-6 0 16,-5-9 0-16,0-4 0 16,2-4 0-16,-5-1 0 15,0 2 1-15,-8-4 2 16,-1 6 1-16,-4 1 1 15,-1 2 1-15,0 6-2 16,0 1 0-16,-1-1-2 16,3 1-2-16,-2-2-1 15,5-2 1-15,-3-7-1 16,-3 1 0-16,2-5 0 16,-4 1 0-16,3-4-5 0,0-5-7 15,0-3-12-15,-3-7-12 16,4-1-6-16,-1 3-17 15,0 0 26-15,0 0 191 16,5-10-124-16</inkml:trace>
  <inkml:trace contextRef="#ctx0" brushRef="#br0" timeOffset="192649.76">2570 17548 1248 0,'21'-2'412'0,"9"8"-341"15,5-11 1-15,23 3 10 16,15-5 20-16,15-18-49 15,-16 3-16 1,0 1-14-16,76-37-7 0,26-13-9 16,-13 5-3-16,-9 19-3 15,-13 5-1-15,-9 20 7 16,9 9 8-16,-7 12 13 16,7 9 3-16,13 4-7 15,8-2-7-15,12-4-9 16,15-8-3-16,21-8-1 15,6 1 1-15,18-6-1 16,8 1-1-16,6-1-2 16,9 1-1-16,7 8 6 0,5 3 2 15,13 3 11-15,1 0 2 16,20-3-1-16,-8-6 1 16,11-5-2-16,28-6 2 15,11-5 6-15,-3 2 1 16,34-1-2-16,-9 0-1 15,10 4-6-15,10 3-4 16,-11 8-7-16,3 9-2 16,-4 2-2-16,4 7-1 0,-2 4 0 15,-3-2-1-15,2 3 1 16,8 0-1-16,-8-2 0 16,-7 2 0-16,-4-1 0 15,3-2 2-15,-2 1 0 16,-6 6-1-16,1 1 1 15,2 6-2-15,-15-3 0 16,8-5 0-16,-11 4 0 16,-18-10-1-16,0 8-1 15,-2-3-1-15,-11 1 10 16,-3 0 6-16,-17-3 8 16,-11 0 4-16,-17-4-5 15,-11-1 0-15,-15-2 5 16,-13-3 4-16,-20-1 10 15,-9 0 2-15,-21-2 4 16,-6 2 0-16,-18-1-4 0,-5 3-5 16,-11-1-9-16,-3-1-7 15,-16 2-10-15,-3 0-3 16,-18 2-4-16,-12-1 0 16,-11 0 0-16,-11-5 0 15,-16-1 4-15,-5 0 5 16,-15-1 18-16,-7 1 7 0,-12 0 5 15,-4 0-6-15,-3 0-17 16,0 0-8-16,0 0 28 16,1 0 27-16,0 0-287 15,28 8 190-15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30T15:42:57.78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4090 1109 1362 0,'0'24'140'16,"-4"38"-10"-16,-2-2 25 15,-11 76-31-15,2 19 3 16,10-26 8-1,1-65-4-15,2 1-14 0,0 186-30 16,13-28-39-16,3-17-9 16,8-127-3-16,0-17-12 0,-7-26-63 15,-3-13-109-15,-5-24 89 16</inkml:trace>
  <inkml:trace contextRef="#ctx0" brushRef="#br0" timeOffset="163.05">4012 2067 704 0,'4'-88'353'0,"21"28"-50"16,14 15-41-16,28 9 0 16,20-1-4-16,23 2-63 15,11 1-32-15,13 3-73 16,-13 4-27-16,-7 5-25 16,-8 2 13-16,-35 7-5 15,-6 4 306-15,-26 14-257 16</inkml:trace>
  <inkml:trace contextRef="#ctx0" brushRef="#br0" timeOffset="384.98">5085 1128 1563 0,'-9'13'656'0,"-3"18"-377"15,-10 42-110-15,3 23 32 16,-2 29-76-16,2 11-34 0,1 7-45 15,6-8-12-15,5-13-13 16,2-1-4-16,11-13 6 16,3-2-25-16,9-6-36 15,2-14-14-15,-3-26-571 16,7-10 455-16</inkml:trace>
  <inkml:trace contextRef="#ctx0" brushRef="#br0" timeOffset="593.69">5347 1605 1518 0,'60'-53'604'0,"-16"13"-308"16,-2 1-58-16,27-1-46 16,19-1 3-16,21-1-91 15,11 1-30-15,10 8-43 16,-8 8-9-16,-5 12-3 15,-10 5 11-15,-28 8-9 0,-10 0 0 16,-18 6-268-16,-11-1 181 16</inkml:trace>
  <inkml:trace contextRef="#ctx0" brushRef="#br0" timeOffset="742.92">6396 1290 1064 0,'-59'48'542'0,"5"12"-147"0,0 18-105 16,-3 11-12-16,5 17-60 15,7 2-48-15,18 4-102 16,8-5-30-16,16-14 86 16,4-7-87-16,14-12 205 15,6-10-147-15</inkml:trace>
  <inkml:trace contextRef="#ctx0" brushRef="#br0" timeOffset="969.05">6931 1360 1858 0,'-5'7'689'0,"-7"20"-445"16,-6 11-107-16,-9 30 34 16,-2 7-31-16,1 28-84 0,0 9-22 15,7-3-22-15,6 3-2 16,6-20 17-16,8-6-20 15,5-7 2-15,-1-9-7 16,6-17-319-16,-7-16 243 16</inkml:trace>
  <inkml:trace contextRef="#ctx0" brushRef="#br0" timeOffset="1537.21">6312 1626 1659 0,'1'-44'650'0,"32"0"-395"16,14 2-73-16,25-9-8 16,21 0-40-16,13-1-76 15,10 0-26-15,2 12-20 16,-4 7 22-16,-4 15-32 16,-15 9-44-16,-6 11-155 15,-14 10-192-15,-22 14-64 16,-7 8 23-16,-24 18 284 15,-8 8 235-15,-8 20 214 16,-6 10 76-16,-16 29-58 16,12 6-25-16,-4 8-71 15,-3 1-44-15,19-16-52 16,-8-12-39-16,6-16-35 0,4-22-12 16,-2-31-18-16,-3-11-6 15,-2-20-2-15,0-3 0 16,-1-18-3-16,4-7 1 15,0-45-7-15,4-20-3 16,0-41-3-16,5-29-1 16,3-26 0-16,0-6-1 15,16 6-2-15,-1 23-2 16,2 52-2-16,7 25-1 0,-7 40 0 16,3 12 1-16,15 19 0 15,-17 13 2-15,2 15 2 16,0 10 2-16,-15 22 1 15,10 7 0-15,-17 25 4 16,-11 1 2-16,-20 1 5 16,-12-4 2-16,-20-16 2 15,-14-3-1-15,-10-13 2 16,-11-4 0-16,-13-16-9 16,-1-9 17-16,-6-17 38 15,9-8-45-15</inkml:trace>
  <inkml:trace contextRef="#ctx0" brushRef="#br0" timeOffset="2913.84">9652 1369 1136 0,'-19'-53'454'0,"22"21"-249"0,2 9-22 16,8 6-42-16,-5 10-21 15,10 18-70-15,4 11-16 16,1 31 4-16,11 23 3 15,-7 39-2-15,-1 22-8 16,-9 15-26-16,-6-4 9 16,-10-15 52-16,-6-18 19 0,-8-27 36 15,-4-15-1-15,2-28-44 16,1-15-16-16,2-27-14 16,4-15-13-16,-4-35-13 15,9-15-4-15,5-37-11 16,0-15-1-16,9-27 2 15,-3-15 1-15,10-1-7 16,10 8-4-16,21 37-6 16,11 24-4-16,10 38 3 15,5 16 5-15,-2 14 2 16,-5 5 1-16,-11 11 3 16,-11 4 1-16,-22 16 5 15,-16 14 3-15,-27 33 5 16,-13 22 1-16,-30 27-1 15,-5 15-4-15,-15 4 11 16,6-10 13-16,24-16 9 0,10-18 2 16,42-33-17-16,11-11-13 15,39-29-5-15,16-12 4 16,25-27 8-16,10-17 3 16,14-22 5-16,-2-12 4 15,-10-11 1-15,-4 3-2 16,-38 5-2-16,-13 10 0 15,-31 21 14-15,-18 5 7 16,-27 21-1-16,-10 9-5 16,-20 21-25-16,-9 16-7 0,-17 30-7 15,-2 13-1-15,11 16-2 16,15 2-1-16,37-14-3 16,17-11 0-16,30-14-3 15,12-7 8-15,28-7-20 16,12 1-15-16,13-9-66 15,7-8-47-15,-6-15-44 16,0-11-32-16,3-20-72 16,-10-11-46-16,-10-15 18 15,-13-4 40-15,-28-10 145 16,-7 2 109-16,-15 3 139 16,-14 2 58-16,-13 15 44 15,-6 9-2-15,-14 18-37 16,2 13-34-16,-10 18-38 15,-6 9-10-15,-3 18-26 16,2 8-4-16,11 10 10 0,9 2-4 16,23-6-26-16,7-5-11 15,15-13-14-15,12-5-3 16,17-2 1-16,9-2 0 16,5 6-2-16,-7-2 2 15,-10-1 1-15,-7 2 6 16,-18-4 6-16,-1 3-1 15,-17 6 14-15,-15 1-3 0,-10 4-3 16,-11-3-3-16,-18-5-15 16,-4-5-3-16,1-8 2 15,2-1-14-15,11-17 67 16,5-8-4-16</inkml:trace>
  <inkml:trace contextRef="#ctx0" brushRef="#br0" timeOffset="3293.12">11786 1972 933 0,'0'-15'410'16,"-1"7"-200"-16,0 12 17 16,-1 28 34-16,2 22-49 15,-1 49-48-15,-1 16-17 16,-4 24-58-16,-1 7-4 15</inkml:trace>
  <inkml:trace contextRef="#ctx0" brushRef="#br0" timeOffset="3454.18">11998 2186 3454 0,'233'-367'0'0,"-225"370"-1"15,-3 9 1-15,-1 1 0 16,-4 19 1-16,-9 12 2 16,-25 17 1-16,-12 10-2 0,-12 13 5 15,-20 0-2-15,-6 5-6 16,2-3 11-16,9-17 142 15,23-14 1-15,34-24-70 16</inkml:trace>
  <inkml:trace contextRef="#ctx0" brushRef="#br0" timeOffset="3747.44">12698 1725 1214 0,'-7'20'550'15,"-20"14"-210"-15,-23 32-130 16,-9 5 12-16,-24 14-78 16,-3 2-51-16,11-9-11 15,7-1 6-15,37-23-1 16,19-12-11-16,24-23-11 16,19-15-7-16,27-19 27 15,9-10 4-15,1-17-17 0,-2-3-1 16,-20-2-27-16,-12 4-8 15,-14 2-10-15,-15 2 1 16,-14-3-19-16,-8-1-19 16,-9 1-41-16,7 4-3 15,-1 12 158-15,9 11-88 16</inkml:trace>
  <inkml:trace contextRef="#ctx0" brushRef="#br0" timeOffset="4104.5">12702 1862 1041 0,'29'-8'514'0,"1"8"-180"16,-3 5-31-16,-1 6-95 16,-4 6-46-16,-11 10-45 15,-7 1 2-15,-11 7 6 16,-5 4-8-16,-2 5-13 16,-1 0-10-16,5-6-21 15,2-4-13-15,8-13-27 16,4-7-9-16,13-9-6 15,8-6 1-15,15-16 4 16,6-7-1-16,4-20-2 16,0-4-5-16,0-8-1 15,0 5 4-15,-8 9 11 16,-9 5 5-16,-14 17 1 0,-9 9-8 16,-8 15-14-1,-2 13-6-15,-10 11-5 0,-3 10 0 16,-11 18 1-16,-7-2 1 15,-2 15 5-15,0 0 4 16,5-1 49-16,4-1 27 16,10-10-54-16</inkml:trace>
  <inkml:trace contextRef="#ctx0" brushRef="#br0" timeOffset="4751.3">13799 1722 1435 0,'37'-44'634'16,"-15"7"-338"-16,-28 11-60 15,-15 2-14-15,-18 14-88 16,-6 8-36-16,-13 15-47 16,-7 13-3-16,3 8 4 15,12 5-4-15,19 2-17 16,11-4-6-16,26-3-13 15,4 0-4-15,20-7-2 16,12-2 1-16,8 1-5 16,0-6-2-16,-4 0 31 15,-5 1 19-15,-14-2 14 0,-4 1 7 16,-24 1-25-16,-10 1-16 16,-14 8-7-16,-12-1-5 15,-9 8-7-15,-9 2-3 16,7-1-5-16,1-1 0 15,12-11-1-15,16-1-1 16,10-19-1-16,9-5-1 16,13-8-3-16,9-11 0 15,14-13 2-15,11-7 1 0,15-9 1 16,7-3 2 0,17-4 1-16,-3-6 2 0,14-8 6 15,-4-4 5-15,-10-3 15 16,2 11 3-16,-34 11 4 15,-10 8-1-15,-29 17-5 16,-20 5-2-16,-29 17-11 16,-13 14-4-16,-32 27-13 15,3 16-1-15,0 29-1 16,12 4 1-16,28-5-1 16,18 1 0-16,26-17 0 15,8-5-1-15,15-8 0 16,-4-8 1-16,10-14 1 15,3-6 2-15,5-11-4 16,0-10-13-16,-6-13-24 16,-1-8-14-16,0-11-44 0,6-5 8 15,-3-6 88 1,12 0-21-16</inkml:trace>
  <inkml:trace contextRef="#ctx0" brushRef="#br0" timeOffset="5153.22">14777 1691 1004 0,'59'-47'544'15,"-23"7"-95"-15,-8 3 2 16,-30 8-110-16,-4 15-68 16,-17 7-124-16,-20 8-52 15,-12 19-35-15,-11 2-11 0,5 13-21 16,14 2-7-16,26-3-16 16,21-2-5-16,21-6-1 15,12 2 0-15,15 1 2 16,-1-4-2-16,-2 7-2 15,-8-1 10-15,-14-4 24 16,-2 9 35-16,-15-1 36 16,-7 0 0-16,-27 5-10 15,-18-6-32-15,-23-7-31 16,-5-2-10-16,11-8-9 16,4-7-1-16,21-3 7 15,3-5 0-15</inkml:trace>
  <inkml:trace contextRef="#ctx0" brushRef="#br0" timeOffset="9351.98">3507 4729 624 0,'-5'-36'372'0,"12"3"12"16,-4 2-65-16,-4 9-33 15,-3 7-14-15,-7 20-97 16,5 15-42-16,-2 47-60 16,-1 21-25-16,-2 32 27 15,-4 26 9-15,4 18 5 16,-1 2-4-16,11 10-22 16,4-19-9-16,6-28-16 15,6-9-3-15,-2-38-11 16,-2-11-5-16,-2-21 0 15,-3-12 19-15,-2-12-21 16,-3-8-8-16,6-10 180 16,-3-5-430-16,8-23 229 15</inkml:trace>
  <inkml:trace contextRef="#ctx0" brushRef="#br0" timeOffset="10818.9">3658 6284 220 0,'-3'-17'185'16,"-6"3"55"-16,-1-1-20 16,-8 7-34-16,-5 1-1 15,-2 1-3-15,-3 3-11 16,-3-8-12-16,10 4-3 15,-1 2-16-15,-1-1-4 16,11 6-17-16,1 0-11 0,5 0-13 16,9 4-9-16,1-1-13 15,-4-2-6-15,0-1-8 16,0-1-5-16,0 0-6 16,0-1-2-16,25-3-10 15,35-5-1-15,-24 2-5 16,9 3-3-16,-5-4-4 15,4-1-2-15,9 3-3 16,5-1-2-16,6 1-2 16,-4 3-4-16,6 1-1 15,-1 2-3-15,9 1-1 16,8 0-1-16,-6-2-1 16,4-1 1-16,13 3-2 15,0 1 0-15,21 1-1 16,7-2 0-16,6-4 0 15,14 2 0-15,13-2 1 16,-3-1-1-16,36 2 0 0,4-6 2 16,18-1 0-16,19 2 0 15,2-3 0-15,9 2-1 16,10 1 0-16,2 4-1 16,21 0 0-16,5 1-1 15,19 1 1-15,17-2 0 16,12-2 0-16,-1-1 1 15,19-2 2-15,11 1-1 16,10 3 2-16,19 0 0 0,4 4-1 16,-4-3 0-16,9 3 1 15,0-1 0-15,7-4 4 16,-24 4 3-16,15-1 5 16,4-5 3-16,-6 6 6 15,12 0 1-15,-32-2 3 16,-8 8-1-16,-24-2 1 15,-16-2 1-15,-35 2-2 16,-19-3-3-16,-40 0-5 16,-22 1-4-16,-41-1-4 15,-32 1-1-15,-43-4-1 16,-19 1 1-16,-31 1 4 16,-7-2 2-16,-23 0 12 15,-4-1-9-15,-17-11-32 16,-15-1-24-16,-17-3 116 15,-16-2 8-15,-35-1-36 16</inkml:trace>
  <inkml:trace contextRef="#ctx0" brushRef="#br0" timeOffset="13229.36">3571 4467 336 0,'-16'17'214'0,"-3"3"4"16,-3-2-22-16,8-2-41 16,-3-1-21-16,7-1-45 15,3-1-20-15,-2-2-25 0,7-1-5 16,3 1 14-16,2 2 7 15,8 2 7-15,-2 1 7 16,11 2-9-16,7 2-3 16,12-6-1-16,12-1-1 15,21-8-8-15,9-5-4 16,28-7-12-16,11-3-8 16,20-3-10-16,12-2 1 0,8-4 2 15,14 2 2-15,14-3 8 16,11 2 1-16,19-3 4 15,16 0-3-15,15 1-1 16,15-4-1-16,37 2-5 16,-8-8-1-16,33-4-5 15,28-2-3-15,22-7-5 16,23 6-3-16,14-3-1 16,-20 8-1-16,23 9 0 15,16 4 2-15,-11 11-1 16,36-3-1-16,-5 7 0 15,-10-1 0-15,41 3 3 16,-27 0 0-16,13 0 2 16,7 1 1-16,-4-3-1 15,4 3-1-15,-10 0-3 16,-7 1-2-16,-18 4-1 16,-10-1 2-16,-30 6-1 15,-12-2-1-15,-27 6 2 0,-25-1 7 16,-20 0 17-16,-18 0 7 15,-26-7 7-15,-6-2-2 16,-31-3-6-16,-14-5-4 16,-22 0-4-16,-20-1-4 15,-30-2-8-15,-11 4-2 16,-28 0-3-16,-19 1 0 0,-36 0 1 16,-14 1 2-16,-26-1 3 15,-10 0 3-15,-3 1 31 16,-7-1 6-16,-4-5 6 15,5 4-2-15,-7-3-31 16,8 1-7-16,-3 1-8 16,-3 3-4-16,0 1-1 15,3 1-2-15,4 0-3 16,-4-2-1-16,4 2-1 16,0-1 0-16,0-1 0 15,0 2 0-15,1-1 0 16,0 0-1-16,-1 0-1 15,0 0 0-15,0 0 0 16,0 0-1-16,-1 0 1 16,2 0-2-16,0 1 1 15,0-1 0-15,0 0-1 0,0-1 0 16,0 2 0-16,0 0 0 16,0-1 0-16,0 0 0 15,0 0 0-15,0 0-1 16,0 0 1-16,0 0 1 15,6-1 0-15,-2-1 0 16,7 0-1-16,-1 0 0 16,28-11 0-16,-26 10 1 0,-2 1-1 15,2 1 0-15,2 0 1 16,-1 2 0-16,-2 1-1 16,-3 1 1-16,0 0-1 15,-5-1 1-15,-2-2-1 16,2 1 1-16,-5 0 0 15,1-1-1-15,0 1 0 16,1 0 1-16,0 0 0 16,0 0 0-16,0 0 1 15,0 0-1-15,0-1 0 16,0 0 1-16,0 0-1 16,0 0-1-16,0 0 0 15,0 0 0-15,0-1 0 16,2 1 0-16,0 0 1 15,-2 0-1-15,3 0 1 16,1 0-1-16,0 0 0 16,-2 1 0-16,-2 0 0 15,0 0 0-15,0 0 1 0,0-1-1 16,0 1 1-16,0 0 0 16,0 0-1-16,0 0-1 15,0 0-1-15,0 0 0 16,0 0 0-16,3 6 0 15,2 15 0-15,3 33 0 16,-8-11 0-16,0 10 1 0,0 11-1 16,0 2 1-16,0 0 0 15,0 3 0-15,1 1 1 16,1 9 0-16,1 7 0 16,0 1 0-16,0 2 0 15,4-5 0-15,3 8 0 16,-2-5 1-16,9 5 0 15,-1-5-1-15,3-13 1 16,2 4 0-16,-5-2 0 16,2 9-1-16,-6-6 1 15,0-4-1-15,-1-15 1 16,-2-10 0-16,5-8 0 16,0-4 2-16,0-12 0 15,-5-6 0-15,-4-13 2 16,2-3 3-16,-6-4 7 15,2-4 3-15,-1-4 4 16,-4-7-2-16,-1-3-7 16,-1-3-3-16,-3 1-6 0,-3 3 0 15,-2 2-2-15,-1 2-1 16,-6-2-1-16,2 3 0 16,-6-3 0-16,-3-1 1 15,-7 4-1-15,-7-4 0 16,-13 3-2-16,-5 0 0 15,-10 1-2-15,-11 5 0 16,-15 7 0-16,-10 8-1 0,-9 5 3 16,-7-4 1-16,-11 0 0 15,3-5 1-15,-16-4 1 16,0 1-1-16,-4-5 1 16,-5-3 0-16,-13-9-1 15,2-4 1-15,4-8 4 16,-5 2 1-16,16-1-1 15,6-2-14-15,0 2 116 16,11 4-262-16</inkml:trace>
  <inkml:trace contextRef="#ctx0" brushRef="#br0" timeOffset="14078.33">18656 4334 747 0,'1'-30'378'0,"-6"25"-135"0,2 15-67 16,-2 30-56-16,-2 17-17 15,-5 24 5-15,-4 21-8 16,0 30-14-16,-1 10 2 16,1 22 1-16,2-10 17 15,4-14 9-15,2-10-8 16,9-19-20-16,1-9-19 16,4-20-29-16,5-5-13 15,3-20-9-15,0-11-2 0,4-17 10 16,-1-8-22-16,-4-21-88 15,4-5-55-15,1-20 71 16</inkml:trace>
  <inkml:trace contextRef="#ctx0" brushRef="#br0" timeOffset="14432.23">19184 4889 1176 0,'15'-20'513'0,"-12"2"-262"16,-1 7-29-16,-12 10-41 0,-11-1-34 15,-18 15-40-15,-5 10-10 16,-6 12-18-16,-5 6-5 15,8 6-10-15,3 4-8 16,17 2-5-16,11 1-7 16,14-3-13-16,9-4-6 15,9-10-9-15,5-1-3 16,8-17 2-16,2-1 28 16,1-15-52-16,2-6-43 0,2-5-114 31,-3-8-159-31,1-8-156 0,-5-9 285 0</inkml:trace>
  <inkml:trace contextRef="#ctx0" brushRef="#br0" timeOffset="14891.02">19276 5039 723 0,'-1'-7'382'0,"-9"13"-57"16,4 6-43-16,-11 13-66 16,7 10-1-16,1 20-49 15,-3 3-11-15,6 6-32 16,10 0-9-16,-1-14-18 15,-2-9-15-15,7-12-27 16,-6-9-17-16,2-12-20 16,-2-3 1-16,-1-9 8 15,-1-5 3-15,0-15 4 16,8 0-2-16,1-13-10 16,-3-13-3-16,0-14-6 0,7-7-2 15,10-2-6-15,7 8-1 16,6 20-3-16,-7 4-1 15,-1 14-2-15,-1 3 0 16,-2 9 0-16,-1 6 2 16,-4 7-1-16,-4 2 0 15,-10 7 2-15,-5 1-1 16,-10 11 1-16,-8 1 0 16,-7 13 10-16,-7 9 10 0,-5 0 16 15,2 8 10-15,8-6 3 16,5-7-7-16,13-11-13 15,7-7-9-15,5-10-9 16,7-4 0-16,7-12 4 16,0-6 10-16,3-18-27 15,-1 0-41-15,1-1-54 16,2 1 74-16,-5 2-6 16</inkml:trace>
  <inkml:trace contextRef="#ctx0" brushRef="#br0" timeOffset="15157.17">19708 4451 1013 0,'-1'-37'528'0,"-5"12"-126"16,2 5-58-16,0 17-123 0,1 13-54 16,4 17-70-16,5 16-16 15,-10 14 6-15,4 11-2 16,-15 30-16-16,-2 11-13 15,1 17-17-15,-9 6-4 16,3-8-4-16,-2-9-1 16,3-11-2-16,1-12-3 15,9-19-11-15,1-8 1 0,3-11 11 16,5-2-6-16,2-15-27 16,0-9 165-16,0-24-131 15</inkml:trace>
  <inkml:trace contextRef="#ctx0" brushRef="#br0" timeOffset="15501.06">19895 4877 1315 0,'-3'-17'607'0,"-4"17"-288"16,-1 6-70-16,1 8-89 15,-2 6-52-15,-2 9-31 16,2 4 2-16,-7 12 6 0,-2 3 9 16,-7 10 4-16,-1 5-3 15,-1-5-17-15,6 1-13 16,14-13-16-16,5-9-8 16,7-14-8-16,3-3-3 15,7-11 1-15,4-2 2 16,11-7-2-16,-1-3-4 15,1-4-9-15,-2-4-2 16,-3-4-1-16,-2-9 8 0,2-1-22 16,2-6-18-16,3 1-31 15,2-1 116-15,-9-6-61 16</inkml:trace>
  <inkml:trace contextRef="#ctx0" brushRef="#br0" timeOffset="15682.84">20036 5063 647 0,'-3'8'365'0,"-2"7"-42"16,3 8-13-16,2 20-52 16,0 7-15-16,1 12-53 15,0-1-21-15,2-4-44 16,0-9-42-16,7-9-43 16,1-4-13-16,0-16 34 15,-1-1-7-15,-8-11 34 16,6-2 236-16,-14-1-248 15</inkml:trace>
  <inkml:trace contextRef="#ctx0" brushRef="#br0" timeOffset="15965.83">20071 5103 1310 0,'26'-29'577'15,"-8"0"-334"-15,10 6-32 16,-8 3-134-16,2 5-38 15,8 11-35-15,-10 4-4 16,2 17-16-16,-11 7-5 0,-24 16-2 16,-6 9 3-16,-18 9 10 15,7 8-4-15,3-7 52 16,3-6 30-16,17-16 31 16,-2-20 26-16,23-11-3 15,9-6-19-15,8-14-22 16,5-7-16-16,6-1-44 15,-1-3 25-15,10 5 23 16,6 5 183-16,-3-8-165 16</inkml:trace>
  <inkml:trace contextRef="#ctx0" brushRef="#br0" timeOffset="17170.73">3563 6246 802 0,'-25'-3'359'0,"10"1"-171"16,4 7-56-16,8 29-11 15,3 11-5-15,-2 19 6 16,1 11 0-16,-2 18-36 16,-3 16-12-16,-3 21 16 15,5 6 0-15,-6 9 11 16,-9-6 0-16,7-12-19 15,-9-6-1-15,0-23 2 16,16-11-2-16,-1-19-16 16,8-8-11-16,18-27-19 15,0-12-7-15,24-18-9 16,9-3-1-16,22-20-5 16,22 5-5-16,15-15-5 15,12-3-2-15,31 8-1 16,4-8 1-16,32 7-1 0,12-1 0 15,20 1 0-15,6 8 0 16,8 9 0-16,-2 5 0 16,-13 9 0-16,-1 8 0 15,-22 8 0-15,-8 2 0 16,-23 2-4-16,-19-1 5 16,-24-7 17-16,-16-7 14 0,-18-13 34 15,-8-9 11-15,-12-23 5 16,-5-7-8-16,-6-27-22 15,-5-12-13-15,-9-29-13 16,-10-17-3-16,-24-30-4 16,-9-17-2-16,-21-2-1 15,-12 5-7-15,-11 31-9 16,-3 24-3-16,-3 41 115 16,-8 20-287-16</inkml:trace>
  <inkml:trace contextRef="#ctx0" brushRef="#br0" timeOffset="17550.83">4307 6674 545 0,'41'-31'312'0,"-41"37"-18"15,0 18-71-15,-1 32-62 0,-3 20-1 16,0 27-19-16,4 13-21 15,-13 9-11-15,7-3-11 16,0-16 1-16,-2-19 18 16,12-37 8-16,-3-16-1 15,9-26-1-15,8-9-6 16,-1-30-10-16,3-14-4 0,8-29-29 16,-3-18-21-16,16-17-23 15,2-5-6-15,2 6-5 16,4 12-4-16,1 27-6 15,-1 17-3-15,-10 28-4 16,-1 18-1-16,-17 19 1 16,-3 15 0-16,-6 18 3 15,-8 7 1-15,-2 16-1 16,-10 0 1-16,-3 17 30 16,-3 4-9-16,5 2-94 15,9-2-91-15,10-23-355 16,4-13 319-16</inkml:trace>
  <inkml:trace contextRef="#ctx0" brushRef="#br0" timeOffset="17873.66">5360 7037 1033 0,'20'-47'585'0,"-8"4"-107"16,-24 16-161-16,-7 10-53 15,-21 19-104-15,-11 16-52 16,-11 15-59-16,1 5-10 15,11 6-10-15,11-3-6 16,20 2-7-16,6 1-4 16,17-5-4-16,5 0-1 0,10-10 0 15,4-6 3-15,10-7 9 16,3-16 7-16,13-10 16 16,1-10 12-16,-11-13 10 15,-3 4-1-15,-16-4-14 16,-13 1-12-16,-4 10-20 15,-3 5-4-15,0 10-10 16,2 8 2-16,-2 17-2 16,2 8 11-16,-3 7 128 15,1 4-46-15,20-5-34 16</inkml:trace>
  <inkml:trace contextRef="#ctx0" brushRef="#br0" timeOffset="18395.93">5763 6903 1496 0,'2'-11'635'15,"-11"28"-357"-15,-8 11-71 16,-12 18-56-16,5 9-41 16,-4 11-39-16,8-2-15 15,11-1-26-15,6-14-8 16,7-24-11-16,7-6 0 15,7-19 9-15,7-10 2 16,7-17 5-16,5-10-1 0,-8-21-8 16,0 1-1-1,-9-2-5-15,-7 3 0 0,-4 13-4 16,2 8-2-16,-6 17-3 16,0 9-2-16,-5 14-1 15,-2 11 0-15,-6 12-1 16,0 12 0-16,2 10 1 15,-6 0 1-15,11-1 0 16,-1-2-1-16,7-19 0 16,10-1 0-16,5-25 2 15,4-10 3-15,5-12 6 16,-3-10 0-16,-2-6 18 16,-3 0 9-16,-8 4 11 15,6 4 2-15,-14 14-6 16,-3 2-7-16,0 12-14 15,-5 3-2-15,5 9-13 16,1 4-6-16,2 7-1 0,4 1 0 16,6 5-1-16,5 0 3 15,1-2 6-15,-1 2-8 16,-5-3 123-16,-3 9-190 16,-12 10 73-16</inkml:trace>
  <inkml:trace contextRef="#ctx0" brushRef="#br0" timeOffset="19244.68">3251 6730 1032 0,'14'-17'498'0,"-11"-4"-195"16,-9 2-62-16,-18 6-36 15,-10 6-52-15,-26 10-47 16,-8 14-18-16,-27 34-41 16,-13 18-6-16,-12 39-4 15,-7 26-6-15,-15 37-9 16,6 11 3-16,22 12 9 15,9-12 0-15,57-28-1 16,19-13-9-16,37-34-19 16,21-8-2-16,18-21-3 15,10-10 3-15,24-15 3 16,-3-6 1-16,1-1 3 16,-9 4-1-16,-33 11-3 15,-10 5 8-15,-29 6 33 16,-15 0 10-16,-33 4 16 0,-18 2 1 15,-19-9-24-15,-1-4-9 16,13-20-10-16,17-22-5 16,29-28-8-16,15-18-5 15,22-30-11-15,20-1-5 16,14-1-6-16,9 12 0 16,6 23 2-16,-8 12 2 15,-13 29 6-15,-21 22 5 0,-29 40 11 16,-20 17 24-16,-15 31 9 15,4 10-2-15,5 4 0 16,7-1-21-16,16-7-13 16,8-10-1-16,19-10-9 15,9-5-2-15,9-10-2 16,7-1 1-16,7-4 0 16,8-3 0-16,1 5 2 15,-6 1 1-15,-4 6 0 16,-11-2 0-16,-2-2 0 15,0 1-1-15,-3-8 13 16,3-1-5-16,1-10-10 16,-3-8-7-16,-16 3 86 15,-11 2-518-15,-23-9 352 16</inkml:trace>
  <inkml:trace contextRef="#ctx0" brushRef="#br0" timeOffset="19762.3">244 7607 863 0,'12'76'463'0,"10"40"-79"16,-8 15-31-16,-5 17-78 15,-1 1-26-15,-8-8-64 16,4-9-26-16,0-17-39 15,2-14-26-15,-2-16-42 16,1-6-14-16,-2-13-18 16,1 2-5-16,4-17 24 15,2-9 5-15,9-10-10 16,3-15-97-16,10-16 41 16</inkml:trace>
  <inkml:trace contextRef="#ctx0" brushRef="#br0" timeOffset="19957.15">394 8513 1417 0,'12'-12'649'16,"6"0"-314"-16,21-5-109 0,5-9-9 16,9-7-90-16,6 0-32 15,-3-4-57-15,0-2-17 16,3-3 2-16,0-4-3 15,-2-4-20-15,-1 4 61 16,-8 7-54-16</inkml:trace>
  <inkml:trace contextRef="#ctx0" brushRef="#br0" timeOffset="20370.48">1116 7827 1492 0,'-32'8'688'0,"9"15"-319"0,-9 21-137 16,-4 6-1-16,0 27-87 15,-2 0-31-15,17 5-51 16,10 3-17-16,22-3-24 16,8-5-9-16,12-6-7 15,0-7 0-15,4-16 14 16,3-5-12-16,-1-22-37 16,6-12-48-16,5-19-81 15,-3-13-16-15,7-12-2 16,1-8 39-16,-9-10 64 15,-3-2 14-15,-14 2 60 16,-6 1 47-16,-12 1 87 16,-8 12 49-16,-6 5 31 15,-9 10-21-15,-12 17-51 0,-5 3-25 16,-5 21-37-16,-2 10-14 16,10 11-21-16,7 10-4 15,9 1-12-15,7 1-6 16,6-4-15-16,1-7-2 15,7-4-3-15,4-3 7 16,3-8-13-16,4-1-8 16,1-9-7-16,-2-8 61 15,8-11-960-15,-4-16 703 0</inkml:trace>
  <inkml:trace contextRef="#ctx0" brushRef="#br0" timeOffset="20745.43">1647 8117 1380 0,'-24'8'607'0,"2"2"-261"15,2 3-117-15,-7 13-2 16,5 7-63-16,6 21-67 16,3 7-6-16,13 1-8 15,-3 0-10-15,10-14-19 16,-2-10-6-16,-1-11-13 15,9-2-8-15,5-10-4 0,-1-7 1 16,6-12-6-16,3-11 5 16,-4-12-4-16,2-6 14 15,3-8 15-15,1 2 4 16,-16-6 21-16,-2 1-11 16,-6 10-16-16,-9 6-8 15,4 16-21-15,4 3-6 16,-8 14-5-16,0 3-3 15,0 7-2-15,-6 6 13 16,8-2-32-16,3 3-13 0,0 2 7 16,2-1-48-16,3 0 124 15,4-2-40-15</inkml:trace>
  <inkml:trace contextRef="#ctx0" brushRef="#br0" timeOffset="21274.86">1865 8169 1395 0,'0'-42'656'0,"-12"-1"-257"16,-3 3-101-16,-6 7-93 16,-4 7-62-16,3 15-82 15,3 12-23-15,4 31-28 16,3 14-10-16,1 23-4 16,0 9 0-16,7 7-1 15,-1-2 3-15,4-16 13 16,2-15 2-16,7-28 7 15,4-18 13-15,7-35 17 16,4-17 4-16,5-28 12 16,5-15-12-16,0-19-27 0,-6-8 4 15,-11-7 1-15,-8 3 1 16,-9 18 1-16,-1 18-4 16,-5 36-3-16,-1 20-3 15,-8 36-5-15,-1 13-3 16,-2 28-12-16,2 15-2 15,-1 24 0-15,1 9 0 0,6 7-1 16,5-7 1-16,16-25-2 16,11-19-1-16,15-34 2 15,2-15 2-15,-2-24 9 16,-2-12 3-16,-11-20 16 16,-1-9 6-16,-10-12 4 15,8 3 4-15,-2 0-8 16,-6 5-3-16,13 23-7 15,-6 7-6-15,2 23-11 16,1 10-5-16,-4 12-5 16,-5 8 0-16,1 8 0 15,1 0 0-15,-3 3 0 16,-2 0 0-16,0 6 0 16,2 3 0-16,7 12 0 15</inkml:trace>
  <inkml:trace contextRef="#ctx0" brushRef="#br0" timeOffset="22306.28">6510 7183 970 0,'8'4'524'15,"-1"-9"-99"-15,8 3-219 16,2 3-13-16,9-2-59 0,13-2-31 16,11-11 5-16,-4-12 3 15,9-9 0-15,-6-1 0 16,-25 3 13-16,-3 5 7 15,-29 18-6-15,-18 9-6 16,-22 19-43-16,-21 23-18 16,-11 24-8-16,1 9-1 15,21 2-9-15,25-13-8 0,30-16-24 16,10-16-5-16,12-17 0 16,9-7 18-16,8-14 8 15,13 7 42-15,23-5-600 16,13 0 407-16</inkml:trace>
  <inkml:trace contextRef="#ctx0" brushRef="#br0" timeOffset="22551.76">7836 6776 1951 0,'-39'20'824'15,"13"-20"-488"-15,23-7-172 16,5-3 8-16,13 2-102 0,5-1-31 16,5 6-39-16,-3-1-23 15,8 10-91-15,0 8 239 16,-8 22-119-16</inkml:trace>
  <inkml:trace contextRef="#ctx0" brushRef="#br0" timeOffset="22642.51">7929 7110 1058 0,'-12'27'573'15,"5"-10"-100"-15,7-7-146 16,6-17-65-16,3-6-17 0,6-8-190 16</inkml:trace>
  <inkml:trace contextRef="#ctx0" brushRef="#br0" timeOffset="23071.32">7686 7597 1341 0,'-85'20'699'15,"13"-1"-151"-15,20-6-293 16,16-5 8-16,27-3-121 15,10-4-50-15,22-4-44 16,14-1-17-16,20-4 0 16,11 0 4-16,14-1-3 0,9 2 3 15,16 1 13-15,8-3-5 16,14 4-13-16,-2 0-5 16,2 2-17-16,-6 0-1 15,-22-2 0-15,-5 1 6 16,-29 0 20-16,-11 0 11 15,-14-1 20-15,-13 1 3 16,-24-6-6-16,1-3-12 16,-11-13-22-16,-8-9-10 15,-6-20-17-15,-17-20 0 0,-6-40 0 16,-3-23 0-16,1-39 0 16,1-19 0-16,-1 4-12 15,3 15-16-15,-3 45-19 16,0 37 22-16,4 46 38 15,1 17-10-15</inkml:trace>
  <inkml:trace contextRef="#ctx0" brushRef="#br0" timeOffset="23703.42">9803 6831 718 0,'-68'5'485'15,"29"-2"-30"-15,11-1-87 16,-5-1-41-16,9 2-101 15,0 2-38-15,-12-5-73 16,8 0-25-16,2 2-16 16,9-1-5-16,17 6-27 15,8 4-11-15,11 3 6 16,6 2 2-16,4 9 22 16,-5-1 9-16,-9 0 6 15,-12 3-1-15,-15-8-9 16,-5 1-5-16,-11-4-19 15,2-4-11-15,6-8-14 16,3-4-4-16,6-5 5 16,4-2-8-16,0 5-15 0,-1 5-5 15,0 13 75-15,0 8-823 16</inkml:trace>
  <inkml:trace contextRef="#ctx0" brushRef="#br0" timeOffset="24058.48">9846 7362 1306 0,'-22'47'623'0,"-3"3"-323"16,9-12-83-16,3-6 4 15,13-13-85-15,2-11-12 16,8-12 16-16,4-11 10 16,2-15-42-16,3-8-14 15,-3-11-38-15,1-7-12 16,3-13-17-16,3-5-6 0,5-17-6 15,8 2-5-15,4 7-6 16,5 15-3-16,2 27-1 16,-11 9-1-16,-8 23 2 15,-7 13 2-15,-14 20 4 16,-5 8 2-16,-11 12 3 16,-10 1 0-16,-10 0 2 15,-7 0 18-15,-14-4 41 16,-4-1 37-16,-2-12-63 15</inkml:trace>
  <inkml:trace contextRef="#ctx0" brushRef="#br0" timeOffset="24464.32">9320 7564 1200 0,'-14'8'640'0,"14"-9"127"15,9-6-488-15,15 1-79 0,0-2 21 16,15 5-129-16,13 3-32 16,14 2-32-16,13 2-9 15,19-6-6-15,9-4-3 16,19-14-1-16,9-5 0 16,-2-11-3-16,4-2 0 15,-19-3-2-15,-4-3 1 0,-10-6 1 16,-30-10 2-16,-1-12 2 15,-14-4 1-15,-22-12 22 16,11 3 11-16,-35-28 13 16,-6-10 4-16,-12-9-22 15,-9-24-10-15,-2 4-16 16,3 0-6-16,9 18-5 16,4 21-2-16,9 34-3 15,0 19 0-15,-1 20 0 16,-2 13 4-16,-4 16 1 15,-5 4-4-15,-1 13 57 16,2 7-3-16,-7 11-27 16</inkml:trace>
  <inkml:trace contextRef="#ctx0" brushRef="#br0" timeOffset="24881.57">11568 6607 1113 0,'-11'-7'456'15,"13"3"-259"-15,11 8-26 16,-2 16 65-16,3 34 12 16,-3 19-12-16,-4 27-68 15,0 8-50-15,0 5-39 16,2-5 0-16,5-24 13 16,8-15 18-16,4-35 26 15,1-12 5-15,-1-28-7 16,-1-17-18-16,4-25-41 15,1-19-23-15,10-19-34 16,2-6-7-16,0-8-3 16,5 8-10-16,2 13-27 15,3 11-11-15,6 22 61 16,4 11 9-16,12 18-5 16</inkml:trace>
  <inkml:trace contextRef="#ctx0" brushRef="#br0" timeOffset="25182.77">12690 6782 1364 0,'-49'36'687'0,"-1"-8"-229"16,-11 6-175-16,-10-1 19 15,1 2-117-15,5 0-43 0,20-8-61 16,18-6-17 0,25-12-22-16,-1-6-8 0,22-13-10 15,8-2 0-15,12-5-2 16,11-1-1-16,-7 5-4 15,-5-3 1-15,-14-6 0 16,-4 4 1-16,-9 4-3 16,-4 7-3-16,0 10-9 15,-6 3-4-15,-2 21 0 16,-5 5 0-16,-3 17 19 16,3 3-4-16,2-4-7 15,2-5 3-15,10-11 34 16,3-8-467-16,13-27 334 15</inkml:trace>
  <inkml:trace contextRef="#ctx0" brushRef="#br0" timeOffset="25376.26">13021 6177 1630 0,'-2'3'698'16,"-7"23"-403"-16,-2 12-50 15,-6 15-103-15,4 3-53 16,-3-1-51-16,3-2-17 16,5 3 28-16,-2 3 3 15,5 15 181-15,-2 11-565 16,-11 19 287-16</inkml:trace>
  <inkml:trace contextRef="#ctx0" brushRef="#br0" timeOffset="25899.7">13089 6916 1204 0,'19'-61'628'16,"3"-6"-222"-16,1 6-93 15,-6 11-41-15,-12 26-70 16,-8 18-43-16,-16 29-38 16,-7 14-4-16,-7 20-58 15,6 7-11-15,1-4-15 16,5-1-7-16,20-8-16 15,-3-6-4-15,17-10-3 16,8-8-1-16,8-15 3 16,10-9 0-16,9-14 2 0,8-8 0 15,8-12-1 1,5-5 0-16,7-9-1 0,-9-2 2 16,-11-1-3-16,-12 6 10 15,-30 10 22-15,-10 5 8 16,-30 17 13-16,-10 8-9 15,-12 19-19-15,3 17-11 16,6 11-10-16,3 5-3 16,23 0-5-16,4-6 0 15,23-8-2-15,16-6 0 0,11-11 2 16,6-10 1-16,14-11 2 16,1-6 0-16,0-12 1 15,0-1 0-15,-16-1 10 16,-7 1 10-16,-21 5 17 15,-12 2-2-15,-14 6-10 16,-10 4-12-16,-4 4-17 16,-1 4 0-16,4 9 0 15,3 5 0-15,2 7 0 16,1 5 0-16,-9 11 0 16,-7 3 0-16,-8 18 0 15</inkml:trace>
  <inkml:trace contextRef="#ctx0" brushRef="#br0" timeOffset="26322.57">10812 7714 934 0,'-39'32'539'0,"15"-23"-123"16,27 2-100-16,22-17-63 15,20 5-53-15,28-9-9 16,9-4-26-16,18 8-55 16,0-9-28-16,22 10-34 15,10 2-12-15,22-9-19 16,24 0-5-16,13-16-4 15,22-2 1-15,20-7-2 16,10 3 0-16</inkml:trace>
  <inkml:trace contextRef="#ctx0" brushRef="#br0" timeOffset="26448.24">13465 7345 3718 0,'411'-104'34'0,"1"2"-9"15,-411 42 17-15,1-1-8 0,1-8-31 0,9-108-2 16,2 4-1-16,2-17 1 16,-2 28-1-16,-15 64-3 15,-2 19-5-15,-9 41-10 16,5 10 21-16,7 13 59 15,9 7-870-15,5 8 633 16</inkml:trace>
  <inkml:trace contextRef="#ctx0" brushRef="#br0" timeOffset="27272.76">10934 7438 927 0,'4'2'427'15,"14"3"-118"-15,9 2-64 16,5-4 15-16,9 2-22 16,15 6-68-16,12 5-21 0,41 10-53 15,15 0-21-15,33-1-18 16,28-2-3-16,18-9-1 15,23-2 4-15,10-12-2 16,0-5 1-16,-16-9-1 16,-19-5-7-16,-22-6-7 15,-23-2-8-15,-21-2-9 16,-15 1-2-16,-28 3 5 16,-11 7 8-16,-29 3 15 15,-13 0 2-15,-18 1-9 16,-11 0-7-16,-6 4-16 15,0 10-4-15,-4 0-5 16,3 4-1-16,-5-4-1 16,1-2 0-16,1 1-1 15,-1 0 2-15,1 0 15 16,0 0-1-16,16-9 51 16,34-26-1-16,-15 9-46 0</inkml:trace>
  <inkml:trace contextRef="#ctx0" brushRef="#br0" timeOffset="27861.8">15318 6754 756 0,'-1'-24'456'16,"-13"3"7"-16,-13 6-116 16,-14 16-52-16,0 9-26 15,-15 17-59-15,2 13-15 16,6 9-54-16,4 6-19 0,15 0-32 16,11-3-15-16,11-8-31 15,9-6-14-15,21-6-18 16,7-8-4-16,17-5 11 15,-1-8 7-15,9-14-16 16,-3-9-12-16,6-11-45 16,-1-4 167-16,-2-7-100 15</inkml:trace>
  <inkml:trace contextRef="#ctx0" brushRef="#br0" timeOffset="28335.46">15514 6726 627 0,'-2'-30'437'0,"2"24"27"16,-1 6-133-16,1 23-98 15,0 5-53-15,0 17-27 16,-3 4-9-16,1 2-19 0,-3 2-3 16,-4-2-28-1,-3 0-10-15,3 4-22 0,-5-5-10 16,4-3-14-16,5-4-6 16,-10-19-9-16,11-4-5 15,-1-17 6-15,-3-11 1 16,19-15 0-16,-2-15 2 15,13-17-11-15,6-8-5 16,0-12-3-16,6 1-3 16,5-2-3-16,-3 2-1 15,9 16-2-15,-2 7-2 0,-1 20-1 16,1 11 0-16,-16 10 2 16,-3 7 0-16,-12 7 1 15,-6 5 0-15,-10 9 3 16,-6 4 6-16,-12 9 17 15,-11 8 7-15,-13 3 14 16,-2 0 2-16,2-3 3 16,10-7-2-16,18-7-9 15,10 0-5-15,13-8-10 16,1-4-1-16,10-4 1 16,1-4-1-16,3-4-4 15,2 2-4-15,3-3-4 16,3 0 13-16,1-4-22 15,4 2-3-15,-4-3 48 16,0-2-2-16,17 16-17 16</inkml:trace>
  <inkml:trace contextRef="#ctx0" brushRef="#br0" timeOffset="29008.97">16349 6528 2749 0,'-4'0'3'0,"1"70"0"16,-3 53 5-16,6 10 22 16,-5-7 34-16,-3-23 38 15,-2-9 6-15,-10-18-11 16,6-7-30-16,-2-14-30 15,-9-13-6-15,-7-10-8 0,-5-6-1 16,-12-13 1 0,-1-2 2-16,-8-8-1 0,-4-4 0 15,-26-12-3-15,-15-5-3 16,-27-9-4-16,-18-8-3 16,-23 7-5-16,-7-1-2 15,-25 16-4-15,6 17 0 16,1 13-2-16,5 10 0 15,35 7 2-15,11-8 0 0,40-7 0 16,19-7 0-16,32-12 40 16,18-1-24-16,40-11-24 15,28 6-14-15,33 1-32 16,23 1 31-16</inkml:trace>
  <inkml:trace contextRef="#ctx0" brushRef="#br0" timeOffset="29582.96">16309 6378 573 0,'30'-51'283'0,"-14"-3"-24"15,-7-7 17-15,-9 6 40 16,-5-6-21-16,-4 13-74 16,-2 8-20-16,10 16-52 15,-3 9-25-15,-6 17-65 16,2 10-24-16,-11 23-27 16,-2 16-4-16,8 31 8 15,2 8 0-15,11 10-3 16,2-5-2-16,2-12 33 0,9 0 12 15,2-5 98-15,14 1 161 16,12-2-211-16</inkml:trace>
  <inkml:trace contextRef="#ctx0" brushRef="#br0" timeOffset="30006.61">16935 6504 1082 0,'-15'-19'541'0,"2"10"-116"16,3 0-129-16,-9 6-67 15,1 4-43-15,-2 11-71 16,0 7-17-16,0 14-17 16,-3 9-1-16,0 19-13 15,-2 5 0-15,8 8 3 16,3-5-7-16,15-11-10 16,6-9-10-16,12-11-19 0,9-5-2 15,2-12 3-15,7-6 2 16,6-11 9-16,-4-9-1 15,4-8-7-15,-5-4-4 16,-12-3-6-16,-3 1 9 16,-7-6-14-16,-1 8-9 15,0-13 79-15,-1-2-13 16,-1-15-32-16</inkml:trace>
  <inkml:trace contextRef="#ctx0" brushRef="#br0" timeOffset="30387.31">17214 6529 981 0,'-1'13'541'16,"-2"6"-146"-16,8 21-105 16,-2 8-3-16,-3 20-103 15,5 7-33-15,-9-3-50 16,4-5-11-16,7-15-28 16,-4-7-16-16,3-15-23 15,7-5-8-15,-8-13-4 16,9-2 0-16,-2-9 3 15,-5-5 1-15,3-5-15 16,-3-7-22-16,-3-8-68 16,-4-4-39-16,0-12-46 15,0-3 7-15,2-22 57 16,0-7 36-16,0-8 48 0,0-7 31 16,9 17 31-16,7 12 20 15,10 13 52-15,-1 10 2 16,5 6 6-16,1 0-14 15,1 0-39-15,2 4-21 16,1 8-32-16,2 3-3 16,1 13 5-16,-5 1 24 15,-10 11-35-15,-5 3 66 16,-12 12-697-16,-12 8 468 0</inkml:trace>
  <inkml:trace contextRef="#ctx0" brushRef="#br0" timeOffset="30536.77">17506 6567 724 0,'-56'43'453'0,"2"2"6"15,12 2-66-15,14-7-96 16,12-5-53-16,14-14-94 16,7-4-39-16,13-19-47 15,2-4-15-15,20-8-22 16,-1-7-6-16,2 0 31 16,-1 6-2-16,-9 8 224 15,-4 5-185-15</inkml:trace>
  <inkml:trace contextRef="#ctx0" brushRef="#br0" timeOffset="31034.83">16393 7419 1154 0,'-68'3'591'0,"19"-3"-224"16,29 0-105-16,17-2-51 16,28-2-81-16,13-1-26 15,27-1-20-15,6-6 1 0,30 4-1 16,9-5 5-16,14 1-5 16,5-3-8-16,7 0-23 15,1 5-12-15,-8-2-21 16,-2 6-5-16,-14-5-6 15,-11 1-2-15,-16 1-2 16,-4 4-1-16,-19-1 0 16,-7 3 9-16,-10-5 14 15,-9-4 8-15,-14-2 15 16,-6-10-1-16,-11-10-6 16,-5-8-5-16,-8-18-15 15,-2-3-7-15,-4-24-8 16,3-16-2-16,4-23-3 15,4-12 0-15,5-8-3 16,2 5 1-16,0 18-1 16,-3 15-1-16,-1 35-3 0,0 17 0 15,1 28 3-15,-1 10-6 16,3 12-41-16,-1 7-32 16,-1 11-27-16,0 0 149 15,-6 21-42-15</inkml:trace>
  <inkml:trace contextRef="#ctx0" brushRef="#br0" timeOffset="31375">16580 5933 762 0,'-14'1'552'16,"5"-3"-5"-16,20-2-226 15,13-5-29-15,32-6-101 16,17-1-11-16,29-10-49 15,13 3-30-15,23 2-52 16,8-1-16-16,1 6-14 0,2 1 18 16,-25-2 18-16,-8 6-10 15,-25 8-39-15,-19 4-2 16</inkml:trace>
  <inkml:trace contextRef="#ctx0" brushRef="#br0" timeOffset="33969.76">3488 7920 378 0,'-8'-16'232'0,"11"11"16"16,-7 2-34-16,-1 3-40 15,2 8-15-15,-2 3-44 16,4 3 7-16,2 15 5 0,0 10-6 16,0 35-3-16,-4 15-3 15,-7 24-6-15,1 6-3 16,-7-4-15-16,7 3-6 16,-3-13-14-16,-4-8 0 15,5-20 7-15,1-16-3 16,1-6-18-16,-2-8-10 15,3-3-22-15,-4-4-6 16,-1-17 74-16,10 2 69 0,2-2-101 16</inkml:trace>
  <inkml:trace contextRef="#ctx0" brushRef="#br0" timeOffset="35511.87">3536 7973 494 0,'-12'-21'297'16,"5"-2"13"-16,3-2-66 15,2-6-21-15,-4 2-21 16,5 9-48-16,-2 0-4 16,1 20-38-16,-2 8-18 15,-2 16-28-15,-1 19-23 16,-2 18-10-16,4 19-2 0,8 26-6 16,-5 2-4-1,-2 6-10-15,7-8 0 0,-1-13 3 16,4-5 2-16,8-11 13 15,-5-3 3-15,-9-18 2 16,2-1 1-16,-12-12-7 16,-1-6-4-16,-7-2-3 15,3-5 10-15,3-3 12 16,-2 1 72-16,3-7-76 16</inkml:trace>
  <inkml:trace contextRef="#ctx0" brushRef="#br0" timeOffset="36170.35">3430 8866 828 0,'-11'-2'358'0,"7"13"-147"16,4 8-32-16,5 16-15 15,-2 8-12-15,-3 16-49 0,3 4-21 16,-5 2-33-16,9 10-15 16,-2-14 29-16,-4-7-3 15,12-6-461-15,2-8 326 16</inkml:trace>
  <inkml:trace contextRef="#ctx0" brushRef="#br0" timeOffset="37333.05">3354 9617 675 0,'-13'-3'255'0,"-5"-6"-175"16,-4-3-3-16,-1-3 33 15,-5-4 76-15,-2-2 33 16,6 1-9-16,2 3-15 0,7 2-37 16,5-2-22-16,10 6-45 15,6 0-22-15,22 7-38 16,18 5-12-16,32 9-6 16,24 5-3-16,33 8-2 15,21 3 0-15,30 1 0 16,8-4 0-16,24-5 1 15,9 1-1-15,0-4-3 16,12 3 0-16,-6-1-1 16,-4-5 0-16,-2 3 1 15,-19 2 0-15,-12 1-1 16,-17 3 0-16,-26 4-1 16,-9-4-1-16,-30 0 9 15,-13-1 11-15,-22-5 20 16,-11-2 5-16,-18-10 0 15,-4 2-9-15,-6-6-15 0,4-4-3 16,-1-2-5-16,1-5-4 16,-3 0-2-16,4 1-2 15,-1-9-2-15,2 0 0 16,4-2-2-16,-4-4 0 16,9 7-1-16,-1-4 0 15,-2 0 0-15,1 0 1 16,-5 1-2-16,0 2 0 0,8 5-1 15,2 6 0-15,11 7-1 16,8 3 0-16,-4 9 0 16,-2-2 1-16,-1 6 0 15,-7-1 0-15,-10 1 0 16,0 0 0-16,-19 0 1 16,-6 2 0-16,-7-1-1 15,-4-2-2-15,-6-4 23 16,-1-4 17-16,-5-8 35 15,-8-6 22-15,-8-17-5 16,-4-10-11-16,-13-21-27 16,-6-14-14-16,-16-30-7 15,-1-22 1-15,0-43 0 16,2-25-6-16,22-30-13 16,3-8-6-16,12 5-7 15,1 25 6-15,-4 39-21 16,-3 27 37-16,-5 47-78 0,-1 16-18 15,-3 28 220-15,2 13-36 16,-3 18-19-16</inkml:trace>
  <inkml:trace contextRef="#ctx0" brushRef="#br0" timeOffset="38082.86">4618 8634 810 0,'5'-41'426'0,"-1"-5"-118"16,6 10-87-16,-1 6-7 15,-4 11-39-15,1 11-32 0,-3 23-46 16,-2 5-21-16,-2 38-27 15,-2 11 1-15,-4 20-3 16,1 12-3-16,3-9-13 16,0 0-5-16,3-15-5 15,0-9-2-15,3-18 9 16,3-13 2-16,2-22 7 16,0-5 8-16,5-22 8 15,3-9 2-15,7-27 4 16,12-11-7-16,2-18-16 15,0-8-7-15,4 1-14 16,-3 1-6-16,7 18-5 16,1 10 0-16,-6 27 2 15,-10 10 1-15,-9 20-2 16,-4 8 1-16,-3 16-1 0,2 5 0 16,-6 12 0-16,-3 6-2 15,-6 7 2-15,-1 7 28 16,-1 1-15-16,0 1 6 15,3-5-98-15,5-9-376 16,7-17 320-16</inkml:trace>
  <inkml:trace contextRef="#ctx0" brushRef="#br0" timeOffset="38440.28">5665 8701 1630 0,'-2'-40'650'0,"-17"13"-416"15,-8 13-36-15,-9 17-58 16,-6 16-35-16,-2 24-48 16,-4 7-11-16,3 13-3 15,7-2 0-15,8-5-8 16,8-2-5-16,18-17-10 16,6-4-5-16,17-13-3 15,7-9 4-15,6-16 9 16,4-8 5-16,2-18 11 15,7-5 7-15,-9-7 6 16,-2-10 1-16,-3 0-10 16,-7 4-10-16,-2 13-12 15,-5 15-5-15,-7 21-7 0,-4 9-2 16,-2 19-5-16,-4 5-2 16,-6 12 1-16,-2 7 16 15,-2-2-13-15,7 5-3 16,5-3 30-16,6-1 54 15,6-5-56-15</inkml:trace>
  <inkml:trace contextRef="#ctx0" brushRef="#br0" timeOffset="39204.54">6028 8639 926 0,'-14'54'512'16,"-7"1"39"-16,2 9-402 16,2-6 32-16,5-1-37 15,5 1-29-15,2-6-45 16,5-1-9-16,5-6-20 16,1-7-5-16,6-5-20 15,-3-11-3-15,2-10 3 16,1-6 4-16,-2-23 24 15,5-5 6-15,-1-21 2 16,2-9-5-16,3-10-23 16,3-5-7-16,14 3-11 0,8 4-2 15,1 11-3-15,-3 7-1 16,-19 16 2-16,-7 9-1 16,-16 19-2-16,0 10 1 15,-7 23-1-15,-5 9 2 16,-4 7 4-16,-3 6 0 15,3-13-1-15,1-2-1 16,11-8-2-16,5-8 0 16,4-11 0-16,7-10 5 15,5-16 5-15,4-5 1 0,14-15 2 16,-4-5-3-16,-3-6-3 16,0-1-2-16,-11 1 0 15,-5-2 0-15,-3 18-2 16,-5 0 0-16,-4 19-5 15,6 13-1-15,-6 11 0 16,-1 15 0-16,0 10 2 16,-3 3 2-16,2-4-1 15,5-4-1-15,11-5 0 16,7-8 0-16,15-13 3 16,5-10 1-16,12-16-6 15,8-9 25-15,1-10 26 16,-3 0 13-16,-14 6 20 15,-14 0-13-15,-17 10 0 16,-14 0-6-16,-13 16 4 0,-14 6-6 16,-3 18-20-16,-6 12-7 15,0 5-12-15,3 6-7 16,4-4-7-16,21 0-2 16,16-7-4-16,13-2 0 15,19-2 18-15,-6-10-14 16,6-4-7-16,4-3-16 15,8-11 50-15,6-5-525 0,12-21 382 16</inkml:trace>
  <inkml:trace contextRef="#ctx0" brushRef="#br0" timeOffset="39619.19">9107 8511 1646 0,'5'-14'671'0,"-40"1"-386"15,-1 6-82-15,1 4-154 16,2 0 18-16,8-6 5 16,9 0 44-16,13-3-410 15,4 6 260-15</inkml:trace>
  <inkml:trace contextRef="#ctx0" brushRef="#br0" timeOffset="39740.87">9010 8977 1553 0,'-31'31'623'16,"10"-6"-394"-16,21-18-132 16,11-8-3-16,16-15 307 15,12-9-279-15</inkml:trace>
  <inkml:trace contextRef="#ctx0" brushRef="#br0" timeOffset="40263.3">9522 7916 1282 0,'14'-51'574'0,"-10"-5"-212"16,4-7-129-16,7-5-14 15,2 7-37-15,3 13-64 16,0 9-18-16,3 25-33 16,-1 8-19-16,-11 28-21 15,-2 18-9-15,-16 34-5 16,2 15-1-16,-2 24 4 15,-3 10 0-15,9 13 1 16,-2 7 0-16,6 7-5 16,1-6-2-16,5-6-2 15,0-4 1-15,-7-17 0 16,9-3-1-16,-10-17 0 16,-1-5 0-16,-4-13 1 0,-10-7-1 15,-12-8 4-15,-23-5 18 16,-33-2 12-16,-19-3 7 15,-28-11-2-15,-8-6-16 16,2-17-16-16,7-8-5 16,13-7 2-16,15-2-7 15,21-2-24-15,12 0 13 16,24-2 109-16,14-1-84 16</inkml:trace>
  <inkml:trace contextRef="#ctx0" brushRef="#br0" timeOffset="40792.43">10806 8613 766 0,'16'-33'371'0,"7"-6"2"16,-7-1-290-16,-1 8 40 15,-15 10 92-15,-10 3 5 16,-18 13 50-16,-10 0-16 16,-15 10-58-16,-8 8-36 15,2 10-70-15,4 6-25 16,16 0-40-16,11-2-11 0,28 4-14 16,12-5-2-16,22 1-3 15,16 0 0-15,-2-11 4 16,-2 5 2-16,-11-3 8 15,-14 4 13-15,-21 2 37 16,-8 8 10-16,-19 4 7 16,-5-2-10-16,-2 3-34 15,-7-9-12-15,4-9-6 16,0-4 13-16,-2-12-17 16,9-4-14-16,5 0 13 15,5-2 98-15,14 10-78 16</inkml:trace>
  <inkml:trace contextRef="#ctx0" brushRef="#br0" timeOffset="41161.44">10760 9041 737 0,'35'42'466'16,"-4"10"-78"-16,-13 14-50 0,-8 0-42 16,-6 4-79-16,-6-4-25 15,-6-9-37-15,0-4-12 16,-1-15-26-16,3-8-19 15,2-20-29-15,5-13-8 16,1-22-10-16,-1-15-4 16,7-26-23-16,0-7-7 0,15-29-9 15,8-15-1-15,15-20-4 16,11-10 3-16,3 6 2 16,7 16 3-16,3 37-1 15,-11 19-3-15,-2 40-2 16,-11 13-1-16,-16 22 3 15,-8 11 3-15,-20 15 5 16,-10 4 2-16,-14 12 1 16,-6-1-2-16,-5 8-1 15,-2 0-1-15,-4-5 18 16,-4-2-20-16,-11-5 4 16,-16-4 76-16,-16 1-979 15,-9 1 694-15</inkml:trace>
  <inkml:trace contextRef="#ctx0" brushRef="#br0" timeOffset="41645.8">9634 9613 1363 0,'-47'26'565'16,"14"-5"-304"-16,10-6-27 15,38 4-46-15,7-12-37 16,32 4-66-16,19-3-7 16,15-9-2-16,30 0-3 15,27-10-8-15,7 0 1 16,19-14-10-16,-4-6-9 0,4-5-17 16,5-1-9-16,-17 0-11 15,-5 4 1-15,-10 5 1 16,-12 2-1-16,-12 12 8 15,-24 4-2-15,-16 10-2 16,-13 2 2-16,-21 7-2 16,3 2 0-16,-24-4 3 15,-6 3 3-15,-18-8 1 16,5-2 6-16,-10-14 6 16,4-2 0-16,-12-26-5 15,-15-15-5-15,-13-23-13 16,-10-23-3-16,7-19-2 15,0-17-3-15,13-29-2 16,3-2-1-16,4-10-2 0,14 14-1 16,0 34 0-16,3 13-12 15,10 36-11-15,-2 8-16 16,4 12 134-16,4 4 12 16,12 14-50-16</inkml:trace>
  <inkml:trace contextRef="#ctx0" brushRef="#br0" timeOffset="42253.45">12470 8555 1143 0,'4'-34'503'15,"-12"-2"-177"-15,-3 5-51 0,1 13-50 16,-4 8-40-16,2 19-121 15,8 10-23-15,6 16-18 16,7 10 2-16,8 13 14 16,-1 4 1-16,2 11 10 15,-1-1-1-15,-5-8 11 16,5-3 0-16,-6-18-1 16,1-9 2-16,1-16-4 15,2-9 8-15,9-17 6 16,1-11 0-16,10-20-16 15,-4-10-14-15,-5-12-20 16,2-3-4-16,-5-5-6 16,10 7-11-16,14 12-36 15,2 5-25-15,14 18 170 16,1 5-101-16</inkml:trace>
  <inkml:trace contextRef="#ctx0" brushRef="#br0" timeOffset="42574.12">13527 8422 1134 0,'-11'-3'562'16,"-17"7"-171"-16,-5 5-96 16,-18 6-70-16,0 2-52 15,-5 14-63-15,-2 3-24 16,10 16-31-16,4 7-8 16,19 0-3-16,5-4 1 15,15-17 0-15,8-14 1 16,12-16 12-16,7-3 7 0,9-21 19 15,7-5 2-15,9-15-13 16,2-12-11-16,-1 5-21 16,-6 1-8-16,-14 15-11 15,-6 10-4-15,-15 17-8 16,-2 4-1-16,0 14-5 16,-8 5 0-16,1 10 0 15,-7 0 17-15,1 5-16 16,3-6-17-16,7-4 11 15,8 2 47-15,3-11-35 16</inkml:trace>
  <inkml:trace contextRef="#ctx0" brushRef="#br0" timeOffset="43232.12">13850 7911 1110 0,'28'-70'546'16,"-14"38"-134"-16,-8 11-91 15,-14 27-85-15,-5 17-55 16,-6 18-99-16,-8 10-11 16,1 16-16-16,-1 15-6 15,9 20-24-15,5-2-7 16,13 1-10-16,2-5 0 16,8-18 0-16,5 1-1 15,6-16-3-15,7-9-4 0,4-20-8 16,-1-13-1-16,4-13-1 15,-2-13 3-15,1-17 6 16,5-5 1-16,4-20-3 16,0-2 1-16,3-7 34 15,-3 1 23-15,-5 3 36 16,-3 6 6-16,-18 8-7 16,-7 9-11-16,-15 15-18 15,-14 6-7-15,-12 17-27 16,-6 10-11-16,-9 22-12 15,-1 6-2-15,13 15-1 16,5-2-1-16,23 2 0 16,10-5 0-16,15-18 0 15,8-3 0-15,14-16 2 16,7-9 0-16,18-7 2 16,0-15 1-16,6-21 3 15,-1-12 4-15,-8-21 16 0,1 3 2 16,-17 1 8-16,-11 5 5 15,-28 16-3-15,-14 7 0 16,-25 21-11-16,-11 14-9 16,-6 24-15-16,-6 9-3 15,8 13-2-15,11 8 0 16,17 0-1-16,14 0 0 16,16-8-1-16,13-3 2 0,13-19 0 15,5-3 1-15,10-13 1 16,-5-13 1-16,-1-3 8 15,-2-5-3-15,-7-3-13 16,-4-6 2-16,-15-4 12 16,-6 3 1-16,-28 7 4 15</inkml:trace>
  <inkml:trace contextRef="#ctx0" brushRef="#br0" timeOffset="44355.15">12641 9418 408 0,'-44'25'209'15,"-2"-2"-44"-15,1 0-20 16,-13-3 5-16,3-1 20 16,6-4 17-16,2-8 8 0,24 0-7 15,7-1-21-15,6 0-25 16,3-2-11-16,1-1-26 16,2-1-6-16,3-2-6 15,1-2-7-15,0 1 1 16,0 0 5-16,22-9-3 15,48-13-6-15,2 8-23 16,11 1-13-16,23 1-18 16,17-2-5-16,23-1-3 15,16-6-2-15,31-3-1 16,7 0 0-16,23 0 2 16,6-1 3-16,7 1 3 15,3 0 2-15,-7-4-4 16,2 1-3-16,-15-4-8 15,-12 0-2-15,-31 1-1 16,-12-1 6-16,-40 3 7 16,-10 1 5-16,-28 5 2 0,-15 5-2 15,-18 8-7-15,-9 2-4 16,-14 5-4-16,-9 3-2 16,-6 2-4-16,-3 2 0 15,-4 3-2-15,0-3 0 16,0 1 0-16,-3-4 1 15,0-2 6-15,-1-4 6 16,1-9 8-16,0-6 3 16,-3-13-3-16,-1-7-5 0,-1-20-7 15,0-21-5-15,0-29-2 16,-4-17-1-16,-6-29-2 16,-1-2 0-16,-10 12-2 15,3 8-1-15,-8 39 4 16,1 17-5-16,1 23-20 15,0 11-5-15,8 15-31 16,0 9 8-16,13 12 139 16,3 3-881-16,15 9 633 15</inkml:trace>
  <inkml:trace contextRef="#ctx0" brushRef="#br0" timeOffset="44744.12">16814 8130 1836 0,'4'-19'633'0,"4"-8"-489"16,-8 3-57-16,-9 12 42 15,-21 12 0-15,-32 30-71 16,-6 20-14-16,-23 28-10 16,11 7 3-16,22-2 16 15,15-10 5-15,28-21-12 16,18-8-9-16,30-15-18 15,13-8-3-15,24-13 20 16,9-8-14-16,2-14-32 16,-1-5 5-16,2-4 157 15,-9-3-295-15,-14 5 163 16</inkml:trace>
  <inkml:trace contextRef="#ctx0" brushRef="#br0" timeOffset="45192.73">17241 8302 982 0,'5'25'496'0,"-4"9"-190"16,-13 16-65-16,-5 4 10 16,-2 12-85-16,-7 0-14 15,5-5-40-15,5-2-13 16,9-16-2-16,-2-10-10 16,4-11-34-16,-1-7 9 15,2-12 14-15,-2-8 2 0,2-19 17 16,1-15-15-1,11-23-30-15,9-6-13 0,14-22-20 16,10-3-8-16,3 3-8 16,7 4-1-16,6 16-5 15,3 10 0-15,10 20 1 16,-6 10 0-16,-10 20 1 16,-12 8 0-16,-21 16 3 15,-19 3 2-15,-26 15 5 16,-10 5 2-16,-22 7 8 15,1 5 1-15,-3 0 4 16,9 3 4-16,19-7-4 16,7-5-2-16,16-6-3 15,6-7-2-15,10-10-1 16,5 0 4-16,6-8 0 16,-1-3 0-16,1-6-1 0,2 0 7 15,4-9-15-15,4-2-5 16,6-6 33-1,2-7 23-15,8-4-34 0</inkml:trace>
  <inkml:trace contextRef="#ctx0" brushRef="#br0" timeOffset="45532.62">18212 7649 1259 0,'-2'-13'659'0,"-7"2"-91"0,8 17-371 16,1 12-12-16,-6 17-59 15,-1 14-22-15,-13 18-30 16,-4 3 1-16,2 16 6 16,-6 5 2-16,4 5 6 15,4 4-3-15,7-16-4 16,10-9-9-16,12-17-23 16,4-10-14-16,10-4-7 15,5-8 1-15,10-5 5 16,2-3 6-16,1-13-8 15,4-5-3-15,1-15-10 16,8-6-3-16,2-11-4 16,-7-4-2-16,-8-6-5 15,-7-10-3-15,-8-3-3 16,-10-6-345-16</inkml:trace>
  <inkml:trace contextRef="#ctx0" brushRef="#br0" timeOffset="45762.4">18898 7564 1457 0,'-11'11'614'15,"-4"13"-258"-15,-2 16-126 16,-5 24-13-16,-5 12-37 16,0 19-98-16,1 8-13 0,4 11-16 15,4 2 10-15,11-7 18 16,3-11 0-16,4-23-23 15,0-6-15-15,5-13-24 16,6-12-5-16,1-19 11 16,9-7-2-16,-6-26 0 15,2-9-4-15,1-20 79 16,-1-14-358-16,1-10 219 16</inkml:trace>
  <inkml:trace contextRef="#ctx0" brushRef="#br0" timeOffset="45908.04">18929 7732 1472 0,'44'-61'606'0,"13"17"-339"16,2 8-10-16,6 9-64 15,-7 2-51-15,-7 8-85 0,0 5-17 16,-16 7 2-16,-7 9-130 16,-28 15 344-16,-15 11-218 15</inkml:trace>
  <inkml:trace contextRef="#ctx0" brushRef="#br0" timeOffset="46032.71">19010 7943 680 0,'-15'44'509'0,"13"-12"50"16,20-7-185-16,10-4-56 15,11-8-82-15,4-4-49 16,2-12-84-16,-4-5-10 0,-1-10 21 16,-1 1 153-16,-6 1-173 15</inkml:trace>
  <inkml:trace contextRef="#ctx0" brushRef="#br0" timeOffset="46465.07">17824 7561 927 0,'-2'-15'539'0,"15"6"-21"15,9 6-161-15,6 10-122 16,-2 13-68-16,-2 34-110 16,0 20-16-16,-9 29-13 0,-8 11 1 15,-6 19 1-15,-5 1 6 16,-11 5 7-16,-1 1 11 15,-4-11 5-15,-2-10-6 16,-6-20-8-16,-2-14-9 16,-10-26 14-16,-11-5 10 15,-27-9 12-15,-17-5-4 0,-24-15-21 16,-19-10-12-16,-16-21-14 16,0-14-4-16,-11-14-5 15,17-4-2-15,34 3 8 16,17 7-8-16,47 12 25 15,22 10-46-15,31 15-30 16,19 5 143-16,32 10-110 16</inkml:trace>
  <inkml:trace contextRef="#ctx0" brushRef="#br0" timeOffset="46974.77">17388 9290 1639 0,'-32'-1'670'0,"37"-11"-413"0,19-8-100 16,46-2-14-16,22-9-38 16,35 2-11-16,14 2-27 15,19 6-31-15,2-1 0 16,10 5-7-16,2 2-5 15,2-2-2-15,-6 3-8 16,-16-4-4-16,-13-5 0 16,-25-5 10-16,-16-6 11 0,-25-2 21 15,-7-1 10-15,-25-9 13 16,-7-5-5-16,-18-25-17 16,-10-10-9-16,-12-24-24 15,-5-14-7-15,-5-26-6 16,4-5-6-16,12-19-9 15,2 4-8-15,10 34-7 16,1 13 2-16,-9 52 1 16,0 16 4-16,-8 21 0 15,-5 13 1-15,-6 5 3 16,-4 9 2-16,-16 4 6 16,-16 1 2-16,-41 9 3 15,-23-3 4-15,-69 0 0 16,-26 6 0-16,-42-1-1 15,-33 8 11-15,9 9-14 16,1 5-1-16,45 11 117 0,25-5-11 16,52 8-48-16</inkml:trace>
  <inkml:trace contextRef="#ctx0" brushRef="#br0" timeOffset="48072.4">3514 9773 642 0,'-34'-33'345'0,"7"2"-59"16,0 0-15-16,14 6-45 15,0 3-5-15,13 23-80 16,3 20-20-16,8 44-29 16,5 23-10-16,-9 40 34 15,3 14-14-15,-7 7-34 16,3-2-9-16,-2-13-7 16,6-8 3-16,3-29 11 15,1-13 0-15,8-26-4 0,-1-16-5 16,8-16-9-16,-1-9 2 15,6-15 6-15,4-4 0 16,14-9-11-16,6-3-9 16,5-1-23-16,2 1-5 15,-2-3-3-15,2 0-1 16,9-3-1-16,7-2-1 16,8-6 0-16,3 0 1 15,-1-14 0-15,-2 4 1 0,0-1-1 16,-6 0-1-16,-16 7 15 15,-14-7 12-15,-28-7 23 16,-11-8 8-16,-3-17-7 16,-5-12-11-16,-11-30-21 15,-6-9-5-15,-25-17-7 16,-4-1-2-16,-16 27-4 16,-1 14 1-16,3 35-13 15,1 22-12-15,3 26-9 16,-7 7-12-16,-8 16 52 15,-9 9 89-15,-9 11-67 16</inkml:trace>
  <inkml:trace contextRef="#ctx0" brushRef="#br0" timeOffset="48402.35">4012 10026 1526 0,'-2'-22'671'16,"-14"8"-352"-16,-1 5-44 16,-17 16-68-16,-7 8-75 0,4 27-73 15,1 7-6-15,13 8-5 16,8 0 1-16,15-11-3 15,5-2-3-15,16-9-10 16,3 0-6-16,2-10-6 16,1-5-3-16,3-9-4 15,-1-10 4-15,7-8 6 16,-2-6-12-16,-6-9-5 16,3-1 98-16,-9-7-87 15</inkml:trace>
  <inkml:trace contextRef="#ctx0" brushRef="#br0" timeOffset="48860.3">4175 10101 816 0,'10'13'489'0,"-1"9"-63"16,3 10-50-16,-1 6-103 0,-2 5-67 16,1 1-62-16,-2 1-17 15,-3-1-25-15,2-7-8 16,-6-8-13-16,-1-6-2 15,0-13-4-15,-2-2 9 16,-1-11-5-16,2-8-12 16,1-11-22-16,2-12-18 15,7-12-17-15,3-5-3 16,7-11-4-16,-3-6-1 0,5-2 0 16,2 0-2-16,0 20 0 15,3 11-2-15,-1 20-2 16,-7 7 0-16,-3 9-1 15,-1 3 0-15,-11 5 2 16,-1 3 1-16,-5 5 2 16,-7 3 4-16,-6 7 7 15,-5 2 5-15,-5 6 10 16,-2-1 2-16,10-5-4 16,8-4-5-16,19-11-8 15,5-2 0-15,13-12 1 16,0-2 1-16,-7-6-1 15,4 1-1-15,-8 3 9 16,-3 1-4-16,0 7-6 16,-8 3 13-16,1 6 37 15,2 11-41-15</inkml:trace>
  <inkml:trace contextRef="#ctx0" brushRef="#br0" timeOffset="49525.14">2381 10659 690 0,'37'-10'399'0,"-8"11"9"16,-10 11-108-16,-6 10-68 16,0 12-25-16,3 14-69 15,5 6-23-15,1 4-36 16,7 0-9-16,10-9-13 15,11-3 4-15,14-14 17 16,7-9 4-16,2-15 16 16,-1-7-1-16,-16-11-23 15,-11-3-12-15,-5-5-25 16,-6 0 17-16,-7-3 12 16,0-1 26-16,-4 0-52 15</inkml:trace>
  <inkml:trace contextRef="#ctx0" brushRef="#br0" timeOffset="50543.02">5170 10554 800 0,'-38'18'427'16,"12"-6"-111"-16,13-4-47 15,6-7-31-15,8 4-16 16,7 2-19-16,24 11-43 16,18 8 2-16,23 11-42 15,8-1-18-15,9-11-28 16,8-5-5-16,13-16-18 16,7 1-6-16,1-6 2 15,1-7 0-15,-4-2-2 16,-9-9-5-16,-14 3-13 15,-14 1-5-15,-32 0-3 0,-6 5-2 16,-16 5 1-16,-6 1 1 16,-5 4 4-16,-6-3 2 15,-2 0 2-15,-3 1 0 16,-3 2-1-16,0 0 0 16,-1 0-4-16,0-2-1 15,0 1-5-15,0 0-2 0,-2-2-3 16,-10-20 0-16,-36-36-4 15,26 18-1-15,3-14-1 16,2-3-1-16,7-22-2 16,-2-11-1-16,7-7-1 15,6-2 1-15,1 15-9 16,8 17-21-16,-6 19-41 16,-2 9 6-16,-2 15 138 15,-6-1-64-15,7 11 39 16</inkml:trace>
  <inkml:trace contextRef="#ctx0" brushRef="#br0" timeOffset="51022.16">5490 9909 1097 0,'3'-45'505'0,"-1"16"-213"0,-4-3-34 15,-3 19-45-15,-3 4-33 16,-5 16-41-16,1 21-32 15,-9 16-39-15,-2 12-4 16,1 9-17-16,1 2-7 16,7 2 1-16,1-3 5 15,10-9 11-15,2-7 4 16,-3-9-10-16,10 1-5 16,-6-7-13-16,2-3-4 15,10-7-5-15,-10-6 2 0,15-9 14 16,-8-7 5-16,17-6 1 15,5-10-1-15,10-8-15 16,8-2-7-16,-3-6-8 16,2 6 0-16,-7-2 17 15,-3-3-13-15,-3 3-33 16,0-3 33-16,-6-3-559 16,-3-7 404-16</inkml:trace>
  <inkml:trace contextRef="#ctx0" brushRef="#br0" timeOffset="51223.17">5950 9960 901 0,'-17'5'560'15,"7"9"-23"-15,0 16-216 16,4 8-27-16,5 11-96 0,2 12-53 16,0-4-69-16,0-3-25 15,1-6-26-15,5-4-8 16,2-4-5-16,3-4 5 15,1-7 13-15,-2-5-6 16,-1-6-54-16,-1-6-19 16,-3-10 19-16</inkml:trace>
  <inkml:trace contextRef="#ctx0" brushRef="#br0" timeOffset="51521.37">5916 10238 933 0,'-6'-80'457'0,"14"2"-167"16,10 6-47-16,12 17-76 15,2 10-44-15,-8 7-54 16,-3 0-18-16,-8 8-31 16,-2 4 3-16,-5 22-14 15,-4 4-41-15,-6 17-131 16,-4 12-69-16,-8 11-83 16,-2 11 31-16,-3 9 102 15,-1 0 99-15,3-1 243 16,4-8 63-16,7-13 132 15,6-4 6-15,3-23-87 16,4-2-29-16,10-11-74 16,-1-12-39-16,8 3-54 15,0-7-26-15,0-2-5 0,1 1-2 16,1-1-39-16,4 3 3 16,2 3-18-16</inkml:trace>
  <inkml:trace contextRef="#ctx0" brushRef="#br0" timeOffset="52550.19">2484 10952 765 0,'-25'13'374'0,"-15"14"-115"16,-3 9-29-16,-6 21-40 15,1 9-20-15,6 2-31 16,5-4-11-16,15-14-34 16,9-9-18-16,20-17-43 15,7-12-8-15,22-21 14 16,11-9 8-16,17-15 10 15,4-8-7-15,-4 3-10 16,-7-5 6-16,-13 8 11 0,-9 8 3 16,-15 11-18-16,-7 16-7 15,-18 17 8-15,-7 16-1 16,-11 7 1-16,-8 3-6 16,2 4-24-16,4-4-4 15,7-3-6-15,10-4-3 16,11-15-1-16,8-6-1 15,21-17 2-15,5-6 2 0,0-10 3 16,5 1 1 0,-15 3-6-16,-4 7 0 0,-11 14 5 15,-11 6 10-15,-10 22 15 16,-10 11 9-16,-12 14 7 16,0 4 0-16,3-7 3 15,6-10-4-15,18-16-14 16,8-8-8-16,15-12-11 15,4-5-1-15,3-4 1 16,-2-2 0-16,-7 3-4 16,-2 1-2-16,-10 8-1 15,-2-1-1-15,-3 7-1 16,2 5 1-16,1-5 13 16,5 3 4-16,5-4-4 15,2-3 79-15,1 2-891 16,-4 1 614-16</inkml:trace>
  <inkml:trace contextRef="#ctx0" brushRef="#br0" timeOffset="55414.75">3918 10925 1426 0,'-63'-35'563'0,"14"20"-365"0,-2 13-26 15,15 38-48-15,3 28-9 16,1 57-38-16,0 21-7 16,11 55-4-16,-3 13 5 15,11 29 20-15,4 2 3 16,9 16-15-16,4 4-6 16,-1 0-20-16,-1 15-8 15,-9-11-9-15,-1 9-7 16,-14-1-9-16,3 10-3 0,-3 5-4 15,-4-7-3-15,10-1-1 16,-4-17 0-16,10-30-2 16,8-14 2-16,3-33-9 15,5-16-7-15,-3-29-27 16,-2-18-24-16,-8-28-22 16,-5-9 7-16,-7-32-174 15,-14-10 178-15</inkml:trace>
  <inkml:trace contextRef="#ctx0" brushRef="#br0" timeOffset="56616.66">6333 10663 1555 0,'-82'23'607'0,"33"-12"-425"15,6 5-81-15,34 8-83 16,19 13-1-16,31 5 0 15,21 7 1-15,41-1 7 16,34-3 5-16,54-7 5 16,39-4-1-16,73-4-4 15,17-7-5-15,76-4-11 16,-4-5-3-16,74-6-1 16,38 0 1-16,38-10 12 15,53-1 7-15,12-9 23 16,20-6 13-16,33-5-2 15,24-7-7-15,22-6-19 0,6-2-14 16,0 0-6-16,-14 2 4 16,-63 6 13-16,13-1 8 15,-45 8 4-15,-41 1-4 16,-25 4-18-16,-70 1-8 16,-77 1-5-16,-29 2-4 15,-72 2-2-15,-41 7-1 0,-43 13-2 16,-31 10-1-16,-56 21-3 15,-21 10 0-15,-56 26 3 16,-18 19 6-16,-33 30 9 16,-17 13 3-16,-15 32 0 15,-11 6-1-15,-6 28-6 16,6 12-3-16,-4 21-3 16,7 6 0-16,13 19 1 15,10 5 2-15,18 4 3 16,9 2 2-16,11-9 0 15,9-8 0-15,5-12-1 16,7-7 1-16,-4-18 2 16,5-8 2-16,-6-33-2 15,-10-11-2-15,-5-32-4 16,-17-16-3-16,-15-23 2 16,-9-16 1-16,-28-19 4 15,-11-1 2-15,-14-9 3 0,-17-7-1 16,-33-10-3-16,-5-10-1 15,-37-13-4-15,-13-3-3 16,-19-16-3-16,-23 1-1 16,-41-7-2-16,-1-5-1 15,-43 8-1-15,-33 0 0 16,-32 10-2-16,-27 2 1 0,-46 6 0 16,7 4 0-16,-37 6 0 15,-20-3 0-15,10 1 0 16,-28-2 1-16,17-5-1 15,-5 0 0-15,-15-5 1 16,18-2 0-16,-9-3 2 16,-8-8 0-16,-4-1-1 15,3-2 1-15,-3 1-2 16,28 5 1-16,22 6 0 16,8 2 1-16,34 8-1 15,0 0 0-15,21 9 1 16,-7 6 1-16,20-1 0 15,20 2 1-15,50-13 6 16,15-6-3-16,45-8-7 16,7-9-14-16,21-13 16 15,25 1 49-15,19-10-38 16</inkml:trace>
  <inkml:trace contextRef="#ctx0" brushRef="#br0" timeOffset="57021.42">8017 12676 1561 0,'-12'13'608'15,"-6"13"-393"-15,-2 21-158 16,3 17-24-16,0 41 0 15,2 15 5-15,-3 26-16 16,5 13-7-16,-1 1-6 16,0 1 3-16,5-4 18 15,3-9-5-15,6-31-26 16,7-18-2-16,5-31-276 16,2-14 199-16</inkml:trace>
  <inkml:trace contextRef="#ctx0" brushRef="#br0" timeOffset="57474.92">7785 12893 1543 0,'-11'-35'579'15,"13"15"-442"-15,7 2-44 16,15-2-34-16,6 3-22 15,21 0-20-15,17 5-1 16,33 6 7-16,7 4 1 0,6 18-3 16,-8 8-4-16,-21 32-10 15,-20 15-4-15,-37 22 22 16,-22 3 21-16,-44 1 35 16,-7-2 11-16,-7-19-4 15,3-6-18-15,24-27-33 16,13-15-12-16,30-33-16 15,16-13-4-15,31-15-1 16,12-3-2-16,1 11-3 16,-5 8-1-16,-31 19-9 15,-20 15 5-15,-32 28 49 16,-14 15 19-16,-39 19 36 16,-12 7 8-16,-17 3-30 15,-6-4-14-15,17-7-21 16,24-2-13-16,26-21-2 15,14-11-12-15,17-19-21 16,0-15-32-16,8-10-37 0,3-7 197 16,23-13-107-16</inkml:trace>
  <inkml:trace contextRef="#ctx0" brushRef="#br0" timeOffset="57791.08">9200 13354 1405 0,'28'-16'625'16,"-42"24"-260"-16,-19 10-119 0,-27 23-37 16,-7 13-35-16,-7 24-64 15,0-1-30-15,29 9-45 16,13-7-14-16,28-15-13 16,19-5-2-16,23-30 1 15,20-11 11-15,24-27 26 16,0-15 8-16,5-18 14 15,-12-7-6-15,-23-4-17 16,-12 1-5-16,-32-1-5 16,-16-1-3-16,-28-2-7 15,-7 2-5-15,-5 6-1 16,9 10-8-16,7 14-14 16,8 4-9-16,14 11 28 15,3 5 72-15,31 8-55 16</inkml:trace>
  <inkml:trace contextRef="#ctx0" brushRef="#br0" timeOffset="58210.51">10110 13346 1334 0,'16'-3'583'16,"-48"14"-312"-16,-16 7-9 15,-21 16-5-15,-8 8-66 16,-4 23-58-16,4 7-41 0,8 21-45 15,1 5-16-15,15 9-14 16,15-3-6-16,38-23-9 16,22-19 0-16,38-43-2 15,9-23 1-15,10-43 2 16,8-19-3-16,5-41 12 16,7-5 21-16,-18-21 43 15,-3-10 20-15,-17-8 10 16,-15-19-11-16,-1 2-27 15,-12 9-8-15,-18 38-13 16,0 36-2-16,-19 50-5 16,-9 31-4-16,-18 37-9 15,-8 17-9-15,-12 42-13 16,-3 16-2-16,3 20-2 16,10 13 0-16,0-1 10 15,14-4-9-15,21-11-29 16,8-13-15-16,30-19-31 15,3-12-53-15,6-33-93 0,3-18 282 16,5-47-102-16</inkml:trace>
  <inkml:trace contextRef="#ctx0" brushRef="#br0" timeOffset="58600">10583 13358 1548 0,'-6'-20'716'15,"-8"30"-331"-15,-7 10-117 0,-9 37-110 16,4 9-61-16,1 17-45 15,3 6-14-15,21-7-23 16,6-1-5-16,17-16-7 16,8-11-2-16,8-24 2 15,1-13 1-15,3-30 4 16,2-15 1-16,2-20 2 16,0-9-7-16,-4-5 13 15,-5 4 17-15,-9 2 32 16,-2 3 17-16,-7 10 5 15,-4 3-8-15,0 18-25 16,-7 9-12-16,3 23-16 16,2 15-2-16,-3 30-7 15,4 17 7-15,4 27 8 16,-9 16 0-16,-11 9 6 16,-4 3-5-16,-17 1-8 15,-8 0-6-15,-5-5-9 0,-14-4-4 16,-21-12-6-16,-4-11-1 15,-26-8 0-15,-7-11 0 16,-10-25 0-16,-2-8 0 16,-8-39 0-16</inkml:trace>
  <inkml:trace contextRef="#ctx0" brushRef="#br0" timeOffset="67072.28">2684 5578 1060 0,'-7'0'443'16,"-5"0"-242"-16,10 0 14 15,2 2-29-15,2-2-30 16,-2-1-59-16,0 0-15 16,10-1-7-16,14 1-11 15,40 2-12-15,-19 6-7 0,7 3-18 16,4 2-6-16,7 5-10 16,6 2-2-16,-1-4 0 15,3-3 0-15,-11-7-1 16,2-3 0-16,3-2 1 15,-13 0-2-15,-4-1-2 16,-22-6 0-16,-19 1 31 16,-2-1 20-16,-16 6 19 15,-4 5 2-15,-13 8-26 16,-10 4-19-16,-12 9-13 16,-6 1-3-16,-3 8-6 15,1 2-2-15,5 3 31 16,2-4 3-16,6-6 12 15,3 0 173-15,21-6-175 16</inkml:trace>
  <inkml:trace contextRef="#ctx0" brushRef="#br0" timeOffset="67268.75">2985 5509 1439 0,'11'-17'603'15,"11"9"-372"-15,-2 3-56 16,5 8-95-16,10 13-32 16,-2 10-28-16,-5 6-9 0,-4 7 8 15,-4 2 26-15,-3 0 14 16,-1 1 311-16,-6-1-264 16</inkml:trace>
  <inkml:trace contextRef="#ctx0" brushRef="#br0" timeOffset="67955.23">797 5401 990 0,'20'-19'495'0,"-3"-2"-161"16,-3 9-17-16,-8 5-67 16,-7-1-33-16,-14 11-56 15,-2-1-29-15,-16 8-50 16,-5 7-23-16,-4 13-30 16,-8 4-7-16,9 10-12 15,6 1-5-15,18-2-5 16,6 1-2-16,22-4-2 15,0-1 0-15,13-9 1 16,12 3 1-16,-3-4 1 16,3 1 0-16,-9 3-4 0,-9-4 1 15,-13 8 23-15,-10-1 11 16,-13 7 25-16,-5 2 1 16,-11-7-16-16,5 2-9 15,-4-2-15-15,-2-9 8 16,2-8-4-16,5-6-7 15,3-25 40-15,4-15 123 16,4-21-124-16</inkml:trace>
  <inkml:trace contextRef="#ctx0" brushRef="#br0" timeOffset="68190.12">931 5006 1361 0,'25'2'547'0,"-7"29"-316"16,-7 9-40-16,-1 36-9 16,-5 12-24-16,-3 13-65 15,0 4-13-15,2-8-34 16,-4-7-15-16,7-11-13 16,4-3-1-16,1-16 13 15,11-1-8-15,-11-17-59 16,-4-8-10-16,-6-9-707 15,-16-6 539-15</inkml:trace>
  <inkml:trace contextRef="#ctx0" brushRef="#br0" timeOffset="68713.61">786 5883 969 0,'-10'-37'486'0,"5"-7"-139"16,12 12-122-16,-9 3-19 15,38-8-50-15,13 2-40 16,14-6-43-16,0 3-15 15,4 5-26-15,-6 2-10 0,-5 7-15 16,1 4 5-16,-11 8-33 16,-1 2-34-16,-8 10-28 15,-2 5-10-15,-15 2 24 16,-12 7 33-16,-8 7 20 16,-6 4 17-16,-10 15 51 15,-3 11 26-15,-10 9 53 16,-3 5 3-16,8-5-9 15,7-6-14-15,11-17-40 16,2-6-14-16,4-13-17 16,0-5 1-16,0-2 6 15,2-4 3-15,2 0-3 16,2-2-9-16,3-6-2 16,2-3 0-16,5-8-5 15,3-5-1-15,9-3-8 16,1-10-3-16,-3-6-6 15,0-6-1-15,-5-5-2 0,-11 0-1 16,2 7-3-16,0 4 1 16,-10 11 3-16,6 11 4 15,-6 10 8-15,0 2-3 16,-2 7-6-16,0-5-6 16,0 10-8-16,-2 18 0 15,-1 42 1-15,1-25 1 16,0 4 8-16,-5-5-3 0,4-2-31 15,-4-9-36-15,1-8 157 16,9-1-94-16</inkml:trace>
  <inkml:trace contextRef="#ctx0" brushRef="#br0" timeOffset="68928.03">1731 5240 1393 0,'4'-8'599'0,"-6"22"-308"16,4 12-49-16,-6 16-66 16,-3 6-36-16,-1 3-73 15,-3 10-19-15,9 3-27 16,2 6-10-16,9 7-1 16,-1-15 32-16,0-2-36 15,-3-17-57-15,1-7-9 0,-1-3 161 16,-3-11-96-16</inkml:trace>
  <inkml:trace contextRef="#ctx0" brushRef="#br0" timeOffset="69302.57">1539 5790 654 0,'18'-26'399'0,"10"-2"35"15,14-6-239-15,4 1 41 0,8 3-31 16,-6-5-35-16,5 11-12 15,-4 6-18-15,-13 14-46 16,-1 8-10-16,-21 12-13 16,-7 10 5-16,-3 15 11 15,-8 4-6-15,-3 8-23 16,0-5-13-16,3-10-21 16,4-5-9-16,3-18-7 15,2-9 1-15,10-12 3 16,0-12 0-16,6-6 0 15,2-3-1-15,-15 0-5 16,6 7-2-16,-8 8-2 16,-7 7-3-16,-2 14-7 15,-6 6-1-15,-3 11 0 16,2 2 3-16,9 0 5 0,0 2 1 16,1-13 24-16,7 1-3 15,-1-14 107-15,9-8 79 16,18-17-137-16</inkml:trace>
  <inkml:trace contextRef="#ctx0" brushRef="#br0" timeOffset="69517.63">2465 5495 1239 0,'24'-37'643'0,"-29"19"-112"16,-5 7-178-16,-3 25-157 15,-10 11-33-15,0 12-86 16,-7 4-26-16,6-6-22 15,9-2-8-15,10-4-14 16,7-3-3-16,-2 1 5 16,-4 0 13-16,-12 2-22 15,-10 3-14-15,-11 14 201 16,-6 3-637-16,-8 17 388 16</inkml:trace>
  <inkml:trace contextRef="#ctx0" brushRef="#br0" timeOffset="69852.32">807 6263 1623 0,'16'-2'618'15,"0"18"-408"-15,-2 9-33 0,-8 22 17 16,-1 7-39-16,-4 8-65 16,2 14-17-16,2 7-12 15,0-4-9-15,2-4-23 16,2-9-7-16,0-16-9 15,0-1 3-15,0-14 31 16,3-4 15-16,4-10 128 16,3-9-123-16</inkml:trace>
  <inkml:trace contextRef="#ctx0" brushRef="#br0" timeOffset="70020.87">1257 6650 1553 0,'11'1'587'0,"-7"11"-417"16,-6 5-42-16,2 14-16 16,-1-1-42-16,1 11-57 0,0 4 3 15,0-5 9-15,-1 5-3 16,1-13-679-16,3-4 497 16</inkml:trace>
  <inkml:trace contextRef="#ctx0" brushRef="#br0" timeOffset="70616.74">1270 6443 819 0,'6'-69'472'0,"7"27"28"16,1 12-313-16,0 15-136 16,-3 8 5-16,1 13-31 15,3 8-25-15,4 12-3 16,7 8 0-16,6 8 1 15,-4 1 0-15,0 4 0 16,-7 0 0-16,-4 5 1 16,-12 2 1-16,-1-3 32 15,-4-3 22-15,-5-10 57 16,13-5-16-16,-4-14 19 16,1-6-8-16,0-14-24 15,2-6 28-15,-1-14-35 16,6-5-10-16,0-13-28 15,-5-3-9-15,3-4-4 16,3 4 0-16,2 11 6 0,3 6-1 16,1 14-7-16,-6 4-3 15,-3 10-10-15,-1 6-3 16,-2 4-1-16,5 1 0 16,-5-1 1-16,3-2-1 15,10-8-1-15,-1-3 0 16,22-10 0-16,10-3-1 15,-1-8 0-15,0 2-1 0,-16 0-11 16,-12 2 12-16,-14 8 64 16,-6 6 19-16,-12 8 19 15,-7 9-1-15,-15 14-35 16,-10 8-8-16,-4 9 9 16,3-4-7-16,17-1-23 15,11-9-11-15,22-6-16 16,7-5-4-16,10-3-2 15,8 0-1-15,3-8 3 16,-1-3 2-16,3-4 19 16,-2-3 9-16,9-3-648 15,8-14 469-15</inkml:trace>
  <inkml:trace contextRef="#ctx0" brushRef="#br0" timeOffset="87115.45">3474 16574 274 0,'-11'0'230'0,"1"-7"59"15,5 2-44-15,-3-3-50 16,6 2-9-16,-5-7-15 16,4 4-9-16,3 1-41 15,0-1-24-15,16 10-37 16,-3-3-10-16,4-1-5 15,5 1-4-15,4-5-8 16,5 2-5-16,8-6-4 0,2-2-1 16,12-7-3-16,3-4-2 15,8 1-4-15,2 1-3 16,1 7-5-16,-4 6-2 16,-9 7-2-16,-4 2 0 15,-15 3 0-15,-4 2 0 16,-3 0 0-16,-2-1 0 15,2-1 0-15,-2-3 0 16,-6-2 2-16,4-3 5 0,-9-7 16 16,2 2 6-16,-3-4 9 15,-9 2-1-15,-5 3-8 16,-9-2-6-16,-10 8-10 16,-12 1-4-16,-16 8-7 15,-2 6-3-15,-22 8-1 16,-4 6 0-16,-2 7 0 15,-4 3 1-15,-3 2 0 16,8-2 0-16,2-6 0 16,11-1 1-16,20-12-1 15,6-2-1-15,20-2 1 16,4-7-1-16,11-2-1 16,6-3-2-16,9-5 2 15,10-3 0-15,20-9 4 16,12-10 4-16,22-16 9 15,1-6 5-15,15-5 5 0,-1 2 0 16,-10 6-7-16,2 3-3 16,-14 6-1-16,-4 12 0 15,-8 2 6-15,-6 4 0 16,-9 5-2-16,-9-6-3 16,-9 10-4-16,-6 4-1 15,-9 4-4-15,-4 4 1 16,-6-3 7-16,-8 0 0 0,-9 2 3 15,-7 0-2-15,-18 3-7 16,3 1-3-16,-13 5-2 16,-6 0-2-16,-4 8 0 15,-9 2-2-15,-5-3 0 16,6 2 0-16,7 1 0 16,1-4-1-16,15-2 1 15,4-1 0-15,26-5-4 16,14-2-1-16,26-7 1 15,13-3 1-15,13-11 4 16,7-3 3-16,9-6-1 16,4-3 0-16,3 3 2 15,-1-1 1-15,-4 7 2 16,-2 0 1-16,-4-1 1 16,-4 6-1-16,-6-4-2 15,-8 7 0-15,-10 0-1 16,-4-3-1-16,0 5-2 0,1 0-1 15,2 6 0-15,-4-4 1 16,-1 5 14-16,-3 1-11 16,-8-4 48-16,4 11-38 15,7 3-10-15</inkml:trace>
  <inkml:trace contextRef="#ctx0" brushRef="#br0" timeOffset="93586.85">4935 10725 447 0,'-22'13'268'0,"-2"-10"-18"15,10 3-29 1,2-4-50-16,1-2-12 0,8 0-10 16,-2-3-4-16,6-8 7 15,0 1-14-15,3 7-21 16,-1-4-13-16,0 9-38 15,1 0 0-15,2-2-11 16,-6 0-6-16,3 0-3 16,20 4-2-16,39 0-3 15,-21-5 1-15,-5-14-5 16,8 6-5-16,-1 1-10 16,4 7-6-16,3 4-8 15,-8-3-1-15,-2 4-1 16,-10-7 1-16,-8 3 19 15,-2 2 1-15,-10-4-9 16,7 8 213-16,3 0-180 16</inkml:trace>
  <inkml:trace contextRef="#ctx0" brushRef="#br0" timeOffset="102604.79">4460 5240 600 0,'-4'43'365'15,"8"19"-41"-15,-5 15-92 16,-1 1-14-16,9 1-34 16,-1-12-25-16,14-9-23 15,3-7-13-15,2-13 5 16,8-12 10-16,-12-15 17 15,2-5 16-15,-5-17-1 16,-7-3-18-16,12-18-45 16,-2-6-32-16,6-15-49 15,-4-7-8-15,-1-7-7 16,-2-4 1-16,-1-1-10 16,2 6-18-16,1 15-49 15,11 8-41-15,2 23-112 16,0 10-44-16,1 19-117 0,-9 12-35 15,5 17 87-15,-11 5 54 16,-7 6 174-16,-2-1 110 16,-12-7 141-16,4 1 53 15,5-8 63-15,3-3-8 16,2-12-65-16,4-8-22 16,11-12-23-16,1-10-10 15,4-11-15-15,0-8-14 16,-5-8-36-16,-2-4-12 0,-14 0-12 15,-2 1 4-15,-12 4 10 16,-11 4 2-16,3 15-9 16,-10 8-15-16,-11 18-21 15,-1 12-7-15,-11 8-8 16,6 7-1-16,13 4-2 16,7 2-1-16,14-1-1 15,6-2 0-15,7-4-1 16,5-2 1-16,3 5 11 15,0-1 8-15,7 0-41 16,1-5-34-16,1-11-112 16,6-5 67-16,1-12 44 15</inkml:trace>
  <inkml:trace contextRef="#ctx0" brushRef="#br0" timeOffset="103153.73">5620 5501 946 0,'2'-17'592'0,"-3"8"-37"16,-2 8-269-16,-6-1-53 16,0 16-116-16,-1 5-37 15,1 2-30-15,2 9 3 16,4-5 13-16,1 1 6 16,2-5 4-16,0-3 1 15,0-8-12-15,0-2-7 16,5-8-7-16,7-10-8 0,14-11-12 15,8-7-7-15,13-12-12 16,-3 0-3-16,2-5-5 16,-2-4 0-16,-2 0-2 15,4 0 0-15,-3 5-1 16,-1 6 0-16,-17 12 0 16,-7 6-1-16,-15 13 4 15,-3 3 4-15,-8 13 3 16,-4 11 3-16,-14 8-1 15,-5 6-2-15,2-1-2 16,6-3-2-16,13-10-4 16,10 0-3-16,13-9 0 15,0-2 1-15,11-3 0 16,1-1 1-16,-2-2-1 16,-1 1 0-16,-7 3-1 15,-5-4 2-15,-4 9-1 0,-3 4 7 16,-4 4 12-16,-4 6 3 15,-6-1 8-15,-4 0-7 16,-3 0-8-16,-4 1-5 16,1 1-5-16,1-3 3 15,7-3-12-15,2-5-12 16,5-7-25-16,4-4 5 16,5-14 128-16,11-9-77 15</inkml:trace>
  <inkml:trace contextRef="#ctx0" brushRef="#br0" timeOffset="103311.07">6167 5389 1037 0,'30'-18'588'0,"-9"18"-119"15,-4-1-148-15,-7 15-153 16,-6 9-55-16,-2 3-49 16,-2 5-16-16,0 4-19 15,-5-6 11-15,-2 3-76 16,-3 0-17-16,4-3 28 15</inkml:trace>
  <inkml:trace contextRef="#ctx0" brushRef="#br0" timeOffset="103484.92">6260 5348 1266 0,'7'-72'627'15,"-12"0"-256"-15,6 12-183 0,-10 6-67 16,14 20-99-16,10 5-17 15,-2 9 10-15,18 10-45 16,-8 4-69-16,3 5-109 16,-1 12-342-16,-2 5 363 15</inkml:trace>
  <inkml:trace contextRef="#ctx0" brushRef="#br0" timeOffset="103961.88">6452 5253 642 0,'-4'60'396'0,"-5"-12"8"15,-3-4-23-15,-2-7-45 16,-2-3-36-16,4 0-72 15,1-8-49-15,7-6-73 16,4-4-28-16,9-7-25 16,7-3 7-16,5-10 25 15,5-5 14-15,-1-7 6 16,-1-6-9-16,-8-4-28 16,-5-4-16-16,-1-5-30 15,-1-2-7-15,8-4-8 16,-2-5-2-16,-1 0-2 15,0 6-1-15,-7 12-1 16,1 14-8-16,-6 21-27 16,-2 10-13-16,-5 19-18 15,-2 9 3-15,2 6 23 16,3-1 13-16,5-5 18 0,1-7 3 16,0-8-1-16,2-4 4 15,-2-12 25-15,4-3 12 16,3-10 29-16,2-6 5 15,13-10-14-15,-2-12-6 16,6-9-11-16,-2-1 1 16,-5-5 10-16,7 10 1 15,-3 11-7-15,3 9-11 0,-5 12-20 16,-1 7-4-16,-4 10-7 16,-4-3 2-16,7 5 0 15,-15-2 9-15,-4-2-25 16,-3 6-12-16,-13 3-15 15,8 1 54-15,1 7-315 16,3 0 237-16</inkml:trace>
  <inkml:trace contextRef="#ctx0" brushRef="#br0" timeOffset="105433.13">7873 4538 769 0,'-2'-45'432'16,"4"-1"-57"-16,2 0-82 15,0 15-59-15,-3 5-40 16,-1 14-55-16,-3 14-32 16,0 13-47-16,0 17-21 15,-1 23-25-15,0 13 1 16,4 36 16-16,0 13 11 0,4 25 21 15,1 6 8-15,-1-6-4 16,2-1-6-16,-3-18-13 16,-3-11-6-16,2-15-4 15,-2-15-3-15,-1-17-7 16,1-8-5-16,-4-16-5 16,1-5-2-16,-3-2 15 15,1-3-19-15,-3-6-65 16,1 3 131-16,4-5-85 15</inkml:trace>
  <inkml:trace contextRef="#ctx0" brushRef="#br0" timeOffset="107610.41">8784 4993 1058 0,'-4'-15'552'16,"-14"3"-152"-16,-10 12-188 16,-9 6-20-16,-21 12-79 15,3 9-33-15,-3 4-18 16,-5-2-9-16,21-3-19 15,14 0-9-15,15-10-18 16,19 2-5-16,21-5-2 16,9-1 0-16,18 0 0 15,6 3 0-15,-9 8-3 16,-6 6 3-16,-23 8 29 16,-16 3 12-16,-14 7 32 15,-12-3 6-15,-9 0-20 16,-3-4-9-16,-2-9-26 0,6-3-8 15,0-12 11-15,6-7-13 16,7-8-25-16,-1-5-25 16,6-14 248-16,3-4-173 15</inkml:trace>
  <inkml:trace contextRef="#ctx0" brushRef="#br0" timeOffset="108034.53">8802 5134 982 0,'16'37'490'0,"-6"21"-156"16,-3 8-53-16,-7 5-73 15,-1 3-35-15,-4-10-73 16,0 0 19-16,0-7-2 16,-4-6-8-16,0-7 28 15,-1-6-35-15,4-12-25 16,-4-11-5-16,4-13-13 15,2-5-6-15,2-23-11 16,6-4-6-16,6-28-16 16,9-13-4-16,8-16-8 15,6-1-2-15,9 9-6 16,4 4-1-16,9 23-2 16,-4 8 0-16,-11 19 0 15,-5 8 0-15,-13 12 1 16,-5 5 0-16,-1 3 1 0,-7 7 1 15,-11 6 0-15,-4 4 2 16,-17 13 2-16,-5 3 1 16,-21 0 1-16,-2 0 1 15,4-7 2-15,3-9 14 16,28-10-29-16,4-5-27 16,11-17-58-16,1-18 148 15,-1-19-61-15</inkml:trace>
  <inkml:trace contextRef="#ctx0" brushRef="#br0" timeOffset="108288.85">9412 4361 1137 0,'42'-68'611'0,"-11"33"-119"16,-6 15-146-16,-17 32-116 15,-2 26-44-15,-7 37-58 16,-5 25 7-16,-8 40-13 15,-6 7-20-15,2 8-27 16,-2 4-10-16,8-17-21 16,3-12-7-16,5-19-15 15,3-17-4-15,1-19-3 16,-15-1-1-16,11-16 11 16,3-3-1-16,-6-17 42 15,13-6 8-15,-9 3-46 0</inkml:trace>
  <inkml:trace contextRef="#ctx0" brushRef="#br0" timeOffset="114771.78">10904 5002 573 0,'0'-8'309'0,"-12"3"-65"16,-8 0-52-16,-9 7-42 15,-6 7-26-15,-10 12-32 16,-1 6-12-16,-5 5-33 16,7 1-8-16,19 0-13 15,11-4-10-15,24-4-10 16,13-5-2-16,12-6 3 16,5-2 1-16,3 4 6 15,-2-2 5-15,-15 10 13 16,-4 0 19-16,-12 10 31 15,-9 1 5-15,-1-3 1 16,-4-3-17-16,-12-2-28 16,-2-2-8-16,-8-1-11 0,-2 1-2 15,-1-8 9-15,4-4-9 16,1-11-54-16,6-4-45 16,16-9 39-16</inkml:trace>
  <inkml:trace contextRef="#ctx0" brushRef="#br0" timeOffset="115025.13">11213 4700 757 0,'3'-18'429'0,"-8"13"-79"15,2 6-95-15,-3 18-99 16,-3 13-38-16,7 27-34 15,-8 8-6-15,1 13-18 16,-8-1-12-16,5 4-18 16,1-1-8-16,4-5-7 15,12 3 1-15,-5-15 1 16,2-2 6-16,-2-15-101 16,-5-10-72-16,0-10 91 15</inkml:trace>
  <inkml:trace contextRef="#ctx0" brushRef="#br0" timeOffset="115474.84">10878 5360 794 0,'9'-31'362'16,"9"-1"-137"-16,9 6-68 16,15-6-35-16,2-5-27 15,16 6-44-15,8 1-12 16,-3 7-17-16,6 7-6 15,-7 5-7-15,-2 7-2 16,-12 5-3-16,-9 4-6 0,-14 4 18 16,-10 2 22-16,-9 10 42 15,-8 7 25-15,-14 13 7 16,-3 8-5-16,-11 6-16 16,-3-3-6-16,1-9-14 15,-1-3-10-15,12-16-24 16,11-7-12-16,11-11 1 15,5-8 13-15,12-13 13 16,0-4 6-16,11-10-9 16,-4-7-13-16,-7-3-14 15,8 4-4-15,-13 2-6 16,-5 4-2-16,1 13-5 16,-9 1-2-16,1 15-1 15,3 11 0-15,-8 16 0 16,1 12 0-16,-11 10 2 0,-5-6 9 15,6 4 21-15,2-7-30 16,12-8-204-16,10-4-167 16,9-14 205-16</inkml:trace>
  <inkml:trace contextRef="#ctx0" brushRef="#br0" timeOffset="115694.25">11819 4820 834 0,'17'-65'453'0,"-10"38"-119"16,-4 18-47-16,-9 27-101 16,-3 14-50-16,2 18-58 15,0 5-6-15,7 4-33 16,2 2-14-16,3 3-14 16,-2 2 0-16,-3 13 26 15,-3 2-24-15,-5-1-111 16,3-6-96-16,-3-18-148 15,-1-12 185-15</inkml:trace>
  <inkml:trace contextRef="#ctx0" brushRef="#br0" timeOffset="116059.27">11629 5565 591 0,'-6'-33'345'0,"16"-4"-47"15,8-1-66-15,21 2-98 16,-1-3-32-16,12-3-27 15,-2-1-8-15,0-1-10 0,7 6 0 16,-10 6 9-16,-6 13 11 16,-14 9 19-16,-9 9-1 15,-11 19-7-15,-2 9-6 16,-9 19-6-16,-2 8 1 16,-6 0-16-16,-8-3-9 15,3-5-17-15,3-7-6 0,10-9-7 16,2-3-4-16,13-11-4 15,1-6 1-15,1-10 2 16,4-2 1-16,-2-11 1 16,9 1-2-16,3-7-5 15,4 4-1-15,-7-4-3 16,-8-1 0-16,-4 1-3 16,-6-5 3-16,5 5-13 15,0 5-24-15,-3 5-51 16,3 8-21-16,-5 6 55 15</inkml:trace>
  <inkml:trace contextRef="#ctx0" brushRef="#br0" timeOffset="116462.72">12563 5169 1001 0,'-22'8'467'16,"-3"13"-196"-16,-9 5-5 16,-4 1-75-16,4 4-35 15,13-5-69-15,7-4-29 0,18-9-37 16,7-1-9-16,4-7-2 15,2 0 1-15,3 7 3 16,-6 2 2-16,-5 2 13 16,-7-3 7-16,-3 0 20 15,0-1 8-15,0 2 2 16,-2 1-3-16,-7-2-18 16,-3 1-10-16,-12-3-16 15,-2-1-2-15,-8-2 23 16,0 0 2-16,6-1 226 15,6-3-865-15</inkml:trace>
  <inkml:trace contextRef="#ctx0" brushRef="#br0" timeOffset="117054.47">13467 5176 1241 0,'-14'-8'600'15,"-14"6"-263"-15,-16 17-126 16,-9 10-14-16,-14 19-84 16,2 4-17-16,5 4-35 0,10-4-18 15,26-10-21-15,12 0-7 16,17-16-11-16,30 20 23 16,-10-24-27-1,5-3-73-15,-2-2-64 16,7-2 69-16</inkml:trace>
  <inkml:trace contextRef="#ctx0" brushRef="#br0" timeOffset="117291.87">13616 5388 1250 0,'-15'-3'620'16,"-4"8"-228"-16,-17 14-172 15,1 7-20-15,-4 5-84 16,0-3-24-16,15 3-38 15,5-7-15-15,19-4-20 16,2-6-7-16,16-9 3 16,-1-3 11-16,0-9 13 15,4-3 3-15,-6-2-4 16,-4-1-10-16,3-2 8 16,4-2-12-16,-2-9-46 15,4 2-8-15,3-6 2 16</inkml:trace>
  <inkml:trace contextRef="#ctx0" brushRef="#br0" timeOffset="117840.29">14008 5110 1417 0,'-23'0'560'0,"0"11"-380"0,-13 7-21 15,-7 19-12-15,-3 13-57 16,-3 14-49-16,5 2-5 15,9-5 8-15,4-11 3 16,16-12 0-16,7-8-5 0,11-14-17 16,8-6-7-16,8-14 11 15,6-6 6-15,10-18 9 16,8-9 4-16,12-12-3 16,-8-14 0-16,-7-18-1 15,4-1-3-15,-18 1-9 16,3 10-1-16,-9 28-8 15,-13 6 4-15,-7 29 8 16,-7 5-5-16,-13 24-5 16,-5 12-7-16,-11 15-15 15,1 18-2-15,12 12 1 16,5-1-1-16,18-9-1 16,9-12 0-16,26-23 1 15,12-6 0-15,18-20 1 16,11-8 1-16,-4-15 0 15,-6-7 1-15,-20-7 0 16,-12-6-4-16,-34-5 39 0,-17 4 15 16,-30 11 21-16,-16 13 15 15,-14 19-30-15,-1 11-6 16,24 8-17-16,13 0-9 16,37 3-14-16,3-8-7 15,15 0-6-15,8-1 1 16,7-6 2-16,16 4 17 15,7-5-5-15,6 5 35 16,5-1-4-16,8 5-33 0</inkml:trace>
  <inkml:trace contextRef="#ctx0" brushRef="#br0" timeOffset="119901.21">14881 4685 399 0,'-10'-20'258'16,"-1"1"38"-16,6 7-81 15,-9-2-29-15,11 2-10 16,-5-3-28-16,0 0-9 15,8-2-18-15,-4-3-12 16,7-1-15-16,-3-1 1 16,1 14-9-16,-2 6-17 0,-6 20-27 15,0 16-16-15,-7 16-23 16,-1 16 5-16,2 14 0 16,3 5-1-16,6 5-4 15,4-1 0-15,1 0 16 16,4 11 12-16,2 1 17 15,-1-3 4-15,6-6-8 16,-10-13-7-16,-3-4-9 16,-3-10-3-16,-2-1-3 15,0-13-2-15,6-14 18 16,0-8-4-16,-2-22-52 16,1-5-8-16,0-17 2 15</inkml:trace>
  <inkml:trace contextRef="#ctx0" brushRef="#br0" timeOffset="120285.58">15256 5135 784 0,'-8'-3'403'16,"-13"2"-66"-16,0 2-127 0,-3 6-20 16,0 2-26-16,-1 7-35 15,1-4-5-15,9-2-29 16,4-3-20-16,11-6-34 16,6 0-10-16,7 2-13 15,3-1-4-15,6 4-6 16,1 5-3-16,-2 0 1 15,3 8 12-15,-7 5 24 16,-7 0 17-16,-11 5 23 16,-9-2-5-16,-9 4-20 15,1-2-14-15,-3-4-17 16,1-3 13-16,1-8-34 16,0-6-36-16,3-8-250 15,6-3 184-15</inkml:trace>
  <inkml:trace contextRef="#ctx0" brushRef="#br0" timeOffset="120704.46">15357 5244 1100 0,'6'48'479'16,"-11"10"-213"-16,-3 0-51 15,8 2-39-15,-1-7-42 16,2-10-59-16,-5-4-9 15,2-5 14-15,-4-2 8 0,-5-4 3 16,3-2-2-16,-8-11-16 16,0-4-10-16,2-6-13 15,4-7-4-15,6-18-9 16,10-10-6-16,15-19-15 16,4-10-6-16,10-18-6 15,-3-7 1-15,-2-15-2 16,-2 3 0-16,1 23-2 15,-1 11-1-15,-3 35-1 16,-1 11-2-16,-4 12 1 16,0 8 1-16,-8 8 2 15,-2 5 2-15,-10 11 2 16,-1 6 0-16,-11 8 1 16,-4 5 0-16,-8 4 1 15,-2-9 3-15,1-5 3 16,-2-10-16-16,14-11-62 0,-3-7 3 15,3-11-691-15,1-9 542 16</inkml:trace>
  <inkml:trace contextRef="#ctx0" brushRef="#br0" timeOffset="121063.67">15718 4362 973 0,'9'-36'490'16,"-3"6"-103"-16,3 7-110 16,5 14-81-16,-3 9-38 15,0 28-55-15,1 16-12 16,-11 27 1-16,0 16-15 16,-4 29-35-16,-1 13-7 15,1 2-8-15,-5 0-1 16,-4-13 1-16,-4-5 6 15,2-8-4-15,6-4 2 0,8-16-6 16,0-9-8-16,2-8-2 16,-2-6-3-16,-2-11-1 15,1-9 0-15,-4-15 3 16,-2-5 1-16,4-8-10 16,-4-5-15-16,3-9-52 15,3-1-40-15,1-10-29 16,1 0-30-16,2-4 105 15</inkml:trace>
  <inkml:trace contextRef="#ctx0" brushRef="#br0" timeOffset="121600.3">14831 4611 744 0,'-17'-35'373'0,"12"3"-126"0,4 6-52 16,2 5-93-16,-1-3-35 15,4 8-44-15,3-3-7 16,8 4 10-16,-1-5-18 16,-4-7 0-16</inkml:trace>
  <inkml:trace contextRef="#ctx0" brushRef="#br0" timeOffset="122866.98">14870 4374 554 0,'4'-34'364'16,"-6"-3"-37"-16,-1 13-38 0,0 2-12 16,-5 0-32-16,3 6-14 15,-3 3-42-15,1 3-21 16,-1 9-58-16,-1 4-30 16,2 19-40-16,0 8-16 15,2 11-9-15,3 2-2 16,3 0-5-16,6-2-2 15,1-6 1-15,1 6 0 16,-1-12 21-16,-8 0 13 0,2 0 170 16,0-3-120-16,13-1-24 15</inkml:trace>
  <inkml:trace contextRef="#ctx0" brushRef="#br0" timeOffset="127197.64">16575 5152 809 0,'45'-71'425'16,"-40"44"-77"-16,-2 4-94 16,-10 4-54-16,-10 5-29 0,-9 9-61 15,-9 6-19-15,-10 17-36 16,-9 5-14-16,-5 15-9 15,-5 7-6-15,5 14-8 16,8 0-4-16,14-1-7 16,16-4-1-16,18-17-5 15,6-5-1-15,21-15 2 16,5-8 0-16,15-17 3 16,2-13 11-16,5-21 24 15,7-14 13-15,-1-13 16 16,2-7-3-16,-10 2-13 15,-1 3-8-15,-4 5-11 16,0-1-5-16,-5-2-7 16,-4 4-4-16,-10 9-4 15,-9 11 2-15,-11 21 3 16,-5 7 7-16,-9 15-1 16,-7 6-3-16,-15 14-6 0,-6 14-7 15,-7 19-4-15,-4 7 0 16,15 11-3-16,2-1 0 15,12-8-2-15,8 0 0 16,11-10 0-16,6-4 0 16,15-3 0-16,0-5 1 15,10-13 0-15,7-2 0 16,3-20 2-16,4-5 2 0,-2-16 2 16,-7-12 2-16,2-6 1 15,-1-4 4-15,-2 1 5 16,0 4 0-16,-15 7 17 15,-9 6 7-15,-11 6 11 16,-3 9 4-16,-12 7-18 16,-4 4-10-16,-5 16-18 15,-5 1-6-15,1 9-4 16,2 4-1-16,1 0 1 16,11 4 3-16,0 1 4 15,3 0-22-15,13-3-55 16,-2-6-38-16,11-8-33 15,9-3 277-15,14-5-115 16</inkml:trace>
  <inkml:trace contextRef="#ctx0" brushRef="#br0" timeOffset="127536.74">17365 5028 1349 0,'4'-16'628'16,"-8"2"-294"-16,-11 1-78 15,-6 11-107-15,-6 1-55 16,-8 9-41-16,-2 3-16 16,6 5-18-16,1-1-4 15,14 0-6-15,7 0-4 0,11-4-3 16,10-1 0-16,5-2 0 16,1 0 1-16,0-1-2 15,-2 1-1-15,1 4 5 16,-7 1 15-16,-3 5 32 15,-14 4 13-15,-9 2 10 16,-11 0-12-16,-6 2-26 16,2 1-12-16,-4-3-13 15,7-1 0-15,6-6 12 16,6-7-27-16,11-9-80 16,4-1-25-16,5-8 92 15,6 2-24-15</inkml:trace>
  <inkml:trace contextRef="#ctx0" brushRef="#br0" timeOffset="128046.38">17609 5076 1399 0,'15'-35'577'0,"-50"42"-321"15,0 7-85-15,-2 7 25 16,-1 3-55-16,9 3-59 16,6-1-22-16,16-1-32 0,5 0-11 15,3-7-9-15,9 3-1 16,-2-3 5-16,3-6 12 16,5 2-34-16,-1-8-28 15,4-7 316-15,2-3-236 16</inkml:trace>
  <inkml:trace contextRef="#ctx0" brushRef="#br0" timeOffset="128395.45">17736 5106 995 0,'3'-4'519'0,"-16"4"-58"16,3 5-217-16,3 4 6 16,-3 1-60-16,10 9-69 15,-6-1-30-15,3 1-39 16,1 0-8-16,5 0-6 15,4-3 1-15,3-8-2 16,6-2-4-16,-3-11-9 16,1-10-3-16,7-4-8 15,0-9-2-15,8 3-7 16,4 2-10-16,4 2-4 16,-5 4-15-16,-4-1-41 15,-6 6-9-15,-7 5-11 16,-2 5 8-16,-5 5 39 15,-5 3 18-15,-5 11 12 16,-6-1 4-16,-3 14 10 0,1 2 4 16,1 7 4-16,4-12 2 31,3-14 15-31,0 2 58 0,-4 31 89 0,2-11-765 16,3-13 491-16</inkml:trace>
  <inkml:trace contextRef="#ctx0" brushRef="#br0" timeOffset="129078.62">18055 5100 1409 0,'0'1'553'0,"-9"15"-341"16,0 7-47-16,-2 14 29 16,-1 6-45-16,2 9-52 15,1 5-17-15,0-7-24 16,0 2 29-16,0-9-14 15,0-8-5-15,2-10 6 16,2-9-36-16,4-13 0 16,1-5-2-16,7-12-9 15,4-10-2-15,7-12-10 16,4-11-5-16,8-12-3 16,2-3-2-16,6-3-3 15,6 8 1-15,-9 13-1 16,4 12 0-16,-17 16 1 0,-11 7-1 15,-8 10 2-15,-5 6 0 16,-1 8 1-16,0 7 1 16,-11 13 0-16,-3 0 0 15,-3 10 1-15,3-4 0 16,-3-10 10-16,7 1-6 16,-4-22-56-16,5-2-29 15,11-11-86-15,5-11-43 16,7-13-42-16,-2-12 16 0,7-16 72 15,-6-3 49-15,6 4 96 16,7 3 11-16,2 13 15 16,-2 3 17-16,1 13 36 15,-11 2 20-15,-8 12 47 16,2 11 4-16,-10 14-12 16,-5 12-4-16,0 17-32 15,-10 1-9-15,-6 11-6 16,9 3-8-16,4 0-16 15,1-8-9-15,13-13-13 16,-5-11 15-16,1-17 8 16,4-5 24-16,3-13 17 15,6-7-18-15,10-2-13 16,5-1-25-16,10-1-18 16,3 5-6-16,-3 4-6 15,-4 1 0-15,-6 5 2 0,-4-1 10 16,-1 1 18-16,-1 2 42 15,0 2-712-15,-8-4 494 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30T15:46:54.43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15909 2802 841 0,'-5'-48'373'15,"4"15"-109"-15,-7 8-68 16,5 14-19-16,-2 7-7 16,-8 6-66-16,4 6-19 15,-5 9-20-15,-8 8 2 16,-3 28 11-16,-10 12 5 0,-10 29 2 15,0 10-8-15,-1 18-18 16,5 6-12-16,1 1-17 16,5-9-7-16,12-24-11 15,2-9-2-15,9-25-3 16,-2-6-1-16,1-17 9 16,4-4-11-16,6-12-108 15,3-9-71-15,-1-12-211 16,1-12-85-16,-3-14-16 15,-7-10 12-15,-9-15 156 16,-7-6 96-16,-6-12 188 16,3 4 109-16,4 0 107 15,11 13 22-15,14 16-10 16,4 2-28-16,5 15 37 16,-4 6 31-16,-5 2 30 15,-2 5 7-15,-1 4-52 0,-2-4-42 16,3 9-68-16,2 8-25 15,0 11-34-15,0 11-6 16,2 15-7-16,0 6-2 16,2 4-8-16,6-1-3 15,-2-8 10-15,1-6 12 16,6-8 30-16,-9-6 13 16,6-6 0-16,-1-1-9 0,-3-2-23 15,5-2-13-15,-5-1-12 16,3-5-6-16,0-9-5 15,3-7 0-15,4-13 3 16,3-9 0-16,-3-16-1 16,5-6-3-16,1-6-7 15,2 5 0-15,2 12 5 16,-1 10-13-16,-1 13 81 16,3 9 60-16,-6 3-96 15</inkml:trace>
  <inkml:trace contextRef="#ctx0" brushRef="#br0" timeOffset="1692.88">15280 3677 171 0,'-8'-21'148'0,"3"-6"69"16,-3-5 6-16,2-2 3 15,1 0 5-15,1 8-3 16,4 6-5-16,-4 9-34 16,4 8-27-16,4 4-56 15,-2 4-31-15,-2-5-29 16,0 0-2-16,11 16-4 16,36 32 2-16,-35-23 4 15,1 4 1-15,-1 10-1 16,-9 5-3-16,5 3-7 15,-6 0-2-15,0 1-1 16,-2-7-1-16,-4-1-2 16,2-2-2-16,0-5-8 15,6 1-1-15,5-5 1 0,-3-3 3 16,4-11 6-16,-10-6 2 16,1-7 5-16,5-2 5 15,-4-14 9-15,10-6 2 16,2-8-2-16,3-9-6 15,10-2-15-15,4-2-5 16,1 3-9-16,6 7-3 16,0 5-4-16,-2-2-1 0,5-1-2 15,1-6-1-15,1-1-1 16,-3 6-1-16,-1 3 1 16,-6 3 1-16,-16 2 2 15,-4 4 0-15,-6 10-1 16,-2 4 1-16,-7 11 1 15,0 6 0-15,-9 8 0 16,-4 5-2-16,-1 8-1 16,6 1-1-16,-6 0-1 15,-3 0 0-15,2-1 0 16,-13-6 1-16,2 1-1 16,-4-2 1-16,-1-1 1 15,4 7-1-15,-5 3 0 16,3 4-1-16,-2-6 1 15,2-8 0-15,4-14 0 16,1-8 1-16,6-7-1 16,-5-6 0-16,3-9-1 15,6 1 0-15,-8-9-1 0,3-2 0 16,-10-9-1-16,-7-8 1 16,11 7-1-16,0-2-1 15,13 6 1-15,3 3-1 16,1-5 0-16,3 0 1 15,-2 2 0-15,1 1 1 16,-1-1 1-16,0 1-2 16,0 9 0-16,1-1 0 0,1 11-1 15,4 8 0-15,1 8-2 16,1 8 0-16,2 16-2 16,1 5 0-16,7 14 0 15,2 3 1-15,4 5 1 16,2-4 0-16,4 5 2 15,-1-5 0-15,3-3 1 16,-2-3 0-16,-1-2 1 16,-5-1 0-16,1-8 1 15,-1-2-2-15,-5-13 1 16,1-3 0-16,-7-6 0 16,0-2 0-16,2-4 0 15,0-1 1-15,2-1 1 16,-3-4 1-16,0-6 1 15,3-4 1-15,4-7 1 16,2-4 0-16,10-8 1 0,1-4 0 16,9-5 6-16,3-1 4 15,4-2 2-15,-1-2 2 16,6-2-7-16,0 2-3 16,-1 4-5-16,-2 5-2 15,-9 8-1-15,-4 3 0 16,-7 10 5-16,2 2 1 15,-4 7-10-15,2 4 1 16,2 1 133-16,0 4-568 0,4 10 364 16</inkml:trace>
  <inkml:trace contextRef="#ctx0" brushRef="#br0" timeOffset="22588.8">15437 2326 622 0,'-15'2'369'15,"8"0"-57"-15,-14-10-92 16,14 0-3-16,3-5-31 16,-3-1-8-16,9-11-18 15,-6-3-14-15,1 0-29 16,3-3-17-16,8 8-31 15,8 0-12-15,13 1-20 16,5-5-8-16,14 2-13 16,7-6-5-16,3 5-6 0,-1 9-1 15,-7 9-2-15,-7 12-2 16,-17 12 0-16,-16 3-1 16,-16 16 1-16,-10 7 1 15,-20 14 3-15,-1 12 2 16,-13 12 1-16,-2-1 0 15,4-2 3-15,3-9 5 16,2-20 21-16,3-3 13 0,6-12 22 16,5-5 10-16,14-2-4 15,1-4-7-15,9-2-17 16,2-3-14-16,3-4-17 16,3-4-5-16,7-3-8 15,3-5 1-15,7-3 0 16,4-5 0-16,6-7 0 15,5-2 1-15,5-2-2 16,5-1-13-16,-2 5-54 16,1 0-75-16,3-2 13 15,6 2 50-15</inkml:trace>
  <inkml:trace contextRef="#ctx0" brushRef="#br0" timeOffset="22976.62">16147 2296 866 0,'16'-34'488'0,"-3"4"-84"0,-3 5-101 16,-8 12-90-16,-5 5-48 15,-13 8-57-15,-5 11-21 16,-11 18-28-16,-3 7-6 16,0 18 1-16,0 11-4 15,9-5-15-15,4-1-8 16,14-14-13-16,10-9-4 15,17-6 2-15,7-10 4 0,10-12 11 16,0-7 13-16,4-12 26 16,0-4 9-16,4-9 14 15,-9-7 3-15,-2-3-16 16,-14-15-7-16,-7-12-22 16,-4-4-15-16,-8-3-14 15,11 14-6-15,-17 18-4 16,-7 8-2-16,-5 15-5 15,-16 5-1-15,-3 5 0 16,2 3-1-16,-6 2 8 16,12 2-10-16,15 4 2 15,3 0 30-15,10 7-849 16,0 0 627-16</inkml:trace>
  <inkml:trace contextRef="#ctx0" brushRef="#br0" timeOffset="32846.97">19726 3066 503 0,'-8'-18'317'0,"8"-3"-14"15,4 2-26-15,-3-2-47 16,9 10-27-16,-11 11-43 16,-6 8-16-16,1 29-25 0,-7 15-16 15,-12 21-5-15,-2 6-6 16,-5 6-19-16,8 2-12 16,5-8-25-16,5-2-7 15,-2-7-9-15,0-5-3 16,5-6-4-16,-3-2-2 15,8-10-2-15,-3-11 1 16,1-1 0-16,2-6-21 0,2-10-84 16,-1 2-43-16,2-19-135 15,-2-6 603-15,-1-18-281 16</inkml:trace>
  <inkml:trace contextRef="#ctx0" brushRef="#br0" timeOffset="33148.16">19371 3577 336 0,'-4'-18'288'16,"-2"-14"-31"-16,0 8 89 16,1 2-62-16,-1 16-64 15,3 6-38-15,-2 14-66 16,-3 11-18-16,1 15-28 16,1 9-2-16,5 13 9 15,3 3 6-15,5-2 9 16,0-7 2-16,3-12-3 15,1-9-1-15,3-13-9 16,2-2-5-16,0-11-9 0,0-2-5 16,-2-6-16-16,0-5-6 15,2-5-12-15,0-7-7 16,7-8-8-16,3-4 0 16,3-16 2-16,-1-2-17 15,9 2-50-15,-1 6 53 16,11 13-19-16</inkml:trace>
  <inkml:trace contextRef="#ctx0" brushRef="#br0" timeOffset="33476.29">20347 3042 1134 0,'-4'-11'504'0,"0"11"-250"16,0 0-35-16,-3 10-45 15,-1 5-36-15,-3 18-38 16,-5 12-6-16,2 26-17 16,-1 10-7-16,-10 7-9 15,4 3-4-15,-3-7-9 0,7-2-8 16,0-6-15-16,4-8-8 15,7-12-7-15,2-5-2 16,4-11 3-16,0-2 2 16,2-7-28-16,-13-8-37 15,8-3-130-15,-5-6-85 16,-1-9 159-16</inkml:trace>
  <inkml:trace contextRef="#ctx0" brushRef="#br0" timeOffset="33921.62">19958 3807 794 0,'0'-12'456'0,"4"4"-71"16,1-1-32-16,-2 4-99 15,2 7-56-15,-4 5-75 16,1 7-24-16,-2 18-33 16,0 0-11-16,0 12-14 15,-3-1-3-15,3-4 0 16,1 0 2-16,9-7 9 15,3-2 3-15,4-13 9 16,7-6 3-16,-5-11 6 16,7-2 3-16,1-10-4 15,-10-5-8-15,6-2-22 16,-8-5-12-16,10-3-15 16,4-2-3-16,3-9-1 15,4-1 1-15,-3-4 13 16,-5 1 3-16,4 2 111 0,-3 0-41 15</inkml:trace>
  <inkml:trace contextRef="#ctx0" brushRef="#br0" timeOffset="39780.61">19268 2094 1012 0,'-38'2'488'16,"4"8"-72"-16,-3 12-354 16,-1 3 16-16,0 12 0 15,-2 8-2-15,10 7 13 16,7 7-3-16,11-9-2 0,5-3-6 16,17-6-21-16,6-13-12 15,20-7-3-15,9-11 2 16,10-18 16-16,2-7 16 15,-14-11 17-15,-9-6 3 16,-16-4-6-16,-9-5-9 16,-10-10-25-16,-8-4-10 15,-5-3-13-15,-1 3-10 0,-3 18-15 16,7 8-2-16,-8 13-14 16,11 8-10-16,-9 5-29 15,-5 2-17-15,5 8 245 16,-3 2-151-16</inkml:trace>
  <inkml:trace contextRef="#ctx0" brushRef="#br0" timeOffset="40026.94">19637 2186 676 0,'17'11'407'0,"-19"11"-7"16,-1 11-77-16,4 13-66 16,-10-1-47-16,6 4-85 15,0-7-33-15,6-5-46 16,-6-4-8-16,-3-7-24 0,4 0-31 16,-9-4-87-16,7-3-56 15,3-2-141-15,-10-6-67 16,-1-4 236-16</inkml:trace>
  <inkml:trace contextRef="#ctx0" brushRef="#br0" timeOffset="40308.8">19523 2417 842 0,'-1'-79'509'0,"1"0"-84"0,2 20-122 16,1 8-52-16,-1 24-81 16,-2 1-28-16,7 17-52 15,3 0-21-15,7 7-23 16,13 4-12-16,6-1-15 15,5 7 0-15,2 1 0 16,-2 4-1-16,-5 10-1 16,-4 3-3-16,-8 10-3 15,-6 4-3-15,-17 5 9 16,-4 8 9-16,-17-6 16 16,-5-3 15-16,-13-1 3 15,-3-5-5-15,-4-4-17 16,-2-5-5-16,1-7-11 15,5-6-22-15,8-7 121 16,10-2 59-16,12-7-114 16</inkml:trace>
  <inkml:trace contextRef="#ctx0" brushRef="#br0" timeOffset="40812.97">20537 2176 1257 0,'-13'-19'549'0,"-12"12"-288"16,-3 7-45-16,-10 19-84 15,-4 10-24-15,-6 24-33 16,4 10 0-16,12 8-6 15,9-4-8-15,17-14-18 16,6-7-5-16,18-14 11 0,7-4 5 16,15-13 18-16,4-9 6 15,-4-16 2-15,-2-8 6 16,-11-9 3-16,-9 0-4 16,-14-8-21-16,-8-6-14 15,-6-8-24-15,-3-3-8 16,0 4-12-16,2 7-7 15,2 18-30-15,3 5-11 16,6 18 154-16,0 1-97 0</inkml:trace>
  <inkml:trace contextRef="#ctx0" brushRef="#br0" timeOffset="41191.96">20493 2677 1200 0,'8'4'614'0,"-1"-3"-180"16,4-2-34-16,4-11-89 16,4-7-77-16,9-8-98 15,-8-13-38-15,14-11-44 16,6-2-10-16,-1-15-11 16,7-7-4-16,-9 3-7 15,-8 3-4-15,-7 19-7 16,-4 16 0-16,-6 12 6 15,-2 6 3-15,-1 12 3 16,-2 2 1-16,-1 11-3 0,-4 6 1 16,-5 17 0-16,-1 10-1 15,-3 22-4-15,0 1-3 16,6 9-6-16,1-8-3 16,4-19 0-16,6-5-1 15,-1-14 1-15,1-1 1 16,-4-5-13-16,1-3-18 0,-7-6-26 15,-1-7-23-15,-9-1 19 16,-6-4-60-16,-5-2 84 16</inkml:trace>
  <inkml:trace contextRef="#ctx0" brushRef="#br0" timeOffset="41343.56">20693 2581 917 0,'-31'-12'576'16,"3"4"-85"-16,15 2-114 15,10 3-45-15,7-3-102 16,7-4-30-16,16 3-70 15,0-2-25-15,5 0-47 16,4 10-25-16,-6-5 6 16,-3 3 3-16,2-1 117 15,-3-4-1-15,0 13-93 16</inkml:trace>
  <inkml:trace contextRef="#ctx0" brushRef="#br0" timeOffset="45085.88">12233 3645 824 0,'11'-16'480'16,"-5"-2"-94"-16,-5 5-135 15,-4 3-31-15,-6 8-81 16,2 8-30-16,-6 11-37 16,-1 5-13-16,-4 20-11 0,0 5 1 15,1 16 0-15,5 10-7 16,-7-8-12-16,9 3-6 15,1-15-12 1,-2-7-2-16,11-6 7 0,0-3-3 16,-2-7-28-16,-2-5-9 15,11-10 7-15</inkml:trace>
  <inkml:trace contextRef="#ctx0" brushRef="#br0" timeOffset="45773.29">11894 3999 896 0,'-16'-9'446'0,"-1"0"-145"16,-2 0-32-16,5 6-55 15,1 1-37-15,5 7-50 16,-4 2-17-16,12 0-32 16,1-1-10-16,3 1-7 15,8 0-5-15,-8-3-12 0,2 6-6 16,0-1-8-16,-3-3-5 16,2 9-4-16,-2-5-2 15,-1 2-2-15,3 1 0 16,1-2 0-16,1 1-1 15,-1-2 1-15,2-1-1 16,-5-4-2-16,3-1-1 16,-2 0-2-16,-2-2-1 0,4-1 2 15,-4-1 1-15,-2-1 3 16,0 0 2-16,0 0-3 16,0 0-2-16,3-2-5 15,11-6-2-15,30-14-3 16,-25 16 0-16,4 2-2 15,-5 1 1-15,10-1-1 16,0 0 0-16,4-5 1 16,7 0 0-16,0-3 0 15,-4 0 0-15,2 1 0 16,-3-2 0-16,-5 0 1 16</inkml:trace>
  <inkml:trace contextRef="#ctx0" brushRef="#br0" timeOffset="46382.66">12424 4093 1638 0,'-31'6'819'0,"13"0"1"0,-33 7-820 0,36 1 1 16,-1 0 0-16,-1-5 0 0,8 0 1 15,-3-2 0-15,-4-2 1 16,-3 2 0-16,-15-4 1 16,6 5-2-16,0 1 0 15,-2-1-1-15,7 1 0 16,0-7 0-16,1-3 0 15,-1-4 1-15,4-5 0 16,-2-1 0-16,-3-6 1 16,7 3 0-16,-3-5 0 15,-1-1 0-15,3-4 0 16,0-1-1-16,-5-1 0 16,3 0-1-16,0 1 0 15,-2 3 0-15,0 1-1 16,-2 6 0-16,7 12-2 15,3-3 1-15,10 6-1 16,1 1 0-16,3-1-2 0,0-1 0 16,0 1-2-16,0 0 2 15,18 9 3-15,33 30 1 16,-31-21 0-16,2-2 2 16,2 2-1-16,1-4 0 15,7 8-1-15,1-3 1 16,-5-1-1-16,2-1 1 15,-13-5-1-15,-1 1 1 16,-6-2-1-16,-7 2 1 0,2 3 1 16,0 2-1-16,-5 1 0 15,3 1 2-15,1-5-2 16,-4-4 0-16,3-5 1 16,-1-4 0-16,-1-3 3 15,-1 0 3-15,0 0 0 16,2-6 1-16,4-19-2 15,44-30 0-15,-12 25-3 16,3 0 1-16,2 3-2 16,1 3-1-16,-9 5 1 15,-2 2 8-15,-3 1-9 16,-3 7-2-16,-4 4-43 16,-9-1-16-16,-2 7-499 15,-11-3 396-15</inkml:trace>
  <inkml:trace contextRef="#ctx0" brushRef="#br0" timeOffset="46786.58">12241 3666 595 0,'-2'-6'434'16,"-2"0"-8"-16,1 4-107 15,0 2-43-15,2 0-97 16,0 0-31-16,-3 11-38 15,-1 17-4-15,-13 70-14 16,10-31-13-16,-5 0-29 16,3-5-10-16,0-11-18 15,0-9-2-15,1-13 10 16,0-5 6-16,5-8 4 16,-5-1-1-16,4-2-15 15,-10-6-5-15,12-2 38 0,2-3 14 16,7-3-106-16,20 0 52 15</inkml:trace>
  <inkml:trace contextRef="#ctx0" brushRef="#br0" timeOffset="58175.19">10471 3170 607 0,'-42'9'374'0,"4"0"37"16,5-2-107-16,15-8-75 15,6-3-38-15,18-15-100 16,11-3-31-16,27-5-34 15,16-5-5-15,14 9 7 16,1 6 4-16,-12 11-4 16,-15 6-1-16,-16 16-5 15,-14 3 2-15,-18 10 25 16,-9 3 11-16,-14 4 13 16,-7 3-1-16,-5-2-23 15,4-2-12-15,11-8-23 16,12-8-6-16,17-8-8 15,10-3 0-15,11 0 0 16,-1 1 0-16,-1 7 0 16,-2 7-1-16,-11-1 5 15,-4 2 17-15,-11 1 21 0,-9-5 11 16,-6 7 11-16,-4-3-11 16,-6 1-16-16,1-1-7 15,10-4-15-15,-8-3 7 16,7-8 3-16,11-5-19 15,1-14 224-15,18-6-175 16</inkml:trace>
  <inkml:trace contextRef="#ctx0" brushRef="#br0" timeOffset="58553.45">10895 3213 1045 0,'8'-31'568'15,"0"3"-163"-15,4 3-192 16,3 2-39-16,7 4-107 16,10 4-25-16,5 4-16 15,12 6-2-15,-2 1 5 16,-8 1 1-16,-7 4-4 16,-12 4-3-16,-9 19-6 15,-8 7 0-15,-17 25 9 16,-9 11 5-16,-15 13 9 15,-6 5 13-15,-13-10 32 16,-6-8 18-16,7-17 19 16,5-8-5-16,28-11-29 15,11-8-17-15,15-10-25 0,8-4-5 16,14-13-2-16,8-4-4 16,9-9-8-16,2-4-8 15,3-1-8-15,-3-4 1 16,-5 1 6-16,4 2-16 15,-5 2 21-15,-2-2 77 16,1 14-78-16</inkml:trace>
  <inkml:trace contextRef="#ctx0" brushRef="#br0" timeOffset="59317.4">11893 3170 919 0,'-9'-17'485'16,"8"-3"-165"-16,4-12-120 15,11 7-41-15,14-3-68 16,6 2-15-16,7-2 5 16,-5-4 0-16,-2 11-16 15,-9 3-11-15,-4 18-33 16,-3 16-8-16,-16 15 1 16,-3 11 5-16,-20 12 9 15,-5-2 0-15,0 2-5 16,-2-1-4-16,17-11-8 15,6-5-4-15,11-14-2 0,16-9 1 16,7-14 3-16,5-2 3 16,6-8-1-16,-6-1-2 15,0 14-5-15,-12 3-2 16,-13 10 30-16,-10 1 16 16,-17 10 25-16,-3 7 9 15,-12 1-26-15,2 8-13 16,2-12-23-16,1-5-8 15,11-7 24-15,9-2-14 0,8-6-55 16,8-4 13-16,14-6-12 16</inkml:trace>
  <inkml:trace contextRef="#ctx0" brushRef="#br0" timeOffset="59632.09">12424 3169 860 0,'11'-10'469'0,"-17"10"-55"16,-14 2-139-16,-6 17-77 16,-6 5-44-16,3 15-68 15,5 3-20-15,13 1-28 16,6-2-15-16,13-8-15 16,7-1 7-16,6-7 23 15,4-5 15-15,9-9 39 16,2-7 11-16,-2-6 8 0,-13-6 1 15,-18-9-17 1,-7-6-13-16,-8-8-24 0,2 1-13 16,-3-11-23-16,-3-4-5 15,-10-2-4-15,3 4 8 16,0 14-17-16,3 5-7 16,11 15 159-16,3 3-767 15,10 12 499-15</inkml:trace>
  <inkml:trace contextRef="#ctx0" brushRef="#br0" timeOffset="60240.98">12987 3109 1150 0,'-7'-14'528'15,"19"2"-257"-15,5-7-28 16,18 2-83-16,6-2-52 16,1-2-46-16,8 4-16 15,-9 3-21-15,-2 7-3 16,-14 9-6-16,-4 9-2 16,-13 4 11-16,-7 4 6 0,-8 4 9 15,-10-1 2-15,-6 8-3 16,-3 0-8-16,-1-6-11 15,4 2-6-15,13-7-8 16,6-5-3-16,12-1-2 16,5-4-1-16,4-2 2 15,3-1-1-15,-1-2 0 16,3 3-1-16,-3 2 0 16,2 6 8-16,-10-2 21 15,-5 1 17-15,-7 5 26 16,-10-7 3-16,-4 10-7 15,-7 0-10-15,-6-1-24 16,-1 0-8-16,-2-5-11 16,3-3-4-16,6-1 14 15,1-2 2-15,9 5-61 16,1 1-32-16,5-6 231 16,6 2-162-16</inkml:trace>
  <inkml:trace contextRef="#ctx0" brushRef="#br0" timeOffset="60576.07">13657 3143 945 0,'44'-34'584'0,"-4"4"-94"16,-19 9-184-16,-7 5-40 16,-16 12-117-16,-7 5-25 0,-18 13-56 15,-8 12-26-15,-19 16-10 16,-4 8 0-16,7 16-7 15,13 0-6-15,25-8-13 16,9-12-2-16,22-15-4 16,10-14 7-16,18-12 25 15,12-8 22-15,10-16 28 16,-1-9 12-16,-12-16 0 16,-7-5-9-16,-23-10-12 15,-10 0-14-15,-22 1-21 16,-13 4-11-16,-19 11-15 15,-7 7-5-15,3 15 10 16,4 9-1-16,9 6 68 16,3 7 0-16,9 9-49 15</inkml:trace>
  <inkml:trace contextRef="#ctx0" brushRef="#br0" timeOffset="69587.83">10445 3856 467 0,'-15'-16'270'15,"-2"11"-39"-15,-4-1-29 16,7 7-60-16,-3 0-24 15,8 1-21-15,5-1-5 16,0 0-10-16,9-1-3 16,4-1-12-16,4 1-4 15,10 4-3-15,-3 4-6 16,3 12-16-16,5 3-10 16,6 8-11-16,2 3-2 15,-3-4-4-15,2-4-1 0,7-10 1 16,3-5 1-16,8-5 11 15,2-2 8-15,0-6 10 16,1-2 5-16,6-4 1 16,-3-1-3-16,-8-8-2 15,-1 0-2-15,-8-8-5 16,0-5-2-16,-5-1-9 16,-1-4-2-16,-4 0 2 15,-3 2 1-15,1 2 2 16,-2 3 0-16,-4 7-6 15,-2 0-3-15,-8 9-6 16,-5 1-2-16,-6 6-4 16,-3 2-3-16,2 6-3 15,-3-3 0-15,0 0 0 16,-5 13 0-16,-9 13 2 0,-43 32 0 16,26-19 1-16,-14-4 0 15,3 2-1-15,0-2 0 16,-8-9 0-16,14-1-1 15,1-6 1-15,-2-8 1 16,-2 0 2-16,-9-3 1 16,-8-4 1-16,1 2 1 15,-7-5-2-15,6 0 0 16,3-1-1-16,0-7-1 0,4-6-1 16,3-2 1-16,-4-3 0 15,4-1 0-15,4 3 0 16,0-3 0-16,13-3-2 15,2 3-1-15,8-9 0 16,1 3-1-16,9-2 1 16,7-1 0-16,7 2-1 15,5 1 0-15,8 9-1 16,0 6-2-16,1 8 0 16,3 5 0-16,1 6 0 15,3 5 0-15,3 2 1 16,5 5 1-16,2 4 0 15,-3 2 0-15,-2 6 1 16,-8 0 0-16,-6-1 0 16,-6-4 0-16,12 2 0 15,-1-5 1-15,7-2 0 0,6-4 0 16,0-11 0-16,3 0 1 16,2-7 0-16,3-1 0 15,5 1 0-15,4-1-1 16,-5-2 1-16,3 2-1 15,-7-8 0-15,-3 0 1 16,10-4 1-16,-4-6 1 16,-12-4 2-16,11 1 0 15,-7-7 1-15,-2-3 1 0,9-8 1 16,-13-1 3-16,-5-1 0 16,-3 4-1-16,-6 9-4 15,-4 5-2-15,-6 11-3 16,1 2-2-16,-8 8 0 15,1 2 0-15,-1 3 0 16,-1-3-1-16,0 0 0 16,0 3 1-16,-3 13 0 15,-8 28 1-15,0-22 1 16,-5 2 0-16,-21 2 0 16,-4 5 1-16,-10 3 1 15,-5-3-2-15,-1-1 1 16,0-7 0-16,-3-8 0 15,6 1 1-15,-6-5 0 16,-3-4 0-16,3-1 0 16,-5-2 1-16,12-4-3 15,3 2 1-15,3-3-1 0,2-2-1 16,1-4 1-16,2-1 0 16,-1-2 0-16,0-2 0 15,6 0 0-15,10 0 0 16,0-5 0-16,4 2 0 15,3-9-1-15,-5 1 0 16,15 3 0-16,2-6-1 16,11 12-1-16,5-2-1 0,7 7-1 15,5 5 0-15,0 4-1 16,-7 6 1-16,10 2 0 16,5 8 1-16,2 3 0 15,13 4 0-15,-5 6 0 16,-5-1 1-16,-4 2-2 15,-4-3 2-15,-1 3-1 16,3 2 2-16,8-5 0 16,1-2 1-16,6-5 0 15,1-4 0-15,-4-4 0 16,2-2 0-16,2-6 0 16,5-1 0-16,6-8 1 15,-1 0 1-15,1-8 0 16,-4-3 0-16,0-6 0 15,-3-3 1-15,-4-5 0 16,-4-1-1-16,-5-4 0 0,-1 2-1 16,-2 7-1-16,-2 2 0 15,-9 5-1-15,0 7 0 16,-11 3 0-16,-3 4 0 16,2 8 0-16,-7-2-1 15,-6 4 1-15,2 2 0 16,-5 11 1-16,-5-2 0 15,-10 1 2-15,-6 1 2 0,-15-5 27 16,14 5 8 0,3 5 218-16,0 1 4 0,11 3-146 15</inkml:trace>
  <inkml:trace contextRef="#ctx0" brushRef="#br0" timeOffset="75666.1">12121 3665 560 0,'-17'-25'363'0,"4"8"9"15,-4 2-60-15,11 5-71 16,-1 2-29-16,1 1-58 15,-1 1-30-15,-3 3-57 16,11 4-23-16,6 6-25 16,9 3-7-16,1 4-2 15,-2 1 0-15,9 4 2 16,0 1 0-16,13 5-2 16,-2-2 1-16,6-2 0 15,2 0 1-15,2-4 0 16,4 3 0-16,-8-6-2 15,-1-2 0-15,-8-6 0 0,-1-3 0 16,-1-3 0-16,-3-10-1 16,2-8 5-16,-4-7 7 15,3-7 12-15,3 2 8 16,-13 0 2-16,-4 2-3 16,-5 7-5-16,-12 2-1 15,3 2-2-15,-3 6-2 0,-7 0-8 16,4 2-4-1,-5 4-9-15,-2 0-2 0,-1 5-3 16,-1 2-2-16,-1 6-2 16,-4 2 0-16,-6 4 0 15,-4 6 0-15,-5 4 0 16,2 4 1-16,-5 4 0 16,1 3-1-16,-2-4 1 15,-4-2 0-15,8 2 1 16,-2-9 0-16,0-7 2 15,-1-3 0-15,-6-11 1 16,-3-5 1-16,4 0 0 16,13-2 0-16,-4-10-2 15,2 4-1-15,2-11 0 16,-7-7 1-16,12 4-1 16,6-3 1-16,5 5-2 15,2 1 1-15,7 0-1 0,4 3-1 16,6 1-1-1,4 4-1-15,4 4-1 0,-2 1 0 16,1 5-2-16,-2 4 1 16,6 8-3-16,3 4 1 15,7 7 2-15,7 3 0 16,-9 2 1-16,1 0 1 16,2 4 0-16,0-1 1 15,8 1 0-15,-1 3 0 16,3-2 0-16,-8-3 1 0,0 2 0 15,1-8-1-15,-1-2 2 16,4 1 0-16,3-7 0 16,0 4 0-16,-7-10 2 15,-1-5-1-15,-3-3 4 16,-1-1 1-16,5-2 5 16,-1 3 4-16,-1-7 18 15,1-2-3-15,0 4-42 16,-2-2-29-16,-5 11 65 15,-8 14-42-15</inkml:trace>
  <inkml:trace contextRef="#ctx0" brushRef="#br0" timeOffset="76435.09">13144 3673 421 0,'-9'-13'260'0,"5"3"-9"15,3 2-20-15,1 5-55 16,-1 3-29-16,3 4-33 16,-2-4-13-16,1 6-9 15,9 21-1-15,21 35-15 16,-6-25-8-16,8-4-9 15,9 1 2-15,8-6 2 16,0-12-1-16,8-2-10 16,-1-7-5-16,0-7-8 15,2-1-2-15,-10-9-5 16,-2-4-3-16,-4-3-1 16,-4-3 1-16,-2-11 7 15,1-1 4-15,-3-12 3 0,2 2 1 16,1 2-7-16,3 1-4 15,-7 4-6-15,-2 4-1 16,-12 5-4-16,-6 6-1 16,-8 10-3-16,-6 3-2 15,-5 6-6-15,-6 1-2 16,-4 12-6-16,-1 3-2 16,-4 7 0-16,1 3 1 0,-4 0-1 15,3-1 0-15,-1 5 1 16,-4 3-1-16,-1 6 1 15,-6-3 1-15,-6 2 0 16,2 0 2-16,-3-8 2 16,1 4 2-16,-7-8 3 15,-3-10 1-15,-1-4 2 16,2-13 1-16,10-6 1 16,-5-9 1-16,15-5-1 15,3-3-2-15,2-3-3 16,13 13-2-16,-7 1 12 15,-4 7-27-15,-2 12-26 16,-4 5 105-16,-3 17-76 16</inkml:trace>
  <inkml:trace contextRef="#ctx0" brushRef="#br0" timeOffset="77259.89">11971 3717 671 0,'4'-17'338'0,"-1"5"-89"16,-2 4-40-16,-2 5-73 15,1 3-21-15,3 3-38 16,-3-3-8-16,0 0-5 16,21 6-1-16,36 40-7 0,-23-24-2 15,1 4-6-15,2-4-7 16,-2-1-14-16,-1 3-5 16,1-9-2-16,0-1 1 15,5-4 2-15,1-5 3 16,-2-10 3-16,1-1 3 15,-8-10 13-15,-5-3 3 16,2-2 0-16,-2 1-2 0,-3-3-12 16,3 2-1-16,-9 1 5 15,-5 0 2-15,-4 6 8 16,-4-1-2-16,-2 7-3 16,-3-2-4-16,0 4-9 15,-4 2-5-15,-2 4-12 16,-3 5-4-16,-5 7-7 15,-1 8-2-15,3 12 0 16,-4 2 0-16,-5 3 1 16,-2-1 0-16,-5-5 1 15,-2-5 1-15,6-1 1 16,-3-4-1-16,-5-11 2 16,5 1 1-16,-8-11 3 15,1 0 1-15,6-2 2 16,-6-4 1-16,2-6 0 15,-6-9-1-15,-1-5 0 16,-3-7-2-16,6-3-2 16,7 4-3-16,9 7-2 0,1 3-2 15,12 12 0-15,-2 4 4 16,-3 4-6-16,13 5-23 16,6 6-36-16,17 8-43 15,7 11 58-15</inkml:trace>
  <inkml:trace contextRef="#ctx0" brushRef="#br0" timeOffset="78250.8">10417 3920 255 0,'0'0'142'15,"0"0"-7"-15,7 11-35 16,2 11 18-16,9 26 10 16,-11-23-10-16,19-1-17 15,0-4-14-15,3 0-20 16,2-7-5-16,4-5-10 16,7-3-3-16,13-1-6 15,2 0-6-15,-13-4-12 16,-1-6-5-16,-1-1-5 0,-3-3 4 15,7-3 12-15,0 2 7 16,-3-10 7-16,-2 2-2 16,-2-6-14-16,-3 0-6 15,-7 2-7-15,-3 3-2 16,-11 8 1-16,-5 5-28 16,-4 10-83-16,-4 3 67 0</inkml:trace>
  <inkml:trace contextRef="#ctx0" brushRef="#br0" timeOffset="78737.5">12250 3733 481 0,'-8'-22'267'0,"1"10"-61"15,3 8-55-15,2 8-75 16,1 7-17-16,3 8-9 15,2 1 7-15,4 8-5 16,4-2-10-16,9 4-20 16,2-2-5-16,14-1-4 15,-1 0 2-15,9-3-6 16,2-1 37-16,2-7-33 16</inkml:trace>
  <inkml:trace contextRef="#ctx0" brushRef="#br0" timeOffset="79434.14">13292 3895 734 0,'0'-12'287'0,"0"8"-167"16,-4 8-64-16,2 8 14 0,-1 2 28 16,0-1 13-16,3 3-30 15,0-3-8-15,4 2-13 16,1-5-5-16,6 3-10 15,4 0-7-15,8-2-9 16,0 2-2-16,11-6-4 16,-2-3-2-16,5-5-1 15,2-6 1-15,3-4 4 16,4-5 0-16,-3-8 2 16,3 2 2-16,-4-12 8 15,2 0 3-15,-5 2-1 16,-3 0-4-16,-10 3-12 15,-4 3-4-15,-11 1 0 16,2 4 1-16,-3 8 0 16,-4 1-1-16,0 9-7 15,-5 3-4-15,-5 9-7 0,-2 5-1 16,-2 11 0 0,3 4 2-16,5 4 1 0,-2 1-1 15,-9-2 1-15,-4-4 0 16,-8 2 2-16,0-4 1 15,-7-5 5-15,-5 0 1 16,-4-8 12-16,-7-1 9 16,1-8 12-16,-3-5 10 0,-2-11 7 15,1-10-2-15,7-14-9 16,9-5-9-16,2-3-21 16,7 2-7-16,2 8-9 15,4 8-2-15,6 5-1 16,2 6 1-16,8 9 28 15,-1 3-11-15,3 10-251 16,-2 3 185-16</inkml:trace>
  <inkml:trace contextRef="#ctx0" brushRef="#br0" timeOffset="83291.8">21059 4675 385 0,'-46'-19'237'0,"8"3"-3"16,4 2-20-16,10-3-30 15,7-3-19-15,7-3-42 16,8-3-21-16,8-3-40 16,11-4-13-16,12-2-16 15,14 3-6-15,12-1-9 16,7 2 0-16,14 5 4 16,-1 0 3-16,12 18 5 15,5 6 2-15,-3 12-2 16,2 10 0-16,-6 9-1 15,-11 6-2-15,-5 12-5 16,-7 1-3-16,-10 7-7 0,-6 2-1 16,-14 14 0-16,-5 10 0 15,-11 12 5-15,-6 3 0 16,-1-5 2-16,-4 2 1 16,-8 11-2-16,-2 9-1 15,-2 8-1-15,-7 9 6 16,2 1 6-16,3 5 1 15,-8 8 5-15,2 5-6 16,1 0-7-16,-8 2 1 0,-3 17-3 16,3-2 0-16,-5 12 7 15,6 8 2-15,1-11 4 16,-1 2 1-16,4-1 0 16,-4-12 1-16,-4 19 3 15,-7 0 7-15,-14 0 8 16,1 19 3-16,-12-17 8 15,-6 5-9-15,10-4-16 16,2-19-5-16,24-9-18 16,22-17-3-16,27-29-7 15,22-8-1-15,20-27-2 16,-1-13 0-16,5-17 1 16,-4-9 1-16,-9-12 0 15,5-7 2-15,-13-12 1 16,-3-2 2-16,-9-5 0 15,-7 1 0-15,-10 5-1 0,-3 0-2 16,-9 10-1-16,4 2 0 16,-5 6 0-16,-4 2-1 15,-1 4-1-15,-7 5 0 16,-8 7 1-16,-3 4 0 16,-13 15-1-16,-7 8 0 15,-17 25-1-15,-5 18 0 16,-4 22-1-16,8 11 0 0,16 7-1 15,20-3 0-15,34-9-2 16,15-5 1-16,30-11 1 16,10-3-1-16,20 1 1 15,10 1 1-15,-4 7 2 16,-8-8 0-16,-19 8 1 16,-10-7-1-16,-3-4 0 15,-3 6-1-15,-11 0 1 16,-9 4 0-16,-21 9-6 15,-11 4 10-15,-23 9 28 16,-8 8 2-16,-24 14 15 16,-13 9-7-16,-23 10-20 15,-31 3-1-15,-29-1-6 16,-1 12-2-16,-26-13-7 16,12-10 0-16,24-17-2 15,-5-37 4-15,28-36-13 0,16-20-20 16,16-40 185-16,20-17-4 15,39-50-78-15</inkml:trace>
  <inkml:trace contextRef="#ctx0" brushRef="#br0" timeOffset="84164.48">22401 8992 998 0,'-15'21'483'0,"9"-16"-184"16,4-4-40-16,2-15-93 15,1-7-31-15,8-23-41 16,1-16 7-16,15-35 6 16,10-20-9-16,5-48-14 15,8-17-15-15,7-1-32 16,-4 8-8-16,-5 49 0 16,-6 23 12-16,-15 38 20 15,-4 12 11-15,-9 22 0 16,-1 8-9-16,-8 19-17 15,-3 7-8-15,-3 29-13 16,-2 20-9-16,-2 38-10 16,1 15-2-16,6 28-2 15,5-3 1-15,10-7 0 0,9-7 1 16,10-32 0-16,8-9 1 16,-5-21-9-16,-5-9-11 15,-11-12-69-15,-14-12-19 16,-15-10-78-16,-8-11-110 15,-25-16 205-15</inkml:trace>
  <inkml:trace contextRef="#ctx0" brushRef="#br0" timeOffset="84289.27">22712 8543 727 0,'-21'-15'495'0,"11"7"-45"16,8-3-134-16,7 0-58 0,21-4-125 16,2-6-41-16,20-3-56 15,9-1-14-15,12 1 30 16,9 3-9-16,-1-6-21 15</inkml:trace>
  <inkml:trace contextRef="#ctx0" brushRef="#br0" timeOffset="84494.72">23630 7795 1216 0,'-30'40'521'0,"7"18"-252"15,-3 0-68-15,-10 36-33 16,7 17-31-16,-2 8-55 16,8 5-21-16,6-7-27 15,5-14-9-15,16-9 2 0,-2-7-20 16,13-28-30-16,14-12-64 16,-7-30 46-16</inkml:trace>
  <inkml:trace contextRef="#ctx0" brushRef="#br0" timeOffset="84705.16">23880 7700 1106 0,'14'11'566'0,"-33"15"-120"16,0 19-152-16,-19 13-87 16,0 12-38-16,2 21-76 15,2 7-32-15,11 21-48 16,2 7-6-16,12 7-2 15,3 2 9-15,11-9-2 16,5-11-22-16,-1-31 1 16,3-14-433-16,-8-33 323 15</inkml:trace>
  <inkml:trace contextRef="#ctx0" brushRef="#br0" timeOffset="85014.34">22397 9210 1886 0,'-24'0'649'15,"43"6"-542"-15,15 0-17 16,34 3 4-16,12-6 14 16,26-11-35-16,23-2-13 0,19-14-17 15,13 0-9-15,11-3-14 16,-7 2-2-16,-15 6 15 16,-11 3-25-16,-36 5 218 15,-19 4-165-15</inkml:trace>
  <inkml:trace contextRef="#ctx0" brushRef="#br0" timeOffset="85214.8">22905 9422 1352 0,'-26'-13'672'15,"11"-1"-65"-15,54-7-465 16,21-3 4-16,38-16-4 15,21 0-12-15,21-9-68 0,8-9-24 16,5 11-15-16,-4 0 26 16,-18 17 149-16,-8 16-4 15,-30 15-92-15</inkml:trace>
  <inkml:trace contextRef="#ctx0" brushRef="#br0" timeOffset="85792.77">22725 11005 883 0,'-32'-2'505'0,"10"-8"27"16,12-20-403-16,10-10 12 15,16-35-36-15,5-21-10 16,21-38 0-16,6-16-5 16,22-14-20-16,-5 8-21 15,3 26-24-15,-7 15 2 16,-19 39 16-16,-1 15 15 0,-18 24 14 15,-5 9 1-15,-12 17-9 16,-2 10-8-16,-1 25-15 16,-3 10-7-16,2 33-6 15,1 17-3-15,1 30-4 16,1 10-4-16,2 3-3 16,1-5 2-16,2-16 2 15,2-9-23-15,-1-20-27 16,-1-12 6-16,-10-14 209 15,-8-8-139-15</inkml:trace>
  <inkml:trace contextRef="#ctx0" brushRef="#br0" timeOffset="85932.4">22821 10683 1465 0,'-14'-17'616'0,"23"-4"-370"15,16 0-58-15,29-3-110 16,8-6-29-16,18 1-25 0,1 2 25 15,3 1 56-15,11 1 253 16,19 10-241-16</inkml:trace>
  <inkml:trace contextRef="#ctx0" brushRef="#br0" timeOffset="86240.43">24005 10092 1225 0,'-1'-22'592'15,"-23"6"-212"-15,-1 10-108 16,-21 19-98-16,-12 8-51 0,-2 19-59 15,-6-3-20-15,16 9-23 16,9-3-5-16,15-8-7 16,10-2-1-16,15-6-6 15,7 2 0-15,22 1 0 16,9 3 0-16,9 0-2 16,1-2 12-16,-3 4 44 15,-6 3 20-15,-21-1 37 16,-10 2 3-16,-22 3-21 15,-13-4-15-15,-7 1-30 16,-6-1-15-16,-3-12-18 16,3 0-4-16,7-12 1 15,3-7-11-15,18-9-25 16,-4-6 1-16,11-6 134 16,14 2-92-16</inkml:trace>
  <inkml:trace contextRef="#ctx0" brushRef="#br0" timeOffset="86486.77">24423 10243 810 0,'50'-41'533'15,"-56"26"89"-15,-23 11-270 16,-30 28-38-16,-18 7-69 16,-8 23-85-16,2 9-22 0,20 8-42 15,17 6-15-15,20-10-25 16,17-2-17-16,14-20-12 15,3-8 0-15,22-13-2 16,-6-8 0-16,11-2-5 16,0-9-3-16,3-4 7 15,1-8-13-15,4-14 14 16,9-3 92-16,7-22-93 16</inkml:trace>
  <inkml:trace contextRef="#ctx0" brushRef="#br0" timeOffset="86660.31">24700 9980 1477 0,'-10'23'592'0,"-7"29"-359"16,-5 12-19-16,-2 21-35 16,-3 0-37-16,7-4-75 0,4 1-27 15,10 3 12-15,6 3 33 16,0-4 200-16,16 3-184 15</inkml:trace>
  <inkml:trace contextRef="#ctx0" brushRef="#br0" timeOffset="86874.74">24920 10320 1511 0,'3'5'588'0,"-11"22"-386"15,-12 8-10-15,-10 18-40 16,7 11-32-16,-3 7-70 16,7 8-27-16,9-2-4 15,0-5 7-15,8-2-102 16,-5-8-41-16,1-8-95 16,-2-1-44-16,-9-18 177 15</inkml:trace>
  <inkml:trace contextRef="#ctx0" brushRef="#br0" timeOffset="87490.2">24825 10186 978 0,'8'-5'393'16,"-2"-8"-262"-16,5 4-10 16,-1 6-28-16,0 0-30 15,8 9-12-15,2 4-1 16,-4-6 23-16,3 3 10 15,7-3-1-15,0-2 3 16,10-3-16-16,3 1-11 16,-6-2-17-16,-3-2-10 0,-4 2-9 15,-7-9 25-15,-13 3 1 16,-3-4 370-16,-12-3-299 16</inkml:trace>
  <inkml:trace contextRef="#ctx0" brushRef="#br0" timeOffset="87738.22">24578 10003 1200 0,'-45'0'573'0,"13"3"-160"16,8-2-104-16,13 2-61 15,11-4-44-15,23-4-74 16,7 3-31-16,21-8-21 15,13 3-10-15,14-1-31 16,0 2-10-16,-3 7-15 0,-14 3 2 16,-14 5-11-16,-10 5-17 15,-12 4-59-15,-1 2-33 16,-15 8 277-16,-2 0-158 16</inkml:trace>
  <inkml:trace contextRef="#ctx0" brushRef="#br0" timeOffset="88022.47">24472 10878 1061 0,'-1'6'559'16,"6"0"-98"-16,18-2-198 15,5 1 7-15,15-1-26 16,8 1-32-16,14-3-61 16,10-2-34-16,4-3-57 15,-7-3-20-15,-14-2-23 16,-8 0-4-16,-15 1 7 16,-2 0 3-16,-7 4-9 15,-7-2-6-15,-4 5 134 16,0 0-112-16</inkml:trace>
  <inkml:trace contextRef="#ctx0" brushRef="#br0" timeOffset="92035.19">22854 11894 690 0,'-3'-15'359'0,"-3"10"-90"16,1 3-46-16,-5 4-60 16,-2 9-25-16,-2 8-34 0,1 8-7 15,3 15 1-15,0 7-4 16,4 18-9-16,1 2-6 15,3-1-31-15,2-10-10 16,2-15-16-16,4-5-6 16,2-15-5-16,1-3-2 15,5-12 0-15,1-5 3 16,5-6-22-16,4-10-16 0,2-12-54 16,1-7-42-16,2-7-47 15,-1-6-25-15,-12-2-64 16,3 1-50-16,-7 5 200 15</inkml:trace>
  <inkml:trace contextRef="#ctx0" brushRef="#br0" timeOffset="92588.71">23021 12139 642 0,'6'-24'367'0,"3"2"-54"16,-1 4-26-16,-4-1-48 16,2 6-37-16,-3 5-54 15,-3 3-25-15,0 7-54 16,-2 2-18-16,1-4-25 16,0 7-9-16,3 21-9 15,2 45-2-15,-4-26-3 16,2 0 1-16,-6-5 1 15,3 1 1-15,-2-7 3 16,6-1 2-16,-8-6 8 0,4-4 7 16,-5-7-36-1,-8-5-80-15,18-7 61 0</inkml:trace>
  <inkml:trace contextRef="#ctx0" brushRef="#br0" timeOffset="92979.67">23158 12094 824 0,'-1'-6'430'15,"0"5"-146"-15,1 10-93 16,2 16-37-16,-1 15-38 16,-1 3-5-16,-4 8-21 15,-5 0-9-15,-1-7-21 16,5 0-8-16,-3-13-11 15,4-8-7-15,3-10-6 16,1-5-1-16,6-13-2 16,2-8-5-16,6-15 0 15,3-5-3-15,0-11-5 16,4-1-2-16,-4-7-2 16,1 1-3-16,-1 5-5 15,0 7 8-15,-4 20 9 16,-1 12 3-16,-5 22 3 15,-3 11-8-15,-5 13-8 16,-6 4 0-16,-3 1 4 0,2 2 5 16,2-3-10-16,1-6-7 15,5-6-22-15,-2-6-6 16,0-11 16-16</inkml:trace>
  <inkml:trace contextRef="#ctx0" brushRef="#br0" timeOffset="93411.77">23599 11735 1361 0,'-17'3'558'0,"3"19"-354"16,3 8-9-16,3 7-73 15,1 6-32-15,-2 4-37 16,-2 11-8-16,-7 16-6 15,2 5-1-15,-4 5-10 16,0-6-4-16,4-19-9 16,4-8-3-16,12-16-5 15,2-8-1-15,12-13-3 16,4-5-1-16,3-14 0 16,3-6-1-16,1-12 3 15,3-3 0-15,-5-9 0 16,2 0-7-16,-9-2 25 15,-3 0 31-15,-7 9 29 0,-4 6 16 16,-2 17-17-16,-4 6-29 16,-4 16-26-16,-1 4-8 15,-4 6-10-15,2 5-2 16,1 2-2-16,0-2 0 16,2-1 0-16,-7 0 4 15,4 3 0-15,2 2-19 16,2 1-5-16,10-2-70 15,10-12 54-15</inkml:trace>
  <inkml:trace contextRef="#ctx0" brushRef="#br0" timeOffset="94141.49">23088 12250 871 0,'-17'-20'490'0,"8"6"-126"15,13-19-141-15,14-3-54 16,23-12-70-16,6-10-11 16,22 6-27-16,4 5-11 15,0 13-24-15,-10 7-9 16,-20 16-11-16,-21 9 18 0,-32 16 11 15,-8 11 4-15,-40 13 6 16,-11 9-19-16,-12 15-11 16,-6-3-3-16,20-5 15 15,8-10 7-15,24-22 8 16,10-10-1-16,28-18-13 16,22-11-7-16,18-23-8 15,16-7-1-15,14-8-6 16,-2 4-1-16,5 21-1 15,-12 11-3-15,-24 26 7 16,-20 15 3-16,-35 29 6 16,-15 10 2-16,-23 13-4 15,-3-4-3-15,0-12-4 16,12-3-2-16,23-21-3 16,17-7-2-16,25-23-1 0,13-9 0 15,17-17 2-15,6-4 2 16,-2-2-1-16,-3 5 0 15,-20 13 1-15,-10 11 1 16,-20 21 11-16,-7 10 5 16,-25 22 4-16,-5 6 1 15,-2 6-9-15,1-4-4 16,21-17-5-16,9-11-2 16,15-12 26-16,6-8 6 15,16-1 50-15,7 4-50 0</inkml:trace>
  <inkml:trace contextRef="#ctx0" brushRef="#br0" timeOffset="95732.8">21096 11556 426 0,'-28'-24'227'0,"-1"-19"-39"15,12 1-41-15,17 2-16 16,0-4 13-16,18 2 33 16,3 4-2-16,15-4-14 15,10 3-17-15,10 5-59 16,-2 2-23-16,-1 18-38 15,-2 13-16-15,-9 22-8 16,2 24 2-16,-10 34 9 16,-4 22 4-16,-10 50 6 15,-11 13-3-15,-12 33-5 16,-13 7-6-16,-11 12 17 16,-4-4 7-16,-6-6 11 15,-2-2 16-15,4-26 6 16,0-7 1-16,15-21-5 15,10-18-9-15,17-20-25 16,10-8-8-16,17-17-10 16,9-2-3-16,9-10-3 15,4-6-1-15,-8-9 2 0,-11-12 0 16,-16-4 5-16,-16-4 4 16,-19 2 28-16,-13 2 12 15,-24 13 10-15,-6 4 4 16,4 2-14-16,12-6-13 15,29-16-15-15,13-14-11 16,27-22-15-16,17 1-3 0,18-1 1 16,5 6 1-16,-2 21 1 15,-15 11 1-15,-21 28 1 16,-11 19 7-16,-36 19 25 16,-8 16 12-16,-31 7 20 15,-13 2 2-15,-12-7-5 16,-7-6-4-16,7-13-18 15,5-8-8-15,13-13-14 16,-3-15-7-16,-5-26 9 16,4-9-10-16,7-17-29 15,13-9-29-15,23-11-61 16,7-9 11-16,18-13 56 16</inkml:trace>
  <inkml:trace contextRef="#ctx0" brushRef="#br0" timeOffset="96282.33">21720 14821 728 0,'-22'-32'372'0,"8"11"-101"16,-2 0 10-16,16 17-21 16,-5 1-42-16,5 3-70 15,0 0-28-15,0 0-43 16,0 0-9-16,22 6-3 16,45 13 6-16,-6-1 2 15,0 3-4 1,-30-10-11-16,1 0-12 0,111 39-18 15,10 5-6-15,4 0-3 0,-58-22 3 16,-19-4 11-16,-12-3 9 16,-21 3 5-16,-4 4 0 15,-11 10-11-15,-8-2-7 16,-9 1-8-16,-4 1-1 16,-3-2 21-16,-2 1-9 15,5-3-33-15,6-4-14 16,12-10-772-16,1-10 576 0</inkml:trace>
  <inkml:trace contextRef="#ctx0" brushRef="#br0" timeOffset="97064.77">23602 15151 899 0,'-27'0'412'0,"-6"3"-201"15,-4 10-6-15,-8 14-51 16,3 11-19-16,-4 20-15 16,1 5 2-16,5 4-17 15,4-1-13-15,17-13-27 16,5-7-18-16,18-21-25 16,7-11-8-16,15-22-4 0,8-12 2 15,18-19 5-15,6-13 1 16,3-16-1-16,-2-15-1 15,-17-9 2-15,-3 0 9 16,-15 3 20-16,-4 5 6 16,-7 12 10-16,-5 8-6 15,-4 23-13-15,-1 18-4 16,-6 32-16-16,-5 13-7 16,1 32-8-16,-9 8-3 0,-1 15 0 15,-3 8-1-15,-3 5 4 16,9 0 15-16,-1-4-19 15,13 0-39-15,10-16-130 16,2-9 55-16,20-7 36 16</inkml:trace>
  <inkml:trace contextRef="#ctx0" brushRef="#br0" timeOffset="97390.9">24031 15243 1294 0,'-21'-28'591'15,"-10"13"-245"-15,-16 27-195 16,-4 14 33-16,-5 26-69 16,9 17-21-16,2 1-47 15,10 1-16-15,14-12-11 16,12-12-4-16,16-21-5 0,8-10 12 16,10-23 21-16,5-13 9 15,10-22 15-15,4-12-5 16,7-7-13-16,-7-3-6 15,-12 13-10-15,-13 8-5 16,-19 21 0-16,0 9-1 16,-8 21-2-16,5 9-5 15,-8 15-14-15,-8 9-3 0,-4 4 2 16,4 0-6-16,16 0-39 16,5-6-39-16,24-9 241 15,0-7-149-15</inkml:trace>
  <inkml:trace contextRef="#ctx0" brushRef="#br0" timeOffset="97979.34">24297 14875 1105 0,'0'-59'587'16,"-5"17"-168"-16,-3 30-159 16,-4 16-40-16,-4 26-99 15,-1 12-35-15,1 25-36 16,0 6-7-16,4 10-16 15,0 2-9-15,2 0-9 16,1 2 4-16,3-4-4 16,-2-3-22-16,5-3-118 15,-5-6-28-15,-4-11-145 16,0-4-39-16,-12-21-72 0,-6-10-10 16,-5-18 149-16,2-7 67 15,2-23 276-15,10-6 77 16,18-20 84-16,7-8 28 15,22-3-55-15,8-2-42 16,8 6-77-16,4 1-31 16,6 4-29-16,2 5 18 0,14 6 41 15,1 6 26-15,-2 5 27 16,-6-2-1-16,-21 18-20 16,-9 10-29-16,-24 19 14 15,-6 20-6-15,-21 19-2 16,-14 14 9-16,-17 24-21 15,-15 1-3-15,6-10 2 16,8-11-2-16,30-28-21 16,17-13-16-16,31-24-13 15,18-17-2-15,22-30 4 16,3-13 1-16,-7-22-5 16,-11-3 0-16,-21 6 9 15,-12 8 11-15,-20 24 15 16,-10 12 0-16,-15 24-15 15,-4 5-13-15,2 17-22 16,4 7-6-16,7 4 13 16,13 5-24-16,11 6-22 0,3 5 2 15,2 3 88-15,-2 10-153 16,14 19 101-16</inkml:trace>
  <inkml:trace contextRef="#ctx0" brushRef="#br0" timeOffset="99610.93">22299 16366 610 0,'27'-59'403'0,"-37"37"1"16,-5 2-126-16,-15 12-84 15,-8 7-40-15,-12 13-25 16,-5 12-5-16,-14 25-30 16,-8 10-7-16,0 21-19 0,-1 6-8 15,18 0-15-15,12-7-11 16,24-19-16-16,9-13-7 15,26-21-11-15,11-12 0 16,19-19 0-16,10-15 1 16,21-23 2-16,5-6 3 15,-10-10 24-15,-8-2 10 16,-20 12 15-16,-10 3 5 16,-4 22-18-16,-3 9-10 0,-12 17-12 15,-2 9-3-15,-5 12-5 16,-1 4-1-16,-1 7-3 15,2 3-2-15,-3 0-2 16,0 5 3-16,-1-2 22 16,1 4-14-16,1-4-75 15,1-2-70-15,7-8-140 16,0-9-86-16,6-18 224 16</inkml:trace>
  <inkml:trace contextRef="#ctx0" brushRef="#br0" timeOffset="99859.62">22535 16604 917 0,'-5'0'541'16,"0"11"-101"-16,-10 12-135 15,0 4-67-15,6 9-71 0,-10-9-30 16,15-6-34-16,5-4-16 16,9-12-5-16,8-5 7 15,0-9-3-15,1-6-5 16,4 1-26-16,-10-6-19 15,8 6-22-15,-4 2-4 16,1-4-6-16,10 9 2 16,4-3-1-16,5-1-16 15,11-1-42-15,4-4-7 16,11-1 131-16,8 2-70 0</inkml:trace>
  <inkml:trace contextRef="#ctx0" brushRef="#br0" timeOffset="100344.33">23210 15860 945 0,'-20'0'448'0,"0"23"-122"15,4 12-66-15,5 24-47 16,0 11-27-16,7 17-80 16,-2 4-25-16,2 7-20 15,-3 3 8-15,6-5 15 0,0-5-5 16,-1-14-15-16,6-12-18 16,-1-19-26-16,4-11 0 15,8-20-5-15,2-14 1 16,7-22 1-16,4-12 0 15,7-17-5-15,3-5-2 16,4 6-6-16,-1 3 0 16,-7 14-2-16,-7 5 1 0,-9 13-2 15,-8 6 1-15,-5 8 0 16,4 8-1-16,-10 0 1 16,5 15 5-16,-2 9 18 15,-13 0 12-15,-9 11 15 16,-9 1-4-16,-12 0-14 15,6 4-9-15,5-5-12 16,2-8-1-16,10-11 11 16,1-9-9-16,11-15-14 15,1-11 107-15,9-16-90 16</inkml:trace>
  <inkml:trace contextRef="#ctx0" brushRef="#br0" timeOffset="100510.89">23616 16495 963 0,'-4'34'593'16,"8"5"-108"-16,-10 3-179 0,1 6-42 15,-2 7-152-15,-1-8-30 16,8 1-50-16,2-4 11 16,0-17 16-16,3 1 153 15,6-16-142-15</inkml:trace>
  <inkml:trace contextRef="#ctx0" brushRef="#br0" timeOffset="100655.5">23663 16284 1135 0,'-13'-50'573'16,"5"14"-144"-16,7 9-307 16,3 3-41-16,8 7-22 15,5-2-15-15,7-1-37 16,1 1 15-16</inkml:trace>
  <inkml:trace contextRef="#ctx0" brushRef="#br0" timeOffset="101597.02">23955 16283 748 0,'-20'34'498'15,"-5"9"-43"-15,-5 14-151 16,3 7-63-16,9-1-133 15,9-3-50-15,9-9-30 0,1-7-18 16,8-7-47-16,-5-5-45 16,-5-11-73-16,-2-2 10 15,-16-4 44-15,-2 1 43 16,0-1 46-16,-1-1 15 16,6-9 60-16,5-6 25 15,14-11 46-15,5-6 4 16,15-16-27-16,8-4-14 15,8-10-7-15,5-3-8 16,-2 3-12-16,-2 5-6 0,-5 12-22 16,-2 7-6-16,1 20-14 15,-6 6-4-15,-7 10-6 16,-4 7 5-16,-21 5 30 31,3-12 14-31,0 0 24 0,-10 43-3 0,-8 8-25 16,-10-6-15-16,15-26-22 15,5-5-6-15,8-15-9 16,11-2-1-16,4-18 0 16,6-6-16-16,5-17-49 15,2-6-29-15,7-8-39 16,-1 0 10-16,1 5 43 16,-3 4 29-16,-7 14 34 15,-6 9 3-15,-8 18 10 16,-6 9 15-16,-8 9 23 15,-3 4 14-15,-1 3 16 0,-1 1-2 16,5 1 3-16,1-1-5 16,-1-9-19-1,3-4-10-15,1-10-20 0,5-3 0 16,2-11 0-16,4-9-3 16,11-9 7-16,3-3 1 15,3-7 5-15,3 5 10 16,-3-1 19-16,-2 3 3 0,-1 9 2 15,-4 1-6-15,-7 20-23 16,-7 4-4-16,-1 16-9 16,-6 5-5-16,-1 0-3 15,6 5-3-15,-4-11-2 16,6-6 0-16,7-12-1 16,-2-11 0-16,12-10-1 15,3-4-1-15,1-8-1 16,0 2 0-16,-3 4-1 15,-2 0 0-15,1 4 1 16,0 6-1-16,-3 4 0 16,0 8 0-16,-5 7 0 15,2 7 0-15,-3 19 2 16,-8 0 1-16,-5 18 5 16,-4 10 6-16,-26 9 13 15,1 14 11-15,-10 13-2 16,-4 2-1-16,-3-5-11 15,-4-4-7-15,-16-10-1 0,-5-5-2 16,-15-3-6-16,-5-8-7 16,0-24-30-16,4-10 9 15,17-21 47-15,15-6-26 16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30T15:45:21.33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6051 1129 604 0,'13'0'856'0,"1"3"-577"0,22 8-301 15,-11 3 34-15,0 22 33 16,-4 18 38-16,-17 47 51 16,1 30-17-16,-15 54-5 15,-3 19-12-15,-4 8 12 16,-6-7-4-16,13-28 20 15,-4-19-13-15,5-40-33 16,4-17-9-16,-2-39-32 16,1-18-10-16,-4-27 9 0,-1-17-2 15,-5-30-3-15,-4-24-5 16,0-54-26-16,-1-30-3 16,7-60-2-16,6-21-2 15,26 4-1-15,12 16 0 16,37 51-3-16,29 31 0 15,23 22 1-15,15 6 0 16,18 9 3-16,-5 6 3 16,-11 28 1-16,-9 19 1 0,-36 36-1 15,-18 25 3-15,-56 50 5 16,-26 24 1-16,-54 44 2 16,-27 19 10-16,-19 12 12 15,-22 11 5-15,-2-13 18 16,3-14-1-16,33-32-6 15,33-26-3-15,49-38-18 16,21-27-10-16,46-47-4 16,27-31-1-16,63-53-3 15,29-23 2-15,39-37 7 16,3-7 8-16,-24 23 10 16,-20 10-2-16,-70 50-5 15,-32 26 16-15,-64 26 19 16,-35 19 6-16,-43 30-5 15,-17 23-20-15,-15 29-23 16,2 15-2-16,8 11-5 16,20-8-4-16,33-18-9 15,26-13-3-15,47-27-1 0,17-9 0 16,23-10-2-16,9-8-14 16,12-3-61-16,10-5 54 15,16-6-119-15,0-6 158 16,0-10 0-16</inkml:trace>
  <inkml:trace contextRef="#ctx0" brushRef="#br0" timeOffset="405.56">8345 2194 1416 0,'14'-69'673'0,"-19"3"-261"15,-18 4-103-15,-22 11-94 16,0 13-62-16,-15 25-66 16,-2 23-23-16,1 25-34 15,-6 11-7-15,21 12-9 16,13-6-5-16,32-3-7 15,12-7-1-15,30-14 4 16,15-4 5-16,9-4 11 16,4 1 11-16,-14 0 19 15,-13 3 3-15,-28 6 23 16,-16 3 3-16,-30 7-14 16,-16 2-5-16,-27 3-32 15,2 5-12-15,-6-2 0 16,9 1-3-16,15-5 30 15,1-10 0-15</inkml:trace>
  <inkml:trace contextRef="#ctx0" brushRef="#br0" timeOffset="771.89">8837 2397 1150 0,'10'35'389'0,"10"27"-264"15,2 7-48-15,0 29 60 16,-4 12 49-16,-6 25 22 15,-7 12 14-15,-12 0 21 0,-2-4-2 16,-4-18-64-16,0-16-35 16,8-28-59-16,-3-16-35 15,19-34-22-15,-11-17 6 16,7-38-2-16,-1-24 1 16,4-50-4-16,19-30-9 15,16-56-8-15,10-24-1 16,3-23-5-16,5 12-2 0,0 48-2 15,2 33-4-15,5 60-3 16,1 22 1-16,-5 35-1 16,-12 17 2-16,-22 21 4 15,-18 17 2-15,-39 25 7 16,-17 9 2-16,-30 18 4 16,-15 2-1-16,2 4-2 15,-1 0 7-15,2-9 11 16,10-9 12-16,22-22-52 15,11-20 109-15,32-35-83 16</inkml:trace>
  <inkml:trace contextRef="#ctx0" brushRef="#br0" timeOffset="1043.68">9966 2203 1579 0,'3'13'627'0,"-42"39"-383"0,-22 24-22 15,-18 35 28-15,-1 11-58 16,2 4-65-16,14-10-20 16,38-26-40-16,22-20-20 15,40-37-24-15,21-17 7 16,10-30 29-16,7-7 12 16,-14-33 0-16,-9-5-18 15,-22-20-20-15,-14-13-9 16,-18-3-5-16,-11-8-2 0,-8 6-33 15,0 7-11-15,9 19 81 16,8 17 1-16,8 27-18 16</inkml:trace>
  <inkml:trace contextRef="#ctx0" brushRef="#br0" timeOffset="1365.9">10266 2208 1188 0,'19'70'649'16,"-6"6"-156"-16,-13 7-161 15,-7 0-37-15,-15-7-111 16,0 1-69-16,2-4-28 16,1-3-4-16,7-16-23 15,3-8-9-15,9-22-15 16,5-10-6-16,15-24-2 16,11-18-3-16,20-30-2 0,7-18-4 15,23-17-11-15,0-3-2 16,2 13-3-16,-10 12 4 15,-28 25 7-15,-16 14 6 16,-20 29 11-16,-9 4-1 16,-16 21-5-16,-5 10-3 15,-10 15-12-15,3 12-3 16,-2 9-1-16,0 1 24 16,-3-2 8-16,5-4 14 0,10-10-3 15,14-9-35-15</inkml:trace>
  <inkml:trace contextRef="#ctx0" brushRef="#br0" timeOffset="1908.22">11494 2050 1341 0,'41'-54'687'16,"-28"18"41"-16,-21 26-560 15,-12 7-4-15,-20 23-7 16,-10 13-49-16,-12 15-55 15,2 7-5-15,9 4-14 16,8 1-13-16,19-3-15 16,11-1-2-16,18-7-3 15,9-4-1-15,11-9 0 16,-1-6 2-16,-1-3 16 16,-4-2 20-16,-4 2 27 0,-6 3 2 15,-9 1-5-15,-2 1-16 16,-13 1-23-16,-5-1-1 15,-9-1-8-15,-4-1-2 16,-3-12-3-16,10-7-1 16,17-15-4-16,12-17-2 15,37-25-1-15,12-15-7 16,37-16 1-16,7-2-1 0,19 6 0 16,5 3 3-16,3 6 0 15,-8 4 5-15,-30 17 29 16,-16 12 8-16,-45 16 15 15,-16 12-5-15,-26 13-27 16,-20 11-8-16,-46 32-14 16,-24 10 0-16,-17 17 0 15,7 1 0-15,51-12 0 16,35-6 0-16,42-16 0 16,15-6 0-16,30-14 0 15,4-9 0-15,20-6 0 16,5-2 0-16,-1-2-18 15,1 9 18-15,1-2 0 16,-6 0-4-16</inkml:trace>
  <inkml:trace contextRef="#ctx0" brushRef="#br0" timeOffset="2853.25">3446 5348 965 0,'2'20'474'0,"-10"32"-111"15,-8 24-107-15,-18 43-50 16,6 20-21-16,0 15-56 16,6 9-35-16,11-12-40 0,11 1-13 15,4-8-11-15,13-12 7 16,7-22-20-16,-7-18-32 16,2-29 325-16,-12-14-249 15</inkml:trace>
  <inkml:trace contextRef="#ctx0" brushRef="#br0" timeOffset="2992.87">3270 6538 1339 0,'56'-43'544'0,"21"3"-280"15,16 1-65-15,15-8 12 16,8-2-50-16,5-7-82 16,1-2-4-16,-1 8 49 15,-10 2 194-15,4 13-207 16</inkml:trace>
  <inkml:trace contextRef="#ctx0" brushRef="#br0" timeOffset="3167.96">4362 5790 1585 0,'-55'93'612'0,"-3"26"-369"15,-2 14-50-15,7 6 52 16,6-7-71-16,27-10-108 15,9-12-26-15,22-18 25 0,13-7 34 16,13-19-7-16,8-9-33 16</inkml:trace>
  <inkml:trace contextRef="#ctx0" brushRef="#br0" timeOffset="3351.49">4710 5742 1574 0,'3'12'669'16,"0"14"-350"-16,-2 27-191 16,0 5 38-16,1 17-93 15,-2 4-40-15,6 19-21 16,-1 12 32-16,-2 9 92 16,2 5 145-16,-10-3-171 15</inkml:trace>
  <inkml:trace contextRef="#ctx0" brushRef="#br0" timeOffset="3607.36">4222 5858 1541 0,'14'-16'592'0,"24"8"-248"0,9-14-143 16,23-18 56-16,11-9-14 16,8-6-131-16,12 1-25 15,-3 13-38-15,-8 13-16 16,-6 15 9-16,-14 8 1 16,-3 12 113-16,3 7-1 15,5 7-93-15</inkml:trace>
  <inkml:trace contextRef="#ctx0" brushRef="#br0" timeOffset="3785.88">5559 5606 1157 0,'-16'31'605'16,"-1"16"39"-16,-4 28-483 16,4 15 0-16,-4 11-31 15,8 7-59-15,6 9-54 16,8-1-4-16,12-7 12 15,0-12-6-15,5-19 49 16,-8-15 44-16,-4-12-77 16</inkml:trace>
  <inkml:trace contextRef="#ctx0" brushRef="#br0" timeOffset="3996.5">5101 5943 1498 0,'-48'-112'628'0,"23"22"-370"16,8 16-35-16,27 30-78 0,10 11-54 16,34 10-70-16,19 3-10 15,33 3-8-15,13 1-1 16,30 7 0-16,2 3 1 16,-12 9 34-16,0 6 2 0,-27 6-13 15,-13 6 275-15,-13 1-237 16</inkml:trace>
  <inkml:trace contextRef="#ctx0" brushRef="#br0" timeOffset="4385.47">6371 5656 1051 0,'-10'0'440'0,"-4"0"-205"15,1 0-50-15,-6 13-8 16,-2 9-37-16,7 28-42 16,2 11 1-16,3 14 24 15,3 8-3-15,-2 2-13 16,7 6-1-16,3 1 6 15,6 0 6-15,-8-16-18 16,1-9-2-16,-2-15-15 16,-7-10-16-16,2-12-7 15,-5-10-6-15,4-20-8 16,2-13-5-16,12-30-10 16,12-23-9-16,8-45-13 15,14-19-4-15,7-22-2 0,2-2-2 16,12 22-1-16,-3 24-2 15,2 42-5-15,3 22 0 16,-13 31 3-16,0 10 2 16,-12 11 3-16,-11 9 3 15,-7 17 8-15,-10 11 9 16,-21 20 12-16,-12-1 4 0,-28 2-6 16,-16-2-4-16,-17-7 1 15,-4-2-6-15,19-8 30 16,5-12-3-16,37-25-33 15</inkml:trace>
  <inkml:trace contextRef="#ctx0" brushRef="#br0" timeOffset="4884.43">7862 5229 1397 0,'-13'3'595'16,"-12"33"-331"-16,-4 18-66 0,-20 37-70 15,-17 21-22-15,-20 29-24 16,-15 9-8-16,-4 10-28 16,10 0-6-16,5-24-13 15,13-12 13-15,23-28 1 16,11-19 93-16,30-29-89 15</inkml:trace>
  <inkml:trace contextRef="#ctx0" brushRef="#br0" timeOffset="5139.08">7975 5553 1480 0,'-4'-8'749'16,"1"4"-301"-16,-2 14-212 16,5 11-15-16,-13 33-142 15,-5 16-22-15,-7 24-1 0,-6 9-3 16,9 2-16-16,5 0-8 16,9-3-13-16,-1-7-3 15,7-9-2-15,-1-8 13 16,2-14 43-16,5-3 86 15,5-13-98-15</inkml:trace>
  <inkml:trace contextRef="#ctx0" brushRef="#br0" timeOffset="5276.77">8006 6695 1338 0,'17'-11'629'0,"3"-16"-291"16,-2-3-128-16,2 3-2 15,-3-2 186-15,4 11-267 16</inkml:trace>
  <inkml:trace contextRef="#ctx0" brushRef="#br0" timeOffset="5530.09">8531 5715 1695 0,'29'-42'724'0,"-10"10"-358"16,5 9-119-16,-14 22-6 0,1 12-80 15,-2 35-77-15,-14 16-10 16,-12 32-14-16,-11 14-13 16,-14 12-21-16,0 3-7 15,11-9-8-15,7-9-1 16,11-22 8-16,4-9 13 15,4-7 50-15,7-10-2 16,4 6-41-16</inkml:trace>
  <inkml:trace contextRef="#ctx0" brushRef="#br0" timeOffset="7870.05">10696 5984 870 0,'-22'-40'554'0,"17"-10"71"15,9-8-270-15,28-20-150 16,10-3-31-16,39 10-90 16,12 10-29-16,7 20-33 0,3 13-10 15,-17 18-7-15,-17 10-2 16,-17 22-3-16,-17 11 0 16,-28 22 10-16,-18 13 3 15,-34 26 8-15,-15 10 6 16,-16 9 15-16,-7 3 8 15,-6-4 31-15,9-8 6 16,11-15-12-16,16-16-10 16,26-25-35-16,11-9-14 0,25-17-14 15,9-9-1-15,22-15 0 16,12-11 14-16,26-16-1 16,13-9-21-16,11-19-79 15,7-6 122-15,12-16-55 16</inkml:trace>
  <inkml:trace contextRef="#ctx0" brushRef="#br0" timeOffset="8147.83">11828 5905 1178 0,'-1'-41'646'0,"-23"27"-68"15,-13 6-227-15,-16 23-118 16,-1 11-52-16,-6 21-87 16,2 13-21-16,5 12-33 15,8 6-12-15,25-8-19 16,17-3-5-16,34-20-4 15,11-13 4-15,6-22 22 16,2-8 12-16,-6-18 23 16,2-8 9-16,-5-12-1 0,-7-8-5 15,-17-12-15-15,-5-1-12 16,-11-6-16-16,-1-4-5 16,2-2-8-16,-2-5-1 15,0 8 11-15,0 6-10 16,-2 17-15-16,2 10 35 15,0 15 8-15,9 9-22 16</inkml:trace>
  <inkml:trace contextRef="#ctx0" brushRef="#br0" timeOffset="8423.43">12386 5740 1473 0,'-23'37'670'16,"-13"12"-339"-16,-12 19-140 15,-8 10 63-15,5 23-113 16,7 2-36-16,16-11-45 16,14-10-22-16,30-33-16 15,14-20 16-15,21-25 32 16,8-12 25-16,12-26 15 16,-5-10-10-16,-6-13-20 15,-20-8-18-15,-23-9-26 16,-9 1-8-16,-31-8-11 15,-4 7 0-15,-15 12-16 16,-4 9-8-16,6 24 16 0,8 4 24 16,15 16-20-16</inkml:trace>
  <inkml:trace contextRef="#ctx0" brushRef="#br0" timeOffset="9216.82">14208 5467 1219 0,'9'-23'582'16,"-9"7"-234"-16,-6 3-52 15,-6 20-117-15,-6 3-39 16,-9 25-44-16,-9 9-4 16,-7 26 13-16,-4 12-1 15,0 21-14-15,2 7-6 0,6-5-27 16,5-1-15-16,23-11-16 15,11-11-7-15,25-14-9 16,10-10-2-16,12-22 0 16,7-8 1-16,8-21 3 15,14-9 1-15,17-23 5 16,-2-13 9-16,-8-16 13 16,-14-10 7-16,-33-13 21 15,-7-4 0-15,-27-13-7 16,-10-5-7-16,-19-16-26 15,-5 8-9-15,-3 21-12 16,-5 11-2-16,-10 37 0 16,-4 7-1-16,-7 18-17 15,11 10-14-15,13 9 22 16,6 9 29-16,16 9-668 16,12 3 506-16</inkml:trace>
  <inkml:trace contextRef="#ctx0" brushRef="#br0" timeOffset="9427.64">14805 5513 1547 0,'23'-7'657'16,"-17"13"-377"-16,-2 10-32 16,-4 27-104-16,-13 14-19 15,-1 26-37-15,-4 9-24 0,-9 4-25 16,6-7-12-16,1-1-12 15,0-5 11-15,11-5 1 16,6-1 21-16,7-23 162 16,8-11-153-16</inkml:trace>
  <inkml:trace contextRef="#ctx0" brushRef="#br0" timeOffset="9769.71">15425 5549 1334 0,'5'-21'671'16,"-6"6"-325"-16,-19 14-98 15,7 6 0-15,-19 12-149 16,-9 6-17-16,-21 15 12 0,-13 9 5 16,-13 24 0-16,-1 3-3 15,6 4-1-15,0-5-6 16,13-14-17-16,6-2-8 15,22-11-15-15,14-1-2 16,18-14 4-16,9-2-2 16,8-6-4-16,7-5-3 15,17-4-10-15,10-6-7 16,16-2-13-16,2-2-5 0,1-4-7 16,-2 1 0-16,-3-2 0 15,1-4 0-15,4 2 0 16,3 2 0-16,1 6-807 15,14 3 605-15</inkml:trace>
  <inkml:trace contextRef="#ctx0" brushRef="#br0" timeOffset="10759.81">3408 8091 544 0,'37'119'347'0,"-29"-28"2"16,-11 9-46-16,2 29-65 16,-6-3-37-16,3 1-77 15,-1-8-30-15,5-18 55 16,5-7 77-16,8-13-141 15</inkml:trace>
  <inkml:trace contextRef="#ctx0" brushRef="#br0" timeOffset="10938.8">3274 9083 1433 0,'35'-43'559'0,"22"-8"-325"16,15-3-57-16,15-2 9 15,7-6-30-15,7-3-80 16,-2 1-23-16,0-1 21 0,-3 5-16 16,-18 6 244-16,-6 8-902 15,-23 17 493-15</inkml:trace>
  <inkml:trace contextRef="#ctx0" brushRef="#br0" timeOffset="11101.91">4163 8193 1285 0,'-20'33'608'0,"2"16"-205"0,-1 29-154 16,3 9 10-16,3 27-68 16,-1-3-54-16,9-4-81 15,1-4-23-15,5-17-3 16,7-6 13-16,7-4 46 16,3-5 125-16,-1-9-144 15</inkml:trace>
  <inkml:trace contextRef="#ctx0" brushRef="#br0" timeOffset="11262.41">4171 8932 1311 0,'18'-84'579'0,"17"-3"-204"15,11 0-112-15,21 6-29 16,11 7-38-16,7 9-102 16,7-2-37-16,19 7-37 15,-5 9 0-15,3 10 23 16,-8 12 7-16,-25 7 187 0,-6 3-163 15</inkml:trace>
  <inkml:trace contextRef="#ctx0" brushRef="#br0" timeOffset="11417.51">5016 8333 1380 0,'-33'46'606'16,"6"13"-283"-16,-1 8-38 15,3 24-47-15,3 4-62 0,9 9-99 16,2-6-26-1,13-1-22-15,5-1 35 0,6-11 167 16,6-7 2-16,8-17-112 16</inkml:trace>
  <inkml:trace contextRef="#ctx0" brushRef="#br0" timeOffset="11611.44">5409 8263 1957 0,'9'4'719'0,"-12"28"-559"16,1 13 0-16,-7 18 31 15,1 7-64-15,7 19-80 16,-9-1-15-16,9 6-13 16,1-2 22-16,-2-9 18 15,2 1 104-15,0-6-105 0</inkml:trace>
  <inkml:trace contextRef="#ctx0" brushRef="#br0" timeOffset="11801.6">5100 8798 1627 0,'-11'-117'677'16,"12"10"-341"-16,16 8-133 15,23 17-49-15,15 11-47 0,16 9-79 16,2 5-12-16,3 20 8 15,-5 8-26-15,7 23-80 16,3 11-29-16,-2 20-39 16,-1 12 75-16</inkml:trace>
  <inkml:trace contextRef="#ctx0" brushRef="#br0" timeOffset="12136.24">6019 8411 823 0,'13'63'547'16,"3"7"-38"-16,-5 24-107 15,-2 10-106-15,2 2-53 16,-11 1-44-16,-1-7-75 15,-2-10 30-15,8-3-75 16,-3-21-15-16,1-21-28 16,-1-12-10-16,-3-25-2 15,0-6-1-15,1-33-1 16,0-16 2-16,6-39-12 16,1-26-4-16,5-39-3 15,5-15-2-15,-3-10 0 0,7 14-2 16,8 50-6-16,11 30-2 15,-1 43 0-15,4 21 2 16,3 19 6-16,-6 9 4 16,11 26 3-16,-4-1 3 15,-7 13 16-15,-8 1 10 16,-14 4 16-16,-18 3 3 16,-26 5-9-16,-13 0-8 0,-19-14-8 15,0 0 6-15,5-24 9 16,2-12-2-16,-6-24-25 15</inkml:trace>
  <inkml:trace contextRef="#ctx0" brushRef="#br0" timeOffset="12824.91">7442 8834 764 0,'-40'113'441'0,"-9"-7"-112"0,-9-8-147 16,-2-1-46-1,-9-1-18-15,-1-3 81 0,14 6-129 16</inkml:trace>
  <inkml:trace contextRef="#ctx0" brushRef="#br0" timeOffset="14709.89">15628 1702 1437 0,'7'-64'647'0,"-8"8"-309"16,-23 13-139-16,-17 21-2 15,-32 40-98-15,-25 23-42 16,-39 52-32-16,-10 18-4 16,-11 12 0-16,16-2 0 15,47-26-10-15,26-19-5 16,55-22-7-16,24-5-4 16,36-10-2-16,15-2 2 0,16 0 3 15,-1-2-2-15,-13-3 9 16,-14 6 16-16,-28 8 19 15,-20 2 23-15,-31 19 8 16,-9 6-11-16,-25-4-12 16,-3-2-15-16,9-18 21 15,3-17-8-15,32-23 82 16,17-19 38-16,26-57-114 16</inkml:trace>
  <inkml:trace contextRef="#ctx0" brushRef="#br0" timeOffset="14906.59">15813 1413 1181 0,'64'-56'583'0,"-46"50"-66"15,-19 24-252-15,-16 40-110 0,-1 27 10 16,-15 57-81-16,1 19-28 16,-9 27-26-16,3 9-3 15,18-19 0-15,10-12 8 16,22-24-3-16,11-22-7 15,2-28 38-15,-3-14 126 16,-24-26-133-16</inkml:trace>
  <inkml:trace contextRef="#ctx0" brushRef="#br0" timeOffset="15304.8">15326 2715 1536 0,'-11'-81'545'0,"31"12"-464"15,26 8-27-15,33-3 10 16,15-4-7-16,33 5 29 15,8-5 31-15,7 9 37 16,5 9-4-16,-27 14-44 16,-12 16-23-16,-34 17-16 15,-30 7-5-15,-35 24 29 16,-23 7 8-16,-20 29-5 16,-11 11-1-16,-17 9-30 15,2 4-11-15,-6-15-19 16,8-8-8-16,29-19-10 15,14-10-6-15,28-23-6 16,25-14 0-16,27-25 4 16,10-16 1-16,8-18 3 15,-7-3-1-15,-19-4 3 16,-8 7 8-16,-27 16 19 16,-10 8 3-16,-14 29 0 0,-8 14-12 15,-9 23-21-15,-5 11-5 16,-1 14-4-16,1-1 13 15,8 0-18-15,6 0-1 16,13-11-89-16,9 0-45 16,15-20 171-16,4-10-74 15</inkml:trace>
  <inkml:trace contextRef="#ctx0" brushRef="#br0" timeOffset="15873.97">17003 1677 1284 0,'27'-125'635'0,"-14"61"-212"15,-10 28-36-15,-12 50-161 16,-12 22-64-16,-8 39-109 16,0 31-13-16,-3 25-11 15,8 7-8-15,10 10-7 16,0-7 8-16,9-13-10 16,-1-7-38-16,6-19-75 15,1-13-42-15,-1-12-186 16,-9-18-88-16,-17-19 46 15,-6-14 36-15,-14-26 270 16,4-9 187-16,5-30 110 16,2-13 25-16,16-22-46 0,16-2-39 15,23-1-65-15,15 4-26 16,22 10-35-16,1 5-11 16,20 7 9-16,0 6 11 15,8 10 28-15,6 11-5 16,-29 15-17-16,-10 9-12 15,-31 21 11-15,-9 15 5 16,-12 30 18-16,-10-1 11 16,-14 11-20-16,-1-7-8 15,-3-10-25-15,15 3-12 0,14-8-16 16,7-8-6-16,13-15 0 16,1-10 2-16,5-28 5 15,3-9 3-15,8-17-1 16,2-8-1-16,-3 4-5 15,-9 2-3-15,-15 13 11 16,-11 9 6-16,-10 13 4 16,-6 9 2-16,-5 10-14 15,2 9-9-15,4 1 2 16,7 3 1-16,15-3-14 16,4-6-15-16,20-11-40 15,12-9 89-15,20-22-994 16,18-7 735-16</inkml:trace>
  <inkml:trace contextRef="#ctx0" brushRef="#br0" timeOffset="16134.28">18163 2424 1255 0,'34'-48'760'0,"-13"7"-129"15,-46 10-225-15,-17 8-80 16,-25 28-160-16,-13 12-50 16,6 15-75-16,8 5-15 15,36 0-19-15,12-8-7 16,40-4-7-16,23-2-2 15,22-8 2-15,11 0 3 16,-3 0 2-16,-8 0 1 0,-27 4 4 16,-9 5-10-16,-24 6 45 15,-14-3 16-15,-4 11 5 16,-18 1 10-16,-12-3-43 16,-1 6-13-16,-16-9-2 15,5 0-5-15,2-9 27 16,3-6-1-16,-1-1-22 15</inkml:trace>
  <inkml:trace contextRef="#ctx0" brushRef="#br0" timeOffset="17026.66">12996 3053 1160 0,'-11'-5'157'15,"11"4"74"-15,-2 2 93 16,-3 7-12-16,-13 23-69 16,-18 21-19-16,-23 39-79 15,-8 12-22-15,-10 18-32 16,7 1-14-16,9-4-16 15,15 7-3-15,21-6-1 16,6-9 2-16,19-10-17 16,0-18-6-16,14-16-9 15,0-17-5-15,16-20 3 16,6-3 1-16,10-20 2 16,19-1 0-16,16-20-5 15,2-12-3-15,6-15 0 0,-1-8 8 16,-4-10-36-16,5-4-22 15,6 1-76-15,-3 0-121 16,-8 9-97-16,-12-2-2 16,-18 16 60-16,-13 8 91 15,-24 18 174-15,-10 17 71 16,-12 22 48-16,-7 4 34 16,0 16-16-16,3 7-44 15,7-2-34-15,3 2-13 0,8-2-4 16,1-4 16-16,2-5 249 15,-1 2-343-15,-3-15 96 16</inkml:trace>
  <inkml:trace contextRef="#ctx0" brushRef="#br0" timeOffset="17625.68">13704 3691 1544 0,'-5'-83'524'0,"15"25"-496"15,7 2-19-15,16 9 0 16,8 12-9-16,6 7-13 16,2 4-3-16,-7 28-3 15,-2 11 3-15,-7 31 53 16,-2 19 40-16,-5 21 69 16,-8 17 21-16,-9 7 3 15,-6 0-12-15,-8-8-33 0,-2-8-6 16,-1-8-36-16,0-9-8 15,6-16-21-15,2-12-9 16,4-33 5-16,7-12-6 16,10-26-2-16,5-19-5 15,11-21-12-15,4-10-7 16,4-5-8-16,-1 6-2 0,-7 12-1 16,-8 3-3-16,-17 23 0 15,2 7 1-15,-10 25-3 16,-4 9 1-16,2 16-2 15,-3 8-1-15,0 12 1 16,8 6 0-16,-3 4 0 16,1 1 1-16,6-4 0 15,8-4 1-15,18-15-10 16,9-9-10-16,13-21-28 16,4-7-22-16,0-13-1 15,-6-7 9-15,-12 0 25 16,-10 1 19-16,-25 4 31 15,-10 8 6-15,-18 12 40 16,-11 7 9-16,-16 16-6 16,0 6 5-16,-2 8-29 15,5 2-6-15,17-3-12 0,9 1-11 16,16-4-2-16,4-6 0 16,14 2-28-16,3-13-10 15,12-4-87-15,7-6-10 16,14-14 77-16</inkml:trace>
  <inkml:trace contextRef="#ctx0" brushRef="#br0" timeOffset="17933.84">15720 3778 1690 0,'-27'-19'736'15,"-23"7"-419"-15,-13 20-89 16,0 15 8-16,4 13-115 15,11 3-44-15,30 3-52 16,7-12-10-16,29-1-10 16,8-5-1-16,14-7-1 15,6 2-1-15,-9-1 15 16,2 8 14-16,-7 7 4 16,-1 5 33-16,-11-1 9 15,-6 4 2-15,-20-3 17 16,-15-5-25-16,-16 5-19 15,-10-7-15-15,-9-7-18 16,0 1-1-16,8-15-4 16,6 1-3-16,4-5-2 15,-2 2-8-15</inkml:trace>
  <inkml:trace contextRef="#ctx0" brushRef="#br0" timeOffset="18788.16">7846 7944 1425 0,'0'-13'598'16,"-10"23"-367"-16,-8 13-14 0,-16 42-31 16,-2 19-54-16,-20 42-38 15,-10 13 3-15,-5 32 22 16,-14 4-13-16,1 5 26 16,4 3-18-16,-11-20-48 15,3-3 0-15,11-22-42 16,4-20-5-16,27-36 4 15,14-21 4-15,23-34-36 16,14-10 121-16,24-21-92 16</inkml:trace>
  <inkml:trace contextRef="#ctx0" brushRef="#br0" timeOffset="19126.97">7966 8425 1511 0,'-2'-17'764'0,"-3"15"-242"15,9 11-255-15,-14 10-28 0,-9 22-110 16,2 12-38-16,-14 20-23 16,12 9-8-16,10 0-19 15,1-2-13-15,1-8-14 16,5-5-4-16,0-2 5 16,-2-4 17-16,3 2 35 15,-2-3 19-15,4 1-215 16,7 4 116-16</inkml:trace>
  <inkml:trace contextRef="#ctx0" brushRef="#br0" timeOffset="19249.07">7924 9560 1266 0,'16'3'725'16,"-11"-3"-185"-16,1-5-238 16,0-4-41-16,-10-6-148 15,12-2 36-15,-1-5 77 0,2-2-131 16</inkml:trace>
  <inkml:trace contextRef="#ctx0" brushRef="#br0" timeOffset="19517.36">8380 8748 1907 0,'-2'-33'816'16,"6"14"-427"-16,3 4-96 0,-5 8-11 15,2 7-87-15,-4 12-94 16,2 8-29-16,-3 11-44 16,-4 9-16-16,-2 11-12 15,-4 0 0-15,-1 8 0 16,2 1 0-16,4-3 0 16,2-3 0-16,4-13 0 15,2-6-1-15,1-17 1 16,0 0 0-16,8 5-785 15,2 7 590-15</inkml:trace>
  <inkml:trace contextRef="#ctx0" brushRef="#br0" timeOffset="21357.98">12597 4752 1673 0,'-96'18'559'0,"24"-2"-380"16,15 0-95-16,21-12 58 16,13-4 48-16,36 2-76 15,25 8-9-15,49 1-37 16,26-4 14-16,68-9 19 15,36-9 5-15,68-15-20 16,39-7-7-16,39-5-21 16,12-2-13-16,-9-2-8 0,-13 5-8 15,-38 1-9-15,-37-2-1 16,-63 5 12-16,-39-3 2 16,-65-5 44-16,-24-4-4 15,-44-14-44-15</inkml:trace>
  <inkml:trace contextRef="#ctx0" brushRef="#br0" timeOffset="21687.56">15036 3324 1988 0,'-38'-3'702'0,"49"-21"-533"16,25 0-77-16,66 0 47 15,33-2 25-15,72 5-15 16,39 5-15-16,50 0-26 16,19 4-16-16,5 6-26 15,-12 1-15-15,-36-1-19 16,-38-2-7-16,-52-4-8 0,-28-3-2 15,-41 3 0-15,-18 0 4 16,-38 3 3-16,-13 2 4 16,-26 2 1-16,-4 3-5 15,-16 9-13-15</inkml:trace>
  <inkml:trace contextRef="#ctx0" brushRef="#br0" timeOffset="23100.08">10938 8238 566 0,'9'-41'427'0,"0"4"3"16,-4 5-73-16,-13 5-14 16,-13 25-99-16,-9 17-40 15,-8 40-95-15,-5 19-35 16,-5 21-32-16,6 5-8 0,12-6 1 16,11-6-1-16,24-18-2 15,9-11 2-15,22-23-3 16,10-14 4-16,22-21 15 15,9-4 7-15,6-10-3 16,3-6-6-16,-8-4-17 16,-9-6-6-16,-11-9 7 15,-6 2 19-15,-8-3-44 16,-4 0-24-16,-6-1 127 16,-7-5-341-16,-6-13 209 15</inkml:trace>
  <inkml:trace contextRef="#ctx0" brushRef="#br0" timeOffset="23247.2">11401 7911 933 0,'-35'-3'419'0,"-6"40"-155"15,0 22-94-15,4 45-27 0,1 14-17 16,7 22-48-16,8 12-24 16,14-5-4-16,3-7 14 15,21-8 28-15,8-10-47 16</inkml:trace>
  <inkml:trace contextRef="#ctx0" brushRef="#br0" timeOffset="23573.37">12127 8440 1701 0,'-32'-53'689'16,"-6"16"-471"-16,-18 26-59 15,-12 6 45-15,-6 26-93 16,-4 14-32-16,6 14-40 16,19 21-13-16,25 20-15 15,18 4-5-15,24-5-4 16,10-12 0-16,19-24 3 16,7-14 2-16,23-22 15 15,-2-12 12-15,0-20 31 16,-12-11 13-16,-27-15 0 15,-13-7-7-15,-20-13-29 16,-7-10-10-16,-5-9 3 16,-2-6-12-16,-7 4-35 0,3 8-15 15,3 20 102 1,3 14-71-16</inkml:trace>
  <inkml:trace contextRef="#ctx0" brushRef="#br0" timeOffset="23834.67">12208 8315 823 0,'25'-6'438'0,"-10"6"-60"16,-6 14-52-16,-8 1-25 16,-1 11-38-16,0 11-65 15,-2-1-41-15,1 3-29 16,1-3-11-16,2-5-23 16,8-8-10-16,14-10-7 15,11-8 8-15,22-16 15 16,5-8 1-16,12-13-23 15,-1-5-20-15,-3-2-29 16,-1-2-9-16,-7 0 1 16,-9-2 3-16,-15-2-19 15,-4-3-5-15,-18-3 42 16,-6 1-3-16,-15 10-14 16</inkml:trace>
  <inkml:trace contextRef="#ctx0" brushRef="#br0" timeOffset="23993.25">12754 8022 1635 0,'-33'57'648'0,"2"27"-405"0,-3 8 0 16,5 12-7-16,2 3-60 15,14 1-98-15,6 1-27 16,7-15-25-16,7-2-3 16,0-9 52-16,9 4-13 15,1 10-209-15,5 10 136 16</inkml:trace>
  <inkml:trace contextRef="#ctx0" brushRef="#br0" timeOffset="25295.29">14240 8912 772 0,'-23'-6'366'0,"-7"14"-122"16,-7 9-11-16,-6 17-19 15,6 13-17-15,2 17-30 0,11 8-13 16,14 4-24-16,5-8-18 15,9-16-38-15,7-7-20 16,13-11-28-16,8-3-5 16,18-11 5-16,9-10 8 15,25-14 14-15,14-10 9 16,32-12 3-16,25-3-4 16,20 1-11-16,11 1-8 0,4 8-14 15,-11 3-6-15,-2 17-6 16,-9 7-3-16,-15 3-2 15,1 8-1-15,-18-5 0 16,-5 1 0-16,-10 8-3 16,-10-3 2-16,-7 5 6 15,-8 1 5-15,-6 7 9 16,-11-1 3-16,-8-2 0 16,3-1 0-16,-1-9 4 15,5-4 4-15,7-16 1 16,5-6-1-16,10-17-8 15,0-9-2-15,-17-7 14 16,-5-7 14-16,-26-8 26 16,-16-9 6-16,-8-18-16 15,-10-14-14-15,-1-7-25 16,-5 5-11-16,-8 24-11 16,-7 9-3-16,-9 25-5 15,1 9 1-15,6 18 24 0,3 3 5 16,12 16 1-16,5 14-733 15</inkml:trace>
  <inkml:trace contextRef="#ctx0" brushRef="#br0" timeOffset="31367">12325 8164 706 0,'1'-7'439'15,"2"2"-63"-15,-3 3-119 16,3 1-35-16,-4 1-84 15,-1 1-31-15,-3 28-21 16,-9 59-2-16,4-20-11 16,0 4-3-16,1-4-26 15,4-7-14-15,3-16-16 16,2-11-4-16,3-10 20 16,2-4 15-16,3-10 207 15,3-3-784-15,-1-13 453 16</inkml:trace>
  <inkml:trace contextRef="#ctx0" brushRef="#br0" timeOffset="33749.62">15057 7857 1175 0,'-13'-35'550'0,"-4"32"-268"15,-5 20-65-15,-8 32-78 16,-6 18-47-16,-8 33-19 16,6 16-4-16,-3 17-28 15,1 2-11-15,9-10-13 0,4-5-4 16,14-17-3-16,5-8 6 16,9-18-28-16,2-15-28 15,0-21-89-15,3-11-80 16,1-21 130-16</inkml:trace>
  <inkml:trace contextRef="#ctx0" brushRef="#br0" timeOffset="34109.69">14893 8027 692 0,'13'-26'485'15,"-4"4"10"-15,-3 12-191 16,-5 5-46-16,0 12-120 15,0 10-44-15,8 27-56 16,-6 14-11-16,10 32 9 16,5 16 6-16,-1 11 1 15,8 6-1-15,-2-12-9 16,0-10-6-16,6-18 1 16,-4-16-3-16,10-22 5 15,0-15 17-15,5-25 33 16,9-8 16-16,-9-22 15 15,-7-12-7-15,-8-15-30 16,-7-5-14-16,-10-23-20 16,6-8-12-16,-1-11-12 15,0-3 0-15,-1 9-13 0,3 14-11 16,-4 29-43-16,1 11-52 16,7 28 38-16,-3 9-509 15,12 8 425-15</inkml:trace>
  <inkml:trace contextRef="#ctx0" brushRef="#br0" timeOffset="34377.97">15637 8632 876 0,'-20'81'447'0,"4"-5"-103"16,4-11-5-16,8-20-33 16,4-10-36-16,7-17-65 15,1-7-27-15,11-9-44 16,3-6-17-16,10-9-32 15,5-1-20-15,0-9-18 16,1-2-5-16,-5-7-6 16,-11-6-1-16,-2-5-7 15,-14-6-3-15,-6-6-6 16,0 0-4-16,-11 5 6 16,-1 9-1-16,-8 17-37 15,1 10-8-15,-9 14 129 16,2 3-2-16,0 9-36 15</inkml:trace>
  <inkml:trace contextRef="#ctx0" brushRef="#br0" timeOffset="34613.33">16144 8129 1655 0,'0'-19'668'16,"0"8"-412"-16,-1 11-61 15,-1 18-45-15,2 16-46 16,-2 25-56-16,2 6-5 0,-2 15 5 16,-3 2 0-16,3 2-9 15,2 8-7-15,1-8-14 16,2-3 21-16,-1-5 0 16,-1-6-25-16,-2-10 178 15,0-1-154-15</inkml:trace>
  <inkml:trace contextRef="#ctx0" brushRef="#br0" timeOffset="34753.85">16023 8986 1284 0,'-20'-55'622'0,"10"-9"-193"15,9 4-146-15,12 8-92 16,6 6-62-16,9 15-82 16,4 3-23-16,8 13-3 15,0 1-2-15,14 2-10 16,2 1 16-16,4-3-25 0</inkml:trace>
  <inkml:trace contextRef="#ctx0" brushRef="#br0" timeOffset="35751.32">17556 7956 415 0,'5'-15'330'0,"-1"-3"30"15,0 5-36-15,-2-2-9 16,0-4-13-16,-2 2-24 16,-7-4-31-16,-2 7-24 0,-20 6-55 15,-7 8-27-15,-15 19-58 16,-2 13-23-16,0 35-34 15,-2 22-5-15,10 35-5 16,-1 6-2-16,20 6-4 16,19 0-1-16,18-19 2 15,6-7 7-15,6-19-33 16,-4-16-43-16,-15-17-80 16,1-5-30-16,-10-11-20 15,-10-8 29-15,-10-11 49 16,-8-7 13-16,-18-14 39 15,1-2 11-15,-3-15 25 16,-2-12 10-16,13-18 19 16,8-12 20-16,20-4 33 15,15 7 11-15,11 10 3 16,7 9-14-16,18 11-27 16,3-2-9-16,24 4-9 15,11-7-3-15,10-5-6 0,4-1-3 16,-4 0-1-16,-2 6-2 15,-12 10-9-15,-5 6 15 16,-23 16 51-16,-16 8 33 16,-27 17 48-16,-12 8 2 15,-13 9-24-15,-6 2-18 16,-3 0-18-16,3-2-11 16,8-4-22-16,6-5-12 0,18-7-22 15,7-6-6-15,9-13 3 16,8-4 8-16,6-11 18 15,3-6 7-15,3-9 2 16,-4-2-7-16,-12-5-13 16,-4 1-6-16,-17-11-6 15,-8-4-2-15,-10-6-2 16,-2-7-2-16,1 8-14 16,0 2-12-16,5 17-18 15,6 8 23-15,2 14 83 16,5 8-52-16</inkml:trace>
  <inkml:trace contextRef="#ctx0" brushRef="#br0" timeOffset="36080.35">17897 8605 1185 0,'-14'30'578'0,"6"3"-133"0,2 7-143 15,-2-1-27-15,6 2-52 16,-9 1-78-16,2-5-26 15,4-1-38-15,-2-7-17 16,17-5-32-16,2-7-10 16,10-11-3-16,7-6 4 15,3-19 7-15,5-7 1 16,6-14 1-16,-2 0-1 16,-1 1-1-16,-10-6 0 0,5 22-4 15,-10-3-2-15,-9 14-4 16,5 12-2-16,-18 0-3 15,-3 10-4-15,-1 9-5 16,1 12-2-16,-7 2 17 16,3 6 5-16,-3 2 39 15,2-3 2-15,3-2-1014 16,-6-1 731-16</inkml:trace>
  <inkml:trace contextRef="#ctx0" brushRef="#br0" timeOffset="36415.05">18397 8817 1603 0,'-13'-4'680'0,"-2"13"-393"15,1 11-9-15,1 13-87 16,5 4-44-16,-5 5-60 0,1 0-17 16,8-1-19-16,4-4-13 15,16-11-19-15,5-6-3 16,-1-21 6-16,3-12 8 15,9-10 2-15,3-12 4 16,2-11-1-16,4 3-5 16,-2-8 5-16,1 8-5 0,-4 7-9 15,-6 4-4-15,-11 9-5 16,-5 9-2-16,-7 17-3 16,-6 5-1-16,-1 17-2 15,-4 2 3-15,-4 11 1 16,0 6-12-16,8 3-31 15,1 7 8-15,5-2-116 16,6-9-169-16,3-12 219 16</inkml:trace>
  <inkml:trace contextRef="#ctx0" brushRef="#br0" timeOffset="36837.19">19261 8757 1298 0,'42'-73'573'0,"-15"6"-296"15,-5 2-47-15,-19 13-49 16,-13 12-33-16,-24 21-8 16,-5 16-15-16,-16 34-7 0,-6 16-12 15,-9 32-30-15,-5 14-15 16,9 5-26-16,9 1-6 16,31-17-1-16,12-12 1 15,21-22-2-15,10-14 0 16,13-28-4-16,5-15-2 15,13-30 3-15,7-14 0 16,3-24 1-16,-7-16 4 16,-11-27 10-16,-10-11 4 0,-13-21-2 15,-3-7-4-15,-6 3-9 16,-3 9 1-16,-8 37 7 16,-2 29 4-16,-8 51-1 15,1 26-7-15,-2 36-16 16,-4 19-7-16,3 36-5 15,-3 14 1-15,0 20-2 16,5 9-1-16,-3 3 4 16,0-1 1-16,13 7-13 15,-7-5-53-15,5-7 63 16,3-4 0-16,-4-12-9 16</inkml:trace>
  <inkml:trace contextRef="#ctx0" brushRef="#br0" timeOffset="37663.6">17502 9684 1092 0,'-45'-7'502'0,"-5"-7"-143"15,6 5-125-15,4 2 17 16,9 0-24-16,13 8-51 15,4-1-25-15,14 3-63 16,8-2-19-16,16-1-21 0,11-2-5 16,36-1 4-16,16-1-3 15,37 4-13-15,17 8-5 16,31 10-7-16,3 0-1 16,15 0-3-16,-2-7-2 15,-15-2 0-15,-4-1-2 16,-25-3-1-16,-14 1-1 0,-30-3-2 15,-12 0-8-15,-29 5 19 16,-13-4 13-16,-19-4 17 16,-11 4 22-16,-14-9 8 15,-2 2-5-15,-15-7-7 16,-3-8-12-16,-14-11-21 16,-1-12-5-16,4-17-7 15,-3-16-2-15,26 0-8 16,-2-6-5-16,9 8-4 15,15 12-2-15,-5 7 0 16,10 14 9-16,1 16-1 16,-1 3 1-16,2 9 0 15,5 5-1004-15</inkml:trace>
  <inkml:trace contextRef="#ctx0" brushRef="#br0" timeOffset="41085.66">15788 8535 486 0,'0'-4'314'0,"-5"0"-25"15,-5 1-59-15,4 0-14 16,-1 1-42-16,7 0-15 0,0 0-21 16,-1 2-14-16,0 0-17 15,0 0-14-15,-6 3-26 16,-15 11-2-16,-31 43-5 15,24-20-3-15,1 9-15 16,1 1-12-16,0-3-14 16,3-1-5-16,11-7-4 15,2-4 1-15,12-7 44 16,6-12 15-16,15-5-38 16</inkml:trace>
  <inkml:trace contextRef="#ctx0" brushRef="#br0" timeOffset="43845.05">14082 9105 356 0,'-16'-16'197'16,"4"11"-34"-16,-4-4-14 15,6 4-13-15,2-2-8 16,-3-1-12-16,11 3-6 15,3-1-17-15,4 5-8 0,4 5-8 16,-2 7-7-16,-2 13-5 16,-1 7-5-16,-4 14-16 15,-1 5-3-15,0 5-21 16,-1-6-4-16,0-8-3 16,-1-4 1-16,-4-10 5 15,2 0 0-15,3-3-1 16,-10-3-1-16,5-3 3 15,3 0 4-15,-1-6 11 16,9-3 5-16,0-4 6 16,1-4 2-16,8-4-3 15,5-2-1-15,6-4-10 16,1-1-5-16,9 0-11 16,4 1-4-16,20 1-5 15,5 0-2-15,13-1-1 16,5 0 0-16,3 0-1 15,14 3-1-15,-3 1 0 0,0 0-1 16,-3 5-1-16,-9-3 0 16,6 6-1-16,-4 2 0 15,0 1-1-15,5 2 1 16,-1-3 0-16,6 3 1 16,3-1 0-16,2-1 1 15,8 0-1-15,2-1 0 16,6 1-1-16,-8-1 0 0,4 4 0 15,-5 1-1-15,-5 4 0 16,0 1 0-16,6 2 1 16,-1 2-1-16,2-4 1 15,6-3 0-15,-2 0 1 16,-5-7 0-16,7 0 1 16,-4-2-2-16,3-4 0 15,6 2 0-15,-12-1 1 16,6 2-1-16,-21 1 1 15,1-4-1-15,-2 1 1 16,-3-2 0-16,-4-2 0 16,-9 3-1-16,-6-4 0 15,5 3 0-15,-5 1-1 16,6 0 0-16,-10-3 1 16,-11 1 0-16,-7 1-1 15,-3 1 1-15,-11 0-1 16,-3 1 0-16,9 2 1 0,-5 0-1 15,4 6 0-15,3 4 1 16,-14-2-2-16,-6 2 0 16,-3 5-2-16,-3-2 1 15,-1 2 2-15,0 1-1 16,-6-7 0-16,-1-4 3 16,-7-7 27-16,-2 1 13 15,-2-11 13-15,-3-4 1 0,-6-12-21 16,0-8-9-1,-3-9-10-15,1-3 0 0,7 1 1 16,1-3 0-16,10 4-2 16,4 4-3-16,3 4-8 15,0 7-3-15,-3 7 0 16,-3 3-1-16,-1 7 0 16,-2-1 0-16,1 10-3 15,-2 0 1-15,-3 2-2 16,0 1-3-16,-1 0-2 15,0 0-3-15,-1 13-1 16,-5 16 2-16,-11 38 3 16,3-25 2-16,1 0 4 15,0 5 2-15,1 4 0 16,-1-3 0-16,1 5 1 16,-1-5 0-16,-6-10 0 15,-2 0 1-15,-1-14 0 0,3-5 0 16,8-1 2-16,4-8-1 15,-1-6 8-15,2-4 2 16,-7-12 2-16,9 2 1 16,-6-12-5-16,-4-3-3 15,-7 7-4-15,-9-5-1 16,-13 7-3-16,-5 5 0 16,-17 3-1-16,-8 0 1 0,2 7 0 15,-5-1 0-15,-2-3-1 16,-1 5 0-16,-7-10-1 15,0 5 0-15,3-2 0 16,-4-6 1-16,-1 13-2 16,-5-6-1-16,-15 3-3 15,6 10-4-15,-6-4-7 16,1 5-4-16,-6 3-11 16,0-3-2-16,0-3-2 15,-7-3 3-15,12-2 11 16,-5-3 6-16,7-3 11 15,2 0 2-15,-3-5 3 16,-2 0 0-16,4 6 0 16,1 0-1-16,1 5 1 15,0 0 0-15,-4-2 1 16,7 0-1-16,1 2 0 0,9 0 1 16,0 0 0-1,3-1 0-15,11-7 0 0,7 4-1 16,1-3 1-16,0-4 0 15,-2 9 0-15,-11-6 0 16,8 5-1-16,8 4-1 16,-2-1-2-16,6 6 1 15,0 0 0-15,-6 3 0 16,8 0 2-16,0-4 0 0,9 7 1 16,-12-13 0-16,11 10-1 15,-7-3 0-15,-6-2-1 16,12 12-2-16,-3-10 0 15,11 5 0-15,12-4 2 16,2-6 2-16,8 1 4 16,3-3 3-16,3-8 17 15,6-2 4-15,-1-10 3 16,-1-3-1-16,5-3-11 16,-7 1-1-16,1 0-3 15,-1 2-1-15,-11-4-5 16,4 2-3-16,2 0-1 15,0 0-2-15,8-3 1 16,5-3-2-16,7-3-2 16,0 4-2-16,7 12 1 15,1 9 1-15,-4 12 3 16,-4 3-6-16,-7 2 9 0,0 11 320 16,-6 17-245-16</inkml:trace>
  <inkml:trace contextRef="#ctx0" brushRef="#br0" timeOffset="53032.96">14016 9245 633 0,'9'-19'372'16,"6"2"-64"-16,7 6-94 15,4-2-28-15,-2 1-49 16,0 1-18-16,1 1-30 16,-2 9-5-16,-3 4-10 0,4 13-3 15,-8 6-6-15,-3 2-5 16,-4 7-11-16,-6-8-5 16,-4 8-7-16,-5-1-4 15,-6 0-4-15,-2-1-3 16,-2-3-7-16,3-3-3 15,3-2-8-15,2-3-1 16,9-1-3-16,3-5-1 16,3-1 0-16,4-2 0 0,2-4 0 15,1 0 0-15,4 3 0 16,10 2-1-16,-4 2 0 16,3 3-1-16,7-1-1 15,-6 1 2-15,19 1-1 16,8-4 1-16,7-3 0 15,9-1-1-15,4-3 1 16,0-3-1-16,2 1 0 16,5-1 1-16,-3 2-1 15,7 1-1-15,5-5 1 16,-3-1 0-16,23 1 0 16,7-2-1-16,16 0 2 15,11-3-1-15,5-6 0 16,0 0 0-16,10 2 0 15,-7 6 0-15,0 3 0 16,-3 3-1-16,-5 6 1 0,-1 3-1 16,1 3 1-16,2 1 0 15,-2 3-1-15,1-1 0 16,7-2 0-16,4 2 0 16,7-7 1-16,3-6 0 15,-7 3 0-15,-4 2 0 16,-11 1 0-16,-6 4 0 15,-16-2 0-15,-14-4 0 16,-4 3 0-16,-7-1-1 0,-7-3 0 16,2-3 1-16,-10-2 0 15,-9-2 2-15,-1 2 2 16,-6-3 0-16,-13 7 1 16,-2-2-1-16,-20-2 0 15,-8 0 0-15,-15-3 3 16,-7-2 5-16,-6 2 7 15,-7-1 3-15,-13-12-1 16,-4 6-5-16,-16-15-2 16,3 2 0-16,7-4 6 15,-1-14 3-15,13-7 2 16,1-12-4-16,-1-10-4 16,3 6-5-16,-1 6-6 15,-2 9-2-15,1 14-3 16,-1 3 2-16,-4 12-2 0,5 3-15 15,1 1 31-15,6 9 240 16,10 6-193-16</inkml:trace>
  <inkml:trace contextRef="#ctx0" brushRef="#br0" timeOffset="67501.14">10747 10885 1073 0,'-4'-20'481'0,"3"9"-221"16,-2 1-96-16,0 2-10 15,-2 5-43-15,-4 3-32 16,-4 23-35-16,-9 18-7 16,-14 39 14-16,-2 21 11 15,-10 21 7-15,7-4-6 16,20-6-23-16,14-17-10 16,39-26-9-16,12-6-1 0,18-20-3 15,2-9-2-15,-9-8-9 16,1 5 15-16,-12 0 28 15,-5 7 18-15,-15 6 34 16,-12 1-3-16,-15 6-7 16,-9-3-9-16,-11 7-22 15,-1-1-14-15,-9-9-21 16,-1-2-7-16,-1-9 7 16,-2-4-4-16,4-13-50 15,1-7-2-15,-5-20 170 16,-11-18-127-16</inkml:trace>
  <inkml:trace contextRef="#ctx0" brushRef="#br0" timeOffset="67949.95">10583 11336 1399 0,'78'-78'614'16,"3"-7"-339"-16,2 5-82 15,-7 10-104-15,-1 10-48 16,-2 30-35-16,-10 5-4 15,2 17-2-15,-8 6-11 16,-7 6-21-16,0 7-5 16,-6 6-3-16,4 3 10 15,-23 10 18-15,-7 11-1 16,-27 26 28-16,-21 10 25 0,-17 14 56 16,-14 2 23-16,-14 11 2 15,-1 4-10-15,18-3-29 16,8-6-12-16,36-34-23 15,9-12-12-15,18-21-20 16,18-4 8-16,10-15 22 16,12-7 14-16,13-19 23 15,7-13-3-15,9-11-9 16,-7-10-10-16,-23-11-19 16,-19-6-7-16,-30-20-10 15,-3-1-2-15,-11 1-8 16,2 6-5-16,-8 23-5 15,-7 7-10-15,-1 14-29 16,-1 10-23-16,5 0-64 16,7 9-55-16,16 9-154 15,7 0-125-15,17 12-293 16,2-1 451-16</inkml:trace>
  <inkml:trace contextRef="#ctx0" brushRef="#br0" timeOffset="68210.98">11728 11247 464 0,'50'19'318'16,"-15"5"3"-16,-11 7-20 15,-19 20-30-15,-11 5-15 16,-19 26-9-16,-9 7-16 16,-11 7-32-16,-2-2-46 15,9-18-24-15,12-10-9 0,27-20-52 16,19-13 16-16,24-26-7 16,13-13 4-16,17-27 10 15,7-13 1-15,-10-12-22 16,-11-5-11-16,-37-16-16 15,-19-4-10-15,-11-3-15 16,-16 1-4-16,-1 19-8 16,-5 12 2-16,-5 21-13 15,7 5-12-15,4 16 4 16,5 8 94-16,4 7-62 16</inkml:trace>
  <inkml:trace contextRef="#ctx0" brushRef="#br0" timeOffset="69361.98">15100 11275 728 0,'-32'-53'397'0,"-19"12"-64"16,-14 5-37-16,-22 22-63 15,-11 11-42-15,-1 25-65 16,3 6-17-16,26 6-22 15,21 2-11-15,34-16-31 0,22-1-17 16,37-9-14-16,14 1 6 16,35 5 26-16,5 1 10 15,4 15 5-15,-6 3-11 16,-31 11-16-16,-15 4 14 16,-36 10 46-16,-15 5 18 15,-31-1 20-15,-14 0-19 16,-8 0-53-16,-11-3-18 15,-5 2-23-15,4 0-7 0,6-13-5 16,13-10-3-16,24-23-1 16,11-15-3-16,17-19-5 15,13-10-1-15,22-11-4 16,17 2 2-16,21-4 3 16,12-1 2-16,11-6 3 15,6-7 2-15,8-2 7 16,-11-7 1-16,-21 2 9 15,-17 4 11-15,-34 9 18 16,-14 9 9-16,-20 14 7 16,-11 5-8-16,-23 12-20 15,-1 5-7-15,-18 19-17 16,-12 10-5-16,1 24-3 16,-1 11-1-16,24 1-3 15,18 0 0-15,28-12-2 16,14-9-1-16,27-2 3 0,8-10 0 15,8-5-21-15,-3-7-15 16,-1-15-45-16,-6-3-36 16,-4-16-68-16,-1-2-37 15,-16-20-270-15,-3-2-120 16,-5-16-59-16,-1-6 80 16,3 5 363-16,2-3 187 15,5 16 227-15,-1 7 12 16,5 10 35-16,-4 8 24 0,-7 8 9 15,-3 6-4-15,-4 11-26 16,-1 8-25-16,-12 13-44 16,4 9-14-16,-8 18-36 15,-8 2-17-15,11 11-24 16,-3-4 0-16,-5-10 9 16,6-3 8-16,-6-15 16 15,-5-5-19-15,13-9 2 16,-8-9-6-16,10-13-24 15,10-10 5-15,-1-22-31 16,19-9-7-16,8-13-15 16,0-12-1-16,14-6-3 15,-6 6-3-15,8 10-25 16,-4 14-19-16,11 18-30 16,-4 11-38-16,-1 7-38 15,8 5-117-15,-11 3 169 0</inkml:trace>
  <inkml:trace contextRef="#ctx0" brushRef="#br0" timeOffset="69783.85">16770 11467 817 0,'-19'19'511'0,"-3"8"-76"15,-12 11-74-15,5 10-20 16,-3 4-89-16,3-1-27 16,11 0-57-16,1-12-51 0,14-4-26 15,4-3-27-15,9-13-24 16,6-4-5-16,13-9-2 15,6-8-2-15,9-16-4 16,6-3-3-16,1-13-11 16,-2-6-3-16,0-6-3 15,-2-5-5-15,-4 1-26 16,2 7-13-16,-9 15-9 16,-8 8 2-16,-11 17 23 15,-10 6 10-15,-12 18 14 16,-8 8 14-16,-8 5 21 15,-1 4 9-15,4-5 4 16,6-8-7-16,16-4-18 16,9-11-3-16,19-15-5 15,10-1 3-15,7-10 4 16,2-6-1-16,-10 3-6 16,-8-5-3-16,-1-1-7 15,1 2-1-15,7-1 5 0,4 2-22 16,2 3-19-16,1 1-3 15,5 5 94-15,-2-2-875 16,6 4 640-16</inkml:trace>
  <inkml:trace contextRef="#ctx0" brushRef="#br0" timeOffset="70291.5">18826 11155 1243 0,'-6'-57'589'0,"3"19"-200"15,-4 5-85-15,-12 13-46 16,3 11-62-16,-5 23-89 0,-5 16-35 16,0 36-32-16,-8 16 4 15,-7 26 17-15,-4 7 13 16,3 7 12-16,1-9-7 15,8-10-17-15,10-10-12 16,12-24-18-16,10-3-7 16,13-23-8-16,9-10-2 15,16-21 1-15,16-7 0 16,14-14 3-16,8-11-1 0,11-6-3 16,-5-7 0-16,0 3-4 15,-8 4-1-15,-19 5 3 16,-14 5 4-16,-27-1 1 15,-9 3 31-15,-30 3-1 16,-12-1-573-16,-19 14 411 16</inkml:trace>
  <inkml:trace contextRef="#ctx0" brushRef="#br0" timeOffset="70424.14">18453 11714 1459 0,'-4'-11'639'15,"11"-6"-296"-15,35-4-148 16,13-2-39-16,13-3-45 15,-3 2-31-15,13 3-57 16,-3-1 21-16,2-1 22 0,9 2 64 16,-23 2-75-1</inkml:trace>
  <inkml:trace contextRef="#ctx0" brushRef="#br0" timeOffset="70973.67">18926 11236 1008 0,'-54'-51'541'16,"5"6"-70"-16,10 2-150 15,16 18-89-15,1 4-41 16,14 12-87-16,5 5-39 16,8 4-46-16,18 1-12 0,23-1-7 15,12 1-1-15,21 3 37 16,3 8-25-16,4 8-52 16,-7 0-69-16,-1 3-263 15,-6 2-73-15,-16-9 26 16,-1 3 60-16,-14 1 271 15,-3-7 158-15,4 15 140 16,-7-1 58-16,3 8 23 16,-12 3-27-16,-15 0-43 15,-5 7-22-15,-10 4-22 16,-2 3-16-16,0 5-46 16,6 2-18-16,-4-4-35 15,2-1-11-15,-11-3-12 16,-3-4 6-16,-8 0 21 15,0-1 6-15,2-8 14 16,3-5-5-16,9-17-23 16,9-8-9-16,16-21-16 15,7-11-7-15,8-24-8 0,-2-14-4 16,9-11-6-16,2-4-2 16,12 1-3-16,9 5-2 15,2 12 0-15,8 8-2 16,2 19-1-16,-5 11 0 15,-15 10 1-15,-10 3 1 16,-10 7 0-16,-3 4-1 0,5 7 0 16,-2 2 0-16,-7 6 15 15,-1 0-10-15,-5 2 17 16,1 2 27-16,-7-4-14 16,-2 3-8-16</inkml:trace>
  <inkml:trace contextRef="#ctx0" brushRef="#br0" timeOffset="71731.12">20552 11654 1566 0,'-40'54'626'0,"-8"-4"-351"16,5 10-88-16,12 4 10 15,3-1-27-15,15 3-65 0,8-10-28 16,9-16-15-16,2-6 3 16,5-18 20-16,4-12 11 15,5-17-3-15,3-17-15 16,8-24-28-16,5-7-20 16,17-12-19-16,-5-4-5 15,2 2 5-15,5 8-3 16,-1 6-44-16,12 10-27 15,7 12-66-15,-1 2-55 16,-2 14-54-16,-11 6 19 0,-9 11 52 16,-14 0 40-16,-20 9 136 15,-5 1 38-15,-18 21 63 16,-10 12 48-16,-21 18 8 16,-17 6-10-16,-18 3-26 15,3-4-22-15,17-1-41 16,22-4-20-16,26-10-25 15,10-7-5-15,18-16 8 16,9-8 4-16,10-18 3 16,9-13-2-16,-15-19-8 15,-9-11-4-15,-14-13-1 16,-9-8-9-16,0-17-36 16,5-2-22-16,4 5-44 15,-2 9-22-15,10 32-139 16,4 17-213-16,3 22-104 15,-4 9 22-15,-6 13 173 0,-6 1 260 16,-6 9 295-16,-2 5 77 16,1 6 98-16,0 12 12 15,4 3-76-15,0 0-45 16,-7-2-82-16,-3-5-23 16,-9-9-37-16,-2-3-5 15,2-9 8-15,2-9-5 16,12-10-12-16,4-10-15 0,15-17-20 15,9-3-11-15,11-12-28 16,4-2-4-16,11 3-8 16,0-2-1-16,12 7 0 15,3-4-8-15,10 4-20 16,15 5-17-16,12 1 52 16,18 11 48-16,28-4-32 15</inkml:trace>
  <inkml:trace contextRef="#ctx0" brushRef="#br0" timeOffset="72470.69">3659 10757 1484 0,'-5'10'512'16,"4"13"-405"-16,-2 34-42 15,-3 19 18-15,-4 41 43 16,-5 7-14-16,-1 17-29 16,0 1-8-16,4 5-20 15,2-1-6-15,11-13 5 16,3-6 37-16,6-19 42 0,3-5 196 16,3-15-220-16</inkml:trace>
  <inkml:trace contextRef="#ctx0" brushRef="#br0" timeOffset="72621.28">3643 11998 1287 0,'-1'-104'623'16,"26"19"-224"-16,22 5-100 15,33 28-106-15,16-1-37 0,19 4-62 16,2 7-25 0,-3 6-10-16,-5 9-1 0,-14 4 179 15,-13 6-231-15,-25 5 40 16</inkml:trace>
  <inkml:trace contextRef="#ctx0" brushRef="#br0" timeOffset="72795.82">4451 11345 2034 0,'-47'66'752'0,"-5"27"-593"15,6 4 6-15,5 10-51 16,8-1-37-16,21-11-59 15,8-3 4-15,13-17 8 16,6-7 106-16,14-5 55 16,-1 1-114-16</inkml:trace>
  <inkml:trace contextRef="#ctx0" brushRef="#br0" timeOffset="72996.28">4640 11641 1876 0,'20'-36'740'16,"19"3"-469"-16,18 0-84 16,12 0 1-16,12-1-44 0,13-3-55 15,5-2-25-15,9-1-28 16,-9 3-12-16,-17 3 3 16,-12 9 1-16,-22 10 11 15,-6-2 77-15,-15 17-87 16</inkml:trace>
  <inkml:trace contextRef="#ctx0" brushRef="#br0" timeOffset="73141.89">5294 11659 1343 0,'-64'75'724'16,"8"-10"-44"-16,14-5-564 15,17 8 12-15,10-4-47 16,6-2-21-16,9-2 206 15,0-12-175-15</inkml:trace>
  <inkml:trace contextRef="#ctx0" brushRef="#br0" timeOffset="73354.08">5716 11409 1897 0,'-16'12'747'0,"-4"11"-480"16,-3 21-160-16,6 14 38 16,0 12-65-16,6 10-24 15,4 2-40-15,0-3-4 0,-1 6 4 16,1-3-16-16,-1-2 171 16,-5 6 16-16,-2-10-107 15</inkml:trace>
  <inkml:trace contextRef="#ctx0" brushRef="#br0" timeOffset="73929.42">5504 11615 1680 0,'4'-51'791'16,"12"16"-345"-16,9 19-229 15,4 1-32-15,23 8-110 16,8-3-22-16,9-2-36 15,2-2-9-15,-4 0 3 0,-5 7 6 16,-2 8-31 0,-7 6-14-16,-10 10-62 0,-6 1-100 15,-7-2-166-15,-3-1-82 16,3-7 26-16,-3-1 86 16,-5-7 216-16,-4 0 128 15,-14-3 121-15,0 0 70 16,-6 14 73-16,0 11 7 15,-5 24-40-15,-9 10-60 16,3 18-44-16,-7 7-18 0,6 9-35 16,5 4 9-16,9-3-31 15,3-4-14-15,3-22-5 16,2-5-7-16,-10-18-15 16,-2-7-5-16,-5-11-5 15,-5-11 1-15,5-17 2 16,-1-15-1-16,10-28-5 15,10-12-6-15,9-39-6 16,0-22-1-16,-4-24-1 16,-2-16 0-16,1 18-2 15,7 19 0-15,8 43 0 16,0 26-1-16,4 26 4 16,-5 8 3-16,3 11 2 15,-2 5-1-15,-8 14 0 16,0 8-1-16,-11 16 0 15,-11 7 0-15,-9 8 13 0,-11 5-4 16,-16 0 52-16,2-7 1 16,-1-2-43-16</inkml:trace>
  <inkml:trace contextRef="#ctx0" brushRef="#br0" timeOffset="74448.05">7462 11219 1540 0,'7'-42'80'0,"5"-12"71"15,4-39 93-15,-7 15 38 16,-8 15 11-16,-14 38-70 16,-14 24-25-16,-19 51-74 15,-8 27-25-15,-9 41-24 16,-7 17-10-16,-7 19-23 0,4-1-12 15,-5 2-17-15,12-7-4 16,22-17 11-16,4-14 0 16,17-26-18-16,9-15 2 15,7-26 136-15,13-9-112 16</inkml:trace>
  <inkml:trace contextRef="#ctx0" brushRef="#br0" timeOffset="74695.19">7365 11317 1719 0,'4'3'703'0,"16"17"-447"16,-2 3-20-16,1 24-40 15,-6 9-47-15,-11 18-40 16,-8 4-6-16,-11 3-19 15,-3-1-14-15,3-10-29 16,0-4-14-16,8-9 8 16,-4-7 0-16,-1-9 63 15,12 6-1-15,5 6-61 16</inkml:trace>
  <inkml:trace contextRef="#ctx0" brushRef="#br0" timeOffset="74823.84">7508 12169 2077 0,'7'-11'820'16,"5"-7"-588"-16,8-7-66 16,13-9-51-16,-4-2-1 15,9-2-253-15,-9 4 135 16</inkml:trace>
  <inkml:trace contextRef="#ctx0" brushRef="#br0" timeOffset="75037.38">7983 11541 2090 0,'4'5'814'0,"0"12"-557"15,-2 6-28-15,-2 11-62 16,1 7-41-16,2-2-68 16,2 3-21-16,4 9-21 15,1 2-3-15,-5 5-6 16,-3 3 6-16,-5-8-10 15,-2-6-11-15,1-11 6 16,2-4 61-16,2-1-45 16</inkml:trace>
  <inkml:trace contextRef="#ctx0" brushRef="#br0" timeOffset="86623.75">5172 11570 608 0,'-4'-19'309'0,"-3"-2"-77"16,1 0-30-16,1-1-38 16,1-1-8-16,4 1-15 15,0 1 4-15,0 5-8 16,0 5-3-16,-2 12-30 15,-3 10-22-15,0 17-30 16,-2 10-13-16,1 29-7 16,-1 2-6-16,3 12-10 0,-4 1-6 15,4-11-3-15,3 2 1 16,-3-17 0-16,1-6 4 16,1-8 13-16,-5-5 3 15,4-1-38-15,0-4-25 16,3-8 16-16</inkml:trace>
  <inkml:trace contextRef="#ctx0" brushRef="#br0" timeOffset="212047.29">3142 7249 706 0,'9'-2'247'0,"11"-1"-217"15,4-2-19-15,15 3-6 0,13 2 2 16,7-5-3-16,5 0 0 15,3-1-4-15,-4 1-3 16,6 16-1-16,-1 3 2 16,8 16 9-16,-4 3 7 15,13 1 5-15,6 1 0 16,10-7-3-16,14-1-3 16,17-12-2-16,9-3-1 15,23-3-5-15,9-9 0 0,22 2-2 16,9-2-1-16,15-6 11 15,7 4 12-15,8-3 21 16,6 3 13-16,8 4 1 16,1 1-7-16,10 1-12 15,0 1-11-15,17-6-6 16,9 1-3-16,9-4-4 16,16-2-3-16,9-1-2 15,0-4 0-15,17-2 3 16,1 3 7-16,-7-2 14 15,8-2 7-15,-4 5 7 16,-9-8 0-16,7-2-4 16,0 2-7-16,-2-5-6 15,5 1-8-15,0 3-11 16,-91 1-3 0,-122 8-5-16,0 2-1 0,353-29 0 15,-3 3 0-15,-22-5 0 16,-166 18 4-16,-11-1 9 15,-13 0 4-15,-6-1 2 0,-10-1-2 16,-14-2-3-16,-6-5-4 16,-19-5-2-16,-11-5-3 15,-22-4-1-15,-7-5 9 16,-24-4 24-16,-5-4 10 16,-12-2 9-16,-6 5-7 15,-12 4-23-15,0 6-8 0,-8-4-11 16,-9-1-1-16,-1-6-3 15,-14-5-1-15,-8 2 0 16,-16 0-2-16,-16 9 0 16,4 7 7-16,-20 6 18 15,6 3 8-15,-11-1 11 16,-15-7-3-16,-13-4-14 16,-13-7-4-16,-4 3-7 15,-2 2-5-15,-16 4-6 16,2 7-3-16,-19 2-4 15,-6 5 1-15,2 1-3 16,-5 0 1-16,-3-3 0 16,-7-4 0-16,-12-2-1 15,-5 1 0-15,-5-5 2 0,-7 2 1 16,-9 2 2 0,0-3 1-16,-16 10 0 15,1 2-2-15,-2 4-2 0,-9 4-2 16,-15 4 1-16,0 2-1 15,-14 0 0-15,-12 0-1 16,11 3 0-16,-11 0 1 16,-1 4-1-16,0-2 0 15,-14 4 1-15,1-1-1 0,-11 2 0 16,1 0 0-16,-13 1 0 16,4-1 1-16,-4-2-1 15,2 4 0-15,-9 1 0 16,-1-2 1-16,-8 3 0 15,1-2 2-15,-5 0 0 16,1 0 1-16,0 2 0 16,-11 0-1-16,10 1 0 15,-12 4-1-15,5-5-1 16,-10 2 0-16,6 0-1 16,-13 0 1-16,-2 5-1 15,1 5 1-15,-1 0 0 16,6 0 0-16,15 1 0 15,-6-3 0-15,-2 2 0 16,10 2 0-16,-19-1-1 16,21 2 1-16,-8-2-1 15,5 3 0-15,-2 4 0 16,7 1 0-16,3 7 0 16,8 2 0-16,-5 6 1 0,4-3 0 15,10 6 0-15,-10-7 0 16,26-4-1-16,-6 7 1 15,19-9-1-15,7 4 1 16,17 2-1-16,-2-4 0 16,3 14-1-16,16 3-1 0,-6 13 2 15,11 11 0-15,19 1 1 16,5-1-1-16,20-6 0 16,7-2 0-16,15 2 0 15,5 6 0-15,23 10-1 16,5-5 0-16,19-3-1 15,11-2 0-15,8-7 0 16,8 4 0-16,14 7-1 16,7 0 1-16,27 2 1 15,22-7 0-15,25-11 1 16,14-3 2-16,18-11 1 16,10 3 0-16,10 2 0 15,8 1 0-15,16 7-1 16,8-8 1-16,-4-1 1 15,19-4 2-15,12-8 52 16,-1 5 58-16,29 3-119 16,-11 6 42-16</inkml:trace>
  <inkml:trace contextRef="#ctx0" brushRef="#br0" timeOffset="-214734.63">3588 14564 1573 0,'-15'-95'548'16,"4"17"-492"-16,11 28-35 16,3 12-9-16,-4 36 1 15,-1 26 8-15,-5 61 26 16,-5 33 10-16,1 61 7 15,4 26-4-15,1 21 7 16,6 6 3-16,4-9 5 16,3-15 12-16,4-30-18 15,0-19-3-15,4-33-7 16,-1-15-8-16,-6-28-15 16,0-13-6-16,-10-28-9 15,-5-8-2-15,-3-25 4 16,3-14-1-16,-2-43-4 15,2-28-3-15,7-58-10 16,4-25-3-16,22-18-2 16,9 8-3-16,21 42-4 0,12 30-3 15,5 47 0-15,-3 19 1 16,-11 23 2-16,-9 7 2 16,-12 11 3-16,1 15 0 15,-6 17 2-15,1 11 0 16,-9 23 4-16,-8 7 10 15,-15 15 13-15,-9 4 20 16,-21 3 24-16,-9-5 4 16,-15-15-1-16,-2-5-16 0,-4-23-23 15,-3-15-10-15,-6-19-11 16,1-15-3-16,-1-26-6 16,11-10-9-16,15-24-25 15,10-6-3-15,16-6 105 16,12-4 56-16,23-12-67 15</inkml:trace>
  <inkml:trace contextRef="#ctx0" brushRef="#br0" timeOffset="-214487.86">4675 14060 1619 0,'12'20'679'16,"-9"21"-396"-16,-3 13-17 15,-10 29-58-15,-6 17-50 16,2 17-71-16,0 8-24 16,0-7-30-16,5-4-8 15,7-19 30-15,3-14 37 16,15-17 74-16,8-6-95 15</inkml:trace>
  <inkml:trace contextRef="#ctx0" brushRef="#br0" timeOffset="-201089.47">5446 14495 1554 0,'-16'-4'584'0,"8"20"-413"16,1 21-44-16,-4 52-48 15,3 19 5-15,-2 40-24 16,2 15-12-16,5 6-15 16,-10-1-6-16,14-1-14 15,-1-14-1-15,9-15 9 16,7-10-18-16,-7-29-49 15,7-10-15-15,-3-21-539 0,7-8 428 16</inkml:trace>
  <inkml:trace contextRef="#ctx0" brushRef="#br0" timeOffset="-200937.33">5332 15824 1169 0,'44'-23'592'0,"-4"8"-163"16,20-12-189-16,12-6-29 0,25-7-77 15,8 1-44-15,-1-5-51 16,-4 0 2 0,-8-3-5-16,-3-6 254 0,5 10-207 15</inkml:trace>
  <inkml:trace contextRef="#ctx0" brushRef="#br0" timeOffset="-200726.85">6576 14681 1458 0,'-16'-12'676'16,"-7"16"-315"-16,-11 33-153 15,2 18-42-15,3 53-69 16,-1 19-16-16,9 20-30 16,6 13-13-16,5 0-17 15,10 2-7-15,8-6 12 0,0-12-19 16,4-17-12-16,-1-13 232 15,5-22-185-15</inkml:trace>
  <inkml:trace contextRef="#ctx0" brushRef="#br0" timeOffset="-200239.74">7334 15040 1477 0,'-26'31'632'15,"17"-31"-329"-15,5 0-23 16,9-14-90-16,6-6-18 16,22 1-67-16,10-9-27 15,31 3-38-15,20-3-13 16,18-4-11-16,10 4-5 16,10 4-4-16,5 2 20 15,-10 8-20-15,-1 5-21 0,-5 10 199 16,-13 7-158-16</inkml:trace>
  <inkml:trace contextRef="#ctx0" brushRef="#br0" timeOffset="-200070.2">8268 14722 1663 0,'-62'98'636'0,"2"30"-440"16,7 14-82-16,7 14-17 15,8-1-26-15,18-15-34 16,5-7 28-16,15-16-43 16,3-7 295-16,16 6-225 15</inkml:trace>
  <inkml:trace contextRef="#ctx0" brushRef="#br0" timeOffset="-199783.96">8949 16139 2870 0,'-1'57'29'15,"1"-19"-5"-15,-3 2 137 16,-4 27-726-16,-3-30 449 16</inkml:trace>
  <inkml:trace contextRef="#ctx0" brushRef="#br0" timeOffset="-199594.47">8354 15171 1934 0,'-13'-10'746'0,"26"4"-513"16,11-9-72-16,26-10-33 0,19-16-30 16,14-20-46-16,16-5-17 15,1-4-22-15,1 0 17 16,10 13-14-16,-8 14-10 15,5 30 164-15,-4 12-139 16</inkml:trace>
  <inkml:trace contextRef="#ctx0" brushRef="#br0" timeOffset="-199073.86">10054 14996 1008 0,'21'145'473'0,"-3"32"-134"16,-5 2-55-16,1-12-5 16,-4-10-25-16,7-33-74 15,-5-17-41-15,3-36-61 16,-2-18-25-16,-3-32-28 16,-1-15-3-16,-6-30 4 15,-4-20 3-15,-9-37 7 16,0-32-3-16,-13-43-9 15,9-19-5-15,12-8-8 16,5 27-4-16,26 42-5 16,8 28-1-16,11 31 1 0,10 5 2 15,10 15 8-15,-6 4 3 16,-3 23 12-16,-13 9 2 16,-23 28 5-16,-3 19 4 15,-30 23 6-15,-16 16-1 16,-30 23-6-16,-19 4-8 15,-12 0 0-15,5-13-13 16,17-36 11-16,16-21 82 0,26-25-85 16</inkml:trace>
  <inkml:trace contextRef="#ctx0" brushRef="#br0" timeOffset="-198551.75">11789 14385 1072 0,'0'-13'342'0,"-1"19"-290"16,-3 9 50-16,-7 35 78 16,-11 23 52-16,-17 46-17 15,-6 20-42-15,-17 21-38 16,-2 13-19-16,-11-2-21 15,-4-9-6-15,4-9-26 16,3-17-12-16,26-29-21 16,13-6 9-16,20-38 79 15,11-17 165-15,21-36-180 16</inkml:trace>
  <inkml:trace contextRef="#ctx0" brushRef="#br0" timeOffset="-198296.43">12025 14716 1858 0,'-21'20'708'16,"-1"30"-494"-16,3 7-61 15,2 12-2-15,14 1-20 16,10 2-24-16,4-1-10 0,2 2-21 15,0 2-9-15,-6 0-26 16,2-1-14-16,-9-10 10 16,-1-2 1-16,1-9 75 15,7-2 0-15,27 17-69 16</inkml:trace>
  <inkml:trace contextRef="#ctx0" brushRef="#br0" timeOffset="-198177.75">12233 16080 2039 0,'-10'26'766'0,"0"-19"-592"16,4-2-67-16,0-9-33 15,1-12 95-15,11-18-114 16</inkml:trace>
  <inkml:trace contextRef="#ctx0" brushRef="#br0" timeOffset="-197896.5">12713 15043 2957 0,'-11'15'131'16,"4"-3"80"-16,5 4-46 15,-1 17-55-15,8 17-57 16,3 10-13-16,3 26-12 15,-3 11-2-15,1 1-4 16,3-1-2-16,1-14-5 16,1-10-3-16,0-4-4 15,-2-8-2-15,-1-2 11 16,0-4-2-16,-4-9 50 16,-3-8 6-16,-8-5-45 0</inkml:trace>
  <inkml:trace contextRef="#ctx0" brushRef="#br0" timeOffset="-197090.96">14551 15436 1234 0,'-32'-75'556'0,"37"28"-275"0,8-7-110 15,3-3-6 1,20-1-66-16,9 0-23 0,24 10-27 16,11 9-9-16,0 17-15 15,-7 11-7-15,-18 26 1 16,-18 17 17-16,-23 36 23 15,-15 28 6-15,-30 38-1 16,-17 11-20-16,-25 10 12 16,-8 2 13-16,-1-25 40 15,12-14 16-15,29-35-29 16,21-30-21-16,29-30-47 16,14-19-14-16,28-16-11 15,13-17 1-15,17-16 15 16,5-7-19-16,-2-21-33 15,5-1 4-15,16-11 139 16,4-2-91-16</inkml:trace>
  <inkml:trace contextRef="#ctx0" brushRef="#br0" timeOffset="-196831.42">15734 15223 1512 0,'-34'1'692'0,"-23"20"-261"15,-13 27-250-15,0 19-20 16,1 27-49-16,7 10-30 15,21 13-38-15,7-7-12 16,31-24-15-16,15-14 0 16,30-32 21-16,19-21 15 15,8-29 26-15,10-17 10 16,8-29-11-16,-1-4-13 0,-17-9-21 16,-17-1-11-16,-33 10-12 15,-17 0-2-15,-13 2 5 16,-7 2-10-16,1 1-14 15,-6 3-15-15,2 0 71 16,9 4 6-16,11 16-29 16</inkml:trace>
  <inkml:trace contextRef="#ctx0" brushRef="#br0" timeOffset="-196581.28">16196 15131 1296 0,'16'63'624'16,"-17"6"-216"-16,-27 24-167 15,-11 5 17-15,-7 6-56 16,3-2-48-16,12-19-63 16,6-12-19-16,25-33-48 0,11-18 13 15,23-36 28-15,13-19 5 16,17-27 12-16,6-4-12 16,-13-3-32-16,-12 2-8 15,-22 0-11-15,-19-5 4 16,-10-4-16-16,-11-4-11 15,-9 22-21-15,3 5 52 16,-4 21-549-16,-1 5 402 16</inkml:trace>
  <inkml:trace contextRef="#ctx0" brushRef="#br0" timeOffset="-195877.15">18057 15215 1540 0,'-22'-10'597'0,"-3"12"-411"16,1 10-59-16,3 31-9 15,5 21-23-15,9 33-11 16,7 13-2-16,14 9 0 16,6-8-3-16,12-24-2 15,7-15-1-15,23-29 3 16,-2-19 9-16,-2-24 7 15,-8-14-2-15,-21-20-12 16,3-8-13-16,-19-14-21 0,-7-5-8 16,-20-4-12-16,-17-5-5 15,-4 0-10-15,-13 1 2 16,-4 8-17-16,10 14-1 16,2 23 26-16,18 13 45 15,20 11-496-15,3 5 348 16</inkml:trace>
  <inkml:trace contextRef="#ctx0" brushRef="#br0" timeOffset="-195633.27">19160 14967 1841 0,'13'-4'772'0,"-25"17"-480"16,-6 14-46-16,-6 30-84 15,-6 16-54-15,3 28-41 16,-2 9-18-16,13 9-28 16,3 0-6-16,10 0-7 15,3 0-3-15,2-8 3 16,0-8 3-16,-4-31-16 16,0-9-13-16,-3-30-38 15,2-15 104-15,6-25-46 16</inkml:trace>
  <inkml:trace contextRef="#ctx0" brushRef="#br0" timeOffset="-195347.73">19459 15128 1375 0,'-34'-9'652'15,"-23"15"-212"-15,2 10-156 0,4 20-78 16,11 12-19-16,5 17-41 15,-3 10-7-15,8 8-23 16,-5-4-9-16,17 0-17 16,12-8-13-16,15-11-17 15,12-3-10-15,15-17-11 16,9-7-4-16,7-17-13 16,0-5-4-16,6-9-8 15,1-2-2-15,6-2-2 16,0-3-12-16,-8-1 14 15,-10 1-2-15,-15-1-6 16</inkml:trace>
  <inkml:trace contextRef="#ctx0" brushRef="#br0" timeOffset="-194828.9">14336 15668 689 0</inkml:trace>
  <inkml:trace contextRef="#ctx0" brushRef="#br0" timeOffset="-193734.53">18317 15567 775 0,'-5'5'391'0,"3"-11"-66"16,-5-8-65-16,3-7-29 15,-10-10-14-15,-5-11-65 16,3-4-23-16,-24-13-41 16,5 7-28-16,0 13-34 15,0 15 31-15,13 22 112 16,-2 4 58-16,9 12-121 15</inkml:trace>
  <inkml:trace contextRef="#ctx0" brushRef="#br0" timeOffset="-191562.34">9061 15325 184 0,'3'-32'130'0,"-9"-12"11"16,-1 0-46-16,1-4-28 16,-4-5 16-16,7 2 64 15,-7-5 35-15,3 4 73 16,-5 5 14-16,2 15-6 15,0 10-12-15,-1 17-67 16,4 10-36-16,-4 19-68 16,4 12-18-16,2 21 4 0,3 12 9 15,6 26 16-15,1 12 6 16,6 20-5-16,4 5-5 16,4 3-7-16,3-4-11 15,-4-12-24-15,-3-11-10 16,-2-24-16-16,-2-16-4 15,8-14-5-15,-4-13 10 16,1-13-14-16,-4-2-19 16,-9-20-52-16,12 4-8 0,-6-4 37 15</inkml:trace>
  <inkml:trace contextRef="#ctx0" brushRef="#br0" timeOffset="-179020.23">19949 15156 701 0,'-18'-27'426'15,"-1"7"-3"-15,3 5-113 16,4-3-103-16,2-5 2 16,9 1-41-16,3 2-30 15,11 14-31-15,5 7-31 16,6 30-17-16,7 15 6 0,8 23 3 16,5 11-12-16,3 9-17 15,-1 2-9-15,7-11-13 16,-1-5-3-16,4-21-4 15,-2-4 0-15,-8-12-1 16,-1-5 1-16,-5-6 0 16,1-4-1-16,-6-5 4 15,-4-4 5-15,-9-4-22 16,-5-5-21-16,-1-5 246 16,-2-3-943-16,9-7 601 15</inkml:trace>
  <inkml:trace contextRef="#ctx0" brushRef="#br0" timeOffset="-178646.23">20806 15314 1168 0,'-15'-14'531'15,"10"20"-225"-15,5 13-126 16,7 20-78-16,7 16-22 15,5 11-25-15,2-2-4 16,0-4 12-16,-3-8 14 16,0-7 7-16,0-5 20 15,-5-6 16-15,-2-5-4 0,-11-13 12 16,0-3-16-16,-5-11-26 16,3-7-9-16,1-21-22 15,2-16-7-15,5-23-6 16,0-9-4-16,11-6 0 15,1 5-4-15,10 19-17 16,-1 12-6-16,3 21-9 16,-2 4-2-16,1 6 1 15,1 1 6-15,5 2-9 16,5 4-17-16,3 2 11 16,8 3 7-16,11 5-2 15</inkml:trace>
  <inkml:trace contextRef="#ctx0" brushRef="#br0" timeOffset="-178111.58">21878 14846 1158 0,'-21'-17'504'0,"3"4"-238"16,3-3-17-16,7 9-11 15,3 0-26-15,6 8-47 16,7 12-25-16,7 23-38 15,1 20-9-15,10 31-17 16,6 7-9-16,13 11-26 16,1-2-6-16,-1-8-15 0,3-6-6 15,-9-19-4 1,4-13 0-16,-3-19 0 0,-8-8 2 16,-10-12 1-16,-3 0-6 15,-6-9-19-15,-3 2 5 16,0-13-288-16,1 2 217 15</inkml:trace>
  <inkml:trace contextRef="#ctx0" brushRef="#br0" timeOffset="-177618.33">22455 15257 1285 0,'8'-18'545'0,"0"5"-317"15,5 8-14-15,0 7-59 16,1 13-21-16,3 24-27 16,-9 9 3-16,-3 31-22 15,-5 0-12-15,-5 5-17 16,4-8-14-16,5-17 8 16,2-6-5-16,5-17 1 15,0-5 8-15,0-19-13 16,1-12 3-16,3-18-3 15,1-13-2-15,4-20-7 0,0-5-4 16,1-13-10-16,7-6-4 16,6-7-8-16,8 0-3 15,12 9-4-15,1 14-1 16,-1 18-1-16,-2 10 0 16,-10 13 0-16,-10 2 0 15,-4 15 2-15,-2 1 6 16,-10 22 18-16,0 9 6 15,-10 13 5-15,-3 11-2 16,-3 5-14-16,1 5-5 0,2-7-5 16,0-2-4-16,2-16-1 15,-3-7 0-15,2-7 1 16,-3-11-2-16,-2-7-25 16,-1-5-4-16,0-8-40 15,0-5 1-15,3-13-98 16,5-14 104-16</inkml:trace>
  <inkml:trace contextRef="#ctx0" brushRef="#br0" timeOffset="-177399.91">23523 14322 1393 0,'-27'0'624'0,"15"24"-267"15,4 9-86-15,8 21-49 0,13 13-41 16,3 6-70-16,5-2-31 16,0-3-44-16,-10-12-13 15,1-2-6-15,-1-1 24 16,-1-9 156-16,1 0-2 16,12-4-94-16</inkml:trace>
  <inkml:trace contextRef="#ctx0" brushRef="#br0" timeOffset="-172705.74">5365 17270 2096 0,'-12'-2'73'15,"5"8"61"-15,-1 8-13 16,19 29-15-16,14 16-34 0,17 30-18 16,13 14 15-16,20 19 0 15,19 5-6-15,9-7 2 16,1-11 2-16,-10-16 7 16,-11-14 4-16,7-13-15 15,-9-4-19-15,-12-19-20 16,-12 0-6-16,-27-15 22 15,0-6-1-15,-4-18-36 16,-1-8 194-16,-1-25-163 16</inkml:trace>
  <inkml:trace contextRef="#ctx0" brushRef="#br0" timeOffset="-172333.74">6552 17637 1239 0,'0'-14'509'16,"4"5"-312"-16,4 4-12 15,2 16-5-15,-2 4-17 16,3 13-9-16,-2 3-5 16,2 12-38-16,-1 1-11 15,1 4-31-15,4 6-16 16,-2 0-23-16,1 7-8 15,6-10-12-15,-6-9-3 0,-5-11-1 16,8-15-1-16,-4-1-1 16,-3-1 0-16,6-7-3 15,-9 4-1-15,1-5 1 16,7 1 0-16,0-1 1 16,-3-5 0-16,-3 3-1 15,-3-3 1-15,0 2 0 16,4 2-1-16,-4-1 19 15,1 3-11-15,4 1-38 16,-2-3 5-16,9 3-2 16</inkml:trace>
  <inkml:trace contextRef="#ctx0" brushRef="#br0" timeOffset="-172122.3">7102 17725 1074 0,'-19'3'539'16,"-19"23"-138"-16,-2 13-109 15,-12 23-61-15,-6 5-49 16,-1 11-79-16,-5-4-28 16,-5-9-50-16,4-2-5 15,7-14 11-15,10-4 36 16,22-17-41-16</inkml:trace>
  <inkml:trace contextRef="#ctx0" brushRef="#br0" timeOffset="-171344.39">7934 17398 964 0,'-14'-47'432'0,"-4"7"-143"15,2 7-67-15,-4 27-44 16,1 13-10-16,-1 29-72 16,-4 16-32-16,2 22-39 15,0 7-9-15,1 14-7 16,11 0-1-16,18 2-7 16,3 3 1-16,21-19 6 15,2-12 4-15,6-26 14 16,7-18 13-16,-1-22 15 15,2-3 10-15,-4-9 20 16,0-19 11-16,-8-13 20 16,-4-12-2-16,-16-16-22 15,-5 5-15-15,-18-4-33 16,-10 2-9-16,-9 7-10 16,-4 7-6-16,1 16-10 0,-1 5-1 15,4 9 4-15,4 1-12 16,6 0-47-16,5 4-42 15,6 0 257-15,4-3-154 16</inkml:trace>
  <inkml:trace contextRef="#ctx0" brushRef="#br0" timeOffset="-170667.2">8808 17639 817 0,'-11'-23'493'0,"-1"0"-92"16,-16 17-99-16,5 11-43 16,-21 19-104-16,-13 15-42 15,2 18-56-15,-6 10-14 0,24 13-21 16,13 3-4-16,19-5-11 16,9-16-5-16,17-19-3 15,12-16-1-15,16-21 1 16,5-7 2-16,3-29 11 15,-9-14 7-15,-8-30 20 16,-2-18 13-16,-11-15 27 16,-1-3 13-16,-14-1 14 15,-5-2 0-15,-6 3-19 16,-1 10-13-16,0 30-20 16,0 21-10-16,-3 38-3 15,-2 17-4-15,-3 28-12 16,-4 12-5-16,3 32-15 15,0 12-2-15,5 14-2 16,4 7-1-16,0-4 14 16,5-3-5-16,9-6-35 0,6-9-23 15,2-17 163-15,3-7 6 16,-3-8-49-16</inkml:trace>
  <inkml:trace contextRef="#ctx0" brushRef="#br0" timeOffset="-170082.25">9444 17480 1399 0,'-28'14'553'0,"9"15"-365"16,2 12-35-16,6 26-32 15,6 3-18-15,15 20-36 16,11 0-11-16,28-6-28 16,13-4-6-16,16-20-6 15,10-4-3-15,-3-11-4 16,0-5 0-16,1-2 5 15,-5-9 23-15,-19-8 11 16,-6-3 165-16,-10-14-146 16</inkml:trace>
  <inkml:trace contextRef="#ctx0" brushRef="#br0" timeOffset="-169862.9">10520 17818 1430 0,'10'39'572'16,"1"11"-335"-16,10 14-93 0,5-2-17 16,10-9-21-16,-8-4-33 15,11-8-50-15,6 2-10 16,-2-2-7-16,6-6 0 16,1-12 4-16,-2-7 1 15,-1-6-76-15,0-6-34 16,-12-11 430-16,-4-8-293 15</inkml:trace>
  <inkml:trace contextRef="#ctx0" brushRef="#br0" timeOffset="-169736.81">11040 17746 1042 0,'-43'7'493'16,"-7"19"-181"-16,-6 48-172 15,-5 21-45-15,4 10-5 16,0 2 18-16,4-18-74 15</inkml:trace>
  <inkml:trace contextRef="#ctx0" brushRef="#br0" timeOffset="-168670.65">11361 17289 1493 0,'-19'16'568'0,"6"19"-407"0,6 10-56 16,15 32-16-16,8 10-16 15,18 23-20-15,6 7-12 16,8 3-18-16,-3-9-6 16,-6-19-6-16,1-15 5 15,-17-29 30-15,-3-8-5 0,-4-20-20 16</inkml:trace>
  <inkml:trace contextRef="#ctx0" brushRef="#br0" timeOffset="-168475.82">11326 17379 1545 0,'-12'7'599'0,"14"1"-426"16,13-5-48-16,31-13-38 16,11-11-10-16,20-17-15 15,1-6-15-15,-4 5-26 16,2 2-3-16,1 18 26 15,4 15 6-15,-20 11-27 16</inkml:trace>
  <inkml:trace contextRef="#ctx0" brushRef="#br0" timeOffset="-168291.32">11678 17806 1400 0,'-28'14'642'16,"13"-11"-281"-16,9-4-131 15,10-13-118-15,10-5-49 16,14-8-52-16,8-2-3 16,15-5 5-16,4-5-29 15,14 0-25-15,6-2 355 0,8 1-259 16</inkml:trace>
  <inkml:trace contextRef="#ctx0" brushRef="#br0" timeOffset="-167448.03">12531 17215 833 0,'-6'-16'418'0,"-1"3"-104"15,-7-8-53-15,3 5-41 16,-10-1-20-16,2 2-47 16,5 5-11-16,-6 7-23 15,3 4-17-15,1 1-24 16,7 3-14-16,6-1-31 15,3 2-9-15,7 11-14 16,1 5-2-16,-1 16-3 0,1 6 0 16,-10 15-1-16,-5 8 1 15,-3 6 1-15,-3 1 1 16,10-11 6-16,4-9 0 16,16-14-1-16,10-12-2 15,10-11-5-15,5-7 0 16,5-16 11-16,4-4 12 15,3-1 18-15,2-1 5 0,-4 12-2 16,1 2-8-16,-2 15-13 16,-5 4-3-16,-10 7-5 15,-11 4 0-15,-10 5-2 16,-8 0 2-16,-2 3 9 16,-4-1 6-16,-5-5 2 15,-3 3-1-15,-18-3-13 16,-6-1-7-16,-16-2 13 15,0-8-10-15,0-6-23 16,1-5 66-16,4-12-869 16,6-12 615-16</inkml:trace>
  <inkml:trace contextRef="#ctx0" brushRef="#br0" timeOffset="-167292.45">12389 17337 1049 0,'25'-59'566'0,"-10"-4"-133"15,7 6-105-15,2 9-149 0,5 8-72 16,3 8-84-16,2-1-14 16,21 9-6-16,5 5 30 15,32 16-28-15,8 6 21 16,-2 7-12-16</inkml:trace>
  <inkml:trace contextRef="#ctx0" brushRef="#br0" timeOffset="-167023.17">13434 17016 1391 0,'-44'10'619'0,"10"16"-278"16,10 11-103-16,20 10-84 15,13 5-26-15,34 5-44 16,10 4-16-16,21 4-1 15,4-3-5-15,12-1-14 16,3 2-5-16,8-2-24 16,-3 3-3-16,-14 0-4 15,6-4 7-15,-7 0-8 16,4-6-22-16,-15-17-2 16,-7-7 200-16,-17-35-150 15</inkml:trace>
  <inkml:trace contextRef="#ctx0" brushRef="#br0" timeOffset="-166782.46">14704 17558 1597 0,'0'-7'653'16,"3"-7"-413"-16,3 0-55 15,2 7-67-15,5 2-34 0,4 10-38 16,3 4-4-16,4 9-16 15,0 2-9-15,0 7-9 16,-1-3-2-16,-2 3-3 16,-1-1 1-16,1-2 23 15,-3 2-11-15,-2-9 74 16,-3-3 176-16,5 3-193 16</inkml:trace>
  <inkml:trace contextRef="#ctx0" brushRef="#br0" timeOffset="-166190">15177 17326 1240 0,'-2'-1'564'0,"-7"11"-237"0,0 8-78 16,-7 17-36-1,-5 12-31-15,-11 16-42 0,-11 1-16 16,-10 10-52-16,-7-1-19 15,-19-4-28-15,2-4 11 16,6-21-10-16,11-5 23 16,23-20-382-16,19-9 252 15</inkml:trace>
  <inkml:trace contextRef="#ctx0" brushRef="#br0" timeOffset="-165751.17">16030 17042 923 0,'-11'-30'540'0,"-9"18"6"0,-1 8-160 16,-18 13-105-16,-7 13-43 15,-17 22-97-15,-13 11-30 16,-4 17-23-16,3 12-8 15,19 13-3-15,12-3-8 16,29-11-20-16,7-7-8 16,19-15-25-16,10-5-8 15,12-4-5-15,4-9 0 16,0-9 7-16,4-8-11 0,8-11-28 16,7-7-15-16,7-18 19 15,11 0 150-15,5-15-87 16</inkml:trace>
  <inkml:trace contextRef="#ctx0" brushRef="#br0" timeOffset="-164866.67">16511 16963 193 0,'-1'-10'72'0,"5"-7"-58"16,7 7-72-16,-3-4 40 15</inkml:trace>
  <inkml:trace contextRef="#ctx0" brushRef="#br0" timeOffset="-164478.71">16552 16955 684 0,'0'0'357'0,"0"0"-59"16,0 0-20-16,0 0-35 15,0 0-7-15,3 12-37 16,2 16-16-16,5 52-28 16,-4-23-24-16,0 22-45 15,4 1-22-15,6 12-32 16,0-6-13-16,4-17-11 16,-1-9-2-16,-3-21 18 15,-3-8-14-15,-7-14-55 0,-1-8-44 16,-2-10-93-1,1-10-58-15,4-10 155 0</inkml:trace>
  <inkml:trace contextRef="#ctx0" brushRef="#br0" timeOffset="-163879.58">16961 17186 1007 0,'-6'-31'532'15,"-3"3"-163"-15,-4 4-121 16,-4-5-36-16,-4 7-69 16,-14-5-21-16,-20 6-27 15,-8 9-8-15,-18 14-15 16,1 18-9-16,5 14-19 16,2 8-8-16,14 10-11 15,5 4-4-15,16-2-6 16,6-3-4-16,12-13-6 15,12-7-5-15,16-10-1 16,15-3-1-16,6-13 2 16,4-5 1-16,9-10 5 15,-2-10 2-15,12-7 5 16,-1-5 1-16,-5-6 8 16,-4-4 12-16,-13-4 16 15,1 2 7-15,-10 2 6 16,2 12-8-16,-13 5-10 0,-1 5-4 15,-4 12-7-15,-6 2-4 16,6 23-4-16,-10 7 4 16,-5 26 10-16,1 18 3 15,-11 21 2-15,6 15-5 16,1 3-13-16,-1-7-4 16,9-11-9-16,4-9-3 15,8-7-6-15,7-4-2 0,10-12-2 16,4 2-1-16,-2-17 1 15,-1-6 0-15,-6-13 2 16,-6-10 0-16,-6-1 2 16,-2-6 0-16,-8-3 0 15,1-3-1-15,-1-8 3 16,-1 4-8-16,5-1-13 16,3 0-1-16,5 2 54 15,-1 1-844-15,-2-7 621 16</inkml:trace>
  <inkml:trace contextRef="#ctx0" brushRef="#br0" timeOffset="-156227.17">5303 16275 439 0,'-9'-30'241'0,"-11"7"-36"16,5 1-38-16,1 8-45 0,-3 2-24 16,14 24-27-16,0 6-5 15,4 12-15-15,12 13 1 16,-2 1-15-16,2 3-14 15,14 6-14-15,-3-2-3 16,9 4-4-16,-9-19-1 16,1 0 0-16,17 25 0 15,13 9-2-15,-4-15 0 0,19-18-1 16,9-6 3-16,20-20 11 16,9-9 5-16,8-17 10 15,12-6 1-15,-2-13-1 16,0-3 5-16,-3-2 19 15,-7 4 9-15,-3 5 13 16,0 2-6-16,-11 7-26 16,-1-4-11-16,-1 7-20 15,0-4-4-15,4-4-2 16,7-2 0-16,3-5-1 16,8 3-1-16,-6 7 0 15,-4 6-1-15,-6 15 0 16,-8 5-1-16,-1 10 0 15,-10 0 0-15,-3 2 0 16,3-1 1-16,-2-2 1 16,-4-1 0-16,-8-4 0 0,-4 0 0 15,-9-4 1-15,5-2 0 16,-1 4 1-16,-9 2-1 16,-7 5-1-16,-6 8-1 15,-18 4 0-15,0 2 0 16,-12 7-1-16,-1-2 1 15,0 3 0-15,0-4 0 0,5-7 1 16,3-3-2-16,4-8 1 16,3-6 2-16,7-6 0 15,3-2 2-15,5-6 1 16,2-1 0-16,1-1 0 16,1-1 0-16,-8-5-1 15,-2 2-1-15,-1-2-2 16,0-2 0-16,11 0-1 15,3-4-1-15,17-5 0 16,5-2-1-16,11-4 0 16,6-1-1-16,5 6 1 15,-2 4-2-15,4 9 0 16,-3 11-1-16,-2 4 1 16,3 3 2-16,0 2 0 15,6 1 1-15,6-1 0 16,6-2 0-16,13-1 0 15,4-2 0-15,16-2-1 16,0-1 1-16,13-3 0 16,-2-3 0-16,-1 5-1 15,5 3 1-15,-14 3-2 0,4 8-1 16,-2 9-1-16,-4 0 1 16,-3 8 1-16,0-3 1 15,4-6 1-15,2 2 0 16,9-6 1-16,13-5 1 15,2-5-2-15,2 2 1 16,9-5-1-16,-4 3 0 0,3 5 0 16,-6-9 0-16,-5 3-1 15,1 2 1-15,5-5 0 16,6 2 1-16,16 0-1 16,1-2 0-16,4-4 1 15,10 1-1-15,3 3 0 16,-4-2 0-16,2 4 0 15,-9 1 1-15,-9-4-1 16,7 5 0-16,-2 0 0 16,-1 3 0-16,4-4 0 15,-7-3 0-15,4 2 0 16,4-5 0-16,0 3 0 16,-4 0 1-16,-8 1-1 15,-3 0 0-15,-11 6 0 16,-4-1 0-16,-7-3 0 15,0 6 0-15,-1-3 0 0,4-3 1 16,-6-3 0-16,-2-5 0 16,-1-1 0-16,-4-2-1 15,3 6-2-15,-10-4 5 16,-4 3 20-16,-3-2 4 16,-3 6 7-16,0 9-7 15,-10-7-16-15,-6 7-3 0,-15-21 1 16,2 1-1-16,-8 6 0 15,-2-8-2-15,-3-2-1 16,-2-9 0-16,-7-11 0 16,2 1 3-16,-5-1 13 15,-5-2 7-15,-1 0 11 16,-2-1 3-16,-6 3-2 16,-2 4-4-16,-5 2-8 15,-7-2-5-15,-9 2 21 16,-9 1-15-16,-23-5 347 15,-15 3-269-15</inkml:trace>
  <inkml:trace contextRef="#ctx0" brushRef="#br0" timeOffset="-153473.18">12027 15496 342 0,'2'76'262'15,"4"0"10"-15,-4-6-75 16,9-2-28-16,-7-15-59 16,-4-7-21-16,3-11-37 15,-3-5-15-15,2-5-16 16,2-4-5-16,-6-9-8 15,-1-6 627-15,6-8-476 16</inkml:trace>
  <inkml:trace contextRef="#ctx0" brushRef="#br0" timeOffset="-153119.14">12263 16067 960 0,'0'0'621'16,"0"0"9"-16,0-1-257 16,0 0-52-16,0 0-81 15,0 0-46-15,-1-1-91 16,-1 2-31-16,1 0-43 16,-8 2 3-16,1 7 2 15,-22 25 45-15,39-34-763 16,7-20 528-16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3T15:12:52.37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7745 10735 221 0,'-10'-10'134'16,"1"8"-5"-16,0 2-8 16,-7 3-14-16,3 6-11 0,0 5-14 15,1 7-9-15,-1 8-22 16,-5 2-9-16,-3 15-15 15,-7-3-5-15,4 16-6 16,-3 5-2-16,8 6 7 16,3 3 4-16,6-1 7 15,3-3 2-15,6-2-6 16,1 0-6-16,8-1-9 16,2-5-3-16,9 5-6 15,2-5-2-15,3 2 0 16,8 4-2-16,1-15 1 15,4 1-1-15,7-15 1 16,-11-8 0-16,1-10 0 16,5 1 0-16,-1-9 8 0,6-5 5 15,6-7 10-15,1-9 4 16,8-7-3-16,2-1-3 16,-9-6-6-16,0-2-4 15,-9-1-3-15,-3-3-2 16,6 0-1-16,-1-3 0 15,-3-2 1-15,4-1-1 16,3 5 0-16,-5-5-3 0,1 5-1 16,-7 1-1-16,-12 0 0 15,-3 6 0-15,-11 9 1 16,-1 3 1-16,-7 9 4 16,2 6 2-16,-7 3 3 15,0 5 2-15,-4-1-4 16,2 3-2-16,6-1-3 15,-5-3-3-15,0 0 0 16,0 5 0-16,2 10-1 16,0 4 0-16,0 15 1 15,-1 2-2-15,-7 6 1 16,-2 5 0-16,7-1-1 16,4 0 1-16,2-3-1 15,8-4 1-15,-4-5 4 16,2-2 0-16,-1-2 2 15,5 2-3-15,10 1-1 16,0 4-2-16,11 1 0 16,4-4 0-16,5-4-1 0,7-2 0 15,8-8 0-15,-3-6 0 16,2-3 1-16,-5-10 0 16,3-3-1-16,4-2 1 15,9-14 0-15,9-7 0 0,-2-14 0 16,4-4 1-16,-8-6 0 15,-2-3-1-15,-1-3 1 16,-3-6-1-16,7 5 0 16,-10-1 1-16,-7 8 0 15,-11 1 0-15,-15 7 1 16,0 9-2-16,-10-7 2 16,3 3-1-16,-8-3 1 15,-3-3-1-15,-1 12 0 16,-9 3 0-16,-1 10 8 15,0 7 6-15,-4 10 11 16,0 5 2-16,-1 8-4 16,-5 1-6-16,3 1-10 15,1 0-1-15,2 2-5 16,4 2 0-16,-2-3-2 16,2 3-1-16,3 3 0 0,1 5 1 15,5 9-1-15,2 7 0 16,1 0 1-16,1 1-1 15,6 3 0-15,-1-8 0 16,6 6 0-16,2-3 0 16,6 3 0-16,3 2 0 0,6-3 0 15,5-2 0-15,-2 0 0 16,-4-5 0-16,1-6 0 16,-5 1 0-16,11 0 0 15,4 5 1-15,7-1-1 16,7-4 1-16,7-4-1 15,-7-10 0-15,8-6 0 16,-4-7 0-16,-1-9 0 16,13-6 1-16,3-11 0 15,-2-7-1-15,-4-11 0 16,-3-6 0-16,-4-6 1 16,2-6-1-16,9 4 2 15,2 7-2-15,-13-6 0 16,-2 5 0-16,-13-4 1 15,-7-8 0-15,5 3 0 16,-1-4 0-16,-5 2 2 0,-5 0-2 16,-8 13 1-16,-9 1 0 15,-15 11 0-15,-7 3 1 16,-14 4-1-16,0 10 1 16,-8 11-2-16,3 9 0 15,-3 11 1-15,-2 6-1 16,2 6 1-16,-3 3 0 0,4 1 1 15,4-3-2-15,5 2 0 16,3 3-1-16,4-1 0 16,2 4 0-16,6-2 0 15,4-2-1-15,6 11 1 16,3 0 0-16,13 8-1 16,-4 1 0-16,3-4 1 15,-2-2-1-15,-1-8 1 16,6-3-1-16,9-9 1 15,11 2 0-15,4-1-1 16,7 3 1-16,15-1-1 16,-6-6 1-16,5-8 0 15,0-6-1-15,-1-8 1 16,14-5 0-16,4-9 0 16,5-6 0-16,0-9 1 15,-1-6 0-15,9-9-1 0,-4-5 1 16,5-6 0-16,-6 1-1 15,4-12 0-15,-4-5 0 16,3-14 0-16,-2-5 0 16,-9 0 1-16,5-2-1 0,-13 6 0 15,-7 4 0-15,-15 3 0 16,-6 1 0-16,-11 4 1 16,-1 3 0-16,-13 4 1 15,-8 11 0-15,-10 9-1 16,-4 6 2-16,-4 9-1 15,-5 3 0-15,-2 5 0 16,-1 2-1-16,-1 6 1 16,2 3-1-16,1 6 0 15,1 4 0-15,3 3-1 16,0 4 0-16,3 4 1 16,4 1-1-16,2 3 0 15,3 2 0-15,3 4 0 16,-2 1 0-16,9 6 0 15,4-3 0-15,13-5 0 16,4 0 0-16,14-8 0 16,5-3 0-16,6-3-1 15,2-3 1-15,5-4 0 0,0-7 1 16,12-7 0-16,6-5 0 16,-6-10 1-16,9-1-1 15,-8-8-1-15,1-8 0 16,10-7 0-16,-8 0 0 0,-1-7 0 15,-7-3 0-15,3-6 0 16,-1-8 0-16,-14-6 0 16,3-4 0-16,-15-3 0 15,-3 2-1-15,3 0 1 16,-8 0 0-16,-6 0 0 16,-11-3 0-16,-13 7 1 15,-9 0 1-15,-12-2 0 16,-2 0 0-16,-12-2 0 15,1 2-1-15,-8 11 1 16,-5 5 0-16,1 15 0 16,-7 4 1-16,0 4 2 15,-1 4 0-15,2 6 0 16,4 4 0-16,2 9-3 16,4 6-2-16,8 5 1 15,5 2-2-15,8 4 0 0,5 0 0 16,9 2-1-16,6 3 0 15,9 1 1-15,6-2-2 16,4 3 2-16,1 0-1 16,6-3 2-16,5-2 0 15,11-9 0-15,10-2 0 0,5-6 0 16,1-5 0-16,3-6 0 16,-3-9 1-16,5-15-1 15,6 3 0-15,-8-15 0 16,-5-3-1-16,1-9 1 15,-6-17 0-15,5-9 0 16,2-5 0-16,-15-5 1 16,-8-5 0-16,-18-7-1 15,-9-3 0-15,-6-10 1 16,-2-3-1-16,1-1 2 16,-3-3-1-16,-5 1 0 15,-5 5 0-15,-10 11 1 16,-3 6-1-16,-12 8 3 15,-4 5 0-15,-13 1-1 16,-5 7-1-16,-6 3-1 16,-1 5-1-16,6 6 1 0,-2 4 1 15,5 19 7-15,-2 14 7 16,-6 17 13-16,-1 9 2 16,2 6-4-16,1 8-7 15,10 3-12-15,2-2-5 16,10 7-2-16,4-2-1 15,9 0-3-15,6 0 0 0,8 0-1 16,6 2-1-16,7-5 3 16,5 4-1-16,7-6 3 15,4-11 0-15,1 2 0 16,-8-10-1-16,7-8 1 16,1-6 0-16,13-14 0 15,10-5 1-15,2-10-2 16,-2 0 0-16,-6-1-1 15,-5-1 0-15,-13-4 2 16,-5-7 1-16,-7-10-1 16,-5 0 1-16,-5-3 0 15,-8-3-1-15,-9-5 1 16,-4-3 1-16,-11 0-1 16,-4 4 1-16,-16 0 0 15,3 6-2-15,-8 2 2 16,-14 2 0-16,-17 10-2 15,-14 7 0-15,-20 0 1 0,10 4-1 16,-2 2 2-16,-4-2 0 16,-3 11 2-16,-4 5 0 15,6 8-1-15,3 5-1 16,5 6-1-16,-3 3 0 0,-4 3 0 16,12 3-1-16,11 9 0 15,0-2-2-15,8 16 1 16,0 3 1-16,2 13-3 15,11 6 0-15,14 6 0 16,2 2-2-16,8-9 4 16,11 5-1-16,6-9 1 15,3-2-1-15,10-1-1 16,-2-11 0-16,6-1 0 16,3-9-1-16,1-8 1 15,-2-5-1-15,3-12 2 16,-1-3 0-16,-5-10 2 15,5 0 0-15,-13-15 0 16,-1 1 0-16,-6-3 0 16,-5-1-1-16,-3-8-2 15,0-5-2-15,-11-9-2 16,-7-4 0-16,-18 10 3 16,-8 4 2-16,-12 7 1 0,-2 3 1 15,4 1 4-15,0-2-1 16,-12 2 2-16,-3 6 0 15,-19 0-3-15,3 6-1 16,1 5 0-16,-7-4-1 0,-6 4 0 16,-1-1-2-16,-7 5 1 15,4 7-1-15,-4 7 1 16,1 8 1-16,-2 13 2 16,-1 10 3-16,4 15-1 15,-3 9-1-15,9 12 0 16,4 4-3-16,-1 8 1 15,1-1-1-15,8 4 0 16,-1-2 0-16,16 3 0 16,0 2-1-16,7 4 2 15,13 8-1-15,11 3 0 16,5-2-1-16,6 0-1 16,-2 0 0-16,4-6-2 15,2-1 0-15,6-5-3 16,0-6-1-16,6-8 2 0,-4-8-1 15,12-9 4-15,7-4 2 16,-4-15 1-16,-1-4 0 16,6-11 1-16,-12-8-1 15,7-10 2-15,8-4-2 16,-22-11 0-16,-3-3 0 16,-17-6 1-16,-8-4-1 0,-12-1 2 15,2-2-2-15,-5-1 0 16,-2 1 0-16,-11 8 0 15,-4 7 2-15,-5 9-1 16,-2 3 0-16,-8 11 1 16,-10 1-2-16,-3 12 2 15,-2 8-1-15,5 10 3 16,-2 6 0-16,-4 16 0 16,2 11-1-16,-7 17 0 15,6 13-1-15,3 11-2 16,1 4 0-16,4 3 0 15,0 4-3-15,2 4 3 16,12 5 0-16,12 0-1 16,8 2 0-16,14 4-1 15,-2 4 0-15,19-8 0 16,9-5 1-16,15-7 0 0,10-11-1 16,18 3 0-16,10-1-1 15,13-20 1-15,6 1 2 16,9-9-4-16,7-6 2 15,12 1-3-15,-1-8-7 16,-15-16-11-16,9-6-9 16,-4-14-9-16,1-7 3 0,12-10 13 15,-15-8 7-15,-13-8 15 16,-7-1 4-16,-15-1 1 16,-7-1 2-16,-14 5 2 15,-13-8-2-15,-17-3 1 16,-12-3 1-16,-9-9-4 15,-10 2-1-15,-20 0 0 16,-9 9-1-16,-9 13 0 16,-8 10 3-16,-15 16-3 15,-5 12 0-15,-19 17 3 16,4 11-1-16,2 9 3 16,7 5-2-16,-14 4-1 15,-7 1-1-15,17 8 0 16,-20 2 1-16,19 12 2 15,9 5 2-15,-11 1 13 16,9 3 6-16,15 3 6 0,9 7 1 16,4 1-5-16,11 4-6 15,-5 4-9-15,9 4-3 16,22 3-7-16,8-1-2 16,17 3 0-16,-3-2-1 0,6 2 0 15,5-1-1-15,11-9 2 16,8-5-2-16,15-3 0 15,2-6 0-15,11-12-1 16,3-7-1-16,10-7-1 16,3-4 1-16,7-4-1 15,7-3 1-15,12-6 0 16,-2-12-3-16,1-7 2 16,-4-11-1-16,-10-15 1 15,7 0 1-15,2-12 0 16,1-6 0-16,-5-6 1 15,-3-7 1-15,-9-5-2 16,-5 0 3-16,-8-7 1 16,-6 4 0-16,-11 0 5 15,-8 1-1-15,-11 3-1 16,-7 1 2-16,-10 1-2 16,-1 4 0-16,-8 1-1 0,4 8-2 15,-10 12 0-15,-10 3-1 16,-8 22-1-16,-11 2 0 15,6 14 0-15,-2 8 1 16,1 13-1-16,2 5 1 16,-9 5 0-16,8 8-2 0,13 9 2 15,9 10-1-15,8 0 1 16,8 8-1-16,7 2 2 16,2 4 0-16,22 13 2 15,2-8 0-15,11-5 1 16,8-2-1-16,6-7-1 15,2-4-1-15,8-9 0 16,2-12 0-16,6-12 0 16,10-4-1-16,8-15 1 15,5-4 0-15,11-18 0 16,3-8 1-16,-4-12-1 16,-9-5 0-16,1-2 0 15,-9-8-2-15,-5-5 3 16,7-3 0-16,-15-12 0 15,1-2-1-15,-6-7 2 16,-5-9 1-16,-6-4 0 0,-3 9 0 16,-11 0 0-16,-4 9-2 15,-6 11 2-15,-8-2-1 16,-9 11 3-16,-4 3 0 16,-13 5-1-16,-4 4 0 15,-5 9-3-15,0 3-1 16,-2 11 0-16,-8 1 0 0,0 21 1 15,-6 14 1-15,6 19 6 16,8 16 4-16,5-2 8 16,7 7 2-16,5-1 2 15,10-3-2-15,13-3-7 16,2-15 0-16,26-16-6 16,1-12-3-16,21-21-3 15,5-9-3-15,17-19 0 16,12-11-1-16,9-22-44 15,9-9-43-15,6-19-141 16,1-5-90-16,24 8 191 16</inkml:trace>
  <inkml:trace contextRef="#ctx0" brushRef="#br0" timeOffset="1991.58">11916 4950 323 0,'0'0'226'0,"2"1"-1"16,10 4-52-16,3-5-11 15,3-6-25-15,12 3-13 16,5-11-24-16,10 4-14 16,17-3-30-16,-8-6-13 15,13 4-20-15,-2-5-8 16,-3 8-9-16,2 1-1 16,-16 1-4-16,-1 5-1 15,-12 0-27-15,-7 0-23 16,-4 5-79-16,-13 0-43 0,-4 0-94 15,-4 2-104-15,0-4 248 16</inkml:trace>
  <inkml:trace contextRef="#ctx0" brushRef="#br0" timeOffset="2246.17">12212 5009 371 0,'-16'20'177'0,"8"0"-53"15,3 4 11-15,7 3 9 0,5 4-16 16,7 6-42 0,0 2-19-16,2 3-32 0,-2-2-9 15,-2-8-17-15,-1-5-14 16,-2-7-46-16,5 2-31 15,-5-2-74-15,-2 0-54 16,-7 1 139-16</inkml:trace>
  <inkml:trace contextRef="#ctx0" brushRef="#br0" timeOffset="2469.52">12084 5592 495 0,'-5'3'254'0,"-1"-3"-63"16,4 0-9-16,5-1-18 16,-3 0-27-16,6 0-50 15,22-3-18-15,40-8-32 16,-28 1-12-16,12-6-17 16,11-2-8-16,-3-7-76 15,0 2-63-15,1 6-135 16,-9-2-128-16,-4 0 259 15</inkml:trace>
  <inkml:trace contextRef="#ctx0" brushRef="#br0" timeOffset="2840.3">12747 5163 337 0,'-8'8'172'16,"8"14"-37"-16,-2 6 3 0,-1 6 13 15,1 4-7-15,-2 0-14 16,8 2-7-16,1-8-26 16,-4-3-14-16,3-5-33 15,-5-12-16-15,3-2-16 16,8-7-3-16,1-10-2 16,2 0-1-16,4-19-3 15,2-3-2-15,9-12-3 16,3-1-1-16,4-2-1 15,0 3 0-15,-5 9-1 16,-7 3 1-16,-9 20 0 16,-7 4 4-16,-7 15 13 15,1 10 6-15,-4 8 12 16,-2 5-1-16,4 4-14 16,-1 0-7-16,-1-3-27 0,3-3-40 15,-3-5-130-15,3 0-73 16,5-8 148-16</inkml:trace>
  <inkml:trace contextRef="#ctx0" brushRef="#br0" timeOffset="3103.33">13287 4869 465 0,'-3'1'225'15,"-1"7"-86"-15,0 12-13 16,4 6 6-16,1 18-32 16,4 5-19-16,-4 7-37 15,-1 6-13-15,-6-3-18 16,-2-4-5-16,0-3-37 16,0-8-28-16,2-11-59 15,1 1-26-15,0-9-32 16,1-4-20-16,-1-3-11 15,3-5 115-15</inkml:trace>
  <inkml:trace contextRef="#ctx0" brushRef="#br0" timeOffset="3777.98">13179 5366 239 0,'12'-37'147'0,"3"-3"-17"15,8 1-44-15,2-1-19 16,9 2-25-16,-1 2-4 15,3 9-4-15,3 3 4 0,-8 11 19 16,-10 0 17-16,3 10 32 16,-5 6 17-16,-10 3 16 15,8 12-5-15,-14 4-15 16,2 9-14-16,-6 18-22 16,-9 0-5-16,-3 6-10 15,-4-6-4-15,11-11-10 16,-1-4-11-16,7-9-19 15,-3-1-7-15,3-4-11 16,6-1-2-16,0-10-1 16,3-3-3-16,-4-16-31 15,4-1-35-15,3-11-114 16,6-3-55-16,5-1-46 16,-5-9 2-16,3 0 47 0,-7-4 31 15,-4 3 71-15,-2 9 29 16,-7 4 73-16,-2 5 31 15,-4 6 32-15,-2 1 7 16,-4 6 17-16,-4-1 9 16,-2 6 5-16,3 3 6 15,-4 2 3-15,1 2-6 0,11 0-28 16,-1-2-12-16,12-3-24 16,10 3-6-16,-3-5-4 15,8 4 2-15,1 1-1 16,-4 2 3-16,1 9 20 15,-4 4 20-15,-4 1 55 16,0 1 21-16,-6-1 14 16,1 0 3-16,-4-3-12 15,0-4-4-15,1-9-5 16,0 1-8-16,1-7-4 16,-3 0-7-16,0 0-19 15,6-15-12-15,23-29-38 16,-9 22-13-16,5-3-11 15,2 0-2-15,1-9-5 16,-5 4-10-16,-4 5-62 16,0 2-55-16,-2 9-170 15,3 2-93-15,-8 9 241 0</inkml:trace>
  <inkml:trace contextRef="#ctx0" brushRef="#br0" timeOffset="4464.02">14106 5060 507 0,'-1'0'209'16,"-7"15"-122"-16,-6 43 21 15,12-19 20-15,-4 6-1 16,-1 8-3-16,-4-3-7 16,2 1 2-16,3-9-15 15,1-9-16-15,5-11-36 0,-1-16-18 16,1-11-15-16,3-3-1 15,6-11-6-15,1-3-2 16,7-11-6-16,3-6-3 16,2-7-6-16,3-4-4 15,2 7-3-15,-1 4 1 16,-3 16 6-16,-3 9 2 16,-5 13 3-16,-1 3 0 15,-2 10 2-15,-1 4 4 0,0 4 10 16,0 3 5-16,3 1 6 15,6-1-1-15,-4-6-9 16,0-5-5-16,4-11-7 16,-2-9 1-16,8-3 0 15,-5-7 1-15,-1-5 7 16,-2-2 5-16,-5-5 17 16,8 6 13-16,-11 5 26 15,0 8 11-15,-14 8 17 16,-10 4-2-16,-6 17-8 15,-3 8-9-15,1 14-8 16,-2 4-9-16,12 1-6 16,2-9-9-16,1-12-20 0,12 2-8 15,0-11-17-15,-1-2-2 16,14-2-6-16,-4-8-11 16,9-5-85-16,1-7-83 15,9-6-168-15,1-8-112 16,6-16 285-16</inkml:trace>
  <inkml:trace contextRef="#ctx0" brushRef="#br0" timeOffset="4659.6">14911 4816 707 0,'-2'0'334'0,"-5"4"-134"15,-1 7-10-15,-3 3-60 16,15 15-32-16,-1 6-61 15,2 5-19-15,-3 9-15 16,-2-3-7-16,-2 4-55 16,2-1-47-16,4-10-90 15,-5-3-49-15,-8-13 154 16</inkml:trace>
  <inkml:trace contextRef="#ctx0" brushRef="#br0" timeOffset="4817.67">14823 5268 611 0,'-41'26'370'15,"31"-25"-34"-15,-3 0-23 16,15 4-59-16,3-13-58 16,24-10-82-16,5-4-37 15,3-16-49-15,13 4-18 16,-5 1-108-16,4 2-73 16,2 2-219-16,-12 6 226 15</inkml:trace>
  <inkml:trace contextRef="#ctx0" brushRef="#br0" timeOffset="10629.31">5977 13434 81 0,'-4'1'62'16,"-1"0"7"-16,4 0 1 16,0-1 6-16,1 0-1 15,0-1 1-15,0 0-8 16,0 0-10-16,11-5-13 16,2-3-7-16,25-20-14 15,-26 18-3-15,-1 2-2 16,4-1 4-16,1-2 5 15,3 0-2-15,0 1-6 16,2-1-6-16,3 2-5 16,0-4-2-16,6-2 0 15,-1-2 2-15,-1-5 13 16,2 3 5-16,-9-3 7 16,4 5 1-16,-1 6-10 0,-2-1-6 15,4 3-7-15,-7-2-2 16,1 4-6-16,-1-7 1 15,-2 2-2-15,0-4 1 16,2-7 0-16,5 3 0 16,4-4 1-16,2 1 0 15,5 0 1-15,-5-1-2 16,2 5 0-16,3 2 0 0,-15-3-2 16,9 4 1-16,-2 1-1 15,-3 0 0-15,5-7-1 16,-3 4 0-16,-1-7-1 15,0 1 0-15,0 5 0 16,-4-4 2-16,-2 2-1 16,-1 3 0-16,2 4-1 15,2 0 1-15,6 1-1 16,-4-5 0-16,1-2 2 16,0 2-1-16,-3 0 0 15,-9 3 1-15,2-1-2 16,0 4 0-16,-5 2 1 15,5 0-1-15,-5 4 1 16,0-4-1-16,2-5 0 0,2 2 1 16,-3-6-1-16,5 6 1 15,-3-2-1-15,3 0 0 16,3 2 1-16,-4 0-1 16,4 4 0-16,-2-1 0 15,-2-1 0-15,-2-3 1 16,0 6-1-16,0-3 0 15,4 6 0-15,-3 0 0 0,0-9 0 16,-1 4 2-16,1 1-2 16,0 1 0-16,3 2 0 15,-5 0 0-15,4-2 0 16,-3-1 1-16,-4 5-1 16,-1-1 0-16,-1 3 1 15,-3-1 0-15,-1 0 0 16,-3-1 0-16,-2 2-1 15,1 1 0-15,0 1 0 16,1 0 0-16,0 0 0 16,0 0 1-16,0 0-2 15,0 0 1-15,0 0 1 16,0 1 0-16,0 0 1 16,0 0-1-16,0 0 0 15,0 0 1-15,-1 15 1 0,-7 27 0 16,0-17 3-16,-8 1 2 15,1 7 12-15,2 5 6 16,-5 2 6-16,4 1-1 16,2 4-7-16,-2-3-4 15,3 2-8-15,0 2-2 16,1-12-4-16,4 2-2 0,0-7-1 16,1-5-1-16,1-5-1 15,1-6 1-15,1-10 1 16,0-1 0-16,1-5-1 15,0 2-38-15,-1 0-101 16,-2-13-57-16,-7-16 106 16</inkml:trace>
  <inkml:trace contextRef="#ctx0" brushRef="#br0" timeOffset="10937.3">7291 12108 168 0,'-7'-9'153'0,"3"-1"19"15,7 7-38-15,-1 3-19 16,12 3-8-16,10 1 8 15,9-2 15-15,8-2 1 0,7-1-18 16,-3-4-17-16,0-2-39 16,0 0-19-16,-6-3-24 15,-3 5-6-15,-13 1-3 16,0 0-11-16,-10 1-185 16,3-5 139-16</inkml:trace>
  <inkml:trace contextRef="#ctx0" brushRef="#br0" timeOffset="16721.82">6954 13516 335 0,'0'16'200'0,"2"13"-34"16,1 16-13-16,2 25-52 15,0 6-19-15,0 11-32 16,0 2-13-16,0-10-20 16,3-9-6-16,-1-20-44 15,1-7-38-15,-1-17-102 16,-2-11-91-16,2-5 167 15</inkml:trace>
  <inkml:trace contextRef="#ctx0" brushRef="#br0" timeOffset="17168.73">7005 13690 218 0,'-1'-13'162'15,"3"-2"1"-15,1-7-16 16,8-9-51-16,4 1-20 16,7-5-22-16,6 4-4 15,1 9-9-15,9 6-4 0,-6 11-1 16,-4 5 1-16,-7 9 1 16,-3 2 4-16,6 5-2 15,-1 1-4-15,7 7-8 16,-7-2-7-16,-5 5-7 15,3 4-3-15,-4-3-2 16,1 4-2-16,-1-5 0 16,-3 1 3-16,-2-5 11 15,-2 3 8-15,-4 4 12 16,-1 1 6-16,-5 3 4 16,-2 1-1-16,0 1-2 15,-5-4-3-15,-7 0-6 16,-4-9-2-16,-18-4-6 15,-4-6-4-15,-4-8-9 16,0 5-5-16,1-7-7 0,4 1-6 16,4-6-54-16,3-4-59 15,8-9-150-15,6-10-110 16,7-6 230-16</inkml:trace>
  <inkml:trace contextRef="#ctx0" brushRef="#br0" timeOffset="19178.79">7215 15660 202 0,'11'-27'160'0,"0"-8"13"16,3 4-28-16,-9-9-14 16,9 3-12-16,-7-5-2 15,7-30-9-15,0-10-7 16,-5-15-21-16,-1 3-11 15,-3 15-18-15,1 9-9 16,2 5-18-16,-3-2-8 16,-2 5-10-16,-3 10-10 0,-14 8-61 15,8 12-48-15,-3 14-117 16,-5 0-104-16,3 15 217 16</inkml:trace>
  <inkml:trace contextRef="#ctx0" brushRef="#br0" timeOffset="19486.62">7041 14950 211 0,'13'-6'183'16,"4"-8"9"-16,2-16-22 15,5-7-7-15,9-16-54 16,2 1-15-16,10-2-12 0,-3-1-1 15,-6 4 1-15,-3-1 1 16,-14 9 1-16,0 9-2 16,-8 13-14-16,1 9-9 15,0 12-17-15,-2 7-6 16,2 20-9-16,-1 8-3 16,-1 7-8-16,-2 4-5 15,0 3-6-15,-1-6-11 0,1 10-105 16,-1 1-78-16,2-1-256 15,-2-2 264-15</inkml:trace>
  <inkml:trace contextRef="#ctx0" brushRef="#br0" timeOffset="20086.99">7125 16447 263 0,'12'21'166'15,"13"13"-11"-15,6 14-17 0,6 29-25 16,-7 6-17-16,5 7-19 16,-2-10-1-16,-7-24 1 15,-4-11-1-15,-10-19-1 16,-4-7-4-16,-5-16-5 15,-3-6-4-15,-10-20-17 16,-5-13-6-16,-7-42-20 16,-3-24-7-16,4-16-6 15,2-3-3-15,19 12 0 16,0 7 1-16,19 17-3 16,10 9 1-16,1 23-2 15,10 18 1-15,-8 13 5 16,0 4 4-16,-8 14 11 15,-2 3 3-15,-2 14 4 16,-5 10-2-16,-5 14-3 0,-6 18-2 16,-10 10-5-16,-10 5-1 15,-9-5-5-15,0-9-2 16,-3-11-4-16,-1-9-5 16,1-12-56-16,-3-10-42 15,7-15-106-15,6 1-54 16,11-7 164-16</inkml:trace>
  <inkml:trace contextRef="#ctx0" brushRef="#br0" timeOffset="20459.48">7900 16019 486 0,'-8'-9'276'15,"-3"1"-79"-15,-4 8-25 16,0 5-9-16,-1 9-51 16,2 13-17-16,-5 20-17 15,-2 8-7-15,3 20-2 16,8-8-1-16,7-9-11 16,1-10-9-16,2-29-16 0,3-6-6 15,6-16-6-15,10-6-2 16,10-14-5-16,4-8-1 15,7-15-6-15,-9-9 0 16,-4 3-1-16,-9 13 0 16,-9 18 13-16,-1 10 8 15,-5 21 12-15,-3 1 5 16,0 22-13-16,0 12-9 0,-3-3-28 16,2 6-44-16,2-17-163 15,3-8-109-15,7-10 190 16</inkml:trace>
  <inkml:trace contextRef="#ctx0" brushRef="#br0" timeOffset="20680.46">8397 15934 788 0,'-14'-9'425'0,"-7"28"-131"15,-6 13-10-15,-8 18-57 16,5 12-60-16,3 5-47 15,8 4-24-15,19-8-41 0,1-8-18 16,16-20-24-16,0-10-4 16,6-7-26-16,4-5-49 15,0-11-139-15,5-4-91 16,-2-20-170-16,2-8 268 16</inkml:trace>
  <inkml:trace contextRef="#ctx0" brushRef="#br0" timeOffset="20875.96">8714 15503 674 0,'-18'28'351'0,"1"23"-119"16,-4 5-12-16,7 15-76 16,2 9-50-16,-3 3-57 15,5 2-16-15,-2-6-17 16,10 8-13-16,11-10-112 15,-1-6-72-15,-5-17-137 16,7-14-74-16,-3-24 264 16</inkml:trace>
  <inkml:trace contextRef="#ctx0" brushRef="#br0" timeOffset="21326.36">8896 15892 446 0,'-26'21'286'0,"-3"7"-35"16,-7 10-36-16,-5 4-6 15,6 5-56-15,1 6-22 16,0-1-17-16,3 1-8 0,8-2-19 16,4-6-15-16,23-8-29 15,11-5-15-15,16-13-15 16,2-8-7-16,1-16-3 15,7-7 1-15,9-13-4 16,6-9 0-16,5-14-2 16,-4-5 1-16,-9 2 1 15,-8-2 2-15,-14 13 6 16,-11 9 4-16,-15 8 35 16,-1 7 12-16,-12 9 24 15,-1-1 4-15,-2 11-15 16,1 11-11-16,1 11-8 15,2 11-3-15,5 17-7 16,-3 3-2-16,9 3-17 16,4-2-7-16,4-18-12 0,9-7-3 15,5-18-13-15,2-10-21 16,5-10-133-16,-7-11-70 16,1-17-174-16,7-8-76 15,5-25 320-15</inkml:trace>
  <inkml:trace contextRef="#ctx0" brushRef="#br0" timeOffset="21601.36">9358 15724 724 0,'-18'29'365'0,"-3"10"-113"16,1 2-70-16,6 4-46 16,5-2-61-16,9 6-67 15,5 1-14-15,1 6-61 16,-1 5-54-16,-1 5-118 15,2 0-61-15,-2-6-67 16,-2-8 209-16,-2-19-14 16,-5-9 126-16,-5-16 241 15,1-8-10-15,2-9 68 16,3-7-29-16,10-7-56 16,6-2-34-16,7-4-67 0,6 3-31 15,-2 0-92-15,-1-2-70 16,-4 2-240-16,-2 5 226 15</inkml:trace>
  <inkml:trace contextRef="#ctx0" brushRef="#br0" timeOffset="24006.24">19321 10128 265 0,'-1'0'154'0,"0"0"-23"15,1 0-16-15,1 3-20 16,4 5-7-16,10 3-10 16,37 27-6-16,-18-32-12 15,5 2-7-15,17-1-10 16,3-6-6-16,6-1-7 16,5-5-4-16,-5-6-5 15,1-3-1-15,10 0 4 16,3 2 1-16,-1 6-2 15,4 0-3-15,-12 3-13 16,-4-1-2-16,-3 0-4 16,-7 0 2-16,-1 6-1 15,-5-2 0-15,-11 0 1 16,-3 2-1-16,-12-4 2 16,-4 3 0-16,-5-2 5 0,-1 2 3 15,-10 2 8-15,-3-3 7 16,-3 6 7-16,-2 4 0 15,-4 9-1-15,-2 4-4 16,-13 6-3-16,-11-3 1 16,-14 4 2-16,-2 6-2 15,2 6-4-15,2 1-2 16,4-1-10-16,3-5 0 0,5-4-5 16,9 0-3-16,5 0 0 15,2-5-4-15,12 4-54 16,-2-7-50-16,8-7-111 15,3-7-43-15,1-15-66 16,-1-10-19-16,7-11 235 16</inkml:trace>
  <inkml:trace contextRef="#ctx0" brushRef="#br0" timeOffset="24227.68">20276 9989 342 0,'-13'-4'192'0,"9"4"-39"0,10 1-18 15,-1 4-19-15,11 5-14 16,3 8-23-16,2 4-12 16,9 7-30-16,0 1-15 15,1 4-17-15,0-6-33 16,3 1-112-16,-3 2-76 15,-8-3 123-15</inkml:trace>
  <inkml:trace contextRef="#ctx0" brushRef="#br0" timeOffset="25107.57">19446 10930 224 0,'6'15'143'0,"-2"21"2"16,-3 10-25-16,-3 14-37 16,-1 8-23-16,-1 0-30 15,2-4-9-15,2-7-24 16,-2-8-31-16,2-12-123 15,1-9 108-15</inkml:trace>
  <inkml:trace contextRef="#ctx0" brushRef="#br0" timeOffset="25568.46">19449 11067 259 0,'6'-21'151'16,"3"3"-17"-16,2 2-21 16,6 1-37-16,4 3-12 15,10-1-11-15,2 0-5 0,10-4-3 16,-6-1-4 0,1 3-4-16,-2 4-3 0,-10 6-7 15,5 4-1-15,-11 9-3 16,-2 7 1-16,-1 13 3 15,0 2 0-15,-4 8 2 16,-1 0-3-16,-4 3-5 16,-2 0-2-16,1-2-6 15,-3 0-2-15,2-7 4 16,-4 2 2-16,-2-3 7 16,0-1 4-16,-6-6 6 15,1-2 0-15,-2-2 0 16,0-2 3-16,-4-3 14 15,-3 1 8-15,-8-5 14 16,-4-2 1-16,-6 0-12 0,-6-2-12 16,4-2-22-16,-6 3-9 15,3 0-15-15,5 0-25 16,-1-3-112-16,9-3-77 16,9-3-176-16,3-6 225 15</inkml:trace>
  <inkml:trace contextRef="#ctx0" brushRef="#br0" timeOffset="26338.22">20384 9968 268 0,'-16'11'158'0,"4"-2"-10"15,5-1-6-15,8-3-24 16,4-3-4-16,11 3-3 15,4 2-2-15,13 9-1 16,7 6-5-16,9 6-13 0,8 7-6 16,-14-9-21-16,-7 2-6 15,-7-10-23-15,-11-3-9 16,4 0-10-16,-3-5-5 16,-9-3-13-16,-2 0-47 15,-4-8-171-15,-1 1-143 16,7 1 213-16</inkml:trace>
  <inkml:trace contextRef="#ctx0" brushRef="#br0" timeOffset="33888.32">6101 13335 115 0,'-4'4'101'0,"-6"3"37"16,-2-1-13-16,1 9-34 15,-3-3-10-15,-1 6-10 16,-3 1-1-16,-8 4-5 16,-6 1-2-16,2 3-16 15,-5 6-6-15,-4 0-14 16,4 4-4-16,-15-4-7 16,4 1 0-16,-2-3 2 15,0-3-2-15,13-5-3 16,-4-8-4-16,5-8-5 15,5 0-2-15,-4 3-2 16,3-1-3-16,7 6-48 16,-5-2-51-16,-4 1 63 0</inkml:trace>
  <inkml:trace contextRef="#ctx0" brushRef="#br0" timeOffset="35643.44">5103 12537 98 0,'16'-13'78'0,"3"8"13"15,-1-2-2-15,0 5-29 16,5 6-9-16,2 13-3 16,1 13 10-16,-2 31 17 15,-2 20 7-15,-5 37-5 16,0 12-9-16,-4 23-20 15,-10 0-3-15,3 3 1 16,1 2 5-16,11-4 7 16,3-5-2-16,3 1-8 0,-7 3-5 15,-12 3-11-15,1 4-2 16,-16 5 4-16,5-5 3 16,2-13-2-16,-2-4-1 15,7-23-13-15,3-8-5 16,1-20-9-16,4-12-2 15,-2-23-2-15,-1-14-2 0,-3-12 2 16,-1-1 0-16,-3-8 0 16,-5 3 7-16,-9-6 18 15,-1-3 8-15,-1-4 7 16,-1-4-1-16,-8-2-19 16,-8-5-7-16,-25-6-9 15,-11-3-2-15,-14 2-3 16,-2 1 0-16,4 12-1 15,-1 8 0-15,-21 6 2 16,-11 4-2-16,-15 5 1 16,-13-1 0-16,-10 0-1 15,2-5 3-15,-22-1-2 16,-2-8 0-16,-2-6 0 16,-8 3-2-16,13-4 1 15,9 10 0-15,-6 3-1 16,8 2 2-16,-7 3 1 15,-4-4 2-15,21 12 4 16,3 1 2-16,6-1 2 0,10 2-1 16,12-12-2-16,14-4-2 15,20-5-2-15,7-2-1 16,11 3-3-16,-1-2 0 16,21 2-2-16,6 0 0 15,11-4 1-15,3-4 1 0,4-10-2 16,2-6 2-16,6-22-1 15,1-13 0-15,4-23 2 16,-1-10-1-16,-10-30 1 16,-6-23 0-16,-10-26 0 15,0-11-1-15,0-30 1 16,7 8 1-16,3-14-1 16,0 2 0-16,2 19 0 15,-4-9-1-15,1 15 1 16,-1-13-2-16,-2-1 0 15,-4 5-1-15,5-12 1 16,-1 18-1-16,10 1 0 16,1 6 2-16,-3 32-1 15,-3 4 0-15,1 33 1 16,5 19-1-16,1 7-1 0,6 10 1 16,6 2 0-16,8 4 0 15,15 5-1-15,5 8 0 16,13 9-4-16,4 1 1 15,1 9 0-15,10 1-1 16,10 12 1-16,10 2 0 16,33 9 2-16,-6-1 1 15,25-3 0-15,6 1 0 0,10-4 0 16,18 1-1-16,14-1 1 16,6-1 0-16,4 1 0 15,9 1 0-15,-3 3-1 16,4 3 0-16,8 0 1 15,-4-1 0-15,7 0 1 16,3-4 0-16,-2-1-1 16,-4 2 0-16,-13 1 2 15,-3 1-2-15,-15 0 0 16,-4-1 2-16,-7-2-2 16,-12-1 1-16,-22 1-1 15,-8-5 0-15,-24 10 0 16,-5 1 0-16,-21 3 0 15,-1 11 0-15,-24 0-2 16,-9 7 1-16,-9 7 0 0,-10-3 1 16,-2 7 2-16,-1-2 1 15,1 14 0-15,4 7 0 16,-6 11-2-16,0 12 1 16,-1 17 2-16,-1 10-2 15,7 24 3-15,-3-1 2 0,-3 6-1 16,2-1-1-16,-6-18 0 15,1 2-2-15,2-30-41 16,-3-13-80-16,3-17-236 16,6-4 225-16</inkml:trace>
  <inkml:trace contextRef="#ctx0" brushRef="#br0" timeOffset="36624.65">1630 16668 218 0,'0'-11'163'16,"-1"6"-18"-16,1 11-44 15,2 3-29-15,2 16-34 16,6 13-6-16,2 17-1 16,4 13-3-16,0 7-12 15,-2 1-1-15,0 4-10 16,-4-3 0-16,-1-13-5 15,-3-11-17-15,-4-25-79 16,1-13-51-16,-3-17 84 16</inkml:trace>
  <inkml:trace contextRef="#ctx0" brushRef="#br0" timeOffset="36962.08">1632 16674 176 0,'-2'17'112'0,"4"5"-11"0,6 7-35 15,5 7-9-15,10 10 2 16,3 3 1-16,11 2 2 16,5-1-2-16,5-5-12 15,-1-6-4-15,-2-10 5 16,-9 0 1-16,-11-16 12 15,-6-2 2-15,-8-18 15 16,0-14 2-16,-2-11 2 16,-3-11-3-16,0-5-25 15,-1 1-12-15,-8-4-21 16,3 2-9-16,-2 5-9 16,3 8-1-16,2 11-7 15,-2 7-79-15,-3 9-172 0,14 9 172 16</inkml:trace>
  <inkml:trace contextRef="#ctx0" brushRef="#br0" timeOffset="37309.15">2478 16833 224 0,'2'0'173'0,"-10"-3"-18"0,-3 5-3 16,-8 0 1-16,1 15-57 15,9 6-22-15,-4 11-12 16,1 8-1-16,0-6-3 16,-2 4-5-16,19-7-14 15,0-12-5-15,16-3-10 16,-1-9-1-16,5-8 7 16,3-3 4-16,-4-14 6 15,-3-4 4-15,-5-2 17 16,-10-1 13-16,3 5 17 15,-4 3-1-15,-7-6-25 16,0 0-18-16,-13-1-29 16,5 1-6-16,-7 6-9 0,3 8-3 15,0 9-23-15,-4 9-42 16,1 10-153-16,-3-1-80 16,11 1 168-16</inkml:trace>
  <inkml:trace contextRef="#ctx0" brushRef="#br0" timeOffset="38004.4">2922 16612 153 0,'-9'-22'147'0,"-1"6"46"16,-10-1-8-16,-9 9-44 15,-2 7-33-15,-3 16-37 16,0 9-12-16,5 24-10 16,-5 8-2-16,5 10-4 15,3 5-2-15,8-2-11 16,6-6-8-16,10-9-8 16,4-8-4-16,8-16-2 15,8-7-1-15,6-19 3 16,3-11 0-16,8-18 2 0,4-8 2 15,7-19 2-15,2-12-2 16,1-19-1-16,-11-7-2 16,-8-3-2-16,-12 1 2 15,-12 12 2-15,7 9 7 16,-9 21 25-16,-1 15 15 16,-9 25 16-16,-1 9-1 0,-13 20-14 15,2 16-12-15,-5 24-14 16,-6 5-5-16,6 16-9 15,0-1-4-15,15-3-6 16,3-3-2-16,16-14-4 16,5-11-1-16,14-18-3 15,5-10-1-15,3-20 0 16,11-11 0-16,5-21 1 16,4-12 2-16,4-24 4 15,-2-5-3-15,-4 5-1 16,-9 2 0-16,-23 21-3 15,-7 8 22-15,-22 14 55 16,-7 15 21-16,-12 22 32 16,-12 13-1-16,-10 21-23 15,0 9-9-15,12 6-17 16,10-2-18-16,19-11-29 0,10-6-13 16,15-17-13-16,6-1-3 15,14-13-2-15,1-8 0 16,-4-8 1-16,1-8-3 15,-1-11-115-15,-1-1-114 16,12-5-386-16,4 6 380 16</inkml:trace>
  <inkml:trace contextRef="#ctx0" brushRef="#br0" timeOffset="39209.94">2119 17709 207 0,'-3'-14'162'15,"-6"2"9"-15,-3 5-14 0,-5 3-11 16,-10 15-24-16,9 7-13 15,-12 17-28-15,4 12-15 16,1 9-26-16,-8 3-8 16,11-1-16-16,11 0-5 15,11-13-7-15,6-5-1 16,15-5-2-16,-1-9-1 16,6-1-4-16,0-4-18 15,-2-16-126-15,6-8-95 0,6-14 147 16</inkml:trace>
  <inkml:trace contextRef="#ctx0" brushRef="#br0" timeOffset="39509.32">2334 17849 179 0,'-7'3'162'0,"-9"15"58"15,-4 7-17-15,-4 13-37 16,1 7-19-16,5 5-48 15,8 1-24-15,8-8-32 16,7-4-10-16,16-12-15 16,6-12-3-16,9-11-2 0,7-9 0 15,-4-14 2-15,-5 1-2 16,-2-3-1-16,-11 2-2 16,-5-4-1-16,-7-1 0 15,-9-5-3-15,-3-6 2 16,-16 3-1-16,12-3-2 15,-10 0-4-15,5 4-38 16,1 8-159-16,-11 9-134 0,6 13 194 16</inkml:trace>
  <inkml:trace contextRef="#ctx0" brushRef="#br0" timeOffset="40074.44">2727 17826 135 0,'2'9'123'0,"-2"7"18"15,1 8-2-15,0 11-34 0,0 3-9 16,5 4-4-16,0 4-2 15,3-8-21-15,2-5-12 16,2-13-25-16,0-9-9 16,3-13-9-16,0-6 0 15,-2-13-1-15,-1-6 0 16,0-6-3-16,-2-6-1 16,3-2-1-16,2 1 0 0,-8 4-1 15,-3 6 0-15,0 13 2 16,-8 4 1-16,11 11 17 15,-3 5 7-15,2 14 10 16,0 4 1-16,-11 12-11 16,7 0-6-16,-3-4-10 15,0-4-5-15,4-12-6 16,1-9-2-16,3-8-4 16,4-10 1-16,1-11 0 15,1-2 1-15,-2-11 3 16,2 6-1-16,-7 5 2 15,-1 7 1-15,-1 12 28 16,1 7 12-16,4 7 29 16,-7 9 8-16,3 2-9 15,-1 4-11-15,-3-1-29 16,6-2-12-16,-4 0-20 0,0-3-5 16,3-2-93-16,2-3-104 15,7-10 127-15</inkml:trace>
  <inkml:trace contextRef="#ctx0" brushRef="#br0" timeOffset="40431.21">3349 17917 167 0,'20'36'138'0,"1"20"37"15,-2 6-14-15,-5 27-1 16,3 3-17-16,-4-1-22 15,-1-11-10-15,1-29-22 16,5-8-14-16,-9-30-27 16,-1-1-13-16,-8-19-8 15,-9-18-2-15,-4-20-3 16,-7-9-1-16,2-37-10 16,-9-1-3-16,2 2 3 15,6 0-1-15,1 36 0 16,13 7 0-16,3 19-5 0,4 6 0 15,2 14-1-15,-2 0-1 16,8 9-1-16,-4 7 0 16,-1 6 0-16,6 4-1 15,-3 10-13-15,-10 2-58 16,-1 11-166-16,-16 1-143 16,-8 13 221-16</inkml:trace>
  <inkml:trace contextRef="#ctx0" brushRef="#br0" timeOffset="40993.68">3858 17827 126 0,'-5'-1'162'0,"-6"8"30"0,-3 19-24 15,-3 7-27-15,2 20-58 16,8 11-9-16,7 8 4 16,8 3 1-16,0-16-12 15,8-15-13-15,6-32-24 16,-10-18-3-16,14-38-6 15,-8-10-1-15,-1-16 2 16,11 1-3-16,-8 9 21 16,-3 6 11-16,4 12 26 15,-8 11 5-15,-4 16-8 16,3 13-7-16,-5 17-21 16,-2 13-6-16,2 14-18 15,-3 3-4-15,-2 10-7 16,0-12-3-16,2-6-35 15,-1-2-77-15,7-12-216 16,2-6 204-16</inkml:trace>
  <inkml:trace contextRef="#ctx0" brushRef="#br0" timeOffset="41474.18">4197 17459 290 0,'-2'0'187'0,"0"17"-20"15,2 5-35-15,2 9-53 16,3 9-23-16,6 12-25 16,4 8-10-16,5 3-14 15,-1-2-3-15,5-6-4 16,-2-8-4-16,-5-11-77 16,0-4-52-16,-14-9-40 15,2 1 0-15,-8 2 79 16,0-4 53-16,-1-6 59 15,-9-8 30-15,1-8 24 16,-1-13 3-16,5-9-13 16,4-8-24-16,9-13-26 15,6 6 0-15,6-6 18 16,2 3 16-16,3 8 47 16,-4 3 29-16,-5 12 48 0,-5 6 7 15,6 10-14-15,-4 2-23 16,1 11-46-16,8 2-16 15,-9 5 6-15,8 2 7 16,1-5 28-16,-2 3 14 16,-1-11 8-16,-5-2-5 15,-3-5-38-15,2-3-23 16,-1-2-45-16,2-1-14 0,5-5-18 16,4-3-4-16,12-6-128 15,9 0-67-15,14-8-207 16,3-3-136-16,16-2 355 15</inkml:trace>
  <inkml:trace contextRef="#ctx0" brushRef="#br0" timeOffset="42873.36">5479 13725 187 0,'-6'12'136'0,"0"-10"28"0,-2 1-14 16,-2 1-16-16,-3-2-3 15,-1 8-6-15,-6-1-7 16,-10 3-17-16,-8 4-12 16,-18 7-20-16,-6 4-6 15,-5 4-14-15,-2 0-7 16,4-7-16-16,7 1-8 0,1-9-11 16,2-3-2-16,-1-8-2 15,-5-5-3-15,6 0-18 16,0-3-35-16,12 0-82 15,2-2-40-15,-5-1-125 16,8-1 185-16</inkml:trace>
  <inkml:trace contextRef="#ctx0" brushRef="#br0" timeOffset="43768.11">2606 12897 190 0,'-5'-8'111'0,"0"4"-8"16,5 4-14-16,0 15-5 0,8 16-17 15,3 30-11-15,3 19 4 16,7 39 13-16,-6 13 1 16,1 14 4-16,-6-6-1 15,-5-12-20-15,2-7-11 16,-4-29-22-16,2-6-9 15,3-31-11-15,-4-12-3 0,0-15-46 16,-4-7-56-16,-1-16-175 16,-3-11 175-16</inkml:trace>
  <inkml:trace contextRef="#ctx0" brushRef="#br0" timeOffset="44294.21">2627 13159 237 0,'-14'-32'165'15,"3"1"-39"-15,12 0-25 16,5 1-17-16,19 0-57 16,10 5-14-16,26-2-8 15,17 2 2-15,19-1 21 16,8-8 15-16,5-5 28 0,1-2 4 15,3 8-16-15,-4 8-16 16,-21 10-24-16,-7 8-4 16,-16 19 2-16,-10 7 5 15,-7 28 43-15,-17 12 24 16,-24 16 33-16,-9 8 7 16,0 8-33-16,-5-3-25 0,6-3-38 15,13 1-10-15,-11-11-15 16,20 1-2-16,4-11-2 15,-6-10-2-15,12-15 1 16,-10-6-1-16,2-9 2 16,0 4-2-16,-11-3 3 15,-2 1-1-15,-18 3 4 16,-8-2 0-16,-19 8 17 16,-11 1 16-16,-33 4 13 15,-20 2 5-15,-22-6-13 16,-10 0-15-16,-2-7-17 15,2-6-6-15,17-5-5 16,16-7-3-16,18-8-1 16,7-6-4-16,10-6-76 0,5-3-56 15,24-6-165-15,14-7-90 16,19-14 240-16</inkml:trace>
  <inkml:trace contextRef="#ctx0" brushRef="#br0" timeOffset="44900.08">4026 13780 224 0,'1'-13'153'0,"6"13"9"15,2 0-22-15,8 13-41 16,7 7-14-16,6 3-8 16,11 6-4-16,16 1-8 15,0-1-7-15,12-1-16 16,-4-1-10-16,-7-1-16 15,2-3-6-15,-7 2-6 16,0-6 0-16,4-5-2 16,-3-4-2-16,-3-10-182 15,4-5 139-15</inkml:trace>
  <inkml:trace contextRef="#ctx0" brushRef="#br0" timeOffset="45559.64">1992 14788 25 0,'-14'-30'53'16,"1"3"58"-16,0 12 15 0,9 14 15 15,-2 10-27-15,9 28-35 16,7 7-4-16,-6 26-14 15,10 11-2-15,0 0-19 16,-3 2-11-16,9 0-16 16,1-9-4-16,8-3-4 15,-4-7-3-15,1-16-9 16,-5-4-48-16,-8-16-136 16,-1-13 128-16</inkml:trace>
  <inkml:trace contextRef="#ctx0" brushRef="#br0" timeOffset="46070.53">1952 14949 221 0,'7'-21'153'16,"7"-7"3"-16,7-4 3 15,5-13-35-15,11-2-12 16,9-3-20-16,1 4-8 15,13 8-14-15,-1 3-7 16,1 18-7-16,-2 5-4 16,-16 15-14-16,-3 9-4 0,-8 7-11 15,-2 5-1-15,4 8-7 16,-1 0-3-16,4 4-3 16,3-1-6-16,1 0 1 15,1 2-1-15,0-5-1 16,3 2 2-16,-1 0-3 15,-7-4 3-15,-1 1-2 16,0 1-1-16,0-8 1 16,7 0-2-16,1 0 0 15,-4-5 2-15,-4 0-1 16,-6 2 1-16,-12 2 1 16,-5 1 23-16,-14 8 38 15,-11 3 16-15,-20 0 20 16,-9-5-11-1,21-16-19-15,1 1-10 0,-108 39-16 0,-13-6-10 16,-11-12-18-16,34-34-5 16,26-5-6-16,7-8-1 15,19 7-4-15,13 4-9 16,18 0-89-16,9 5-78 16,15-2-167-16,2 2-129 15,14 1 297-15</inkml:trace>
  <inkml:trace contextRef="#ctx0" brushRef="#br0" timeOffset="47202.42">2105 12495 141 0,'7'6'85'0,"3"13"7"16,-1 11 2-16,2 11-4 15,0 11-5-15,-1 6-16 0,1 0-5 16,-7 0-12-16,0-6-4 16,-5-6-8-16,-3-7-2 15,-2-14-4-15,-2-2 1 16,1-14 0-16,0-6-2 15,-3-13-6-15,3-12-3 16,1-20-9-16,0-14-2 16,8-9-4-16,1-6-1 15,7 1-2-15,2 6-2 16,5 6 1-16,5 8-3 0,0 10 1 16,5 5 0-16,4 6-2 15,1 3 1-15,4 12 0 16,-8 8 1-16,1 17 4 15,-4 12 5-15,-16 12 11 16,-9 10 12-16,-15 5 12 16,-10 2 1-16,0-5-12 15,5-5-12-15,-2-14-15 16,1-6-5-16,-6-19-7 16,2-3-27-16,3-9-107 15,2-6-72-15,10-3 119 16</inkml:trace>
  <inkml:trace contextRef="#ctx0" brushRef="#br0" timeOffset="47585.55">2530 12590 266 0,'2'33'173'16,"1"-3"4"-16,-3-3-28 15,-2-12-44-15,6 2-8 0,-4-12-10 16,-2-5-3-16,-1-6-16 16,2-2-8-16,-2-11-22 15,3 1-11-15,0-9-12 16,6-1-6-16,6 3-7 16,6-6-1-16,9 2-1 15,-3-5 0-15,7 0-3 16,-3 1-3-16,2 3-1 15,-2 3-4-15,3 8-7 16,0 5 1-16,-2 9 1 16,-4 1 4-16,-5 8 5 15,-9-1-5-15,0 8-16 16,-6 2-11-16,-2 0-10 16,2 2-2-16,-6-3-12 15,-1-3-17-15,-10-8-119 0,0-1 131 16</inkml:trace>
  <inkml:trace contextRef="#ctx0" brushRef="#br0" timeOffset="48201.3">3029 12408 222 0,'-32'-31'148'0,"26"30"-10"0,-1 7-30 16,-1 6-4-16,-9 7-10 15,4 5-2-15,-15 3-4 16,11 6-5-16,5 1-19 16,2-2-11-16,13-8-26 15,2-4-6-15,12-7-5 16,4-6 5-16,2-8 17 15,1-5 6-15,-10-11 7 16,5-1 1-16,-15-2-6 16,1 1-4-16,-10 1-11 15,-9-2-8-15,12 3-14 16,-7-6-6-16,11 2-9 16,4 4-65-16,2 2-132 0,1 5-153 15,10 10 206 1</inkml:trace>
  <inkml:trace contextRef="#ctx0" brushRef="#br0" timeOffset="48776.75">3235 12308 44 0,'2'-1'53'0,"-2"0"39"15,0-1 19-15,0 2 11 16,0 0-5-16,0 0-2 16,-1 0 3-16,0 0-2 15,-3 7-1-15,-7 15-22 16,-16 34-12-16,12-18-21 15,-1 10-9-15,2 9-13 16,4 3-6-16,10-8-11 16,9-3-4-16,5-24-7 0,4-11-1 15,-1-12 3-15,3-14 2 16,1-16 8-16,0-5 4 16,1-17 21-16,-3-4 12 15,-2-6 11-15,-3-1 5 16,-6 9-8-16,-3 3-12 15,6 18-16-15,-10 0-8 0,10 16-17 16,-7 6-4-16,5 10-3 16,9 12-2-16,-13 3 9 15,9 14 12-15,-8 10 16 16,-5 12 8-16,1 13 1 16,-2 6-6-16,-7-10-13 15,-2-5-7-15,-4-16-10 16,-5-11-4-16,-4-9-4 15,-2-3-4-15,-10-17-17 16,2-5-65-16,6-15-158 16,2-10-87-16,10-18-190 15,7-11 300-15</inkml:trace>
  <inkml:trace contextRef="#ctx0" brushRef="#br0" timeOffset="49034.95">3515 12264 204 0,'16'30'179'0,"-5"11"19"16,-5 13-8-16,-2 8 4 15,-4 3-11-15,-2-6-2 16,-1-13-25-16,-3-10-14 16,3-17-31-16,2-9-17 15,0-14-21-15,3-7-10 0,3-18-23 16,2-8-8-16,5-5-15 15,2-5-5-15,7-1-8 16,4 2-5-16,9 5-70 16,2-3-60-16,10 7-170 15,7 0-139-15,-2 2 276 16</inkml:trace>
  <inkml:trace contextRef="#ctx0" brushRef="#br0" timeOffset="49317.44">4039 12141 433 0,'12'7'267'0,"-14"9"7"15,-7 5-26-15,-9 9-43 16,-10 4-14-16,-2 9-39 16,3 7-14-16,1-1-22 15,10-1-15-15,8-10-38 0,-2-7-16 16,15-11-25-16,-2-6-9 16,1-13-5-16,6-5 2 15,12-18 2-15,7-8 3 16,9-14 3-16,0-5 3 15,-8 5 10-15,-3 3 10 16,-8 18 13-16,-3 10-1 16,-7 18-7-16,-6 6-10 15,-4 11-18-15,-2 6-6 0,-2 4-8 16,5 3-10-16,0-2-188 16,-1-3-141-16,9-8 202 15</inkml:trace>
  <inkml:trace contextRef="#ctx0" brushRef="#br0" timeOffset="49820.94">4288 12263 342 0,'-1'16'171'0,"-1"18"-12"15,-3 6-13-15,-7 9 19 16,1 6-9-16,0-3-34 0,7-7-16 15,6-15-32-15,6-15-17 16,5-22-28-16,12-5 1 16,-1-25 1-16,9-7-2 15,-6-18-5-15,-7-6-7 16,5 8-7-16,-6 5-1 16,-2 24 1-16,-7 8 3 15,-9 17 12-15,-4 7 14 0,-7 19 24 16,0 5 6-16,0 15 6 15,-7 1-7-15,10-1-20 16,5-2-10-16,-2-15-18 16,8-5-7-16,2-15-8 15,-2-5-1-15,10-12 0 16,-3-11 0-16,3-10 0 16,8 2 0-16,1-3-3 15,10 3 2-15,-1 5 0 16,-2-1-1-16,-4 7 8 15,-9 11 3-15,-6 13 3 16,-10 6 10-16,-11 24 2 16,-1 6-1-16,-14 13-4 15,2 8-9-15,6-10-8 16,-4-6-6-16,17-15-51 0,4-10-80 16,11-18-265-16,10-10 254 15</inkml:trace>
  <inkml:trace contextRef="#ctx0" brushRef="#br0" timeOffset="50048.07">4916 12081 509 0,'12'-12'280'0,"-17"10"-55"16,-2 8-4-16,-4 17-49 16,-9 0-34-16,14 10-52 15,-4-5-21-15,9-8-33 16,4-1-10-16,-1-10-12 15,7 3-4-15,-7-1-1 16,6 3-1-16,-8-1-1 16,-1 5-2-16,-10 9-3 15,-6 7-28-15,-26 15-165 16,-14 6-164-16,-8 6 217 16</inkml:trace>
  <inkml:trace contextRef="#ctx0" brushRef="#br0" timeOffset="51000.66">2267 12841 191 0,'-4'-15'146'15,"-1"4"31"-15,0-3-16 16,-5 5-28-16,2 7-4 0,-3 9-16 16,-3 6-9-16,0 15-27 15,-3 7-8-15,-2 11-7 16,-2 3 2-16,7 8 3 15,-5-5 5-15,8 2-2 16,6-2 0-16,0 4-8 16,11 6-6-16,7 2-18 15,4 4-7-15,11-8-10 16,1-6-3-16,4-11-1 16,5-15-2-16,10-15 2 15,5-1 8-15,1-17 22 16,-4 0 11-16,-12-1 10 15,-2-6-4-15,-9 1-18 16,4 2-8-16,-5 0-13 16,-3-1-7-16,2 4-2 0,-8-2 1 15,-1 3 8-15,-5-7 3 16,-7 5 3-16,-2 0-2 16,-2 7-4-16,-2 4-3 15,-1 6-2-15,-5 3-2 16,-5 0-2-16,-1 6-1 15,-4-4 0-15,2 1 1 0,1-1-1 16,-2-4 0-16,-1 6-3 16,0 2-1-16,-10 10-3 15,7 8 0-15,0 6-3 16,1 2 0-16,13-6-1 16,-7-6 0-16,7-13-3 15,6-2 0-15,5-10-3 16,-7-2-7-16,1-5-107 15,1-1-92-15,-1-1-203 16,1 0-94-16,0-5 311 16</inkml:trace>
  <inkml:trace contextRef="#ctx0" brushRef="#br0" timeOffset="51195.75">2357 13456 288 0,'15'-2'243'0,"-12"4"7"15,3 12-39-15,-4 4-29 16,2 2-59-16,19 0-22 16,0-5-48-16,8-2-20 15,2-6-25-15,-5-1-2 16,11 0-4-16,-3-1-5 0,3-2-149 16,-5 1-141-16,-8-10 182 15</inkml:trace>
  <inkml:trace contextRef="#ctx0" brushRef="#br0" timeOffset="51969.04">2035 12841 281 0,'-2'18'166'0,"-8"19"-12"0,-1 6-19 15,-3 21-23-15,-22 3-4 16,-7 9-17-16,-1 10-6 15,-13 2-23-15,19 8-11 16,7 2-22-16,-1-7-7 16,12 11-13-16,1 2-4 15,6-5-1-15,5 6 0 16,8-6 1-16,-2-10 2 16,8-4 0-16,1-7 0 0,3-25 3 15,4 1 1-15,0-13 7 16,1 3 5-16,0 9 8 15,4 6 2-15,4 12 1 16,2-8-3-16,4-11-9 16,-2-11-5-16,-1-15-8 15,-5-1-1-15,-2-10-2 16,-8-1 1-16,-2-6-2 16,-4-2-1-16,-3-2-7 15,1 1-29-15,-21-9-147 16,-5-1-86-16,-24-18 151 15</inkml:trace>
  <inkml:trace contextRef="#ctx0" brushRef="#br0" timeOffset="52281.28">1499 14759 243 0,'-4'-25'148'16,"4"6"28"-16,1 6-53 15,8 21-24-15,0 14-15 16,4 20-41-16,11 7 1 0,11 2 20 16,1-7 4-16,7-14 4 15,-6-5 1-15,-3-15 0 16,4-5 6-16,-4-12 19 16,5-1 7-16,-3-7-11 15,-3-1-7-15,-6-3-28 16,-6-6-17-16,-4-12-21 15,-6-14-8-15,-1-16-8 16,-2-8-4-16,4 4-14 16,7 8-64-16,-2 8-169 15,12 2-214-15,1-4 277 16</inkml:trace>
  <inkml:trace contextRef="#ctx0" brushRef="#br0" timeOffset="54521.14">20363 10021 191 0,'-1'3'112'15,"4"3"-4"-15,1 2-21 16,7 2-19-16,2 2-12 0,8-1-30 15,2-2-7-15,9-2-12 16,4-2-1-16,2-5-4 16,1-2-46-16,4-8 37 15</inkml:trace>
  <inkml:trace contextRef="#ctx0" brushRef="#br0" timeOffset="56065.03">20917 8998 76 0,'5'5'53'0,"-5"16"3"16,-2 27 5-16,-2 14 3 16,-1 32 2-16,5 19-4 15,1 32-17-15,3 20-2 16,5 30 5-16,1 5 3 16,3 9 6-16,-5-3 4 15,-4-11 4-15,-5-3-3 0,-10-19-2 16,0-3-3-16,-6-9-8 15,-1-13-2-15,-1 1-12 16,-2-11-6-16,4-14-16 16,-3-10-5-16,7-16-4 15,1-5-3-15,7-12 3 16,5-8-3-16,3-28-99 16,4-17-120-16,4-28 137 15</inkml:trace>
  <inkml:trace contextRef="#ctx0" brushRef="#br0" timeOffset="57598.91">21114 9020 114 0,'126'-35'78'16,"22"-2"-4"-16,9-1-8 15,23-5-30-15,10 5-15 0,14-7-14 16,15-1 1-16,2 2 11 15,2-2 10-15,-8 10 8 16,0 3 1-16,-15 11-11 16,-8 3-6-16,-11 1-2 15,-15 1 4-15,-12-2 8 16,-6 4 1-16,-28 6-3 16,-14 3-2-16,-21 12-6 15,-16 5 0-15,-19 9 5 16,-9 1 5-16,-23 8 12 15,-5 0 5-15,-17 12 2 16,-5 8-1-16,-6 5-13 16,-2 9-9-16,0 13-12 15,-1 5-5-15,3 29-5 16,0 6 0-16,1 17-3 0,3 3-1 16,-4 2 1-16,3 2 0 15,0 0 0-15,0 2 0 16,-3-7 1-16,2-2 0 15,8 2 0-15,-10-8 0 16,13 9 0-16,-6-1-1 16,5 5 1-16,3-4 1 0,0 2 7 15,0-2 15-15,0-9 10 16,2 3 2-16,1-18-5 16,0-5-11-16,1-19-12 15,5-6 0-15,-2-14 6 16,3-11 6-16,2-3 6 15,-6-9 1-15,3-6-9 16,0-1-7-16,-5-14-7 16,2 1-2-16,-1-6-1 15,-3-1 1-15,1-2 2 16,-3-5 5-16,-1-1 16 16,-3-2 4-16,-8 3 0 15,3 2-4-15,3 9-13 16,-1 1-2-16,3-2-5 15,-2-1-1-15,1-6-4 16,3-1-1-16,-9-8 3 0,1-5 1 16,-3-3 2-16,-3 1 4 15,-3 5 10-15,-3 5 4 16,-21 1 0-16,-4 4-3 16,-11 2-11-16,-8 1-7 15,-5 1 0-15,-5-5-1 16,-21-6-2-16,-11-2 0 0,-16-7 0 15,-1-6-1-15,-2-3 0 16,1 5 1-16,0-2-1 16,-1 2 0-16,3 4 0 15,2-3 0-15,6 9 0 16,-7-8 0-16,4 0 0 16,2-2-2-16,-4-13 1 15,12 4 1-15,-8-15-2 16,4-1 0-16,7 12 1 15,4 7 0-15,25 18-1 16,2 7 2-16,7 11-1 16,1 1-1-16,5 1 2 15,7-3-1-15,8-4 1 16,6-5-1-16,2-6 1 16,1 1 0-16,10 1-1 0,1 2 1 15,5 5-1-15,6 7-1 16,-12 0 2-16,-1 4-1 15,-2-1 1-15,-4-8-1 16,8-7 1-16,3-6 0 16,7-14 0-16,2-4 1 15,4-2-2-15,0-10 1 16,1-4 0-16,1-3 0 0,2-12-1 16,0-2 0-16,-3 0-21 15,-1-3-40-15,3 4-148 16,-3 1-113-16,10 6 191 15</inkml:trace>
  <inkml:trace contextRef="#ctx0" brushRef="#br0" timeOffset="58612.18">20705 10185 117 0,'3'0'100'16,"-3"0"6"-16,1-2-11 15,-1 2-8-15,0 0-19 16,6 0-4-16,20 3-11 15,33-1-6-15,-10-8-11 16,9-4-7-16,7-9-4 16,7 0 1-16,-8-2-2 0,-8-1-1 15,-10 3-6-15,-8 2-2 16,-3 2-2-16,-2 0 2 16,-7 2 11-16,-4-2 0 15,-2 1 1-15,-2 2-3 16,-3 1-7-16,-7-1 1 15,-3 8 1-15,-8 2 2 16,-2 10 3-16,-5 8 3 0,-5 15 6 16,-4 6 4-16,-7 9 8 15,1 4 2-15,-6-1-6 16,0-3-2-16,6-4-16 16,2-6-4-16,5-3-10 15,0-7-4-15,3-6 0 16,3-3-14-16,1-14-120 15,12-1-75-15,4-11 117 16</inkml:trace>
  <inkml:trace contextRef="#ctx0" brushRef="#br0" timeOffset="58786.78">21253 9824 357 0,'0'-3'195'0,"5"1"-59"15,-5-1-60-15,0 3-27 16,0 0-33-16,4 7-5 16,10 21-5-16,33 27-10 15,-25-31-164-15,1-1 125 16</inkml:trace>
  <inkml:trace contextRef="#ctx0" brushRef="#br0" timeOffset="59237.64">21663 9405 164 0,'-17'-5'127'0,"0"8"3"16,5 19-17-16,4 13-8 0,-10 28-4 16,9 18 1-16,0 13-11 15,3 6-7-15,13 1-17 16,-2-2-10-16,3-2-20 16,4-4-10-16,-2-15-14 15,0-10-4-15,4-18-3 16,2-6-2-16,1-15-59 15,0-9-60-15,0-19 73 16</inkml:trace>
  <inkml:trace contextRef="#ctx0" brushRef="#br0" timeOffset="60102.81">21648 9696 379 0,'-5'-31'182'16,"12"-1"-75"-16,-1-11-10 16,17 1-15-16,6 0-19 15,19 7-13-15,13-1-3 16,19-1-10-16,3 4-4 16,18 4-9-16,1 5-2 0,5 1-4 15,4 0-3-15,-7 1-1 16,0 2 0-16,-17 5-2 15,-2 5-2-15,-17 8-2 16,-3 7-2-16,-24 11 0 16,-12 7 2-16,-17 13 10 15,-6 4 6-15,0 16 14 16,0 3 3-16,-7 16 0 16,-3 6 0-16,-12-3 1 15,10 12 1-15,3-6-2 16,4-2-4-16,9 11-14 15,-8-12-6-15,9-12-9 16,0-2-4-16,7-13-1 16,2-5 1-16,5-1-2 15,4-4-1-15,1-8 1 16,0-1-2-16,-4-9 3 0,-6-4-1 16,-4-12 3-16,-5-7 1 15,-7-4 18-15,-4-4 10 16,-11-1 8-16,-5 0 4 15,-15 3-14-15,-10-2-6 16,-5 5-6-16,-7 0 1 16,-22 6 4-16,-10-2 1 0,-18 4-3 15,-13-2-4-15,7 2-9 16,1 1-1-16,-3-1 0 16,8 7 1-16,10-2 10 15,9 3 7-15,8 1 1 16,4-4 0-16,6 0-7 15,2-4-4-15,17-7-7 16,11 1 0-16,6-3-5 16,7 5-2-16,8-3 1 15,-2 2 0-15,7-1-1 16,-11-6 2-16,3 4-1 16,0-1-1-16,1 1 0 15,12 5-1-15,10-2-1 16,-1-6-1-16,6-7 0 15,0-3 2-15,2-9-1 0,7 2-1 16,-2-6 1-16,-5-4-1 16,-2 1 1-16,3-3 0 15,8 1 0-15,1 4 0 16,-4 0 1-16,-11-4 1 16,-5-5-3-16,-4-5-30 15,-14-17-97-15,9 4-68 16,-2-5-154-16,5 4-84 0,21 16 278 15</inkml:trace>
  <inkml:trace contextRef="#ctx0" brushRef="#br0" timeOffset="60604.46">21866 9493 182 0,'-1'-11'130'0,"-4"-2"17"16,-4-2-8-16,-8 4-21 15,-5 5-13-15,-11 5-23 16,-5 7-8-16,-2 10-24 16,1 2-8-16,3 3-19 15,6-2-4-15,6-1-12 16,5-4-3-16,15-2-119 15,-1-6 85-15</inkml:trace>
  <inkml:trace contextRef="#ctx0" brushRef="#br0" timeOffset="62450.94">22550 11094 178 0,'-2'-7'159'16,"0"6"11"-16,-2 7-38 16,1 8-19-16,-6 15-28 15,6 15-4-15,-5 13-10 16,-3 12-6-16,7 15-5 15,8 7-5-15,4 5-12 16,8-2-8-16,-5-9-16 16,-7-6-6-16,2-10-5 0,-1-5-2 15,-3-13-1 1,4-8-4-16,-6-9-24 16,-4-8-23-16,2-8-64 0,-6-7-42 15,8-7 90-15</inkml:trace>
  <inkml:trace contextRef="#ctx0" brushRef="#br0" timeOffset="63700.75">22524 11191 139 0,'1'-8'86'16,"15"4"5"-16,-1-5 0 15,5-5-1-15,15 11-4 16,2-10-6-16,11 0-5 16,15 4-19-16,8 0-13 15,3 7-19-15,2 1-7 16,1 0-8-16,-3-6-1 15,8-4 0-15,13 0 0 0,5-5 6 16,4-4 3-16,1-5 1 16,3-1-1-16,-7-6-4 15,-8 7-6-15,-14 4 0 16,-24 0-1-16,-14 15 3 16,-9-3 3-16,-17 11 6 15,-4 8 8-15,-14 1 18 16,-4 7 7-16,-7 4 9 15,-3 3 2-15,1 14-2 16,-3 3 0-16,3 19-2 16,6 7-2-16,-7 8-8 15,0 5-3-15,1 0-13 16,-12-6-3-16,16-4-7 16,10-4-4-16,1-14-4 0,11 3-2 15,-5-7-6-15,-5 2-2 16,1 0-1-16,7-3-2 15,3 0 3-15,-4-7-2 16,2-10 3-16,-7-6 0 16,-5-15 2-16,4-3 1 15,-1-3 1-15,4 0-1 0,0 7 1 16,2-1 0-16,-8 0 3 16,-7-3 0-16,-9-8-2 15,6 3-4-15,-2 3-2 16,13 1 0-16,-5 0 0 15,-10-4-1-15,-1-2 1 16,-22-4-1-16,5 7 0 16,-5-6-2-16,-1 7 1 15,1 4-1-15,-1-4 2 16,-1 8 1-16,-2-5 3 16,1-5-1-16,-4 1 0 15,-11-7-1-15,-7 3-1 16,-9 2-2-16,-6 6 1 15,6 6-3-15,14 1 1 16,8-3 0-16,12-8 1 0,1-2 1 16,-1-5 0-16,0 1 0 15,4-1-1-15,5 1-2 16,-2-5 2-16,0 1-1 16,1 3 0-16,2 4-1 15,-1 2 0-15,8 9-1 16,5 2-1-16,-3-1 0 0,10 3 1 15,-5-4 0-15,2-3 1 16,6 4 0-16,-1-8 0 16,6-3 0-16,5 0-2 15,-4-3 0-15,1 2 0 16,0 0 0-16,-1 0 0 16,1 7 2-16,-1 5 1 15,0-2 0-15,-5 26 1 16,-1-35-2-16,6-3 1 15,2-1 1-15,-2 2 1 16,0 0-1-16,-1-9-1 16,-3-8-1-16,5-29-1 15,9 24-1-15,1-4-5 16,1-3-19-16,-4-5-64 16,3-3-55-16,2-2-106 15,0-6-40-15,6 2 176 0</inkml:trace>
  <inkml:trace contextRef="#ctx0" brushRef="#br0" timeOffset="77879.22">9867 15987 105 0,'-3'-8'92'0,"-9"14"28"0,-4 8-13 16,-7 23-34-16,-7 11-18 15,-4 16-16-15,-1-2-8 16,8-7-7-16,8-13-6 16,12-20-10-16,7-9-1 15,12-13-3-15,0-1 1 16,13-3 0-16,0 4-2 0,-1 5 3 16,1 6 5-16,-15 9 31 15,-9 7 15-15,-15 10 10 16,-1 2-4-16,-11-3-31 15,10 2-13-15,-6-16-17 16,-4-10-42-16,12-10 26 16</inkml:trace>
  <inkml:trace contextRef="#ctx0" brushRef="#br0" timeOffset="79239.58">9809 16140 109 0,'-8'28'69'0,"-10"17"1"15,0 7-11-15,-9 8-3 0,-2 3 2 16,-4-5-6-16,9-9-2 16,6-23-5-16,7-15-4 15,9-32-13-15,9-17-4 16,14-30-10-16,9-12-4 16,10-6-3-16,-6 4-1 15,-4 27-2-15,-5 18 2 16,-7 30 11-16,-9 20 13 0,-12 32 13 15,-9 13 2-15,-8 30-4 16,-7 5-12-16,-2 4-10 16,2-3 0-16,5-26-3 15,8-17 0-15,17-32-7 16,4-21-4-16,17-28 0 16,0-16-1-16,8-29 4 15,2-4 0-15,-3 5-5 16,-3 11 2-16,-11 28 1 15,-10 16 4-15,-8 31 12 16,-9 14 6-16,-9 31 13 16,-7 11 3-16,-4 7 3 15,-2-10-5-15,11-20-8 16,5-17-8-16,15-23-11 0,7-6-5 16,7-15-5-16,7-3 1 15,3-2-3-15,-1 6 2 16,1 10-7-16,-5 9-27 15,-6 10-220-15,-4 10 176 16</inkml:trace>
  <inkml:trace contextRef="#ctx0" brushRef="#br0" timeOffset="80803">9723 15823 49 0,'26'-26'39'0,"3"-3"13"16,0 1-6-16,5-7-15 15,8 2-7-15,6-6-10 16,8 1-5-16,15-1-4 16,2-5-1-16,5-4-4 15,12-6 1-15,13-1 1 16,11 3-1-16,-15 14-1 31,-50 19 1-31,2 0 1 0,150-60-2 0,-4 4 2 16,8-3-1-16,-73 31-1 15,-4 8 0-15,-5 12 1 16,-4 9 0-16,-5 15 0 0,-5 3 0 16,-4 11 1-16,-5 2 0 15,7 3-2-15,1-3 2 16,3 0-1-16,-1 0-1 15,8 1 1-15,-2 1 0 0,-1 5-1 16,-5 0 0-16,-6 3 1 16,-1-2-1-16,4-7 0 15,-1 0 1-15,9-7 0 16,6-6 1-16,6-10 3 16,6-9 1-16,5-13 1 15,0 1 1-15,5-4 0 16,9-2-1-16,-3-2 0 15,0-1 0-15,13 3 4 16,-12-5 2-16,1-7 8 16,14 8 2-16,-10-17-1 15,5-2-2-15,18-9-6 16,-8-16-4-16,1-3-3 16,13 6 2-16,-21-5 7 15,-1 2 9-15,2 3 9 16,-15 0 0-16,-8 8-9 15,5 5-8-15,-16 0-7 16,3-5-5-16,3-12-1 0,1-6-1 16,-3-6-2-16,-5 0 0 15,-10-1 1-15,-6 3 0 16,-9 1 8-16,-7 6 11 16,-16 13 10-16,-29 25 1 31,-26 24-6-31,0 1-9 0,69-71-10 0,-4 3-1 0,-6 0-2 15,-34 35-1-15,-13 5-1 16,1 4 0-16,-4 13 2 16,-8-1 4-16,-8 5 18 15,-6 3 4-15,-8 0 3 16,-2 0-6-16,2-1-13 16,-2-3-4-16,6 0-6 15,2-1 2-15,1 6-4 16,3 3 0-16,-3 2-1 15,-1 1 0-15,-2 7 5 16,-1 1 11-16,-4 5 21 16,-1 1 7-16,-4-4 3 15,1 8-10-15,-1-1-16 16,1 6-4-16,0-1 7 0,-1 0 4 16,-2 25 7-16,-7 38 6 15,-1-19-1-15,1 1 0 16,-3 1-7-16,2-3-6 15,1 2-11-15,3-1-4 16,1-4-6-16,1 0-2 16,1-11-2-16,0-6-2 15,-1-6 0-15,-1-7-1 0,-1-3-151 16,0-4-75-16,-4-10 133 16</inkml:trace>
  <inkml:trace contextRef="#ctx0" brushRef="#br0" timeOffset="80984.23">19224 11934 160 0,'-13'-1'137'0,"7"-2"22"16,6-6-24-16,7-1-45 16,2-4-29-16,11-4-28 15,9 0-9-15,12-1-16 16,6 0-1-16,8-2-3 0,3-1-18 15,-5-7 12-15</inkml:trace>
  <inkml:trace contextRef="#ctx0" brushRef="#br0" timeOffset="82371.82">21400 12994 201 0,'-4'17'134'0,"-4"31"6"16,-2 10-6-16,-3 21-12 16,0 10-14-16,5 4-34 15,4 4-16-15,6-11-32 16,2-5-9-16,4-14-11 15,1-6-3-15,1-13-61 0,2-14-58 16,-1-23 76-16</inkml:trace>
  <inkml:trace contextRef="#ctx0" brushRef="#br0" timeOffset="82684.38">21449 13117 113 0,'0'5'103'0,"1"15"34"16,-1 3-11-16,5 20-17 16,4 7-5-16,5 16-15 15,-1 10-6-15,9 9-6 16,0-4-1-16,1-12 6 16,6-10 3-16,1-23 22 15,-6-17 13-15,0-20 25 16,2-7 10-16,-6-24-1 15,3-8-17-15,-2-14-44 16,-4-13-26-16,-1-9-43 16,-2-5-9-16,0 10-11 15,-2 6-2-15,0 21-73 16,0 15-59-16,-2 14-189 0,0 11-124 16,-2 12 277-16</inkml:trace>
  <inkml:trace contextRef="#ctx0" brushRef="#br0" timeOffset="82993.58">22303 13398 519 0,'-27'30'255'16,"-2"2"-114"-16,-7 6-1 16,5 5 4-16,-1-1-9 15,11 4 0-15,11-7-28 16,-2-8-19-16,19 0-25 15,-4-15-9-15,12-4-4 16,6-7-3-16,1-10-9 16,1 0 7-16,-1-6 7 15,-4-1 6-15,-1 0 19 16,-5-9-5-16,-1-4-16 16,-1-5-12-16,-5-6-26 15,1 1-8-15,-5 1-6 16,-3 0-1-16,-3 11-90 15,1 9-72-15,-2 10-229 16,5 7 228-16</inkml:trace>
  <inkml:trace contextRef="#ctx0" brushRef="#br0" timeOffset="83595.98">22738 13287 433 0,'-9'-4'225'0,"-7"4"-86"16,-5 0-42-16,0 14-12 16,-7 5-28-16,-6 16 1 15,0 10 2-15,-11 12 3 16,-1 3 3-16,2 2 1 16,2-8-5-16,19-12-18 15,13-12-15-15,14-17-13 16,11-6 0-16,18-15 10 15,6-7 5-15,6-13 5 16,5-10-2-16,-3-20-2 16,3-6-2-16,-2-14 4 15,0-2 8-15,-7 8 10 16,-5 6 5-16,-9 20 6 16,-7 12-5-16,-16 18 6 15,-7 9 0-15,-21 18-4 0,-7 13-5 16,-16 35-17-16,-4 13-11 15,4 18-7-15,6 6-5 16,19-23-8-16,8-13-5 16,24-21-2-16,11-17 1 15,27-19-1-15,21-8 1 16,16-24 0-16,3-15-1 0,-5-7 2 16,-15-5-1-16,-34 14 1 15,-9 16-1-15,-27 24 41 16,-12 8 24-16,-15 24 43 15,-9 11 19-15,-8 13-11 16,1 4-15-16,9-19-33 16,14-10-21-16,28-13-29 15,17-9-10-15,14-4-6 16,5-2-1-16,0-3-1 16,-7-2-1-16,-9 5-86 15,-2 8-96-15,-15 8-214 16,-8 6-122-16,0 23 310 15</inkml:trace>
  <inkml:trace contextRef="#ctx0" brushRef="#br0" timeOffset="84729.54">21434 14104 198 0,'-43'25'168'16,"-7"5"5"-16,-6 24-13 16,-5 9-17-16,-3 13-19 15,5 11-8-15,11-5-24 16,6-11-15-16,23-5-34 16,12-8-17-16,19-9-19 0,17 3-4 15,10-18-1-15,3-11-3 16,17-16-120-16,-1-10-129 15,12-8 154-15</inkml:trace>
  <inkml:trace contextRef="#ctx0" brushRef="#br0" timeOffset="84981.08">21853 14403 337 0,'-36'5'177'0,"-3"16"-41"16,-5 6-15-16,-3 5-3 16,8 6-8-16,6-2 12 15,5-5 0-15,18 0-15 16,6-5-14-16,-5-9-39 16,12 6-17-16,3-1-26 15,1-2-7-15,11 5-3 16,4-5-23-16,10-4-196 15,8 1 161-15</inkml:trace>
  <inkml:trace contextRef="#ctx0" brushRef="#br0" timeOffset="85223.56">22123 14622 549 0,'-24'10'255'16,"-5"12"-100"-16,3 9-3 15,0-1 3-15,1-3-20 0,18-6-25 16,3-12-24-16,19-9-37 16,6 0-2-16,2-11 2 15,3-2 1-15,-8 1-10 16,0 0-12-16,-2 6-18 16,3 5-4-16,-5 0-4 15,-3 1-2-15,-3-6-127 16,-1-7-95-16,8-3 132 15</inkml:trace>
  <inkml:trace contextRef="#ctx0" brushRef="#br0" timeOffset="85683.9">22293 14570 232 0,'-13'30'173'0,"2"-2"-18"16,4 6-14-16,1 1-33 15,6-7-38-15,5 0-16 16,5-8-32-16,1-9-6 16,6-13 4-16,4-6 7 15,4-16 11-15,2-2 5 16,4-6-3-16,-2 0-6 16,1 6-11-16,-7-2-8 0,-9 8-7 15,-2 8 0-15,-5 5 3 16,0 15 9-16,-3 12 23 15,-6 0 12-15,-15 11 20 16,7 3 4-16,-2-2-8 16,2-8-10-16,16-9-24 15,-9-21-13-15,15-15-16 16,2-9-3-16,4-9 0 16,8 8-2-16,-10 2-2 15,5 8 0-15,-9 10 0 16,-3 1 7-16,-2 10 33 15,-7 3 18-15,-5 5 27 16,7 6 1-16,-4-2-27 16,2 1-18-16,5-2-29 15,-10-5-6-15,2 2-6 0,1 2-41 16,0 2-177-16,0 3-123 16,14 2 189-16</inkml:trace>
  <inkml:trace contextRef="#ctx0" brushRef="#br0" timeOffset="86042.46">22735 14636 244 0,'6'37'148'0,"-3"5"1"16,-2 4 20-16,-3 9-22 16,-1 2 6-16,-4 3-5 15,0-5-6-15,0-7-19 16,-2-10-18-16,2-20-33 15,4-4-18-15,3-16-26 16,3-7-8-16,6-26-10 16,0-14-5-16,3-22-2 15,3-10-1-15,3 9 0 16,2 2-1-16,6 11 0 16,4 12-1-16,3 9 0 15,-3 9 0-15,-5 16 2 16,-5 8-2-16,-12 12 3 15,-7 10 0-15,-8 7 2 0,-1 4 0 16,-9 7 0-16,-5-2-2 16,-3 9-1-16,-6-7 0 15,3-6-51-15,7-1-97 16,6-20 94-16</inkml:trace>
  <inkml:trace contextRef="#ctx0" brushRef="#br0" timeOffset="86369.34">23064 14491 579 0,'0'25'261'0,"-8"14"-111"16,-4 5 32-16,-1 2-13 16,-3 0-8-16,8-6-37 15,2-9-34-15,7-11-51 16,4-13-12-16,4-12-8 15,1-14-2-15,8-6-6 16,5-4-1-16,3-2-5 16,0 8-2-16,-2 1 3 15,1 10 8-15,-9 5 36 0,1 5 16 16,-12 11 23-16,-5 0 0 16,-4 8-29-16,-5 2-17 15,-2 3-26-15,-2 0-8 16,4-2-31-16,4-2-73 15,6-11-224-15,4-5-148 16,11-14 262-16</inkml:trace>
  <inkml:trace contextRef="#ctx0" brushRef="#br0" timeOffset="86891.17">23444 14317 414 0,'3'-4'201'0,"-3"13"-71"16,-3 4-17-16,-9 9-54 15,3 6-16-15,-2 11-21 16,1 5-7-16,-1 7-8 16,0 2-3-16,3 0-1 15,-4-1-1-15,-2-3-1 16,2 2 0-16,-1-9-1 16,2-3 1-16,5-12 1 15,-1-12-1-15,3-12 1 16,3-7 5-16,2-16 43 0,3-5 19 15,7-8 26-15,4-3 4 16,14 1-33-16,5 0-15 16,4 1-19-16,3 3-2 15,-12 7 5-15,-1 4 9 16,-8 14 28-16,-11 6 13 16,0 14 35-16,-13 7 16 15,-7 11 11-15,5 11 1 0,-6 4-22 16,7 3-13-16,5-10-32 15,0-12-18-15,9-17-27 16,9-11-10-16,6-18-17 16,8-7 11-16,3-10 19 15,-1 1 8-15,-2-1 20 16,-2 4-7-16,-1 10-12 16,-1-1-6-16,1 11-17 15,-4-7-8-15,3 2-10 16,-4-1-1-16,0 3-4 15,0 6-1-15,-18 2 0 16,9 4-50-16,-13 2-206 16,-2 5-114-16,16 10 201 15</inkml:trace>
  <inkml:trace contextRef="#ctx0" brushRef="#br0" timeOffset="87272.76">24046 14067 465 0,'4'1'247'16,"5"8"-96"-16,13 6 51 15,6 4 8-15,15 3 29 16,5 1 12-16,6 15-12 16,-3 6-12-16,-12 21-54 15,-18 12-14-15,-33 5-49 16,-16 0-18-16,-20-5-17 15,-1-6-23-15,2-13-27 16,4-3-10-16,11-19-50 0,7-12-133 16,14-16-298-16,9-6 301 15</inkml:trace>
  <inkml:trace contextRef="#ctx0" brushRef="#br0" timeOffset="92926.37">7843 11989 178 0,'-27'32'129'0,"26"-28"-2"16,1-5-27-16,3-2-6 16,-3 2-10-16,2-6 0 15,1-20-5-15,47-28-7 16,-24 26-15-16,0 0-9 0,5 1-12 16,5-8-6-16,16 4-12 15,-2-8-6-15,18 4-8 16,-7-1 1-16,2-9 3 15,5-1 0-15,-13-13 4 16,10 0 0-16,-6-1-2 16,-1 8 0-16,0 10-4 15,-10-1 0-15,-3 13-3 16,-1-5-1-16,1-2-1 16,4-1 0-16,4-7 1 15,1 0-1-15,1-1 0 16,-3 3 2-16,-16 8-2 15,-5 6 1-15,-14 6 0 16,-3 6 2-16,-3 3 11 0,-3 3 12 16,-3 9 18-16,-3-2 8 15,-6 6 2-15,0 6-4 16,-7 13-8-16,2 14 0 16,-6 16 8-16,-11 7 5 15,-13 18 4-15,-9 1 0 16,-1-1-11-16,0 1-7 15,13-7-14-15,6-4-8 0,7-11-11 16,3-13-4-16,9-16-1 16,4-8-13-16,7-12-80 15,0-6-63-15,5-17-121 16,-1-11-65-16,4-17 214 16</inkml:trace>
  <inkml:trace contextRef="#ctx0" brushRef="#br0" timeOffset="93146.55">8842 10622 643 0,'-4'-10'335'0,"4"10"-97"16,2 6-17-16,3 10-55 15,5 1-40-15,6 11-54 0,4 2-16 16,2 1-27-16,2 3-9 15,6-2-11-15,1-4-2 16,10-4-69-16,-8-4-90 16,2 2-180-16,7 0 193 15</inkml:trace>
  <inkml:trace contextRef="#ctx0" brushRef="#br0" timeOffset="96556.16">9378 9734 266 0,'-11'45'153'0,"1"22"-7"16,0 13-19-16,3 17-32 15,-2 8-10-15,5 10-20 16,0-6-6-16,4 0-8 0,3-3-4 15,2-15-8-15,-1 5-8 16,1-14-13-16,-1-1-5 16,-3-9-7-16,-1-8-4 15,0-10-28-15,-1-6-28 16,1-13-86-16,1-11-63 16,5-18 121-16</inkml:trace>
  <inkml:trace contextRef="#ctx0" brushRef="#br0" timeOffset="97315.55">9284 9708 150 0,'7'9'128'15,"9"-3"26"-15,9-5-12 16,11-10-51-16,6-5-17 16,14-8-16-16,8-4-7 0,6-1-6 15,-1-2-5-15,9-2-6 16,4-2-3-16,20-7-6 16,6 3-4-16,-5 0-8 15,-9 2-3-15,-6 3-4 16,0 2 2-16,-1 11 6 15,-4-6 2-15,-12 10 8 16,-6-2 6-16,-15 8 15 16,-1 8 6-16,-8 10 4 15,-6 5 0-15,-6 0-7 16,-5 3-2-16,-7 5 3 16,4 8-1-16,1 10-6 15,-2 4-4-15,-6 0-12 16,0 2-3-16,-4 4-9 0,-6 0-1 15,13 13-1-15,-13 3 0 16,3 17 2-16,-1 10-2 16,-10 19 1-16,4 5-2 15,-4 1 3-15,-1-3 6 16,5-18 0-16,5-11 0 16,4-18-6-16,8-10-7 15,-1-9-4-15,-3 0 0 0,4 0 1 16,-3 0 1-16,-2-7 0 15,-1-4 0-15,-3-12 1 16,-5-6 0-16,-3-10-1 16,-3-7 0-16,-10-4-1 15,-1-4-4-15,-6-2-55 16,4 2-60-16,-8 5-172 16,4 6-144-16,-17-1 263 15</inkml:trace>
  <inkml:trace contextRef="#ctx0" brushRef="#br0" timeOffset="98090.58">9347 11269 92 0,'-14'-2'104'0,"8"2"57"16,0 4 8-16,4-3-6 15,2 1-19-15,0-2-15 16,0 0-6-16,0 0-11 15,0-1-6-15,12 0-20 0,8 1-11 16,39-6-22-16,-20 2-9 16,15-2-12-16,5-4-4 15,2 5-7-15,-3-4-3 16,-6 1 0-16,-1-1 1 16,1 4 3-16,6-2 2 15,-12 5 0 1,-23 1-2-16,1 1 1 0,66-4-1 0,2-10-1 15,-3 3-2-15,-31-6-4 16,4 0-1-16,4 2 1 16,-1-1 5-16,-8 3 7 15,0 3 6-15,-13 5 6 16,-1 4 1-16,0 1-5 16,-7 1-7-16,-1-1-6 15,-3-3-3-15,0-2 2 16,-2-1 2-16,0-3 6 15,4 3 4-15,-8-4 0 16,4 1 1-16,-2 3-7 16,-8 0-1-16,-4 5-5 15,-3 3-5-15,-7 0-4 16,3 2-6-16,-2-1-1 0,2-2-1 16,-10-1-61-16,-6-1-84 15,3-4-234-15,4-4-235 16,14-5 371-16</inkml:trace>
  <inkml:trace contextRef="#ctx0" brushRef="#br0" timeOffset="99395.82">10541 6836 164 0,'-8'-11'135'0,"-8"-3"6"16,8 11-2-16,6 2-21 16,2 13-22-16,12 12-4 15,4 13-9-15,-2 15-4 16,6 25 2-16,-5 14-7 16,-4 19-15-16,5 6-9 15,-9 0-21-15,7-1-9 0,5-12-9 16,-7-11-2-16,1-19-4 15,-4-12-4-15,-9-17-43 16,0-8-33-16,0-16-87 16,1-9-57-16,1-17 140 15</inkml:trace>
  <inkml:trace contextRef="#ctx0" brushRef="#br0" timeOffset="100021.45">10546 6841 103 0,'10'-21'98'0,"2"8"17"16,6-4 7-16,8 0-2 15,12-3-25-15,9-5-14 16,11-12-22-16,9-3-7 15,20-4-8-15,10 1-2 16,7 2-11-16,-3 2-7 16,-3 4-14-16,0 11-2 15,-18 8-5-15,-7 13 3 0,-27 14 21 16,-14 6 12-16,-6 16 27 16,-5 6 7-16,1 9-3 15,-2 6-8-15,3 0-23 16,-2 4-10-16,1-1-12 15,1-2-3-15,0 6 1 16,-1 0 2-16,4 4 2 16,-4 6-3-16,4-4-2 15,0-3-6-15,-13-14-1 16,9 0-3-16,-6-7-1 16,-4-6 0-16,4 4 0 15,-6-8 0-15,-6-3-1 16,4 3 1-16,-9-1 1 15,-2 1 4-15,3-2 22 0,-19-1 11 16,-12-2 14-16,-21-6 0 16,-30-4-12-16,-4-4-6 15,-11-2-11-15,5 1-1 16,-13-2 0-16,4 6 1 16,5 0-2-16,5 0-3 15,28 1-11-15,8-2-5 16,0-13-5-16,3-1 0 0,3-3-32 15,-1-7-30-15,23 3-87 16,7 3-56-16,9-4-98 16,7 7-78-16,4 4 249 15</inkml:trace>
  <inkml:trace contextRef="#ctx0" brushRef="#br0" timeOffset="101401.14">12962 9906 88 0,'-9'-18'95'0,"11"6"5"16,6 21 19-16,1 10 10 0,3 29-17 16,-21 14 3-16,14 29-9 15,6 13-8-15,-7 13-12 16,31 8-6-16,-14-9-9 16,3 3-8-16,0 4-16 15,-6-4-11-15,-4-7-19 16,-4-12-3-16,-2-27-8 15,-2-11 0-15,-3-16-3 16,-1-12-1-16,-3-16-63 16,-1-12-52-16,-2-19-146 15,-2-9 149-15</inkml:trace>
  <inkml:trace contextRef="#ctx0" brushRef="#br0" timeOffset="102130.53">13029 9888 261 0,'8'12'110'0,"12"-2"-52"15,11-1-19-15,18-20 15 16,13-12 10-16,31-14 8 15,13-8 0-15,19-6-10 16,6 1-9-16,-8 5-18 16,-6 5-10-16,-15 8-7 15,-12 5 4-15,-14 4 14 16,-4 2 4-16,-12 14 3 16,-4 7 1-16,-17 18 14 15,-11 5 4-15,-9 9 1 16,-10-1-8-16,1 10-31 15,-1-3-8-15,3 10-8 16,-9 2-1-16,5 3 2 16,-1 9 1-16,-2-5-2 15,9 8 1-15,-8-6-5 0,6 5 0 16,-6-6-2-16,4 1 0 16,3 0 0-16,-4-4-1 15,2 4 1-15,-2-4 0 16,0-3-1-16,-1-6 1 15,-1-3-1-15,2-6 1 16,-5-8 0-16,2 6 0 0,-6-5-1 16,-2 1 2-16,-3 7 9 15,-4-5 11-15,-1 2 11 16,-1 0 3-16,1-2-4 16,-3-3-7-16,-3-7-4 15,-5 0-1-15,-3-8 1 16,-1 1-3-16,-5 4-5 15,-5 0 0-15,-16 5 6 16,-13 2 5-16,-10 5 7 16,-4 8 4-16,3 0-9 15,0 4-6-15,-19-6-11 16,-7-7-3-16,-6-4-4 16,4-6 0-16,17-4-1 15,11 0-1-15,13-10-1 16,2-3 0-16,18-11-11 0,7-6-32 15,17-11-107-15,4-1-65 16,11-10-168-16,3-4 223 16</inkml:trace>
  <inkml:trace contextRef="#ctx0" brushRef="#br0" timeOffset="103055.58">15642 8549 218 0,'-11'-17'129'0,"4"5"-6"16,-1 3-6-16,7 20-17 16,2 12 1-16,4 20-3 0,5 16-3 15,11 51-7-15,4 12-10 16,14 26-18-16,10 26-1 15,-2 2-16-15,-2 0-5 16,-9-5-14-16,-7-28-9 16,1-38-8-16,2-13-3 15,-7-29-2-15,-4-7-23 16,-11-30-113-16,-3-10-87 0,-7-35 128 16</inkml:trace>
  <inkml:trace contextRef="#ctx0" brushRef="#br0" timeOffset="103694.28">15765 8627 235 0,'-11'-41'98'0,"14"-11"-39"16,24-1-3-16,25-1-1 15,16 7 4-15,28 5-13 16,21 4-1-16,29-4-7 0,9-1-3 16,19-10-7-16,-1 1-2 15,-3 9 1-15,-4 3 0 16,-33 25 4-16,-25 9 9 16,-29 10 2-16,-17 7-2 15,-12 12-3-15,-4 8 2 16,-17 9 21-16,-5 9 15 15,-14 5 11-15,-6 6-6 0,-4 24-19 16,-8 2-12-16,-3 7-16 16,-4-8-7-16,3-21-13 15,11-5-5-15,10-2-3 16,5 1-2-16,7 1-2 16,0-3 1-16,-1-7-1 15,-1-4-1-15,-1-4 1 16,-8-4 1-16,1-2-1 15,-2 3 1-15,-1 7 0 16,1 10-1-16,-6 6 1 16,-4-3-1-16,0-2 2 15,-1-7 2-15,-7-7 9 16,-6-2 5-16,-16 2 4 16,-7-2 0-16,-21 9 0 15,-5 6-3-15,-9 5-4 0,-5 1-2 16,-12-1-9-16,-7-1-2 15,-10 3 0-15,-2 0-1 16,5-12 0-16,1-4 0 16,-1-9-1-16,-4 4-1 15,12-2-2-15,4-3-10 16,2-14-59-16,7-7-48 0,4-16-98 16,9-7-67-16,34-6 178 15</inkml:trace>
  <inkml:trace contextRef="#ctx0" brushRef="#br0" timeOffset="104479.84">14102 5997 379 0,'-6'-12'127'0,"6"23"-106"16,1 11 10-16,5 34 41 16,2 24 14-16,5 34 8 15,5 12-13-15,9 18-35 16,4-4-14-16,11-14-17 0,4-4-5 16,-7-28-4-16,-2-12-1 15,-9-18-1-15,-3-10 1 16,-7-17-32-16,-3-3-45 15,-6-16 44-15</inkml:trace>
  <inkml:trace contextRef="#ctx0" brushRef="#br0" timeOffset="105239.38">14060 6010 325 0,'3'-17'112'0,"23"3"-92"16,12-3 1-16,29-6 13 16,19-5 4-16,21-8 11 15,13 1 1-15,23-10 0 16,-2-8-5-16,18 1-11 15,9-4-6-15,-12 14-12 16,-7 5 0-16,-20 15 0 0,-14 8-1 16,-34 11 14-16,-11 5 9 15,-27 5 16-15,-14 3 5 16,-2 8-5-16,-3 3-8 16,0 12-7-16,-4 8 1 15,-5 13 11-15,-2 10 0 16,-5 8-5-16,-4 1-6 15,-2 7-16-15,3 2-6 0,-2 4-4 16,0 0 0-16,-3-5 1 16,0-3 5-16,-5-7 2 15,5 1-2-15,0-6-5 16,2-4-6-16,6-9-5 16,-3-5-2-16,1-13 0 15,-3-5 0-15,-2-8 2 16,-1-10-2-16,-4 0 2 15,-4 3 1-15,-11 3 15 16,-9-1 7-16,-7 13 8 16,-9 0 1-16,-10 5-13 15,-9 8-8-15,-20-7-6 16,-7-3-2-16,-13-9-3 0,-3-5-1 16,-15-3 0-16,-1-2-1 15,-2 3 0-15,14 7 9 16,13-1 13-16,12-1 5 15,19 4 1-15,8-10-8 16,25-7-15-16,9-1-4 16,6-17-1-16,1 1-1 15,4-4 1-15,1 0 1 16,1 3-1-16,-1 0-1 0,2-1 0 16,0 2-1-16,6-2 0 15,6-1-1-15,10-2-5 16,2-6-54-16,6-9-162 15,1-2-95-15,7-8 169 16</inkml:trace>
  <inkml:trace contextRef="#ctx0" brushRef="#br0" timeOffset="106674.27">16066 10123 199 0,'-5'19'138'15,"-5"31"-2"-15,5-26-11 16,4 0-32-16,1 2-16 16,0 10-28-16,3 4-13 0,-2 3-20 15,1 1-8-15,-2-13-129 16,0-5 88-16</inkml:trace>
  <inkml:trace contextRef="#ctx0" brushRef="#br0" timeOffset="111369.95">10772 7801 305 0,'0'-3'182'0,"0"7"-14"15,-1 7-18-15,-3 11-26 16,-4 2-8-16,-4 8-14 15,1 5-4-15,2 4-9 16,3-2-4-16,3-8-10 16,1-5-6-16,2-12-10 15,6 0-4-15,8-5 2 16,0-1 0-16,4-3 0 16,2-3-2-16,-1-8-15 15,0-10-8-15,6-10-15 0,-1-9-5 16,4-3-18-16,7 5-40 15,-8 4-160-15,4 9-96 16,1 20 175-16</inkml:trace>
  <inkml:trace contextRef="#ctx0" brushRef="#br0" timeOffset="114701.3">11244 10586 101 0,'-10'0'101'0,"2"-1"40"16,0-3-3-16,-3 1 13 15,-1-1-7-15,0 0-2 16,-1 4-1-16,-1-1 0 16,8 2-5-16,-1 2-18 15,-2-2-13-15,9 3-26 16,-12-4-16-16,11 0-19 0,1 0-11 16,9 2-15-16,8 3-8 15,12-1-5-15,8 2 1 16,6-2 0-16,8 2 0 15,8 3 1-15,6 1 0 16,1 4 7-16,1-1 1 16,-8-2 7-16,-1-2 3 15,1-2 2-15,7-1 1 16,6-6-1-16,2 0-3 0,-6-7 1 16,-4-2-4-16,-5 3-3 15,-4 4-1-15,3 7-6 16,-5-4 6-16,-3 3 4 15,1-1 1-15,-8-2 8 16,-1 4-4-16,-11-4-2 16,-1-1-5-16,1-3-6 15,-4-5-2-15,8 6-3 16,-6-3 2-16,-5 5-2 16,3 8 2-16,-2-1 0 15,1 4 0-15,5 3 0 16,0-9-1-16,1-3-2 15,-1 1 0-15,1-8 4 16,-9 2-2-16,-8-5 2 0,5 4 0 16,-17-2-2-16,5 6-2 15,3 11-2-15,-3-1-2 16,9 9-2-16,-2-7 2 16,-1-8 0-16,-5 4-1 15,2-6 1-15,2 5 1 16,1-4-1-16,-1-2 0 15,1 1-1-15,-3-4 1 0,4 4 0 16,-4-2-1-16,-3-10 0 16,0 13 0-16,-6-3 0 15,-2 0 1-15,-8 12-3 16,-5-6-23-16,-8 12-134 16,-1 3-69-16,1 5-197 15,7-1 240-15</inkml:trace>
  <inkml:trace contextRef="#ctx0" brushRef="#br0" timeOffset="115544.82">10750 9143 202 0,'-3'23'131'16,"1"1"3"-16,1-5 10 15,-2-11-14-15,3 1-8 0,0-10-2 16,-1-3-5-1,5-6-3-15,-1-7-2 0,5-13-12 16,8-5-12-16,3-22-22 16,10-12-12-16,8-20-5 15,9-4-1-15,11-20 2 16,-5-5 3-16,-6 4 0 16,-5 6 1-16,-15 21-9 15,5 14-6-15,-9 17-12 16,-4 8-7-16,-5 14-8 15,-8 3-1-15,-2 9-2 16,-3-4-1-16,1 6-30 16,-1-2-44-16,4-7-130 15,4 1-68-15,8-12-114 16,4 1-51-16,6-4 283 0</inkml:trace>
  <inkml:trace contextRef="#ctx0" brushRef="#br0" timeOffset="116588.88">11844 7812 132 0,'-18'-13'112'16,"-1"-7"5"-16,3 0 0 15,2 1-15-15,3 3-4 0,4 3-4 16,3 5-4-16,0 8-3 15,4 8-11-15,2 10-8 16,6 16-7-16,3 4-6 16,11 18-6-16,6 6-5 15,15 7-11-15,-1 1-4 16,12-1-2-16,1-3-1 0,-1-1-1 16,9 9 1-16,2 3 2 15,2 6 3-15,12 3 10 16,-3-7 10-16,-5-4 2 15,0 0-4-15,-12-4-11 16,-2 0-13-16,1-2-5 16,-1-2 0-16,2-10 3 15,-2-2 1-15,-6-9 1 16,-6 1 0-16,-9 1-2 16,-3 2 0-16,-6-2 1 15,-2-2 2-15,-4-7 5 16,1-1 0-16,-2-3 4 15,-2-4 0-15,3 5-1 16,-2-1-2-16,-1-9-6 16,-1 3-6-16,-5-13-5 15,2 0-5-15,-3 0-4 0,-3-10-2 16,-2-6-2-16,-2-1 0 16,-6-8-35-16,2 6-52 15,-1 3-143-15,-1-6-96 16,1 4 189-16</inkml:trace>
  <inkml:trace contextRef="#ctx0" brushRef="#br0" timeOffset="117585.93">14618 10095 117 0,'-47'40'89'16,"34"-30"37"-16,2 2 26 16,5-5 7-16,2-2-3 15,4-6-26-15,6-6-10 16,10-2-11-16,4-5 2 15,14-7-18-15,9-3-10 16,19-11-31-16,5-1-6 0,8-2-2 16,-2-5 4-16,-2 2-2 15,7 1-3-15,9 2-6 16,2 7-4-16,-10 5-8 16,-9 6-2-16,-13 5-9 15,-4 0-5-15,2 3 0 16,2-2 2-16,-3-5 10 15,0-3 5-15,-7-6 6 16,-8 2 0-16,-13 6-7 16,1 4-6-16,0 7-9 15,-3 3-4-15,8 3-3 16,-6 1-3-16,-3-1 2 16,2 2-8-16,-11 1-80 15,-5 2-75-15,-12 7-164 0,-5 4 185 16</inkml:trace>
  <inkml:trace contextRef="#ctx0" brushRef="#br0" timeOffset="118485.39">14112 9497 177 0,'4'1'125'0,"1"-6"18"15,1-4-8-15,4-8-28 0,-1-8-10 16,4-12-20-16,1-6-6 15,5-11-14-15,5-5-4 16,10-15-5-16,1-14-2 16,13-16 1-16,-2-8 2 15,-6-6-3-15,7 1 1 16,-4-4-7-16,6 5-2 16,2 0-1-16,-5 2-1 15,-9 4 3-15,-1 1-3 0,1 16-8 16,-1 3-3-16,-3 11-2 15,-7 5 6-15,-14 2 10 16,-2 11 9-16,-3 18 7 16,-6 5-2-16,1 14-12 15,3 8-8-15,-5 3-21 16,7 8-5-16,-5 1-4 16,-6-5-4-16,-4 6-31 15,3-3-27-15,3 4-77 16,4 6-58-16,0 2-83 15,-3-6-84-15,0 0 234 16</inkml:trace>
  <inkml:trace contextRef="#ctx0" brushRef="#br0" timeOffset="119036.13">15245 7338 458 0,'0'-2'214'0,"8"2"-87"16,7-5 7-16,9 7-24 15,4 4 2-15,3 3-5 0,1 10 2 16,1 5-7-16,8 17-8 15,7 18-20-15,3 8-9 16,-1 18-13-16,-3-8-1 16,2 4 2-16,-2-9 5 15,-4-8 0-15,-3 7-2 16,-10-11-12-16,2-1-6 16,1-11-14-16,-2-5-3 0,2-11-4 15,-5-7-4-15,-4-3 1 16,-1-9-4-16,-5 4-5 15,-1-5-4-15,-4-3-19 16,-3 2-36-16,-2-10-94 16,-1 1-72-16,-2 2-125 15,1-1-82-15,-4 13 273 16</inkml:trace>
  <inkml:trace contextRef="#ctx0" brushRef="#br0" timeOffset="120424.3">11926 7407 130 0,'-7'-1'110'16,"3"-2"25"-16,2 3-10 16,4 2-29-16,-2-2-11 0,0 0-14 15,0 0-3-15,9 2-7 16,18-1-3-16,37-4-7 16,-19-3-1-16,6 1-6 15,4-6-2-15,12-4-2 16,12 4 0-16,4-3 4 15,0 0 0-15,-3-2-3 16,-2 2-3-16,-5-4-8 16,9-1-1-16,-4 0 4 15,-6-11 4-15,1 3-1 16,-10-1-2-16,1 4-10 16,0 1-6-16,-5 6-5 15,-2 2 1-15,-5 4 2 16,-5 1 6-16,-7-4 1 15,3 2 2-15,-3-5-3 16,0-4-2-16,-1 2-3 0,-5-6-3 16,5 6-2-16,7 4-3 15,2 3-2-15,1 8-1 16,-5 1-2-16,-2-3-1 16,-9 4-1-16,-4-4 1 15,-2-1 1-15,-4 4 0 16,-2-10 2-16,3 5 0 0,0 6-1 15,-3-5 0-15,3 4 1 16,-1-4-2-16,-1-8 2 16,4 6 3-16,0 0 2 15,4 3 4-15,1-2 5 16,-1-4 2-16,-2-1 0 16,-3 0 3-16,-3 1-1 15,-3-4 2-15,-4 3-3 16,2 3-3-16,-7 4-6 15,-6-1-2-15,3 6-5 16,-10 0 0-16,-1 3 0 16,3-2-3-16,0 0-27 15,-3 2-63-15,-19 16-200 16,-30 29-158-16,12-40 264 16</inkml:trace>
  <inkml:trace contextRef="#ctx0" brushRef="#br0" timeOffset="122832.53">17219 5869 343 0,'-17'-12'166'0,"9"9"-54"0,0 0-5 16,3 1-9-16,5 9-12 15,2 7-16-15,7 13-4 16,15 33-5-16,-10 10 4 15,7 28 1-15,1 14-6 16,-5 15-17-16,4 6-9 16,1-9-15-16,-1-10-6 0,-7-17-7 15,2-13-2-15,-3-17-1 16,-1-9-2-16,-1-28 1 16,-1-10-8-16,-7-14-86 15,-2-12-66-15,0-17 94 16</inkml:trace>
  <inkml:trace contextRef="#ctx0" brushRef="#br0" timeOffset="123459.1">17250 5883 270 0,'0'-6'133'0,"10"6"-41"0,-5-3-14 16,23 0-11-16,-4-10-3 16,20-12-3-16,9-12 1 15,25-15-4-15,15 3-3 16,10 6-7-16,-2 11-8 16,-14 23-15-16,-4 9-8 15,-7 19-11-15,-6 6-2 0,-5 5 1 16,-10 3 2-1,-9-4 14-15,-2-3 12 0,-1-3 18 16,3 0 5-16,-2-7-10 16,-3 6-6-16,-2 3-14 15,-3-1-4-15,0 12 0 16,1 1-4-16,-8 5-1 16,-3 2-2-16,-1 7-1 15,-13-6 2-15,-1 2 7 16,0 1 2-16,-8-7 3 15,4 0 0-15,-1 0-4 16,4-4-2-16,-4-3-5 16,-5 0 0-16,-6-7-3 15,-1 1-1-15,-4-2 4 16,7-1 3-16,-2 4 1 0,-11-3 3 16,3 1-2-16,-3 2 1 15,-10 1 8-15,-1-1 3 16,-27-1 6-16,-7-3 0 15,-18-8-10-15,-6 7-6 16,-12-2-12-16,-9 4-3 16,2 16-7-16,-2-9-1 15,17 3 0-15,20-5 0 0,12-8-1 16,6 0-1-16,6-4-48 16,-5-5-46-16,8-6-132 15,8-3-83-15,10-10 190 16</inkml:trace>
  <inkml:trace contextRef="#ctx0" brushRef="#br0" timeOffset="124411.83">14410 9608 190 0,'4'2'102'16,"3"-16"-21"-16,7-9-4 15,14-32-6-15,8-16 2 0,23-14-1 16,13-14-2-16,25-10-14 16,8-6-4-16,13-14-7 15,10 3-5-15,-1-8-11 16,5 3-4-16,0-1-3 15,2-8 0-15,-1 6 4 16,-6 5 4-16,-11 12 4 16,-10 10-1-16,-6 22-5 15,-21 5-1-15,-8 15 3 16,-11 6 6-16,-12 16 15 16,10-2 4-16,-5-8 2 15,7 7-1-15,1-11-4 16,3 6 0-16,-13 7-13 15,-6-1-3-15,-14 7-5 16,-5 4-1-16,4 8 5 0,-7 4 3 16,2 1 1-16,-3 4-3 15,-3-1 0-15,3-2-2 16,0 3-1-16,1 1 1 16,2 4-3-16,-3-5-1 15,1 7-7-15,-2-7-4 16,-3 8-7-16,0 1-2 15,-6-1-6-15,4 6-3 16,-4-6 0-16,-4 6 0 0,4 2-16 16,-9-6-56-16,-4 5-163 15,-2 1-104-15,2 0 191 16</inkml:trace>
  <inkml:trace contextRef="#ctx0" brushRef="#br0" timeOffset="125077.06">15996 6382 38 0,'11'-2'68'16,"3"-2"22"-16,8 6 40 0,1-2 6 15,13 1-2-15,11-2-6 16,14-1-20-16,6-1-8 16,6-2-16-16,3-1-3 15,3 0 1-15,11 1 2 16,1-8 2-16,-1-1 1 15,0-3-12-15,-11-3-5 16,0 6-20-16,-6 2-12 0,-10 6-20 16,-11-2-6-16,-19 2-7 15,-7 0 0-15,-15-2-2 16,0-1-4-16,0 5-85 16,-2-5-71-16,0 1-173 15,11 7 188-15</inkml:trace>
  <inkml:trace contextRef="#ctx0" brushRef="#br0" timeOffset="125927.02">17547 8130 132 0,'2'4'95'16,"1"-2"15"-16,2-2-7 15,-5-1-17-15,0 0-1 0,0 0 0 16,6-18 1-16,15-42-6 16,-12 19-5-16,4-7-14 15,1-4-5-15,9 4-6 16,-2 2 6-16,2 4 7 15,5-1 4-15,-8-6-3 16,5 0-1-16,-6-12-7 16,2-4-2-16,6 4-6 15,-3-1-5-15,3 7-13 16,-2 17-1-16,-2 4-3 16,-2 8-1-16,1 8-2 15,-2-8-3-15,2 0-4 16,0 1-2-16,2-7-2 15,-1-4 2-15,-2-3-3 0,-2-4 0 16,-1 16-3-16,-2 5-3 16,-4 10-2-16,-4 8-1 15,-9 5-6-15,-2 0-58 16,-6 6-217-16,-2 6 192 16</inkml:trace>
  <inkml:trace contextRef="#ctx0" brushRef="#br0" timeOffset="127951.72">17759 9643 212 0,'-8'5'165'0,"-2"-5"21"0,-7 0-9 16,8 0-46-16,1-1-3 15,12 2-10-15,-4-2-10 16,13 2-21-16,0 3-7 16,7 1-16-16,18 6-3 15,6 1-10-15,9-1-5 16,10-1-5-16,6-1 3 0,6-4 0 16,1 3 1-16,-4-5-7 15,2 0-1-15,-4-2-5 16,1 0-3-16,7 3 1 15,-6 7 2-15,-9 0-1 16,-5 1 3-16,-13-1-3 16,-3-9 1-16,2 6-2 15,-3-5-1-15,2 5-1 16,2 4-1-16,-2 0 1 16,-3 0 0-16,-2 6 2 15,1 0-1-15,-10 2-3 16,0 0-3-16,-12-4-5 15,3 3-3-15,0-3-5 16,5 3 2-16,5-1-2 0,-2 2-1 16,1 2 5-16,-3-1 1 15,0 4 4-15,0 0 3 16,-1 3 1-16,-2-1 0 16,0-4-3-16,-1-1-1 15,3-7-3-15,-1 1-1 16,-4-3 1-16,0 4 2 15,-6-3-1-15,-2 1 1 16,-2-8-3-16,-1-4 0 0,7 1-5 16,5-1-3-16,-2 5-2 15,0-2-1-15,-7-2-3 16,-5-4 1-16,2 0-30 16,-1-1-105-16,1-5-325 15,12 12 302-15</inkml:trace>
  <inkml:trace contextRef="#ctx0" brushRef="#br0" timeOffset="131521.51">9829 11358 255 0,'-8'-4'205'0,"3"1"25"16,0 3-74-16,3 3-28 16,2 18-42-16,3 8-5 15,1 13 11-15,0 10 5 16,-1 3-12-16,-2-1-19 0,0 0-37 15,0-5-13-15,0-10-42 16,1-1-46-16,0-10-97 16,-1-10-55-16,1-10 134 15</inkml:trace>
  <inkml:trace contextRef="#ctx0" brushRef="#br0" timeOffset="131844.93">9849 11386 293 0,'0'0'196'15,"0"-1"-20"-15,1 4-42 0,-1-3-22 16,1 5-20-16,12 23 2 16,18 46 10-16,-13-20-2 15,5 7-12-15,-2-1-10 16,3-10-19-16,-5-11-8 15,-2-17 3-15,5-5 1 16,0-15 13-16,-2-2 9 16,-3-17 16-16,-8-3-1 15,-7-13-15-15,3-6-17 0,-5-1-30 16,-2-7-15-16,2 3-32 16,0 2-43-16,2 12-128 15,5 8-82-15,1 12-161 16,6 6 248-16</inkml:trace>
  <inkml:trace contextRef="#ctx0" brushRef="#br0" timeOffset="132162.09">10417 11540 436 0,'-1'11'278'0,"-7"-1"-20"16,-2 2-10-16,-1 6-68 15,-1 5-39-15,4 5-55 16,-1 7-22-16,5-5-24 0,0-4-8 16,6-12-7-16,7-8 0 15,5-3 13-15,3-4 10 16,3-1 26-16,-1-3 7 16,2-3 9-16,1 0-3 15,-9-11-14-15,0 3-9 16,-8-2-14-16,-3-1-11 0,-6 2-16 15,-5-1-5-15,-6-2-12 16,0 6-3-16,5 8-78 16,5 5-73-16,4 8-199 15,1-2-92-15,5-3 266 16</inkml:trace>
  <inkml:trace contextRef="#ctx0" brushRef="#br0" timeOffset="132638.56">10764 11387 243 0,'-8'-2'214'16,"0"2"28"-16,-9 4-57 16,-1 8-17-16,-7 9-52 15,3 6-16-15,1 17-10 0,-1 9-5 16,8 6-9-16,2-1-7 15,7-9-21-15,8-5-12 16,2-22-10-16,7-3-2 16,2-19 8-16,0-16 5 15,14-6 0-15,-2-7-2 16,2-19-12-16,6-2-3 0,-5-14-7 16,-3-4 4-16,-3-1 6 15,-2 3 3-15,-6 13 20 16,-2 7 7-16,-6 14 18 15,-6 10 9-15,-5 14 10 16,-5 10-3-16,-6 16-5 16,-6 10-8-16,-8 24-16 15,0 6-6-15,7 11-14 16,4-3-9-16,15-14-13 16,6-5-6-16,9-10-6 15,6-5-1-15,4-10-2 16,1-3 1-16,1-6-18 15,-1-7-70-15,3 3-125 16,0-11-56-16,-2-4-156 16,1 5-2-16,-11-17 280 0</inkml:trace>
  <inkml:trace contextRef="#ctx0" brushRef="#br0" timeOffset="133213.57">11043 11607 295 0,'20'31'200'16,"-8"-35"-5"-16,1-2-7 15,8-10-53-15,-4-9-12 16,-3-10-7-16,7-2-5 16,-5-1-6-16,1 5-6 0,-8 12-5 15,-12 6 0-15,-13 15 2 16,-2 10-3-16,-7 17-3 15,-1 7-3-15,6 10 4 16,2-4-2-16,6-4 0 16,1-9-12-16,11-10-18 15,-2-4-13-15,2-6-25 16,4 3-7-16,1-1-9 16,8-2 0-16,3 0-75 15,3-2-91-15,7-6-263 16,7-4 258-16</inkml:trace>
  <inkml:trace contextRef="#ctx0" brushRef="#br0" timeOffset="133922.64">13483 11552 210 0,'0'-11'160'16,"-3"5"109"-16,-6 7-33 16,-3 21-32-16,-2 11 40 15,25 24 58 17,0 0-320-32</inkml:trace>
  <inkml:trace contextRef="#ctx0" brushRef="#br0" timeOffset="134178.31">13458 12055 1241 0,'24'-77'-366'16,"-12"39"574"-16,0 0-48 0,46-94-38 0,-51 151-32 15,0 11 9-15,11 20-16 16,0 2-1-16,0-6-12 16,3-16-18-16,-2-8 3 15,-1-16 13-15,-1-7 16 16,0-17 20-16,-2-11-2 15,-3-17-17-15,-1-5-19 16,-4-2-35-16,0 4-12 16,0 12-14-16,3 5-17 0,3 10-103 15,1 0-65-15,8 13-179 16,-3 2-78-16,-4 6 273 16</inkml:trace>
  <inkml:trace contextRef="#ctx0" brushRef="#br0" timeOffset="134509.34">14098 11741 402 0,'-1'7'213'0,"-3"-3"-9"16,0 0 27-16,-3-2 14 16,-4-4-21-16,-2 3-50 15,2 12-33-15,0 16-39 0,0 6-15 16,6 11-27-1,-3-4-12-15,8-7-20 0,10-2-9 16,1-14-8-16,2-6 7 16,-1-10 29-16,-2-4 12 15,2-8 24-15,0-2 1 16,-1-6-16-16,1 1-9 16,-1-4-25-16,-1-3-10 15,1 0-16-15,-6-9-2 0,-3 4-15 16,0 0-37-16,-4 2-126 15,-1 12-74-15,-2 8-186 16,-1 12-131-16,1 16 365 16</inkml:trace>
  <inkml:trace contextRef="#ctx0" brushRef="#br0" timeOffset="135023.47">13460 11660 308 0,'-1'-5'188'0,"1"13"-9"16,0 2-32-16,-6 3-23 15,8 15-25-15,-7 2-23 16,7 12-14-16,-2 2-31 0,-8-2-12 15,8 0-15-15,-7-10-14 16,1-10-61-16,0-3-42 16,-1-11-134-16,3-6 153 15</inkml:trace>
  <inkml:trace contextRef="#ctx0" brushRef="#br0" timeOffset="135349.76">13494 11693 277 0,'9'2'165'0,"5"5"14"16,-7-4-16-16,3 2-7 15,2 3-10-15,-7-1-32 16,-2-1-16-16,0 6-30 15,-1 1-13-15,5 9-19 16,0 7-10-16,3 4-12 16,-1 3 0-16,-3-3 13 15,7 2 9-15,-2-6 12 0,1-4-1 16,0-5-13 0,-5-8-10-16,-3-7-14 0,2-2-11 15,-4-9-102-15,-2-5-70 16,0-8-217-16,3-3 232 15</inkml:trace>
  <inkml:trace contextRef="#ctx0" brushRef="#br0" timeOffset="136332.01">14450 11709 234 0,'-7'-9'166'0,"-6"3"22"16,3 3-6-16,0 0-17 15,-4 3-17-15,-2 11-9 16,-8 0-9-16,-7 14-27 16,3 10-15-16,1 5-31 15,7 8-12-15,8-1-14 16,2-7-7-16,10-7-8 15,4-10-1-15,8-12-2 16,4-10 2-16,5-12 4 16,3-2 5-16,2-17 14 15,-3-8 7-15,-3-11 7 0,4-7 0 16,-7-2-10-16,-1-2-6 16,-3-8-11-16,-9-5 0 15,2-5 10-15,-4 4 8 16,1 19 13-16,4 15 3 15,-7 21-2-15,5 12-3 16,-6 8-8-16,-7 4-2 16,7 20-12-16,-11 5-4 0,5 20-10 15,3 6-4-15,-10 5-6 16,10 1-3-16,4-5-3 16,0-1-2-16,8-13 0 15,-1-4-8-15,6-6-22 16,-2-10-15-16,8-6-25 15,4-8-4-15,3-9 9 16,5-5 12-16,5-14 25 16,4-5 13-16,-3-8 13 15,1-2 2-15,-2-8 10 16,-3 1 13-16,-9 4 29 16,-3 3 18-16,-16 18 23 15,-5 6 3-15,-16 14-14 16,-9 9-8-16,-2 16-16 15,-6 5-4-15,7 1-3 16,4-1-3-16,10-8-8 0,5 5-9 16,10-4-11-16,7 2-6 15,3-2-6-15,5-4-3 16,3-7-12-16,2-10-38 16,6-6-156-16,5-9-121 15,9-5-315-15,13 6 384 16</inkml:trace>
  <inkml:trace contextRef="#ctx0" brushRef="#br0" timeOffset="137157.46">16588 10407 180 0,'-10'-26'153'0,"9"17"44"16,1 9-29-16,8 15-31 15,2 20-17-15,-3 11-7 16,1 7-7-16,-4 14-24 15,-1 1-16-15,1-7-32 16,-2-5-15-16,1-10-48 16,0-9-41-16,0-9-106 15,0-10-85-15,0-15 157 16</inkml:trace>
  <inkml:trace contextRef="#ctx0" brushRef="#br0" timeOffset="137455.66">16648 10413 354 0,'11'-1'186'15,"2"11"-33"-15,0 6-7 0,5 18-21 16,-3 8-7-16,11 10 5 16,2 9 0-16,-2-4-2 15,-5-12-8-15,4-8-28 16,-4-16-10-16,2-20-8 15,10 5 8-15,-17-20 25 16,-1-2 9-16,-8-6 1 16,-8-11-13-16,-4 2-39 15,-1-10-20-15,-4-1-28 16,3 4-24-16,3-1-103 16,0 4-66-16,9 15-168 15,4 5-73-15,10 15 266 16</inkml:trace>
  <inkml:trace contextRef="#ctx0" brushRef="#br0" timeOffset="137796.51">17299 10388 294 0,'10'-11'208'16,"-10"0"31"-16,5 6-12 15,-5 12-12-15,-8 1-19 16,-4 19-24-16,2 6-22 15,-14 18-43-15,-2 5-14 0,2 0-23 16,-3 1-9-16,20-20-11 16,2-8 1-16,16-14 12 15,3-6 3-15,9-9 4 16,3-3 0-16,-6-11-14 16,2-1-2-16,-9-2-15 15,1 1-9-15,-7-2-12 16,0-2-5-16,-7-7-4 15,0 0-3-15,-1-5-1 16,-1-1-14-16,-1 4-52 16,1 4-38-16,-8 7-87 15,-5 9-42-15,12 9-101 16,3 5-43-16,12 6 235 16</inkml:trace>
  <inkml:trace contextRef="#ctx0" brushRef="#br0" timeOffset="138406.24">17710 10256 405 0,'-1'-10'245'0,"-4"1"-81"16,-9 4 24-16,-7 4-3 0,-6 14-29 15,-7 12-7-15,-5 18-24 16,-5 5-17-16,2 15-25 15,6-4-12-15,10-7-24 16,7-5-10-16,17-14-19 16,2-6-5-16,14-17-7 15,5-2 1-15,7-24 4 16,6-9 1-16,10-19 8 16,4-15-1-16,3-4 3 15,-4-9 1-15,-9 5 2 16,-10 4 5-16,-14 1 12 15,-3 4 7-15,-4 5 7 16,-2-3 6-16,-13 11-2 16,7 15-1-16,-7 17-7 15,7 14-6-15,-2 28-13 0,-15 10-4 16,-2 25-8-16,-5 7-1 16,12-2 0-16,6-6-8 15,18-7-5-15,5-7-1 16,16-4-4-16,-1-7 3 15,13-20-3-15,4-10 0 16,9-18 3-16,4-9-3 0,5-19 3 16,1-8 0-16,-3-5 3 15,-2-5 6-15,-25 5 21 16,-9 12 20-16,-28 11 20 16,-8 13 12-16,-10 26-14 15,-14 12-13-15,-7 23-24 16,-3 11-14-16,7 0-8 15,9-1-7-15,19-16-2 16,10-9-6-16,12-13-50 16,5-9-60-16,4-6-198 15,2-7-134-15,-9-7 265 16</inkml:trace>
  <inkml:trace contextRef="#ctx0" brushRef="#br0" timeOffset="145383.16">10718 12034 165 0,'0'-22'141'0,"-1"4"31"16,-3 3-5-16,0 5-30 15,-3 3-3-15,-5 8 5 16,-3 4 6-16,-7 16-6 0,-1 8-5 16,-1 14-21-16,6 9-9 15,-5 2-21-15,3-2-8 16,6-4-20-16,0-5-8 16,14-3-21-16,2-1-7 15,10-8-11-15,-6-1-3 16,3-8-1-16,7-3-7 15,-8-9-54-15,11-3-47 0,2-9-133 16,-3-5-62-16,7-5 183 16</inkml:trace>
  <inkml:trace contextRef="#ctx0" brushRef="#br0" timeOffset="146106.71">10856 12151 248 0,'-7'20'212'0,"2"2"14"16,5 4-53-16,1 1-25 16,5 2-31-16,1 4 1 15,1 1 11-15,-3-5 5 16,-1 0-10-16,-4-7-10 0,0-3-24 16,0-4-6-16,-2-10-7 15,2-2-2-15,-1-9-7 16,1-9-6-16,1-13-14 15,4-4-8-15,1-7-15 16,0 4-5-16,2 5-13 16,0 2-3-16,8 10-8 15,0-3-24-15,7 4-78 16,4-2-45-16,-5-4-86 16,1 6-27-16,1-2 7 15,-5 7 14-15,3 6 69 16,1 2 41-16,-12 2 76 15,3 4 34-15,-4 1 50 16,-5-2 24-16,1 7 42 16,-1 6 17-16,-7-1 23 15,2 14 10-15,-5 5 6 0,-11-2 3 16,5 15-7-16,-3-6-7 16,3-1-23-16,11-5-11 15,5-14-28-15,0-6-4 16,7-15-8-16,0-4 1 15,2-6 1-15,7-3-5 0,3-8-5 16,-1-3-2-16,-3-2-5 16,-4-5-2-16,-9 2-3 15,-5 3-8-15,-8 1-7 16,-4 2-8-16,-3 6-12 16,-2-3-4-16,6 8-41 15,0 4-51-15,4 10-152 16,4 9-105-16,0 4-166 15,4 2 293-15</inkml:trace>
  <inkml:trace contextRef="#ctx0" brushRef="#br0" timeOffset="146546.01">11436 12066 329 0,'-4'10'232'16,"2"6"16"-16,-2 5-15 16,0 1-49-16,0 8-21 0,-3 2-38 15,0 1-13-15,2 6-34 16,-1 1-13-16,6-4-15 15,4-4-8-15,5-12-9 16,1-7-4-16,8-12 3 16,-1-8 10-16,9-13 5 15,-1-6 3-15,-7-12-15 16,-1-4-9-16,-11-2-8 16,8 7-1-16,-5 9 15 15,3 6 14-15,-6 8 26 16,-7 0 9-16,0 13-5 15,1 8-11-15,-2 4-29 16,3 9-12-16,-1 0-15 16,0 1-4-16,0 2-81 0,-3-4-84 15,0 2-185-15,1 0-101 16,9 5 270-16</inkml:trace>
  <inkml:trace contextRef="#ctx0" brushRef="#br0" timeOffset="147244.01">11744 11816 405 0,'-5'-13'290'0,"0"11"30"0,-2 10-125 16,3 8-6-16,0 12-63 16,-1 2-35-16,2 12-45 15,3-3-14-15,-3 4-21 16,0-1-6-16,3 11-3 15,-2 2-5-15,3 0-64 16,0 1-47-16,3-12-69 16,1-9-25-16,1-16 21 15,-3-7 30-15,-3-12 57 16,-4-2 25-16,-8-4 49 16,1 1 23-16,-8-4 38 15,4 0 19-15,6-2 32 0,1-3 8 16,15 1 1-1,0-4 2-15,9-6-16 0,2 0-5 16,3-2-17-16,3-2-12 16,1 2-9-16,2 0-2 15,-2-1 15-15,0 10 13 16,-4 4 15-16,-1 3 10 16,-8 9 12-16,-6 2 6 15,-6 9 13-15,-5 10 3 0,-6 15-10 16,-2 0-9-16,0 12-23 15,2-3-8-15,4-6-21 16,7-5-9-16,7-17-19 16,1-7-4-16,7-19 4 15,1-5 4-15,5-10 3 16,-3-6-2-16,-2 4-6 16,-3 2-3-16,0 3 7 15,-2 5 3-15,6-2 6 16,-2-4 5-16,-7-5 3 15,6-1 4-15,-9 1 4 16,7 6 1-16,-1 16-6 16,-2 5-7-16,-3 11-14 15,-3 3-6-15,-2 5-9 16,4 2-2-16,-3-6-4 0,1 0-2 16,0-7-1-16,-6-6-3 15,5 1-27-15,1-4-22 16,-3 0-69-16,0 1-69 15,0 0-148-15,0 0-90 16,0-1 261-16</inkml:trace>
  <inkml:trace contextRef="#ctx0" brushRef="#br0" timeOffset="147513.37">12130 11811 453 0,'6'-17'260'0,"-1"7"-34"16,4 9 8-16,-1 10-30 16,1-3-15-16,5 8-16 15,-2 0-2-15,4 0-8 16,5 7-4-16,-6 5-17 16,0 2-14-16,-9 11-48 15,-7 10-14-15,-4 6-32 16,-5 8-12-16,-9-11-4 15,-3 3-6-15,-6-4-50 16,-2-4-66-16,3-2-214 0,0-10-146 16,12-16 276-16</inkml:trace>
  <inkml:trace contextRef="#ctx0" brushRef="#br0" timeOffset="148569.7">13668 12041 490 0,'-23'4'265'0,"0"14"-61"0,1 11-14 15,5 17-26-15,0 11-9 16,5 16 0-16,7 1 0 15,6-2-21-15,9-2-14 16,5-14-43-16,3-7-23 16,6-10-29-16,1-6-12 15,1-12-11-15,-2-10-29 16,-1-11-111-16,0-2-85 0,-1-9-140 16,0-7-103-16,-8-17 302 15</inkml:trace>
  <inkml:trace contextRef="#ctx0" brushRef="#br0" timeOffset="149145.68">13870 12479 384 0,'0'41'267'0,"0"2"43"15,-7-1-40-15,9-5-50 16,3-8-35-16,6-12-72 15,0-11-24-15,4-8-21 16,-3-6-2-16,-1-6-1 16,-1 2-3-16,-10-10-17 0,5 5-11 15,-4-5-17-15,3-3-6 16,14-3-10-16,-1-6-10 16,15-2-70-16,3-3-48 15,-1-2-83-15,-1 4-29 16,-3 1 31-16,-4 6 39 15,-2 2 90-15,-1 6 36 16,-2 7 58-16,-1-2 22 0,-2 16 41 16,1-4 24-16,-6 5 23 15,-3 0 5-15,-12 2-4 16,-6 11-6-16,-8 22-8 16,-4 9 0-16,-4 18-10 15,1 3-2-15,2-5-16 16,7 0-12-16,12-11-22 15,3-12-7-15,10-18-15 16,3-7 0-16,5-11 7 16,5-1 4-16,2-9 13 15,1-9 10-15,-2-15 6 16,-4-5 0-16,-14-5-9 16,7 1-10-16,-16-3-20 15,-4 1-7-15,4 4-12 0,-15 2-5 16,9 15-9-16,-1 3-23 15,0 16-121-15,4 4-83 16,0 10-172-16,1 5-70 16,4 5-86-16,1 0 327 15</inkml:trace>
  <inkml:trace contextRef="#ctx0" brushRef="#br0" timeOffset="149552.62">14560 12195 396 0,'-2'5'263'16,"1"6"-20"-16,0 10-37 16,-1 2-3-16,-1 8-28 15,-3 6-8-15,-4 5-26 16,5 0-10-16,4-1-28 15,5 0-10-15,8-6-33 16,-4-7-15-16,4-10-19 16,-1-5-9-16,6-15-5 0,2-5-2 15,-2-16 1-15,3-8 0 16,-2-6-3-16,0-6-1 16,2 0-2-16,-1 5-1 15,-6-5 6-15,1 13 6 16,-1 15 8-16,-6 1 5 15,-2 18 0-15,-5 1-4 0,-3 13-9 16,1 11-6-16,-3 14-7 16,2 1-3-16,-3-4-72 15,0-8-85-15,5-6-189 16,-1-5-84-16,2-13 253 16</inkml:trace>
  <inkml:trace contextRef="#ctx0" brushRef="#br0" timeOffset="150282.23">14944 11984 611 0,'-8'0'310'0,"1"7"-104"16,0 5-13-16,7 9-67 15,4 7-36-15,0 4-50 16,5 11-15-16,-8 10-15 0,0 6-2 15,-3 6-3-15,-2-1-1 16,5-3-27-16,-5-7-39 16,-1-11-62-16,2-6-19 15,-4-10 3-15,4-4 25 16,3-5 39-16,-5-10 13 16,-6-9 28-16,4-4 16 0,0-10 41 15,1-4 19-15,5-7 29 16,1-3 15-16,11-4 21 15,1-5 6-15,3-6-8 16,3 0-11-16,0 1-28 16,5 4-7-16,2 12 0 15,-3-3 7-15,-1 14 18 16,-3 4 8-16,-4 11 7 16,-2 3 3-16,-8 4 0 15,1 6-3-15,-5 5-12 16,-3 15-7-16,-2 5-19 15,0 6-5-15,-2-3-17 16,4-1-7-16,0-7-13 16,2-5-8-16,5-3-5 0,-3-9 0 15,3-3-1-15,1-6-4 16,-2-4-3-16,0-2-15 16,-3-1-25-16,0 0-6 15,0 1-6-15,0-1 5 16,0-1 21-16,0 1 7 15,4-3 12-15,3-14 7 16,27-29 4-16,-29 25 3 16,-1-2 5-16,0 2 4 0,-1 1 5 15,0 3 4-15,0 7 0 16,1 5 0-16,3 3-4 16,0 2-4-16,2 1-7 15,0 0-3-15,-4-1-3 16,-1-1-1-16,-6 1-6 15,0 1-14-15,1 0-63 16,0 0-49-16,-2 1-98 16,-4 1-75-16,3 8-91 15,1-3-82-15,1-4 306 16</inkml:trace>
  <inkml:trace contextRef="#ctx0" brushRef="#br0" timeOffset="150431.81">15112 12382 235 0,'-43'-4'157'0,"29"4"7"0,-1-2-17 16,0-4-44-16,3 2-13 16,-4-6-30-16,3 2-18 15,7 4-31-15,3 2-25 16,8 6-94-16,0 2-123 16,11 4 144-16</inkml:trace>
  <inkml:trace contextRef="#ctx0" brushRef="#br0" timeOffset="150679.34">15189 12489 623 0,'11'10'381'16,"2"-3"-110"-16,-1-7-27 16,-2-2-18-16,2-7-80 15,-6-4-16-15,4-4-32 16,-2-3-21-16,-2-3-36 15,7-3-13-15,0 1-16 16,4 0-4-16,5 0-6 16,-8 0 0-16,1 3-27 15,1 1-40-15,-2 9-122 0,8 1-106 16,-6 3-214-16,7 2 302 16</inkml:trace>
  <inkml:trace contextRef="#ctx0" brushRef="#br0" timeOffset="151022.74">15430 11893 422 0,'0'-14'281'16,"6"0"19"-16,15 14-106 15,5 0 13-15,9 13-40 16,6 4-22-16,-4 7-26 16,-1 5-2-16,-8 17 1 15,-4 9 10-15,-16 12 3 16,-8 3-9-16,-15-4-36 15,-5-9-26-15,-4-5-38 16,1-5-15-16,0-7-129 0,0-5-103 16,2-12-264-16,12-10 280 15</inkml:trace>
  <inkml:trace contextRef="#ctx0" brushRef="#br0" timeOffset="153644.37">16903 11205 213 0,'-5'-23'151'0,"-4"9"26"16,4 5-3-16,-1 7-4 16,-7 3 5-16,-5 10-3 15,-5 9-10-15,-5 24-30 0,2 14-18 16,3 18-29-16,-3 5-8 16,19-1-22-16,6-10-12 15,12-15-20-15,10-7-8 16,7-14-9-16,2 0 0 15,-7-10-10-15,5-2-35 16,-4-9-144-16,2-8-77 16,3-13-176-16,-3-6 243 15</inkml:trace>
  <inkml:trace contextRef="#ctx0" brushRef="#br0" timeOffset="153990.49">17008 11432 265 0,'0'23'175'15,"2"3"-12"-15,6 6-31 16,0 2-4-16,2 5-10 16,2 5 5-16,-3-1 6 15,-1-7 3-15,-2-7-5 16,-4-7-8-16,0-8-19 0,-1-4-5 15,1-12-8-15,-1-5-7 16,0-12-18-16,2-4-7 16,-1-13-20-16,1-5-6 15,5-7-9-15,1 0-6 16,7 3-8-16,1 2-4 16,5 4-2-16,2 0-10 15,7 10-60-15,0-1-45 0,-10 9-124 16,4 10-52-16,-10 0-57 15,6 14-62-15,4 8 280 16</inkml:trace>
  <inkml:trace contextRef="#ctx0" brushRef="#br0" timeOffset="154363.03">17552 11330 224 0,'-13'7'157'0,"0"0"18"16,-3 4-5-16,-3 5-1 15,-2 1 1-15,-4 12 6 16,3 7 0-16,0 10-29 0,-3 4-14 16,10 3-37-16,0-7-14 15,8-11-23-15,6-10-9 16,9-10-14-16,8-3-2 15,8-13 3-15,8-2 4 16,-4-16 12-16,2-3 9 0,-7-7 13 16,-6-5 1-16,-8-1-6 15,-8-2-10-15,-6 3-25 16,-3 4-8-16,-6 3-15 16,-1 4-6-16,0 4-16 15,1 4-30-15,4 6-103 16,1 4-68-16,5 6-166 15,4 2-67-15,11 10 282 16</inkml:trace>
  <inkml:trace contextRef="#ctx0" brushRef="#br0" timeOffset="154895.47">17843 11335 411 0,'-6'12'255'16,"-6"3"-47"-16,1 6-8 15,7 5-2-15,-11 1-35 16,8 5-15-16,4 3-38 16,1 3-19-16,8 3-30 15,-3-8-11-15,8-4-24 16,-4-13-6-16,7-8-11 15,3-2-1-15,0-15-2 16,5-1-1-16,-5-19 5 16,3-4-3-16,-6-9 8 15,4 2 4-15,-2 4 14 16,-1 4 8-16,-3 12 4 0,-2 5 1 16,-3 14-6-16,-1 6-4 15,0 13-7-15,-2 7-5 16,-2 9-10-16,1 1-4 15,-3-1-38-15,0-6-60 16,-2-4-165-16,0-10-85 16,2-12-178-16,2-6 299 15</inkml:trace>
  <inkml:trace contextRef="#ctx0" brushRef="#br0" timeOffset="155445.84">18173 11123 387 0,'9'4'260'0,"-8"5"49"16,-3 5-126-16,-2 6-33 16,-4 3-32-16,-2 3-53 15,5 6-22-15,5 8-29 16,1 5-8-16,9 7-25 16,-4 0-35-16,-8-5-81 15,0-6-42-15,-1-6-58 16,2-6-10-16,0-14 60 15,1 2 38-15,-8-10 90 16,0-2 54-16,2 2 68 0,-6-12 17 16,4-3 22-16,4-4-4 15,5-15-20-15,3-2-8 16,9-13-11-16,2-1 0 16,8 3-2-16,3 2 6 15,0 10 12-15,-3-1 7 16,-6 9 5-16,3 6 6 0,-3 1 3 15,6 8 8-15,-2-1 16 16,-6 1 9-16,-3 9 5 16,-4 0-2-16,-5 17-14 15,-5 7-10-15,-9 9-20 16,-2 8-13-16,2 1-23 16,2-1-8-16,10-5-22 15,0-6-4-15,8-8-13 16,-2-5-3-16,-2-12-1 15,7-5-3-15,-3-7-3 16,1-6-26-16,5-2-94 16,-4-2-57-16,0-8-94 15,0 3-44-15,-4-2-1 16,0 0 16-16,-2 3 27 16,-2-3 25-16,1-3 37 15,0 0 123-15</inkml:trace>
  <inkml:trace contextRef="#ctx0" brushRef="#br0" timeOffset="155610.57">18487 11305 300 0,'-8'11'229'16,"-4"6"55"-16,-4-3-21 15,0-1-62-15,-3-2-29 16,3 0-71-16,2 1-30 0,1-11-40 16,6 1-10-16,0-4-35 15,7 2-42-15,3-1-119 16,-3 0-58-16,0-1-103 15,0 1 188-15</inkml:trace>
  <inkml:trace contextRef="#ctx0" brushRef="#br0" timeOffset="155818.46">18433 11399 354 0,'53'49'259'0,"-48"-29"70"16,2 0-13-16,-1-10-26 15,-1-2-18-15,-2-10-60 16,2-3-27-16,0-12-57 15,1-6-21-15,2-6-49 16,1-4-18-16,0 0-24 16,1 2-7-16,2 10-7 0,3 2-4 15,2 6-49-15,-4 3-55 16,4 2-139-16,-7 0-106 16,-3 4-204-16,-11-9 332 15</inkml:trace>
  <inkml:trace contextRef="#ctx0" brushRef="#br0" timeOffset="156265.26">18810 10949 434 0,'-5'0'197'0,"5"0"-75"0,0 0 4 15,0 0 19-15,0 0 10 16,0 0 8-16,2 1 1 16,8 20-14-16,28 34-8 15,-27-22-10-15,1 2-11 16,-1 1-24-16,0 1-5 16,-2 0-21-16,-2-6-7 0,0 2-19 15,-5-3-15-15,-2-3-17 16,-1 2-7-16,-7-9-13 15,2 1-36-15,-4-5-125 16,0-2-99-16,-3-4-218 16,5-4 286-16</inkml:trace>
  <inkml:trace contextRef="#ctx0" brushRef="#br0" timeOffset="159044.97">18868 11553 230 0,'-1'0'128'0,"0"0"-15"15,0 0-21-15,0 0-22 16,0 0-9-16,0-1 4 0,-1 0 3 15,2 0 10-15,0 0-1 16,0 0-11-16,0-3-8 16,3-6-15-16,0-2-5 15,18-32-4-15,-18 21 1 16,4-1 19-16,-5-6 10 16,-2-7 14-16,0 4-1 15,-2-7-13-15,0 11-12 0,1 3-17 16,0 4-7-16,1 5-15 15,0-6-3-15,-2 7-8 16,2-3-4-16,-5 5-27 16,-3-3-30-16,0 7-92 15,0-1-44-15,2 2-123 16,5 6 191-16</inkml:trace>
  <inkml:trace contextRef="#ctx0" brushRef="#br0" timeOffset="197480.69">10187 6274 237 0,'-9'0'153'0,"6"12"-1"16,3 2-20-16,3 11-36 15,-7-3-4-15,9 24-14 16,3 6-8-16,0 10-24 16,10 10-13-16,-3-7-17 0,0-5-8 15,2-9-10-15,-1-11-29 16,-2-14-77-16,-3-7-53 15,0-14 91-15</inkml:trace>
  <inkml:trace contextRef="#ctx0" brushRef="#br0" timeOffset="197853.78">10232 6295 175 0,'-1'-9'142'16,"2"4"12"-16,0 3-37 15,6 0-14-15,1 5-21 16,2 2-3-16,11 14-5 16,0 4-6-16,6 19-10 15,2 5-8-15,1 4-11 16,1 2 2-16,-7-12 9 15,2-3 10-15,-6-15 18 16,1-3 7-16,-6-14 10 16,-2-6 7-16,-7-15-1 15,-4-8-3-15,-2-11-23 0,-3-3-19 16,-2-4-30-16,4 0-10 16,-6 3-11-16,7 9-15 15,-2 3-73-15,0 1-56 16,10 10-123-16,0-1-54 15,11 4 199-15</inkml:trace>
  <inkml:trace contextRef="#ctx0" brushRef="#br0" timeOffset="198165.87">10748 6247 209 0,'5'22'184'15,"-2"-1"22"-15,-4-4-39 16,0 6-21-16,-1 0-23 15,-1 0-3-15,2 14-10 16,0-3-3-16,1-1-22 16,2-4-10-16,5-12-27 15,0-8-10-15,5-9 3 16,2-3 10-16,-2-10 25 16,2-3 10-16,-6-3 14 15,-1 1 2-15,-7 2-11 0,0-3-10 16,0 3-30-16,-4-4-14 15,2-3-26-15,-1 8-4 16,0-1-3-16,-3-3-8 16,5 12-80-16,0 0-56 15,4 7-142-15,4 6-73 16,3 0 224-16</inkml:trace>
  <inkml:trace contextRef="#ctx0" brushRef="#br0" timeOffset="198801.37">11056 6110 352 0,'-10'-11'198'0,"-5"9"-49"16,0 2-3-16,-11 14-56 16,9 10-15-16,1 9-18 15,-1 4-7-15,13 10-2 16,-9-11 7-16,6-2 3 15,6 0-1-15,2-8-10 16,9 1-7-16,8-10-7 16,-1-6 0-16,6-14-2 0,1-7-1 15,5-13-5-15,-5-6-2 16,-6-9-4-16,0-1 2 16,-9-5 8-16,-2-2 3 15,1-2 5-15,1-5 0 16,-7-4-5-16,4 3 1 15,-8 4-1-15,-2 11 2 16,5 18 6-16,-8 3 4 0,7 28-3 16,-4 4-4-16,-9 30-11 15,11 16-5-15,-16 11-5 16,12 4-2-16,-3-16-2 16,3-7-3-16,19-20-4 15,3-11-3-15,10-10 0 16,-1-14 0-16,6-12 0 15,-2-7 0-15,10-12-1 16,-5-3 1-16,-9-10 1 16,1-4 0-16,-8-2 11 15,-1 4 8-15,-5 7 25 16,-4 13 15-16,-7 20 20 16,-2 13 0-16,-7 25-9 15,-5 6-1-15,-4 19 0 16,-1 2 2-16,4-1-3 0,2-10-11 15,10-14-30-15,1-8-10 16,6-14-15-16,5-1-2 16,10-3-1-16,6-2-14 15,11-3-190-15,11 2-105 16,1-11-245-16,9-9 295 16</inkml:trace>
  <inkml:trace contextRef="#ctx0" brushRef="#br0" timeOffset="199661.91">15492 5058 108 0,'-2'-25'108'0,"2"10"59"16,0 2-6-16,-6 11-4 15,3 12-23-15,0 15-26 0,-2 10-8 16,11 21-16-16,-5 3-14 15,-4 2-28-15,5 1-11 16,-3-8-19-16,2-4-4 16,5-9-49-16,0-4-53 15,3-14-135-15,-3-7 140 0</inkml:trace>
  <inkml:trace contextRef="#ctx0" brushRef="#br0" timeOffset="199977.79">15490 5114 260 0,'3'-17'183'16,"2"6"-11"-16,-1 8-49 15,2 3-5-15,0 7-16 16,5 6-4-16,3 13-4 16,-1 1-1-16,5 8-5 15,0 2-2-15,2-3-10 16,0-3-9-16,-1-11-12 15,1 0 0-15,1-8 4 16,0-2 4-16,-3-5 10 16,0-12 8-16,-6-6 0 15,1-3-6-15,-7-11-21 0,-2-3-16 16,1-7-22-16,3-1-5 16,2 2-14-16,-4 0-30 15,3 3-92-15,-2 5-59 16,0 9-123-16,7 6-36 15,5 12 214-15</inkml:trace>
  <inkml:trace contextRef="#ctx0" brushRef="#br0" timeOffset="200291.5">16039 5166 359 0,'11'25'212'0,"-1"-5"-5"15,-2-2-25-15,-3-1-27 16,0-1 0-16,-5-6-5 15,0-2-7-15,0-2-14 16,0-2-9-16,0 2-16 16,1-3-5-16,-1-3-16 15,0-1-15-15,0 0-26 16,0 0-13-16,7-15-16 16,31-31-5-16,-31 25-3 15,-1-3 0-15,-7 2 1 0,-5-4 0 16,-7 7-1-16,-3 0 1 15,1 10-2-15,3 3-2 16,6 10-30-16,3 4-51 16,4 5-114-16,0-1-69 15,2 1-126-15,5 0-90 16,3-3 312-16</inkml:trace>
  <inkml:trace contextRef="#ctx0" brushRef="#br0" timeOffset="200961.37">16456 5000 113 0,'8'-11'107'0,"-7"-3"42"15,-1 0 3-15,-2 10 10 16,-9-1-15-16,-4 12 2 15,-5 13-1-15,-3 11-15 16,1 12-10-16,1 15-33 16,2 3-16-16,3-4-21 15,3-5-7-15,13-14-3 0,-6-16-3 16,9-12-9-16,3-5-4 16,4-13-1-16,14-2 0 15,-6-20 3-15,4-11 0 16,0-17-2-16,1-7 0 15,6-5 7-15,-1 0 3 16,-2 5 3-16,-5-6 5 0,-9 7 6 16,0 4 7-16,-8 12 15 15,-2 19 5-15,-3 20-1 16,-2 10-8-16,-6 23-23 16,-3 7-10-16,-6 18-20 15,-3 7-3-15,1 0-3 16,4 3-4-16,8-2-2 15,8-6-1-15,9-6-1 16,8-9-1-16,13-20 2 16,5-11-3-16,12-17 0 15,5-13 1-15,2-12 0 16,-2-4 2-16,-16 2-1 16,-9 7 4-16,-7 15 7 15,-10 3 15-15,-4 15 23 16,-8 3 12-16,-6 13 10 0,-5 5 3 15,-3 15-6-15,-2 6-1 16,-8-1-12-16,2 2-7 16,3-11-13-16,10-4-12 15,12-12-9-15,12-3-9 16,8-14-3-16,5-1-3 16,1-7-71-16,2-3-95 15,5 1-229-15,-4-3-148 0,18 0 320 16</inkml:trace>
  <inkml:trace contextRef="#ctx0" brushRef="#br0" timeOffset="201688.29">18943 6100 249 0,'6'-7'177'16,"1"7"23"-16,-2 1-22 0,-3 12-49 15,1 6-18-15,-1 14-28 16,1 7-20-16,-3 6-30 16,1 6-12-16,0 8-16 15,-1 1-3-15,0 4-73 16,1-8-47-16,0-16-140 16,2-9 150-16</inkml:trace>
  <inkml:trace contextRef="#ctx0" brushRef="#br0" timeOffset="202017.57">19011 6189 356 0,'3'-9'196'15,"0"-2"-35"-15,2 6-13 16,1 7-24-16,0 8-9 15,4 14 9-15,2 6 2 16,9 9-3-16,1 4-4 16,4 5-26-16,2-3-13 15,-1-1-26-15,-6-9-7 0,-5-19 7 16,2-8 8-16,-7-17 17 16,3-9 6-16,5-8-12 15,-10-6-14-15,-1-6-28 16,-8-1-11-16,-4-5-19 15,3 7-33-15,0 4-117 16,5 11-76-16,5 11-152 16,2 6-98-16,9 6 306 15</inkml:trace>
  <inkml:trace contextRef="#ctx0" brushRef="#br0" timeOffset="202256.93">19437 6316 518 0,'0'27'303'15,"-2"2"-69"-15,0-6-37 16,-4-4-16-16,6-4-26 0,0-4-12 16,4-4-20-16,0-4-7 15,5-3-13-15,1-7-6 16,1-1-16-16,4 1-10 16,1-6-17-16,-2-3-5 15,-3-1-19-15,-5-4-4 16,-8-7-13-16,-1 3-7 0,-4 7-92 15,0 5-70 1,3 14-175-16,-1 8-103 0,-5 0 268 16</inkml:trace>
  <inkml:trace contextRef="#ctx0" brushRef="#br0" timeOffset="202896.59">19616 6292 330 0,'1'-3'176'0,"-10"0"-2"15,8 9-72-15,-7 5 26 16,3 7-1-16,2 4 13 16,-7 2 9-16,-1 3-6 0,-2 1-4 15,0 4-19-15,2 1-17 16,5-1-33-16,4-2-20 15,5-14-27-15,7-7-8 16,6-17-2-16,6-9 5 16,5-23 7-16,4-3 3 15,-2-7-1-15,-5-5-4 16,-4 4 1-16,-14-6 5 0,7 0 11 16,-4 4 7-16,3 6 12 15,1 7 4-15,-15 11-3 16,5 10 1-16,-14 15-9 15,3 10-6-15,-2 20-12 16,-9 9 0-16,-4 16-3 16,3 3 3-16,-1-1 0 15,10-5-5-15,11-11-14 16,4-8-4-16,8-6-6 16,8-4 1-16,-2-13-3 15,0-2 0-15,7-11 0 16,-9-10 0-16,11 1 3 15,2-5-1-15,-3 2 3 16,-4-3 12-16,-7 2 32 0,-5 1 11 16,-6 11 9-16,-4 9-8 15,-6 12-21-15,-4 9-2 16,-11 6 3-16,-1-2 8 16,-1 0 2-16,1-6 0 15,10-6-13-15,5-1-7 16,11-5-18-16,8 3-6 0,5-5-5 15,2-6-3-15,8 2-35 16,-1-3-72-16,3-7-215 16,5 7-169-16,1 1 288 15</inkml:trace>
  <inkml:trace contextRef="#ctx0" brushRef="#br0" timeOffset="205504.28">6466 13605 104 0,'-12'11'93'0,"3"-2"41"15,2-3-7-15,5-7-17 16,-1-3-8-16,2-2-4 16,1 5-1-16,0 0 3 15,0 0 0-15,1-3-6 16,5-10-6-16,15-4-11 16,36-30-8-16,-13 18-14 15,12-6-8-15,17-10-14 16,-2-8-6-16,1-4-10 15,-2 0-4-15,-3 5-4 16,6 1-1-16,3 5 0 16,-8-2 1-16,-7 3-2 15,-4 4 0-15,-11 5-2 16,-1 2-1-16,-7 1 0 0,-6 2 0 16,-5 4 0-16,-3 3 2 15,-9 9 24-15,0 6 12 16,-13 4 18-16,-2 10 5 15,-7 8-8-15,-5 8-5 16,-6 17 1-16,-4 1-1 16,-4 11-6-16,-1 2-2 0,-1 0-11 15,2 2-2-15,-1-1-6 16,1-2 1-16,5 0-10 16,-2-6 0-16,6-3-6 15,7-6-4-15,4-11-1 16,4-4-3-16,2-15-5 15,8-5-57-15,-5-10-172 16,8-7-110-16,0-12 186 16</inkml:trace>
  <inkml:trace contextRef="#ctx0" brushRef="#br0" timeOffset="205713.73">7216 12869 634 0,'-8'10'335'0,"16"-4"-80"0,-2-1 6 16,10-2-60-16,2 0-42 15,5-1-67-15,4-1-26 16,-4 0-38-16,8 0-10 16,-7 1-9-16,0-1-3 15,2 4-126-15,-5 1-149 16,0 7 168-16</inkml:trace>
  <inkml:trace contextRef="#ctx0" brushRef="#br0" timeOffset="-201365.45">11431 10286 209 0,'-10'-3'136'0,"4"4"4"16,1 2-12-16,4 8-21 16,-2-9-8-16,1 6-15 15,2-2-2-15,2-5-16 16,2 5-8-16,5-5-15 16,-3 1-4-16,8 1 1 15,5 1 3-15,0-6 4 16,7 2 3-16,-3-4-5 15,2 3-2-15,-4 2-3 16,1 0-5-16,2 2-8 16,-1-3-1-16,10-5-10 15,1 2-2-15,4-3-1 16,0 1-3-16,3-1 1 16,0 3-2-16,2 2-2 0,1-3 0 15,-9 5-4-15,-3-5 0 16,-8 1-1-16,-3 4 0 15,5 3-1-15,-1 0-1 16,5 0 1-16,-2-1 0 16,-2-7 0-16,-1-2 1 15,3 0-1-15,1 2 0 16,4-1 0-16,2 0-1 0,4 3 0 16,-3-6 3-16,-2 4-3 15,-3 5 2-15,-10-3-1 16,1 2-1-16,-3 0 0 15,-4-4 2-15,-2-3 5 16,0 5 2-16,-7-3 5 16,0 2 1-16,1 3 6 15,-5-5-1-15,1 5 0 16,-2 3 5-16,-2-3-1 16,0 0 0-16,0 0-2 15,0 0-6-15,0 0-4 16,-10 6-1-16,0-2-1 15,-32 31 2-15,30-20-1 16,-3-3 0-16,-10-1 2 0,5 5 0 16,-4 7-2-16,-5 6 0 15,9 10-3-15,-8-5-2 16,11 0 0-16,6-2-3 16,3-9-1-16,4-7 1 15,3-5-3-15,-1-3-5 16,3-3-42-16,0 2-39 15,2-8-103-15,1-4-54 0,2-6-69 16,3-2-38-16,1 2 233 16</inkml:trace>
  <inkml:trace contextRef="#ctx0" brushRef="#br0" timeOffset="-201050.17">12332 10103 184 0,'0'-2'163'0,"0"2"45"0,1 2-8 16,-1-2-35-16,0 0-9 15,0 0-4-15,4 8-2 16,19 8-11-16,24 30-13 16,-29-27-43-16,0 1-15 15,-11-3-36-15,8-1-12 16,1 2-16-16,-8-9-32 0,5-1-138 16,-11-3-91-16,-2-13 147 15</inkml:trace>
  <inkml:trace contextRef="#ctx0" brushRef="#br0" timeOffset="-200355.47">11610 9719 194 0,'4'24'150'15,"3"5"10"-15,4 8-20 0,-3-4-69 16,3 5-25-16,-1-2-29 15,-1-3-14-15,1-6-36 16,0-4-37-16,-2-9-119 16,-4-4 118-16</inkml:trace>
  <inkml:trace contextRef="#ctx0" brushRef="#br0" timeOffset="-199834.91">11676 9804 176 0,'9'-22'139'16,"-4"-2"21"-1,6 3-15-15,2-1-41 0,-2-4-12 16,4 3-15-16,1 1-6 16,-1 3-11-16,0 2-4 15,0 7-6-15,-1 3 0 16,2 6 1-16,2 2 0 15,-1 4-3-15,0 4-2 16,-1 7-4-16,-3 2-3 0,2 8-6 16,-6 3-3-16,0 2-9 15,8 0-4-15,-6 2-7 16,5-7-1-16,-7-5-4 16,-4-2 0-16,5-7-1 15,-2 2 0-15,3-4-1 16,-5-2 0-16,-5-4 1 15,3 0 0-15,-8-1 4 16,4-3 3-16,0 0 12 16,0 0 3-16,1 5 10 15,2 8 3-15,-4-2 9 16,-13 28 6-16,-15-32 2 16,-6-2 0-16,-14-3-13 15,3 0-12-15,6 1-14 0,6 0-6 16,9 1-9-1,3 1-1-15,6-2-37 0,5 3-33 16,6-7-67-16,2-3-53 16,3 0-50-16,-2-5-16 15,2 6-75-15,3-2 205 16</inkml:trace>
  <inkml:trace contextRef="#ctx0" brushRef="#br0" timeOffset="-199204.46">11757 9998 189 0,'4'31'122'15,"-3"-31"3"-15,2-2-13 16,-3-4-29-16,-2 5-4 15,1 0-6-15,-1-9-3 16,-4-15-4-16,-15-34-1 16,4 25-6-16,1-1-2 15,-2 3-9-15,4 6 1 0,5 8-8 16,2 9-5-16,4 1-6 16,0 8-3-16,2 0-3 15,-4-6 2-15,4 9 0 16,1-2-2-16,-1-6 0 15,1 4 1-15,0 0 0 16,0 0 3-16,7-7-5 16,9-6-6-16,33-26-2 15,-23 28-1-15,4 1 3 16,3 2 2-16,3 3 3 16,-2-4-1-16,1 8-1 15,-5 0-2-15,-5 1 1 16,-7 1 1-16,-5 3 1 0,0 1 2 15,-6 0-6-15,-3 1-3 16,1-3-6-16,-2 3-2 16,-3-3-40-16,0-2-51 15,-1 0-165-15,0-1-142 16,0 0 240-16</inkml:trace>
  <inkml:trace contextRef="#ctx0" brushRef="#br0" timeOffset="-157646.48">2759 2955 1123 0,'35'-8'0'0,"46"-15"5"15,-7-8-5-15,-5-22-1 16,-12-6 2-16,-31-6 2 15,-20-3 6-15,-32 21 30 16,-20 3 26-16,-23 29 54 16,-17 15 17-16,-14 32-2 15,7 21-20-15,23 35-50 0,19 9-23 16,27 7-25 0,13 5-7-16,20-21-3 0,17-6 2 15,27-29-2-15,14-25 2 16,15-43 2-16,11-24 5 15,2-36 6-15,-5-9-3 16,-16 1-5-16,-16 8-5 16,-26 30-5-16,-20 18 5 0,-33 35 13 15,-19 18 11-15,-21 24 19 16,-5 12-1-16,-3 14-9 16,-2 2-10-16,12-8-55 15,10-11-40-15,27-26-132 16,26-15-107-16,38-36 184 15</inkml:trace>
  <inkml:trace contextRef="#ctx0" brushRef="#br0" timeOffset="-151591.47">14772 10393 220 0,'-2'-5'140'15,"5"2"-11"-15,9 1-30 16,2-1-15-16,11 1-15 0,3 0-7 15,6-4-8-15,6 0-5 16,1-12-11-16,5-1-6 16,4-10-13-16,2 0-5 15,14-1-7-15,-1-7-2 16,-3 4-2-16,-1 0-1 16,-16 8 0-16,-7-1 0 15,-5 9 0-15,-6 2 0 0,-1 4-1 16,-3 0 0-16,-9 4 0 15,-1 3 0-15,-7 2 1 16,-2 2 3-16,-4 5 5 16,-4 3 4-16,-8 10 7 15,-2 10 2-15,-9 8 4 16,-4 4-3-16,-1 5 1 16,2-3-4-16,3-2-7 15,-2-7-3-15,12-5-7 16,-2-2-1-16,2-6 0 15,6 0-1-15,1-4-3 16,2-4-21-16,1-6-64 16,1 1-30-16,-3-8-81 15,1-3-48-15,5-2 165 0</inkml:trace>
  <inkml:trace contextRef="#ctx0" brushRef="#br0" timeOffset="-151322.36">15332 9996 278 0,'-3'-2'161'0,"3"3"-18"16,1 0-7-16,-1-1-27 15,0 0-5-15,9 3-18 16,8 5-13-16,29 17-30 16,-26-10-9-16,-1 4-20 15,-1 3-5-15,-2-6-92 16,0-2-78-16,10-9 101 16</inkml:trace>
  <inkml:trace contextRef="#ctx0" brushRef="#br0" timeOffset="-150067.39">14883 9414 186 0,'0'0'157'16,"5"6"11"-16,0 8-16 15,-1 4-4-15,1 8-37 16,-3 3-17-16,1 12-34 0,4 1-15 16,5 2-27-16,0 1-23 15,3-14-70-15,-4-4-50 16,-1-9-153-16,-1-5 169 16</inkml:trace>
  <inkml:trace contextRef="#ctx0" brushRef="#br0" timeOffset="-149630.75">14945 9449 279 0,'-4'-20'171'0,"4"0"-12"16,6 2-22-16,-2-5-38 15,5 3-18-15,1-2-23 16,-2-7-5-16,6 7-10 15,-3-4 0-15,1 5 4 16,2 8 5-16,0 7 13 16,0 10 5-16,1 5-1 15,-1 8-3-15,0 11-14 16,1-11-6-16,1 11-16 16,-4-5-9-16,0 3-9 15,-2 6-4-15,2-3-3 0,1 4-1 16,-2-6-1-16,0 0 1 15,-5-3 1-15,-3-5 6 16,-5 3 14-16,-2 0 7 16,-7 4 10-16,-1 1 0 15,-4-4-1-15,-6-1-2 16,-1-3-3-16,-3-4 0 16,-3-7-14-16,3-2-4 15,-4-13-10-15,11 3-7 0,0-5-45 16,7-3-49-16,9 0-164 15,-2-8-106-15,13-15 221 16</inkml:trace>
  <inkml:trace contextRef="#ctx0" brushRef="#br0" timeOffset="-142666.22">18089 9391 307 0,'0'-4'179'0,"5"4"-7"16,8 7-17-16,7-1-27 15,5 2-13-15,12 0-23 16,3-7-17-16,11-4-29 16,1-4-11-16,7-2-16 15,-2 0-6-15,7-2-2 16,5 6 0-16,-7-4 2 15,-7 4 0-15,-8 5-1 0,-4 0 5 16,-3 1 13-16,0 1 2 16,-7 2 5-16,-5 1-4 15,-6-1-4-15,-3 3 7 16,-7-3 12-16,-4 0 6 16,-6 2 14-16,-6 0 4 15,-9 6 6-15,-5 6 5 16,-12 8 3-16,-5 2-6 0,-4 9-6 15,-2 3-4-15,5-1-17 16,9 3-4-16,5-10-19 16,2-7-8-16,7-5-12 15,2-6-4-15,9-2-15 16,-4-7-33-16,5-8-103 16,0-3-68-16,-4-12-157 15,7-1-49-15,11-19 262 16</inkml:trace>
  <inkml:trace contextRef="#ctx0" brushRef="#br0" timeOffset="-142485.72">18832 9267 587 0,'0'11'297'0,"5"5"-55"0,0-2-18 15,6 9-31-15,-2-3-36 16,4 5-78-16,2 5-25 15,0-3-49-15,2 2-45 16,-4-9-146-16,-2-1-79 16,-5-10 147-16</inkml:trace>
  <inkml:trace contextRef="#ctx0" brushRef="#br0" timeOffset="-142104.53">18182 8683 486 0,'6'40'235'15,"-6"8"-72"-15,4 2-17 16,8 8-47-16,-7-2-27 15,10-2-46-15,-4-3-24 0,-1-8-77 16,6-2-49-16,-7-14-178 16,3-8 188-16</inkml:trace>
  <inkml:trace contextRef="#ctx0" brushRef="#br0" timeOffset="-141697.65">18433 8623 1421 0,'17'-3'42'16,"-3"0"-5"-16,13 3 44 15,-2 5-2-15,-5 9-3 16,-1 4-3-16,-3 6-7 16,-4 3 2-16,-6 5-5 15,-2 3-1-15,-7-2-8 16,-4 1-4-16,0 3-5 0,-4-1-3 16,6 1-5-16,2-1-8 15,2-7-12-15,1-2-5 16,2-6-8-16,0-1-4 15,5-5-22-15,1-3-22 16,-4-7-48-16,-1-1-23 16,-5-5-39-16,-9-3-25 15,-3 4-45-15,-4-1-27 0,-8 1-65 16,2 8 187-16</inkml:trace>
  <inkml:trace contextRef="#ctx0" brushRef="#br0" timeOffset="-141487.33">18298 9212 266 0,'-13'14'207'0,"4"-5"55"16,1-1-8-16,10-4-25 16,-5-6 1-16,6-4-18 15,7-2-11-15,9-5-27 16,11 3-18-16,4-7-38 16,3 3-23-16,-4-4-43 15,-5-2-16-15,-6 3-25 16,-5 0-10-16,-7 1-65 15,-1 2-66-15,-5 2-135 16,-3-1-79-16,-2 0-84 0,-3 1 249 16</inkml:trace>
  <inkml:trace contextRef="#ctx0" brushRef="#br0" timeOffset="-141063.81">18177 8827 249 0,'-6'2'192'0,"-1"-3"43"16,12 4-7-16,-5-10-36 15,5 4-11-15,11-3-46 16,-1-7-19-16,12 4-34 15,-4-10-12-15,8 0-11 16,0-1-5-16,8-3-14 16,9 3-2-16,-1 4-3 15,-2 2-1-15,-4 2 0 16,-4 5-2-16,-8 0 1 16,-4 3 0-16,-8 5 3 15,-8 0 2-15,-3 4-3 0,0 1 5 16,-5 2 4-16,0 5 3 15,-3 1 7-15,-4 7-2 16,3 2-11-16,0 2-10 16,-4-2-13-16,1-1-8 15,0 2-19-15,-1-3-52 16,5 4-205-16,-6-5-134 16,0 4 230-16</inkml:trace>
  <inkml:trace contextRef="#ctx0" brushRef="#br0" timeOffset="-100665.45">20408 4373 143 0,'-1'13'81'0,"3"15"-2"16,2 15 2-16,0 8 14 15,3 12 10-15,-5-1-14 16,4 6-19-16,3 5-14 16,2 4-12-16,1 1-7 15,-2-4-17-15,-5-9-2 0,-6-15 6 16,-4-11 11-16,-2-14 23 16,-1-7 8-16,-4-19 12 15,-4-13-8-15,-3-26-22 16,3-12-13-16,0-37-23 15,0-15-5-15,8-33-4 16,3-4-2-16,18 14-2 16,15 15-1-16,16 38 0 15,4 12-1-15,6 23 0 16,-2 6 1-16,-6 12 0 16,-10 5 1-16,-4 10 0 15,-3 4-1-15,-5 8 3 16,5 10-2-16,-14 12 4 15,-7 11 1-15,-14 11 2 16,-11 3 5-16,-15 6 28 16,-5-5 10-16,-7 4 11 0,-7-3 0 15,-11-5-21-15,1-4-9 16,-1-11-8-16,14-2-1 16,14-6-7-16,5 0-1 15,14 0-1-15,4-6 2 16,11-7-1-16,6-1 2 15,15-9-3-15,5-4-3 16,23 1 2-16,3-1 0 0,9-5-1 16,3 6-1-16,-17-3-5 15,-5-3-2-15,-12 5 0 16,-5-1-4-16,5 2-106 16,-1 5-66-16,-2 1-89 15,1-7-42-15,2-3 197 16</inkml:trace>
  <inkml:trace contextRef="#ctx0" brushRef="#br0" timeOffset="-100352.27">21228 4574 363 0,'-17'0'251'0,"-5"6"-18"15,-2 13-55-15,-4 7 0 16,-12 17-23-16,-5 7-7 15,3 3-25-15,8-2-19 16,25-16-46-16,13-4-18 16,22-15-24-16,7-4-4 15,8-8 3-15,0-10 3 16,7-7 5-16,2-3 5 16,-2-6 11-16,-4 1 1 15,-17-3 20-15,-10-5-2 0,-14-6-11 16,-11 8-4-1,4 14-25-15,0 0-7 0,-20-40-38 16,-3 8-63-16,3 18-175 16,16 29-108-16,13 19 213 15</inkml:trace>
  <inkml:trace contextRef="#ctx0" brushRef="#br0" timeOffset="-99999.77">21522 4581 583 0,'-14'21'243'15,"-5"14"-133"-15,-3 7 1 16,3 9-9-16,6 3-5 16,7-11-16-16,6 0-14 15,6-20-25-15,7-5-6 16,10-12 2-16,5-8 5 15,4-9 7-15,1-7 2 16,-3-11 9-16,-7-8 6 0,1-4 4 16,-7-1 6-16,2 10-5 15,0 8-8-15,-8 16-13 16,-2 10-7-16,-3 20-15 16,-5 8-8-16,-6 8-7 15,-2 7-3-15,-3-4-5 16,9-2-3-16,5-6-104 15,5-10-117-15,5-22-269 16,3-4 289-16</inkml:trace>
  <inkml:trace contextRef="#ctx0" brushRef="#br0" timeOffset="-99264.75">22022 4319 391 0,'2'5'207'15,"1"6"-38"-15,-3 13-102 0,0 8-8 16,-7 6-12-16,7 16-6 16,3 7-22-16,1 5-9 15,-3 8-7-15,-6-3-1 16,5-4-1-16,0-2-1 16,1-14-1-16,11-4 0 15,-4-10 0-15,-7-7 1 0,3-11 1 16,-12-8-1-16,-10-14 3 15,11-5-1-15,-1-20 1 16,8-8 0-16,13-8-1 16,1 1 1-16,4-2 18 15,1 0 11-15,3 5 19 16,-5 1 11-16,2 14 13 16,-2 11-2-16,-5 14 0 15,4 7 5-15,-8 16 8 16,1 6 13-16,-9 5 29 15,-6-2 6-15,2-3-6 16,3-3-11-16,3-15-36 16,5-1-18-16,8-8-24 15,1-4-5-15,5-5-2 16,0-6 3-16,-3-11-1 0,2 8-3 16,0-6-8-16,-1 2-3 15,1 4-10-15,1-8-2 16,1 4-3-16,0-2-5 15,-1 4-58-15,3 3-73 16,-8 4-167-16,7 5-83 16,-3-2-75-16,-2 2 23 0,11-9 153 15,-2-2 88-15,17-5 156 16,-4-5 81-16,1 2 85 16,-7 1 39-16,-12 9 66 15,-6 7 4-15,-12 13 0 16,-6 8-8-16,-21 15-33 15,-7 8-15-15,-10 12-34 16,-1 1-21-16,9-9-53 16,11-5-20-16,16-17-38 15,5-8-10-15,14-8-6 16,-1-2 0-16,2 0 2 16,0 1-1-16,-8 3 1 15,-3 3-1-15,-8 8 1 0,-10-1-32 16,-8 8-205-16,-2 7-156 15,-10 16 224-15</inkml:trace>
  <inkml:trace contextRef="#ctx0" brushRef="#br0" timeOffset="-96717.8">23568 4439 202 0,'-11'3'93'15,"-8"17"-28"-15,5 10-10 0,8 21 4 16,-8 6-2-16,5 14 2 15,2 1 4-15,1-6-5 16,3-12-2-16,15-19-13 16,-1-17-12-16,11-16-14 15,6-9-4-15,0-21-2 16,7-4-1-16,-5-17 12 16,1 0 13-16,-7 2 26 15,-1 7 7-15,-8 11-7 16,-3 7-12-16,-5 17-26 15,-4 5-7-15,-3 15-7 16,-1 8-2-16,-3 14-2 16,-1 7-1-16,3 12-2 0,0-2-49 15,2 4 32-15</inkml:trace>
  <inkml:trace contextRef="#ctx0" brushRef="#br0" timeOffset="-96137.18">24173 4448 342 0,'-1'-14'206'15,"-3"8"-50"-15,-15 7-22 16,-4 9-19-16,0 12-36 16,-4 0-12-16,5 8-15 15,9-2-6-15,-6-2-10 16,13-2-9-16,4-5-17 15,1 2-4-15,18-5-3 16,-3 4 1-16,7 1 1 16,-3-1 7-16,-4 3 30 15,-4 1 15-15,-4 0 17 16,-4 3-1-16,-8-2-22 16,-1 0-14-16,-5-6-10 15,-7-5-1-15,5-2 5 16,5-3 3-16,0-9-5 15,13-1-4-15,8-11-13 0,-2-9-7 16,16-3-3-16,0-8-1 16,6-6 0-16,9-3-1 15,11-2 1-15,3 3 0 16,-2-1 5-16,-8 5 7 16,-15 11 12-16,-9 4 13 15,-9 14 42-15,-9 3 20 0,-15 11 20 16,-6 6 1-16,-16 13-14 15,2 6-11-15,0 4-20 16,1 0-8-16,18-4-31 16,5 0-12-16,16-10-16 15,8-5-3-15,11-9-2 16,3-5 2-16,1-7-2 16,0-3 1-16,-8-1-2 15,1-5 0-15,-6 6 2 16,-3 1-20-16,-1 3-202 15,-2 1-127-15,6-3 198 16</inkml:trace>
  <inkml:trace contextRef="#ctx0" brushRef="#br0" timeOffset="-95511.14">21238 5400 527 0,'-2'0'193'0,"1"11"-134"16,1 10-10-16,0 19 30 16,-2 9 10-16,5 21 5 15,3 12-6-15,7 5-31 16,5 4-16-16,-3-3-20 16,2-12-10-16,-1-4-5 15,-1-14-4-15,-2-15-66 16,-2-8-59-16,1-21-195 15,0-4 196-15</inkml:trace>
  <inkml:trace contextRef="#ctx0" brushRef="#br0" timeOffset="-95035.14">21436 5771 178 0,'0'-16'121'16,"1"10"16"-16,4 2-9 15,1 6-22-15,3 7-9 16,4 7-2-16,1 12 3 16,7 16 7-16,-1 8 6 0,1 16-1 15,0 3-1-15,-6 1-15 16,-2-5-14-16,0-10-27 16,1-9-15-16,-1-17-20 15,3-8-4-15,-7-14-4 16,-6-6-3-16,-2-6 0 15,-5-9 1-15,-5-17 2 16,-1-15-1-16,-10-37 1 16,-2-18-2-16,2-28-3 15,4-2-1-15,18 10-4 16,13 12 0-16,12 28 0 16,4 16 0-16,7 23 2 15,2 12 0-15,5 11 3 16,-3 4 0-16,-5 9 3 15,0 6 3-15,-2 18 11 16,-5 12 19-16,-17 21 29 0,-13 7 17 16,-24 19 17-16,-7 0-8 15,-12-11-27-15,-3-6-16 16,2-20-32-16,1-9-8 16,8-14-13-16,1-14-82 15,17-7-238-15,-1-13-184 0,29-3 280 16</inkml:trace>
  <inkml:trace contextRef="#ctx0" brushRef="#br0" timeOffset="-94350.48">22813 5729 484 0,'-11'-14'210'0,"-1"-2"-101"16,-4 2-16-16,-6 5 1 16,-5 5-10-16,-8 19 3 15,-7 10-2-15,-3 12-3 16,10 18 7-16,0 2-7 15,9 3-7-15,8 0-27 0,0-18-16 16,16-15-22-16,5-10-5 16,20-19-2-16,6-9-1 15,1-20 0-15,6-9 1 16,2-4 0-16,-2 2 3 16,8 12 25-16,-10 5 8 15,-9 16 14-15,-4 4 1 16,-10 6-18-16,-3 12-8 15,-8 5-13-15,-5 7-2 0,-3 11-5 16,-2-5-2-16,5 5-120 16,2-5-134-16,5-5 154 15</inkml:trace>
  <inkml:trace contextRef="#ctx0" brushRef="#br0" timeOffset="-93674.25">23357 5650 453 0,'-12'-8'202'0,"-4"8"-101"0,-5 2-26 16,-9 15-7-16,-8 6-11 16,-8 16-4-16,-2 6 2 15,5 10 13-15,8 2-5 16,15-4-8-16,1-1-16 15,14-11-28-15,1-2-5 16,10-13-6-16,5-7 0 0,9-18 2 16,5-8 1-1,10-23 2-15,5-10 1 16,4-18 21-16,1-6 15 0,-6-17 31 16,2-4 12-16,-12-11 13 15,-1-4 0-15,-13 16 1 16,-5 12-3-16,-4 26-8 15,-1 18-11-15,-4 22-23 16,-1 12-11-16,-9 17-22 16,-6 8-10-16,-3 21-7 15,-1 1 1-15,4 12-5 16,4-1 1-16,8-4-117 16,2 6-93-16,9-6-305 15,4 2 304-15</inkml:trace>
  <inkml:trace contextRef="#ctx0" brushRef="#br0" timeOffset="-93311.74">23746 5627 442 0,'-42'45'201'15,"1"25"-97"-15,-8 0-15 0,5 4 11 16,4-2-2-16,8-20 19 15,15-6-5-15,13-24-25 16,4-12-19-16,16-19-37 16,6-10-10-16,13-22-9 15,6-11 0-15,7-6 8 16,-4-10 13-16,-1-6 22 16,-1-3 15-16,-10-7 19 15,-2 8-2-15,-11 20-3 16,-9 6-4-16,-7 29 0 15,-4 15-6-15,-10 19-10 16,-2 17-11-16,-9 11-24 16,-3 4-9-16,3 4-11 15,2 2-1-15,8-1-9 0,2 3-14 16,5-6-154 0,4-8-116-16,6-12 170 0</inkml:trace>
  <inkml:trace contextRef="#ctx0" brushRef="#br0" timeOffset="-92761.51">24000 5724 519 0,'-10'47'257'16,"0"-2"-104"-16,-5-2-7 16,4 4-11-16,-4-3-13 15,6 2-4-15,10-5-31 16,-2-7-4-16,9-11-8 15,-8-12-10-15,14-15-15 16,1-12-15-16,-3-13-22 16,7-4-5-16,-4-4-5 15,7 2 0-15,7 5-3 16,4-4 1-16,4 0-4 16,5-8 0-16,6-3-6 15,0 0 2-15,0 3 1 16,-12 9 1-16,-14 9 10 15,-11 9 5-15,-17 15 63 0,-3 12 25 16,-17 18 42-16,-3 12 11 16,-13 5-28-16,1 7-11 15,8-7-23-15,2-6-16 16,18-2-27-16,3-9-14 16,13-6-18-16,8-1-4 15,7-9-8-15,4-2 2 16,6-9-4-16,0-3 1 15,3-11-4-15,1-5-4 0,-6-3-53 16,-8-7-12-16,-3 13-16 16,-12 1 4-16,-9 6 49 15,-1 11 14-15,-16 7 15 16,0 3 3-16,-4 7-11 16,-3 0-11-16,6-8-49 15,2-5-31-15,10-9-85 16,5-8-57-16,8-13-93 15,4-6-51-15,12-1 248 16</inkml:trace>
  <inkml:trace contextRef="#ctx0" brushRef="#br0" timeOffset="-92423.86">24558 5651 357 0,'29'-22'293'0,"-6"10"34"15,-17 10-73-15,-10 8-22 16,-18 15-43-16,-6 6-15 15,-4 15-41-15,-3 3-21 16,-11-5-28-16,2-3-14 16,4-13-26-16,7-8-12 15,26-7-20-15,9-6-5 16,20-6-7-16,10 3 1 0,3-3 1 16,-3-4-2-1,-8 2 1-15,-3-2-1 0,6 1 3 16,5 5 10-16,-1 0 31 15,-4 3 14-15,-16 9 27 16,-7 0 2-16,-12 6-17 16,-8-2-14-16,-10 5-27 15,-2 3-11-15,3 4-13 16,-8 2-22-16,10-4-189 16,-5 0-108-16,3-10-274 15,17-3 327-15</inkml:trace>
  <inkml:trace contextRef="#ctx0" brushRef="#br0" timeOffset="-92135.57">24949 5556 934 0,'2'-3'446'16,"-18"11"-182"-16,-2 7-20 15,-17 13-74-15,-6 2-24 16,7 5-45-16,-1-7-25 0,28-10-37 15,9-4-18-15,15-14-13 16,8 6 1-16,1-3 18 16,4 5 14-16,-10 2 28 15,-3 0 7-15,-4 5 22 16,-5 0-9-16,-4 3-3 16,-4-2-11-16,-6 3-31 15,-2-4-9-15,-14 1-24 16,-10-1 1-16,-9-3-142 15,-10-3-133-15,12 13 166 16</inkml:trace>
  <inkml:trace contextRef="#ctx0" brushRef="#br0" timeOffset="-90824.75">20767 6605 223 0,'-5'-2'163'0,"-3"22"13"16,-4 12-23-16,0 17-39 15,2 11-12-15,4 10-21 16,1 7-18-16,5-1-29 16,1 0-13-16,8-3-19 15,-2-11-2-15,-1-7-131 16,1-2-112-16,-9-21 152 16</inkml:trace>
  <inkml:trace contextRef="#ctx0" brushRef="#br0" timeOffset="-90486.54">20514 7253 225 0,'-9'-39'125'16,"24"0"-33"-16,17-2-25 15,9-3-29-15,7 2-5 16,5 4 3-16,-4 5 6 16,3 5 14-16,-4 15 6 0,-12 16 9 15,-8 12 5-15,-11 25 8 16,-7 5 2-16,-9 16 7 15,-3 3-1-15,-8-13 2 16,3 2 1-16,2-24-7 16,6-9-8-16,13-9-16 15,5-11-6-15,9-12-7 16,2-7-2-16,0-7 11 16,-11-7 0-16,-8-1 12 15,-11 2-2-15,-12-3-18 16,2 3-14-16,-12 2-25 15,1-2-4-15,1 6-11 16,2 5-81-16,15 7-246 16,6 14 223-16</inkml:trace>
  <inkml:trace contextRef="#ctx0" brushRef="#br0" timeOffset="-89604.1">21889 7018 247 0,'-5'46'155'0,"4"12"17"16,1-1-7-16,2 5-13 0,5 0-7 15,-2-13-14-15,-1 0-5 16,-4-16-1-16,-1-9 0 16,-1-16 4-16,-1-11 1 15,3-22-16-15,0-12-12 16,2-8-33-16,7-5-20 16,9-4-26-16,7 3-9 0,14-2-9 15,6 4-3-15,1 5-7 16,7 8-62-16,-1 10-131 15,-2 6-73-15,4 11-136 16,-3-1 16-16,10 0 121 16,0 0 75-16,-9 4 145 15,-8 3 48-15,-24 10 30 16,-8 4 56-16,-9 8 61 16,-9 5 22-16,-12 9 31 15,-4 6-29-15,-18 9-5 16,0 1-2-16,1 6-19 15,3-6-14-15,16-11-47 16,12 4-21-16,13-17-32 16,10 0-10-16,17-14-2 0,4-14 16 15,7-12 30-15,-2-12 20 16,-13-6 27-16,-9 0 1 16,-5 5-17-16,-5 0-11 15,-9 3-37-15,6 0-14 16,-13-6-16-16,-3 1-8 15,8-2-8-15,-5-2-15 16,4 8-179-16,3 4-109 16,15 19-325-16,1 11 363 0</inkml:trace>
  <inkml:trace contextRef="#ctx0" brushRef="#br0" timeOffset="-89270.21">22926 7035 601 0,'-33'43'269'0,"3"16"-119"15,-3 2 4-15,4 2-25 16,9-2-8-16,11-19-31 16,5-4-21-16,15-18-36 15,6-10-9-15,12-10 4 16,1-21 6-16,7-4 13 15,0-7 10-15,-6-4 14 0,3 12 13 16,-6-4 10-16,-11-1 0 16,5 9-7-16,-6 2-7 15,0 19-23-15,-1 5-7 16,-7 19-20-16,-5 2-11 16,-9-3-7-16,6 9-6 15,-8-11-11-15,8 3-90 0,0-2-227 16,7-6-97-16,12-13 216 15</inkml:trace>
  <inkml:trace contextRef="#ctx0" brushRef="#br0" timeOffset="-88689.09">23417 6714 630 0,'-6'5'302'16,"-2"7"-143"-16,8 18-52 15,-5 4-29-15,1 11-29 16,-1 6-7-16,1 9-19 16,4 4-9-16,0 4-8 15,0 2-4-15,0-6-4 16,4 4-55-16,6-5-64 0,1-5-30 16,0-10-7-16,-5-5 53 15,-10-17 64-15,-4-3 31 16,-10-13 12-16,-1-8 2 15,-3-13 4-15,2-14 2 16,5-5 14-16,3-1 11 16,12 0 18-16,5 1 9 0,11 4 8 15,9-1-4-15,14 0-7 16,-2 1-6-16,8-6-7 16,-6-5 1-16,9-5 3 15,7 2 2-15,1 5 6 16,0 3 10-16,-8 14 21 15,-6 4 14-15,-8 9 32 16,-5 6 8-16,-13 9 5 16,-10 2-4-16,-16 9-24 15,-5 8-9-15,-14 15-17 16,-4 6-6-16,-2 8 0 16,-3 0-7-16,2 3-9 15,5 1-6-15,16-2-28 16,6-6-9-16,16-16-18 15,8-11-4-15,7-19-4 0,3-2 0 16,4-13 2-16,-2-3-6 16,-2-7-39-16,0-6-18 15,-2-6-170-15,1 0-80 16,-8-10-147-16,7 3-65 16,-10 2 342-16</inkml:trace>
  <inkml:trace contextRef="#ctx0" brushRef="#br0" timeOffset="-88481.65">23967 7174 286 0,'-2'-17'157'0,"10"12"-4"16,-3 1-1-16,-2 12 20 16,1 7 25-16,-10 12 15 15,-6 1-5-15,-6 2-50 16,-12-3-39-16,-5-3-62 15,-2-4-23-15,-7-7-25 16,6 1-6-16,9-3-196 16,6 8-176-16,16 9 227 15</inkml:trace>
  <inkml:trace contextRef="#ctx0" brushRef="#br0" timeOffset="47874.7">12373 6023 102 0,'-5'24'44'16,"4"-9"-21"-16,16-15-21 0,4-9 14 16,10-11 55-16,3-3 24 15,0-2 28-15,3 4 1 16,6 8-41-16,5 2-17 15,8-1-21-15,7 2-10 16,15-6-14-16,4-3-2 16,5-1-5-16,3-4 0 15,-1 1 7-15,11 0 0 0,10 3 4 16,5 4-3-16,-3-4-5 16,7 4-3-16,-4-6-6 15,3-1-2-15,-4-1-2 16,-6-2-2-16,4 5 1 15,-13 0 1-15,-19 7 9 16,-17 5 6-16,-27 7 6 16,-11 3 1-16,-12 7-4 15,-7 0-3-15,-8 7-3 16,-8 1-3-16,-14 0-4 16,-8 2-1-16,-27-7-4 15,-14-4-1-15,-28-4-4 16,-9 0-6-16,-28 1-5 15,-9 3 0-15,3 8 2 16,-1 11 6-16,19 10 4 0,12 11 3 16,15-2 0-16,10-5 1 15,19-9 0-15,6-12 4 16,7-8 11-16,6-7 7 16,13-14 18-16,11-9 1 15,18 3 1-15,4-4-2 0,16 11-17 16,8 4-3-1,24-2-11-15,16 7-3 0,15-4-2 16,9-3 2-16,21-6 14 16,12-10 10-16,18-13 11 15,10-1 6-15,14-8-6 16,-14 2 0-16,2 5-3 16,-3-2-3-16,-14 6-6 15,0 0-6-15,-12 2-13 16,-6 7-6-16,-17 8-4 15,-10 2-37-15,-8 6-215 16,-2 9 177-16</inkml:trace>
  <inkml:trace contextRef="#ctx0" brushRef="#br0" timeOffset="49894.02">21237 6417 197 0,'-12'5'150'16,"0"2"14"-16,3 4-31 15,0-2-11-15,8-6-35 16,2 2-17-16,19-5-23 16,7 0-7-16,15-6 5 15,11 1 1-15,-1 1-3 32,-26 2-4-32,2 1-13 0,80-8-8 0,10 8-8 0,-3-5-1 15,-43 0-7-15,1 6 1 16,-16-1-1-16,0 2 1 15,-23-1 0-15,-8-2-1 16,-9 2 3-16,-10 0 1 16,-14-3 0-16,-6 3 2 15,-13-5 1-15,-16-3-2 16,-6 8-2-16,-12-4 2 0,-15 9 0 16,4 9 15-16,-3 0 26 15,0 1 10-15,1 1 15 16,2-4-9-16,2 1-16 15,5 1-10-15,9 1-16 16,6-4-4-16,6-9-2 16,10-2-1-16,22-5 5 15,5-4-3-15,21 5-4 16,9-4-4-16,13 2-6 16,14 1 0-16,21 4-3 15,10 1 1-15,1-3 0 16,6 1-1-16,-5-7 1 15,-4 0 1-15,6-2-1 16,-9-1 1-16,-18 1 1 0,-13 0-1 16,-27-2 2-16,-12 3 0 15,-11 4 2-15,-10 0-1 16,-21 6 0-16,-12 5-1 16,-29 4-3-16,-8 3 2 15,-4 6-2-15,-1 0 1 16,-9 1-2-16,4 4 2 15,-3-3 0-15,8 2 0 0,26-7 8 16,13-2 0-16,17-4 4 16,9-3 2-16,18-2 6 15,2-4-3-15,23 0-2 16,0-1-2-16,17-7-7 16,14 1 1-16,21-5 9 15,23-2 2-15,9-4-1 16,6-2-4-16,-8-3-6 15,-8 1-3-15,-16 9-4 16,-12 3 4-16,-26 10-53 16,-9 8-139-16,-36 17 129 15</inkml:trace>
  <inkml:trace contextRef="#ctx0" brushRef="#br0" timeOffset="52496.35">12286 5950 113 0,'-8'-8'98'0,"5"5"37"16,3 4-13-16,3 7-28 15,7-3-12-15,10 2-37 16,11-4-7-16,16-8-14 16,6-5-6-16,14-9-6 15,3 1-1-15,11 3 2 16,17 8 2-16,11 5 6 16,-2-2 2-16,5 5-6 15,-6-8-4-15,5 2-7 16,2 1-2-16,-3-10-2 15,0 6-1-15,1-2 0 16,-10-4 2-16,-7 0-2 0,-14 0 3 16,-26-2-2-16,-1 2-1 15,-20 0 7-15,-8 5 10 16,-20 1 30-16,-8 5 12 16,-22 2 4-16,-10 2-9 15,-18 2-27-15,-6-3-11 16,-24-2-9-16,-8-6-2 0,-6 2-3 15,-6-2-1-15,9 8-2 16,-9 4 0-16,-11 15 3 16,3 6 4-16,1 3 5 15,12 5 2-15,10-7-1 16,2-5-2-16,13-2-3 16,4-8-2-16,20-3 2 15,8-3 2-15,17-5 7 16,10 0 2-16,16-1-6 15,8-2-3-15,19 7-8 16,13-4-1-16,20 0-1 16,18-2 1-16,19-10 0 15,7-7 0-15,18-5 2 16,10 2 1-16,7-5-2 16,3 2 1-16,4 2-1 0,-10 1 1 15,-12 1 0-15,-8 0-1 16,-16 0-1-16,-5 2-1 15,-20 3 1-15,-6 3 1 16,-24 1 0-16,-11 1 1 16,-13 5 1-16,-10 4 1 15,-21 4 3-15,-14 5 0 0,-13 3-1 16,-19 3-2-16,-31 5-1 16,-14 2-1-16,-26 4 0 15,-12-4-1-15,-10 0 1 16,-1-6 0-16,-8-3-2 15,12 4-1-15,18-1 0 16,12 7 0-16,17 1-1 16,1 4 2-16,13 1 0 15,2-4 0-15,21 0 3 16,17-4-1-16,17-13-1 16,11 1 0-16,18-9-2 15,8-2 0-15,22-1-1 16,15-3 0-16,37-2-1 15,14-5 2-15,27-4 0 16,18 1 3-16,12-7-1 16,7 0 2-16,19-6 0 0,-13-1 1 15,-12-2 1-15,4 4 2 16,-35 5 6-16,-8 5 3 16,-17 2 4-16,-18 2-1 15,2-1-6-15,-7 1-5 16,-8 4-5-16,-5 0 0 15,-17 4 7-15,2 4-127 0,-6 6 91 16</inkml:trace>
  <inkml:trace contextRef="#ctx0" brushRef="#br0" timeOffset="81440.55">7495 2071 170 0,'-12'10'128'0,"10"-7"7"16,2-3-21-16,16-1-35 16,10-3-13-16,20-9 5 0,15 0 10 15,14-4 10-15,9 2-6 16,6 1-8-16,10-3-9 16,4-11-20-16,2-1-9 15,-1 4-17-15,-8-9-3 16,7 9-5-16,-10-6-3 15,-10 0-3-15,-7 3-2 16,-20 5-2-16,-4 5 0 0,-6 6-1 16,-4-2 0-16,-6 7 1 15,1 0-4-15,-10 2-57 16,-6 1-51-16,-6 4-173 16,-7-1 174-16</inkml:trace>
  <inkml:trace contextRef="#ctx0" brushRef="#br0" timeOffset="81773.66">8263 1976 230 0,'-9'36'147'0,"5"10"-57"16,8 14 28-16,1 10 10 16,10 17-33-16,-8 0-5 15,0 16 8-15,-2-1 1 16,2-1-19-16,7-7-17 0,-1-21-37 15,5-5-13-15,-1-22-9 16,2-8-2-16,-2-17-13 16,0-13-85-16,-1-11 66 15</inkml:trace>
  <inkml:trace contextRef="#ctx0" brushRef="#br0" timeOffset="82438.82">8796 1835 298 0,'2'16'123'0,"1"5"-55"15,3 25 26-15,8 15 14 16,-2 24 10-16,7 17-23 15,-6 13-6-15,-2 4 8 16,-7-4 12-16,-2-10 1 0,-2-16-28 16,0-8-18-16,0-18-29 15,-1-13 0-15,-1-17-7 16,-2-17-4-16,1-17-1 16,3-7-9-16,3-27-4 15,0-11-1-15,6-31-3 16,0-15-2-16,10-2 0 15,4 6-3-15,7 31-1 16,4 20 1-16,1 32-1 16,-6 7 0-16,-1 19 0 15,-9 5 0-15,0 13 2 16,1 8 2-16,-7-3 1 16,9-3 1-16,1-15-1 15,10-9-1-15,15-20 1 16,7-11 3-16,23-21 17 0,1-10 11 15,-7-12 23-15,-7 0 4 16,-28 5 0-16,-6 6 1 16,-17 13 7-16,-9 9 15 15,-12 22 31-15,-16 9 2 16,-19 33-6-16,-12 11 7 16,-15 27-11-16,4 9 0 0,13 1-14 15,15-6-24-15,31-18-37 16,6-12-12-16,24-10-13 15,12-7-4-15,16-8-4 16,12-7 4-16,-6-9-3 16,-1-3 2-16,-7-15-2 15,-2-1-5-15,-3-6-160 16,-4-2-136-16,-3-7-339 16,-10-16 368-16</inkml:trace>
  <inkml:trace contextRef="#ctx0" brushRef="#br0" timeOffset="83362.48">11421 1599 158 0,'-11'-28'132'15,"4"11"25"-15,-5 4-2 16,8 21-61-16,4 25-31 16,8 42-30-16,1 23-5 0,12 44 22 15,-7 9 9-15,3 1 3 16,3 3-8-16,-3-22-28 16,3-13-10-16,-3-22-8 15,2-11 5-15,-13-40-13 16,7-9-54-16,-1-35-217 15,-1-13 186-15</inkml:trace>
  <inkml:trace contextRef="#ctx0" brushRef="#br0" timeOffset="83997.1">12267 2132 384 0,'22'25'6'16,"1"5"-5"-16,20 22 22 16,2-4 66-16,-4-4 26 15,0-20 49-15,-3-9 5 16,2-27 2-16,2-19 6 16,2-19 1-16,3-8-4 0,-21-4-21 15,-12-2-8-15,-23 6-2 16,-20 6 0-16,-14 20-19 15,-5 19-25-15,-3 30-41 16,-12 18-20-16,-8 30-16 16,9 10-1-16,-6 13-3 15,18-3 0-15,30-15-8 16,5-9-3-16,30-21-5 16,11-6 0-16,23-7-2 15,5-7 0-15,12-10-6 16,-5-8-9-16,-7-17-148 15,2-7-75-15,-7-9-220 16,4-8 253-16</inkml:trace>
  <inkml:trace contextRef="#ctx0" brushRef="#br0" timeOffset="84593.08">11471 1551 75 0,'-23'-25'81'0,"1"5"4"16,5 12 28-16,5 0 4 15,3 17-40-15,8 7-13 16,10 27-5-16,8 16 4 16,18 26 17-16,5 8 0 15,3 17-15-15,4 6-14 16,5-1-16-16,0 1-4 16,-6-22 17-16,-2-17 18 15,-11-16 32-15,-4-11 10 16,-4-14 4-16,-7-6-12 0,-3-28-12 15,-3-12 2-15,-4-34 16 16,6-9 3-16,-13-45-2 16,-10-23-11-16,-16-25-36 15,-6-9-14-15,4 14-25 16,12 23-9-16,15 34-9 16,7 20-23-16,16 25-126 15,5 10-73-15,17 16-187 16,11-2 229-16</inkml:trace>
  <inkml:trace contextRef="#ctx0" brushRef="#br0" timeOffset="84945.23">12941 1313 570 0,'1'3'207'15,"5"19"-136"-15,-4 0-14 16,3 19 14-16,10 13-2 15,-7 25-26-15,2 22-14 0,-1 16-20 16,-12 4-3 0,5-6-1-16,2-8-1 0,6-9-4 15,0-9-3-15,2-17-70 16,-2-6-30-16,-8-23-71 16,-1-5-94-16,-13-19 181 15</inkml:trace>
  <inkml:trace contextRef="#ctx0" brushRef="#br0" timeOffset="85452.84">12808 2333 361 0,'-22'-64'195'0,"24"12"-37"16,13 8-50-16,19 11-59 15,5 2-10-15,8 6-6 16,3 2-1-16,-4-1-6 16,3-1-3-16,3 2-10 15,-2 3 0-15,1 15 13 0,-5 2 4 16,-11 10 9-16,-3 10 1 15,-16 5 6-15,1 15 6 16,-7 7 2-16,-10-2-5 16,3-1-12-16,-2-3-2 15,8-6 4-15,2-5 2 16,-8-14-6-16,4-6-9 16,-2-18-12-16,5-9-5 0,13-9-2 15,-2-6 0-15,0-4 12 16,1 3 8-16,-1 8 16 15,-4 4 7-15,0 18 1 16,-5 5-5-16,-6 12-7 16,2 12-1-16,-6 9 6 15,1 5 8-15,-1 8 6 16,1-1 1-16,1-10-15 16,4-5-11-16,6-13-15 15,2-15-3-15,7-10 3 16,0-17 3-16,5-11 1 15,-1-5-1-15,-1-7-5 16,-2 1-2-16,-5-1-5 16,1 10-1-16,-6 6-4 15,1 6-2-15,-4 10-1 0,-4 1-11 16,3 16-109-16,-4 3-66 16,6 7-157-16,-2 1-64 15,4 1 258-15</inkml:trace>
  <inkml:trace contextRef="#ctx0" brushRef="#br0" timeOffset="85760.96">14080 1996 358 0,'2'0'255'16,"0"9"-13"-16,-6 5-30 15,-2 3-11-15,1 5-29 16,1-6-16-16,2 4-45 16,0-3-18-16,2 0-40 15,1 0-16-15,5-5-21 16,1 0-7-16,7-8-6 15,-3-3-1-15,5-9 3 16,0-8-1-16,0-10 1 16,2-5 7-16,4-1 44 15,-2-5 20-15,5 11 35 16,-5 0 13-16,-4 4-27 16,1 7-16-16,-4 7-36 15,1 4-19-15,-1 2-19 16,-2 1-4-16,0-7-17 15,7 5-49-15,-2-2-133 0,0 1-86 16,1 1-228-16,-1-1 310 16</inkml:trace>
  <inkml:trace contextRef="#ctx0" brushRef="#br0" timeOffset="86672.55">14590 1178 514 0,'-1'9'207'0,"6"17"-97"16,3 7 10-16,0 32 42 16,0 11-4-16,-2 20-17 15,-2 13-14-15,-2 6-22 16,-2 0-11-16,3-6-27 15,2-5-15-15,0-23-32 16,1-9-9-16,0-22-6 16,-2-13-5-16,4-18-77 15,3-9-77-15,5-21-151 16,5-12-104-16,12-15 248 0</inkml:trace>
  <inkml:trace contextRef="#ctx0" brushRef="#br0" timeOffset="86966.9">15129 1619 328 0,'0'-3'188'15,"-14"3"-5"-15,-3 1-29 0,-17 8-9 16,-7 0-14-16,-8 9-12 16,-2 5 1-16,-7 9 4 15,0 6 12-15,6 6 25 16,4-1 4-16,21-1-4 15,9-12-12-15,18-4-38 16,7 3-12-16,16-10-21 16,6 9-7-16,15-4-14 15,-6-6-8-15,4-1-27 16,0-6-4-16,-7-9-10 16,12-1-4-16,1-3-102 15,-2-2-122-15,-2 1-281 16,-5 6 297-16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3T15:21:48.52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4873 9573 258 0,'-14'-47'170'0,"9"30"5"15,-4 8 0-15,7 20-25 16,0 16-7-16,3 32-23 16,0 14-10-16,-4 45-17 15,9 28-14-15,1 45-20 16,11 30-10-16,2 18-19 16,-5 0-8-16,2-7-8 15,-4-14 3-15,-4-29 10 16,-9-4 1-16,6-23-2 15,-7-20-3-15,0-10-14 16,1-16-3-16,-2-13-44 16,2-2-52-16,4-23-136 0,8-21-79 15,5-41 184-15</inkml:trace>
  <inkml:trace contextRef="#ctx0" brushRef="#br0" timeOffset="847.8">4883 9407 406 0,'6'-24'224'0,"10"-14"-48"15,6 1-16-15,18-4-37 16,0-3-23-16,22 15-31 16,15 8-10-16,6 14-14 15,8 9-11-15,1 0-12 0,12 3-9 16,19-6-8-16,5-4 1 15,17-6-2-15,2 1 0 16,-18 3-1-16,0 7 0 16,-10 18-3-16,-9 10 2 15,-4 22 15-15,-8 15 9 16,-6 20 18-16,-15 10 3 16,4 19-10-16,4-1-8 15,-9 0-14-15,10 2-5 0,5 4-2 16,-2-5-1-16,22 8-1 15,-7 5-1-15,-6 0-2 16,-1 9 0-16,-19 5-2 16,3-1 3-16,-8-2 16 15,-12-5 11-15,-13-19 15 16,-4-9 3-16,-12-17-13 16,0-9-9-16,-4-21-13 15,-6-13-3-15,-10-14-4 16,-5-2 3-16,-15-6 12 15,-5 7 8-15,-17-3 16 16,-3-3-2-16,-7 4-7 16,-20-5-11-16,-18 1-13 15,-12 2 4-15,-20-1 4 0,2 2 2 16,-28 0 5-16,-7 1 0 16,-22 4 1-16,-17 4 2 15,10 1-2-15,-19 2 1 16,-1 12 9-16,6 2 7 15,-19 5 7-15,21 0-5 16,-15-13-11-16,4-7-10 0,10-16-9 16,-2 0-3-16,35-16-3 15,18 2-1-15,38 4 0 16,7-9-3-16,23 6-4 16,2 0 2-16,14-6-5 15,13-1 1-15,17 4-2 16,5-5-10-16,7-5-77 15,6 2-68-15,10-12-178 16,8-11-92-16,23-18 260 16</inkml:trace>
  <inkml:trace contextRef="#ctx0" brushRef="#br0" timeOffset="2119.53">5003 13330 295 0,'-15'-24'176'0,"7"14"-4"16,-8 0-15-16,12 22-20 16,0 9-5-16,-1 21-3 0,11 16 0 15,-10 14-4-15,0 6-1 16,3-2-16-16,-2-4-4 15,-4-9-24-15,5 0-15 16,2-4-30-16,4 3-12 16,5-13-13-16,-2-5-1 15,-4-5 3-15,-4-8 12 0,-4-7 20 16,4 8 7-16,-2-1 4 16,0-4-10-16,1 0-17 15,-1-4-5-15,-4-15-10 16,6 1 1-16,1-9-2 15,-2-6 0-15,9 4 1 16,-1-4-2-16,1 8-1 16,3 1 0-16,3 1 1 15,2 4 1-15,8-7-1 16,4-3-1-16,10-12-5 16,7-10-1-16,12-12-1 15,2 0 1-15,-3 6-2 16,0 1 2-16,-17 12-3 15,1 4 0-15,-6 2-31 16,-1 5-65-16,4-1-146 16,-3-4-94-16,9-7-184 0,3-6 308 15</inkml:trace>
  <inkml:trace contextRef="#ctx0" brushRef="#br0" timeOffset="2462.01">6106 13648 598 0,'-34'0'299'0,"-5"3"-111"0,-4 19-24 15,-5 4 5-15,2 16-42 16,6 9-18-16,5 9-31 16,17 8-7-16,9-12-14 15,5-13-10-15,9-24-21 16,7-5-7-16,7-23-7 15,-6-10 1-15,21-14 9 16,0-11 9-16,5-10 25 16,4-5 14-16,-13 6 20 15,-10 6-1-15,-9 13-14 16,0 16-12-16,-6 8-26 16,-2 10-9-16,-3 15-14 15,-5 7-5-15,1 20-9 0,0-2-45 16,3 6-172-16,2 1-128 15,5-10-281-15,6-5 362 16</inkml:trace>
  <inkml:trace contextRef="#ctx0" brushRef="#br0" timeOffset="2819.52">6292 13870 207 0,'11'26'210'15,"3"12"38"-15,-10 12 2 16,6 13 5-16,4 13-54 15,-10-4-11-15,5 5-46 16,-4-11-26-16,-7-21-20 16,0-7-23-16,-4-23-29 15,5-10-11-15,0-13-16 16,7-23-7-16,-2-35-7 16,-9-14-2-16,-2-24-3 15,-6 0-2-15,13 5-2 16,9 2 0-16,8 20-1 15,7 15 0-15,3 29 2 16,-1 10-1-16,5 25 4 16,-5 1 2-16,-8 15 5 0,-1 13 4 15,-17 4 9-15,-8 12 1 16,-13 11 1-16,-6 5-5 16,-6-2-8-16,-1-10-22 15,7-14-123-15,4-17-106 16,4-20-237-16,14-17 276 15</inkml:trace>
  <inkml:trace contextRef="#ctx0" brushRef="#br0" timeOffset="3330.99">6746 13088 395 0,'19'0'223'0,"-17"13"41"16,2 13-146-16,-3 15-10 15,-1 8-9-15,5 14-48 16,-4 5-22-16,8 11-36 16,3 5-23-16,-12-10-74 15,9 1-45-15,-4-9-76 16,1-3-1-16,-6 0 68 16,-9-4 44-16,-17-6 114 15,1-7 51-15,8-8 52 16,-4-8 13-16,16-15-4 0,-1-10-20 15,1-22-31-15,9-7-8 16,9-16-14-16,9-5-5 16,-5-10-4-16,9-1 1 15,0-2 8-15,2 4 11 16,13 6 30-16,-5 9 15 16,-2 18 14-16,-7 5 2 0,-12 26 8 15,-6 3 3-15,-5 23 4 16,-8 11-2-16,-4 12-21 15,0 6-10-15,4-12-23 16,8-5-12-16,12-24-25 16,3-13-10-16,11-23-12 15,4-15-4-15,3-18 3 16,-3-9-1-16,-15 1 0 16,-8 9 0-16,-18 9-1 15,-5 9-2-15,-12 8-3 16,-6-2-42-16,4 3-153 15,4 6-125-15,17-10 182 16</inkml:trace>
  <inkml:trace contextRef="#ctx0" brushRef="#br0" timeOffset="3748.27">7363 13633 600 0,'9'40'295'16,"2"16"-91"-16,3 9 17 0,-1 25-45 15,-3-5 0-15,-5-7-51 16,0-7-2-16,-5-21 7 16,1-13-28-16,0-14-16 15,-2-14-15-15,0-20-30 16,1-8-11-16,0-31-18 15,0-6-2-15,3-35-5 16,0-18-1-16,10-8-2 16,0-2-1-16,18 21-1 15,6 17-1-15,20 19-1 16,2 14 3-16,-6 16 5 16,-1 12 5-16,-17 14 13 15,0 9 5-15,-12 23 39 16,-18 6 11-16,-22 29 5 15,-9 9-4-15,-17 4-42 0,-9 4-14 16,-21-11-49-16,-7-10-86 16,4-20-271-16,22-7-209 15,31-23 345-15</inkml:trace>
  <inkml:trace contextRef="#ctx0" brushRef="#br0" timeOffset="6149.46">17364 3429 111 0,'-19'-42'107'15,"14"35"28"-15,-14 13 2 16,6 38-39-16,0 18-12 16,0 48-20-16,6 24-4 0,5 53-5 15,11 26-3-15,4 36-3 16,3 14-2-16,6 12 0 15,-4-9 3-15,-11-15-4 16,-2-19 2-16,-15-44-14 16,-4-18-10-16,2-53-11 15,4-23-11-15,7-40-67 16,2-23-62-16,8-36 77 16</inkml:trace>
  <inkml:trace contextRef="#ctx0" brushRef="#br0" timeOffset="6785.86">17248 3699 421 0,'-24'-15'183'15,"22"-8"-92"-15,17-4-45 16,19-17-24-16,18-11 5 0,26-21 12 16,13-11 6-16,37-11 5 15,11 3 1-15,26 14-4 16,5 20-1-16,5 26-8 16,10 16-6-16,-16 20-10 15,-5 7-6-15,-2 29 2 16,-25 7 6-16,-17 26 10 15,-11 19 11-15,-40 11 21 16,-5 17 4-16,-8 31-1 16,-9-4-10-16,5 27-28 15,-2 6-10-15,-7-11-13 16,6 1 0-16,0-4-1 16,-4-15-1-16,3-5 0 15,0-2-2-15,1-25 0 16,4-1 0-16,-11-29 0 15,-8-7 2-15,-10-14-1 0,-14-9 2 16,4 2 8-16,-3-6 3 16,-6-5 6-16,-1-2-1 15,-10-5-2-15,-5-3 1 16,-17-4 7-16,-12 0 6 16,-19 4 10-16,-23 7-1 15,-19 6-6-15,-20 1-7 0,-44 3-14 16,-4-1-4-16,-51-3-8 15,7-4 0-15,-10-5-1 16,4-4-2-16,24-10 1 16,2-1-3-16,31-12-21 15,0-4-23-15,19-9-57 16,16 3-35-16,22-12-108 16,24-4-61-16,29-13 194 15</inkml:trace>
  <inkml:trace contextRef="#ctx0" brushRef="#br0" timeOffset="7858.8">17847 6672 89 0,'-1'-28'98'0,"3"18"47"0,-1 9 6 16,4 17-17-16,6 9-16 16,-5 13-28-16,6 9-9 15,-1 18-8-15,0 14-3 16,8 23-11-16,1 11-6 15,0-6-17-15,-3-5-10 16,-1-21-3-16,0-14 0 16,3-22 3-16,0-15 1 0,6-24-4 15,-1-13 0-15,0-22 0 16,4-14 1-16,0-23 0 16,-7-8 3-16,0-5 11 15,-2 1 12-15,-4 17 22 16,4 16 8-16,-10 29-7 15,1 14-7-15,-11 23-22 16,4 12-9-16,2 11-9 16,-2 7 1-16,9-4 3 15,-5-7 4-15,5-6 5 16,-7-15-1-16,6-2-9 16,-2-9-7-16,3-16-11 15,5-3-4-15,1-23-4 16,7-3-3-16,5-15-10 15,4-6-29-15,9-3-78 0,4 1-61 16,6 18-132-16,-3 7-50 16,-7 17 224-16</inkml:trace>
  <inkml:trace contextRef="#ctx0" brushRef="#br0" timeOffset="8009.05">18936 6990 319 0,'15'41'253'0,"-4"7"16"16,-7 9-37-16,-4-2-15 0,-6 1-45 15,-2-9-27-15,2-14-70 16,0 0-27-16,3-17-40 16,2 5-31-16,1-7-138 15,-1-5-83-15,1-5 139 16</inkml:trace>
  <inkml:trace contextRef="#ctx0" brushRef="#br0" timeOffset="8361.44">19040 6607 936 0,'-14'-6'339'0,"3"1"-292"15,-1-4-13-15,4 3-24 16,1 0-20-16,7 0-162 16,3 3 125-16</inkml:trace>
  <inkml:trace contextRef="#ctx0" brushRef="#br0" timeOffset="8855.54">19218 6991 640 0,'-12'70'296'0,"8"3"-147"15,0-8-11-15,1-5 6 16,1-22-32-16,-4-9-17 16,13-11-29-16,0-7-17 15,4-7-25-15,3-12-8 16,-3-22-10-16,10-7-1 15,6-20-1-15,5-1-2 0,7 1-2 16,3 3-1-16,4 11-2 16,1 6 1-16,1 11-1 15,-10 5 3-15,-11 1 2 16,-11 6 1-16,-13 9 35 16,5 7 39-16,-11 20 65 15,0 9 27-15,-14 12-1 16,-6 5-29-16,8 5-57 15,3-2-26-15,11-14-35 16,13-3-10-16,12-16-8 16,3-9-2-16,4-9-1 15,-9-3-3-15,-2 2-13 16,-9 0-11-16,-2 5-16 16,-8 1 1-16,-9 2 10 15,-6 5 10-15,-9-7 17 0,-2-4 5 16,-3-13 3-16,3-14-26 15,6-22-134-15,7-10-76 16,12-14-172-16,11 6-99 16,14 7 333-16</inkml:trace>
  <inkml:trace contextRef="#ctx0" brushRef="#br0" timeOffset="9239.57">19906 6500 320 0,'8'-14'227'0,"-10"17"27"15,-4 13 7-15,-13 17-38 16,0 17-19-16,-2 20-50 16,-2-2-34-16,3 8-62 15,6-1-20-15,7-10-31 16,7 1-9-16,11-14-75 16,8-12-66-16,7-21-91 15,7-11-48-15,9-18-20 16,6-10 33-16,15-9 72 15,0-9 51-15,-8-9 136 16,-4-4 64-16,-13 7 100 16,-7 7 38-16,-12 11 40 0,-11 12 24 15,-21 14 14-15,-10 9 3 16,-13 24-12-16,1 13-27 16,-6 15-57-16,-2 4-30 15,6-1-68-15,2-8-29 16,20-16-37-16,15-8-8 15,15-15-5-15,11-7-23 0,-1-16-176 16,10-1-126-16,-4-19-306 16,8-4 357-16</inkml:trace>
  <inkml:trace contextRef="#ctx0" brushRef="#br0" timeOffset="9542.76">20643 6794 613 0,'11'-6'321'15,"-9"8"-81"-15,-20 7 31 16,-9 9-1-16,-32 10-7 16,-5 9-44-16,-8 5-78 15,4-2-38-15,30-6-61 16,17-9-19-16,31-15-20 16,16-6-3-16,24-11 0 15,3-3 0-15,15 2 1 0,-10 3 3 16,-14 8-1-16,-14 8 8 15,-26 10 25-15,-1 4 17 16,-21 15 11-16,-6 4-5 16,-15 2-28-16,-6 1-17 15,3-13-36-15,7-9-64 16,11-18-169-16,9-2-80 16,11-21-120-16,7-5-17 15,14-11 323-15</inkml:trace>
  <inkml:trace contextRef="#ctx0" brushRef="#br0" timeOffset="9796.77">20798 6858 340 0,'66'-57'197'0,"-7"11"-5"15,-7 16-8-15,-34 25 50 16,-20 10 22-16,-32 22 23 16,-18 8 4-16,-11 5-54 15,6 1-37-15,8-11-73 16,18-11-39-16,30-12-56 15,5-6-11-15,27-2-11 16,1-4 1-16,8 6-1 16,1 0 1-16,-11 12 1 0,-9 8 0 15,-20 9 2-15,-10 6 0 16,-16 6 0-16,-8 5-30 16,-7 3-184-16,-1 0-119 15,2 8 188-15</inkml:trace>
  <inkml:trace contextRef="#ctx0" brushRef="#br0" timeOffset="10703.66">18715 8006 344 0,'-2'6'159'0,"7"38"-58"0,3 18-3 15,2 26 14-15,2 18 4 16,-1 18 29-16,-6-5 19 16,-5 6 13-16,0-18-9 15,-9-27-56-15,5-11-27 16,3-32-45-16,-7-14-11 16,5-28-9-16,-3-19-6 15,6-33-4-15,4-14-4 0,3-40-3 16,7-15-3-16,-11-26 0 15,0-12 1-15,21 7-1 16,9 20-2-16,33 39 0 16,16 20 0-16,1 34-1 15,-4 6 3-15,-22 13-1 16,-7 12 1-16,-20 17 0 16,-13 5 1-16,-11 20 19 15,-16 5 19-15,-23 18 30 16,-13 19 14-16,-43 23 2 15,-8 10-5-15,-7 3-5 16,6-7-6-16,48-20-21 16,14-13-12-16,29-19-24 15,12-9-9-15,11-14-2 16,12-7 0-16,21-13-1 0,11-5 2 16,28-15-1-16,4-7 1 15,-9-11-1-15,1-2 1 16,-16-3-34-16,-8 3-51 15,4 3-115-15,-10 1-54 16,-2 9-33-16,-6 0 36 16,-6 9 114-16,-15-2 52 0,-15 3 72 15,-10 1 20-15,-15 2 53 16,-1 9 29-16,-14 9 56 16,-3 15 27-16,-13 14 19 15,-1 8 6-15,0 14-21 16,8 1-17-16,15 4-55 15,10-4-28-15,26-9-38 16,9-13-12-16,20-20-10 16,8-16-1-16,10-23 8 15,1-6 1-15,-16-16-2 16,-8 1 0-16,-23-5-9 16,-7 1-1-16,-5 9-7 15,-9-3-3-15,-6 5-38 16,-1 4-58-16,-3-1-186 0,7 5-135 15,12 5 247-15</inkml:trace>
  <inkml:trace contextRef="#ctx0" brushRef="#br0" timeOffset="11016.32">19796 8164 607 0,'7'31'301'15,"-5"2"-72"-15,4 9-17 16,-12 6-12-16,-4-2-7 0,2 8-38 15,0-4-20-15,7-8-46 16,4-6-23-16,11-15-37 16,8-8-11-16,12-19-10 15,3-13-3-15,13-21-1 16,-2-13 2-16,-4-9-1 16,-5-3 0-16,-14 15-1 15,-3 9 0-15,-7 20 1 16,-5 13 11-16,-3 11 27 15,-9 10 6-15,-2 16 1 16,-9 0-11-16,8 18-28 16,5 4-6-16,-7-3-70 15,14 3-91-15,-7-17-228 16,2-11-161-16,13-16 327 0</inkml:trace>
  <inkml:trace contextRef="#ctx0" brushRef="#br0" timeOffset="11686.51">20622 7818 640 0,'2'-27'257'0,"3"14"-175"16,-13 5 2-16,8 21-15 16,-6 6-2-16,-4 15-1 15,11 7-11-15,-5 9-22 16,5 9-5-16,9 14-12 15,-18 2-3-15,-5-3-6 16,-1 5-1-16,-5-10-3 16,10-1-3-16,6-4 1 15,-8-8-1-15,-4-9 2 16,2-2-1-16,-9-7-6 16,3-7-33-16,-4-11-66 15,3-3-33-15,2-15-34 16,4-9 15-16,6-15 57 15,2-13 31-15,7-18 46 16,3-5 19-16,4-9 46 0,-2 0 28 16,5 7 53-16,1 2 26 15,14 6 29-15,10 0 5 16,11 3-9-16,1 4-7 16,-2 11-40-16,-9 4-21 15,-2 20-44-15,-2 6-16 0,-3 20-12 16,-2 11 4-1,-15 16 27-15,-3 12 13 0,-12 7 22 16,-5 4 5-16,-5-5-17 16,-1 1 0-16,-3-5-25 15,2-4-11-15,-1-8-9 16,12-7-11-16,4-11 9 16,2-7 6-16,13-13 11 15,-4-8 5-15,15-19-1 16,1-7-2-16,16-20-3 15,9-4-5-15,10-1-7 16,4-7-3-16,-3 6-10 16,-4-6-3-16,-1-5-10 15,4 5-5-15,10 8-6 16,-7 4-3-16,-3 10-5 16,-11 1-6-16,3 11-60 0,4 2-60 15,10-4-223-15,17 9-193 16,27-4 336-16</inkml:trace>
  <inkml:trace contextRef="#ctx0" brushRef="#br0" timeOffset="18865.75">5074 12670 196 0,'-1'0'104'0,"-4"3"-24"16,-1 7-13-16,-5 1-13 16,-30 23 0-16,29-16-1 15,-6-13 2-15,-1-1-9 0,3 4-5 16,-10-11-13-16,11 2-5 15,2-4-8-15,-3-1-2 16,1-5 0-16,0-1 2 16,5 0-1-16,-4-9-1 15,16 1-4-15,-11-11 1 16,3-13 9-16,6-1 9 0,-10-11 30 16,6 0 14-16,-7-4 23 15,0 0 4-15,6 4-26 16,4 4-14-16,4 8-34 15,3 3-13-15,-3 1-12 16,7-3-31-16,4 3-110 16,-4-4-109-16,-7 5 148 15</inkml:trace>
  <inkml:trace contextRef="#ctx0" brushRef="#br0" timeOffset="29207.81">7368 2109 434 0,'-3'-79'143'0,"5"23"-130"16,7 15 3-16,0 32 9 15,3 20 19-15,0 38 26 0,-3 24 11 16,0 56 18-16,-6 23-11 16,-3 49-21-16,0 15-10 15,-6 4-15-15,5 4-6 16,-1-20-7-16,-1-11-4 16,-2-37-11-16,1-12-2 0,2-29-8 15,-2-14-18-15,5-8-62 16,0-19-42-16,8-13-136 15,4-7 158-15</inkml:trace>
  <inkml:trace contextRef="#ctx0" brushRef="#br0" timeOffset="29803.66">7469 1875 418 0,'-1'-60'188'16,"1"12"-106"-16,14 8-18 0,11 2-7 16,22 7-16-16,8-2-7 15,32-8-14-15,12 3-2 16,40-2-6-16,8 10-3 15,11 22-3-15,16 4-2 16,-16 23-2-16,4 21 1 0,1 31 1 16,-21 23 0-1,-27 26-2-15,-5 18 1 0,-35 29 1 16,-9-4 0-16,-1 9 4 16,-10-8 12-16,-10-26 13 15,4-1 5-15,-10-17-2 16,11-9-11-16,10-11-15 15,-4-10-4-15,9-9-2 16,-2-7-1-16,-6-7 1 16,0 5-2-16,-21-6 1 15,-4-1 0-15,-1-4 0 16,-13-15 1-16,-3-10 0 16,-10-6 1-16,-17-10 26 15,-3 5 17-15,-24 1 37 16,-17 8 20-16,-44 6 9 15,-17 5-1-15,-36 14-23 16,-19 5-19-16,-20 7-35 0,-16 1-14 16,-1-7-17-16,-3-2-3 15,19-10-9-15,18 5-35 16,9-3-80-16,20-3-47 16,15-5-79-16,9-5 1 15,20-17-80-15,6-12 208 16</inkml:trace>
  <inkml:trace contextRef="#ctx0" brushRef="#br0" timeOffset="30399.15">7782 5574 412 0,'-16'-27'186'15,"-2"-2"-95"-15,-16 14-2 16,-6 12 12-16,-18 24-1 15,-1 16-5-15,-2 20-7 16,2 3-7-16,18-4-23 16,13-6-16-16,22-27-25 15,17-2-6-15,20-8-9 16,7-4-1-16,25 6 0 16,7-3-1-16,-1 5 1 15,0 2-1-15,-21 12 17 16,-25 4 38-16,-22 5 52 15,-10 8 16-15,-16 1-3 16,9 3-34-16,-23-7-50 0,-4-4-15 16,-11-16-13-16,-6-13-10 15,20-16-108-15,2-11-91 16,18-9-215-16,12-1 242 16</inkml:trace>
  <inkml:trace contextRef="#ctx0" brushRef="#br0" timeOffset="30942.15">8114 5673 605 0,'-6'42'242'0,"7"19"-148"15,0 7 11-15,-5 13 7 16,0 3-24-16,-8 0-17 15,-1-8-3-15,5-25-10 16,5-11-5-16,8-30-18 16,7-10-13-16,10-24-14 15,2-15-1-15,3-33-2 16,2-14-1-16,-2-8 0 16,1-1-1-16,-2 15 0 15,-4 9 0-15,-4 19-1 0,-6 16 0 16,-4 28 2-16,-2 14 11 15,-6 29 27-15,-3 7 10 16,0 18 20-16,-2 0 0 16,-1 4-3-16,4 2-3 15,-2-10-18-15,-1-6-10 0,12-20-22 16,2-12-8-16,15-24-3 16,6-11-3-16,5-33 1 15,6-8-1-15,7 0 0 16,1-2 1-16,-7 10 0 15,-6 8 1-15,-18 13 1 16,-6 12 9-16,-7 23 38 16,-5 6 15-16,4 15 11 15,1 5-2-15,-2 5-37 16,5 4-15-16,-9-10-14 16,5 2-6-16,3-9-61 15,0-4-83-15,16-4-166 16,-6-10-95-16,7-13 232 15</inkml:trace>
  <inkml:trace contextRef="#ctx0" brushRef="#br0" timeOffset="31431.35">9075 5534 638 0,'-34'22'316'15,"-4"30"-52"-15,-13 8-19 16,3 10-15-16,3-1-35 15,11-13-84-15,9-7-28 16,19-13-44-16,9-4-10 0,19-15-19 16,7-11-1-16,11-17-1 15,0-10 0-15,5-16 2 16,-4-11-1-16,-9 2 0 16,-4-5 19-16,-13 3 34 15,-5 8 19-15,-2 3 25 16,-2 10-6-16,-4 11-29 15,7 11-12-15,-10 15-29 16,-4 10-9-16,0 22-11 16,-1 11-3-16,5 9-3 15,-3-3 0-15,10-5 0 16,-6-12-12-16,9-15-78 16,7-5-38-16,-1-18-36 15,-2-12-5-15,6-6 75 0,-8-6 33 16,-11-10 41-16,8 5 13 15,-9-4 4-15,4 2 2 16,10 3 1-16,-3-2 1 16,3 5 6-16,-3 0 6 15,3 10 6-15,-1 3 2 16,-3 5-7-16,3 1-7 16,-3-3-7-16,0 2-1 0,9-8-229 15,-2-4-139-15,4-11 216 16</inkml:trace>
  <inkml:trace contextRef="#ctx0" brushRef="#br0" timeOffset="31729.6">9644 5093 736 0,'-20'14'299'0,"-3"15"-163"15,5 10-48-15,-4 10-8 16,7 6-31-16,14 6-35 15,-2 2-10-15,4 4-79 16,-1 0-86-16,-7-5-155 16,1-1-17-16,-7-11 83 0,7-4 127 15,-8-19 272-15,-4-3 81 16,-2-12 117-16,-2-3 3 16,7-1-67-16,4-9-55 15,13-10-120-15,9-8-46 16,25-8-53-16,11-7-11 15,10-3-94-15,0-4-87 0,0 2-160 16,1 2-117-16,5 8 282 16</inkml:trace>
  <inkml:trace contextRef="#ctx0" brushRef="#br0" timeOffset="32295.52">10160 4885 765 0,'7'-3'321'16,"7"1"-182"-16,23 2-11 15,8-1 13-15,23-5-8 16,13-12-20-16,7-5-36 16,2 1-15-16,-5-7-30 15,-8 0-12-15,-3 2-13 0,-1-4-3 16,-10 5-47-16,-6 2-75 16,-24 4-171-16,-7 1-119 15,-20 10 236-15</inkml:trace>
  <inkml:trace contextRef="#ctx0" brushRef="#br0" timeOffset="32475.04">10668 4724 535 0,'-23'70'237'0,"-1"14"-66"16,-3 7 3-16,9 2-8 15,6 0-32-15,3-8-78 16,5-6-30-16,11-13-21 15,-8-15-4-15,15-9-169 16,-1-11-164-16,14-12 204 16</inkml:trace>
  <inkml:trace contextRef="#ctx0" brushRef="#br0" timeOffset="32805.08">10895 4829 571 0,'-1'16'212'16,"0"6"-101"-16,3 8-8 16,13 17 28-16,7 3 4 15,14 14-18-15,0 8-3 16,0 4 0-16,-4-3 0 16,-4-12-28-16,-2-10-13 15,-2-19-9-15,2-4 3 0,-6-14 32 16,-1-11 14-16,-5-14 17 15,-2-14-1-15,0-18-28 16,0-7-17-16,0-22-33 16,2-13-18-16,2-13-19 15,7 0-4-15,10 6-6 16,0 8-2-16,1 16-4 16,-4 1-20-16,-13 12-194 15,-1 5-124-15,2 7 198 16</inkml:trace>
  <inkml:trace contextRef="#ctx0" brushRef="#br0" timeOffset="37852.43">14501 343 81 0,'-1'-18'31'15,"-1"-5"-24"-15,0-1-7 16,0 3 1-16,1 9 1 16,1 1-2-16,0 10-1 15,-8 0 1-15,-4 0 24 16,-1 11 11-16,-12 6 14 0,-7 14 10 16,-17 16 19-16,-14 5 15 15,-9 28 19-15,-1 8 2 16,7 25-31-16,2 3-19 15,11 2-33-15,12 4-11 0,11-5-9 16,9 2-1-16,20-5 1 16,6-4 2-16,16-4-1 15,5-5-2-15,10-4 4 16,-3-14 3-16,11-14-1 16,3-4 1-16,8-19-5 15,8-2-6-15,11-17-3 16,-4-11 1-16,-6-19 0 15,-4-10 0-15,-10-15 1 16,-2-7-3-16,-9 0 2 16,-5 1 0-16,-14 13 0 15,-9 7 1-15,-10 7 12 16,-8 2 9-16,-12 10 9 16,-6 5 1-16,-12 24-11 15,-2 10-7-15,-4 15 1 16,2 11 5-16,-3 11 7 0,2 5 3 15,0 5-4-15,4 7-5 16,11 8-9-16,5 6-3 16,20 11-7-16,4-3-3 15,13 0 0-15,7-4-1 16,15-4-1-16,-2-9 2 16,6-9-3-16,-3-7 0 0,8-8 0 15,6-3 0-15,5-10 0 16,4-4 0-16,2-15 0 15,-3-5-1-15,-6-18-1 16,2-7 1-16,-11-14-1 16,3-1 1-16,-3-10 1 15,-6-10 0-15,-8 0 0 16,-8-4 1-16,-11 10 1 16,-3 9 1-16,-12 6 1 15,-7 9-1-15,-8 15 1 16,-7 3 0-16,-4 17-1 15,0 1 0-15,-1 6-2 16,2 8 0-16,7 11-1 16,2 11 1-16,-1 20 1 15,-4 12 0-15,-1 18 0 16,5 5 1-16,15 6-2 0,5 0-1 16,18-10 1-16,4-4-1 15,9-7 0-15,15-6 0 16,7-13 0-16,5-6-2 15,20-10 2-15,2-8 0 16,2-14-1-16,3-12 0 16,-1-23 0-16,-6-11-4 0,13-15-12 15,-5-6-10-15,-11-8-5 16,-1 3 4-16,-19 8 16 16,0 9 7-16,-11 22 5 15,-9 6 2-15,-13 17-1 16,-9 12 1-16,-11 18 1 15,-4 15-1-15,-8 19-1 16,-2 10 0-16,0 13 0 16,6 9 1-16,2 4 11 15,4-6 3-15,12 4 4 16,5-17 1-16,17-9-10 16,11-3-3-16,9-35-7 15,8-5 1-15,10-32-2 16,6-10-2-16,15-28 2 15,6-13-3-15,-1-15 1 0,-3-7 2 16,-10 2-2-16,-8 8 2 16,-9 15 0-16,-11 6 0 15,-12 18 0-15,-12 6 0 16,-11 17-1-16,-6 11 1 16,-14 17 1-16,-4 11 2 15,-4 16-2-15,-7-2 0 0,10 6-1 16,0-5 0-16,8-9 0 15,18 3-1-15,7-23 0 16,9-3 0-16,16-15 0 16,5-8-1-16,20-11 0 15,12-14-1-15,7-23 0 16,2-14 0-16,-7-20 2 16,1-6 0-16,1-5 0 15,-3 4 0-15,-2 4 1 16,-5 10 0-16,-11 11 0 15,3 8 0-15,-9 14 2 16,-3 9-1-16,-16 11 0 16,-7 7 2-16,-6 21-2 15,-7-2 2-15,8 13-2 16,-1-2-1-16,2-5 0 16,6 3 0-16,-1-12-1 0,7-8 1 15,5-17-2-15,-4-15 2 16,14-12-1-16,-2-7 1 15,9-18 0-15,13 0 0 16,5-15 0-16,-2 2 1 16,5 19 0-16,-7 1 1 0,-12 23-1 15,0 16 0-15,-12 11 0 16,-4 17 0-16,-11 23 1 16,-10-3 1-16,-5 14-1 15,-10-10 0-15,12-9 1 16,5-10 0-16,10-22-1 15,9-5 0-15,12-18-1 16,8 3-1-16,4 7 0 16,5 7 1-16,-6 18-1 15,1 3 0-15,1 15 1 16,-9 3-1-16,2 6 1 16,-6-2 1-16,0-9-2 15,10-6-2-15,9-23 2 16,4-12 0-16,12-31-1 15,0-11 1-15,10-21 0 16,2 2 0-16,-6 11 0 0,-4 10 1 16,-18 37 0-16,-1 11 0 15,-16 37 2-15,-10 12 0 16,-16 14 3-16,0 5 10 16,-1-24 5-16,8-8-1 15,17-36-1-15,8-10-11 16,7-31-4-16,11-16 1 0,13-13-1 15,-1-6-1-15,11 24-1 16,0 15-2-16,-18 37 0 16,-7 17 1-16,-3 28 2 15,-11 12 12-15,-10 1 25 16,-5-3 7-16,-4-21 2 16,-3-16-11-16,14-26-24 15,3-11-8-15,-5-17-4 16,0-7 0-16,-6-2-2 15,-6 0 1-15,4 18 0 16,1 6-1-16,12 22 3 16,6 6 17-16,-4-3 29 15,4-3 8-15,4-21 0 16,5-15-17-16,10-25-29 16,-8-13-9-16,5-10-46 15,-11 7-20-15,3 17-28 0,4 14-10 16,-18 18 29-16,2 2 9 15,0-6-27-15,-4-21-40 16,26-46-181-16,23-26 198 16</inkml:trace>
  <inkml:trace contextRef="#ctx0" brushRef="#br0" timeOffset="38983.3">19941 5390 483 0,'8'-10'165'0,"21"14"-142"15,11-8-5-15,14 3 24 16,2 2 9-16,17-1 14 16,10 3 1-16,31-4 3 15,24 1 3-15,36 3 4 16,13-3-4-16,30 5-17 15,19 2-12-15,22-6-11 16,10-2 8-16,7-5 11 16,-5 0 6-16,-7-3-4 15,-8 1-6-15,-28-1-11 16,-11 0 0-16,-39 11-2 16,-11 5-4-16,-30 8-9 15,-19-4-3-15,-16-7-8 16,-12-4-3-16,4-4-4 15,1 2-2-15,-11-7-21 16,-3 5-55-16,-25-7-175 0,-8 1-168 16,-21-17 245-16</inkml:trace>
  <inkml:trace contextRef="#ctx0" brushRef="#br0" timeOffset="39768.15">19584 3736 431 0,'-44'42'161'0,"5"6"-106"15,5-4-32-15,13-19-1 16,9-2-2-16,8-15-8 16,1-5-2-16,2-2-2 15,-3-1 3-15,3-1 25 16,0 0 11-16,-12-4 23 16,-5-1 5-16,-29-19-1 15,36 13-4-15,9-16-22 16,6-5-9-16,27-16-20 15,9-24-3-15,38-25 4 16,10-14 6-16,21-38 22 0,9-5 9 16,13-22 13-16,10-17 5 15,12-5 3-15,14-13-4 16,0 7-15-16,5 12-5 16,-6 16-27-16,-20 20-9 15,-19 18-6-15,-7 10-7 0,-21 15 0 16,-9 4-1-16,-18 6-1 15,-4-2-1-15,-6-6-2 16,8-7-3-16,11 6-44 16,-4 14-24-16,-9 30-70 15,-3 16-49-15,-12 30-96 16,-3 11 175-16</inkml:trace>
  <inkml:trace contextRef="#ctx0" brushRef="#br0" timeOffset="41679.1">18315 2939 113 0,'0'21'38'0,"-4"-19"-24"15,7-2-9-15,-3-7 24 16,-2 0 25-16,0 3 41 15,-3-6 21-15,1 5 18 16,1 0-8-16,1-5-25 16,2 4-20-16,0-19-37 0,4-6-15 15,8-26-7-15,3-19 4 16,8-27 21-16,6-20 12 16,6-42 18-16,-1-9 3 15,12-37-14-15,4-2-9 16,11 6-23-16,-7-3-9 15,-7 30-9-15,-8 5 1 16,-5 15 9-16,3 14 6 0,-1 24 3 16,1 15-3-16,-12 18-14 15,0 7-7-15,-8 8-7 16,-7 8-1-16,-7 27-1 16,-4 8-5-16,-5 14-114 15,3 11-89-15,3 12 122 16</inkml:trace>
  <inkml:trace contextRef="#ctx0" brushRef="#br0" timeOffset="43660.97">9865 2966 300 0,'-14'-25'82'16,"4"2"-96"-16,10 8-11 15,2 13 3-15,6 4 27 16,1 4 5-16,6 5 10 16,4-2 5-16,7 0 1 15,4-2-1-15,8-1-1 16,-3-2-1-16,5-1 6 16,5-1 3-16,-6-1 9 15,7-1 6-15,6 10 12 16,3-1 4-16,14 8-1 15,7 7-7-15,-2-5-17 16,2 5-8-16,-1-3-14 0,-3-1-4 16,19-3-5-16,2-4-4 15,14-1 0-15,2-4-1 16,9-2 0-16,5 2-1 16,0 2 0-16,9 6 1 15,2 9 2-15,0 4 1 16,0 2 5-16,0 2 0 0,-6-2 0 15,0-2 1-15,-3-5-2 16,4-3-2-16,1 2-3 16,-3-3 0-16,5 10 0 15,-2 2-2-15,-10 3 2 16,5 4-2-16,-3 7 5 16,0 0 3-16,1 5 4 15,-3-3-1-15,-3-7-4 16,3-1-3-16,-1-10-3 15,-2 4-1-15,4-5 0 16,-3 0-1-16,-4 4 0 16,2 0 0-16,-7 7 1 15,-4 3 0-15,3 5 0 16,-9-2 3-16,2 2 4 16,-8-6 1-16,6-9 2 0,5-5-2 15,-3-5-1-15,6 1-2 16,-7-4 0-16,9 1-2 15,-9-7-2-15,-3 3 0 16,-3 0 2-16,-12 2 3 16,7 5 26-16,-2 0 9 15,-13 2 10-15,-4 0 2 16,-16 1-21-16,-6-2-7 0,3 1-11 16,-8-6-1-16,-2-2-5 15,0 3-3-15,-10-4-2 16,3 1-1-16,-10-1-1 15,-1-6 0-15,-2 1-2 16,-1 2 0-16,4 1 0 16,-5-2-1-16,1 2 0 15,4-4-4-15,-7-4-29 16,3 4-53-16,-5 3-133 16,-10 7-125-16,-13 14 203 15</inkml:trace>
  <inkml:trace contextRef="#ctx0" brushRef="#br0" timeOffset="45542.89">8006 10624 80 0,'-1'-1'79'0,"0"0"19"16,0 0 6-16,0 0-4 16,0 0-29-16,0 0-15 0,-1-5-27 15,4-17-8-15,24-35-2 16,2 25 1-16,4 0 1 15,9 5 1-15,-1 4-4 16,-6-1-3-16,6 2-3 16,-7-6-2-16,5-6-3 15,9-3 1-15,6-11-1 16,11-5-2-16,14-12-1 16,0-4-1-16,9-3 1 15,-5-5 0-15,5-2 2 16,8-1 2-16,0-4-1 15,7 7 1-15,-2 3 3 16,3 3-1-16,8 3 3 16,0-4-1-16,10-5-1 15,7-3-1-15,8-1-4 16,2 0-2-16,11-2-4 16,-6-5 1-16,3-2-1 15,3 3 1-15,1 7 1 0,1 5-1 16,-5 4-1-16,0 0 0 15,-18-6 0-15,5 1 1 16,-2 2-1-16,6 7 0 16,3 3 5-16,-6-3 4 0,12-1 4 15,-12-4-1-15,-1 3-6 16,10 4-1-16,-10 7-2 16,1 3-1-16,1 3-1 15,-6-2 0-15,-11 0-1 16,1 1 0-16,-4-4 2 15,4 3-1-15,3 3 2 16,-4 1-1-16,0 6 1 16,-3 2 0-16,0 3-2 15,-2-1 2-15,-2 1-3 16,-5-2 1-16,-1 0 0 16,-7-2 1-16,-2 5-1 15,-2-3-1-15,-9 6-1 16,11 3 1-16,-3 0 3 15,-3 2 1-15,0-3-1 16,-4-2 0-16,6 3-1 0,1 2-1 16,-3-1 0-1,-3 2 0-15,-11-3-1 0,-1-2 1 16,5 4 0-16,-3 0 3 16,-10 4 0-16,1 4-1 15,-9 5-1-15,0 3 0 16,7 4 0-16,-3 1 1 0,4 1-2 15,-2 4 1-15,-10-4-1 16,-4 1 0-16,-8 4 1 16,-2-5-2-16,4 3 0 15,-5-1 1-15,-4-1-1 16,-1 4 4-16,-3 2 5 16,0-4 3-16,3 4 5 15,3 0 4-15,-6-3 1 16,5 3-3-16,-8-1-5 15,-3-2-6-15,2 3-5 16,-5-3 0-16,-5 1-1 16,1 4 1-16,-11 0-3 15,-2-1 1-15,-1 7-1 16,-6-4 3-16,-5 5-17 16,-2 3-34-16,-8 0-121 0,-2 9 108 15</inkml:trace>
  <inkml:trace contextRef="#ctx0" brushRef="#br0" timeOffset="53455.71">11955 12599 284 0,'-4'0'145'15,"-1"23"-32"-15,3 22-15 16,5 47-16-16,-2 21-9 16,18 39-10-16,2 7-2 15,-8-1-7-15,6-8 0 16,-13-14-9-16,-1-9-4 0,6-18-15 16,-8-12-8-16,-2-27-5 15,-1-10-6-15,-3-6-38 16,-1-3-37-16,-4-14-140 15,0-9 133-15</inkml:trace>
  <inkml:trace contextRef="#ctx0" brushRef="#br0" timeOffset="54438.86">11946 12611 314 0,'-3'4'114'16,"14"-3"-62"-16,5-6 10 15,10-23 28-15,5-13 1 16,15-24-6-16,7-5-2 0,14 2 0 15,10 10 0-15,12 18-11 16,1 10-10-16,17 9-25 16,0-1-11-16,13-6-14 15,8-2-4-15,0-5 0 16,12-5 1-16,-10 1 11 16,3 0 6-16,-11 11 16 15,-13 7 10-15,-12 21 1 16,-14 11-3-16,-26 27-4 15,-14 17 3-15,-22 22 5 16,-7 5-1-16,3 18-12 16,3-1-13-16,14 3-15 15,2 2-3-15,7-14-3 16,5 4-1-16,-5 4-2 16,2 12-1-16,-11 7 1 15,-10 0-1-15,-9-1 0 0,-2-12 2 16,-2-6-1-16,7-10-1 15,-3-13 1-15,-9-9 0 16,-1-4-2-16,3-1 1 16,-1-1-1-16,0-4 0 15,3-4 1-15,-9-9 0 16,-2-9 0-16,-3-4 1 0,-1-5 0 16,-2-3 0-16,-5-2 1 15,-4-1-2-15,-13 3 1 16,-6 2-1-16,-10-3 1 15,3 1-1-15,-5-5-1 16,2-1-1-16,1-2-1 16,-1 0 0-16,-4 1 0 15,6 1 0-15,-14 7 0 16,-3 1 0-16,-9 0 0 16,-12-5-1-16,1-7 0 15,6 0-1-15,-2-1-1 16,0 3 0-16,0 7 0 15,-6 0 0-15,6 3 2 16,7 6-2-16,2 17-3 16,-2 8 0-16,-9 0 2 0,-3-7 0 15,2-25 5-15,10-11 2 16,16-15 0-16,-6-7 1 16,10-5-2-16,-10-4-1 15,-4-2-1-15,12 5 0 16,3 0-1-16,11 1 0 15,12-2 0-15,3-5-1 16,2-7 1-16,5 1 1 0,0-4 0 16,-3 0 0-16,1 2 1 15,-2-4-1-15,0 0 0 16,2-1 0-16,6-4-1 16,2-1-13-16,4-9-69 15,8-2-56-15,-2-6-170 16,15-1 189-16</inkml:trace>
  <inkml:trace contextRef="#ctx0" brushRef="#br0" timeOffset="56985.37">12148 16206 123 0,'6'3'114'0,"-2"-3"30"15,-1-10-14-15,-3-6-13 16,5-22-28-16,2-11-17 0,3-28-19 16,2-22 2-16,-2-17 4 15,-3-10 2-15,-3-8 1 16,-2 6 1-16,-1 19 9 15,2 19 0-15,0 37 2 16,3 21-8-16,-2 18-18 16,-2 2-9-16,4 22-15 15,-2 1-6-15,4 21-8 16,6 29-2-16,8 28 1 16,3 16 2-16,15 17 4 15,-2-6-2-15,0-21-1 16,1-8-4-16,-11-25-5 15,-1-14-9-15,-6-20-75 16,-11-10-48-16,-5-11-102 0,-7-6-70 16,-12-13 197-1</inkml:trace>
  <inkml:trace contextRef="#ctx0" brushRef="#br0" timeOffset="57500.75">12195 15798 276 0,'0'0'178'0,"4"0"26"16,8-8-104-16,2-8-7 0,13-10-35 16,6-1-22-16,6 0-30 15,11 5-17-15,8 8-56 16,-11-2-36-16,-7 5-47 16,-8 5-2-16,-17 0 42 15,2 5 36-15,5 8 52 16,-2-1 15-16,2 12 10 15,7 8 12-15,-3 15 58 16,0 7 28-16,-1 18 44 16,-3 7 12-16,-1 4-13 15,0 4-7-15,0-2-10 16,0-3-8-16,-6-14-21 16,-5-10-12-16,-5-22-24 15,1-9-12-15,-2-21-11 16,-2-10-6-16,-10-27-4 0,-8-16-2 15,-13-29-10-15,-7-14-3 16,7-9-11-16,3 0 0 16,23 15-3-16,11 18 0 15,18 25-2-15,5 8 0 16,7 20-1-16,7 6 3 16,-8 3 0-16,-5 5-2 0,-8 15 2 15,-15 0 0-15,-13 26 4 16,-4 9 2-16,-35 14 2 15,-6 15 1-15,-15-5-9 16,0-6-21-16,13-19-123 16,10-20-62-16,16-27-205 15,10-24 238-15</inkml:trace>
  <inkml:trace contextRef="#ctx0" brushRef="#br0" timeOffset="57908.02">13066 15547 180 0,'30'42'137'0,"-7"27"34"15,-4 10 6-15,-2 14 20 0,-3 4-13 16,-1-6-18-16,-3-6-15 16,-6-8-23-16,0-8-17 15,-4-9-28-15,-1-5-12 16,-4-17-26-16,0-7-10 15,-5-18-14-15,-4-11-6 16,-8-23-6-16,2-22 1 16,5-27-4-16,6-14 1 0,17-11-6 15,6 0-1-15,13 2-3 16,4 5-1-16,5 1 0 16,5 17 1-16,2 18 2 15,0 6 0-15,-13 24 1 16,-5 3 0-16,-14 22 0 15,-11 13 2-15,0 20 4 16,-13 1 2-16,-17 20 7 16,-2 1 0-16,-13 6-3 15,8 3-2-15,5-14-36 16,6-11-50-16,14-24-167 16,3-12-94-16,14-27 198 15</inkml:trace>
  <inkml:trace contextRef="#ctx0" brushRef="#br0" timeOffset="58350.09">13493 14887 481 0,'-15'21'240'0,"7"27"-57"15,2 17-11-15,3 22 1 16,1 9-28-16,4 16-49 15,-2-1-20-15,6-7-25 16,5-10-10-16,2-31-11 16,13-9-7-16,2-25-10 15,3-10-2-15,10-19-3 16,-3-10 3-16,12-19 4 16,5-12 5-16,3-14 9 15,2-4-1-15,-18-10 1 16,-9 0 2-16,-21 8 20 15,-12 8 16-15,-3 27 43 16,-12 17 5-16,-10 30-5 16,-3 15-9-16,-19 29-26 15,-4 5-5-15,8 2-5 16,5-7-7-16,23-24-17 0,10-7-9 16,14-15-17-16,9-7-7 15,14-3-4-15,4-2 1 16,8-3-3-16,2 1-18 15,-10 0-173-15,-3-1-88 16,-4 3-256-16,7 5 298 16</inkml:trace>
  <inkml:trace contextRef="#ctx0" brushRef="#br0" timeOffset="59234.18">14563 14832 175 0,'-5'-10'154'0,"4"10"15"16,2 22-42-16,5 14-18 15,6 30-25-15,1 9-3 16,9 14-11-16,1 2-8 15,4-6-10-15,5 2-3 16,2-16 1-16,1-10-3 16,-3-18-7-16,-4-17-4 15,-5-20-4-15,-1-6 2 16,-5-20 1-16,0-12-2 0,-7-22-11 16,0-15-6-16,-7-16-10 15,1 5-1-15,4 17-2 16,-4 17 1-16,3 24 8 15,1 14 4-15,-2 25 3 16,-2 9 0-16,7 35-7 16,-4 5-2-16,3 10 7 15,5-1 8-15,-1-19 13 16,3-8 4-16,-1-26 4 16,0-13-3-16,1-18 4 15,-2-13 2-15,2-23-9 16,-2-6-3-16,-3-23-21 15,4 1-8-15,2 2-53 16,5 3-51-16,0 11-142 0,3 5-64 16,5 7 182-16</inkml:trace>
  <inkml:trace contextRef="#ctx0" brushRef="#br0" timeOffset="59616.82">15699 14919 397 0,'-20'24'202'0,"-2"10"-69"15,-5 1 10-15,-5 7-17 16,-4 4 11-16,-4 5 14 16,2 5-11-16,0 2-15 15,8-3-27-15,9-12-37 16,6-9-15-16,18-17-21 15,-2-9-6-15,12-11 0 16,0-7-2-16,8-15-1 16,3-7-1-16,4-11-4 15,1-6 0-15,0 5 4 16,3 5 4-16,-8 6 3 16,-1 6-1-16,-8 5-2 0,2 5-6 15,-6 13-4-15,0 5-3 16,-2 10-5-16,-3 4 1 15,0 5-9-15,-3 3-23 16,-2 11-112-16,1 5-80 16,1 5-254-16,-2-1 286 15</inkml:trace>
  <inkml:trace contextRef="#ctx0" brushRef="#br0" timeOffset="59845.86">15905 14445 496 0,'-6'-5'261'0,"1"27"-74"15,-4 9-8-15,0 16-34 16,8 13-15-16,-4 2-23 16,5 7-17-16,0 7-33 15,3 3-19-15,1 0-22 16,2 0-6-16,5-7-48 15,-4-8-55-15,7-12-129 16,-5-11-60-16,1-13 165 16</inkml:trace>
  <inkml:trace contextRef="#ctx0" brushRef="#br0" timeOffset="60172.86">15823 15164 320 0,'-5'-24'193'0,"5"0"-22"16,12 2-68-16,4-10-24 15,11-4-37-15,4-7-8 0,9-5-24 16,9 8-6-16,2-2-7 16,5 7-2-16,3 5-1 15,-5 1 4-15,-3 10 24 16,-7 4 25-16,-25 14 61 16,0 8 37-16,-21 17 42 15,-7 9-4-15,-15 22-21 16,-13 9-20-16,-9 15-20 15,-1-1-6-15,7-11-13 16,14-6-13-16,22-20-38 16,7-5-18-16,20-14-25 15,3-7-5-15,13-13-4 16,1-6-5-16,-8-18-95 16,5 0-62-16,-8-9-183 0,-6-7-97 15,16-17 281-15</inkml:trace>
  <inkml:trace contextRef="#ctx0" brushRef="#br0" timeOffset="60554.83">16402 14448 533 0,'-13'13'253'0,"2"2"-102"0,4 6-43 16,7 7 7-16,1 14-10 15,10 14-6-15,1 14-5 16,-2 6-7-16,3 4-9 16,-4-6-3-16,4-16-10 15,0-14-11-15,0-20-22 16,-2-9-8-16,2-15-8 16,6-3 2-16,1-20-3 15,3-12 0-15,5-13-2 16,1-7 2-16,2 0 17 15,5 8 4-15,-4 15 16 16,-5 11-3-16,-2 21-7 16,-11 4-9-16,-2 16-12 15,0 9-3-15,-7 9-10 0,-5 7 0 16,-2 7-38-16,-4-2-47 16,-9 1-135-16,3 2-70 15,-19-8-121-15,-7-3 229 16</inkml:trace>
  <inkml:trace contextRef="#ctx0" brushRef="#br0" timeOffset="61150.75">15685 15075 196 0,'-5'-6'138'16,"-2"-3"12"-16,-4-2-7 15,-6 4-19-15,-2 1-6 16,-8 6-12-16,-1 8-5 16,-5 13-3-16,-2 8-4 0,-3 15-7 15,5 10-6-15,3 11-10 16,3 6-6-16,19-2-8 15,1-13-13-15,10-18-18 16,7-15-9-16,4-23-13 16,7-8 1-16,6-21-1 15,11-8 2-15,4-15 1 16,0-3 6-16,-4 2 15 16,-7-1 13-16,-8 17 23 15,-6 1 5-15,-8 13 8 16,-1 11-2-16,-6 2-12 15,1 12-8-15,4 19-14 16,-2 3-8-16,0 19-11 16,4 9-7-16,-5-4-6 15,-1 2-18-15,4-9-109 16,-1-10-72-16,4-7-240 0,-8-13 255 16</inkml:trace>
  <inkml:trace contextRef="#ctx0" brushRef="#br0" timeOffset="63181.47">13915 12096 101 0,'0'12'89'0,"0"-12"42"16,5-5-4-1,4-17-19-15,2-4-9 0,6-18-17 16,5-7-5-16,-1-16-7 16,6-10-1-16,14-22-7 15,6-14-4-15,33-24-10 16,12-18-8-16,16-33-15 15,5-3-8-15,6-19-11 16,-5-4 1-16,-15 28 7 16,-1 1 1-16,-26 19 1 15,-3 21-4-15,8 4-7 16,-8 6-2-16,4 14 0 16,-3 1-1-16,-2 0 3 15,2 2 2-15,-1 4 3 16,8-3 1-16,2 0-1 15,-4-2 0-15,0 1-1 0,-7-1-1 16,-8 7-1-16,0 7-3 16,-2 11-1-16,-1 10 3 15,2 16 12-15,-3 7 6 16,-4-5 3-16,5-3-1 16,3-4-14-16,4-6-5 15,9 8-4-15,-4 4-1 16,-6 5 1-16,-5 8-2 0,-12-5 5 15,4-2 5-15,0-2 8 16,5 1 4-16,4 4 0 16,1 7-3-16,-2 4-6 15,-4 1-2-15,-18-1-1 16,-2-3 0-16,-5-2 2 16,-1 2 2-16,12 7 2 15,-9 3 2-15,5 8 3 16,-4 0 1-16,-1 9 3 15,-1-2-1-15,-1 3 0 16,-1 9 0-16,-15 6-6 31,-6 4-3-31,0 0-7 0,13 0-4 0,-9 1-1 0,-3 1-1 16,-8 4 0 0,1 1-2-16,4 7-37 0,-5-1-69 15,-6 3-185-15,-7 4 186 16</inkml:trace>
  <inkml:trace contextRef="#ctx0" brushRef="#br0" timeOffset="66703.81">20763 8484 266 0,'-31'2'186'0,"29"3"-11"16,4-9-50-16,2-3-25 0,5-9-25 15,2-7-9-15,3-3-9 16,2 2-1-16,0 4-4 16,1-3-3-16,-4 3-6 15,-1 0-1-15,0-1 6 16,-2-2 4-16,0-2 5 16,-1-2-3-16,-7 2-1 15,-2 8 5-15,-7 11 17 16,-7 6 4-16,-10 15 1 15,-5 11-4-15,-3 14-7 16,1 2 1-16,9 8 1 16,0-6-2-16,13-8-21 15,8-3-9-15,1-13-20 16,12-3-7-16,5-8-8 0,-2-5-2 16,4-3 2-16,-3 1-2 15,-2-5-67-15,-1-1-60 16,-1-6-158-16,0-3-89 15,1 3 225-15</inkml:trace>
  <inkml:trace contextRef="#ctx0" brushRef="#br0" timeOffset="73314.81">14032 11982 21 0,'5'-73'15'0,"5"42"14"16,1-5 0-16,1-9 18 16,2 2 14-16,2-1 19 15,1-1 4-15,3 9-11 16,-4-4-14-16,1-4-24 15,1 1-8-15,2-4-14 16,3-1-4-16,3-3-5 16,3 5-4-16,7 0 1 15,2-1 0-15,-4 1 0 0,-3-4 1 16,-5-8 0-16,-1-1-1 16,0-8 2-16,2-2 0 15,-9 5-2-15,2 7-1 16,1 10 0-16,-3 6 0 15,1 3 0-15,-2-2 1 16,5-4 0-16,0-7-1 16,8-8 2-16,-2-8-2 15,6-5 2-15,1 2 0 0,-4 4 1 16,6 7 2-16,-10 8 0 16,-4 3-1-16,8 3-1 15,-6-2-2-15,4-7-1 16,4-1-1-16,-2-9-6 15,2-3 0-15,5-3 0 16,1 0 1-16,6 5 5 16,0 3 0-16,-1 7 1 15,-4 4-1-15,-8-3 1 16,3 5 0-16,-3-7 0 16,9-3 0-16,2-3 0 15,-4-5 0-15,5-1-1 16,-3-1 1-16,10 5 0 0,-5 1 0 15,-4 8 0-15,4 6 0 16,-7 5 0-16,1 2-5 16,-1-3-10-16,-7-5-4 15,1-4-3-15,1-4 5 16,6-3 9-16,1 0 5 16,10 2 5-16,-7 5-1 15,6 7 3-15,-10-3-2 16,-8 1-2-16,6-1-3 0,-5-11-13 15,9 0-11-15,-4-11-23 16,3 1-7-16,-1 2 2 16,4 10 13-16,3 8 25 15,-7-1 11-15,2 7 18 16,-10-8 2-16,1 1-1 16,7 5-3-16,1-4-7 15,3 1-1-15,0-8-6 16,-1-3-3-16,-1-9-7 15,1 3-1-15,-1 8 6 16,-2 6 5-16,-14 15 16 16,-2 8 7-16,-3 12 10 15,-3 4 1-15,7 2-10 0,-4-2-7 16,0-5-11 0,1 0-2-16,0 2-4 0,0 0-2 15,-4 7 1-15,-4 0 1 16,-2 3 2-16,-4 6 1 15,0 2 1-15,-7 3-1 16,-2 6-6-16,-2 0-3 16,-7 2-6-16,-2 4-1 15,-3 0 5-15,-1 4 4 0,-8 4 4 16,-5 5 1-16,-9 12 5 16,-3 8 1-16,-11 13 7 15,-5 0 2-15,-1 2 1 16,-5 0-1-16,0-3-12 15,2 5-6-15,-5 13-15 16,-5 6-4-16,-16 17 2 16,0 8 6-16,-4 8 17 15,-3-5 4-15,21 2 10 16,-4-2 2-16,-7 1 0 16,9 9-3-16,-10 11-7 15,5 12-4-15,-1 18-31 16,-11 6-24-16,-1 11 30 15</inkml:trace>
  <inkml:trace contextRef="#ctx0" brushRef="#br0" timeOffset="75278.32">7968 10650 60 0,'0'-1'49'0,"14"-16"6"16,42-38-6-16,-21 27-9 0,8-1-17 15,7 0-7-15,0-3-7 16,-3-8 0-16,2-1 1 15,-2-6 0-15,3-4 1 16,7 2 0-16,9-7-2 16,2-2-3-16,8 0-1 15,0 2-2-15,-8 4-1 16,-1 4 1-16,-1 1 1 16,1 2 2-16,7-7 2 15,1-2 0-15,-1-8-3 16,2-1-1-16,0 9-4 15,2 7 1-15,2 12 0 16,-7 1 3-16,-8 6 3 16,-6-5 1-16,-6 2-1 15,2-3 1-15,10-7-3 16,5-2 0-16,-1-12-1 0,4 0 1 16,-6 4-3-16,-7 3 1 15,1 8-3-15,-2 9 0 16,-4 1 0-16,9 7 0 15,-1-1 1-15,-1-2 0 16,9 2 1-16,-8-10 1 16,12-2-2-16,2-5 1 15,-7-4-1-15,9 6 0 0,-4-2 0 16,1 3 0-16,8 4-1 16,4-2 0-16,1-2 0 15,7-1 1-15,0-3-1 16,-1-5 1-16,6-1-1 15,0 0 0-15,0 1 1 16,-3 9-1-16,-4 6 0 16,1 1 2-16,-2 4-1 15,3-4 1-15,-5-5 1 16,3-1 0-16,10-1 0 16,-5-2 0-16,-3 5 0 15,-6-2-1-15,-10 1-2 16,-1 2 0-16,2-1 0 15,-3 3 0-15,-3-1 1 16,0 0-1-16,-2-2 0 0,9-2 0 16,-3-1 0-16,-1-2 1 15,-4 1 0-15,-7-2 1 16,-7 1-1-16,2 7 0 16,7-2-1-16,3 3 2 15,4-4-2-15,4-3 0 0,-3-5-1 16,2 1-1-16,10-3-3 15,0-4 1-15,0-3 1 16,-3-3 0-16,-9 3 6 16,-3 8 1-16,3 9 3 15,-7 6 1-15,-5 4-2 16,1 2-1-16,1 2-3 16,4-2 1-16,11-4-2 15,0-3 1-15,-3-1-1 16,3 0 0-16,-8 0 1 15,-9-3-1-15,-4 8-1 16,-4 1 2-16,1 11 11 16,3 4 5-16,-4 0 10 15,-7-1 2-15,5-9-8 16,1-2-5-16,5-6-9 16,7 0-3-16,-1 5-4 15,-2 0 0-15,-13 5 5 0,-6 6 6 16,-14 2 15-16,-2 6 2 15,6-2 3-15,3 2-2 16,3 1-13-16,-2-4-3 16,0 0-6-16,1-1-3 0,-2-2-7 15,-2 3-14-15,-8-1-65 16,-4 2-72-16,-14 7 97 16</inkml:trace>
  <inkml:trace contextRef="#ctx0" brushRef="#br0" timeOffset="77110.25">10155 3072 27 0,'45'7'7'16,"5"-7"-1"-16,5-9-3 16,4-2 1-16,15 1 9 15,-3 8 8-15,3 9 11 16,-1 9 2-16,-12 13-7 15,0 3-7-15,-4 2-8 16,6 0 0-16,6-8 5 16,2-3 3-16,0-7 4 15,0 0-1-15,-4-8-3 16,3 2-1-16,15 1 2 16,-5-2 3-16,-1-1 14 15,-1-4 4-15,-13-1 7 16,4 0-1-16,13 9-5 15,-2-4-3-15,4 0-10 0,-5 2-4 16,-7-10-9-16,3 6-3 16,7 6-2-16,1-2-2 15,-3 2-2-15,0-2-3 0,-11-1-2 16,3 3 0 0,15 0-1-16,2 2-1 0,-6-4 0 15,-8-7 1-15,-11 8-1 16,-6 0 4-16,5 7 1 15,7 8 1-15,-7-1 3 16,1 2-2-16,-10-7-1 16,-2-3-2-16,3-8-2 15,0-7-1-15,15-2-2 16,5-2 1-16,-3-2 1 16,1 3-2-16,-10 2 2 15,-7 3-1-15,-3 1-1 16,-2 5 1-16,0-1-1 15,-2 3 0-15,1 5 6 16,0 0 2-16,-3 7 10 16,-7 1 2-16,6 4-3 15,0 0-2-15,5-1-8 16,7 5-1-16,5-7-4 0,5 4 1 16,-1-7-2-16,-4-7 2 15,-5 1 0-15,-3-6-1 16,4 4 3-16,2 4 1 15,4 0 0-15,6 7 0 0,-14 1 0 16,3 3-3-16,-4 1 0 16,-9 1-1-16,16-2-1 15,-1 0 2-15,10-3 0 16,-3-9 2-16,1 1 5 16,-2-7 1-16,-8 2-2 15,4 0-1-15,2-7-5 16,1 7 0-16,6-1 0 15,-7 0-2-15,0 8 0 16,3 2-1-16,-1-2 1 16,10-1 1-16,9-1-1 15,-6-7 0-15,-2 0-1 16,0 3 1-16,-5-2-1 16,2-1 1-16,8 2-1 15,-5 4 1-15,-7-1-1 16,-2 1 1-16,-9-3-6 15,3-1-5-15,11-2-30 0,1-1-19 16,7 0-43-16,-1 1-31 16,-7 5 89-16</inkml:trace>
  <inkml:trace contextRef="#ctx0" brushRef="#br0" timeOffset="110815.37">8379 12000 346 0,'-5'-4'195'15,"5"-3"-51"-15,7 5-36 16,-1 0-7-16,5 5-43 16,0 3-13-16,-1-1-20 15,4 0-8-15,2-5-64 16,-1-1-64-16,6-3 72 0</inkml:trace>
  <inkml:trace contextRef="#ctx0" brushRef="#br0" timeOffset="110977.78">9083 12095 547 0,'24'11'189'16,"-7"-2"-159"-16,-4-5-26 15,-2-4-5-15,1-3-46 16,0-3-63-16,4-2 72 16</inkml:trace>
  <inkml:trace contextRef="#ctx0" brushRef="#br0" timeOffset="111141.46">9640 12265 650 0,'5'22'228'0,"-3"-7"-213"15,7-8-32-15,-1-7-102 0,-3-5-108 16,15 1 142-16</inkml:trace>
  <inkml:trace contextRef="#ctx0" brushRef="#br0" timeOffset="111275.37">10106 12468 213 0,'18'13'67'0,"5"-2"-61"0,-5-5-16 16,-4 0 5-16,6-4 5 16</inkml:trace>
  <inkml:trace contextRef="#ctx0" brushRef="#br0" timeOffset="111440.03">10695 12705 579 0,'18'27'197'0,"1"2"-189"15,8-2-10-15,-2 0 2 16,2-3-41-16,2-5 32 0</inkml:trace>
  <inkml:trace contextRef="#ctx0" brushRef="#br0" timeOffset="111589.29">11334 13157 709 0,'19'13'248'0,"0"-15"-250"16,-1 0 5-16,5-6-43 15,1 3-63-15,1 5 74 16</inkml:trace>
  <inkml:trace contextRef="#ctx0" brushRef="#br0" timeOffset="111766.07">11621 13243 423 0,'16'18'274'15,"6"10"-15"-15,0-10-55 16,5 4-13-16,-1-4-70 15,-1-5-34-15,0 0-52 16,-5-1-1-16,-8 2 8 16,-3 5 0-16,-6 8-6 15,-1 0-29-15,-1 0-108 16,0-6-78-16,-1-14 108 0</inkml:trace>
  <inkml:trace contextRef="#ctx0" brushRef="#br0" timeOffset="112746.06">6455 9025 159 0,'-19'47'104'0,"14"-36"-15"16,2-10-16-16,1-20-56 16,1-6-59-16,5-9 29 15</inkml:trace>
  <inkml:trace contextRef="#ctx0" brushRef="#br0" timeOffset="112908.8">6614 8197 97 0,'0'-23'108'15,"-2"0"-7"-15,0 0-16 16,1 1-43-16,1 4-40 16,3-2-25-16,1 2 17 15</inkml:trace>
  <inkml:trace contextRef="#ctx0" brushRef="#br0" timeOffset="113073.36">6848 7342 217 0,'-8'-30'127'0,"-1"-7"-43"15,7 7-9-15,-1-1-42 16,0 0-46-16,11 8 7 15</inkml:trace>
  <inkml:trace contextRef="#ctx0" brushRef="#br0" timeOffset="113260.98">6958 6668 279 0,'-8'-29'207'15,"-1"0"-19"-15,4-3-40 16,-3 1-38-16,7 1-65 16,2 2-18-16,-1 1-31 15,5 7-38-15,-3 3-140 0,-2-3 122 16</inkml:trace>
  <inkml:trace contextRef="#ctx0" brushRef="#br0" timeOffset="113727.8">7466 4733 309 0,'-10'3'220'0,"-1"-16"59"16,1-4-121-16,1-4-25 15,3-1-55-15,0 4-83 16,3 5-62-16,6 13 46 16</inkml:trace>
  <inkml:trace contextRef="#ctx0" brushRef="#br0" timeOffset="114834.9">10193 3842 382 0,'-19'-18'159'16,"8"10"-69"-16,12 8-76 16,9 0-12-16,-1-1-2 15,15 9 0-15,6 3 0 16,10-2 0-16,10 11-25 15,19-4-132-15,7-4 114 16</inkml:trace>
  <inkml:trace contextRef="#ctx0" brushRef="#br0" timeOffset="114984.54">11392 4287 164 0,'50'48'126'16,"-1"-14"-2"-16,-1-18-48 15,-1-12-22-15,-7-4-32 16,0 4-12-16,3 19-96 16,-3 23 68-16</inkml:trace>
  <inkml:trace contextRef="#ctx0" brushRef="#br0" timeOffset="115122.64">12228 5216 147 0,'20'52'130'16,"-2"-13"11"-16,-1-12-33 16,1-10-116-16,-3-6-86 15,0 3 59-15</inkml:trace>
  <inkml:trace contextRef="#ctx0" brushRef="#br0" timeOffset="115282.25">12532 6135 227 0,'3'40'125'0,"5"5"-14"15,-4-7-68-15,4-4-33 16,0-3-35-16,0-3-102 16,3 9 89-16</inkml:trace>
  <inkml:trace contextRef="#ctx0" brushRef="#br0" timeOffset="115504.75">12620 7290 992 0,'-14'52'360'0,"3"1"-243"16,4-4-158-16,2-2 47 15,-1-10-7-15,6-6-26 16,10-4-52-16,0-2-23 16,6 1-64-16,-6 2-7 0,-1 9-92 15,-7 7 167-15</inkml:trace>
  <inkml:trace contextRef="#ctx0" brushRef="#br0" timeOffset="115669.55">12620 8281 598 0,'-5'57'260'16,"-3"2"-112"-16,7 3-97 16,-1-6 13-16,1-14-3 15,7-3-9-15,-3-10-21 16,0-5-24-16,5 7-60 16,-2 0-31-16,2 2-124 15,0 12 130-15</inkml:trace>
  <inkml:trace contextRef="#ctx0" brushRef="#br0" timeOffset="115808.74">12691 9383 504 0,'0'47'199'16,"-2"-5"-97"-16,-1-2-96 15,1-1-15-15,0-5-34 0,1-2 26 16</inkml:trace>
  <inkml:trace contextRef="#ctx0" brushRef="#br0" timeOffset="115988.19">12733 10374 645 0,'-1'64'154'0,"5"-14"-263"15,4-4 31-15,7-1 73 16,-2-4-16-16,1-5-67 16,-4-6-54-16,-1 1 79 15</inkml:trace>
  <inkml:trace contextRef="#ctx0" brushRef="#br0" timeOffset="116165.87">12942 11266 845 0,'3'53'247'0,"-1"-11"-307"16,1-5 24-16,7-15-10 16,0-9-63-16,1-11 67 15</inkml:trace>
  <inkml:trace contextRef="#ctx0" brushRef="#br0" timeOffset="116354.24">13055 11735 386 0,'13'25'192'0,"-5"3"-66"16,-1-4-38-16,1 1-53 15,1-1-24-15,-3-4-52 16,-1-5-31-16,1-5-117 0,-4-1 121 16</inkml:trace>
  <inkml:trace contextRef="#ctx0" brushRef="#br0" timeOffset="149646.78">1642 1240 206 0,'-10'27'152'16,"-6"22"29"-16,-2 18-17 16,-5 26-31-16,0 10-18 15,-2 19-21-15,-2 0-11 16,-3 2-20-16,0 0-7 0,-5-8-18 15,3-5-7-15,-2-19-14 16,0-4-5-16,16-18-6 16,3-9 0-16,7-20-53 15,5-16-43-15,-3-22-126 16,4-11-99-16,7-15 195 16</inkml:trace>
  <inkml:trace contextRef="#ctx0" brushRef="#br0" timeOffset="150209.07">1557 1301 213 0,'-2'42'152'16,"12"13"16"-16,-3 12-20 16,6 24-43-16,3 1-12 15,-6 9-16-15,1-8-12 0,-1-4-17 16,2-7-4-16,-3-17-4 16,3-8-3-16,-1-20-9 15,-5-11-5-15,9-15-8 16,-3-7-3-16,1-23-1 15,8-14-1-15,2-22 0 16,-1-9-1-16,2-28-3 16,-5-5-1-16,-7-13-1 15,1-2-2-15,2 18-1 16,2 9-1-16,-4 22 1 16,4 10 4-16,-3 15 17 15,-2 7 10-15,4 16 14 16,-1 9-1-16,-14 15-14 15,5 14-7-15,0 22-8 16,-2 15 4-16,4 33 15 0,-7 10 7 16,-8 14 8-16,6 1-3 15,-3-18-14-15,6-5-8 16,8-21-13-16,-9-6-5 16,10-4-7-16,-8-12-37 15,6-4-95-15,5-4-46 16,-1-7-79-16,6-1-5 0,-5-7-30 15,-2-12 183-15</inkml:trace>
  <inkml:trace contextRef="#ctx0" brushRef="#br0" timeOffset="150541.68">2289 2427 263 0,'29'-21'161'0,"10"-5"4"15,-5-10-21-15,-1-9-14 16,4-3-3-16,-6-14 6 15,1-1 3-15,7 3-4 16,-7 6-6-16,-4 3-21 16,-3 4-14-16,-13 9-15 15,-9-2-6-15,-11 11-4 16,-9 6 0-16,-12 15-9 16,-5 8-4-16,-6 29-16 0,-8 18-4 15,-10 13 5-15,-1 9 3 16,1 3 8-16,14-8-1 15,21 0-16-15,10-7-9 16,20-9-13-16,6-8-6 16,12-7 0-16,10-8-2 15,4-15 2-15,3-8-50 16,4-7-135-16,-1-5-82 0,-1-6-164 16,4-2-64-16,-5-15 317 15</inkml:trace>
  <inkml:trace contextRef="#ctx0" brushRef="#br0" timeOffset="151057.44">3211 1791 458 0,'-10'-8'262'0,"-24"12"-34"16,-7 4-14-16,-8 20-57 15,-10 9-22-15,6 12-34 16,4 5-18-16,0 8-29 16,4 2-8-16,15-3-17 0,10 1-8 15,15-8-10-15,7-8-5 16,9-16-2-16,8-6 0 16,13-17-1-16,1-7 1 15,3-16 0-15,-2-15 2 16,1-22 1-16,0-9 1 15,2-10 1-15,0-2-1 16,-8-10 13-16,5-9 11 0,-15-14 20 16,-5-8 6-16,-6-3-2 15,-8 8-5-15,6 24-6 16,1 17 2-16,2 34 0 16,-2 15-2-16,-7 22-10 15,0 15-7-15,-5 17-10 16,-4 10 1-16,2 14 2 15,0 0 2-15,2 13-2 16,-3 5-3-16,-1 12-8 16,-3 4-3-16,1-9-2 15,5-6-1-15,3-19 0 16,6-3-2-16,6-13-109 16,6-6-64-16,-3-7-146 15,-3-9-68-15,-1-7-69 0,-4-9 270 16</inkml:trace>
  <inkml:trace contextRef="#ctx0" brushRef="#br0" timeOffset="151257.34">3460 1858 457 0,'-10'31'290'15,"8"9"-62"-15,-3-6-13 16,1 5-37-16,0 2-60 15,1 0-30-15,3 1-54 16,-1-4-15-16,1-2-84 16,6-6-75-16,-4-7-131 15,8-4-133-15,8-18 250 16</inkml:trace>
  <inkml:trace contextRef="#ctx0" brushRef="#br0" timeOffset="151402.34">3474 1654 430 0,'0'-40'226'0,"-4"6"-77"0,5 8-41 15,1 7-99-15,4 1-48 16,8 7-162-16,0 4 136 16</inkml:trace>
  <inkml:trace contextRef="#ctx0" brushRef="#br0" timeOffset="151906.5">4154 1596 283 0,'0'-20'196'0,"-7"12"50"16,-4 0-103-16,-12 6 37 15,-4 13-31-15,-18 14-13 16,-6 10-6-16,5 27-26 16,-6 7-4-16,0 6-10 15,3-4-9-15,4-8-21 16,11-5-14-16,20-8-22 16,9 0-8-16,9-14-9 15,7-3-3-15,8-8-2 16,6-10-1-16,3-11-1 0,-1-11 0 15,7-17 1-15,-4-8 2 16,-1-20 5-16,4 1 1 16,-7-8 0-16,2-1 6 15,-2 0 21-15,-4-2 8 16,-7 8 30-16,-1 11 11 16,-6 23 11-16,-2 8 6 15,-2 12-12-15,-4 6-12 0,0 15-25 16,0 5-14-16,1 17-17 15,2 0-5-15,4 6-11 16,7-3-1-16,-4-6-2 16,3 2 0-16,1-5-6 15,-3 2-58-15,8-3-143 16,-3-4-83-16,-5-4-229 16,-4-1 313-16</inkml:trace>
  <inkml:trace contextRef="#ctx0" brushRef="#br0" timeOffset="199920.78">1219 4662 140 0,'3'29'122'0,"2"-14"25"15,0-3-12-15,0-12-23 16,3-6 2-16,-1-15 9 16,1-11 1-16,3-23-15 0,5-15-14 15,8-26-38-15,10-14-13 16,13-24-17-16,-7-11-4 15,5-1 4-15,-3 7 2 16,-10 24 10-16,1 16 1 16,-9 28 1-16,-3 15-4 15,-10 11-9-15,5 10-2 16,-7 6-10-16,0 1-1 0,5 22-6 16,-1 8-4-16,1 27-1 15,5 20-1-15,7 38 3 16,2 18 0-16,4 19 1 15,-1 1-1-15,1-1-1 16,2-11-2-16,-3-9-1 16,-1-15 1-16,-4-24-1 15,-2-12 3-15,-9-26-5 16,1 1-20-16,-9-16-117 16,-5-2-67-16,-1-9-224 15,-1-9 251-15</inkml:trace>
  <inkml:trace contextRef="#ctx0" brushRef="#br0" timeOffset="200102.87">1554 4297 332 0,'7'-1'216'16,"7"-23"14"-16,9-9-36 15,11-10-31-15,5 0-35 16,10 1-64-16,8 8-20 15,6 3-31-15,3 1-5 16,5 11-95-16,0-1-78 0,-6 12 103 16</inkml:trace>
  <inkml:trace contextRef="#ctx0" brushRef="#br0" timeOffset="200356.74">2801 3743 322 0,'-20'2'212'0,"-18"13"0"16,-12 13-22-16,-9 22 3 15,-8 10-11-15,7 18 3 16,-7 1-9-16,8-4-33 16,13-7-26-16,12-12-53 0,24-9-22 15,18-16-30-15,14-1-8 16,15-10-3-16,10-3 0 15,5-8-95-15,3-12-80 16,13-22-129-16,0-12-72 16,17-27 235-16</inkml:trace>
  <inkml:trace contextRef="#ctx0" brushRef="#br0" timeOffset="200566.27">3248 3761 307 0,'-8'-12'237'0,"-12"15"20"15,-7 7-31-15,-12 19-55 16,-6 8-19-16,-6 16-6 16,4 3-13-16,16-3-33 15,5 1-22-15,16-11-40 16,5-5-16-16,12-6-18 16,10-7-1-16,18-11-84 15,2-10-80-15,14-17-147 16,4-10-110-16,8-18 260 15</inkml:trace>
  <inkml:trace contextRef="#ctx0" brushRef="#br0" timeOffset="200770.04">3754 3590 549 0,'-28'8'332'16,"-17"27"-20"-16,-8 16-33 15,-8 18-62-15,5 2-41 16,10-2-74-16,12-2-31 15,16-7-46-15,14-4-12 16,3-10-11-16,8-9 0 16,14-14-2-16,-1-6-42 0,24-10-137 15,-4-9-73-15,4-11-249 16,-1-6 299-16</inkml:trace>
  <inkml:trace contextRef="#ctx0" brushRef="#br0" timeOffset="200953.06">3840 3885 375 0,'-19'13'194'0,"-1"-3"-95"16,2 2-6-16,-2-3-57 16,4 0-24-16,5 8-11 15,3-3-4-15,2 0-22 16,-1-1-17-16,3-5-66 0,0 1-42 15,1 0 97-15</inkml:trace>
  <inkml:trace contextRef="#ctx0" brushRef="#br0" timeOffset="202682.87">3461 4046 189 0,'-4'8'161'15,"3"-4"0"-15,2-3-28 16,7-1-35-16,1-11-39 15,9-2-5-15,10 1-9 16,2-4-2-16,8-3-8 16,3 0-2-16,10 1 1 15,5-4-1-15,4-2 0 16,-6 0 1-16,-15-10 9 0,-7 2 5 16,-12 2 9-16,-7-1 3 15,-10 2 14-15,-1 3 4 16,-7 3 12-16,-3 2-1 15,-9 7-13-15,-10 3-11 16,-14 12-26-16,-11 6-12 16,-2 11-19-16,1 5-2 15,14 1-6-15,11-3 1 0,16-5-1 16,5-3-2-16,9-8-86 16,7 3-60-16,6-1-129 15,8 3-91-15,9 1 238 16</inkml:trace>
  <inkml:trace contextRef="#ctx0" brushRef="#br0" timeOffset="203034.43">4425 3486 458 0,'-29'7'246'16,"-6"11"-92"-16,-24 8-23 15,-2 11-20-15,-13 8-45 16,5 2-11-16,19-3-17 0,12-5-10 16,27-7-13-16,9-10-6 15,21-6-5-15,8-5-1 16,11-7-2-16,10-3 4 16,6 0 16-16,-2 2 15 15,-5 5 35-15,-3 8 7 16,-23 1 5-16,-9 0-6 0,-15 3-13 15,-7 2-4-15,-14 7-10 16,-6 6-10-16,-11 3-20 16,-8 1-4-16,5-9-11 15,3-8-23-15,14-8-121 16,5-11-77-16,13-3-191 16,10-4 232-16</inkml:trace>
  <inkml:trace contextRef="#ctx0" brushRef="#br0" timeOffset="203391.43">4807 3489 590 0,'29'-32'285'0,"-30"10"-93"16,-19 2 0-16,0 20-27 15,-16 4-22-15,-13 23-40 0,-2 7-24 16,14-4-22-1,18-16-16-15,2 1-22 16,-38 42-9-16,32-9-8 0,13-6-2 16,44-29-4-16,0-2 0 15,5-1-1-15,7 1 3 16,1 5 2-16,-1-1 0 0,-7 6 4 16,-18-2 4-16,-14 5 32 15,-9 1 5-15,-18 5 43 16,-6 0 4-16,-20 2-10 15,2 8 0-15,-10-7-43 16,4 1-6-16,11-11-22 16,2-7-13-16,16-11-131 15,8-2-88-15,13 2-295 16,3 3 303-16</inkml:trace>
  <inkml:trace contextRef="#ctx0" brushRef="#br0" timeOffset="-212789.89">1397 4365 268 0,'-2'1'189'16,"10"-4"6"-16,3-1-33 0,12-10-66 16,1-4-20-16,8 1-36 15,2-4-16-15,1 2-18 16,4 1-4-16,1 1-91 15,-2 2 63-15</inkml:trace>
  <inkml:trace contextRef="#ctx0" brushRef="#br0" timeOffset="-211991.29">1481 5357 290 0,'-21'-12'160'0,"-12"18"-25"16,-7 9-16-16,-11 21-12 15,-8 13 4-15,-5 17 11 0,-2 8 4 16,5 8-7 0,16 2-3-16,13 5-25 0,7 2-14 15,15-2-32-15,5 0-12 16,21-16-18-16,2-9-7 15,13-21-5-15,9-11-1 16,8-11 0-16,11-7-3 0,11-14-108 16,2-5-79-1,7-8-192-15,-1-8 212 0</inkml:trace>
  <inkml:trace contextRef="#ctx0" brushRef="#br0" timeOffset="-211703.97">1994 5858 393 0,'-19'1'247'0,"-23"19"-5"16,-9 6-27-16,-13 20-54 15,4 7-18-15,16 8-44 16,10-2-25-16,20-12-39 16,14 0-15-16,14-13-13 15,8-5-1-15,15-13 2 16,6-11 3-16,12-12 21 15,0-10 10-15,-6-10 12 16,-11-7 9-16,-19-5-2 0,-3 0 0 16,-14-1-9-16,-2 0-8 15,-3 1-21-15,-11-1-7 16,-5 4-10-16,-1 8-29 16,-6 4-151-16,3 6-112 15,5 27 165-15</inkml:trace>
  <inkml:trace contextRef="#ctx0" brushRef="#br0" timeOffset="-211291.93">2236 5912 176 0,'-3'34'151'0,"0"10"19"16,1 2 19-16,-2 5-10 16,4 4-27-16,0-5-17 15,1-5-8-15,3-12-31 16,0-7-13-16,5-18-20 0,2-5-4 16,6-25-5-16,2-14-7 15,13-19-17-15,-4-8-9 16,8-3-15-16,1 2 1 15,-11 5-4-15,-1 5 0 16,-7 20 3-16,-1 6 4 16,-2 21 15-16,-3 6 7 0,-5 14 17 15,-2 12 7-15,-5 12-3 16,0 9-4-16,-10 6-20 16,1 5-10-16,2 6-12 15,1-3-7-15,10-10-109 16,3-5-108-16,-2-31-236 15,9-8 259-15</inkml:trace>
  <inkml:trace contextRef="#ctx0" brushRef="#br0" timeOffset="-211032.62">2792 5371 244 0,'0'17'163'0,"2"1"13"0,1 4-47 16,1 5-22-16,9 12-36 15,-1 15-45-15,3 11-8 16,-1 10-11-16,-9-5-3 16,8-2 0-16,-7-10-3 15,3-8-1-15,3-4-7 16,-8-8-69-16,7-4-32 0,-13-9-54 15,-10-5-36-15,-14-4 137 16</inkml:trace>
  <inkml:trace contextRef="#ctx0" brushRef="#br0" timeOffset="-210422.1">2707 6053 138 0,'0'-37'122'16,"3"5"9"-16,10 2-20 15,2 7-6-15,8 8-19 16,3-3-6-16,9 2-16 15,5 2-5-15,-6-2-18 16,6 8-5-16,-12 11-3 16,-7 2 6-16,4 25 35 15,-12 4 26-15,-3 12 40 16,-3 5 7-16,-7-3-8 16,1-2-6-16,0-10-23 0,0-6-7 15,1-12-20-15,1-11-12 16,5-14-11-16,2-9-8 15,7-18-14-15,4-3-8 16,5-10-18-16,-3-6-7 16,3 10-5-16,-1 1-3 15,5 3-41-15,13 8-43 16,3-7-81-16,-2-2-32 0,3 4-22 16,-4 0 29-16,-5 5 84 15,5 5 33-15,-7 2 68 16,-4 4 26-16,-10 9 60 15,-6 2 27-15,-12 9 41 16,-1 2 8-16,-9 11-17 16,-6 9-5-16,-13 15-13 15,-8 10-8-15,-5 3-23 16,1 1-10-16,8 1-28 16,5-8-7-16,11-2-13 15,6-5-3-15,4-12-4 16,4-2-4-16,9-10-4 15,1-6 1-15,13-12 5 0,0-11 9 16,10-9 4-16,3-6 15 16,-4-12 13-16,-2 6-4 15,-7-4 4-15,-4-1-16 16,-9 5-21-16,-3 1-6 16,-9 3-10-16,-4 5-5 15,-6 11-17-15,0-2-21 16,5 6-233-16,2 1-132 15,4 8 239-15</inkml:trace>
  <inkml:trace contextRef="#ctx0" brushRef="#br0" timeOffset="-210114.92">4026 4939 440 0,'1'-3'288'16,"3"3"-59"-16,2 7 2 16,2 4-3-16,4 13-43 15,-1 7-3-15,-1 22-3 0,-3 11-4 16,-6 19-20-16,-1 2-12 15,-1 11-55-15,-4-3-24 16,4 0-38-16,-1-1-14 16,0-17-20-16,2-3-104 15,-2-13-307-15,6-2 281 16</inkml:trace>
  <inkml:trace contextRef="#ctx0" brushRef="#br0" timeOffset="-205393.3">1154 7109 245 0,'-26'-16'174'0,"-11"17"30"0,-1 16-17 15,-24 32-24-15,-10 14-14 16,-1 35-10-16,0 5-3 16,23 8-27-16,18 5-21 15,14-22-48-15,8 0-15 0,11-8-18 16,9-5-2-16,10 0-1 15,9-3-3-15,6-12-113 16,6-21-98-16,15-20 125 16</inkml:trace>
  <inkml:trace contextRef="#ctx0" brushRef="#br0" timeOffset="-204827.7">1253 8186 364 0,'-11'14'237'16,"8"-4"-73"-16,3-10 24 15,2 4-19-15,7-16-20 16,0-14-3-16,12-19-12 16,4-18-12-16,13-30-40 0,10-3-14 15,-2-29-22-15,-1-8-6 16,-11 6-15-16,-1 5-7 15,-11 35-9-15,-3 23-3 16,-5 32 0-16,-9 13 1 16,1 28 0-16,0 15 1 15,-4 22-2-15,-2 18 0 0,-10 22 0 16,4 15-1-16,-9 13-1 16,6-6 1-16,8-12 1 15,0-17 0-15,15-28-1 16,4-12-2-16,14-32 2 15,5-20 1-15,4-33 2 16,2-17 0-16,5-29 0 16,-9-12-3-16,-2-16-1 15,-3-1-1-15,-6 13-1 16,-5 12-1-16,-8 33 2 16,0 16 3-16,-9 33 7 15,1 16 7-15,3 32 27 16,-6 11 16-16,-4 19 15 15,-1 8 5-15,-6 5-26 16,0 6-15-16,-1 11-22 0,3-5-11 16,6-3-5-16,5 0-33 15,1-22-158-15,-2-7-77 16,4-22-130-16,-2-15-18 16,8-13 26-16,1-3 20 15,-3-3 249-15</inkml:trace>
  <inkml:trace contextRef="#ctx0" brushRef="#br0" timeOffset="-204543.96">2104 8032 151 0,'10'1'154'16,"31"19"63"-16,-25-35-5 0,3-16-45 16,-1-9-19-16,-2-18-18 15,2-14-4-15,-2-19-10 16,-2-18-2-16,3-15-5 16,1 2-6-16,9 11-10 15,0 18-5-15,2 31-17 16,-5 16-1-16,-12 28-9 15,1 12-5-15,-8 14-18 16,3 11-7-16,2 23-19 16,1 13-2-16,-1 21-4 15,-3 7 1-15,0 10 1 16,-1 4-1-16,1 2 0 16,4-4-3-16,-2-18-1 15,-1-11 0-15,0-21-7 0,-3-11-64 16,1-9-138-16,-6-10-99 15,2-8 164-15</inkml:trace>
  <inkml:trace contextRef="#ctx0" brushRef="#br0" timeOffset="-204394.75">2355 7860 593 0,'7'-15'280'0,"16"-11"-128"16,12-2-18-16,-7-8-60 15,10-1-40-15,5-2-86 16,-1-2-89-16,10 4 88 16</inkml:trace>
  <inkml:trace contextRef="#ctx0" brushRef="#br0" timeOffset="-204156.91">3153 7155 534 0,'-60'48'304'0,"-10"25"-24"16,3 16 18-16,-5 12-22 0,14 7-29 15,21-11-61-15,10-14-31 16,31-24-67-16,16-16-26 16,16-9-39-16,4-9-7 15,2-14-8-15,-1-5-4 16,6-15-53-16,0-6-92 15,6-10-252-15,-3-13-224 0,-13-20 367 16</inkml:trace>
  <inkml:trace contextRef="#ctx0" brushRef="#br0" timeOffset="-203894.72">3414 6954 602 0,'0'7'305'16,"8"7"-157"-16,2 12 42 16,7 5-11-16,13 21-28 15,-6 7 2-15,8 11-9 16,-2 7 4-16,-11 3-22 16,0 3 11-16,-14-2-34 15,-8-5-14-15,-13-13-15 16,-2-7-34-16,-4-13-14 0,-4-6-9 15,2-2-37-15,-1-8-106 16,-11-6-290-16,-7 9 275 16</inkml:trace>
  <inkml:trace contextRef="#ctx0" brushRef="#br0" timeOffset="-202529.7">1907 8684 349 0,'-18'-18'206'16,"0"5"-64"-16,0 25-20 15,2 14-15-15,-4 22-23 16,-1 11 8-16,0 21 13 16,4 9 0-16,3 14-25 15,1 4-18-15,1-4-34 16,-1-5-12-16,6-11-11 0,1-4-6 15,11-16-145-15,1-9-83 16,0-24 135-16</inkml:trace>
  <inkml:trace contextRef="#ctx0" brushRef="#br0" timeOffset="-202295">1606 9447 160 0,'-6'25'118'0,"2"15"21"15,4 9-3-15,5 6 11 16,3 8-6-16,5-2 2 16,-2-13 9-16,7-4-6 15,-3-13-5-15,4-15-28 16,4-5-16-16,-7-21-25 16,4-15-19-16,3-9-23 15,-5-10-10-15,10-5-105 16,-2 0-87-16,-2-1-265 15,-4 7 260-15</inkml:trace>
  <inkml:trace contextRef="#ctx0" brushRef="#br0" timeOffset="-201651.04">582 10358 133 0,'-3'-13'146'0,"0"6"11"16,-2 17 6-16,2 11-13 16,-7 17-10-16,-2 17 9 15,-12 21 4-15,-13 6-3 16,-5 29-27-16,-7 3-12 16,13 14-17-16,3-5-5 15,8-13 7-15,6-3 11 0,1-19 6 16,2 3 1-16,8-14-10 15,2-14-13-15,9-15-21 16,6-16-11-16,11-16-24 16,6-6-5-16,19-10-15 15,12-3-4-15,9-14 1 16,5 0-3-16,-3-11-2 16,-4-3-3-16,7 5-2 15,-1-5-2-15,5 8-89 16,-2 5-108-16,-13-1-231 15,-2 2-116-15,-9-8 322 16</inkml:trace>
  <inkml:trace contextRef="#ctx0" brushRef="#br0" timeOffset="-201521.39">1283 11197 267 0,'-3'0'191'16,"-5"13"32"-16,0 11-28 15,-5 10-42-15,-1 6-14 16,-1 14-50-16,-1 1-26 15,5 2-41-15,1 4-13 16,4-6-159-16,7-3 112 16</inkml:trace>
  <inkml:trace contextRef="#ctx0" brushRef="#br0" timeOffset="-201366.8">1249 10867 499 0,'-19'-24'170'0,"5"0"-167"15,6 8-45-15,11-9 29 16</inkml:trace>
  <inkml:trace contextRef="#ctx0" brushRef="#br0" timeOffset="-201054.16">1466 11358 411 0,'5'62'260'0,"-3"-5"-53"16,11-16-32-16,0-8-20 16,-6-18-63-16,11-7-21 15,-8-21-13-15,-3-12-7 16,10-20-12-16,-8-10-7 0,12 2-16 15,1 2-3-15,-2 10 10 16,3 8 9-16,-2 16 19 16,-2 3 5-16,-2 12-5 15,-4 6-2-15,-4 13-11 16,-7 15-3-16,-9 23-9 16,-4 8-6-16,-4 18-10 15,1 1-3-15,5 0-152 16,1-9-131-16,13-9 173 15</inkml:trace>
  <inkml:trace contextRef="#ctx0" brushRef="#br0" timeOffset="-200816.06">2105 10554 525 0,'-8'32'259'15,"-9"15"-31"-15,3 13-44 16,5 20 9-16,-3 3-26 16,3 18-80-16,4-3-32 15,-5 5-38-15,1 1-10 16,6-1-3-16,-6-2-3 0,8-10-32 16,0-10-58-16,-5-26-154 15,11-10-91-15,3-20 194 16</inkml:trace>
  <inkml:trace contextRef="#ctx0" brushRef="#br0" timeOffset="-200443.86">2536 10914 331 0,'-23'9'229'0,"5"10"2"16,-15 17-27-16,-13 7 1 16,-3 12 2-16,-13-2 2 15,11-2-17-15,2 0-8 16,8-8-26-16,5 1-15 16,4-6-34-16,10-4-10 15,7-1-16-15,4-4-6 16,11-1 10-16,-7-6-4 15,14-1-10-15,5-4-7 0,6-4-28 16,14-2-12-16,7-6-11 16,2-2-1-16,12-5-7 15,-2 1 2-15,0-4-3 16,-3 2-3-16,-15 4-2 16,-12 1-26-16,-5 8-295 15,-11-2-192-15,18-1 301 16</inkml:trace>
  <inkml:trace contextRef="#ctx0" brushRef="#br0" timeOffset="-196347.22">13977 12001 47 0,'15'-28'41'0,"6"-23"2"16,9-10-2-16,5-22-7 15,0-16-4-15,24-20-1 16,9-17 0-16,21-19-1 16,15-8-2-16,0-22-5 15,14-6 0-15,5-17 16 0,-2-5 2 16,11-6 5-16,5-1-4 16,0 2-21-16,-4 7-6 15,15 10-9-15,-8 10 0 16,-5 4-1-16,9-2-1 15,-6 5 0-15,-4-1 0 16,-1 19-2-16,4 14 2 16,-17 11 0-16,-7 8 0 0,-11 11 2 15,-16 1-2-15,-4 8-2 16,-1 2 2-16,-3 10-2 16,0 5 1-16,-15 14 0 15,-10 9 0-15,-15 10 0 16,-10 5 0-16,-10 21-2 15,-7 7 2-15,-11 20 0 16,-9 7 0-16,-14 19 1 16,-10 8-1-16,-17 27-1 15,-11 16 0-15,-31 17-1 16,-7 22 1-16,-16 21 0 16,-6 12 0-16,-2 24 0 15,-10 5 0-15,1 10 0 16,-19 8 0-16,-1 13 0 0,1 5 0 15,-17 18 0-15,10 4 0 16,4 1 1-16,-6-4 0 16,20-9-1-16,9-13 0 15,11-14 0-15,15 1 0 16,-2-16 0-16,4 5 0 16,6 1 0-16,1-7 0 0,3-1 0 15,4-15 0-15,14-29 0 16,13-19 0-16,32-42 0 15,11-14 0-15,14-28 0 16,3-8 0-16,2-9-1 16,3-3 0-16,2-3 1 15,1-2 0-15,8-14 0 16,6-11 0-16,13-31 1 16,13-19 0-16,17-34 1 15,12-21 0-15,15-25 0 16,3-13 2-16,21-32 1 15,4-5 2-15,11-16 1 16,13-7-2-16,2 1-2 16,5 1-1-16,11-6-2 15,-2 0 2-15,2-5-2 16,6-7 2-16,0-1 0 0,-7 5-1 16,2 33-1-16,-15 25 0 15,-29 51-1-15,-10 20 1 16,-35 25-1-16,-7 6 1 15,-7 10-1-15,0 4 0 16,1 2 2-16,-1 2-2 16,-1 3 1-16,-7-7 0 0,-10 8 0 15,-9 6-1-15,-18 18 2 16,-5 17-1-16,-16 31-1 16,-10 18 2-16,-17 29-1 15,-8 10 0-15,-14 11 1 16,-8 3-2-16,-7 13 0 15,-8 9 1-15,-9 27-2 16,6 13 1-16,-32 30 0 16,-14 19 0-16,-19 34 1 15,-23 8-1-15,7 7 0 16,6-11 1-16,-9-11-1 16,9-2 0-16,9-8 1 15,-3 7-1-15,18-1 0 16,0-5 0-16,1 3 0 15,7 2 0-15,5-19 0 0,13-3 0 16,14-35 0-16,15-20 0 16,17-34 2-16,2-22-1 15,22-26-1-15,5-12 1 16,18-14 0-16,5-5-1 16,10 3 0-16,3-6 0 15,9-2-1-15,5-7 1 16,12-19-1-16,5-11 1 0,5-34 2 15,0-12 0-15,-1-28 1 16,2-7 0-16,1-22-3 16,6-12 3-16,11-10-2 15,10-16-1-15,19-8 2 16,3-5-1-16,10-23-1 16,9-7 2-16,17-27-1 15,14-14-1-15,19-23 0 16,10-10 1-16,-3 2-1 15,7 10 2-15,-7 36-2 16,-12 28 0-16,-18 46 0 16,-10 23-1-16,-22 26 1 15,-9 4 1-15,-5 5-1 16,-13-6 1-16,0-8-1 16,1 1 0-16,-15 10 2 0,-9 20-1 15,-26 35 1-15,-25 16 1 16,-19 39-2-16,-20 16 2 15,-34 39-1-15,-2 24-1 16,-25 18 0-16,4 10-1 16,-16 24 0-16,-8 13 1 15,-11 45-1-15,-15 21 0 16,-5 40 0-16,-5 2 0 0,-24 37 0 16,0 4 1-16,5-19 0 15,-7 5 1-15,25-54-2 16,16-23 0-16,12-23 0 15,13-19 0-15,12-4 0 16,-2 1 1-16,9-1-1 16,6 8 0-16,-2-14 0 15,2-12 0-15,18-28 1 16,10-30-1-16,32-44 0 16,12-20 1-16,14-48-1 15,7-18 0-15,12-38 2 16,6-17-2-16,16-21 0 15,3-11 0-15,21-16 0 0,-4-15 0 16,22-23 1-16,2-18 0 16,19-31-12-16,23-15-41 15,3-26-75-15,12-8-13 16,9 7-34-16,-9 22 98 16</inkml:trace>
  <inkml:trace contextRef="#ctx0" brushRef="#br0" timeOffset="-178653.26">14186 11761 61 0,'38'-89'35'16,"9"-7"0"-16,18-6-13 15,0-10-6-15,-5-14-9 16,0-2-3-16,-12 0-2 16,3 14 1-16,-2 32 0 0,-9 13 0 15,-8 31 0-15,-10 10 0 16,-18 17 2-16,-7 12 1 16,-14 23 0-16,-9 13 1 15,-10 17-2-15,-5 15 0 16,-10 16-1-16,-3 13 1 15,-9 25 10-15,-10 7 7 16,-10 12 17-16,1-3 7 0,10-16-2 16,17-15-5-16,22-34-13 15,11-23-6-15,15-32-8 16,7-19-1-16,16-30-3 16,4-17-2-16,19-38-4 15,10-19 0-15,30-37 0 16,4-18-1-16,21-22 3 15,0-10-2-15,0 1-113 16,6 10 81-16</inkml:trace>
  <inkml:trace contextRef="#ctx0" brushRef="#br0" timeOffset="-177392.34">14200 11840 31 0,'19'-28'21'0,"-7"14"4"0,-7 9-2 15,-7 13 6-15,-8 10 3 16,-9 23 4-16,-2 6 5 16,-8 12 5-16,2 6 1 15,-4-4 6-15,0-1-3 16,4-2-14-16,2-10-9 0,11-12-9 16,12-14-5-16,9-30-4 15,7-21-2-15,10-30-3 16,1-16-2-16,11-24 0 15,2-8 0-15,8 5 1 16,-5 8 1-16,-13 35 1 16,-7 20 1-16,-21 37 2 15,-9 18 0-15,-18 26 9 16,-6 15 8-16,-11 26 12 16,0 7 4-16,5 10 16 15,-5-8 1-15,9-23 0 16,7-13-5-16,10-32-23 15,13-13-11-15,9-28-13 16,9-8-2-16,8-23 1 16,6-8-3-16,8-6 1 0,2-5-1 15,-5 5 1-15,-4 2 0 16,-6 12 0-16,-7 11-1 16,-5 12 0-16,-2 10 0 15,-7 14 0-15,-6 4 0 16,-8 14 0-16,-2 8-1 15,-6 8 0-15,-1 3-1 16,5-6-7-16,2-6-51 0,12-21 38 16</inkml:trace>
  <inkml:trace contextRef="#ctx0" brushRef="#br0" timeOffset="-170113.99">14425 11396 96 0,'54'-104'57'16,"-1"-21"-13"-16,2-12-9 15,19-13-11-15,5-6 0 16,13-11 6-16,1-3 3 15,0-5 6-15,3-1 0 16,7 1-1-16,12 5-4 0,0 0-8 16,2 2-5-16,-1 2-10 15,-7-5-4-15,1-2-4 16,-5-5-1-16,2 2-1 16,-3 9 0-16,0 21 1 15,-3 16 0-15,-19 22-2 16,-1 3 1-16,-17 4 0 15,9 5 0-15,-8 5 6 16,-13 1 2-16,4 7 6 16,-14-4 2-16,-3 5-2 15,6 9-3-15,-10 17-1 16,-4 12-3-16,-8 16 1 16,-7 4 0-16,-9 15-2 0,-9 2 1 15,-18 19-1-15,-11 17-3 16,-27 26-2-16,-3 21-1 15,-14 23 0-15,-11 1 0 16,3-5 0-16,2-7 0 16,17-11-1-16,22-13 0 15,20-18 0-15,12-13 0 16,12-23 0-16,11-10 2 0,16-24-1 16,7-19 2-16,28-27-2 15,2-11 0-15,14-6 1 16,1-1-2-16,-9-5 2 15,7 13 2-15,0 9 0 16,-7 4 4-16,-15 16-1 16,-6-1-3-16,-20 17-2 15,-4 13 0-15,-6 17-2 16,-10 5 3-16,-13 5-1 16,-11 3 0-16,-13 11 0 15,-8 9-1-15,-14 17-1 16,-9 4 0-16,-1 5 0 15,5-6 0-15,21-15 1 16,15-9-1-16,17-21 0 16,10-11 0-16,21-21 0 0,14-11 1 15,15-23 3-15,1 0-3 16,-4-8 0-16,-4-6 0 16,-2-1-1-16,4-1 1 15,-6 9-1-15,-3 11 1 16,-16 26-1-16,-11 10 1 15,-18 23-1-15,-11 17 1 0,-26 20 0 16,-11 16 0-16,-19 28 1 16,-12 3-1-16,-1 8-1 15,-2-5 1-15,14-25-1 16,18-11 0-16,27-24 0 16,14-13 0-16,22-17 0 15,9-9 1-15,20-22 0 16,7-9-1-16,8-16 1 15,4-8 0-15,-1-8-1 16,-1 4 2-16,-2 9-1 16,-8 10-1-16,-17 26 0 15,-9 6 0-15,-23 20 0 16,-8 7 0-16,-24 27 1 16,-14 14-1-16,-22 23 0 15,-5 12 1-15,-21 14-1 16,-4 11 0-16,-3 19 0 0,-4 2 0 15,14 2 1-15,-4-5-1 16,0 5-2-16,-3 1 3 16,-5 13-1-16,-10 7 0 15,-10 9 1-15,0 13-1 16,-14 0 0-16,15-4 1 16,8-7-1-16,3-19 0 0,16-4 1 15,7-6-1-15,14-3 0 16,-2 6 0-16,-5-1-2 15,1 9 2-15,-9 9-1 16,-2 3 0-16,-6-2 0 16,1-8 0-16,6-26-1 15,11-7 2-15,23-10 0 16,5-8 1-16,8 7 0 16,5 0-1-16,-10 5 0 15,-7 3 0-15,0 2-1 16,-5-8 1-16,13-14-1 15,10-13 1-15,12-27 0 16,6-11 0-16,4-20 0 16,3-5 0-16,2-9 0 0,2-6 0 15,7-13 0-15,6-15 0 16,17-31-2-16,7-26 1 16,34-46-1-16,10-20 2 15,27-44-1-15,12-14 1 16,19-24-1-16,8-4 1 15,1-4 0-15,3 19 0 16,-13 36-1-16,-12 19 1 16,-32 59 0-16,-19 19 0 0,-42 46 0 15,-17 26-2-15,-25 40-14 16,-13 25-7-16,-31 43-20 16,-17 26 1-16,-22 47 11 15,-18 25 8-15,-18 36 20 16,-4 16 3-16,5 11-1 15,5-10 1-15,12-23 0 16,12-20 0-16,14-38 0 16,10-19 0-16,37-37 0 15,8-17 1-15,20-40 1 16,9-11-1-16,8-30-1 16,12-16 0-16,17-38-1 15,4-32 2-15,28-61-1 16,14-34 1-16,23-55 1 0,15-17-1 15,28-31 1-15,6 0 4 16,13-8 2-16,15 14 1 16,-19 32-1-16,-10 20-2 15,-33 68-4-15,-31 25 1 16,-43 58-1-16,-21 29-1 16,-34 53-9-16,-23 27-9 15,-29 52-23-15,-18 29-9 0,-31 46 7 16,-10 28 8-16,-16 38 23 15,-11 16 9-15,4-4 2 16,5 8 0-16,13-27 0 16,16-22 2-16,27-31 0 15,10-33 0-15,33-42-1 16,16-23 1-16,17-37 0 16,8-19-1-16,12-29 1 15,2-20-1-15,19-43 0 16,13-27 1-16,23-45-2 15,8-27 1-15,15-29 3 16,1-11 2-16,13-4 6 16,12 12 2-16,-13 34-1 15,-1 27-2-15,-40 52-5 16,-24 31-3-16,-31 58-2 16,-16 30-1-16,-37 64 0 0,-5 37 0 15,-40 63 0-15,-14 21 0 16,-11 41 0-16,-19 9 1 15,8-4 0-15,3-11 3 16,21-57 4-16,21-30 5 16,36-69 8-16,21-26-5 15,19-44-2-15,10-25-5 0,13-30-7 16,5-19 2-16,19-43 0 16,7-22 2-16,24-41 6 15,15-24 6-15,17-30 3 16,15-9 1-16,12-21-6 15,3-15-4-15,2 1-4 16,-6 7-3-16,-5 11-3 16,-7 25 1-16,-9 25-1 15,-3 7-1-15,-12 17-1 16,-21 46 2 0,-36 58-1-16,2 1 2 0,100-168 3 15,-4 10-1-15,-1 8-1 16,-54 88 0-16,-2 16-1 15,-5 1 2-15,-7 16 18 0,5 1 1 16,1-4 5-16,10 4-1 16,12 1-12-16,-9-3-4 15,-2-1 9-15,-2-6-1 16,-11-6 1-16,9 2 3 16,5 6-10-16,-7 11-1 15,-8 15 2-15,-10 3-6 0,-14 10 1 16,0 2 0-16,1 6-5 15,2 5 3-15,3 3-4 16,2 1-1-16,-1-2 1 16,-1-1 0-16,-7 2-6 15,-2 1-43-15,1 5 35 16</inkml:trace>
  <inkml:trace contextRef="#ctx0" brushRef="#br0" timeOffset="-164831.22">203 12006 273 0,'-14'-7'159'0,"8"-1"-17"15,6 4-15-15,22 3-17 16,7 0 0-16,27-1-2 16,12-7-6-16,23-10-24 15,7-4-12-15,8-4-31 16,8 4-12-16,6 6-18 16,2 1-3-16,2053-15 43 156,-2470 36-45-141,-308 1 1-15,224-1 0 16,264 0-1-16,-2 0 0 16,-3-1 0-16,1-2-1 15,-1-3-1-15,-1-1 1 16,15 5-3-16,0 8 0 16,7 7 1-16,4 2 1 0,17 2 1 15,7-2 2-15,21-7 10 16,8-3 1-16,20-8 8 15,10-1 1-15,20-2-5 16,12 0-3-16,15-3-6 16,20-1-6-16,24-1 5 15,27-4 4-15,22-3 6 16,6-5 1-16,21-4 2 16,-7-1-4-16,6 1-3 15,6 5 1-15,-16 3-6 16,-6 3-2-16,-19 3 0 15,-16 6-2-15,-25-1 1 16,-17-2 2-16,-21 1-1 16,-14-6-2-16,-16 9-4 0,-8-3-10 15,-9-2-36-15,-4 6-23 16,-14 0-72-16,-4 7-35 16,-12 7-114-16,-6 7 175 15</inkml:trace>
  <inkml:trace contextRef="#ctx0" brushRef="#br0" timeOffset="-163633.96">2832 11804 159 0,'10'-3'135'0,"-10"4"27"16,-7 4-15-16,-11 0-40 15,-8 5-22-15,-11 0-26 16,-8-2-4-16,-7 4 7 15,-5-3 7-15,-1-5 11 16,-10-4 1-16,-23-7-4 16,-5-2-6-16,-17 4-14 15,5 3-11-15,-4 9-18 0,-4 8-9 16,-2 8-11-16,-4 3-1 16,-6 3-4-16,0 1 1 15,0 4 0-15,-3 0 2 16,7-3 7-16,9-1 4 15,5-16 8-15,16 0 0 16,19-7 3-16,6-3-5 16,17 4-3-16,5-4 0 0,20-3-7 15,10-3-2-15,22-1-7 16,12-5-4-16,33-2-1 16,8-3-3-16,37-13 4 15,18 1-1-15,26-8-1 16,15 4 2-16,19 5 0 15,-2-2-1-15,-13 4 1 16,7 0 1-16,-27 6 2 16,-8 4-1-16,-22 0-1 15,-25 3-1-15,-23-6 0 16,-13 1 2-16,-23 4-3 16,-12 1 3-16,-26 7-1 15,-19 2-1-15,-29 0 0 0,-13 2 0 16,-41 4-6-16,-17 0 0 15,-19 3-1-15,-16 1-2 16,0 2-1-16,7 3 1 16,-5 4-1-16,13 1 4 15,30-1 5-15,7 0 0 16,22-7 1-16,9 1 0 16,8-4-1-16,7-2 1 15,24 1 0-15,15-3 1 16,24 2 1-16,14-1-1 0,38 1 1 15,18-2-2-15,39-2 1 16,18-3 2-16,33-6 0 16,3-1 2-16,15-4 5 15,12-1 2-15,-9-5 5 16,-11-1 0-16,3-2 1 16,-21-3-2-16,-18 1 2 15,-8 4-2-15,-21 2-5 16,-4 3 0-16,-24 5-5 15,-3 2-3-15,-34 3-36 16,-5 5-64-16,-5 2-173 16,3 2-176-16,11 11 272 15</inkml:trace>
  <inkml:trace contextRef="#ctx0" brushRef="#br0" timeOffset="-156658.22">660 12784 234 0,'-21'-15'150'0,"-1"12"-10"15,-7 7-22-15,0 11-46 16,-2 8-21-16,2 5-14 16,7 3-3-16,14-5-10 15,17 1-7-15,19-7-9 16,9 0-5-16,18 4-3 15,-1-2 1-15,5 11 0 16,1 3 0-16,-18 5 8 16,-5 5 5-16,-16-4 15 15,-11 3 8-15,-14 2 2 16,-11-1-4-16,-9 1-9 16,-3-6-4-16,-4-12-2 15,4-8 0-15,5-15 4 16,2-12-3-16,9-24-3 15,2-9-2-15,5-24-7 0,8-1-2 16,9-3-1-16,11-6-2 16,13-2 3-16,5-8 8 15,1-2 12-15,1 11 6 16,-14 17 13-16,-14 3-3 16,-16 16-11-16,-5 5-6 0,-14 9-18 15,-1 7-13-15,-6 14-50 16,-3 7-37-16,6 16-104 15,4 10-85-15,12 9 176 16</inkml:trace>
  <inkml:trace contextRef="#ctx0" brushRef="#br0" timeOffset="-156256.22">1215 12560 228 0,'-16'14'195'0,"-4"5"15"16,-4 10-27-16,-3 8-16 15,-1 6-14-15,3 7-11 16,3 10-27-16,6 5-16 15,3 11-34-15,3-3-15 16,10-6-19-16,5-4-8 16,13-16-10-16,5-8 0 0,6-15-1 15,4-9 2-15,2-16 11 16,4-11 8-16,-7-18 20 16,1 0 6-16,-3-19 2 15,-7-2-5-15,-4-10-17 16,-10-13-8-16,-10 10-13 15,-6 1-8-15,-8 22-44 16,0 10-43-16,3 20-129 16,-4 0-79-16,4 7 170 15</inkml:trace>
  <inkml:trace contextRef="#ctx0" brushRef="#br0" timeOffset="-155900.15">1448 12612 277 0,'24'-20'226'0,"0"4"3"16,-6 1-63-16,5 5-13 15,-3 2-50-15,-3-1-16 16,7 3-18-16,2 1-9 16,1 6-15-16,3 9-5 15,-7 11-1-15,-4 8 3 0,-14 7 6 16,-6 3 4-16,-13 18 4 15,-11 7 0-15,-8 18 1 16,-7 9 7-16,2-2 14 16,8-1 6-16,7-19 7 15,7-8-3-15,14-17-17 16,1-13-5-16,12-11-14 16,2-8-4-16,6-12-7 15,0-2-6-15,2-11-9 16,6-3-6-16,0-2-48 15,1-3-106-15,1 3-248 16,1 1-187-16,-7 15 324 16</inkml:trace>
  <inkml:trace contextRef="#ctx0" brushRef="#br0" timeOffset="-155770.09">1967 13246 821 0,'-7'0'441'0,"-3"-4"-151"16,-3-6-143-16,13 4-37 15,-8-4-174-15,11 7-106 16,2 3-263-16,4-5 266 16</inkml:trace>
  <inkml:trace contextRef="#ctx0" brushRef="#br0" timeOffset="-155498.34">2290 12584 507 0,'4'7'365'15,"2"3"31"-15,-1 12-166 16,1 15 10-16,-3 14-52 16,-2 9-18-16,-1 22-26 15,0 1-16-15,2 7-43 16,7 0-25-16,5-10-38 15,2-9-9-15,3-15-19 0,-9-12-51 16,1-17-142-16,0-10-87 16,-2-24-153-16,9-12-92 15,-1-31 349-15</inkml:trace>
  <inkml:trace contextRef="#ctx0" brushRef="#br0" timeOffset="-155334.28">2624 12599 290 0,'11'-14'244'0,"-7"34"124"15,-4 14-45-15,-11 13-21 16,-2 6-37-16,-13 6-109 16,3 5-43-16,11 1-63 15,-4 1-27-15,13-1-99 16,-4-5-64-16,-8-4-168 16,9-2-83-16,-9-1 239 15</inkml:trace>
  <inkml:trace contextRef="#ctx0" brushRef="#br0" timeOffset="-154857.25">1966 13325 182 0,'-2'-4'170'0,"-4"3"57"16,4-1-10-16,2 2-40 15,0-1-32-15,0 0-56 16,0 0-21-16,6-11-29 16,2-8-4-16,17-17 18 15,-16 28 9-15,-2 8 1 16,5 7-1-16,-7 12-7 16,-9 2 1-16,4 16 6 15,-3 3 6-15,-3-8 4 16,2-4-1-16,-4-18-2 15,6-8 0-15,-5-11-15 0,0-8-9 16,-5-6-20-16,0 0-19 16,4 5-73-16,0 7-56 15,6 6-168-15,2 4-96 16,10 11 236-16</inkml:trace>
  <inkml:trace contextRef="#ctx0" brushRef="#br0" timeOffset="-153298.12">369 13880 290 0,'-2'-13'185'0,"-1"18"-18"16,-1 10-13-16,-3 25-34 16,1 12-7-16,-2 26 0 15,2 12 0-15,1 19-1 16,-2 10-8-16,2-3-17 16,0-3-14-16,5-17-25 15,2-13-14-15,7-20-17 16,2-10-7-16,8-18-7 15,3-10-1-15,0-16-12 0,1-9-10 16,4-20-17-16,6-6-4 16,-1-10 5-16,2-1 10 15,-6 0 15-15,-5 2 6 16,7 6 3-16,-3 6 1 16,2 5 0-16,-1 2-3 15,-4 5-54-15,-1-11-34 16,-3 6-95-16,-1 1-58 0,-12-4 160 15</inkml:trace>
  <inkml:trace contextRef="#ctx0" brushRef="#br0" timeOffset="-153108.91">314 14574 376 0,'21'0'212'0,"22"-12"-26"15,10-9-21-15,12-10-18 16,2-6-29-16,-7 2-52 16,-7 3-25-16,-10 5-86 15,-9 4-51-15,-13 1-138 16,-8 1 136-16</inkml:trace>
  <inkml:trace contextRef="#ctx0" brushRef="#br0" timeOffset="-152939.96">336 14179 442 0,'3'-10'216'0,"10"1"-94"16,20-1-22-16,7-5-12 0,12-7-44 16,4 0-17-16,-2-5-44 15,1 4-51-15,0 5 48 16</inkml:trace>
  <inkml:trace contextRef="#ctx0" brushRef="#br0" timeOffset="-152717.99">1284 13888 432 0,'-8'7'256'0,"-15"16"5"15,-4 11-20-15,-9 21-16 16,-3 15-31-16,-1 15-67 15,7 8-29-15,13 10-36 16,2-4-18-16,15-12-24 0,3-6-7 16,2-18-9-16,1-9-1 15,16-3-49-15,-3-8-48 16,-6-12-163-16,3-6-83 16,-9-16 205-16</inkml:trace>
  <inkml:trace contextRef="#ctx0" brushRef="#br0" timeOffset="-152582.35">867 14739 589 0,'-9'-31'260'0,"24"6"-152"15,18 4-16-15,7-8-40 16,5 4-25-16,3-6-75 16,-6-8-60-16,12 1 70 15</inkml:trace>
  <inkml:trace contextRef="#ctx0" brushRef="#br0" timeOffset="-152166.02">1444 14172 443 0,'-14'3'259'0,"-2"14"-21"16,2 7-33-16,3 22-20 15,-1 9-38-15,0 21-48 0,-1 5-16 16,1 2-17-16,2 2-9 15,7-11-15-15,2-2-6 16,3-17-19-16,5-7-4 16,5-21-4-16,6-14-1 15,6-21 1-15,6-15-1 0,1-25 1 16,1-8-4-16,-5-15-1 16,3 4 0-16,-5-11-3 15,3 7 0-15,0 4 0 16,-4 6 1-16,-1 32 1 15,-6 4 9-15,-10 25 27 16,-2 8 12-16,-5 14 20 16,-2 10 0-16,0 18-23 15,-4 7-14-15,-2 4-21 16,-1 1-5-16,-1-11-5 16,3-7-4-16,7-6-79 15,1-9-52-15,8-15-129 16,3-8-48-16,5-20-35 15,6-8-30-15,8-17 260 16</inkml:trace>
  <inkml:trace contextRef="#ctx0" brushRef="#br0" timeOffset="-151972.54">1966 14404 454 0,'2'-12'340'0,"1"10"5"16,-19 14-75-16,-2 17-38 15,-13 22-70-15,-11 6-29 16,5 8-33-16,3-3-17 15,14-10-31-15,10 0-15 16,12-11-25-16,5-7-6 0,9-9-21 16,-1-7-30-16,3-10-97 15,5-5-55-15,2-12-109 16,-1-5-26-16,-5-17 216 16</inkml:trace>
  <inkml:trace contextRef="#ctx0" brushRef="#br0" timeOffset="-151778.22">1981 14540 172 0,'-11'15'146'16,"-4"2"17"-16,-10-3-44 16,3 1-25-16,-5 0-26 0,-3-3-6 15,2 7-8-15,-4-6-12 16,2-5-26-16,2 2-25 15,6-11-94-15,7-2-95 16,15-7 126-16</inkml:trace>
  <inkml:trace contextRef="#ctx0" brushRef="#br0" timeOffset="-151382.1">2093 14516 386 0,'10'34'220'0,"-9"-3"-46"15,-1 0-12-15,-1 4-31 16,-7-6-2-16,-2 1 7 16,0-1-2-16,-2-11-1 15,1 2-12-15,6-13-21 16,1-9-11-16,6-8-35 15,0-11-17-15,15-7-24 16,-1-8-5-16,8-5-8 16,8-2 1-16,-6-12-1 0,7 8 1 15,0 3-1-15,-1 3 0 16,-2 9 1-16,2 5 0 16,-7 6 2-16,1 6-1 15,-11 7 1-15,-2 7 0 16,-10 8-2-16,1 11 1 15,-6 10-19-15,-5 6-24 0,0 7-88 16,-13-2-80-16,3-2-168 16,-2-2 223-16</inkml:trace>
  <inkml:trace contextRef="#ctx0" brushRef="#br0" timeOffset="-150511.66">2532 14356 187 0,'-11'24'152'0,"-1"18"52"16,0 7-38-16,1 12 7 15,-4 2-10-15,-3-8-13 16,7-1-4-16,0-15-13 16,-2-8-17-16,3-12-34 15,8-7-18-15,2-11-29 16,4-2-13-16,4-15-12 15,-2-7-5-15,1-19-2 16,7-4 0-16,7-11-2 16,-8-8 2-16,6 5-3 15,4 1 0-15,-2 18 0 0,4 14-1 16,-5 18 0-16,-7 9 0 16,-4 12 1-16,-4 8 4 15,-3 13 15-15,-2 5 9 16,-5 7 20-16,-2 2 4 15,1 2 0-15,-1-8-9 16,5-1-18-16,3-8-8 16,9-12-12-16,7-5-2 0,10-22-2 15,3-8 1-15,10-13-1 16,0-8 2-16,5 0-1 16,-1-3 0-16,-10-7 2 15,2 1 0-15,-15 3 33 16,-3 3 17-16,-5 16 32 15,-13 4 10-15,-2 15 3 16,-5 9-10-16,-5 16-11 16,-1 13-8-16,-6 14-15 15,0 3-6-15,3 1-10 16,3-8-7-16,13-15-13 16,5-1-6-16,9-10-9 15,2-7-1-15,1-3-3 16,4-10 0-16,-5-6-15 0,6-5-33 15,0-9-130-15,-5-7-96 16,6-13-226-16,-5-6-154 16,12-7 417-16</inkml:trace>
  <inkml:trace contextRef="#ctx0" brushRef="#br0" timeOffset="-150333.8">3202 14070 401 0,'-6'-2'303'0,"2"9"18"0,-6 13-67 15,-4 9-20-15,-6 10-66 16,-3 4-42-16,2 7-55 16,6 6-28-16,7 4-28 15,2 4-11-15,6-4-73 16,-3-5-64-16,-3-16-153 16,5-6-75-16,-2-9 220 15</inkml:trace>
  <inkml:trace contextRef="#ctx0" brushRef="#br0" timeOffset="-150199.93">3011 14667 460 0,'-66'27'312'0,"43"-29"16"16,9 2-48-16,8-2-82 15,10 3-58-15,15-4-87 0,5-8-26 16,19-7-52-16,6-6-40 16,10-3-133-16,2 0-62 15,-2-1 152-15</inkml:trace>
  <inkml:trace contextRef="#ctx0" brushRef="#br0" timeOffset="-149317.75">2595 12768 243 0,'-3'-3'212'0,"2"10"15"16,-2 14-40-16,3 12-28 15,-2 14-17-15,2 5-3 16,5 15-8-16,5 4-1 16,3 1-19-16,-3-3-13 0,2-4-27 15,0-4-17 1,1-12-27-16,0-4-8 0,-3-14-12 16,-1-6-30-16,-2-6-142 15,2-3-90-15,-1-8 140 16</inkml:trace>
  <inkml:trace contextRef="#ctx0" brushRef="#br0" timeOffset="-128217.34">17635 6418 103 0,'-11'4'79'0,"-3"10"9"16,-9 12-9-16,-4 9-10 15,-11 12-10-15,-2 6-12 16,-4 9-16-16,-4 4-6 0,1 5 0 15,-8-3 0-15,-9 6 2 16,-5 1 1-16,-11 13 1 16,1 11-4-16,8 10-8 15,2 3-4-15,-7 5-8 16,2-2 0-16,-1-2-2 16,2-2-1-16,15-14 0 15,4 1-1-15,3-7 1 16,-2-1-1-16,-2 2 1 15,-5-7-1-15,-7 6 1 16,2 5-2-16,3 3 2 16,5 4-2-16,1-6 1 15,-5 1-1-15,-13 2 1 16,-2 1-1-16,-7 4 1 0,3-5 0 16,10 0-1-16,-6-1-3 15,-6-3-17-15,1 2 1 16,-9-2 5-16,6 4 10 15,9 8 31-15,1 3 14 16,-5 6 26-16,-3 4 4 16,-4 1-11-16,1-3-13 15,10 1-28-15,6-8-13 0,5-2-13 16,0-6-5-16,5-7-3 16,-2-2 0-16,5-5 10 15,1 8 5-15,4 3 11 16,-4 0 6-16,-12 3 12 15,-2 1 3-15,-5-16 2 16,10-8-3-16,23-21-11 16,13-15-7-16,15-22-9 15,4-2-8-15,7-19-66 16,0-2-46-16,2-10-165 16,2-14 172-16</inkml:trace>
  <inkml:trace contextRef="#ctx0" brushRef="#br0" timeOffset="-127809.23">13882 11159 227 0,'6'-23'132'16,"-2"3"40"-16,0 5-79 0,1 15 8 15,-5 7 4-15,0 20-16 16,-6 7-2-16,0 24 1 16,1 12 0-16,-13 15 3 15,6 10 3-15,-1 0-6 16,2-1-6-16,15-1-16 16,1-6-8-16,2-3-18 15,2-1-6-15,3-19-6 16,5-6 3-16,6-23 18 15,2-10 8-15,0-12 11 16,0-12 8-16,9-5-10 16,4-7-7-16,9-15-19 15,7-2-16-15,13-12-14 16,4-6-5-16,2-2-2 16,-3-7-11-16,-15-4-121 0,-1 3-72 15,-4 0-168-15,0-2-164 16,-9-13 350-16</inkml:trace>
  <inkml:trace contextRef="#ctx0" brushRef="#br0" timeOffset="-126587.7">17593 6061 93 0,'-23'12'102'0,"-6"3"43"16,-1-2-3-16,-2-4-37 15,3-2-31-15,-2-5-39 16,-8 2-16-16,-9-1-14 16,-9 4-3-16,-18 6-1 15,-1 4 0-15,-14 3 1 16,3 6-1-16,-11-1 2 16,-7-1 0-16,-8 8 5 15,-6-2 6-15,-3 5 16 16,-3 1 8-16,-9 3 11 15,2 4-4-15,-10 8-13 0,-4 5-10 16,7 3-14-16,-3 3-3 16,7 1-2-16,7-6-1 15,5-4 0-15,-4-5-1 16,-4 1 2-16,2 9 7 0,-5 12 21 16,-3 6 5-1,8 7 2-15,0-4-6 0,-10-3-21 16,2 0-4-16,-1-1-5 15,-2 0-3-15,0-2 1 16,1-1-1-16,3-8 1 16,-3 4 2-16,-1-3 2 15,2 0-1-15,6 9 3 16,-1-2 0-16,4 3 0 16,3 2-2-16,-5-5-3 15,2 5 0-15,1 2-1 16,-1-6 1-16,0-2-1 15,2-4 0-15,1-8 1 16,6 0-1-16,1-4 0 16,0 1 1-16,9 5-1 0,-5-1 0 15,0 0 2-15,3 3-1 16,-3-2 9-16,2 2 8 16,5 3 5-16,-3-1 0 15,6-2-8-15,-3 3-6 16,6-3-8-16,0-1 1 15,-6-3-1-15,-5-3 0 16,0 1 5-16,8 3 15 0,-4 0 30 16,6-2 12-16,5-1 16 15,-1-7-7-15,27-8-23 16,3-2-11-16,0-7-19 16,8 1-7-16,-4-4-8 15,7 2-1-15,9-5-1 16,2 1-1-16,2-5 1 15,2 0-2-15,-1-1 0 16,1-1 0-16,-4-3 1 16,0-4-1-16,10 0 0 15,14-6-7-15,-1 0-49 16,1-1-48-16,3 0-111 16,-9-4-59-16,24-8 162 15</inkml:trace>
  <inkml:trace contextRef="#ctx0" brushRef="#br0" timeOffset="-126186.18">8497 9684 266 0,'-7'16'119'0,"-10"15"-14"15,-12 10-40-15,-14 10 1 16,-2 11 3-16,-10 12-17 16,4 8-1-16,-4 8 15 15,-5 0 7-15,-4 3 24 16,2-7 10-16,5 2-3 16,3 4-5-16,9-10-14 15,3-2-6-15,8-21-3 16,12-10-4-16,16-15-15 15,13-10-9-15,20-12-10 16,14-6 1-16,12-10 9 16,11-3 2-16,19-1-9 15,-2-1-7-15,-4 5-14 0,-4 1-6 16,-13 3-6-16,-3 1-3 16,-4 6-24-16,-2 7-63 15,5 8-154-15,4 1-92 16,22-1 181-16</inkml:trace>
  <inkml:trace contextRef="#ctx0" brushRef="#br0" timeOffset="-124705.36">17504 5054 94 0,'0'-15'71'16,"4"1"-2"-16,6-7-38 15,2 2-7-15,-4 3-20 16,1 1-3-16,-6 5 0 15,-3-1 3-15,-9 4 17 16,-5-6 12-16,-12 2 38 16,-3 5 13-16,-4-3 11 15,-3 3 4-15,-2-4-15 16,-4-6-5-16,3-2-12 16,-3 4-10-16,-9-4-18 0,0 3-10 15,-11 0-16-15,-2-5-4 16,1 9-7-16,-4-3 1 15,-11 2-2-15,-2 3 1 16,-12 2 2-16,-1 2-3 16,12-1 1-16,-1-3 0 0,8-2-1 15,3-5 1-15,-4-2 5 16,6 2 2-16,3-3 4 16,2 1 1-16,9 3-4 15,-6-1-3-15,-5 2-5 16,0 0-1-16,-10-1 0 15,1-3-1-15,8-2 0 16,1-2 0-16,-1 3-1 16,-6-4 1-16,-7 5 0 15,-6-1 2-15,1-2 4 16,6 7 2-16,-8-9 2 16,1 1-1-16,-13-2-1 15,0-2-1-15,9-1-4 16,-6-1 0-16,-1 1-2 15,-5 0-1-15,-4 7 0 16,4-1 0-16,-5 1-1 0,-5 2 0 16,-5-4 2-16,1 0 7 15,-3-3 11-15,5 1 4 16,0-5 0-16,5 3-6 16,4 1-10-16,2-6-5 0,-1 5-1 15,-1-7 0-15,11-2 0 16,-1 1 1-16,0 0 0 15,-1 1-2-15,-3 2 0 16,4 0 0-16,-1-1-1 16,1 0 1-16,-7 2 1 15,2 2 0-15,16 3-1 16,-3-1 0-16,6 6 2 16,-1-6-2-16,-5 0 1 15,6 1 1-15,9-2 1 16,-2 4 4-16,-3 1 6 15,1 4 2-15,-7-1 8 16,3 3 0-16,18-1 0 16,-6-4 1-16,0 2-4 15,4-4 0-15,-3 4 1 16,6 0-1-16,8 5 3 0,2 1 1 16,0 1-2-16,7 4 1 15,-2-2-6-15,1 3 1 16,2 2-3-16,-2-3-3 15,8 1-3-15,4 5-5 16,9 2-2-16,0 2-2 16,2 5-5-16,-1 0-7 0,-4-4-26 15,1 3-21-15,1 4-64 16,-5-6-33-16,9 9-77 16,3-3-87-16,21 1 213 15</inkml:trace>
  <inkml:trace contextRef="#ctx0" brushRef="#br0" timeOffset="-124235.58">10412 2564 160 0,'-23'-2'115'0,"3"2"9"15,-6 3-30-15,-1 3 12 16,-7 4-13-16,-4 5-6 16,1 1-3-16,0 3 1 15,0 4-7-15,-8 3-1 16,-3 10-12-16,-3-2-2 0,1 6-12 15,10 7-7-15,2-5-9 16,4 3-1 0,8 2-3-16,3-9 1 0,15 3-5 15,5-1-3-15,12-6-4 16,6 3-3-16,12 4 2 16,-4-3 4-16,10 5 13 15,4 1 12-15,8-4 13 16,13 2 4-16,-5-8-6 15,-2-4-8-15,-3-3-20 16,0-2-10-16,3 2-11 16,-4 0-8-16,-7 5-45 15,-6 3-90-15,-2 11-229 16,5 8 227-16</inkml:trace>
  <inkml:trace contextRef="#ctx0" brushRef="#br0" timeOffset="32355.12">6367 497 54 0,'-18'1'57'16,"6"-7"4"-16,6 7 2 16,-5 7 2-16,6-1-14 15,-2 4-8-15,1-6 31 16,-1-5 15-16,5-9 20 16,2-2 4-16,-8-16-2 15,8 15-6-15,-8-3-6 16,-1 9-3-16,11 16-13 15,-8-20-3-15,11 7-10 16,-5-4-2-16,0-8-9 16,0 15 0-16,-4 0-6 15,4 0-3-15,-1 0-4 16,0 0-5-16,0 0-10 16,-1 2-4-16,1 28-8 15,9 70-3-15,1-8-2 0,-2 7-1 16,3-6-5-16,-4 11-1 15,5-6-3-15,1-2 2 16,-13-1 18-16,1-16 10 16,1-20 13-16,0-10 2 15,9-12-11-15,0-3-7 16,-10-15-10-16,0-8 0 16,6-9-4-16,-4-4 2 0,9-10 10 15,2-3 5-15,3-2 6 16,1-6-3-16,7 5-6 15,1 0-6-15,5-8 1 16,4 3 1-16,10-8-5 16,4-3-1-16,8 2-8 15,-5-6-2-15,7 6-4 16,2 1-2-16,1 6-2 16,-2 2-1-16,-9 8 0 15,-8 5-1-15,-11 6 1 16,3 2-2-16,-15 4-34 15,-1 2-67-15,-8 3-191 16,-2 3-99-16,0-1 219 16</inkml:trace>
  <inkml:trace contextRef="#ctx0" brushRef="#br0" timeOffset="32565.57">7423 858 599 0,'-13'35'319'15,"2"4"-137"-15,4-4-30 16,1 10-27-16,6-1-88 16,0-3-50-16,2-5-105 15,0-12-68-15,6-14 104 16</inkml:trace>
  <inkml:trace contextRef="#ctx0" brushRef="#br0" timeOffset="32715.16">7318 293 359 0,'-17'-15'116'0,"8"8"-130"0,8 0-42 15,1 0 38-15</inkml:trace>
  <inkml:trace contextRef="#ctx0" brushRef="#br0" timeOffset="33011.1">7594 817 317 0,'16'57'203'0,"-2"-9"21"16,-3 1-13-16,1-12-28 15,-5 3-26-15,1-17-48 16,-8-18-15-16,11-16-23 16,2-16-11-16,-3-14-20 15,20 1-8-15,-13-3-8 16,0-1 5-16,0 9 21 16,-10 2 17-16,3 21 20 15,1 10 7-15,-5 16 0 16,2 10-8-16,-8 6-20 15,-1 5-14-15,1 2-25 16,-3 4-11-16,2 6-17 16,3 7-69-16,1-5-197 15,6-11-109-15,7-19 199 0</inkml:trace>
  <inkml:trace contextRef="#ctx0" brushRef="#br0" timeOffset="33214.08">8206 398 483 0,'12'-3'310'0,"-7"4"-21"15,-6 28-84-15,0 4-2 0,-1 17-75 16,-7 12-42-16,5 7-54 16,-3 9-16-16,-7-2-13 15,10-9-20-15,-4-4-137 16,5-3-47-16,9-14-226 15,8-1 249-15</inkml:trace>
  <inkml:trace contextRef="#ctx0" brushRef="#br0" timeOffset="33457.43">8372 692 438 0,'-31'16'315'16,"0"9"-17"-16,1 17-14 0,1 9-5 16,-2-6-53-16,12-7-35 15,14-15-46-15,5-6-21 16,25-13-44-16,4 1-18 16,12-5-30-16,8-5-9 15,5 1-14-15,0-2-57 16,-5-2-140-16,0 0-117 15,6-3 165-15</inkml:trace>
  <inkml:trace contextRef="#ctx0" brushRef="#br0" timeOffset="34177.18">10152 141 287 0,'-8'-6'180'15,"-6"10"-38"-15,3 17 11 16,-6 20 1-16,0 21-25 16,-10 8-2-16,-14 18-6 15,4 8 4-15,-10 12-6 16,11 7-6-16,3-19-11 16,3-3 1-16,5-20-4 15,5-9 1-15,10-4-10 16,5-12-8-16,12-16-14 0,6-11-4 15,14-12-10-15,-5-9-3 16,15-14-8-16,11-7-7 16,2-13-13-16,12 0-6 15,0-3-12-15,-5 5-6 16,4 16-115-16,-3-4-82 16,9 17-204-16,3-2-98 15,12 2 314-15</inkml:trace>
  <inkml:trace contextRef="#ctx0" brushRef="#br0" timeOffset="34546.06">11247 814 532 0,'-20'-10'305'16,"-7"1"-59"-16,-13 4-34 16,2 5-3-16,-20 6-50 15,-8 4-25-15,-6 12-38 16,-6 6-8-16,18 2-10 15,10 0-3-15,11 5-22 16,15 6-9-16,16 17-21 16,5 5-5-16,15-2-7 15,8-9 0-15,16-21 3 16,4-9 6-16,16-22 19 0,-1-11 11 16,0-18 17-16,-1-11 2 15,-14-10-2-15,-6 2-5 16,-20 0 2-16,2 9-2 15,-5 10-12-15,-9 7-9 16,1 20-22-16,-3 1-7 0,-4 12-8 16,2 4-2-16,2 13-28 15,-7 6-30-15,-3 9-186 16,0 10-116-16,3 4-280 16,20 0 361-16</inkml:trace>
  <inkml:trace contextRef="#ctx0" brushRef="#br0" timeOffset="34996.68">11540 916 692 0,'13'-24'323'0,"-4"11"-104"16,-1 8-7-16,-6 12-4 15,-10 4-37-15,1 11-71 16,-4 11-26-16,-11 23-32 15,6 9-9-15,0 13-12 0,2 0-6 16,9-16-10-16,3-8 0 16,5-21-1-16,7-8-1 15,6-16 2-15,4-10 0 16,7-18-2-16,10-12 0 16,12-26-3-16,0-7-2 15,4-14 2-15,-4 5-1 0,-7 9 1 16,-2 15 1-16,-5 23 7 15,-5 4 13-15,-15 20 32 16,-2 3 17-16,-9 14 25 16,-4 14 4-16,-5 22-8 15,-6 17-5-15,-15 31-20 16,-6 9-7-16,-6 3-20 16,-5-4-8-16,5-14-9 15,1-9-8-15,2-9-3 16,-2-11-4-16,6-19-15 15,4-8-25-15,1-17-116 16,8-3-81-16,1-10-162 16,4-7-72-16,13-9 295 15</inkml:trace>
  <inkml:trace contextRef="#ctx0" brushRef="#br0" timeOffset="35541.81">12389 946 726 0,'2'0'372'16,"-3"10"-87"-16,-10 3-49 16,-7 16 22-16,-11 10-34 15,-3-1-38-15,-2 19-71 16,2-2-25-16,10 10-36 15,6-4-12-15,6-9-23 16,5-7-7-16,5-14-8 16,4 0-2-16,10-12-74 15,1-3-68-15,6-16-114 16,1-8-62-16,2-15-39 16,3-3 24-16,1-3 64 15,-2-7 56-15,3 0 134 16,-11-7 62-16,-7 5 112 15,-7 4 39-15,-10-2 37 16,1 8 4-16,0 5-27 0,4 8-19 16,-6 14-33-16,0 5-13 15,-4 18-9-15,0 4 2 16,8 10-1-16,5 3 3 16,12-9 7-16,3-3 6 15,7-8 6-15,3-10 1 16,4-11-7-16,7-3-6 0,6-20-21 15,1 0-13-15,-3-6-28 16,-1-1-10-16,-15 2-32 16,-6 9-51-16,-9 6-154 15,-9 3-101-15,-44 24-195 47,22-5 296-47</inkml:trace>
  <inkml:trace contextRef="#ctx0" brushRef="#br0" timeOffset="37568.17">6678 1386 44 0,'-17'1'30'15,"0"0"0"-15,-2 1-13 16,7 7-13-16,0 4-11 16,0 10-6-16,0-2 1 15,-2 2 23-15,-2-6 25 16,2-5 46-16,0 4 22 15,3-5 15-15,0-5-3 0,3 4-29 16,4-3-11-16,6 2-14 16,5 5-1-16,11-3 4 15,10 0 9-15,19-11 15 16,8-4 10-16,30-3 6 16,7-3-6-16,30 10-33 15,14 1-18-15,18 3-31 16,18 4-7-16,19-15-2 15,3-6 4-15,24-12 24 16,1-3 16-16,13-3 19 16,10 5 8-16,-8 11-13 15,-7 1-13-15,-24 20-22 16,-16 5-12-16,-27 5-11 16,2 8-4-16,-32-12 2 0,3-4 1 15,-8-5 22-15,-5-5 14 16,-1 1 21-16,-2 3 13 15,4-2-3-15,-3 0-8 16,4 2-13-16,-3 2-9 16,-5-1-14-16,4 3-7 15,-7-1-8-15,1-1-3 16,1 4-5-16,-3 1-1 0,1 6 0 16,-7 1-1-1,-10 3-1-15,-15-2 0 0,5 2 0 16,-2-5 0-16,-8-5 2 15,0-2 2-15,-15-3-3 16,3-1 0-16,-9 6-2 16,4-3-3-16,4-1 1 15,-3-2-1-15,0-2 2 16,-15-1 3-16,-22-1-3 16,-6 0 3-16,-11 1 0 15,-8-1-2-15,-14 3 1 16,-20 4-1-16,-23-3-3 15,-9 1-8-15,-13-3-14 16,4-4-6-16,-7-4-11 16,-10-5 5-16,-16-6 8 0,-7-2 4 15,-24-3 11-15,-10 1 4 16,-2 6 4-16,-21 5 3 16,-2 4 0-16,4 2 0 15,-16 2-5-15,12-7-6 16,4-7-14-16,4-4-10 15,17-13-10-15,-4-9-2 0,2-4 13 16,-3 1 8-16,7 15 12 16,2 14 9-16,8 18 2 15,9 10 1-15,-7 6 1 16,3 4-2-16,9 0 2 16,-3-1-1-16,8-7 1 15,7-5-1-15,0-8 1 16,5 0 1-16,-3-3-3 15,8-1 1-15,-5 8-4 16,3 8-3-16,13 8-1 16,-9-3 0-16,22 4 1 15,-2-5 0-15,9-1 3 16,5 5 1-16,9-4-4 16,-1-3 0-16,-10 2-9 15,1 0-2-15,-12 3-1 16,1 6 1-16,14-2 8 0,2 2 4 15,9-5 3-15,7-4 3 16,2-5 1-16,4-7 1 16,11-3 0-16,-1-5 0 15,10 1 1-15,3-1 1 16,0 3 2-16,4 2 1 16,6 3 1-16,1 4-1 0,13 1-4 15,6 5-1-15,15-5-1 16,10 0 0-16,29-6 0 15,3-8 3-15,36-6-2 16,10 1 3-16,25 3-3 16,21 10 1-16,26 22 0 15,6 8 0-15,8 0 1 16,7-7-1-16,0-25 3 16,14-16 0-16,5-17 1 15,1-6 1-15,-2-2 4 16,2 3 3-16,-7 10 2 15,-7 12-2-15,-7 15-5 16,-19 4 0-16,-10 8-3 16,-15-1 2-16,-14-5 0 15,-9-4-1-15,-15-5 2 0,-5-4 4 16,-7-3 14-16,-8-1 5 16,-6 1 8-16,3-4 0 15,-17-8-4-15,5 0 1 16,-8-7 0-16,-5 0 0 15,3 4 0-15,-3-3-2 16,-12 9-6-16,-5 1-5 0,-19 11-2 16,-6 5 2-1,-4 2 5-15,1 5 3 0,5-8-1 16,5 0-4-16,0 0-6 16,0-3-5-16,-1 2-3 15,-2-1-2-15,-5 3-5 16,-7 0 1-16,-7 3-2 15,-6 5 2-15,-1-6 5 16,0 5 0-16,2-1 2 16,0-2-3-16,0 5-6 15,-5-7 1-15,-8-2-4 16,6-1 2-16,-5-3-3 16,5 5-24-16,0 2-119 15,-8 0-88-15,-4 0-228 16,-4-4 267-16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3T15:28:41.43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3174 6455 937 0,'9'180'27'16,"-8"-127"9"-16,0-7-6 16,3 2 10-16,-4-2-4 15,3-7-11-15,-2-3-5 0,-2-4-6 16,-1-9-2-16,-3-6 1 15,2-2 2-15,-1-9 3 16,-3-1 2-16,-2-4 4 16,1-1-1-16,3-1-5 15,4 0-4-15,1-2-9 16,0 2-2-16,0 0-2 16,0 0 0-16,6-1 1 15,7-4 0-15,0-2 0 16,31-33 0-16,-26 19 1 15,2 5-1-15,2 1 0 16,4 11 0-16,-4 5-2 16,0-1 2-16,5 12 0 15,-4-4 0-15,11 8 0 16,1-2-1-16,6-9 0 16,11-1-1-16,6-12 0 15,14 1 2-15,1-8-2 16,5-1 2-16,2 3-2 0,-1 6 0 15,8 6 1-15,-2-2-1 16,4 8 1-16,-1-2 0 16,2 3-1-16,6 4-1 15,11-4 1-15,1-5 0 0,8-3 0 16,4-6 0-16,7 4 0 16,3 0 0-16,-6 3 0 15,9 1 0-15,-8 1 0 16,1 2 0-16,5 7 0 15,-2-1 1-15,2 2-1 16,-2 0 1-16,8-7-1 16,0-2 0-16,2-1 0 15,-3-5 0-15,8 3 0 16,-11-4 1-16,0 5 0 16,-3-2-1-16,-5 2 0 15,-5 3 1-15,-6-3-1 16,0 5 0-16,-9-9 0 15,3 5 0-15,-6 0 0 16,1-3 0-16,-10 7 0 16,-1-11 0-16,2 5 1 15,-7 4 0-15,-3 1-1 0,3 12 2 16,-13-6-2-16,5-2 0 16,-1 5 0-16,-5-2 0 15,-6 2 0-15,-4-4 1 16,-4-4-1-16,-2-4 0 15,7 4 0-15,-1-1-1 0,-8-2 1 16,-1 3 1-16,-10 4-1 16,-3 3 2-16,-7 0-2 15,-3 0 1-15,-2-4 0 16,-2 0-1-16,1 1 1 16,-3-1-1-16,-7-2 1 15,-3-3-1-15,-7-4 2 16,-2-4 2-16,-4-5-1 15,0 1 2-15,-3-6 13 16,-1-6 4-16,1-1 4 16,-3-4-1-16,4-2-14 15,0 6-6-15,0-7-4 16,1-3 1-16,2-11-2 16,5-13 0-16,0-12 1 15,5-4-1-15,2-2 0 16,1 4 1-16,3 12 0 0,-2 3 1 15,-2 11-1-15,-8 3 1 16,-3 6-1-16,-7 1 2 16,-8 7-2-16,2 3-1 15,-12 2 2-15,4 2-2 16,0-2 2-16,0 6 0 16,2-3 0-16,0 1 0 0,2 10 0 15,-2-7 0-15,1 6-2 16,0 7 1-16,-7-11 0 15,-2 6 2-15,-2 4 0 16,-1 1-1-16,5 4-2 16,-8-4 1-16,4-2-1 15,-2-4 1-15,-12 4 0 16,2 3 0-16,-11 0 0 16,-2 4-1-16,-3 2 0 15,-6-1 3-15,0 4-2 16,0 0 1-16,1 5 1 15,-1 2-1-15,-12-7 4 16,-8 1 2-16,-9-6 5 16,8 4 1-16,5-2 1 15,-6 0-2-15,-2 0-2 0,-10-4-3 16,3 1-3-16,4-1 0 16,-7-1-2-16,3-2 0 15,-17 2-2-15,3 4 1 16,4 0-1-16,-9-1 1 15,2-1 1-15,-2 2-1 0,7-1 2 16,-8-2-1-16,-1-2-2 16,-8-5 1-16,-4 1-2 15,4 5 1-15,1 6-1 16,1 0 1-16,-1 2-1 16,1-3 3-16,-2 0 8 15,0 2 4-15,6 1-1 16,2-1-3-16,-7-3-8 15,-2-4-3-15,1 1 0 16,-5 0 1-16,3 0-1 16,-1 5 2-16,-3 1-2 15,2 3 1-15,2 5-1 16,3 0 0-16,1-4 0 16,3-1 2-16,6-5 0 15,0-2 0-15,3 1 0 16,9-3 1-16,4 0-2 15,2-3-1-15,2 1 0 0,-2 2 0 16,9-1 0-16,13 1 1 16,-3 0-1-16,5-1 1 15,4 1-1-15,-11-3-3 16,12-2 3-16,4 0 0 16,7-3 0-16,5 2 1 0,11-1-1 15,0 2 1-15,7 1-1 16,10 4 1-16,4 3 0 15,9 3-1-15,4 2 0 16,-4-2 0-16,8 6-2 16,-1-2 0-16,7 13 0 15,3 6 1-15,-2 10 1 16,5 5 0-16,1 6 8 16,-4 3 7-16,3 2 8 15,-6 4 3-15,4 1-2 16,7 1-5-16,6 8-9 15,2-5-4-15,3-10-3 16,-3-4-3-16,1-12 2 16,-2-3-1-16,2-5 0 15,0-4 0-15,0-12-2 16,0-3-22-16,5-5-136 0,0-4-101 16,20-3 153-16</inkml:trace>
  <inkml:trace contextRef="#ctx0" brushRef="#br0" timeOffset="2348.06">11102 6222 263 0,'-16'0'185'0,"-8"6"-17"15,-13 15-49-15,3 9-25 16,-10 12-28-16,1 7-7 16,8 6-8-16,0-2-2 15,13 0-6-15,2-3-2 16,12-1-5-16,8 1-2 16,5 4-3-16,8-3-3 15,8-7-2-15,4-2-4 0,9-13-5 16,7-6-3-16,6-11-4 15,-3-9-3-15,-6-13 0 16,-4-5-2-16,-7-8 1 16,-4-2 0-16,-11-7 0 15,-8-1 3-15,-15 3 2 16,-9-4 4-16,-11 10 6 16,-5 5-1-16,-5 10-1 15,2 11-4-15,3 15-3 16,4-1-2-16,12-4-5 15,9-3 0-15,14-13-5 16,11-8-2-16,24-11 0 16,6-9 0-16,15-5 1 0,8 2 0 15,2 4 0-15,1 8 0 16,-2 9 1-16,-6 6 0 16,-9 10 0-16,-9 4 1 15,-11 4 0-15,-5-2 2 16,-20-3 6-16,4 1 3 15,-8-1 24-15,-5-2 10 16,0 5 9-16,-10-3 4 16,-11 1-7-16,-9 1-2 15,-6 2-7-15,3 4-6 0,3 9-17 16,5 7-8-16,11 6-7 16,3-3-3-16,12-1-1 15,9-5-1-15,7-8 0 16,10 4 0-16,8-4 1 15,1-3-1-15,5-3-29 16,1-5-39-16,-6-11-116 16,-2-6-56-16,-1-14-96 15,-6-11-80-15,4-11 280 16</inkml:trace>
  <inkml:trace contextRef="#ctx0" brushRef="#br0" timeOffset="2544.53">11829 6214 290 0,'-3'-17'228'0,"-3"11"-4"16,-5 13-31-16,-2 10-26 15,0 23-49-15,1 3-26 16,4 16-42-16,2-1-18 16,8 3-22-16,4 3-9 0,3-11-65 15,6 2-45-15,-1-11-116 16,1-6-86-16,-1-5 196 15</inkml:trace>
  <inkml:trace contextRef="#ctx0" brushRef="#br0" timeOffset="2692.37">11718 6776 441 0,'-14'-28'225'0,"8"-3"-66"15,4 2-19-15,7-3-59 16,7 0-28-16,11 6-33 15,2 1-19-15,8 3-99 16,8 2-76-16,17 5 100 16</inkml:trace>
  <inkml:trace contextRef="#ctx0" brushRef="#br0" timeOffset="3123.22">12629 6418 376 0,'-16'12'219'0,"-10"6"-18"15,-1 6 3-15,-7 12-27 16,-5 1-16-16,-8 14-38 15,-2 2-24-15,5 2-44 16,8-8-16-16,23-10-18 16,8-6-7-16,17-11-10 15,11-4-1-15,17-16 0 16,0-11-1-16,3-20 0 16,-1-5 1-16,-14-16 1 15,6-3 0-15,0-5 0 16,-3 2 0-16,-2 16 6 15,-8 3 9-15,-12 22 18 16,-5 12 6-16,-6 17 0 0,-3 19-8 16,-1 17-16-16,0 6-7 15,2 3-7-15,4-3-24 16,9-7-153-16,2-6-89 16,6-11 144-16</inkml:trace>
  <inkml:trace contextRef="#ctx0" brushRef="#br0" timeOffset="3422.01">12911 6556 323 0,'-10'26'203'16,"-5"8"0"-16,5 12-77 15,0-1 19-15,13 0-13 16,4-12-16-16,10-14-40 15,6-8-16-15,1-19-12 16,3-6 0-16,-6-17-1 16,1-6-2-16,0-5-9 15,-3 2 1-15,4 9 4 0,-3 10-3 16,-6 15-5-16,0 7-6 16,-6 13-13-16,-2 8-3 15,-5 12-8-15,0 4-35 16,-1 0-166-16,3 1-110 15,4 1 172-15</inkml:trace>
  <inkml:trace contextRef="#ctx0" brushRef="#br0" timeOffset="4120.92">14255 6390 310 0,'-24'-12'142'0,"-8"15"-38"16,-2 5-1-16,-7 12 28 15,1 13-11-15,0 10-21 16,1 5-9-16,3 4-13 16,8-1-7-16,8-12-18 15,9-9-9-15,13-15-27 16,2-9-10-16,9-11-5 16,3-5-1-16,10-8 4 0,7 0 6 15,3-2 27-15,3 0 16 16,-4 1 23-16,-3 0 4 15,-6 6-12-15,-4 2-13 16,-6 5-19-16,-2 2-9 16,-4 4-12-16,-2 1-6 15,-2 4-34-15,-1 2-50 16,-5 6-184-16,0 3-153 0,-11 1 244 16</inkml:trace>
  <inkml:trace contextRef="#ctx0" brushRef="#br0" timeOffset="4642.6">14557 6771 329 0,'18'62'213'16,"-6"-1"0"-16,-4 2-15 16,0 4-23-16,-1 2-14 15,-4-6-12-15,-2-6-22 16,-1-11-51-16,-1-10-11 15,1-17-21-15,1-12-9 16,3-21-12-16,1-19-5 0,-2-33-6 16,1-20-4-16,-4-32-3 15,0-4-1-15,6 4-3 16,5 14-1-16,8 31-2 16,4 15-2-16,2 25 1 15,-1 11 0-15,2 13 3 16,-1 6 6-16,-4 11 19 15,-3 6 7-15,-12 14 20 16,-11 9 9-16,-19 15-6 16,-7 6-8-16,-15-2-21 15,2 0-12-15,4-16-28 16,-1-13-39-16,13-23-115 16,2-11-88-16,11-19-148 0,10-7-73 15,12-9 299-15</inkml:trace>
  <inkml:trace contextRef="#ctx0" brushRef="#br0" timeOffset="5010.51">14917 6473 184 0,'29'53'156'0,"0"24"46"16,5 10-5-16,-11 2-4 15,-5 6-3-15,-12-5 0 16,0-3-13-16,-5-9-43 15,-2-9-23-15,-6-23-45 16,-2-16-8-16,2-18-16 16,0-14-12-16,-3-34-10 15,4-13-10-15,6-37-7 16,3-8-3-16,15-5-8 16,2-4-6-16,9 5-2 15,3 4-1-15,10 8 5 16,4 10 6-16,8 20 5 15,-8 8 1-15,-14 16 5 16,-6 13 10-16,-25 14 23 16,-2 11 12-16,-20 26 12 15,-12 10-5-15,-23 24-20 0,-8 8-13 16,-3 3-89-16,4-8-77 16,17-29-235-16,23-15 231 15</inkml:trace>
  <inkml:trace contextRef="#ctx0" brushRef="#br0" timeOffset="5665.63">15870 6391 386 0,'6'6'138'16,"-5"19"-83"-16,4 15 17 0,5 36 42 15,-1 10 3-15,7 14-11 16,0-2-4-16,-7-15-5 15,4-8-4-15,-10-23-9 16,0-8-7-16,-3-21-18 16,-10-14-3-16,5-19-12 15,-3-17-9-15,0-29-15 16,-5-15-8-16,2-29-6 16,10-9-2-16,7-6-4 15,16 8 0-15,10 30-3 16,-4 21 1-16,7 33 1 15,2 10 1-15,-6 16 4 16,-1 11 3-16,-9 13 21 16,-6 7 15-16,-14 16 27 15,-5-1 13-15,-16 10 1 16,-7 1-11-16,-4-9-28 0,1-6-15 16,3-25-29-16,2-10-41 15,4-24-134-15,-5-17-99 16,15-22-216-16,8-12 291 15</inkml:trace>
  <inkml:trace contextRef="#ctx0" brushRef="#br0" timeOffset="6087.72">16274 6365 395 0,'17'28'208'0,"2"21"-32"15,-10 3 8-15,1 11 13 16,-7-4-6-16,-3-13-32 15,5-5-24-15,-7-30-64 16,5-8-21-16,1-20-25 16,1-17-4-16,15-9-11 15,5-9-12-15,3-7-40 16,4 7-31-16,7 6-70 16,-5 5-11-16,9 13 19 15,0 4 26-15,3 10 71 16,-4 0 18-16,-4 9 20 0,-11-4 6 15,-18 5 37-15,-4 8 32 16,-15 15 63-16,-5 11 26 16,-20 23 20-16,-9 11-6 15,-6 11-21-15,2 3-12 16,20-18-33-16,15-12-23 16,21-30-42-16,15-12-17 15,23-19-21-15,4-14 4 0,13-12 0 16,-10-7 0-16,-13 2-3 15,-9 1-2-15,-14 8-28 16,0 2-62-16,-8 11-153 16,-2 1-125-16,4 11 208 15</inkml:trace>
  <inkml:trace contextRef="#ctx0" brushRef="#br0" timeOffset="6474.42">17050 6360 501 0,'0'2'261'0,"-7"12"-38"16,-2 3-85-16,-6 15-14 15,-5 9-14-15,1 6-20 16,-1 4-2-16,10-6-30 0,4-9-13 16,9-21-25-16,10-10-6 15,8-24-6-15,8-15-2 16,6-26 3-16,-1-10 4 15,-1-4 21-15,-4 9 13 16,-9 17 28-16,-5 9 11 16,-5 20-1-16,-2 9-10 0,-6 18-19 15,6 19-5-15,-3 18-11 16,-4 10 4-16,2 22 7 16,-10 17-1-16,-12 18-5 15,-3 7 0-15,-15 5-7 16,1-16-7-16,1-10-5 15,-4-16-8-15,0-29-9 16,2-15-6-16,2-34-94 16,6-8-82-16,7-34-171 15,7-15-88-15,17-27 264 16</inkml:trace>
  <inkml:trace contextRef="#ctx0" brushRef="#br0" timeOffset="6756.74">17328 6408 598 0,'7'54'269'15,"-3"17"-95"-15,-1 5-4 16,0 6 20-16,0-8-14 16,3-18-36-16,-6-18-23 15,1-21-38-15,4-13-17 16,-4-19-12-16,6-5-2 0,6-18-11 15,0-11-1-15,7-14-8 16,5-4-8-16,4-3-10 16,5 6-10-16,5 12-77 15,1 4-47-15,6 10-116 16,2 7-57-16,-1 4-66 16,-2 2-34-16,-7 1 260 15</inkml:trace>
  <inkml:trace contextRef="#ctx0" brushRef="#br0" timeOffset="7055.78">18039 6126 284 0,'26'-12'172'0,"-9"12"7"16,-7 5-10-16,-10 17 25 15,-8 10 17-15,-20 14 23 16,-11 11 4-16,-17 8-18 16,0 6-18-16,4 3-43 0,11-3-22 15,19-13-51-15,12-10-17 16,13-22-28-16,7-15-8 15,15-25-15-15,2-14-8 16,19-21-1-16,1-7-4 16,6-4-1-16,2 2-1 15,-7 9 0-15,-1 10 1 16,-19 15-3-16,-7 5 4 0,-3 19-1 16,-13 0 1-16,-2 10 4 15,-2 10-4-15,-12 5-57 16,0 10-85-16,-8 3-217 15,1 3-109-15,-3-4 265 16</inkml:trace>
  <inkml:trace contextRef="#ctx0" brushRef="#br0" timeOffset="7563.86">18369 6324 666 0,'-6'27'275'0,"-6"13"-137"0,6 12-9 16,-13 6 40-16,10 3-16 16,11-9-30-16,0-8-30 15,22-18-61-15,-10-16-10 16,8-24-14-16,4-13-2 16,-2-17 1-16,5-6-4 15,-4-2 0-15,0-3 0 16,-3 7 9-16,2 2 6 15,-4 11 10-15,-2 11 8 0,-4 13 12 16,-6 10 7-16,-8 17 11 16,-7 7 2-16,-7 22 6 15,-2 6-2-15,2 7-11 16,2-3-11-16,12-16-26 16,5-13-11-16,15-25-11 15,8-8-2-15,7-22-3 16,-4-9 0-16,-2-12-3 15,-6 2 2-15,-12 0 3 16,3 8 0-16,-2 11 3 16,2 6 0-16,-4 9 9 15,2 7 18-15,-3 11 33 16,-3 0 16-16,7 13 14 16,-7-5-8-16,0 9-27 0,0 4-12 15,-5 5-25-15,1 9-6 16,-4 0-14-16,-2 3-41 15,-1-3-163-15,7-1-128 16,9-7 189-16</inkml:trace>
  <inkml:trace contextRef="#ctx0" brushRef="#br0" timeOffset="16265.51">461 7502 261 0,'8'21'196'0,"-2"18"25"16,-5 13-22-16,1 19-41 15,-2 12-11-15,11 18-20 16,-5 5-16-16,-3 0-31 16,2-5-19-16,-5-20-29 15,6-10-10-15,6-16-18 16,-3-7-18-16,-7-12-90 16,4-8-56-16,-13-14-155 15,2-7 183-15</inkml:trace>
  <inkml:trace contextRef="#ctx0" brushRef="#br0" timeOffset="16459.9">479 8241 385 0,'45'-24'269'0,"1"-1"-33"15,0-3-49-15,-4 2-35 16,-3 7-87-16,2 4-26 15,-8 0-30-15,3 1-17 0,-2-1-69 16,-3 2-42-16,2 0-133 16,-7-2 147-16</inkml:trace>
  <inkml:trace contextRef="#ctx0" brushRef="#br0" timeOffset="16690.41">1034 7701 394 0,'-14'-2'230'0,"8"14"-33"15,1 11-26-15,-2 16-25 16,10 14-5-16,-4 16-3 16,-4 5-11-16,2 4-34 15,1 0-25-15,2-15-33 0,-1-9-13 16,4-11-22-16,-2-10-22 15,1-3-124-15,7-4-77 16,-9-9 130-16</inkml:trace>
  <inkml:trace contextRef="#ctx0" brushRef="#br0" timeOffset="17074.62">1363 7638 329 0,'6'18'233'16,"-2"6"11"-16,-4 15-24 0,0 6-3 15,-3 16-13-15,1 6-18 16,1 8-39-16,-3 1-27 16,7-1-45-16,0-7-19 15,4-14-32-15,1-7-9 16,-2-13-18-16,0-8-32 15,1-1-82-15,-1-7-51 0,-4-11-123 16,2 1-35-16,-11-17 208 16</inkml:trace>
  <inkml:trace contextRef="#ctx0" brushRef="#br0" timeOffset="17298.05">1183 7896 610 0,'-6'-16'309'0,"9"-4"-106"15,9-2 0-15,14 1-40 16,-1 0-28-16,9-2-35 16,5 9-20-16,-3-10-35 15,5 2-14-15,-2-2-23 16,-6-3-20-16,2 11-132 0,-1 0-80 15,1 6 130-15</inkml:trace>
  <inkml:trace contextRef="#ctx0" brushRef="#br0" timeOffset="17539.47">1752 7578 425 0,'-5'24'273'16,"1"7"-42"-16,6 15-44 15,3 4-10-15,3 5-39 16,2 3-8-16,3 9-14 16,1 1-15-16,-4 1-18 15,2 0-15-15,1-11-28 16,0-4-12-16,5-7-27 16,-3-6-30-16,-6-10-84 15,0 1-63-15,-9-19-126 16,-1-3-49-16,-4-5 221 15</inkml:trace>
  <inkml:trace contextRef="#ctx0" brushRef="#br0" timeOffset="17762.02">1563 7838 514 0,'-13'-26'273'16,"13"1"-86"-16,9 3-12 16,7-1-54-16,18 9-26 0,3-8-36 15,-1-7-19-15,6 2-34 16,3 1-34-16,1 5-124 16,-1 6-70-16,0 9 125 15</inkml:trace>
  <inkml:trace contextRef="#ctx0" brushRef="#br0" timeOffset="18201.02">2099 7776 420 0,'5'36'237'0,"7"9"-44"16,-1 6-14-16,0 6-31 15,5 11-3-15,-5-1-9 0,2-2-12 16,3-10-34-16,-7-5-22 15,0-17-35-15,-2-8-11 16,-7-7-13-16,2-15-1 16,-7-4-1-16,-4-15-1 15,-4-14 0-15,-6-10-3 16,-4-29-2-16,6-9 0 16,-3-17 0-16,1 1-1 15,18 13 0-15,1 13-2 0,14 17-2 16,9 8 1-16,9 9-1 15,2 4 2-15,5 4 0 16,4 6 2-16,7 6 3 16,3 10 4-16,-8 14 31 15,-13 11 15-15,-18 20 46 16,-6 8 19-16,-12 1 6 16,2 1-12-16,-10-11-33 15,-5-6-20-15,-9-3-31 16,-11-6-6-16,-8-7-25 15,-4-10-35-15,6-9-133 16,26-3-75-16,-5-5-225 16,12 16 277-16</inkml:trace>
  <inkml:trace contextRef="#ctx0" brushRef="#br0" timeOffset="31645.86">11109 7368 217 0,'-12'-16'163'0,"2"18"24"16,-4 7-16-16,-3 21-36 16,1 12-11-16,-4 16-5 15,-1 7 1-15,8 5-13 16,7 3-10-16,6-3-23 16,3 1-15-16,0-2-23 15,10-5-7-15,4-9-10 0,0-10-3 16,4-19-6-16,-9-11-2 15,9-21 0-15,-2-10 0 16,16-24 0-16,0-14 0 16,-6-14-2-16,4-3-1 15,-10-3 0-15,-1 4-2 16,-3 7-1-16,-4 2 0 16,-3 17 0-16,0 9 1 15,-1 16 10-15,-2 6 4 0,-3 17 11 16,1 7 4-16,-7 10 8 15,2 13 3-15,-3 12 8 16,-2 4-3-16,1 8-9 16,-1-7-9-16,4 1-16 15,4-1-5-15,1-5-4 16,4 2-6-16,0-13-81 16,3-9-56-16,5-12-148 15,0-9-69-15,2-16 221 16</inkml:trace>
  <inkml:trace contextRef="#ctx0" brushRef="#br0" timeOffset="32210.9">11621 7591 346 0,'-1'34'228'0,"-1"4"-42"15,2 12 3-15,5 7 7 16,-4 6-36-16,6 4-20 15,-4 4-36-15,0-8-20 0,2-6-35 16,-4-11-11-16,-3-14-18 16,4-5-5-16,-7-15-4 15,0-5-1-15,1-13 0 16,-7-15-1-16,3-19-1 16,5-19-2-16,-6-29-3 15,5-5-2-15,1-3-3 16,3 10-6-16,15 20-11 15,7 11-2-15,18 12-1 16,-3 7 3-16,3 5 8 16,0 7 5-16,-1 0 3 15,4 9 0-15,-2 9 1 16,-6 1 1-16,-20 15 1 16,-7 4 10-16,-24 11 18 15,-10 8 6-15,-14 13 20 16,-9 3 1-16,-4 2 2 15,2 3-3-15,10-8-8 0,7-5-2 16,12-3-3-16,5-7 4 16,15 4 4-16,-1-3 0 15,10-5-2-15,7-1 2 16,5-9 4-16,9-2 6 16,10-4 7-16,2-3-3 0,11-2-7 15,5 0-11-15,-4-5-20 16,-8 0-5-16,-12-2-11 15,-10-5-2-15,-5-1-63 16,0-2-96-16,0-4-205 16,-2 1-114-16,4-6 270 15</inkml:trace>
  <inkml:trace contextRef="#ctx0" brushRef="#br0" timeOffset="32624.77">12234 7453 425 0,'11'-33'219'0,"-1"7"-16"15,-1 7-10-15,-5 6 13 16,2 10-23-16,-3 12-38 0,-2 1-17 16,-1 21-19-16,-1 8-3 15,-5 14-11-15,-1 14-7 16,-7 6-15-16,-3 5-7 15,-5-3-12-15,0-5-1 16,3-7-4-16,1-9 5 16,6-6 3-16,2-5 2 0,5-9-6 15,5-2-3-15,7-10-16 16,4-5-6-16,12-6-1 16,6-2 3-16,-2-7 21 15,8-3 4-15,8-9 2 16,3-3-3-16,4-5-20 15,2-2-2-15,-16 0-16 16,-6 3-4-16,-1 5-5 16,-9 3-3-16,-1 3-11 15,-3 2-41-15,-7 4-157 16,2 2-121-16,5 10-289 16,2 1 364-16</inkml:trace>
  <inkml:trace contextRef="#ctx0" brushRef="#br0" timeOffset="61603.05">11020 8383 180 0,'-5'5'137'0,"3"-3"25"0,6 0-23 15,-1-4-29-15,-3 1-5 16,19-1-13-16,46-8-3 15,-5-2-11-15,-1-2-7 16,20 1-20-16,7-1-9 16,0 2-20-16,3 0-7 15,-3 7-6-15,-8 1-3 0,4 0 1 16,2 2-1 0,-12-7 1-16,0-2 0 0,-14 3-3 15,-7 1-1-15,-11 1 0 16,-5 4-2-16,-15-1 2 15,-7 2 0-15,-14 4 1 16,-12-3 1-16,-20 8-1 16,-10-2 1-16,-20 4-3 15,-19 3 1-15,-14 4-3 16,-7 0 0-16,2 6 0 16,5 3 1-16,8 3 0 15,6-2 0-15,10-5 0 16,14-2 0-16,18-10 11 15,9-7 14-15,17-6 23 16,6-7 8-16,17-8-2 0,10 0-7 16,17-3-5-16,12-1 4 15,20 3 12-15,3 0 5 16,12 3-8-16,3-1-5 16,-2 6-12-16,10 2-5 15,-6 3-4-15,-14 0-4 16,-10 3-10-16,-20 1-4 15,-11 0-6-15,-2 7-2 0,-10-6-1 16,-2 1-2-16,-9 2-24 16,-3-3-59-16,-9 1-183 15,-4 1-136-15,2-12 234 16</inkml:trace>
  <inkml:trace contextRef="#ctx0" brushRef="#br0" timeOffset="75301.8">410 10405 308 0,'-31'12'237'15,"2"0"9"-15,11-1-45 16,3-2-16-16,10-7-34 16,3-4-14-16,12-9-32 15,7-4-11-15,18-3-11 0,12-2 0 16,9 4-5-16,2 2-2 15,2 0-16-15,-3 0-6 16,0 6-15-16,7-3-11 16,8-2-12-16,1 1-5 15,-4-4-6-15,-8 2 1 16,-18 0-2-16,-5 6 0 0,-5 4-1 16,-3 2-8-16,-6 9-48 15,0-1-47-15,-8-2-117 16,-8-1-65-16,-5 2-96 15,-5-3 216-15</inkml:trace>
  <inkml:trace contextRef="#ctx0" brushRef="#br0" timeOffset="75945.77">1110 10238 314 0,'-20'7'225'0,"-5"15"25"0,-10 4-15 15,-9 14-40-15,-8 5-12 16,-5 7-32-16,12 6-15 16,17-3-20-16,11-6-5 15,13-7-10-15,4-8-7 16,2-7-22-16,7 0-15 16,6-11-23-16,3-2-9 0,12-2-14 15,3-7-5-15,4-4-4 16,2 0-19-16,-2-9-142 15,-3-2-107-15,-5-3-284 16,11-2 320-16</inkml:trace>
  <inkml:trace contextRef="#ctx0" brushRef="#br0" timeOffset="77244.39">892 10361 194 0,'-5'-7'142'15,"0"3"16"-15,0 8-13 16,0 14-39-16,5 10-14 16,5 24-20-16,0 8-5 15,3 13-7-15,2 0 0 0,3-9-10 16,2-6-7-16,-2-18-12 16,4-3-8-16,-6-13-8 15,-5-7 0-15,-4-17-1 16,1-9 0-16,-6-19-1 15,5-9-2-15,-2-12-3 16,-6-12-1-16,-3-10 6 16,-13-10 6-16,2-9 5 15,2 10 1-15,4 18-9 16,11 15-6-16,5 28-2 16,-1 10 11-16,7 17 14 15,-2 12 7-15,5 23 8 16,3 9-5-16,-7 19-4 15,3 9 3-15,-10 0 1 0,-3-3-2 16,2-10-6-16,-6-9-6 16,7-15-12-16,0-9-7 15,0-18-5-15,1-12 0 16,0-16 0-16,-1-11 0 16,0-16 0-16,0-3-1 15,-4-15-2-15,1-2 1 16,3 2-1-16,7 7 0 0,2 23-2 15,1 15 0-15,5 24-3 16,-7 11 0-16,-4 16 1 16,2 7 0-16,-2 3-15 15,9-2-45-15,2-3-151 16,-3-3-103-16,17-1 184 16</inkml:trace>
  <inkml:trace contextRef="#ctx0" brushRef="#br0" timeOffset="77763.19">1726 10287 387 0,'-18'-9'242'0,"-16"10"-6"15,2 8-17-15,-1 22-43 16,-9 7-16-16,4 13-17 15,9 7-6-15,-1-1-8 0,15-3-6 16,10-9-37-16,-1-6-21 16,20-7-38-16,5 1-13 15,9-9-10-15,6-2-2 16,4-7-44-16,4-15-72 16,3-5-204-16,-4-12-150 15,-2-13 278-15</inkml:trace>
  <inkml:trace contextRef="#ctx0" brushRef="#br0" timeOffset="78240.59">1946 10417 231 0,'-3'43'170'0,"2"15"17"15,0 4-2-15,1 11-20 16,1-4-18-16,7-7-17 15,-2-2-7-15,-5-15-27 16,8-6-16-16,-4-8-39 16,-2-9-14-16,-4-13-14 15,-13-8-4-15,6-12-1 16,3-8-1-16,-5-20-1 16,3-10-3-16,-22-23 0 0,-7-13-2 15,14-11 0-15,5-4-1 16,24 15-2-16,14 9 2 15,15 27-3-15,4 6 2 16,-1 11-2-16,-4 9 2 16,-4 6-1-16,6 7 2 15,1 10-1-15,11 0 1 16,-16 9 27-16,-8 9 24 0,-12 8 51 16,-16 5 28-16,8 13 17 15,-19 5-8-15,-17 7-24 16,-6 4-18-16,-16-3-39 15,11-8-14-15,6-11-26 16,8-11-9-16,2-10-8 16,4-4-14-16,10-7-98 15,2 0-69-15,8-4-179 16,5 2-103-16,-1-4 294 16</inkml:trace>
  <inkml:trace contextRef="#ctx0" brushRef="#br0" timeOffset="78993.03">1864 10301 271 0,'-2'-5'201'16,"2"5"-6"-16,0 5-38 15,0-5-16-15,4 18-18 0,19 48 2 16,-6-8 1-16,-3 4-4 15,-3 8-20-15,-3-1-9 16,-2-5-21-16,5-7-8 16,-2-10-16-16,-4-3-8 15,5-10-15-15,-10-1-6 16,1-14-4-16,-4-5 1 0,-2-11-1 16,5-3 1-16,-7-14-6 15,3-9-1-15,-15-19-3 16,-2-7-3-16,-4-20 1 15,0-5-1-15,15-6-2 16,9 1-2-16,17 14-1 16,12 8-2-16,6 17 2 15,0 6 2-15,-4 5-2 16,-4 4 2-16,1 0-1 16,1 8 0-16,3 14-1 15,-1 3 1-15,-9 20 1 16,-6 1 2-16,-14 18 32 15,-6 8 17-15,-11 7 15 16,-6 0 2-16,-2-12-26 16,-5-4-15-16,4-11-16 0,3-5-42 15,3-13-167-15,-1-6-134 16,-12-16 192-16</inkml:trace>
  <inkml:trace contextRef="#ctx0" brushRef="#br0" timeOffset="91401.85">10407 10597 315 0,'6'0'201'0,"0"1"11"16,5-1-37-16,12 1-30 0,9-1-12 15,7-2-14-15,3-2-9 16,13-2-24-16,2-2-15 16,12 3-31-16,3-3-10 15,-4 4-17-15,-9-1-6 16,-7 5-3-16,-7 0 0 16,-12 0-4-16,-3 0-18 0,-9-3-148 15,-1 0-68-15,-9-1 129 16</inkml:trace>
  <inkml:trace contextRef="#ctx0" brushRef="#br0" timeOffset="91681.39">10976 10526 191 0,'0'0'155'0,"-1"25"33"0,-17 31-17 15,-2-18-47-15,-3 0-17 16,2 2-26-16,0 2-16 16,5 3-29-16,4 1-13 15,3-3-16-15,5-4-3 16,6-15-19-16,5-4-62 15,6-14-179-15,4-8 171 16</inkml:trace>
  <inkml:trace contextRef="#ctx0" brushRef="#br0" timeOffset="91934.72">11425 10549 412 0,'-24'20'243'0,"-12"18"-2"16,12 2-29-16,-10 4-39 15,4 3-25-15,10-13-44 16,-7 2-21-16,25-4-34 16,4-6-14-16,8-1-18 15,3-7-7-15,4-5-5 16,0-3-2-16,4-10-58 0,1-6-105 15,3-8-255-15,3 0 260 16</inkml:trace>
  <inkml:trace contextRef="#ctx0" brushRef="#br0" timeOffset="92410.43">11651 10588 370 0,'-8'21'194'0,"8"3"-43"16,-1 1-34-16,4 5-30 16,5 4-11-16,-2 7 1 15,0 6 1-15,-1 5 5 16,-2 1-2-16,-7-3-21 16,1-6-6-16,-9-11-20 15,7 1-5-15,0-14-3 16,0-4-4-16,4-13-7 15,-8-13-2-15,8-17-6 16,-1-10-1-16,0-24-2 16,6-9 0-16,-1-10-1 15,5 2 0-15,9 18-1 16,3 11 0-16,5 18-1 0,4 3 0 16,1 8-1-16,0 3 1 15,4 10-1-15,-4 1 1 16,-3 10 0-16,-3 2 0 15,-13 8 4-15,-3 9 5 16,-11 7 37-16,-10 4 15 16,-14 1 19-16,-8-1 0 0,-7-2-30 15,-1 2-16-15,1-6-20 16,5-1-7-16,9-9-7 16,12-8-3-16,11-6-71 15,2-4-90-15,7 2-210 16,8 3 227-16</inkml:trace>
  <inkml:trace contextRef="#ctx0" brushRef="#br0" timeOffset="92744.73">12182 10677 669 0,'0'-3'305'0,"-4"-1"-148"16,0 3-18-16,3 1-56 15,0 0-41-15,0 0-62 16,0 0-84-16,-7 16 69 16</inkml:trace>
  <inkml:trace contextRef="#ctx0" brushRef="#br0" timeOffset="92878.37">12131 10967 569 0,'-6'6'292'0,"-2"5"-60"15,-3-2-37-15,-2 1-54 0,4-2-49 16,0-6-72-16,9 1-123 16,17-5 73-16</inkml:trace>
  <inkml:trace contextRef="#ctx0" brushRef="#br0" timeOffset="97598.01">12691 10621 193 0,'-4'119'128'16,"11"-51"0"-16,-3 1-46 15,3-2-7-15,-2-9-8 16,0-6-2-16,-2-11-7 16,-2-8-3-16,-1-14-8 15,-3-3-4-15,-7-16-13 16,1 0-6-16,-4-16-13 16,-3-9-3-16,-3-16-5 15,2-12 0-15,2-18-1 16,7-4-1-16,13 8 1 15,3 1-1-15,9 12 0 16,6 8 0-16,4 1-1 0,2 7 0 16,3 6 0-16,0 5 1 15,3 9-1-15,-3 4 1 16,-3 13-1-16,-12 3 1 16,-10 16 1-16,-4 7 1 15,-14 11 37-15,1 11 12 16,-17 2 15-16,-6 2 1 0,-2-5-36 15,0-8-12-15,6-9-15 16,1-8-3-16,10-11-56 16,0-10-55-16,12-5-147 15,4-7 151-15</inkml:trace>
  <inkml:trace contextRef="#ctx0" brushRef="#br0" timeOffset="98119.9">12962 10824 287 0,'-2'41'205'16,"4"5"5"-16,-9-6-60 16,-3-1-16-16,-1-9-26 0,-6-6-13 15,11-12-24-15,2-8-12 16,9-14-26-16,2-9-9 15,8-12-11-15,-1-7-2 16,0-3-5-16,4-2-1 16,2 5-3-16,6 1-2 15,2 7-43-15,3 4-37 16,-4 3-58-16,1 2-15 0,0 7 41 16,-2 2 34-16,-2 3 61 15,-3 3 14-15,-7 2 12 16,-3 5 22-16,-6 10 42 15,-7 4 27-15,-8 9 37 16,-3 2 3-16,-8 10-6 16,-2 6-11-16,2 12-29 15,5 3-13-15,9-9-31 16,8-7-10-16,9-19-19 16,3-9-2-16,5-12 7 15,0-3 7-15,6-9 10 16,-2-6 2-16,2-10-8 15,-4-4-5-15,-7-3-14 16,2 3-5-16,-10 2-7 0,-3 5-3 16,-8 2-5-16,-6-1-45 15,-2 6-114-15,0 1-86 16,3 11-206-16,1 6 272 16</inkml:trace>
  <inkml:trace contextRef="#ctx0" brushRef="#br0" timeOffset="98312.66">13319 10749 154 0,'68'-9'131'0,"-47"27"33"16,-11-7-17-16,2 8-11 15,-4 8-25-15,-3 2-39 16,6 8-16-16,3-2-34 16,-3-2-10-16,-7-4-7 15,-2-5-3-15,-4-5 0 16,0 1-2-16,6-8-17 15,1-2-49-15,5-9-174 16,-4-5 160-16</inkml:trace>
  <inkml:trace contextRef="#ctx0" brushRef="#br0" timeOffset="98463.26">13615 10845 60 0,'-4'0'53'16,"1"9"6"-16,-1-2-10 16,1-2-83-16,2 5 27 15</inkml:trace>
  <inkml:trace contextRef="#ctx0" brushRef="#br0" timeOffset="98850.19">13506 11112 514 0,'-2'11'222'15,"4"-13"-107"-15,3-7 10 16,-4-13 10-16,6-2-22 15,7-5-43-15,1-1-18 16,8-3-31-16,-7 1-12 0,-2-6-15 16,-1 8-70-16,-1 3-177 15,2 12 169-15</inkml:trace>
  <inkml:trace contextRef="#ctx0" brushRef="#br0" timeOffset="99018.74">13756 10930 524 0,'-12'37'266'0,"1"-1"-93"15,0 0 2-15,2-4-73 16,4-6-32-16,2-8-47 16,2-9-16-16,1-6-118 15,0-8-105-15,1-10 134 0</inkml:trace>
  <inkml:trace contextRef="#ctx0" brushRef="#br0" timeOffset="99154.38">13858 10696 291 0,'6'-30'172'0,"1"3"-38"16,-1 8-68-16,-6 1-19 0,8 12-35 15,-5 0-61-15,-3 3 37 16</inkml:trace>
  <inkml:trace contextRef="#ctx0" brushRef="#br0" timeOffset="99911.37">13933 10622 268 0,'13'58'157'0,"-31"-21"-21"15,-6 6-4-15,-8 14-27 16,1 4-19-16,-2 3-21 15,8 0-15-15,12-7-17 16,8-13-4-16,12-18-12 16,5-12-3-16,11-18-1 0,0-10 10 15,9-22 14-15,-1-14 6 16,-4-21 3-16,6-4-4 16,-1-7 5-16,-1-5 10 15,5 6 17-15,-2 2 8 16,-8 12 5-16,-6 16-3 15,-11 25 1-15,-8 14 1 16,-11 29-8-16,-4 18-3 16,-13 28-9-16,-5 10-7 0,-3 13-12 15,3 2-7-15,15-9-22 16,-1-8-5-16,16-16-9 16,2-14 0-16,4-19-3 15,16-9 0-15,6-19 0 16,8-11 0-16,7-15-1 15,2-10-1-15,-1-6 1 16,1-1-1-16,-8 1 1 16,-8 8 0-16,-10 16-1 15,-13 4 23-15,-14 27 42 16,-5 9 14-16,-13 15 14 16,-1 10-22-16,1 2-42 15,5 0-10-15,13-9-14 16,5-6-5-16,10-11-85 0,6-6-81 15,7-10-144-15,7-7-70 16,12-10 1-16,0-4 44 16,3-11 129-16,5 1 70 15,-8-10 90-15,0-2 45 16,-1-1 53-16,-9 4 25 16,-1 9 34-16,-6 9 13 0,-16 19 22 15,-6 5 8-15,-13 24 9 16,-6 4 3-16,-8 10-18 15,3 4-15-15,2-8-35 16,6-5-20-16,15-15-42 16,0-6-13-16,15-8-14 15,0 0-4-15,2 0-2 16,-4 3 0-16,1 6-1 16,2 4 1-16,-9 7-1 15,-3 2-1-15,-14 2-76 16,-4 2-103-16,-7-8 116 15</inkml:trace>
  <inkml:trace contextRef="#ctx0" brushRef="#br0" timeOffset="100786.66">15329 10670 334 0,'-34'12'173'16,"-12"10"-40"-16,-3 6-23 15,5 17-33-15,-1 2-11 0,9 9-4 16,10-6-3-16,13-14-12 16,8-10-7-16,18-20-13 15,6-8 1-15,13-25 7 16,5-10 2-16,10-16 4 15,1-7 4-15,1 4 11 16,-5 5 5-16,-16 15 1 16,-8 10-6-16,-11 20-14 15,1 11-4-15,-5 17-5 16,2 14-6-16,0 14-9 16,-7-3-4-16,-2 7-8 15,2-2-2-15,0-8-86 16,5 0-110-16,13-13 120 15</inkml:trace>
  <inkml:trace contextRef="#ctx0" brushRef="#br0" timeOffset="101137.75">16097 10599 580 0,'-11'-17'226'0,"-13"22"-142"16,-6 8 3-16,-13 15 25 16,5 10-11-16,-2-4-16 15,6 0-15-15,12-14-34 16,5-5-13-16,14-10-15 16,2-3-4-16,15 0-2 15,6 2 0-15,10 8 0 16,6 0 0-16,-4 6 9 15,-4 1 28-15,-12 2 38 16,-6 3 16-16,-14 1 20 16,-5 1-22-16,-13 4-36 15,-1 1-15-15,-4 0-28 16,-1-3-5-16,4-15-47 16,0-9-81-16,-1-18-239 0,0-7 232 15</inkml:trace>
  <inkml:trace contextRef="#ctx0" brushRef="#br0" timeOffset="101337.05">16121 10311 400 0,'13'0'189'0,"1"8"-95"15,0 17 0-15,-1 11-9 0,-3 13-24 16,0 7-18-16,-8 9-27 15,-3 0-8-15,-2 9-5 16,-5-4 1-16,-2 0-106 16,-1-5-78-16,-2-13 106 15</inkml:trace>
  <inkml:trace contextRef="#ctx0" brushRef="#br0" timeOffset="101912.98">16038 11012 182 0,'5'-41'147'15,"5"-2"-3"-15,9-9-35 16,-560 265 526 93,0-203 1-109,706 0-585 0,127-7 21 16,111 5 0-16,-94-8-44 0,-241-16-14 16,-53-7-6-16,0-16-5 15,6-3-1-15,0-1-1 16,-4-1 0-16,6 9-1 16,1 5 0-16,-1 9-2 15,4 2 2-15,3 5-1 16,-5-2-1-16,7 12 2 15,-3 0-2-15,-1 1 2 16,2 3 0-16,-4 0 0 16,2 3 0-16,-5-10 1 15,5 2-1-15,2-1 1 16,-4-3 0-16,-1 0 0 16,-5-7 0-16,-15-6 0 15,3 3 1-15,-11 3 17 16,1 9 20-16,-14 12 39 0,-13 7 17 15,-17 18 15-15,-7 1-5 16,0 6-18-16,8-1-14 16,19-2-32-16,9 0-13 15,12-6-20-15,8-2-6 16,8-5 0-16,4-3-2 16,5-2-61-16,-1-5-77 0,3-2-176 15,1-5-104-15,3-10-192 16,6-3 365-16</inkml:trace>
  <inkml:trace contextRef="#ctx0" brushRef="#br0" timeOffset="102216.23">17020 10646 493 0,'-2'-12'252'0,"-11"15"-59"15,-9 8 0-15,-11 17-11 16,0 15-10-16,-3 3-21 15,3 8-9-15,13 2-31 16,0-8-18-16,10-12-29 16,-4-11-12-16,17-18-19 15,6-9-2-15,11-18-8 16,13-6-4-16,0-12-10 0,3-1-5 16,4 3 0-16,-1 5-2 15,-10 13 1-15,-6 8-1 16,-12 11 5-16,-6 11 5 15,-9 8 1-15,-1 6 2 16,-6 9-4-16,3 0-6 16,0 4-93-16,-1-1-125 0,7-11 134 15</inkml:trace>
  <inkml:trace contextRef="#ctx0" brushRef="#br0" timeOffset="102762.57">17210 10720 498 0,'-17'24'193'0,"14"15"-119"16,-6 0 6-16,8 7 23 15,5 7 2-15,-4-12 5 16,4-2-7-16,0-16-28 0,3-9-16 15,3-14-24-15,4-9-8 16,9-16-9-16,-8-8-2 16,6-8-5-16,-6-8-3 15,-3 4-5-15,9 7-1 16,-11 5 0-16,4 16-2 16,-7 10 20-16,-4 6 12 15,0 13 24-15,-3-1 14 0,-3 9 7 16,-7 3 0-16,5 6-10 15,-1 3-10-15,0-3-23 16,6-1-11-16,1-12-14 16,6-6-5-16,6-16 0 15,3-14-1-15,6-12 0 16,-1-7 1-16,5-2-1 16,2 6-1-16,-5 6-1 15,1 0 2-15,1 13 27 16,-4 1 16-16,0 10 32 15,-4 7 13-15,-2 8 1 16,-4 8 0-16,-7 8-20 16,-1 7-11-16,-7 6-26 15,1 6-17-15,1-2-10 16,-3-3-3-16,1-2-45 16,1-8-114-16,-6-5-310 0,0-7 302 15</inkml:trace>
  <inkml:trace contextRef="#ctx0" brushRef="#br0" timeOffset="104301.9">16073 10712 287 0,'-6'2'170'16,"6"-3"-17"-16,5-3-16 15,13-1-18-15,1-4-5 16,11-1-8-16,0-1-7 0,-1-3-37 16,2 5-15-16,-5 3-27 15,-1 3-10-15,-3 3-59 16,-11-1-53-16,1 2-152 15,1 6 151-15</inkml:trace>
  <inkml:trace contextRef="#ctx0" brushRef="#br0" timeOffset="104687.87">16282 10899 132 0,'10'4'122'0,"0"5"16"16,8 10-19-16,-9 2-5 16,-1 7-4-16,-2 3 2 15,-6-1 12-15,-4 0 9 16,2-7 6-16,-2-5 1 0,-3-12-13 15,7-3-8-15,0-7-32 16,0-7-9-16,3-10-13 16,-3-5-7-16,7-7-6 15,1-3-2-15,-6 0-14 16,9 1-6-16,-10 1-12 16,5 3-6-16,11 4-6 15,-4 0-3-15,9 9 1 16,-2-4-32-16,3 6-114 15,1 3-95-15,3 2-252 16,5 6 293-16</inkml:trace>
  <inkml:trace contextRef="#ctx0" brushRef="#br0" timeOffset="106897.7">17067 10622 138 0,'0'-1'115'15,"0"0"15"-15,0 0-13 16,0 1-36-16,0 1-13 16,4 23-10-16,2 34-1 15,-5-26 2-15,-1-7-3 16,0 0-18-16,-1-4-9 16,-2-9-20-16,0-1-18 0,0-5-120 15,-1 3 90-15</inkml:trace>
  <inkml:trace contextRef="#ctx0" brushRef="#br0" timeOffset="181745.63">591 9420 308 0,'-8'0'182'0,"-8"9"-25"16,8 8-23-16,-10 15-25 16,-6 8-7-16,6 20-5 15,2 7-6-15,6 8-12 16,5 3-9-16,5-4-13 16,6-5-9-16,5-9-20 15,10-5-5-15,5-21-12 16,-1-8-4-16,7-20-3 15,0-16 2-15,6-20-3 16,3-16 2-16,0-17-1 16,-5-8 0-16,-4-9-1 15,-4 2-2-15,-1 1 0 0,-2 11-1 16,-7 9 0-16,2 10 0 16,-7 21 4-16,-2 4 5 15,0 17 18-15,-9 5 6 16,7 11 13-16,-3 5-2 15,1 16-4-15,2 8-6 16,-5 13-8-16,4 2-5 16,-8 4-11-16,5 1-2 0,3-1-4 15,-4-2-7-15,12-10-123 16,-10-7-74-16,2-21 117 16</inkml:trace>
  <inkml:trace contextRef="#ctx0" brushRef="#br0" timeOffset="182261.72">1241 9482 270 0,'0'17'205'15,"1"5"-2"-15,9 13-46 16,-3 4-12-16,0 14-37 15,0 1-8-15,-3 7-9 16,4-1-12-16,3 2-33 0,-1 2-15 16,1-11-18-16,-1-2-6 15,-7-20-4-15,0-3-1 16,-4-15-6-16,-4-5-3 16,-2-10-2-16,-4-6 0 15,-3-19 2-15,2-8-2 16,-6-22-6-16,0-8-1 0,-3-18-4 15,-1-7 4-15,12 2 7 16,10 7 2-16,17 22 3 16,4 9 0-16,7 14 1 15,-1 5 2-15,3 8 5 16,3 8 3-16,2 11 9 16,4 10 10-16,-5 14 28 15,1 7 11-15,-8 17 25 16,-10 5 1-16,-11 10 3 15,-3 4 1-15,-7-5-2 16,-6-3-5-16,-6-6-18 16,-19-7-18-16,-2 1-26 15,-6-5-8-15,-2-7-18 16,8-8-38-16,6-13-139 16,8-7-83-16,23-11-220 0,0 0 283 15</inkml:trace>
  <inkml:trace contextRef="#ctx0" brushRef="#br0" timeOffset="182760.22">1734 9546 475 0,'10'36'286'16,"2"10"-56"-16,-2 4-38 15,-2 2-11-15,0 6-50 16,-2-4-25-16,-1 9-30 16,-2 4 1-16,-2-7-22 15,-1-5-9-15,-3-17 11 16,0-7-13-16,-2-13-7 16,-1-8-4-16,-1-13-12 15,-1-13-4-15,-2-21-6 16,3-4-3-16,-4-28-7 15,0-7 2-15,0-10-9 0,-2-9-3 16,11 14-7-16,14 9-4 16,4 9 0-16,8 10 3 15,10 13 4-15,-4-2 3 16,17 15 6-16,9 2-2 16,-9 9 4-16,-4 6-1 15,-12 13 7-15,-13 6 4 16,-6 20 17-16,-7 8 9 15,-7 7 22-15,-10 3 6 0,-8 0 5 16,3 4-7-16,-17-8-23 16,3-5-11-16,-9-11-17 15,-6-13 0-15,5 2-103 16,1-4-68-16,8-1-198 16,3 7-144-16,10 9 322 15</inkml:trace>
  <inkml:trace contextRef="#ctx0" brushRef="#br0" timeOffset="183279.92">1331 10135 257 0,'-1'0'163'16,"0"0"-6"-16,0 0-43 15,0 0-13-15,0-1-16 16,-1 0-5-16,1-1-7 15,1 1-2-15,0 0-6 16,1 0-4-16,20-2 0 0,30-34 0 16,-22 24 11-16,0-5 0 15,-2-6-1-15,-2-3-5 16,-6-4-17-16,-4 2-10 16,-4 2-19-16,1 5-15 15,-8 8-101-15,-1 2-80 16,-2 11 108-16</inkml:trace>
  <inkml:trace contextRef="#ctx0" brushRef="#br0" timeOffset="206286.91">11092 9388 195 0,'-15'-16'156'0,"-7"7"25"16,-5 8-5-16,-13 12-48 15,-3 11-14-15,-8 14-14 16,4 7-4-16,5 13-9 16,1 4-4-16,8 4-18 0,1-5-10 15,14-1-23-15,6 0-7 16,13-6-12-16,11 3-5 16,10-10-3-16,2-6-3 15,7-11-2-15,-2-5 2 16,-2-12 1-16,3-5-1 15,-7-10 1-15,0-4-1 16,-3-8 1-16,-5-4 0 0,-6-2 1 16,-4-1-2-16,-4-1 0 15,-1 2 1-15,-1 0-2 16,1 1 1-16,-2-1-1 16,2 1-1-16,3-4 0 15,9 1 0-15,9 2 0 16,1-7 2-16,7 3-2 15,-5-2 0-15,2-1 0 16,5 10 0-16,0 0 0 16,2 3 0-16,-1 8 0 15,-5 3 0-15,-16 6 4 32,-5 0 13-32,0 0 31 0,11 9 17 0,-17 7 26 15,-6 8 3-15,-20 9-5 0,-8 0-3 16,3 12-14-1,0-1-7-15,13 0-18 0,10 1-9 16,7-15-18-16,5-4-8 16,4-13-7-16,3-4-2 15,11-7-1-15,4-5 1 16,4-7-1-16,2-3-2 16,-8-3 2-16,-2-1-2 15,-5 3-18-15,-4-2-33 0,-2 8-86 16,-5 0-44-16,-3 4-85 15,-3 3-15-15,-3-4 34 16,2 3 31-16,0 0 99 16,0 0 46-16,-16-5 54 15,-33-16 12-15,26 16 12 16,-3 4 7-16,4-2 2 16,4 4-1-16,4-2-5 15,9-1-8-15,-2-3-31 16,1-1-65-16,7-8 63 15</inkml:trace>
  <inkml:trace contextRef="#ctx0" brushRef="#br0" timeOffset="206510.05">11507 9341 545 0,'-7'-2'272'15,"1"18"-83"-15,-6 6 3 16,-2 18-34-16,-6 7-31 16,4 10-59-16,2 2-25 0,4 2-29 15,9-4-9-15,5-8-38 16,0 2-63-16,1-10-120 16,-2 1-68-16,-3-7 163 15</inkml:trace>
  <inkml:trace contextRef="#ctx0" brushRef="#br0" timeOffset="206882.17">11302 9998 204 0,'-9'-22'142'0,"11"-9"-6"15,3-1-36-15,15-6-62 16,6 2-18-16,13 1-17 16,13 3-1-16,0-3-1 15,-4-3 1-15,-1 0 7 16,-5-4 27-16,1 9 52 0,1 8 22 15,-13 11 48-15,-8 6 1 16,-9 14-9-16,-15 7-3 16,-14 16-24-16,-10 9-14 15,-17 9-16-15,7 0-4 16,5-8-18-16,3-5-10 16,20-12-30-16,14-3-12 15,13-13-15-15,9-5-1 0,13-7 0 16,-3-4-1-16,4 1 1 15,-3 1 0-15,-15 8-2 16,-9 6 2-16,-25 11 10 16,-10 8 6-16,-19 5 2 15,-8 4-1-15,-4-4-13 16,5-4-24-16,10-10-131 16,6-3-126-16,9-7 167 15</inkml:trace>
  <inkml:trace contextRef="#ctx0" brushRef="#br0" timeOffset="208033.73">12719 9523 181 0,'-28'23'136'0,"-6"19"17"0,0 10-11 15,1 11-37-15,2 1-23 16,6-8-20-16,12-5-8 16,10-20-17-16,7-10-9 15,15-24-10-15,7-13-4 16,17-23-1-16,4-10 6 15,5-2 25-15,-7 0 24 16,-3 7 47-16,-2 5 13 16,-9 12 7-16,-9 6-13 0,-15 15-28 15,-7 6-13-15,-4 13-31 16,-5 7-14-16,-4 6-23 16,7 12-7-16,-4 2-89 15,8 7-94-15,4 13-249 16,-2-2 257-16</inkml:trace>
  <inkml:trace contextRef="#ctx0" brushRef="#br0" timeOffset="208495.69">13360 9564 491 0,'2'41'230'16,"3"18"-80"-16,0 3 27 15,1 15-8-15,2 4-17 16,-5-1-32-16,-4 1-14 16,-2-14-35-16,-2-10-14 0,3-23-25 15,3-8-13-15,1-18-10 16,-2-10-1-16,4-18-2 15,-3-14-1-15,1-19-2 16,5-21 0-16,0-18-3 16,7-1 2-16,14 2-1 15,0 14 0-15,14 23 0 16,1 10-1-16,-4 16 1 16,2 14-1-16,-14 15 0 15,-4 9 9-15,-15 16 36 16,-8 8 20-16,-21 11 24 15,-7 3-4-15,-12 11-31 16,-2-3-16-16,2 1-25 16,1-8-4-16,10-19-38 15,4-5-48-15,7-22-119 0,8-5-85 16,17-11-186-16,6-3 285 16</inkml:trace>
  <inkml:trace contextRef="#ctx0" brushRef="#br0" timeOffset="208842.84">13993 9530 421 0,'1'-7'260'0,"-1"7"88"16,-2 10-126-16,-24 12 3 16,-4 5-9-16,-13 16-63 15,-3 3-27-15,-1 1-30 16,3 4-9-16,11 1-14 15,7-2-9-15,18-2-21 16,8-7-11-16,13-14-16 16,7-10-4-16,15-18-4 15,13-8-2-15,2-22-1 16,2-5 2-16,-15-10 2 16,-10 2 17-16,-4 6 23 15,-7 2 7-15,-4 9 0 16,-1 6-13-16,-8 13-22 0,1 8-9 15,-4 13-7-15,-2 2-2 16,-4 1-30-16,2 2-64 16,3-1-203-16,2 1-138 15,19 5 247-15</inkml:trace>
  <inkml:trace contextRef="#ctx0" brushRef="#br0" timeOffset="209037.53">14258 9652 626 0,'-1'8'341'0,"-14"18"-34"16,-4 5-25-16,-7 11-5 16,1 8-37-16,8-8-80 15,6 2-40-15,14-12-71 16,5-11-25-16,10-10-19 16,1-10-3-16,1-10-47 15,0-5-70-15,-1-13-190 16,0-1-113-16,1-6 242 15</inkml:trace>
  <inkml:trace contextRef="#ctx0" brushRef="#br0" timeOffset="209241">14615 9208 611 0,'-7'1'329'15,"-8"10"-9"-15,1 13-110 16,-7 19-19-16,-2 12-20 15,1 14-63-15,7 10-27 16,3 2-51-16,-2-3-14 16,15-7-11-16,-4-11-8 0,4-6-105 15,7-7-94-15,4-14-224 16,5-8 249-16</inkml:trace>
  <inkml:trace contextRef="#ctx0" brushRef="#br0" timeOffset="209647.26">14861 9588 413 0,'15'-22'206'0,"-20"8"-25"16,-12 8 20-16,-17 15 8 16,-7 9-1-16,-9 18-20 15,-4 9-10-15,6 8-7 16,8-6-4-16,17-5-38 15,8-8-25-15,18-7-52 16,9 0-19-16,10-9-18 0,3-3-4 16,12-11-1-16,1-6-2 15,2-11-2-15,1-5 0 16,-6-2-3-16,1 0 1 16,-7-3-3-16,-4 0 1 15,-1 0 0-15,-8-2 0 0,2 6 15 16,-6-2 25-1,-9 10 41-15,-3 6 16 0,-10 5 1 16,1 13-18-16,-2 4-35 16,2 7-12-16,5 6-16 15,-6-6-6-15,7 0-8 16,0-2-8-16,8-7-122 16,-2-5-86-16,4-7-184 15,2-10-95-15,2-20 308 16</inkml:trace>
  <inkml:trace contextRef="#ctx0" brushRef="#br0" timeOffset="209915.1">15150 9421 213 0,'5'-16'114'0,"-7"11"-26"0,-5 5-16 16,-7 14-47-16,-5 11-10 15,-4 6-36-15,-1 5-18 16,-1 9-29-16,1 3 0 15,3 6 37-15,-1 0 39 16,11-4 83-16,-1-9 28 16,8-12 52-16,2-12-2 15,3-12-7-15,4-4 1 16,2-12-32-16,-2-2-22 0,6-6-46 16,6 3-27-16,7-2-31 15,7 1-7-15,5 1-163 16,-5-3-116-16,0-6 166 15</inkml:trace>
  <inkml:trace contextRef="#ctx0" brushRef="#br0" timeOffset="210451.64">15979 9151 372 0,'-15'-1'198'0,"-6"14"-44"0,-4 9-4 15,3 19-44-15,-3 11-25 16,4 14-40-16,7 10-14 15,2 10-19-15,17 10-10 16,-3-22-87-16,-1-4-68 16,16-11 90-16</inkml:trace>
  <inkml:trace contextRef="#ctx0" brushRef="#br0" timeOffset="210729.13">15764 9850 259 0,'-4'-35'120'0,"14"3"-37"15,11 10-10-15,8 7-17 16,0 1-2-16,12 15-1 16,-4-4 1-16,1 9 18 15,-1 2 16-15,-12 0 40 16,-4 4 27-16,-14-1 29 16,-4-2 4-16,-6-1-28 15,-4-7-23-15,1-1-50 16,1 0-25-16,5-3-34 15,5-4-11-15,4-4-14 16,1-2-1-16,-1-2 0 16,0-1-2-16,-4 6-82 0,3 1-82 15,-2-3-230-15,1-6 239 16</inkml:trace>
  <inkml:trace contextRef="#ctx0" brushRef="#br0" timeOffset="211340.54">16777 9650 420 0,'-1'34'229'15,"-10"2"-29"-15,7 7 19 16,-4-4-12-16,0 3-16 16,4-4-46-16,-1-10-30 0,0-12-47 15,-1-11-15-15,7-15-22 16,3-11-10-16,10-12-13 15,10-6-5-15,11-1-3 16,-1 0-47-16,5 3-94 16,-1 1-41-16,1 8-56 15,0 3 41-15,5 16 92 16,-4 5 40-16,-6 10 62 16,2 7 15-16,-16 11 66 15,-6 9 36-15,-8 6 49 16,-4 6 4-16,-6-4-57 15,0-2-34-15,-3-4-51 16,-2-10-15-16,1-6-29 16,1-9-81-16,-1-17-219 0,-1-10 212 15</inkml:trace>
  <inkml:trace contextRef="#ctx0" brushRef="#br0" timeOffset="211460.41">17123 9463 556 0,'-1'-43'245'15,"-1"1"-128"-15,2 12-33 16,2 12-54-16,5 0-19 0,7 12-140 16,6 6 100-16</inkml:trace>
  <inkml:trace contextRef="#ctx0" brushRef="#br0" timeOffset="211838.24">17560 9548 585 0,'-25'45'272'15,"1"6"-149"-15,-4 3-12 16,2 1 0-16,7-5-30 16,4-13-13-16,12-8-26 15,4-11-18-15,7-18-15 16,6-1-1-16,3-13 1 0,3-7-1 15,3-6 2-15,0-3 2 16,0-1 32-16,0 2 10 16,0 4 15-16,-4-4 3 15,-2 12-17-15,-2 3-4 16,-3 20 4-16,0 17 7 16,-6 18 17-16,-7 9 10 0,-11 14 0 15,-8 3-8-15,-8 16-29 16,0-1-16-16,-1-3-20 15,-3-16-8-15,1-24-4 16,1-1-42-16,0-29-167 16,5 1-123-16,9-20 182 15</inkml:trace>
  <inkml:trace contextRef="#ctx0" brushRef="#br0" timeOffset="212223.79">17746 9214 576 0,'8'26'284'15,"-1"14"-135"-15,0 25 29 0,-6 11 6 16,2 25-25-16,-7 3-14 16,3-9-38-16,-1-5-13 15,-9-24-17-15,7-5-7 16,4-21-24-16,3-11-11 15,8-19-18-15,1-14-5 16,7-22-3-16,2-9-3 16,11-15 0-16,2-4-1 0,0-2-2 15,1 5-1-15,-5 7 1 16,-1 10-2-16,-12 24 6 16,0 11 17-16,-12 24 31 15,-6 6 10-15,-11 13-4 16,-4 6-14-16,-3 3-32 15,5 0-9-15,5-9-32 16,4-9-76-16,6-15-171 16,4-9-74-16,11-19-115 15,2-13-44-15,8-20 347 16</inkml:trace>
  <inkml:trace contextRef="#ctx0" brushRef="#br0" timeOffset="212359.42">18276 9397 415 0,'3'1'257'0,"-1"11"-44"16,-4 12-82-16,-4 5-37 16,2 11-56-16,2 7-20 15,-2 10-59-15,0 1-86 16,9 10 81-16</inkml:trace>
  <inkml:trace contextRef="#ctx0" brushRef="#br0" timeOffset="212521.27">18038 10024 612 0,'-23'-16'260'0,"15"-8"-138"15,10-3-68-15,25-4-28 16,14-2-19-16,22-7-17 16,12 8-42-16,2-5-189 15,0 1 168-15</inkml:trace>
  <inkml:trace contextRef="#ctx0" brushRef="#br0" timeOffset="213466.08">19343 9598 105 0,'0'13'107'15,"0"7"13"-15,3 23 16 16,-1 5 9-16,-1 18-8 16,1 11 0-16,-4 6-9 15,-3-1-3-15,0-10-26 16,-5-14-14-16,-3-25-20 16,5-8-5-16,-2-27-6 15,6-9-3-15,4-25-16 16,1-19-10-16,19-34-16 15,4-16-4-15,11-12-3 16,1-3-1-16,1 25 0 16,5 17 0-16,-2 30 0 15,7 21 2-15,-14 26 1 16,-8 10 2-16,-4 27 13 0,-14 6 17 16,-7 13 24-16,0 6 10 15,-16 0 4-15,1-2-12 16,-12-1-23-16,-6-5-11 15,-7-15-18-15,1-10-6 16,9-21-25-16,5-11-74 16,7-25-205-16,3-9-139 0,11-15 250 15</inkml:trace>
  <inkml:trace contextRef="#ctx0" brushRef="#br0" timeOffset="213937.15">19715 9564 315 0,'12'35'207'0,"-14"16"19"16,-3 4-12-16,-8 3 3 15,-11-6-10-15,8-5-31 16,2-10-13-16,13-17-53 16,7-9-19-16,9-23-36 15,2-10-16-15,2-15-22 16,4-4-8-16,4-1-5 0,7 1-3 15,7 6-3-15,3-3-7 16,12-3-37-16,5 6-48 16,-1 4-50-16,-7 5-11 15,-1 7 35-15,-11-1 47 16,-4 0 55-16,-5 5 18 16,-23 11 31-16,-6 7 31 15,-23 22 49-15,-7 10 21 16,-11 23 16-16,-1 10-7 0,-3 4-12 15,-2 0-6-15,12-11-24 16,10-11-15-16,19-18-33 16,15-10-9-16,17-19-14 15,-1-11 2-15,7-19 0 16,-2-6-1-16,-10-10-6 16,-10-7-6-16,0 14-8 15,-5 2-4-15,-5 9-5 16,9 12-14-16,-6 4-171 15,-2 6-97-15,7 0-282 16,6 0 316-16</inkml:trace>
  <inkml:trace contextRef="#ctx0" brushRef="#br0" timeOffset="214301.74">20523 9500 550 0,'-6'2'329'0,"-6"8"-46"16,-14 12-84-16,-7 8-17 15,-5 19-51-15,-2 1-27 16,4 0-41-16,0-4-13 16,15-13-17-16,12-8-4 0,14-10-9 15,14-11-4-15,11-16-5 16,4-6-4-16,8-10 0 16,2-6 1-16,3-2-4 15,-3-6 2-15,-7 2 7 16,-6 2 15-16,-4 12 31 15,-5 8 16-15,-10 15 12 16,-1 14-1-16,-13 23-7 16,-1 13-4-16,-2 26-5 15,-7 8-7-15,-4 25-22 16,-12 4-11-16,-11-5-16 16,2-7-7-16,-8-38-4 15,5-11-1-15,3-25-3 16,0-10-81-16,5-17-191 15,3-9-143-15,10-26 227 0</inkml:trace>
  <inkml:trace contextRef="#ctx0" brushRef="#br0" timeOffset="214582.34">20775 9592 612 0,'21'25'290'0,"-1"19"-92"15,-5 3 12-15,-9 13-13 16,-2 1-4-16,-4 0-39 16,-2-7-22-16,0-13-34 15,4-7-17-15,2-19-17 16,1-8-5-16,3-22-14 16,3-9-5-16,4-21-14 15,7-3-7-15,6-6-11 16,4-3-3-16,6 3-6 15,4 0-7-15,-4 3-109 16,-6 2-69-16,2 12-148 16,-4 7-63-16,6 13 254 15</inkml:trace>
  <inkml:trace contextRef="#ctx0" brushRef="#br0" timeOffset="-214494.34">21857 9453 579 0,'-67'19'284'16,"4"7"-123"-16,2 17 1 15,2 7-2-15,2 13-8 16,-1-3-1-16,14-5-22 15,8-8-19-15,30-8-23 16,6-6-8-16,16-14-22 16,11-1-3-16,7-18-11 15,14-4-2-15,3-13 0 16,-5-13 4-16,7-11 7 16,-2-6 5-16,1-9 7 15,1 0-2-15,-9 7 3 16,-13 5 1-16,-14 25-5 15,-15 16 2-15,-16 26-12 16,-9 14-11-16,-12 16-15 0,2 4-10 16,0-3-9-16,6-3-5 15,7-3-64-15,7-1-149 16,10-8-238-16,2-6-133 16,14-17 322-16</inkml:trace>
  <inkml:trace contextRef="#ctx0" brushRef="#br0" timeOffset="-213995.59">22096 9557 515 0,'-4'28'333'16,"-3"9"-12"-16,-7 14-121 16,4 2-6-16,-4-2-18 15,10 4-13-15,-3-13-29 16,10-2-22-16,7-15-58 15,-3-13-13-15,6-19-22 16,2-11-7-16,7-14-2 16,-2-7-1-16,5-3-2 15,-4-7-2-15,2-3-1 16,0-1-2-16,-1 2 1 16,-4 11 0-16,-3 17-2 0,-4 14 5 15,-6 21 27-15,-3 13 17 16,-9 22 30-16,-4 7 11 15,-8 9-4-15,-2-2-11 16,10-7-13-16,6-8-11 16,14-23-24-16,8-10-6 15,11-27-15-15,8-6-3 0,5-17 0 16,6-2 0-16,7 3-2 16,-10-6 2-16,-8 5-2 15,-2 2 1-15,-11 5-2 16,8 6 0-16,-1 18-1 15,-7 5 1-15,-10 12 0 16,-6 9-1-16,-10 9 2 16,-7 7-1-16,-6-2 1 15,0 2-1-15,-2 1-124 16,2-2-112-16,2 10-284 16,-2-1 300-16</inkml:trace>
  <inkml:trace contextRef="#ctx0" brushRef="#br0" timeOffset="-141878.68">10725 11594 1085 0,'-18'21'12'0,"4"1"9"15,-16 30 32-15,8-5-8 16,9 15 0-16,3-4-11 15,15-8-21-15,4-2-7 16,19-17-5-16,14-9 1 16,8-17 1-16,12-7-1 0,0-12 1 15,-3-5 1-15,-11 1 0 16,-17 0 0-16,-22 4-1 16,-12 2-1-16,-17 2 1 15,-3 3-1-15,-16 0 0 16,-1 2-1-16,2 2 0 15,3 0 8-15,18 1 20 16,7-1 3-16,12 2 2 16,6-6-8-16,13-7-17 15,3-3-3-15,10-7 4 16,2 0 3-16,10 1 8 16,1 7 5-16,-11 3 11 15,1 7 3-15,-13 4-1 16,-3-3 0-16,1 5-12 15,-2 1-5-15,-3 3-6 16,0-2-6-16,-4 4-4 0,-1-1-3 16,-5 1-2-16,-1-1 2 15,-1 3-55-15,-1 1-88 16,-2 2-272-16,2 12 260 16</inkml:trace>
  <inkml:trace contextRef="#ctx0" brushRef="#br0" timeOffset="-141341.97">11369 11690 274 0,'-12'8'168'15,"-5"2"-10"-15,0 13 10 16,2 15-20-16,-1 2-8 15,4 10-10-15,2-10-4 16,10-8-25-16,5-2-16 16,11-12-39-16,1-6-12 15,10-11-18-15,3-7-3 16,9-14-6-16,3-5 1 0,-7-14-3 16,2 0 1-16,-8-2 4 15,-8 2 12-15,-9 14 26 16,-5 2 13-16,-8 12 23 15,-2 4 0-15,4 8-7 16,1 4-4-16,3 9-22 16,1 7-9-16,-6 1-21 15,-3 3-7-15,3 5-10 16,-1 3-2-16,5 3-3 16,-6-6-47-16,2-5-140 15,1-8-88-15,3-15-165 16,12-2 248-16</inkml:trace>
  <inkml:trace contextRef="#ctx0" brushRef="#br0" timeOffset="-141187.05">11803 11776 149 0,'11'-5'150'16,"-6"12"58"-16,-1 13-2 16,-10 11-26-16,-3 5-18 15,1 4-50-15,-4-5-28 16,6-7-52-16,6-2-20 0,-1-11-80 15,1-3-97-15,2-11 106 16</inkml:trace>
  <inkml:trace contextRef="#ctx0" brushRef="#br0" timeOffset="-141052.48">11875 11729 267 0,'-9'-19'103'0,"2"3"-64"15,0 0-32-15,6 6-16 16,3-1-94-16,9-1 74 16</inkml:trace>
  <inkml:trace contextRef="#ctx0" brushRef="#br0" timeOffset="-140353.95">12212 11650 313 0,'-20'11'179'0,"-8"2"-10"15,-1 9 7-15,-9 6 5 16,-4 9-7-16,0 17-19 16,-4 1-7-16,5 7-32 15,9 3-19-15,14-14-43 16,13-5-16-16,18-19-22 16,12-9-5-16,14-18-4 15,3-11 0-15,6-24-1 16,-2-12 0-16,6-17-1 15,-1-7-3-15,-1-4 2 16,1 2-2-16,-25 19 27 31,-13 28 12-31,1-1 19 0,34-73 13 0,-22 24-5 0,-4 10 4 16,-28 66-1-16,-6 12-4 16,-6 20-12-16,-11 10-12 15,-6 15-16-15,4 3-8 16,8 2-9-16,7-6-5 15,11-3-4-15,0-3 0 16,8-7 0-16,4-3-1 0,12-16-3 16,6-7-5-16,11-19-12 15,8-9-12-15,4-12-11 16,-6-13-1-16,-9-7 14 16,-6 0 12-16,-13 4 16 15,3 9 4-15,-17 14 4 16,-5 10 7-16,-13 18 21 15,-7 8 12-15,-5 15 20 16,-6 3 6-16,-1 5-18 16,7 2-13-16,11-8-23 15,14-5-11-15,18-13-5 16,5-7 1-16,16-11-132 16,1-5-109-16,-3-7-230 0,9-7-190 15,9 0 417-15</inkml:trace>
  <inkml:trace contextRef="#ctx0" brushRef="#br0" timeOffset="-140101.66">12923 11707 428 0,'7'-12'254'15,"-10"12"27"-15,-13 1-30 16,-11 15-1-16,-5 3-22 16,-7 1-78-16,8 0-33 15,12-2-56-15,9-1-23 0,18-5-27 16,7-2-3-16,14-5-5 15,4 0-1-15,0 5 2 16,-3-1 30-16,-13 5 23 16,-7 3 12-16,-15 1 14 15,-9 3-24-15,-20 1-25 16,-3-3-10-16,-3-1-13 16,5-6-68-16,11-6-277 15,4-4-274-15,9-7 356 16</inkml:trace>
  <inkml:trace contextRef="#ctx0" brushRef="#br0" timeOffset="-138730.03">14120 11615 189 0,'-14'-24'145'16,"-7"4"7"-16,-8 11-16 0,-7 8-10 15,-14 24-26-15,3 18-14 16,-19 18-9-16,1 13-4 16,7 7-14-16,5-6-10 15,34-15-22-15,13-14-11 16,25-27-10-16,13-10-3 16,24-24-1-16,17-17 2 15,4-29 3-15,9-6 16 0,-16-1 39 16,-14 7 20-16,-11 28 37 15,-18 7 0-15,-17 21-6 16,-10 7-10-16,-13 12-24 16,-5 11-17-16,-8 14-30 15,0 9-11-15,0 7-14 16,5 1-2-16,9-9-54 16,9-4-98-16,10-14-317 15,9-9 296-15</inkml:trace>
  <inkml:trace contextRef="#ctx0" brushRef="#br0" timeOffset="-138289.86">14552 11665 354 0,'-5'33'171'16,"-3"17"-72"-16,0 18 19 15,-3 17 1-15,1 1-10 16,7 6 8-16,-4-7 5 16,9-7 7-16,-2-8-7 0,-4-21-28 15,-3-10-29-15,1-21-34 16,6-6-6-16,3-20-3 16,6-12 2-16,-1-33-5 15,-1-9-3-15,10-29-10 16,1-16-2-16,13-7-3 15,4-1 1-15,7 25-1 16,-1 18 1-16,0 37-2 16,-2 13 0-16,-8 17 0 15,-4 7 0-15,-12 11 2 16,-3 8 1-16,-10 12 3 16,-9 5 13-16,-15 13 19 15,-13 3-2-15,-12 0-3 16,-1 1-9-16,1-10-24 0,3-7 1 15,12-14-74-15,7-9-76 16,14-15-168-16,11-3-161 16,14-17 300-16</inkml:trace>
  <inkml:trace contextRef="#ctx0" brushRef="#br0" timeOffset="-137951.15">15206 11627 509 0,'-3'-2'236'0,"-9"13"-76"16,-8-2-8-16,-15 19 43 15,-7 5-11-15,-11 19-25 16,5 6-9-16,3 5-23 16,8-4-17-16,16-15-25 15,7-12-18-15,18-19-34 16,11-8-10-16,12-19-8 15,12-12-4-15,16-15 0 16,2-8 0-16,11-3-7 16,-14 3 2-16,-13 12 10 15,-8 9 10-15,-23 20 24 16,-10 11 4-16,-22 15-6 0,-9 14-10 16,-7 14-23-16,0 6-6 15,9 0-5-15,8-3-58 16,16-9-257-16,6-7-161 15,17-22 263-15</inkml:trace>
  <inkml:trace contextRef="#ctx0" brushRef="#br0" timeOffset="-137756.65">15527 11709 765 0,'-27'3'407'15,"-6"11"-163"-15,1 16-21 16,4 13-12-16,2 6-86 15,12 0-33-15,7-5-47 16,7-5-21-16,11-7-21 16,2-6 1-16,13-11-5 15,0-9-3-15,3-11-159 16,2-9-104-16,-1-16 163 16</inkml:trace>
  <inkml:trace contextRef="#ctx0" brushRef="#br0" timeOffset="-137554.22">15854 11353 484 0,'-8'-1'228'15,"-6"15"-81"-15,4 14-2 16,-15 13-3-16,-2 7-15 16,-1 15-41-16,1 0-23 15,1 4-40-15,4 0-11 0,4-1-9 16,-1-4 0-1,7-5-2-15,1-8-75 0,8-16-208 16,5-11 190-16</inkml:trace>
  <inkml:trace contextRef="#ctx0" brushRef="#br0" timeOffset="-137116.16">15962 11711 534 0,'-29'11'292'16,"-8"2"-80"-16,-4 5-4 15,2 6 12-15,-6 4-32 16,7 3-23-16,12 3-48 0,4-1-17 16,18-8-32-16,8-1-11 15,11-5-23-15,11-4-14 16,15-2-11-16,-3-4-4 15,8-8-1-15,-4-6-1 16,5-11-2-16,2-10 3 16,5-10-3-16,3-9 2 15,-7-1 0-15,-3 3 1 0,-17 9 54 16,-12 6 23-16,-19 9 44 16,-10 11 9-16,-17 10-24 15,-7 11-18-15,-11 16-24 16,0 5-9-16,7 10-20 15,8 2-9-15,12-9-16 16,11-2-7-16,14-7-7 16,7-8 2-16,12-5-4 15,1-12-3-15,5-11-147 16,1-6-109-16,3-12-237 16,6-4-124-16,-3 0 390 15</inkml:trace>
  <inkml:trace contextRef="#ctx0" brushRef="#br0" timeOffset="-136834.65">16428 11487 350 0,'-25'22'145'0,"2"6"-88"16,-1 16-29-16,0 0-7 16,6 2-16-16,4-2-3 15,10-2-2-15,1 1 1 16,7-6-1-16,-2-5 2 15,-5-8 34-15,-5-6 35 0,-13-2 59 16,-4-2 9-16,-7-5 73 16,3-3-4-16,6-6-24 15,9-2-3-15,16-4-104 16,7 0-31-16,21 1-36 16,2-2-8-16,7 0-62 15,1 1-62-15,-3-2-141 16,2-3-122-16,7 7 242 15</inkml:trace>
  <inkml:trace contextRef="#ctx0" brushRef="#br0" timeOffset="-136149.65">17413 11383 245 0,'-13'8'162'15,"0"11"-13"-15,-1 17-30 16,8 10-18-16,6 20-17 15,0-3-12-15,9 7-25 16,1 0-15-16,1-2-23 16,0 2-2-16,-1-7-83 15,-9-10-163-15,2-14 162 16</inkml:trace>
  <inkml:trace contextRef="#ctx0" brushRef="#br0" timeOffset="-135999.93">17285 11879 326 0,'24'-31'148'16,"5"6"-82"-16,8 7-25 15,17 2-20-15,0-7-13 16,10-5-33-16,1-5-130 0,-13-16 113 16</inkml:trace>
  <inkml:trace contextRef="#ctx0" brushRef="#br0" timeOffset="-135641.78">17905 11517 237 0,'-16'44'178'16,"0"7"-5"-16,-6 8-9 16,3 4-13-16,4 4-22 15,4-1-9-15,5-3-12 16,-1-4-11-16,7-16-28 15,-2-10-15-15,8-19-13 16,8-12-1-16,3-20 5 16,13-13-1-16,8-21-12 0,4-11-5 15,2-6-11-15,-2 0 9 16,-7 16 17-16,-3 13 7 16,-7 20 17-16,-4 10-1 15,-10 10-3-15,-1 12-5 16,-9 7-13-16,-3 5-9 15,2 11-14-15,-2-2-8 16,2 7-8-16,2 2 0 0,2-7-50 16,-1-2-74-16,2-12-212 15,0-6-146-15,-8-12 282 16</inkml:trace>
  <inkml:trace contextRef="#ctx0" brushRef="#br0" timeOffset="-135199.96">18303 11846 483 0,'-4'5'257'0,"-4"15"-32"15,-9 2-2-15,10 7 9 16,-1-2-22-16,6-13-58 16,4-5-35-16,-2-16-47 15,16-8-21-15,8-13-26 0,4-4-6 16,14-2-14-16,-7 1-2 15,5 9-77-15,1 3-57 16,5 8-135-16,1-5-38 16,0-3 9-16,1 8 50 15,-13-4 133-15,-3 9 44 16,-13 7 98-16,-14-1 40 16,-8 18 81-16,-9 6 42 15,-12 16 58-15,-8 8 2 0,-12 4-18 16,-5 0-20-16,6-5-54 15,13-6-30-15,21-16-47 16,12-6-22-16,17-21-12 16,10-6 2-16,9-16 0 15,0-6-2-15,-3-7-19 16,-11 2-11-16,-10 3-12 16,-7 6-1-16,-8 10-22 15,7 5-54-15,-2 10-157 16,0 3-93-16,-1 2-223 15,1 1 322-15</inkml:trace>
  <inkml:trace contextRef="#ctx0" brushRef="#br0" timeOffset="-134926.98">18879 11737 368 0,'-2'14'258'0,"-7"1"2"16,-1 18-18-16,-4 1-10 15,-1 4-28-15,-1 2-32 16,12-5-71-16,1-8-31 15,7-12-37-15,9-6-5 16,5-15-2-16,9-8 4 16,7-18 6-16,4-4 2 0,-3-6 4 15,-4 3 5-15,-5 13 23 16,-5 10 9-16,-8 7 14 16,-6 2-5-16,-11 11-21 15,-3-1-13-15,-6 18-27 16,-2 0-11-16,2 8-11 15,2 2 6-15,4-2-169 16,2 1-122-16,6-11 174 16</inkml:trace>
  <inkml:trace contextRef="#ctx0" brushRef="#br0" timeOffset="-134555.25">19283 11744 637 0,'-11'7'312'0,"-2"-1"-141"16,-2 9-38-16,-3 2-22 16,5 10-36-16,3 8-7 15,6 1-4-15,4-3-8 16,-3-9-6-16,8-3-4 16,-1-18-15-16,5-2-5 15,11-13-14-15,-2-9-3 0,12-7-3 16,-5-5-2-16,0-1 15 15,1 8 24-15,-8 9 45 16,0 7 21-16,-9 13 25 16,-1 7-7-16,-5 12-12 15,-3 5-12-15,-5 16-20 16,-6 6-11-16,-10 10-27 16,-6-2-12-16,0 1-16 15,2-6-8-15,1-12-7 16,7 0-7-16,-3-19-179 15,-1-6-94-15,4-24-232 16,4-9-166-16,4-39 447 16</inkml:trace>
  <inkml:trace contextRef="#ctx0" brushRef="#br0" timeOffset="-134226.65">19410 11377 451 0,'31'-21'261'16,"-6"20"-26"-16,-1 11-24 15,-7 25-4-15,-3 18-15 16,-12 24-27-16,-4 9-18 16,-11 4-32-16,-1-5-16 0,3-15-15 15,4-11-9-15,7-23-25 16,7-14-11-16,15-23-17 16,7-14-4-16,9-22-7 15,-2-12-3-15,-1-4-1 16,-10 0-1-16,-1 16 10 15,-5 9 11-15,-6 13 27 16,4 10 4-16,-14 9 1 16,3 13-9-16,-8 5-17 15,-7 8-4-15,-1 7-14 16,-4 5-3-16,2 0-7 16,1-4-81-16,5-5-266 15,4-6-154-15,20-5 266 16</inkml:trace>
  <inkml:trace contextRef="#ctx0" brushRef="#br0" timeOffset="-133308.8">20505 11225 125 0,'-4'12'114'15,"-1"11"27"-15,-4 24-10 16,1 13-11-16,0 21-12 16,3 4-15-16,8-5-29 15,4-4-16-15,5-14-28 16,-2-9-10-16,2-6-7 15,-8-8-1-15,-5-12-122 16,-7-5 87-16</inkml:trace>
  <inkml:trace contextRef="#ctx0" brushRef="#br0" timeOffset="-133175.15">20354 11741 320 0,'19'-26'142'16,"16"6"-88"-16,11 1-18 15,13 3-28-15,3-7-5 16,-2-4-104-16,-5 0 73 16</inkml:trace>
  <inkml:trace contextRef="#ctx0" brushRef="#br0" timeOffset="-132646.18">20981 11183 111 0,'-22'7'102'0,"6"8"24"15,-2 7-3-15,-2 9-12 16,1 8-13-16,-8 18-14 16,4 7-5-16,-1 11-13 15,2 1-5-15,4-9-14 16,7-3-9-16,8-20-17 15,4-6-6-15,11-19-6 16,2-7-2-16,9-12 0 0,3-7 0 16,9-2-4-16,0-10 1 15,4-6-1-15,0-4 0 16,1 1-1-16,-10-2 0 16,-7 9 1-16,-15 4 20 15,-15 13 38-15,3 10 9 16,-6 20 18-16,-2 5-17 15,-6-3-19-15,6 0-3 0,14-12-15 16,17 1-6-16,20-14-15 16,3-7-6-16,-7-20-1 15,-3-6 1-15,-6 7 33 16,-8 0 19-16,-15 23 31 16,-5 9 16-16,-14 18 5 15,-3 8-6-15,-4 5-11 16,5 0-15-16,7-11-36 15,11-2-16-15,7-16-23 16,11-6-5-16,11-7-77 16,7-1-63-16,13 0-153 15,-6-3-86-15,1 10 234 16</inkml:trace>
  <inkml:trace contextRef="#ctx0" brushRef="#br0" timeOffset="-132201.97">21866 11805 433 0,'34'7'209'0,"19"-14"-88"16,6-5 4-16,10-15-24 16,0-5-4-16,-9-3 23 15,-2-5 9-15,-18 2 12 16,-9 3 4-16,-19 7-2 15,-13 6-3-15,-24 16 2 16,-11 10-2-16,-12 22-17 16,-9 5-20-16,7 14-16 0,2-4-11 15,9-4-17-15,13 0-9 16,13-11-24-16,8 0-11 16,17-11-11-16,6-1-2 15,-2-16-3-15,11 2-68 16,6-6-189-16,4-4-124 15,7 2 206-15</inkml:trace>
  <inkml:trace contextRef="#ctx0" brushRef="#br0" timeOffset="-131893.55">22454 11625 586 0,'-16'32'327'15,"-6"1"-89"-15,1 15-34 16,-2 3-18-16,3-3-38 15,8 1-20-15,15-17-40 16,9-7-21-16,15-22-33 16,7-8-12-16,10-22-10 15,0-8-3-15,-2-11-3 16,-1-1-2-16,-5 1-2 16,1 9 3-16,-5 6 32 15,-5 6 18-15,-10 12 37 16,-9 9 8-16,-9 15-13 0,-4 3-16 15,-6 16-33-15,-2-7-13 16,-1 5-21-16,-3 4-10 16,3 1-163-16,2 3-103 15,4-4-301-15,10 0 326 16</inkml:trace>
  <inkml:trace contextRef="#ctx0" brushRef="#br0" timeOffset="-131663.6">23005 11249 455 0,'-2'22'215'0,"-2"8"-89"15,3 11-3-15,-2 6-8 16,-2 5-8-16,1 4-26 15,0-2-19-15,9-1-39 16,1 0-15-16,-6-8-139 16,2 0-198-16,-18-4 216 15</inkml:trace>
  <inkml:trace contextRef="#ctx0" brushRef="#br0" timeOffset="-130963.83">22817 11775 445 0,'-7'-30'269'0,"7"-6"-31"15,19 2-123-15,4-7-28 16,12 9-61-16,5 2-14 16,-7 9-10-16,5 8-2 0,-18 10-19 15,2 11-15-15,-6 12-7 16,-6 8 1-16,0 10 21 16,-10-4 14-16,3 3 23 15,-6-7 17-15,2-7 28 16,4 4 9-16,-2-7-1 15,-1 2-15-15,4-7-26 16,-8-7-10-16,-1-7-15 16,4-6-4-16,-7-13-63 15,17-3-45-15,3-11-69 16,7-9-26-16,7-2 22 16,-6-3 42-16,-1 2 72 15,2 15 44-15,-8 8 80 16,-4 7 25-16,-3 14 44 0,3 1 11 15,1 10 7-15,1 4 3 16,0 9-1-16,-3 0-9 16,-5 8-23-16,-3-4-17 15,-8-1-26-15,0 7-10 16,-5-9-6-16,4-1-3 16,2-8-7-16,6-11-6 15,8-6-16-15,1-7-7 16,11-5-10-16,1-5-3 0,2 1-2 15,0-3 1-15,-2 4-2 16,6 8 1-16,-1 0 1 16,-2 4-3-16,5 7 4 15,-9-3 1-15,-3 6 24 16,-1 5 14-16,-5-2 26 16,-3 1 4-16,0-2-9 15,0-2-12-15,2-3-22 16,10-3-4-16,0-11 6 15,7-1 2-15,6-6 18 16,-2 1 10-16,-1 9 25 16,-5 1 8-16,-7 5 6 15,-2 2-3-15,4 2-26 16,-1 2-15-16,2-2-24 0,0 3-12 16,-5-2-21-16,3-3-50 15,-4-4-222-15,-3 2-117 16,-12-1 215-16</inkml:trace>
  <inkml:trace contextRef="#ctx0" brushRef="#br0" timeOffset="-129951.84">10930 12486 348 0,'8'5'192'15,"-7"1"-77"-15,0 19 6 16,-1 7 3-16,-7 14-47 16,-2-5-20-16,-4-3-30 15,2-2-13-15,2-14-12 16,1 2-22-16,0-11-239 15,-2-3 192-15</inkml:trace>
  <inkml:trace contextRef="#ctx0" brushRef="#br0" timeOffset="-129812.21">10864 12262 292 0,'-7'-20'106'0,"-2"15"-77"16,2 2-17-1,3 4-24-15,2 5-79 0,5 4 60 16</inkml:trace>
  <inkml:trace contextRef="#ctx0" brushRef="#br0" timeOffset="-129530.78">11078 12646 138 0,'8'25'154'16,"3"-2"13"-16,-1-8-20 15,3-4-17-15,1-3-50 16,-4-12-13-16,6-9-19 16,-1-8-9-16,2-16-20 15,-1-3-7-15,-1-6-8 16,-1 5-1-16,1 11 12 0,-2 6 15 16,-2 18 23-16,-2 6 10 15,-1 13 8-15,-2 5-11 16,-1 11-18-16,-3 6-11 15,-4 0-18-15,1 6-7 16,-3-1-4-16,3-4-13 16,5-4-129-16,-1-9-98 15,4-13 138-15</inkml:trace>
  <inkml:trace contextRef="#ctx0" brushRef="#br0" timeOffset="-129342.18">11595 12148 261 0,'4'-14'153'0,"2"19"-20"16,-2 9-12-16,-3 15-36 15,-1 9-22-15,0 11-25 16,-2 8-11-16,5 8-17 16,6 0-5-16,-3 1-3 15,1-3-6-15,-6-2-156 16,-1-3 122-16</inkml:trace>
  <inkml:trace contextRef="#ctx0" brushRef="#br0" timeOffset="-129024.22">11508 12878 212 0,'-12'-27'137'16,"20"-3"7"-16,-2-5-18 16,6-8-29-16,7 2-13 15,-5-8-10-15,17 4 0 16,6 5 2-16,7 9-3 0,1 5-1 15,-9 4 0-15,-1 12 9 16,-5 1 11-16,-6 10 14 16,-2 8 6-16,-9 15 11 15,-3 5 1-15,-16 16-6 16,-3 9-7-16,-9 5-28 16,-2 3-15-16,4 2-22 15,4-7-10-15,11-9-15 16,4-5-6-16,11-16-11 15,3-10-1-15,1-15-1 16,4-6-1-16,0-13-114 16,-1-4-71-16,-3-3-173 15,0-4-99-15,-5 3 290 16</inkml:trace>
  <inkml:trace contextRef="#ctx0" brushRef="#br0" timeOffset="-128835.21">12013 12611 128 0,'-10'-2'124'16,"-11"3"51"-16,0 8-15 16,-5-1-11-16,0 4-30 15,1 3-37-15,-2-7-19 0,2 1-34 16,2 0-11-16,8 0-12 16,4-2-2-16,6 1-31 15,4-6-47-15,1-5-164 16,5-1 156-16</inkml:trace>
  <inkml:trace contextRef="#ctx0" brushRef="#br0" timeOffset="-128637.35">11943 12771 206 0,'14'30'207'16,"-4"4"33"-16,-1-3 26 16,3 2 2-16,-7-11-13 15,1-8-15-15,0-13-59 16,4-6-35-16,2-16-48 15,4-3-23-15,1-10-40 16,-6-9-13-16,8-4-16 0,3 1-4 16,7 1-58-16,5 8-58 15,3 8-145-15,-3 4-73 16,1 10 197-16</inkml:trace>
  <inkml:trace contextRef="#ctx0" brushRef="#br0" timeOffset="-127922.43">12501 12601 260 0,'0'12'156'0,"3"16"-1"16,-2 5-3-16,-4 10 11 16,2 10-10-16,1 4-3 0,-1 2-3 15,-1-6-25-15,2-3-16 16,-3-16-33-16,5-5-14 15,0-16-20-15,3-8-5 16,0-15-7-16,3-11-5 16,-1-17-7-16,4-9-6 15,2-11-6-15,6 0-2 16,-1 0 0-16,2 6-1 0,1 15 1 16,-4 7 0-16,-1 16-1 15,-2 9 1-15,-1 11 0 16,0 10 0-16,-5 3 3 15,0 3 2-15,-6 8 12 16,0 0 11-16,0 11 13 16,4 3 3-16,4-10-12 15,3-6-11-15,7-10-13 16,3-11-5-16,15-11-1 16,3-12 1-16,0-17-1 15,-2-7 0-15,-17-6-1 16,3 3 1-16,-7 8 3 15,-3 4 12-15,-7 4 33 16,-7 10 16-16,-3 8 24 0,-7 6-1 16,0 14-14-16,-6 4-5 15,-5 11-12-15,1 4 0 16,0 5-9-16,3 3-12 16,12 1-16-16,13 1-8 15,5-10-10-15,-2-4-1 16,-4-13-2-16,-3-6-7 15,10-10-156-15,3-10-95 16,13-10-228-16,1-6-150 0,-3-12 407 16</inkml:trace>
  <inkml:trace contextRef="#ctx0" brushRef="#br0" timeOffset="-127726.81">13300 12407 627 0,'-7'10'317'0,"-9"12"-60"15,-1 9-5-15,-3 16-7 16,1 2-42-16,3 4-85 16,4-5-33-16,7-7-53 15,2-1-16-15,3-5-12 16,4 2-1-16,-1-7-76 16,-1-5-70-16,-3-7-212 15,-2-6-179-15,-3-5 330 16</inkml:trace>
  <inkml:trace contextRef="#ctx0" brushRef="#br0" timeOffset="-127594.05">13121 12873 680 0,'-34'-40'340'15,"43"24"-109"-15,3-1-6 16,10 1-58-16,8-2-59 16,11 0-71-16,6-3-17 0,1 2-138 15,-4-5-114-15,-4-5 141 16</inkml:trace>
  <inkml:trace contextRef="#ctx0" brushRef="#br0" timeOffset="-125007.38">13499 12998 401 0,'-5'-17'246'0,"-12"-24"-7"15,11 34-17-15,5 2-40 16,-1 3-41-16,4 0-73 16,-2 1-26-16,0 0-32 15,0 0-6-15,0 0-161 16,11-5-130-16,19-5 179 16</inkml:trace>
  <inkml:trace contextRef="#ctx0" brushRef="#br0" timeOffset="-124119.34">14823 12462 131 0,'-7'-11'103'0,"-3"8"29"15,5 6-4-15,2 16 5 16,3 8-12-16,-1 18-29 15,3 4-9-15,9 11-26 16,1 5-14-16,-1 2-21 16,2 0-7-16,-10-9-6 15,0-6-3-15,-2-17-2 16,-1-5 1-16,4-17 2 16,-4-10 6-16,4-13 6 15,-2-13 0-15,4-16-2 16,4-11-2-16,-3-19-3 15,-2-10-2-15,-1-11 1 0,2 0-5 16,11 11-3-16,10 16 1 16,4 20-2-16,3 13 1 15,-4 13-2-15,-2 11 1 16,-5 12 0-16,-1 10 1 16,-3 10 13-16,-7 6 13 15,-9 14 35-15,-4 7 14 0,-13 15 21 16,-9 4-5-16,-13 1-20 15,-5-5-13-15,-1-7-28 16,2-7-13-16,18-10-12 16,-2-11-3-16,7-15-11 15,7-9-14-15,0-10-141 16,9-4-62-16,10-8-147 16,-3-4 194-16</inkml:trace>
  <inkml:trace contextRef="#ctx0" brushRef="#br0" timeOffset="-123786.79">15257 12776 259 0,'35'-2'196'0,"3"0"11"16,-2-12-39-16,-4-7-18 16,-1-9-23-16,-2-3-12 15,-5 0-13-15,-1 1-7 16,-9 8-9-16,-7 2-3 15,-9 15 1-15,-7 7 3 16,-14 13 8-16,-3 7 3 16,-4 14 1-16,-4 2-5 15,6 6-8-15,-7-4-5 0,4-1-17 16,5-3-14-16,16-4-21 16,11-3-9-16,12-9-13 15,12-1-1-15,-2-7-4 16,-1-5 1-16,1-6-5 15,-2-5-3-15,4-5-106 16,8 0-73-16,7 0-189 16,1 2-96-16,5 11 295 15</inkml:trace>
  <inkml:trace contextRef="#ctx0" brushRef="#br0" timeOffset="-123538.66">15884 12603 536 0,'-24'-7'253'16,"-2"18"-94"-16,-4 9 15 15,-14 10 2-15,0 8 1 16,0 5 4-16,6 2-10 16,16 2-37-16,8-4-24 15,12-12-57-15,4-4-22 16,12-8-21-16,4-2-5 15,8-7-5-15,4-3-1 0,4-6-98 16,-1-5-96-16,-4-8-264 16,13-2 272-16</inkml:trace>
  <inkml:trace contextRef="#ctx0" brushRef="#br0" timeOffset="-123372.89">16011 12788 227 0,'-3'7'176'0,"-3"-2"36"16,2 3-66-16,-1-1-44 16,-1 2-30-16,3 8-44 15,0 1-11-15,3 1-17 16,1-3-40-16,4-8-175 16,0-5 147-16</inkml:trace>
  <inkml:trace contextRef="#ctx0" brushRef="#br0" timeOffset="-123249.98">16068 12619 351 0,'-3'-33'170'15,"0"-3"-89"-15,0 6-20 0,2 9-55 16,3 6-46-16,3 8 31 16</inkml:trace>
  <inkml:trace contextRef="#ctx0" brushRef="#br0" timeOffset="-122555.89">16408 12462 298 0,'-18'8'166'0,"-10"9"-37"16,2 8-13-16,-17 16-2 15,-4 7-13-15,-4 6-4 16,-1 5-6-16,12 1-18 16,4-2-10-16,15-10-23 0,7-9-12 15,15-22-13-15,6-8-1 16,16-17 2-16,7-10 0 16,15-15 0-16,3-9-3 15,5-5-4-15,-10-8-2 16,-3-2 2-16,-5-4-2 15,-6-11 6-15,6 1 3 0,-5-6 20 16,-2 8 14 0,-10 6 25-16,-5 13 11 0,-12 19 12 15,-3 10 3-15,-11 25-6 16,-8 7-11-16,-7 29-25 16,-5 7-15-16,-3 26-19 15,10 11-6-15,6 4-5 16,4-5-3-16,14-16-7 15,0-11 0-15,14-16-4 16,-1-10 0-16,5-13-3 16,14-5 0-16,5-16-3 15,11-4 1-15,3-6-3 16,-8-14 5-16,-6 2 0 0,-5-5 3 16,-2-2 2-16,-5 6-1 15,-10-3 0-15,-5 12 2 16,-13 5 1-16,-7 4 0 15,-9 17 3-15,-6 4-1 16,-2 18 5-16,1 3 4 16,4 4 5-16,4-7-2 15,10-7-7-15,7 1-4 16,10-7-7-16,5-1 1 16,5-5-1-16,5-3 0 0,0-5-6 15,2 0-2-15,0 0-75 16,-2-2-50-16,-2 0-133 15,-3-1-66-15,-1-5-146 16,-5-1 284-16</inkml:trace>
  <inkml:trace contextRef="#ctx0" brushRef="#br0" timeOffset="-122034.38">17043 12526 91 0,'-1'5'86'0,"-2"10"25"15,-7 1 4-15,-4 3 8 16,-3 1 10-16,0-1 23 16,-1-1 4-16,6-2-6 15,3-4-16-15,7-4-37 16,2 1-20-16,8 0-33 16,2-1-10-16,-1-1-7 15,-4 1 1-15,-6 7 5 16,-5 4 3-16,-12-4-5 0,0 7-8 15,-5-3-12-15,3-2-6 16,1 3-17-16,1-5-64 16,5-8-191-16,-9 2 174 15</inkml:trace>
  <inkml:trace contextRef="#ctx0" brushRef="#br0" timeOffset="-121284.58">17718 12506 239 0,'-8'1'158'0,"-4"7"-27"0,2 18-22 16,3 6-4-16,-7 6-16 15,5 4-5-15,-2-5-2 16,5-1-4-16,7 1-13 16,3-7-6-16,7-10-23 15,5-1-9-15,3-19-14 16,1-3-2-16,9-10-4 15,-4-8 1-15,2-3-2 16,3 4 0-16,-10 5-1 16,0 5-1-16,-6 13 3 15,-5 7 5-15,-8 10 13 16,0 11 9-16,-4 5 18 16,-4 0 3-16,9-5-1 15,1-9-5-15,8-12-18 0,4-8-9 16,-2-12-9-16,1-5-6 15,-1-11-5-15,-3 1-12 16,0-3-145-16,-2-6-63 16,1 9-188-16,0-3 225 15</inkml:trace>
  <inkml:trace contextRef="#ctx0" brushRef="#br0" timeOffset="-120941.83">18231 12264 214 0,'2'-29'157'0,"-6"14"31"15,5 15-9-15,-8 14-23 16,-8 5-13-16,8 22-20 16,-4 9-8-16,-7 18-26 15,5 11-7-15,-6-2-6 16,3 1-6-16,11-11-4 16,5-7-3-16,10-12-13 15,-3-12-8-15,17-13-17 16,-1-10-6-16,-5-17-9 15,6-9-2-15,-8-18-1 16,7-3 0-16,3-7-1 16,-1-2-2-16,5 6 2 0,-6 1-3 15,-4 14 1-15,-5 4-1 16,-9 14 3-16,-1 4 0 16,-5 11 1-16,-1 7-2 15,-4 8-1-15,0-2-5 16,4 3-65-16,1-3-87 15,7 1-191-15,7 3 210 16</inkml:trace>
  <inkml:trace contextRef="#ctx0" brushRef="#br0" timeOffset="-120629.33">18684 12588 465 0,'-7'-18'245'0,"-3"18"-53"16,-14 8-13-16,-14 22-26 15,-1 9-11-15,-13 13-21 16,3 6-8-16,7-5-29 16,10-1-13-16,20-17-26 15,11-15-9-15,17-20-17 16,8-9-6-16,12-24-3 16,8-3-1-16,9-7-2 15,-3 0-1-15,-5 14 2 0,-5 5 5 16,-21 12 10-16,-6 5 7 15,-6 19 11-15,-7 3-2 16,-4 11-10-16,-2 3-7 16,-5 2-14-16,1-3-7 15,6-4-75-15,-2-4-101 16,4-20-243-16,2-9 257 16</inkml:trace>
  <inkml:trace contextRef="#ctx0" brushRef="#br0" timeOffset="-120473.9">18865 12433 433 0,'-13'7'264'16,"0"9"-65"-16,2 9-77 15,0 3-34-15,5 12-59 16,4-1-15-16,3 3-12 16,1-2-8-16,-1-1-115 15,0 0-114-15,-2-9 143 16</inkml:trace>
  <inkml:trace contextRef="#ctx0" brushRef="#br0" timeOffset="-120324.61">18790 12824 316 0,'-42'28'236'0,"31"-30"37"15,0-7-32-15,10-3-93 16,3-5-40-16,14-7-61 0,13-5-23 16,10-5-18-16,10-5-2 15,13-2-4-15,2 0-49 16,7 0-136-16,-7 0-115 15,-2 12 166-15</inkml:trace>
  <inkml:trace contextRef="#ctx0" brushRef="#br0" timeOffset="-119656.74">19801 12435 71 0,'-11'-22'89'0,"3"11"50"16,-1 5 14-16,1 14-23 16,-4 6-19-16,-3 11-23 15,6 11-7-15,1 12 4 16,8 9 1-16,-9 0 6 16,-5-3 0-16,5 1-5 15,-5-7-6-15,7-11-23 16,11-5-12-16,0-23-24 15,3-15-6-15,14-19-2 16,-1-11-1-16,12-18 0 16,8-1-2-16,3-9-4 15,1 5-1-15,-6 13 13 16,-7 6 10-16,-8 23 19 0,-7 7 5 16,-8 12-7-16,-4 13-10 15,-6 11-16-15,-4 7-5 16,-7 12-6-16,1 1-3 15,-1-5-2-15,1 2-2 16,3-4-43-16,2-1-103 16,7-6-177-16,1-5-115 0,14-16 240 15</inkml:trace>
  <inkml:trace contextRef="#ctx0" brushRef="#br0" timeOffset="-119392.58">20285 12566 243 0,'14'-16'214'15,"-12"4"15"-15,-12 19-24 16,-6 12-35-16,-11 14-33 16,-2 7-16-16,4 5-31 15,0 0-15-15,6-8-26 16,9-4-13-16,4-13-13 16,9-7 3-16,8-8 21 15,-1-5 8-15,10-7 4 16,0-4-7-16,2 1-25 15,-3-2-9-15,-7 1-9 16,-9-2-4-16,-3-5-3 0,2 4-3 16,-3-5-68-16,2 2-80 15,7 4-184-15,5-4 201 16</inkml:trace>
  <inkml:trace contextRef="#ctx0" brushRef="#br0" timeOffset="-118791.3">20663 12287 372 0,'-14'-6'242'15,"-4"8"-51"-15,-2 19-44 16,-8 6-24-16,-10 17-41 16,-1 8-10-16,-4 12-8 15,7 8 0-15,6-7-10 16,6 1-3-16,11-8-6 15,5-12-5-15,14-10-9 16,5-11-2-16,12-21-6 16,8-11-4-16,16-18-6 15,3-11 0-15,4-12-6 16,-3-8 1-16,-8-17 5 16,1-6 5-16,-1-12 8 0,-1 7 4 15,-13 0 16-15,-6 12 4 16,-14 25 21-16,-9 3 14 15,-11 34 10-15,-8 15-4 16,-16 23-24-16,-8 18-18 16,-1 22-30-16,-1 10-4 15,4 12-5-15,8 3-3 16,8-13-4-16,13-11 0 0,24-21-1 16,8-18 1-16,20-18 1 15,5-13 0-15,16-23 0 16,9-13 0-16,18-27 2 15,-2-4-2-15,-28-16-2 16,-2 14 1-16,-32 26 27 16,-11 13 31-16,-14 26 57 15,-10 11 14-15,-30 24-8 16,-12 13-21-16,-9 22-40 16,-8 4-13-16,22-8-19 15,17-8-8-15,23-23-16 16,10-10-3-16,19-11-2 15,2-9-3-15,7-7-61 0,3-2-118 16,11 7-197-16,-5-1-134 16,2 7 288-16</inkml:trace>
  <inkml:trace contextRef="#ctx0" brushRef="#br0" timeOffset="-118076.81">22173 12477 320 0,'-35'2'210'15,"-1"7"-38"-15,-9 21-18 16,-12 5-16-16,0 8-24 16,6 6-8-16,15-5-11 15,14-5-8-15,21-17-28 16,6-17-10-16,22-17-16 15,14-7-4-15,11-13 9 16,2-3 11-16,-8-2 33 16,-7 2 23-16,-9 18 25 0,-8 11 2 15,-4 21-25-15,-5 9-18 16,-8 10-38-16,3 3-15 16,-6-2-21-16,7-1-5 15,4-4-4-15,6-5-80 16,7 0-242-16,-2 1-179 15,-7 1 268-15</inkml:trace>
  <inkml:trace contextRef="#ctx0" brushRef="#br0" timeOffset="-116920.55">11547 13204 147 0,'-6'1'149'0,"1"7"25"16,2 19-19-16,5 12-18 15,4 25-21-15,-1 9-2 0,2 11-16 16,5-4-16-16,4-5-31 15,3-8-12-15,0-19-8 16,-9-7 1-16,-5-19 10 16,-1-7-2-16,-2-19-3 15,-1-11-6-15,5-14-9 16,-3-14-6-16,2-18-5 16,1-9-3-16,5-18-5 15,7-2 2-15,7 9-3 16,6 6 1-16,0 21-2 15,-1 12 1-15,2 17-1 16,-2 6 0-16,-1 11 2 16,-7 4 0-16,-8 8 8 15,-3 10 10-15,-11 15 26 16,-7 8 9-16,-14 19 13 0,-9 2-6 16,-7 5-19-16,0 2-9 15,0-11-18-15,1-12-5 16,5-17-10-16,1-10 0 15,8-18-28-15,5 0-48 16,7-9-147-16,10 0-67 16,7 0 165-16</inkml:trace>
  <inkml:trace contextRef="#ctx0" brushRef="#br0" timeOffset="-116533.06">12247 13204 304 0,'17'-14'173'0,"-8"9"-19"16,-4-3 10-16,-6 9 3 15,-7 6-13-15,-9 1-25 16,-6 8-10-16,-12 13-10 16,-7 8-9-16,2 15-13 15,-6 10-14-15,5 5-22 16,10-1-9-16,7-13-11 15,20-11-8-15,11-22-10 0,9-10-4 16,11-14-3-16,8-3 1 16,6-17 6-16,-1-4-1 15,5-11 3-15,-9-6 4 16,-2 8 0-16,-5 2-1 16,-8 16 1-16,-6 6-5 15,-9 15-5-15,-2 7 1 16,-11 12-5-16,-2 8 0 15,-3 11-3-15,-2 1 2 0,3-5-16 16,5-2-62-16,2-9-193 16,4-8-87-16,7-13 192 15</inkml:trace>
  <inkml:trace contextRef="#ctx0" brushRef="#br0" timeOffset="-116299.84">12715 13232 415 0,'5'-29'277'16,"-6"7"-32"-16,-21 11 4 16,-5 16-11-16,-14 20-41 15,-2 15-23-15,-1 23-28 16,7 2-9-16,3 3-27 16,10-4-21-16,16-15-42 0,5-6-19 15,19-15-21-15,6-8-3 16,5-11-3-16,12-4 3 15,0-14-70-15,4-4-83 16,2-9-252-16,-10-15 246 16</inkml:trace>
  <inkml:trace contextRef="#ctx0" brushRef="#br0" timeOffset="-116026.89">12974 13050 282 0,'-11'10'163'0,"1"13"-16"16,5 7 4-16,-5 9 24 16,2 3-4-16,0 9 5 15,-2 6-7-15,-3 2-29 16,1 3-24-16,2-3-53 15,4-5-22-15,5-7-30 16,2-10-6-16,-1-9-8 16,0-8-69-16,-1-4-187 0,0-3-139 15,-3-3 223-15</inkml:trace>
  <inkml:trace contextRef="#ctx0" brushRef="#br0" timeOffset="-115563.95">13177 13270 320 0,'-11'-1'192'0,"-9"11"-18"16,-2 6 23-16,-12 15-14 15,0 6 2-15,0 7 2 16,-3 1-9-16,12 2-21 15,4-3-24-15,9-7-43 16,10-4-22-16,9-8-28 16,6-6-12-16,7-9-11 15,10-1-5-15,7-12-5 16,5-10 1-16,10-9-3 16,1-11 1-16,7-14-4 15,6 0 5-15,-10-7-1 0,-7 2-4 16,-24 11 26-16,-8 8 20 15,-13 17 48-15,-6 8 18 16,1 18 3-16,-14 10-20 16,-13 18-36-16,-9 12-12 15,-6 14-23-15,4-2-5 16,16-9-10-16,11-3-6 16,12-17-5-16,4-8 3 0,11-7-8 15,4-13-32-15,5-17-186 16,7-2-75-16,-4-21-206 15,9-7-106-15,-7-15 415 16</inkml:trace>
  <inkml:trace contextRef="#ctx0" brushRef="#br0" timeOffset="-115287.56">13573 13144 381 0,'-11'11'192'15,"-4"2"-66"-15,1 16-33 16,3 5-22-16,-5 6-30 15,10 5-12-15,6 1-21 16,-7-4-5-16,13-6-2 0,-4-2 0 16,-2-7-1-16,4-3 2 15,-9-4 24-15,-3-5 36 16,-2 0 56-16,-1-1 38 16,-1-9 23-16,1-5-27 15,12-8-49-15,-1-4-40 16,22-6-48-16,10-2-9 15,6-4-15-15,14 1-48 16,-3 0-117-16,2 2-52 0,1 3-158 16,0 2 226-16</inkml:trace>
  <inkml:trace contextRef="#ctx0" brushRef="#br0" timeOffset="-114506.88">14864 13303 374 0,'-28'10'213'0,"-13"7"-56"16,-6 20-30-16,-7 7-13 16,-2 3-44-16,9-2-17 0,16-13-22 15,14-10-9-15,21-18-12 16,15-4-1-16,17-10 1 16,9-1-1-16,14 2-1 15,-3 1 1-15,-10 12 4 16,-11 4 3-16,-29 15 26 15,0 6 11-15,-23 1 4 16,-8-2-2-16,-5 0-26 16,-10-2-14-16,4 0-15 15,3-2-64-15,8-15-158 16,5-11-108-16,8-31 181 16</inkml:trace>
  <inkml:trace contextRef="#ctx0" brushRef="#br0" timeOffset="-113881.64">14955 13093 184 0,'17'-19'167'15,"-8"21"32"-15,-7 8-3 16,0 27-42-16,-2 11-17 16,-7 18-9-16,0 11-1 15,-3 10-2-15,-5-1-3 0,3-6-9 16,-2-8-14-1,6-23-28-15,11-6-14 0,5-22-29 16,5-14-10-16,2-20-10 16,6-14-3-16,10-19-2 15,2-11 2-15,10-8-3 16,-5-1 0-16,-2 1 0 16,-1 10 0-16,-8 18-1 15,-1 13 0-15,-13 25 4 16,-5 14 3-16,-10 19 5 15,-10 10 2-15,-3 13-4 16,-3 2-3-16,1-1-4 16,1-8-1-16,7-13-9 15,5-5-33-15,6-15-111 0,9 4-46 16,6-16-78-16,3-9-2 16,11-8 55-16,1-15 25 15,5-9 61-15,0-2 38 16,-3-9 52-16,-1 1 27 15,-7 3 68-15,-5 6 32 16,-12 15 70-16,-9 9 35 16,-19 20 12-16,-5 12-9 0,-12 24-17 15,-4 8-23-15,-4 7-19 16,1 2-8-16,14-17-22 16,12-4-10-16,28-15-26 15,10-12-20-15,15-14-17 16,8-8-9-16,0-15-6 15,0 0-1-15,-7-5-4 16,-11-3-2-16,-10 6-6 16,-7-2 1-16,-13 8-125 15,-4 3-82-15,-5 2-168 16,-1 4-142-16,17-2 337 16</inkml:trace>
  <inkml:trace contextRef="#ctx0" brushRef="#br0" timeOffset="-113569.2">15601 13428 267 0,'-4'16'204'0,"0"6"21"15,-1 16-61-15,-1 4 3 16,0 4-36-16,1 0-15 16,5-13-24-16,3-3-11 15,7-11-21-15,4-8-11 16,10-11-19-16,4-14-9 0,11-12-9 15,0-9-1-15,-2-6 12 16,-8 1 13-16,-11 8 35 16,-4 6 17-16,-12 13 26 15,1 10-3-15,-3 11-19 16,-6 5-17-16,6 12-37 16,-8 0-15-16,0 5-17 15,1-5-4-15,-9 2-38 16,7 1-70-16,-4 0-234 15,7 7-201-15,-9-6 325 16</inkml:trace>
  <inkml:trace contextRef="#ctx0" brushRef="#br0" timeOffset="-113328.22">16024 13261 304 0,'-4'8'190'16,"-5"15"-4"-16,2 8-9 16,-4 10 18-16,-4 2-21 15,4 5-40-15,-1 5-29 0,6-1-58 16,-2-3-20-16,3-7-17 16,4-7-4-16,1-7-8 15,0-3-31-15,8-6-151 16,1-6-103-16,4-4 167 15</inkml:trace>
  <inkml:trace contextRef="#ctx0" brushRef="#br0" timeOffset="-112866.08">16339 13447 301 0,'-4'-4'177'0,"2"3"-5"0,-9 0-30 16,1 4 25-16,-10 6-24 15,-13 10-17-15,-4 10-3 16,-7 16-16-16,3 1-9 16,4 1-20-16,7 0-16 15,13-10-26-15,4-2-7 16,15-11-15-16,4-11-4 15,11-14-3-15,4-11-1 16,14-12-1-16,3-9 1 0,4-15 0 16,5-5-4-16,-12-17 17 15,5-1 20-15,-14-2 49 16,-3 4 23-16,-2 7 34 16,-10 6-6-16,0 24-17 15,-6 12-10-15,-4 24-23 16,-4 11-12-16,-5 20-3 15,-6 5-12-15,-5 15-15 16,0 9-8-16,0-1-23 16,11 6-4-16,-1-18-9 15,8 0 1-15,4-14-22 16,-5-9-28-16,4 5-247 16,-2-12-134-16,-10 12 250 0</inkml:trace>
  <inkml:trace contextRef="#ctx0" brushRef="#br0" timeOffset="-102309.74">17286 13433 366 0,'-10'-5'230'0,"4"4"-28"16,-14 6-52-16,-9 3-21 15,-8 12-28-15,-10 5-7 16,-3 8-14-16,3 7-9 15,5 4-20-15,8-1-12 16,15-1-18-16,9-6-6 0,15-13-10 16,13-1-2-16,10-18-1 15,8-4-1-15,9-11-1 16,5-11 2-16,-3 0-1 16,-11-5 1-16,-9 2-1 15,-10 2 8-15,-15-3 26 16,9 7 11-16,-11 2 21 15,1 4 1-15,0 6-15 16,-2 5-7-16,3 14-6 16,-6 9-6-16,1 16 9 15,-6 8-2-15,-10 14-2 16,-1 2-2-16,-7 3-13 16,1-4-4-16,0-10-9 15,1-9-2-15,3-15-5 0,3-1-12 16,-1-15-108-16,2-3-72 15,11-7-167-15,1-9-101 16,11-17 294-16</inkml:trace>
  <inkml:trace contextRef="#ctx0" brushRef="#br0" timeOffset="-102011.05">17522 13543 660 0,'0'7'346'0,"-17"16"-99"16,-4 9-15-16,-6 13-57 16,-5-2-46-16,9-1-54 15,6-3-23-15,13-15-29 16,13-5-8-16,12-14-8 16,6-11-2-16,11-10 18 15,-4-4 12-15,-4-5 25 16,-5 2 13-16,-13 1 9 15,-7-1-7-15,-10 3-21 16,-6 2-14-16,-5 0-26 16,0 2-15-16,0 6-103 0,1-2-73 15,5 3-198-15,6 6-127 16,8-8 319-16</inkml:trace>
  <inkml:trace contextRef="#ctx0" brushRef="#br0" timeOffset="-101654.66">18409 13189 548 0,'-7'-9'302'16,"-4"0"-92"-16,-5 8-9 16,4 16-14-16,-7 9-45 15,7 17-24-15,-7 13-31 16,4-4-19-16,2 12-29 0,3 0-13 15,9-1-18-15,0 2-7 16,5-5-89-16,-6-11-68 16,1-2-147-16,0-6-77 15,1-12 240-15</inkml:trace>
  <inkml:trace contextRef="#ctx0" brushRef="#br0" timeOffset="-101310.52">18208 13821 198 0,'-92'-42'171'0,"79"18"15"15,15 3-29-15,16-6-79 16,9-1-22-16,12 3-23 16,4-3-2-16,-2 9 11 15,1 10 6-15,-5 10 37 16,-5 6 23-16,-8 16 36 16,-7-4 11-16,-10 6-2 15,2 4-13-15,-1-2-26 16,-2-1-11-16,4-9-28 15,1-2-13-15,2-10-24 16,5-5-6-16,4-8 8 16,3-7 9-16,6-5 15 15,-1-4 1-15,-7 6 1 16,-7-1-11-16,-15 3-9 0,-4 7-7 16,-15-1-22-16,-11-2-6 15,-6 6-11-15,-2-5-32 16,2 1-135-16,10 6-74 15,11-2-207-15,4 4-157 16,11-7 399-16</inkml:trace>
  <inkml:trace contextRef="#ctx0" brushRef="#br0" timeOffset="-100357.56">19319 13304 250 0,'-1'0'172'0,"-1"10"5"16,-1 6-5-16,-2 9-24 16,-3 2-10-16,3 13-14 15,0 9-11-15,-4 19-18 16,-2 6-11-16,-1 1-20 0,-7-5-10 16,3-15-16-16,7-6-6 15,-5-19-11-15,9-7-5 16,13-19-3-16,2-7-4 15,14-19-3-15,-3-10 1 16,4-14-6-16,0-6-1 16,4 0 1-16,7 4 0 0,-8 10-1 15,-4 10 1-15,-8 21-1 16,-4 3-1-16,-5 22 3 16,1 5 4-16,-4-1 10 15,4 8 6-15,-3-9 10 16,4-3-2-16,8-8-11 15,6-5-3-15,12-10-13 16,-2-10 0-16,9-2 0 16,-8-8-1-16,-11-6 0 15,5 6 4-15,-12-1 24 16,-2 2 15-16,-3 12 29 16,-7 3 11-16,-17 8 6 15,-2 7-1-15,-12 13 3 16,-2 7-2-16,-7 8 3 15,-3 0-3-15,10 4-11 16,0-3-9-16,21-1-28 0,10-2-15 16,15-7-18-16,9-1-4 15,9-12-7-15,-2-4-23 16,1-7-159-16,-8-6-84 16,-2-5-215-16,7-3-67 15,-4-6 356-15</inkml:trace>
  <inkml:trace contextRef="#ctx0" brushRef="#br0" timeOffset="-100161.35">19939 13610 458 0,'1'-2'277'0,"2"7"3"15,4 4-22-15,6 4-30 16,1 1-19-16,5 3-45 16,-1 3-24-16,2 1-40 15,-4-3-25-15,5 3-38 16,-2-2-16-16,-4-6-30 15,3-2-33-15,-12-10-115 16,4 0-86-16,5-3-135 16,-4-5-70-16,14-4 285 15</inkml:trace>
  <inkml:trace contextRef="#ctx0" brushRef="#br0" timeOffset="-99984.25">20311 13559 296 0,'-10'7'231'15,"-6"8"63"-15,-14-3-9 16,-3 9-42-16,0 2-26 16,-15 1-63-16,4 4-43 15,-3 7-58-15,-2-4-14 0,15-3-45 16,6 1-44-16,16-12-145 16,5-2-89-16,9-8 165 15</inkml:trace>
  <inkml:trace contextRef="#ctx0" brushRef="#br0" timeOffset="-99729.93">20555 13200 922 0,'-26'-2'421'0,"1"16"-200"15,2 13 2-15,-2 18-56 16,5 10-11-16,8 6-31 0,2 1-24 16,5-6-47-16,3 1-19 15,2-11-25-15,-2 0-12 16,-3-11-110-16,-2-4-75 16,-3-6-230-16,-1-5-187 15,2 4 388-15</inkml:trace>
  <inkml:trace contextRef="#ctx0" brushRef="#br0" timeOffset="-99563.39">20164 13742 816 0,'-2'-14'434'15,"11"4"-147"-15,1-8-56 16,19 4-26-16,18-1-76 16,3-8-32-16,20-5-51 15,1-3-16-15,-5-6-59 16,10 6-42-16,-20 3-196 15,-6 1-118-15,-1 11 233 16</inkml:trace>
  <inkml:trace contextRef="#ctx0" brushRef="#br0" timeOffset="-97945.39">20759 13879 1199 0,'-1'-1'586'0,"-1"-1"-269"16,1 1-87-16,0 0-33 16,1 0-109-16,0 0-31 0,0 0-37 15,2-3-16-15,4-6-128 16,-5-1-104-16,32-24-271 15,-22 38 289-15</inkml:trace>
  <inkml:trace contextRef="#ctx0" brushRef="#br0" timeOffset="-93719.85">795 11624 213 0,'-4'-18'145'0,"2"10"9"0,1 9-13 15,0 20-17-15,1 12 4 16,2 22 7-16,4 16 5 15,0 18-13-15,4 5-14 16,2 2-37-16,1-8-18 16,6-1-32-16,1-6-11 15,-4-12-8-15,5-3-3 16,-4-26-1-16,-4-9 1 0,-1-13-4 16,-3-5-3-16,-7-12-133 15,-2-2-74-15,-7-8 126 16</inkml:trace>
  <inkml:trace contextRef="#ctx0" brushRef="#br0" timeOffset="-93411.53">677 12538 305 0,'-9'9'178'0,"6"2"-19"0,9 3-18 15,3-6-26-15,5-3-13 16,10-7-4-16,1-7 8 16,17-1 6-16,5-2-7 15,11-1-32-15,-1 3-20 16,-5 2-31-16,-6 2-11 15,-13 1-6-15,-1 1-3 16,-10-2-44-16,-1 2-76 0,-9-4-161 16,0-4 167-16</inkml:trace>
  <inkml:trace contextRef="#ctx0" brushRef="#br0" timeOffset="-93128.08">667 11789 188 0,'7'-17'183'0,"4"-2"22"15,8-1-34-15,-4-10-31 16,7 1-64-16,-2-4-24 16,0 0-31-16,7 7-12 15,0 4-6-15,2 1-2 16,0 9-153-16,8 2 115 16</inkml:trace>
  <inkml:trace contextRef="#ctx0" brushRef="#br0" timeOffset="-92542.83">1444 11642 95 0,'19'42'116'0,"1"11"46"16,-2 9 7-16,-1 7-29 0,3 6-19 15,-1 1-18-15,-1-3-6 16,0-3-12-16,-10-9-5 16,-1-9-17-16,1-3-9 15,-3-14-20-15,1-2-8 16,0-10-8-16,-1-7-6 15,-2-6-4-15,-3-4-2 16,-6-13-1-16,-1-7 0 16,-9-21 0-16,4-13 2 0,-7-17-3 15,-7-9-1-15,2-13 0 16,0-3-2-16,13 1 0 16,12 7 2-16,7 17-3 15,11 12 0-15,3 10 0 16,3 2 0-16,4 2 0 15,2-3 2-15,3 9-2 16,-2 2 1-16,0 17 0 16,0 10 0-16,0 21 3 15,-1 10 4-15,0 13 11 16,-3 10 22-16,-14-1 33 16,-6-2 18-16,-8-1 15 15,-9-4-8-15,-5-2-28 16,-6 3-17-16,-13-12-25 0,0-3-14 15,-2-10-9-15,-1-7-6 16,0-1-136-16,3-3-105 16,-1-7 147-16</inkml:trace>
  <inkml:trace contextRef="#ctx0" brushRef="#br0" timeOffset="-92037.23">549 11822 197 0,'-6'-8'163'15,"4"1"3"-15,1-7-22 16,10 1-26-16,7-4-9 16,-1-6 2-16,22-3 3 15,-2-2-5-15,3-1-28 16,1 4-16-16,-10 3-36 15,2 4-15-15,4 0-8 16,1 2-4-16,4-2-121 16,13 3-169-16,-13-1 186 15</inkml:trace>
  <inkml:trace contextRef="#ctx0" brushRef="#br0" timeOffset="-75914.91">3503 6291 108 0,'-3'-10'119'0,"2"-1"39"16,-1 10-2-16,-2 2-33 16,8 14-24-16,0 5-26 15,-4-2-5-15,-1 8-14 16,-5-4-11-16,4 2-23 15,-4-2-8-15,6-3-36 16,-2-2-37-16,2-7-87 16,5 0-62-16,-1-10 129 0</inkml:trace>
  <inkml:trace contextRef="#ctx0" brushRef="#br0" timeOffset="-75751.61">3635 6256 234 0,'0'20'169'0,"-4"8"-14"16,0-1-34-16,-1-1-76 15,4 2-22-15,1-5-60 16,0-2-70-16,5-1 73 16</inkml:trace>
  <inkml:trace contextRef="#ctx0" brushRef="#br0" timeOffset="-74919.95">3829 6399 126 0,'-3'32'136'16,"10"12"35"-16,0-2 1 16,3 3-37-16,-5 1-30 15,6-6-17-15,-15-6-3 16,0-11-6-16,6-3-7 16,-4-8-17-16,7 0-8 15,-6-8-12-15,-7-7-7 0,-13-15-11 16,-1-3-7-16,-3-17-6 15,5-4 0-15,3-12-3 16,6-4 0-16,16-2-8 16,6 3-7-16,13 11-12 15,-2 0-5-15,13 13 1 16,0 2 1-16,-4 3 9 16,0 3 5-16,-6 5 6 15,-1 7 5-15,-1 13 3 16,2 14 1-16,-13 12 10 15,-4 6 7-15,-11 11 14 16,-8-4 7-16,-8 2 6 16,-3 0 2-16,1 1 5 0,3-3-2 15,-6 3 3-15,-2-9-3 16,4-11-4-16,-9-4-3 16,12-10-3-16,15-3-7 15,3-3-9-15,14-2-7 16,7-4-10-16,-3-1-3 15,11-3-2-15,-1-1 0 16,14 2-1-16,5 1 2 0,1 1-2 16,1-1 1-16,-1 1-1 15,2 0 0-15,-4-7 1 16,-2-2 0-16,-8-6 5 16,-7 0 6-16,-8 4 22 15,-7 0 11-15,-6 4 23 16,-7 2 3-16,-8 2-1 15,-2 6-4-15,-11 4-15 16,-5 7-8-16,-12 13-12 16,-5 9-1-16,-1 11 3 15,4 3 5-15,10 3-2 16,6-5-5-16,12-8-13 16,6-4-7-16,11-14-9 15,5-3 0-15,7-3-2 16,5-3 0-16,7-9-72 0,2-2-58 15,15-14-148-15,3-5-80 16,-7-8-79-16,-1-3-54 16,-3-2 330-16</inkml:trace>
  <inkml:trace contextRef="#ctx0" brushRef="#br0" timeOffset="-74565.55">4626 6383 338 0,'-4'-12'243'0,"-3"12"29"15,-6 5-14-15,-8 12-42 16,-2 13-22-16,-10 11-33 16,4 3-24-16,1 0-36 15,8-3-19-15,3-11-31 16,13-3-14-16,9-6-14 16,2-9-5-16,16-4-3 15,-5-8-2-15,8-9 1 16,2-8 3-16,3-13 1 15,-3-7 4-15,1-14-1 16,-1 2-1-16,2 4 6 16,-5 8 4-16,-9 21 16 15,-4 16 4-15,-14 14 2 0,-6 12-4 16,-1 19-15-16,-10-2-7 16,2 3-12-16,2-6-4 15,7-11-28-15,5-5-62 16,6-9-182-16,4-2-120 15,-1-13-223-15,0-6 349 16</inkml:trace>
  <inkml:trace contextRef="#ctx0" brushRef="#br0" timeOffset="-74338">4848 6159 575 0,'-5'14'315'0,"-6"6"-61"16,2 3 3-16,4 5-41 16,-1 2-36-16,7 4-42 15,0 3-18-15,3 4-35 16,-1 7-22-16,-1-2-41 16,7-2-10-16,-8-6-54 15,2-9-52-15,9-3-167 16,-11-7-89-16,5-10 208 0</inkml:trace>
  <inkml:trace contextRef="#ctx0" brushRef="#br0" timeOffset="-72941.25">5378 6752 259 0,'0'11'207'0,"-2"-9"13"0,4 0-62 16,1-2-31-16,-3-1-36 16,0 0-8-16,5-6-14 15,7-23-7-15,35-42-9 16,-25 19-6-16,0-9-2 16,2-6-1-16,-5 0 0 15,-2-4 1-15,-8 12 4 16,-2 6 1-16,-1 13-2 15,0 16 1-15,0 13-4 16,-2 10-1-16,1 15-11 16,-4 7-4-16,2 22-11 15,4 11-2-15,-1 17 0 16,4 11 2-16,1 2-4 16,2 1-1-16,-1-20-6 0,3-10-3 15,5-17-5-15,-6-16-41 16,2-5-89-16,-5-8-61 15,-5-7-101-15,-7 1-17 16,-13-9-16-16,-6-1 28 16,-14-9 99-16,2-2 49 15,8-11 123-15,-8 0 56 16,3-4 93-16,6 3 32 16,2 16 36-16,14 2-4 0,6 7-47 15,1 1-14-15,7-3-32 16,4-2-19-16,8-5-35 15,2-3-13-15,2-4-33 16,3 5-30-16,3 7-59 16,7 8-30-16,2 11-33 15,-2 4 10-15,-8 7 49 16,4 5 28-16,-7 2 55 16,3 1 32-16,-2 6 57 15,-5-1 29-15,1 4 44 16,-1 4 11-16,-5 2 8 15,-5 3 2-15,-8-4-14 16,-6-2-7-16,-6-6-27 16,0-4-12-16,-1-10-13 0,1-9-2 15,3-15-12-15,-3-14-9 16,4-17-27-16,-4-12-10 16,-11-20-20-16,7-5-6 15,11-10-3-15,1 4-4 16,22 16-3-16,0 10-2 15,0 19-3-15,6 16-1 16,1 12 3-16,0 5 0 0,-8 9 5 16,4 7 1-16,-7 4 1 15,-3 4 1-15,-7 8-1 16,-10-1 1-16,-9 5 0 16,-3-1 3-16,-8 1-1 15,-2-6 1-15,-1-5-71 16,-2-10-58-16,5-17-148 15,4-10-84-15,5-27 222 16</inkml:trace>
  <inkml:trace contextRef="#ctx0" brushRef="#br0" timeOffset="-72540.44">6172 6632 321 0,'12'39'247'0,"9"13"24"15,-6 2-59-15,-6 0 0 16,3 3-47-16,-14-11-21 16,-3-9-37-16,5-3-17 15,-3-15-26-15,5-3-12 16,-1-12-20-16,-7-7-5 16,2-15-8-16,-10-11-5 0,-3-17-5 15,-2-5-4-15,6-10-2 16,8 3-2-16,19 6-5 15,2 1-4-15,12 15-4 16,3 2 1-16,-10 9 1 16,8 3 4-16,-1 5 3 15,5 3 0-15,-2 4 16 16,-4 4 10-16,-16 7 21 16,-9 7 13-16,-13 8 1 15,-6 5-4-15,-8 11-19 16,-1 0-13-16,-7 4-15 15,1 1-2-15,-8-8-37 16,1-8-59-16,10-6-142 16,6-7-91-16,22-6 191 15</inkml:trace>
  <inkml:trace contextRef="#ctx0" brushRef="#br0" timeOffset="-72247.53">6593 6089 559 0,'6'3'287'0,"0"9"-71"16,0 7 11-16,-5 11-32 15,-1 6-15-15,-6 10-43 16,0 6-18-16,-4 4-37 15,0 4-21-15,2 4-31 16,2 0-10-16,5-5-8 16,1-5-4-16,2-17-19 15,2-10-54-15,7-8-164 16,-1-6-88-16,3-13-194 16,-1-11 293-16</inkml:trace>
  <inkml:trace contextRef="#ctx0" brushRef="#br0" timeOffset="-72092.95">6791 6530 497 0,'-2'20'257'15,"-2"7"-44"-15,-2-1-36 16,4 4-37-16,1-1-37 16,-4-5-70-16,-4-3-43 15,-3-9-145-15,3-1-119 0,-13-15 163 16</inkml:trace>
  <inkml:trace contextRef="#ctx0" brushRef="#br0" timeOffset="-71973.21">6813 6337 98 0,'4'-12'24'16</inkml:trace>
  <inkml:trace contextRef="#ctx0" brushRef="#br0" timeOffset="-71721.04">7050 6403 396 0,'0'9'195'15,"-2"6"-60"-15,-5 3-2 16,-2 11-12-16,-2 6 11 15,2 5 37-15,1 3 17 16,8-2 9-16,-6-5-6 16,3-11-44-16,6-7-22 0,-5-11-40 15,5-2-25-15,5-8-36 16,-1-3-7-16,9-7-80 16,6-4-66-16,4-5-161 15,4-1-81-15,3-3 228 16</inkml:trace>
  <inkml:trace contextRef="#ctx0" brushRef="#br0" timeOffset="-71399.38">7395 6425 540 0,'-7'2'317'0,"-11"6"-27"16,-5 5-11-16,-2 13-46 15,-1 5-9-15,3 5-30 16,1 4-12-16,1 2-35 15,7 1-23-15,6-4-49 16,1-9-16-16,17-13-29 0,1-11-10 16,4-15-10-16,8-10-1 15,-3-19 0-15,4-4-1 16,3-1-1-16,-1 0-2 16,-3 13-2-16,-4 5 1 15,-8 12 7-15,-1 9 2 16,-5 9 5-16,-2 7-1 0,-5 9-7 15,-3 0-5-15,-2 6-5 16,-2-2-26-16,7-1-159 16,1 0-94-16,3-14-232 15,3-2 286-15</inkml:trace>
  <inkml:trace contextRef="#ctx0" brushRef="#br0" timeOffset="-70902.31">7593 6245 343 0,'-1'5'201'0,"-7"9"30"16,-1 7-50-16,-4 4-9 0,3 8-29 16,3-3-74-16,1 1-30 15,8 6-30-15,-2-1-6 16,6 7-14-16,-2-1-13 15,-1-5-51-15,3-1-31 16,-4-10-38-16,-1-3-23 16,-3-9-15-16,-5-4-3 15,-5-1 19-15,-2-5 38 0,-3-4 98 16,1-3 49-16,5-10 66 16,4-2 13-16,7-10-3 15,0-3-4-15,-1 2-21 16,1 3-9-16,3 8-9 15,8 4-2-15,7 0-6 16,9 1-3-16,8-2-15 16,5-2-5-16,5-1-1 15,-7 0 9-15,-3 12 27 16,-10 3 18-16,-11 14 32 16,2 8 14-16,-16 7 4 15,1 9-6-15,3 4-34 16,-4 0-18-16,3-3-36 15,1-8-12-15,-3-8-8 0,-2-10-8 16,-4-9-51-16,5-1-61 16,0-7-143-16,0 3-116 15,0 0 226-15</inkml:trace>
  <inkml:trace contextRef="#ctx0" brushRef="#br0" timeOffset="-70500.78">7963 6345 611 0,'-2'-6'345'16,"2"6"-123"-16,-4-1-62 15,3 1-35-15,1 0-109 16,0 0-52-16,1 9-83 16,-1 1-32-16,4 12-28 15,6 25 12-15,-3-23 70 16,3-2 31-16,-7 1 67 15,0-1 32-15,-1-5 46 16,2 3 22-16,1-5 30 16,1 1 22-16,-1 11 27 15,-4 3 13-15,-5 7 25 16,-1 1 9-16,-2-5-8 16,2-6-13-16,7-5-50 15,3-10-25-15,13-12-41 0,3-9-13 16,6-22-27-16,6-3-13 15,-9-13-16-15,-1 1-6 16,-10 7-6-16,-7 3-1 16,-12 12-3-16,-9 8-3 15,-12 7-60-15,-2 9-103 16,5 4-193-16,3 4-144 0,8 5 292 16</inkml:trace>
  <inkml:trace contextRef="#ctx0" brushRef="#br0" timeOffset="-70074.06">8216 6524 403 0,'14'4'262'16,"-3"1"-25"-16,-6 6-20 15,5 1 7-15,-10 3-41 16,-2 1-7-16,4 6-11 15,-2-3 3-15,1 0-7 16,6-5-14-16,-1-10-36 16,4-4-10-16,0-9-26 15,0-4-13-15,2-6-23 0,4-1-9 16,5-3-15-16,0 0-6 16,3 1-4-16,-2-4-1 15,1 0 3-15,-2 3 9 16,-2 11 22-16,-1 8 9 15,-9 10 15-15,-1 8 8 16,-6 8-1-16,-2 6 3 0,-4 8-7 16,0-1-11-16,2 0-21 15,2-3-11-15,1-3-14 16,0-3-2-16,1-3-12 16,-3-10-28-16,-1-7-88 15,2 0-112-15,1-7-158 16,4 2-76-16,4-6-159 15,-3-11 388-15</inkml:trace>
  <inkml:trace contextRef="#ctx0" brushRef="#br0" timeOffset="-69664.61">8719 6168 421 0,'-9'2'273'0,"3"-2"94"15,7 4-60-15,3 7 21 16,-2 1-17-16,6 9-87 16,-5 1-30-16,3 2-70 15,3-1-31-15,3 1-55 16,-4-2-15-16,-1-7-15 15,3-4-10-15,-5-3-77 16,3-8-59-16,-3-8-165 16,4 2-112-16,-2-23 262 0</inkml:trace>
  <inkml:trace contextRef="#ctx0" brushRef="#br0" timeOffset="-69484.98">8853 6114 781 0,'10'3'409'16,"0"3"-125"-16,4-2 0 0,-3 2-82 16,1-2-42-16,3 2-72 15,0 3-24-15,1-2-65 16,-5 0-69-16,-2-4-189 16,-1-3-121-16,-5-6 221 15</inkml:trace>
  <inkml:trace contextRef="#ctx0" brushRef="#br0" timeOffset="-37336.46">540 13875 224 0,'-11'-16'168'0,"11"4"2"15,-3 11-23-15,2 8-5 16,0 24-13-16,-12 13 0 15,-4 27-12-15,-5 8-6 16,-2 20-15-16,1 5-9 16,-1-1-23-16,3-2-10 15,3-19-24-15,5-5-11 0,4-16-13 16,3-6-12-16,2-8-43 16,4-12-47-16,5-18-95 15,4-11-38-15,5-20-104 16,1-11 202-16</inkml:trace>
  <inkml:trace contextRef="#ctx0" brushRef="#br0" timeOffset="-36794.06">499 13939 190 0,'-4'-12'155'0,"5"3"22"0,2 5-18 16,4-1-55-16,-4 2-21 15,7 3-18-15,-1 4 7 16,-3 16 9-16,6 9 6 16,-5 19-1-16,4 12-5 15,0 13-18-15,4 3-11 16,8-2-24-16,-1-7-11 15,-4-18-7-15,-2-6-3 16,-3-12 1-16,-2-4 1 0,0-11 3 16,1-2 1-16,-1-13 0 15,1-4-2-15,2-14 2 16,-3-10-1-16,-1-19 0 16,-1-14-2-16,-1-11-1 15,-2-14-2-15,1-18-2 16,2 5 0-16,1 7 3 15,2 15 5-15,0 41 15 16,-2 11 9-16,-5 24 12 16,2 10 1-16,-1 13-5 15,-2 7-2-15,1 15-4 16,1 9 1-16,0 14 2 16,5 4-2-16,0 8-7 0,-1 3-8 15,1-4-12-15,0 2-5 16,3-13-7-16,2-10-19 15,-1-13-83-15,-3-5-59 16,-1-10-148-16,-3-4-65 16,0-4 235-16</inkml:trace>
  <inkml:trace contextRef="#ctx0" brushRef="#br0" timeOffset="-36382.16">1181 14762 438 0,'-7'-16'196'0,"7"-13"-102"15,6-8-13-15,5-21-22 16,3-12-21-16,5-20-12 16,2-7 0-16,7-7 1 15,2 2 1-15,2 9 1 16,0 3 6-16,-6 16 18 15,0 6 18-15,-13 12 28 16,-3 4 13-16,-1 13 3 16,-7 4-6-16,4 14-15 0,-6 16-6 15,4 20-10-15,1 14 2 16,-1 25-1-16,10 14 0 16,-7 15-9-16,4 9-7 15,3 0-21-15,3-4-10 16,5-7-14-16,-1-5-7 15,8-1-4-15,-5-3-1 0,2-6-5 16,-4-9-1-16,-9-15-67 16,-6-11-62-16,-9-10-133 15,-3-1-74-15,-10-13-159 16,3 4 299-16</inkml:trace>
  <inkml:trace contextRef="#ctx0" brushRef="#br0" timeOffset="-36203.64">1280 14551 566 0,'-8'-18'229'0,"9"-11"-108"16,11-1-21-16,15-1-4 16,13 4-27-16,11 6-61 15,-1 2-4-15,2 3-33 16,-6-1-47-16,6-3-102 0,6-1 106 15</inkml:trace>
  <inkml:trace contextRef="#ctx0" brushRef="#br0" timeOffset="-35826.15">2325 13760 290 0,'-5'-1'196'0,"-9"7"-8"15,-4 4-4-15,-10 16-30 16,-6 8 15-16,-9 16 28 16,-4 12 9-16,0 10-22 15,3 3-12-15,9 0-25 16,8-7-8-16,8-7-20 15,5-5-8-15,10 0-22 16,10-1-6-16,11-10-15 16,5-1-5-16,10-14-4 0,-3-5-4 15,11-13-11-15,3-3-9 16,-2-9-16-16,2-7-10 16,-4-1-3-16,0-4-4 15,-3-4-35-15,-1 1-91 16,-2-12-250-16,-2 0-171 15,-2-10 313-15</inkml:trace>
  <inkml:trace contextRef="#ctx0" brushRef="#br0" timeOffset="-8203.8">10826 14449 228 0,'-4'8'152'0,"-5"16"9"16,1 7-11-16,-6 19-22 0,2 10-22 16,-1 17-28-16,2 6-11 15,4 4-26-15,-3-3-11 16,6-9-17-16,-4-9-4 16,-2-16-7-16,4-3-7 15,-1-13-39-15,5-3-26 16,3-13-77-16,0-11-65 0,2-17 133 15</inkml:trace>
  <inkml:trace contextRef="#ctx0" brushRef="#br0" timeOffset="-7725.58">10786 14504 237 0,'8'-32'181'15,"-2"2"5"-15,-3 17-37 16,-1 6-17-16,-2 14-16 16,-2 11-7-16,1 16-15 15,1 10-7-15,5 8-16 16,0 12-8-16,4 10-17 16,2 4-7-16,3 3-14 0,1-7-7 15,6-17-10-15,1-12-4 16,1-19 0-16,3-14-1 15,-6-15-1-15,2-10 3 16,3-20 1-16,-7-13 3 16,2-20 11-16,-1-8 3 15,-8-3 4-15,-5-4 3 0,2 12-7 16,-8 8-1-16,-4 14-2 16,6 17-2-16,-1 18-3 15,2 12-2-15,5 19-3 16,-5 7-1-16,-3 15-1 15,0 0 2-15,-3 6 0 16,3 5-2-16,0 5-1 16,2 1-3-16,5 2-2 15,3-6-4-15,-1-9-60 16,-3-4-44-16,3-18-101 16,3-2-37-16,4-12-45 15,6-6-43-15,4-3 225 16</inkml:trace>
  <inkml:trace contextRef="#ctx0" brushRef="#br0" timeOffset="-7344.69">11631 14688 208 0,'-9'-15'191'0,"-7"7"1"15,6 13-17-15,-5 2-24 16,-8 7-35-16,-1 8-8 15,-14 11-4-15,0 6-2 0,-4 11-10 16,4-3-7 0,10 2-23-16,6-4-13 0,10-14-19 15,7-3-8-15,9-16-11 16,6-11-2-16,11-14 1 16,10-10 3-16,8-20 4 15,-1-6 3-15,2-4 7 16,-6 1 4-16,-16 11 14 15,1 9 7-15,-15 15 7 16,0 8-1-16,0 13-16 16,-4 6-10-16,-2 11-19 15,-2 6-6-15,4 11-5 16,-5 0-1-16,5 6-50 16,3 0-53-16,-3-7-165 0,-1-4-71 15,2-13-115-15,3-9 255 16</inkml:trace>
  <inkml:trace contextRef="#ctx0" brushRef="#br0" timeOffset="-7000.57">11702 14758 182 0,'2'-1'153'16,"-2"10"39"-16,0 11-7 0,-8 9-36 15,-1 5-15-15,0 7-6 16,1 3-4-16,7-6-14 15,1-2-12-15,5-15-37 16,2-11-16-16,4-15-18 16,2-10-3-16,2-15-4 15,2-4-2-15,3-10-9 16,1-4-5-16,0 2 2 16,-1 2 4-16,-1 16 19 15,-2 7 12-15,-1 19 15 16,-4 2 1-16,-6 9-5 15,-1 10-6-15,-6 8-15 16,1 7-6-16,-5 4-15 16,2-1-3-16,1 0-5 0,-3 0-26 15,5-3-114-15,-2-4-92 16,6-12-210-16,4-3 262 16</inkml:trace>
  <inkml:trace contextRef="#ctx0" brushRef="#br0" timeOffset="-6569.26">12282 14648 430 0,'-1'-10'231'0,"-11"13"-20"16,-3 9-38-16,-8 9 1 16,-3 8-26-16,-6 5-37 15,5 3-9-15,-4 3-18 16,4-5-10-16,8 1-13 15,2-3-11-15,16-1-22 16,1 1-8-16,18-4-11 16,-7-6-5-16,5-11-3 15,7-6 1-15,-4-16 0 16,10-7 1-16,0-17 3 16,0-7-2-16,-8-9 11 15,0 1 14-15,-3 3 25 16,-5 4 14-16,-3 10 12 0,-2 10-4 15,-4 8-6-15,1 8-8 16,-5 11-12-16,-1 2-5 16,-5 10-14-16,0 5-2 15,0 7-10-15,0 7-7 16,3 2-4-16,-3 0-5 16,4 4-1-16,0-8 0 15,2-3-61-15,0-6-60 0,0-12-122 16,2-1-86-16,0-10-108 15,3 0 263-15</inkml:trace>
  <inkml:trace contextRef="#ctx0" brushRef="#br0" timeOffset="-6122.53">12640 14706 673 0,'-15'8'273'0,"-6"-3"-136"15,7 14-15-15,0 1 19 16,1 6-26-16,4 2-42 0,-4-6-8 16,5-1-14-16,-2-1-5 15,13-2-12-15,6 1-9 16,-2-4-15-16,5-3-3 15,-6-9-2-15,5-5-1 16,7-10 1-16,-3-6-1 16,4-10 2-16,-8-5 4 15,-2-5 26-15,1 7 16 0,-3 4 29 16,1 11 4-16,-1 16-12 16,0 2-10-16,-2 18-16 15,1 9-2-15,-6 16-8 16,-2 12-3-16,-7 15-7 15,-5 0-5-15,-4 3-5 16,-4-3-4-16,-5-8-7 16,-4-1-2-16,-3-10-36 15,-4-6-60-15,2-18-168 16,2-11-99-16,3-29-215 16,7-14 340-16</inkml:trace>
  <inkml:trace contextRef="#ctx0" brushRef="#br0" timeOffset="-5956.98">12851 14705 683 0,'-13'29'341'0,"-4"3"-106"16,1 12-142-16,-4-1-6 15,-1-6-84-15,6 1-79 16,4-8-162-16,2-7 152 0</inkml:trace>
  <inkml:trace contextRef="#ctx0" brushRef="#br0" timeOffset="-5542.13">12898 14539 596 0,'7'5'246'0,"-5"2"-91"15,8 9-35-15,6 17 21 16,-9 3-8-16,10 24-35 16,-3 8-7-16,-14 7-7 15,3 5-1-15,-5-14-6 16,-3-11-7-16,12-22-21 0,0-12-6 16,-1-26-10-16,10-10-6 15,-1-25-11-15,1-11-3 16,18-12-9-16,-7-3 0 15,0 5 3-15,-1 8 9 16,-7 19 37-16,-2 9 18 16,-6 13 28-16,-5 12 10 15,-6 11-7-15,-3 11-4 0,-8 15-13 16,-3-2-15-16,-1 6-32 16,1-2-11-16,4-1-20 15,3-3-3-15,5-5-13 16,2-7-27-16,1-11-129 15,7-5-72-15,3-13-161 16,3-4-59-16,7-11-89 16,2-2 323-16</inkml:trace>
  <inkml:trace contextRef="#ctx0" brushRef="#br0" timeOffset="-5179.57">13420 14714 409 0,'2'4'262'0,"-3"17"25"15,0 10-11-15,-10 9-48 0,0 4-37 16,-7-2-74-16,6-3-28 16,11-13-44-16,1-7-14 15,14-16-20-15,1-7-4 16,1-15-2-16,6-5 1 16,0-13 1-16,-4-3-3 15,8 5 0-15,-6-1 6 16,2 13 28-16,2 4 20 15,-9 11 33-15,0 7 11 0,-8 6 5 16,-2 10-2-16,-3 12-8 16,-1 10 1-16,-6 14-8 15,-7 9-5-15,-11 10-5 16,-8 2-11-16,-3 5-16 16,-6-2-9-16,-10-1-22 15,-4 1-3-15,-6-10-33 16,3-9-45-16,8-18-126 15,9-10-100-15,5-15-190 16,4-4-81-16,-5-26 344 16</inkml:trace>
  <inkml:trace contextRef="#ctx0" brushRef="#br0" timeOffset="-4479.34">14614 14575 231 0,'-19'-9'213'0,"-4"17"19"0,-6 18-41 16,-5 12-40-16,1 26-40 16,-2 4-10-16,-2 7-13 15,2-7-2-15,15-19-13 16,10-14-10-16,21-31-23 16,13-14-5-16,6-35-3 15,14-12 4-15,4-20 8 16,7 1 5-16,2 7 17 15,-9 8 11-15,-8 23 12 16,-10 13 3-16,-16 23-8 16,-5 10-5-16,-11 16-17 15,-4 6-13-15,-5 26-19 16,-3 5-13-16,-4 16-15 16,3 10-33-16,0-8-154 15,3-1-127-15,13-4 178 0</inkml:trace>
  <inkml:trace contextRef="#ctx0" brushRef="#br0" timeOffset="-3973.51">15869 14492 361 0,'-20'4'249'0,"-9"8"8"16,-18 19-100-16,-2 11 0 15,-13 8-21-15,3 2-15 16,12-3-16-16,5-12-9 16,24-10-35-16,12-9-17 15,18-10-26-15,13 2-12 16,12-1-4-16,9 2-2 15,11 2 3-15,-1 2 0 16,-10 4 15-16,-9 2 20 0,-23 5 34 16,-8 2 19-16,-19 5 9 15,-10-3-15-15,-14 7-34 16,-8-5-20-16,-2-10-67 16,1-4-61-16,5-21-174 15,4-12-96-15,20-25 213 16</inkml:trace>
  <inkml:trace contextRef="#ctx0" brushRef="#br0" timeOffset="-3812.32">15870 14818 543 0,'13'16'282'0,"-9"11"-69"15,-3 3-35-15,-1 7-62 0,-7 0-44 16,-2-5-94-16,2 1-61 15,0-10-172-15,7-4 162 16</inkml:trace>
  <inkml:trace contextRef="#ctx0" brushRef="#br0" timeOffset="-3678.92">15845 14463 366 0,'7'-35'124'0,"-6"11"-114"15,7 7-21-15,4 9-100 16,-1 5 82-16</inkml:trace>
  <inkml:trace contextRef="#ctx0" brushRef="#br0" timeOffset="-3396.5">16025 14869 213 0,'-1'58'186'0,"0"-17"56"15,1-3-21-15,2-8-56 16,0-12-25-16,4-10-37 16,0-10-16-16,6-20-20 0,4-10-8 15,7-9-12-15,1-6-4 16,3-3 6-16,2 6 6 16,-3 12 21-16,-1 6 11 15,-8 15 6-15,-1 14-2 16,-12 10-10-16,6 11-14 15,-7 11-28-15,-8 1-12 16,2 6-16-16,-12-3-17 0,6-2-108 16,5-3-84-16,0-6-244 15,-3-12 265-15</inkml:trace>
  <inkml:trace contextRef="#ctx0" brushRef="#br0" timeOffset="-2975.23">16601 14711 540 0,'-25'18'260'16,"-3"6"-122"-16,2 12-11 15,-1 3 12-15,-1 3-27 16,1 2-12-16,10-1-17 0,2-1-9 15,4-4-21-15,14-2-9 16,3-11-25-16,9-2-10 16,8-14-6-16,3-8-1 15,6-13 2-15,-4-14-2 16,0-9 3-16,-4-5 4 16,-6-4 24-16,-5 7 14 0,-4 9 34 15,-3 5 13-15,-2 17 1 16,-1 8-7-16,-2 18-26 15,0 10-14-15,-3 22-21 16,-2 7-4-16,-10 6-3 16,-3 1-4-16,-9-4-5 15,-6-2 0-15,-1-2-40 16,-1-3-45-16,3-11-123 16,3-10-87-16,5-27-106 15,-7-16-69-15,4-32 294 16</inkml:trace>
  <inkml:trace contextRef="#ctx0" brushRef="#br0" timeOffset="-2557.92">16766 14302 383 0,'24'-17'229'15,"-7"20"10"-15,0 13-24 16,-2 26-7-16,-11 14-17 15,-5 26-40-15,-11 4-29 16,-8 16-44-16,6 1-13 16,-14 0-17-16,8 3-1 0,-3-23-9 15,8-8-8-15,20-36-12 16,8-17-10-16,16-17-8 16,3-16 0-16,13-20-3 15,1-11 1-15,7-23 2 16,-2-10 0-16,-7 2 2 15,-7 0 4-15,-20 29 46 16,-11 13 29-16,-16 28 46 16,-9 15 13-16,-13 26-26 15,-2 7-16-15,3 12-18 16,7 0-7-16,14-10-15 16,8-2-8-16,12-12-28 15,6-3-7-15,4-8-6 16,0-4-2-16,-4-6-56 0,1-10-88 15,2-3-204-15,2-2-134 16,3-5 275-16</inkml:trace>
  <inkml:trace contextRef="#ctx0" brushRef="#br0" timeOffset="-2079.86">18071 14198 550 0,'-3'15'238'0,"4"14"-117"16,-1-3-14-16,-1 5-36 16,1 1-26-16,-3-6-46 15,-1-1-35-15,1-6-112 16,-2-4-124-16,5-8 164 15</inkml:trace>
  <inkml:trace contextRef="#ctx0" brushRef="#br0" timeOffset="-1931.26">18224 14241 411 0,'-5'1'255'15,"5"13"-26"-15,-4 19-120 16,-2 10-23-16,1 14-55 15,1 2-46-15,-4-7-128 16,6 1-127-16,-1-14 158 0</inkml:trace>
  <inkml:trace contextRef="#ctx0" brushRef="#br0" timeOffset="-1456.3">18659 14221 343 0,'-5'31'201'0,"2"28"6"16,2 15-39-16,-1 23-23 15,2 5-12-15,0 4-21 16,1-1-4-16,-5-2 2 16,0-6-4-16,-2-18-17 15,5-13-15-15,5-28-36 16,2-8-13-16,-2-25-16 16,3-8-1-16,9-19-3 15,4-20 0-15,1-30-1 0,2-13-1 16,-3-17 0-16,-2 7-1 15,6 29 2-15,-2 13 3 16,-8 33 13-16,-1 8 7 16,-6 13 15-16,-4 5 3 15,-3 14-5-15,1 7-4 16,-5 15-17-16,-4 6-6 0,-5 7-7 16,-5 3-6-16,4-1-72 15,3-4-59-15,7-11-168 16,10-7-74-16,8-24 224 15</inkml:trace>
  <inkml:trace contextRef="#ctx0" brushRef="#br0" timeOffset="-1193.65">19290 14745 430 0,'-17'-4'313'0,"-9"21"91"16,-5 10-123-16,-10 15-58 15,-8 10-37-15,2 12-69 0,5-5-26 16,20-14-35-16,20-8-19 16,25-17-16-16,7-14 5 15,16 0 13-15,2-9 3 16,-19-15 0-16,-3-2-11 16,-18-11-17-16,-8 0-2 15,0-4-47-15,-5 2-51 16,0 0-115-16,1 1-93 15,2 6-167-15,0 4 282 16</inkml:trace>
  <inkml:trace contextRef="#ctx0" brushRef="#br0" timeOffset="-799.87">19298 14787 381 0,'-4'36'270'15,"3"11"0"-15,0 20-71 16,2 12-3-16,1 10-48 15,-9-9-21-15,4-4-36 16,0-9-14-16,3-8-12 16,-1-7-1-16,0-22-4 15,2-6 0-15,-2-24-3 16,6-12-9-16,6-23-23 16,-2-14-10-16,11-19-12 0,0-3-1 15,7-10 0-15,-1-1-2 16,6 7 0-16,0 2-1 15,8 16-1-15,4 12 1 16,-6 14 1-16,-1 9 6 16,-14 12 13-16,-10 8 8 15,-4 10 18-15,0 12 5 16,-8 13 11-16,2 8-1 0,-14 15-9 16,-13 1-5-16,-10 2-21 15,-7-1-9-15,-5-13-15 16,1-8-33-16,1-12-105 15,7-10-64-15,3-21-152 16,4-7-47-16,7-21 252 16</inkml:trace>
  <inkml:trace contextRef="#ctx0" brushRef="#br0" timeOffset="-483.97">19718 14375 651 0,'-8'20'387'0,"2"7"-105"0,6 8-48 16,4 0-39-16,0 0-100 16,3-2-32-16,4-3-49 15,-4-1-8-15,1-7-54 16,-4-3-49-16,-2-1-164 16,1-5-104-16,9 1 219 15</inkml:trace>
  <inkml:trace contextRef="#ctx0" brushRef="#br0" timeOffset="-337.21">19878 14373 826 0,'-5'10'374'0,"1"2"-175"16,1 0-68-16,8 4-77 15,2-2-71-15,8 0-165 16,1 0-88-16,-1-10 148 0</inkml:trace>
  <inkml:trace contextRef="#ctx0" brushRef="#br0" timeOffset="847.12">20877 14312 384 0,'-15'29'230'0,"-10"32"-18"15,-2 11-22-15,1 21-38 16,1 9-20-16,14-7-33 15,11 2-27-15,14-16-37 0,7-14-10 16,7-15-66-16,-3-15-49 16,3-15-108-16,-4-6-66 15,-10-10 163-15</inkml:trace>
  <inkml:trace contextRef="#ctx0" brushRef="#br0" timeOffset="997.95">20657 15005 273 0,'3'-27'213'0,"8"-4"30"0,13 2-57 16,6 2-22-16,13 1-37 16,-3-4-26-16,10 3-52 15,4-4-26-15,6 4-104 16,2 3-61-16,-1-2 87 16</inkml:trace>
  <inkml:trace contextRef="#ctx0" brushRef="#br0" timeOffset="1453.59">21349 14346 326 0,'-11'-7'205'0,"-1"17"-12"0,-4 8-14 15,3 18-35-15,-3 7-9 16,0 14-12-16,-1 8-13 15,3 10-18-15,-2 8-9 16,5 9-17-16,2 1-9 16,-1-4-10-16,3-14-11 15,5-19-9-15,3-14-7 0,8-22-9 16,4-1-1-16,1-19-1 16,2-7 3-16,4-18 4 15,2-16-1-15,3-20-2 16,5-10-3-16,6-8-8 15,8 5 1-15,1 11-1 16,-3 13 0-16,-13 21 18 16,-4 11 5-16,-14 17 24 15,-4 8 7-15,1 18 1 16,-8 4 0-16,0 17-14 16,0 1-7-16,-6 7-10 15,1 1-7-15,-7-8-6 16,4-4-3-16,0-12-30 15,7-4-53-15,0-11-137 16,-1-2-101-16,6-14-217 0,-3-12 317 16</inkml:trace>
  <inkml:trace contextRef="#ctx0" brushRef="#br0" timeOffset="2019.83">21777 14735 275 0,'-11'20'195'0,"3"8"28"16,3 8-63-16,0 10 10 15,2 4-8-15,-3 2-7 16,1-2-11-16,-2-3-36 16,2-8-20-16,3-13-20 15,-3-9-10-15,4-12-11 16,0-5-4-16,2-7-13 15,4-4-3-15,3-12-17 16,2-6-3-16,5-11-8 16,4-2-15-16,9-3-44 15,3 2-27-15,4 4-73 16,3 5-14-16,4 7 8 16,1 4 14-16,-1 9 61 15,1 2 21-15,-10 2 31 0,0 5 13 16,-3 0 21-16,-10 5 20 15,-8 12 54-15,-7 5 36 16,-14 12 62-16,-8 4 13 16,-12 12 10-16,-5 4-16 15,2 2-20-15,-2-2-7 16,13-5-28-16,7-12-19 16,14-8-39-16,6-7-24 0,10-14-24 15,9 0-5-15,12-12 5 16,4-2 8-16,0-10 12 15,-2-8 6-15,-14-8-6 16,-5-3-6-16,-13-2-11 16,-5 7-4-16,-11-1-6 15,-3 4 2-15,-2 9-58 16,1 6-58-16,4 6-141 16,3 4-97-16,5 7-177 15,3 4 312-15</inkml:trace>
  <inkml:trace contextRef="#ctx0" brushRef="#br0" timeOffset="2332.53">22426 14751 410 0,'0'31'261'0,"-1"2"-33"16,-8 11-18-16,-7 4-12 15,-1 2-33-15,5-2-17 16,11-10-63-16,8-6-27 15,11-22-28-15,3-8-5 16,6-18 14-16,5-7 5 16,-3-14 21-16,-1-3 3 0,4 1 1 15,-15-3 0-15,10 13-1 16,-4 3-1-16,-16 13 9 16,7 8-7-16,-16 10-13 15,0 11-11-15,-11 4-27 16,3 8-5-16,0 2-32 15,5 2-59-15,3 1-156 16,-6-3-118-16,8-5-247 16,9-13 358-16</inkml:trace>
  <inkml:trace contextRef="#ctx0" brushRef="#br0" timeOffset="2695.08">22878 14787 540 0,'-4'-7'300'15,"-10"8"-68"-15,-4 5-36 16,-4 25-21-16,-4 8-33 16,-3 20-27-16,1 5-14 15,6-9-38-15,7-6-12 16,15-23-20-16,5-14-10 16,18-10-7-16,3-15-2 15,6-24 1-15,4-3 2 0,-3-20-3 16,2 5 3-16,-7 6 14 15,-1 6 10-15,-3 14 29 16,-6 7 0-16,1 16 2 16,-4 4-9-16,-14 9-8 15,1 14-1-15,-4 19-6 16,-11 16 0-16,-10 20-12 16,-7 4-8-16,-17 3-11 15,-2-2-4-15,1-5-24 16,4-6-38-16,9-21-113 15,10-11-58-15,8-32-144 16,3-14-41-16,11-24 266 16</inkml:trace>
  <inkml:trace contextRef="#ctx0" brushRef="#br0" timeOffset="3077.23">23015 14278 526 0,'15'21'269'16,"-12"18"-48"-16,11 22 3 16,-5 28-16-16,-2 11-12 0,-7 9-41 15,-11-1-19-15,7-3-22 16,-3-10-9-16,5-22-19 16,2-19-19-16,1-29-24 15,-2-16-12-15,10-18-18 16,5-9-2-16,6-31-9 15,14-4 2-15,5-19-5 16,4 3 0-16,0 5 0 16,-4 9 1-16,-6 15 0 15,-3 9 2-15,-6 26 16 16,-5 5 18-16,-7 23 37 16,-4 10 2-16,-11 14 1 15,-8 8-16-15,-3 10-33 16,-7-1-5-16,4-5-14 15,4-8-18-15,0-16-147 0,2-3-104 16,0-13-261-16,3 8 299 16</inkml:trace>
  <inkml:trace contextRef="#ctx0" brushRef="#br0" timeOffset="4150.22">11638 15096 249 0,'-5'-3'183'15,"-1"21"27"-15,-7 13-15 16,-4 30-24-16,-4 16-8 16,0 22-28-16,1 8-18 15,-2-9-43-15,10 0-24 16,7-24-29-16,5-5-21 0,4-18-99 16,-4-9-58-16,7-16-159 15,1-10 179-15</inkml:trace>
  <inkml:trace contextRef="#ctx0" brushRef="#br0" timeOffset="4289.11">11472 15720 400 0,'-7'-11'238'16,"4"3"-32"-16,22-6-100 16,8-3-23-16,10-5-54 15,9 1-15-15,-3-1-47 16,3 7-46-16,-1 3 53 15</inkml:trace>
  <inkml:trace contextRef="#ctx0" brushRef="#br0" timeOffset="4863.86">11930 15244 334 0,'-7'34'206'0,"-3"11"-5"15,5 6-40-15,-4 12-37 16,3 1-23-16,-1 7-34 16,1 0-13-16,-2 0-13 15,-2 0-4-15,1-10-14 16,3-8-5-16,6-18-11 15,5-10-3-15,10-22 1 16,1-10-2-16,5-22 1 16,2-4-2-16,7-11 0 15,-8-6-2-15,-1 5 0 16,-6 2 0-16,-7 10 0 16,6 14 0-16,-7 11 1 0,5 8 1 15,-12 12 14-15,0 8 9 16,3 11 18-16,-6 4 5 15,4 4 0-15,8-4-12 16,5-14-14-16,2-8-9 16,7-15-10-16,0-9 1 15,0-10-2-15,2-3 4 0,1-4 21 16,-7 5 17-16,-3 1 44 16,-3 6 16-16,-7 12 11 15,-1-1-5-15,-5 12-25 16,2 5-17-16,-1 5-30 15,0 4-16-15,3 1-16 16,3-2-1-16,0-3-45 16,2 1-45-16,0-2-126 15,-1 1-87-15,-2-3-145 16,2 0 259-16</inkml:trace>
  <inkml:trace contextRef="#ctx0" brushRef="#br0" timeOffset="5802.67">13398 15529 438 0,'-6'-8'224'0,"4"11"-84"0,1 11-1 15,-3 15-32-15,4 10-18 16,0 21-10-16,0 8-3 16,-1 11-3-16,1 0-1 15,-7-9-10-15,4-9-7 16,3-17-14-16,3-9-8 16,0-23-8-16,1-8-4 15,3-10-7-15,-2-14-1 0,10-17-3 16,6-12-6-16,4-19-2 15,7-8-1-15,7 1-1 16,2 0 2-16,1 15-2 16,-2 13 1-16,-11 14 0 15,-7 13 4-15,-9 20 15 16,-2 5 10-16,-4 19 26 16,-2 4 9-16,-5 17 2 15,-3 8-4-15,-7 8-20 16,1 9-10-16,4-9-17 15,5-5-6-15,10-19-7 16,3-12 0-16,10-20-3 16,2-9 1-16,7-20 2 15,3-8-2-15,1-14 2 0,-2-6-1 16,-6-1-2-16,-2-1 2 16,-11 3-2-16,-2 8 1 15,-10 17 27-15,2 8 19 16,-10 15 35-16,-1 6 9 15,-6 15-3-15,-5 6-10 16,6 14-18-16,3 4-11 0,4 2-18 16,1-2-11-16,3 3-14 15,0-2 0-15,2-1-4 16,3-3 0-16,2-12-19 16,-3-7-44-16,6-15-134 15,8-4-66-15,2-15-135 16,17-7-7-16,5-21-24 15,1-10 247-15</inkml:trace>
  <inkml:trace contextRef="#ctx0" brushRef="#br0" timeOffset="6015.34">14324 15343 409 0,'-20'7'189'16,"2"6"-67"-1,3 7-13-15,15 11 7 0,4 6-16 16,12 12-29-16,2 5-10 16,6-1-23-16,-2 2-10 15,0 0-14-15,-1-3-15 16,-7 0-66-16,-6 0-41 16,4-4-120-16,-5-5-81 0,-4-7 201 15</inkml:trace>
  <inkml:trace contextRef="#ctx0" brushRef="#br0" timeOffset="6576.81">14188 15840 280 0,'-1'-34'129'0,"3"7"-79"15,4-3 0-15,5 5-26 16,5 3-13-16,9 6-5 15,7 3 6-15,5 11 18 16,4 2 7-16,-5 0 5 16,-5 3-3-16,-3 8-5 15,-4 2 3-15,-1 11 17 16,-2 3 14-16,-8 5 38 16,-4 3 19-16,-6 10 25 0,-3-1-4 15,-3-6-31-15,-4-4-25 16,4-11-47-16,3-5-14 15,5-16-17-15,4-5-4 16,1-25-4-16,5-8-1 16,6-9-3-16,3-4 2 0,4 1-2 15,-4 2 0-15,-3 13 1 16,-4 11 0-16,-9 13 2 16,-6 9 6-16,-5 8 8 15,-4 5 6-15,0 13 10 16,0 5 0-16,4 1 4 15,-2-3 2-15,5 0-1 16,1-1 0-16,5 0-8 16,-1-5-6-16,6-6-9 15,1-8-6-15,7-8-3 16,2-5-2-16,2-15 1 16,3-5 2-16,-3-12 1 15,-3-3-3-15,-1 4 0 16,-1 2-4-16,-4 8-56 15,1 5-46-15,-4 5-140 0,2 7-64 16,5 2-125-16,-4 2 248 16</inkml:trace>
  <inkml:trace contextRef="#ctx0" brushRef="#br0" timeOffset="6777.3">15002 15706 465 0,'2'4'271'15,"2"21"-5"-15,-5 30-25 16,-8-24-27-16,-3 1-22 0,9-5-48 15,-1-5-23-15,6-11-31 16,11-5-10-16,-3-11-21 16,5-5-13-16,-1-7-19 15,-3-1-9-15,4 0-26 16,-6 3-32-16,0-1-105 16,0 1-71-16,-1 2-154 15,0 0-106-15,1 11 308 16</inkml:trace>
  <inkml:trace contextRef="#ctx0" brushRef="#br0" timeOffset="6980.09">15141 15814 525 0,'8'54'316'0,"-16"-20"1"16,-1 6-22-16,1 2-32 0,-1-5-32 16,7-14-78-16,3-8-27 15,9-16-43-15,3-9-24 16,7-15-25-16,3-10-10 15,3-2-24-15,6 2-15 16,-8 4-71-16,-2 3-46 16,-2-2-111-16,-7 3-63 15,5 1-135-15,2-1 263 0</inkml:trace>
  <inkml:trace contextRef="#ctx0" brushRef="#br0" timeOffset="7194.04">15492 15517 165 0,'2'-9'142'0,"4"9"49"16,2 12 5-16,-4 13 20 15,-1 4 4-15,-3 15 0 16,-8-6-13-16,-3 11-35 16,-1 3-40-16,1 5-65 15,3 5-27-15,1-1-77 16,1-6-52-16,2-9-133 15,4-9-55-15,6-18-73 0,0-11-14 16,7-23 251-16</inkml:trace>
  <inkml:trace contextRef="#ctx0" brushRef="#br0" timeOffset="7401.38">15523 15730 547 0,'-33'34'330'0,"2"3"-56"0,9-3-38 16,5-6-25-16,13-5-74 16,4-3-37-16,11 0-62 15,4-2-16-15,1 1-22 16,4-4-27-16,4-4-104 16,0-1-63-16,-1-10-126 15,3-2-82-15,-3-15 267 16</inkml:trace>
  <inkml:trace contextRef="#ctx0" brushRef="#br0" timeOffset="9133.41">9980 14306 170 0,'-9'0'150'0,"4"0"57"16,1 0-22-16,6 2-8 16,-2-2-7-16,0 0-2 15,14 5 4-15,12-3-6 16,36 43-8-16,-25-21-32 0,-4-2-12 15,12 8-32-15,2 2-15 16,4-2-27-16,4 6-13 16,-4-8-13-16,-3-1-5 15,-7-6-3-15,-2-5-1 16,-8-1-1-16,-11-6 3 16,-7-4-2-16,-11-5 0 0,-6-1 2 15,-3-3-1-15,-5 1 1 16,-9-9 1-16,-16-7-4 15,-3-7 0-15,-20-8-6 16,2 3-7-16,4 2-8 16,-2 6-2-16,10 10 4 15,4 4 5-15,0 3 7 16,-2 0 3-16,-4-2 0 16,-1 1-1-16,6-4 1 15,7-1-1-15,11-2 7 16,7 2 8-16,11 5 6 15,7 4 3-15,9 8-8 16,9 6-5-16,15 6-8 16,15 2 0-16,18 7-1 15,-4 1 3-15,7 2-2 16,-3-1 2-16,-8-4 0 0,8 0-1 16,-17-3 2-16,-6 2-2 15,-19-14 2-15,3 7-1 16,-15-16 0-16,-7-7 2 15,-4 4 0-15,-13-10-1 16,-9-1 1-16,-3-3-2 16,-14-8-3-16,-6-3 2 0,-11-5-4 15,-8-5-1-15,8 6-3 16,1-1-1-16,-5 3 1 16,4 6 2-16,-6-1 1 15,2 1 1-15,22 9 0 16,5-2 0-16,15 7 1 15,9 5 0-15,16 4 0 16,10 8 0-16,15 11-1 16,9 7-1-16,13 8 2 15,3 0 1-15,2 7 0 16,-1-1 1-16,-9-3-2 16,0 2 1-16,1-6 1 15,-9-6-1-15,-8-3 1 16,-6-8 0-16,-12-3 0 0,-4-5 1 15,-10-11 2-15,-2 4 0 16,-7-9 0-16,-10-5 1 16,-9-3-3-16,-12-10-1 15,-15-11-2-15,-2 6 0 16,1 0-1-16,8 5-1 16,3 9-1-16,3 3-2 15,1 4 4-15,1-1-3 16,13-1 4-16,6-3 0 0,9 1-2 15,5 2 2-15,11 11-2 16,6 2-1-16,21 12 0 16,9 6 2-16,4 8-1 15,-2 4 4-15,-4 2-2 16,3 1 2-16,0-6-1 16,3-3-1-16,-8-5 0 15,-14-8 1-15,-12-2 1 16,-5-4 2-16,-12-4 1 15,-9-1 1-15,-16-9-2 16,-6-5 0-16,-13-11-3 16,-1-1-1-16,-19-9 0 15,-4 1-1-15,8 5 1 0,5 2-1 16,30 13-2-16,11 6 1 16,19 6 0-16,7 2 2 15,17 2 2-15,9 3 2 16,24 6 10-16,8 3 7 15,-7 5 12-15,5 0 4 16,-11 2-8-16,1-3-6 16,4-1-14-16,-9-4-3 15,-11-1 0-15,-6-1-24 0,-8-2-114 16,-4 3-76-16,-6-3-210 16,3 5 241-16</inkml:trace>
  <inkml:trace contextRef="#ctx0" brushRef="#br0" timeOffset="10373.94">10066 12103 162 0,'-22'-1'139'0,"0"1"26"16,-3 0 7-16,5 6-2 16,1 3-22-16,7 1-1 15,2 0 1-15,9 1-6 16,4-2-11-16,9-6-30 15,5-2-14-15,10-4-13 16,7-7-6-16,11 6-11 16,1-1-13-16,5 5-15 15,2 6-11-15,-5-6-14 16,3 3 2-16,-9-4-6 16,-4 1 1-16,-5 1-2 15,-10-4-2-15,-11 4 1 16,-10-5 1-16,-19 0 1 15,-3 5 1-15,-16-3 0 16,-3 0 1-16,-11 2 0 0,-9 0-2 16,-2 0 2-16,3 5-2 15,5 5-1-15,2-1 1 16,11 2 1-16,3-9 6 16,19-5 22-16,12-1 6 15,10-12 7-15,12 5-5 16,14-11-17-16,5 0-9 0,7 7-1 15,-3 1-3-15,3 10 0 16,-1 6-2-16,-1 3-2 16,-3 4 1-16,-9 2-1 15,-9-1 2-15,-8 4-3 16,-8-9 3-16,-12 5 0 16,-7-3 0-16,-19-7 1 15,0 4-3-15,-2-2 3 16,-3-1-3-16,14 9 1 15,-2 0 1-15,9-4-2 16,11-1-2-16,8-5 0 16,0-5-1-16,7 3-16 15,5 2-41-15,1-2-115 16,9 3-90-16,9-1-266 0,-1-13 327 16</inkml:trace>
  <inkml:trace contextRef="#ctx0" brushRef="#br0" timeOffset="11403.44">10125 9959 378 0,'-18'-7'227'0,"1"8"-8"16,-1 5-22-16,-3 3-12 15,7 4-7-15,-4 0-29 16,4-9-18-16,18-6-50 16,8-5-22-16,14-16-25 15,5-3-12-15,-3-4-8 16,10 0-3-16,4 7-6 16,1 4-3-16,-1 4-1 0,-7 7 1 15,-12 2-1-15,-6 9 2 16,-13 0-3-16,-4-2 3 15,-2 10 1-15,-9-5 0 16,-11 12-1-16,-8 4 0 16,-18 2-2-16,-2 6 1 15,-17-1 1-15,1 4-2 0,2-4 2 16,6-6 5-16,27-11 4 16,14-6 4-16,20-10 1 15,14-5-2-15,24-12-4 16,11-8-3-16,8-10 3 15,6-4-1-15,-3 1 23 16,-3 6 6-16,-11 9 10 16,-11 9 1-16,-23 11-15 15,-11 2-1-15,-6 8-3 16,3 1-5-16,-2-4-7 16,-15 7-5-16,-50 33-9 15,15-10 2-15,9 4 12 16,5-1 5-16,9-4 14 15,7-5-4-15,12-8-10 16,13-3-7-16,1-11-14 0,11-2 3 16,14-6-2-16,-6-8 0 15,13-4 1-15,-2-2-2 16,-7-5-7-16,3 1-24 16,-7 0-126-16,-7 1-66 15,-4 5-236-15,1 16 270 16</inkml:trace>
  <inkml:trace contextRef="#ctx0" brushRef="#br0" timeOffset="12848.57">10176 7629 151 0,'-16'9'133'15,"-3"-4"17"-15,5-5-8 16,11-1-1-16,-2-10-15 16,5-7-9-16,13-14-20 15,7-11-8-15,12-23-14 0,7-5-6 16,11-12-16 0,3-1-7-16,13 8-17 15,-8 4-6-15,-6 15-9 0,-8 10-2 16,-20 21-6-16,1 8 3 15,-11 17 3-15,-11 3 6 16,-4 11 5-16,-7 9 1 16,-14 14 5-16,-6 14 0 15,-25 20-4-15,-9 3-2 0,-14 16-6 16,5 1-2-16,13-13 6 16,9-6 4-16,27-21-1 15,11-13-1-15,11-21-8 16,4-9-5-16,14-22-1 15,8-8-2-15,15-20 0 16,4-9-3-16,-2-7-1 16,-5-6-2-16,-5 11 2 15,-3 10 0-15,-9 17 0 16,-4 13 3-16,-16 7 5 16,-2 5 6-16,-10 7 3 15,-6 7-1-15,-12 11-5 16,1 3-4-16,-11 11-5 15,-6 1 1-15,4 3-3 16,2-1 0-16,15-15 1 0,6-8-22 16,21-12-131-16,7-5-104 15,23 0 148-15</inkml:trace>
  <inkml:trace contextRef="#ctx0" brushRef="#br0" timeOffset="14470.74">10131 7264 233 0,'-1'-11'90'0,"0"9"-53"16,3 11 33-16,-1 11 25 0,0 8 40 15,-3 8 6-15,-6 17 2 16,4 1 0-16,1 18-15 15,8 2-13-15,1-12-31 16,4-6-17-16,4-26-32 16,-2-14-8-16,11-25-10 15,-4-15-2-15,4-31-3 16,4-19-2-16,-1-14-3 16,-7-15 5-16,-10 5 30 15,-8 15 11-15,-6 15 18 16,4 20 0-16,0 30-24 15,-1 11-7-15,3 31-14 16,-1 15-6-16,4 27-9 16,2 8-2-16,0 16-6 0,8 1 1 15,-8-16-2-15,4-5 1 16,5-37 0-16,-3-14 0 16,15-27 1-16,-3-23 0 15,0-34 2-15,0-17-1 16,-12-19 0-16,-3-1-1 15,-9 2 2-15,-5 5 2 16,-8 13 3-16,6 20 3 0,4 39 0 16,-2 21-1-16,15 48 0 15,-10 15-1-15,-6 35-4 16,5 8 1-16,-8 3-4 16,9-6-1-16,2-20 3 15,2-13 2-15,13-36-1 16,3-16 2-16,5-40 1 15,3-22-1-15,-8-31 2 16,-5-13 0-16,0-2 1 16,-17-1 5-16,-1 10 7 15,1 8 3-15,-10 15-4 16,13 22-5-16,-1 37-9 16,2 21-3-16,6 38-2 15,-3 16 2-15,-4 16-2 0,2 3 2 16,0 4 1-16,-2-4 0 15,15-16-2-15,-2-10-3 16,0-34-47-16,11-7-71 16,-3-13-183-16,1-4-103 15,11-7 235-15</inkml:trace>
  <inkml:trace contextRef="#ctx0" brushRef="#br0" timeOffset="15542.43">10154 7971 501 0,'-15'-4'271'0,"9"4"-36"15,5 0-5-15,12 0-48 16,7-1-29-16,19-7-61 15,17-1-18-15,18-9-9 16,10 1-7-16,1 2-18 16,-12 0-9-16,-4 7-17 15,-10-1-6-15,-4-4-4 16,-3 5 1-16,-13-3 19 16,-9 1 10-16,-19 7 15 15,-9-4 11-15,-24 11-11 16,-12 0-8-16,-23 3-12 0,-8 2-11 15,-18 0-7-15,-3 7 1 16,-1 13-3-16,1 0 2 16,20 6 9-16,9-2 2 15,26-11 2-15,11-4-1 16,15-16-11-16,7-2-4 16,17-17-4-16,15-4-1 0,27-9-2 15,17 3 0-15,16 3 0 16,-7 4 0-16,-14 9 1 15,-7 4 1-15,-28 7-1 16,-7 0-1-16,-17 0 2 16,-13-4 1-16,-16 6 1 15,-8 6 2-15,-21 6 0 16,-10 6-2-16,-25 4-2 16,-12 4-2-16,0 2 0 15,2-2 1-15,22-6-2 16,22-4 3-16,15-8-3 15,19-3 0-15,19-9 0 16,5-9-1-16,20-14 1 16,8-6 0-16,21-9 0 15,0-3 0-15,19 3 0 16,-2 2 1-16,-12 15 1 0,-13 4 2 16,-24 12 0-16,-22 2 2 15,-23 5 0-15,-14 7-1 16,-25 10 1-16,-9 3-1 15,-20 11-2-15,5 7 2 16,16 4 2-16,1 0 7 16,28-10 7-16,10-9 1 0,13-14-4 15,21-6-6-15,21-6-9 16,5-6 0-16,11-8 0 16,3-4 0-16,-1-2-2 15,2 2-12-15,-7 6-151 16,-6 6-116-16,-4 16 168 15</inkml:trace>
  <inkml:trace contextRef="#ctx0" brushRef="#br0" timeOffset="18363.74">10449 7564 119 0,'-4'-4'105'0,"0"-8"12"16,-4-15-7-16,-1-6-2 0,-6-8 0 16,-1 4-3-16,1 6 0 15,-1 5-8-15,9 14-8 16,1 2-9-16,11 3-16 15,5 3-7-15,8-8-13 16,5-7-7-16,3-3-16 16,1-6-7-16,2 4-14 15,5 11-47-15,5 13-229 16,6-1 196-16</inkml:trace>
  <inkml:trace contextRef="#ctx0" brushRef="#br0" timeOffset="19061.82">13053 8106 225 0,'21'0'172'0,"3"14"20"16,-9 5 3-16,-11 11-37 16,-11 4-16-16,-19 9-34 15,-4 7-21-15,-8 7-41 16,-3 2-24-16,-10-11-87 15,-3-11-61-15,12-22 76 16</inkml:trace>
  <inkml:trace contextRef="#ctx0" brushRef="#br0" timeOffset="20205.18">14004 7818 219 0,'0'-2'172'16,"-3"12"11"-16,-1 21-37 15,5 11-25-15,-5 11-29 16,-3 3-11-16,5 1-21 16,4 3-13-16,-4-12-12 15,4-2-7-15,-1-16-8 16,-4-13-3-16,5-5-7 16,1-9-1-16,-1-10 0 15,8-5-2-15,2-17 0 16,0-9-1-16,10-14-5 15,1-7 2-15,10-8-3 0,-2 1 1 16,-1 11 0-16,-3 7 0 16,-9 25-1-16,1 11-1 15,-9 22 1-15,-6 12-2 16,-5 17 7-16,-7 9 8 16,-4 6 11-16,1 3 6 15,-2-7 3-15,4-7-3 16,6-10-4-16,1-11-5 15,7-16-4-15,7-6-4 0,9-21-4 16,9-7 0-16,5-20-4 16,2-7-1-16,1-3 0 15,-6-3-2-15,-8 17 1 16,-7 7 0-16,-9 22 5 16,-2 11 1-16,-7 11 4 15,3 11 1-15,-4 7-5 16,-4 12 0-16,4 6-8 15,-5-3-18-15,6-1-110 16,-4-6-62-16,8-8-201 16,5-3 226-16</inkml:trace>
  <inkml:trace contextRef="#ctx0" brushRef="#br0" timeOffset="20517.99">14672 7862 218 0,'0'-2'186'15,"-5"15"38"-15,-6 10-12 16,-6 12-35-16,-1 10-19 16,-1 4-31-16,0-2-16 15,11-7-32-15,3-6-19 0,12-22-29 16,7-9-10-16,10-23-9 16,7-11-2-16,7-12-1 15,0-7-2-15,-4 2 0 16,-4 5 1-16,-10 17 15 15,-5 10 2-15,-4 16 7 16,-7 11 2-16,-4 11-8 16,0 7-5-16,-4 11-7 15,-5-3-4-15,3 5-17 16,-3-4-40-16,1-3-145 16,3-7-65-16,4-7-182 15,3-4 251-15</inkml:trace>
  <inkml:trace contextRef="#ctx0" brushRef="#br0" timeOffset="20742">15196 7377 499 0,'-16'23'277'0,"-1"10"-75"16,-2 13-17-16,-2 13-13 0,1 14-54 15,3 3-27-15,3 2-51 16,1-3-17-16,4-8-20 16,5-6-27-16,9-10-126 15,4-12-60-15,8-16-161 16,2-9 206-16</inkml:trace>
  <inkml:trace contextRef="#ctx0" brushRef="#br0" timeOffset="20926.12">15372 7654 337 0,'4'-12'221'0,"-9"20"9"15,-5 13-27-15,-6 18-25 16,-4 7-31-16,2 7-57 16,5 2-26-16,0 0-41 0,3-1-18 15,1-2-93-15,0-1-54 16,1-10-117-16,4 2-62 15,1-12 210-15</inkml:trace>
  <inkml:trace contextRef="#ctx0" brushRef="#br0" timeOffset="21178.77">15175 8168 159 0,'-31'-81'150'0,"37"43"33"16,7 2-14-16,5 4-57 15,5 4-26-15,6 4-41 16,1 8-17-16,3 5-20 15,0 2-4-15,-2 9-2 16,-5 0 0-16,-1 10-1 16,-6 9 9-16,-6 10 37 15,1 8 18-15,-14 8 35 16,0 3 5-16,-5 0-19 16,0-2-17-16,0-10-31 15,4-7-17-15,4-11-31 16,-3-10-43-16,11-10-127 15,-5-13-109-15,4-26 173 16</inkml:trace>
  <inkml:trace contextRef="#ctx0" brushRef="#br0" timeOffset="21594.06">15581 7883 467 0,'-2'0'228'15,"3"12"-64"-15,2 11-28 16,2 20 9-16,4 8-19 15,-2 12-31-15,0 7-12 0,0 1-26 16,-1-3-11-16,3-8-16 16,0-11-6-16,1-11-10 15,-1-7-3-15,-2-13-3 16,-3-10 0-16,-4-15 2 16,-2-9-1-16,-2-15-2 15,-1-8 0-15,-1-3-5 16,3-8 1-16,7 3-2 15,5 6-1-15,10 5 0 16,0 4 0-16,4 4 0 16,4 2 0-16,3 5 0 15,-4 7 2-15,-6 9 7 16,1 2 6-16,-24 5 28 16,3 3 14-16,-5 4 26 0,-6 3 2 15,0 6-18-15,-3 5-16 16,-2 8-29-16,-10-1-8 15,6 0-11-15,-4 2-2 16,4-9-90-16,6-4-82 16,1-16-183-16,2-3-154 15,2-14 319-15</inkml:trace>
  <inkml:trace contextRef="#ctx0" brushRef="#br0" timeOffset="22508.02">15989 7682 246 0,'14'-29'178'16,"-3"7"3"-16,-11 17-11 15,-4 9 9-15,-16 25 8 16,-2 18-5-16,-10 28-43 16,0 18-25-16,3 17-55 15,8-6-13-15,19-11-22 16,11-11-6-16,13-37-10 15,10-6-3-15,7-36 1 16,5-19-2-16,16-12 3 16,0-17-1-16,-4-7 1 15,-11 2 1-15,-17-2 10 0,-18 7 13 16,-14 16 27-16,-8 7 15 16,-18 20 8-16,1 10-7 15,-13 23-15-15,3 12-8 16,7 13-9-16,6-1-1 15,15-6-12-15,6-10-6 16,12-8-13-16,8-4-4 16,8-11-1-16,1-6-2 0,6-10-3 15,3-4-21-15,2-6-136 16,4 4-101-16,3-3-213 16,10 3 266-16</inkml:trace>
  <inkml:trace contextRef="#ctx0" brushRef="#br0" timeOffset="23390.33">17437 7618 291 0,'-26'-16'181'0,"-4"-11"45"16,-1 7-88-16,-10 1-9 16,1 7 4-16,-8 17-22 15,-4 17-10-15,3 30-10 16,-3 9-10-16,15 17-20 15,9 3-12-15,18 5-28 16,13 6-10-16,18 7-11 16,4-11-26-16,9-4-95 0,1-7-46 15,1-12-84-15,-3-4-31 16,-10-14 24-16,-12-8 28 16,-18-10 82-16,-10-3 84 15</inkml:trace>
  <inkml:trace contextRef="#ctx0" brushRef="#br0" timeOffset="23615">16972 8348 144 0,'3'-56'81'0,"8"20"-7"15,5 17-13-15,2 3-8 16,4 9 6-16,11 5 13 16,2-10 2-16,13 0-3 15,4-1-4-15,0 0-23 16,-1 9-7-16,-6 14-10 15,-4 5 4-15,-11 16 13 16,-3 2 2-16,-12 5-4 16,-3-4-8-16,-3-8-38 15,-2 2-30-15,-5-14-78 16,-2-4-103-16,-3-1 136 16</inkml:trace>
  <inkml:trace contextRef="#ctx0" brushRef="#br0" timeOffset="23820.58">17577 7585 380 0,'17'-43'174'16,"1"11"-87"-16,4 8 0 0,-9 10-21 15,-2 11-11-15,-2 15-17 16,0 8-6-16,0 6-47 15,2 4-37-15,-7-1-123 16,-1 4 111-16</inkml:trace>
  <inkml:trace contextRef="#ctx0" brushRef="#br0" timeOffset="24177.68">17779 8129 494 0,'-8'40'275'0,"-6"0"-35"15,4 3-23-15,13 0-58 16,-2-3-25-16,12-6-58 16,-3-7-24-16,7-17-27 0,6-12-8 15,5-17-4-15,5-9 1 16,2-10 12-16,-3-2 8 16,-7-7 24-16,-2-1 6 15,-8 7 5-15,-1 5 1 16,-9 17-10-16,-3 6-1 15,-5 9-6-15,-4 8-5 16,-5 16-9-16,-2 10-4 0,-4 7 1 16,-2 5 4-16,3-1 0 15,3-2-4-15,9-2-15 16,2-7-7-16,6-8-10 16,3 0-1-16,5-9-24 15,3-2-59-15,6-2-181 16,2-10-110-16,8-8-187 15,1-3 316-15</inkml:trace>
  <inkml:trace contextRef="#ctx0" brushRef="#br0" timeOffset="24445.16">18528 7966 278 0,'15'-33'219'0,"-22"17"60"15,-13 10-12-15,-27 20-29 0,-9 11-12 16,-8 17-40-16,8 4-27 15,9 0-52-15,17-7-24 16,23-13-45-16,3-11-14 16,26-13-14-16,13 1-3 15,13-6-2-15,4 0 0 16,2 8-3-16,-14 2 2 16,-14 13 4-16,-14 9 5 15,-22 7 6-15,-10 0 1 0,-18 0-4 16,0-1-4-16,4-6-66 15,-1-1-81-15,15-9-223 16,1-4 217-16</inkml:trace>
  <inkml:trace contextRef="#ctx0" brushRef="#br0" timeOffset="25950.02">19388 7366 190 0,'-10'-19'159'0,"-1"13"4"15,0 31-12-15,-3 18-12 16,-2 38-10-16,-3 14-5 0,-1 20-15 16,9 8-16-16,5-12-31 15,8-4-17-15,12-22-27 16,2-9-7-16,0-22-30 15,-2-8-37-15,-1-12-106 16,-7-8-64-16,-6-10 129 16</inkml:trace>
  <inkml:trace contextRef="#ctx0" brushRef="#br0" timeOffset="26095.66">19189 8119 281 0,'2'-27'185'16,"7"3"-17"-16,16 3-59 15,10 3-25-15,14-5-38 16,7 3-18-16,-3-4-37 0,-1 4-36 16,-7-1-165-16,-2 5 143 15</inkml:trace>
  <inkml:trace contextRef="#ctx0" brushRef="#br0" timeOffset="26486.01">19811 7487 304 0,'-19'3'193'0,"1"14"35"15,-11 4-80-15,15 15-21 16,-4 9-13-16,5 14-18 16,15 8-4-16,-11 4-17 15,7 0-11-15,0-3-25 16,-6-3-9-16,13-9-14 15,-6-11-5-15,1-17-5 16,14-8 1-16,-2-22 1 16,8-12 0-16,7-10 2 15,-5-14-1-15,9-7-1 16,-2-2-2-16,-1-2 1 16,-3 3 0-16,-7 5 4 15,1 13 3-15,-5 13 9 0,-3 7 2 16,-1 19 4-16,-6 7 1 15,-4 14-8-15,-5 8 0 16,-5 6-8-16,1 1-4 16,-2-5-8-16,5 0-37 15,-3-4-166-15,1-5-86 16,6-11 154-16</inkml:trace>
  <inkml:trace contextRef="#ctx0" brushRef="#br0" timeOffset="26927.64">20178 7935 462 0,'-6'16'280'15,"-3"10"-39"-15,-2 10-97 16,1 5 10-16,2 7-36 16,1-3-8-16,-2-12-26 15,9 1-17-15,-2-20-28 16,6-3-11-16,6-11-12 15,-4-11-4-15,11-9-4 16,-1-6 0-16,5-8-5 16,1 0-3-16,6 1-27 15,-3 2-19-15,1 10-39 0,2 2-18 16,-9 3-1-16,1 0 14 16,-4 6 38-16,-1 3 23 15,-7 2 40-15,-2 6 25 16,-8 6 49-16,-6 4 19 15,-7 13 20-15,-2 3-5 16,2 8-15-16,1 0-8 0,9-4-27 16,6-4-13-16,10-13-31 15,5-6-9-15,1-8-6 16,-1-3-3-16,-2-6-1 16,-3-2-9-16,-3-2-65 15,1 2-45-15,-3 2-128 16,-3 1-55-16,1-1-121 15,1-1 248-15</inkml:trace>
  <inkml:trace contextRef="#ctx0" brushRef="#br0" timeOffset="27305.12">20571 7958 384 0,'7'-2'235'0,"-5"13"10"16,-4 11-22-16,-3 12-32 15,-3 8-18-15,-5 6-46 16,2-8-25-16,11-6-48 0,4-7-18 15,15-21-21-15,-1-4-4 16,5-10-2-16,4-7-1 16,-7-3-1-16,-1-2 1 15,-6 2-4-15,0 2 4 16,-2 2 10-16,6 1 11 16,-1-2 22-16,-2-2 7 15,6-1 14-15,2 4 2 0,-3 2-2 16,-4 6-2-16,-6 12-12 15,-4 8-5-15,-5 19-1 16,-4 9-1-16,-11 4 4 16,-2 9-3-16,-5-5-3 15,-2-6 3-15,9 2-10 16,0-11-2-16,8-8-15 16,6 0-11-16,-9-18-8 15,4 1-20-15,-2-10-112 16,1-2-86-16,7-10-193 15,-5-11-70-15,14-12 290 16</inkml:trace>
  <inkml:trace contextRef="#ctx0" brushRef="#br0" timeOffset="27656.97">20984 7591 403 0,'21'-39'286'0,"-4"16"-13"16,3 23-56-16,-9 11-2 15,-14 28-32-15,0 12-7 16,-14 21-27-16,2 4-14 16,-2 5-28-16,-2-1-18 15,1-7-31-15,6-2-11 0,13-21-23 16,8-12-7-16,17-25-6 16,6-12-2-16,1-20 2 15,2-7-1-15,-6-11-3 16,-6 0 0-16,3 4-5 15,-5 1 4-15,0 14 13 16,4 7 6-16,-8 14 19 16,-3 7 8-16,-7 9 0 15,-7 6-4-15,-11 12-17 16,-4 5-9-16,-6 3-17 16,1 2-35-16,5-8-168 15,4-8-105-15,6 0-279 16,7 0 340-16</inkml:trace>
  <inkml:trace contextRef="#ctx0" brushRef="#br0" timeOffset="28199.16">22310 7649 433 0,'-11'-11'247'0,"-19"15"-21"0,-6 10-35 16,-12 15-24-16,0 5-26 15,1 5-30-15,4-2-15 16,15-8-36-16,9-6-17 15,18-12-25-15,6-5-10 16,17-8-6-16,6-6 1 16,6 5-2-16,0 2 2 0,-7 12 6 15,-4 9 5-15,-18 9 20 16,-5 5 8-16,-16 7 7 16,-4-1-2-16,2 2-21 15,-2-4-6-15,6-10-13 16,-3-4-21-16,-4-20-91 15,-2-8-85-15,11-16-151 16,9-4-114-16,15-4 283 16</inkml:trace>
  <inkml:trace contextRef="#ctx0" brushRef="#br0" timeOffset="28526.01">22418 7761 615 0,'0'11'305'0,"-18"17"-90"0,-12 5-3 16,-14 13-35-16,0 8-14 16,6 4-19-16,4-4-12 15,20-6-32-15,6-12-21 16,16-13-35-16,7-11-15 16,9-20-7-16,5-9 8 15,5-19 7-15,4-5 4 16,3-6-3-16,3-1-3 15,-10 6-2-15,-5 5 2 0,-13 14 3 16,-3 8-2-16,-6 10-12 16,-7 2-8-16,1 11-11 15,-6 3-2-15,-1 13-18 16,2 6-35-16,-12 7-120 16,2 5-70-16,-8 1-168 15,3 2-67-15,5-13 303 16</inkml:trace>
  <inkml:trace contextRef="#ctx0" brushRef="#br0" timeOffset="29220.79">22655 7842 423 0,'7'-4'293'0,"-2"2"-36"15,-1 14-57-15,-3 9-24 16,-9 12-57-16,-1 7-14 15,-1 5-26-15,3 0-10 16,-3-10-15-16,6-7-11 16,0-13-17-16,1-8-10 15,11-10-9-15,0-8-2 16,6-11-3-16,3-3-1 16,6-5-3-16,-2 1-3 0,-1 6 1 15,-4 5-1-15,-7 10 5 16,-2 6 6-16,-7 8 13 15,-6 3 12-15,-3 11 16 16,-3 5 2-16,-1 7-4 16,1 2-7-16,6-1-13 15,2-4-6-15,9-10-11 16,4-2-1-16,8-18-5 16,7-3-1-16,7-13 1 15,5-7-2-15,2 0-1 16,-3-3 0-16,-6 7-1 15,-2 3 2-15,-8 5 2 16,2 2 13-16,-4 2 21 0,-4 0 7 16,-1 1 8-16,-6 2-9 15,-9 8-17-15,3 6-4 16,-5 11-7-16,2 5 1 16,1 2 7-16,2-2 1 15,-2-10 0-15,9-7-2 16,3-13-9-16,4-9-1 15,12-12-3-15,-5-4 1 16,10 2-3-16,-13 3 1 0,-6 11 34 16,-4 7 22-16,-19 12 35 15,-4 7 5-15,-10 10-15 16,-4 4-12-16,0 1-22 16,8 2-4-16,12-7-17 15,5-4-10-15,12-7-16 16,0-6-4-16,0-6-3 15,1-4-18-15,8-5-67 16,0 0-91-16,7 2-170 16,4 1-101-16,1 2-209 15,2-1 402-15</inkml:trace>
  <inkml:trace contextRef="#ctx0" brushRef="#br0" timeOffset="29554.1">23838 7316 548 0,'-4'5'258'0,"4"5"-77"16,0 12 17-16,-8 19-5 15,-6 9-4-15,-8 21-14 16,0 10-30-16,3 2-52 16,7-7-23-16,12-17-45 15,0-11-13-15,11-13-89 16,-1-4-59-16,1-9-139 15,2-3-65-15,-4-8 209 16</inkml:trace>
  <inkml:trace contextRef="#ctx0" brushRef="#br0" timeOffset="29727.74">24005 7847 525 0,'-5'34'325'16,"-5"-5"7"-16,3 4-128 15,11-1-73-15,-4-6-49 0,0-4-52 16,-1-6-16-16,-5 0-74 16,0-1-73-16,6 2-255 15,3-4 248-15</inkml:trace>
  <inkml:trace contextRef="#ctx0" brushRef="#br0" timeOffset="29868.42">24043 7708 314 0,'-6'-16'159'15,"2"-3"-59"-15,4 1-88 16,6-1-41-16,11 2 8 16</inkml:trace>
  <inkml:trace contextRef="#ctx0" brushRef="#br0" timeOffset="30164.6">24164 7838 324 0,'0'42'221'16,"4"-3"13"-16,-3-9-20 15,2 5-31-15,0-5-8 16,-1-11-25-16,4 0-22 16,0-15-64-16,1-6-25 0,7-13-25 15,4-7-6-15,8-8-4 16,6-8 0-16,2 6-2 15,-4-6 0-15,-3 11 27 16,-7 10 17-16,-11 3 40 16,0 15 20-16,-8 6 7 15,-3 9-10-15,-7 3-34 16,0 5-19-16,-3 4-35 16,5 0-10-16,3 6-74 15,0-4-69-15,-2-2-164 16,-3-3-85-16,-1-6 232 15</inkml:trace>
  <inkml:trace contextRef="#ctx0" brushRef="#br0" timeOffset="30402.46">24639 7440 503 0,'-2'0'329'16,"-7"17"38"-16,-2 9-106 15,-3 13-51-15,-2 2-34 16,2 11-59-16,2 6-22 0,-4 1-48 16,4 4-19-16,-5-5-17 15,-1-2-11-15,7 0-69 16,-1-8-47-16,4-6-112 16,5-8-48-16,4-17-54 15,6-7-63-15,18-16 263 16</inkml:trace>
  <inkml:trace contextRef="#ctx0" brushRef="#br0" timeOffset="30759.04">24904 7734 584 0,'0'1'303'0,"0"-2"-103"15,-9-5-51-15,3 6-15 16,-16 2-14-16,-4 3-5 16,-13 13-4-16,-10-2 8 15,-7 8 21-15,5 2 13 16,7-6 4-16,5 2-4 16,19-7-26-16,4-6-10 0,10 4-27 15,10 2-11-15,7 0-7 16,8 8-1-16,3-1-2 15,-1-4-6-15,3-3-20 16,1-4-11-16,6-9-19 16,3-1-4-16,2-7-1 15,0 0-5-15,0-2-64 16,-8-1-46-16,-6 4-279 16,-1-2-171-16,-9 15 342 15</inkml:trace>
  <inkml:trace contextRef="#ctx0" brushRef="#br0" timeOffset="51621.5">10160 16491 167 0,'-5'-3'126'16,"3"2"9"-16,1 0-15 16,-2-1-25-16,0 0-3 15,-1 0 8-15,1-1 0 16,2 2 5-16,0 0 0 16,0 0-7-16,0 1-3 15,-3 10-14-15,2 15-10 16,1 30-21-16,13-20-11 15,11 7-11-15,3 2-8 0,16 6-7 16,1-8-2-16,4-5-8 16,-4-5 0-16,0-6 0 15,-1-2-2-15,-6-6 3 16,-9 0-3-16,-3-4 0 16,-6-3 1-16,-10-5 0 15,-1 0 0-15,-12-6 2 16,-2-4-1-16,-6-10 0 15,-8-5 1-15,-13-16-4 16,-5-2 4-16,-10-16-4 16,6 4 1-16,1 3 0 15,2 4-1-15,4 14 3 16,1 1-2-16,3 1-1 0,1-1 1 16,-3-1-1-16,0-4 0 15,-9-5 0-15,1-1 0 16,12 3 0-16,3 4 5 15,17 18 5-15,7 12 4 16,11 18 3-16,10 11-2 16,19 13-5-16,8 3-5 15,6 6 0-15,0 3 1 0,-3 10 1 16,2 5 2-16,-1-5 1 16,0-8 3-16,-7-10-1 15,-4-10 2-15,-7-6-3 16,-6-2 0-16,-7-13-5 15,-6 0-1-15,-5-8 0 16,-4-6-3-16,-13-9 1 16,-8-9 2-16,-16-16-3 15,-11-9 2-15,-5-18-3 16,-3-7 0-16,4 3 2 16,3-1-3-16,14 24 1 15,5 11 1-15,0 7-2 16,5 8 1-16,-3 0 1 15,-3 1 1-15,13 4 6 0,1 1 2 16,17 8 2-16,11 4-1 16,13 16-3-16,7 9-5 15,10 26-1-15,3 10-3 16,3 13 0-16,2 5 3 16,-5-17-3-16,-3-5 4 15,-9-19-2-15,-3-11 2 16,-5-6 0-16,-5-7-1 0,-7-1 1 15,-8-9-1-15,-11-9-1 16,-7-5 2-16,-13-15 0 16,-2-3 0-16,-17-26-1 15,-7-18 1-15,-12-32-2 16,-5 2-1-16,9 14 1 16,7 18-3-16,13 31 1 15,5 7-1-15,6 14 0 16,1 3 2-16,9 6-1 15,3 1 0-15,11 6 0 16,5 5 0-16,22 15 1 16,17 12-2-16,9 20 2 15,6 14-1-15,-3 25 1 16,-6 4 2-16,-1-5-3 16,1-13 1-16,-8-32 0 15,-5-9 0-15,-8-15-1 0,-5-2 2 16,-3-9-2-16,-10-5 0 15,-8-7 3-15,-6-13-1 16,-19-14 2-16,-3-10 0 16,-20-26-2-16,-10-16 2 15,-4-17-2-15,-5-4-2 16,4 16 1-16,8 17-1 0,6 21-1 16,12 12 1-16,18 15-1 15,6 7 1-15,11 11 0 16,4 6 0-16,14 14 1 15,11 9-1-15,19 18 1 16,3 6-1-16,5 28 1 16,-3 12 0-16,-3 9 1 15,-2 1-1-15,-4-30-1 16,-7-12 2-16,-13-28-2 16,-3-8 2-16,-9-16-1 15,-2-8 2-15,-8-11 1 16,-6-13-2-16,-16-20 3 15,-11-16-2-15,-16-35-1 16,-15-7 0-16,-5 0 0 0,9 4-2 16,14 34 0-16,16 17-2 15,27 29 1-15,5 14 1 16,18 24 0-16,2 7 2 16,4 9 2-16,0 4 3 15,0 11 24-15,5 20 9 16,11 28 18-16,4 7 6 15,8 0-11-15,-5-20-5 16,3-22-17-16,-5-9-10 0,-2-15-8 16,-9-6-7-16,-13-16-12 15,-3-6-56-15,-15-16-206 16,2-4-131-16,0 8 225 16</inkml:trace>
  <inkml:trace contextRef="#ctx0" brushRef="#br0" timeOffset="54065.39">16287 15903 194 0,'12'-22'153'16,"-6"1"13"-16,-3 5-21 15,-1 1-16-15,-18 9-9 16,-3 6-6-16,-6 18-7 16,-13 9-6-16,0 14-13 15,3 6-9-15,12 3-21 16,10-3-13-16,14-5-24 15,8-4-10-15,15-11-9 16,8-7 1-16,9-19-1 16,2-3-1-16,1-10 4 15,-12-11-3-15,-13-4 2 16,-12-8 3-16,-12-3 14 0,3 6 3 16,-3 0 2-16,0 3-4 15,-2 0-15-15,-7 6-3 16,-3 11-61-16,0 7-60 15,2 9-154-15,3 2-145 16,6-1 260-16</inkml:trace>
  <inkml:trace contextRef="#ctx0" brushRef="#br0" timeOffset="54491.62">16366 15890 264 0,'6'27'176'0,"8"17"8"16,-5 5-11-16,3 0-25 15,-2-5-11-15,3-10-16 16,6-8-8-16,2-14-11 16,-1-6-5-16,2-18-6 15,-3-2-10-15,-6-15-18 16,-2-2-14-16,0 2-30 16,-3-12-7-16,5 2-12 15,1 2 2-15,1 5-18 16,3 8-30-16,-1 12-57 15,6 2-24-15,-2 8-3 16,2 0 30-16,0 1 58 0,-8-1 22 16,-9 5 31-16,-2 4 25 15,-6 16 56-15,-2 8 21 16,3 14 42-16,-5 2-1 16,-4-6-11-16,7-1-15 15,3-9-32-15,0-10-25 16,12-6-37-16,-4-9-12 15,0-6-17-15,6 4 0 0,-2-8-3 16,2 4-2-16,-3-5-52 16,-6-9-58-16,3-2-147 15,-3-4-68-15,1-3-110 16,3 2 250-16</inkml:trace>
  <inkml:trace contextRef="#ctx0" brushRef="#br0" timeOffset="54735.45">16824 15913 160 0,'0'-8'123'0,"2"4"11"16,3 2-13-16,-3 4-22 16,-2-2-5-16,0 0-2 15,2 14 2-15,0 8 7 16,10 32 0-16,-2-32 21 16,0-2 2-16,1-4 2 15,-2-8-1-15,-1-7-19 0,-2-1-11 16,3-5-14-16,2-8-16 15,1-4-28-15,3-8-10 16,4-9-23-16,3 4 0 16,0 0-63-16,2 1-69 15,3 6-171-15,9-1-42 16,-2 10 197-16</inkml:trace>
  <inkml:trace contextRef="#ctx0" brushRef="#br0" timeOffset="55613.51">17958 15823 219 0,'-27'1'154'0,"-3"8"-2"0,-9 16-40 16,1 9-17-16,2 19-21 15,-4 2-3-15,10 1 0 16,2-6-6-16,12-16-16 15,10-3-13-15,13-14-19 16,2-11-5-16,13-9 2 16,0-15 5-16,6-15 9 15,8-5 5-15,3-19 23 16,6-4 16-16,2 1 22 16,-3 5 9-16,-10 24-1 15,-4 16-12-15,-11 27-11 16,-4 14-6-16,-9 24-8 15,-4 6-4-15,-6 7-14 16,-2-3-11-16,-2-11-20 16,2-6-6-16,6-9-9 15,-1-10-21-15,1-12-168 0,1-7-113 16,-1-5 177-16</inkml:trace>
  <inkml:trace contextRef="#ctx0" brushRef="#br0" timeOffset="66039.48">19006 15851 154 0,'0'-1'106'16,"-1"0"1"-16,-22 7-14 16,-44 28-20-16,27-5-9 15,-3 10-8-15,2-5-3 16,8-3-8-16,6-10-9 16,20-10-19-16,7-2-7 0,13-9-7 15,4-4 0-15,7-3-1 16,4-4 0-16,7 5-2 15,3 6 2-15,-4 3-2 16,-6 10 2-16,-16 5 2 16,-8 7 13-16,-15 11 21 15,-10 1 3-15,-7 4 0 16,-2 0-12-16,-1-5-19 16,1-2-5-16,3-12-2 15,6-9-1-15,6-13-89 16,-2-7-80-16,12-14 106 15</inkml:trace>
  <inkml:trace contextRef="#ctx0" brushRef="#br0" timeOffset="66230.07">19130 16036 120 0,'-7'41'99'15,"2"7"12"-15,-7 1-18 16,-2-4-43-16,6-5-12 16,-2-13-23-16,3-6-8 0,3-14-78 15,0-7 51-15</inkml:trace>
  <inkml:trace contextRef="#ctx0" brushRef="#br0" timeOffset="66382.19">19123 15673 102 0,'-9'-15'41'16,"5"2"-12"-16,5 13-26 16,0-1-7-16,10 10 5 15</inkml:trace>
  <inkml:trace contextRef="#ctx0" brushRef="#br0" timeOffset="66709.27">19238 16061 168 0,'1'51'131'0,"-1"-6"11"16,-5-7-19-16,3-1-15 0,-2-14-33 15,3-4-17-15,11-14-30 16,2-5-8-16,3-18-12 15,2-7-2-15,-6-14-2 16,3-2-1-16,0 0-2 16,0 1 1-16,3 6-2 15,0 2 4-15,-1 13 22 16,-2 9 5-16,-3 14 16 16,-6 9 6-16,-1 9-7 15,-4 3 0-15,-3 9-10 16,-2-7-8-16,-2 2-16 15,1-2-4-15,0-6-6 16,5 2-1-16,-1-10-93 16,4 2-86-16,5-5 113 15</inkml:trace>
  <inkml:trace contextRef="#ctx0" brushRef="#br0" timeOffset="67216.17">19777 15947 184 0,'-42'-2'128'0,"30"14"-1"16,-10 4-19-16,6 12-24 15,-7 4-6-15,5 2-7 16,12 3-6-16,-5-6-20 16,5-8-10-16,2-13-16 15,3 0 1-15,1-12 4 16,2-1-1-16,7-3 1 16,4-8-2-16,4-2-6 15,5 0-1-15,3-1-1 16,-10-4-3-16,3 2 2 15,-2-3-1-15,-7 2 3 0,3 5 8 16,-6 4 12-16,-2 9 8 16,-3 16 20-16,-2 8 3 15,0 25 3-15,-6 3-3 16,-2 13-15-16,-2 4-8 16,-7-1-6-16,9 2-6 15,-9-15-9-15,3-6-3 0,3-21-11 16,-3-10-4-16,6-16-1 15,-5-13-3-15,0-20-94 16,1-10-60-16,10-24-129 16,3-12-101-16,7-22 253 15</inkml:trace>
  <inkml:trace contextRef="#ctx0" brushRef="#br0" timeOffset="67618.19">19891 15518 173 0,'6'27'155'0,"-5"17"38"16,-1 14-16-16,-9 17-36 15,-4 5-10-15,-1 12-17 16,-1-3-13-16,5-16-21 16,4-10-16-16,10-24-24 0,4-12-13 15,11-13-18-15,3-5-1 16,5-19-2-16,4-1 0 15,6-14-3-15,-5-10 3 16,5 4-3-16,-7-12-1 16,-9-1 21-16,0 8 18 15,-12 5 41-15,-3 13 21 0,-10 18 23 16,-10 8-2-16,-13 20-5 16,-1 8-8-16,-4 5-10 15,5 1-10-15,13-15-24 16,6 0-12-16,13-13-24 15,7 0-10-15,5-1-2 16,1-3-6-16,-2 1-2 16,0 0 0-16,-1 4-10 15,-3 1-57-15,-3 0-235 16,3 2-137-16,3 6 236 16</inkml:trace>
  <inkml:trace contextRef="#ctx0" brushRef="#br0" timeOffset="68244.84">21006 15955 210 0,'-25'20'140'0,"0"22"-8"16,5 10-17-16,2 17-25 16,3 7-10-16,4 0-15 0,5 0-6 15,6-12-13-15,2-8-5 16,7-14-9-16,0-9-6 15,1-24-12-15,2-4-3 16,0-19-3-16,1-12-1 16,8-17 0-16,3-14 0 15,7-22-2-15,-1-8 0 16,-4-4-2-16,0 2 3 0,-5 21 17 16,-5 14 5-16,-1 34 13 15,-8 15-3-15,-6 23-14 16,6 13-3-16,-11 12-8 15,-6 5-2-15,1 6 2 16,-11-2-2-16,-8-1-5 16,-4-7 3-16,-12-13-7 15,3-10-26-15,4-20-141 16,8-14-140-16,12-21 183 16</inkml:trace>
  <inkml:trace contextRef="#ctx0" brushRef="#br0" timeOffset="68612.13">21307 15624 164 0,'1'44'158'0,"-1"16"24"16,-3 22-28-16,-3 1-20 15,-2 2-35-15,0-4-5 16,-2-15-18-16,5-13-14 15,6-17-19-15,2-11-15 16,7-14-18-16,0-10-3 0,5-15-4 16,4-9 0-16,7-18 1 15,6 2-1-15,3-7-1 16,-4-2 0-16,-3 9-1 16,-3 3 0-16,-4 21 7 15,-5 13 4-15,-4 17 25 16,-12 8 13-16,-5 12 13 15,2 7-2-15,-12-4-22 16,7 5-13-16,-2-11-18 16,-5-3-2-16,8-4-30 15,2-11-71-15,2-10-189 16,7-12 180-16</inkml:trace>
  <inkml:trace contextRef="#ctx0" brushRef="#br0" timeOffset="68791.42">21658 16001 247 0,'-4'6'161'16,"10"11"4"-16,-3 7-28 15,-5 5-37-15,-1-6-10 16,2-12-34 0,0 1-18-16,-2 34-25 0,-1-6-7 0,6-5-7 15,2-19-38-15,-1-11-162 16,3 4 139-16</inkml:trace>
  <inkml:trace contextRef="#ctx0" brushRef="#br0" timeOffset="69346.39">21678 16134 263 0,'-14'14'159'0,"10"1"-19"16,-1-9-37-16,6 1-44 15,3-2-13-15,4-2-15 16,-1-1-4-16,5-2-6 16,4 0-4-16,2-4-3 15,0-3-3-15,3 0 5 16,-1-4 13-16,-4-2 19 15,4 1 8-15,-6 1 8 16,-2 2-5-16,-1 6-5 16,-1 6-4-16,-3 13 6 15,-2 8 7-15,-5 19 9 16,0 6 1-16,-7 10-1 16,-3 6-3-16,-6-4-3 15,-4-9-1-15,-7-4-16 16,-1-14-12-16,-3-16-20 0,1-1-8 15,2-18-15-15,6-6-36 16,3-16-116-16,7-3-61 16,1-13-118-16,15 4-78 15,22 1 279-15</inkml:trace>
  <inkml:trace contextRef="#ctx0" brushRef="#br0" timeOffset="69674.28">22127 15917 460 0,'-8'13'229'0,"-5"19"-65"15,-5 0-29-15,-14 8-21 16,0-5-11-16,-7-13-36 16,7 2-17-16,19-16-31 15,13 3-9-15,17-12-8 16,14-5 0-16,-3-4-1 15,3 3-1-15,-7 3 3 16,-6 4-2-16,0 8 3 16,-10 0 18-16,-7 7 42 15,-2 4 19-15,-8 6 22 0,-7 0-12 16,-5-1-38-16,6-1-19 16,-12-8-25-16,8-3-4 15,-1-9-28-15,-8-7-57 16,11-7-168-16,6-5-100 15,16 7 197-15</inkml:trace>
  <inkml:trace contextRef="#ctx0" brushRef="#br0" timeOffset="69838.86">22164 16056 270 0,'10'32'201'0,"-6"7"23"15,-4 8-30-15,-12-7-52 16,3 5-29-16,1-8-49 15,7-4-25-15,-4-8-33 16,3-9-32-16,0-10-135 16,2-6-107-16,14-15 157 15</inkml:trace>
  <inkml:trace contextRef="#ctx0" brushRef="#br0" timeOffset="69956.98">22209 16030 217 0,'4'-22'146'0,"1"-2"4"15,6 6-86-15,-5-5-37 16,9 7-52-16,1 0-77 16,3 6 72-16</inkml:trace>
  <inkml:trace contextRef="#ctx0" brushRef="#br0" timeOffset="70278.69">22600 15883 250 0,'3'26'210'16,"-9"7"22"-16,-13 13-30 15,-9 6-18-15,-22-1-18 16,-1-1-10-16,0-6-38 16,11-6-24-16,16-13-45 15,9-7-19-15,15-12-21 16,7-7-2-16,12-8-7 16,4-4 2-16,5-7-8 15,6 0-21-15,-6-4-51 16,0 0-20-16,-12 0-14 15,4 9 19-15,0 2 49 16,0 3 20-16,-3 3 21 16,-15-6 3-16,0 13 0 15,-3 5 0-15,-1 10 2 16,0 10-1-16,-5 0-2 16,-10-3 1-16,6 0-34 0,-1-6-45 15,10-3-163-15,2-5 151 16</inkml:trace>
  <inkml:trace contextRef="#ctx0" brushRef="#br0" timeOffset="70686.8">22605 16234 234 0,'34'-55'189'16,"-28"22"5"-16,0-4-33 16,0-6-39-16,0 2-40 15,0 7-9-15,-1 17-28 16,0 11-15-16,-5 17-12 15,-9 8-6-15,-3 16-7 16,-1 7 0-16,-6 2-3 16,7 0 1-16,6-2-1 15,0-9-1-15,6-11-1 16,0-10 1-16,0-12-1 16,0-9 0-16,9-10-48 15,3-3-19-15,8-10-19 16,3-5-5-16,2-3 44 15,-1-4 18-15,1-5 17 0,0-3 8 16,0 2 4-16,-1 4 11 16,-2 18 39-16,1 9 30 15,-6 18 94-15,-5 7 38 16,-11 19 69-16,-5 9 17 16,-18 16-45-16,-6 2-45 15,-2 1-101-15,-2-4-50 0,12-8-46 16,6-6-65-1,15-7-243-15,8-4-137 0,8 4 238 16</inkml:trace>
  <inkml:trace contextRef="#ctx0" brushRef="#br0" timeOffset="71703.36">23595 15668 193 0,'-3'11'125'0,"-3"17"1"0,4 13-12 16,-6 12-16-16,-1 12-8 16,-1 2-17-16,3 6-8 15,-4-10-14-15,2-4-3 16,0-8-5-16,-4-9-2 15,7-4-13-15,4-8-6 16,2-16-12-16,0-7-5 16,7-19-2-16,5-12-1 0,11-24 0 15,10-10 1-15,11-22-2 16,2-10-1-16,-1 5 0 16,-7 5 1-16,-11 29 0 15,-7 22 1-15,-9 29 2 16,-5 16 0-16,-6 17 5 15,-5 6 7-15,-5 13 17 16,-3 2 9-16,0 5 10 16,1-4-2-16,1-11-13 15,5-7-6-15,5-15-16 16,1-7-4-16,9-13-6 16,5-14-1-16,9-19-1 15,6-3 0-15,17-14-2 16,-3 2 2-16,-5 2-2 0,-5 3 0 15,-18 10 1-15,-5 11-2 16,-2 14 18-16,-8 7 17 16,-2 19 26-16,-2 10 13 15,-10 17 3-15,3 1-11 16,1-2-15-16,4-10-8 16,16-9-20-16,7-8-5 15,3-16-13-15,9-6-1 0,0-20-2 16,-2-7 0-16,7-11 0 15,-3 1 0-15,-3-1 0 16,0 4 0-16,-8 11 15 16,-4 1 18-16,-13 13 41 15,-7 4 19-15,-14 15 7 16,-7 7-11-16,-10 16-33 16,-1 8-15-16,3 6-23 15,6-1-6-15,16-7-9 16,4-8-3-16,7-11-20 15,-1-1-57-15,9 4-139 16,1 2-94-16,11-1-208 16,10 2 306-16</inkml:trace>
  <inkml:trace contextRef="#ctx0" brushRef="#br0" timeOffset="72081.19">24578 15874 232 0,'-5'-29'183'15,"-13"18"13"-15,-9 11-4 16,-5 18-57-16,-6 16-12 0,-14 12 4 16,4 10-2-16,0-2-11 15,8-7-10-15,24-8-41 16,6-15-19-16,18-9-28 16,6-8-7-16,12-13-7 15,9-1 0-15,4-10 0 16,0-9 1-16,-4-15-1 15,-3-10 3-15,1-14-3 16,3-3-1-16,2-3 20 16,-4-4 14-16,-5 6 27 15,-10 1 12-15,-7 16 1 16,-4 14-5-16,-8 24-13 16,-7 19-5-16,-11 23-15 15,-6 13-7-15,-14 17-13 16,-4 4-5-16,7 13-8 0,3-2-2 15,18 1-78-15,-4-4-69 16,4-4-191-16,5-9-154 16,-4-13 308-16</inkml:trace>
  <inkml:trace contextRef="#ctx0" brushRef="#br0" timeOffset="72245.88">24739 15947 448 0,'-3'14'270'15,"-7"9"-51"-15,-7 18-43 16,-6 6-21-16,-2 3-62 16,-1-4-26-16,6-6-47 15,3-8-14-15,9-11-106 16,6-3-78-16,2-14 109 16</inkml:trace>
  <inkml:trace contextRef="#ctx0" brushRef="#br0" timeOffset="72381.52">24672 15744 425 0,'-1'-25'192'0,"2"13"-104"16,4 2-32-16,0 8-55 0,0 0-57 16,4 2 40-16</inkml:trace>
  <inkml:trace contextRef="#ctx0" brushRef="#br0" timeOffset="72751.73">24885 15914 284 0,'-5'50'207'16,"5"5"2"-16,-9-8-32 15,-2-4-34-15,3-10-36 16,0-8-18-16,5-1-31 15,1-6-9-15,6-8-11 16,4 1-7-16,3-16-11 16,7-3-4-16,-3-9-2 15,1-9-1-15,4 1-3 16,-3-1-4-16,-5-4 5 16,6 15 10-16,-18 2 27 15,7 9 14-15,-6 12 21 16,2 7 6-16,-1 6 2 15,-6 3-3-15,-1 2-25 0,-2-2-14 16,5 3-31-16,-2-3-9 16,6-2-8-16,-5-3-18 15,3-6-92-15,0-2-69 16,-1-11-166-16,5-1-115 16,3-9 293-16</inkml:trace>
  <inkml:trace contextRef="#ctx0" brushRef="#br0" timeOffset="73238.11">25119 16061 324 0,'-8'18'242'16,"0"6"1"-16,-4 7-32 15,-2 4-25-15,2 7-50 16,1-5-22-16,6-7-61 15,3-5-24-15,4-17-20 16,6-8-5-16,7-15-3 16,3-8 0-16,6-17 2 15,1-2-2-15,-1-5 0 0,1 1-1 16,-3 13 0-16,-4 5 2 16,-7 17 12-16,-4 8 15 15,-9 10 27-15,-3 8 14 16,-4 4 12-16,-4 1-2 15,-2 7-14-15,0-1-6 16,-1 4-21-16,3-2-9 16,7-3-14-16,2-8-7 15,11-14-6-15,6-10-1 0,13-17-1 16,5-1 0-16,7-8-1 16,-3 6 2-16,-5 4-1 15,1 9 1-15,-12 11-1 16,-6 1-1-16,-4 15 2 15,-3-4 3-15,-2 5 0 16,-2 0 2-16,-3-7-3 16,0 2-3-16,0 0-72 15,4 8-74-15,4 2-246 16,-18 4 240-16</inkml:trace>
  <inkml:trace contextRef="#ctx0" brushRef="#br0" timeOffset="136995.67">11514 16647 350 0,'-11'-6'188'0,"-12"4"-30"16,1 2-29-16,-7 6-29 16,-2 9-10-16,-1 16-13 15,-3 7-5-15,1 19-11 16,1 6-9-16,6 7-14 15,5 2-8-15,14-6-16 16,6-8-4-16,12-12-6 16,9-9-3-16,10-13 1 15,10-7-1-15,8-13 2 16,6-9 3-16,4-18 13 16,-4-5 12-16,-12-10 35 15,-3-6 16-15,-15-3 17 0,-9-8-4 16,-12-2-11-16,-10-1-7 15,-13 1-24-15,4 9-9 16,-9 10-22-16,-5 9-17 16,-1 19-47-16,-6 8-33 15,5 5-109-15,4 0-67 16,9-3-136-16,8 0 230 16</inkml:trace>
  <inkml:trace contextRef="#ctx0" brushRef="#br0" timeOffset="137656.54">12200 16854 275 0,'-13'10'173'0,"-3"4"29"16,-2 3-36-16,-2 4-22 15,-2 2-19-15,5 0-31 16,1 1-11-16,12-5-8 0,4-2-1 15,8-3-9-15,10-1-7 16,0 5-17-16,6 4-9 16,-8 6-14-16,-4 9-5 15,-9 3-5-15,-3 5 0 16,-7-3-2-16,4-7 0 16,-5-14-16-16,0-7-25 15,-10-13-111-15,1-2-68 0,-5-13 122 16</inkml:trace>
  <inkml:trace contextRef="#ctx0" brushRef="#br0" timeOffset="137806.26">11970 16528 659 0,'-7'-40'251'0,"-1"8"-189"16,3 0-38-16,1 4-84 15,3 2-66-15,4 6 70 16</inkml:trace>
  <inkml:trace contextRef="#ctx0" brushRef="#br0" timeOffset="138489.25">13229 16886 270 0,'-12'-2'182'15,"-10"2"50"-15,-4 2-82 16,-7 12-37-16,-1 10-9 16,-7 10-22-16,6 9-5 15,-1 9 5-15,1 4 1 0,8 0-10 16,5-1-7-16,16-14-25 15,9-8-12-15,18-14-17 16,5-14 0-16,2-17 2 16,9-12 3-16,7-18 9 15,3-6 1-15,4 0 10 16,-9 2 9-16,-11 9 19 16,-5 4 9-16,-11 8 13 15,-4 5 1-15,-7 7-3 16,-4 5-4-16,-2 13-26 15,-3 6-14-15,-5 13-22 16,0 2-11-16,-1 8-6 16,-1-1-11-16,4-2-95 15,3 4-67-15,3-14-172 16,2 1-69-16,5-4 254 0</inkml:trace>
  <inkml:trace contextRef="#ctx0" brushRef="#br0" timeOffset="138857.16">13387 17048 444 0,'1'12'279'15,"1"10"-41"-15,5 15-69 16,-6 3-16-16,0 8-45 16,-1 0-16-16,-6-3-38 15,10-2-15-15,0-14-18 16,7-8-3-16,6-21 6 15,-3-8 6-15,2-21 7 16,-6-12 0-16,11-8-3 16,-7-5-1-16,11 0 5 15,2 8 10-15,-8 9 19 16,4 9 9-16,-7 15 12 16,-4 3 5-16,-6 11-10 15,1 9-1-15,-6 7-16 16,-3 2-12-16,-4 10-21 15,-3-1-10-15,0 8-17 16,1 4-6-16,-1-2-83 0,5-1-81 16,4-12-186-16,3-6-72 15,12-17-90-15,2-8 296 16</inkml:trace>
  <inkml:trace contextRef="#ctx0" brushRef="#br0" timeOffset="139229.28">13884 16942 299 0,'5'-15'205'0,"-9"25"31"16,-10 7-52-16,-10 17-47 15,-7 12-24-15,-5 8-31 16,0 2-1-16,6 1-5 16,6-6-7-16,14-13-20 15,7-11-12-15,11-16-15 16,7-11-5-16,9-21-4 15,7-6-1-15,8-16-4 16,-1-6 0-16,0-1 14 16,-7-10 11-16,-15-10 27 15,1 0 12-15,-7-1 16 16,-5 8 7-16,-4 21 9 16,0 15 3-16,-1 21-16 0,-1 12-12 15,-2 25-26-15,-10 12-13 16,2 24-16-16,-4 6-6 15,-1-3-13-15,7-2-9 16,-4-12-70-16,8-2-60 16,6-5-131-16,5-2-82 15,4-5-152-15,8-8 304 16</inkml:trace>
  <inkml:trace contextRef="#ctx0" brushRef="#br0" timeOffset="139904.41">14600 16949 438 0,'20'-52'217'0,"6"-5"-38"16,4-1-26-16,1 5 8 15,0 2-4-15,-4 8 15 16,-3 12 12-16,-11 8 19 16,1 9-1-16,-12 4-32 15,-6 1-20-15,7 25-48 16,-9 4-13-16,3 34-17 15,2 20-9-15,-11 15-13 16,7 17-10-16,-1-11-21 16,0-4-6-16,5-19-8 15,-2-9-5-15,-5-9-79 16,-1-6-53-16,-6-12-110 16,-6-3-56-16,-1-9-52 0,-4-7-9 15,-1-5-1-15,-3-8 35 16,1-4 161-16,-2 0 92 15,3-14 164-15,5 0 51 16,6-7 22-16,15 1-9 16,12 4 3-16,6-1 0 15,18 1-14-15,-1-3-12 0,12-2-53 16,5 0-25-16,5-4-49 16,-1 5-48-16,-3 0-154 15,-4 1-80-15,-1 11 151 16</inkml:trace>
  <inkml:trace contextRef="#ctx0" brushRef="#br0" timeOffset="140205.69">15398 17040 1054 0,'-22'15'498'0,"-5"1"-206"16,-6 3-39-16,-8-1-107 15,0 7-44-15,6 7-53 16,7 5-17-16,15 8-16 16,8-7-3-16,8 4-5 0,7-6-4 15,11-3-2-15,3-2 0 16,3-3-2-16,-3-4 2 16,-6-3 1-16,-5-2-1 15,-8-9 0-15,1 1-3 16,-13-7-30-16,-2 0-45 15,-16-5-96-15,-8-10-57 0,-3-5-120 16,-4-11-31-16,7-16 241 16</inkml:trace>
  <inkml:trace contextRef="#ctx0" brushRef="#br0" timeOffset="140337.31">15069 17043 602 0,'8'-60'357'0,"-5"-2"-45"16,2 1-43-16,-4 2-102 15,1 8-60-15,0 13-75 16,-1 10-43-16,2 17-138 16,-3 3-81-16,2 14 127 15</inkml:trace>
  <inkml:trace contextRef="#ctx0" brushRef="#br0" timeOffset="141537.44">16277 17415 208 0,'28'-10'146'15,"10"-6"-2"-15,-1-1-14 16,-2-6-40-16,4-3-12 16,-5-4-18-16,-1-2-8 15,-10-1-8-15,-3-2 0 16,-6 4 6-16,-3 1 3 0,-9 2 17 16,-5 5 10-16,-13 8 15 15,-5 4 3-15,-13 19-17 16,-2 12-15-16,-7 17-12 15,8 12-8-15,1 10 1 16,8 2 0-16,5-6-8 16,3-7-4-16,18-13-11 15,1-4-6-15,17-15-11 16,1-7-2-16,9-4-1 16,0-7-2-16,7-6-39 15,3 0-54-15,-5-9-151 16,-1-5-65-16,1-4 179 15</inkml:trace>
  <inkml:trace contextRef="#ctx0" brushRef="#br0" timeOffset="141866.31">16747 17132 326 0,'-8'11'234'15,"-2"16"29"-15,-5 5-41 0,3 12-46 16,0 8-28-16,2 9-53 15,8-1-25-15,4-5-42 16,5-13-9-16,16-14-10 16,9-10-3-16,-9-22 0 15,6-7 0-15,-9-20 1 16,-6-8 0-16,10-10 0 16,-2-5 0-16,-2 4-5 15,1 6 3-15,-9 11-3 16,1 8 0-16,-4 15 2 15,-3 8 0-15,-4 14 1 16,-1 8-1-16,-3 9 1 16,-1 4-1-16,3 3-4 15,-2 0-16-15,4-3-118 16,0-3-78-16,6-10 125 16</inkml:trace>
  <inkml:trace contextRef="#ctx0" brushRef="#br0" timeOffset="142144.29">17397 17168 393 0,'-11'-2'251'0,"-11"2"-7"16,-1 9-24-16,-8 8-24 15,-5 4-23-15,-2 15-16 16,-2 5-24-16,3 8-36 15,3 4-8-15,16-11-32 16,5 2-16-16,13-13-23 16,2-6-9-16,9-3-9 15,4-11 1-15,7-1-50 16,3-7-53-16,5-4-156 16,-1 1-63-16,3-15-144 15,5-6 267-15</inkml:trace>
  <inkml:trace contextRef="#ctx0" brushRef="#br0" timeOffset="142426.84">17557 17259 416 0,'3'-5'273'0,"-6"8"-12"16,-13 19-36-16,-4 6-23 16,-9 20-32-16,-1 3-20 15,2-1-43-15,3 2-19 16,11-17-31-16,4-11-17 15,14-9-21-15,5-10-4 0,8-1 4 16,5 1 1-16,5-9 2 16,0-1 2-16,1-12-2 15,-1-5-2-15,-7-2-3 16,-1-6-3-16,-10-4-7 16,0 2-1-16,-6 2-30 15,-2 2-38-15,1 10-111 16,-2 5-76-16,0 6-134 15,3 3 221-15</inkml:trace>
  <inkml:trace contextRef="#ctx0" brushRef="#br0" timeOffset="143026.94">17866 17133 511 0,'-15'8'278'0,"-8"6"-66"0,2 6-27 15,1 16-57-15,-8 3-18 16,-1 13-26-16,3 8-17 16,-2-1-26-16,10 0-11 15,13-4-19-15,-1-11-5 16,13-6-3-16,7-10 1 16,7-17 2-16,3-8 2 0,4-21 2 15,-1-7 1-15,-5-21 5 16,10-13 2-16,3-21 7 15,2-11 6-15,3-9 7 16,-9 2 7-16,-9 4 9 16,-8 5 5-16,-7 21 5 15,-2 17-2-15,-5 30-2 16,-2 20-2-16,-9 32 3 16,-9 16 0-16,-8 26-6 15,-9 8-9-15,-1 13-18 16,8 0-10-16,14 0-6 15,3-3-7-15,12-24-3 16,4-13 2-16,7-27-4 16,14-13 0-16,14-13-1 0,2-5 1 15,8-26-3-15,3-7 5 16,2-21-2-16,2-3 0 16,-16 4 2-16,-8 2 0 15,-19 20 1-15,-5 11 0 16,-11 20 20-16,-7 11 7 15,-8 25 13-15,-15 10 6 0,-7 18-13 16,2 9-9-16,-1-7-13 16,11-8-4-16,13-17-12 15,9-11-8-15,10-11-94 16,8-7-69-16,11-3-129 16,4-5-81-16,12-9-70 15,6-5-34-15,-2-12 315 16</inkml:trace>
  <inkml:trace contextRef="#ctx0" brushRef="#br0" timeOffset="143296.37">18435 17300 479 0,'5'-18'291'0,"-15"9"-7"16,-5 5-33-16,-11 9-56 16,-5 6-31-16,2 7-63 15,4 5-28-15,9-2-33 16,10-4-15-16,6-6-19 15,7-5-3-15,10-5-2 0,3-4-1 16,8 3 9-16,2 6 13 16,-7 8 32-16,-5 10 16 15,-13 5 14-15,-6 7-6 16,-9-1-33-16,-3-3-13 16,-7-2-22-16,1-8-14 15,-6-10-66-15,-6-1-56 0,2-11-175 16,5-7-81-16,-2-11 235 15</inkml:trace>
  <inkml:trace contextRef="#ctx0" brushRef="#br0" timeOffset="144449.07">19493 17164 169 0,'-8'-2'140'0,"-5"4"41"15,-7 7-11-15,-15 5-40 16,-6 10-15-16,-9 17-24 0,5 7-10 16,10 13-13-16,1 1-5 15,6-11-8-15,8-3-9 16,10-20-18-16,10-7-9 16,16-11-11-16,4-9 3 15,5-6 4-15,5-15 4 16,9-15 0-16,7-13-1 15,7-19 5-15,-1 0 10 16,-10 0 28-16,-9 8 14 0,-15 22 28 16,-8 11 8-16,-10 19-4 15,-1 12-9-15,-6 20-35 16,-1 10-17-16,-6 19-26 16,-2 7-7-16,2 1-7 15,0 2-1-15,6-12-14 16,5-6-42-16,4-12-106 15,4-9-85-15,7-5-146 16,8-8-56-16,6-3 276 16</inkml:trace>
  <inkml:trace contextRef="#ctx0" brushRef="#br0" timeOffset="144744.41">19906 17181 440 0,'-3'0'319'0,"-7"0"-17"16,-15 19-58-16,-5 7-30 16,-1 9-65-16,3 9-24 15,10-3-50-15,10-6-18 16,12-11-26-16,1-11-13 16,9-8-4-16,1 1 2 15,1 0 14-15,8 6 11 0,-3 7 18 16,-3 0 8-16,-7 6 8 15,-6-2-3-15,-6 3-16 16,-3-3-13-16,-8-2-23 16,-3 1-7-16,-4-7-23 15,-1-3-43-15,-1-10-137 16,4-3-117-16,7-11 176 16</inkml:trace>
  <inkml:trace contextRef="#ctx0" brushRef="#br0" timeOffset="148886.03">20825 17339 366 0,'-12'35'163'0,"6"15"-69"16,3 11-22-16,4 2-6 16,4 4-5-16,5 3-4 15,2-2 0-15,-1-3-3 16,-1-3-4-16,-4-10-7 15,-2-5-6-15,-5-15-4 16,-4-7 3-16,1-18 3 0,-1-7-2 16,5-21-14-16,1-16-8 15,3-29-12-15,6-17-2 16,10-21-2-16,9 1-2 16,14 16 2-16,6 11 0 15,-12 37 1-15,-5 12-1 16,-11 27 0-16,-12 11 1 0,-4 18 7 15,-1 4 8-15,-8 6 11 16,-3-3 4-16,-5 0 3 16,-6 0-6-16,-11-1-11 15,-2 3-3-15,-4-17-40 16,2-2-36-16,7-19-105 16,-1-14-72-16,12-22 142 15</inkml:trace>
  <inkml:trace contextRef="#ctx0" brushRef="#br0" timeOffset="149257.57">21169 17035 251 0,'1'42'188'15,"1"22"41"-15,-4 6-44 16,0 11-44-16,2 4-23 15,0-11-43-15,3-4-20 16,3-22-32-16,-5-13-8 16,7-13-2-16,2-13 6 15,-6-13 22-15,6 0 8 16,-2-16 4-16,4 0-6 0,8-7-23 16,-1-9-8-16,-1 1-7 15,-1 0-1-15,-4 10 8 16,-2 12 7-16,-7 16 11 15,-2 11 6-15,-5 18 7 16,-5 2-3-16,0 2-10 16,-2 0-8-16,3-7-14 15,2-9-6-15,5-4-45 16,3-4-57-16,5-12-149 16,2 1-86-16,3-12 193 15</inkml:trace>
  <inkml:trace contextRef="#ctx0" brushRef="#br0" timeOffset="149615.21">21522 17346 385 0,'0'19'222'16,"-12"14"-9"-16,-9 11-23 16,-7 11-44-16,8-1-16 15,4-1-37-15,3-10-18 16,12-14-32-16,2-10-13 0,18-18-18 15,3-7-3-15,3-13-2 16,3-4 0-16,-5-6 0 16,1 3-1-16,-7 2-2 15,0 0 4-15,-7 10 14 16,-3 5 12-16,1 6 22 16,-12 9 6-16,0 8-1 15,-1 5-3-15,-5 19-18 16,4-1-7-16,-7 14-16 15,-1-2-5-15,-14-4-7 16,4 0-1-16,0-15-20 16,-1-3-35-16,8-14-109 15,3-9-67-15,8-18-114 16,1-10-67-16,12-13 263 16</inkml:trace>
  <inkml:trace contextRef="#ctx0" brushRef="#br0" timeOffset="149952.94">21901 17246 293 0,'9'-13'208'15,"-13"19"38"-15,-10 5-26 0,-13 20-15 16,-7 5-21-16,-4 14-38 16,1 2-24-16,6-7-58 15,13-6-19-15,11-23-27 16,8-8-9-16,19-12-6 15,2-5 1-15,12 1 1 16,1 3-1-16,-4 9 3 16,-4 4 4-16,-12 7 24 15,-6 9 15-15,-12-3 23 16,-4 7 7-16,-9 0-8 16,-4-2-10-16,-2 4-24 15,-4-6-12-15,-2-3-17 16,4-5-7-16,1-10-63 15,5-4-56-15,9-8-150 16,6-5-62-16,10-6-91 16,7 2 243-16</inkml:trace>
  <inkml:trace contextRef="#ctx0" brushRef="#br0" timeOffset="150153.29">22123 17337 413 0,'0'22'280'0,"0"8"-36"0,-1 15-37 16,-14-4-18-16,9 3-56 15,-3-5-22-15,3-10-63 16,1 2-22-16,2-12-48 16,3-2-53-16,-2-6-122 15,-2-2-76-15,-1-1 154 16</inkml:trace>
  <inkml:trace contextRef="#ctx0" brushRef="#br0" timeOffset="150298.9">22132 17326 425 0,'5'-40'243'0,"-2"9"-40"16,-4 4-58-16,-3 10-69 0,5 3-33 15,6 6-73-15,1 3-51 16,8 3-191-16,2 6 174 15</inkml:trace>
  <inkml:trace contextRef="#ctx0" brushRef="#br0" timeOffset="150504.57">22473 17238 446 0,'-4'23'234'0,"-13"8"-46"15,-5 5-40-15,-17 9 20 16,-1 7-11-16,-2-1-15 15,1-6-11-15,15-9-65 16,8-9-23-16,12-10-27 16,6-3-9-16,12-14-24 15,1-2-32-15,9-7-114 16,2-5-59-16,4 2-153 16,4-9 221-16</inkml:trace>
  <inkml:trace contextRef="#ctx0" brushRef="#br0" timeOffset="150808.66">22687 17315 296 0,'3'-6'236'15,"-6"5"0"-15,-7 6-19 0,-3 8-15 16,-5 13-25-16,-4 9-7 16,-3 7-31-16,-1-2-18 15,6-3-30-15,3-6-15 16,16-11-31-16,-3-3-10 15,5-11-8-15,6-3-2 16,0-2 4-16,3-4 3 0,0 3 13 16,0-3 14-16,-8 3 14 15,3 6 0-15,-2 2-15 16,-1-4-13-16,6 12-23 16,-3-13-7-16,-12-6-33 15,7 5-52-15,-3-15-139 16,2-2-104-16,17-10-203 15,5-11 307-15</inkml:trace>
  <inkml:trace contextRef="#ctx0" brushRef="#br0" timeOffset="150972.37">22903 17100 712 0,'0'-15'393'0,"-6"8"-73"15,-3 9-16-15,-3 7-79 16,0 11-44-16,3 11-74 0,2-2-37 15,6 12-50-15,0-1-17 16,0 3-80-16,0 3-60 16,-1 0-188-16,-1-1-105 15,-7-8 263-15</inkml:trace>
  <inkml:trace contextRef="#ctx0" brushRef="#br0" timeOffset="151973.66">14603 18157 263 0,'-12'-20'165'0,"-9"16"-9"15,-1 4-19-15,-10 13-35 16,-6 11-13-16,-4 14-21 16,-1 0-10-16,-2 16-7 15,2-2 3-15,13-3-2 16,-1 4-3-16,21-21-14 16,8 1-14-16,12-21-17 15,7-2-4-15,10-10-2 0,2-13 0 16,11-9 1-16,-4-9 1 15,-3-9 0-15,1-4 3 16,-14 3 2-16,0 1 2 16,-5 14 4-16,-8 6 6 15,-7 20 25-15,-2 8 11 0,-7 30 14 16,-3 16-5-16,2 20-22 16,-1 8-12-16,1-6-12 15,7-5-4-15,3-13-5 16,7-10-1-16,-2-14-16 15,1-15-10-15,1-18-52 16,-1-10-30-16,6-13-72 16,6-12-39-16,2-2-113 15,3-7 197-15</inkml:trace>
  <inkml:trace contextRef="#ctx0" brushRef="#br0" timeOffset="152321.51">14776 18310 510 0,'-3'34'285'0,"-6"13"-48"15,-2 18-56-15,-3-1-10 16,2-9-46-16,2-15-33 16,9-19-48-16,4-4-14 15,11-17-17-15,9-4-4 16,7-15-1-16,1-15-3 15,3-1 1-15,-4-5-2 16,-11 3-1-16,-3 9 0 0,-4 3-3 16,-2 7 2-16,3 15-1 15,-4 8 1-15,-6 25 14 16,1 2 9-16,-4 7 20 16,4-1 3-16,-5-9-8 15,-4 0-12-15,5 0-18 16,-3-6-13-16,8-10-70 15,4-3-57-15,5-9-159 16,3 3-118-16,13-12 257 16</inkml:trace>
  <inkml:trace contextRef="#ctx0" brushRef="#br0" timeOffset="152658.65">15424 18396 298 0,'-17'2'223'0,"2"1"8"16,-8 14-51-16,2 5-9 16,-10 22-17-16,-5-2-6 15,1 0-25-15,2 1-18 16,16-29-41-16,9 9-17 0,10-14-25 16,6-2-9-16,8 1-6 15,5-10-2-15,7-3 8 16,3-2 4-16,3-7 18 15,-8-3 3-15,-6-8 2 16,-4-6-6-16,-7-6-15 16,5 5-4-16,-7 11-5 15,-6 5-4-15,-1 21-1 16,-3 10-1-16,-2 20-9 16,1 1-21-16,1 3-83 15,-9-4-83-15,10-15-215 16,2-8 248-16</inkml:trace>
  <inkml:trace contextRef="#ctx0" brushRef="#br0" timeOffset="152987.79">15485 18496 328 0,'7'7'221'15,"-1"6"23"-15,0 8-31 16,-5 4-5-16,-1 11-19 15,-5-13-45-15,-2-5-33 0,7 3-69 16,0-14-19-16,10 8-19 16,2-8-3-16,3-16-1 15,4-12 0-15,0-14 1 16,-1 1 1-16,-1 4 1 16,-2 1 0-16,-3 7 3 15,-1 5 7-15,-2 9 19 16,-2 14 11-16,0 8 13 15,-2 4-3-15,-5 5-21 16,0 0-10-16,-3-4-31 16,-1-6-29-16,-2-9-102 15,2 3-79-15,-2-6-177 16,3 0 231-16</inkml:trace>
  <inkml:trace contextRef="#ctx0" brushRef="#br0" timeOffset="153215.21">15862 18112 378 0,'0'-2'210'16,"0"8"-47"-16,-2 5-8 0,0 11-13 15,1 8-9-15,-2 5-9 16,9 2-19-16,-4 8-50 15,1-3-15-15,3 7-51 16,-7-5-42-16,3-6-102 16,1 1-56-16,-1-10 124 15</inkml:trace>
  <inkml:trace contextRef="#ctx0" brushRef="#br0" timeOffset="153467.78">15786 18613 203 0,'-4'-15'155'0,"11"-12"20"16,3-2-21-16,-2-2-21 16,1-3-5-16,4 4-7 0,-1-2-10 15,9 5-34-15,-2 2-20 16,3 4-34-16,-2 1-10 16,1 10-10-16,3 6-2 15,-4 7-1-15,-3 8-2 16,-5 8-2-16,-5 6 2 15,-7 10-7-15,0-3-9 16,-4 8-40-16,-1-4-33 16,-1-11-80-16,0 3-78 15,4-16 163-15</inkml:trace>
  <inkml:trace contextRef="#ctx0" brushRef="#br0" timeOffset="153604.51">16046 18375 321 0,'2'-40'249'15,"0"5"24"-15,3 7-127 16,-1-1-42-16,-1 2-69 16,1 2-33-16,-3 2-77 15,-1 4-54-15,0 11 77 16</inkml:trace>
  <inkml:trace contextRef="#ctx0" brushRef="#br0" timeOffset="154107.93">16305 17893 371 0,'-6'-9'216'16,"0"18"-20"-16,-6 10-28 15,1 20-17-15,-1 11-6 16,4 3-26-16,-2 2-14 15,3 1-44-15,5-4-21 16,1 5-33-16,9-2-18 16,1-13-71-16,-1-1-43 0,2-13-88 15,-9-5-51-15,3-6 173 16</inkml:trace>
  <inkml:trace contextRef="#ctx0" brushRef="#br0" timeOffset="154417.47">16248 18525 266 0,'-40'18'189'0,"37"-43"-1"16,5-1-38-16,11-14-58 16,11-2-17-16,7 0-18 15,2 0-11-15,1 11-10 16,-9 5 1-16,-6 11 13 16,3 6 11-16,-9 8 17 15,2 3 5-15,-3 11 8 16,-5 1 4-16,-1 9 1 15,0 5-4-15,-6 11-15 0,-2 9-7 16,-8 4-18-16,1 5-7 16,-8-16-15-16,9-11-12 15,5-5-11-15,2-20-4 16,5 3-10-16,-1-3-15 16,8-10-67-16,2 5-41 15,2-6-117-15,3-5-43 16,-1-2-105-16,-3-1 227 0</inkml:trace>
  <inkml:trace contextRef="#ctx0" brushRef="#br0" timeOffset="154748.56">16593 18359 72 0,'13'-19'67'0,"-2"0"38"16,-2 1 20-16,-3 1 16 15,-4-2-2-15,-3 1-20 16,-1-1-9-16,-3 7-18 15,3 5-13-15,2 7-27 16,0 7-12-16,0 8-12 16,1 4 0-16,0 0-3 15,0 0 1-15,5-4 1 16,0-1 4-16,7-1 18 0,4-3 3 16,1 2 9-16,3 1 4 15,-4 7 15-15,-4 6 11 16,-6-1 19-16,1 4-3 15,-8-5-26-15,-3-5-17 16,-7 0-30-16,-8-7-12 16,0 2-12-16,-5-5-1 15,1-2-34-15,0 0-43 16,2-2-136-16,4-5-94 0,7-10 179 16</inkml:trace>
  <inkml:trace contextRef="#ctx0" brushRef="#br0" timeOffset="155324.66">17939 18084 208 0,'-9'-10'183'0,"-11"11"46"16,-5 5-16-16,-10 18-21 16,-5 7-7-16,-12 14-1 15,0 2-8-15,-4 13-12 16,5 2-11-16,16-5-31 16,10 8-22-16,20-14-48 15,6-9-19-15,13-9-26 0,6-11-3 16,15-8-18-16,3 0-33 15,7-7-96-15,0-7-74 16,-5-6-158-16,2-1 220 16</inkml:trace>
  <inkml:trace contextRef="#ctx0" brushRef="#br0" timeOffset="155910.2">18037 18495 488 0,'-13'31'268'0,"0"3"-68"16,1 0-22-16,3-8-21 15,3 1-22-15,8-8-15 16,5-9-10-16,13-8-24 16,5-4-8-16,4-2-20 15,4 2-15-15,-3 0-23 16,-3 0-8-16,-1-2-8 15,-5-1-7-15,-5-7-40 16,0-2-27-16,-5-1-72 16,-1-5-31-16,0 2-19 0,1-2 9 15,-2-4 35-15,-2 9 25 16,0 3 40-16,0 1 20 16,-6 5 36-16,2 0 15 15,0 6 16-15,-7 3 6 16,1 5 20-16,-5 2 16 15,-2 2 26-15,4-2 6 0,6 8 0 16,-3-8-4-16,1 9 0 16,0 4 0-16,-5-5 7 15,7 3-1-15,8-12-10 16,2 2-4-16,-1-10-7 16,4 4-4-16,-8-3 3 15,1 1-4-15,2-2-6 16,-3 0-4-16,1 2-9 15,3-3-2-15,-2-3-8 16,-1-6-4-16,4-4-5 16,0-3-2-16,-3 5 1 15,-4-5 2-15,-7 4-1 16,-10-6 1-16,-2 0-5 16,-4 2-6-16,-3-3-51 0,6 2-41 15,10 5-149-15,0 4-72 16,20 1 187-16</inkml:trace>
  <inkml:trace contextRef="#ctx0" brushRef="#br0" timeOffset="156537.16">18692 18139 274 0,'-11'0'160'0,"1"3"-22"16,6 7 9-16,-6 10-1 15,0 11-9-15,-2 17-19 16,-2 9-20-16,1 18-44 16,-1 0-16-16,3-5-38 15,7-13-34-15,5-29-80 16,6-4-46-16,12-12 96 0</inkml:trace>
  <inkml:trace contextRef="#ctx0" brushRef="#br0" timeOffset="156756.84">18888 18240 496 0,'-9'4'249'0,"0"12"-87"15,-1 7-16-15,1 11-48 16,1 6-20-16,4 10-36 16,-4 0-17-16,7 0-31 15,3-7-27-15,0-14-71 16,6 0-41-16,-2-7-143 16,-6 1 175-16</inkml:trace>
  <inkml:trace contextRef="#ctx0" brushRef="#br0" timeOffset="157252.31">18741 18597 166 0,'-2'-14'146'16,"3"-1"16"-16,6-2-18 15,-3 4-55-15,12-10-31 16,4 1-32-16,10-3-11 15,6 1-16-15,3 6-2 16,5 8-4-16,-2 9-2 16,-6 8 1-16,-6 4 3 0,-5 1 11 15,-3 10 13 1,-5-12 26-16,-5 4 11 0,-2 4 15 16,-3-7-1-16,-2 6-8 15,-1 4-5-15,-9-1-4 16,-3-1-4-16,-8 4 2 15,-3-7 3-15,1 0 0 16,-2 1 2-16,5-6 6 16,3-1 1-16,5-7 0 15,2-4-3-15,9-9-17 16,3-2-10-16,14-8-19 16,4 1-5-16,6-3 0 15,-3-1 4-15,-7 8 28 16,-6-1 12-16,-5 25 19 0,0 1 1 15,-10 5-16-15,1 5-15 16,-9-10-20-16,0 4-10 16,11-4-19-16,-2 1-32 15,5-3-108-15,-2-3-78 16,8-3-135-16,-5 1-42 16,11-9 255-16</inkml:trace>
  <inkml:trace contextRef="#ctx0" brushRef="#br0" timeOffset="157846.84">19345 18503 399 0,'-1'-8'264'16,"-1"6"-12"-16,-7 14-65 15,-2 1-24-15,2 10-57 16,-1-3-23-16,-3-1-39 16,9 2-14-16,-2-8-11 15,1-7-3-15,7 0-12 16,1-9-1-16,3-4-1 15,2 7-1-15,8-7-1 16,1 2 0-16,5-2-1 16,-2 0 0-16,-2 3 0 15,-5-4 2-15,-3 4 5 16,-2-1 8-16,-6 11 35 0,-1-4 14 16,-4 8 21-16,-3 2-1 15,-7-2-24-15,-1 7-17 16,-3 7-22-16,-5-3-7 15,2 4-9-15,-3 2 0 16,4-7-1-16,7 0-3 16,7-13-2-16,-1-6-2 0,16-7-5 15,-4 1-1-15,11-10-5 16,8 3-3-16,4-9-10 16,6-3-3-16,0 4-7 15,4-5 0-15,2 3 12 16,3-2 8-16,-1-15 20 15,1-5 10-15,-11-3 21 16,-9-5 11-16,-8 14 20 16,-8 7 10-16,-10 8 22 15,1 9 5-15,-6 13 5 16,-5 7-3-16,-8 28-9 16,-6 16-3-16,-16 12-10 15,2-2-13-15,7-2-28 16,7-26-13-16,23-18-22 15,10 7-4-15,16-24-7 16,11 10-10-16,-1 3-144 0,-1-13-74 16,-6 4-218-16,-2 1-139 15,8-23 386-15</inkml:trace>
  <inkml:trace contextRef="#ctx0" brushRef="#br0" timeOffset="158036.81">19897 18625 653 0,'2'14'317'0,"-5"13"-108"16,-9-2 16-16,-10 12-16 15,-3 9-29-15,1 0-64 16,1-2-37-16,6-10-59 16,1-11-40-16,5-13-106 15,-1-9-86-15,1-15-228 16,3-5 266-16</inkml:trace>
  <inkml:trace contextRef="#ctx0" brushRef="#br0" timeOffset="160076.23">17891 18376 172 0,'0'-1'119'15,"-2"1"6"-15,2 3-3 16,0-3-16-16,0 0-6 16,0 8-5-16,4 13 0 0,1 42-13 15,-3-18-8-15,2-4-18 16,0 6-9-16,-1-6-12 16,3 2-6-16,-1 3-4 15,2-3 0-15,3-7 1 16,2-7 0-16,4-7-4 15,-2-5-3-15,1-4-10 16,-2-5-3-16,-3-10 0 16,3-5 0-16,1-16 8 15,0-5 6-15,3-19 8 16,0-2 4-16,8 2-4 16,6 2-2-16,0 7-13 15,0 3-4-15,-3-6-5 16,-12-5-2-16,3 2 0 15,-9-2-1-15,-1 12 1 16,0 3 0-16,-8 11 1 0,-1 7 1 16,-11 9 6-16,6 9 3 15,-7 13 6-15,3 8 2 16,4 23-2-16,-7 3-2 16,-5 7-6-16,-3-4-2 15,-4-13-3-15,0-2-3 16,1-7-2-16,4 4 0 0,0 4 1 15,0-3-2-15,6 6 3 16,-1-3-2-16,-11 130 0 16</inkml:trace>
  <inkml:trace contextRef="#ctx0" brushRef="#br0" timeOffset="160345.12">18026 18977 1767 0,'-4'-23'4'16,"1"-13"-1"-16,-3 21 3 15,4 1-1-15,-1-8 3 16,-2-4 0-16,2-10-2 16,-4-7 1-16,-2-2-1 15,-1 6 2-15,-2 5 0 16,0 5 1-16,1 2 0 0,1-8 0 16,1 5 1-16,-1 2 1 15,7 2-3-15,0 9-3 16,2 2-4-16,1 0 1 15,2 5-8-15,2-1-26 16,4-1-93-16,2 1-62 16,2 1-121-16,2 0-130 15,5-2 292-15</inkml:trace>
  <inkml:trace contextRef="#ctx0" brushRef="#br0" timeOffset="164703.91">20373 18369 129 0,'-1'0'125'16,"0"8"11"-16,1 20-17 15,2 36-16-15,0-24-20 16,-2 9-9-16,3-9-6 15,-3-2-4-15,1-12-2 16,3-8 0-16,-2-2 3 16,2-6 4-16,-3-2 7 15,-1-7 0-15,0-8-13 16,0-1-13-16,4-10-23 0,3-8-10 16,8 0-12-16,2-6-1 15,8-4-3-15,7 5-1 16,7-10-17-16,1 3-24 15,2 1-59-15,-9 1-36 16,-6 11-72-16,3 0-52 16,-1 10 167-16</inkml:trace>
  <inkml:trace contextRef="#ctx0" brushRef="#br0" timeOffset="165105.78">20935 18291 152 0,'-7'1'142'0,"-6"8"52"16,-2 4-10-16,-5 11-36 16,-4 10-16-16,-2 16-21 15,-4-2-12-15,2 8-21 16,4 1-10-16,4-20-22 16,8-1-10-16,4-19-14 15,8-6-5-15,10-3-8 16,5-8 1-16,12 0 2 0,-1-11 1 15,4 0 4 1,-3 2 2-16,-4-14 11 0,-3 5 7 16,-6-1 10-16,-3-15-1 15,-1 11-10-15,-6-3-4 16,-1-11-6-16,-2 14-1 16,-1 6-1-16,0 7-2 15,-2 20-7-15,-4 9-1 0,-4 15-6 16,-1 2-3-16,1-3-1 15,2-2-3-15,6-13-25 16,2-10-32-16,6 7-102 16,3-5-55-16,10-5-92 15,2 6-55-15,2-8 235 16</inkml:trace>
  <inkml:trace contextRef="#ctx0" brushRef="#br0" timeOffset="165567.09">21167 18400 293 0,'-3'-13'210'16,"-3"4"-8"-16,0 12-58 15,-2 12-29-15,-6 16-36 16,5 11-13-16,-14 11-12 0,7-4-4 16,-4 1-2-16,-3-13 0 15,8 4-8-15,-4-4-1 16,16-8-4-16,3 2-5 15,18-22-8-15,4-7-5 16,4-20-6-16,-2-11-1 16,-7-13-1-16,7-4-1 0,-2 3-3 15,-2-5 1-15,-4-12 7 16,-11-5 7-16,-5-19 17 16,2 32 10-1,-2 26 5-15,1 0-2 0,-1-58-10 16,0 13-7-16,0 35-4 15,1 26-2-15,-2 19 0 16,4 4 0-16,-7 0 2 16,-4 14-1-16,2 8-3 15,-8 11-3-15,10 11-8 16,-1 8-6-16,1 3-5 16,7 3-1-16,-3-10-2 15,1-12-8-15,7-18-68 16,1-13-50-16,4-13-115 15,2 5-36-15,0-10-24 0,-2-3-21 16,1-5 224-16</inkml:trace>
  <inkml:trace contextRef="#ctx0" brushRef="#br0" timeOffset="165743.71">21336 18463 307 0,'2'0'189'15,"-2"14"2"-15,0 8-30 0,-2 11-43 16,-2 4-15-16,1-5-22 15,-3 0-11-15,3-9-23 16,3-2-11-16,0-3-23 16,0-6-21-16,5-5-75 15,-2-5-44-15,2 2-146 16,2-6 169-16</inkml:trace>
  <inkml:trace contextRef="#ctx0" brushRef="#br0" timeOffset="165891.44">21435 18324 461 0,'1'-30'223'0,"0"3"-88"15,-2 2-39-15,1 3-62 16,2 6-28-16,4 4-59 0,6 5-41 16,2 7-114-1,1 2 129-15</inkml:trace>
  <inkml:trace contextRef="#ctx0" brushRef="#br0" timeOffset="166177.15">21614 18267 238 0,'-4'17'205'0,"3"6"17"16,-9 14-34-16,5 11-25 0,-4 11-21 16,-5-3-9-16,13 8-28 15,-9-25-12-15,8-15-29 16,7-3-14-16,0-30-11 15,7 8 0-15,6-5-3 16,1-1-1-16,-3 0-9 16,1-3-1-16,-7 6 0 15,-7-3 0-15,-3-5-2 16,2 5-3-16,-5-6-9 16,3-8-3-16,-7-1-16 15,-7-12-24-15,2-4-72 16,0 3-55-16,6 8-107 15,4 12-69-15,16 5 209 0</inkml:trace>
  <inkml:trace contextRef="#ctx0" brushRef="#br0" timeOffset="166580.74">21949 18491 454 0,'50'75'228'0,"-53"-46"-56"0,-2 0-29 15,-12 2-3-15,3 1-34 16,-11 5-45-16,1 0-18 15,5-3-57-15,-1-8-32 16,6-9-82-16,-4-9-47 16,5-12 100-16</inkml:trace>
  <inkml:trace contextRef="#ctx0" brushRef="#br0" timeOffset="166938.24">22201 18600 595 0,'23'-14'288'0,"-2"-8"-89"16,1 0-32-16,-2-3-28 16,-2-12-30-16,3-7-38 15,-1 0-8-15,-4 6-2 16,-4 7 8-16,-12 17 35 15,-6 5 16-15,-13 20 21 16,-6 11 4-16,-8 25-19 0,-2 8-18 16,0 7-40-1,8-8-13-15,10-18-27 0,11-7-7 16,10-13-13-16,6 0-4 16,6-3-1-16,2-4-4 15,2-2-34-15,-2-4-39 16,1-3-109-16,-1 0-58 15,2-9-121-15,4-4-35 16,5-13 254-16</inkml:trace>
  <inkml:trace contextRef="#ctx0" brushRef="#br0" timeOffset="167146.4">22667 18006 367 0,'0'-9'230'0,"-7"11"2"15,-3 0-45-15,4 14-37 16,1 12-29-16,-7 3-46 16,6 6-13-16,-1 15-32 15,1-1-12-15,6 20-9 16,4 5-6-16,-2-4-50 16,0-3-43-16,2-24-92 15,-7-3-55-15,1-21 143 16</inkml:trace>
  <inkml:trace contextRef="#ctx0" brushRef="#br0" timeOffset="167503.54">22578 18624 151 0,'-31'-26'145'16,"38"9"36"0,-4 9-27-16,2 0-61 0,9-27-30 0,13-7-30 15,8-2-8-15,6 5-16 16,3 0 0-16,0-1 21 15,1 5 18-15,-4 4 42 16,-4 4 27-16,-1 9 26 16,-9 2 3-16,-13 14-10 15,-5 2-7-15,-15 20-9 16,-6 9 0-16,-12 21 3 16,-9 10-3-16,-8 10-3 15,3 1-2-15,10-12-12 16,5-8-10-16,14-23-33 15,8-10-16-15,6-11-25 16,6 1-8-16,7-8-8 16,0 0-1-16,6-2-18 15,4-14-35-15,-1 5-128 16,-1-1-74-16,-4-7-181 0,-2 3-96 16,-5-23 340-16</inkml:trace>
  <inkml:trace contextRef="#ctx0" brushRef="#br0" timeOffset="167924.39">23061 18610 1206 0,'-4'2'575'0,"6"6"-282"16,-2 7-130-16,0-14-33 16,5-7-96-16,-2-5-20 15,3-1-101-15,5-5-78 0,-4 8-206 16,2 1-124-16,13-13 305 15</inkml:trace>
  <inkml:trace contextRef="#ctx0" brushRef="#br0" timeOffset="168367.92">23183 17954 330 0,'-3'-3'194'0,"4"5"-2"16,9 8-11-16,-1 10 18 15,3 0-10-15,5 11-16 16,4-1-4-16,2 3-28 16,0 10-9-16,-1 4-9 15,-1 8-8-15,-6 13-18 16,-3-3-5-16,-11 2-21 15,-1 0-8-15,-10-14-20 16,-3-4-12-16,-3-21-11 16,-7-8-16-16,0-4-72 15,-2-4-68-15,3-6-192 16,0-6-117-16,15-26 269 16</inkml:trace>
  <inkml:trace contextRef="#ctx0" brushRef="#br0" timeOffset="-85236.25">8425 2047 638 0,'10'6'0'0,"18"-9"11"15,5-3 0-15,15-19 0 16,0-8 0-16,-2-14-4 0,-5-3-2 15,-13-6 15-15,-4 0 14 16,-4 9 21-16,-2 1 5 16,-8 17-7-16,0 11-7 15,-10 15 5-15,-4 11-11 16,1 21 48-16,1 6-3 16,6-3-17-16,6-4 4 15,16-28-54-15,6-17-4 0,17-31-9 16,10-11 1-16,9-13-2 15,-2 5-1-15,-12 23-1 16,-9 19-1-16,-19 32 2 16,-9 17 0-16,-11 32 3 15,-6 5 0-15,1 9-1 16,-2-13 0-16,6-33-100 16,8-16-75-16,8-29 100 15</inkml:trace>
  <inkml:trace contextRef="#ctx0" brushRef="#br0" timeOffset="83875.56">15547 15356 200 0,'5'8'98'0,"8"7"-1"15,3 1-24-15,12-1-7 16,6-2 1-16,24-6-11 0,6-3-3 16,5-4-7-16,4 0-8 15,-1 0-17-15,5 3-5 16,15 2-7-16,-4-2 0 15,3-1-1-15,-1-2 1 16,-3-1-1-16,4-2-1 0,0-5 0 16,-2-2 0-16,2 1-1 15,-5 0-1-15,4 8 6 16,4 1 10-16,-3 4 13 16,-2 0 1-16,-6 3-3 15,2 0-12-15,8-3-12 16,3-1-4-16,8-4-2 15,-1-4-2-15,3-6 1 16,5 1 0-16,0-3 0 16,2 3 0-16,-6 1 0 15,2 5 0-15,-15 4 0 16,1 2 0-16,-3 8 1 16,-3-1 0-16,15 3 2 15,-3 1 0-15,-1-3 0 16,-3-3-2-16,0-2 1 15,2-2-2-15,-13-2 1 16,0 0-1-16,-16 4 0 0,-11-2-1 16,-12 3 0-16,-8-2 0 15,-16 6 1-15,-7-3-1 16,-7 2 2-16,-6 3-1 16,-6-9 1-16,-4 5 1 15,-12-6 0-15,-9-1-1 0,-9 7 0 16,-12-8-1-16,-4 1 0 15,-1 1 0-15,-10-7 0 16,-4 5 0-16,-15-6 0 16,-7-4-1-16,-3 1 1 15,-3-8-1-15,-12 4 1 16,-5 5-1-16,-9 6 0 16,-7 2 0-16,-4 9 1 15,2-3 0-15,-6-3-1 16,6-2 0-16,6-5 1 15,2-2-1-15,8-1 1 16,-2-1-1-16,0-1 0 16,1-1 0-16,-2 0 0 15,-1 2 0-15,-4 1 0 16,-1-1 0-16,1 3 0 16,-2-2 0-16,7 0 0 0,-5 0 0 15,18 0 1-15,4 0 0 16,9-1 2-16,6 4 1 15,-2 0-1-15,10 1-1 16,13 1-1-16,-4-4-1 16,-1 0 1-16,2-2-1 15,0-3 0-15,28 30 0 16,20-11 0-16,0 2 1 16,-42-17 6-16,8 1 4 0,18 6 1 15,32-42-1-15,4 44-6 16,4-2-3-16,13-1-2 15,11-3 0-15,20-2 0 16,8-3 0-16,19-1 1 16,6 2-1-16,9 7 1 15,8 1-1-15,3 0 0 16,9 1 0-16,9 1 0 16,10 2-1-16,14 5 1 15,1 1-1-15,10 1 1 16,0-4 0-16,7 0 1 15,6-3 0-15,10 0 0 16,-4 4 0-16,-4 0-1 16,-5 4 0-16,-15 3-1 15,4 2 1-15,1 5 0 0,-13-5 0 16,4 3 1-16,-6-3 0 16,-6 0 0-16,-4-2 0 15,-7-2 2-15,-5 1 2 16,-9 2 5-16,2 1 1 0,-20-3 1 15,-4 0-4-15,-16-6-4 16,-4 3-1-16,-5-5-1 16,-5 0-2-16,-11-2-42 15,-8-3-37-15,-10 4-94 16,-5 0-117-16,-23-3 185 16</inkml:trace>
  <inkml:trace contextRef="#ctx0" brushRef="#br0" timeOffset="145090.94">18895 16549 151 0,'29'4'78'0,"4"4"-18"16,5 3-14-16,11-7-19 16,6 0-6-16,7-5-7 15,-1-9-3-15,11-1 1 16,-2-1 1-16,13-6 3 16,8-2 3-16,-2-2 4 15,5-1-1-15,-3 9-2 16,2 5-2-16,4 10-6 15,-6 9-4-15,2 10-2 16,-3 2-3-16,-3 2-2 16,10-4 2-16,-7-6-2 15,-1-2 1-15,-1-11 0 0,-5 2 1 16,9-3 1-16,-1-7 0 16,2 4 1-16,0-3-1 15,-8-1-1-15,6 7 0 16,-1-5-2-16,-2 5 0 0,-1 5 0 15,-3 1-1-15,-4 7 0 16,1-1 1-16,-5-1 0 16,1-4 0-16,5-3 0 15,0-3 0-15,12-1-1 16,7-2 0-16,-1-7 0 16,5 1 0-16,2-2 0 15,0 7 0-15,2 1 1 16,3 1 0-16,3-5-1 15,-2 1 1-15,2-1-1 16,1 1 1-16,-5-3 0 16,0-3-1-16,-1-2 2 15,-4 0-1-15,0 4 1 16,-7 3 1-16,-3 2-2 16,-6 2 1-16,-11 4-1 15,-6-2-1-15,-22 0 1 0,-4-4-1 16,-14-1 1-16,-8 0 0 15,-14 1 1-15,-9 1 1 16,-13-2-1-16,-6 3 2 16,-8 2 0-16,-12 0-2 15,1 1 2-15,-6 0-3 16,-19-2 2-16,-3-3-2 0,-20-3 0 16,-3-1 1-16,-2 4-3 15,-8 2 1-15,-17 3 0 16,-11 0-2-16,-2 6 2 15,0-1 0-15,-3 0 1 16,4-2-1-16,-8-4 1 16,1-1 0-16,2-1 0 15,-1-3 0-15,-12 2 1 16,-4 3 0-16,6 5 3 16,-10 0-2-16,5 10 0 15,1 1-2-15,-5 0-1 16,3 3 1-16,3-4-1 15,1-1 0-15,-7-3 0 16,6 1 0-16,6 0 2 0,-6 0-1 16,12 4 2-16,1-5 1 15,11 3-3-15,0-7 1 16,15 4-1-16,4 4-1 16,5-8 0-16,14 5 0 15,5-5 1-15,4-1-1 16,4 2 1-16,4 2 4 15,12 2 0-15,6-1 0 16,13-2 0-16,-2-2-4 0,19-1 1 16,6-2-1-16,2-2-1 15,13 4 0-15,0-3 0 16,0 3 1-16,15 1 0 16,0 0-1-16,7-2 0 15,10 0 0-15,4-2 0 16,6-3 0-16,12 0 1 15,5-1-1-15,4-2 0 16,4 0 1-16,3-4-1 16,-2-1 1-16,19 3-1 15,3-1 0-15,1 4 1 16,10 1-1-16,-2-2 0 16,9 0 0-16,4-1 0 15,-4-2 0-15,1-5 0 16,-5 0 0-16,6 3 1 0,2 1-1 15,-2 1 0-15,0 3 0 16,-3-2 0-16,4 3 0 16,4 1 0-16,3 0 1 15,2-4 0-15,2-2-1 16,3 1 0-16,4-4 0 16,5 3 0-16,-2 2 0 0,0-3 0 15,-5 2 0-15,-4 3 0 16,-4-4 0-16,-2 6 0 15,-5 0 0-15,-6 2 1 16,-2 0-1-16,-4-1 0 16,0 0 1-16,-8-11-1 15,2 6 2-15,-10-2-2 16,-10 0 0-16,-9-3 0 16,-12 0 1-16,-14 3 0 15,-7 3-1-15,-17 7 1 16,-8 2-1-16,-17-6 3 15,-6 1 1-15,-9-5 0 16,-7-4 0-16,-4 1-2 16,-7-7-1-16,-10-3 1 15,-4 0-2-15,-10-1 1 16,-13 1-1-16,-13 9 4 0,-10 6 4 16,-11 6 2-16,-1 6 0 15,-8 0-2-15,-5-5-2 16,0-3-2-16,6-2-3 15,0-10 0-15,4 1 0 0,-2-3 0 16,-10-1-1-16,-6 9 3 16,1-1 2-16,-16 6 9 15,13 1 4-15,-11 4 1 16,-3 0-2-16,-1 2-7 16,-8 1-3-16,26-3-5 15,-5-2-1-15,5-2 0 16,7 0-1-16,-2-1 1 15,5 2-1-15,4 4 1 16,-4-4 1-16,13 6 1 16,-3-2 0-16,5 5 0 15,5 1 0-15,0-1 0 16,9-3-2-16,10-6 0 16,3 0-1-16,-2-2 1 15,1 8-1-15,1-1 0 16,2-1 0-16,2 5 1 15,-4-9-1-15,-4 7 0 0,0 1 0 16,3-5 3-16,7 6 3 16,18-1 5-16,-1-7 2 15,13 3-2-15,7-2-3 16,7-3-5-16,12 6-2 16,10-6 0-16,6-1-1 0,12-1 0 15,6-3 0-15,17 4 0 16,9 0 0-16,6-3 0 15,7 1 0-15,9-1 0 16,8-3 1-16,22 4 0 16,1-2-1-16,12 3 0 15,-1-1 0-15,8 3 0 16,6-1 0-16,-1 1 0 16,6 5 1-16,-2 1-1 15,2-3 0-15,-2-4 0 16,3-2 0-16,0-1 1 15,-3 1 0-15,-1 0-1 16,-4 2 0-16,-5 5 1 16,0 9-1-16,-5 1 0 15,0 2 0-15,1-1 1 0,1-7-1 16,5 0 0-16,4-7 0 16,3-5 0-16,4-1 0 15,0-3 1-15,-6-3-1 16,3 5 0-16,-4 2 0 15,-8 6 1-15,-4 5-1 16,-15 0 1-16,-1 1-1 16,0-5 0-16,-4-4 0 0,7-1 1 15,-3-4-1-15,2 1 0 16,7 4 0-16,-13 0 1 16,-1 0-1-16,-11-4 2 15,-2-1-1-15,-3-1 0 16,-5 0 0-16,-8 1 0 15,-6-3 1-15,-17 6-2 16,-8-3-6-16,-15-1-93 16,2 10-96-16,-25 7 119 15</inkml:trace>
  <inkml:trace contextRef="#ctx0" brushRef="#br0" timeOffset="34989.54">1219 8959 203 0,'-12'13'128'15,"4"-1"4"-15,3 0-18 16,2-1-24-16,-3-4-2 0,4-1 9 16,1 1 1-16,6 2 6 15,4-2 0-15,12 6-7 16,5 3-7-16,13 7-16 15,7 3-13-15,10-1-22 16,3 3-7-16,-1-3-13 16,0 0-2-16,0 0 0 15,-5-3 1-15,5-2 1 16,-1-5-1-16,-1-2-1 16,3-1-2-16,-9-12-2 15,-6 0 6-15,-1-5 11 16,0-6 8-16,-2 3 15 15,4 2 3-15,-4 3-3 16,-2 1-5-16,2 3-15 0,-4-1-8 16,-2 2-12-16,0 4-3 15,-8-5 1-15,-4-2 3 16,-6-3 7-16,-5-5 2 16,0 3-2-16,8 10-3 15,-10-4-10-15,-5 0-3 16,0 0-1-16,-6-4-2 15,1 4 0-15,0-1-2 16,0 0-24-16,0 0-27 16,0 0-63-16,0 0-42 0,0 0-109 15,0 1-40-15,6 1 187 16</inkml:trace>
  <inkml:trace contextRef="#ctx0" brushRef="#br0" timeOffset="36368.88">2298 9502 273 0,'-5'3'181'0,"3"1"12"16,2-2-31-16,0-2-38 15,0 0-21-15,0 0-19 16,0 0-2-16,19 0 2 16,39-1 1-16,-22-4-5 15,3 4-5-15,-5-4-21 16,1-3-12-16,-5-4-17 16,-3-3-9-16,7-3-8 15,-7 2-1-15,5-1 1 16,-6 0 8-16,-4-1 14 15,1 4 4-15,-7 1 7 16,0 2-3-16,-8 1-3 16,-5-3-3-16,-5 1-3 0,-7 2 0 15,-10-5-4-15,-4 6-4 16,-13-4-3-16,-6-9-5 16,-4 7-7-16,-2-8 1 15,11 10-5-15,3 3 1 16,3 1 1-16,4 3 1 15,-9-4 5-15,1-4-3 16,-2-1 1-16,-3-5-2 0,7 3-4 16,5-2 1-16,11 4 3 15,5 1 1-15,6 4 6 16,2 3-1-16,4 3-1 16,2 3-3-16,3-3-4 15,-5 3-2-15,0 0-1 16,12 1-1-16,14 0 0 15,30 5 1-15,-13 3 0 16,1 2 0-16,-1 1-1 16,-7-1 0-16,-6-1 0 15,-6-5 0-15,1-3 1 16,8 2-1-16,-5-2 1 16,7 4-1-16,-3 6 1 15,-3 2-1-15,2 4 2 16,-1-1-1-16,4 0 0 0,1-5 0 15,-5-3-1-15,-1-6 2 16,-7-4-2-16,-5 1 1 16,-1 0 0-16,-9-2 0 15,-1 3 3-15,-2 0-1 16,-2 1 2-16,-2-1-1 16,-1 0 1-16,0-1 1 0,-4-1-1 15,-11-1-2-15,-30 0 1 16,27 11-2-16,-6 6-1 15,-1 9 0-15,-3 2 0 16,0 7 0-16,-5 5 1 16,-3-3-2-16,-5 4 1 15,-1-2-1-15,0-6 0 16,1-1 0-16,7 0 0 16,7-3-1-16,-8-2 1 15,4-3 0-15,0-3 0 16,-3-3 0-16,14-1 0 15,2-1 0-15,7-1-1 16,2-4 1-16,5-8 0 16,5-4 0-16,7-10 0 15,7-2 0-15,11 1 0 16,5-4 0-16,14 5-1 0,4 0 1 16,-4-3 0-16,2 1 0 15,0-1 1-15,-3-2-1 16,11 3 2-16,1-1-1 15,-2-2-1-15,5 6 1 16,-6-7-1-16,2 7 1 16,-5 2 1-16,-4-6 1 0,0 7 0 15,-7-5-2-15,-10-1 2 16,-7 5-1-16,-13 0 3 16,-8 5 2-16,-17 0 4 15,-6 2 4-15,-6 5 1 16,3-1 0-16,-14-2-7 15,12 2-2-15,-6-2-5 16,-14-1-3-16,-1 5-55 16,-15-2-49-16,-11 0-115 15,6 7-72-15,6 6-108 16,2 3 239-16</inkml:trace>
  <inkml:trace contextRef="#ctx0" brushRef="#br0" timeOffset="36912.96">1118 9046 49 0,'-15'-2'57'0,"5"1"62"15,0 2 13-15,8 4 16 16,-3-2-10-16,2 1-25 15,4 1-8-15,5-3-7 16,13 5-2-16,15 0-2 16,9 2 0-16,19 4-6 15,7-1-7-15,9 4-16 0,0 2-11 16,8-4-20 0,0 3-7-16,7 0-13 0,4 0-4 15,-14 4-3-15,-1-1 1 16,-12-3 13-16,-5 0 7 15,3-5 16-15,-3-4 5 16,4 5-3-16,-3-3-2 16,-11-3-9-16,-6 2-4 15,-11-2-11-15,-3-6-6 0,0 0-8 16,1 0-4-16,-7-1-75 16,-1 6-72-16,1 0-169 15,-5 0-157-15,-10 6 292 16</inkml:trace>
  <inkml:trace contextRef="#ctx0" brushRef="#br0" timeOffset="37645.68">124 8921 270 0,'-21'-4'193'0,"11"8"22"16,0 3-15-16,14 7-19 15,7 1-1-15,7-2-11 16,3-5-13-16,-1-9-26 15,10-5-18-15,11-7-28 16,5-1-13-16,8-8-32 16,4 1-11-16,-1 0-15 15,-5 0-7-15,-14 3-17 0,-10-3-41 16,-7 7-121-16,-8-3-65 16,1 6-151-16,-4 2 224 15</inkml:trace>
  <inkml:trace contextRef="#ctx0" brushRef="#br0" timeOffset="37873.07">378 8759 433 0,'-2'6'231'0,"1"12"-61"16,1 8-8-16,6 16-31 15,-3 8-18-15,4 6-38 16,-2 3-21-16,0-6-34 16,2-2-16-16,2-9-58 15,0-3-39-15,2-2-90 16,0-1-67-16,1 5 164 16</inkml:trace>
  <inkml:trace contextRef="#ctx0" brushRef="#br0" timeOffset="38350.11">671 8769 237 0,'-9'20'162'16,"4"0"-23"-16,-4 13 22 15,3 5-9-15,2 9 0 16,-6 0 9-16,4 0 3 15,0-1-6-15,3-9-11 16,5-2-16-16,0-11-20 16,3-2-13-16,-2-7-10 15,2 2-10-15,3-5-6 0,-1 2-8 16,8-5-11-16,-1-7-7 16,8 3-10-16,1-8-4 15,0-1-12-15,2 0-2 16,4-5-10-16,-2-2 0 15,0 1-4-15,2 1-3 16,-13-6-53-16,-1 1-75 16,0-6-194-16,-2-4-95 0,-1-10 243 15</inkml:trace>
  <inkml:trace contextRef="#ctx0" brushRef="#br0" timeOffset="39432.34">1073 8645 554 0,'-18'6'286'15,"-4"3"-120"-15,-1 4 7 16,-5 4-18-16,0 1-48 16,11 2-15-16,6-1-41 15,7-3-10-15,10 3-11 16,8-7-4-16,9 1-6 15,4 1-9-15,-1-4-5 0,-2 6-2 16,-1 5 11-16,-4 3 13 16,-1 11 32-16,-6-2 15 15,-12 3 12-15,4 1-5 16,-4-1-16-16,-8 0-13 16,-1-5-20-16,-3-2-6 15,0-6-12-15,3-7-3 16,-2-5-4-16,4 1-2 0,-10-7-3 15,8 3 0-15,0 2-2 16,-2-6 0-16,3 8 0 16,1-3-1-16,7 0 0 15,-5-3-1-15,13-5-1 16,-8-5 0-16,8-1 0 16,4 0 1-16,-3-11 1 15,5 2 0-15,-5-8 1 16,7-1 0-16,-4-2 0 15,5-1-1-15,-2-4 2 16,1 2-1-16,3-3 1 16,-2 0 0-16,-7 0-1 15,-4 1 1-15,-6 2 0 0,-1 3 2 16,-4 11-1-16,-8-2 3 16,2 15 0-16,-8 0 0 15,-4 2 0-15,10 7-3 16,-8-4-1-16,6-2-2 15,1-5 0-15,-3-9-1 16,6-5 1-16,-5-4 0 16,6 1 0-16,0-2 0 15,7 0 0-15,5-1-2 0,3 0 1 16,4 2-1-16,-1 1 2 16,3 6 0-16,7 3 0 15,1 2 0-15,8 4 1 16,1-3-2-16,0 1 1 15,2-1 1-15,-7 1-1 16,0-1 2-16,-10-1-1 16,-3 2 3-16,-5 0-1 15,-4 1-1-15,-3 2 0 16,-4 0 1-16,-6 2-1 16,-3 1 2-16,-4 1 1 15,-7 1-3-15,-3 7-1 16,6 3-1-16,0-1-1 15,4 2 0-15,5-1-1 0,-5-5 2 16,8 9 0-16,1-3 0 16,3 3 0-16,6 3-2 15,-1-4 0-15,3 3-1 16,6 3 1-16,5 3 0 16,7 0 1-16,-1 1 0 15,3 0 0-15,-1-3-1 0,4 5 2 16,3-4-1-16,-6 1 1 15,-2-3 1-15,-6-3-1 16,-1 0 3-16,-5-6 0 16,-2-1 2-16,-4 0 5 15,-2-1 0-15,-6 0 0 16,-4-3 0-16,-8 1-9 16,-1 2-18-16,-3-3-85 15,1 3-53-15,5-2-140 16,-5-2-48-16,6 1-138 15,-3-3 285-15</inkml:trace>
  <inkml:trace contextRef="#ctx0" brushRef="#br0" timeOffset="39961.74">658 8762 194 0,'2'-2'136'0,"0"3"11"15,4 7-17-15,-2 7-28 16,0 8-5-16,1 16-9 16,-1 9-1-16,-4 4 6 15,2 2 5-15,-1-3 0 16,-1-5-3-16,0-2-10 15,-1-7-7-15,0-5-5 16,1-5-6-16,4-7-3 0,-2-8-5 16,4-7-2-16,3 1-1 15,7-6 5-15,4 0 2 16,2-5-1-16,2 1-5 16,2-4-14-16,2 1-10 15,1 0-15-15,0-3-7 16,-7 6-8-16,-5-2-5 15,-8 1-92-15,-6-1-50 0,-6 0-147 16,-8 2-60-16,-5-1 225 16</inkml:trace>
  <inkml:trace contextRef="#ctx0" brushRef="#br0" timeOffset="40326.17">194 9091 149 0,'-9'-7'133'0,"2"-4"16"15,4 1-21-15,3 2-19 16,8-3-13-16,5 0 5 16,9 1 13-16,6-3 9 15,6-3 5-15,4-4-9 16,11-6-23-16,-1-5-22 16,5 4-37-16,-3 1-13 0,-15 3-17 15,-1 5-12-15,-20-1-45 16,-1 7-31-16,-2 6-80 15,-8-2-34-15,-1 14-135 16,-2-6 203-16</inkml:trace>
  <inkml:trace contextRef="#ctx0" brushRef="#br0" timeOffset="40555.18">-3670 8929 210 0</inkml:trace>
  <inkml:trace contextRef="#ctx0" brushRef="#br0" timeOffset="40878.08">121 8986 364 0,'6'2'227'0,"2"-6"-21"16,7 0-70-16,6-2-31 15,1-3-48-15,6 1-21 16,3-4-26-16,-1 3-4 16,5-5-14-16,-2 3-12 15,0-1-46-15,0-5-29 16,-6 6-104-16,-7-6 121 16</inkml:trace>
  <inkml:trace contextRef="#ctx0" brushRef="#br0" timeOffset="41314.89">360 8979 216 0,'36'11'173'0,"-25"0"6"0,6 3-27 15,-1 6-22-15,-3 5-34 16,-1 2-8-16,-2 9-17 16,4 4-11-16,-1-3-19 15,-4-2-11-15,-1-1-36 16,-8-6-32-16,1-1-84 15,7 1-65-15,-6-10 115 16</inkml:trace>
  <inkml:trace contextRef="#ctx0" brushRef="#br0" timeOffset="41791.18">719 8820 111 0,'-8'5'127'16,"2"5"25"-16,-1 3-13 15,0 1-21-15,3 13-26 16,-1 0-4-16,2 5-3 16,3 6-3-16,3 1-9 15,1-1-6-15,3 0-9 16,-1 1-1-16,-1-9 5 15,4 2 3-15,0-11 7 16,1-4-2-16,6-7-15 16,-1-6-8-16,0-8-17 15,2-5-7-15,5-1-11 16,0-6-2-16,8 5-9 0,0-3-14 16,-4-1-64-16,2 2-48 15,-4-3-108-15,3 3-72 16,-7-8 196-16</inkml:trace>
  <inkml:trace contextRef="#ctx0" brushRef="#br0" timeOffset="42137.93">1104 8662 225 0,'-4'-4'153'0,"-1"2"-23"15,-4-4-2-15,-1 6-32 16,0 6-23-16,-6 9-10 16,-1 6-1-16,2 7 6 15,1 5 6-15,10 0 7 16,4-2-6-16,7-7-22 15,5-3-16-15,7-6-23 0,-2 0-7 16,2 1 0-16,0 2-1 16,-5 0 0-16,-1 1 2 15,-2 2-12-15,-9-1-18 16,-2 3-79-16,-7 1-55 16,4-6 93-16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3T15:50:42.13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2755 9048 93 0,'44'6'43'0,"-52"-2"-29"16,0-1-3-16,1 2 1 15,3 2 17-15,1 1 37 16,-1-1 18-16,-2-4 20 16,-2 0-5-16,0-2-23 15,2 1-13-15,0 0-24 16,-2-2-11-16,2-2-14 16,-3-1-5-16,3-3-7 15,-1 2 0-15,-3-3-2 16,0 3 0-16,-1 3-1 15,2-1-1-15,1 2-5 16,-2 0-5-16,1 0-30 0,-1 1-32 16,1 2 49-16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8T15:05:45.73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24045 6864 482 0,'9'-39'335'16,"2"-3"-22"-16,-9-4-81 15,-1-5-40-15,2 15-50 16,-2 7-18-16,9 15-11 16,-6 4-6-16,-4 5-18 15,0 3-8-15,-2 0-26 16,1 2-10-16,0 1-14 16,0 27-1-16,-3 69 8 15,-2-23-1-15,-11 11-6 16,-6-1-6-16,7-4-12 15,4 1-3-15,7-7-2 0,5-2 0 16,0-10-3-16,-3-10-5 16,3-10-43-16,-2-8-46 15,2-9-161-15,2-6-166 16,3-6 262-16</inkml:trace>
  <inkml:trace contextRef="#ctx0" brushRef="#br0" timeOffset="717.43">24347 6610 754 0,'16'-16'344'0,"-2"12"-163"16,-3 2-22-16,2 4-55 15,-6 7-22-15,1 12-22 16,6 12 0-16,-3 20-1 16,-9 4-7-16,7 13-11 15,-3 3-6-15,-9-8-9 0,7 4-2 16,-8-4-3-16,-7-8-2 15,2 2-4-15,3-10-1 16,4-11-3-16,2-5-1 16,1-17-1-16,-2-1 1 15,-2-13 6-15,-3-2 3 16,-1-13 5-16,0 1 3 16,-4-24-1-16,1-3-1 15,5-20 5-15,5-11 3 0,-1-4 10 16,3-6 1-16,15 10-8 15,-7 0-8-15,12 11-15 16,-1 3-6-16,-8 4-3 16,9 8-1-16,1 4 0 15,9 3-1-15,5 6-1 16,0 2 0-16,0 12-1 16,-4 2 0-16,-6 18-1 15,-1 8 1-15,-4 12 1 16,-7 8 0-16,-1 10 2 15,4 9-1-15,-7 1 0 16,5 11 0-16,-8-5 5 16,-8-4 7-16,0-1 27 15,-15-12 13-15,-4-5 20 16,-5-6 4-16,-10-6-3 16,2-1-7-16,-9-4-16 0,0-4-11 15,-2-11-21-15,2-3-6 16,9-3-9-16,7-5-3 15,8 0-24-15,6 1-34 16,-1-1-105-16,2 3-84 16,7 5 148-16</inkml:trace>
  <inkml:trace contextRef="#ctx0" brushRef="#br0" timeOffset="12492.47">23326 8112 433 0,'-1'0'280'16,"-9"15"-20"-16,-21 57-77 15,17-21-12-15,4 9-39 16,1-1-12-16,2-3-27 15,1-6-18-15,6-8-26 16,1-4-13-16,7-8-11 16,2-5 1-16,4-11 20 15,0-11 12-15,6-11 11 16,2-9 2-16,2-9-7 16,3-1-4-16,2-7-6 15,6 0-4-15,-1-8-6 0,-2-5-5 16,2-7-8-16,-11-6-1 15,0-1-2-15,0 1 0 16,-5 11 2-16,1 11 6 16,-5 12 1-16,-1 9 2 15,-5 8-2-15,-2 2-6 16,-1 9-8-16,-3 3-4 16,-2 7-8-16,0 7-3 15,-1 20-1-15,-2 7-2 0,-1 9-1 16,-1 6-1-16,1-8 0 15,2-3-1-15,1-7-12 16,-1-3-21-16,-1-8-65 16,-4-4-42-16,5-3-143 15,-2-2-102-15,7-3 244 16</inkml:trace>
  <inkml:trace contextRef="#ctx0" brushRef="#br0" timeOffset="13137.33">23923 8111 658 0,'10'-9'350'15,"-5"2"-37"-15,1 4-119 16,1 6-51-16,3 5-31 16,-2 13-53-16,1 6-12 15,-1 17-9-15,-7 4 1 16,1 10-4-16,-4 1-6 16,-2-6-14-16,2 0-3 0,-3-12-4 15,3-3-1-15,3-4 0 16,-1-5 1-16,1-5-1 15,-1-3 2-15,-1-12 6 16,-1 0 9-16,-4-9 15 16,5-10 2-16,-1-8 6 15,0-10-2-15,13-11-1 16,-1-3 3-16,-3-20-6 16,4-7-8-16,-3-7-15 15,6 1-7-15,6 16-7 16,5 9-2-16,-2 17-1 15,-1 5-1-15,3 7 1 16,0 6-1-16,-1 1 0 16,2 5-1-16,-3 6-1 0,0 5 0 15,-5 15 0-15,-4 12 2 16,-4 19 12-16,-6 7 6 16,-7 11 9-16,-3-4 1 15,-10-4-3-15,-3-1-4 16,-3-10 17-16,-1-2 6 15,-3-11 5-15,-1-6 2 16,-4-6-19-16,-7-7-10 16,5-8-11-16,3-7-10 0,10-11-57 15,6-6-39-15,-6-10-155 16,9 2 74-16,-1 1 89 16</inkml:trace>
  <inkml:trace contextRef="#ctx0" brushRef="#br0" timeOffset="13715.6">24544 8119 811 0,'2'35'390'0,"2"11"-120"15,-6 8-40-15,-5 7-28 16,-2-4-31-16,1-2-46 16,-4-5-13-16,2-8-21 0,9 0-14 15,-6-5-20-15,7-4-9 16,-2-9-10-16,-7-5 0 16,11-5-4-16,-6-11-2 15,-1-11-3-15,0-9-5 16,8-15-9-16,0-3-4 15,12-15-5-15,4-7-1 16,-8-18-4-16,5-5 0 0,2 0-2 16,3 5-2-16,7 17 0 15,4 6 0-15,0 16 0 16,1 4 1-16,8 7-2 16,5 7-1-16,-1 5 1 15,-4 3-1-15,-12 4 4 16,-4 8 1-16,-6 10 1 15,0 8 3-15,-16 10 12 16,-4-1 9-16,1 12 14 16,-9 4 8-16,0 3 9 15,2 3 5-15,-12-10 8 16,0-7 2-16,-5-10-8 16,-8-8-10-16,-7-4-19 15,-2-5-11-15,3-5-13 16,6-2-3-16,5-11-15 15,4 4-24-15,6-7-70 16,-1-1-58-16,8 5 122 0,4-9-16 16</inkml:trace>
  <inkml:trace contextRef="#ctx0" brushRef="#br0" timeOffset="19484">16496 13419 227 0,'-34'-28'167'0,"26"26"15"15,0 2-12-15,2 0-33 16,-2 0-15-16,5 0-17 16,-6-1-4-16,9 1-15 15,-1 0-7-15,-2 0-20 16,3 0-10-16,0 0-18 16,0-1-8-16,11 0-3 15,17-1-1-15,34 0 2 16,-25 1 3-16,3 1 8 15,4 0 3-15,8 4 0 16,-2-1-4-16,0 0-12 16,-9-3-4-16,0-1-5 15,-4-1-2-15,-2 0-2 16,4 2-2-16,-12-1 0 16,0 1-1-16,-4-1 2 15,-1 1 0-15,2 0 1 16,2-1-1-16,8 1-1 15,0 1-2-15,-2 0 4 16,4 1 3-16,-8 0 8 0,4 0 2 16,9 3 3-16,-3-3 0 15,4-1-2-15,2 0-1 16,-2-3-3-16,0 0 1 16,8-3-2-16,-3 2 2 15,5-2 0-15,9 0-2 0,4-2-1 16,6 0-4-16,16 1-3 15,-1-1-1-15,6 4-1 16,7-4 0-16,-4-3 2 16,5 3 0-16,4 2 3 15,0 1 2-15,3 2 3 16,-1-1-2-16,7-1-3 16,0 0-2-16,2-1-4 15,4 2-1-15,2 1 0 16,2 1 1-16,-3 0 0 15,-2-3 1-15,-5-3 4 16,-8 2 3-16,9 1 1 16,-3 3 0-16,3 0-4 15,7-1-2-15,-4-7-3 16,1 1 1-16,4 5-2 16,-4 1 0-16,-6 2 1 15,-6-2-1-15,-19-3 0 16,-1 0 0-16,-12 2 1 0,-1 5 0 15,-15 3 1-15,-8 1-1 16,-13 3-20-16,-10 1-54 16,-17 3-135-16,-13 3-102 15,-29 13 177-15</inkml:trace>
  <inkml:trace contextRef="#ctx0" brushRef="#br0" timeOffset="20446.18">11969 14681 434 0,'63'-21'145'0,"-34"11"-120"15,5 5 10-15,2 2 54 16,0-1 17-16,6 3-3 15,0-8-6-15,4 5-45 16,3 3-12-16,9 4-14 16,-4-1-2-16,4-2 1 15,-3-3 2-15,0-6 9 16,3 4 4-16,3 0 5 16,6 2-1-16,3 2-11 15,4 1-6-15,-5 1-11 16,-4 3-5-16,4-3-5 15,7 3-1-15,7-2-3 16,-27-4 1 0,1 1 26-16,47 2 18 0,12-4 15 15,-16-3 5-15,1 18-19 16,-4-3-15-16,-2 6-14 0,4 6-4 16,1-11-8-16,4 1-2 15,4 2-3-15,-1-3 1 16,0 2-1-16,-1 1 1 15,-4-6 6-15,2-1 4 16,-9 2 10-16,4-5 4 16,-3 3 2-16,-3-3-1 15,1-1-9-15,-6-1-4 0,3 3-6 16,-5-1 0-16,-7 0-1 16,-6 0-1-16,-17 0 1 15,-7 1-1-15,-13 0-1 16,-5 0 2-16,-5 0 7 15,-3 2-57-15,-6 1 35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8T15:07:07.43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18860 9661 799 0,'-24'-5'375'0,"6"2"-85"15,7 3-142-15,2 4-19 16,4-2-2-16,7 5-24 16,-2-3-12-16,5-4-19 15,-7 0-10-15,2 0-14 16,0 0-5-16,0 0 0 16,11 20 1-16,14 36-2 15,-16-23-3-15,3 1-9 16,2 3-5-16,4 0-6 0,2 4-3 15,3 6-6-15,-1 8 0 16,-2 6-2-16,1 5-1 16,-3-2-2-16,3 0 0 15,2-10 2-15,-2 0 1 16,2-1 4-16,-2-4 3 16,-4 3 2-16,3 3 1 15,-8 1 0-15,-1 5 1 16,-2 5 5-16,-2 0 3 0,-2 0 0 15,-10-4-1-15,-5 0-7 16,-3-1-3-16,-4 2-2 16,3-1 1-16,-7-5 1 15,-6-1-2-15,0-3 0 16,0-6 3-16,4-2 3 16,2-3 1-16,-1 1 0 15,0 1-1-15,-6-4-3 16,-3 6 1-16,0 2 0 15,-8-1 2-15,6 5 5 16,4-7-1-16,0-9 1 16,5-2-4-16,-6-9-4 15,-2-2-2-15,-1-4-3 16,1-2-3-16,9 0-5 16,0-3-1-16,7-2-2 15,3 0-1-15,5-2 0 16,0 0-22-16,2-8-77 0,0-3-58 15,5-6 255-15,2-12-120 16</inkml:trace>
  <inkml:trace contextRef="#ctx0" brushRef="#br0" timeOffset="2724.83">12218 12647 327 0,'-37'31'178'0,"37"-26"-34"16,4-2 12-16,5 3 26 15,2-3-29-15,5-3-31 16,2 5-14-16,6-2-43 16,5 0-16-16,15 6-25 15,4-7-8-15,20-1-8 16,5-5-3-16,9-13-4 16,12 2 6-16,11-6 35 15,5 6 17-15,5 5 28 16,8 0 3-16,-4 7-27 15,5-1-16-15,5 4-24 16,-1 0-10-16,12 0-8 16,2-5-3-16,18 2-1 15,3-3 0-15,5-2 1 16,5-2 0-16,3-3 1 0,-2 2-1 16,1 2-2-16,-2 4 1 15,-6-1 0-15,1 2 1 16,-9-1 0-16,-10 5 1 15,-9 0 1-15,-6 3 1 16,-13-1 0-16,-6 1 1 16,-6 2-1-16,-8-2 0 15,-14 7-1-15,-6-2 0 0,-26 2-1 16,-3 2 1-16,-20-5 0 16,-8 0 2-16,-13 0 8 15,-11 1 13-15,-16-1 17 16,-7-1 3-16,-14 3-1 15,-3-3-12-15,-15-2-17 16,-13 0-5-16,-14-4-6 16,-12 0-1-16,-4 2-1 15,2-1-1-15,-15-2 1 16,-7-3 0-16,-10-3-1 16,-4 3 0-16,-5 5-1 15,-4-5 1-15,-5-3-1 16,-3-3 0-16,-3-4-1 15,8 2 0-15,-13 2 0 16,2 7 0-16,-4-5 0 16,-10 3-1-16,6 8 1 15,0-6-1-15,-3 9 0 0,6 2 0 16,3-4 0-16,0 5 0 16,4-3 0-16,6-1 0 15,-2 0 1-15,3 2 0 16,15-4 1-16,4 2 1 15,8-2 1-15,9 2 3 16,9-3 4-16,6 2 0 0,23-2-1 16,7-2-1-16,15 0-3 15,6-3 0-15,9-1 0 16,9 1-1-16,10-1 0 16,11 1-2-16,13 1-3 15,6-3-2-15,20 0-1 16,6 0 1-16,22-2 0 15,11 4 0-15,16-2 1 16,15-2 0-16,16-1 0 16,5-4 0-16,16 4 0 15,4 0 1-15,10-3-1 16,7 3 0-16,10-3 1 16,3 0 0-16,5 4 0 15,0 1 0-15,-1 6 0 16,0-2 0-16,-7 2 0 15,-3 1 0-15,-10 1 1 16,-6 4 0-16,-13 3-1 0,-2 0 1 16,-18 1-1-16,-5 0 0 15,-8 4 1-15,-10-3-1 16,-3 5 1-16,-10-2 0 16,-19-2 0-16,-12 1 1 15,-23-3 0-15,-14-1 1 16,-14-2 3-16,-2-1 3 0,-13 1 2 15,-3 1 1-15,-16-5-2 16,-14 2-1-16,-17-1-3 16,-8-2-1-16,-17 0-1 15,-2-2-1-15,-19-1-1 16,-6 1 0-16,-15-1 0 16,-6-4-1-16,-12 2 0 15,-5-9 0-15,-4-1 0 16,-2 4 1-16,4-1 1 15,0-3 0-15,-12 5 1 16,2-1 1-16,0 2-1 16,-3 3 0-16,13-2-1 15,-1-1 1-15,0-2-1 16,4 1 0-16,8-3 0 16,4 1-1-16,10-2 1 15,10 1-1-15,10 2 1 16,11-1 3-16,15 4 9 15,6-3 4-15,13 1 8 0,9-1 1 16,25 4-3-16,8 0-4 16,19 1-7-16,8 2-4 15,20-1-8-15,13-1-2 16,30 1 0-16,12 2 0 16,24-2 2-16,9 1-1 15,23 2-1-15,13-3 1 0,20 0 0 16,14 1 0-16,8-5-1 15,12 2 2-15,5 3-1 16,-2-2 1-16,1 6 4 16,-17-2-1-16,1 6 2 15,-1 2 0-15,-15 4-1 16,2 2-1-16,-18-3 0 16,-15 2-1-16,-8 2-45 15,-9 2-60-15,-20 4-145 16,-4-7 149-16</inkml:trace>
  <inkml:trace contextRef="#ctx0" brushRef="#br0" timeOffset="12648.07">11712 11143 718 0,'-22'-4'195'16,"11"-18"-236"-16,18 5-61 16,0-5-33-16,8 0 35 15,0-1 1-15,1 4 56 16,0 0 36-16,-4 5 6 15,-5 2 0-15,-7 3 2 16,0 3 10-16,-8 4 52 16,-3 2 22-16,-4 3 33 15,2 2 5-15,5-2-32 0,3 2-13 16,9-3 0-16,3 0 0 16,10-1 9-16,4-1 4 15,9 0-14-15,4-1-5 16,10 2-1-16,5 0 1 15,-2 3-5-15,2-1-7 16,-6-1-15-16,3 3-5 16,8-2-6-16,1-2-2 0,19-1-7 15,7 1-5-15,11-1-10 16,11 0-2-16,3 0-4 16,6 0 0-16,4 2-2 15,-3 1 0-15,6 2 0 16,-2 1-1-16,0 0 0 15,6-3 1-15,10 0 0 16,1-1 0-16,11-4 0 16,0 2 0-16,6 0 0 15,-5 0 1-15,3 4 1 16,12-1 1-16,-10-1 6 16,2 0 2-16,3-2-2 15,-7 1 0-15,1-1-5 16,8-1-1-16,-4-1-3 15,-1-2 1-15,4 1-2 16,-8 1-1-16,-4 2 2 16,0 2-2-16,-5 1 0 15,3 1 1-15,-3-1-1 16,0 3 1-16,-4-3 0 0,-4 1 0 16,-3-1 0-16,-1 1-1 15,-3-2 1-15,-4 2 0 16,-8 0-1-16,-4 0 0 15,-12 7 0-15,-5 1 0 16,-12 4 1-16,-10-2 0 0,-13 0 1 16,-8 0 1-16,-12-2 0 15,-5 2 1-15,-14-6 1 16,-4 0 1-16,-13 0 8 16,-8-1 6-16,-12-1 8 15,-1 0 5-15,-18 2 3 16,-6-2-1-16,-11-1-3 15,-5 3-3-15,-6-6-11 16,-3-2-3-16,-4 3-7 16,-12-4-2-16,-4-2 0 15,-1 1-1-15,-20-6-2 16,-2-1 0-16,-11 2-1 16,-4 2 0-16,-10-1 0 15,-2 0 0-15,3 0-1 16,-9-2 2-16,4 2-1 15,2 1 0-15,-5-4 1 16,5 0-1-16,1 0-1 16,1-2 0-16,-12 5-1 0,-8 3 0 15,0 3 0-15,-11 2 0 16,2 1 0-16,2 1 0 16,-19-2 1-16,10 2-1 15,-3-2 1-15,1 4-1 16,15-5 1-16,-7-1 0 15,6 0-1-15,1-1 0 16,3 1 1-16,4 2-1 0,12-2 1 16,4 0-1-16,-2-2 1 15,4 2-1-15,8-1 0 16,-2-4 0-16,9 4 0 16,5-3 0-16,2 2 0 15,11-1 0-15,4 2 1 16,5 0-1-16,4-2 0 15,1 2 0-15,22 0 1 16,6 0-1-16,16-1 1 16,3-1-1-16,7-5 1 15,6 2-1-15,5-2 0 16,9 3 0-16,11 2-2 16,3-3-2-16,14 2-1 15,2-2-1-15,14 4 0 16,1-1 0-16,12 1 3 15,10 1 1-15,10-3 0 16,15 2 1-16,16 1-1 0,3 1 0 16,14 1 0-16,2 1 1 15,10 3-1-15,4 0 1 16,9-3 1-16,12 5 0 16,7-7-1-16,5-2 1 15,11 4 0-15,-1-2-1 16,-1 5 0-16,7 4 1 0,-4 1 0 15,0 6 0-15,3 0 0 16,-2-3 0-16,5 3 0 16,-5-5 1-16,-5 0 0 15,10 3 0-15,-1-1-1 16,2-4 0-16,8 1 0 16,-12-4 0-16,0-1-1 15,-2 8 1-15,-18-1-1 16,6 0 1-16,-12-3 0 15,3-3 0-15,-2-2 0 16,-6 1 0-16,-8 2 0 16,-9-4 0-16,-5-2 1 15,-8 0 0-15,-10-2 1 16,0-1-2-16,-10 0 2 16,-4-3-1-16,-3 1 0 15,-5 0 0-15,-9-3 0 16,-6 4 0-16,-14-8 1 0,-8 3 1 15,-12 3 1-15,-8-3 1 16,-15 5 5-16,-10-2 0 16,-11-1 0-16,-8-3 0 15,-23-2-5-15,1 4 0 16,-10 3-1-16,-9-1 0 16,-3 5 0-16,-17-4-1 15,-15-5-1-15,-5 1 0 0,-10-2 0 16,-8 5 0-16,-6 0-2 15,-4 2 1-15,-13 3-1 16,-5 0 1-16,-2 0 1 16,-10-2-1-16,1 1 2 15,5 0-1-15,-13-3-1 16,2 1 0-16,1-2 1 16,-5-4-1-16,-4 6 1 15,0-4-1-15,-11 4-1 16,2 3 0-16,-7-3 0 15,-9-1 1-15,13 3-1 16,-3 0 1-16,13 1 3 16,4-1 0-16,-4 1 3 15,3-2 1-15,3 0-1 16,5 1 0-16,14-3-3 16,1 2-1-16,-9 0-1 15,3 4-2-15,-6 0 1 0,3 4-1 16,12 0 1-16,7-2 0 15,13-3 2-15,14-1 1 16,25-5-12-16,10-5-47 16,38-11 39-16</inkml:trace>
  <inkml:trace contextRef="#ctx0" brushRef="#br0" timeOffset="86855.71">14617 16090 573 0,'-7'-11'204'15,"-1"4"-168"-15,4 3-33 16,0 5-2-16,4 5-1 0,0-6 0 15,0 0-1-15,0-1 0 16,10-3 1-16,10-3 0 16,38-12 1-16,-24 15-1 15,11-4 0-15,6 4-1 16,3-4-1-16,4 3-2 16,2 3 5-16,4 2 9 15,10 4 13-15,8 4 3 0,6-3 1 16,10-2-4-16,12-3-5 15,2-8-1-15,17 2-4 16,-2-1-3-16,4 0-1 16,4 1 9-16,4 6 39 15,-5-1 13-15,9 5 14 16,-9-1-7-16,-5 2-32 16,3-1-13-16,-2 0-15 15,-2-1-5-15,-6-3-5 16,6-1 0-16,-10-4-1 15,1 2 1-15,-4 1 0 16,-13-1 0-16,-16 3 0 16,-7 0 0-16,-19 0-1 15,-5 5-2-15,-15 1 0 16,-9 0 2-16,-13 0 1 16,-5-3 3-16,-14-1 1 0,-9-2 0 15,-6 1-3-15,-8 4-1 16,-21-4-4-16,-6 6 1 15,-18 3-1-15,-16-4 0 16,2 7 2-16,-7-3 1 16,-10-8 5-16,-3 4 2 15,-11-6 3-15,-6-5 0 16,-2 4-3-16,-2-2-2 0,-7-3 8 16,-2 9 5-16,-9-3 7 15,-2 0 3-15,-2 3-6 16,46-4-6-1,2-1-7-15,-70-1-4 0,-28 1-6 16,22 1-1-16,30 2-2 16,-10-5-1-16,9 1 1 15,1-2-1-15,9 3 1 16,1 2 0-16,5 1-2 16,4 7 1-16,-2-5 1 15,8 4 1-15,7-4 4 16,7 3 2-16,15-6 2 15,14-3 1-15,16 3-1 16,4-11-2-16,19 6-3 16,6-1 0-16,12-1-2 15,9 1 0-15,12 2-4 16,8-2-4-16,16-3-3 0,5 3-1 16,18-3 1-16,6-1 0 15,12 2 1-15,7-3 0 16,14-1 0-16,12 4 1 15,13-4 0-15,11 6 0 16,7 0 1-16,0 0 0 16,4 4 1-16,-3-1 0 0,4 4 0 15,-1 2 0-15,-2 3 0 16,7-1 1-16,1 0 2 16,4-3 0-16,8-2 2 15,-2 0 0-15,-2-4-1 16,-6 1 0-16,-4 1 0 15,-5 1 0-15,-13 0-1 16,-6 1 1-16,-12 0-1 16,-2 3 0-16,-12-3 1 15,-2 0 0-15,-11-2 1 16,-8 1 1-16,-6-3 2 16,-8 2 0-16,-14 2 1 15,-6-2 0-15,-18 2 0 16,-4 1 3-16,-12-1 2 15,-5 4 3-15,-7 0 3 16,-8-3 0-16,-9-1-2 16,-7-2-3-16,-9-1-2 0,-5 2-1 15,-9-1-2-15,-4 1-2 16,-15-2 1-16,-8 1 1 16,-16 0 1-16,-8 0 2 15,-7 0-2-15,-5 1 0 16,-12 1-4-16,2 1 0 15,-14 2-1-15,-2 2-1 0,4-1 1 16,-13-2-1-16,2 4 0 16,4-4-1-16,-6 1 0 15,2 3 0-15,6-2 0 16,0 1 0-16,1 0 0 16,4 0 0-16,7 1-1 15,-1 2 0-15,14-2 1 16,8 5-1-16,13-4 1 15,8-1 0-15,15 1-1 16,6-7 0-16,14 4 0 16,13-4-1-16,21 2-1 15,8-2-1-15,14-2-5 16,6 7-1-16,15-4 0 16,8 3 0-16,20 0 5 15,12-4-1-15,18 5 1 16,6-5 0-16,14 0-1 15,7 1 2-15,20-4 0 16,7 0 0-16,19 1 2 16,7 2 1-16,7-2 0 0,14 2 1 15,4-2-1-15,-3-3 1 16,11 5-1-16,-2 0-1 16,-11 3-1-16,11 1-1 15,-8 2 1-15,2 6 0 16,2 0 2-16,-12 1 0 15,-3 3 1-15,-17-11 0 16,-5 10 0-16,-3-4 0 0,-18 0-1 16,3 3 1-16,-20-3 0 15,-9-2 1-15,-9 2 0 16,-9 2 1-16,-16-7 1 16,-7 4 1-16,-18-4 5 15,-11-1 2-15,-10 0-79 16,-2-1-92-16,-8 2 101 15</inkml:trace>
  <inkml:trace contextRef="#ctx0" brushRef="#br0" timeOffset="104047.67">18935 15815 193 0,'-5'-46'100'15,"7"37"-7"-15,1 6 8 0,0 0 20 16,0 1 2-16,-3 2-19 16,0 0-16-16,0 0-28 15,0 0-15-15,0 2-15 16,-1 11-4-16,0-5-4 15,2 3-1-15,15 25 6 16,-1-30 6-16,9 4 8 16,5-1 2-16,10 4-6 15,1 3-5-15,1 7-14 16,1 3-5-16,-9 6-7 16,3 0 1-16,-9-2-1 15,-3-4 2-15,7-7 2 16,0-3 2-16,8-1 1 15,1-1 2-15,3-1 3 16,2 1 1-16,3 3-1 16,-2 1 0-16,-6 3-3 15,0-2-2-15,-5 1-2 16,-3-1-1-16,-2-7-3 16,-1 0 1-16,-3-9 0 0,2-1 1 15,-3-3 0-15,-1-4 0 16,4-1-1-16,-4-1-2 15,4-1 0-15,2 0 2 16,5 0 4-16,-1-2 0 16,3-5-1-16,1 2-4 15,-3-12-4-15,4 7 0 16,-1-2 0-16,-4 0-1 0,0 5 0 16,-2-5-1-16,2 7 0 15,0-5 0-15,6 6 0 16,-1 1-1-16,-11-4 2 15,1 7 0-15,-10-1 0 16,0-1 1-16,-1 3 0 16,-3-3 0-16,-3 2 6 15,-2-2 4-15,3-2 6 16,2 2-1-16,-1-2-4 16,6 1-5-16,-4 1-3 15,1-1-1-15,0 0 0 16,-4 1-1-16,-3 0 1 15,-2-1-2-15,-3 4 1 16,1 0-1-16,-4 0 0 16,1 4 1-16,-3-3 1 15,0-2 0-15,0 2 0 16,2-2-1-16,-1-3-2 16,1 0-1-16,2-1-1 0,1 2 0 15,0 5 0-15,-2-1-1 16,-2 4 0-16,1-1 1 15,-2 2 0-15,0-1 0 16,0 2 1-16,-2-1-1 16,1 1 0-16,0 0 0 0,0 0 0 15,-3 12 0-15,-18 8 0 16,-28 28 0-16,17-26 0 16,2 2 1-16,-1 1 1 15,3 1 0-15,1-3 0 16,0 0 0-16,-6-1 1 15,-5-2-2-15,-1 4 2 16,-3 2-1-16,2 2 0 16,-1-2 1-16,-4-3 0 15,-4-2-1-15,2-6 1 16,-2 1 0-16,7 0 1 16,-3-5-1-16,-4-1 1 15,2-1-1-15,0-3 0 16,7-4 0-16,3 1 0 15,2-3 1-15,6 0 0 16,2 3 0-16,-8-10-1 16,0 5-1-16,-17-1 0 15,-9-4 0-15,6 11 1 0,-6-2 0 16,0-1-1-16,8 3 0 16,-7-5-1-16,12-1 0 15,-9-7 1-15,-1-2 0 16,4-6 0-16,-3-4-1 0,21 3 0 15,2-5-1-15,8 2 1 16,3 1-1-16,3-4 0 16,1 2 0-16,5-2 0 15,1 0 0-15,-3-4 0 16,5 0 0-16,3-2-1 16,-2 2 1-16,8-1 0 15,-6 3-1-15,4 2 0 16,-2 0 0-16,4 5 0 15,2 2-1-15,-3 3-1 16,4 5 0-16,-2-1 0 16,4 7 0-16,1 2-2 15,-1-3 0-15,-2 4 0 16,0 0-1-16,0 0 2 16,0 0 0-16,0 0 0 15,11 1-1-15,-3 13 2 16,35 29-1-16,-32-27 2 15,0 0 1-15,5 3 0 16,-5-3-1-16,4 4 0 16,5-2 0-16,2 3-1 0,4 2 0 15,3 1 1-15,3 2 1 16,6-3-1-16,0-3 2 16,1 9-1-16,6 4 0 15,-8-1 1-15,5 5 0 0,-2-3 0 16,-6-13 0-1,4 5 0-15,4-3 0 0,2-11 0 16,5 6 0-16,7-4 0 16,1-2 0-16,4 2 0 15,-3-2 0-15,-6-2 0 16,-4-2 0-16,-3 2 0 16,1-2 0-16,10-2 0 15,0 0 0-15,2-4 0 16,-1 0 0-16,-7-3 0 15,-1-2 1-15,-2-4 0 16,-1 0 0-16,-1-3 0 16,-2 0 0-16,6-3 0 15,4 0 0-15,2-4 1 16,-1-2-1-16,-13-1 1 16,-4-3 1-16,-7 0 0 15,-2-1 1-15,-2-6-1 16,-4 2-1-16,-4-5 0 15,-2 1 1-15,-8 6 2 16,1 2 1-16,-4 1 2 0,-2 2 0 16,-3-1-47-16,0 0-55 15,0 0-183-15,0 2 172 16</inkml:trace>
  <inkml:trace contextRef="#ctx0" brushRef="#br0" timeOffset="138430.96">1981 14439 394 0,'-23'0'209'0,"-3"7"-39"15,5 1-19-15,2-1-33 16,-1-2-12-16,2-2-24 15,2-3-6-15,6 0-12 16,3-3-5-16,2 0-9 16,3 2-1-16,2 1-7 15,0 0-2-15,0 0-5 16,0 0-3-16,0 1-5 16,7 13-2-16,25 28-9 0,-12-29-4 15,8-2-2-15,7-4 0 16,15 3 0-16,-10-7-1 15,4-5-2-15,1 3 0 16,-8-6-3-16,10 6 0 16,2 10-1-16,6-1 0 15,1 2 0-15,3 4 2 16,-6-10 0-16,-1-4 2 16,8-2 1-16,2-13 0 0,18-4 0 15,5-3-1-15,6-3-3 16,2 6 0-16,-8 3-2 15,-3 1 0-15,3 4-1 16,-7 1 0-16,0 1-1 16,-4-3 1-16,-11-1 0 15,4-1 0-15,8 0 0 16,17 1 0-16,-3-1 0 16,0-2 0-16,-14-3 1 15,-7-3-1-15,3 1 1 16,-2 3 0-16,0 4 0 15,-8 2-1-15,-11 1 1 16,-7-1-1-16,-2 2 1 16,-3-5-1-16,5 0 0 15,5 2 1-15,9-6 0 16,7 0 0-16,-6-3 0 16,-1-1-1-16,-14 9-1 0,-4 4 1 15,-12 7 0-15,-3 2 0 16,-9 5 1-16,-6-2 0 15,2 5 0-15,-3 0 0 16,-3-3 1-16,2 3-1 16,-3 0 1-16,1-1 0 15,-4 2-1-15,0-1 2 16,-2 1 1-16,-3 0 1 0,-1-2 2 16,-4 3 1-16,-4-1-1 15,0 1 1-15,-7 1-1 16,-1-2-1-16,-3 2 0 15,-2-2 0-15,-9 0 0 16,-3 0 0-16,-13 1 1 16,-3-2-1-16,-3 2-1 15,-1 0-1-15,0-2-1 16,0 0-1-16,-2-1-1 16,-5-2 0-16,-2 4-1 15,-6 0 1-15,-4 4 1 16,-1-2-1-16,3-1 1 15,1-1-1-15,-11-5 0 16,3 2 0-16,-5-2 0 16,-1-1-1-16,9 1 0 15,-5 0 1-15,-5-1 2 0,1 4 0 16,0-4 2 0,9 3-2-16,5-2-1 0,-3-2-1 15,1 2-1-15,1 1-1 16,6-6 1-16,10 5 0 15,11 2 0-15,2-2 1 16,11 2-1-16,0-6 1 16,10 1 0-16,6 1-1 15,7 6-1-15,1-3-1 0,6 3-2 16,5-1-1-16,5 1 0 16,18 7 1-16,6-3 1 15,9 3-1-15,11-9 1 16,1-9 1-16,19-3 1 15,9-3-1-15,15 0 0 16,6 5 0-16,3-6-1 16,7-1 0-16,6 0 1 15,0 0 0-15,4 3 1 16,-1-4 0-16,12 6-1 16,-2-3 1-16,7-1-1 15,5-1 1-15,-15-5 0 16,0 5 0-16,-7 3 0 15,-5 4 0-15,-2 3-1 16,-4 1 1-16,-10 1 0 16,-5-1 0-16,3 3-1 0,-5 0 1 15,-7-1 0-15,-7 2 0 16,-24-2 1-16,-4 1 1 16,-12 5 0-16,-7 2 0 15,-9 0-1-15,-6 0 2 16,-5-3 0-16,-4-1 3 15,-7-2 1-15,-3 0 1 16,-11-2 0-16,-5-2 0 16,-8 2-2-16,-8-3-1 0,-12 5 0 15,-1-1-1-15,-26 0-1 16,-8 0 1-16,-12-3-1 16,-10 4 0-16,6 1 0 15,-5-1-1-15,-5 2 0 16,-3-2 0-16,-9-1 0 15,2-2-1-15,-5 0 0 16,1-1 1-16,-3-5 0 16,0 5 0-16,3-1-1 15,-3-4 0-15,4 0-1 16,1-4 0-16,3-2 1 16,0-2-1-16,8-1 1 15,-1-4-1-15,1 3 1 16,3 3 0-16,0 3 0 15,3 5 1-15,-1 1 4 0,3 1 3 16,8-1 1-16,7-1 0 16,11 0-4-16,4 0-3 15,9-4-1-15,7 2 0 16,15-2-2-16,9 1 0 16,15 1 0-16,5-1-2 15,9 4-3-15,5-1-3 16,10 5 0-16,9 1 0 15,15-2 3-15,11 2 1 0,22 0 0 16,2 3 1-16,12-3 1 16,4-2 1-16,13-1-2 15,11-5 1-15,14-2 0 16,8 2 1-16,11 0 1 16,4 3 0-16,3 6 0 15,3 0-1-15,-5 5 0 16,-4 2 0-16,10 0 1 15,-9 2 0-15,-9-5-1 16,-2 6 1-16,-12-3-1 16,3 1 0-16,0 2 0 15,1-3 1-15,-2-1 0 16,-9-7 0-16,-5 1 0 16,-13-3 0-16,-14-1 0 15,0 4 1-15,-11 1 0 16,-3 1 0-16,-22-2 1 15,-11 1-1-15,-16-5 2 16,-6 2 2-16,-9-2 5 0,-5-4 1 16,-14 1 1-16,-4-4-1 15,-15 1-4-15,-15 0 0 16,-20 6-2-16,-11 1 1 16,-17-1-2-16,1 4 0 15,-6-1-1-15,-9-1 0 16,-2 4-1-16,-4-6 0 0,-7-7-1 15,-3 3 1-15,-2-6-1 16,-4 2 1-16,-2-2 0 16,-1 3-1-16,-2-4 1 15,-6 0-1-15,4 2-1 16,0-2 2-16,-4 0 0 16,3 1 1-16,11-3 0 15,3-3 1-15,9-1-1 16,8-1 0-16,4-2-1 15,1 1 0-15,12 4-1 16,4-1 0-16,4 5-1 16,1 2 0-16,6 3 0 15,8 3 0-15,18 1 0 16,9 1 0-16,13-1-1 16,8 0-1-16,10 0-4 15,5 2-1-15,7 3-2 16,12 1-1-16,9 5 2 0,8 0 2 15,14 3 1-15,6 3 0 16,23 1 1-16,4 5 1 16,21 0 1-16,2-5 1 15,19 1 0-15,12-6-1 16,7-3 1-16,12 0 0 16,3 0-1-16,6-2 1 15,12 5 0-15,3-2 0 0,-7 1 1 16,5 0 0-1,0 0-1-15,-7-1 1 0,9 7-1 16,-9-3 1-16,-10-5 0 16,8 4-1-16,-18-9 1 15,-6 2 0-15,-6 3 0 16,-12 1 0-16,-16-3 0 16,-6 2 0-16,-20 0 0 15,-15-3 1-15,-15-3 0 16,-9 1 2-16,-18-7 0 15,-5 2 1-15,-12 0 7 16,-5-1 0-16,-9 0 2 16,-11-2 0-16,-11-4-6 15,-10 2-1-15,-8 1-1 16,-11-5-1-16,-21 2-1 16,-9-1 1-16,-17 1-1 15,-5 0 0-15,-6 3 1 16,-6-6 0-16,-3 5-1 0,-8-4 1 15,-6-5-1-15,-3 12-1 16,-9-10 0-16,-6 4-2 16,-2 7 1-16,1-5-1 15,-15 5 3-15,6 3 0 16,-3-1 7-16,-1-4 1 16,17 3 3-16,7 0 2 0,6-5 0 15,6 4 1-15,16-7 2 16,7-2-1-16,14-1-3 15,7 1-2-15,11 2-5 16,4 2-2-16,26 5-3 16,11 1-3-16,17 1 0 15,4 1-45-15,21 3-185 16,15 3 162-16</inkml:trace>
  <inkml:trace contextRef="#ctx0" brushRef="#br0" timeOffset="140126.06">6983 14558 104 0,'-1'-2'83'15,"0"1"8"-15,0 0-29 16,-11-6-40-16,-3 2-12 0,-23-9-36 15,22 13-62-15,3-4 59 16</inkml:trace>
  <inkml:trace contextRef="#ctx0" brushRef="#br0" timeOffset="144553.79">6639 14341 207 0,'-22'-8'163'16,"-2"1"18"-16,7 2-45 15,-1-2-15-15,3 0-24 16,0 1-12-16,-2 3-9 16,1 3 1-16,-2 3-5 15,2 4-5-15,-1-1-16 0,1 4-5 16,1 0-2-1,1 1 5-15,0 0 13 0,4 0 4 16,3 0-5-16,1-1-4 16,7 0-16-16,0 0-7 15,5 3-9-15,2 1-2 16,7 3 3-16,6 4 4 16,4 3 6-16,0 1 4 0,2 2-3 15,0-2-3-15,9 2-9 16,2-1-4-16,17 0-8 15,4-3-1-15,10-11-2 16,4-1-1-16,4-10-1 16,10 5 0-16,11 3-3 15,-1-4 0-15,6 11-2 16,-8-4 0-16,1 4 0 16,4 5-1-16,-4 0-1 15,1-3-1-15,-6 3 0 16,4-1 0-16,8 2 0 15,1 0 1-15,8 2 0 16,-5-3-1-16,6 1 1 16,2-1-1-16,0-1 0 15,2 1 1-15,-1 1 1 16,0-8 0-16,-6 0 0 16,6-3 0-16,3-4 0 15,3 2 0-15,12-6 0 16,1-2 0-16,-1-9 1 0,4 3-2 15,-1-5 0-15,0 0 0 16,-5 2 0-16,-5-3-1 16,2 2 1-16,2 0 0 15,-9-1 0-15,0-3 0 16,-2-2 0-16,-3-1 0 16,-1 0 0-16,-1 0 1 0,-7 2 0 15,-7-3 0-15,-6 4 0 16,-3-1 0-16,-13 4-1 15,-7 2 0-15,-8-1 1 16,-7 1 0-16,-3 1 1 16,0-1 0-16,-9-3 1 15,-2 1 0-15,-11 0 3 16,-20 4 2 0,-6 3 5-16,1 0 3 0,1-8 2 15,-11-2 1-15,-21 3-6 16,-5 5-4-16,-14 2-2 15,-2 1-1-15,-7 0 2 16,-5 1 0-16,-2 1 2 16,-4 0-1-16,0 4-2 15,-8-2-1-15,-12 3-2 16,-5 1-1-16,-13 0 0 16,-1 2 0-16,-10 0-1 15,-3 4 1-15,-10-1-1 0,-4 2-1 16,-7 1 1-16,-3-2-1 15,-1 0 0-15,-3-1 1 16,1 0-2-16,4 0 1 16,-8-2 1-16,3-3-1 15,1-1 0-15,-2-1 0 0,-9 0-2 16,3 4 0-16,-5-2 0 16,-11-2 0-16,9 0 1 15,-3-2 0-15,0-2 0 16,7-3 1-16,11-4 0 15,-5-3-1-15,9-3-1 16,3-1 0-16,5-3 1 16,0-1 0-16,8 0 1 15,-1-2-1-15,-1-2-1 16,5 0 0-16,3 1 0 16,5 0 0-16,7 1-1 15,0-4 1-15,4-1 0 16,3-3 0-16,12-2 0 15,9-3 0-15,6-8 0 16,20 4 0-16,0-1 0 16,7 5 0-16,14 2 0 0,-7-1-2 15,16 5 0-15,4-2 0 16,8 3-1-16,4 6-1 16,4 3 0-16,3 7-2 15,1 7-3-15,3 1 0 16,4 5-1-16,5 6 2 15,7 2 2-15,6 2 0 16,10 8 1-16,0-2 0 16,10 3 1-16,1 1 0 0,5 4 1 15,3 2 0-15,2 7 0 16,6 4 0-16,6 2 1 16,-1-1 1-16,15 3 0 15,0-4 0-15,10-5 0 16,13 2 1-16,2-7 0 15,-1 0 0-15,5 0-1 16,2-1-1-16,-2-2 0 16,4-1-1-16,-2 1 2 15,5 0 0-15,-2 0 0 16,0-2 0-16,11 0 1 16,-3-6 0-16,6-4 0 15,5 0 0-15,-2-2 0 16,-3 0 0-16,-5 1 1 15,-1-4 0-15,-3-2 1 16,-4 0-2-16,-4-3 1 16,2-1 0-16,-1-4-1 0,1-4-1 15,0-5 0-15,-1-1 1 16,-1-4 0-16,4 0 0 16,-3-5 1-16,0 4-1 15,-5-7 1-15,0 1 0 16,-6-5 0-16,-3-5 1 15,-3 0-1-15,-2-1 0 16,-2 1 0-16,0-1 0 0,-6 0 0 16,1-2 0-16,6-5 0 15,2 2 0-15,1-8 0 16,-4-4 0-16,-6 0 0 16,-2-3 1-16,-14 10 1 15,-1 2 0-15,-19 5 1 16,-7 3-1-16,-7 3-1 15,-7 0 1-15,-8 2 0 16,-1 4 0-16,-6 2-1 16,-4 2 1-16,-5 2 1 15,-4-1 1-15,-6 3 0 16,-1 8 1-16,-7 1-3 16,0 2-1-16,-2 0-1 15,2 1-1-15,1 6-2 16,-3 5 0-16,1 3-1 15,-3 3 0-15,-3 4 1 16,-1-1 0-16,-7 7 1 16,0 2 1-16,-10 0 0 0,2 2 0 15,-1 2 0-15,-1-1 1 16,-5 7-1-16,-7 1 0 16,-6 5 1-16,2 0 0 15,-1 3 1-15,3-4 0 16,-3-5 0-16,-4 1 0 15,-1-6 1-15,-3 0-1 0,-10 2 0 16,-5-2 0-16,-5-3-1 16,-6 2 1-16,4-2 1 15,1 2-1-15,-7 1 0 16,19-9 1 0,35-11 0-16,-1 0 0 15,-107 29 0-15,-6-5 1 0,0-5-1 16,48-18 0-16,3-3-1 15,-4 1 0-15,-3-6 0 16,2 5 1-16,-6-7 0 16,5 0 0-16,-4-3-1 15,-5-5 0-15,-4 1-1 16,0-3-1-16,-1 1 1 16,-1-5-1-16,3 1 0 15,-5-1 0-15,10-1 0 16,0 1 1-16,3-8-1 0,9 2 2 15,7-8-1-15,0 0-1 16,-3-2 2-16,-3 0-1 16,1 2 0-16,6 2 1 15,-3 2-1-15,-1 0 0 16,-4-1-1-16,-4 1-1 16,6 1 1-16,4-2 0 15,-7-2 0-15,-2 0 1 0,7 8-1 16,-7-2 0-16,6 6-1 15,0-6 0-15,1-5 1 16,6 8-1-16,13-2 1 16,4 1 0-16,6-3 0 15,3-5 1-15,5-5 0 16,1 2-1-16,7 5 0 16,1 0 0-16,8 3 0 15,5 3 0-15,2-1-1 16,7-1 0-16,2 2 0 15,4-1 0-15,8 0-1 16,-1 0 1-16,4 1-1 16,0-3 1-16,5 9-1 15,1-1 0-15,1 6-1 16,0 1 0-16,1 2-4 16,2 3-1-16,-3 0 0 15,0 0 1-15,0 0 1 0,15 8 3 16,36 41 0-16,-29-29 1 15,8-1 1-15,-1 6 0 16,6 3 0-16,6 4-1 16,2 1 1-16,4 4 0 15,3 3-2-15,8 7 0 16,-3 5 0-16,-2-3 0 16,5 1 2-16,-5-4 0 0,14-1 1 15,5 2 0-15,6-1 0 16,1 0 0-16,-6 2-2 15,7 2 0-15,2-10-1 16,18 6-1-16,7-3 0 16,-6-6-1-16,15 3 1 15,-7-7 0-15,7-6 2 16,2-2 0-16,3 0 0 16,-4-8 0-16,7-1 2 15,0 0 0-15,11-5 3 16,1-2 0-16,-4-5-2 15,11-4 1-15,0-5-1 16,5-3 0-16,6-1-1 16,-1 1 0-16,-11-4-1 15,-6 2 0-15,5-1 1 16,-10-1 0-16,1-6 0 16,-1 1 0-16,-1-7 0 0,-4-6 1 15,-4 4 0-15,3-11 0 16,-4 2-1-16,0-2 1 15,-2-12-1-15,0 4 1 16,-7-7 0-16,2 1 0 16,-3 5 1-16,-7-3 0 15,-11 2 0-15,-4-2 0 16,-14 2 0-16,1 3 1 16,-13-9-1-16,-3 2 0 0,-6-1 0 15,-6 3-1-15,-3 9 1 16,-2 4 0-16,-3 3 1 15,-5 1 2-15,-6 9 0 16,-10 1 1-16,-11 2 1 16,-4 5-1-16,-4 1-1 15,-4 4-1-15,-5 6-3 16,-4 1-1-16,-11 2-1 16,-1 1-2-16,-5 7 0 15,-1 3 1-15,0 8 2 16,-1 3 0-16,-13 3 0 15,-4 0 0-15,-8 2 0 16,-6 1 0-16,-12 1 1 16,-1 3 1-16,-7 5-1 15,4 2 0-15,8 5 0 16,-3 1 0-16,-8-2 1 16,-5-3 0-16,-11-3-1 15,4-1 1-15,0 1-1 0,-5-1 0 16,-7-2 0-16,-5 2 0 15,1-2 1-15,-4-1-1 16,3-1 1-16,33-12 1 31,38-9-1-31,2 0 2 0,-127 23-1 0,7-4-1 16,7-1 0-16,46-14-2 0,-3-2 1 16,1 3-1-16,-4-7 1 15,-2-1 0-15,2-7-1 16,0 0 1-16,-4 0-1 15,4 0 0-15,1 2 1 16,-4-6-1-16,0 0 1 16,0 2 0-16,8-4-1 15,0 3 1-15,-3-6 0 16,0-3-1-16,3-2 1 16,-3-3 0-16,-4-1-1 15,2 1 1-15,-6 2-1 16,3 2 0-16,-2 1 1 15,-2 1 0-15,1-1-1 16,1-4 0-16,10 0 0 16,4-1 1-16,5-4 0 15,7-1 0-15,6-3 0 0,0-1 0 16,2-4 1-16,2 6-2 16,5-8 1-16,7-1 0 15,7-10 0-15,4-5 0 16,2 1 0-16,2 0 0 15,6 8 0-15,2 0 0 16,12 1-1-16,7 4 0 16,6 3-1-16,4 3 0 0,0 9-1 15,2 2 1-15,2 5-1 16,0 2 0-16,5 5-4 16,6 5-3-16,2 5-3 15,6 3 1-15,3 6 1 16,3-3 2-16,8 7 2 15,4 1-1-15,11 5 2 16,6 4 1-16,13 0 1 16,5 3 1-16,2 7 1 15,-1 2 1-15,-3 7 0 16,7 0 0-16,11 0 0 16,11 1 0-16,3-5-1 15,2 2 0-15,-3-6 1 16,4-3-2-16,11 3 2 15,4-1-2-15,3 0 1 16,3 6-1-16,9-2 1 16,-2-1 0-16,2-1-2 0,3-7 0 15,1 0-2-15,-1-4 1 16,3-6 2-16,3 2 0 16,0-7 2-16,1 0 0 15,5-2 1-15,-4-4 0 16,2-5 2-16,-3-3-1 15,7-4-1-15,-2-4-1 0,0-4 0 16,3 0 0 0,-3-5 0-16,1-1 0 0,-4-3 0 15,6-4 0-15,-10-5 1 16,-2-1 0-16,-2-11 1 16,-7 2 0-16,-7-12-1 15,-4-5 1-15,-2 1 0 16,-4-3-1-16,0 2 2 15,0 2 1-15,-4-5 0 16,-10-1 0-16,-2-6 1 16,1-3-17-16,-6 3-82 15,1-2-64-15,-5 7-136 16,-6 2 169-16</inkml:trace>
  <inkml:trace contextRef="#ctx0" brushRef="#br0" timeOffset="209977.8">8374 18279 645 0,'0'-25'247'0,"12"0"-184"15,6 1-29-15,6 11-33 16,3 4-1-16,13 13 0 16,2 10 0-16,16 0 3 15,-3 4 7-15,16-2 15 16,5-5 4-16,10-5 0 16,23-4-7-16,6-3-15 15,5-3-5-15,13 0 3 16,-3-2 17-16,6 4 31 15,1 2 19-15,2 5 22 16,3 3-10-16,-4 1-19 0,6 1-14 16,-9-5-22-16,-7-1-7 15,-6-1-9-15,-3-2-3 16,-12-1-4-16,-5-4 0 16,-10-2-1-16,-13-2-1 15,-13-2 2-15,-7 2 0 16,-13 2 2-16,-12 1 2 0,-18-1 8 15,-11 2 3-15,-18-3 3 16,-8 1-1-16,-9-1-6 16,-7 1-1-16,-10 0-3 15,-4 0-2-15,-7 1-3 16,-12-3-1-16,-18 3-3 16,-6 0-1-16,-16 1-1 15,-2 2 0-15,-9-2 1 16,-4-1 1-16,-6-1 4 15,2-1 3-15,-5 5 2 16,-1-2 2-16,8-2 3 16,-11 3 1-16,5 2 1 15,5 1 0-15,-5 4-4 16,5-2-2-16,4-1-1 16,4 5 3-16,-1-3 7 15,50-2 3 1,1 0 2-16,-45 0 0 0,-4-2-3 0,29 0-1 15,33-1-5-15,3-2-4 16,10-1-7-16,6-1-3 16,13 0-5-16,11 4-3 15,17 2-8-15,10-1-1 16,19 2-1-16,12-4 3 16,7 0 3-16,5-1 0 15,9 1 1-15,2 3 0 0,27 2 1 16,1 0 1-16,12 3 2 15,0-1 2-15,13 0 0 16,3 2 2-16,1-1 0 16,12 1 0-16,-4-1-1 15,5 1 0-15,3 0-1 16,6 1 1-16,-7-4 2 16,-1-1-1-16,9 2-23 15,-2-4-45-15,0-2-182 16,5 2 164-16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8T15:11:57.36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3670 7659 702 0,'-11'-9'327'0,"8"3"-117"16,3 1-21-16,-1 3-17 15,0-1-20-15,1 2-31 16,0 0-15-16,0 0-22 16,28-6-10-16,46-12-18 15,-23 6-9-15,15 1-9 16,3-1-3-16,7 1-3 0,7 2-1 16,5 0-8-16,2 2-5 15,5 1-9-15,2-1-1 16,-7 5-5-16,8 1 0 15,0 6-1-15,-5 1-1 16,1 3 1-16,-11-4 1 16,0 1 0-16,6-2 1 15,3-2 1-15,3-1-1 0,-2-4 1 16,8-1-1-16,0 3-1 16,6 1 0-16,-3 3-1 15,-15 1 0-15,-1 2 1 16,-2 0 2-16,-2 2 5 15,3-3 4-15,-1 2 1 16,-2-3 1-16,10-1-6 16,1 1-2-16,16-1-2 15,2-1-1-15,11 0 3 16,14-2 0-16,0 2 0 16,10 0-1-16,-1-1 0 15,-3 1 3-15,5-1 9 16,-2-2 3-16,-2 2 2 15,-3 0-2-15,0 1-9 16,2 2-4-16,4 0-5 16,10 0-1-16,-4-3 0 15,-5 0-1-15,3 0 0 16,-10 0 0-16,-1 1-1 0,-1 2 1 16,-10-1-1-16,5 3 0 15,-5-2 0-15,1-1 1 16,0 0 0-16,-2 0 0 15,1-2 1-15,1-1 1 16,-2-1 0-16,-2-1 1 16,-1 1 4-16,-6-2 3 0,-14 2 6 15,-5 1 3-15,-18-3 7 16,-7 3 3-16,-15-2 8 16,-10 2 1-16,-9 0 0 15,-11-1-2-15,-5 1-7 16,-11-2-3-16,-5 0-8 15,-1 0-3-15,-7-2-5 16,5 1-3-16,-6 1-2 16,-1 1-3-16,-5 1-3 15,4 1-18-15,0 0-96 16,0 0-73-16,-20 10 108 16</inkml:trace>
  <inkml:trace contextRef="#ctx0" brushRef="#br0" timeOffset="1976.48">3626 8991 460 0,'-16'-7'270'0,"2"3"-69"16,4-2-32-16,4-1-4 15,-1 3-23-15,4 3-6 16,-1-2-6-16,2 3-13 16,2-1-30-16,0 0-11 15,0 1-16-15,0-1 0 16,12 0-2-16,10-4-2 16,34-12-6-16,-21 5-6 0,4-3-11 15,13 6-6-15,1 6-9 16,-1-1-4-16,3 4-6 15,-4-2-2-15,3-1-1 16,5 0 0-16,8-2-1 16,-13 4 0-1,-26 0-2-15,0 1 0 16,90-4-1-16,4 1 0 0,5 5 2 16,-42-1 0-16,11 6 0 15,-1-3 0-15,-2-1-2 16,9 1 1-16,-3-4-1 15,6 4 0-15,2 2 1 16,-1-2-1-16,13 3 0 16,0-5 1-16,3-2-1 15,-1-4 1-15,2 2 0 16,3 0 1-16,5 3 1 0,7 5 2 16,-2-2 4-16,-2 1 1 15,1-4 0-15,1 4-2 16,-6-4-4-16,2 0 0 15,2 3-2-15,-5-4 0 16,5 1-2-16,1 2 0 16,-3-1 0-16,2 4-1 15,-7-3 1-15,1 2-1 0,-3 2 0 16,-1-3 0 0,-4 2 0-16,2-1 1 0,-5 2 1 15,-6-2-1-15,-5 3 0 16,-13-1 0-16,-10 0 0 15,-2 5 2-15,-13-2 2 16,2 2 2-16,-16-1 4 16,-5-2 0-16,-3-1 2 15,-10-3-1-15,-3-2 1 16,-3 1 4-16,-11-2 9 16,-1-2 7-16,-6 4 11 15,-3-3 2-15,-7 0-6 16,-1 0-6-16,-1-1-11 15,0 0-5-15,-1 0-9 16,0-1-2-16,0 0 3 16,1 1-31-16,0 0-154 15,0 0 128-15</inkml:trace>
  <inkml:trace contextRef="#ctx0" brushRef="#br0" timeOffset="63119.21">13835 6429 934 0,'-11'0'416'0,"-6"14"-199"15,3 12-36-15,-2 18-54 16,-3 14-28-16,2 24-38 0,-1 7-10 15,4 8-20-15,3-4-7 16,5-13-11 0,2-8-4-16,3-14-4 0,1-9-1 15,1-13-80-15,0-12-87 16,2-12 103-16</inkml:trace>
  <inkml:trace contextRef="#ctx0" brushRef="#br0" timeOffset="63480.43">13689 6441 666 0,'-2'-36'373'0,"-3"19"-41"16,2 1-87-16,2 8-91 16,2 11-37-16,6 14-59 15,6 15-14-15,7 22-2 16,3 16 1-16,7 25-8 15,2 6-4-15,0 1-9 16,-1-11-5-16,-5-24 10 16,0-11 14-16,-9-23 36 15,1-10 20-15,-1-19 36 16,-1-9 5-16,8-27-3 16,1-10-9-16,0-24-34 15,0-10-16-15,-8-21-32 0,-4-7-14 16,-1 5-19-16,-2 4-6 15,3 28-5-15,0 9-20 16,4 17-70-16,1 12-63 16,4 9-196-16,-1 12-284 15,-5 10 412-15</inkml:trace>
  <inkml:trace contextRef="#ctx0" brushRef="#br0" timeOffset="63774.49">14395 6784 1175 0,'-25'55'531'16,"0"-5"-276"-16,6-18-89 16,9 1-28-16,18-14-71 15,11-3-16-15,13-5 0 16,6-5 13-16,1-8 37 16,-2-7 7-16,3-7-5 15,-4-4-6-15,-6-1-25 16,-1 3-7-16,-12-8-12 15,-6 1-4-15,-8-3-14 16,-6-7-6-16,-8 2-14 16,-5-5-5-16,-7-2-6 15,1 10-1-15,-3 7-3 16,1 5-4-16,-2 10-64 16,3 4-59-16,3 2 342 0,3 1-207 15</inkml:trace>
  <inkml:trace contextRef="#ctx0" brushRef="#br0" timeOffset="64330.49">16161 5972 700 0,'-10'-23'384'15,"-2"7"-103"-15,-8 23-75 16,-3 10-23-16,-11 25-49 16,2 14-18-16,-1 30-18 15,4 13-8-15,8 7-29 16,4 0-13-16,9-12-26 15,8-3-8-15,9-12-76 16,2-7-100-16,12-5 105 16</inkml:trace>
  <inkml:trace contextRef="#ctx0" brushRef="#br0" timeOffset="64591.14">15818 6853 870 0,'-29'-52'473'16,"22"18"-48"-16,1-2-187 15,23 5-107-15,9-3-32 16,7-1-64-16,16 5-13 16,6 4-14-16,8 5-3 15,8 10-3-15,-2 4-2 0,5 15 0 16,-11 7 0-16,-13 17 0 16,-13 5 4-16,-18 8 3 15,-2 8 2-15,-8-7 0 16,-7-3-1-16,-1-4-2 15,-2-7 0-15,-3-3-6 16,2 1-41-16,-7-12-130 16,8 1 117-16</inkml:trace>
  <inkml:trace contextRef="#ctx0" brushRef="#br0" timeOffset="65379.48">16416 6464 1278 0,'0'-37'499'0,"0"-2"-366"16,0 2-31-16,10 4-60 16,3-1-24-16,11 6-18 0,4 1-20 15,0 13-66-15,-2 8-25 16,-3 16-65-16,-4 13-28 16,-5 15-44-16,-1 7-12 15,-4 9 43-15,0-1 49 16,4 1 126-16,-2 0 103 15,-1 2 135-15,-1 2 47 16,-11 2 59-16,-3-2-39 16,-6-12-60-16,-5-4-27 15,3-9-43-15,2-6-16 0,5-11-29 16,1-9-10-16,7-15-21 16,5-5-10-16,7-16-18 15,8-8-10-15,7-12-12 16,0-6-2-16,4-6-3 15,0 8 0-15,-12 8 0 16,1 8-1-16,-9 20 0 16,-4 4-1-16,-1 11 0 15,-5 8 0-15,-3 9 0 16,0 10 0-16,-7 17 1 16,2 6 0-16,-9 11-1 15,-3-4 1-15,8-4 0 16,4-6-1-16,9-12 2 15,7-4 0-15,5-17 2 16,2-9 2-16,4-16 1 0,6-7 1 16,2-13-2-16,2-1 1 15,-1-3-2-15,-2-4 1 16,-4 2 2-16,-6 2 2 16,-10 11 7-16,-2 10 5 15,-7 18 1-15,-3 5 0 16,-4 14-1-16,1 7 0 15,2 5-1-15,4 2-2 0,13-2-8 16,8-9-4-16,12-15 0 16,2-4 1-16,9-13 6 15,1-8 2-15,2-6 24 16,-1-9 11-16,-2-3 5 16,-5-6 5-16,-13 4-14 15,-4 5-4-15,-17 8 3 16,-7 7-6-16,-12 13-12 15,-7 5-8-15,-6 16-13 16,5 6-4-16,2 9-3 16,4 0 0-16,9 7-20 15,-1 5-50-15,-2 1-75 16,-1 6-387-16,-19 4 361 16</inkml:trace>
  <inkml:trace contextRef="#ctx0" brushRef="#br0" timeOffset="65673.53">16235 7342 1452 0,'-1'-11'633'0,"12"-2"-347"0,18-1-73 16,10 0-12-1,10-1-45-15,8 3-23 0,14-4-30 16,11 3-13-16,16-4-30 16,4-3-16-16,8 2-21 15,-1 1-7-15,-4-1-8 16,-9 6-2-16,-9 0-10 16,-9 2-25-16,-20 0-66 15,-4 0-33-15,-23 5-178 16,-17 3-206-16,-22 3 339 15</inkml:trace>
  <inkml:trace contextRef="#ctx0" brushRef="#br0" timeOffset="65883.2">16512 7458 1518 0,'-44'14'646'0,"19"0"-332"0,14-6-89 16,26-8-34-16,11-4-20 15,29-11-32-15,16-4-12 16,15-3-44-16,5 1-22 16,-1-1-35-16,-14 1-10 15,2 1-6-15,-2 3-22 16,-5 10-20-16,-3 3-90 16,-1 4 75-16</inkml:trace>
  <inkml:trace contextRef="#ctx0" brushRef="#br0" timeOffset="66831.98">19319 6427 882 0,'-21'-22'458'16,"-3"7"-157"-16,-10 11-112 15,-15 3-31-15,-9 24-69 16,-11 8-16-16,-5 17-6 15,8 7-7-15,14 3-7 16,12-5-7-16,27-4-23 16,4-8-7-16,17-13-8 15,6-9 3-15,9-21 17 0,9-3 9 16,4-24 22-16,4-4 7 16,2-9 4-16,1-5 6 15,-8 1-1-15,-3 3-3 16,-4 9-14-16,-7 2-11 15,-2 7-22-15,-1 10-9 16,-4 9-10-16,1 12-4 16,-5 23 1-16,-4 11 1 15,-6 31 8-15,-10 12 5 0,-7 17 7 16,-13-3 5-16,-7-6 2 16,-4-9-3-16,-7-15-3 15,9-2-4-15,-1-25-8 16,5-11 1-16,4-25-39 15,0-14-39-15,4-23-126 16,3-12-110-16,20-9 186 16</inkml:trace>
  <inkml:trace contextRef="#ctx0" brushRef="#br0" timeOffset="67206.03">19459 6497 954 0,'-3'13'497'16,"-7"12"-163"-16,-3 14-118 15,-2 10-26-15,-8 10-54 0,3 5-6 16,1-9-19-16,5-3-10 16,12-13-27-16,6-11-15 15,12-17-10-15,7-11-2 16,14-22-5-16,3-5-3 15,17-12-10-15,-4-7-3 16,-4-5 0-16,-1-3 3 0,-20 10 5 16,-3 8 3-16,-10 18 9 15,-6 9 3-15,-8 9-9 16,-8 5-6-16,1 19-19 16,-3 8-7-16,0 17-6 15,8 5-1-15,-5 1 3 16,0-2-14-16,5-7-94 15,5 0-49-15,18-11-177 16,6-11-52-16,18-11 242 16</inkml:trace>
  <inkml:trace contextRef="#ctx0" brushRef="#br0" timeOffset="67529.38">20288 6555 1300 0,'-12'-10'634'15,"-6"9"-248"-15,-13 19-139 16,-2 13-48-16,-9 22-44 16,-3 10-9-16,-4 10-41 0,4-1-14 15,14-12-32-15,6-11-15 16,25-15-16-16,4-8-2 16,15-16 2-16,10-7 4 15,11-19 4-15,3-10-2 16,-4-20-5-16,3-3-4 15,-5-2-4-15,-2-5-1 16,-1 2-6-16,-8 5 1 16,-14 8-2-16,-2 14-3 0,-10 18-4 15,-1 11-4-15,-6 21-5 16,-2 10 2-16,-9 13-46 16,8 5-33-16,9 6 180 15,6 4-106-15</inkml:trace>
  <inkml:trace contextRef="#ctx0" brushRef="#br0" timeOffset="67785.03">20449 6897 1009 0,'13'-44'553'0,"-8"12"-74"16,1 13-178-16,-5 17-72 16,-3 9-63-16,-7 21-47 15,-3 3-25-15,-4 14 0 16,0-2-1-16,5-1-20 15,6 0-14-15,8-16-20 0,3-5-2 16,6-18 7-16,6-6 2 16,5-18-6-16,2-8-8 15,5-12-18-15,-4-2-6 16,4 2-16-16,-2 4-27 16,2 5-63-16,-4 0-58 15,5 11-57-15,6-3 120 16</inkml:trace>
  <inkml:trace contextRef="#ctx0" brushRef="#br0" timeOffset="68502.98">21280 6912 1211 0,'-15'-27'521'0,"-11"8"-267"15,-3 7-51-15,-16 4-21 16,-2 8-39-16,-5 21-45 15,3 5-13-15,6 6-24 16,3-2-14-16,17-11-20 16,5 0-10-16,17-5-13 15,8-2 0-15,15-8 1 16,10-7 3-16,14-10 18 16,3-7 8-16,-2-7 21 15,-7-6 9-15,-11-2 3 16,-3 8 0-16,-9 9-16 0,0 9-9 15,-11 16-14-15,-6 11-8 16,-7 13-6-16,-6 8-2 16,3 3-7-16,-3-3 3 15,6-5-42-15,8-3-37 16,7-3-131-16,8-4 122 16</inkml:trace>
  <inkml:trace contextRef="#ctx0" brushRef="#br0" timeOffset="68838.19">21597 6776 1420 0,'-22'26'577'0,"-3"19"-376"16,-2 1 23-16,-6 11-57 15,3-6-22-15,7-6-50 16,7-7-21-16,15-11-39 15,5-7-11-15,14-12-2 16,1-8 4-16,10-15 7 16,-4-3 3-16,7-13 8 15,1-1 1-15,-2-1 7 16,3-2 5-16,-5 7-3 16,-5 4-2-16,-7 10-12 0,-1 11-7 15,-11 16-13-15,-3 7-7 16,-3 13-5-16,-4 3-3 15,2 3-1-15,-2 1-9 16,3-2-54-16,2-3-51 16,2-2 64-16</inkml:trace>
  <inkml:trace contextRef="#ctx0" brushRef="#br0" timeOffset="69525.39">22119 6462 1366 0,'4'-17'562'0,"-2"20"-370"16,-1 6-26-16,2 16-74 15,-1 10-43-15,7 23-37 16,-3 12-7-16,-6 20-3 16,-4 5-1-16,-11 1-3 15,2 1-11-15,-13-2-59 16,-2 0-1-16,-14-16 7 15,-12-11 13-15,4-22 69 16,-5-18 13-16,16-16 22 16,8-7 7-16,16-27-1 15,11-8 3-15,15-13-12 0,14-6-7 16,14-6-9-16,11 1-13 16,12 2-13-16,-4 3-2 15,15 10 4-15,-4 4 11 16,-2 1 36-16,3 6 10 15,-18 6 19-15,-6 3 3 16,-12 10-7-16,-9-2 5 16,-11 11 6-16,-3 5 0 15,-21 5-6-15,-8 8-7 0,-23 3-18 16,-9 6-9-16,-6 12-11 16,2 6-5-16,8 7-10 15,8 5-6-15,15-11-13 16,12 6-3-16,13-3-3 15,9-4 2-15,19 3-1 16,-4-16 0-16,11-13-1 16,5-12-3-16,6-14-34 15,8-7-25-15,0-13-84 16,1-6-45-16,-9-6-28 16,-13-5 24-16,-15-2 86 15,-20 1 50-15,-17 6 69 16,-1 8 22-16,-21 13 32 15,1 6 5-15,-15 14 12 16,-4 6-11-16,7 9-25 16,6 6-7-16,13-2-19 15,7-1-9-15,3-1-10 0,8-3 0 16,5 1-9-16,5-4-20 16,9 1-50-16,5-6-36 15,14 7 66-15</inkml:trace>
  <inkml:trace contextRef="#ctx0" brushRef="#br0" timeOffset="70214.95">22923 7027 1495 0,'-24'1'635'0,"-29"12"-303"16,-3 6-154-16,5 10-7 16,1 4-51-16,8 5-64 15,11 2-23-15,19-1-30 16,10 1-3-16,16-1-2 16,3-6-1-16,7-9 1 15,3-6 3-15,4-18-37 16,5-2-36-16,1-12-93 15,3-7-81-15,1-4-101 16,-1-10 31-16,-8 0 94 16,-6-1 90-16,-11 2 211 15,-1 10 56-15,-7 2 107 16,-7 5 26-16,-10 10-13 16,-8 5-23-16,-14 10-64 15,-2 6-22-15,-9 3-48 16,-3 2-25-16,1 2-41 15,6-1-16-15,1-4-12 0,8-4 0 16,5-2-68-16,4-6-15 16,7 3 42-16</inkml:trace>
  <inkml:trace contextRef="#ctx0" brushRef="#br0" timeOffset="96945.1">2093 9321 657 0,'-4'-31'313'0,"-5"15"-78"16,-9 6-44-16,-4 18-24 15,-5 2-16-15,-13 11-50 16,-1 7-15-16,-9 11-23 16,-5 2 0-16,-2 5 41 15,4 4-10-15,0 12-10 16,0 8-8-16,1 12-48 15,-8 3-1-15,3 4 8 16,5-5-1-16,14 5-5 16,15-3-2-16,13 3-9 15,10 2-4-15,2 0-4 16,3 4-2-16,4-4-3 16,2-5-1-16,10 1-1 15,4-4-1-15,-1-2 0 16,2 2-1-16,-1-5 0 15,-4 0 1-15,3-2 0 16,-4 1 2-16,2-8 0 0,-1-4 0 16,-2-10 1-16,3-5-1 15,-11-14 2-15,3-4 0 16,-2-9 1-16,-2-3 0 16,0-4 1-16,-2-2 0 15,-7-9 6-15,-1-5 2 16,-5-1 9-16,4 0 1 15,0 0-1-15,-17-21-3 0,-33-37-9 16,20 21-5-16,8-12-5 16,-6-5-1-16,-1-17-2 15,9 1-1-15,-3-2-1 16,9-6 0-16,8 1-1 16,-4-9 2-16,5-16 0 15,2-4-1-15,-1-17-1 16,10 4 1-16,9 1-2 15,9 9 0-15,13 13 1 16,-3 4-1-16,8 11 1 16,-1 1 0-16,3-4 0 15,7-3 0-15,8-8 1 16,7-1 1-16,1 10-1 16,-1 7 1-16,-11 23-2 15,-13 7 0-15,-14 8 0 16,-4 8 0-16,-12 7 1 15,0 3 0-15,-2 11 0 16,0 1 1-16,-7 4 1 0,-2 7 0 16,-8 2 1-16,-6 2 0 15,-8 16-1-15,-5 7-2 16,-18 14 1-16,-9 9-1 16,-14 9 1-16,1 5 0 15,9 16 1-15,8 2-1 16,11 8 1-16,1 1 0 15,5-4 0-15,3 6 0 0,-1 2 1 16,4 5 0-16,6 8 1 16,-3-1 2-16,9 0 3 15,2 0 3-15,8-5 1 16,5 1 0-16,7-4 0 16,-4-6 1-16,5-6 8 15,7-1 6-15,4 1 11 16,6 2 3-16,-3-8-2 15,1-1-2-15,-1-12-7 16,-4-2-2-16,3-7-5 16,-5-6-3-16,1 1-6 15,-1-6-1-15,1-3 0 16,-1-4-1-16,-3-10-1 16,-1-4-2-16,-1-11-1 15,2-1-2-15,4-3 0 0,0-5 8 16,3 0-37-16,-5-5-44 15,1-1-446-15,-5-2 356 16</inkml:trace>
  <inkml:trace contextRef="#ctx0" brushRef="#br0" timeOffset="171204.58">1738 4054 656 0,'0'-10'337'0,"0"8"-83"16,0-3-25-16,0 5-43 0,0 0-34 15,0 0-50-15,0 0-19 16,21 4-24-16,43 1-6 16,-5-9-10-16,12-3-5 15,22-7-9-15,11-5-5 16,24-3-9-16,4-5-5 15,10 6-2-15,6 3-2 16,-4 4 2-16,-1 3 0 0,-4-2 1 16,-4 7 1-16,-8-3-1 15,-7 1 0-15,-2 4 0 16,-11 0-1-16,-14-3 1 16,-1 4 0-16,-22-1-2 15,-10-1 0-15,-21 2-2 16,-13 3 0-16,-20 5 4 15,-8-2 2-15,-14 7 2 16,-12-6 1-16,-16 3-3 16,-4-1-3-16,-15-1-3 15,-6 3-2-15,-11-3-2 16,-13 3-1-16,-9-4-1 16,-5 7 0-16,-18-5 1 15,-3-6 0-15,-13 2 2 16,-10-4 0-16,-12-5 0 15,5 7 0-15,7 4 1 16,10 4-1-16,25 10 2 0,-2-1 4 16,12 0 5-16,6-2 1 15,14 0-1-15,9-3 2 16,15 0 3-16,13-5 1 16,14-5 3-16,12-1-3 15,16-1-10-15,8 0-3 16,17 3-6-16,13-2 0 15,22-2-3-15,10-3 2 0,34 1 0 16,14-1 1-16,23-2 2 16,22 1 0-16,5-4 1 15,2 0 0-15,9 3-2 16,-7 1 1-16,-2-3 0 16,2 7 1-16,-13-6-1 15,-9 1 1-15,-14-1 0 16,-12-10 0-16,-17 7 2 15,-7-3-1-15,-17 9 1 16,-14 3-1-16,-23-4 0 16,-9 1 1-16,-19 0 5 15,-8 1 2-15,-5 3 3 16,-10 0 0-16,-9-2-4 16,-1 1-3-16,-3 5-2 15,-4-4-2-15,0-2-2 16,4 1 0-16,-2-12-28 0,5 10-27 15,-3-2-98-15,2 5-18 16,-16-3 97-16</inkml:trace>
  <inkml:trace contextRef="#ctx0" brushRef="#br0" timeOffset="12669.57">14023 8111 576 0,'-12'-11'220'16,"-1"1"-151"-16,11 0-1 15,2-1 1-15,13 4 3 16,10-1-4-16,12 0 2 16,6 1 3-16,14 1 2 15,13 2-9-15,16 1-17 16,8 1-8-16,14 2-15 16,9 0-8-16,18 6-11 15,12 2-5-15,27 7-2 0,8 1-2 16,16 6-1-16,16 1 1 15,17 1 1-15,16-3 1 16,22 1 8-16,-2 1 3 16,26-5 37-16,4 7 9 15,5 1 6-15,16-1 3 16,-2 9-27-16,-1-6-5 0,6 2-11 16,-8-1-3-16,-6-6-9 15,2 5-4-15,-2-3-2 16,1 1-1-16,-11 4 0 15,-4-2 1-15,-17 3 5 16,-7 3 2-16,-17-4 2 16,-14 1 3-16,-27-2 1 15,-20-6 1-15,-29-3 4 16,-23-9 0-16,-28-2 0 16,-15 2 1-16,-41-11 0 15,-1 2 3-15,-31-3 23 16,-15-10 8-16,-12-1-2 15,-15-1-2-15,-31-9-27 16,-9-1-12-16,-24-3-6 16,-16-5-2-16,-20-2-1 15,-11 0 1-15,-15 4 3 16,-17-1 0-16,-15 8 3 16,-6 1 0-16,-31 0-1 15,0 0 0-15,-18 1-3 0,-11 1-3 16,-11-2-1-16,-15 3-2 15,-11 0 0-15,-19 6-1 16,-7 0-1-16,4-1 1 16,-12 5 0-16,4-9 0 15,-6 11 0-15,-16 0-1 16,4 4-1-16,11 9 0 0,-4-2 19 16,7 1 6-16,14-2 10 15,-11 3 2-15,19-5-18 16,15 5-5-16,10 0-8 15,16-2-2-15,15-2 0 16,11-3 0-16,25-4-2 16,5 2 0-16,24-1 0 15,16-5-1-15,22-1 1 16,20-7-1-16,33-3 1 16,15 0-1-16,28-2-1 15,18 3-3-15,21 3-5 16,15 3-2-16,26 1-1 15,16 1 2-15,35 1 4 16,17 3 2-16,42 0 1 16,18-3 1-16,38-1-3 15,17-3 1-15,26 1-1 16,12 4-1-16,27 4 1 0,14 6 2 16,17 5 0-16,16 3-1 15,9 4 1-15,1 3 0 16,15 5 1-16,5-1 1 15,9 6 0-15,11-1 0 16,-1 3 0-16,-13 2 0 0,-7 2 0 16,3-3 1-16,-7 5-1 15,-10 1-1-15,-29-2 1 16,-31 2-1-16,-34-2 1 16,-12 2 0-16,-20 6 1 15,-11-7 0-15,-34-4 1 16,-8-3 0-16,-33-14 0 15,-15-2 1-15,-32-8 1 16,-24-1-1-16,-31-6 5 16,-13-1 8-16,-31-9 9 15,-12 1 3-15,-32-9-1 16,-14-2-8-16,-29-1-9 16,-21-6-2-16,-22 4-5 15,-27 1 0-15,-27-1-2 16,-7 1 0-16,-31 2 1 15,-8-3 1-15,-20 5-1 16,-23-1 1-16,-20 1-1 16,-3 4 0-16,-33-3 0 15,9-1-1-15,-17 0-1 16,-12-1 1-16,3 0 0 0,-6-2 0 16,1 0 1-16,2 0-1 15,2 9 0-15,-2-3 2 16,6 5 4-16,-1 0 3 15,7-2 9-15,19 5 2 16,6 1-2-16,24 0-2 16,25-1-8-16,2 3-1 15,30-3-4-15,26 3 0 0,33 3-1 16,23 2-1-16,47 2-1 16,10-1-1-16,41 2 0 15,16 0 0-15,27 3-6 16,14 4-1-16,17 2-3 15,12 2 0-15,27 2 4 16,24 5 1-16,41 1 2 16,21-2 1-16,46 6-1 15,15-7 2-15,35 0-2 16,17 0 1-16,34-2-1 16,14-1 0-16,30-1 1 15,16-1 0-15,14-3 1 16,15-3 0-16,26 2 0 15,6 0 0-15,24 0-2 16,-4-1 1-16,10-5 1 16,-14 0 0-16,8 2 1 0,5-2 0 15,-21 6 1-15,9 1-1 16,-35 5 1-16,-16 4 2 16,-23 2-35-16,-16-2-41 15,-25 5-121-15,-8 3 355 16,-33 1-161-16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376" units="cm"/>
          <inkml:channel name="Y" type="integer" max="696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0-09-28T15:15:56.809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1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0-09-28T15:16:31.789"/>
    </inkml:context>
    <inkml:context xml:id="ctx2">
      <inkml:inkSource xml:id="inkSrc17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124.27184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2" timeString="2020-09-28T15:17:06.161"/>
    </inkml:context>
  </inkml:definitions>
  <inkml:trace contextRef="#ctx0" brushRef="#br0">3905 18215 0,'0'0'31,"0"0"-31,0 0 16,0 0 15</inkml:trace>
  <inkml:trace contextRef="#ctx1" brushRef="#br0">12840 9452 589 0,'-22'-12'368'0,"4"3"-49"0,3 2-74 16,3 4-19-16,2 3-47 16,2-1-26-16,9 1-32 15,6-1-20-15,13-1-28 16,8-2-2-16,17-2-11 15,11 5-5-15,8-2-13 16,0 0-8-16,-3 3-15 16,-6-2-4-16,-1-1-6 15,1 3-1-15,-4-2-2 16,-5-1 0-16,-8 3 0 16,-5 0 0-16,-5 4-29 15,-5-4-32-15,-13 1-147 16,0 0-134-16,-7 8 209 15</inkml:trace>
  <inkml:trace contextRef="#ctx1" brushRef="#br0" timeOffset="260.47">13304 9410 409 0,'-4'-1'264'16,"-3"10"5"-16,3 6-61 0,1 11-38 16,-1 4-21-16,1 16-29 15,-1 3-18-15,2 16-45 16,0-3-16-16,-1-4-20 16,0-2-4-16,2-18 0 15,1-2 0-15,4-3-58 16,-1-5-69-16,-2-5 69 15</inkml:trace>
  <inkml:trace contextRef="#ctx1" brushRef="#br0" timeOffset="923.8">13484 9821 562 0,'3'11'328'0,"-2"3"-78"16,0 7-35-16,2 0-13 16,5 1-52-16,-8-3-8 15,-1-6-3-15,2-2-1 16,-2-7 13-16,5 0 0 0,-2-8-23 15,-3 3-13-15,1 0-39 16,0-11-23-16,6-13-31 16,18-34-6-16,-6 29-10 15,1-5-3-15,2 2-2 16,3 5-2-16,3 2-29 16,0 3-25-16,4 5-48 15,4 3-22-15,0-3-20 16,6 3 6-16,-1 0 40 15,-6-1 22-15,-2 4 47 16,-7 3 18-16,-7 3 9 16,-8 5 3-16,-12 11 34 15,-3 8 18-15,-24 14 32 16,1 9 12-16,-16 10 0 16,-6 3-4-16,8-3-19 15,6-5-12-15,17-10-31 16,7-8-13-16,11-10-9 0,5-7 1 15,7-10 10-15,5-3 8 16,4-14 10-16,0-6 2 16,5-10-4-16,4-6-5 15,2-4-5-15,2 4-2 16,-3 4 3-16,-12 3 1 16,-4 12 1-16,-10-1-3 15,-4 14-7-15,1 7-4 16,3 18-7-16,-3 8-2 0,-2 11-1 15,-3-1 3-15,-2-2-47 16,5 1-50-16,1-6-247 16,7 5 217-16</inkml:trace>
  <inkml:trace contextRef="#ctx1" brushRef="#br0" timeOffset="1289.96">14074 9779 923 0,'1'0'442'0,"-3"8"-177"15,1 9-12-15,-4 5-67 16,-2 0-26-16,2 0-39 16,-2-1-22-16,-3-3-33 15,5 3-11-15,3-1-1 0,-1-4 3 16,5-6 6-16,-1-5 6 15,0-6 0-15,3-6-6 16,8-7-19-16,2-7-8 16,3-10-20-16,2 1-6 15,2-2-5-15,0-3-1 16,4 6-2-16,2-4 0 16,-4 11-1-16,-2 8 0 0,-7 14 0 15,-5 7 0-15,-4 8 0 16,-4 6 1-16,-1 1-3 15,0 5-35-15,1-1-113 16,2-3-66-16,-1 3 117 16</inkml:trace>
  <inkml:trace contextRef="#ctx1" brushRef="#br0" timeOffset="1581.87">14489 9705 1401 0,'-7'-14'588'0,"-5"9"-358"16,-10 1-34-16,-7 7-96 16,3 6-32-16,10 10-40 15,1 0-10-15,10-2-14 16,-1-5-3-16,7 0-1 16,9 1 0-16,7 5 14 0,-3 0 20 15,-5-2 33-15,2 3 17 16,-6-4 19-16,3 4-11 15,-1-4-9-15,-1 0-10 16,-4-2-28-16,-3-3-5 16,-3 1-23-16,-1-3-3 15,-1-5-7-15,5 2-40 16,-5-1 229-16,1 1-156 0</inkml:trace>
  <inkml:trace contextRef="#ctx1" brushRef="#br0" timeOffset="1738.12">14630 9960 1839 0,'5'-11'658'0,"-4"2"-559"16,-1-1-51-16,0 6-21 16,0 3-42-16,1 3-112 15,-1-2 92-15</inkml:trace>
  <inkml:trace contextRef="#ctx1" brushRef="#br0" timeOffset="5869.11">13213 10415 1192 0,'-31'-3'481'0,"-10"9"-299"16,-3 7-28-16,3 6-39 15,3 2-19-15,7 2-39 16,5-2-19-16,10-1-27 16,1-4-7-16,31 1-5 15,0 0-1-15,15-4 1 16,14 4 1-16,-7-4 0 15,4 4 0-15,1 3 0 16,-4-1 1-16,-10 5 1 16,-4 6 1-16,-12 4 2 15,-9 2 3-15,-10-1 9 16,-9-5 7-16,-10 1 14 16,-4-2 4-16,0-5 0 15,-2-3-6-15,7-14-9 0,6-7-4 16,0-12-7-16,13-6-3 15,0-14-5-15,3-5-2 16,7-11-1-16,-5-5 0 16,8-6-1-16,3 1-1 15,5 4-1-15,1 3-1 16,3 11 0-16,-3 6-1 16,-2 8 0-16,2 4-39 15,-3 7-138-15,-1 1 77 0,6 10 22 16</inkml:trace>
  <inkml:trace contextRef="#ctx1" brushRef="#br0" timeOffset="6189.62">13556 10417 831 0,'-23'19'484'15,"1"6"-121"-15,-10 12-92 16,-5 6-33-16,4 8-109 15,-1 4-38-15,16-3-52 16,12-12-16-16,16-8-10 16,12-14 21-16,14-15 34 15,5-6 12-15,7-11 25 16,0-8-8-16,-4-8-6 16,3-3 3-16,-3-11-1 0,-1 0-7 15,-15-2-20-15,-7 1-14 16,-21 4-25-16,-7 4-8 15,-13 9-9-15,-4 2-3 16,-7 6-14-16,-1 9-26 16,3 2-92-16,-2 9-42 15,8 11 93-15</inkml:trace>
  <inkml:trace contextRef="#ctx1" brushRef="#br0" timeOffset="12509.98">3923 7491 508 0,'16'-17'259'15,"1"-1"-81"-15,3 3-5 16,13 12-49-16,-11-1-23 15,8 4-35-15,-1-2-14 16,10-8-14-16,5-3 3 16,14-3 22-16,5-2 13 0,-1-9 22 15,-4-3 7-15,-8-12-14 16,-5 2-13-16,-5 4-12 16,-2 1-10-16,-8 3-1 15,1 3-1-15,-4 0-7 16,1 4-2-16,-11 2-2 15,-6-1 4-15,-11 0 3 16,-5-3-1-16,-14-2-6 16,-6-5-5-16,-7-2-10 15,-7-2-7-15,-14 0-10 16,-3 5-3-16,-12 14-5 16,-6 11-1-16,-9 23 1 15,-10 6 1-15,-8 21 1 16,7 5 1-16,-10 5-3 15,9 10 0-15,15 2-2 16,5 5-1-16,35 16 1 0,8-2 0 16,13-2 6-16,10-6 5 15,12-20 10-15,12-8 3 16,15-18 2-16,6-13-1 16,25-16-8-16,16-9-2 15,31-18-16-15,13-7 71 16</inkml:trace>
  <inkml:trace contextRef="#ctx1" brushRef="#br0" timeOffset="12605.87">12251 7546 1484 0</inkml:trace>
  <inkml:trace contextRef="#ctx1" brushRef="#br0" timeOffset="13223.87">10636 7458 672 0,'-11'-2'321'15,"10"-1"-110"-15,21 3-42 16,11-1 23-16,20-6-3 16,8 0-22-16,31-2-40 15,16-2-19-15,8-11-35 0,-1-2-7 16,-1-16 6-16,-10-7-3 15,-2-6-2-15,-2-8-2 16,-32 3-15-16,-1 3-4 16,-20 1-6-16,-12 1-2 15,-13-9-4-15,-20-3-1 16,-21-3-8-16,-15-2-4 16,-24 21-9-16,-10 11-3 0,-35 29-6 15,-14 17-3-15,-16 26 0 16,-20 15 0-16,5 20 2 15,10 4 4-15,26 0 3 16,25-8 1-16,43-7-4 16,15-1-3-16,24-2-3 15,18 4 0-15,27-4 1 16,20-4 8-16,38-3-110 16,21-7-72-16,31 10 107 15</inkml:trace>
  <inkml:trace contextRef="#ctx1" brushRef="#br0" timeOffset="14145.52">8485 16518 420 0,'-11'7'252'0,"3"-6"-6"16,5-1-45-16,6 2-26 16,6-1-2-16,13-1-6 15,11 0 8-15,16-3-27 16,6-7-19-16,16-8-35 16,6-5-18-16,17-14-22 0,18-5-7 15,11-7-17-15,-3-3-5 16,5-2-10-16,-9 0-1 15,-19-3 2-15,-7-2 2 16,-30-1 8-16,-13 1 4 16,-19 6 3-16,-9 5 4 15,-20 4 1-15,-14 3-1 0,-19-3-7 16,-8 0-5-16,-20 6-13 16,-10 4-4-16,-19 18-6 15,-7 12-2-15,-6 31-4 16,-12 9 0-16,-9 26 1 15,5 4 1-15,-1 14 2 16,12 2 1-16,19-7 7 16,9 0 8-16,26-17 15 15,19-2 4-15,27-5 2 16,9 1-5-16,19-4-11 16,12-1-4-16,28-2-5 15,4-9-3-15,23-11-3 16,3-9 2-16,10-14-17 15,22-5 290-15,18-22-213 16</inkml:trace>
  <inkml:trace contextRef="#ctx1" brushRef="#br0" timeOffset="16386.73">8830 17458 835 0,'-4'-1'374'0,"3"0"-157"0,0 0-79 16,0 0-56-16,1 0-8 15,5-8-17-15,9-2-14 16,44-25-8-16,-19 28-4 16,14 1-9-16,5-1-1 15,4-6 2-15,8-4 4 16,-13-8 12-16,-1-7 4 0,-5-4 5 16,-10-5-1-16,2-3-8 15,-4 3-4-15,-4 3-7 16,-5 1 1-16,2 2 1 15,-7-6 0-15,-9-8 10 16,-4 1 2-16,-15-2-1 16,-4 10 7-16,-16 7-2 15,0 17-3 1,1 2-7-16,-32-2-9 0,-21 18-15 16,2 17-3-16,-5 18-2 15,-8 9-3-15,-4 10 5 16,0 2 3-16,9 11 5 15,13 2 6-15,18-4 4 16,2-2 1-16,18-4 1 16,7 4-1-16,14 5-6 15,10-2-2-15,8-3-6 16,4-10-2-16,8-17-5 0,6-8 0 16,16-21-1-16,10-9-1 15,19-17 2-15,12-12-26 16,14-17-91-16,-2-7 110 15,-4-8-35-15</inkml:trace>
  <inkml:trace contextRef="#ctx1" brushRef="#br0" timeOffset="17420.02">10703 8416 930 0,'1'24'335'0,"5"1"-288"16,5-2-8-16,6-6 21 15,0-2-2-15,7-5 7 16,7-1 9-16,2-6-13 16,5 1-7-16,16-4-5 15,-2-4-2-15,9-10 0 16,2-8 10-16,-5-12 24 15,2-7 8-15,-1-7 11 16,-1-1-5-16,0-12-20 0,-2-3-7 16,-5-3-16-16,-4-2-9 15,-14 4-8-15,-7-3-3 16,-4 1-3-16,-9-3-1 16,-7-2 2-16,-2 2 1 15,-4 7-5-15,-7 10-1 16,-8 15 0-16,-6 11 3 15,-15 16 3-15,-11 5-3 16,-22 20-7-16,-10 13-6 0,-15 19-8 16,2 18-1-16,8 12 2 15,6 3-1-15,17-8 0 16,12-7-1-16,24-15-4 16,8-5-1-16,17-6 0 15,5-3 0-15,18-4 1 16,3-8-2-16,15-11 1 15,9-5-4-15,4-13-55 16,8-4-53-16,2-4-168 16,-4-3 171-16</inkml:trace>
  <inkml:trace contextRef="#ctx1" brushRef="#br0" timeOffset="18291.86">3719 8391 680 0,'26'4'294'0,"7"0"-143"0,5-1-23 16,11 3-9-16,-9-6-10 15,8-3-6-15,3-3 6 16,-6-22 5-16,8 3-7 16,3-12-23-16,-1-10-11 0,4-4-18 15,2-7-8-15,-3-1-7 16,-2 3-3-16,-3 3-9 15,-4 3-1-15,-9-6-3 16,-3-6 1-16,-3-2 13 16,-1-5 5-16,2 5 9 15,-8 4-2-15,-7 3-10 16,-10 0 0-16,-18 1-2 16,-5 3-2-16,-20 6 1 15,-8 5-4-15,-12 20-5 16,-10 10-3-16,-16 23-8 15,-8 15-4-15,-12 19-8 16,-6 12-2-16,-1 16 1 16,6 3 1-16,4 18 10 15,10 4 7-15,18 3 11 16,9 1 3-16,21-13-1 16,8 2-5-16,14-12-11 15,3-4-5-15,11-14-7 0,6-12-1 16,10-13 0-16,5-9-2 15,11-16 0-15,12-11 2 16,37-14-21-16,19-14-16 16,34-26 19-16</inkml:trace>
  <inkml:trace contextRef="#ctx1" brushRef="#br0" timeOffset="33431.72">6059 16313 492 0,'-21'4'249'0,"-6"3"-75"15,-3 2-20-15,0 2-21 16,-6-2-13-16,4-1-6 16,-1 0 6-16,3 0 2 15,4-1-11-15,1 3-5 16,6 0-14-16,0 2-33 15,0 3-5-15,6 3-28 16,0 1-3-16,4 4-1 16,1-4-2-16,7 2 1 15,1-1 0-15,7-8-2 16,5-1 2-16,6-6 4 0,11-1 3 16,5-6 6-16,4-2 2 15,-1 0-1-15,-2-2-3 16,-4-6-6-16,3 5-4 15,1-12-2-15,0 1-1 16,8 4 1-16,1-2-1 16,7 7 0-16,4-2-2 15,-6 6-5-15,0-1-3 0,-8 4-3 16,-2 1 0-16,4-2-1 16,1 3 0-16,4-4 2 15,1 0 0-15,10 1 5 16,0-5 6-16,-2-3 11 15,-1 1 1-15,-14 1 0 16,0 3-4-16,-6 5-9 16,-4 1-2-16,-3 1-3 15,-4 0-1-15,-2 0-1 16,0 1-1-16,1-2 1 16,2-2 1-16,0-2 3 15,1-4-1-15,-3 0 1 16,-2-2-1-16,-8 3-4 15,2 0 0-15,-9 3 1 16,-2 3 7-16,-1 0-59 16,-4 1-52-16,0 0 178 15,0 0-105-15</inkml:trace>
  <inkml:trace contextRef="#ctx2" brushRef="#br0">7056 18292 0</inkml:trace>
  <inkml:trace contextRef="#ctx1" brushRef="#br0" timeOffset="37120.35">5907 17460 317 0,'-28'5'180'0,"1"-2"22"15,-5-1-8-15,12-4-2 16,4-1-8-16,7-3-46 16,5-2-8-16,0-3-24 15,-2 0-11-15,2 1-16 16,12 7-5-16,2-2 2 16,0 2-3-16,8 3-8 15,-5 0-7-15,7 7-17 16,7 2-7-16,6 3-12 15,0 2-2-15,7-7-6 0,3-4-2 16,9-7 2-16,19-7 7 16,5-10 12-16,8-2 3 15,2-4 1-15,-10 0-6 16,10 1-13-16,0 5-3 16,-12 4-5-16,-2 2 0 15,-23 4 1-15,-8 0 3 16,-6 3 3-16,-8 2 3 15,-5-1 9-15,-7 2 3 0,-5 1 9 16,-4 0 4-16,-5 1 3 16,-1-3-3-16,-4-3-9 15,1 1-6-15,0 2-12 16,0 6-4-16,-1-2-5 16,3 2-2-16,0-1-2 15,0 0-2-15,0 0 0 16,0 1-1-16,-2 0 0 15,-5 3-1-15,2-1 0 16,2 0-1-16,-1 1 1 16,2 0-1-16,1 5 1 15,-2-4-1-15,1 0 0 16,-2 2 1-16,3-3-1 16,0 0 0-16,0 1 1 15,-1 0-1-15,2-3 0 16,0 0 1-16,0 0-1 0,0 0 1 15,-2 4 0-15,-1 0-1 16,1 2 1-16,2-5-1 16,0 0 0-16,0 0 0 15,0-2 0-15,0 1 0 16,1-1 2-16,0 0-25 16,0 0-74-16,0 0-50 15,0 0-160-15,0 0 266 0,5 0-15 16</inkml:trace>
  <inkml:trace contextRef="#ctx1" brushRef="#br0" timeOffset="41132.75">8015 7337 332 0,'-9'-16'238'0,"0"-2"-14"15,-1 5-24-15,-2 4-11 0,4 4-44 16,5-1-16-16,-6 5-18 16,5 0-7-16,-3-1 4 15,-3 4 0-15,6-3-4 16,1-3-5-16,3 4-26 15,0 0-15-15,0 0-25 16,0 0-8-16,0 0-5 16,0 0-1-16,8 3 0 15,10 3 0-15,33 14 4 16,-21-10 4-16,11-4 6 16,-6-8 3-16,11 3 1 15,2-3-1-15,-6 0-7 16,10 2-5-16,-6 1-8 15,0-1-4-15,0 3-3 16,3 5 0-16,5-7 2 0,-1 5 2 16,5-2 7-16,-3-5 3 15,-5 0 7-15,8-6 1 16,-2-6-2-16,4 0-3 16,7 1-5-16,-3-1-2 15,-7 8 0-15,-2 5 0 16,-13 0 2-16,-4 0 1 15,-1 2 3-15,-5-6 1 16,-1 1 3-16,-7-2 0 0,-4-2-5 16,-3 6-4-16,-2-4-5 15,1 1-3-15,-2 4-2 16,-2-2-1-16,-2 3-4 16,1 1 4-16,1 0-54 15,0 5-42-15,1 6-137 16,-2 3-533-16,-16 14 528 15</inkml:trace>
  <inkml:trace contextRef="#ctx1" brushRef="#br0" timeOffset="43206.81">7987 8376 646 0,'-20'-8'321'0,"0"1"-66"0,4 1-105 16,-2 0-3-16,6-2 2 16,4-2-26-16,7 2-29 15,3-1-16-15,4 1-22 16,9 5-6-16,1-3 4 15,1 6 4-15,12 3 3 16,2-6-1-16,20 3-12 16,5-5-8-16,8 3-17 15,4 2-5-15,1 0-5 16,4 3-1-16,12-3-2 16,2 2 3-16,-1-2 11 15,3 0 10-15,-16 3 12 16,-2-3 7-16,5 4 4 15,-4-5-1-15,-12-3 0 16,2 4-2-16,-17-6-4 16,-4 0-3-16,-5 1-3 0,-10-1 0 15,-6-2-3-15,-7 5 1 16,-3-6-1-16,-2 2-1 16,-2 5-2-16,-1-1-2 15,-2 3-8-15,0-2-4 16,-3 2-9-16,0-1-3 15,0 0-4-15,-1 0-2 16,0-1-2-16,0 1-1 16,0 0-1-16,0 0-21 15,0 0-62-15,-1-2-53 0,1 2-621 16,1 0 531-16</inkml:trace>
  <inkml:trace contextRef="#ctx1" brushRef="#br0" timeOffset="51438.78">15288 11979 914 0,'26'-17'331'0,"-3"-14"-271"16,14-2 3-16,-1-10 51 15,-2-8 0-15,9-1 9 16,-10-6 11-16,4-3-5 16,2 0-4-16,-1-9-19 15,1-4-13-15,4-5-28 16,3-2-6-16,-5-6 3 16,4 0 0-16,-3-2-11 15,-4-1-10-15,-3 3-20 16,-9-4-6-16,-10-3 3 0,1-2 10 15,-7-5 19-15,-2-2 7 16,-5-10 3-16,-1-2-8 16,-2-2-14-16,-1 3-7 15,-3 11-7-15,-2 5-1 16,-2 12 1-16,3 2 1 16,-4 3 0-16,0 4-3 15,-4-6-6-15,-4-4-3 16,1-3-2-16,-1-2 0 0,-4 6-3 15,-1 5 2-15,0 12-1 16,-2 5 2-16,0 11 3 16,-1 6 1-16,-11 10 0 15,0 6 0-15,1 3-3 16,1-1-1-16,7-1-4 16,2-3 0-16,-2-4-2 15,2 2 0-15,1-1-2 16,4 5-1-16,3 8-3 15,11 8 0-15,-3 9 1 16,6 2 2-16,7 7-19 16,-4-3-25-16,0 0-88 15,0 0-58-15,16 3 114 16</inkml:trace>
  <inkml:trace contextRef="#ctx1" brushRef="#br0" timeOffset="52437.84">18417 11551 301 0,'0'20'117'0,"0"-11"-24"16,2-2 4-16,3-7 89 15,-5-3 51-15,-3-11 31 16,-1-5-14-16,-4-7-42 16,3-7-31-16,2-6-53 15,-1-6-14-15,5-8-29 16,-1 0-11-16,5-8-10 15,-2-6-5-15,5-20-5 16,1-11-4-16,-3-20-8 16,1-5-1-16,-4-22-3 15,-1-7-2-15,6-4-7 16,5 0-6-16,11 14-12 0,9 8 0 16,14 6 3-16,2-1 2 15,6 2 0-15,-4 0-2 16,-10-2-3-16,-2 4-2 15,-9 4-2-15,-4 6 0 16,-1 11-3-16,-3 7 1 16,4 17-1-16,5 9 1 15,0 10 1-15,-2 1-1 16,4 3 0-16,-2 1-2 0,-6 0 1 16,2 1 0-16,-6 1-1 15,-1-1 0-15,-2 10-1 16,-1 9 3-16,-7 12 12 15,-4 7 7-15,-2 15 7 16,-5 2-1-16,1 12-12 16,-3 5-4-16,-1 10-9 15,0 4-1-15,-7 15-1 16,5 5 2-16,-2 15 3 16,2 8 2-16,4 2 0 15,0 0-2-15,-3-9-3 16,5-4 0-16,5-13-1 15,1-7 0-15,7-13 0 16,1-3 1-16,-1-12-27 16,-5-7-38-16,0-4-99 15,-11-8-71-15,-3-6 137 0</inkml:trace>
  <inkml:trace contextRef="#ctx1" brushRef="#br0" timeOffset="52601.77">18900 8411 1252 0,'-8'-16'584'16,"8"0"-248"-16,5-1-73 16,7 1-123-16,3-5-48 15,7-5-63-15,4 1-16 0,7 0-7 16,2-1 9-16,11 6-52 16,1-2-41-16,10-2 50 15</inkml:trace>
  <inkml:trace contextRef="#ctx1" brushRef="#br0" timeOffset="53429.87">15484 9059 433 0,'-1'-1'261'0,"-1"1"-20"16,1 0-24-16,0 0-16 16,0 0-13-16,0-2-13 15,0 1-6-15,-3-8-16 16,3-14-9-16,12-39-20 16,-5 22-5-16,-1-6-25 15,-5-8-12-15,-6-8-18 16,1-4-9-16,-4-10-8 15,5 2-3-15,2 6-6 16,3 6-1-16,-1 10-4 16,1 11-4-16,3 6-2 0,2 10 0 15,3 3 5-15,3 3 2 16,3 10 3-16,0 1 0 16,8 11-8-16,0 1-5 15,8 8-7-15,6 10-4 16,12 2-5-16,7 4-2 15,8-4 1-15,0-6 0 16,-1-7 3-16,-3-2-8 0,2-4-62 16,2-3-17-16,15 8 39 15</inkml:trace>
  <inkml:trace contextRef="#ctx1" brushRef="#br0" timeOffset="57491.78">1113 7476 510 0,'-14'-4'272'0,"-6"3"-71"16,-2 1-12-16,9-1-25 16,-8 1-20-16,13-2 0 15,-3-1-6-15,-2-2-10 16,11 3-10-16,0 1-36 15,10 3-13-15,6 3-19 16,3-1-1-16,9 3 5 16,1-5 1-16,10 1-11 15,4-1-5-15,6-2-6 16,4 2-5-16,16 0 1 0,3-2 1 16,4-4 1-16,3-1-1 15,-3-5-5-15,-3 1-3 16,13 0-5-16,-7-4-2 15,-7 10-5-15,0-2-1 16,-19 1-2-16,-1 2-1 16,-9-4 0-16,-4 1-1 15,-8 3 0-15,-3-2 0 16,-1-1 0-16,2 4 1 16,-3-11 2-16,3 9 3 0,-6-6 5 15,-4-10 3-15,6 7 1 16,-7-8-1-16,-8-5-6 15,7 9-1-15,-9-3-3 16,3 1-1-16,-3-2 1 16,-6-5-1-16,-3-7 1 15,-5 0-1-15,-8 1-1 16,-6-2 0-16,-14 0-2 16,0-1 0-16,-4-1-2 15,1-1-1-15,1 7 0 16,-7-4-1-16,-6-1 0 15,-7 0 0-15,-3-1 0 16,2 11-1-16,-9 8 0 16,5 12 0-16,-8 5-1 15,1 0 0-15,11 7 0 16,-6-2 0-16,-5 11-1 0,-6 1 1 16,-3 15-1-16,-3 3-1 15,12 4 0-15,6 5-1 16,6-6-1-16,-1 1 0 15,5 2 1-15,6 5 1 16,11-1 0-16,9 4-1 16,15-4 2-16,7-4-1 0,9-1 1 15,9-5 0-15,14-10 2 16,9-4 1-16,20-9 3 16,3-10 3-16,13-1 39 15,7-2 34-15,6 5-50 16</inkml:trace>
  <inkml:trace contextRef="#ctx1" brushRef="#br0" timeOffset="59437.99">1234 8544 626 0,'-17'-4'288'0,"0"-2"-52"15,-2 2-110-15,0 1 15 16,-6-1 21-16,-2 4 2 16,3 4-15-16,5 0-20 15,6-1 2-15,2-1-15 16,3 0-12-16,8-1-38 15,5-1-20-15,11 0-24 16,11 2-1-16,11-2 9 16,9 1 2-16,17 0 0 15,7-1-2-15,13-1-5 16,2-3-3-16,7-8-2 0,-7-3 0 16,-9-3-3-16,2 1 0 15,-5 4 1-15,-11-2-1 16,-19 3 2-16,-9 2-1 15,-22 2 4-15,-4 1 4 16,-14-1 1-16,-12-1-1 16,-21 4-11-16,-8 1-6 15,-22 3-5-15,-8 4 0 16,-5 3-3-16,-2 2-1 0,8 7 0 16,-8-2 0-16,5 3 0 15,10-1 0-15,6 0 0 16,14 1-2-16,14-4 1 15,8-3-1-15,15-2-1 16,10-3 0-16,20-4 0 16,12-2 2-16,28-7 4 15,18-3 1-15,23-6 3 16,4-6 0-16,-1 0 0 16,-2-1 0-16,-5 1 1 15,-14 1 0-15,-11 2 1 16,-13-1 0-16,-23 0 4 15,-3 8 2-15,-18 0 3 16,-5 7 1-16,-11 2-6 16,-6 0 1-16,-7 6-19 15,-6 4 41-15,-12 21-29 16</inkml:trace>
  <inkml:trace contextRef="#ctx1" brushRef="#br0" timeOffset="78560.2">17381 11602 1082 0,'-16'-9'412'0,"-8"-11"-293"16,10 3 16-16,2-5 39 16,-1-3-11-16,13-16-16 0,-10-15-8 15,1-13-21-15,0-7-21 16,-7 2-16-16,7 6-15 15,-3-1-14-15,0-7 1 16,5-17-3-16,3 0-1 16,1-13-14-16,3-1-4 15,0-5-13-15,-2-12-6 16,4-13-6-16,-2-5 0 0,2-3-2 16,2-1 0-16,7 4-1 15,6 3-1-15,-3 11 1 16,2 8 1-16,-7 8-2 15,-6 3 1-15,3-1-1 16,-9-3 1-16,0-3 0 16,8-1-1-16,-1-1-2 15,6 6 1-15,-1 17 0 16,-2 11 0-16,-4 23 2 16,-1 5 11-16,-7 10 13 15,3 4 3-15,5 3 1 16,-3-1-8-16,9 3-12 15,-1 1-3-15,0 10-2 16,4 5-3-16,-5 18-1 16,0 10 0-16,-1 17 1 15,3 14 1-15,9 21 0 0,0 5 0 16,9 13-1 0,4-5-1-16,0-8-1 0,1-6 1 15,-2-12 0-15,0 1 0 16,-6-14 1-16,0-1 0 15,-5-9-1-15,-6-8-12 16,-4-8-43-16,-9-7-40 16,-17-5-122-16,-8-14 431 15,-12 7-202-15</inkml:trace>
  <inkml:trace contextRef="#ctx1" brushRef="#br0" timeOffset="78737.17">17061 8290 1049 0,'-18'-15'638'16,"5"2"-40"-16,10-15-312 16,4-2-63-16,12-12-103 15,5-4-42-15,11 5-47 16,9-2-13-16,13 5-11 16,-1 2 9-16,7-3-46 15,0 2-56-15,-6-8 59 16</inkml:trace>
</inkml:ink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4872" y="3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AD9863CD-0A67-4F48-B5BB-9616DC8F127C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426857"/>
            <a:ext cx="5111750" cy="42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53714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4872" y="8853714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78" y="664032"/>
            <a:ext cx="4819650" cy="36521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3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And Week</a:t>
            </a:r>
            <a:r>
              <a:rPr lang="en-US" baseline="0" dirty="0"/>
              <a:t> 3, Class 1</a:t>
            </a:r>
          </a:p>
          <a:p>
            <a:pPr lvl="0"/>
            <a:endParaRPr lang="en-US" dirty="0"/>
          </a:p>
          <a:p>
            <a:pPr lvl="0"/>
            <a:r>
              <a:rPr lang="en-US"/>
              <a:t>19q1</a:t>
            </a:r>
            <a:r>
              <a:rPr lang="en-US" dirty="0"/>
              <a:t>: Print 1-2,8-17</a:t>
            </a:r>
          </a:p>
          <a:p>
            <a:pPr lvl="0"/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B9E87DB-F672-4B09-91EE-D9B60909AF6F}" type="datetime3">
              <a:rPr lang="en-US" smtClean="0"/>
              <a:t>30 September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slides</a:t>
            </a:r>
            <a:r>
              <a:rPr lang="en-US" baseline="0" dirty="0"/>
              <a:t> that follow, italic variables are ones that are not included in this example.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3830B084-A5EC-41D4-B424-CA20419AB7C2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6816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# 1500: Maximum size of packet in most networks</a:t>
            </a:r>
          </a:p>
          <a:p>
            <a:endParaRPr lang="en-US" dirty="0"/>
          </a:p>
          <a:p>
            <a:r>
              <a:rPr lang="en-US" dirty="0"/>
              <a:t>To</a:t>
            </a:r>
            <a:r>
              <a:rPr lang="en-US" baseline="0" dirty="0"/>
              <a:t> demo: Blocking and non-blocking behavior of </a:t>
            </a:r>
            <a:r>
              <a:rPr lang="en-US" baseline="0" dirty="0" err="1"/>
              <a:t>recvfrom</a:t>
            </a:r>
            <a:r>
              <a:rPr lang="en-US" baseline="0" dirty="0"/>
              <a:t>() method</a:t>
            </a:r>
          </a:p>
          <a:p>
            <a:endParaRPr lang="en-US" baseline="0" dirty="0"/>
          </a:p>
          <a:p>
            <a:r>
              <a:rPr lang="en-US" baseline="0" dirty="0"/>
              <a:t>To demo: queueing behavior of UDP messages</a:t>
            </a:r>
          </a:p>
          <a:p>
            <a:endParaRPr lang="en-US" baseline="0" dirty="0"/>
          </a:p>
          <a:p>
            <a:r>
              <a:rPr lang="en-US" baseline="0" dirty="0"/>
              <a:t>Is queuing guaranteed, rather than merging? I think so.</a:t>
            </a:r>
          </a:p>
          <a:p>
            <a:r>
              <a:rPr lang="en-US" dirty="0"/>
              <a:t>http://stackoverflow.com/questions/22519247/for-how-long-do-the-recv-functions-buffer-in-udp</a:t>
            </a:r>
          </a:p>
          <a:p>
            <a:endParaRPr lang="en-US" dirty="0"/>
          </a:p>
          <a:p>
            <a:r>
              <a:rPr lang="en-US" dirty="0"/>
              <a:t>Are packets guaranteed</a:t>
            </a:r>
            <a:r>
              <a:rPr lang="en-US" baseline="0" dirty="0"/>
              <a:t> to make it through?</a:t>
            </a:r>
          </a:p>
          <a:p>
            <a:r>
              <a:rPr lang="en-US" baseline="0" dirty="0"/>
              <a:t>No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FF862EC-24E1-4F84-A9BB-91E609FFD311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13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Exactly like UDP, but adds these features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0F8C5FE-0DEE-48CC-9F7C-E7763BE6798A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71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E7397F7-5F0D-4649-8AC9-4E5B156D05B9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373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</a:t>
            </a:r>
            <a:r>
              <a:rPr lang="en-US" i="1" dirty="0" err="1"/>
              <a:t>response_size</a:t>
            </a:r>
            <a:r>
              <a:rPr lang="en-US" i="1" dirty="0"/>
              <a:t> </a:t>
            </a:r>
            <a:r>
              <a:rPr lang="en-US" baseline="0" dirty="0"/>
              <a:t>is NOT the size of the internal buffer used to store received data.  Whatever information the sender says will be stored in a large buffer on the local machine.  Instead, it is the maximum size of response (in bytes)</a:t>
            </a:r>
          </a:p>
          <a:p>
            <a:endParaRPr lang="en-US" baseline="0" dirty="0"/>
          </a:p>
          <a:p>
            <a:r>
              <a:rPr lang="en-US" baseline="0" dirty="0"/>
              <a:t>18q1: </a:t>
            </a:r>
            <a:r>
              <a:rPr lang="en-US" baseline="0" dirty="0" err="1"/>
              <a:t>send</a:t>
            </a:r>
            <a:r>
              <a:rPr lang="en-US" b="1" baseline="0" dirty="0" err="1"/>
              <a:t>all</a:t>
            </a:r>
            <a:r>
              <a:rPr lang="en-US" b="0" baseline="0" dirty="0"/>
              <a:t> added after class</a:t>
            </a:r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923BE44B-FE43-475E-A477-09A3E98CFA21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82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18q1: </a:t>
            </a:r>
            <a:r>
              <a:rPr lang="en-US" baseline="0" dirty="0" err="1"/>
              <a:t>send</a:t>
            </a:r>
            <a:r>
              <a:rPr lang="en-US" b="1" baseline="0" dirty="0" err="1"/>
              <a:t>all</a:t>
            </a:r>
            <a:r>
              <a:rPr lang="en-US" b="0" baseline="0" dirty="0"/>
              <a:t> added after class</a:t>
            </a:r>
            <a:endParaRPr lang="en-US" b="1" dirty="0"/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3F70A5A-0E45-465C-B8D8-C37B2D2FCCA9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623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47800" y="1177925"/>
            <a:ext cx="4237038" cy="3178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17q1: added after morning class: "</a:t>
            </a:r>
            <a:r>
              <a:rPr lang="en-US" sz="1200" dirty="0"/>
              <a:t>Instead of </a:t>
            </a:r>
            <a:r>
              <a:rPr lang="en-US" sz="1200" dirty="0" err="1"/>
              <a:t>data_socket.recv</a:t>
            </a:r>
            <a:r>
              <a:rPr lang="en-US" sz="1200" dirty="0"/>
              <a:t>, simply use the </a:t>
            </a:r>
            <a:r>
              <a:rPr lang="en-US" sz="1200" dirty="0" err="1"/>
              <a:t>next_byte</a:t>
            </a:r>
            <a:r>
              <a:rPr lang="en-US" sz="1200" dirty="0"/>
              <a:t> calls you already have in your code."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238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AD9863CD-0A67-4F48-B5BB-9616DC8F127C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928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AD9863CD-0A67-4F48-B5BB-9616DC8F127C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4942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 image added</a:t>
            </a:r>
            <a:r>
              <a:rPr lang="en-US" baseline="0" dirty="0"/>
              <a:t> later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17C68054-FD2B-4B02-9DCB-25F8542E8EF6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20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1E0E92C8-CFA7-4107-949C-B72C3A43F89B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27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45443DA9-6636-4869-A947-62E22022F898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41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EB7C3299-DC2C-4724-88D0-F37117030999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65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9D11B38-2410-4C46-B640-9CDFD475F88E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44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04A43E3-D1E2-4A35-A46A-5B5404728CA2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40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B905927-FD11-484B-9384-377C3B032BA5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50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DC5BE71-3A1E-40ED-A363-A99392F7085A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81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9EABD597-8629-48FC-A4A0-91D06C5F30F3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40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Slide design: Dr. Mark L. Hornick</a:t>
            </a:r>
          </a:p>
          <a:p>
            <a:pPr>
              <a:defRPr/>
            </a:pPr>
            <a:r>
              <a:rPr lang="en-US" altLang="en-US" dirty="0"/>
              <a:t>Most Content: Dr. Hornick</a:t>
            </a:r>
          </a:p>
          <a:p>
            <a:pPr>
              <a:defRPr/>
            </a:pPr>
            <a:r>
              <a:rPr lang="en-US" altLang="en-US" dirty="0"/>
              <a:t>Some Content and Most Errors: Dr. Yoder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 Yoder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 err="1"/>
              <a:t>Dr.Yoder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Slide design: Dr. Mark L. Hornick</a:t>
            </a:r>
          </a:p>
          <a:p>
            <a:pPr>
              <a:defRPr/>
            </a:pPr>
            <a:r>
              <a:rPr lang="en-US" altLang="en-US"/>
              <a:t>Content: Dr. Hornick</a:t>
            </a:r>
          </a:p>
          <a:p>
            <a:pPr>
              <a:defRPr/>
            </a:pPr>
            <a:r>
              <a:rPr lang="en-US" altLang="en-US"/>
              <a:t>Errors: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the Secondary title</a:t>
            </a:r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 Yoder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Josiah Yoder</a:t>
            </a:r>
          </a:p>
          <a:p>
            <a:pPr>
              <a:defRPr/>
            </a:pPr>
            <a:r>
              <a:rPr lang="en-US" altLang="en-US" dirty="0"/>
              <a:t>Slide Design: Dr. Hornick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Josiah Yoder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Slide design: Dr. Mark L. Hornick</a:t>
            </a:r>
          </a:p>
          <a:p>
            <a:pPr>
              <a:defRPr/>
            </a:pPr>
            <a:r>
              <a:rPr lang="en-US" altLang="en-US" dirty="0"/>
              <a:t>Content: Dr. Hornick</a:t>
            </a:r>
          </a:p>
          <a:p>
            <a:pPr>
              <a:defRPr/>
            </a:pPr>
            <a:r>
              <a:rPr lang="en-US" altLang="en-US" dirty="0"/>
              <a:t>Errors: Dr. Yoder</a:t>
            </a:r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customXml" Target="../ink/ink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customXml" Target="../ink/ink1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CS2911</a:t>
            </a:r>
            <a:br>
              <a:rPr lang="en-US" dirty="0"/>
            </a:br>
            <a:r>
              <a:rPr lang="en-US" dirty="0"/>
              <a:t>Week 3, Class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Today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Internet Stack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Packet Encapsulation</a:t>
            </a:r>
          </a:p>
          <a:p>
            <a:r>
              <a:rPr lang="en-US" dirty="0">
                <a:sym typeface="Wingdings" panose="05000000000000000000" pitchFamily="2" charset="2"/>
              </a:rPr>
              <a:t>Tomorrow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UDP and TCP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198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Slide design: Dr. Mark L. Hornick</a:t>
            </a:r>
          </a:p>
          <a:p>
            <a:pPr>
              <a:defRPr/>
            </a:pPr>
            <a:r>
              <a:rPr lang="en-US" altLang="en-US" dirty="0"/>
              <a:t>Content: Dr. Hornick</a:t>
            </a:r>
          </a:p>
          <a:p>
            <a:pPr>
              <a:defRPr/>
            </a:pPr>
            <a:r>
              <a:rPr lang="en-US" altLang="en-US" dirty="0"/>
              <a:t>Errors: Dr. Yoder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976355" y="1766030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412322" y="1766030"/>
            <a:ext cx="1348945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08635" y="1766030"/>
            <a:ext cx="1287161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HTTP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145222" y="1762005"/>
            <a:ext cx="1901722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HTTP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Payload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43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76354" y="1766030"/>
            <a:ext cx="6058437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Payload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82958" y="277969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968321" y="2779690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379574" y="2779690"/>
            <a:ext cx="4667574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Payload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78839" y="3788244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964202" y="3788244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400169" y="3788244"/>
            <a:ext cx="1348945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796482" y="3788244"/>
            <a:ext cx="3238309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 Payload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91196" y="4779742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976559" y="4779742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412526" y="4779742"/>
            <a:ext cx="1348945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08839" y="4779742"/>
            <a:ext cx="1287161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HTTP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145426" y="4788243"/>
            <a:ext cx="1901722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HTTP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Payload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653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Transport-layer protocol</a:t>
            </a:r>
          </a:p>
          <a:p>
            <a:r>
              <a:rPr lang="en-US" dirty="0"/>
              <a:t>Uses Network Layer to send a single packet at application's request</a:t>
            </a:r>
          </a:p>
          <a:p>
            <a:r>
              <a:rPr lang="en-US" dirty="0"/>
              <a:t>Provides checksum</a:t>
            </a:r>
          </a:p>
          <a:p>
            <a:pPr lvl="1"/>
            <a:r>
              <a:rPr lang="en-US" dirty="0"/>
              <a:t>Detects errors in packet</a:t>
            </a:r>
          </a:p>
          <a:p>
            <a:r>
              <a:rPr lang="en-US" dirty="0"/>
              <a:t>Guides packet to right program</a:t>
            </a:r>
          </a:p>
          <a:p>
            <a:pPr lvl="1"/>
            <a:r>
              <a:rPr lang="en-US" dirty="0" err="1"/>
              <a:t>Demultiplexing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3657600" y="5267325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3: Transport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Layer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333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</a:t>
            </a:r>
            <a:r>
              <a:rPr lang="en-US" dirty="0" err="1"/>
              <a:t>demultiplexing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pic>
        <p:nvPicPr>
          <p:cNvPr id="1026" name="Picture 2" descr="https://faculty-web.msoe.edu/yoder/cs2910/lab2res/stac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819400"/>
            <a:ext cx="5334000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 bwMode="auto">
          <a:xfrm>
            <a:off x="5207000" y="2857500"/>
            <a:ext cx="1676400" cy="4953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057400" y="2857500"/>
            <a:ext cx="1676400" cy="4953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902200" y="2857500"/>
            <a:ext cx="6096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5664200" y="2857500"/>
            <a:ext cx="6096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17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6438900" y="2857500"/>
            <a:ext cx="6096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22</a:t>
            </a:r>
          </a:p>
        </p:txBody>
      </p:sp>
      <p:sp>
        <p:nvSpPr>
          <p:cNvPr id="12" name="Cloud 11"/>
          <p:cNvSpPr/>
          <p:nvPr/>
        </p:nvSpPr>
        <p:spPr bwMode="auto">
          <a:xfrm>
            <a:off x="2406650" y="5905500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3: Transport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Layer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77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Client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import socket </a:t>
            </a:r>
            <a:r>
              <a:rPr lang="en-US" b="1" dirty="0"/>
              <a:t># All socket code needs this</a:t>
            </a:r>
          </a:p>
          <a:p>
            <a:pPr marL="0" indent="0">
              <a:buNone/>
            </a:pPr>
            <a:r>
              <a:rPr lang="en-US" dirty="0" err="1"/>
              <a:t>client_socket</a:t>
            </a:r>
            <a:r>
              <a:rPr lang="en-US" dirty="0"/>
              <a:t> = </a:t>
            </a:r>
            <a:r>
              <a:rPr lang="en-US" dirty="0" err="1"/>
              <a:t>socket.socket</a:t>
            </a:r>
            <a:r>
              <a:rPr lang="en-US" dirty="0"/>
              <a:t>(</a:t>
            </a:r>
            <a:r>
              <a:rPr lang="en-US" dirty="0" err="1"/>
              <a:t>socket.AF_INET</a:t>
            </a:r>
            <a:r>
              <a:rPr lang="en-US" dirty="0"/>
              <a:t>, 				</a:t>
            </a:r>
            <a:r>
              <a:rPr lang="en-US" dirty="0" err="1"/>
              <a:t>socket.SOCK_DGRAM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# </a:t>
            </a:r>
            <a:r>
              <a:rPr lang="en-US" i="1" dirty="0"/>
              <a:t>message</a:t>
            </a:r>
            <a:r>
              <a:rPr lang="en-US" dirty="0"/>
              <a:t> must be bytes or </a:t>
            </a:r>
            <a:r>
              <a:rPr lang="en-US" dirty="0" err="1"/>
              <a:t>bytearray</a:t>
            </a:r>
            <a:r>
              <a:rPr lang="en-US" dirty="0"/>
              <a:t>, not </a:t>
            </a:r>
            <a:r>
              <a:rPr lang="en-US" dirty="0" err="1"/>
              <a:t>str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client_socket.sendto</a:t>
            </a:r>
            <a:r>
              <a:rPr lang="en-US" dirty="0"/>
              <a:t>(</a:t>
            </a:r>
            <a:r>
              <a:rPr lang="en-US" i="1" dirty="0"/>
              <a:t>message</a:t>
            </a:r>
            <a:r>
              <a:rPr lang="en-US" dirty="0"/>
              <a:t>, (</a:t>
            </a:r>
            <a:r>
              <a:rPr lang="en-US" i="1" dirty="0" err="1"/>
              <a:t>server_name</a:t>
            </a:r>
            <a:r>
              <a:rPr lang="en-US" dirty="0"/>
              <a:t>, 				</a:t>
            </a:r>
            <a:r>
              <a:rPr lang="en-US" i="1" dirty="0" err="1"/>
              <a:t>server_port</a:t>
            </a:r>
            <a:r>
              <a:rPr lang="en-US" dirty="0"/>
              <a:t>))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client_socket.close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4152900" y="5422900"/>
            <a:ext cx="47625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Application Layer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BDEFFCD-EAA4-44B7-A7FD-A23BCE562336}"/>
                  </a:ext>
                </a:extLst>
              </p14:cNvPr>
              <p14:cNvContentPartPr/>
              <p14:nvPr/>
            </p14:nvContentPartPr>
            <p14:xfrm>
              <a:off x="4308840" y="2329560"/>
              <a:ext cx="4680720" cy="30024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BDEFFCD-EAA4-44B7-A7FD-A23BCE56233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99480" y="2320200"/>
                <a:ext cx="4699440" cy="3021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96923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Server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server_socket</a:t>
            </a:r>
            <a:r>
              <a:rPr lang="en-US" dirty="0"/>
              <a:t> = </a:t>
            </a:r>
            <a:r>
              <a:rPr lang="en-US" i="1" dirty="0" err="1"/>
              <a:t>socket</a:t>
            </a:r>
            <a:r>
              <a:rPr lang="en-US" dirty="0" err="1"/>
              <a:t>.socket</a:t>
            </a:r>
            <a:r>
              <a:rPr lang="en-US" dirty="0"/>
              <a:t>(</a:t>
            </a:r>
            <a:r>
              <a:rPr lang="en-US" dirty="0" err="1"/>
              <a:t>socket.AF_INET</a:t>
            </a:r>
            <a:r>
              <a:rPr lang="en-US" dirty="0"/>
              <a:t>, 						</a:t>
            </a:r>
            <a:r>
              <a:rPr lang="en-US" dirty="0" err="1"/>
              <a:t>socket.SOCK_DGRAM</a:t>
            </a:r>
            <a:r>
              <a:rPr lang="en-US" dirty="0"/>
              <a:t>)</a:t>
            </a:r>
            <a:br>
              <a:rPr lang="en-US" dirty="0"/>
            </a:br>
            <a:endParaRPr lang="en-US" sz="1500" dirty="0"/>
          </a:p>
          <a:p>
            <a:pPr marL="0" indent="0">
              <a:buNone/>
            </a:pPr>
            <a:r>
              <a:rPr lang="en-US" dirty="0" err="1"/>
              <a:t>server_socket.bind</a:t>
            </a:r>
            <a:r>
              <a:rPr lang="en-US" dirty="0"/>
              <a:t>((</a:t>
            </a:r>
            <a:r>
              <a:rPr lang="en-US" i="1" dirty="0" err="1"/>
              <a:t>server_interface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i="1" dirty="0"/>
              <a:t>                                 </a:t>
            </a:r>
            <a:r>
              <a:rPr lang="en-US" i="1" dirty="0" err="1"/>
              <a:t>server_port</a:t>
            </a:r>
            <a:r>
              <a:rPr lang="en-US" dirty="0"/>
              <a:t>))</a:t>
            </a:r>
          </a:p>
          <a:p>
            <a:pPr marL="0" indent="0">
              <a:buNone/>
            </a:pPr>
            <a:br>
              <a:rPr lang="en-US" sz="1500" dirty="0"/>
            </a:br>
            <a:r>
              <a:rPr lang="en-US" dirty="0" err="1"/>
              <a:t>message,client_address</a:t>
            </a:r>
            <a:r>
              <a:rPr lang="en-US" dirty="0"/>
              <a:t> = </a:t>
            </a:r>
            <a:r>
              <a:rPr lang="en-US" dirty="0" err="1"/>
              <a:t>server_socket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                                        </a:t>
            </a:r>
            <a:r>
              <a:rPr lang="en-US" dirty="0" err="1"/>
              <a:t>recvfrom</a:t>
            </a:r>
            <a:r>
              <a:rPr lang="en-US" dirty="0"/>
              <a:t>(1500)</a:t>
            </a:r>
            <a:br>
              <a:rPr lang="en-US" dirty="0"/>
            </a:br>
            <a:br>
              <a:rPr lang="en-US" sz="1500" dirty="0"/>
            </a:br>
            <a:r>
              <a:rPr lang="en-US" dirty="0" err="1"/>
              <a:t>server_socket.close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5029200" y="5824537"/>
            <a:ext cx="2819400" cy="1304925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Application Layer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F240911-7608-4F8C-82A1-14DC866C9C3C}"/>
                  </a:ext>
                </a:extLst>
              </p14:cNvPr>
              <p14:cNvContentPartPr/>
              <p14:nvPr/>
            </p14:nvContentPartPr>
            <p14:xfrm>
              <a:off x="567000" y="3475080"/>
              <a:ext cx="6951960" cy="31118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F240911-7608-4F8C-82A1-14DC866C9C3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7640" y="3465720"/>
                <a:ext cx="6970680" cy="3130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80825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Stream of data:</a:t>
            </a:r>
          </a:p>
          <a:p>
            <a:pPr lvl="1"/>
            <a:r>
              <a:rPr lang="en-US" dirty="0"/>
              <a:t>Guaranteed delivery</a:t>
            </a:r>
          </a:p>
          <a:p>
            <a:pPr lvl="1"/>
            <a:r>
              <a:rPr lang="en-US" dirty="0"/>
              <a:t>In-order delivery</a:t>
            </a:r>
          </a:p>
          <a:p>
            <a:r>
              <a:rPr lang="en-US" dirty="0"/>
              <a:t>Multiple connections through same server 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2406650" y="5905500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Application Layer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8EC0E52-1470-404E-AA0F-FA48ABB00A53}"/>
                  </a:ext>
                </a:extLst>
              </p14:cNvPr>
              <p14:cNvContentPartPr/>
              <p14:nvPr/>
            </p14:nvContentPartPr>
            <p14:xfrm>
              <a:off x="474840" y="1376280"/>
              <a:ext cx="7806600" cy="29538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8EC0E52-1470-404E-AA0F-FA48ABB00A5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5480" y="1366920"/>
                <a:ext cx="7825320" cy="2972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97078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Protocols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UDP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User Datagram Protocol</a:t>
            </a:r>
          </a:p>
          <a:p>
            <a:r>
              <a:rPr lang="en-US" dirty="0"/>
              <a:t>App sees datagrams</a:t>
            </a:r>
          </a:p>
          <a:p>
            <a:r>
              <a:rPr lang="en-US" i="1" dirty="0"/>
              <a:t>Built on IP datagram</a:t>
            </a:r>
          </a:p>
          <a:p>
            <a:r>
              <a:rPr lang="en-US" dirty="0"/>
              <a:t>Simply passes packet to network layer</a:t>
            </a:r>
          </a:p>
          <a:p>
            <a:r>
              <a:rPr lang="en-US" dirty="0"/>
              <a:t>Packet may not arrive</a:t>
            </a:r>
          </a:p>
          <a:p>
            <a:r>
              <a:rPr lang="en-US" dirty="0"/>
              <a:t>May reorder packets</a:t>
            </a:r>
          </a:p>
          <a:p>
            <a:r>
              <a:rPr lang="en-US" i="1" dirty="0"/>
              <a:t>Provides checksum</a:t>
            </a:r>
          </a:p>
          <a:p>
            <a:r>
              <a:rPr lang="en-US" dirty="0"/>
              <a:t>Connectionless</a:t>
            </a:r>
          </a:p>
          <a:p>
            <a:endParaRPr lang="en-US" i="1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TCP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70375" cy="3951288"/>
          </a:xfrm>
        </p:spPr>
        <p:txBody>
          <a:bodyPr/>
          <a:lstStyle/>
          <a:p>
            <a:r>
              <a:rPr lang="en-US" dirty="0"/>
              <a:t>Transport Control Protocol</a:t>
            </a:r>
          </a:p>
          <a:p>
            <a:r>
              <a:rPr lang="en-US" dirty="0"/>
              <a:t>App sees streams</a:t>
            </a:r>
          </a:p>
          <a:p>
            <a:r>
              <a:rPr lang="en-US" i="1" dirty="0"/>
              <a:t>Built on IP datagram</a:t>
            </a:r>
          </a:p>
          <a:p>
            <a:r>
              <a:rPr lang="en-US" dirty="0"/>
              <a:t>Breaks stream into packets and reassembles</a:t>
            </a:r>
          </a:p>
          <a:p>
            <a:r>
              <a:rPr lang="en-US" dirty="0"/>
              <a:t>Guaranteed delivery</a:t>
            </a:r>
          </a:p>
          <a:p>
            <a:r>
              <a:rPr lang="en-US" dirty="0"/>
              <a:t>Stream remains in order</a:t>
            </a:r>
          </a:p>
          <a:p>
            <a:r>
              <a:rPr lang="en-US" i="1" dirty="0"/>
              <a:t>Provides checksum</a:t>
            </a:r>
          </a:p>
          <a:p>
            <a:r>
              <a:rPr lang="en-US" dirty="0"/>
              <a:t>Maintains multiple connections through the same 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6866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</a:t>
            </a:r>
            <a:r>
              <a:rPr lang="en-US" dirty="0" err="1"/>
              <a:t>demultiplexing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252246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4" y="1379538"/>
            <a:ext cx="8336692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11069" y="5955268"/>
            <a:ext cx="3762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edition: p. 199, Fig 3.5, Sec. 3.2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D7A539FA-CEBE-43F0-8ADA-9CBFA6D3A09E}"/>
                  </a:ext>
                </a:extLst>
              </p14:cNvPr>
              <p14:cNvContentPartPr/>
              <p14:nvPr/>
            </p14:nvContentPartPr>
            <p14:xfrm>
              <a:off x="286200" y="2372400"/>
              <a:ext cx="6643440" cy="42130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D7A539FA-CEBE-43F0-8ADA-9CBFA6D3A09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6840" y="2363040"/>
                <a:ext cx="6662160" cy="4231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166011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Client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tcp_socket</a:t>
            </a:r>
            <a:r>
              <a:rPr lang="en-US" dirty="0"/>
              <a:t> = </a:t>
            </a:r>
            <a:r>
              <a:rPr lang="en-US" i="1" dirty="0" err="1"/>
              <a:t>socket</a:t>
            </a:r>
            <a:r>
              <a:rPr lang="en-US" dirty="0" err="1"/>
              <a:t>.socket</a:t>
            </a:r>
            <a:r>
              <a:rPr lang="en-US" dirty="0"/>
              <a:t>(</a:t>
            </a:r>
            <a:r>
              <a:rPr lang="en-US" dirty="0" err="1"/>
              <a:t>socket.AF_INET</a:t>
            </a:r>
            <a:r>
              <a:rPr lang="en-US" dirty="0"/>
              <a:t>, 				</a:t>
            </a:r>
            <a:r>
              <a:rPr lang="en-US" dirty="0" err="1"/>
              <a:t>socket.SOCK_</a:t>
            </a:r>
            <a:r>
              <a:rPr lang="en-US" b="1" dirty="0" err="1"/>
              <a:t>STREAM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tcp_socket.</a:t>
            </a:r>
            <a:r>
              <a:rPr lang="en-US" b="1" dirty="0" err="1"/>
              <a:t>connect</a:t>
            </a:r>
            <a:r>
              <a:rPr lang="en-US" dirty="0"/>
              <a:t>((</a:t>
            </a:r>
            <a:r>
              <a:rPr lang="en-US" i="1" dirty="0" err="1"/>
              <a:t>server_host</a:t>
            </a:r>
            <a:r>
              <a:rPr lang="en-US" dirty="0" err="1"/>
              <a:t>,</a:t>
            </a:r>
            <a:r>
              <a:rPr lang="en-US" i="1" dirty="0" err="1"/>
              <a:t>server_port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 err="1"/>
              <a:t>tcp_socket.</a:t>
            </a:r>
            <a:r>
              <a:rPr lang="en-US" b="1" dirty="0" err="1"/>
              <a:t>sendall</a:t>
            </a:r>
            <a:r>
              <a:rPr lang="en-US" dirty="0"/>
              <a:t>(</a:t>
            </a:r>
            <a:r>
              <a:rPr lang="en-US" i="1" dirty="0"/>
              <a:t>message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response = </a:t>
            </a:r>
            <a:r>
              <a:rPr lang="en-US" dirty="0" err="1"/>
              <a:t>tcp_socket.</a:t>
            </a:r>
            <a:r>
              <a:rPr lang="en-US" b="1" dirty="0" err="1"/>
              <a:t>recv</a:t>
            </a:r>
            <a:r>
              <a:rPr lang="en-US" dirty="0"/>
              <a:t>(</a:t>
            </a:r>
            <a:r>
              <a:rPr lang="en-US" i="1" dirty="0" err="1"/>
              <a:t>response_size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tcp_socket.close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2406650" y="5867400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Application Layer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463C3BF-6290-4155-B608-7D36113DA1C6}"/>
                  </a:ext>
                </a:extLst>
              </p14:cNvPr>
              <p14:cNvContentPartPr/>
              <p14:nvPr/>
            </p14:nvContentPartPr>
            <p14:xfrm>
              <a:off x="52200" y="1800000"/>
              <a:ext cx="9110880" cy="42570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463C3BF-6290-4155-B608-7D36113DA1C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840" y="1790640"/>
                <a:ext cx="9129600" cy="4275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8477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DBFDA-0CAD-4EAB-8E78-CA37F9DEC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6B7C6-0B6D-4BE3-A890-3AE723535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7C53EC-F6BB-4CD5-90AC-5ED77BFA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DE6CA4-B8F6-471D-8482-FBAA2AE17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09C150A-F2A5-433D-AEA9-1E8D4BF5D0B7}"/>
                  </a:ext>
                </a:extLst>
              </p14:cNvPr>
              <p14:cNvContentPartPr/>
              <p14:nvPr/>
            </p14:nvContentPartPr>
            <p14:xfrm>
              <a:off x="239400" y="413640"/>
              <a:ext cx="8662680" cy="64130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09C150A-F2A5-433D-AEA9-1E8D4BF5D0B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0040" y="404280"/>
                <a:ext cx="8681400" cy="643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812843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Server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listen_socket</a:t>
            </a:r>
            <a:r>
              <a:rPr lang="en-US" dirty="0"/>
              <a:t> = </a:t>
            </a:r>
            <a:r>
              <a:rPr lang="en-US" i="1" dirty="0" err="1"/>
              <a:t>socket</a:t>
            </a:r>
            <a:r>
              <a:rPr lang="en-US" dirty="0" err="1"/>
              <a:t>.socket</a:t>
            </a:r>
            <a:r>
              <a:rPr lang="en-US" dirty="0"/>
              <a:t>(</a:t>
            </a:r>
            <a:r>
              <a:rPr lang="en-US" dirty="0" err="1"/>
              <a:t>socket.AF_INET</a:t>
            </a:r>
            <a:r>
              <a:rPr lang="en-US" dirty="0"/>
              <a:t>, 				</a:t>
            </a:r>
            <a:r>
              <a:rPr lang="en-US" dirty="0" err="1"/>
              <a:t>socket.SOCK_STREAM</a:t>
            </a:r>
            <a:r>
              <a:rPr lang="en-US" dirty="0"/>
              <a:t>) </a:t>
            </a:r>
            <a:r>
              <a:rPr lang="en-US" dirty="0" err="1"/>
              <a:t>listen_socket.bind</a:t>
            </a:r>
            <a:r>
              <a:rPr lang="en-US" dirty="0"/>
              <a:t>((</a:t>
            </a:r>
            <a:r>
              <a:rPr lang="en-US" i="1" dirty="0" err="1"/>
              <a:t>listen_interface</a:t>
            </a:r>
            <a:r>
              <a:rPr lang="en-US" dirty="0" err="1"/>
              <a:t>,</a:t>
            </a:r>
            <a:r>
              <a:rPr lang="en-US" i="1" dirty="0" err="1"/>
              <a:t>listen_port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 err="1"/>
              <a:t>listen_socket.listen</a:t>
            </a:r>
            <a:r>
              <a:rPr lang="en-US" dirty="0"/>
              <a:t>(1) # </a:t>
            </a:r>
            <a:r>
              <a:rPr lang="en-US" dirty="0" err="1"/>
              <a:t>Num</a:t>
            </a:r>
            <a:r>
              <a:rPr lang="en-US" dirty="0"/>
              <a:t> of conn. to accept</a:t>
            </a:r>
          </a:p>
          <a:p>
            <a:pPr marL="0" indent="0">
              <a:buNone/>
            </a:pPr>
            <a:r>
              <a:rPr lang="en-US" dirty="0" err="1"/>
              <a:t>data_socket</a:t>
            </a:r>
            <a:r>
              <a:rPr lang="en-US" dirty="0"/>
              <a:t>, </a:t>
            </a:r>
            <a:r>
              <a:rPr lang="en-US" dirty="0" err="1"/>
              <a:t>sender_address</a:t>
            </a:r>
            <a:r>
              <a:rPr lang="en-US" dirty="0"/>
              <a:t> = </a:t>
            </a:r>
            <a:r>
              <a:rPr lang="en-US" dirty="0" err="1"/>
              <a:t>listen_socket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						 accept()</a:t>
            </a:r>
          </a:p>
          <a:p>
            <a:pPr marL="0" indent="0">
              <a:buNone/>
            </a:pPr>
            <a:r>
              <a:rPr lang="en-US" dirty="0"/>
              <a:t>data = </a:t>
            </a:r>
            <a:r>
              <a:rPr lang="en-US" dirty="0" err="1"/>
              <a:t>data_socket.recv</a:t>
            </a:r>
            <a:r>
              <a:rPr lang="en-US" dirty="0"/>
              <a:t>(</a:t>
            </a:r>
            <a:r>
              <a:rPr lang="en-US" i="1" dirty="0" err="1"/>
              <a:t>response_size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data_socket.send</a:t>
            </a:r>
            <a:r>
              <a:rPr lang="en-US" b="1" dirty="0" err="1"/>
              <a:t>all</a:t>
            </a:r>
            <a:r>
              <a:rPr lang="en-US" dirty="0"/>
              <a:t>(</a:t>
            </a:r>
            <a:r>
              <a:rPr lang="en-US" i="1" dirty="0" err="1"/>
              <a:t>response_data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data_socket.close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 err="1"/>
              <a:t>listen_socket.close</a:t>
            </a:r>
            <a:r>
              <a:rPr lang="en-US" dirty="0"/>
              <a:t>()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6934200" y="5334000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Application Layer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AC8A39D-5A86-4600-9152-2F8218860F82}"/>
                  </a:ext>
                </a:extLst>
              </p14:cNvPr>
              <p14:cNvContentPartPr/>
              <p14:nvPr/>
            </p14:nvContentPartPr>
            <p14:xfrm>
              <a:off x="198000" y="1668600"/>
              <a:ext cx="8833680" cy="51184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AC8A39D-5A86-4600-9152-2F8218860F8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8640" y="1659240"/>
                <a:ext cx="8852400" cy="513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03924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/>
              <a:t>listen_socket.bind</a:t>
            </a:r>
            <a:r>
              <a:rPr lang="en-US" sz="3200" dirty="0"/>
              <a:t>((</a:t>
            </a:r>
            <a:r>
              <a:rPr lang="en-US" sz="3200" dirty="0" err="1"/>
              <a:t>listen_host,listen_port</a:t>
            </a:r>
            <a:r>
              <a:rPr lang="en-US" sz="3200" dirty="0"/>
              <a:t>))</a:t>
            </a:r>
          </a:p>
          <a:p>
            <a:pPr lvl="1"/>
            <a:r>
              <a:rPr lang="en-US" dirty="0"/>
              <a:t>What python type is </a:t>
            </a:r>
            <a:r>
              <a:rPr lang="en-US" sz="2800" dirty="0"/>
              <a:t>(</a:t>
            </a:r>
            <a:r>
              <a:rPr lang="en-US" sz="2800" dirty="0" err="1"/>
              <a:t>listen_host,listen_port</a:t>
            </a:r>
            <a:r>
              <a:rPr lang="en-US" sz="2800" dirty="0"/>
              <a:t>)?</a:t>
            </a:r>
          </a:p>
          <a:p>
            <a:r>
              <a:rPr lang="en-US" sz="3200" dirty="0" err="1"/>
              <a:t>listen_host</a:t>
            </a:r>
            <a:r>
              <a:rPr lang="en-US" sz="3200" dirty="0"/>
              <a:t> can be empty string ('') to listen on all interfaces</a:t>
            </a:r>
          </a:p>
          <a:p>
            <a:r>
              <a:rPr lang="en-US" sz="3200" dirty="0"/>
              <a:t>Department </a:t>
            </a:r>
            <a:r>
              <a:rPr lang="en-US" sz="3200"/>
              <a:t>offices example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47998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AFE3B-5580-4AEB-AEC2-AE5D3FCE3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C9856-09F8-4913-96A1-6BEF346DB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Request line</a:t>
            </a:r>
          </a:p>
          <a:p>
            <a:pPr marL="0" indent="0">
              <a:buNone/>
            </a:pPr>
            <a:r>
              <a:rPr lang="en-US" dirty="0"/>
              <a:t>Header line 1</a:t>
            </a:r>
          </a:p>
          <a:p>
            <a:pPr marL="0" indent="0">
              <a:buNone/>
            </a:pPr>
            <a:r>
              <a:rPr lang="en-US" dirty="0"/>
              <a:t>Header line 2</a:t>
            </a:r>
          </a:p>
          <a:p>
            <a:pPr marL="0" indent="0">
              <a:buNone/>
            </a:pPr>
            <a:r>
              <a:rPr lang="en-US" dirty="0"/>
              <a:t>Header line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Body lines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A319C2-2D51-4290-9B00-31426A6F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4F491-4E33-491E-9BDE-E709FDF5F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8836F5C-04EE-49B0-A4A9-7B710152B1E7}"/>
                  </a:ext>
                </a:extLst>
              </p14:cNvPr>
              <p14:cNvContentPartPr/>
              <p14:nvPr/>
            </p14:nvContentPartPr>
            <p14:xfrm>
              <a:off x="146160" y="314640"/>
              <a:ext cx="7833600" cy="65426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8836F5C-04EE-49B0-A4A9-7B710152B1E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6800" y="305280"/>
                <a:ext cx="7852320" cy="6561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72795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AFE3B-5580-4AEB-AEC2-AE5D3FCE3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C9856-09F8-4913-96A1-6BEF346DB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Status line</a:t>
            </a:r>
          </a:p>
          <a:p>
            <a:pPr marL="0" indent="0">
              <a:buNone/>
            </a:pPr>
            <a:r>
              <a:rPr lang="en-US" dirty="0"/>
              <a:t>Header line 1</a:t>
            </a:r>
          </a:p>
          <a:p>
            <a:pPr marL="0" indent="0">
              <a:buNone/>
            </a:pPr>
            <a:r>
              <a:rPr lang="en-US" dirty="0"/>
              <a:t>Header line 2</a:t>
            </a:r>
          </a:p>
          <a:p>
            <a:pPr marL="0" indent="0">
              <a:buNone/>
            </a:pPr>
            <a:r>
              <a:rPr lang="en-US" dirty="0"/>
              <a:t>Header line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Body lines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A319C2-2D51-4290-9B00-31426A6F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4F491-4E33-491E-9BDE-E709FDF5F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8836F5C-04EE-49B0-A4A9-7B710152B1E7}"/>
                  </a:ext>
                </a:extLst>
              </p14:cNvPr>
              <p14:cNvContentPartPr/>
              <p14:nvPr/>
            </p14:nvContentPartPr>
            <p14:xfrm>
              <a:off x="146160" y="314640"/>
              <a:ext cx="7833600" cy="65426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8836F5C-04EE-49B0-A4A9-7B710152B1E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6800" y="305280"/>
                <a:ext cx="7852320" cy="6561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229543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4E9BE-4C7C-41F8-8457-849890CE4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200CB-F5D5-47B0-998D-A00F78D58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6C8DB0-70D7-4716-BC33-707BDA9B4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17876A-CEAF-4BE9-BDE8-BACC047D7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F1326BF0-8255-40AB-BAD2-5D1724B41DA3}"/>
                  </a:ext>
                </a:extLst>
              </p14:cNvPr>
              <p14:cNvContentPartPr/>
              <p14:nvPr/>
            </p14:nvContentPartPr>
            <p14:xfrm>
              <a:off x="1052280" y="377280"/>
              <a:ext cx="7630920" cy="399168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F1326BF0-8255-40AB-BAD2-5D1724B41DA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42920" y="367920"/>
                <a:ext cx="7649640" cy="4010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678163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850AD-D879-45C5-A0F2-4B75AB7E8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C66E6-3144-4C96-A49B-E6DFFA0D0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C8F4EA-BC8E-474C-B462-5E1B002D5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A32E84-C435-4B93-82D7-A9CBF371B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88106A3-A937-4C5A-9DFD-D53CAF6AE297}"/>
                  </a:ext>
                </a:extLst>
              </p14:cNvPr>
              <p14:cNvContentPartPr/>
              <p14:nvPr/>
            </p14:nvContentPartPr>
            <p14:xfrm>
              <a:off x="79920" y="557640"/>
              <a:ext cx="8326080" cy="57614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88106A3-A937-4C5A-9DFD-D53CAF6AE29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560" y="548280"/>
                <a:ext cx="8344800" cy="5780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91588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F3A3A-AA47-4C2B-A575-DE4C9B807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2A089-BF8F-4699-B030-C5BE5C9D9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8B0F14-D5C1-4861-8420-2D479547E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2E2C56-2534-4A64-B538-88BCDFB86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30CDAFF5-143B-4B28-9521-0500E77B5E5A}"/>
                  </a:ext>
                </a:extLst>
              </p14:cNvPr>
              <p14:cNvContentPartPr/>
              <p14:nvPr/>
            </p14:nvContentPartPr>
            <p14:xfrm>
              <a:off x="87840" y="375480"/>
              <a:ext cx="7561080" cy="56498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30CDAFF5-143B-4B28-9521-0500E77B5E5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480" y="366120"/>
                <a:ext cx="7579800" cy="566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2719F2C3-CAD2-4DCE-8780-0A834D102464}"/>
                  </a:ext>
                </a:extLst>
              </p14:cNvPr>
              <p14:cNvContentPartPr/>
              <p14:nvPr/>
            </p14:nvContentPartPr>
            <p14:xfrm>
              <a:off x="3691080" y="710280"/>
              <a:ext cx="5376600" cy="56156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2719F2C3-CAD2-4DCE-8780-0A834D10246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81720" y="700920"/>
                <a:ext cx="5395320" cy="563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43815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2DD90-7DB9-474E-891A-A141ECE58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51F5D-1CF5-4D0B-99E9-A6FBC41E2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A9C484-5722-43B5-9603-2EFEF4EE4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14383B-D114-4499-B28D-EDED60E1B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34CBF31-AA7E-4502-8289-5EA4925CF853}"/>
                  </a:ext>
                </a:extLst>
              </p14:cNvPr>
              <p14:cNvContentPartPr/>
              <p14:nvPr/>
            </p14:nvContentPartPr>
            <p14:xfrm>
              <a:off x="724680" y="405000"/>
              <a:ext cx="7801920" cy="62553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34CBF31-AA7E-4502-8289-5EA4925CF85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5320" y="395640"/>
                <a:ext cx="7820640" cy="6274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372863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7A3E6-FD9B-40D3-B3C3-1AE2BC478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89C75-C515-4FD2-94E3-448A2F882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470D61-8F00-4C16-A063-5CE07A8E5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96DAE7-C1E0-480A-A7B3-4F26F21D9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61445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course is based on the text</a:t>
            </a:r>
          </a:p>
          <a:p>
            <a:pPr marL="0" indent="0">
              <a:buNone/>
            </a:pPr>
            <a:r>
              <a:rPr lang="en-US" altLang="en-US" sz="4000" i="1" dirty="0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br>
              <a:rPr lang="en-US" altLang="en-US" sz="40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7</a:t>
            </a:r>
            <a:r>
              <a:rPr lang="en-US" altLang="en-US" sz="3200" baseline="30000" dirty="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endParaRPr lang="en-US" altLang="en-US" sz="3200" dirty="0">
              <a:solidFill>
                <a:srgbClr val="008000"/>
              </a:solidFill>
              <a:latin typeface="Gill Sans MT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 Josiah Yoder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  <p:pic>
        <p:nvPicPr>
          <p:cNvPr id="6" name="Picture 2" descr="https://www.pearsonhighered.com/assets/bigcovers/0/1/3/3/013359414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048000"/>
            <a:ext cx="2743200" cy="339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476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7F733-9A21-4C1E-9D99-601AD95BA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73466-EDE1-4234-B17D-DBF09C494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9A08BB-83AC-4CC9-A857-FEC5150E8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B01488-F66C-47A9-88A6-722E38A27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F9147BB4-54E6-468C-96BE-8B92080F69A9}"/>
                  </a:ext>
                </a:extLst>
              </p14:cNvPr>
              <p14:cNvContentPartPr/>
              <p14:nvPr/>
            </p14:nvContentPartPr>
            <p14:xfrm>
              <a:off x="146520" y="424080"/>
              <a:ext cx="8836200" cy="62514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F9147BB4-54E6-468C-96BE-8B92080F69A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160" y="414720"/>
                <a:ext cx="8854920" cy="627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3269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2EF94-D41B-4BBC-BC3A-316CCF4BC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23701-41A6-47DD-8F08-21954A38B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54D14B-2BAB-45D8-B19A-BA460FBB0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904A25-7D94-4433-8D89-E2EEB585D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A414C44-F055-425D-AE1B-7FF83CE11B96}"/>
                  </a:ext>
                </a:extLst>
              </p14:cNvPr>
              <p14:cNvContentPartPr/>
              <p14:nvPr/>
            </p14:nvContentPartPr>
            <p14:xfrm>
              <a:off x="65880" y="6840"/>
              <a:ext cx="9379440" cy="59148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A414C44-F055-425D-AE1B-7FF83CE11B9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520" y="-2520"/>
                <a:ext cx="9398160" cy="5933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6883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Layers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Internet protocol stack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132703" y="5486400"/>
            <a:ext cx="2438400" cy="685800"/>
          </a:xfrm>
          <a:prstGeom prst="rect">
            <a:avLst/>
          </a:prstGeom>
          <a:solidFill>
            <a:srgbClr val="DABFA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Physical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132703" y="4763529"/>
            <a:ext cx="24384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Link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132703" y="4040658"/>
            <a:ext cx="2438400" cy="6858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Network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132703" y="3317787"/>
            <a:ext cx="2438400" cy="685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Transport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132703" y="2594916"/>
            <a:ext cx="2438400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Application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4C30F6C7-9A80-4A87-A6C3-05A1729DE17D}"/>
                  </a:ext>
                </a:extLst>
              </p14:cNvPr>
              <p14:cNvContentPartPr/>
              <p14:nvPr/>
            </p14:nvContentPartPr>
            <p14:xfrm>
              <a:off x="-1321200" y="516240"/>
              <a:ext cx="10472400" cy="63428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4C30F6C7-9A80-4A87-A6C3-05A1729DE17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330560" y="506880"/>
                <a:ext cx="10491120" cy="636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44834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490992" y="1766030"/>
            <a:ext cx="7543799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Packet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374637B-CFA8-4C26-AC4A-591246422BC9}"/>
                  </a:ext>
                </a:extLst>
              </p14:cNvPr>
              <p14:cNvContentPartPr/>
              <p14:nvPr/>
            </p14:nvContentPartPr>
            <p14:xfrm>
              <a:off x="939240" y="3257280"/>
              <a:ext cx="68760" cy="187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374637B-CFA8-4C26-AC4A-591246422BC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29880" y="3247920"/>
                <a:ext cx="87480" cy="3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8989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76354" y="1766030"/>
            <a:ext cx="6058437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Payload</a:t>
            </a:r>
          </a:p>
        </p:txBody>
      </p:sp>
    </p:spTree>
    <p:extLst>
      <p:ext uri="{BB962C8B-B14F-4D97-AF65-F5344CB8AC3E}">
        <p14:creationId xmlns:p14="http://schemas.microsoft.com/office/powerpoint/2010/main" val="893949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 err="1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968321" y="1766030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379574" y="1766030"/>
            <a:ext cx="4667574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Payload</a:t>
            </a:r>
          </a:p>
        </p:txBody>
      </p:sp>
    </p:spTree>
    <p:extLst>
      <p:ext uri="{BB962C8B-B14F-4D97-AF65-F5344CB8AC3E}">
        <p14:creationId xmlns:p14="http://schemas.microsoft.com/office/powerpoint/2010/main" val="521882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976355" y="1766030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412322" y="1766030"/>
            <a:ext cx="1348945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808635" y="1766030"/>
            <a:ext cx="3238309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 Payload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9859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D5DFF7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56721</TotalTime>
  <Words>1157</Words>
  <Application>Microsoft Office PowerPoint</Application>
  <PresentationFormat>On-screen Show (4:3)</PresentationFormat>
  <Paragraphs>337</Paragraphs>
  <Slides>29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Gill Sans MT</vt:lpstr>
      <vt:lpstr>Tahoma</vt:lpstr>
      <vt:lpstr>Times New Roman</vt:lpstr>
      <vt:lpstr>Wingdings</vt:lpstr>
      <vt:lpstr>2_Network</vt:lpstr>
      <vt:lpstr>    CS2911 Week 3, Class 2</vt:lpstr>
      <vt:lpstr>PowerPoint Presentation</vt:lpstr>
      <vt:lpstr>PowerPoint Presentation</vt:lpstr>
      <vt:lpstr>PowerPoint Presentation</vt:lpstr>
      <vt:lpstr>Network Layers</vt:lpstr>
      <vt:lpstr>Nested Packets</vt:lpstr>
      <vt:lpstr>Nested Packets</vt:lpstr>
      <vt:lpstr>Nested Packets</vt:lpstr>
      <vt:lpstr>Nested Packets</vt:lpstr>
      <vt:lpstr>Nested Packets</vt:lpstr>
      <vt:lpstr>Nested Packets</vt:lpstr>
      <vt:lpstr>UDP</vt:lpstr>
      <vt:lpstr>UDP demultiplexing</vt:lpstr>
      <vt:lpstr>UDP Client in Python</vt:lpstr>
      <vt:lpstr>UDP Server in Python</vt:lpstr>
      <vt:lpstr>TCP features</vt:lpstr>
      <vt:lpstr>Transport Layer Protocols</vt:lpstr>
      <vt:lpstr>TCP demultiplexing</vt:lpstr>
      <vt:lpstr>TCP Client in Python</vt:lpstr>
      <vt:lpstr>TCP Server in Python</vt:lpstr>
      <vt:lpstr>TCP connection</vt:lpstr>
      <vt:lpstr>HTTP Request</vt:lpstr>
      <vt:lpstr>HTTP Response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Acknowledgement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Yoder, Josiah</cp:lastModifiedBy>
  <cp:revision>1610</cp:revision>
  <cp:lastPrinted>2017-09-22T17:54:44Z</cp:lastPrinted>
  <dcterms:created xsi:type="dcterms:W3CDTF">1999-09-06T21:32:20Z</dcterms:created>
  <dcterms:modified xsi:type="dcterms:W3CDTF">2020-09-30T18:38:24Z</dcterms:modified>
</cp:coreProperties>
</file>