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ink/ink5.xml" ContentType="application/inkml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ink/ink6.xml" ContentType="application/inkml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ink/ink7.xml" ContentType="application/inkml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ink/ink8.xml" ContentType="application/inkml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ink/ink9.xml" ContentType="application/inkml+xml"/>
  <Override PartName="/ppt/notesSlides/notesSlide9.xml" ContentType="application/vnd.openxmlformats-officedocument.presentationml.notesSlide+xml"/>
  <Override PartName="/ppt/ink/ink10.xml" ContentType="application/inkml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ink/ink11.xml" ContentType="application/inkml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ink/ink14.xml" ContentType="application/inkml+xml"/>
  <Override PartName="/ppt/tags/tag12.xml" ContentType="application/vnd.openxmlformats-officedocument.presentationml.tags+xml"/>
  <Override PartName="/ppt/ink/ink15.xml" ContentType="application/inkml+xml"/>
  <Override PartName="/ppt/notesSlides/notesSlide13.xml" ContentType="application/vnd.openxmlformats-officedocument.presentationml.notesSlide+xml"/>
  <Override PartName="/ppt/ink/ink16.xml" ContentType="application/inkml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ink/ink17.xml" ContentType="application/inkml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ink/ink18.xml" ContentType="application/inkml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9"/>
  </p:notesMasterIdLst>
  <p:handoutMasterIdLst>
    <p:handoutMasterId r:id="rId30"/>
  </p:handoutMasterIdLst>
  <p:sldIdLst>
    <p:sldId id="320" r:id="rId2"/>
    <p:sldId id="395" r:id="rId3"/>
    <p:sldId id="396" r:id="rId4"/>
    <p:sldId id="39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8" r:id="rId23"/>
    <p:sldId id="399" r:id="rId24"/>
    <p:sldId id="400" r:id="rId25"/>
    <p:sldId id="401" r:id="rId26"/>
    <p:sldId id="402" r:id="rId27"/>
    <p:sldId id="325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BFA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900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E8B1CED-C93D-41D8-9F8E-94DD0065226D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08:26.5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8006 13185 713 0,'40'39'9'0,"-6"-8"-3"15,27 33 5-15,0-5 0 16,-6-9-3-16,-2-6 1 16,7-8 1-16,2-3-1 15,15-8 4-15,3-5 2 16,-1-15 8-16,1-10 1 0,-11-14-3 15,1-10-3-15,15-3-11 16,-6-4-4-16,-7-7-1 16,-7-6 0-16,-23-5 1 15,-1-3 3-15,-7 4 3 16,-4 0 2-16,-8 2 5 16,0 3 6-16,-13 5 6 15,-7 7 2-15,-4 13 5 16,-6 8-3-16,-2 14 0 15,2 3 0-15,0 15-8 16,0 9-2-16,6 8-7 16,2 5-3-16,0-6-2 15,8 6-2-15,7-7-5 16,2-5-1-16,10 13 0 16,3-4-2-16,14 18 2 15,9 4-2-15,6 5 0 16,-2 1 1-16,2-11-1 0,2 1 0 15,13-14 2-15,13-2-2 16,5-11 0-16,8-6 0 16,4-6 1-16,3-10-1 15,16-1 0-15,-9-14 0 16,-10-15 1-16,-4-3 0 0,-9-20-1 16,-1 0 1-16,-7-14 0 15,-5-12 0-15,-21-10 0 16,-2-1 0-16,-11-1 1 15,-5 5 0-15,-7 11 0 16,-3 9 1-16,-8 20-1 16,-9 11 2-16,-9 29 28 15,-3 7 10-15,-7 28 12 16,0 7 4-16,0 18-25 16,1 3-10-16,6 6-12 15,4 6-2-15,13-1-4 16,8 6-2-16,13-2-2 15,-4-8 0-15,11 6-1 16,1-4 0-16,5-1 2 16,15 1-2-16,12-12 0 15,5-6 0-15,10-17 0 0,7-6 0 16,6-16 0-16,10-7 0 16,9-19 0-16,4-14-1 15,9-18 1-15,-4-18 0 16,-3-17 0-16,-8-4 0 15,-2-13 0-15,-5 5 0 0,-2-19 0 16,-5-2 0-16,-16 5 1 16,0-5-1-16,-8 12 0 15,-6 0 0-15,-13 4 0 16,-14 5 0-16,-8 20 1 16,-4 6 0-16,-6 23 1 15,0 11-2-15,-9 21 2 16,-1 10-2-16,1 14 0 15,3 6 1-15,4 4 0 16,7 2 0-16,3 4-1 16,3-2 0-16,3 1 0 15,-2-2 0-15,7-3 1 16,4 6-1-16,13-4 1 16,11 5 0-16,-8-9-1 15,3-9 0-15,2-12 0 16,-3-10 0-16,26-15 0 15,-5-10 0-15,7-10 0 0,1-4 0 16,7-13 1-16,5-6-1 16,0-12 0-16,-1-8 0 15,-4-1 0-15,2 2 0 16,-12-5 0-16,-1-2 0 0,-15-6 0 16,-10-5 0-16,-2-1 1 15,-9-1-1-15,-17-3-1 16,-4 10 1-16,-20 9 0 15,-7 10 0-15,-10 22 2 16,-11 9 1-16,-6 17 0 16,-6 10 3-16,-9 12 0 15,-1 6 0-15,-4 4-1 16,1 4-2-16,7 5 2 16,4 2-2-16,13 11-1 15,6 2 0-15,11 10-1 16,9 9 0-16,14 8-1 15,1 0 0-15,11-1 0 16,1-7 0-16,-5-12 0 16,12-2 0-16,6-13 0 15,11-5 0-15,26-3 0 16,-10-3 0-16,12-5 0 0,-2-1 0 16,7-9 0-16,12-4 0 15,-1-9 0-15,3-6 0 16,-7-16 0-16,2-11 0 15,-4-2 1-15,2-2 0 16,-1-3-1-16,2 1 0 16,2-6 0-16,-5-3 0 0,-4 4 0 15,-2 5 0-15,-5-2 0 16,-5 3 0-16,-6-9 2 16,-5-12-1-16,-14-20 2 15,0 0-1-15,-13-21 3 16,-8-2-2-16,-10-2 0 15,-7-10 0-15,-6 9-2 16,-12-2 2-16,-7 8 0 16,-1 5 2-16,-18 3 2 15,2 7 1-15,-18 2 1 16,-9 1-2-16,-8 12 0 16,-4 4-3-16,-7 10 0 15,1 6-1-15,11 9 1 16,-1 5 5-16,13 20 11 0,7 13 5 15,-5 20 7 1,10 5-4-16,11 9-9 0,4 4-5 16,17-1-11-16,9-3-2 15,6-7-1-15,7-5 0 16,6-17 0-16,8-6 0 16,14-9 0-16,3-6-1 15,17-14 0-15,-10-13-2 0,2-22-4 16,1-9-1-16,-8-11-2 15,0-8-1-15,-5-11 0 16,-6-4 1-16,-6-3 7 16,-10 3-2-16,-27 3 5 15,-11 3 0-15,-29-6 1 16,-11-2 1-16,-16-1 2 16,-13-3-2-16,1-1-3 15,-8-1 1-15,-11 10 2 16,-1 6 0-16,-18 16 1 15,11 9 1-15,-10 15-2 16,-3 6 2-16,-8 15 1 16,-8 4-3-16,12 19 0 15,2 0-1-15,17 11-1 16,5 7 1-16,19 4 0 16,14 8 0-16,24 8-1 0,10 3 0 15,11 0 0-15,2 1-2 16,16 3-2-16,-2-4 1 15,12-6-1-15,7-6 1 16,0-16 1-16,9-6-2 0,7-13 0 16,-4-10 1-16,6-5 3 15,0-3-2-15,-3 0 2 16,-6-2-1-16,-9-5 1 16,-13-8 2-16,-17-8-2 15,-10 2-1-15,-23-2-6 16,-4-2 0-16,-18-3 3 15,-3-3 1-15,-7 1 2 16,-4-4 2-16,-7 2 2 16,-4 1 0-16,-19-3 0 15,-2 9 0-15,-9 11-1 16,-5 7 0-16,-8 8 2 16,-4 1-3-16,-15 7 0 15,-4 5-2-15,18 15-2 16,-5 6 1-16,12 20 1 15,8 10 0-15,7 10 1 16,11 6 3-16,28 2 0 16,4 2 1-16,10-2-1 0,9 0-3 15,7-7 2-15,11-3-2 16,11-7 0-16,2-2 0 16,4-7-1-16,-2-4 0 15,-6-9 0-15,-4-3-1 0,-5-8-1 16,-4-5 0-16,-9-7-3 15,-10-3 2-15,-21-6-2 16,-14-5-2-16,-8-6 1 16,-1-3 3-16,-13-1 3 15,-10 3 3-15,-7 10 1 16,-17 2 1-16,-12 13 1 16,-1 3 0-16,-18 9 2 15,1 15-4-15,7 11-4 16,-4 12-2-16,-2 25-1 15,7 12 0-15,-2 41 4 16,13 17-2-16,27 26 2 16,11 14 6-16,19 7 4 15,8-7 2-15,9-12 2 16,9-11-2-16,30-23-4 16,0-8-1-16,25-18-4 0,13-7-3 15,4-18-2-15,12-9-5 16,2-11-12-16,-5-10-5 15,-2-11-13-15,-6-6-6 16,-12-12 0-16,-5-6 5 16,-11-11 15-16,-5-6 7 15,-18-14 13-15,-13-9 1 0,-16-15 4 16,-10-6 1-16,-3 2 6 16,-8-1 2-16,-23 6 5 15,-11 4 3-15,-24 5 1 16,-13-2 1-16,-6 9-5 15,-2 5-2-15,-23 12 0 16,-12 6-1-16,-11 12-5 16,-17 9 0-16,1 16-8 15,4 11-2-15,-3 19 0 16,6 7 4-16,2 12 9 16,-7 7 1-16,17 6 4 15,1 4-3-15,7 12-8 16,31 5 0-16,5 20-5 15,14 15 0-15,33 15-4 16,-2 11 2-16,28 10 1 0,20 1-1 16,27 7 2-16,18-5-1 15,28-11 0-15,10-8-1 16,11-19 2-16,9-4 0 16,7-24 0-16,2-10 0 15,0-22-2-15,0-11 0 0,-5-21-3 16,-10-9 0-16,-9-21-1 15,-10-9 4-15,-26-14 6 16,-5-7 0-16,-24-11 5 16,-7-3-4-16,-9 6-2 15,-3 7 1-15,-20 15-2 16,15 14 1 0,43 0-1-16,1 0 0 0,-156 20 1 15,-7 14 1-15,0 21 3 16,60 6 1-16,7 17 2 15,11 8 1-15,-3 12-3 16,11 15 0-16,12 24-5 16,-2 10-2-16,28 29-1 15,5 7-1-15,14 12 0 16,2 6 1-16,10-1 1 16,15 1 0-16,21-9-1 15,15-1 0-15,23-11 1 0,11-9-1 16,17-20 0-16,6-10 0 15,5-26-4-15,7-3 3 16,5-17 2-16,5-10-1 16,7-13 0-16,-7-12-1 15,-15-11-3-15,-10-8 1 16,-21-14-3-16,-7-6-3 0,-13-14 1 16,-8-6 0-16,-19-10 4 15,-8-4 3-15,-19-5 2 16,-8 4 2-16,-27 6-2 15,-9 7 2-15,-7 20-1 16,-5 8 0-16,13 26 1 16,-2 8-3-16,-1 19 0 15,5 14-1-15,5 17 0 16,14 9-2-16,18 8 2 16,14 8 0-16,25 10-1 15,6 2 2-15,29 15-2 16,12 1 0-16,16-5 3 15,14 3-2-15,15-9 1 16,-5-12 0-16,7-7 0 16,1-10 0-16,5-22-1 0,13-7 0 15,-4-30-4-15,-3-15 3 16,-10-28 0-16,-13-18-2 16,-2-23 1-16,-6-20-1 15,-21-20-3-15,-6-10 3 16,-15-6 2-16,-11 5-1 15,6 14 3-15,-5 10-1 0,-6 24 0 16,5 12 1-16,-7 20 0 16,4 13 1-16,3 27 0 15,-1 11-1-15,5 22 1 16,4 13-1-16,6 9 2 16,11 13-3-16,13 12 1 15,4 0 0-15,5 6-3 16,-2-7 3-16,-2-14-1 15,1-6 0-15,4-19 2 16,4-19-1-16,6-24 0 16,2-7 0-16,-13-31-1 15,0-4-1-15,-15-27-3 16,-7-19-1-16,-8-23-8 16,-8-13-4-16,-10-9-2 15,-7 0-3-15,3 23 7 16,0 10 6-16,3 41 5 0,2 19 4 15,9 36 1-15,1 19 0 16,9 31 0-16,2 7 1 16,6 11-1-16,2 9 3 15,8-7 0-15,3-2 0 16,11-11 1-16,9-15 1 0,7-20-1 16,5-11 1-16,6-32 4 15,4-12 1-15,16-32 3 16,8-7 0-16,5-11-5 15,3 1-3-15,2 14-4 16,1 10-9-16,2 25-57 16,9 18-64-16,-11 24-123 15,6 6-88-15,2 1 207 16</inkml:trace>
  <inkml:trace contextRef="#ctx0" brushRef="#br0" timeOffset="2318.01">4356 1606 420 0,'-13'3'166'0,"3"-3"-87"16,0 1 3-16,10-1 16 16,3-2-12-16,10 1-9 15,6-7 6-15,18 3 27 16,6-3 7-16,22-6 0 15,18 1-4-15,18-16-32 16,6-2-17-16,4 2-28 16,5 1-17-16,-2 1-13 0,-4 4-2 15,-4-3 0-15,-9-1-2 16,-18 1 1-16,2 3-1 16,-9 1 0-16,-13 5-1 15,-5 6-2-15,-17 5-39 16,-17 1-133-16,-1 6-60 15,-14 3 122-15</inkml:trace>
  <inkml:trace contextRef="#ctx0" brushRef="#br0" timeOffset="2929.43">5225 1479 295 0,'-10'8'139'0,"8"18"-38"16,2 15-6-16,6 23 16 16,0 21-9-16,4 22-14 0,5 1-11 15,-8-5-27-15,4-2-11 16,1-11-19-16,-1-4-7 16,10-16-11-16,-1-12-1 15,-1-20-75-15,-4-8-61 16,3-14 80-16</inkml:trace>
  <inkml:trace contextRef="#ctx0" brushRef="#br0" timeOffset="3554.57">5628 1402 312 0,'11'33'139'0,"4"21"-50"15,0 20-5-15,1 13 26 16,-1 13-14-16,-2-1-16 16,9-2-7-16,-8-13-12 15,2-10-7-15,-15-12-1 0,-1-7-2 16,2-14-12-16,-9-6-2 15,6-12-16-15,-4-15-2 16,-2-15-6-16,15-14-3 16,5-25 1-16,0-9-2 15,-3-12-3-15,3 8-1 16,-1 16-2-16,-10 9 1 16,8 28-2-16,-8 4 1 0,2 22-1 15,3 8 0-15,6 13 2 16,3-1-2-16,8-9 2 15,11-3-3-15,11-14 0 16,4-8 1-16,18-15-4 16,5-13 0-16,2-15 2 15,5-3-3-15,-12-10 5 16,-8 3 0-16,-14-1-1 16,-12 0 3-16,-13 6-1 15,-11 4 15-15,-12 13 47 16,-8 8 20-16,-16 23 40 15,-7 13 2-15,-8 22-3 16,-5 9 5-16,9 7 2 16,10-3-7-16,17-3-33 15,16-2-25-15,10-11-42 0,6-5-10 16,12-12-9-16,2-7-1 16,7-10-5-16,1-3-30 15,3-6-169-15,0-5-123 16,0 4 184-16</inkml:trace>
  <inkml:trace contextRef="#ctx0" brushRef="#br0" timeOffset="4339.16">9705 836 265 0,'-3'8'173'16,"2"13"-2"-16,-5 18-46 15,-1 24-21-15,0 31-24 16,-7 10-11-16,17 25-26 16,2-10-12-16,0 2-16 15,15-7-5-15,-6-17-8 16,-2-8-2-16,5-29-32 15,-4-9-43-15,-8-30-83 0,6-6-55 16,0-17 130-16</inkml:trace>
  <inkml:trace contextRef="#ctx0" brushRef="#br0" timeOffset="4696.18">9686 816 128 0,'3'-19'110'0,"-5"12"18"15,2 13-2-15,8 24-16 16,1 10-18-16,12 29-18 16,3 22-10-16,12 28-20 15,-4 6-8-15,9 4-9 16,1-10 6-16,1-25 20 15,10-6 8-15,-3-24 1 16,-6-20-7-16,-7-17-15 16,-17-20-2-16,-7-22 21 15,4-12 13-15,2-34 12 16,3-10-3-16,-6-22-29 0,-4-11-17 16,-5-5-24-16,0 2-5 15,8 4-5-15,2 18-2 16,3 25-117-16,1 15-94 15,-2 21 132-15</inkml:trace>
  <inkml:trace contextRef="#ctx0" brushRef="#br0" timeOffset="5048.67">10875 1675 164 0,'34'-2'100'0,"5"-14"-11"16,3-6 17-16,-9-11 23 16,6-4-19-16,-10-6-15 15,-5-6 3-15,-3-4-6 16,-16-11 2-16,-4 1 16 16,-7 6 1-16,-13 14 8 15,0 10 4-15,-23 25-5 16,-7 11-3-16,-13 34-1 15,-10 15 1-15,6 18-6 16,9 4-11-16,16-8-28 16,12-1-21-16,23 1-31 0,16 0-9 15,21 3-7-15,13-6 0 16,8-15-1-16,4-8-2 16,10-20-72-16,0-8-86 15,-1-21-239-15,1-15 240 16</inkml:trace>
  <inkml:trace contextRef="#ctx0" brushRef="#br0" timeOffset="5291.51">11433 796 591 0,'-42'28'256'0,"14"10"-131"15,7 4-4-15,9 22 8 16,9 2-19-16,9 29-31 16,6 4-18-16,11 1-35 15,7-1-9-15,8-13-12 16,4-3 0-16,-2-16-5 16,-15-10-2-16,-2-13-110 15,-5-5-79-15,-11-13 118 0</inkml:trace>
  <inkml:trace contextRef="#ctx0" brushRef="#br0" timeOffset="5471.66">11233 1481 265 0,'8'-31'168'0,"8"0"9"0,10-5-96 15,6-8-5-15,6 2-36 16,9 1-12-16,10 1-20 15,6 5-5-15,2 6-48 16,-1 6-81-16,-8 12 86 16</inkml:trace>
  <inkml:trace contextRef="#ctx0" brushRef="#br0" timeOffset="6319.37">11908 1240 134 0,'-8'41'119'0,"7"10"29"0,1 3-16 16,8-2-34-16,1-1-12 15,3-6-15-15,0-2 0 16,-1-3-7-16,1-2-3 16,1-12-11-16,5-6-9 15,-1-20-8-15,-2-12 2 16,3-21 6-16,-3-11 1 15,11-17-5-15,3-1-11 16,1-6-16-16,-1-2-3 0,-4 13-2 16,-3 4 4-16,-8 22 46 15,-2 14 12-15,-8 17 16 16,-4 10 3-16,-2 20-31 16,-3 7-10-16,-3 14-4 15,3 6 0-15,-1 5-4 16,4-1 0-16,4-1-5 15,6-4-4-15,5-12-9 16,4-7-1-16,6-21 0 16,1-11 4-16,5-16 25 15,3-13 5-15,-1-16 2 16,-7-7-6-16,-1-2-23 16,-4 2-9-16,-8 1-7 15,6 3-3-15,-7 2-5 0,-2 0 1 16,4 14-38-16,-5 3-49 15,4 12-112-15,5 8-57 16,0 8-34-16,0 2 29 16,3-3 97-16,-5 0 55 15,6-4 72-15,3-4 18 16,-3 0 15-16,0-1 2 0,-2 1 0 16,-1-1 0-16,3 3-40 15,1-6-34-15,7 2-55 16,1-2-7-16,-1-5 39 15,4 2 37-15,-15-4 91 16,-4 1 48-16,3 3 63 16,-13 4 33-16,-1 9 35 15,-4 5 6-15,-23 15 4 16,0 7-2-16,-11 12-22 16,1 3-25-16,8 2-48 15,2-3-25-15,13-12-43 16,4 1-16-16,9-10-19 15,6 1-6-15,9 1-4 16,9-4-2-16,7-2 4 16,3-7-2-16,6-11 5 15,-4-10-1-15,-7-6-1 0,-8-11-1 16,-11-7-5-16,-8-5 0 16,-6-11-4-16,-1 6 2 15,-7-7-75-15,-1 10-77 16,5 5-226-16,-5 9-182 15,-6 21 343-15</inkml:trace>
  <inkml:trace contextRef="#ctx0" brushRef="#br0" timeOffset="6601.92">13084 1320 418 0,'12'34'256'0,"-2"3"22"16,1-3-18-16,-2-5-4 15,-3-10-25-15,2-4-62 16,0-4-33-16,1-10-25 16,5 4-7-16,0-14-15 15,3-12-7-15,8-8-22 16,0-9-14-16,7-11-15 16,3-2-10-16,1-4-15 15,-4 4-3-15,-10 9 0 16,6 4-3-16,-4 15-16 0,7 4-28 15,3 9-78-15,-7 7-39 16,6-2-82-16,-4 5-58 16,9 1 203-16</inkml:trace>
  <inkml:trace contextRef="#ctx0" brushRef="#br0" timeOffset="6930.74">14182 534 769 0,'-16'40'349'0,"4"18"-166"15,1 5-2-15,-3 15-21 16,0 2-24-16,-4 12-29 16,-5 8-12-16,5 3-33 15,-3 8-15-15,9-14-28 16,-1-16-11-16,4-16-14 0,4-14-21 16,2-21-90-16,10-2-66 15,2-21-126-15,5-10-54 16,2-19 232-16</inkml:trace>
  <inkml:trace contextRef="#ctx0" brushRef="#br0" timeOffset="7371.26">14629 825 213 0,'-14'12'168'0,"-4"5"42"15,-3 3-31-15,-12-1-17 16,-1 4-11-16,-12 8-13 16,3-7 4-16,-8 9-2 15,-7 0 3-15,4-6 5 16,-6 7 0-16,13-2 6 0,8-5-5 15,3-2-19 1,3-1-12-16,6-7-16 0,5 5-11 16,13 0-2-16,5-4-13 15,4 5-10-15,4-4-12 16,5-1-16-16,9 2-2 16,13-3-6-16,8-5-3 15,6-8-7-15,2 3-4 16,-1-4-9-16,0 6-1 0,-8-3-3 15,-4 2 0-15,-9-1-3 16,-8-1-44-16,-7 3-162 16,4 6-97-16,-4-1-281 15,-3 20 345-15</inkml:trace>
  <inkml:trace contextRef="#ctx0" brushRef="#br0" timeOffset="10931.19">879 13194 107 0,'-9'61'105'16,"1"20"11"-16,-4 39-1 15,1 19-9-15,2 26-22 16,-2 7-10-16,5 21-12 16,2 5-2-16,4 7 8 15,3 13 5-15,9 1 5 16,-1 1 2-16,3-3-11 15,1-12-9-15,-8-5-19 16,4-6-9-16,-1-5-16 16,-2-1-3-16,5-24-5 15,-5-9-3-15,-1-21-2 16,0-18 1-16,-3-32-3 0,0-12-1 16,-2-34-70-1,-1-9-49-15,-1-19-126 0,1-10-87 16,3-23 210-16</inkml:trace>
  <inkml:trace contextRef="#ctx0" brushRef="#br0" timeOffset="11972.49">848 13190 82 0,'21'6'66'16,"22"7"21"-16,5 4-15 16,11 2-24-16,12 1-4 15,7-17 7-15,17-1-1 16,24-9-4-16,6-6-9 15,22 0-28-15,3-3-4 0,4-3-4 16,10-2 0-16,11-2 0 16,-9-2 0-16,20 0 0 15,-8 0-1-15,-7 8 1 16,3 1 0-16,-15 17 9 16,-4 7 11-16,-3 7 20 15,-11 10 9-15,-14 5-5 16,-8 9-8-16,-16 12-19 15,5 8-7-15,-16 11-3 16,1 4-2-16,-11 9-2 16,-5-6-1-16,11 4 0 15,-6 3-1-15,-3 10 1 16,-5 13 1-16,-14 11 13 16,-2 2 15-16,-4 12 15 15,-2 0 5-15,9 6-2 0,-1-3-9 16,3-7-13-16,-5-8-5 15,-5-20-12-15,2-3-5 16,-3-20-4-16,7-2-1 16,0-2 0-16,1-7-1 15,-11-1 2-15,-9-5 0 16,-11-6 0-16,-15-5 0 16,-3-2 1-16,-6-3-2 0,-8-7 2 15,-7-2 0-15,-2-2 9 16,-1-1 4-16,-8 0 3 15,-2 3 0-15,-23-8-6 16,-6 5-5-16,-16-2-2 16,-3 3-1-16,2 9-3 15,-3-2 1-15,-22 2-1 16,-8 2 0-16,-19-3 2 16,2 2 3-16,-4 4 7 15,-8-1 3-15,0 4 1 16,-16 3 0-16,-4 2 1 15,8 2 4-15,-14 6 7 16,-6 5-3-16,9 3-7 16,-12-3-7-16,-5-7-4 15,7-9 2-15,-7-3 10 0,6-4 4 16,20-5 0-16,-2 5-1 16,-2-4-12-16,9 3-5 15,-9-2-5-15,4 1 0 16,15-1-2-16,1 2 0 15,6-4-34-15,0-4-37 16,17-4-88-16,10-7-55 0,29-7 129 16</inkml:trace>
  <inkml:trace contextRef="#ctx0" brushRef="#br0" timeOffset="13349.18">4906 13598 124 0,'28'-26'100'16,"36"-37"10"-16,-28 20-17 15,9-10-32-15,11-8-8 16,15-5-11-16,5-3-2 16,-4-7-8-16,-3-2-4 0,-3-6-9 15,5-4-3-15,9 7-6 16,-3 2-1-16,-9 9 1 15,-7 6 2-15,-20 6 8 16,-5 4 0-16,-4 8 3 16,-2 2 1-16,-4 5 4 15,-4 2 3-15,-4 6 4 16,-2 1 0-16,0 2-10 16,1-4-5-16,-2 6-6 15,0 2-2-15,-6 10 5 16,-5 7 0-16,-5 6 12 15,-4 3-1-15,-4 17-1 16,-2 7-2-16,-4 8 2 16,-3 10 5-16,3 9 6 0,3 2 3 15,2 20-7-15,0-6-6 16,1 3-9-16,1 0-4 16,1-10-6-16,-2-3-3 15,6-9-1-15,-1-3-1 16,-1-19 0-16,4 4 0 15,-2-21-5-15,1-5-45 16,-1-10-100-16,0-9-55 0,-3-13 109 16</inkml:trace>
  <inkml:trace contextRef="#ctx0" brushRef="#br0" timeOffset="13538.14">5658 12194 324 0,'-8'-12'209'16,"1"4"-5"-16,5-2-79 16,7 8-32-16,17 2-44 15,11 3-18-15,10 1-19 16,4 3-5-16,2 4-3 16,-2 1-2-16,11 12-184 15,0 3 134-15</inkml:trace>
  <inkml:trace contextRef="#ctx0" brushRef="#br0" timeOffset="15056.14">19044 10885 198 0,'-5'-9'98'0,"5"-1"14"15,3-2 15-15,8-1 7 16,12 12-9-16,16 7-45 16,-1 3-5-16,10 14 1 15,-2-2 6-15,11 8 7 16,11 5-1-16,19 9-4 15,10 3-5-15,-10 4-14 16,9 5-6-16,-9-2-11 16,5-1-6-16,5 3-11 15,-4-1-3-15,-1-2 5 16,-8 1 6-16,10-2 19 16,2-6 9-16,-3-1-6 15,0-3-4-15,-14-10-21 16,-4 2 6-16,1-12 1 15,-4-4-4-15,-10 1 10 16,-10-8-13-16,-22-2-8 0,-13-5 2 16,-10-6-13-1,0 3-5-15,0-3-4 0,5 2-3 16,2 0-2-16,-9-4-1 16,1 1-1-16,0 1-2 15,-2 1 1-15,-1-3-1 16,-6 3 1-16,2 2 2 15,0 0-1-15,-4 0 1 0,-5 2-2 16,-13 2 0-16,-28-1 2 16,17-10-2-16,-10 7 1 15,3 2-1-15,-11 12 0 16,5 4 0-16,-7 6 0 16,0 9 3-16,0 1-3 15,-8 2 1-15,2 2-1 16,-2-3 0-16,3-5 0 15,11 1-2-15,3-8 2 16,0-3 1-16,-3-1-1 16,10 4 2-16,7 0-2 15,-2-4 0-15,18-1 1 16,-6-9-25-16,17-2-70 16,10-3-48-16,2-5-99 15,10 1-35-15,0-20-43 0,11-2-35 16,13-13 232-16</inkml:trace>
  <inkml:trace contextRef="#ctx0" brushRef="#br0" timeOffset="15280.24">20818 11391 682 0,'0'7'295'0,"11"7"-132"16,1 7-13-16,10 8-22 16,3 10-40-16,2 7-69 15,8 6-11-15,-1-2-26 16,1-1-48-16,-1-3-131 16,-2-2-145-16,-3 7 207 15</inkml:trace>
  <inkml:trace contextRef="#ctx0" brushRef="#br0" timeOffset="16386.47">21434 11043 167 0,'3'0'122'0,"-2"5"1"15,-1 24-25-15,0 13-14 16,-2 35-9-16,0 23-4 15,-6 38-14-15,0 11-9 16,-1 27-3-16,-2 10 6 0,4 21 15 16,4 17-1-16,6 3 0 15,6 10-1-15,6-16-14 16,-4-7 2-16,-5-17 4 16,-3-16-6-16,-9-16 1 15,-3-11-2-15,-10-5-16 16,0-6-5-16,-3-12-12 15,-4-6-4-15,1-13-5 16,-1-7-2-16,1-23-9 16,3-10-23-16,8-35-67 15,-3-19-38-15,3-25-83 16,0-21-45-16,2-36 173 16</inkml:trace>
  <inkml:trace contextRef="#ctx0" brushRef="#br0" timeOffset="17458.8">21615 11175 219 0,'5'-7'90'15,"7"6"-36"-15,16-1 20 16,0-5 13-16,28-7 2 16,13-5-15-16,35-12-17 0,16-7-3 15,32-4-2 1,9-5-1-16,4 6-9 0,0 5-6 16,-11 11-11-16,-5 2-4 15,-4 13-5-15,-8 4 0 16,-13 8 0-16,-5 13 5 15,-15 15 7-15,-6 9 2 16,-11 29 2-16,-8 13-2 0,-20 22 0 16,-8 12 0-16,-15 17 12 15,-9-2 7-15,2 3 10 16,-5-5-1-16,1 0-11 16,3 3-11-16,-5-1-15 15,-2 2-3-15,-10-4-4 16,-4 0 2-16,-7 12-3 15,-5 9-2-15,-1-3 0 16,-2 3-1-16,3-15-1 16,0-9 2-16,4-12-3 15,2-13 0-15,4-16 1 16,1-8-1-16,0-3 0 16,-2 0 2-16,-3 3-2 15,-2-2 0-15,-4-7-2 0,-5-6-1 16,0-7-3-16,3-6 2 15,2-10-3-15,5-4 0 16,1-11-1-16,0-2 1 16,-1-5-1-16,-1 4 3 15,-1-1-3-15,-5 0 2 16,2 5-2-16,-7-4 1 16,-3-5 0-16,3-1 0 0,-2-11 1 15,4 3-1-15,-3-4-1 16,-3-2-2-16,-1 0-1 15,-5 0 0-15,-1 3 2 16,-3 3 0-16,-21 4-1 16,-6 2 1-16,-21 8-3 15,-13-4-4-15,-1 7-4 16,-7 2-1-16,-2 0 2 16,-12 3 5-16,-4 3 3 15,10 4 3-15,-17 2 0 16,10 5 0-16,1 1 0 15,-5 1 0-15,6 0 0 16,-2-7 2-16,2-7-2 16,1-9 2-16,16-14-1 15,-1-7 0-15,9-1-1 0,2 1 0 16,4 7-1-16,15 11-1 16,5-2 1-16,6-1 0 15,9-2-13-15,0-5-17 16,0-8-60-16,3 0-38 15,1-9-66-15,3-4-33 16,15-2 150-16</inkml:trace>
  <inkml:trace contextRef="#ctx0" brushRef="#br0" timeOffset="18114.23">21537 11135 54 0,'-21'7'64'0,"9"-2"86"15,1 0 5-15,13-5 15 16,4-7-22-16,14-3-71 15,3 0-22-15,3 1-29 16,8 6-9-16,-3 0-26 16,3-2-32-16,8 5-153 0,-1-5 134 15</inkml:trace>
  <inkml:trace contextRef="#ctx0" brushRef="#br0" timeOffset="19401.32">4827 13770 227 0,'-5'0'131'0,"-2"-5"-17"15,7-2-18-15,16 5-20 16,3-7-8-16,8-5-5 16,0-5-10-16,3-10-20 15,-5-6-10-15,2 0-14 16,-2 3 0-16,1 5-7 0,-5 0-9 16,-2 6 3-16</inkml:trace>
  <inkml:trace contextRef="#ctx0" brushRef="#br0" timeOffset="21444.51">5476 13883 139 0,'-11'7'130'15,"2"-7"10"-15,9-5-34 16,4-7-18-16,18-14-29 16,7-10-8-16,18-19-5 15,13-4-6-15,13-6-15 16,5 0-6-16,0-2-10 16,-7-4-3-16,-10 3-1 15,-4 1-2-15,-10 17 0 16,-11 7 1-16,-6 21 3 15,-6 13 9-15,-9 9 12 16,3 15 8-16,-11 9 16 16,-2 9 3-16,-5 19 5 15,-9 5 1-15,-2 10-8 16,-2-6-9-16,-1-12-16 16,2 2-7-16,4-18-13 0,-2-5-2 15,4-7-1-15,-1-10-6 16,-2-11-108-16,-1-11-102 15,-2-21 129-15</inkml:trace>
  <inkml:trace contextRef="#ctx0" brushRef="#br0" timeOffset="21594.1">5964 13089 165 0,'-4'-11'146'15,"2"8"3"-15,3 5-51 16,4 4-32-16,-5-6-49 15,6 5-13-15,17 23-13 16,35 36-83-16,-24-7 65 16</inkml:trace>
  <inkml:trace contextRef="#ctx0" brushRef="#br0" timeOffset="22118.31">6010 14113 308 0,'-2'0'139'15,"2"13"-38"-15,2 3-9 16,4 17-19-16,3 9-8 15,1 13-39-15,3 6-11 16,2-3-9-16,2-9-2 16,4-14-1-16,2-7-48 15,-7-15 33-15</inkml:trace>
  <inkml:trace contextRef="#ctx0" brushRef="#br0" timeOffset="22534.12">6062 14121 136 0,'1'-37'115'0,"6"14"36"15,0 0-1-15,0-2-29 16,4 4-19-16,4 3-36 16,1-1-12-16,12 9-19 15,2 6-5-15,8 11-10 16,0 6 7-16,0 10 15 15,-10 1 5-15,-4 0 0 16,5 1-9-16,-5 2-21 0,4-8-9 16,2 2-4-1,-5-8-3-15,-4-9 2 0,-2 9-1 16,-3-11 0-16,-3 3 1 16,-2-2-2-16,-2 4 4 15,-9 14 61-15,-7 3 17 16,-8 18 30-16,-8 1 15 15,-11 0-36-15,-2 0-7 0,-3-14-23 16,-2-6-14-16,10-10-27 16,3-3-8-16,-13-9-8 15,23 5-4-15,1-2-2 16,-6-2-13-16,12 3-136 16,-10-3-93-16,-4 1 144 15</inkml:trace>
  <inkml:trace contextRef="#ctx0" brushRef="#br0" timeOffset="23903.51">20404 10010 300 0,'-13'-4'146'0,"1"17"-52"15,2 8-9-15,-1 19-11 16,0 14-13-16,3 8-19 16,0 6-5-16,2 5-18 15,4-5-8-15,0-2-6 16,2-4-3-16,2-10-39 16,0-1-77-16,5-11 75 15</inkml:trace>
  <inkml:trace contextRef="#ctx0" brushRef="#br0" timeOffset="24394.24">20359 10320 268 0,'-5'-28'160'0,"1"6"11"15,6 6-63-15,8-7-21 16,3 1-16-16,9-1-27 15,5-10-5-15,10 1-7 16,3-4-4-16,2-2-8 16,-3 5 0-16,0 8 12 15,-13 7 9-15,-5 11 11 16,-6 6 5-16,-9 10 0 16,1 9-2-16,-7 14 0 15,-1 7-1-15,2 14-14 16,5 4-6-16,1-3-15 15,1 1-5-15,-6-4-5 16,7-2-3-16,5-2-3 16,2-6-2-16,8-6 0 15,-7-6 1-15,-3-4 0 16,-1-1-1-16,-9-7 1 0,-3 5 2 16,-11 0-2-16,-7 1 3 15,-13-3 24-15,-5 1 14 16,-9-8 11-16,-3 2 1 15,-11-8-21-15,-4-7-13 16,8 3-11-16,0-3-2 16,20 3-5-16,9-1-3 15,6-8 0-15,11-2-69 0,10-11-196 16,7 2-197-16,11-15 265 16</inkml:trace>
  <inkml:trace contextRef="#ctx0" brushRef="#br0" timeOffset="25928.05">20011 10948 59 0,'-15'-12'66'0,"5"1"43"16,3-1 20-16,3-4 7 15,4 1 2-15,0 0-18 16,0-1-11-16,1 8-21 16,0-2-12-16,6 6-29 15,2 5-13-15,13 8-17 0,8 4-5 16,5 6-5-16,3 1-1 16,-2 4-3-16,2 0 1 15,0 0 1-15,3 3 0 16,3-3 5-16,-1 0 2 15,1-2 2-15,-4-3 1 16,-1-3-2-16,1-4-4 16,-11-4 0-16,-1-3-1 15,-9-2 7-15,-6 1 5 0,2 3 9 16,-4-2 2-16,-11-5 5 16,2 2 8-16,-12-7 4 15,-3 2 1-15,-1 3-2 16,-20 0-9-16,3 14-4 15,-7 3 0-15,0 2 0 16,5-1 0-16,0-2-7 16,6 0-4-16,7 3-9 15,5 2-5-15,7 0-7 16,1-2 0-16,6-2-1 16,0 2 1-16,0-9-99 15,6 3-76-15,7-12-175 16,2-2 191-16</inkml:trace>
  <inkml:trace contextRef="#ctx0" brushRef="#br0" timeOffset="26137.49">20481 10923 378 0,'-4'-1'202'16,"2"7"-55"-16,0 4-29 0,3 12-29 15,1 0-21-15,6 3-26 16,4 4-13-16,1-2-20 16,1 0-3-16,9 2-7 15,-3-5-51-15,2-7-210 16,-7-1 179-16</inkml:trace>
  <inkml:trace contextRef="#ctx0" brushRef="#br0" timeOffset="27780.52">21284 14814 158 0,'3'-7'69'0,"-2"7"22"16,1 5-14-16,1 13 9 15,0 3 9-15,-2 16-16 16,1 8-1-16,-7 14 17 16,-3 7 2-16,-5-3 13 0,-1-3 1 15,3-7 0-15,8-5-7 16,11-10-21-16,4-4-17 15,10-13-22-15,0-7-9 16,1-8-14-16,2-6-4 16,6-7-9-16,1-5-1 15,12-6-15-15,-2-5-28 16,3 1-90-16,3 1-58 0,-4 11-195 16,6 10 236-16</inkml:trace>
  <inkml:trace contextRef="#ctx0" brushRef="#br0" timeOffset="33995.08">1075 17001 295 0,'4'-11'76'0,"0"10"-25"16,-6-2-3-16,8 12-12 16,-6 8-6-16,1 13-5 15,6 16-2-15,-7 27-7 0,3 5 0 16,5 13 1-16,0-3 7 15,2-14 12-15,0 2 9 16,-2-8 8-16,-1-5 0 16,3-5-6-16,-2-12 2 15,1-13-2-15,-1-6 0 16,0-14-2-16,3-4-5 16,-2-10 9-16,3-10 7 0,2-6 6 15,-2-7-4-15,6-7-20 16,2 2-14-16,2 1-16 15,4 4-3-15,1 6-2 16,-5 2-2-16,3 1-48 16,4 7-66-16,0-1-234 15,-4 11 220-15</inkml:trace>
  <inkml:trace contextRef="#ctx0" brushRef="#br0" timeOffset="41308.28">21955 11927 217 0,'-11'-34'182'16,"8"6"11"-16,11 13-44 15,1 10-15-15,7 15-23 16,5 10-7-16,-8 21 5 16,0 14-3-16,-1 24-18 15,-11 8-14-15,4 20-33 16,2 2-12-16,-2 1-15 16,2-8-4-16,0-18-50 15,1-7-49-15,0-31-109 16,5-6-56-16,2-20 148 15</inkml:trace>
  <inkml:trace contextRef="#ctx0" brushRef="#br0" timeOffset="41754.61">22082 11972 426 0,'-2'-32'279'16,"5"-1"-50"-16,2-9-21 15,-3 0-21-15,13 1-58 16,0 4-24-16,23 13-41 16,5 3-13-16,6 14-23 15,3 7-8-15,0 6-11 16,6 18-3-16,-1 11-1 16,-5 7-2-16,-4 11 0 15,-8-7-1-15,-2 8 0 16,1-3 0-16,-4 11 4 15,2 0 4-15,-9 1 12 16,-1 2 7-16,0-7 13 16,-4 3-1-16,2-6 0 15,-2-3-4-15,-8 0-10 16,2 1-3-16,-10-3 12 16,-8-11 4-16,-16-14 21 0,-9 0 19 15,-22-6 5-15,-5 2 3 16,-12 6-21-16,-5-11-18 15,-14-5-24-15,-2 2-11 16,1-5-12-16,2 2-27 16,20 3-113-16,12-2-67 15,21-1-196-15,8-3-107 16,30 6 322-16</inkml:trace>
  <inkml:trace contextRef="#ctx0" brushRef="#br0" timeOffset="43095.78">21632 15632 344 0,'1'-1'199'16,"-6"10"-18"-16,5 11-25 15,-11 13-30-15,-1 15-4 16,2 24 0-16,-3 8-8 16,2 12-28-16,2-5-18 0,1-3-36 15,0-6-10-15,8-14-13 16,-4-6-12-16,3-18-81 15,1-9-45-15,9-19-100 16,-5-12-52-16,13-25 181 16</inkml:trace>
  <inkml:trace contextRef="#ctx0" brushRef="#br0" timeOffset="43403.41">21610 15647 221 0,'8'-21'174'0,"-5"16"58"16,-1 5-36-16,-5 6-34 0,4 10-30 16,4 16-43-16,2 15-11 15,17 31-11-15,-4 9-5 16,7 8-9-16,2-5 0 16,-4-18-4-16,-1-12-1 15,2-18-1-15,-4-12 1 16,-3-19 12-16,1-11 10 15,-2-15 11-15,2-13-4 16,-3-16-20-16,-1-8-15 0,-6-6-24 16,1 0-7-16,-4 2-37 15,0 4-38-15,-5 4-100 16,-1 9-73-16,5 16-139 16,0 10 227-16</inkml:trace>
  <inkml:trace contextRef="#ctx0" brushRef="#br0" timeOffset="43760.53">22412 15767 427 0,'1'4'221'15,"-1"5"-79"-15,-7 12-4 16,-2 7 4-16,-9 21-13 0,-3 9-12 15,-5 5-7-15,3 4-3 16,6-16-13-16,7-10-11 16,10-15-17-16,7-11-4 15,12-9-2-15,6-5 3 16,12-10 2-16,5-1-3 16,-3-8-4-16,-3-3-6 0,-10 0-8 15,-8-4-1-15,-17-2-10 16,-3-5-3-16,-8-1-11 15,-4 2-6-15,-2 7-7 16,-5 9-8-16,-6 9-60 16,1 5-49-16,4 9-136 15,6 3-75-15,8 4-183 16,6-3 306-16</inkml:trace>
  <inkml:trace contextRef="#ctx0" brushRef="#br0" timeOffset="44415.63">22856 15762 365 0,'7'-15'196'16,"-8"4"11"-16,-5 6-28 15,-9 11 10-15,-6 9-13 16,-10 16-50-16,-3 10-16 15,-2 16-25-15,0 3-10 16,5 2-13-16,10 0-13 0,1-15-21 16,9-1-7-16,12-14-12 15,3-4-4-15,19-10-3 16,-1-15 0-16,11-11 2 16,1-13 1-16,0-19 4 15,5-1 0-15,0-18 1 16,1-6 1-16,2-8 0 15,-6-11 0-15,-9 4 4 16,-3 7 2-16,-12 9 10 16,-1 13 7-16,-8 20 12 15,-1 8 8-15,-3 23 15 16,-4 11-4-16,-12 18-9 16,-12 10-7-16,-15 14-20 15,-7 8-3-15,8 10-4 16,5 5-2-16,21-5-2 15,8 1-2-15,15-14-3 0,13-13-3 16,13-24-4-16,10-6 0 16,14-12-2-16,-3-6 3 15,-5-6 1-15,-2-6 2 16,-6-11 1-16,3 4-3 16,-1-6 2-16,-9-2 1 15,-12 9 2-15,-7 2 4 0,-14 14 7 16,-2 9 3-16,-13 16 1 15,-6 6-3-15,-9 10-9 16,-6 1-6-16,7 1-4 16,2-8-4-16,14 0 0 15,5-6-22-15,1-10-114 16,13 3-65-16,6-9-158 16,5-3-55-16,17-5-62 15,-4-8 277-15</inkml:trace>
  <inkml:trace contextRef="#ctx0" brushRef="#br0" timeOffset="44660.17">23491 15940 113 0,'-1'0'67'16,"0"0"-27"-16,-2 0-16 16,-1 1-29-16,-5 2-2 15</inkml:trace>
  <inkml:trace contextRef="#ctx0" brushRef="#br0" timeOffset="45031.47">23258 16127 309 0,'-5'1'186'0,"3"1"1"0,1-4-24 15,1 1-17-15,-1 0 0 16,0 0 5-16,0 0 0 16,0 0-11-16,0 0-8 15,0 1-11-15,-7 3-8 16,-1 19-13-16,-25 31-14 0,25-25-34 15,5 1-16-15,2-3-23 16,1-2-7-16,4-4-17 16,0-1-26-16,7-4-78 15,0-3-49-15,2-7-102 16,5-4-24-16,0-11-22 16,3-5-12-16,-1-8 221 15</inkml:trace>
  <inkml:trace contextRef="#ctx0" brushRef="#br0" timeOffset="45176.82">23357 16109 349 0,'-23'-4'233'15,"-2"5"-20"-15,-13 6-73 16,0 2-35-16,0 7-54 0,6 1-31 16,11-7-77-16,7-1-49 15,14-9-168-15,7-2 172 16</inkml:trace>
  <inkml:trace contextRef="#ctx0" brushRef="#br0" timeOffset="45443.44">23727 15857 583 0,'-16'18'293'0,"-11"12"-69"16,-4 8-4-16,-7 1-39 15,8-2-40-15,9-14-68 16,8-5-22-16,13-6-24 16,6-7-3-16,12 1-8 15,2-5-3-15,3 5-5 16,-3 2-3-16,-7 4-1 16,-3 8-1-16,-10 5-5 15,-4 5-17-15,-10 11-79 16,-8-5-67-16,-4 11-161 15,1 1 196-15</inkml:trace>
  <inkml:trace contextRef="#ctx0" brushRef="#br0" timeOffset="45969.4">21567 16758 360 0,'-30'5'198'15,"-3"15"-17"-15,-11 8-3 0,4 16-4 16,0 10-9-16,3 8-22 16,1-1-17-16,9 4-45 15,4-5-23-15,12-2-38 16,6-3-10-16,15-4-12 15,7-3-26-15,12-5-116 16,5-1-73-16,14-14 121 16</inkml:trace>
  <inkml:trace contextRef="#ctx0" brushRef="#br0" timeOffset="46222.73">22071 16996 598 0,'-61'26'247'0,"0"21"-109"0,-12 5 3 16,8 11 13-16,12 4-27 16,11 2-62-16,18-2-23 15,16-16-27-15,4-1-7 16,13-16-6-16,5-8 1 15,12 4-50-15,7-10-53 0,5-1-122 16,2-3-111-16,7-6 204 16</inkml:trace>
  <inkml:trace contextRef="#ctx0" brushRef="#br0" timeOffset="46505.61">22290 17298 479 0,'-20'4'255'0,"-8"13"-14"16,-2 11-32-16,3 8-19 15,-1 3-25-15,18-3-60 16,4-6-25-16,13-13-21 16,14-7 1-16,4-8 5 15,8-2 2-15,2-5-6 0,0-1-9 16,-2-3-19-16,-5 2-7 15,-8-1-9-15,-6 2-3 16,-9-3-10-16,-5-5-23 16,-6-1-91-16,-4-5-58 15,-8-6-161-15,3 0-89 16,5 4 263-16</inkml:trace>
  <inkml:trace contextRef="#ctx0" brushRef="#br0" timeOffset="46992.93">22551 17302 378 0,'13'26'207'0,"-3"9"-27"16,-6 6-13-16,0 0-35 16,-3-5-26-16,6-6-40 15,-1-12-13-15,-1-3-9 16,7-3-3-16,-1-12-5 15,6-2-1-15,-2-19-11 16,-1-9-5-16,6-7-8 16,-2-6-5-16,4 1-2 15,-1 2 1-15,-5 10 0 16,-1 5-1-16,-6 17 3 0,2 7 9 16,-6 10 19-16,-4 7 9 15,-2 11 13-15,-7 3-1 16,0 3-13-16,3 4-8 15,3-11-18-15,3-1-7 16,7-13-8-16,1-12 0 0,9-9-1 16,1-10 0-16,6-11 0 15,1-3 0-15,1-1 0 16,-4 1-1-16,-2 6 5 16,-1 4 10-16,-4 9 33 15,-1 5 16-15,-10 8 24 16,-4 3-4-16,-2 9-29 15,1 1-15-15,1 7-28 16,-5 3-12-16,9 3-87 16,-6 2-65-16,-7 0-235 15,3-9 236-15</inkml:trace>
  <inkml:trace contextRef="#ctx0" brushRef="#br0" timeOffset="47385.07">23240 17419 595 0,'-5'46'250'15,"2"6"-101"-15,1 4-9 16,4-2 18-16,0 2-11 0,2-2-29 16,0-2-12-16,-1-8-22 15,-3-3-12-15,-3-13-17 16,0-3-5-16,-4-16-5 15,0-9-5-15,-3-20-7 16,1-13-8-16,3-25-9 16,-3-10-4-16,0-24-14 15,1-14-14-15,8 0-22 16,10 5-9-16,13 30-1 16,5 21 10-16,-3 28 15 15,-3 11 8-15,-6 13 8 16,-1 9 4-16,-11 10 4 15,-4 1 4-15,-6 6 3 16,-4 2-1-16,-7 4 1 16,-2-1-2-16,-2 0-11 15,-2-4-41-15,3-10-174 16,2-3-90-16,14-19 169 0</inkml:trace>
  <inkml:trace contextRef="#ctx0" brushRef="#br0" timeOffset="47726.42">23551 17265 635 0,'-2'37'267'0,"-8"9"-113"15,7 4 8-15,-6-7 5 16,5-5-22-16,6-16-61 15,-2-12-31-15,12-10-32 16,-1-5-3-16,6-15-3 16,1-7 2-16,-1-11-3 15,4-6 0-15,3 1 2 16,0 3 7-16,-5 13 25 16,-4 8 14-16,-8 17 11 15,-2 7-5-15,-5 17-28 16,-1 6-17-16,-7 9-16 15,-4 4-6-15,-1 0-71 0,1-3-60 16,6-6-191-16,6-9-128 16,8-11 274-16</inkml:trace>
  <inkml:trace contextRef="#ctx0" brushRef="#br0" timeOffset="48378.42">23960 16891 433 0,'-6'14'189'0,"2"5"-79"15,3 10-16-15,-4 2-23 16,3 7-19-16,3 13-33 16,-1-3-9-16,-1 12-7 15,-4 2-2-15,-2-2-1 16,-4 2-6-16,2-6-17 15,3-10-9-15,-2-14-7 16,1-8 4-16,3-16 14 16,-4-3 12-16,-5-7 8 15,2-7 3-15,0-5 7 16,2-5 7-16,9-14 15 16,8-7 3-16,10-12-3 0,12 0-9 15,1 5-11-15,-5 9-7 16,1 16 5-16,-11 11 6 15,-1 12 10-15,0 2 11 16,-9 7 26-16,0 1 20 16,-5 7 38-16,-3 3 10 0,0 4 4 15,2 2-5-15,-4-2-21 16,6 3-18-16,-6-5-34 16,-3-1-20-16,7-3-28 15,-2-9-12-15,10-8-68 16,5-3-28-16,3-16-37 15,3-1-4-15,3-5 56 16,-2-1 29-16,-5 4 45 16,-1 4 26-16,-7 4 37 15,-2 2 15-15,-3 4 23 16,1 4 1-16,-2 3-7 16,-1-1-2-16,0 0-1 15,0 0-3-15,2 4-2 16,2 5-7-16,0-4-25 15,0 1-11-15,-2-3-20 16,4 2-9-16,6 1-60 16,2-2-48-16,32-8-130 0,-20-8-62 15,-2-8-124-15,2-1 251 16</inkml:trace>
  <inkml:trace contextRef="#ctx0" brushRef="#br0" timeOffset="48531.21">24446 17067 193 0,'2'-32'90'16,"3"-1"-31"-16,-9 1-15 16,1 9 2-16,-5 14-4 15,-3 9-1-15,9 18-6 16,-2 3-5-16,8 1-15 16,-2-5-37-16,-2-11 11 15</inkml:trace>
  <inkml:trace contextRef="#ctx0" brushRef="#br0" timeOffset="48900.4">24476 16870 348 0,'7'20'223'0,"3"13"84"15,-3 6-55-15,10 6 7 16,-3 5-6-16,3-1-65 15,5 4-57-15,-6 3-1 16,-4-4-19-16,-11-3-33 16,-6-6 8-16,-7-5-71 15,-7-6-24-15,-3-3-119 16,-4-5-100-16,-7-12-335 16,-11-13 349-16</inkml:trace>
  <inkml:trace contextRef="#ctx0" brushRef="#br0" timeOffset="50357.51">3710 17050 161 0,'-11'-26'141'16,"0"5"17"-16,4 18-23 15,1-1-9-15,0 4-22 16,1 15-5-16,0 3-14 16,3 17-8-16,4 33-8 15,8 10-5-15,5 20-13 16,2 5-8-16,7-5-23 15,2-1-7-15,1-7-30 16,-3-10-43-16,10-21-99 16,-8-14-71-16,-6-26 138 15</inkml:trace>
  <inkml:trace contextRef="#ctx0" brushRef="#br0" timeOffset="50716.48">3640 17059 248 0,'-8'-23'157'15,"4"12"-8"-15,4 10-21 16,4 8-37-16,3 5-12 16,10 21-11-16,4 3 3 15,16 26 1-15,10 11-3 16,13 9-12-16,2 6-4 0,-5-13-6 15,-3 6-6-15,-3-11-7 16,-5-8-5-16,-5-20-6 16,-3-21 3-16,-9-24 4 15,-3-15 8-15,-5-27 12 16,-9-10 3-16,-11-15-5 16,-6-5-11-16,-16-7-15 15,0-8-8-15,-1 0-24 16,2 0-25-16,8 24-88 15,5 17-45-15,5 19-98 16,5 14-85-16,6 5 236 16</inkml:trace>
  <inkml:trace contextRef="#ctx0" brushRef="#br0" timeOffset="51072.95">4622 17200 224 0,'14'2'183'0,"0"8"13"16,-9 13-30-16,-4 8-28 15,-2 14-37-15,-5 3-17 0,3 1-17 16,2-2-2-16,4-17-2 16,5-4 2-16,7-10-1 15,1-15-3-15,6-10-5 16,6-7-6-16,-4-11-10 15,6 7-9-15,-2 3-9 16,-15-3 2-16,1 2 8 16,-15 2 6-16,-3 0 4 15,4 0-4-15,-19 2-13 16,12 0-8-16,-12 2-14 16,-4 3-12-16,1 0-50 15,-8-1-35-15,5-1-95 16,2 0-41-16,11 5-87 0,1 3-66 15,11 8 256-15</inkml:trace>
  <inkml:trace contextRef="#ctx0" brushRef="#br0" timeOffset="51772.9">5215 16963 175 0,'-32'-4'155'0,"-7"11"34"16,-1 6-11-16,1 16-33 16,1 15-14-16,2 22-24 15,2 14-13-15,13 5-26 16,3-1-14-16,8-19-20 15,14-8-6-15,7-15-7 16,-3-9-3-16,17-14-2 16,-9-10 4-16,10-20 0 15,6-19-1-15,1-18-3 16,3-15-2-16,-2-40-1 0,2-9 2 16,2-5 4-16,-3-3 4 15,-9 13 7-15,4 7 2 16,-19 4 11-16,-3 13 3 15,-9 35 13-15,-10 16 9 16,-2 29 7-16,-6 9-5 16,-4 22-14-16,-7 8-10 15,-1 37-18-15,0 12-3 0,8 6-13 16,6-3-1-16,14-6-6 16,10-1-1-16,19 3-1 15,9 2-1-15,9-27-2 16,10-15-1-16,-1-33-3 15,2-14-3-15,7-26-4 16,-8-12 0-16,5-24 0 16,-3-9 3-16,-10 7 4 15,-4 4 4-15,-15 24 2 16,-9 9 1-16,-20 10 9 16,-11 10 14-16,-17 15 33 15,-7 14 16-15,-7 20 22 16,1 15 2-16,7 16-4 15,4 1-14-15,20-11-26 16,12-10-19-16,16-23-28 0,12-6-3 16,12-10-5-16,8-6 0 15,6-5-63-15,-4-3-76 16,-2 0-179-16,-11 3-114 16,-3 6 261-16</inkml:trace>
  <inkml:trace contextRef="#ctx0" brushRef="#br0" timeOffset="53024.49">4885 17963 236 0,'0'-10'170'0,"-7"16"34"16,-1 3-22-16,-8 29-27 15,-14 4-17-15,-8 32-20 16,-4 8-7-16,0 12-14 15,13 7-9-15,16-16-32 16,10-11-13-16,11-31-26 16,7-12-7-16,9-14-14 15,0 2-30-15,12-3-99 16,0-9-58-16,6-15-163 16,1-4 214-16</inkml:trace>
  <inkml:trace contextRef="#ctx0" brushRef="#br0" timeOffset="53326.96">5397 17841 413 0,'-17'27'220'15,"-17"9"-28"-15,7 13-7 0,2 15-25 16,-6 1-11-16,10 15-32 16,-1-4-3-16,14-2-17 15,11 1-15-15,10-8-30 16,5-15-17-16,4-8-24 16,-6 2-6-16,8-30-29 15,-5 6-44-15,-2-17-106 16,14-11-51-16,-9-5-107 15,8-3-50-15,3-15 251 16</inkml:trace>
  <inkml:trace contextRef="#ctx0" brushRef="#br0" timeOffset="53609.95">5674 18102 608 0,'-27'27'268'15,"2"14"-113"-15,3 6-22 16,6 15-19-16,3 6-18 16,9 0-31-16,4-4-16 15,11-27-12-15,5-9 1 16,6-31 13-16,11-6 9 0,-1-12 3 16,6-9-2-1,-4-4-7-15,-14-4-3 0,-1 0 0 16,-14 3-5-16,-1-1-14 15,-4 0-9-15,-16-1-23 16,3 0-40-16,-19 5-134 16,0 4-88-16,1 14 146 15</inkml:trace>
  <inkml:trace contextRef="#ctx0" brushRef="#br0" timeOffset="54438.5">5915 18041 295 0,'2'11'174'16,"4"11"-17"-16,2 2-26 15,2 3-35-15,-1 4-13 16,-3 9-9-16,2 3-5 16,-3 3-14-16,3-8-9 15,-2-13-20-15,2-4-8 16,2-14-10-16,-2-6-4 16,2-11 2-16,-2-8 0 0,2-12 0 15,-1-9-1-15,-3-8-3 16,-1 1-2-16,-2 6 2 15,0 8 1-15,0 18 11 16,0-1 8-16,0 12 23 16,3 10 4-16,1 12-1 15,2 14-6-15,3 10-13 16,-2-2-1-16,3-8-4 16,2-12-4-16,0-19-10 15,0-10-4-15,-5-21-1 16,3-8 0-16,-3-7 0 15,1-8 1-15,1 3 13 16,-6 0 15-16,6 9 31 16,-6 17 16-16,5 11 5 15,-1 11-4-15,-3 14-24 0,-1 2-16 16,-3 10-19-16,3 2-11 16,-9-2-38-16,9 0-38 15,-1 1-109-15,-4-3-70 16,7 1-132-16,2 2 223 15</inkml:trace>
  <inkml:trace contextRef="#ctx0" brushRef="#br0" timeOffset="54840.51">6379 18115 278 0,'2'2'160'0,"3"11"-2"16,5 7-24-16,1 16-25 15,2 7-6-15,4 14-8 16,-1 10 1-16,4 2 9 16,-2 2 0-16,-2-18-10 15,-3-2-9-15,-2-23-30 16,-2-6-15-16,-7-7-18 16,1-8-4-16,-5-11-7 15,-3-13 1-15,-1-27-4 0,-5-20-3 16,-3-28-2-16,-5-18-1 15,2-1-1-15,2 2 0 16,13 12 0-16,7 13-2 16,12 18 0-16,1 13-1 15,0 25 1-15,0 12 0 16,-5 13 1-16,-2 10 1 16,-1 15 6-16,-5 5 1 15,-4 19 1-15,-1 8-2 0,-5 13-8 16,-3-2-26-16,-2 1-103 15,-1-6-59-15,3-13-195 16,1-3 231-16</inkml:trace>
  <inkml:trace contextRef="#ctx0" brushRef="#br0" timeOffset="55531.52">6887 17810 191 0,'-1'-7'142'0,"2"7"24"16,-4 7-17-16,5 19-21 15,0 8-13-15,-1 18-3 0,5 13-4 16,-7-7 6-16,-2-4 1 16,3-14-19-16,2-15-15 15,8-11-44-15,2-7-16 16,0-20-12-16,1-9-2 16,4-21 1-16,0-11 0 15,1-14-3-15,0-2 0 0,0 2 2 16,-1 10 10-16,2 25 16 15,-2 7 3-15,-2 27 9 16,-3 13-7-16,3 15-14 16,-4 12-5-16,2 13-13 15,-1 4-13-15,-11 6-52 16,5-6-53-16,-5-13-134 16,9-7-79-16,5-15 193 15</inkml:trace>
  <inkml:trace contextRef="#ctx0" brushRef="#br0" timeOffset="55765.17">7271 17443 207 0,'-3'4'156'15,"3"18"31"-15,0 9-50 16,2 14-41-16,7 10-16 15,-6 13-18-15,7 4-15 16,2 9-22-16,0-3-11 16,-2-2-22-16,4-9-24 15,-5-17-73-15,0-4-50 0,1-17-80 16,-4-4 135-16</inkml:trace>
  <inkml:trace contextRef="#ctx0" brushRef="#br0" timeOffset="56083.51">7352 18184 81 0,'-36'-57'66'0,"28"9"15"16,5-1-3-16,12-7 2 16,0-6 2-16,20 9 7 15,2 0-4-15,0 0-9 16,2 5 4-16,-8-1 20 16,-1 12 9-16,-5 13 26 15,-3 3 4-15,-4 21 0 16,-2 0 2-16,-2 19-14 15,-5 9-16-15,-2 15-17 0,-4 10-10 16,-1 7-18-16,-3 4-6 16,4-3-12-16,3-9-9 15,6-16-16-15,2-8-7 16,4-20-11-16,4-1-2 16,4-7-3-16,1-8-8 15,-3-4-65-15,-4-3-46 16,-2-6-122-16,-2 1-47 0,-7-3-50 15,1 1-40-15,-4 0 255 16</inkml:trace>
  <inkml:trace contextRef="#ctx0" brushRef="#br0" timeOffset="56528.51">7582 17661 75 0,'-13'-5'75'0,"1"2"33"15,4 8-8-15,2 5-25 16,1-2-17-16,3 1-28 16,-2-1-11-16,-2-4-15 15,-1-7-4-15,-1 3-11 16,-1-5-5-16,4-3-7 16,3 4-7-16,4-6-37 0,4 3-18 15,5 1-22-15,2-1 9 16,7-2 39-16,7 3 26 15,8 2 29-15,1 5 7 16,-5 8 45-16,0 12 32 16,-12 16 73-16,1 4 24 15,2 11 36-15,-10-6 5 0,0-3 20 16,-6-5-3-16,-6-10-7 16,7-6-17-16,-5-14-43 15,-1-4-23-15,-1-9-43 16,-3-11-22-16,-1-14-40 15,5-6-11-15,6-9-19 16,3 1-5-16,5-6-5 16,-6 3-18-16,10 9-64 15,3-1-40-15,4 15-79 16,5 4-46-16,-2 4-63 16,0 4-58-16,-7 11 232 15</inkml:trace>
  <inkml:trace contextRef="#ctx0" brushRef="#br0" timeOffset="56900.5">8040 17136 565 0,'26'6'265'0,"13"8"-77"15,0 7 8-15,-4 18-10 16,3 10-13-16,-9 16-31 15,1 6-12-15,2 10-36 16,-13 6-13-16,-10 4-10 16,-4 2-17-16,-9-8-9 15,-2-7-12-15,-7-17-65 16,3-7-57-16,-7-22-196 16,-4-12-120-16,-10-25 236 0</inkml:trace>
  <inkml:trace contextRef="#ctx0" brushRef="#br0" timeOffset="61111.39">23608 16013 158 0,'-4'5'127'16,"-1"-2"3"-16,0 1-27 0,2-1-8 16,0-3-46-16,2 0-22 15,1-2-18-15,0 1-2 16,0 0 6-16,0 0 0 15,17-8 8-15,28-38 4 16,-23 34 0-16,-1 6 1 16,-7 8-5-16,-4 10-1 15,-10 13 3-15,-7 4-1 16,-13 6 0-16,-3 7-5 16,-9-4-6-16,1 1-5 0,8-1-2 15,1-5-2-15,18-9 2 16,2-8-1-16,8-23 0 15,16-8 0-15,6-21 0 16,12-2 0-16,7-7-3 16,-6 0 0-16,-2 10-1 15,-8 3 0-15,-8 20 1 16,-9 5 3-16,-17 17 16 16,-9 10 8-16,-16 11 9 15,-5 13 4-15,-11 6-8 16,-2-5-3-16,8 4-2 15,7-12-1-15,18-16-5 16,12-9-4-16,19-26-6 0,9-11-3 16,13-21-2-16,7 1-2 15,-3-5-2-15,-3 7 1 16,-14 16 22-16,-9 7 9 16,-20 23 15-16,-7 11 7 15,-22 19-10-15,-7 6-7 16,-12 13-12-16,-3 5-8 15,0-3-12-15,14-5-2 0,16-22 0 16,6-10 1-16,25-28 3 16,11-8 0-16,11-21 1 15,5-4-1-15,-3 2-1 16,-13 1-2-16,-12 16 3 16,-10 5 7-16,-22 11 11 15,-4 10 4-15,-7 6 3 16,-4-2-1-16,12 6-3 15,4-8-2-15,14-2-9 16,7 0-7-16,9-1-10 16,7 3-2-16,12 13 0 15,1 0 1-15,3 9 0 16,-7 2 1-16,-16-5 0 16,0 6 1-16,-12-5 0 0,-4 0 1 15,2-2-1-15,0-5 0 16,0-10 4-16,3-5-12 15,-1-9-108-15,4-5-85 16,12 6-242-16,9 6 262 16</inkml:trace>
  <inkml:trace contextRef="#ctx0" brushRef="#br0" timeOffset="63102.07">22469 13447 325 0,'12'-30'181'0,"-6"6"18"16,-6 5-87-16,7 18-15 15,-1 11 8-15,2 29-19 16,3 17-15-16,-10 27-2 16,2 11-1-16,-6 10-11 15,3 7-11-15,7-7-24 16,-1-6-8-16,5-18-18 15,-2-15-34-15,-2-19-82 16,-7-11-43-16,3-15-112 16,0-9 161-16</inkml:trace>
  <inkml:trace contextRef="#ctx0" brushRef="#br0" timeOffset="63539.51">22566 13620 488 0,'4'-50'231'16,"20"-2"-65"-16,4-1-8 15,6 7-8-15,11 6-28 16,3 10-50-16,7 2-13 0,13 11-8 16,-5-1-3-16,-6 11-8 15,-1 6-5-15,-21 5 8 16,1 11 5-16,-7 14 7 15,-7 3 0-15,1 9-9 16,0 5-5-16,0 4-13 16,0-5-6-16,3 2-11 15,-1-5-2-15,1-8-4 16,3 1-2-16,3-4 2 16,-1-4-4-16,-5-2 2 15,-1 3-1-15,-6-3 0 16,-7 1 1-16,-12 1 8 15,-11 2 19-15,-26 5 37 16,-6 8 13-16,-24 7 16 16,-13 1-12-16,-4-5-30 0,-4-10-13 15,7-9-22-15,5-10-10 16,15-10-63-16,6-4-60 16,18-6-156-16,8-4-97 15,14-13 225-15</inkml:trace>
  <inkml:trace contextRef="#ctx0" brushRef="#br0" timeOffset="64130.11">22626 11905 492 0,'-9'-18'245'0,"19"-18"36"16,9-14-79-16,22-43-28 16,16-20 8-16,33-38-66 0,12-23-3 15,22-17-8-15,8 6-10 16,-5 6-41-16,-2 19-21 15,-30 32-25-15,-17 17-6 16,-30 26-44-16,-10 13-38 16,-10 25-107-16,-9 8-65 0,-13 33-82 15,-7 14-46-15,-10 40 247 16</inkml:trace>
  <inkml:trace contextRef="#ctx0" brushRef="#br0" timeOffset="64650.53">23164 13498 344 0,'2'-38'158'16,"8"-26"-32"-16,3-15-17 15,10-28 34-15,3-25 4 16,11-32 3-16,9-18 10 16,10-43 2-16,4-11-16 15,-1-12-45-15,-5-7-21 0,-8 36-35 16,-13 19-11-16,-12 30-5 15,-5 24-1-15,-16 24-1 16,1 14-2-16,-10 14-11 16,0 7-6-16,-6 15-21 15,2 4-34-15,10 20-114 16,-1 3-83-16,8 11-203 16,9-3 266-16</inkml:trace>
  <inkml:trace contextRef="#ctx0" brushRef="#br0" timeOffset="65391.9">22989 8928 453 0,'-5'3'191'0,"4"26"-91"16,1 25-1-16,0 37 4 16,3 17-12-16,1 29-13 15,-1 0-3-15,3-6 25 16,-1-11 10-16,-5-31 17 16,3-16 3-16,-3-28-30 15,-4-16-18-15,-2-27-25 0,3-13-13 16,-9-33-16-16,0-16-3 15,6-37-18-15,-7-26-2 16,3-34-1-16,10-11-1 16,14-1 0-16,3 13-1 15,20 39-1-15,-3 25-1 16,-7 33 0-16,10 20 0 16,-6 16 5-16,2 8 4 15,3 16 14-15,-9 8 7 0,-9 17 18 16,-6 12 3-16,-16 16-3 15,-7 10-6-15,-21 12-19 16,-6 2-7-16,-4 6-12 16,3-10-26-16,6-14-99 15,6-11-68-15,-2-28-176 16,-2-10-108-16,-1-19 299 16</inkml:trace>
  <inkml:trace contextRef="#ctx0" brushRef="#br0" timeOffset="65852.03">23313 9243 450 0,'5'49'283'0,"-2"7"-5"16,1-4-53-16,1-4 11 16,1-12-20-16,2-7-34 15,9-17-59-15,1-11-24 16,10-14-43-16,-6-10-13 15,1-12-25-15,-2-3-5 16,0-7-11-16,8-1-14 0,6 5-57 16,6 0-32-16,4 6-73 15,0 2-36-15,-2 3-20 16,-4 7 15-16,-5 7 68 16,-8 6 50-16,-6 4 112 15,-9 4 57-15,-15 11 107 16,-6 5 33-16,-22 17 17 15,-2 9-12-15,-11 5-55 16,4 12-14-16,10-5-30 16,8-6-20-16,22-9-39 15,4-13-19-15,17-13-21 16,5-7-4-16,6-14-2 16,6-5-2-16,-2-10-2 15,2-5-3-15,-2 2-4 16,-10-2-5-16,-7 1-31 15,-6 0-23-15,-13 5-68 0,1 0-41 16,-6 10-121-16,0 6-79 16,-6-7 229-16</inkml:trace>
  <inkml:trace contextRef="#ctx0" brushRef="#br0" timeOffset="66220.06">24136 9088 816 0,'-16'24'350'0,"-3"10"-137"16,1 2-52-16,4 8-23 15,-5-3-26-15,6-11-44 16,3-1-7-16,2-18-15 16,4-6-6-16,12-9-23 15,5-9-7-15,10-11-2 16,0-6-1-16,6-3-1 15,-5 1-3-15,0 5 0 16,0 6-2-16,-2 7 0 16,0 5 0-16,-2 14 8 15,-1 2 14-15,-9 16 51 16,-6 4 19-16,-14 7 20 0,-4 10-2 16,-11 13-35-16,-2 8-16 15,-4 2-27-15,0-3-10 16,0-14-13-16,0-10-8 15,1-20-149-15,7-14-100 16,7-21-319-16,-12-16 331 16</inkml:trace>
  <inkml:trace contextRef="#ctx0" brushRef="#br0" timeOffset="66463.45">24332 9244 725 0,'25'31'359'0,"-12"14"-71"16,-7 0-31-16,-8 4-25 16,-5-3-22-16,7-7-68 15,7-5-26-15,9-21-47 16,-3-9-24-16,3-18-24 16,-5-15-4-16,3-9-6 15,2-10-21-15,2 1-122 16,5 1-67-16,1 1-153 15,6 1-35-15,7-1 2 0,2-1 6 16,5 2 264-16</inkml:trace>
  <inkml:trace contextRef="#ctx0" brushRef="#br0" timeOffset="66730.39">24885 8968 396 0,'9'1'348'0,"-10"5"28"16,-16 21-32-16,-13 9-24 15,-12 16-69-15,-2 9-42 0,-8 2-58 16,4-3-20-16,9-4-54 15,7-7-17-15,19-17-29 16,7-7-9-16,14-22-9 16,7-12-2-16,14-20-2 15,4-7 0-15,7-2 2 16,0 0-3-16,0 5 8 16,-2 5 6-16,-12 3 10 15,-2 7 4-15,-16 10-2 16,-2 6-8-16,-5 16-11 15,-11-1-5-15,-5 14-4 16,-5 8-35-16,-2-2-206 16,8 10-165-16,0-1 229 15</inkml:trace>
  <inkml:trace contextRef="#ctx0" brushRef="#br0" timeOffset="67178">24947 9222 950 0,'-8'27'426'16,"-5"9"-208"-16,1 1-26 15,4 6-69-15,0-3-42 0,11-9-44 16,0-4-7-16,1-18-7 16,-1-6-2-16,2-16-4 15,10-7-2-15,-2-14-1 16,11 0-2-16,-7-4-7 15,0-1-2-15,2 10-1 16,-8 2-1-16,0 19 1 16,-6 2 0-16,-9 23 31 15,-4 2 12-15,-9 11 19 16,3 9 7-16,-2-8-24 16,1 1-12-16,14-14-19 15,10-8-9-15,13-21-10 16,12-10-6-16,8-17-16 15,-2-7-4-15,1 7 3 16,-3 3 5-16,-11 14 19 16,-4 12 11-16,-11 13 28 0,-8 4 20 15,-6 9 15-15,-3 1-1 16,-1-2-25-16,1 1-18 16,4-1-73-16,-3 1-101 15,-2 4-252-15,-3 4-134 16,-7 14 301-16</inkml:trace>
  <inkml:trace contextRef="#ctx0" brushRef="#br0" timeOffset="68875.66">21196 11874 84 0,'0'-6'72'0,"4"-2"8"16,2 0-12-16,11 0-23 16,-1-3-7-16,3 5 11 15,3 5 7-15,-2 8 3 16,0 6 0-16,3 6-7 15,0 4-3-15,2 6-9 16,1-5-3-16,-3 1-10 16,-2 0-3-16,3-2-9 0,3 3 0 15,-1-3-4-15,-2 1 1 16,1 5 5-16,-1-1 1 16,3 2 3-16,-5-1 0 15,-6-11-6-15,-2-4-1 16,2-1-6-16,1-5-3 15,7 1 3-15,2 1-2 0,1-4 3 16,2 5-2-16,1 0 0 16,-1 2-1-16,3 0 1 15,0-1 1-15,0-6 1 16,0 0 3-16,-5-5 5 16,-9-8 4-16,0-5 2 15,-4 0 1-15,4-3-8 16,5 6-3-16,-7 5-4 15,-2-2-1-15,-7 1 7 16,-2-1 5-16,1 2 11 16,-5-3 3-16,4 8-1 15,0 0-2-15,-4 3 2 16,-2-4 2-16,0 0 7 16,-4 12 4-16,1 13 0 15,-42 33-1-15,23-27-8 0,-7-3-7 16,5 1-12-16,-2-6-7 15,-5-5-6-15,4-3-5 16,2-5-28-16,4-3-35 16,6-7-99-16,3-6-53 15,3-9-114-15,0-5 194 16</inkml:trace>
  <inkml:trace contextRef="#ctx0" brushRef="#br0" timeOffset="69071.48">21927 12013 362 0,'4'8'240'15,"-1"9"-17"-15,-7 14-49 16,0 12-12-16,4 8-62 16,2-2-28-16,16 5-49 15,-1-9-11-15,11-2-31 16,7 0-52-16,0-11-156 15,10-2 147-15</inkml:trace>
  <inkml:trace contextRef="#ctx0" brushRef="#br0" timeOffset="71483.53">1535 13972 201 0,'-28'-40'165'0,"3"12"50"16,5 7-7-16,8 24-34 15,4 14-20-15,8 25-33 16,13 18-24-16,6 36-25 16,3 23-14-16,17 33-23 15,-7 13-8-15,9 6-15 16,5-7-4-16,-13-33-2 15,6-7-1-15,-3-40-51 16,-6-18-41-16,1-25-102 16,-11-18-47-16,-13-25 141 15</inkml:trace>
  <inkml:trace contextRef="#ctx0" brushRef="#br0" timeOffset="72002.28">1408 14000 435 0,'-6'-27'192'15,"16"-3"-83"-15,13-3-4 16,11-12-11-16,10-3-7 0,3-2-17 16,9 3-14-16,12 9-24 15,11 3-6-15,22 9-1 16,-1 9 1-16,-1 11-1 15,-8 11 5-15,-8 11 17 16,1 5 11-16,-25 9 16 16,4 18 2-16,-18 20-9 15,-7 4-5-15,7 13-13 16,-11-16-9-16,2-9-16 16,-4-3-8-16,4-3-8 15,5 2-2-15,9-11-1 16,9-3-1-16,-2-13 1 15,-7-9-3-15,-13-5 0 16,-7-3 1-16,-8-2-1 16,-1 3 0-16,-10 0 4 0,-10-2 1 15,-14 4 3-15,-8 1 5 16,-6 11 29-16,-13 5 13 16,-18 14 15-16,-14 18 4 15,-28 23-22-15,-1 15-11 16,-1 7-17-16,0-6-8 15,2-24-10-15,3-10-8 16,8-22-41-16,4-19-38 16,8-13-103-16,3-14-70 0,13-4-118 15,8-2-118-15,33-1 312 16</inkml:trace>
  <inkml:trace contextRef="#ctx0" brushRef="#br0" timeOffset="72628.57">2669 15282 225 0,'-29'-62'143'0,"13"23"13"0,5 20 18 16,4 19-1-16,1 9-12 16,6 37-26-16,3 14-17 15,18 33-40-15,7 14-11 16,16 25-22-16,3 10-8 15,9 1-13-15,6-3-8 16,-6-33-8-16,-1-12-8 16,-6-27-88-16,-9-13-50 0,-1-21-93 15,-6-13-50-15,-12-20 182 16</inkml:trace>
  <inkml:trace contextRef="#ctx0" brushRef="#br0" timeOffset="73135.23">2848 15436 572 0,'-2'-22'226'0,"6"-7"-131"16,7-7-17-16,13-16-9 15,10-9-13-15,12-2-23 16,6 3-10-16,14 13-7 15,4 10 4-15,17 8 11 0,1 1 7 16,0 17 14-16,-1 7 6 16,-10 15 9-16,-1 4 1 15,3 2-4-15,-2 3-6 16,-15-3-11-16,-4-1-7 16,-8 9-7-16,-1 3-4 15,1 9-4-15,-3 8-1 0,-2 6-2 16,-4-2-1-16,-3-7-8 15,3-3-1-15,-11-9-5 16,0 1-2-16,-3-4-1 16,-4 1-2-16,-9-1 4 15,-10 1 13-15,-3 19 21 16,-8 11 8-16,-11 15 19 16,-9 13-3-16,-26 8-6 15,-13-10-5-15,-26 3-17 16,-4-6-7-16,-10-11-14 15,-7-1-2-15,8-15-6 16,4-7-7-16,21-15-21 16,16-4-31-16,13-11-73 15,8-9-41-15,7-9-122 0,3-6-48 16,6-19 210-16</inkml:trace>
  <inkml:trace contextRef="#ctx0" brushRef="#br0" timeOffset="73525.31">2554 15459 159 0,'-1'-1'81'15,"1"1"-16"-15,-5 0 82 16,4-1-2-16,0 0 5 15,1 0-3-15,1-13-1 0,7-9-4 16,25-34-34-16,-3 25-25 16,15-11-44-16,5 3-18 15,17-5-21-15,5-4-24 16,2 14-92-16,2-5-49 16,-10 11 88-16</inkml:trace>
  <inkml:trace contextRef="#ctx0" brushRef="#br0" timeOffset="90888.37">7481 9363 234 0,'7'-21'136'15,"0"16"-8"-15,-1 10-3 0,-2 31-5 16,-3 15-3-16,0 40-1 16,3 21-19-16,0 21-31 15,0 18-9-15,6 2-22 16,1 6-8-16,0-6-10 15,7-15-5-15,-2-24-5 16,-6-28-1-16,5-16-2 16,-4-17 0-16,2-16-2 15,6-1-3-15,-10-25-90 16,-2-6-80-16,-8-15 102 16</inkml:trace>
  <inkml:trace contextRef="#ctx0" brushRef="#br0" timeOffset="91514.29">7447 9362 106 0,'6'-15'113'0,"5"7"17"0,8 2-2 15,9 1-7-15,19 1-27 16,5-7-16-16,14 3-20 16,1-10-7-16,6 5-7 15,-2-1-6-15,10 14-9 16,3 6-7-16,-7 3-12 16,2 12-2-16,-20-7 1 15,-3 9 0-15,-12 9 1 16,-2 5 1-16,-3 19 12 15,-5 4 1-15,7 9 1 16,-5-9 0-16,2-17-13 16,3-3-2-16,-12-19-1 15,0 5-1-15,-3 9 1 16,-8 0 5-16,-3 10 9 16,-2 4 8-16,-5 0 5 0,-6-1 11 15,-1-4 1-15,-1-3-3 16,1-4-4-16,2-4-16 15,-2 1-12-15,-1 0-3 16,-8 0-1-16,-2 5 7 16,-22 6 17-16,4 9 5 15,-23 4 4-15,-12 0-3 0,-5 2-8 16,-18-4-5-16,3-2-4 16,4 4-4-16,-23 3-1 15,6-1 2-15,-2-9 15 16,2-7 3-16,35-18-5 15,3-7-4-15,15-13-16 16,-1-6-6-16,5-8-4 16,7-3-1-16,9-5-4 15,9 0-57-15,14-3-188 16,2-6-134-16,4 4 211 16</inkml:trace>
  <inkml:trace contextRef="#ctx0" brushRef="#br0" timeOffset="92408.24">11640 9058 283 0,'4'63'166'0,"7"49"-16"0,6 21-16 15,0 35-28-15,7 19-13 16,5 7-30-16,1-2-16 16,4-14-27-16,1-25-11 15,4-40-3-15,0-22-1 16,-7-37-5-16,-8-11-20 16,-7-15-147-16,-15-14 119 15</inkml:trace>
  <inkml:trace contextRef="#ctx0" brushRef="#br0" timeOffset="92959.17">11682 9320 248 0,'7'-85'143'0,"6"-2"-20"15,4 2-10-15,10 14-37 16,5-2-11-16,18 15-11 16,14 6 0-16,12 4-3 15,2 4 1-15,1 1-7 16,-5 0 2-16,12 12 0 0,3 9 1 16,-3 22 1-16,2 15 0 15,-14 39 6-15,-3 16 2 16,-4 30 9-16,-13 11 0 15,-3 23-8-15,-9 6-4 16,-16 13-20-16,-6-5-6 16,-4-11-11-16,-4-8-5 0,9-23-4 15,13-5-1 1,-1-28-2-16,15-10-1 0,5-21-1 16,3 0-2-16,12-13 1 15,-1 1-1-15,-12-2 2 16,-3-8 0-16,-23 2 0 15,-8-5 1-15,-16-3 1 16,-10 1 3-16,-11 8 18 16,-15 0 9-16,-38 9 13 15,-23 0 0-15,-30-2-14 16,-25 4-8-16,-10 5-14 16,4 2-3-16,-10 10-7 15,17 11-1-15,28-2-2 16,10-3-2-16,43-15-100 15,14-19-90-15,14-29-228 16,6-9 245-16</inkml:trace>
  <inkml:trace contextRef="#ctx0" brushRef="#br0" timeOffset="93544.39">8553 5227 148 0,'-8'29'58'0,"11"17"3"16,7 13 20-16,13 36 30 15,7 9 15-15,5 27-11 16,5 19-3-16,-1-7-13 16,-8-10-6-16,4-1-25 15,-6-13-16-15,-1-12-21 16,2-4-15-16,-6-30-12 16,1-20-6-16,-4-21-81 15,-4-13-93-15,-2-22 111 16</inkml:trace>
  <inkml:trace contextRef="#ctx0" brushRef="#br0" timeOffset="94095.75">8503 5308 484 0,'13'-53'232'0,"8"-10"-113"15,13-20 1-15,12 0 13 0,-6-2-18 16,-3 8-3-16,6 15-19 16,-8 6-9-16,14 19-12 15,6 8-7-15,11 11-12 16,8 12-7-16,-3 17-18 16,3 13-3-16,-5 25-8 15,-2 5-4-15,3 16-2 16,4 7 2-16,-7 11 0 15,-5 7 1-15,-8 1-5 16,-16-8 0-16,-5-1-4 16,-1-6-2-16,0 0 1 15,11 4-3-15,-5-16 1 16,9-1 1-16,12-12-2 16,3-8 1-16,0-2 0 15,-9-4-1-15,-20-6 1 0,-4-4 0 16,-8 3 1-16,-8-4 2 15,-8 2-2-15,-4 1 3 16,-10 1 7-16,-6-1 12 16,-12 6 33-16,-15 5 14 15,-36 22 15-15,-13 3-2 16,-26 7-24-16,-16-5-13 16,-9-23-24-16,1-8-10 0,13-17-8 15,10-3-2-15,26-8-2 16,14-4-3-16,13-11-50 15,12-11-77-15,26-17-205 16,12-1-127-16,25-14 270 16</inkml:trace>
  <inkml:trace contextRef="#ctx0" brushRef="#br0" timeOffset="94716.27">13719 4302 443 0,'-15'7'216'15,"7"26"-55"-15,8 20-74 16,12 55-21-16,5 26-18 16,11 30-20-16,3 10-3 15,8-17-4-15,2-18-4 0,5-13-11 16,3-16-4-16,-4-24-15 15,-5-12-56-15,-9-28-128 16,-11-13 127-16</inkml:trace>
  <inkml:trace contextRef="#ctx0" brushRef="#br0" timeOffset="95148.4">13698 4380 439 0,'20'-44'193'0,"24"-13"-103"0,13-7-11 15,14-14-5-15,12-4-16 16,15 11-10-16,14 3 1 16,25 21-8-16,-1 6-5 15,14 11-11-15,-6 13-4 16,-24 14-7-16,-4 14 4 15,-30 21 24-15,-11 1 11 16,-9 18 24-16,-10 4 14 16,-19 20 8-16,-11 20 7 0,-20 17 7 15,-10 6-4-15,-4 0-14 16,-6-4-12-16,8-9-33 16,3-9-13-16,5-19-22 15,9-4-7-15,-7-4-4 16,7 1-1-16,-5-3 0 15,-3-4-1-15,7-9 0 16,-2-9 0-16,-6-14-1 16,3-7-2-16,-7-12-13 15,-13-2-42-15,-4-2-129 16,-11 1-88-16,-19 1-220 16,-2 18 293-16</inkml:trace>
  <inkml:trace contextRef="#ctx0" brushRef="#br0" timeOffset="95376.3">13979 5667 654 0,'5'13'297'16,"16"-9"-81"-16,17-4-44 15,31-6-11-15,17-8 10 0,20-12-32 16,13-5-6-16,14-12-31 15,1-4-23-15,-2-5-38 16,-5-4-16-16,-11 12-16 16,-4 4-7-16,-20 6-93 15,1 9-152-15,-9-9 159 16</inkml:trace>
  <inkml:trace contextRef="#ctx0" brushRef="#br0" timeOffset="96512.36">15825 7281 159 0,'-35'5'106'0,"9"52"-11"15,5 19 8-15,9 44 0 16,11 18-12-16,16 16-16 15,12 15-12-15,10-9-28 16,-3-4-12-16,-2-17-14 16,-4-18-2-16,-2-16-4 15,-1-13 0-15,-3-19-48 16,-7-9-146-16,5-24 136 16</inkml:trace>
  <inkml:trace contextRef="#ctx0" brushRef="#br0" timeOffset="96940.04">15742 7489 349 0,'-8'-19'129'15,"7"-8"-94"-15,17-5 1 0,26-8 4 16,14-2 1-16,19-9-7 15,14-2 1-15,31-5 4 16,14-5 0-16,25-4-8 16,12-7-6-16,-3 8-11 15,1 5-2-15,-9 25 1 16,-22 17-3-16,-35 24 17 16,-22 17 31-16,-41 21 43 15,-11 19 18-15,-17 34 14 16,-9 14-20-16,-12 17-11 15,-5 7-1-15,-5-1 4 16,-4-2-2-16,5 1-19 16,-1-12-18-16,3-12-33 15,4-8-15-15,5-18-12 16,1-8-3-16,4-9-3 16,-6-7 2-16,4-4-4 0,-2-3-7 15,-19-9-138-15,11-3-96 16,-29-10-261-16,-14-12 285 15</inkml:trace>
  <inkml:trace contextRef="#ctx0" brushRef="#br0" timeOffset="97192.86">16016 8801 541 0,'-42'17'262'0,"15"-2"13"15,13 6-178-15,21 6-1 16,14 1 12-16,19-6-31 16,16-8-4-16,31-15-1 15,9-11-12-15,18-18-24 16,6-8-9-16,9-5-15 16,4-5-1-16,1 7-5 15,2 0-1-15,-5 8 2 16,-1 5-100-16,-16 0-186 0,-10 3 184 15</inkml:trace>
  <inkml:trace contextRef="#ctx0" brushRef="#br0" timeOffset="98529.34">11697 5676 75 0,'-15'-3'76'0,"8"25"24"15,0 17-5-15,5 34-5 16,1 19-11-16,11 34-1 15,5 9-6-15,7 4-21 16,5-10-9-16,-3-13-19 16,1-9-8-16,0-12-9 15,0-6-1-15,0-15-1 16,-1-5 3-16,-4-17-93 16,-4-8-105-16,-10-21 120 15</inkml:trace>
  <inkml:trace contextRef="#ctx0" brushRef="#br0" timeOffset="99034.79">11754 6014 220 0,'2'-42'88'16,"11"-11"-37"-16,6-4-7 15,13-6 3-15,9 1 0 0,14 4-7 16,0 8-3-16,7 4 5 16,-3 2-3-16,-1 10-9 15,-3-7-1-15,4 8-12 16,8 5-5-16,-1 0-5 16,4 7-2-16,-1-2 8 15,-5 2 4-15,-5 10 2 16,0 13 0-16,-10 23-5 15,-6 14-1-15,-11 26 22 16,-7 10 5-16,-13 22 10 16,4 9 1-16,1 2-17 15,-3-2-3-15,0-4 7 16,-2-6-1-16,-3-1 5 16,3-2-1-16,0-9-10 15,-9-6-2-15,2-6-10 0,-1-5-5 16,7-6-9-16,4-5-2 15,0-12-1-15,3-8 0 16,-5-12-1-16,1-8 0 16,-1-6 1-16,-5-6-1 15,-2 1 2-15,-8-10 1 16,-6-4-7-16,-2-1-25 0,-13-7-88 16,-17-3-48-16,-29 0 88 15</inkml:trace>
  <inkml:trace contextRef="#ctx0" brushRef="#br0" timeOffset="99303.47">11930 7109 399 0,'-7'19'162'0,"16"-3"-79"15,5-3 0-15,19-5 18 16,4-7 1-16,13-7 3 16,1-8-1-16,11-7-16 0,12 0-16 15,10-10-33-15,4-3-14 16,-3-4-16 0,-7-4-3-16,-19 6-1 0,1 10 0 15,-10 16-104-15,-4 5-92 16,-11 20 114-16</inkml:trace>
  <inkml:trace contextRef="#ctx0" brushRef="#br0" timeOffset="99734.6">11726 5819 120 0,'-23'7'90'16,"5"2"34"-16,1-5-9 0,10-4-7 16,4 1-7-16,7-14-17 15,4-2-5-15,9-4-15 16,1-6-10-16,12 4-22 15,7 0-14-15,17-1-13 16,17 6-1-16,5 0-8 16,3-1-102-16,-1 5 75 15</inkml:trace>
  <inkml:trace contextRef="#ctx0" brushRef="#br0" timeOffset="102251.54">6308 12229 61 0,'53'-70'35'0,"-19"21"3"16,-2-8-8-16,8-2-9 16,4-1 2-16,4-2-2 15,14 5 1-15,-1-5 10 16,0-1-2-16,4 5-1 16,-9-3-3-16,-4 6-16 0,2 4-2 15,-8 3-5-15,3 4-1 16,-3 6 2-16,-4 5-2 15,-12 0 0-15,0 7-1 16,-14 4 3-16,-3-1-2 16,4 16 2-16,-7-7 0 15,1 4-1-15,-2 3 4 0,2-5 10 16,-7-1 10-16,3-3 9 16,1-4-1-16,-4 2-11 15,5 2-7-15,-4 5-12 16,0 4 0-16,-2 1 0 15,1 2-4-15,0-2 2 16,3 0-1-16,3-1-1 16,0-2 0-16,2-2 0 15,1 2-1-15,-2-3 2 16,5 3 0-16,-3 1-2 16,-1-1 1-16,-3 3-1 15,-3-2-1-15,1-1 3 16,-2-2 1-16,3 3 7 15,-1-3 9-15,-1 4 6 16,1 2 3-16,-2 3-5 0,0 2-6 16,0 5-3-16,-1 7 0 15,-1 8 6-15,0 3 8 16,-6 3 11-16,-1 5 0 16,-1 8 4-16,-2 5-5 15,0 5-8-15,-1 1-4 16,0 5-9-16,2-6-3 15,2 4-7-15,3-5-2 0,-3-11-2 16,1-2 3-16,-1-12-6 16,-1-5 0-16,3-8-81 15,-3-6-95-15,0-11 110 16</inkml:trace>
  <inkml:trace contextRef="#ctx0" brushRef="#br0" timeOffset="102500.19">7257 10942 196 0,'-14'-14'160'15,"2"6"9"-15,12 7-19 16,-1 1-18-16,2 5-37 16,-1-5-24-16,0 0-25 0,6 3-1 15,15 0 5-15,24 34-1 16,-19-30-15-16,0 3-10 15,0-1-14-15,3-1-1 16,-5 0-5-16,1-1 2 16,0 5-4-16,-1 0-1 15,0 0-232-15,-1-5 175 16</inkml:trace>
  <inkml:trace contextRef="#ctx0" brushRef="#br0" timeOffset="104173.08">8348 9206 114 0,'28'-63'64'0,"-12"40"3"16,-1-8-1-16,5-17-5 15,4-11-7-15,9-26-16 16,4-16-13-16,9-24-6 16,4-13 3-16,-6-16 8 15,2-5 5-15,-7-12 5 16,1 4-3-16,9-4-6 15,0-3-6-15,11 21-11 16,0 2-4-16,-2 24-3 16,-6 15-4-16,-14 22 1 15,-13 7 0-15,-12 21 1 0,-4 9 5 16,-9 20 13-16,3 16 4 16,-2 19 8-16,-3 13-2 15,-8 23-10-15,-2 12-2 16,0 23-3-16,-1 9 3 15,4 11 11-15,-2 3 3 16,0-3-1-16,5-2-6 0,3-4-13 16,7-5-5-16,-2-11-6 15,5-3 0-15,1-14 0 16,-8-8 2-16,4-14-2 16,-5-12-2-16,-1-9-109 15,1-13-133-15,-28-31 150 16</inkml:trace>
  <inkml:trace contextRef="#ctx0" brushRef="#br0" timeOffset="104352.86">8722 6961 366 0,'-13'-2'184'15,"11"2"-87"-15,9-4-33 16,4-7-13-16,14-12-33 15,9-7-7-15,16-3-1 0,7-1 1 16,14 14-7-16,0-2-2 16,10-1-4-16</inkml:trace>
  <inkml:trace contextRef="#ctx0" brushRef="#br0" timeOffset="107941.5">8720 10048 196 0,'-19'1'82'0,"28"0"-37"16,1-2-1-16,9-4-2 15,13 1 1-15,10 0 3 16,12 2-5-16,32 1-14 15,6 0-3-15,17-2-7 16,-3-4 0-16,7 0 7 16,3 3 5-16,3 2 24 15,4 3 4-15,4-1-2 16,4 0-2-16,-3-1-25 16,6 1-3-16,6 0 14 15,1-6 11-15,7-2 6 16,13-7 4-16,-25 0-14 15,-3 1-7-15,-7 1-5 0,-17-3-3 16,1 9 8-16,-16-6 2 16,-17 1 12-16,-11 3 1 15,-18 2-6-15,-2 3-5 16,-8 4-11-16,-7 0-7 16,-1 1-11-16,0 8-4 15,2 4-5-15,-4 1-23 0,0 1-109 16,-8 0-79-16,-5-7 114 15</inkml:trace>
  <inkml:trace contextRef="#ctx0" brushRef="#br0" timeOffset="108685.5">9906 6677 88 0,'-25'-22'66'0,"8"11"34"15,7 2 3-15,4 5 4 16,4-1-21-16,7 10-38 15,5 6-5-15,16 14 2 0,9 9 2 16,22 16 5-16,10 9-5 16,5 14-10-16,7 11-5 15,0 15 0-15,13 2 2 16,11 10 3-16,-3 1 1 16,7-2-3-16,-10 1-4 15,1-11 4-15,-1-7 6 0,-16-2 9 16,-2-2 4-16,-16-5-9 15,-2 1-10-15,0-17-17 16,-2-2-3-16,-1 5-2 16,-2-1-1-16,-19 10 21 15,-1-2 2-15,-8-5-4 16,-7-7 0-16,7-21-23 16,-7-7-4-16,-11-23 0 15,1-7-1-15,-9-11-85 16,-7-16-73-16,-4-16 92 15</inkml:trace>
  <inkml:trace contextRef="#ctx0" brushRef="#br0" timeOffset="109262.53">12206 8650 238 0,'-14'21'113'15,"6"-1"-69"-15,5-3-2 16,3-1 22-16,2-6 2 0,3-10 35 16,2 0 19-16,5-16-2 15,1-10-6-15,6-16-1 16,1-26-10-16,6-28-17 16,2-9-10-16,4-39-24 15,-5-10-4-15,1-12-1 16,3-6-1-16,-21 6-14 15,9 22-7-15,-6 35-14 16,-11 14-3-16,11 32-3 16,-14-1-14-16,0-1-79 15,-4 0-48-15,-5 1-122 16,4-1-115-16,-26-10 249 16</inkml:trace>
  <inkml:trace contextRef="#ctx0" brushRef="#br0" timeOffset="109853.52">10097 5783 51 0,'6'8'50'0,"5"0"29"16,14-1 10-16,14 2 14 15,8 0-1-15,14 2-13 16,5 6-13-16,22 10-27 16,3 3-9-16,8 13-12 15,0 1-1-15,0 1 8 16,3-1 3-16,-7-5 2 16,-5-3 1-16,-15-5-13 15,-5-2-7-15,-7-7-9 16,7 3-3-16,-17-14-2 15,-3 0-1-15,-8-1 0 0,-8-8-7 16,9 4-79-16,-7-10-84 16,10-6 101-16</inkml:trace>
  <inkml:trace contextRef="#ctx0" brushRef="#br0" timeOffset="110532.49">13168 6263 14 0,'-33'38'26'0,"0"-8"23"15,15-12 40-15,3-5 33 16,13-20 35-16,4-11-6 16,15-23-2-16,11-13-18 15,13-19-20-15,11-4-9 16,17-6-16-16,-19 15-7 31,-26 34-18-31,1 1-8 0,84-109-22 0,2 2-8 16,4-1-13-16,-29 51-3 0,-13 13-3 15,1 8 1-15,-19 18-9 16,-10 15-39-16,-6 21-127 16,-12 14-113-16,-1 8 162 15</inkml:trace>
  <inkml:trace contextRef="#ctx0" brushRef="#br0" timeOffset="111253.1">15365 5463 131 0,'-4'0'104'0,"-3"-10"18"15,14 8 6-15,0-4-17 16,2 5-17-16,12 18-19 0,0 9-3 16,9 26-7-16,6 15-4 15,9 21-17-15,5 12-6 16,15 18-9-16,2 0 5 16,3-9 11-16,-1-6 4 15,-7 2-8-15,3 1-10 16,7-3-18-16,9-2-7 15,-1-29-1-15,-6 1 0 0,-13 3-1 16,-12 2 1-16,-11-5-2 16,-1-8-10-16,-9-19-81 15,-4-11-59-15,-12-17 86 16</inkml:trace>
  <inkml:trace contextRef="#ctx0" brushRef="#br0" timeOffset="112072.56">13133 6610 102 0,'-14'-13'77'16,"-1"7"4"-16,5 12 11 15,-6 2 2-15,12 10-33 0,4 2-22 16,0-4-4-16,13 6 10 16,8 0 12-16,13 4 2 15,28 9-9-15,10-4-4 16,13-1-7-16,11 10 0 15,8-2-3-15,7 2-2 16,14 2-9-16,-4-8-4 0,-6 3-5 16,0 8 1-16,-5 3 7 15,-4 5 5-15,-8 0 9 16,-11-2 1-16,0-3-2 16,3-2-3-16,4-5-10 15,1-5-1-15,-4-1-8 16,-3-2-5-16,12 6-3 15,-3 3 0-15,-8 4 4 16,-1 5 8-16,-18-3 18 16,0-1 4-16,0-6 2 15,-2-6-4-15,-7-4-15 16,-2-7-5-16,-10-4-7 16,-1-3-5-16,-3-6-2 15,-3-1-1-15,-6-2 0 0,-6 0-8 16,-11 4-112-16,-7 0-81 15,-11 6 116-15</inkml:trace>
  <inkml:trace contextRef="#ctx0" brushRef="#br0" timeOffset="113289.56">13143 9873 163 0,'-11'2'68'16,"5"4"20"-16,6-3 15 15,10-2 22-15,7-4 13 16,12-4-25-16,6-8-3 0,15-5-1 15,2-3-8-15,7-8-22 16,0 2-6-16,1-8-12 16,3 1-7-16,7 1-11 15,11 0-7-15,7 7-8 16,-6 2 1-16,1 3-3 16,-9-2 0-16,-4 0-6 15,10-2-3-15,5-2-7 16,-3-5-1-16,1-7-2 15,-2-1-1-15,-8-4 0 16,8-6-1-16,-4 4 0 16,-2 4-1-16,-9 5 1 15,-12 8 1-15,-6 7-1 16,-5 1 0-16,-3 0 1 0,7 2-1 16,1-2-1-16,4 0 1 15,-1 6 1-15,-7-2 3 16,-6 4 1-16,0 2-3 15,-8 1-1-15,-4-4-1 16,3 2-2-16,-4 0 3 16,2 1-1-16,7 3 1 0,-10-3 6 15,-2-2-2 1,-3-7 4-16,-2 0-3 0,1 0-4 16,0 1-1-16,3 12-1 15,-1 1-1-15,3 6-1 16,-4-1 3-16,-1 1-1 15,0-1 1-15,-6-2-1 16,4 1 0-16,-10-7-2 16,6 3-1-16,-1-3-1 15,-4 0-1-15,0 3 1 16,-7 0-3-16,-1 5-54 16,-1 2-60-16,-10 2-164 15,0 5 170-15</inkml:trace>
  <inkml:trace contextRef="#ctx0" brushRef="#br0" timeOffset="116302.84">17500 8509 67 0,'1'-1'60'16,"0"1"13"-16,-1-1 8 16,-1 1 1-16,0 0-6 15,0 0-3-15,0 0-6 0,-1 0 0 16,1 0-3-16,0 0-1 15,0 9-7-15,2 8-3 16,15 39-6-16,-2-18-3 16,5 7-12-16,1 2-5 15,6-4-10-15,0-4-5 16,6-2-1-16,1-6 0 0,0 1 1 16,-3-5 2-16,-6 0 2 15,-4 1 1-15,0 4 1 16,3 5-1-16,4 6 0 15,2 4 0-15,1 3-2 16,3-1 0-16,-3-8-2 16,3-1-2-16,-2-2-1 15,-4-5 0-15,3 5 1 16,-2-4 0-16,-1-1 2 16,1 3-1-16,-7-1-1 15,0-1-1-15,5 5-2 16,-9-6 0-16,13 6-1 15,-3-2 0-15,-4-4 0 16,9 6 1-16,-10-10 1 0,0 6 1 16,-2-3 0-16,0 1 1 15,0 2-2-15,1 0 2 16,3 3-3-16,2-2 0 16,7 6-1-16,-3-9-2 15,-1-2-1-15,1-1 1 16,-12-7-3-16,6 6 1 15,-6-6-1-15,-5 1-1 16,3 2 1-16,-3 0 0 0,3 5 2 16,3 1-1-16,-3-4-1 15,1-1 0-15,-1-5-2 16,-2-4 2-16,1-3-1 16,-2-2 1-16,3-2-2 15,0 8 2-15,2 2 0 16,-1 0-1-16,2 4 1 15,-3-11 0-15,-1-4-2 16,-4-9 0-16,0 2 0 16,-2-2 0-16,0 0 1 15,3 10 0-15,-1-5-1 16,1 5-6-16,-2-3-52 16,0 3-41-16,-8-4-83 15,2 2-44-15,3-2-80 0,-6-1 182 16</inkml:trace>
  <inkml:trace contextRef="#ctx0" brushRef="#br0" timeOffset="117646.38">18604 10624 105 0,'-7'-1'96'0,"4"1"18"16,3 1-11-16,0 0-9 15,0-1-21-15,0 0-10 0,0 0-15 16,0 0-4-16,9 3-10 15,1 2-5-15,3-1-3 16,25 12-2-16,-28-15 3 16,3 2 0-16,-3 1 3 15,6-2 2-15,-4 3-4 16,-2 1-2-16,3 3-7 16,-1 0-3-16,1 2-6 15,2 3-3-15,-5-11-3 16,-2 5 0-16,4-2 0 15,-2-3 2-15,6 6 4 16,2-2 2-16,0 1 1 16,5 4 1-16,-1-3-3 15,2 7-2-15,0-5-4 0,-2-1 0 16,3 3-2-16,-1-4 1 16,1 5 4-16,4-1 2 15,-3 1 7-15,2 3 2 16,-1 3-4-16,-7-4-2 15,-3 1-6-15,-1-2-2 16,2-4-1-16,5-1 3 16,3-4 4-16,-5-5 5 0,-7-2 6 15,-4-3 4-15,-4-1 2 16,0 3 0-16,-4 1-5 16,2 1-3-16,-4 0-7 15,0 0-4-15,0 0-3 16,0 0-3-16,0 0-1 15,0 0 1-15,0 0-2 16,0 0 1-16,0 0 0 16,0 0-2-16,0 0 1 15,0 0 0-15,0 0-1 16,0 0 1-16,0 0-1 16,0-1 0-16,0-2 0 15,-1-23 0-15,-15-39 0 16,3 23 0-16,-9-9 0 15,-1-13 0-15,6-4 1 0,4-7-1 16,7-2-1-16,6 6 1 16,-2 9 1-16,-5 9 0 15,1 16-9-15,-2 11-26 16,1 5-113-16,-10-5-74 16,0-5 131-16</inkml:trace>
  <inkml:trace contextRef="#ctx0" brushRef="#br0" timeOffset="152280.4">7816 11190 229 0,'-9'-15'187'15,"5"7"0"-15,6 19-36 16,1 3-17-16,10 26-25 15,0 9-6-15,-3 11-10 16,10 9-12-16,1-8-26 16,1-8-14-16,2-3-23 15,-5-6-7-15,-3 0-25 16,-3 0-41-16,-5-3-121 16,-3 1-87-16,-1-14 150 15</inkml:trace>
  <inkml:trace contextRef="#ctx0" brushRef="#br0" timeOffset="152676.53">7882 11310 264 0,'0'-2'170'0,"-1"-2"-25"15,4 1-39-15,-3 2-19 0,0-1-3 16,12 4 2 0,10 2 3-16,34 67-5 0,-20-7-13 15,8 0-11-15,-7-9-19 16,9 1-11-16,-9-8-15 16,-6-4-5-16,1-2 1 15,-13-11 9-15,-3-19 22 16,-6-10 12-16,-2-16 18 15,0-6 0-15,-11-19-10 16,1-6-8-16,-8-9-21 16,-1-5-10-16,10-1-15 15,-5-1-4-15,8 8-1 16,0 4-2-16,1 22-2 16,2-1-22-16,-5 7-112 15,4 6-67-15,-3 1-149 0,4 5 200 16</inkml:trace>
  <inkml:trace contextRef="#ctx0" brushRef="#br0" timeOffset="153039.81">8638 11251 274 0,'5'9'178'0,"-3"8"8"15,-13 0-28-15,-8 17-43 16,5 10-8-16,-11 13-4 16,3 3-2-16,1-5-3 15,-2-5-4-15,19-13-23 16,5-12-14-16,12-10-27 16,9-9-10-16,10-11-8 15,0-3 8-15,5-13 17 16,-5-4 4-16,-8-7 6 15,-4-3-4-15,1-6-9 16,-7-3-2-16,-3 2-6 16,-9 1-5-16,-12 7-9 15,-8 6-3-15,-8 8-4 0,-3 5-2 16,-6 14-25-16,7 6-42 16,-7 11-140-16,6 2-74 15,9-1 157-15</inkml:trace>
  <inkml:trace contextRef="#ctx0" brushRef="#br0" timeOffset="153784.07">8947 11003 298 0,'-10'-6'210'16,"-1"6"-13"-16,-3 9-29 15,-3 8-27-15,-2 10-22 16,-4 5-13-16,2 7-21 16,-2 3-11-16,4 6-23 15,6 4-12-15,5 3-17 16,3 1-3-16,7-10-1 15,4-3 1-15,9-12-2 0,5-2-3 16,3-13-6-16,3-6-3 16,-4-15-2-16,5-6 0 15,1-17 0-15,-7-11-1 16,6-17 1-16,-5-10-1 16,-6-5 0-16,4 3-1 15,-11-1 1-15,0 4-1 0,-3-10 1 16,-6-5 11-16,9 11 30 15,-2 10 9-15,-1 19 18 16,-1 10 1-16,-10 13-6 16,-3 5 4-16,-5 15-6 15,-1 9-9-15,-6 20-15 16,-1 9-7-16,3 23 1 16,2 8 3-16,11 6 0 15,6-7-5-15,12-10-13 16,8-7-7-16,13-12-7 15,3-3-2-15,0-16 0 16,-4-8 1-16,-1-19-1 16,2-10 0-16,3-14 2 15,3-3-1-15,-12-3 1 16,-8-1 0-16,-17 0 1 0,-5 1-1 16,-13 6 5-16,-2 4 12 15,-8 15 29-15,1 12 10 16,0 17 8-16,5 10-2 15,4 4-24-15,4 3-5 16,13-3-15-16,4-3-7 16,11-11-8-16,-3-9-4 0,8-5 1 15,2-2 0-15,8-2-60 16,5 5-89-16,-6-14-236 16,-2-6-144-16,-4-14 304 15</inkml:trace>
  <inkml:trace contextRef="#ctx0" brushRef="#br0" timeOffset="154614.6">12394 10991 201 0,'-1'20'155'15,"-5"9"11"-15,5 10-14 16,10 12-52-16,2 7-18 15,11 20-30-15,4-1-14 16,-7 8-20-16,-2-9-11 16,-6-19-83-16,-6-10-62 0,7-24 86 15</inkml:trace>
  <inkml:trace contextRef="#ctx0" brushRef="#br0" timeOffset="154966.15">12394 10985 224 0,'0'-12'157'0,"4"7"-6"16,1 5-15-16,4 11-40 16,9 10-8-16,4 15 4 15,8 9 2-15,6 10 3 0,-5 5-2 16,8 5-12-16,-5 3-10 15,0-8-18-15,-3-6-4 16,-2-20-8-16,-4-12-1 16,-3-16 7-16,-3-9 4 15,-1-18 13-15,-5-8 3 16,-5-22-6-16,-5-3-7 0,-8-9-22 16,-6 1-10-16,-3 6-14 15,-1-3-4-15,10 11-8 16,4-2-34-16,7 18-141 15,8 5-81-15,6 14-215 16,10 13 270-16</inkml:trace>
  <inkml:trace contextRef="#ctx0" brushRef="#br0" timeOffset="155294.34">13210 11148 467 0,'-5'25'219'0,"-4"-8"-88"16,0 3 1-16,-8-1 18 16,-3-3-10-16,0 11-12 15,1 4-8-15,7 6-23 16,1-2-14-16,12-5-28 0,8-7-12 16,7-16-23-16,14 0-6 15,8-15-8-15,2-9 1 16,7-12 0-16,-5-8 0 15,-2 0 36-15,-15-2 13 16,-14 8 24-16,-7 6 4 0,-18 2-28 16,-1 4-13-16,-13 2-25 15,-4 2-6-15,0 4-18 16,7 5-41-16,7 5-119 16,5-3-92-16,13 3-184 15,0 0 257-15</inkml:trace>
  <inkml:trace contextRef="#ctx0" brushRef="#br0" timeOffset="155953.47">13597 11008 376 0,'-9'-11'196'0,"-5"3"-61"0,-1 5 12 16,-3 12-8-16,-5 9-14 16,-2 15-13-16,2 8-9 15,2 9-19-15,7 5-12 16,2-4-24-16,3-7-13 16,6-10-20-16,0-6-5 15,10-11-5-15,3-7-1 0,4-11 0 16,4-10 1-16,-1-14 0 15,1-12 0-15,6-7 0 16,-3-10 0-16,1-7 0 16,-1 1-1-16,-8-18 3 15,2 7 3-15,-4 4 17 16,0 0 10-16,-1 22 20 16,-1 3 11-16,-4 8 6 15,-2 15 2-15,-6 15 5 16,-6 10-6-16,-6 28-15 15,-4 5-9-15,-3 15-22 16,3 7-6-16,-1-1-6 16,15 2-5-16,12-4-4 15,9-2-3-15,17-10-1 0,0-11-1 16,8-20-3-16,5-10 2 16,7-19 0-16,-1-11 0 15,-11-15 2-15,-4-5-1 16,-15-2 1-16,-6 4 0 15,-3 14 2-15,-11 7-2 16,-15 15 42-16,-4 12 12 16,-20 18 23-16,-1 7 8 0,2 14-23 15,2-3-5-15,15-3-21 16,9-4-4-16,12-12-19 16,9-1-8-16,4-8-7 15,7-1 0-15,4-5-19 16,-2-4-47-16,3-3-201 15,-2-7-124-15,17-1 224 16</inkml:trace>
  <inkml:trace contextRef="#ctx0" brushRef="#br0" timeOffset="156904.26">16430 9005 201 0,'-15'15'162'0,"8"24"16"15,6 9-14-15,-2 12-61 16,6 5-21-16,3-3-31 16,4-1-14-16,6-6-20 15,3-7-8-15,4-17-6 16,-4-11-9-16,0-11-74 16,-5-6-69-16,-5-7 90 15</inkml:trace>
  <inkml:trace contextRef="#ctx0" brushRef="#br0" timeOffset="157229.37">16470 9031 207 0,'-4'0'164'0,"4"0"-1"0,1 4-42 15,-1-4-26-15,0 0-29 16,7 18 1-16,23 49 3 15,-10-23 3-15,3 4 0 16,0 6-1-16,4 0-2 16,0 1-1-16,7-9-13 15,-5-14-7-15,2-19-11 16,-4-12 3-16,-2-14 16 16,-1-12 8-16,-15-16-2 15,-5-11-9-15,-5-3-26 16,-9-2-10-16,2 0-10 15,6 8-5-15,-4 3-3 16,9 10-13-16,3 10-132 16,0 9-87-16,10 10 138 15</inkml:trace>
  <inkml:trace contextRef="#ctx0" brushRef="#br0" timeOffset="157597.29">17085 9095 225 0,'-5'5'176'15,"-4"4"-10"-15,-2 15-25 16,-1 8 2-16,-5 5-36 16,3 8-4-16,-1-1-11 15,3-7-9-15,6-3-28 16,6-6-14-16,8-8-20 15,3-1-7-15,5-4-6 16,3-6-2-16,7-9 1 16,4-2 3-16,5-15 23 15,-1-4 18-15,-3-5 26 16,-8-6 10-16,-10 1-12 16,-4-1-10-16,-12 1-24 15,2 8-10-15,-11 0-15 16,-4 9-8-16,-3 6-5 0,-8-2-7 15,1 14-103-15,3 1-84 16,3 1-211-16,6-1 230 16</inkml:trace>
  <inkml:trace contextRef="#ctx0" brushRef="#br0" timeOffset="158327.22">17452 9076 122 0,'-2'0'114'0,"-1"-1"57"15,-1 0-22-15,3 1-11 16,0 0-16-16,-17 5-28 15,-31 51 0-15,32-13-6 16,-2 1-1-16,7 3-11 16,-1-7-11-16,0-14-25 15,10 0-13-15,0-13-17 0,11 2-3 16,5-6-5-16,4-8 0 16,7-10 0-16,-2-7 0 15,7-14 1-15,-6-6 0 16,3-5 1-16,-7-11-2 15,-5-8 2-15,-1 0-2 16,-5-9 1-16,-1 5 0 16,-2 2 23-16,-2 0 11 0,1 19 12 15,-2 8 11-15,1 17 4 16,-3 10 0-16,-1 14-1 16,-6 9-7-16,-5 17-22 15,0 12-11-15,-9 12-11 16,4 5-2-16,5 9-5 15,2 0 0-15,10-2-2 16,4-10-2-16,12-13 0 16,6-11 1-16,8-20-1 15,8 1-1-15,10-18 1 16,3-10 1-16,2-8-1 16,-7-14 2-16,0-6-1 15,-1-4 0-15,-9-10 2 16,-1 4-2-16,-20 6 2 0,-9 7 6 15,-9 22 55-15,-9 9 28 16,-7 22 29-16,-7 12 12 16,-9 23-26-16,5 11-8 15,0-3-19-15,6-4-13 16,11-20-32-16,5-2-12 16,13-5-17-16,7-6-3 15,6-4-2-15,-5-9-2 0,8-5-62 16,1-3-115-16,8-5-260 15,8 2 265-15</inkml:trace>
  <inkml:trace contextRef="#ctx0" brushRef="#br0" timeOffset="162835.37">8251 12075 265 0,'-20'12'178'0,"-5"12"-6"16,1 6-1-16,8 22-35 15,2 8-5-15,15 20 0 0,-3 1-2 16,11-1-17-16,6-9-17 16,1-15-41-16,10-8-20 15,-3-23-25-15,-4-2-4 16,2-14-28-16,0-5-62 15,-2-3-129-15,1-4-92 16,0-13 176-16</inkml:trace>
  <inkml:trace contextRef="#ctx0" brushRef="#br0" timeOffset="163425.81">8467 12329 242 0,'6'26'173'0,"7"15"-4"15,1 5-3-15,10 4-35 16,4 0-13-16,-2-7-14 16,6 0-12-16,-10-12-30 15,-7-8-16-15,-9-3-21 16,-2-3-3-16,-13-7 4 15,7-2 2-15,-8-9-4 16,0-10-5-16,-5-10-13 0,-14-12-2 16,1-19-4-16,-7-11 0 15,14-13-3-15,7 0 2 16,14 4-3-16,6 5 1 16,11 17-1-16,1 5 0 15,6 8 0-15,-2 0 2 0,1 7 0 16,-2 2 1-16,-6 11 1 15,-1 9 0-15,-9 10 2 16,-3 10 1-16,3 18 5 16,-11 1 12-16,0 15 27 15,0 7 11-15,-11-3 21 16,12 2 0-16,0-5-7 16,-1-8-3-16,11-7-7 15,-5-3-6-15,1-11-7 16,4 0-3-16,-1-6-11 15,4-2-6-15,0-5-10 16,8-1-6-16,-6-3-6 16,3-1-2-16,4-1-5 15,-3-2 3-15,10-2-15 16,-3-2-50-16,3-4-106 16,-2-3-62-16,9 1-88 0,2-2-3 15,-1 0-45-15,-1-1 226 16</inkml:trace>
  <inkml:trace contextRef="#ctx0" brushRef="#br0" timeOffset="163694.26">9053 12237 284 0,'-10'11'238'0,"-8"-5"40"0,-5 26-40 16,-4 7-18-16,-2 8-30 16,2 6-19-16,9-2-44 15,4-6-23-15,10-13-39 16,5-9-22-16,9-13-23 15,3-7-6-15,10-4 1 16,4-4 3-16,7-11 10 16,4-2 4-16,-9-11 0 15,-3-2-5-15,-9 3-6 16,-14-2-7-16,-1 6-4 16,-10-1 0-16,-19-3-10 15,1 4-35-15,-6 3-143 16,9 4-98-16,7 12-243 15,11 13 303-15</inkml:trace>
  <inkml:trace contextRef="#ctx0" brushRef="#br0" timeOffset="164071.51">9168 12245 505 0,'0'16'241'0,"-3"14"-100"16,8 4 7-16,-2 12-3 16,7 3-8-16,-4-4-15 15,-3-4-16-15,6-7-33 16,-2-7-16-16,2-13-25 16,-5-8-11-16,3-8-14 15,-2-8-2-15,7-11-2 16,2-5 1-16,-2-18-2 15,0-4 0-15,-1-9 0 16,-5 4-1-16,0 6 1 16,-3 2-1-16,0 21-1 15,3 11 3-15,-2 14 28 16,2 13 9-16,-3 13 8 16,-1 1-1-16,-1 12-29 0,2 5-9 15,0-2-21-15,1-1-52 16,4-4-167-16,0-8-72 15,1-11 167-15</inkml:trace>
  <inkml:trace contextRef="#ctx0" brushRef="#br0" timeOffset="164336.29">9409 11904 594 0,'-7'7'279'0,"6"8"-132"16,0 3-1-16,3 12-26 15,4 7-23-15,6 2-26 16,3 3-16-16,8 2-28 16,1 1-8-16,1 7-13 15,6 3-2-15,-8-1-51 16,-6-5-45-16,-2-10-87 15,-14-4-42-15,-2-9-89 16,0-2 187-16</inkml:trace>
  <inkml:trace contextRef="#ctx0" brushRef="#br0" timeOffset="164710.5">9450 12445 167 0,'-5'-34'139'0,"7"-7"7"15,5 1-12-15,9-3-61 16,6-4-21-16,6 4-18 16,7 0 1-16,1 11 9 15,-6 4 0-15,-6 7 4 16,-8 3 8-16,-1 3 19 16,1 7 14-16,-1 5 22 15,-11 3 5-15,-6 9 4 16,-2 6-3-16,-2 11-12 15,0 5-7-15,3 16-3 16,-10-5 0-16,3 11 8 16,5 3-1-16,-3-12-18 15,8 1-15-15,5-15-31 16,3-7-15-16,-1-12-16 16,-3-6-2-16,9-5-5 15,4-5 2-15,5-5-13 16,2-3-33-16,-7-8-112 0,-5-4-57 15,-1-1-142-15,-2-3-28 16,-5 0 250-16</inkml:trace>
  <inkml:trace contextRef="#ctx0" brushRef="#br0" timeOffset="165038.75">9744 12159 207 0,'-10'6'167'16,"3"5"8"-16,4-8-66 15,6 0-34-15,-3-10-53 16,6 1-12-16,0 1-8 16,1-2-2-16,7 8-8 15,2 4-8-15,1 7 1 16,1 8 0-16,-4 1 20 16,-3-2 26-16,-4 4 76 15,-2-4 45-15,-2-4 73 16,-3-3 17-16,2-7-8 15,0-3-26-15,2-9-46 16,0-5-21-16,-2-15-47 16,4 0-21-16,4-1-32 15,1-6-19-15,4 5-17 0,2-3-1 16,0-2-31-16,1 6-71 16,1 1-187-16,-5 4-111 15,-4 6 225-15</inkml:trace>
  <inkml:trace contextRef="#ctx0" brushRef="#br0" timeOffset="165336.69">10008 11675 239 0,'16'2'211'16,"6"5"34"-16,-5-3-7 16,8 7-11-16,-11 2-8 15,1 4-12-15,3 14-44 16,-6 4-20-16,2 10-16 16,-3 5-5-16,-4 1-5 15,-7 2-19-15,-7-7-43 16,-2-3-20-16,-2-4-26 0,6-3-23 15,-2-8-150-15,2 4-108 16,1 10 161-16</inkml:trace>
  <inkml:trace contextRef="#ctx0" brushRef="#br0" timeOffset="166443.7">13023 11778 223 0,'-13'19'183'16,"-3"13"16"-16,0 18-45 16,-1 10-12-16,3 11-21 15,-1 2-4-15,6-3-23 16,5-2-16-16,9-4-34 16,10-6-16-16,7-8-21 15,1-10-3-15,6-20-50 16,-11-8-58-16,16-16-166 15,-1-14 165-15</inkml:trace>
  <inkml:trace contextRef="#ctx0" brushRef="#br0" timeOffset="166985.44">13363 12014 147 0,'-5'52'139'0,"8"4"-1"0,5 2 5 16,0 2 6-16,3-2-33 16,-1-2-1-16,-4-9-15 15,4-8-11-15,-6-11-31 16,-3-11-15-16,-1-11-25 16,-4-10-8-16,-4-18-7 15,8-8-1-15,-6-28-4 16,3-8-4-16,-2-14-15 15,-4-5-10-15,2-2-12 16,1-5-6-16,13 11 11 16,-2-1 6-16,13 30 13 15,10 18 8-15,-5 16 6 16,5 11 3-16,-8-1 2 16,-10 0 0-16,-4 13 12 15,-3 2 15-15,-4 21 30 0,1 11 15 16,-13 16 16-16,1 14-1 15,-3 6-8-15,-10-6 0 16,8-13-7-16,-5-9 0 16,14-14-5-16,5-2-3 15,1-14-12-15,2 0-2 16,-2-8-4-16,0-2 0 16,11 6-8-16,4-9-5 0,6 2-16 15,5-7-6-15,-1-9-6 16,5-2-1-16,4-7-2 15,-1 1 0-15,8 2 0 16,-3 3-49-16,-2 3-190 16,0 3-123-16,-4 5 200 15</inkml:trace>
  <inkml:trace contextRef="#ctx0" brushRef="#br0" timeOffset="167268.25">13959 12013 526 0,'-5'27'296'0,"-7"2"-77"16,3 6-38-16,-5 5 0 15,0-4-58-15,10 1-28 16,6-10-51-16,12-5-17 16,1-13-23-16,2-15 0 15,1-10 0-15,-5-10 1 16,4-7 10-16,0 3 24 15,-6 2 25-15,-3 4 6 16,-5 3-5-16,-3 1-24 16,-6 4-25-16,-8-2-7 0,-4 0-26 15,-2 3-61-15,5 3-182 16,-1 5-122-16,5 6 218 16</inkml:trace>
  <inkml:trace contextRef="#ctx0" brushRef="#br0" timeOffset="167741.01">14230 11910 585 0,'-9'16'274'0,"-1"9"-121"16,0 12 2-16,3 13-30 15,1 3-13-15,7-6-26 16,3-9-15-16,10-16-41 15,2-12-10-15,9-14-14 16,2-12-1-16,3-10 0 16,3-9-1-16,-8-11-2 15,-2 0 2-15,-5-1-3 16,-2 8 2-16,-3 16 18 16,-5 6 19-16,4 17 24 15,-13 4 11-15,1 11-6 16,1 3-16-16,-10 11-23 15,12 4-13-15,-3 4-11 16,1 0-6-16,-4-8-120 16,-1-5-103-16,1-11-205 15,3-7 236-15</inkml:trace>
  <inkml:trace contextRef="#ctx0" brushRef="#br0" timeOffset="167968.04">14513 11571 411 0,'1'-7'245'16,"1"14"-25"-16,-1 12-11 0,1 11-56 15,-1 6-27-15,4 7-51 16,0 2-21-16,4 9-29 16,0 0-10-16,1 3-9 15,3 0-2-15,-2-6-35 16,-1 1-55-16,1-3-105 15,-6-9-51-15,-2-5-32 16,-2-7 25-16,-3-9 171 16</inkml:trace>
  <inkml:trace contextRef="#ctx0" brushRef="#br0" timeOffset="168692.86">14551 12228 173 0,'-28'-52'138'16,"36"33"4"-16,2-9-31 0,6 4-14 15,5-4-32-15,3-5-9 16,9-7-11-16,2 0 0 16,7-6 17-16,2 4 9 15,-3 8 21-15,4 7 12 16,-12 13 5-16,-10 1 0 16,-9 8-11-16,-10 2-4 15,-4 5-4-15,2 10 4 0,-3 12-5 16,4 11 1-16,-3 19 8 15,-14 2 2-15,7 6 2 16,-4-3-6-16,3-10-32 16,6-8-18-16,-4-17-28 15,6-6-6-15,-1-16-11 16,13 3-1-16,5-6-7 16,-1-6-47-16,7-2-126 15,-6-9-69-15,-2-9-119 16,-3-1-1-16,-1-3 82 15,-4-3 60-15,-4 6 133 16,-3-2 43-16,-3 2 59 16,-2 3 15-16,1 10 22 15,-1 4 17-15,-3 9 14 16,-1 4 3-16,-8 7-5 0,1 4-6 16,2 6-16-16,-4-3-8 15,2-3-21-15,-4-7-9 16,5-12-15-16,2-6-15 15,13-6-67-15,7-1-39 16,3-2-47-16,11 3-1 16,-5 2 63-16,1 5 36 0,3 6 54 15,-3 2 23-15,6 10 57 16,-2 1 29-16,2 6 54 16,0 5 25-16,-6-5 39 15,0 2 14-15,-7 0 12 16,-6-3 0-16,-4-1-47 15,-7-2-14-15,-1-9-57 16,1-1-30-16,-3-12-40 16,9 0-27-16,6-8-15 15,-2-5-3-15,9-4-2 16,0 0 0-16,0-4 0 16,4-1-2-16,3 0-5 15,-3 0-59-15,6-1-143 16,0 2-103-16,4 0-277 15,1-5 359-15</inkml:trace>
  <inkml:trace contextRef="#ctx0" brushRef="#br0" timeOffset="168991.4">15233 11289 332 0,'-5'8'236'0,"-1"5"50"16,3 4-52-16,6 0-39 15,2 3-28-15,13 0-47 16,-2 1-9-16,7 7-8 16,3 3 3-16,-4 9-22 15,-2 1-2-15,0 8-22 16,-7-1-10-16,-8-8-3 15,0 3-17-15,-9-3-13 16,-2 2-5-16,-3 9-49 16,2-6-87-16,-4-2-304 15,-22-9 278-15</inkml:trace>
  <inkml:trace contextRef="#ctx0" brushRef="#br0" timeOffset="170420.46">16704 9900 194 0,'-9'-2'161'0,"-7"13"47"16,-5 9-16-16,-5 18-32 15,-1 10-17-15,-1 17-20 16,2 1-10-16,7 4-25 16,4 2-17-16,10-4-36 15,6 0-15-15,13-12-14 16,2-10-4-16,9-19-5 16,2-8-45-16,6-17-121 15,3-8-71-15,3-16 127 16</inkml:trace>
  <inkml:trace contextRef="#ctx0" brushRef="#br0" timeOffset="170956.73">16925 10062 147 0,'-7'40'119'15,"4"14"40"-15,0-6-9 16,3 12-3-16,5 3-24 15,2-7-22-15,5 10-7 16,-1-17-13-16,0-7-12 0,-1-14-25 16,-4-9-11-16,-2-11-14 15,-7-10-4-15,-5-11-5 16,-1-6-1-16,-1-18-5 16,1-12-2-16,-2-29-1 15,-2-7-1-15,1-11-1 16,4 2-2-16,18 18 0 15,6 4-2-15,10 18 2 16,3 9-1-16,-3 18 1 16,3 8 1-16,-4 6 1 15,-2 12 0-15,1 5 1 16,-6 2 0-16,-2 20 3 16,-6 3 15-16,-11 10 40 15,-7 18 15-15,-16 8 19 16,-3-2-5-16,-6 8-27 15,0-11-8-15,5-9-5 0,2-5-3 16,9-19-5-16,6-4-2 16,10-12-12-16,1-4-5 15,9-7-7-15,2 0-2 16,9-8-3-16,4 3-2 16,6-9-2-16,5 1-1 15,9-5 1-15,0-8-3 16,2 7-3-16,-6-1-69 0,-5 10-175 15,0 9-94-15,-1 2 177 16</inkml:trace>
  <inkml:trace contextRef="#ctx0" brushRef="#br0" timeOffset="171209.67">17504 10183 448 0,'-24'8'284'16,"-1"5"-47"-16,-3 8-33 15,-1 4-7-15,2 8-47 16,4 4-21-16,14-1-57 16,7-4-21-16,7-9-31 15,9-11-11-15,6-17-6 16,3-6 1-16,5-11 2 0,0-1 1 16,-4-8 0-16,-1 1 0 15,-7 3-1-15,-5-1-1 16,-5 13-2-16,-3 0 2 15,-3 2-143-15,-2-2-89 16,1 8 133-16</inkml:trace>
  <inkml:trace contextRef="#ctx0" brushRef="#br0" timeOffset="171537.49">17583 10208 359 0,'29'49'229'15,"-25"-30"-34"-15,1 3-31 16,4 6-6-16,0-4-39 16,1 3-24-16,6-1-42 15,-3-10-17-15,0-6-22 16,-2-2-5-16,-2-7-4 16,5-2-2-16,-6-9 2 15,6-3-1-15,-4-10 1 16,-5-4-1-16,6-3 0 15,-2-3-2-15,4 8 0 16,-1 2-2-16,-1 14 1 0,-2 6 0 16,-9 7 1-16,0 14 0 15,-10 4 1-15,4 7-1 16,-1 7 2-16,0-2-7 16,10-3-144-16,-2-6-91 15,14-12 137-15</inkml:trace>
  <inkml:trace contextRef="#ctx0" brushRef="#br0" timeOffset="172233.45">17941 9965 332 0,'-5'-4'191'0,"1"8"-6"16,1 6-55-16,2 9-21 15,-1 5-19-15,4 10-23 16,1 3-13-16,4 4-24 16,1 6-10-16,1-2-16 15,1 1-1-15,-2-1-19 16,0-3-36-16,0-3-84 0,-1-6-31 16,-3-9-29-1,-3-4 33-15,-3-11 78 0,-2-1 35 16,-4-7 53-16,1-1 15 15,-1-13 23-15,0-8 11 16,1-14 17-16,3-3 1 16,4-5-5-16,2 3-8 15,9 8-11-15,0-2-8 0,3 13-9 16,2 4-4-16,-3 1-2 16,2 9 0-16,-2-3 13 15,2 8 9-15,0 3 24 16,-3 0 15-16,-1 10 42 15,-1 1 15-15,-5 7 12 16,2 5-10-16,-6 2-42 16,-1 0-26-16,-1 5-39 15,-1 2-13-15,6-4-16 16,-2-5-3-16,6-7-2 16,0-9-3-16,-2-10-55 15,6-2-42-15,-7-12-112 16,-5-6-45-16,5-1-25 15,-5-1 14-15,2 5 86 16,5-1 51-16,1 6 78 16,-3-1 35-16,-5 5 71 0,6 6 28 15,-3 4 64-15,0 1 24 16,3-1 20-16,-6 0-5 16,0-1-26-16,0 0-19 15,0-1-56-15,12-5-23 16,-1-2-38-16,26-36-12 15,-26 30-9-15,4 4-2 0,0-1-62 16,-1 3-80-16,-6-3-198 16,3 1 208-16</inkml:trace>
  <inkml:trace contextRef="#ctx0" brushRef="#br0" timeOffset="172521.19">18327 9828 290 0,'0'-3'204'16,"6"0"-6"-16,-5 0-52 16,-1 3 10-16,0 0-8 0,13 7-2 15,10 2 1-15,22 40-1 16,-25-17-8-16,-3 0-8 15,1 14-25-15,-5 4-22 16,-7 9-21-16,-8-8-15 16,-10 5-17-16,-1-5-2 15,1-9-20-15,6 5-14 16,1-25-209-16,-3-9-135 16,8-11 203-16</inkml:trace>
  <inkml:trace contextRef="#ctx0" brushRef="#br0" timeOffset="204283.49">11251 9687 163 0,'-3'1'128'16,"1"0"5"-16,2 9-13 16,0-2-16-16,5-1-29 15,4 3-13-15,3-5-19 16,5 3-7-16,10-3-3 15,9 10-1-15,11-8 0 16,8 2-3-16,-3 0-4 16,-4-5-4-16,-2 6-3 15,-8-6 3-15,-4 1 21 0,-3 6 10 16,-7-2 11-16,0 3-2 16,-6 1-26-16,-1-1-9 15,-3 1-12-15,-2 5 0 16,-4 7 18-16,-5 2 9 15,-4 12 13-15,-7 1 2 16,-7 15-16-16,-6 2-10 16,-12 3-19-16,-5-3-3 0,-8-8-5 15,0-2-1-15,1-6-7 16,-2-5-41-16,-3-9-108 16,-1-9-64-16,5-3 122 15</inkml:trace>
  <inkml:trace contextRef="#ctx0" brushRef="#br0" timeOffset="205097.51">9707 9660 93 0,'15'-15'104'0,"11"1"20"16,12-6 9-16,7 2-8 15,22-1-28-15,10-3-8 0,10-2-15 16,10-4-5-16,0-5-19 16,1-1-10-16,2 8-17 15,-10 3-10-15,-29 10 10 16,-8 5 13-16,-21 6 18 15,-2 8 12-15,1 3 12 16,-8 3-3-16,-10-3 7 16,-8 0 6-16,-13 6 8 15,-8 4-4-15,-12 10-16 16,-7 5-15-16,0 18-27 16,-5 2-10-16,-9 7-9 15,-4-7-6-15,0-2-7 16,10-6 2-16,16-5-4 15,12 0-6-15,10-11-99 16,4-4-78-16,10-14-192 0,5-7 212 16</inkml:trace>
  <inkml:trace contextRef="#ctx0" brushRef="#br0" timeOffset="205312.89">10466 9139 434 0,'-6'-2'242'16,"6"9"-78"-16,10 13-43 15,0 1-10-15,16 8-57 16,-1 0-15-16,1-3-17 16,4 2-12-16,-1 4-8 15,-1 2-2-15,-4-7-135 16,0 2-134-16,-3-5 171 15</inkml:trace>
  <inkml:trace contextRef="#ctx0" brushRef="#br0" timeOffset="205962">9738 8665 209 0,'13'47'159'16,"-4"4"7"-16,9 22-47 16,1 3-28-16,0-2-45 15,2-1-14-15,-5-23-21 16,0-8-5-16,-2-13-7 15,-3-9-30-15,-1-4-119 16,-2-7 101-16</inkml:trace>
  <inkml:trace contextRef="#ctx0" brushRef="#br0" timeOffset="206353.9">9802 8727 131 0,'7'-27'125'0,"3"3"18"16,1 2-8-16,1 2-15 16,1 2-32-16,1 3-15 15,7 3-22-15,4 0-8 16,13 4-15-16,2 2-4 0,0 0-2 16,-3 3-2-16,-12 4 7 15,-1 6 9-15,-5 8 16 16,-3 4 5-16,-1 7 3 15,-1 2-11-15,-3 6-8 16,2-2-5-16,-4-1 0 16,-4 4 6-16,-2-4 5 15,-2 0 3-15,-4 5 9 16,-6-4 0-16,-3 3-6 16,-3 1-4-16,-2-6-12 15,3-3-10-15,-10-9-11 16,0-1-3-16,-3-8-11 15,-8-6 1-15,6-1-48 16,2-2-64-16,5-4-169 0,6-2-172 16,3-8 278-16</inkml:trace>
  <inkml:trace contextRef="#ctx0" brushRef="#br0" timeOffset="209164.41">9142 9827 78 0,'4'-5'59'16,"-6"-5"26"-16,2 8 11 16,0 2 4-16,-8-1-7 15,-3 5-25-15,-4 1-14 16,-6 2-14-16,-1 5-4 0,-1 2-6 16,0 0-3-16,8 8-7 15,-3-2-6-15,5 6-4 16,-1 4-2-16,0 1-1 15,1-1 4-15,0-2 9 16,-2-7 5-16,8-5 3 16,0-5 1-16,6-10-9 15,1-1-4-15,3-7-6 16,2-4-1-16,0-1-1 16,3-1 1-16,5 4 3 15,1 4 1-15,4 7 11 16,0 5 6-16,2 5 8 15,4 3 0-15,2 5-4 16,6 4-2-16,-9 0-7 16,0 2 1-16,-1 4-7 15,-8-6-5-15,8 10-6 0,-18-11-3 16,-1 2-5-16,0 4-45 16,1-6-131-16,5 5-132 15,0-11 180-15</inkml:trace>
  <inkml:trace contextRef="#ctx0" brushRef="#br0" timeOffset="209894.64">8344 9052 121 0,'12'7'92'0,"26"51"17"16,-29-12 0-16,-3 8-19 0,-1 6-9 16,-2-6-9-16,0-1 1 15,1-13 8-15,1-10 2 16,2-21-11-16,1-5-9 15,7-8-23-15,-3-11-8 16,6-4-13-16,3-9-5 16,-1-6-8-16,4 0-2 15,0 5 0-15,0 8-1 0,-5 1-71 16,1 7-66-16,-1-4 84 16</inkml:trace>
  <inkml:trace contextRef="#ctx0" brushRef="#br0" timeOffset="-213505.69">13954 8529 142 0,'7'22'120'0,"-1"14"20"0,0 5-12 16,2 15-40-16,2 8-20 15,2 10-34-15,8 3-11 16,-5-9-15-16,5-7-5 16,-3-19-47-16,-3-12-53 15,-6-13 65-15</inkml:trace>
  <inkml:trace contextRef="#ctx0" brushRef="#br0" timeOffset="-213088.25">14012 8581 130 0,'4'-26'83'0,"15"-7"-16"16,1-4-11-16,3 1-25 15,3 2-3-15,-6 7 5 16,3 5 6-16,0 11 10 15,-1 1 3-15,2 8 2 16,2 3 0-16,1 10-5 0,3 3-3 16,-3 6-14-16,4 6-8 15,-5-1-11-15,-6 3-5 16,-2 4 0 0,-8 0 1-16,-2 4 7 0,4 0 10 15,-7 2 19-15,1-3 7 16,-6 2 15-16,-4 2-1 0,-13 0 7 15,2 11 4-15,-14 2-5 16,-5 3-8-16,-13-2-25 16,-6-13-13-16,6-13-19 15,3-11-2-15,21-7-5 16,5-5-22-16,10-9-109 16,4-4-68-16,10-5 115 15</inkml:trace>
  <inkml:trace contextRef="#ctx0" brushRef="#br0" timeOffset="-212508.48">13927 9313 164 0,'1'-4'97'0,"9"1"-13"16,1-6-1-16,5-5 10 15,10 1-7-15,10-6 0 16,5 3-7-16,4-4-18 16,3 3-11-16,12-6-20 15,1-8-8-15,6-6-11 16,3-5-3-16,-3-8 0 16,-1-3-2-16,2 3 0 15,-3-1 2-15,-3 14-1 16,-10 6 2-16,-6 10 23 15,-12 10 10-15,-14 5 22 16,-2 6 12-16,-13 0 6 16,1 2 3-16,2 7 7 0,-8 1-6 15,-3 11-8-15,-5 5-4 16,-8 9-9-16,0 12-3 16,-6 6-8-16,-1 3-11 15,-8-9-15-15,3-3-6 16,7-12-13-16,1-5 0 15,10-6-6-15,0-9-3 16,2-8-84-16,3-3-74 0,-1-10-176 16,3 1-158-16,1-23 312 15</inkml:trace>
  <inkml:trace contextRef="#ctx0" brushRef="#br0" timeOffset="-212299.4">14676 8463 464 0,'-15'-5'309'16,"1"5"-16"-16,3 10-105 15,0 6-18-15,8 5-87 16,5 4-33-16,11 4-32 16,5 3-10-16,10 1-6 15,3-6 2-15,5-7-4 0,1-6-38 16,-1-6-171-16,-2 1-187 15,2-13 239-15</inkml:trace>
  <inkml:trace contextRef="#ctx0" brushRef="#br0" timeOffset="-207811.75">18209 8806 134 0,'-4'-1'103'0,"-7"-11"18"16,11 9-4-16,2 5-28 16,-3-1-13-16,1-1-23 15,3 8-7-15,4 10-9 16,22 38 2-16,-20-29 0 0,12 11 3 16,7 8-2-1,-9-2-1-15,14 5-3 0,-3 3-3 16,4-4-1-16,4-1-2 15,-6-6-1-15,1-7-4 16,0 1-7-16,1-6-4 16,-1-5-6-16,1 3-2 15,-8-8-4-15,-3 0 0 16,-10-3 0-16,-2-4 1 0,-8-4 0 16,-4-1-3-16,1-1-63 15,-10-5-53-15,4 1-133 16,-6-2 144-16</inkml:trace>
  <inkml:trace contextRef="#ctx0" brushRef="#br0" timeOffset="-207439.36">18402 9421 227 0,'10'5'129'0,"1"5"-13"0,-1 1-19 15,5 1-23-15,0 1-3 16,4 9-10-16,4 1-4 16,5 5-5-16,3-1-1 15,9-3 0-15,-6-3 2 16,-5-5 2-16,-3-5 3 15,-14-6 4-15,4 3 4 0,-4-6-1 16,-5-2-5-16,0-7-16 16,-7-12-12-16,0-8-17 15,7-5-3-15,-8-13-7 16,2-1 1-16,-4 2-3 16,-6 4 0-16,2 7-47 15,-3 5-77-15,-6 3-196 16,8 1 196-16</inkml:trace>
  <inkml:trace contextRef="#ctx0" brushRef="#br0" timeOffset="-206986.73">18559 7973 190 0,'7'27'132'0,"2"16"-6"16,-3 2 4-16,1 16-42 15,-1 5-21-15,4 4-28 16,4 4-11-16,-7-14-17 16,2-3-4-16,0-15-4 15,-4-11-3-15,-1-11-62 0,0-5-71 16,-3-11 83-16</inkml:trace>
  <inkml:trace contextRef="#ctx0" brushRef="#br0" timeOffset="-206272.65">18525 8125 150 0,'4'-25'119'16,"6"-2"9"-16,7 3-31 15,6 1-22-15,8-1-13 16,3-3 1-16,2 0-12 15,-6-3-1-15,2 6-1 16,-6 1-2-16,-7 6-1 16,5 12 1-16,-6 0 3 15,2 6 0-15,7 2 1 16,-2-1 0-16,4 2-2 16,-3-4 3-16,-2 4 14 15,-2 1 7-15,-6 11 9 0,2 7 2 16,-7 6-14-16,-4 5-3 15,-2 0-11-15,-5 2-6 16,0 0-9-16,1-1-5 16,0-1-15-16,2-4-5 15,0-7-6-15,4 3-2 16,-3-5-3-16,-2-6 0 16,3 6 0-16,-7-7-2 0,-7-3 0 15,3 9 0-15,-6-2 0 16,1 1-2-16,4 5 0 15,-5-6-1-15,-4-2 0 16,-1-1 0-16,-10-6-10 16,-3 2-42-16,-2-5-118 15,-2-3-53-15,6-3-64 16,4-7 8-16,3-4 73 16,2-1 43-16,3 1 73 15,-2 3 32-15,4 6 46 16,3 2 12-16,8 8 33 15,-4 3 25-15,7 3 42 16,0-1 27-16,-2-4 23 16,7-1 11-16,-1-5 10 0,0 0-4 15,6 1-31 1,-4-1-19-16,1-2-48 0,4-1-20 16,-1-3-27-16,12-2-11 15,2-2-8-15,1-4 1 16,4 0-2-16,-9 0-2 15,-1 1-1-15,-2 6-24 16,-2 0-160-16,0 3-70 0,-2 5 143 16</inkml:trace>
  <inkml:trace contextRef="#ctx0" brushRef="#br0" timeOffset="102986.14">4674 13259 107 0,'49'-147'75'16,"-19"71"17"-16,5-7-5 16,13-8-14-16,0-3-2 15,5-7-21-15,4-3-9 16,-1-3-17-16,10 6-7 0,9 3-9 16,-4 2-2-16,5 0-2 15,-4-9 1-15,1 1 7 16,-11 29 7-1,-32 38 14-15,1 1 6 0,91-100 3 16,1 1-1-16,-5 15-3 16,-47 50 2-16,10 11-2 15,3 4-3-15,2-3-7 16,3 0-2-16,-4-8-9 16,15 6-3-16,4 8-4 15,-5 3-3-15,0 6-2 16,-15 3-1-16,7 5-1 15,-8-2 3-15,-12 10 8 16,1 0 5-16,-19 8 6 16,5 6 0-16,-5 1-1 0,-5 2-2 15,0 0 2-15,-3 1 1 16,-5 4-3-16,-1-1 4 16,-12 4-7-16,-4 0-2 15,-9-3-6-15,-4 2-2 16,-10 0 0-16,0 1 6 15,-2 2 22-15,2 0 2 16,0 0-2-16,-1 0-6 16,-11 6-24-16,-18-1-3 0,-53 36-4 15,40-29-4-15,0 3-3 16,-4 0-2-16,-3 4 1 16,2 3 4-16,-12-3 3 15,-8 3 1-15,-13-6 0 16,-4 2 0-16,3-3-6 15,3-2-8-15,15 8-2 16,2 1 0-16,-2 7 6 16,2 5 6-16,-8 3 2 15,-2 0-2-15,6 10-1 16,-2 2-2-16,-19 11-3 16,-6 2-1-16,-14 5-4 15,-1 10 0-15,14 5 7 0,-4 5 1 16,12 4 5-16,-1-4 0 15,11-1 0-15,16 2 1 16,2 2-1-16,5 2 2 16,-2 1 0-16,-4-7-1 15,1 2-6-15,3 0-5 16,7-6-7-16,7 5-2 16,9-4 7-16,-1-11 6 0,10 0 6 15,-5-8 3-15,0-2-1 16,10 10-3-16,1-3 2 15,5-4 0-15,11-9 1 16,-4-10 2-16,1-19 0 16,4 2 0-16,-6-17 0 15,-3-1 0-15,7-2-2 16,-5-9 1-16,9-2-1 16,4-8-2-16,-2-16 1 15,11-2-1-15,0-17 2 16,0-5 0-16,7-10-1 15,-2-10 1-15,-2-8 0 16,3-3 1-16,1-6-1 16,0-4 1-16,8-6-1 15,3 1 0-15,12 5-1 0,6-4 1 16,12 2 0-16,5-3 2 16,0-12-1-16,0-1 1 15,2 3-2-15,5 1-1 16,12-2 1-16,-3 7 2 15,-6 4 0-15,-5 8 2 16,-7 18 4-16,2 7 4 16,10 14 4-16,0 6 3 0,-3 4 3 15,1 7 0-15,-4 1-3 16,-1 1-2-16,20 4-8 16,-7-5-3-16,2 5-2 15,-2-2 1-15,-15 2 8 16,3 3 5-16,-1-1 10 15,-3 6 4-15,-3 5 6 16,-5 5 3-16,-13 2 10 16,0 3 8-16,-5 1 6 15,2 4 1-15,-2 1-1 16,-5-3-1-16,-1 6-4 16,-2-3 1-16,-4 0-10 15,-1 6-10-15,-5-6-16 16,-8-3-6-16,1 1-11 15,-6-1-3-15,-1 8-46 0,3 0-66 16,-4 1-196-16,-3 2-135 16,-12-11 261-16</inkml:trace>
  <inkml:trace contextRef="#ctx0" brushRef="#br0" timeOffset="106260.52">7157 11044 227 0,'-24'0'133'16,"3"-11"30"-16,3-2-69 0,16 0 0 16,10 1-2-16,15-2-26 15,15 2 0-15,1-5-11 16,4 1-5-16,-1-5-16 15,-8-4-4-15,10 1-9 16,-5-6-2-16,2-3 8 16,-4 1 6-16,-6-2 10 15,-5 1 0-15,-9 7 5 16,-8 1 8-16,-9 11 22 16,-9 2 9-16,-8 8 1 15,-4 2-8-15,-13-8-28 16,-3 0-11-16,-13-11-13 15,-5-3-4-15,-5-10-8 16,-2 1 2-16,-4 5 14 16,1 9 5-16,10 16 12 15,4 6-2-15,12 10-14 0,8 2-7 16,1-4-11-16,6 0-3 16,12-11-2-16,1-5 1 15,10-13-5-15,5-10 0 16,4-8-5-16,1-2-1 15,14 12-1-15,1 1 0 16,11 12-2-16,9 8-3 0,7 5 4 16,4 4 1-16,4 7 0 15,-5 2 3-15,-11 0-2 16,-1 3 0-16,-10-2 0 16,-3 1 0-16,-8-7 1 15,-3-3 0-15,-3 3-1 16,2 0 1-16,-3-2-1 15,-1 1 1-15,-7-3 0 16,-4-5 0-16,0 1 2 16,-1 1 0-16,-1-1-1 15,-1 0-1-15,-1 0-1 16,1 8 0-16,1 15-1 16,0 30 1-16,0-29 1 15,0-1-1-15,-1-4 1 0,-2-1-1 16,-4-3 0-16,-1 0 2 15,-2 4-2-15,-1 0 3 16,-2 8-3-16,1 3 2 16,-5 6-1-16,-1 4 0 15,-1 4-1-15,-3 1 0 16,1-2 1-16,2-3-1 16,0-7 2-16,-3-7 0 15,6-4 0-15,-6-2 0 0,8-2-2 16,7 2 0-16,0-2 0 15,5-6 0-15,2-4 0 16,0-5 0-16,6-3 0 16,7 3 0-16,6-3 0 15,5-3 0-15,8-1 0 16,0-1 0-16,3-3 0 16,4 4 0-16,-7-3 0 15,1 4 0-15,-8-5 0 16,-7-3 0-16,-12-5 2 15,-1-7 1-15,-7-9-1 16,-2-2 2-16,-1-8-1 16,-5-4 0-16,-3 0 0 15,-4-1 2-15,-3 9-3 0,-1 7 2 16,-3 3-1-16,2 5-1 16,-3-5 0-16,-10-2 1 15,-17-4-1-15,-17-3 0 16,-11 6 1-16,0 5-2 15,17 15-1-15,6 11 1 16,17 8-1-16,8 4 1 0,19 1-56 16,-10-10-66-16,19-7-215 15,24-8-187-15,5-11 323 16</inkml:trace>
  <inkml:trace contextRef="#ctx0" brushRef="#br0" timeOffset="108509.15">8849 10185 172 0,'12'12'131'0,"8"1"12"16,6-2-17-16,12 2-37 15,8 4-12-15,18 8-21 16,-1 7-4-16,8 15-17 16,-2 4-8-16,-5 14-7 15,10-1-5-15,9-2 0 16,-4-8 4-16,6-2 5 15,-2-11 2-15,-8-9 2 16,7 2-1-16,3-14 0 16,-5 2-1-16,2 1 0 15,1-2-1-15,-2-2 1 16,11-4 0-16,-2-8 0 0,2-6-1 16,3-7-6-16,-2-4-4 15,14-8-3-15,-7-1 0 16,-2-3-1-16,-3-2-2 15,-16-6-1-15,2 4-3 16,1-8 0-16,-10 2 0 16,-13 3 0-16,-4-8-1 15,-13-2 0-15,2-3 0 16,4-10 1-16,-6 2-1 0,-5 2 1 16,-4 6 0-16,-9 10-2 15,-4 4 2-15,-10 7-1 16,0 4-1-16,-8 7 4 15,-4 4 4-15,-5 4 11 16,-2 5 4-16,-2 1 6 16,2 5-4-16,-1 3-7 15,0 0-3-15,-1 10-5 16,-3 0 4-16,-3 10 6 16,-2 3 5-16,-7 6 3 15,2 6 1-15,-8 3-2 16,0 1-1-16,2-6-5 15,-5-3-4-15,9-9-7 16,-5-6-1-16,-13-7-5 0,-3 6-1 16,-15-9 1-16,-9-1-3 15,-2-4 1-15,-5-12 2 16,-11-1-4-16,0-4 1 16,-3-2-3-16,3 7-1 15,11 2 0-15,2 2 1 16,-7 3-1-16,-3-6 0 0,-14-6-4 15,2-4-1-15,4-17-2 16,-9-14-7-16,3-22-8 16,-2-9-3-16,12-2 1 15,21 10 7-15,20 20 10 16,3 7 4-16,-1 18 0 16,-1 7-1-16,2 8 1 15,5 1 0-15,13-1 1 16,2-3 0-16,3-11-1 15,2 2 0-15,-1-5-1 16,2-6 3-16,1-1-2 16,1-3 2-16,6 3-2 15,2 3-1-15,14 19-2 16,-2 2-1-16,8 14-2 16,5 9 0-16,6 6 4 15,7 3-2-15,12 6 2 0,4 0 2 16,19 7 0-16,6 4 2 15,3 11-1-15,7 7 2 16,3 5-2-16,7 1 1 16,14-7 1-16,-2 0 0 15,2-14 0-15,-6-3 0 16,10-10 0-16,-10-7 0 16,1-13 1-16,0-1 1 0,-9-6-2 15,9-3 0-15,-3-5 2 16,-12-2 0-16,-8-10 1 15,-6-6-1-15,-12-11 0 16,2-8 1-16,-3-8 0 16,-1-2 2-16,-4 3-2 15,-9 3 1-15,-15 0-2 16,-4 5 1-16,-4-3-1 16,-7-1 0-16,8 0 1 15,-2 1-3-15,-5 11 2 16,8 10-1-16,-16 11 0 15,-1 4 2-15,-2 5 4 16,-2 0 4-16,0-3 7 0,0 0 3 16,0 9 1-16,1 13-2 15,8 43 5-15,-9-23 2 16,-5 8 10-16,-4 2 7 16,-9 7 4-16,2 4 0 15,4 7-6-15,-5 4-7 16,8-8-13-16,-1-9-5 15,-3-10-10-15,2-6-2 16,-9-13-1-16,3-1-10 0,-4-12-90 16,1-5-74-16,-3-9-175 15,4-3-127-15,-5-33 299 16</inkml:trace>
  <inkml:trace contextRef="#ctx0" brushRef="#br0" timeOffset="109070.49">11157 10379 207 0,'-9'-6'167'0,"3"11"26"16,2 7-11-16,3 4-48 15,6 4-15-15,9 0-31 16,7-2-16-16,15-1-29 0,5-5-13 15,23-2-12-15,8-3 1 16,6-5 11-16,0-2 5 16,-6-5 2-16,-11-6-2 15,-6 1-12-15,-5 2-6 16,-17 3-7-16,-2 4-1 0,-19 0 6 16,-3 2 6-16,-13 2 12 15,-8 3 5-15,-9 1 2 16,-6-2-2-16,-11-4-11 15,-6-3-6-15,-13-5-8 16,1 3-5-16,-8 7-2 16,-5 9-3-16,5 16 2 15,-1 5 0-15,13 8 12 16,10-6 6-16,14-13 3 16,8-3-1-16,12-16-10 15,4-2-5-15,11-1-7 16,6-10-2-16,18-4-1 15,8 2 1-15,23-9-1 16,8 4 1-16,3-3 0 16,-2-8 2-16,-8 2 5 15,-7 0 1-15,-12 9 15 0,-5 8 5 16,-22 9-2-16,-7 8 0 16,-14 9-13-16,-3 6-4 15,-5 9-27-15,-3 1-64 16,6 2-218-16,4-14 196 15</inkml:trace>
  <inkml:trace contextRef="#ctx0" brushRef="#br0" timeOffset="111616.78">13470 10240 18 0,'-11'-9'60'0,"2"-3"9"16,1 1 38-16,3 7 0 15,4 4-23-15,2 3-14 16,-1-3-9-16,0 0-3 0,17 11-4 16,35 33-5-1,-18-30-15-15,4-4-5 0,7-10-6 16,6-5-2-16,20 2-1 15,2-6-1-15,10 6 1 16,5 2 1-16,-5-10-2 16,9 2 0-16,8-9-2 15,0-4 1-15,8-9 5 16,-6-4 3-16,2-8 4 16,-8-1-1-16,-6 0-3 15,-6-3-1-15,-15 0-3 16,-2-3-1-16,-2-7-4 15,0-3-3-15,-2-11-6 16,-2-2-1-16,-7-3-3 16,1 3-1-16,-6 6 2 0,3 2 0 15,-6 11 1-15,-5 1 2 16,2 7 2-16,-1 1 3 16,-7 5 4-16,-9 4 3 15,-1 5 3-15,-5 3 1 16,-4 4-5-16,4-1-1 15,-11 6-6-15,3 3-3 0,-11 0-2 16,0 4 0-16,-6 4 4 16,-1 3 1-16,6 8 5 15,-3-2 0-15,3 5-5 16,-1-6-1-16,0 0-5 16,0 0-1-16,-3 4-1 15,-1 8 1-15,0 1-3 16,-2 30 2-16,9-20 1 15,-9-1-1-15,-4 6 1 16,7 8 0-16,-6 4 0 16,9 1 2-16,2 1 3 15,0-3 0-15,1-7 2 16,-4-1-2-16,3-2 2 16,-6-6-1-16,-6 5 0 15,3-1-2-15,-14 0-2 0,-5 2 0 16,-4 2 1-16,-5 1-2 15,-4 2 0-15,2 2-2 16,-3 4-1-16,0-3-1 16,-1-4-1-16,3 3 1 15,7-6-1-15,-3-4 0 16,-8 6 1-16,-9-7-1 0,-11 7 3 16,-7 1-2-16,1 3 2 15,2 0-3-15,-7-2-1 16,-1-2 0-16,-4-4 2 15,1 1-1-15,3-10 1 16,7-4-1-16,6-4-1 16,-3-10 0-16,-7-4 1 15,-2 2-1-15,1-3 0 16,7 5 0-16,11 12-2 16,4 1 1-16,8 6-1 15,9-1 0-15,1-13 2 16,6 0 0-16,2-6-1 15,-2-7 1-15,21 6-2 16,-2-8-2-16,13 1-1 16,10 8-1-16,5 0-1 15,2 7 3-15,11 2 1 0,2 5 0 16,3-1 1-16,6 5 0 16,1-10 1-16,3-6 1 15,15 1 0-15,9-7-2 16,10-2 1-16,3-2 0 15,1-9 1-15,2-6 0 16,12-11 0-16,-1-6 0 0,-1-11 0 16,-5-3 0-16,-14-11 1 15,3 0 1-15,-4 0 0 16,-13-5 1-16,-9 5-2 16,-13-7 0-16,-7-2 1 15,5 4-2-15,0 0 3 16,3 3-3-16,1 7 1 15,-1-3-1-15,5 11 0 16,-5 4-1-16,-2 11 0 16,-11 8 1-16,-18 15 0 15,-3 4 0-15,-18 10 4 16,11 0 1-16,-3 5 3 16,0 1 1-16,0-6-2 15,0 0 0-15,0 19 3 16,3 34 2-16,-2-21 5 0,3 7 3 15,-4 5 1-15,-4-6-2 16,-1 7-6-16,-2-2-1 16,6 3-7-16,0 4-1 15,2 0 2-15,1 1-3 16,2-1 0-16,0-2 0 16,3-10-1-16,-1-8 0 0,2-7 1 15,-2 0-1 1,6 0 4-16,-1-4-17 0,-3-6-75 15,7-1-54-15,-14-18-72 16,5 0-21-16,-10-15-2 16,-16-14-16-16,-9-7 168 15</inkml:trace>
  <inkml:trace contextRef="#ctx0" brushRef="#br0" timeOffset="112074.55">15363 9373 270 0,'-15'-8'167'0,"7"7"-12"0,6 1-28 16,9 0-50-16,4-3-11 16,18-5-3-16,5-6 2 15,19-7-4-15,8-7-4 16,15-3-11-16,6-5-6 15,-6-4-12-15,-2 8-5 16,-19-6-7-16,-11 9-5 16,-17 7-1-16,-9 3-2 0,-19 14 1 15,-14 5 2-15,-20 17-3 16,-12 9-1-16,-28 17-4 16,-12 6-1-16,-16 4-1 15,1 5-1-15,18-6 1 16,13-5 9-16,28-14 15 15,14-14 4-15,22-12-1 16,14-6-8-16,19-11-18 16,10-2 2-16,20-12 9 15,4-6 12-15,15-2 13 16,6-5 1-16,3 2-7 16,-7 3-9-16,-17 4-11 15,-11 4-2-15,-25 9-42 16,-1 5-70-16,-16 10-176 15,-1 2 175-15</inkml:trace>
  <inkml:trace contextRef="#ctx0" brushRef="#br0" timeOffset="114656.9">4824 13234 33 0,'13'-54'14'0,"8"-14"-2"0,-1-8-2 15,4-12-4-15,8-1-2 16,-4 1-1-16,-2 0 2 16,4 4 21-16,-3-4 6 15,13 6 3-15,0-3-2 16,12 9-20-16,6 1-7 15,-5-1-2-15,6 3-2 16,-6-2-1-16,-2 3 1 0,0 4-1 16,-3 5 0-16,8-2 1 15,2-3-1-15,11 4 5 16,-6-2 1-16,-7 6 1 16,-3 12 0-16,-12 8-4 15,1 1-2-15,-2 13 0 16,2-1-1-16,3 1 0 15,11 6-1-15,-2-7 1 16,6-1 0-16,-5-3 11 16,-5-7 9-16,-2 3 10 15,3 1 3-15,7 5-10 16,2 5-8-16,8 7-11 16,-9 3-3-16,-6 6 0 15,-6-1-2-15,-9-1 3 0,3-6 3 16,-2-7 7-16,2-3 3 15,3 0 1-15,0 1-1 16,7 2-7-16,-3-1-3 16,-5 5-1-16,-5 6 0 15,-8 11-1-15,-5 2 5 16,-8 2 8-16,2 3 5 0,-11-5 10 16,0 0 0-16,1-8-2 15,-3 0-4-15,-1 1-5 16,-1-2-2-16,-3 9-5 15,2-3-2-15,-3 7-4 16,-1-4-3-16,-1 0-1 16,1 0 0-16,-3 10 2 15,-4 6 5-15,-15 29 10 16,13-22 2-16,1 6 1 16,-8-1-5-16,2 9-8 15,-3 0-2-15,4 11-5 16,-1 2 0-16,-5-1-3 15,5 3 0-15,-4-6 1 16,10 0-1-16,11-3 2 16,2-4-1-16,4-8 0 15,-6-9 0-15,1-12-12 0,2-1-34 16,-2-11-92-16,-2-3-78 16,-10-13 122-16</inkml:trace>
  <inkml:trace contextRef="#ctx0" brushRef="#br0" timeOffset="114879.93">6863 10568 172 0,'-10'-22'95'0,"11"5"1"15,8-1 4-15,-5 3-26 16,10 4-8-16,11 8-30 15,3 3-13-15,17 14-13 16,-1 4-4-16,6 6-2 16,1 5 0-16,0 3-8 15,-3 2-93-15,6 2 68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9-25T20:36:55.3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19456 12328 0,'0'0'15,"0"0"1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9-25T20:38:30.810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0-09-25T20:38:41.065"/>
    </inkml:context>
  </inkml:definitions>
  <inkml:trace contextRef="#ctx0" brushRef="#br0">6242 9279 0,'0'0'15</inkml:trace>
  <inkml:trace contextRef="#ctx0" brushRef="#br0" timeOffset="382.95">4373 7407 0,'-123'-33'16,"246"1530"-1,-441-1533 1,-793-1373 0,143 15-1</inkml:trace>
  <inkml:trace contextRef="#ctx0" brushRef="#br0" timeOffset="2636.95">9613 9771 0,'0'0'16</inkml:trace>
  <inkml:trace contextRef="#ctx1" brushRef="#br0">9033 7533 470 0,'0'0'182'0,"0"0"-123"16,0 0-8-16,0 0 20 15,0 0 12-15,0 0 27 16,0 0 10-16,18 0-6 15,18 52-13-15,-1-34-36 16,-18-1-18-16,19 18-28 16,0-16-9-16,-19 16-4 15,18 0-2-15,0 0 2 16,0 0 3-16,1 1 7 16,17-1 4-16,-1 0 9 15,2-17 3-15,-1 17 2 0,17-17-1 16,-17 0-7-16,0-1-5 15,17 1-7-15,1-18-1 16,-1 17-2-16,1-17-1 16,-1 0 2-16,2 0 0 15,-20 0 5-15,20 0 2 16,-2 0 1-16,19-17-1 16,-19 17-5-16,19 0-3 15,-19 0-4-15,1 0 0 16,-18-18-1-16,17 1 1 0,-17 17 1 15,17-18 0-15,1 0 1 16,17 0-1-16,-17-17-1 16,-1 18-1-16,0-18-1 15,1 0-1-15,-18 16-2 16,18-16 0-16,-36 17 0 16,18-17 0-16,-17 18 1 15,-1-18 1-15,0 16 0 16,0-16 0-16,0 18 0 15,1-1 1-15,-18 1 0 16,-1 17 1-16,1-18 1 16,-18 18 0-16,0 0 2 15,0 0-1-15,-18 0-1 16,18 0-3-16,-17 0-1 16,-1 0-2-16,1 0 0 15,17 18 0-15,-19-18 0 0,2 17-1 16,-19 1 1-16,19-1 0 15,-18 1 1-15,-19 18-1 16,2-19 1-16,17 18-1 16,-18-17 0-16,17 17-1 15,-17 0 1-15,-18-16-1 16,19 16 1-16,-18-18-1 16,16 18 0-16,2-17 1 0,-1-1 0 15,-18 1-1-15,1 0 1 16,16 0 0-16,-16-18-1 15,0 17 2-15,-1 1-1 16,18-18 1-16,-18 0-1 16,19 0 1-16,-20 0 0 15,20 0 0-15,-18-18 1 16,15 1 1-16,3-1 0 16,-1-18 0-16,-1 1 1 15,2 0-1-15,-1 0-2 16,0-1 0-16,18 1-2 15,-18 17 0-15,17 1-1 16,-17-18 1-16,18 17-1 16,-17 1 0-16,16-2 0 15,-17 19-2-15,18-17-7 16,-18 17-14-16,17 0-38 0,-16-18-25 16,34 18-67-1,1 0-43-15,-1 0 126 0</inkml:trace>
  <inkml:trace contextRef="#ctx1" brushRef="#br0" timeOffset="2388.3">12439 7550 392 0,'0'0'155'0,"0"0"-98"16,17 0-11-16,2 0-1 15,-19 0 19-15,18 0 33 16,-1 0 4-16,1 0-3 16,-1 18-12-16,1-18-33 15,-1 0-12-15,18 17-17 16,1 1-3-16,-1-1-3 15,-17 1 0-15,17-1-3 16,19 2-3-16,-19 16 1 0,17-18 4 16,1 1 13-16,18 17 9 15,-19-18 9-15,2 1 0 16,-1 1-7-16,-1-2-6 16,19 1-10-16,-1-1-2 15,-16-17 2-15,16 18 2 16,0-18 8-16,1 17 3 15,-1-17-3-15,1 0-4 0,-1 18-9 16,2-18-5 0,-20 0-6-16,19 0-2 0,-18 0-1 15,17 0 0-15,1 0 1 16,-1 0 1-16,19-18 0 16,-19 1 2-16,1-1-1 15,-1 1-1-15,1-18-1 16,-18-2-1-16,17 2-1 15,1 0-1-15,-18 0 2 16,0-1 0-16,0 1 2 16,-1 0 0-16,3-17-3 15,-2 16-1-15,-1 0-3 16,2 1-1-16,-19 18 0 16,0-18 0-16,-18 16 2 15,1 19 1-15,-18-17 3 16,0 17-1-16,0-18 0 0,-18 18-2 15,18 18-3-15,-17-1-1 16,-1 2 0-16,-17-2-1 16,18 1 1-16,-2-1-1 15,-16 18 1-15,0 1-1 16,-17 0 1-16,14-1 0 16,-14 0 0-16,17 17-1 15,-18-16 1-15,0 17 0 0,0-18 1 16,-18 19-1-16,18-19-1 15,1 0 2-15,-19-18-1 16,18 18 0-16,1-17 1 16,-2 0 0-16,-16 0 1 15,16-18-1-15,-16 17 2 16,0-17-2-16,16 18 1 16,2-18-1-16,-1 0 0 15,0 0-1-15,0-18 1 16,-1 18-1-16,-16-17 1 15,0 17 0-15,17-18-1 16,-17 0 1-16,16 0-2 16,1 1 1-16,-17-1 1 15,17 1-1-15,-17-1 0 16,-19 1-1-16,37-1 1 16,-20 1-1-16,20-2 0 15,-1-16 0-15,-18 0 0 0,19 17 1 16,-1-17-1-16,-1-1 1 15,19 1-1-15,0 18 0 16,18-18 0-16,-1 17 0 16,1 1-1-16,-2-1 1 15,19 18-1-15,-17-18 1 16,17 0-1-16,-18 0 0 16,18 1-7-16,0 17-19 0,0-18-77 15,0 1-94-15,0-1 122 16</inkml:trace>
  <inkml:trace contextRef="#ctx0" brushRef="#br0" timeOffset="29409.91">13775 11077 0</inkml:trace>
  <inkml:trace contextRef="#ctx1" brushRef="#br0" timeOffset="22962.18">19232 7568 178 0,'-18'0'131'15,"0"0"-6"-15,18 0-20 16,-17 0-6-16,-1 17 3 15,18-17 3-15,-18 0-6 16,0 0-8-16,18 18-10 16,0-18-4-16,-17 0-7 15,17 17-5-15,0 1-15 16,0-18-4-16,0 17-5 16,0 2-2-16,0-19-5 15,17 17-3-15,1-17-3 16,18 18-2-16,-19-18-3 15,19 0-3-15,-19 0-4 16,18 17 0-16,1-17 2 16,-1 0 0-16,18 0-1 0,-18 0-2 15,18 0-5-15,0 0-1 16,0 0-3-16,0 0 1 16,17 18-2-16,-16-18 1 15,16 0-3-15,-18 0 0 16,38 0-2-16,-20 0 0 15,1 0-1-15,17 0 1 16,-17-18-1-16,-1 18 1 0,19 0 0 16,-2 0 0-16,2 0-1 15,0 0 1-15,-2 0-1 16,2 0 1-16,-1 0 0 16,0 0-1-16,19 0 1 15,-20 0-1-15,-16 0 0 16,17 0 0-16,18 0 0 15,-18 0 0-15,0 0 1 16,0 0-1-16,0 0 1 16,19 18-1-16,-20-18 0 15,-16 17 1-15,-1-17-1 16,19 0 1-16,-19 0 0 16,1 0 0-16,-1 18 0 15,2-18 0-15,-20 0 0 16,1 0 0-16,-18 0-1 15,18 17 0-15,-18-17 0 16,18 0-2-16,-17 0-7 16,-1 18-16-16,0-18-68 15,0 0-53-15,-17 0-266 0,0 0 267 16</inkml:trace>
  <inkml:trace contextRef="#ctx1" brushRef="#br0" timeOffset="30799.9">19460 7779 375 0,'36'17'130'0,"-1"-17"-84"0,0 0 17 16,19-17 55-16,-1-1 23 16,17-17 0-16,1 18-7 15,16-1-42-15,21 18-25 16,-2-17-38-16,-1 17 0 15,1 0 19-15,18 0 11 16,0 0 9-16,-2 0-1 16,19 0-17-16,-17 0 0 15,0 0 8-15,0 0-4 0,-1 17-9 16,0 1-9-16,-17-18-15 16,0 17-4-16,-1 1 0 15,-16-1 6-15,-19 1 14 16,1-18 4-16,-1 17 4 15,-34 1-2-15,-1-18-10 16,-17 0-2-16,-18 0 1 16,0 0-2-16,0 0-4 15,-18 0-3-15,-17 0-8 16,-18 0-4-16,-17-18-4 16,-19 1 0-16,-17 17-3 15,1-18 0-15,-19 1-1 16,0 17-1-16,1-18-2 15,-17 18-1-15,-20-17-3 16,1 34 0-16,0 1-1 16,0-1 1-16,1 18 2 0,17 2 0 15,0-20 2-15,18 1 0 16,-2-1-1-16,1 1 1 16,1-18 0-16,17 17 1 15,0-17-1-15,36 0 0 16,-1 18 0-16,1-18 0 15,34 0-1-15,-17 0 0 16,36 0-1-16,-1-18-1 16,18 18-3-16,18 0 1 0,17 0 1 15,18-17 0-15,0-1 2 16,17 18 0-16,1-17 0 16,17-1 0-16,18 1 2 15,0-2 0-15,18 1 1 16,16 1 2-16,2-1 0 15,0 18 0-15,16-17 0 16,-17 17-1-16,1 0-1 16,16 0 1-16,-16 17 0 15,-1-17-1-15,-17 18 1 16,17-18 1-16,-19 17-2 16,2-17 1-16,0 18-1 15,-1-18 1-15,1 19 0 16,-19-19 0-16,1 0 1 15,-17 17-1-15,-1-17 2 0,0 0-1 16,-18 0 2-16,2 0-1 16,-20 0 0-16,1 0-1 15,0 0 0-15,-18 0-1 16,0 18-1-16,18-18 0 16,-34 17 0-16,16-17 1 15,-18 18 1-15,1-18 1 16,-1 0-2-16,-17 17-9 15,0-17-58-15,0 0-49 0,0 18-175 16,-17-1 179-16</inkml:trace>
  <inkml:trace contextRef="#ctx1" brushRef="#br0" timeOffset="31958.21">21314 7568 336 0,'0'-18'236'15,"0"18"-25"-15,18 0-48 16,-18 0-9-16,18 0-41 15,-1 0-11-15,1 18-6 16,-1-18-7-16,18 0-8 16,19 17 0-16,-1-17 1 15,17 18-3-15,1-1-7 16,16-17-3-16,19 0-13 16,1 18-8-16,-2-1-15 15,1 2-7-15,-17-2-10 16,16 1-3-16,-17-1-2 0,-18 1-1 15,2-18-1-15,-2 17 1 16,-35-17 1-16,1 0 1 16,-1 0 3-16,-35 18 3 15,0-18 4-15,0 0-1 16,-35 0-2-16,-19 0-5 16,2-18-5-16,-18 1-2 15,-2-1-2-15,-34 18 1 16,1-17-4-16,-1-1 2 0,-18 18-1 15,19 0-1-15,-19 18 1 16,18 17-1-16,-17-18-2 16,17 18 0-16,18 2 0 15,18-20 2-15,16 1 1 16,19-1 2-16,18-17 3 16,17 18 1-16,17-18 3 15,18-18 0-15,19 18 3 16,16-17 1-16,18-1 4 15,18 18-1-15,0-36-3 16,35 18-2-16,-17-17-5 16,17 18-2-16,0-18-1 15,-18 17-1-15,-17 1 0 16,0-19 1-16,-36 18 2 0,-17 1-1 16,-17-1 5-16,-19 1 3 15,-34 17-1-15,-19 0-1 16,-17 0-5-16,-34 0-4 15,-2 0-1-15,-17 0-1 16,-17 0 0-16,-1 17-1 16,1 1-1-16,17 17 1 15,0-18-1-15,35 19 1 16,19-18 0-16,-2-1 2 16,37 1 3-16,-1-1 1 15,18 1 3-15,18-18-1 0,18 17 0 16,-1-17 0-16,35 0-1 15,1 18-1-15,-1-18-1 16,19 0-1-16,-19 0-17 16,18-18-32-16,-18 18-119 15,19 0-101-15,-19 18 158 16</inkml:trace>
  <inkml:trace contextRef="#ctx1" brushRef="#br0" timeOffset="37166.75">21367 7585 367 0,'0'0'128'0,"0"0"-113"16,0 0-12-16,-17 0-2 15,17 0-1-15,0 0 10 16,17 0 21-16,1 0 36 15,34-17 9-15,-34 17-3 0,18 0-19 16,-1 0-37-16,0 17-9 16,0-17-6-16,19 18 0 15,16-18 6-15,-18 17 11 16,37-17 17-16,-1 0 6 16,0 0-2-16,18 0-8 15,-18 0-18-15,18 0-6 0,-17-17-4 16,16 17 0-16,-16 0 2 15,-2-18 3-15,2 18 7 16,0 0 4-16,-37-17 3 16,1 17 1-16,0 0-4 15,-18 0-2-15,-17 0-6 16,-1 0-2-16,-17 0 1 16,0 0-1-16,-17 0 1 15,-1 0-1-15,-35-18-4 16,-17 18-1-16,0 0-1 15,-2 0-1-15,-16-17-1 16,0 17 1-16,-1 0 4 16,-16 0 4-16,17 17 4 15,-18-17 2-15,18 0-3 16,17 18-3-16,-17-18-3 16,17 0 2-16,1 0 3 15,17 17 0-15,0-17-2 16,35 0-3-16,1 0-7 0,-1 0 0 15,18 18-1-15,0-18 0 16,35 0 2-16,0 0 0 16,1 0 2-16,17 17 1 15,17-17-2-15,1 0 0 16,-1-17 0-16,1 17-1 16,17 0 0-16,-17 0 0 15,-1 0 0-15,19 0-1 0,-37-18 1 16,20 18-1-16,-20 0-2 15,1-17-37-15,0 17 28 16</inkml:trace>
  <inkml:trace contextRef="#ctx1" brushRef="#br0" timeOffset="70667.11">24172 6915 156 0,'0'-17'100'0,"0"17"8"16,0-19 22-16,0 19 39 16,0 0-16-16,0 0-25 15,0 0-14-15,0 0-31 16,-18 19-9-16,18-19-8 15,0 17-2-15,-17 36-7 16,17-36-4-16,0 18 3 16,-19 19 2-16,19 16 1 15,-17 19 0-15,-1-2-14 0,1 2-11 16,-1-19-16-16,18 1-8 16,-17-18-5-16,17-1-2 15,0 2 1-15,0-2-1 16,0-17-1-16,-18-17-5 15,36-18-79-15,-18 0-91 16,0-18 109-16</inkml:trace>
  <inkml:trace contextRef="#ctx1" brushRef="#br0" timeOffset="71476.6">24296 7056 455 0,'0'35'201'0,"17"-17"-118"15,-17 17-8-15,0 0-15 0,18 1-23 16,-18 17 5-16,0 17 7 16,-18-17 14-16,18 17-3 15,0-16-15-15,-17 16-5 16,17-17-7-16,-19-17-5 16,19 16-2-16,0-34-4 15,0 17-7-15,-18-18-2 16,18 1-5-16,0 1-1 15,0-19 2-15,0 17 2 16,0-34 5-16,0 17 4 0,0-19 7 16,0-16 6-16,0 0 8 15,0-18-1-15,0 0-10 16,18-17-8-16,-18-1-14 16,19 0-3-16,-19-17-3 15,17 18 0-15,1-1-1 16,-1 1 1-16,18 17 6 15,-17 17 2-15,-1 1 4 16,19 0-2-16,-18 0-5 16,-1 17-3-16,1 1-1 15,-1 17 1-15,1 0 3 16,-1 17 0-16,1 1-1 16,1-1-2-16,-19 1-1 15,17 17-2-15,1 0 1 0,-1 1 0 16,-17-1 0-16,18 18 1 15,-18-18 1-15,0 1 0 16,17-1 4-16,-34 0 9 16,17-18 25-16,-18 1 13 15,1-1 12-15,-18 19-3 16,16-36-19-16,-16 18-9 16,0-1-16-16,17-17-5 15,-17 0-10-15,-1 0-2 16,19 0-3-16,-18 0 0 0,0 18-1 15,17-18 0-15,1-18-1 16,-2 18-2-16,19 0-21 16,-18 0-26-16,18-17-58 15,0 17-33-15,0-18-97 16,0 18-150-16,0-17 260 16</inkml:trace>
  <inkml:trace contextRef="#ctx1" brushRef="#br0" timeOffset="72009.98">24366 7020 390 0,'0'-17'163'0,"0"17"-85"16,0 17-19-16,0-17 27 15,0 18 6-15,0 0 4 16,-18 17 11-16,18 18-10 15,0 18-19-15,0-1-17 16,0 0-9-16,0-16-17 16,0-2-7-16,-17-16-14 15,17 17-6-15,0-35-3 16,0 17-2-16,17-18-3 16,-17 1-3-16,0-18-28 0,0 17-37 15,0-17-193-15,0 0 174 16</inkml:trace>
  <inkml:trace contextRef="#ctx1" brushRef="#br0" timeOffset="72688.45">24348 7233 194 0,'0'-18'152'16,"-17"0"-20"-16,17 18-3 15,0-18 3-15,0 1-22 16,-18 17-1-16,36-18-12 15,-18 1-14-15,0-1-18 16,17 18-3-16,1-18 1 16,-18 18-1-16,17-17-12 15,1-1-8-15,-1 0-15 16,2 0-7-16,-2 18-9 16,18-17-2-16,-17 17 0 15,17-18 1-15,-18 18 0 0,-17 0 1 16,18 0-2-16,1 0-4 15,-2 0-3-15,1 18-1 16,-18-1 0-16,17 1 0 16,-17-18 0-16,18 18 0 15,-18 0 0-15,0 17 1 16,17-17 0-16,-17-1 0 0,0 1 1 16,0 17 1-16,-17-17-1 15,17 0 1-15,-18-1 1 16,18 1 0-16,-17-18 3 15,-1 17-1-15,1 1 2 16,-2-18 1-16,-16 17 1 16,17 1 3-16,-17-18 6 15,18 0 2-15,-1 17-1 16,1-17-3-16,-2 0-10 16,19 19-2-16,-17-19-4 15,17 0 0-15,-18 0 0 16,18 0-2-16,0 0 0 15,-17 0-1-15,17 0-10 16,0 0-27-16,-18 0-109 16,18 0-93-16,0 0 142 15</inkml:trace>
  <inkml:trace contextRef="#ctx1" brushRef="#br0" timeOffset="73601.53">24348 7127 551 0,'18'17'213'0,"-18"1"-158"16,-18-1-12-16,18 1 51 15,0 0 2-15,0 17 14 16,0 18 7-16,0-1-42 15,0 2-21-15,0-2-25 16,-17 20-6-16,17-37-12 0,0 17-3 16,0 2-3-1,-18-19 0-15,18 0-1 0,0 0 1 16,0 0-1-16,0-16 0 16,0-2-4-16,-17-17-4 15,17 0-25-15,0 0-25 16,0 0-52-16,0 0-30 15,0 0-35-15,0-17 2 16,0-37 35-16,0 19 30 16,0 0 57-16,17 0 24 0,-17-1 20 15,0 1 3-15,0 0 10 16,0 0 12-16,0-1 33 16,0 0 16-16,0-16 22 15,0 17-3-15,0-19-17 16,18 2-2-16,-18 17-1 15,17-19 5-15,1 19 13 16,-18 0 3-16,17 0-7 16,-17-1-7-16,35 18-18 15,-35 1-9-15,19 17-13 16,-2-18-2-16,-17 18-3 16,18 0-3-16,-1 0-4 15,1 0-5-15,-18 0-8 16,17 0-3-16,1 18-4 15,-18-18-1-15,17 35 0 16,1 1-1-16,1-1 1 0,-2 18-2 16,-17-18 1-16,0 18 0 15,18-18 2-15,-18 0-1 16,0 0 5-16,0 1 10 16,-18-18 20-16,18-1 4 15,-17 18 1-15,-2-17-8 16,1-18-17-16,1 18-5 15,-18-18-5-15,0 0 0 0,0 0-3 16,16 0-2-16,-16 0-4 16,0-18-6-16,18 18-27 15,-1-18-26-15,1 18-73 16,17 0-68-16,0 0 125 16</inkml:trace>
  <inkml:trace contextRef="#ctx1" brushRef="#br0" timeOffset="75023.03">24613 7444 189 0,'18'-18'92'0,"-18"18"-14"16,17-17-37-16,-17-1 14 15,18 1 31-15,-18-2 13 16,0 2-8-16,0-1-10 16,0 1-18-16,0-1-4 15,0-17 4-15,0 18 7 16,0-19 17-16,0 1 4 0,0 0 0 15,0 17-6-15,0 0-21 16,0 1-8-16,-18-1-16 16,18 0-4-16,-17 18-8 15,17 0-5-15,-18-18-7 16,1 18-3-16,-2 0 1 16,19-17-1-16,-18 17-1 15,18 0-1-15,-17 0-3 16,-1 17-2-16,1-17-1 15,17 0-2-15,-18 0-2 16,36 18-1-16,-36-18 0 16,18 18 0-16,0-18 0 15,0 18 0-15,-17-18-2 16,17 0 0-16,0 0-1 16,0 0-2-16,17 0-7 0,-17 0-6 15,0 17-20-15,0-17-7 16,0 0-2-16,-17 18 7 15,17-18 20-15,0 0 9 16,0 18 11-16,0-18 1 16,0 0 1-16,0 0 1 15,0 0-2-15,0 0 2 16,0 0 0-16,0 0 2 16,0 0 5-16,0 0 2 0,0 0 3 15,0 0 0-15,0-18-1 16,0-17-1-16,0 17-2 15,0-18-2-15,17 19-3 16,-34-1 0-16,34 18-1 16,-17-17 1-16,18 17-1 15,-1 0 0-15,-17 0-2 16,18-18-1-16,-1 18-1 16,-17 0-1-16,18 0 0 15,18 18 0-15,-18-18 0 16,-1 17 0-16,1 1 0 15,-1-1 0-15,1 1 0 16,-18 0 1-16,17 0 0 16,-17 17 1-16,0-17 0 15,0 17 1-15,0-18 0 16,0 19 2-16,0-18 3 16,-17 17 1-16,17-18 4 15,-18 18 2-15,18-17 3 0,-17 18 0 16,-1-19 3-16,1-17 1 15,-18 18 0-15,16-18-2 16,1 17-6-16,1-17-4 16,-1 18-6-16,-17-18-3 15,35 0-1-15,-17 0 0 16,-1 17-1-16,18-17-2 16,0 0-6-16,-17 0-10 0,17 0-47 15,0 0-33-15,-19 0-93 16,19 0-69-16,0 0 165 15</inkml:trace>
  <inkml:trace contextRef="#ctx1" brushRef="#br0" timeOffset="85478.56">24031 8044 334 0,'-35'-18'183'15,"35"18"-59"-15,0 0-23 16,-18 0-28-16,18 0-13 16,0 18 9-16,0-18 9 0,-18 0 0 15,18 0-1-15,0 0-10 16,0 0-9-16,0 0-26 15,0 0-11-15,18 0-15 16,0 0-3-16,17 0-2 16,-18-18 0-16,1 18 1 15,17 18-2-15,-18-18 2 16,2 0-1-16,-19 0 1 16,17 0 0-16,-17 0 0 15,0 0 1-15,0 0 0 16,0 0 1-16,0 0 0 15,0 0 1-15,-17 0 0 16,-2 0 2-16,-33 0 10 16,34 0 7-16,1 0 10 15,-18 0 5-15,17 0 2 16,0 17-3-16,0-17-2 16,0 0-1-16,18 0 3 15,0 18 5-15,0-18 9 0,18 0 3 16,0 0-8-16,0 0-7 15,0-18-18-15,-1 18-7 16,-17 0-8-16,18 0-2 16,-18 0-4-16,0 0-5 15,17 0-52-15,-17 0-31 16,0 0-85-16,0 0-56 0,-17 0 148 16</inkml:trace>
  <inkml:trace contextRef="#ctx1" brushRef="#br0" timeOffset="87166.1">20926 7497 252 0,'18'-36'163'0,"-18"36"-18"0,0 0-54 15,0 0-22-15,0 0-25 16,0 0-2-16,0-17 6 15,0 17 2-15,0 0 0 16,0 0-5-16,0 0-17 16,0 0-6-16,17 0-11 15,-17 0-4-15,0 0-3 16,18 0-1-16,-18 17-1 16,17-17-1-16,19 36 1 15,-36-18 1-15,0-18 2 16,18 18 2-16,-18-18 4 15,0 0 1-15,0 0 2 16,0 17-1-16,-18-17-2 16,18 0-1-16,-18 0 6 0,-17 18 9 15,17-18 19-15,1 0 7 16,-1 0 12-16,1 0-1 16,17 17-9-16,-18-17-6 15,18 0-14-15,0 0-5 16,-17 0-8-16,17 0-1 15,0 0 0-15,0 0 0 0,0 0 1 16,17 0-1-16,1 0-4 16,34 0-5-1,-17 0-6-15,1 0-1 0,-1 0-1 16,-17 0-1-16,17 0 2 16,-18 0 0-16,20 0 1 15,-20 0 0-15,18-17 0 16,-17 17 0-16,17-18 1 15,-35 18 1-15,17 0 0 16,-17-17 1-16,-17 17-1 16,17 0-1-16,-35 0-3 15,17 0 0-15,-17 0-1 16,18 0-1-16,-20 0 0 16,20 0 0-16,-18 17 0 15,-18-17 0-15,17 0 0 16,19 18 0-16,-1-18 0 15,1 0 0-15,17 0 0 0,0 0 0 16,0 0 0-16,0 0-1 16,0 0-1-16,0 0 1 15,17-18 0-15,36 18 1 16,-35-17 0-16,0 17 0 16,-1 0 1-16,1 0-1 15,-18 0 2-15,0 0 0 16,0 0 0-16,0 0 0 15,-18 0 0-15,1 0 0 0,-37 0-1 16,37 0 1-16,-1 17 2 16,1-17 1-16,17 0 1 15,0 0-1-15,0 0-3 16,0 0 0-16,0 0-1 16,0 0 0-16,0 0 1 15,0 0 1-15,0 0-1 16,0 0-14-16,0 0-107 15,17 0-88-15,-17 18 122 16</inkml:trace>
  <inkml:trace contextRef="#ctx1" brushRef="#br0" timeOffset="88513.32">21526 7603 181 0,'-35'-18'101'16,"16"18"-23"-16,19 0-47 15,-17 0-7-15,-1 0 26 16,18 0 14-16,0 0 26 16,0 0 12-16,18 0-10 15,-1 18 4-15,19-18 10 16,0 0 1-16,-1 0-15 16,17 0-10-16,2 0-28 15,-2 0-9-15,1-18-6 16,0 18 4-16,0 0 8 15,18 0 2-15,-18 0-6 16,-1 0-6-16,2 18-9 16,-2-18-2-16,1 0-10 15,1 17-3-15,-2-17-7 16,1 18-3-16,0-18 0 0,0 0-2 16,-18 0-7-16,0 0-19 15,1 17-85-15,-1-17-79 16,-17 0 111-16</inkml:trace>
  <inkml:trace contextRef="#ctx1" brushRef="#br0" timeOffset="91332.9">23996 8133 270 0,'0'-19'123'16,"0"19"-59"-16,0-18-40 15,0 1-4-15,0 17 19 16,-18-18 30-16,36 18 60 15,-36-17 26-15,18 17-2 16,0 0-20-16,0-18-45 16,0 18-17-16,0 0-24 15,0-17-7-15,0 17-9 16,18 0-3-16,-1-18-8 16,1 18-4-16,-1 0-9 0,18 0-3 15,0 18-3-15,1-18 1 16,17 0 3-16,-1 17 6 15,2-17 14-15,16 0 7 16,1 18 2-16,-18-18-3 16,17 0-13-16,1 0-5 15,-18 0-6-15,0 0 0 16,1 0 2-16,-2 0 5 16,-17 0 13-16,-16 0 6 0,-1-18 11 15,-36 18-1-15,-1 0-9 16,2 0-8-16,-1-17-13 15,-17 17-4-15,-18 0-6 16,-18 0-1-16,18 0 1 16,1 0-2-16,-20 0 0 15,20 17 0-15,-37 1-1 16,2-18 0-16,-2 17 1 16,19 1-1-16,-1 17 0 15,18-16 0-15,18-2 0 16,-1-17-1-16,18 18-2 15,1-18-1-15,34 0-1 16,-17 0-1-16,36 0 4 16,-18 17 1-16,17-34 1 15,18 17 3-15,-1 0 1 0,19 0 0 16,-1 0 2-16,2-18-1 16,15 1 5-16,2-2 3 15,-19 1 8-15,1 1 2 16,-18-1-4-16,0 1-4 15,1-1-7-15,-19 1 0 16,-18 17 3-16,1-18 0 16,-18 18 1-16,-18-18-2 15,-17 0-6-15,-1 18-1 0,1 0-3 16,-1 0 0-16,1 0 0 16,-17 18 0-16,17-18 0 15,-2 18 0-15,2 0 0 16,0-18 0-16,0 17 0 15,-1-17 0-15,1 0 0 16,0 18-1-16,18-18-19 16,-1 0-39-16,18 0-135 15,0 0-98-15,18 0 172 16</inkml:trace>
  <inkml:trace contextRef="#ctx1" brushRef="#br0" timeOffset="111052.18">23960 8168 95 0,'-18'0'71'0,"0"0"2"15,1 0-9-15,-1 0-23 16,18 0-2-16,-17-18 8 16,17 18 10-16,-18 0 12 15,18 0 0-15,0-17-15 16,0 17-13-16,0-19-23 15,18 19-7-15,17-18-5 16,-18 18-1-16,19 0 0 16,0-17 5-16,-1 17 14 15,17 0 8-15,-17-18 12 0,19 18 2 16,-2 0 0-16,1 0-2 16,18-17-7-16,-1 17-5 15,1 0-12-15,-18-18-5 16,1 18-6-16,16 0-1 15,-35-17 1-15,18 17 0 16,-18 0 1-16,1 0 0 16,-1 0-3-16,-35 0-2 0,18 0-2 15,-18 0-1-15,-35 0 1 16,17 0-1-16,-35 17 0 16,17-17 1-16,-34 18-1 15,17-18 1-15,-18 17 2 16,1 1 1-16,-1-18 0 15,1 17 0-15,-2 1-1 16,20 1-1-16,-1-19 0 16,0 17 0-16,18-17 0 15,0 0 0-15,17 18-1 16,18-18-1-16,0 0 0 16,0 0-1-16,18 0-1 15,-1-18 0-15,1 18 1 16,17-17-1-16,18 17 4 15,-18 0 1-15,35-19 3 16,-16 19 2-16,-1 0-1 16,-1-18-2-16,19 18-1 0,-18 0-1 15,-18-17-1-15,19 17-1 16,-19-18 0-16,0 18 1 16,-18-17 0-16,1 17 2 15,-18 0-1-15,0 0 0 16,-35 0-2-16,0 0-2 15,0 17 0-15,-37 1-1 0,2-18 1 16,18 17 1-16,-37 1 1 16,37 1 6-16,-20-2 5 15,20 1 3-15,17-18-1 16,-1 17-3-16,1 1-5 16,17-18-1-16,18 0 0 15,-17 0 2-15,17 0 0 16,0 0 0-16,0 0-6 15,0 0-4-15,0 0-55 16,0 0-63-16,0 0 75 16</inkml:trace>
  <inkml:trace contextRef="#ctx1" brushRef="#br0" timeOffset="141811.69">18844 9120 506 0,'-19'17'230'16,"2"-17"-110"-16,-1 0-60 15,1 18-10-15,-1-18-31 16,1 0-4-16,17 0 10 16,-18-18 8-16,1 1 17 15,-2 17 3-15,2-18-1 16,-1 1-5-16,1-1-18 15,-1 0-8-15,1 0-13 16,-1 1-5-16,1 17-3 16,-1-18 0-16,-1 18 0 15,19-17 0-15,0 17 0 16,0-18 1-16,0 18-1 0,19-17 1 16,-19 17 1-1,18-18 0-15,17 18 1 0,-18-17-2 16,18-2 0-16,-17 19 0 31,-1 0 6-31,-17 0 8 0,71-17 17 0,-18 17 8 16,18-18 5-16,-36 18-4 15,18 0-9-15,0 0-7 0,17 18-5 16,-17-18-1-16,0 17-5 16,0-17-1-16,0 19 2 15,18-19 2-15,-1 17 7 16,18-17 3-16,-17 18 1 15,17-18-2-15,1 17-7 16,-19-17-5-16,19 0-6 16,17 18-3-16,-18-18-2 15,18 17 0-15,-18-17-2 16,1 18 0-16,16-18 0 16,-16 0-1-16,17 17 2 15,-19-17-1-15,20 18 1 16,-20 0 1-16,19-18-1 15,1 18 0-15,-2-18 1 16,-17 17 2-16,18-17 2 16,-18 18 2-16,18-18 1 15,-18 0-1-15,0 17-2 16,19-17-1-16,-37 0-1 16,18 18 0-16,-18-18 3 0,2 0 1 15,15 0 6-15,-16 0 3 16,-18 18 4-16,17-18 1 15,-16 0-5-15,-2-18-2 16,19 18-6-16,-18 0-2 16,-1 0-1-16,-15-18-2 15,15 18 1-15,-17-17 0 0,0 17 0 16,1-18 1-16,-18 1 0 16,-18-1 1-16,0 0 1 15,17 18 0-15,-17-18 0 16,0 1-1-16,0 17-4 15,0-18 0-15,-17 18-2 16,-19-17 1-16,18 17 1 16,-17-18-1-16,0 1 0 15,-17 17-1-15,-2 0-2 16,1-18 0-16,-18 18 0 16,19 0 0-16,-18 0-1 15,-19 0 1-15,19 0 0 16,-19 0 0-16,1 0 0 15,0 0 0-15,-1-17 0 16,2 17 0-16,-2 0 0 16,-17 0 0-16,1 0-1 15,16 0 1-15,-16 0 0 0,16 0-1 16,-17 0 1-16,1 0 0 16,-1 0 0-16,0 0 0 15,-18 0 0-15,1 0 0 16,17 0 0-16,0 0 0 15,1 17 0-15,-1-17 0 16,0 0 0-16,0 0 0 0,0 0 0 16,16 0 0-16,-15 0 0 15,17 0 0-15,0 0 1 16,-1 0-1-16,-17 0 0 16,19 0 0-16,-2 0 0 15,19 0 0-15,-1 0 0 16,1 0 1-16,-1-17-1 15,1 17 0-15,17 0 0 16,-1 0 1-16,19-19-1 16,0 19 0-16,-1 0 1 15,1-17-1-15,-17 17-1 16,17-18 0-16,17 18-2 16,-1 0 0-16,2 0 0 15,17 0-1-15,0 0 0 16,0 0 0-16,0 0 0 15,0 0 0-15,0 0 1 16,17 18 1-16,37-18-1 16,-19 17 0-16,18-17 1 0,-17 19 0 15,16-19 0-15,1 0 0 16,1 17 1-16,16-17-1 16,1 0 1-16,16 18 0 15,-16-18-1-15,17 17 0 16,1-17 1-16,-2 18 0 15,19-18 1-15,1 0-1 0,-2 17 1 16,1-17 0-16,0 18-1 16,0-18 1-16,18 17 0 15,0-17-1-15,-1 18-1 16,1 0 1-16,-19-18 0 16,19 18 1-16,0-1 0 15,-1 1 0-15,-18-1 0 16,19-17 0-16,-18 18 0 15,18-18 1-15,-19 0-1 16,1 0 1-16,0 0 0 16,17 0-1-16,-17 18 0 15,18-18 1-15,-18 0 0 16,-18 0 0-16,0 0 1 16,17 0-1-16,-16-18 0 15,-19 18 0-15,19 0 1 16,-37 0-1-16,20-18 1 15,-2 18 0-15,-17 0 0 16,0 0 0-16,-1-17 0 16,2 17 0-16,-1-18-1 0,-18 18 1 15,-18 0 0-15,18 0-1 16,-16 0 1-16,-19 0 1 16,17 0 2-16,-17-17 0 15,-17 17 0-15,17 0-1 16,-19 0-1-16,-16-18-1 15,0 18 0-15,0 0 1 0,-19 0 0 16,2-18-1-16,-1 18 0 16,-18-18 0-16,1 18 0 15,18 0 1-15,-37-17-2 16,0 17 0-16,19 0 0 16,-19-18-1-16,-16 18 0 15,17-17 1-15,-18 17 0 16,0-18 0-16,18 18 1 15,-18-17-1-15,0 17-1 16,-17-18 1-16,17 1-1 16,0 17 0-16,-17-19 0 15,17 19 0-15,-18-17 0 16,1 17 0-16,0-18 0 16,-1 1 0-16,0 17 0 15,0-18 0-15,2 18 1 16,-2-18-1-16,0 18 1 15,18-17-1-15,0 17 0 0,-18 0 0 16,18-18 0-16,1 18 1 16,-1-18-1-16,0 18 0 15,0 0 0-15,18 0 0 16,-1-18 0-16,-16 18 0 16,17-17 0-16,0 17 0 15,-1 0 0-15,18-18 0 0,1 18 0 16,18 0 0-16,-20 0 0 15,2 0 0-15,17 0-1 16,0 0-1-16,18 0 0 16,0 0 1-16,-1 0-1 15,18 18 1-15,1-18-1 16,-1 0-1-16,18 0-2 16,0 0 0-16,18 0-1 15,-18 0 0-15,17 17 3 16,20-17 1-16,-2 18 0 15,0-18 0-15,0 18 0 16,18 0 0-16,17-1-1 16,-17-17 0-16,18 18 0 15,-1-18 1-15,19 18 0 16,-2-1 2-16,20 1 0 16,-1-18 0-16,-1 17 0 15,19 2 0-15,-18-2 0 0,17-17 0 16,-17 18 0-1,17-1 0-15,1 1 0 0,1-1 0 16,-20 1 0-16,19-1 0 16,-1-17 0-16,-17 18 0 15,18 0 0-15,-1-18 0 16,0 18 0-16,1-1 0 0,-18-17 0 16,17 18 0-16,-17-1 0 15,18-17 0-15,-18 0 0 16,-1 18 0-16,19-18 0 15,-18 0 0-15,-1 18 0 16,1-18 0-16,0 0 0 16,-18 17 1-16,1-17-1 15,-2 0 0-15,2 0 1 16,-19 0-1-16,1 0 0 16,-18 18 0-16,18-18 1 15,-36 0-1-15,17 18 1 16,-15-18-1-16,-2 0 2 15,0 0 0-15,-35 0 0 16,17 0 1-16,-17 0 2 16,0 0 0-16,0 0 1 15,0 0-1-15,0 0-2 16,-17 0 0-16,-53 0-1 16,33-18 0-16,-33 18 0 15,17-18-1-15,0 18 1 0,-17-17-1 16,-19-1 0-16,19 18 0 15,-36-18 0-15,18 1 0 16,0 17 0-16,-18-18 0 16,0 1-1-16,-17-1 0 15,-1 0 0-15,1 0 1 16,-1 18-1-16,1-17 1 16,17-1-1-16,-18 1 1 0,1-1 0 15,-19 1 0-15,20 17-1 16,-2-18 0-16,-17 1 1 15,17-2-1-15,-17 19 0 16,17-17 0-16,1 17 0 16,-19-18 0-16,19 18 0 15,-1-17 0-15,0-1 0 16,19 18 0-16,-1 0 0 16,-18 0 0-16,18-18-2 15,1 18 0-15,-1 0-4 16,0 0-8-16,18-17-37 15,-18 17-22-15,18 0-59 16,17 0-36-16,1 0-205 16,-1 0 243-16</inkml:trace>
  <inkml:trace contextRef="#ctx1" brushRef="#br0" timeOffset="165398.97">23272 8468 413 0,'0'-72'216'0,"0"55"-53"16,-17 17-26-16,17-18-23 15,0 18-1-15,0 0-3 16,0 0-5-16,0 0-25 15,0 0-11-15,0 0-18 16,0 0-8-16,-18 0-11 16,18 0-1-16,0 18-3 15,-35 34-4-15,16-15-6 16,19-2-4-16,-17-18-8 16,17 18-2-16,-18 0-3 15,18 1 0-15,0 17 0 16,-17-36 0-16,17 18 0 0,17 1 0 15,-17-18-1-15,0 17 1 16,18-35 0-16,-18 18-1 16,17-1 2-16,-17-17 0 15,19 0 1-15,-2-17 1 16,1 17 0-16,0-18 1 16,-1 0-1-16,1 1 1 0,-1-1 0 15,1-18 0-15,18 1 0 16,-19 18 0-16,1-18-1 15,17 0 1-15,-18-1 8 16,1 18 4-16,-18-17 14 16,17 18 5-16,1-1 2 15,0-17 0-15,0 16-4 16,-18 2-2-16,0-1 0 16,0 18 0-16,0-17-2 15,0 17-3-15,0 0-6 16,0 0-3-16,0 0-7 15,0 0-1-15,17 35-3 16,-17 19 0-16,-17-19-2 16,17 0-1-16,0 17-2 15,17 2-1-15,-17-2 0 16,0 1-1-16,0-17-1 16,0 17-2-16,0-36-10 0,18 18-20 15,-18-16-68-15,0-2-51 16,0-17-190-16,0 0 215 15</inkml:trace>
  <inkml:trace contextRef="#ctx1" brushRef="#br0" timeOffset="166252.21">23924 8450 397 0,'18'18'223'0,"-18"-1"-45"0,0 1-33 16,0-1-48-16,0 18-16 16,0-17-13-16,-18 18-7 15,18 16-20-15,0 1-11 16,0 0-13-16,0 0-6 15,18-18-5-15,-18 0-1 16,0 1-2-16,18-1-2 16,-18-17 0-16,0-1 0 0,0 1-3 15,0-18-5-15,0 0-24 16,0 0-9-16,0 0-3 16,0 0 6-16,0 0 25 15,0-35 15-15,-18-18 22 16,36 17 7-16,-18 1 12 15,0 0 0-15,0 0-14 16,0-1-6-16,0 1-8 16,18 17-2-16,0-17 11 15,-18 18 7-15,17-18 12 16,-17 16 5-16,18-16 1 16,-18 18-3-16,17-1-9 15,1 18-6-15,-18-17-12 16,17 17-7-16,1 0-8 15,-1 0-2-15,2 17-2 16,-19-17 0-16,17 18 0 16,-17-18 0-16,18 17 2 15,-18 1-1-15,17-1 2 0,-17 19 0 16,0-18 4-16,18-1 4 16,-18 18 6-16,0 0 3 15,0 1 2-15,-18-1 0 16,18 1-5-16,-17-19-2 15,-1 18-4-15,1 1 1 16,-2-18-1-16,-16-1-2 16,18 1 1-16,-1-18-1 15,1 0-3-15,-1 0-5 0,18-18-24 16,-17 1-23-16,17-1-72 16,-18-18-57-16,18 19-179 15,18 17 220-15</inkml:trace>
  <inkml:trace contextRef="#ctx1" brushRef="#br0" timeOffset="166976.07">24524 8785 447 0,'18'17'250'16,"-36"19"-74"-16,18-1-36 15,0 1-78-15,0-1-20 16,0 0 2-16,0 0 6 16,0-18-4-16,-17 19 0 0,17-18-10 15,0-1-3-15,0-17-3 16,0 18 0-16,17-18 7 16,-17 0 1-16,0-18-3 15,0 18-3-15,0-17-9 16,0-19 1-16,18 1 7 15,-18 0 4-15,0-18 13 16,0-18 5-16,17-17 13 16,-17 0-1-16,18 18-17 15,1 16-9-15,-2 2-23 16,18 17-5-16,-17-2-2 16,-1 2-3-16,1 18 2 15,-1-18 0-15,1 17 5 16,0 18 5-16,0-17 1 15,-1 17 1-15,2 17-1 0,-2 1-4 16,-17-1 0-16,18 18-1 16,-1 0-4-16,1 19-2 15,-18-19-2-15,0 0-2 16,0 0-1-16,0 1 0 16,0-1 0-16,0 0 0 15,-18-17 2-15,1 17 2 16,-1-17 0-16,-18 0 1 0,1-1 0 15,17 1-2 1,-17-18-3-16,0 0-3 0,17-18-17 16,1 18-17-16,-1-17-52 15,18 17-34-15,0-18-96 16,-17 18-66-16,17-18 178 16</inkml:trace>
  <inkml:trace contextRef="#ctx1" brushRef="#br0" timeOffset="168294.81">23960 8679 186 0,'0'0'138'0,"0"-18"24"15,18 1-15-15,-18 17-19 0,18-54-1 16,-18 54 0-16,0-17-5 16,0 17-18-16,17 0-13 15,-17-18-27-15,-17 18-13 16,17 18-18-16,0-18-7 16,-18 17-8-16,18-17-1 15,0 19 0-15,0-2 1 16,-18-17-1-16,18 18 0 0,0-1-2 15,0 1-2-15,0-1-3 16,0-17-2-16,-18 18-2 16,36-18-1-16,-36 0 3 15,18 0 2-15,18 0 5 16,-18 0 1-16,0 0-2 16,0-18-1-16,0 1 5 15,0-1 3-15,0 1 6 16,0-1 0-16,0-18-5 15,0 19-3-15,0-1 0 16,18 1-1-16,-18-1 2 16,18 1 0-16,-1-1-4 15,-17 1-3-15,18-1-5 16,-18-1-2-16,0 19-3 16,17-17-1-16,-17 17 0 0,18-18-1 15,-18 18 0-15,17 0 0 16,-17 0 0-16,18 18 0 15,-1-18 0-15,2 17 0 16,-2-17-1-16,1 0 0 16,-1 19 0-16,1-19 0 15,-1 18 0-15,-17-18 0 16,18 17 0-16,-18 1 0 16,17-1 0-16,-17-17 1 15,0 35 0-15,18-17-1 0,-18-1 1 16,0 19 0-16,0-18 0 15,0-1 0-15,0 18 0 16,0-17 1-16,0 17-1 16,0 1 0-16,0-19 2 15,0 1 1-15,0 0 1 16,0 17 1-16,-18-18 2 16,18 2 0-16,-17 16 5 15,17-18 1-15,-18 1 3 16,18-1 1-16,-17-17-2 15,17 18-2-15,-18-1-3 16,1-17-2-16,-1 18-2 16,18-18 1-16,-17 0-1 15,-2 0-1-15,2 0-3 16,17 0-1-16,-18 0-2 16,1 0-2-16,-1-18-5 0,18 18-5 15,-17 0-34-15,34 0-26 16,-17 0-64-16,0-17-42 15,0 17-59-15,0 0-4 16,0 0 151-16</inkml:trace>
  <inkml:trace contextRef="#ctx1" brushRef="#br0" timeOffset="168767.26">24013 8538 282 0,'0'0'218'0,"-17"-18"22"16,17 18-26-16,0-17-65 16,0 17-19-16,0-18-9 15,0 1-1-15,0 17-4 0,0 0-12 16,0 0-25-16,0 0-12 16,0 17-22-16,0 1-8 15,0-1-14-15,0 18-4 16,-18 19-6-16,18-19-3 15,0 17-3-15,0 19-2 16,18-18-4-16,-18 0-1 16,17 0 0-16,-17-18-4 15,0-17-5-15,0-1-4 0,0 1-19 16,0-18-12-16,18 0-40 16,-18 0-42-16,0 0-64 15,0 0-47-15,0-18-127 16,0 1 228-16</inkml:trace>
  <inkml:trace contextRef="#ctx1" brushRef="#br0" timeOffset="169162.28">23942 8485 41 0,'-18'0'46'16,"1"0"33"-16,-1-17 44 0,18 17 23 15,-17 0 25-15,17-18-10 16,-18 18-22-16,18 0-8 16,0 0-29-16,0 0-16 15,0 0-24-15,0 0-13 16,0 0-8-16,0 0 3 15,0 0 15-15,0 0 9 16,0 0 0-16,0 0-8 16,18-19-24-16,17 19-13 0,-18 0-14 15,19 19-4 1,-36-19-2-16,36 0-1 0,-19 0 0 16,1 0 0-16,-1 0-2 15,1 0-1-15,-18-19-32 16,17 19-34-16,-17 0-89 15,18 0-67-15,-18 19 135 16</inkml:trace>
  <inkml:trace contextRef="#ctx1" brushRef="#br0" timeOffset="169609.22">23837 9031 442 0,'17'0'261'0,"-17"18"-47"16,35 0-49-16,-17-18-82 15,17 0-31-15,-35 0-17 16,36 0-1-16,-36 0 2 16,18 0 0-16,-1 0-14 15,1 0-10-15,-1 0-19 16,1 0-33-16,-1 0-151 16,1 0 131-16</inkml:trace>
  <inkml:trace contextRef="#ctx1" brushRef="#br0" timeOffset="208273.74">2523 7973 1044 0,'-70'-18'376'16,"18"18"-314"-16,15-17-5 16,-15 17-16-16,17 0-13 15,17 0-21-15,1 0-4 0,-1 0-2 16,18 0-1-16,18 0-1 15,-1 0-1-15,53 0 2 16,19-18 1-16,35 18 2 16,17-17 0-16,18 17 0 15,34-18-1-15,36 18-2 16,-16 0 0-16,33-17 0 16,19 17 3-16,17 0 18 15,1 17 12-15,16 1 24 16,-17-18 11-16,-17 0 10 15,1 0-3-15,-2 17-5 16,-34-17-5-16,-19 0-14 16,-17 0-1-16,-17 0-15 15,-54 0-5-15,-17 0-12 16,-18 0-4-16,-52-17 1 16,-36 17 0-16,-18-18-4 15,-36 1-3-15,-33-1-8 0,-37 1-2 16,-17-2-3-16,-18 19-1 15,-17-18-6-15,-18 1-4 16,-18-1-2-16,0 1 2 16,-16-1 7-16,-3 1 4 15,2-1 3-15,-1 1 1 0,-16 17 1 16,-2-19 0 0,1 19-2-16,1 0 1 0,16 0 0 15,-17 19 1-15,18-2 0 16,0 1 0-16,-1-18 0 15,19 17 0-15,17 1 0 16,-1-1 0-16,19 18-1 16,34-35 1-16,20 18-1 15,16-18 1-15,35 19-3 16,18-19-3-16,35 17-10 16,18-17-3-16,36 18-2 15,17-18 2-15,52 17 12 16,1-17 3-16,53 0 6 15,17 0 2-15,54-17-1 16,-1 17 1-16,18-18 5 16,17 18 4-16,-16 0 13 15,34 0 5-15,-18 18 0 16,1-18-3-16,0 17-8 16,-19 18-6-16,-16-17-8 0,-1-1-3 15,-17 19-20-15,-18-36-40 16,1 18-148-16,-19-1 135 15</inkml:trace>
  <inkml:trace contextRef="#ctx1" brushRef="#br0" timeOffset="209857.95">2206 13161 1005 0,'-18'0'399'0,"1"-18"-266"15,17 18-43-15,-18 0-14 16,18 0-27-16,0 0-17 16,0 0-24-16,0 0-4 15,0 0-4-15,0 0 0 16,0 0 0-16,18 0-1 15,35 53 0-15,-18-53 0 0,18 17-1 16,18 1 0-16,-1 18 1 16,19-19 1-16,16 1 0 15,19-1 2-15,17 1 13 16,0-1 15-16,0-17 35 16,35 18 13-16,-17-18 12 15,17 0-6-15,18 0-25 16,1 0-10-16,-1-18-21 15,0 18-8-15,17 0-9 16,-34-17-1-16,34 17 3 16,-34 0 2-16,-19 0 6 15,2 0 6-15,-19 0 11 16,1-18 3-16,-19 36 3 16,-35-18-3-16,1 0-12 15,-19 0-8-15,-34 0 1 16,-19 17 0-16,-17-17 0 15,-17 18 4-15,-19-18-14 16,-17 17-3-16,-17 2-8 0,-1-2-1 16,18 1-25-16,-18-1-21 15,19-17-56-15,17 0-39 16,-1 18-85-16,1-18-60 16,17 17 181-16</inkml:trace>
  <inkml:trace contextRef="#ctx1" brushRef="#br0" timeOffset="210589.71">8840 13319 1084 0,'-35'-17'412'15,"-1"17"-294"-15,0 0-66 16,19 0-15-16,-1-18-15 15,18 18-10-15,-17 18-12 16,17-18-1-16,17 0 35 16,-17 0 24-16,54 0 32 15,-1 0 12-15,17 0-21 16,36-18-14-16,17 18-21 16,19-17-6 15,-72 17-5-31,-35 0-1 0,1-18 6 0,245 18 3 0,2 0 2 0,-1 0-3 15,-122 18-13-15,-19-1-8 16,0 1-11-16,1-1-5 16,-36-17-10-16,16 18-31 15,-33 17-130-15,-1-18-82 16,-17 2 141-16</inkml:trace>
  <inkml:trace contextRef="#ctx1" brushRef="#br0" timeOffset="-214574.94">12193 13495 628 0,'-37'0'243'15,"2"0"-152"-15,0 0-54 0,0-17 3 16,0 17 12-16,17 0 10 16,-17 0 5-16,0 0 1 15,17-18 4-15,-17 18-4 16,18 0-11-16,-2 0-7 15,19 0-13-15,-17 0-7 0,17 0-11 16,0 0-3-16,17 0-2 16,-17 0 1-16,36 0 0 15,-1 18 0-15,18-18 0 16,0-18 3-16,17 18 11 16,-17 0 8-16,36 0 15 15,-1 0 3-15,0 0 1 16,18-17-5-16,-1 17-9 15,19 0-5-15,0 0-8 16,-1 0-3-16,1 0-4 16,17 0-2-16,-18 17-6 15,18 1-4-15,-17-18-3 16,-1 17 0-16,-18 1 9 16,2 0 4-16,-1-18 3 15,-19 0-2-15,2 0-10 16,0 0-3-16,-19 0-15 15,0-18-35-15,-16 0-132 16,-19-17 17-16,0 18 71 16</inkml:trace>
  <inkml:trace contextRef="#ctx1" brushRef="#br0" timeOffset="-213492.9">17485 13460 914 0,'-17'18'369'0,"-1"-18"-255"16,0 0-10-16,18 0-68 15,18 0-7-15,0 17-13 0,-1-17-4 16,19 0-9-16,-1 0-1 15,18 0-1-15,17 0 1 16,0 0-1-16,36-17 1 16,1-1 5-16,34 18 4 15,0-17 11-15,35-1 6 16,1 18 3-16,-1-17-2 0,18 17-5 16,0 0-1-16,18 0 6 15,-19 17 6-15,1 1 13 16,1-1 4-16,-18 1 0 15,17-1-4-15,-18 1-6 16,-17 0-3-16,0-1-12 16,-18 2-5-16,0-2-13 15,-34 1-5-15,-2-18-7 16,-34 0-14-16,-19 0-52 16,2 0-29-16,-54 0-72 15,0 0-52-15,-54-18 146 16</inkml:trace>
  <inkml:trace contextRef="#ctx1" brushRef="#br0" timeOffset="-212837.48">12669 14537 681 0,'35'-18'241'0,"35"1"-201"16,1 17-19-16,35-18-1 15,-1-1 1-15,2 19 1 16,16 0 0-16,18-17 24 16,1 17 8-16,-2 0 14 15,18 0 0-15,2 0-20 0,17-18-5 16,-19 18-7-16,19 0 2 15,-1 0 3-15,0 18 3 16,0-1-2-16,2-17-2 16,-20 19-2-16,20-1 1 15,-20-1 3-15,1 1 1 16,0-1-5-16,-19-17-3 0,-16 18-11 16,17-18-7-16,-17 0-8 15,-1 0-4-15,-18 0-16 16,2 0-38-16,-36 0-157 15,-1 0 140-15</inkml:trace>
  <inkml:trace contextRef="#ctx1" brushRef="#br0" timeOffset="-208959.67">17114 13389 556 0,'-17'-17'235'15,"-1"-1"-126"-15,1 1 1 16,-1-1-27-16,1 1 0 15,17-1-20-15,-18 1-11 16,18 17-23-16,-17-18-9 16,17 0-10-16,-19 0-3 15,19 1-7-15,0-1-1 0,0 1-2 16,0-1 0-16,0 18-2 16,19 0 1-16,-2 0 1 15,18 0 0-15,0 0 0 16,18 0 1-16,1 0 0 15,16 0 1-15,18 0-1 16,-18 18 1-16,37-18 1 16,-1 17 0-16,-1-17 6 15,1 18 1-15,18-1 2 16,-1 1 1-16,19 0-1 16,-20 0 2-16,2-1 7 15,17 18 6-15,0-17 19 16,1 17 6-16,16-18 5 15,-17 19-6-15,18-1-19 16,-18 0-9-16,18 1-11 16,0 17 1-16,-18-18 4 15,19-17 1-15,-19 17 1 0,0-18 1 16,-1 1 4-16,2 0 5 16,-1 0 6-16,0-1 1 15,-17 1-7-15,-18-1-4 16,-1-17-8-16,-16 18-2 15,-2-1-4-15,-15 1-1 16,-2 1-1-16,-34-19 2 16,-1 0 2-16,-18 0 1 0,1 0 7 15,-18 0 2-15,-18-19-2 16,18 19-2-16,-35-18-10 16,-1 1-5-16,-16-1-4 15,-36-17-2-15,-1 18-1 16,-17-19-1-16,1 1-3 15,-1 0 0-15,-35 17-4 16,17-17 1-16,-17-1 4 16,-18 1 2-16,18 0 5 15,-18 17 1-15,0-17-1 16,-1 18 1-16,2-2-1 16,-19 2 1-16,1-18 1 15,0 35 0-15,17-18 0 16,1 1 0-16,-1-18 1 15,18 35 1-15,-1-18-1 16,1-18 2-16,17 19-1 16,2-1-1-16,16 1 0 0,17-1-1 15,-16 18 1-15,34-18 0 16,1 1 1-16,16 17 0 16,2-18 1-16,16 0-1 15,19 18 1-15,-1-18-2 16,18 1-2-16,0 17-1 15,18 0-2-15,-1 0-1 0,19 0 2 16,16 0 0-16,2 17 1 16,16-17 0-16,1 0 1 15,16 18-1-15,2-18-1 16,-1 0 0 0,-52 18-1-16,-1-18 0 0,141 18 3 15,0-1 0-15,18 1 1 16,-53 0 1-16,18-1 0 15,0 1 1-15,-18-18-1 16,18 17 0-16,-1 1 1 16,1 0-1-16,0 0 0 15,1-1 0-15,-1 1-1 16,-1-18 0-16,-17 17 2 16,18-17 1-16,0 18 2 15,-18-18 2-15,0 17 0 16,1-17 1-16,-1 18 2 15,-18-18-1-15,0 0 0 0,1 17-3 16,-18-17-2-16,18 0 1 16,-37 0 1-16,2 0 3 15,-19 0 7-15,1 0 3 16,-18 0 2-16,-1 0-2 16,-16 0-6-16,-18 0-2 15,-18 0-7-15,0 0-4 16,-18 0-52-16,1-17-46 0,-2 17-161 15,-16 0 161-15</inkml:trace>
  <inkml:trace contextRef="#ctx1" brushRef="#br0" timeOffset="-205134.32">12316 14678 780 0,'-18'0'303'0,"-17"-18"-185"16,0 1-41-16,17-2-7 15,-17 2 2-15,16-1-20 16,2 1-13-16,-18-1-19 15,17 1-2-15,1-1-3 16,-1 1-1-16,1 17-5 0,17-18-2 16,0-1-4-16,0 2-3 15,0 17-4-15,0-18-2 16,0 18-3-16,17 0 1 16,18 0 1-16,-17 0 0 15,34 18 2-15,-15-18 2 16,15 17 3-16,1 2 2 0,18-19 8 15,-1 18 2-15,19-1 7 16,17-17 1-16,16 18 0 16,-15-1 0-16,16-17-4 15,1 18-1-15,17-1-4 16,-18-17 1-16,18 18 0 16,0 18 2-16,0-19 2 15,18-17 0-15,0 18-2 16,-18-1 0-16,18-17 6 15,0 18 3-15,-18-1 5 16,0-17 1-16,-17 18 2 16,18-18 1-16,-19 17 1 15,-52-17-2 1,-1 0-6-16,54 18-7 0,17-18-5 16,-53 0-1-16,-18 0-1 15,-17-18-1-15,-17 18 2 0,-18 0 1 16,-1 0 5-16,-17 0 3 15,0 0-1-15,-17-17 0 16,-19 17-10-16,-17-18-4 16,0 1-5-16,-18-1-1 15,-16 18 0-15,-2-17-2 16,-17 17-1-16,1-18 0 16,-19 1 0-16,-1 17 0 0,-16-19 0 15,0 2 1-15,0 17 1 16,-18 0 1-16,19 0 1 15,-19-18 0-15,0 18 0 16,18 0-1-16,0 0 1 16,-18 0 0-16,35 0 1 15,-34 0 2-15,34 0 2 16,0 18 3-16,-17-18 4 16,36 0 2-16,-1 0-2 15,0 17-1-15,36-17-3 16,-19 0-2-16,36 0-2 15,1 19-2-15,16-19-3 16,1 0 0-16,17 0-6 16,18 0-3-16,0 17-3 15,18-17-1-15,17 18 2 16,1-1 2-16,16-17 2 16,18 18 1-16,2-1 1 15,15 1 2-15,19-1 2 16,18-17-1-16,0 0 1 0,17 18 1 15,18-18 0-15,-1 0 5 16,19-18 5-16,16 18 0 16,-16 0 1-16,16 0 0 15,2-17-3-15,-1 17 1 16,-18 0 2-16,1 0 3 0,16-18 4 16,-33 18 1-16,-1 0-3 15,1 0-2-15,-20 0-5 16,1 0 1-16,-17 0-1 15,-18 0 0-15,-1-17-1 16,-34 17-1-16,-1 0-4 16,1 0-3-16,-36-18-10 15,0 18-18-15,-17 0-47 16,1 0-41-16,-19-17-86 16,0 17-64-16,-19 0 165 15</inkml:trace>
  <inkml:trace contextRef="#ctx1" brushRef="#br0" timeOffset="-196875.99">12175 13460 771 0,'70'0'295'0,"1"0"-195"16,17 0-10-16,-17 0 4 15,-1 0-13-15,0 18-23 16,1-18-14-16,17 17-14 15,1-17-6-15,-1 0-13 16,0-17-4-16,18 17-5 16,0-18-1-16,-18 1-1 15,18 17 0-15,-1-18 0 16,1 18 0-16,0 0 0 16,-1 0 0-16,-16 18 0 0,0-18 0 15,-2 0 0-15,2 0 0 16,-19 0 0-16,19 0 0 15,-2 0 0-15,2 0 0 16,-19 0 2-16,1-18 1 16,17 18 1-16,-35-17 1 15,0 17 2-15,0 0 1 0,-17-19-1 16,-1 19-3-16,0 0-22 16,-18 0-69-16,1-17 60 15</inkml:trace>
  <inkml:trace contextRef="#ctx1" brushRef="#br0" timeOffset="-186493.45">8028 17324 621 0,'0'0'249'0,"0"0"-128"16,18 0-94-16,-18 17-3 15,35-17 1-15,-18 18-2 16,20-18-13-16,-2 0-4 0,17 17-4 15,-17-17 2-15,1 0 22 16,17 0 16-16,-1 0 25 16,37 0 7-16,-19 0-13 15,36 0-13-15,-17-17-21 16,16 17-10-16,1 0-9 16,0 0-4-16,0 17-2 15,0-17 0-15,-18 0 7 16,17 18 8-16,2-18 15 15,-20 17 5-15,2-17-2 16,-19 0-6-16,19 19-15 16,-1-19-5-16,-18 0-6 15,2 0-3-15,-2 0 0 16,-18 0 0-16,-15 0 0 16,16 0-1-16,-36 0 1 15,18 0 1-15,-17 0 2 0,-1 0 2 16,2 0 4-16,-19 0 2 15,0-19 2-15,-19 19-1 16,2-17-4-16,-1 17-2 16,1-18-3-16,-18 18-1 15,0-17-1-15,-20 17 1 16,20 0 0-16,-17-18 0 16,-20 18 0-16,2-17 0 0,-1 17 0 15,1-18 0-15,-19 18 0 16,19 0 1-16,-18-17 1 15,0 17 0-15,-1-19 2 16,2 19 1-16,-2-18 0 16,2 18 1-16,-2-17-1 15,0-1 1-15,-16 18 10 16,17-17 5-16,17 17 9 16,-17-18 4-16,0 18-7 15,0-17-2-15,-1 17-7 16,19-18-4-16,0 18-7 15,16-17-3-15,-16 17-4 16,16 0 0-16,-16-19-2 16,18 19 0-16,16 0-1 15,1-17 0-15,0 17-1 16,17 0 1-16,-17 0-3 16,35 0 0-16,0 17-4 15,-19-17-1-15,38 19-1 16,-19-19 0-16,18 0 2 0,-1 17 1 15,18 1 3-15,0-18 1 16,36 0 2-16,-18 17 1 16,36-17 0-16,-2 0 1 15,-16 18-1-15,17-18 0 16,1 0 0-16,16 17 3 0,1 1 1 16,0-18 2-16,-18 17-1 15,18 1-1-15,17 1-1 16,-16-2 1-16,-2-17 0 15,1 18 1-15,0-18 1 16,17 17 1-16,-35-17 3 16,19 18 1-16,-20-18-2 15,19 17-2-15,-18-17-3 16,-17 18-1-16,-1-18-8 16,2 0-29-16,16 0-137 15,1-18-219-15,-2 18 246 16</inkml:trace>
  <inkml:trace contextRef="#ctx1" brushRef="#br0" timeOffset="-154722.72">16479 13408 605 0,'-52'-36'309'0,"52"36"-119"0,0 0-26 15,-18 0-7-15,18 0-39 16,0 0-17-16,0 0-15 16,0 0-2-16,0 0-6 15,0 0-2-15,0 0-14 16,0 0-13-16,18 17-21 15,-1 37-9-15,-17-37-14 16,18 18-3-16,-1 1 0 16,1-19-1-16,18 2 0 15,-18-2 1-15,-1-17-1 16,18 18 2-16,0-18 0 16,-17-18-1-16,18 18 2 15,-1-17-1-15,-18-2 1 16,18 2 0-16,-17-19 1 15,-1 19 2-15,2-1 2 0,-1 1 3 16,-18-18 6-16,0 16 3 16,0 2 1-16,0-18-1 15,0 17-7-15,0 1-5 16,0-1-7-16,0 1-2 16,0 17 0-16,0 0-1 15,0 0 0-15,0 0 0 16,0 0 0-16,0 0 0 15,0 0 0-15,0 0 0 16,-18 17 0-16,-1 36 0 0,19-36-2 16,-17 18 2-16,-1 1 0 15,1-18 1-15,-1 17 1 16,1-18 1-16,17 1 1 16,-18 0 1-16,1-1 1 15,-19 2 0-15,18-19 2 16,1 0-1-16,-18-19 1 15,17 19 0-15,-17-35 1 16,-1 17 0-16,18 1 1 16,-17-18 0-16,18 0-2 15,-1-1-3-15,-17 1-2 16,18 0-1-16,-2 17-1 16,2 1 0-16,17 17 0 15,-18-18 1-15,1 18-1 16,-1-18 1-16,18 18 0 0,0 0-1 15,0 0-1-15,0 0-2 16,0 0 2-16,0 0 1 16,0 0 0-16,0 0 3 15,0 18-2-15,35 17 1 16,-17-17-2-16,-18-18 0 16,17 17 0-16,2 1 0 15,16-1-1-15,-18 18 1 16,18-16 0-16,0-2 0 0,2-17 0 15,-2 18 1-15,0-1 1 16,-18-17-1-16,18 0 1 16,-17 0 0-16,0 0 0 15,0 0 1-15,-1 0 2 16,1 0 2-16,-18-17 6 16,0-1 1-16,17 1 4 15,-17-19-2-15,0 18-2 16,18-17-2-16,-18 18-1 15,0-18-1-15,0 17-5 16,0 0-1-16,17 0-3 16,-17 1-1-16,0 17 0 15,18 0 0-15,-18-18 0 16,0 18 0-16,0 0-1 16,0 0 1-16,0 0-1 15,0 0 0-15,0 18-1 0,0-1 1 16,-18 37 0-16,18-37 1 15,-17 18 0-15,17-17 0 16,-18 17 0-16,1 1 1 16,-1-19 1-16,1 1 0 15,-19 17 1-15,1-18-1 16,17-17 2-16,-17 18 0 0,-17-18-1 16,15 0 2-16,2-18-1 15,0 1 1-15,0-1-1 16,18-17 0-16,-19 18-1 15,18-19-1-15,1 1-1 16,17 0-1-16,-18 17 0 16,1-17 0-16,17 35-1 15,0-18 1-15,0 0 0 16,-18 18 1-16,18 0-1 16,0-17 1-16,0 17-2 15,18 0 1-15,-18 0-1 16,0 0-1-16,0 0 2 15,0 0-1-15,0 0 0 16,0 0 0-16,17 17 0 16,36 19 0-16,-36-18 1 15,2-1 0-15,-2 1 0 16,1 17 0-16,17-18 0 16,-18 1 0-16,18-18 0 15,2 17 0-15,-20 2 0 0,18-19 0 16,0 0 0-16,-17 0 1 15,17 0 1-15,-17 0 0 16,17 0 0-16,-17 0 0 16,-1-19 0-16,-17 19 1 15,18-17 0-15,-18-1 1 16,0 18-3-16,0-17 0 16,0 17-1-16,0-18-2 0,0 18-3 15,0 0-23-15,-18 0-69 16,18 18-65-16,0-18 94 15</inkml:trace>
  <inkml:trace contextRef="#ctx1" brushRef="#br0" timeOffset="-146762.42">16886 14537 476 0,'-18'-18'253'0,"18"18"-59"16,0-17-40-16,-17 17-32 16,17-18-20-16,0 18-18 15,0 0-8-15,0 0-13 16,0 0-8-16,0 0-13 15,-18 0-7-15,18 18-12 16,18-1-5-16,-18 36-7 16,17-36-2-16,1 18-3 15,-1-16-2-15,1-2-2 0,-1 18 0 16,1-17 0-16,18-1-1 16,-1 1 3-16,-18-1 1 15,18 1 5-15,18-18 3 16,-17 0 7-16,-1 0 4 15,0 0 11-15,-17-18 2 16,18 1 1-16,-19-1-4 16,1-17-12-16,-1 18-4 0,-17-18-1 15,18 16 0-15,-18-16 4 16,0 0 2-16,0 18-3 16,0-1-2-16,0 18-5 15,0-17-2-15,0 17-2 16,-18 0-1-16,18 0-4 15,-17 0 0-15,17 0-2 16,-18 0-1-16,18 17 2 16,0 1 1-16,0-1 1 15,-17 1 1-15,17-1-2 16,-19 1-1-16,19 18-1 16,-17-1 1-16,-1 0-1 15,1-18 1-15,-1 18 0 16,1-17 0-16,-1-18 1 15,0 18 0-15,0-18 1 16,0-18 0-16,1 18-1 0,17-18 0 16,-18 1-2-16,1-1 0 15,-1-17 0-15,18 18-1 16,-17-18 0-16,-1 16 0 16,18-16 0-16,-17 18-1 15,-2-1 1-15,19 1 0 16,-17-1 0-16,17 1 0 15,-18 17 0-15,18-18 0 16,-17 18 0-16,17-19 1 16,0 19-2-16,0 0 0 0,0 0-1 15,0 0-3-15,0 0 1 16,0 19-1-16,0-1 2 16,35 17-1-16,-35 0 2 15,17-18-1-15,2 1 0 16,-2 18 1-16,1-19-1 15,17 1 1-15,-18-18 0 16,18 17 0-16,1 1 1 16,0-18 0-16,-1 0 1 15,-18 17 0-15,18-17 2 16,-16-17 0-16,-2 17 0 16,1 0 0-16,-1-18 0 15,1 18 0-15,-1-17 0 16,-17-1 0-16,18 1 0 15,-1-2-1-15,-17 2-1 0,18-1 0 16,-18 18 1-16,0-17 0 16,0-1 1-16,0 1 0 15,0 17-1-15,0 0 0 16,0 0 0-16,0 0 0 16,0 0 0-16,0 0 0 15,0 0-1-15,-18 0 0 16,18 17-1-16,-35 18 1 15,18-17 0-15,17 18 2 0,-35-19 8 16,17 1 2-16,1-1 6 16,-2 1 1-16,-16-1-3 15,18 1-2-15,-1-1-5 16,-17-17-3-16,17 0-3 16,0 0 0-16,0 0-1 15,1-17 1-15,-1-1-2 16,1 1-1-16,-1-1-1 15,1 1 0-15,17-18-1 16,-18 16-1-16,18 2 1 16,-17-18-1-16,17 17 1 15,0 18 1-15,0-17 0 16,-19 17 0-16,19 0 0 16,0-18 0-16,0 18 0 15,0-17 0-15,-17 17 0 16,17 0-1-16,0 0 0 15,0 0 1-15,0 0 0 0,0 17 1 16,17-17-1-16,2 53 1 16,-19-36-1-16,17 18 0 15,-17-16 0-15,18-2 0 16,-1 18-1-16,1-35 1 16,17 18-1-16,0-1 1 15,1 1 0-15,-1-1 0 16,0-17 0-16,0-17 0 0,1 17 0 15,-18-18 0-15,-1 18 1 16,18-17 0-16,-35 17 1 16,18-18 0-16,-1 1 1 15,-17-1-1-15,18 1-1 16,-18-2 2-16,0 2-2 16,18 17 0-16,-18-18 0 15,0 18 0-15,0-17-1 16,0 17 0-16,0-18 0 15,0 18 1-15,0 0-1 16,0 0 1-16,0 18-1 16,-18-18 1-16,18 17 0 15,-18-17 0-15,18 35 0 16,-17-16 0-16,-1 16 1 16,1-18-1-16,-18 1 1 15,17-1 0-15,1 1-1 0,-2-1 2 16,19 1-1-16,-17-18 0 15,-1 0 1-15,1 0 0 16,-1-18-1-16,-17 18 1 16,17-17-2-16,0-1 1 15,-17 1-2-15,17-1 1 16,1 1-1-16,-1-18 0 16,1 35 0-16,17-19-1 15,-18 2 1-15,1-1-1 16,17 1 0-16,-19-1 0 0,19 18 0 15,0-17 0-15,-17 17 0 16,17-18-1-16,0 18 2 16,0-17 0-16,0 17 0 15,0 0 0-15,0-18-2 16,0 18 0-16,0 0-2 16,0 0-1-16,0 0 1 15,0 18 1-15,0-1 0 16,36 36 1-16,-19-36 0 15,1 18 1-15,-1-16 1 16,18 16-1-16,-17 0 1 16,17-18 0-16,1 1 0 15,-18 17 1-15,17-17-1 16,0-18 0-16,-18 18 1 16,19-18 0-16,-18 0 0 0,-1 0 1 15,1 0 0-15,-1 0 1 16,-17-18 0-16,18 0 0 15,-18 0 1-15,0 1-1 16,0-18 0-16,0 17 0 16,0 1-2-16,0-1 1 15,0 1-1-15,0-2 1 16,0 19-1-16,0-17 1 16,-18 17 0-16,18 0-1 0,0 0 1 15,-17 0-1-15,17 17 0 16,-18-17 0-16,1 19 0 15,-1-19 0-15,-18 17 0 16,1-17 1-16,18 18-1 16,-18-1 0-16,-19-17 0 15,19 18 0-15,17-18-1 16,-17 0 1-16,18 0 0 16,-1 0-1-16,1-18 1 15,-2 18 0-15,2-17-1 16,-1-1 0-16,1 1-2 15,17-2 0-15,-18 2 0 16,18-1-2-16,0 1-2 16,0 17-1-16,0-18-14 15,0 1-21-15,18-1-50 16,-18 18-31-16,17-17-86 16,1 17-69-16,-1 0 180 0</inkml:trace>
  <inkml:trace contextRef="#ctx1" brushRef="#br0" timeOffset="-144298.12">17450 14643 197 0,'0'0'115'16,"0"0"-10"-16,0 0-18 16,0 0-32-16,0 0-6 15,0 0-1-15,0 0 6 0,0 0 9 16,0 0 5-16,-18-19-3 15,18 19-1-15,-18 0-1 16,-17 0-2 0,18 0-4-16,-1 0-6 0,1 19-12 15,-1-19-7-15,-18 0-13 16,19 0-5-16,-18 0-7 16,0 0-1-16,-1 17-2 15,18-17 2-15,-17 0 4 16,17 18 5-16,1-18 9 15,-1 0 4-15,1 0-1 16,17-18-3-16,0 1-10 16,0-2-6-16,0 2-4 15,0-1-2-15,0 1 1 16,0-1-1-16,0 1 2 16,0-1-1-16,0 18 2 0,0-17 1 15,0 17 2-15,0 0 0 16,0 0 1-16,0 0-1 15,0 0 0-15,0 0 0 16,0 0-2-16,0 17 0 16,35 18-3-16,-35-35 0 15,17 18-1-15,1-18-1 16,-1 0 1-16,19 17 2 16,-18-17 1-16,0 18 0 15,-1-18 0-15,1 0 0 0,-1 0-1 16,1 0 0-16,-1 0 1 15,-17 0-1-15,19 0-11 16,-19-18-41-16,17 18-161 16,-17-17 142-16</inkml:trace>
  <inkml:trace contextRef="#ctx1" brushRef="#br0" timeOffset="-105057.61">16303 13389 80 0,'0'0'73'0,"0"-17"27"16,-17 17-7-16,-1-18-23 15,18 18-15-15,-17-17-29 16,17 17-9-16,0-18-8 15,17 18-4-15,-17-17-3 16,0 17 0-16,0-18-1 16,0 18 0-16,-17-17 0 15,17 17 0-15,0 0 1 16,0 0-1-16,0 0 0 16,0 0-1-16,0 0 0 15,0-18 0-15,0 18 24 16,0 0 19-16,17 0 22 15,-17 0 9-15,0 18-10 16,18-18-13-16,-18 0-15 0,0 17-4 16,35 18-10-16,-18-17-6 15,-17-1-5-15,19 1-2 16,16-1 8-16,-18-17 9 16,1 19 14-16,17-2 2 15,-18 1-6-15,20-1-8 16,-20-17-15-16,1 18-5 15,-1-1-4-15,1-17-1 16,-1 0 1-16,1 0 0 0,-1 0 7 16,1 0 5-1,0 0 11-15,0-17 2 0,-1-1-5 16,18 1-7-16,-17-1-10 16,-1 1-3-16,1-2-2 15,-1 2 0-15,2-1 2 16,-19 1 2-16,18-1 7 15,-18 18 1-15,0-17 4 16,17 17 0-16,-17 0-4 16,0 0-2-16,-17 0-5 15,17 0-2-15,0 0-3 16,0 0-1-16,0 0-1 16,0 0 1-16,0 0-1 15,0 0 0-15,0 0 1 16,0 0-1-16,0 17 1 15,-18 18 0-15,-1-17 1 0,2-1 0 16,-1 2 1-16,-17-2-1 16,18-17 3-16,-18 18 6 15,-1-1 21-15,1 1 8 16,17-1 20-16,-17-17 3 16,0 18-8-16,-1-18-6 15,1 0-21-15,0 0-9 16,17 0-14-16,-17 18-4 15,18-18-6-15,-2 0-18 16,2 0-79-16,17 0-75 0,-18-18 107 16</inkml:trace>
  <inkml:trace contextRef="#ctx1" brushRef="#br0" timeOffset="-103627.78">17414 14589 352 0,'0'0'197'16,"0"0"-25"-16,0 0-49 0,0 0-42 15,0 0-22-15,0 0-29 16,0 0-5-16,0 0 5 15,0 18 7-15,-17-1 13 16,-18 19 0-16,17-18-7 16,-17-1-10-16,-1 1-15 15,1-18-5-15,-17 17-5 16,-2-17-3-16,19 18-3 16,0-18-1-16,0 0 0 15,0 0-1-15,16-18 0 16,-16 18 0-16,18-17 0 15,-18-1 1-15,35 1-1 16,-18-1 0-16,18 1 1 16,0-2 0-16,0-16 2 15,0 18 0-15,18-18 1 16,-18 17-1-16,17 1 1 16,-34-1 0-16,17-1 6 0,0 2 3 15,0 17 2-15,0 0 1 16,0 0-5-16,0 0-2 15,0 0-5-15,0 0-1 16,0 17-2-16,17 2 0 16,36 16 0-16,-36-17 1 15,2-1 1-15,-2 18 1 16,1-17 1-16,-1-1 0 16,1 2 3-16,17-2 1 0,-18 18 4 15,19-35 1-15,0 18 0 16,-1-18 0-16,0 17-1 15,-18-17 1-15,19 0-3 16,-18 0 0-16,17 0-4 16,-18 0 0-16,1 0-1 15,-1-17 0-15,-17-1 0 16,18 18 1-16,-18 0-1 16,18-17-1-16,-18 17 0 15,0-18 0-15,0 1 1 16,0-2 0-16,0 19 1 15,0-17 1-15,0 17-1 16,-18-18 0-16,18 18-2 16,-18 0 0-16,18 18 0 15,-17-18 1-15,17 17 5 16,-18 2 3-16,18-2 5 16,-17 1 2-16,-1-1 2 0,1 1 0 15,-1-1 0-15,18 18 1 16,-17 1 0-16,-2-18 1 15,2-1 1-15,-18 1-1 16,17 0-4-16,-17-18-4 16,-1 17-7-16,18-17-4 0,1 0-4 15,-18 0-2-15,35-17-12 16,-18 17-19-16,1-18-77 31,17 18-58-31,0-18 98 0</inkml:trace>
  <inkml:trace contextRef="#ctx1" brushRef="#br0" timeOffset="-102294.85">17009 13408 281 0,'0'0'163'16,"0"0"-26"-16,-17 0-34 15,17 0-43-15,0 0-22 16,0 0-21-16,0 0-1 16,-19-19 15-16,19 19 8 0,0 0 11 15,-17 0 0-15,17-17-11 16,-18 17-6-16,-17-18-9 16,18 36-1-16,17-18 1 15,-18 0 3-15,18 17 11 16,-17-17 6-16,-1 0 1 15,-1 19-4-15,2-19-13 16,-18 17-4-16,17-17-5 16,1 18 1-16,-18-18 5 15,17 0 1-15,-18 0-2 16,19 0-2-16,-1 0-10 16,1 0-5-16,-18 0-4 15,17-18-2-15,1 18 0 16,-2-17 0-16,1 17-1 15,1-19 0-15,-1 2 0 0,1-1 0 16,-1-17 0-16,18 18 0 16,-17-1-1-16,17 1 0 15,0-19 1-15,0 18 0 16,0 1 0-16,0-1 0 16,-18 1 4-16,18-1 2 15,0 18 4-15,0-18 2 16,0 18 2-16,0-17 0 15,0 17-1-15,0 0-1 0,0 0-3 16,0 0-2-16,0 0-4 16,0 17-1-16,18 1-1 15,-18 35-1-15,17-36 0 16,-17 1 1-16,18 18-1 16,-1-1 1-16,-17-18-1 15,18 18 1-15,-1-17 0 16,1-1 0-16,1 2 0 15,-2-2 1-15,1 1-1 16,-1-1 2-16,1-17 5 16,-1 18 5-16,18-18 12 15,1 0 4-15,-18 0 2 16,17-18-3-16,0 18-10 16,0-17-5-16,-18-1-7 15,2 1-1-15,-1-19-2 0,-1 18 0 16,1 1-1-16,-1-1-2 15,-17 1-7-15,0-1-5 16,18 1-33-16,-18-1-27 16,17 0-91-16,-17 18-68 15,18 0 144-15</inkml:trace>
  <inkml:trace contextRef="#ctx1" brushRef="#br0" timeOffset="-101013.06">17414 14748 130 0,'18'-70'126'0,"-18"70"39"16,0-18-22-16,18 1-41 15,-18-2-27-15,0 19-30 16,0-17-3-16,0 17 7 16,0 0 8-16,0-18 13 15,-18 18 1-15,18 0-3 16,0 0-6-16,-18 18-14 16,18-18-6-16,0 17-14 15,-17-17-7-15,17 19-8 16,-18-2-2-16,18 1-2 15,-17-1 1-15,-1 1 3 16,1-18 0-16,-1 17-2 16,1 1-1-16,-2-18-4 15,-16 0-1-15,18 0-2 16,-18 0 0-16,-1 0 0 16,18 0 0-16,-17-18 0 15,17 1 0-15,1 17-1 0,-1-18 0 16,1 18 0-16,-1-17-2 15,1-1 1-15,17 18 0 16,-19-17 1-16,2 17 2 16,17-19 3-16,-18 19 3 15,18-17 4-15,-17 17 2 16,17-18-3-16,0 18-3 16,0-17-5-16,0 17-1 0,0 0-4 15,0 0 0-15,17-18 0 16,-17 36 0-16,0-18 1 15,18 0 0-15,-18 17 0 16,17-17 0-16,2 18 0 16,-2-1-1-16,-17 2 0 15,18-2 0-15,-1 1 0 16,1-18 0-16,-1 17 0 16,1 1 0-16,17-18 0 15,-17 17 0-15,18-17 1 16,-1 18 1-16,-18-18-1 15,18 0 0-15,-16 0 1 16,-2 0 0-16,18 0 0 16,-17-18 1-16,-1 1 1 15,18 17-1-15,-17-18 0 16,0 1 1-16,0-1-1 16,-1 1 1-16,-17-2 0 0,18-16 0 15,-18 18 0-15,0 17 1 16,0-18 0-16,0 1 0 15,0 17 0-15,0 0-1 16,-18 0 0-16,18 0-1 16,-17 0-2-16,17 0 1 15,-18 0-1-15,0 17 1 0,0-17-1 16,1 18 1-16,17-1 0 16,-18 18 0-16,1-16 3 15,-1-2 4-15,-17 1 14 16,18-1 6-16,-19 1 8 15,1-1-3-15,17 1-13 16,-17-1-6-16,-1-17-12 16,-17 0-2-16,36 0-7 15,-1 0-12-15,1-17-47 16,-1-1-36-16,1 1-122 16,17-18 137-16</inkml:trace>
  <inkml:trace contextRef="#ctx1" brushRef="#br0" timeOffset="-100024.49">16921 13513 304 0,'17'0'139'0,"-17"18"-35"16,0-18-37-16,18 0-20 16,-18 0-1-16,0 0-11 0,0 0 12 15,0 0 25-15,0 0 13 16,0 0 13-16,0 0-9 16,0 0-15-16,0 0-6 15,-18 0-15-15,1 0-8 16,-18 0-13-16,17 0-7 15,1 0-6-15,-20 0 1 16,20 0 0-16,-18 0 0 16,0 0-3-16,0 0-4 15,17 0-4-15,-18-18-2 0,19 18 0 16,-1-18 2-16,1 18 2 16,-1-17 2-16,1-1 4 15,-1 1 1-15,1-1 2 16,17 1-1-16,-19 17-3 15,1-19-3-15,1 19-5 16,-1 0-2-16,1 0-4 16,-1-17-1-16,1 17-1 15,17 0 0-15,-18 0-1 16,1 0-1-16,17 0-2 16,0 17-1-16,0-17 0 15,17 19 0-15,-17-2 1 16,18 1 1-16,-18-18 0 15,17 35 1-15,1-18-1 16,-1 1 1-16,18 0-1 0,-17-18 1 16,18 17 0-16,-1-17 2 15,-17 0 0-15,17-17 1 16,0-1 2-16,1 0 1 16,-1 1 0-16,0-1 1 15,0 1 0-15,-18-1 1 16,-17 1 0-16,19-2 0 15,-19 2-1-15,0-1-2 0,18 1-1 16,-18-1-2-16,-18 18-1 16,18-17-3-16,0 17-36 15,0 0-43-15,0 0-157 16,0 0 153-16</inkml:trace>
  <inkml:trace contextRef="#ctx1" brushRef="#br0" timeOffset="-93278.53">19196 13919 437 0,'0'-17'260'16,"0"-1"-20"-16,0 18-32 15,0-17-49-15,0 17-23 16,0-19-26-16,0 19-10 16,0-18-8-16,-17 18-7 15,17 0-8-15,0 0-3 16,0 18-15-16,0 1-7 16,-18-2-19-16,18 18-9 0,-18-17-11 15,0 34-5 1,1-16-4-16,17 17-1 0,-18-18-2 15,1 17 0-15,-1 2 0 16,18-19 0-16,0 0 0 16,0 0 1-16,0 1 0 15,18-1 0-15,-18 0 0 16,17-17-1-16,1-1 0 16,-1 20-1-16,1-37 0 15,0 17 1-15,0-17 1 16,-1-17-1-16,1 17-1 15,0-18-12-15,-18-1-35 16,17 2-18-16,1-18-33 16,-18 17-11-16,17 1-6 15,-17-1-11-15,18-18-66 16,-18 19-64-16,-18-1 163 0</inkml:trace>
  <inkml:trace contextRef="#ctx1" brushRef="#br0" timeOffset="-93027.68">19003 14095 402 0,'0'0'230'16,"-19"18"-27"-16,19-18-18 0,0 0-31 16,0 17-12-16,19-17-10 15,-19 0-13-15,17 0-34 16,1 0-19-16,-1 0-43 15,1-17-14-15,17 17-7 16,0 0-2-16,-17-18 0 16,17 18-3-16,1-17-40 15,-1 17-42-15,0-18-181 16,1 1 170-16</inkml:trace>
  <inkml:trace contextRef="#ctx1" brushRef="#br0" timeOffset="-92390.69">19725 13989 397 0,'0'36'255'0,"-17"-36"4"15,17 18-51 1,0-18-47-16,0 0-23 0,-18 17-26 16,18 1-6-16,-17-18-18 15,-1 17-6-15,18 1-16 16,0-1-8-16,-17 1-16 15,17-1-6-15,0 2-16 16,0-19-5-16,0 18-6 16,-18-1-3-16,36 18-3 15,-18-17-2-15,0-1 0 16,17 18-1-16,-17-35 0 16,18 19 1-16,-18-19 0 15,17 0 1-15,1 0 2 16,-18-19-1-16,17 2 1 15,-17-1 0-15,0 1 0 16,18-18-1-16,-1 17 0 0,2 1 1 16,-2-1 5-16,-17-18 7 15,18 36 11-15,-1-18 6 16,-17 1 5-16,18 17 0 16,-18 17-4-16,0-17-2 15,0 0-8-15,0 18-5 16,0-1-8-16,0 2-3 15,0 16-3-15,0-17-1 16,0 17-3-16,0 0 0 0,0 1-3 16,0-19-3-16,0 18-20 15,0-17-79-15,0-1-75 16,17 1-58-16,-17-1 123 16</inkml:trace>
  <inkml:trace contextRef="#ctx1" brushRef="#br0" timeOffset="-91807.34">20044 14289 506 0,'17'0'270'0,"-17"0"-73"15,0 0-58-15,0 18-64 16,0 18-24-16,0-19-18 15,0 18 1-15,-17 0-4 0,17 0-2 16,-18 19-6-16,1-1-5 16,17 18-7-16,-18-19-3 15,18 1-3-15,-17 0-1 16,17-18 2-16,0 1 2 16,-19-19 7-16,19-17 6 15,0 0 8-15,19 0 0 16,-19-17 7-16,17-1 4 15,1-17 15-15,-1-19 10 0,1-16 21 16,17-1 4-16,-17 1-5 16,17 0-5-16,-17-1-23 15,-1 18-12-15,19 17-18 16,-1 1-5-16,-17 0-13 16,17 18-1-16,-17-1-2 15,-1 1 6-15,1 17 18 16,-1 0 3-16,1 0 6 15,-18 0-3-15,0 17-13 16,0 1-2-16,0-1-4 16,0 18-1-16,-18 0-4 15,1 19-2-15,-1-19-2 16,1 0-2-16,-18 1 0 16,17-18 0-16,-18 17 0 15,1-18-1-15,17-17-2 16,1 0-2-16,17 0-15 15,-18 0-17-15,18-17-51 0,0-1-32 16,-17-17-78-16,34-1-56 16,1 18 161-16</inkml:trace>
  <inkml:trace contextRef="#ctx1" brushRef="#br0" timeOffset="-90796.61">20574 13848 602 0,'17'0'322'0,"1"0"-62"16,-18 0-22-16,17 19-42 15,-17-19-19-15,0 0-34 16,0 17-25-16,0 18-35 16,0-17-15-16,-17 17-28 15,17 0-7-15,-18 18-14 16,18-18-7-16,-17 18-7 0,17 1-2 15,-18-2 0 1,18-17 0-16,-19 0-1 0,2 19 0 16,17-19-2-16,-18-18-3 15,18 18-11-15,0-16-13 16,-17-19-37-16,17 18-21 16,17-18-51-16,-17 17-32 15,0-17-65-15,18-17-30 0,-18 17-43 16,17-18 13-16,-17 18 97 15,19 0 54-15,-1-19 109 16,-18 19 38-16,17-17 40 16,-17 17 21-16,18 0 43 15,-1-18 10-15,1 18 3 16,-1 0-4-16,-17-17-6 16,18 17 2-16,-1 0 3 15,2-18-4-15,16 18-16 16,-18-17-13-16,1 17-23 15,-1-18-7-15,1 1-5 16,-1-2-2-16,1 2-1 16,1-1-2-16,-2 1-4 15,1-1-1-15,-1 1-1 16,1-1-1-16,-1 1-7 16,1-1-4-16,-18-1-8 15,17 2-4-15,-17 17 1 0,0-18 2 16,0 18 8-16,-17 0 2 15,17-17-4-15,-18 17-4 16,1 0-7-16,-1 0-1 16,1 17 3-16,-1-17 2 15,1 18 4-15,-2-1 2 16,1 2-1-16,1-1 1 16,-1-1-3-16,-17 1-2 0,35-1-5 15,-17 1-3-15,-1-1 0 16,18 1 1-16,0-1 4 15,0 2 2-15,0-2 6 16,0 18 0-16,0-17 1 16,18-1-3-16,-1 1-3 15,1 18-2-15,-1-18-4 16,-17-1 0-16,18 1-4 16,-1-1-1-16,1 1-2 15,18-18-1-15,-18 17 0 16,-1-17-1-16,1 0-1 15,-18 0-1-15,17-17-15 16,1 17-20-16,-18 0-62 16,0-18-53-16,0 18-306 15,0-17 303-15</inkml:trace>
  <inkml:trace contextRef="#ctx1" brushRef="#br0" timeOffset="-74163.63">13815 9490 589 0,'0'-18'221'16,"0"1"-155"-16,-18-1-10 15,1 1 10-15,-1 17 0 16,1-18 3-16,-19 1 4 0,36-2 6 15,-35 19-5-15,17-17-21 16,1-1-10-16,-1 1-19 16,1-1-8-16,-1 18-5 15,1-17-2-15,-2 17-2 16,2 0-2-16,-1 0-2 16,0 0-1-16,1 0-1 15,-1 17 1-15,1-17 0 16,17 18 0-16,-18-1 4 15,1 1 2-15,-2 18 0 16,2-19 0-16,-1 18-3 16,1 0-1-16,17 0-2 15,-18 3-1-15,18 14 0 16,0 1 0-16,0-17-1 16,0 16 0-16,0 1 0 0,0 1 0 15,0-2 1-15,18 1 0 16,-18 0 2-16,0 0 1 15,0-1 5-15,-18 2 3 16,18-1 6-16,0-18 3 16,0 18 7-16,0-18 2 15,0 0 6-15,0-17 1 16,0-1-3-16,0 1-5 0,-17-1-8 16,17 2-3-16,0-19-5 15,0 18-2-15,17-18-2 16,-17 0-1-16,0 0-3 15,0 0-1-15,0 0-1 16,0-18-1-16,18 18-1 16,34-19 0-16,-33 19-1 15,16-17 0-15,-18-1 0 16,18 1-2-16,1 17 1 16,0-18 0-16,-1 18 1 15,17-17-1-15,-17-1 1 16,1 1 0-16,-1 17 1 15,0 0 0-15,-17 0 2 16,-1 0 0-16,1 0 2 16,-18 0 2-16,0 0 1 15,-18 0 1-15,18 17 0 16,-17-17-1-16,-1 18-2 16,1-1-1-16,-18-17-2 0,-1 18 0 15,18-1-1-15,-17 1-1 16,18-1 0-16,-18 2-1 15,0-1 0-15,16-1-1 16,2 1 0-16,-1-18 1 16,-17 17 0-16,17 1 0 15,1-18 0-15,17 17 0 16,-18-17-1-16,1 0 1 16,17-17-1-16,-19 17 0 15,19 0 0-15,0-18 1 0,0 18-1 16,0 0 1-16,0-17 1 15,0 17-1-15,-17 0 1 16,-1 0-1-16,18-18 0 16,0 18 0-16,0-17-2 15,0 17 0-15,0-18 0 16,0-18 0-16,0 18 1 16,0-17 0-16,18 0 1 15,-18-18 0-15,0 0 0 16,0 1 1-16,0-20-1 15,0 20 1-15,-18-19-1 16,18 18 0-16,-17-17 1 16,17 17-1-16,0-18 0 15,-18 19 0-15,18-19 0 0,0 36 0 16,0-18 0-16,0-2 0 16,0 20 0-16,0 0 0 15,0-1 0-15,0 1 0 16,0 0 0-16,0 0 0 15,-17 18 0-15,17-1 0 16,0 0 0-16,0 0-1 16,0 18-1-16,0 0-2 15,0 0-1-15,0 0 1 16,17 18 1-16,-17 0 0 0,18 0 0 16,-1-1 0-16,1 1 0 15,18 17 0-15,-1-18 0 16,0-17 0-16,0 35 2 15,0-35 0-15,1 0 1 16,-1 19 1-16,-17-38-7 16,17 19-41-16,-18-17-128 15,19-18-108-15,-36 17 162 16</inkml:trace>
  <inkml:trace contextRef="#ctx1" brushRef="#br0" timeOffset="-73520.78">10251 9314 692 0,'0'-18'277'0,"0"18"-171"0,17 0-17 16,-17 18 1-16,0-1 2 16,0 1-6-16,0 18-6 15,0 16-13-15,0 1-8 16,0 2-15-16,19 15-7 15,-19 18-20-15,0 0-8 16,18-17-4-16,-18 17-1 0,0-35-2 16,18 17-2-16,-18-35-8 15,0 1-18-15,17 0-70 16,-17-19-57-16,0-17 91 16</inkml:trace>
  <inkml:trace contextRef="#ctx1" brushRef="#br0" timeOffset="-73280.76">10693 9826 378 0,'0'71'183'16,"0"-18"-97"-16,17 18 2 15,-17-19 11-15,0 19-11 16,0-18-2-16,0 0-21 0,0-18-20 16,0 1-34-16,0-19-19 15,18-34-174-15,-18-1 132 16</inkml:trace>
  <inkml:trace contextRef="#ctx1" brushRef="#br0" timeOffset="-72786.55">10869 9650 203 0,'18'17'150'0,"-18"-17"12"16,0 19-13-16,0-19-23 15,0 17-8-15,0-17-12 0,0 35-6 16,0-17-28-16,0 17-15 15,17 0-15-15,-17 1-3 16,19-18 1-16,-2 17 5 16,1 0 14-16,-1-18 8 15,1-17 12-15,17 18-5 16,-18 0-17-16,1-18-10 16,0 18-14-16,-18-1 2 15,0 1 1-15,0-1-3 16,-18 1-9-16,0-1-7 0,-17 1-9 15,0-18-3-15,0 0-5 16,-1 0-17-16,19 0-80 16,-1-35-44-16,1 17-109 15,17-17-67-15,0 0 208 16</inkml:trace>
  <inkml:trace contextRef="#ctx1" brushRef="#br0" timeOffset="-72521.94">11293 9208 482 0,'17'-35'245'0,"1"17"-58"16,-18 18-23-16,17 0-13 16,-17 0-1-16,0 35-11 15,0 1-6-15,0 17-23 16,0-1-16-16,-17 19-35 0,17-18-16 15,-18 37-26-15,18-20-8 16,0 1-8-16,0-1 0 16,18-17-2-1,-1 0-6-15,1-18-29 0,-1 0-45 16,2-17-166-16,16 17 160 16</inkml:trace>
  <inkml:trace contextRef="#ctx1" brushRef="#br0" timeOffset="-72381.63">11380 9985 436 0,'19'-18'225'0,"33"1"-79"16,-16-1-53-16,-1 18-67 16,-17-17-72-16,17-1 32 15</inkml:trace>
  <inkml:trace contextRef="#ctx1" brushRef="#br0" timeOffset="-71827.99">12121 9967 818 0,'18'0'331'0,"-18"0"-194"15,17 18-13-15,2-18 25 16,-1 0-7-16,17 0-12 16,0 0-9-16,18 18-23 15,-18-18-18-15,35 0-24 0,-16 0-13 16,-19 0-21-16,0 0-5 16,18 0-9-16,-36-18-2 15,19 18-5-15,-1-18-8 16,-17 1-52-1,-1-1-42-15,1 1-136 0,-1 17-162 16,1-18 257-16</inkml:trace>
  <inkml:trace contextRef="#ctx1" brushRef="#br0" timeOffset="-71258.86">10693 9527 1077 0,'0'0'386'0,"17"0"-323"16,1 0-41-16,-18-20-83 16,0 20-32-16,17 0-46 15,-17 0-17-15,0-17-27 16,19 17 119-16</inkml:trace>
  <inkml:trace contextRef="#ctx1" brushRef="#br0" timeOffset="-69258.3">16868 10144 483 0,'0'18'267'0,"0"-18"-20"0,18 18-34 15,17-1-42-15,0 1-19 16,1 34-42-16,-19-16-8 15,18 17-5-15,-17-1-4 16,-18 20-20-16,0-2-14 16,-35-18-25-16,17 19-6 15,-35-18-10-15,0-18-11 0,1 1-68 16,-20-18-56-16,20-18-164 16,-19-18 169-16</inkml:trace>
  <inkml:trace contextRef="#ctx1" brushRef="#br0" timeOffset="-68473.86">14591 9880 748 0,'0'0'269'0,"18"17"-224"16,-18 1-12-16,0-1 0 15,0 18-11-15,17 1-8 16,-17-18 6-16,0 17 19 16,18-18 8-16,-18 1 10 15,18-18-2-15,17-18-17 16,0 1-6-16,18-36-14 15,18 0-6-15,-18 18-7 16,18-35-2-16,-19 34-1 16,-17 0 0-16,0 1 16 0,3 35 22 15,-21 18 21-15,1-1 4 16,-1 19-6-16,-17 17-14 16,0 0-4-16,18-18 1 15,-1 0 7-15,18 1-2 16,19-36-8-16,-2-18-3 15,37-18-11-15,-19 1-4 16,19 0-6-16,-19-17-1 16,-17 16-1-16,17 0 2 0,-17 36 0 15,1 0 0-15,-19 0-6 16,-18 18-5-16,18 0-21 16,-17-1-23-16,18-17-66 15,-1 0-42-15,0 19-99 16,0-19-68-16,19 17 203 15</inkml:trace>
  <inkml:trace contextRef="#ctx1" brushRef="#br0" timeOffset="-67861.5">17891 10038 870 0,'-18'0'348'16,"18"18"-226"-16,-18-18-32 0,18 0-54 15,0 0-11-15,18-18-19 16,-18 18 4-16,35-17 11 16,-16 17 18-16,16-18 35 15,-18 0 10-15,18 0 6 16,19 1-14-16,-19-18-34 15,17 35-13-15,20 0-12 16,-20 0 0-16,-17 0 11 16,0 17 7-16,1 1-3 15,-1-18-2-15,0 17-8 16,18-17-3-16,-17 0 5 16,17 0 0-16,17 0-2 15,-17 0 0-15,17 0-6 16,-16 0 6-16,-1 0 22 15,-18 0 8-15,17 18 11 16,-33 0-3-16,16 17-22 0,-18 0-9 16,1-17-11-16,-1 17-4 15,1-35-8-15,-1 18-5 16,19-18-14-16,-1-18-26 16,1 0-64-16,-19-17-34 15,18 18-93-15,1-1-56 16,-1 1 187-16</inkml:trace>
  <inkml:trace contextRef="#ctx1" brushRef="#br0" timeOffset="-66009.39">19708 9667 858 0,'17'0'427'16,"1"-17"-173"-16,35-1-118 0,-18 1-37 15,0-18-70-15,18 17-8 16,19-17 14-16,-2-2 12 16,-16 19 16-16,-2-17 0 15,1 18 0-15,1-1-3 16,-2 1-12-16,-17 17-7 16,1 0-19-16,-1 0-8 15,0 17-9-15,-17 1-1 16,17-1-1-16,-18 36 1 0,2-16 4 15,-19 33 3-15,18 0 1 16,-18 1-1-16,0 17-4 16,17-17-3-16,-17-1-3 15,18 1 1-15,-18-1-1 16,0 2 0-16,17-2 0 16,-17-17 1-16,0 0 2 15,0-18 0-15,0 0 3 16,0-18 1-16,0 20 3 15,0-37 2-15,-35 17 4 16,18-17 1-16,-37 0-1 16,1 18-2-16,-17-18-6 15,-1 0-1-15,1 17-3 16,17-17-2-16,-18 18-2 16,18-18 0-16,-17 17-3 15,16 1 0-15,18-18 0 16,1 17-1-16,0-17 2 0,17 0-2 15,1 0-1-15,17 0-2 16,0 0-2-16,0 0 0 16,17-17 2-16,1 17 1 15,17 0 1-15,-18 0 1 16,20 0 0-16,-1 0 0 16,16-18 1-16,-17 18 1 0,19 18-1 15,-2-18 1-15,-16 0-1 16,17 0 1-16,0 0 1 15,-1 0 0-15,2 0 0 16,-2 0 0-16,-17 0 0 16,19 0 1-16,-36 17 0 15,17-17 1-15,-18 0 1 16,1 0 1-16,-18 0 0 16,17 0 0-16,-17 0 2 15,18-17 0-15,-18 17-1 16,0-18 1-16,0-17 0 15,0 0-1-15,17 0-1 16,-17-19 0-16,0-16-2 16,0-1 1-16,-17 1 1 15,17-19 0-15,0 19 0 16,0-1-1-16,-18 1 0 16,1 18-1-16,-1-2-1 0,1 1-1 15,17 1-1-15,0 16-2 16,-18-17-1-16,18 18 1 15,18 18 1-15,-18-21 1 16,0 21-1-16,17 17 1 16,-34-18-2-16,17 18 0 15,0 18-1-15,-18-18 1 16,1 17 1-16,-20 3 1 16,2-2 1-16,0-1 0 0,0 1 2 15,0-1 0-15,-18-17 0 16,0 18 1-16,0-18-1 15,-18 0 1-15,19-18-1 16,-19 18 0-16,1 0-1 16,-20 0-1-16,37 18-1 15,1-18-1-15,-2 0 2 16,2 17-1-16,17-34 0 16,-1 17 0-16,18-18 0 15,0 1 0-15,18-1-1 16,-17 1 1-16,17-1-3 15,17-2 1-15,1 3-3 16,0-1 1-16,18 1-2 16,-1-18 1-16,0 17-1 15,17 1 0-15,2-2 1 16,-2 19-1-16,1-17 3 0,19-1 0 16,-2 1 1-16,1 17 1 15,0 0 0-15,0 0 1 16,-1 0 1-16,-17-18 0 15,0 18 1-15,-18 0 1 16,-18 0 2-16,1 18 0 16,-18-1 3-16,0 1-1 15,0-1-1-15,-18 2-1 0,1-2-3 16,-1 18-1-16,1-17 0 16,17 17-3-16,0-18 1 15,0 21-1-15,17-3 0 16,-17 17 1-16,35-17 0 15,-17 19 0-15,18-19 1 16,-1 18 0-16,-17-17 1 16,-1 16 0-16,18-17 1 15,-17 18 0-15,-18-17 0 16,17 16 1-16,-17-17-1 16,19 19 1-16,-19-19 0 15,0 0-1-15,0 18 1 16,0-17 0-16,0-1 1 15,-19-18 0-15,19 18 2 16,-17 0 0-16,-1-16 0 16,-17-1-1-16,0 17 0 15,0-18 0-15,-1-17-1 16,18 18 1-16,1-1 1 0,-1-17 0 16,1 0-1-16,-1 0 0 15,1 0-1-15,-1 0 2 16,-18 18-2-16,19-18 0 15,-18 17 0-15,-18 2-2 16,17-19 2-16,-17 17 0 0,18-17-1 16,-18 18-1-16,0-18-1 15,18 0-3-15,-18 0-35 16,34 0-44-16,1 0 475 16,1 0-323-16</inkml:trace>
  <inkml:trace contextRef="#ctx1" brushRef="#br0" timeOffset="-60070.37">11275 9667 445 0,'-17'0'255'15,"17"0"-73"-15,0-17-34 16,-18 17-4-16,-18 0-24 15,36 0-4-15,-17 0-6 16,17 17-7-16,0-17-19 16,0 0-13-16,17 0-27 0,-17 0-13 15,18 0-23 1,0 0-3-16,0 0-3 0,17 0 0 16,0-17-1-16,0-1 1 15,18 1 0-15,-18 17-1 16,18-18 0-16,-35 1 1 15,0-1-1-15,0 18 0 16,-1-17-1-16,1 17 0 0,-1 0 1 16,1 0-1-16,-18-18 2 15,0 18 0-15,0 0 1 16,17 0 1-16,-34 0-1 16,17 0 0-16,-18 0-2 15,1 0 0-15,-1 0-1 16,1 0 0-16,17 0-3 15,-18 0-3-15,0 0-39 16,0 0-49-16,18 0 60 16</inkml:trace>
  <inkml:trace contextRef="#ctx1" brushRef="#br0" timeOffset="120524.27">8611 13408 126 0,'35'-19'85'16,"17"19"0"-16,-17 0-54 16,19 0-15-16,-1-17-17 15,-18 17-9-15,1 17-24 16,-1-17-19-16,-18 0 33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20:46:15.75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11804 7515 565 0,'-35'18'234'16,"35"-18"-125"-16,-18 0-59 16,18 17-4-16,0-17-3 15,0 0-2-15,18 0 7 16,-18 0 0-16,17 0 0 15,1 0-7-15,0-17-18 16,18 17-6-16,-1 0-8 16,-18 0 0-16,36 0 3 15,-18 0 2-15,1 0 2 16,16 0 0-16,-17 0-6 16,19 17-3-16,16-17-5 0,1 18-1 15,-1-18-1-15,19 0 1 16,-1 0-1-16,0 0 1 15,0 0 2-15,18 0 1 16,-18 0 3-16,0 0 1 16,1 0 1-16,-1 0-1 15,18 0-3-15,-19 0-3 0,37 0-2 16,-18 0 1-16,0 0 0 16,17 0 1-16,-17 0-1 15,18 0 0-15,-18 0-1 16,17 0 1-16,0 0-1 15,-16 0 1-15,16 0 0 16,-18 0 0-16,2 0 0 16,-1 0 1-16,-19 0 1 15,3-18 0-15,-20 18-1 16,1 0-1-16,-1 0 0 16,1 0 0-16,-35 0 0 15,16 0 0-15,-17 0 1 16,1 0-1-16,-18 0 1 15,-1 0 1-15,1 0 0 16,-18 0 1-16,0 0 2 16,0 0 0-16,0 0 1 15,0 0-1-15,-18 0-1 0,-34 0-2 16,-2 18-1-16,19-18-1 16,0-18-1-16,-19 18 0 15,-16 0-1-15,-1 0 0 16,1 0 0-16,18 0 0 31,14 0 0-31,3 0-1 0,-88 0 1 0,-18 0-1 0,0 0 1 16,35 0-1-16,-18 0 1 15,18 0-1-15,1 0 1 16,-19 0 0-16,18 0 1 16,1 0 0-16,-1 0 2 15,0 0 0-15,1-17 1 16,-2 17 0-16,1 0-1 15,1-18 1-15,-1 18-2 16,17 0 1-16,-16-18-2 16,-1 18 1-16,17 0 1 15,-16 0 0-15,17-18 4 16,0 18 2-16,-18 0 3 16,17 0 2-16,2 0-3 15,15 0-2-15,-15 0-4 16,-2 0-2-16,19 0 0 15,-1 0-2-15,1 0 1 16,16 0 0-16,19 0 0 16,0 0 0-16,18 0 0 15,-1 0 0-15,1-18-1 0,-1 18 0 16,18 0-5-16,18 0-1 16,-18 0-1-16,17 0 1 15,18 0 2-15,0 0 0 16,0 0 2-16,1 18-1 15,17-18 1-15,17 0-2 16,1 0 1-16,-1 18 1 16,19 0-1-16,-19-18 1 15,19 18-1-15,17-18 0 0,-1 17 0 16,1-17 2-16,18 18 1 16,-19-1 0-16,19-17-2 15,-1 18-1-15,1-1-1 16,17 1 0-16,-17-1 2 15,16 2 2-15,1-2 1 16,18 18 1-16,-18-17 1 16,35-18 2-16,-17 17 5 15,0 1 7-15,0-1 4 16,18 1 4-16,-18 1-2 16,1-19-5-16,-2 17-8 15,-17 1-4-15,1-1-4 16,-2 1-1-16,-16-18 0 15,-18 17 1-15,0-17-6 16,-19 0-23-16,2 0-98 0,-1 0-98 16,-17-17 133-16</inkml:trace>
  <inkml:trace contextRef="#ctx0" brushRef="#br0" timeOffset="8108.9">16851 6244 900 0,'-37'71'300'0,"37"-53"-293"16,0 17 1-16,0 0 0 16,0 19 1-16,19 16 5 15,-19 1 7-15,0 34 18 16,18-16 6-16,-1 17-6 15,-17-19-10-15,35 2-26 16,-35-19-59-16,18-17 39 16</inkml:trace>
  <inkml:trace contextRef="#ctx0" brushRef="#br0" timeOffset="8778.21">17203 6527 788 0,'18'35'265'0,"-1"1"-257"16,1-1-5-16,-1 35-1 15,2 1 2-15,-2 17 3 16,1-17 1-16,-18-1 4 16,0 1-1-16,17-18-3 15,-17-1-3-15,0-16-3 16,0-1-1-16,0-17 4 15,-17-18 2-15,17 0 3 16,0-18 1-16,-18 1 2 16,1-19 6-16,-2-17 11 15,2-17 13-15,-1-19 36 16,1 2 10-16,17-19 11 16,0-18-10-16,0 18-37 15,0 18-6-15,17 34-6 16,1 2 1-16,-1-1 3 0,19 18-8 15,-18-1-16-15,-1 1-5 16,18 18-7-16,0-1-2 16,-17 1-3-16,18-1-1 15,-1 36-3-15,0-1 1 16,0 1 1-16,1 17 2 16,-1 0 3-16,-17 18 9 15,-1-18 18-15,1 0 5 16,-36 19 14-16,1-1 2 0,-18-18-5 15,-1 0-3-15,1 1-16 16,-18-1-11-16,0 0-22 16,0-18-20-16,18 1-67 15,0-1-55-15,17-17-166 16,1 0 191-16</inkml:trace>
  <inkml:trace contextRef="#ctx0" brushRef="#br0" timeOffset="12697.54">14591 8785 595 0,'0'0'233'0,"0"-18"-162"16,18 18-30-16,17 0-29 0,1 0-2 15,-1-18 0-15,0 18 0 16,18-18 7-16,-18 1 9 15,18-1 14-15,0 1 3 16,18-1-7-16,-19 1-9 16,21-1-15-16,-3 1-6 15,1-2-6-15,16 2 0 16,20-1-1-16,-20 18 0 0,37-17 0 16,-18-1-1-16,18 1 1 15,-2 17 0-15,2-18 0 16,0 1 1-16,17 17 0 15,0-18 0-15,0 18 0 16,1 0 1-16,-1 0 0 16,-1-19 0-16,20 19 1 15,-20 0 0-15,1 0-1 16,0 0-1-16,18 0 0 16,-18 0 0-16,18 0 1 15,-18 0 2-15,0-17 12 16,1 17 10-16,-1 0 17 15,-54 17 7 1,-33-17 2-16,-1 0-5 0,123 0-8 16,0 19-6-16,-17-19-10 15,-53 18-3-15,-35-18-9 16,-1 0-2-16,-17 0-3 16,0 17 0-16,0-17-1 0,-36 0-2 15,1 0-18-15,-1 0-46 16,-17 0 41-16</inkml:trace>
  <inkml:trace contextRef="#ctx0" brushRef="#br0" timeOffset="13997.25">21314 7920 969 0,'-35'-17'334'0,"17"17"-310"16,1 0-9-16,17 17-7 16,-18-17-1-16,1 35 14 15,-18-17 7-15,-2 35 15 16,20-18 5-16,-18 54-8 15,17-36-5-15,1-1-13 16,-19 54-7-16,1 1-10 16,17-2-3-16,1-34-3 0,34 16-2 15,1-33-1-15,-1-1 0 16,19-18 2-16,-18-18 1 16,17-17 2-16,0 0 2 15,19-35 2-15,-19 0-1 16,17-18 0-16,-17 0 1 0,19-17 1 15,-2-1 4-15,-17 1 17 16,19-2 11-16,-19 20 15 16,0-18 3-16,0 16-14 15,-17 2-11-15,18 17-20 16,-19 0-5-16,1 16-6 16,17 19 1-16,-18 0 5 15,1 36 2-15,-1-1 3 16,1 0 0-16,-18 18-5 15,18 18-3-15,-18 16-3 16,0 2-14-16,18 17-73 16,-18-18-75-16,17 0 98 15</inkml:trace>
  <inkml:trace contextRef="#ctx0" brushRef="#br0" timeOffset="14329.21">22249 8044 753 0,'-18'17'267'16,"18"1"-221"-16,0 17-4 0,0 19-8 15,0 16-6-15,0 18-18 16,-18 0-4-16,18 36-1 16,-17-18 0-16,17 17 2 15,-18-17 1-15,18-18 0 16,-17 0-1-16,17-17-7 16,0-36-6-16,0 0-24 15,0 1-20-15,0-54-74 31,0 18-90-31,0 0 137 0</inkml:trace>
  <inkml:trace contextRef="#ctx0" brushRef="#br0" timeOffset="14628.56">22196 8855 577 0,'17'-106'351'15,"1"1"-48"-15,18-19-128 16,-18 18-47-16,17 18-74 16,0 0-23-16,0 35-24 0,1-18-2 15,16 36 0-15,-17 0 0 16,0 0 1-16,2 17-1 15,-20 0 2-15,18 18-1 16,-17 0-4-16,-18 18 0 16,17 17-2-16,1 0 0 15,-1 37 1-15,1 15 3 16,-18 19 4-16,0-18 3 16,-18 18 12-16,1 0 3 0,-1-18 3 15,1 0-2-15,-18 0-8 16,17-34-5-16,-18-19-7 15,1 0-15-15,0-18-54 16,0 1-36-16,0-36-113 16,-1 1-64-16,1-18 174 15</inkml:trace>
  <inkml:trace contextRef="#ctx0" brushRef="#br0" timeOffset="15196.21">23237 8168 407 0,'18'35'168'15,"-18"17"-83"-15,0 19 3 16,0-1-13-16,0 2-4 15,0 33-21-15,-18 1-4 16,0-18-3-16,18 18-1 16,-17-35-10-16,17 16-6 15,-19 2 1-15,19-19-2 0,0-16 8 16,0-2 12-16,0-17 15 16,0-17 8-16,0-18-5 15,0-18-10-15,0-17-12 16,0-17 0-16,19-19 22 15,-19-17 15-15,35-36 25 16,-17 1 10-16,17-1 3 16,0 0-14-16,18 19-36 15,0-1-22-15,-1 36-35 16,-16-1-6-16,-1 18-2 16,1 1 2-16,-1 15 0 15,1 20 0-15,-1-1 2 16,-18 1-2-16,1 34-3 15,-18 1 0-15,0 17-1 16,0 36 1-16,-18-1 3 16,1 1 1-16,-18-1 0 15,-19 2-1-15,19-20-1 0,0 1-2 16,-1 0-9-16,1-18-14 16,0-17-49-16,0-1-36 15,0 1-108-15,-1-18-64 16,18 0 175-16</inkml:trace>
  <inkml:trace contextRef="#ctx0" brushRef="#br0" timeOffset="15616.71">22496 9085 601 0,'-35'17'285'0,"17"-17"-74"16,1 0-179-16,-19 0-24 15,1-17-57-15,17 17-38 16,-17 0-23-16,0-18 8 16,17 18 65-16</inkml:trace>
  <inkml:trace contextRef="#ctx0" brushRef="#br0" timeOffset="33466.49">8452 10867 619 0,'-17'18'271'0,"17"-1"-148"15,0 1-20-15,0-18 6 0,0 18 1 16,17-18 2-16,1 0 1 16,-18-18 1-16,35 18-20 15,-18 0-14-15,18 0-23 16,-17 0-9-16,35 18-14 16,-18-18-3-16,0 0-3 15,19 0-2-15,-19 0-7 16,35 0-3-16,1 0-3 15,17-18 1-15,0 18 5 16,0-18 5-16,1 1 9 16,-1 17 3-16,0-18 2 15,1 1-4-15,-2-1-9 16,2 18-4-16,-19-17-9 16,1-1-2-16,-18 1-2 15,-1 17 0-15,2-19-1 16,-37 1 2-16,1 18 5 15,-18-17 1-15,-35 17-3 0,0-18-1 16,-19 1-8-16,2 17-2 16,-20-18-1-16,2 18-2 15,-1-17-2-15,-16 17-1 16,-2 0 0-16,-16 0 0 16,-1 0 0-16,17 17 1 15,1-17-1-15,0 18 1 0,0-1 0 16,0 1 2-16,35-1 0 15,-18 1 2-15,36-18-1 16,0 0 1-16,0 19 0 16,17-19-1-16,0 0 0 15,18 0-2-15,0 0-3 16,0 0-2-16,0 0-2 16,0 0 2-16,36 17 3 15,34 1 0-15,-18-1 1 16,2-17-1-16,-1 0 0 15,-1 0 2-15,37 0 0 16,-19 0 1-16,1 0 1 16,18 0 1-16,-19 0-1 15,0 0 1-15,1 0 0 16,-1 0 1-16,1-17 1 16,-18 17-1-16,-18-18 2 15,1 18 1-15,-19 0 2 16,-17 0 2-16,0 0 1 0,0 0-1 15,-17 0-3-15,-2 0-1 16,-16 0-3-16,-17-17 0 16,-1 34 0-16,-1-17-1 15,-16 0 0-15,-1 18 0 16,1-18 0-16,-18 17 0 16,0 1 0-16,-1-18 0 15,2 17 0-15,16 1-1 0,0-18-1 16,0 17 1-16,36-17-2 15,-17 18 1-15,-2-18-1 16,19 0 0-16,18 0-3 16,17 0-4-16,17-18-2 15,1 18-1-15,35-17 2 16,0 17 3-16,17-18 1 16,1 18 2-16,-1 0 2 15,19-17 2-15,16 17 1 16,-17 0 0-16,19 0 1 15,-20 0 0-15,2 0 1 16,-1-18 0-16,-17 18 1 16,-1 0 1-16,-17 0 2 15,0 0 1-15,-18 18 1 16,-18-18 0-16,1 0 0 16,-18 0 2-16,-18 0 0 0,1 0-1 15,-1 0-2-15,-17 0-2 16,-17-18-2-16,-2 18-1 15,2-17 0-15,-1 17 0 16,-18-18-2-16,1 18 0 16,-1 0-2-16,1 0-1 15,-19 0-4-15,19 0-1 16,-19 0-1-16,2 0 1 16,16 18 2-16,0-1 1 0,18 1 1 15,0-18 1-15,18 17-1 16,-18 1 1-16,35-18-1 15,1 17-1-15,-1 1-2 16,18-18 0-16,18 18 0 16,17 0 1-16,1-18 4 15,-1 17 2-15,17-17 1 16,2 0 1-16,16 0 0 16,0 0-1-16,19-17-1 15,-1 17-2-15,-18-18-24 16,2 18-36-16,-2 0-129 15,-18 0-96-15,2 0 172 16</inkml:trace>
  <inkml:trace contextRef="#ctx0" brushRef="#br0" timeOffset="36716.25">11645 10797 472 0,'-17'0'199'0,"-1"0"-99"0,18 0-29 15,0 0-4-15,-17 0-2 16,17 0-7-16,0 0 0 16,0 0 2-16,0 0 9 15,0 0-4-15,0 0-13 16,0 0-8-16,0-17-16 15,0 17-3-15,0 0-6 16,0 0-2-16,0 0-4 16,0 0-1-16,17 0-2 15,36 17 1-15,-17 1 1 16,-1-18 0-16,0 17 11 16,0-17 5-16,0 0 8 15,19 18 2-15,-2-18-5 16,19 0-4-16,-18 17-5 15,-1-17-2-15,20 0-3 0,-20 18 0 16,19-18 1-16,-1 17 0 16,19-17-3-16,-54 0-1 15,18 18-4-15,35-18-1 16,17 0-4-16,2 18-1 16,-19-18-1-16,0 0-2 15,0 0 1-15,0 0-1 16,18-18 2-16,-17 18 1 0,16 0 5 15,-16 0 2-15,16 0 2 16,1-18-3-16,0 18-5 16,0 0-2-16,-18 0-3 15,18 0-1-15,-1 0 0 16,1-17-1-16,-17 17 2 16,16 0-1-16,1 0 1 15,0 0 1-15,0-18 0 16,0 18 1-16,-16 0-1 15,15 0 0-15,1 0-1 16,-18-17-1-16,18 17 0 16,0 0 0-16,0 0-1 15,-18-18 1-15,18 18-1 16,0-17 1-16,-1 17-1 16,1 0 1-16,0-18-1 15,-1 18 1-15,2 0 0 0,-19 0 1 16,0 0 0-16,1-17 0 15,-2 17 0-15,2 0 0 16,-19 0-1-16,19 0 0 16,-2 0 0-16,-16 0 0 15,-1-19 0-15,19 19 0 16,-19 0 0-16,1 19-1 16,-1-19 1-16,1 0-1 0,-18 0 1 15,17 0 0-15,1 0 0 16,-18 0-1-16,18 17 0 15,-19-17 0-15,1 0 1 16,-17 18-1-16,-1-18 1 16,0 0 0-16,-17 17 1 15,-1-17-1-15,1 18 0 16,0-18 1-16,-18 0-2 16,18 0 1-16,-36 17 0 15,18-17 2-15,0 18-1 16,-36-18 1-16,19 17 0 15,-18-17-1-15,0 0 1 16,0 18 0-16,-2-18 0 16,-15 0 0-16,-1 0-1 15,0 0 0-15,0 0 0 16,1 0-1-16,-20 0 1 16,20 0-1-16,-19 0 0 15,1 0 0-15,-19 0-1 16,19 0 0-16,-19 18 0 0,2-18 0 15,-2 0 0-15,1-18 1 16,-18 18 0-16,0 0 0 16,19 0 0-16,-20 0 0 15,1-18 0-15,19 18 0 16,-20 0 0-16,20-17 0 0,-2 17-1 16,-17 0 0-16,1 0 0 15,16 0 0-15,-17 0 1 16,1-18-1-16,-1 18 1 15,0 0 0-15,18 0-1 16,-18 0 1-16,-18 0 0 16,19 0-1-16,-2 0 0 15,1 0 0-15,-18 0 0 16,19 0 0-16,-1 18 0 16,-1-18 0-16,2 17 0 15,-1-17 0-15,0 0 0 16,18 18 0-16,-18-18 1 15,17 0-1-15,2 18 1 16,-2-18 0-16,2 0 0 16,16 18-1-16,0-18 0 15,-17 0 1-15,18 17-1 16,-19-17 1-16,19 0-1 16,-1 18 1-16,-17-18-1 0,17 0 1 15,1 0 0-15,-19 0 0 16,19 0-1-16,-1 0 1 15,19 0-1-15,-18 0 1 16,16-18 1-16,1 18-1 16,1 0-1-16,-2-17 1 15,2 17 0-15,-1-18-1 0,17 18 1 16,1 0-1-16,-18 0 0 16,18-18 1-16,-1 18 0 15,1 0 0-15,0-18 0 16,0 18 0-16,-1 0 1 15,1-17 0-15,17 17 0 16,1 0-1-16,-18 0 1 16,35-18-1-16,-18 18 0 15,1 0-1-15,17-17 0 16,0 17 0-16,-19 0 0 16,19-18-2-16,0 18-5 15,0 0-16-15,19 0-99 16,-2-17-74-16,1 17 116 15</inkml:trace>
  <inkml:trace contextRef="#ctx0" brushRef="#br0" timeOffset="39036.1">19320 9880 943 0,'-18'0'389'0,"18"-18"-232"16,-18 18-47-16,18 0-53 16,18 0-11-16,-18 18-5 0,0 17 3 15,18-18 10-15,-18 18 5 16,18 19-4-16,-1-19-5 15,1 17-12-15,-1-16-9 16,-17 17-14-16,18-18-5 16,-1 0-5-16,-17-17-1 15,18 0 0-15,-18-18 1 16,0-18 4-16,0 18 0 16,0-18 2-16,-18-17-2 0,18-17 2 15,0 16 5-15,0-35 12 16,-17 19 7-16,17-2 8 15,-18 2-2-15,18-1-6 16,0 17-1-16,0 19-4 16,0-1 1-16,0 0-1 15,0 18-1-15,18 0-4 16,-1 0-1-16,-17 18-4 16,18 0-4-16,-1-1-7 15,2 19-4-15,-2-1-2 16,1 0 0-16,-1 0-1 15,1 1-1-15,-1-18 0 16,1 17-1-16,-18-35-4 16,0 17-13-16,0-17-57 15,0 0-42-15,-18-17-99 0,18-1-52 16,-17 1-100-16,17-1 218 16</inkml:trace>
  <inkml:trace contextRef="#ctx0" brushRef="#br0" timeOffset="39651.28">20220 9826 599 0,'0'0'335'0,"0"0"-55"15,0 0-38-15,0 0-62 16,0 0-31-16,0 36-47 16,-53 17-21-16,18-18-29 15,18 0-14-15,-19 18-16 16,-17-18-3-16,18 0-5 15,18 1-1-15,-2 0-4 16,2-19-1-16,-2 1-4 16,1-18-1-16,18 17-3 0,0-17-3 15,0-17-3-15,0-1 0 16,18-17 3-16,1-1 0 16,17 1 1-16,-1 0 1 15,0-18 1-15,0 17 4 16,1 1 5-16,-1 18 2 15,-18-1 9-15,-17 18 7 16,0 18 6-16,-17-1 0 16,-1 18-4-16,1 1-9 0,-37-1-9 15,19 0-1-15,0 18-1 16,-18 1 1-16,34-19-1 16,1 0-2-16,1-35-5 15,17 17-2-15,0-17-4 16,17 0 0-16,1 0 1 15,1-17-1-15,-2-1 1 16,2 1-2-16,-2-1-9 16,1 1-21-16,-1 17-60 15,-17 0-61-15,-17-18-306 16,17 18 306-16</inkml:trace>
  <inkml:trace contextRef="#ctx0" brushRef="#br0" timeOffset="40255.67">19408 10003 773 0,'0'-18'336'0,"0"0"-184"16,17 18-25-16,-17-17-34 15,0 17-18-15,0-18 0 16,0 18 8-16,0 0-7 15,0 0-11-15,0 0-28 16,0 35-17-16,18-17-12 16,-18 35-5-16,17-18-2 15,-17 0-1-15,19 19 0 16,-19-19 0-16,17-17 0 16,-17-18 0-16,0 0 2 15,18-18 1-15,-18 1 3 16,0-19 1-16,0 0 5 15,0-16 15-15,0-1 23 16,0 0 14-16,0 18 6 0,0 0-10 16,0 0-18-16,0 16-9 15,0 19 0-15,-18 0 0 16,18 0 1-16,0 19-2 16,-17 16-11-16,17-18-4 15,17 18-9-15,-17 0-2 16,0 1-5-16,18 17-2 15,-1-18-17-15,1-18-25 0,-1 19-68 16,1-18-37-16,18-18-111 16,-18 18-52-16,17-1 200 15</inkml:trace>
  <inkml:trace contextRef="#ctx0" brushRef="#br0" timeOffset="42936.21">20591 10462 681 0,'-35'0'348'0,"16"0"-132"0,-16 0-3 16,18 0-16-16,-1 0-13 16,18 0-13-16,0 0-39 15,0-19-26-15,0 19-44 16,0 0-15-16,0 0-9 15,0 0-3-15,35 19-11 16,19-19-9-16,-19 18-10 16,0-18-2-16,0 0-3 15,19 0 0-15,-19 0-20 16,0 0-22-16,0 0-55 16,0-18-33-16,19 18-84 15,-19 0-53-15,17 0 172 16</inkml:trace>
  <inkml:trace contextRef="#ctx0" brushRef="#br0" timeOffset="43378.63">21244 10885 650 0,'0'17'293'16,"17"1"-133"-16,-17-18-12 15,0 0-4-15,18-18-6 0,-1-17-9 16,-17 0-7-16,18-17-19 16,0-2-4-16,17-34 1 15,-17 17-1-15,17-16-17 16,0-2-9-16,1 19-22 16,17-1-11-16,-36 36-6 15,18 0 0-15,-17 17 4 16,-18-18 1-16,17 36-3 15,-17-18-3-15,0 18-3 16,0 18-2-16,19 0-9 16,-19 18-4-16,0 16-9 15,0 1-3-15,0 0-3 16,0-18 0-16,17 18-2 16,-17 1-4-16,0-19-9 15,18-18-12-15,-18 18-17 0,0-17-10 16,17-1-20-16,-17-17-8 15,0 19-34-15,0-19-18 16,0-19-56-16,0 19-36 16,0 0-88-16,0 0 186 15</inkml:trace>
  <inkml:trace contextRef="#ctx0" brushRef="#br0" timeOffset="43599.13">21526 10497 462 0,'-18'0'267'0,"1"0"-30"16,17 18-32-16,-19-18-42 16,19 0-18-16,0 0-27 15,0 0-18-15,0 0-41 16,0 0-18-16,0 0-30 16,0 0-7-16,19 0-4 15,34 0-3-15,-18 0-29 16,0-18-39-16,1 1-158 15,-1 17 148 1</inkml:trace>
  <inkml:trace contextRef="#ctx0" brushRef="#br0" timeOffset="43822.15">22126 10232 832 0,'-18'0'375'16,"0"18"-187"-16,18-1-26 16,-18 19-62-16,1 17-31 15,-1-1-31-15,1 20-4 16,-1-20-10-16,-17 1-6 16,17 0-11-16,0-18-21 0,18 0-77 15,0-17-70-15,0-1 94 16</inkml:trace>
  <inkml:trace contextRef="#ctx0" brushRef="#br0" timeOffset="44205.46">22426 10073 652 0,'0'18'357'15,"0"-18"-106"-15,-19 17-76 16,2 1-23-16,17 0-49 16,-35 18-14-16,17-1-12 15,1 0-9-15,-1 18-13 16,1-18-2-16,-19 18-1 16,18-18 2-16,0 1 2 0,1-1 0 15,-1 0 1-15,1 0-1 16,17 0-5-16,0 1-5 15,0-1-17-15,0 0-5 16,17-17-7-16,-17 17 0 16,18-16 13-16,-1-2 3 15,19 1-5-15,-18-1-4 16,0 1-14-16,-1-36-5 16,18 18-4-16,-17 0-4 0,-1-17-34 15,1-1-28-15,-1 1-82 16,2-20-66-16,-2 20 133 15</inkml:trace>
  <inkml:trace contextRef="#ctx0" brushRef="#br0" timeOffset="44999.67">21949 10726 344 0,'-18'0'219'16,"18"0"-9"-16,0 0-28 15,0 0-32-15,0 0-18 16,0 0-33-16,0 0-8 16,0 0-24-16,0 0-4 0,18 0 5 15,-18 0-5-15,18 0-19 16,-18 0-7-16,18 17-15 16,17 20-6-16,-18-20-7 15,1-17-4-15,-1 18-4 16,-17-1 0-16,18 1-1 15,-18-1 0-15,0-17-20 16,0 18-28-16,18-1-91 16,-18-17-64-16,18 0 120 15</inkml:trace>
  <inkml:trace contextRef="#ctx0" brushRef="#br0" timeOffset="66640.67">11804 12491 666 0,'0'0'270'0,"0"17"-151"16,0-17-16-16,0 18-44 15,0-18-4-15,18 0-37 16,-1 0-8-16,-17 0-6 15,19 0 1-15,-2 0 15 16,1 0 14-16,17-18 24 16,-18 18 7-16,18 0-9 15,1-17-14-15,-1 17-22 16,18 0-9-16,-18 0-6 16,19 0-2-16,-2-18-1 15,1 18 1-15,0 0 8 0,17-19 3 16,2 19 8-16,-2-17 3 15,18-1-1-15,-18 1-2 16,37-1-1-16,-20 18 1 16,2-17 7-16,17-1 4 15,-18 18-1-15,0-17-7 16,17 17-12-16,1 0-4 0,18 0-5 16,-18 0-2-16,-1 0 0 15,2 0 1-15,16 0 0 16,-18 0 1-16,19 0 4 15,-18 0 3-15,18-19 7 16,-19 19 2-16,1-17 1 16,18 17-4-16,-18-18-8 15,-18 1-3-15,19 17-4 16,-19-18 0-16,0 18-1 16,18 0 0-16,-35-17 0 15,0-1 0-15,16 18-1 16,2-17 1-16,-19-1-1 15,19 18 1-15,-19-19 0 16,1 19 0-16,16 0 0 16,-34 0 0-16,18 0 2 15,-18 0 1-15,-17 0 0 16,-19 0 0-16,18 19 0 0,-17-19 0 16,-18 0 1-16,17 0 2 15,-17 18 4-15,0-18 1 16,-17 0 1-16,-18 0-1 15,17 0-3-15,-18 0-3 16,-16 0-1-16,-1 0-1 16,-18 17-2-16,1-17 0 0,-1 18 1 15,1-18 0-15,-19 0 1 16,-16 0 1-16,-1 17-1 16,0-17-1-16,-18 0-1 15,19 0-1-15,-19 18 0 16,-18-18 1-16,1 0-1 15,17 17 0-15,-17-17 0 16,53 0 1 0,-1 0-2-16,-69 0 1 0,-19 0 0 15,19 0-1-15,16 0 0 16,19 18 0-16,-17-18 0 16,-2 17 0-16,19-17 0 15,-18 19 1-15,17-19 0 16,18 17 2-16,-17-17-1 15,-1 0 1-15,18 18 0 16,19-18 2-16,-20 0 3 16,19 0 2-16,0 17 2 15,17-17-1-15,18 0-4 0,1 0-2 16,-2 0-2-16,2 18 0 16,17-18 1-16,0 0 2 15,16 0-2-15,19 17-1 16,0-17-3-16,0 18-3 15,19-1 1-15,16-17 1 0,0 19 2 16,35-1 5-16,1 17 5 16,-19-35 2-16,37 17 5 15,-1 1 0-15,18-1-1 16,18 1 1-16,17-1-5 16,-17-17-2-16,34-17-4 15,-18 17-2-15,20 0-1 16,-1-18-1-16,0 1-1 15,-1 17-1-15,1-18-2 16,0 1-2-16,-18-1-41 16,-1 18-33-16,-16-17-110 15,0 17-156-15,17-18 224 16</inkml:trace>
  <inkml:trace contextRef="#ctx0" brushRef="#br0" timeOffset="90480.15">11575 12702 427 0,'0'-18'226'0,"-17"18"-35"16,17-17-60-1,0 17-50-15,0-18-21 0,0 1-39 16,0 17-10-16,0-19-9 15,0 2-1-15,17-1 1 16,-17-17-1-16,18 35 3 16,-18-17 2-16,17-1 3 15,1 1 2-15,-1 17-2 16,1-18-2-16,18-1-4 16,-1 19-1-16,0-17-1 15,0 17-1-15,0 0 0 16,1 0 0-16,17-18 4 15,-18 18 10-15,18 0 19 16,-18 0 10-16,18 0 14 16,-18 0-5-16,19 0-13 15,-19 0-8-15,17 0-15 0,2 0-5 16,16 0-6-16,-18 0-2 16,2 0 0-16,-1 0-1 15,-1 18 2-15,2-18 2 16,-2 0 4-16,1 0 2 15,1 0 4-15,16 17 0 16,-17-17 6-16,0 0 2 16,-1 0 5-16,2 0 0 15,-1 0-3-15,-1 0-4 0,2 19-5 16,16-19-2-16,-18 0 1 16,19 0-1-16,-18 18-4 15,1-18-1-15,16 0-7 16,-18 0-1-16,19 0-4 15,-1 0-32-15,19-18-142 16,-19 18 124-16</inkml:trace>
  <inkml:trace contextRef="#ctx0" brushRef="#br0" timeOffset="106567.36">14662 15878 604 0,'35'0'262'16,"-17"0"-119"-16,-18-19-62 15,17 19-41-15,18 0-7 0,-17 0-20 16,0 0-5-16,0 0-7 16,-1 0 1-16,1 0-1 15,0 0 1-15,-1 0 0 16,1 0 2-16,17 0 8 15,-17 0 4-15,17 0 7 16,0 0 0-16,0 19-4 16,0-19-4-16,3 0-4 15,14 0-1-15,-17 17 4 16,19-17 4-16,-19 18 9 16,0-18 5-16,17 17 7 15,-16-17 0-15,17 18-3 16,0-18-5-16,-17 17-11 15,16-17-4-15,1 18-8 16,0-1 0-16,0-17 2 16,0 18 4-16,18-18 8 15,-19 18 1-15,18-18 2 0,19 18-2 16,-19-18-5-16,1 0 0 16,18 0-1-16,-2 0-2 15,2 0 1-15,-1 0 0 16,0 0 0-16,17-18 0 15,-16 18 0-15,-19 0-2 16,19-18-2-16,-1 18-1 16,0-18-4-16,-17 18-1 0,-1-17-3 15,1 17 1-15,0 0-1 16,-1-18 0-16,1 18 5 16,-19-17 7-16,2 17 10 15,-2-18 5-15,1 18 0 16,1-17-5-16,-19 17-11 15,17-18-3-15,-17 18-5 16,-16-17-1-16,16 17-1 16,-18-19-1-16,1 19 2 15,-1 0 1-15,-34-18 4 16,17 18 1-16,-18 0 0 16,1-17-2-16,-18 17-3 15,-1 0-2-15,-17 0-3 16,-18 0-1-16,1 0-1 15,-19 0 0-15,-16 17 0 16,17-17-1-16,-36 0 1 0,1 18-1 16,0-18 0-16,-19 19 0 15,1-19 1-15,0 17 0 16,0 1 0-16,-1-18 1 16,1 17 1-16,-18 1 0 15,37-1 2-15,-19 1 1 16,-1-1 7-16,1 1 6 15,18 0 14-15,-1-18 9 0,19 18 8 16,-1-18-2-16,16 0-10 16,2 0-9-16,17 0-17 15,36 0-6 1,0 0-6-16,-18-18-14 0,0 18-47 16,18 0-38-16,17 0-143 15,1 0-57-15,17-18 182 16</inkml:trace>
  <inkml:trace contextRef="#ctx0" brushRef="#br0" timeOffset="107808.32">19249 15930 589 0,'-35'0'288'0,"17"0"-71"16,1 0-144-16,-1 0-25 16,0 0-25-16,-17 18-12 15,0-18-11-15,17 0-2 16,1 17 0-16,-1-17 1 16,1 0 1-16,17 0 1 15,0 18 2-15,0-18 5 0,17 0 11 16,18 17 4-1,0-17 3-15,0 0-2 16,19 18-8-16,-1-18-3 0,17 0-5 16,-17 0-2-16,35 0-2 15,0 0-1-15,1 0 5 16,16 0 10-16,-16 0 20 16,16 0 11-16,-15 0 18 15,16 0 2-15,-1 18-5 16,-16-18-8-16,17 0-18 15,-1 0-10-15,-16 0-14 16,-2-18-4-16,-16 18-5 16,-18 0 1-16,18-18-1 15,-18 18-1-15,-18 0 2 16,0-17 0-16,-17 17 0 16,0 0 1-16,-18-18-1 15,-18 18-2-15,0 0-3 0,-17-17-1 16,-18 17-3-16,1 0 1 15,-20 0 2-15,20 0 1 16,-19 0 2-16,-17-18 3 16,17 18 2-16,-17 0 1 15,0 0 2-15,18 18 0 16,-19-18-1-16,1 0-2 16,0 0 0-16,-2 0 2 0,20 0 12 15,-19 0 8-15,19 0 14 16,0-18 5-16,-1 18 1 15,-18 0-3-15,37 18-7 16,-18-18-4-16,16 0-6 16,2 0-1-16,-1 0 0 15,-1 0-1-15,2 17-7 16,-1-17-4-16,17 0-7 16,1 0-4-16,0 0-3 15,0 0 0-15,18 0-1 16,-1-17 0-16,-1 17 0 15,2 0-1-15,17 0 0 16,0 0 0-16,0 0-2 16,0 0-2-16,0 0-1 15,0 0-2-15,0 0-1 16,0 0-7-16,17 0-41 16,55 17-35-16,-55-17-123 15,18-17 162-15,-17 17-1 0</inkml:trace>
  <inkml:trace contextRef="#ctx0" brushRef="#br0" timeOffset="123435.84">1712 14695 813 0,'0'0'317'16,"17"18"-215"-16,1-36-35 16,-18 18-1-16,19 0-19 15,-2 0-13-15,-17 0-12 16,0 0-3-16,0-17-4 15,18 17-4-15,-18-18-6 16,17 1-3-16,1-19-1 16,34 18 1-16,-16-17 0 15,17 18 0-15,-1-18 2 16,2 17 3-16,-1-1 5 16,17-16 1-16,1 18 8 15,-1 17 3-15,19-18 4 16,-19 1 0-16,18-18-4 15,-18 16-5-15,37-16-5 16,-1 18 1-16,-1-18 4 16,1 17 2-16,0 1 1 15,-1-1-2-15,1-1-9 0,1 2-3 16,-20 17-5-16,19 0 0 16,18 0-1-16,-18 17-1 15,-1-17 1-15,2 0-1 16,-19 19 0-16,17-19 2 15,-16 18 7-15,-1-18 4 16,18 0 7-16,-18 17 2 16,-17-17-7-16,17 18-4 0,-18-1-6 15,0 1-1-15,-16-18-2 16,-2 17 0-16,2 1 1 16,-1-1 0-16,-18 2 0 15,17 16 0-15,-33-35 1 16,16 17 0-16,-18 1 2 15,1-1 0-15,-18 1 4 16,0-1 8-16,0 2 18 16,0-1 6-16,-18-1 4 15,-17 18-4-15,-1-17-17 16,1-1-7-16,-35 1-7 16,-1-1-3-16,1 19-2 15,-1-18-1-15,1-1-2 16,-1 1-1-16,-35-18 0 15,18 17-1-15,-17-17 0 16,16 0 0-16,-17 18 0 16,1-18-1-16,16 0 2 0,-17 0-1 15,18 0-1-15,-18-18 1 16,19 1-2-16,-2 17 0 16,-17-18 0-16,18 1 0 15,-18 17 0-15,17-18 1 16,-16 18-1-16,-1-17 1 15,18-2-1-15,-18 19 0 0,18-17 0 16,-18-1-1-16,18 1 0 16,18 17 1-16,-19-18 0 15,19 1 0-15,-19-1 2 16,19 1-1-16,-1 17 1 16,19-18-1-16,-2-1-1 15,19 2 0-15,0-1-1 16,0 1 0-16,0-1 1 15,-1 18-1-15,18-17 1 16,1-1-2-16,17 18-1 16,0-17-3-16,17 17-1 15,1-19-1-15,18 19 1 16,-1 0 0-16,0-17 2 16,0 34-1-16,19-17-1 15,-2 0 0-15,18 0-2 16,19 0 2-16,-19 19 4 15,19-19 0-15,17 17 5 16,-19 1 2-16,37-1 5 0,-18-17 1 16,17 18-1-16,-17-1-1 15,18 1-3-15,-18-18-1 16,16 17 2-16,2 2 2 16,0-19 5-16,0 18 1 15,-1-18 0-15,0 0-1 16,-17 17-3-16,18-17 0 15,-18 0-1-15,-1 18 0 0,-16-18 0 16,-2 0 0-16,-16 0-1 16,17 17-1-16,-17-17 0 15,-18 0 0-15,-1-17-2 16,2 17 0-16,-2-18-1 16,2 1 1-16,-1-1-1 15,-1-18 0-15,-17 18 0 16,1 1 1-16,-1-1-1 15,-17 1 2-15,-1-1 2 16,-17 1 0-16,0-2 2 16,0 2 1-16,-17-1-1 15,17 18-1-15,-35-17-4 16,-19-1-1-16,2 18-2 16,-1 0-1-16,-36 0 1 15,19 18 0-15,-18-1 0 16,0-17 0-16,-18 18-1 15,-18-1 1-15,1 19-2 0,0-18 0 16,-18-1 0-16,17 1 0 16,-35 17 0-16,36-18 0 15,-19 2 0-15,1-1 0 16,0-1 0-16,-18 1 1 16,18-1 0-16,0 1 0 15,-18-1-1-15,36 1 0 0,-18-18 1 16,18 17-1-16,-1-17 1 15,18 19 1-15,1-19-1 16,16 0 2-16,19 17-2 16,-1-34-1-16,18 17 0 15,1 0-1-15,15 0-1 16,20-19 0-16,-1 2-2 16,18 17-1-16,0-18-1 15,18 18 0-15,-1-17 1 16,20 17 0-16,15 0 2 15,18-18 1-15,1 18 0 16,17-17 1-16,-17 17-1 16,17 0 1-16,18-18 0 15,0 18 1-15,-1 0 0 16,1 18 2-16,1-18-1 16,-1 0 0-16,-1 0 0 15,18 0-1-15,-16 0 0 16,34 0 0-16,-36 0 0 15,19-18 0-15,-18 18 1 16,-1 0-1-16,1 0 0 0,0 0 0 16,-18 0 0-16,1 0 0 15,-1 0 0-15,17 0-1 16,-16 0-18-16,-1-17-27 16,18 17-88-16,0-18-61 15,-1-1 116-15</inkml:trace>
  <inkml:trace contextRef="#ctx0" brushRef="#br0" timeOffset="129626.26">6670 14765 751 0,'0'0'307'16,"17"0"-164"-16,-17 0-64 16,0 0-34-16,0 0-1 15,18 0-21-15,0 0-7 16,18 0-1-16,-19 0 5 0,1-17 15 15,17 17 7-15,-18 0 8 16,1 0-1-16,18-18-13 16,-1 18-8-16,0-17-14 15,0 17-5-15,18 0-3 16,0 0-2-16,0 0 4 16,18 0 4-16,-1 0 12 15,-17 0 6-15,35 0 5 16,-17 0-2-16,-1 0-5 15,19 0-4-15,-2 17-7 16,2-17-4-16,-19 0-5 16,36 0-2-16,-18 18-2 15,18-18-1-15,0 0 1 16,-18 17-1-16,18-17 1 16,0 18 1-16,-1-18 4 15,2 0 3-15,16 18 3 0,-17 0 0 16,0-18 0-16,0 17 0 15,0-17-2-15,-1 0-1 16,1 0-5-16,18 18-2 16,-19-18-1-16,19-18-1 15,-18 18 2-15,18 0-1 16,-18 0 1-16,0 0 0 0,0 0 3 16,18 0 0-16,-19 0 0 15,1 0-2-15,18 0-1 16,-19-17-1-16,1 17-1 15,-17 0 0-15,-2 0 1 16,2 0-1-16,-1 0 2 16,-52-18 3-1,16 18 6-15,18 0 2 0,1 0 1 16,-18 0-2-16,-18 0-5 16,1 0-1-16,-18 0-2 15,-1 0 0-15,-17 0 3 16,0 0 2-16,0 0 1 15,-17 0 0-15,-18 0-4 16,-1-18-1-16,0 18-2 16,-16 0-2-16,-2 0-1 15,2-18-1-15,-18 18 0 16,-1 0-1-16,-17-17-1 16,-1 17 0-16,-17 0-2 0,1 0 1 15,-19 0 1-15,1 0 0 16,-1-18 0-16,0 18 1 15,2 0-1-15,-20 0 1 16,18-17 0-16,-18 17-1 16,19-18 1-16,-1 1 0 15,-16-1 0-15,16 18 0 16,0-17 1-16,1-19 0 0,-18 18 0 16,17 1 0-16,1-1 0 15,0 18 0-15,-1-17 2 16,0-1-1-16,19 18 1 15,-19 0 1-15,1-17-1 16,16 17 1-16,20 0 1 16,-2-18 1-16,2 18 0 15,33-19 1-15,-16 2-3 16,35 17 0-16,-1-18 0 16,1 18 0-16,17-17-1 15,18 17-3-15,0 0-2 16,18-18-3-16,-1 18-2 15,19 0 1-15,-1 0 2 16,0 0-25-16,18 0-109 16,1 0 323-16,16 0-180 15</inkml:trace>
  <inkml:trace contextRef="#ctx0" brushRef="#br0" timeOffset="131177.84">9457 14678 890 0,'0'0'373'0,"-18"0"-203"15,18 17-33-15,0-17-36 16,0 0-25-16,0 18-41 16,0-1-10-16,-17 18-8 15,17 1 1-15,-18-1 1 16,1 1 1-16,17 16-2 16,-18-16-4-16,0 17-6 15,18-1-1-15,-18 2-3 16,18-2-1-16,-17-16-2 15,17 17 0-15,-18 0-2 16,18-1-3-16,-17-17-14 16,17 19-17-16,0-19-35 15,0-18-14-15,0 18-25 16,0-17-8-16,0 1-16 16,-18-19-18-16,18 17-162 15,0-34 207-15</inkml:trace>
  <inkml:trace contextRef="#ctx0" brushRef="#br0" timeOffset="131557.24">9157 15278 526 0,'-18'0'264'15,"18"-18"-81"-15,-17 18-24 16,17 0-36-16,0-18-22 0,0 36-36 15,-18-18-16-15,18 18-29 16,0-1-9-16,0 1-8 16,0 17 0-16,0 0 1 15,0 1 3-15,18 16 13 16,-18-17 5-16,35 0 8 16,-35 19-3-16,35-19-11 15,-16 0-6-15,-2 0-10 16,1 1 11-16,-1-18 33 15,1-1 19-15,17-17 36 16,0-17 2-16,1-19-28 16,-1 18-17-16,0-34-38 15,0-1-14-15,1 17-32 16,-1-17-25-16,0 1-56 16,0 17-34-16,-17-1-68 0,-1 18-57 15,2 1 172-15</inkml:trace>
  <inkml:trace contextRef="#ctx0" brushRef="#br0" timeOffset="132599.34">7976 15665 875 0,'0'0'403'15,"0"0"-181"-15,17 0-95 16,-17 0-19-16,0 0-40 15,0 0-17-15,0 0-9 16,-17 18-3-16,-2 70-2 16,19-18-2-16,-17 2-5 15,-1 15-4-15,-17 19-7 16,18 1-4-16,-1-20-6 16,1 2-2-16,-1-19-5 15,18 1-1-15,0-18-5 16,0-18-17-16,18 1-66 15,-18-36-53-15,17 17-133 16,-17-17 162-16</inkml:trace>
  <inkml:trace contextRef="#ctx0" brushRef="#br0" timeOffset="132885.72">7781 16265 139 0,'-18'-17'128'15,"1"17"59"-15,-18 0-14 16,35-18-25-16,-18 18-19 0,18 0-36 16,0 0-8-16,0-17-8 15,18 17-3-15,-1 0 2 16,18 0-5-16,-17 0-8 16,18 17-6-16,17-17-20 15,-18 18-7-15,17-18-10 16,2 0-4-1,16 0-8-15,1-18-2 0,-18 18-4 16,-1-17-1-16,-16-1-16 16,-1-1-33-16,0-16-174 15,-17 18 151-15</inkml:trace>
  <inkml:trace contextRef="#ctx0" brushRef="#br0" timeOffset="133325.66">8470 16248 1026 0,'-18'52'432'15,"18"2"-271"-15,0-19-47 0,0 17-70 16,-17 1-25-16,17 1-7 16,0-19 8-16,0 0 23 15,0-18 2-15,0 2-3 16,17-2-6-16,-17 1-19 16,18-18-1-16,-1-18-1 15,-17-18-5-15,18 1-6 16,17 0-2-16,-18-18-1 15,19 0 0-15,-1 18 6 16,-17 0 4-16,17 17 18 16,-18 18 10-16,-17 0 8 15,0 0-2-15,18 35-15 16,-18 0-9-16,0 0-13 16,-18 1-2-16,18 0-9 15,-17-19-21-15,17 18-77 16,17-17-96-16,-17-18 121 15</inkml:trace>
  <inkml:trace contextRef="#ctx0" brushRef="#br0" timeOffset="133790.21">8946 16335 471 0,'17'0'265'15,"-17"0"-24"-15,18 19-51 16,-18-2-73-16,17 18-20 15,-17 0-44-15,18 18-14 0,-18 18-16 16,17-1-6-16,-17 1-13 16,0-18-2-16,0 0-3 15,18 0-2-15,-18-36 0 16,0 1 3-16,0 0 7 16,-18-18 3-16,18-18 7 15,18-17 9-15,-18-18 20 16,18 0 20-16,-18 0 45 15,0-18 8-15,18 1 2 16,-1-1-19-16,1 18-49 16,-1 18-18-16,1 0-21 15,0-1 0-15,18 36 0 16,-19-17 0-16,-17 17 5 16,18 0 4-16,-1 17 11 15,1 2 4-15,-18-2-2 16,0 18-4-16,0 0-12 0,-18 0-5 15,18-17-14-15,-17 18-15 16,-1-18-46-16,-18-1-28 16,19-34-68-16,-1 17-15 15,0-36-55-15,18 0-5 16,0-16-17-16,18 17-48 16,-18-19 209-16</inkml:trace>
  <inkml:trace contextRef="#ctx0" brushRef="#br0" timeOffset="134192.21">9422 15913 513 0,'52'-35'314'0,"2"16"-44"16,-1-16-62-16,-18 17-66 15,0 1-16-15,-18 34-1 16,2-17 13-16,-19 35-35 16,-19 19-24-16,19 16-36 15,-35 1-10-15,0 17-9 16,0 1-4-16,0-19-9 15,-1 1-3-15,36-19-9 16,-18 1-4-16,36-36-3 16,0 1-2-16,18 0 6 15,-19-36 4-15,36 0 16 16,-18 1 15-16,1-18 26 16,-1-18 9-16,0 17 6 0,-18 1-6 15,1 18-13-15,-18-1-6 16,-18 18-3-16,1 0 1 15,-18 18 10-15,0-1 3 16,-1 18-3-16,18 1-6 16,1-18-21-16,-1 17-10 15,18-18-16-15,0 18-2 16,18-17-6-16,-1 0 0 16,1 0-19-16,-1 0-31 0,19-18-92 15,-1 17-62-15,0-34 123 16</inkml:trace>
  <inkml:trace contextRef="#ctx0" brushRef="#br0" timeOffset="161460.51">10428 11061 361 0,'0'0'225'16,"0"0"-37"-16,0 0-40 16,0 0-12-16,0 0-31 15,0 0-13-15,0 0-12 16,-18 0-2-16,18 0-13 16,0 0-3-16,0 0-13 15,0 0-7-15,0 0-5 0,0 0-4 16,0 0-3-16,35 18 2 15,19 0-3-15,-36-18-1 16,17 18-7-16,0-18-2 16,1 17-7-16,16-17-2 15,-34 0-4-15,34 18-1 16,-15-18-2-16,-2 0 1 16,0 0 7-16,0 0 5 15,1 0 6-15,-1 0 2 0,0-18-5 16,-18 18-3-16,18-17-6 15,-17 17 0-15,0-18-1 16,0 0-1-16,0 0 1 16,-1-17-1-16,1 17 2 15,-1 1 1-15,1-1 1 16,-1-17 1-16,-17 35 3 16,0-18 0-16,0 18 0 15,0 0-2-15,0 0-6 16,0 0-2-16,-17 0-5 15,17 0-1-15,0 18 0 16,0-18 0-16,0 18 0 16,-18-18 0-16,18 17 0 15,-17 1 0-15,17-1 0 16,0 18 0-16,-18-17 1 16,1 18-1-16,-1-18 1 0,0 17 1 15,0-18-1-15,-17 1 0 16,17-1 1-16,1 19-1 15,-18-18 2-15,17-18 0 16,-18 17 2-16,1 1 0 16,0-18 0-16,0 0 1 15,0 0-1-15,-1 0 0 16,1-18-1-16,0-17 0 16,0 17-1-16,-1-17-3 0,18 0 0 15,1 17 0-15,-1 1-1 16,1-1 1-16,-1 0-1 15,1 0 1-15,-1 18-1 16,-1 0 1-16,19-18-1 16,-17 18 0-16,17 0 0 15,-18 0-2-15,18-17 1 16,0 17-1-16,0 0 0 16,0 0 0-16,0 0 1 15,0 0-1-15,18 0 0 16,-1 0 1-16,37 0-1 15,-19 17 2-15,-17 1 0 16,17 0 1-16,1 0-1 16,-19-18 0-16,1 18 1 15,17-1-1-15,0-17 1 16,1 18-1-16,-1-18 1 16,0 0 0-16,0-18 1 15,-17 18 0 1,-1 0 0-16,54-17 0 0,-18-19 0 0,0 0 1 15,-35 19 0-15,17-1-1 16,-17 1 1-16,-1-1-1 16,1 1 0-16,-1-1 0 15,-17 18 0-15,18-18-1 16,-18 18 1-16,18 0 1 16,-18-18-1-16,0 18 1 0,0 0-1 15,0 0 0-15,0 0-1 16,0 0 0-16,0 0 0 15,0 0 0-15,0 0 0 16,0 0 0-16,-18 18 1 16,18-18-1-16,-53 53 1 15,36-35 0-15,17-1 0 16,-35 18 0-16,17-17 0 16,0 0 0-16,0 18 1 15,0-19 1-15,-17 1 1 16,18 17 1-16,-18-18 2 15,-19-17 3-15,19 18 5 16,-17 0 3-16,17-18 3 16,-19 18-1-16,19-18-3 15,-18 0-4-15,17 0-4 0,1-18-4 16,0 0-4-16,0 18-1 16,0-18-3-16,16 1-3 15,2-1-20-15,17 1-21 16,0-1-72-16,0 1-66 15,17 17 114-15</inkml:trace>
  <inkml:trace contextRef="#ctx0" brushRef="#br0" timeOffset="164306.46">16603 12454 598 0,'0'0'258'0,"0"0"-132"0,0 0-25 15,0 0-20-15,0 0-18 16,0 0-23-16,-17 19-10 16,17 34-11-16,0-18-4 15,17-18-3-15,1 18 3 16,17-16 4-16,1-2 3 15,16 1-1-15,-17-18-2 0,19 17-3 16,-19 1-2 0,18-18 4-16,-18 17 2 0,1-17 8 15,-1 0 5-15,0 18 1 16,-18-18 1-16,18-18-8 16,1 18-5-16,0-17-6 15,-19 17-3-15,18-18-2 16,-17 1 0-16,-1-1 2 15,2 1 5-15,-2-2 9 16,-17 2 2-16,0-1-1 16,0 18-4-16,0 0-11 15,0-17-4-15,0 17-6 16,0 0-1-16,0 0-1 16,0 0 0-16,0 0 0 15,0 0 2-15,-17 0 4 16,-2 0 2-16,-16 35 2 15,18-18-1-15,-18 2-3 0,-1-2-1 16,0 1-2-16,1-1-1 16,0 1 0-16,0-1 0 15,-1 1-1-15,1-18 1 16,0 17-1-16,0-17 0 16,0 18 1-16,-1-18-1 0,1 0 2 15,0 0-1 1,0-18 0-16,-1 18 0 0,18-17-1 15,1-1-1-15,-18 1 0 16,35-18-1-16,-18 17 0 16,1 1 0-16,17-19 0 15,-18 1 0-15,18 17 0 16,0 1-1-16,-17-18 0 16,17 17 0-16,0-1 0 15,0 19 0-15,0-17 0 16,0 17-1-16,17-18 0 15,-17 18 1-15,0 0-3 16,0 0 0-16,0 0-1 16,0 0 0-16,0 0 2 15,0 0 1-15,18 0 0 16,-18 18 1-16,52 18 0 16,-34-18 0-16,-1-1 0 15,1 1 0-15,0-1 1 16,17 18 0-16,-17-17-1 0,17-1 1 15,-18 2 0-15,18 16 0 16,2-18 0-16,-20-17 1 16,18 18 1-16,-17-18 1 15,17 0 0-15,-18 17 1 16,19-17 1-16,-18 0 0 16,-1 0 0-16,18 0-1 15,-17 0 0-15,17-17-1 0,-17 17 0 16,18-18 0-16,-19 1 0 15,18 17-1-15,-17-18 0 16,-1 1 0-16,2-2 0 16,-2 2 1-16,1-1 0 15,-1 1-1-15,1-1 0 16,-1 1 0-16,-17-1 0 16,18 1-1-16,-18 17 0 15,0-18 1-15,17 18-1 16,-17-19 1-16,18 19 1 15,-18 0 1-15,0-17 3 16,0 17 0-16,0 0 1 16,0 0-2-16,-18 0-3 15,18 0-1-15,0 0-1 16,-17 17 1-16,-18 2-1 16,17-1 0-16,1-1-1 0,-1 1 1 15,1-1 0-15,-19 18 0 16,18-17-1-16,-17-1 2 15,0 2-1-15,-1-2 0 16,1 1 2-16,0-1-2 16,17 1 1-16,-17-1 0 15,-1 1 0-15,19-18 1 16,-18 0 0-16,0 0 0 16,0 0 1-16,17 0-2 0,-18-18 1 15,1 1-2-15,-18-1 0 16,18 1-1-16,17-18 0 15,-17 16 0-15,17 2 0 16,1-1 0-16,-1-17 0 16,18 18 0-16,0 17-1 15,-17-18 0-15,17 1 0 16,0 17 1-16,0-18-1 16,0-1 0-16,0 19 0 15,0-17 0-15,0 17 0 16,0 0 0-16,0-18-2 15,17 18-1-15,-17 0-1 16,18 0 0-16,-18 0 1 16,17 18 0-16,1-18 2 15,17 17-1-15,-17 2 2 16,0-1 0-16,17-1 1 16,-18 1 0-16,18 17-1 0,-17-18 1 15,18 1 0-15,-18-1 0 16,17 2 0-16,-18-2 0 15,18 1 0-15,-17-18 1 16,18 17-1-16,-19-17 1 16,1 18 0-16,17-18 0 15,-18 0 1-15,1 0-1 0,17 0 0 16,-17-18 1-16,18 18 0 16,-19-17 0-16,18 17 1 15,-17-35 0-15,-1 16 3 16,2 2 3-16,-2-1 0 15,18-17 1-15,-35 18-4 16,18-18-1-16,-1 17-3 16,1-1 0-16,-1 2-1 15,-17-1 0-15,18 1-1 16,-18-1 0-16,18 1 0 16,-18 17 0-16,0 0 0 15,0 0 0-15,0 0 0 16,0 0 0-16,0 0 0 15,0 0 0-15,0 0 0 16,0 0 1-16,0 0-1 16,0 17 1-16,0-17 0 15,-53 35 0-15,35-17-1 0,1-1 1 16,-1 2 0 0,1-1-1-16,-1 17 2 0,1-18-1 15,-19 18 0-15,1-17 1 16,-18 18 0-16,17-19 0 15,-17 18 1-15,18-17-1 16,-17-1-1-16,16 1 0 16,1-1 0-16,0-17-1 15,0 0-5-15,-2 18-10 16,2-18-36-16,18 0-33 0,-1 0-108 16,-17 0-267-16,18-18 309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13:26.6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18946 3806 187 0,'0'2'222'0,"0"8"30"0,0 2-13 0,0 4-41 0,-3 9-82 0,-1 3-21 0,-1 5-34 15,0 4-13-15,5 0-11 16,-2-6-3-16,5-6-11 16,2-8-3-16,10-12 4 15,5-1-1-15,9-5 16 16,12-1 37-16,11-5 9 15,9-9-2-15,7-9-17 16,-2-6-36-16,-8-7 16 16,0 3 16-16,-5 12 30 15,-9 9 10-15,-6 20 9 16,-14 13-1-16,-16 24-1 16,-3 13 3-16,-10 8-20 0,-2 5-14 15,14-14-24-15,6-13-15 16,22-20-23-16,11-10-7 15,9-16-6-15,4-7 1 16,2-1-4-16,-1-6-21 16,-4-1-100-16,1 3-131 15,-6-3 156-15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15:58.8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1703 9460 261 0,'3'-9'211'0,"1"-2"47"0,2 2-21 15,-3-3-59-15,2 2-18 16,-3 0-18-16,-3 2-2 16,-4 5-5-16,-3 2-6 15,-5 2-26-15,-1 5-16 16,-6 10-22-16,-1 5-9 16,-5 11-10-16,-4 0-6 15,-1 7-16-15,-8 0-5 16,-1 2-9-16,-2 4 0 0,-1 3 0 15,7 4 2-15,7 6 2 16,1 4 1-16,8 8 4 16,0 1 2-16,2 7 0 15,6-1 0-15,5 0-5 16,2-4-2-16,7-4-5 16,5-1-3-16,4 1-3 15,0 3 0-15,-2 3 3 16,-2 2 4-16,-3 0 4 15,3-2 1-15,4-4-3 16,2-8-3-16,8-6-5 16,1-2-1-16,7-7-1 15,1 1 0-15,5-1-1 16,2-1 0-16,-3-2 0 16,-3-2 1-16,-7-8 1 15,-2-1 1-15,-3-6 2 16,-4-5 0-16,-3-5 3 15,-5-7 2-15,-6-8 10 0,-1-1 6 16,-9-8 4-16,0-1 1 16,-9-5-9-16,-2-3-5 15,-1 0-8-15,-4-6-2 16,-3-3-4-16,-4-1 0 16,0-4-3-16,0 0-1 15,4-7 0-15,5 0-1 16,0-9 1-16,0-4-1 0,2-6 0 15,1-6-1-15,3-9-1 16,5-3 0-16,5-6-2 16,5 0 1-16,5 10 0 15,5 1 0-15,3 4 1 16,4-3 1-16,5-10 0 16,1 1 1-16,5-8-1 15,1 1-1-15,6 1 1 16,1-3-1-16,3 6 1 15,2 0-2-15,-9 13-2 16,0 12-2-16,-12 6 1 16,-2 8 0-16,-2 2 3 15,-3 0 2-15,2 7-1 16,0 1-2-16,-2 3-4 16,0 0-3-16,-2 0 0 0,-3 4 3 15,-6 4 5-15,0 4 3 16,-3 12 0-16,-2 2-1 15,-4 9-1-15,-1 3 0 16,-5 5 1-16,0 3 1 16,-2 3 0-16,-6 3 0 15,8 10-1-15,-6 4-1 16,2 16 1-16,-6 4 0 16,-19 4 1-16,-2 12 1 0,-11 2 0 15,9 1 1-15,12 8 1 16,4-4 0-16,16 3 2 15,4 5 0-15,10 4-2 16,7 6 0-16,5-1 0 16,3-1-1-16,-1-3 0 15,-1-8 1-15,4-8-1 16,1-8 1-16,3-8-1 16,3-1 0-16,1 0-1 15,4 6 1-15,-1-3 1 16,-6-2 0-16,-5-10 1 15,0-2 0-15,-6-12 1 16,5-3-1-16,-1 3 0 16,-2-3-1-16,-2 3 0 15,-5-4 0-15,11 1 2 16,-12-8 1-16,0-12 2 16,-1-1 1-16,-2-15 8 0,-1-3 1 15,-3-19 0-15,1-9-2 16,-18-20-9-16,4-4-1 15,4-1-5-15,-11-5 0 16,1-12 0-16,-4-11-1 16,-5-20-1-16,9-2 0 15,3-2-1-15,6 0 0 16,3 2-1-16,4-3 1 0,7 4 0 16,4 2 1-16,8 1 1 15,3-3-1-15,4 3 2 16,4 5-2-16,6 2 0 15,0 7 0-15,8 17-1 16,-6 0 1-16,-1 19 0 16,-3 6-1-16,-13 3 2 15,6 5 0-15,-6 2 1 16,1 1 0-16,3 4 0 16,-4 2 0-16,-1 5 0 15,-3 4 0-15,-3 7 2 16,-6 4 0-16,-6 2 1 15,-2 1 1-15,-11 4-2 16,1 2-1-16,-4 6-1 16,3 7-2-16,-1 9 1 15,-1 6 0-15,-1 14 1 16,-4 1 0-16,-2 13 2 16,-6 3 3-16,-5 11 0 0,3 7 1 15,7 20-2 1,8 14-1-16,14 9 1 0,2 4 1 15,10-3 3-15,4-6 0 16,7-13 3-16,8 0 1 16,-1-13 6-16,2-3 2 15,1 1 5-15,-9-7 2 16,5-1 1-16,-7-3 1 16,-3-5-3-16,5 1-2 0,-6-12-6 15,2-8-5-15,1-10-5 16,-2-4-1-16,-1-3 0 15,0-3 1-15,-1-5-44 16,-1-3-57-16,8 1-443 16,1 8 367-16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18:34.9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2212 8501 821 0,'-5'-4'294'16,"0"1"-233"-16,6 0-52 15,5 1-1-15,-6 1-1 16,0 0 0-16,0 0 5 16,8-3 4-16,12-4 2 15,29-6-2-15,-21 12-6 0,-1-2-4 16,11 1-2-16,-2-2 4 15,-4 4 15-15,6 1 10 16,-3 3 20-16,6 3 4 16,7-2 1-16,0-1-2 15,4-1-5-15,8 1-2 16,6 2-4-16,5-1 0 0,-2-2 0 16,1 3 1-1,-3-3-3-15,2 2-3 0,9 4-14 16,-8-3-5-16,2 3-10 15,5-4-3-15,-7 0-4 16,8-2 1-16,10-2-3 16,2 0 1-16,7-4-1 15,2-2-1-15,3 1 0 16,3-1 0-16,1 3-1 16,0 0 0-16,-3-2 1 15,1 1-1-15,8 2 0 16,2-4-1-16,4 3 1 15,5-1 0-15,-2-2 0 16,5 3 0-16,5-3 0 16,-5-2 0-16,9 2 0 15,-3 2 1-15,8 0 1 16,-5 1 1-16,-3 1 2 0,1-1-1 16,-3-2 1-16,7 5 0 15,-6 0-2-15,3 0 0 16,-2 7-1-16,-1-5-1 15,1 3 1-15,5-1-1 16,-6-4 0-16,4 3 0 16,0-4 0-16,6 1 0 15,-3 2 1-15,-7-2-1 0,8 6 1 16,-20-6 1-16,7 2 0 16,-7-3 1-16,0 2 0 15,3 2 0-15,-1-3 0 16,1 2 0-16,-4-4-1 15,1 2 0-15,-12 0-2 16,3 3 0-16,-15-3 0 16,1 5-1-16,-6 1 2 15,-6 1 0-15,0-1 1 16,-10 1 1-16,4-1 0 16,-2-1 0-16,-8 0 3 15,-2 1 3-15,-15-2 12 16,-19-3 8-16,-2 4 9 15,-14-3 2-15,0 2-5 16,5 0-3-16,-16-2-5 16,3-1 2-16,-10-1 5 15,-1-2 0-15,-4-3-4 16,-3 0-8-16,-9-4-10 0,-2 1-3 16,-7 1-1-16,-8-1-2 15,-8 0-1-15,-12 1-2 16,-13-2-1-16,-5 4-1 15,-3-1-1-15,3 1-1 16,-15 1 0-16,-1-3-1 16,-15 4 0-16,-8 3-1 0,-3-1 2 15,-2 6-1-15,-9-3 1 16,-8 1 1-16,-1 4-1 16,-7-1 1-16,8 2 0 15,2-5 0-15,-6 2-1 16,5-4 1-16,6 1 0 15,-9-2 0-15,4 0 0 16,4-1-1-16,-12-1 1 16,8 2-1-16,2 4 1 15,-7-3-1-15,1 4 1 16,1-1 0-16,-1-4-1 16,3 3 0-16,-7-1 0 15,-2 1 1-15,4 1-1 16,-11-1 0-16,3 2 0 15,2-2 0-15,-10 0 0 16,9 2 0-16,8-2 0 16,2 0 0-16,1 3 0 15,1-3 0-15,3 0 1 0,-5-2-1 16,10 1 1 0,1-2 1-16,3 3-1 0,5 1 0 15,0-1 0-15,0 4-1 16,1-1 1-16,0 0 0 15,-1 2-1-15,0-1 1 16,3 3 0-16,-3-4-1 0,9-1 0 16,-3 3 0-16,0-4 1 15,3 3-1-15,-5-5 1 16,12-1-1-16,0-1 1 16,3 3-1-16,7-3 0 15,-1 0 1-15,4-2 0 16,2-2 1-16,2 3-1 15,7-5 0-15,13 1 0 16,-4-2 1-16,2-2 0 16,-3 1 0-16,-2 2-2 15,5 0 0-15,14 1 0 16,-1 1-1-16,8 0-1 16,8 2 2-16,3 1-49 15,0 2-59-15,4 7 71 16</inkml:trace>
  <inkml:trace contextRef="#ctx0" brushRef="#br0" timeOffset="12581.01">13728 8622 791 0,'-4'-12'307'16,"-12"-3"-180"-16,-26-26-84 16,30 29-2-16,1-2-10 0,2 1-20 15,2-3-7-15,0 1-2 16,4 3-1-16,0 0-1 16,1 3-1-16,2 5-2 15,7 0 0-15,4 4 3 16,9-1 21-16,4-1 17 15,6 2 30-15,5 0 12 16,10 3 4-16,11 6-6 0,-2-1-20 16,4 1-11-16,5 0-20 15,-4-3-8-15,19 5-11 16,6-1-2-16,6 0-2 16,7-1-2-16,2-1 0 15,4 1 0-15,11 2 4 16,3-1 1-16,6 1 2 15,5-2 1-15,-6-1-2 16,10 2 0-16,0-3-1 16,2-3-1-16,8-3 0 15,-11-1-1-15,26-1-2 16,-5-2 1-16,6-4-2 16,12 2 1-16,-10-1-1 15,2 2 0-15,6 4 0 16,-3-2 0-16,-3 2-1 15,5 0 0-15,-4-3 0 16,-6 3 0-16,4-1 3 16,1 1 1-16,2 2 1 0,7 0 1 15,-6-1-2-15,-8 0-2 16,-5 1 3-16,-4 2 3 16,-1 3 7-16,0-2 3 15,-10 0 2-15,2 2-3 16,-46-2-4-1,-46-3-2-15,0 1-2 16,133 6-1-16,-4 2 0 0,-13-9 0 0,-63-1-1 16,-3 0 0-16,-11-2 2 15,-4 1 5-15,-14 0 9 16,-8 0 4-16,-9 4 8 16,-9 0 0-16,-15 0-3 15,-7 0-2-15,-16-3 0 16,-2-2 0-16,-7-4-3 15,-5 1-2-15,-13-5-11 16,-7 1-6-16,-16 2-6 16,-7-2-2-16,-18-1-1 15,-1 2 1-15,-14-2 0 16,-9 1 0-16,-11 5-1 16,-10 0 1-16,-20-1-1 15,-6 0 1-15,-6 2-1 16,-10 1 0-16,-10 3 0 15,3 1 0-15,-19 1-1 16,-9-3 0-16,7 1 0 0,-18-2 0 16,11 1 1-16,6 2 0 15,-11-1 1-15,2 1 0 16,-9 1-1-16,1-1 1 16,-2 2-1-16,7-1 0 0,-1-2 0 15,-6 1 0-15,11 0 0 16,-5-1 0-16,8-2 0 15,4 1 1-15,-5 3-1 16,3 2 0-16,-11 6 1 16,11-2-1-16,-2 4 0 15,1-4 0-15,10-5 1 16,-4 4-1-16,20-9 0 16,60 0-1-1,-1 1-1-15,-73 0 0 0,-15-4 1 16,25 5 0-16,32 8 0 15,2-5 1-15,0 9 0 16,9-5 0-16,10-1 1 16,10 5 0-16,22-3 0 15,10-2 0-15,18-7 0 16,8 1 0-16,17-4 0 16,7-1-1-16,16-2-4 15,10 2-1-15,14 5-1 16,6-2-1-16,20 4 3 0,4 1 1 15,13-8 2-15,11-1 1 16,14-3-1-16,13-7 0 16,20 4 1-16,9-3-2 15,17-2 1-15,3 4-1 16,16-1 1-16,12 2-1 16,10 4 2-16,8-5 0 0,9 1 0 15,-2 0 0-15,8-1 0 16,3 1 1-16,4 0 0 15,8 0 0-15,6 1-1 16,3-1 0-16,8 1 0 16,0-1-1-16,3-1 1 15,3 1 1-15,-2 1 0 16,1 2 0-16,3 2-1 16,2 1 0-16,7 4 0 15,-3 1 0-15,5 3 0 16,-8-1 0-16,1 2 0 15,0 1 0-15,-4-1 0 16,-2 2 0-16,-5 2 0 16,-4 1 0-16,-10 1 0 15,-8 1 0-15,-17 0 0 16,3 1 0-16,-24 3 1 16,2-1 0-16,-12 2 0 0,-18-4-1 15,-9 1 3-15,-13 0 1 16,-21-4 0-16,-8 5 2 15,-21 4-2-15,-11-4-1 16,-20-2 1-16,-13-6-1 16,-17-7-25-16,-4 4-56 15,-17-4-226-15,-4 4 202 16</inkml:trace>
  <inkml:trace contextRef="#ctx0" brushRef="#br0" timeOffset="19669.27">11029 9141 164 0,'2'-25'92'0,"13"5"-24"15,-1-3-20-15,-5 1-28 16,2 4 7-16,-3 2 42 16,5 2 29-16,-2 3 51 15,8 2 8-15,-3 5-2 16,-7-1-8-16,1 6-19 16,1 3-9-16,-5-1-14 15,0 1-3-15,-7 1-7 16,-5-2 0-16,-7 5-7 15,-2 0-8-15,-10 5-23 0,-5 2-13 16,-6 8-24-16,-12 4-5 16,-7 13 2-16,-5 2 5 15,-7 14 10-15,6-7 3 16,0-2 1-16,3-2-3 16,8-17-7-16,-2 0-6 15,6-7-7-15,4-5-4 0,9-1 0 16,10-1 1-1,12-3 4-15,4 1 4 0,11 5 4 16,5 0 0-16,9 4-1 16,4 0-3-16,12 0-1 15,1 2 0-15,5-7-1 16,1-3 0-16,1-9-3 16,4-1-2-16,-1-3-2 15,-4-1-3-15,-4-2-9 16,-4-5-15-16,-3 1-49 15,-2-3-39-15,2 0-98 16,-3-3-76-16,-6-5 177 16</inkml:trace>
  <inkml:trace contextRef="#ctx0" brushRef="#br0" timeOffset="20286.09">10693 9510 726 0,'-2'5'337'0,"10"-4"-136"15,12-1-61-15,8-2-12 16,3-5-29-16,2 2-25 16,10-2-34-16,6 1-7 15,17-2-10-15,6 3-2 16,13-2 0-16,1 1 0 0,7 3 4 15,3-1 2-15,5 2 5 16,5-3 4-16,4 2 4 16,7 3 2-16,-1 0-1 15,3 1-4-15,-8-1-10 16,-6-1-5-16,-8 2-6 16,-14-1-1-16,-5 1 0 15,-11-1-1-15,-19 0 1 16,-2 0-1-16,-18-1 1 15,-1 1-1-15,-8-4-1 16,2 4-1-16,-1 0-1 16,-4 0-1-16,1 1 5 15,-3-3 9-15,-5 2 9 16,-5 0 5-16,-3 0 13 16,-1 0 1-16,-1 0-5 15,0-1-5-15,0 0-18 16,-2 0-8-16,-14-3-6 0,-28 0-2 15,17 8-2-15,-4 3 0 16,-11 5-3-16,-9 0 1 16,-3 2-2-16,-1 4 1 15,8 0-1-15,5 4-1 16,6-1 0-16,4 0 0 16,5-4-2-16,5-1-5 15,10-4-31-15,1-5-24 0,10-3-56 16,2-2-37-16,3-4-97 15,-3 0-92-15,0 1 219 16</inkml:trace>
  <inkml:trace contextRef="#ctx0" brushRef="#br0" timeOffset="20550.04">12507 9239 622 0,'-3'-19'370'15,"-3"-2"-62"-15,5 13-32 16,-3 7-14-16,5 10-49 16,-5 4-37-16,1 9-59 15,9 5-17-15,6 3-29 16,11 1-8-16,13-1-15 16,2-4-7-16,5-3-12 0,-6-3-7 15,-2-8-7-15,-2-3-1 16,-5-5-5-16,2-1-9 15,2 0-69-15,3 1-52 16,1-2-161-16,4 3 170 16</inkml:trace>
  <inkml:trace contextRef="#ctx0" brushRef="#br0" timeOffset="45765.11">3379 11695 35 0,'21'24'16'16,"1"-2"-4"-16,-4-3-7 15,8 5-4-15,-3-4-1 16,4-1 0-16,6-3 0 16,2-4 0-16,0 0 0 0,7 1 14 15,6 4 11-15,6-1 20 16,7 4 9-16,-3 2 9 15,2-5 4-15,2 4 11 16,0-1 8-16,10 1 11 16,0 2-1-16,7-3-15 15,7 1-16-15,2-4-30 16,4-4-12-16,9-2-15 16,0-2-2-16,10-1-1 15,-5 2-2-15,7-2 0 16,0 3-1-16,2-1-2 15,4-1 0-15,6-3 0 16,3 3 0-16,4-8 1 16,-20-2 1-1,-56 0 0-15,1 1 1 0,173 0 1 16,9-11 0-16,8-5-1 16,-79-2 0-16,5-11-2 15,-4 0 0-15,9-1 1 0,2-1-1 16,5 0 3-16,12 1-1 15,-3 1 1-15,4 1-1 16,-2 2-1-16,-11-1-2 16,6 1 15-16,-9 2 11 15,1-2 16-15,-3-3 4 16,-6-3-8-16,6-3-11 16,-7-6-12-16,-2 5-4 0,-2-4-4 15,-9-2-1-15,-7 6 0 16,0 0 0-16,-15 1 8 15,-8-1 12-15,-15 3 16 16,-8 0 4-16,-15-6-3 16,-33 10-10-1,1 1-16-15,40-37-4 0,5-9-3 16,-14 8-1-16,-25 11 2 16,-6 8 1-16,-16 1 16 15,-3 2 13-15,-18-4 13 16,-9-7 4-16,-14 0-12 15,-7-5-13-15,-12 6-18 16,-5 6-5-16,-14 5-7 16,-12 1-1-16,-11 2-1 15,-3-1-1-15,-9 3 0 16,-8 0 0-16,-5-1-1 16,-14-4-1-16,-15 4 1 0,-2 2-1 15,-18 7 2-15,-1 6-1 16,-12 1 0-16,-3 1 0 15,-12 4 0-15,0 4 0 16,-5-2 1-16,-3 1 0 16,9 2 0-16,-10-4 0 0,-1 3 0 15,0 1-1-15,-19 1 1 16,4 4-2-16,-7 2 0 16,-16 6 0-16,-5-2 0 15,-10 3 0-15,-16 5 2 16,3-2 0-16,1 2 0 15,-1-4 0-15,5-2 0 16,2 5 1-16,4-3-1 16,6 1 0-16,6-2 0 15,4-1 0-15,7-1 1 16,-5-1-1-16,4 4 0 16,6-2 1-16,-5 2 4 15,18 1 2-15,11-2 3 16,-7 4-1-16,11-1-4 15,-3 0-1-15,-2 5-4 16,8-2 0-16,-4 6 0 16,7 3-1-16,-3-3 1 15,2 8 1-15,11 4 2 0,1 3 1 16,9 15-2-16,6 2-1 16,9 2-1-16,2 4 0 15,7 1 0-15,2-5-1 16,11 1-1-16,13-3 0 15,4 5-3-15,8 2 0 16,11 10-3-16,6 2 1 16,27-1-1-16,11-1 1 0,15-10 1 15,10-4 1-15,12-2 2 16,9-3-1-16,8 4-1 16,7 4 0-16,5 6-2 15,5 2 0-15,12 4 2 16,3-4 5-16,8-7 15 15,5 0 5-15,9-5 8 16,9 1-4-16,17 2-12 16,8-2-3-16,12-8-4 15,10-3 0-15,9-11 1 16,-2-4 2-16,8 1 2 16,-6-3 1-16,-6 0-1 15,0 2-2-15,-5-4-36 16,1 0-42-16,6 0 44 15</inkml:trace>
  <inkml:trace contextRef="#ctx0" brushRef="#br0" timeOffset="49904.99">15412 12010 829 0,'36'-10'276'0,"10"2"-270"16,12 8-10-16,9 0 0 15,17 0 0-15,10-1-1 0,26-3 4 16,11-1 4-1,23-3 16-15,12-1 10 0,24 0 17 16,7-1 5-16,21 1 11 16,11 1 2-16,23-2 0 15,9 1-1-15,21 1-13 16,15-2-9-16,4 1-14 16,10 1-6-16,-3 3-11 15,-11-3-3-15,-14 4-4 16,-18 4-1-16,-22 4-36 15,-10 9-55-15,-37 8 58 16</inkml:trace>
  <inkml:trace contextRef="#ctx0" brushRef="#br0" timeOffset="55180.02">2303 13003 234 0,'-15'-15'140'16,"-3"0"-9"-16,2 5-20 15,-2 1-42-15,0-1-19 16,3 3-34-16,1 1-8 0,2 0-6 16,1 1 0-16,3-1-1 15,1 2 1-15,5 2 6 16,2-2 4-16,2 3 3 16,-2 1-1-16,0 0-6 15,0 0-6-15,7 0-2 16,8 1 0-16,31 4-1 15,-25 1-1-15,1 1-2 16,-1 1 0-16,6 4 0 16,-4 0 1-16,4 2 1 15,7 3 1-15,-1-1 1 16,0-2 0-16,9 1 1 16,-2-3 1-16,11-2-1 15,8 2 0-15,0-5 0 16,5 0 0-16,4-1 12 15,4 0 9-15,-1-1 12 16,4 2 1-16,-1 0-11 0,1-3-9 16,4 5-12-16,-1 0-1 15,8 1-1-15,-2 0-1 16,2 2 7-16,8-2 9 16,-8-1 14-16,-23-1 4 15,1 1 0-15,53 3-9 16,15-2-13-16,0 2-3 15,-21-6-6-15,1 2 0 0,5-1 2 16,4-2 3-16,-2-2 16 16,4 2 6-16,2-1 7 15,-4-1 3-15,7-3-8 16,0 0-4-16,6 4-8 16,1-5-5-16,5 4-6 15,2-5-2-15,-1-3-3 16,-5 5 0-16,8 0-1 15,1 0 0-15,-5-1-2 16,1-1-1-16,-6-1 0 16,-5-4 1-16,0 6-1 15,8 1 0-15,-7-5 0 16,6 5 1-16,7 0 1 16,-3-6 0-16,3 4 0 15,-5-5-1-15,0 5 0 16,-3 2-1-16,-2 1 1 15,-4-1-1-15,-3-1 1 16,1-4 0-16,-3 1 0 16,4 4 2-16,2 0 1 0,-1-1 0 15,-2-4-1-15,6 0 0 16,-7 1-2-16,2-5 0 16,-5 4 0-16,-4-2 0 15,-9 1 1-15,-6 6 0 16,-3-4-1-16,-11 3 1 0,-12-3 4 15,-5 0 8 1,-20 0 29-16,-5 0 8 0,-20-3 5 16,-13 4-5-16,-3 3-23 15,-11 0-4-15,-3 1-6 16,-3-1-2-16,3-1-5 16,-27 0-3-16,-44-5-3 15,17 2-1-15,-4 1-1 16,-4-4 0-16,-7 2-2 15,-9-4-1-15,-9 6 1 16,-4 3-1-16,-16 0 0 16,3 4 0-16,-11 2-1 15,-5-3 1-15,-4-2 0 16,-5 2 0-16,-4-4 0 16,-1 2 0-16,2 0 1 15,-5-2-1-15,1 1 1 16,0-4 0-16,4 4 1 0,-4 0 0 15,-4 3 0-15,3 0-1 16,-10-5 1-16,1 0 0 16,4-5-1-16,3 1 2 15,-4-4 1-15,-1 0 4 16,2-2 3-16,-12 1 0 16,1 6-2-16,7-2-4 15,-9 5-4-15,0 0 1 0,3 1-2 16,-7 0 1-16,-7 3-1 15,14 0 0-15,-7 0 1 16,0 0-1-16,15 2 1 16,-14-2 1-16,5 2-1 15,7 2-1-15,-6-5 1 16,6 4-1-16,6 2 1 16,-1-5 0-16,2 8 0 15,-6-5 1-15,7 2-1 16,-3 3 1-16,0 0 0 15,10-1 0-15,-2-1 2 16,3-1 0-16,6-4 2 16,5 0 2-16,2 2 5 15,0-3 5-15,5 0 4 16,1 0 1-16,5-1-3 16,7 5-4-16,5-5-7 15,0 1-2-15,5 5-4 16,10-1-1-16,5 4-1 0,1-3 0 15,1-1 2-15,2 1-19 16,9-2-100-16,9 8-101 16,15 4 128-16</inkml:trace>
  <inkml:trace contextRef="#ctx0" brushRef="#br0" timeOffset="60181.39">14853 13300 744 0,'13'-3'251'16,"-7"2"-236"-16,1 0-8 0,26-7 1 0,4-4-1 15,9-3-4-15,-8 2-1 16,1 0 1-16,4 8 16 16,0 7 25-16,-2 3 8 15,6 6 11-15,2-1-9 16,0-1-19-16,2 2-4 15,8-2 1-15,4 1 6 0,23-3 24 16,9-3 8-16,16-1 3 16,2-3-3-16,16 5-14 15,4 0-8-15,5 3-9 16,7 3-8-16,10-2-14 16,6-2-5-16,9 0-4 15,8-1 1-15,-1-4 12 16,10 0 9-16,6-2 23 15,11-2 5-15,13-1-8 16,10 2-9-16,5-3-22 16,8 0-8-16,-4 0-6 15,3-1-1-15,0 0-2 16,-15 4 3-16,-7 1 20 16,-22 1 11-16,-17 10 18 15,-16-4 4-15,-25 3-12 16,-13-1-9-16,-26-2-16 15,-5 2-4-15,-25 1-13 0,-4-1-20 16,-26-3-78-16,-11-3-61 16,-20 0 89-16</inkml:trace>
  <inkml:trace contextRef="#ctx0" brushRef="#br0" timeOffset="72980.81">14460 14562 658 0,'-25'-10'207'16,"9"-7"-204"-16,11 2-26 16,1-3-2-16,7 2 22 15,0-1 3-15,-3 0 7 16,-1 2 11-16,5 3 33 15,-2 0 16-15,7 4 11 16,6 3-9-16,6 0-35 16,6 0-16-16,16 0-17 15,2 0-2-15,13-2-1 0,11 0-1 16,9-4 0-16,6 2 1 16,6 5-1-16,-5 0 1 15,8 4 1-15,6 4-1 16,12 0-1-16,6-2 0 15,19 4 1-15,6-5 1 16,7 0 8-16,16 1 5 16,3-2 8-16,2 0 2 15,20 2-5-15,-3-2-4 16,2 2-6-16,11 2-3 0,1-2-1 16,2 2 0-16,4-1 1 15,1-1 6-15,0 1 24 16,6 0 12-16,-3 3 18 15,0 0-1-15,8 1-19 16,-9 1-12-16,15-1-18 16,-10 1-6-16,4 1-4 15,1-2-1-15,-17-2-1 16,17 5 3-16,-15-3 19 16,-5 1 14-16,-4 3 25 15,-14-4 8-15,-13 3 0 16,-1 2-7-16,-1 5-18 15,-5-4-8-15,-9 0-15 16,-5-2-6-16,-21-6-3 16,-11 2 0-16,-17-3-3 15,-11 1-1-15,-15-3-3 0,-5 1-2 16,-12 1-37-16,-7-6-63 16,-6 1 63-16</inkml:trace>
  <inkml:trace contextRef="#ctx0" brushRef="#br0" timeOffset="75225.06">10812 15019 707 0,'-24'-23'287'0,"-1"-1"-158"15,-2 1-50-15,1 8-35 16,7 4-7-16,1 3-30 16,1 3-6-16,0 4-4 15,11 1-4-15,5 2-3 16,3 2 1-16,21 3 0 15,-1-1 3-15,15 3 2 16,8-2 2-16,9 3 3 16,7-2 3-16,13 3 1 15,5-1 0-15,13-1-2 16,0 0 0-16,11-6-1 16,3 5-1-16,6-6 0 0,5-1 0 15,4 0-1-15,8 1 1 16,-11-3 0-16,-4-1 4 15,-10-1 12-15,-4-5 8 16,-6 6 18-16,-9 0 6 16,-16-1 3-16,-13 1-1 15,-11 2-4-15,-2 2-4 0,-13 7-13 16,-6 1-5-16,-16 0-11 16,-8 2-1-16,-18 1-1 15,-13 7-1-15,-24 13-2 16,-8-2-2-16,-21 5 1 15,25-13 7 1,-1 2 6-16,-46 13 1 0,-9 7-4 16,29-8-6-16,33-12-14 15,8-2-21-15,29-6-91 16,-6-4-87-16,8-12 120 16</inkml:trace>
  <inkml:trace contextRef="#ctx0" brushRef="#br0" timeOffset="75473.55">12495 14716 908 0,'10'32'325'0,"-4"-6"-256"16,7 11-66-16,7 4-3 0,7-1-30 16,0 4-21-16,-1 1-50 15,-6-2-19-15,-8 2-18 16,-5-4-32-16,-2-5 118 16</inkml:trace>
  <inkml:trace contextRef="#ctx0" brushRef="#br0" timeOffset="76071.2">10756 14794 622 0,'0'-1'220'16,"20"-3"-182"-16,34-8-36 0,-21 8-2 16,-1 4 0-16,2-3-3 15,0 2 0-15,-2-3 2 16,-4-1 1-16,-8 4 6 16,-8-1 2-16,-15-4 13 15,-6 5 3-15,-9-2 3 16,-9 6-1-16,-14 11-7 15,-15 2-1-15,-21 11 6 16,-5 4 11-16,1 5 16 16,-2 6 5-16,6 4-8 15,5 3-11-15,11-6-21 16,9-2-8-16,22-12-4 16,10-5 7-16,21-5 33 15,13-4 11-15,20 2 12 16,7-3-8-16,15-4-29 15,7 6-13-15,4 1-11 16,1 0-2-16,-3 10-2 0,-4-7-1 16,-5 7-43-16,-4 2-62 15,-12 5 67-15</inkml:trace>
  <inkml:trace contextRef="#ctx0" brushRef="#br0" timeOffset="80312.95">2468 17197 531 0,'-13'-36'225'15,"-3"-2"-101"-15,14 4-59 16,5 2 6-16,4 0 14 16,9 2-9-16,1 2-24 15,8 5-16-15,18 5-28 16,8 3-8-16,22 7-2 16,9 0-1-16,18-1 2 15,11-1 1-15,20 1 3 16,10 2 0-16,19 2 1 15,15 2-1-15,24 0-2 0,8-4 0 16,21 0-1-16,3 2-2 16,8 1 13-16,16 1 22 15,-1 0 38-15,12 0 18 16,-3 0 14-16,0-1-10 16,6 0-25-16,-7-1-14 15,-5 2-28-15,-8-1-9 16,-26-1-13-16,-9 4-1 0,-23-2 1 15,-24 0-2-15,-17 4 0 16,-24 1 1-16,-30 4-1 16,-53-2 1-1,1 0 1-15,-3 2 0 0,-18 1 6 16,-32-1 0-16,-39 0-5 16,-20 5-4-16,-48 5-11 15,-13 2 0-15,-39 2 3 16,-13 0 4-16,-13-5 5 15,-19-1 1-15,-7 1 5 16,-11-2 4-16,-16-5 15 16,-4 3 5-16,-6-7 14 15,0-3 0-15,-5-1-9 16,-1-1-4-16,-3 4-13 16,5-1-3-16,8-1-2 15,5-2 0-15,13-5-3 16,5-3-2-16,20-3-5 0,4 3-1 15,23 0-1-15,4 6-2 16,10 1-1-16,20-1 1 16,20-1 0-16,21-1 1 15,34 0-1-15,10-1-1 16,30 5-7-16,13 1-9 16,28 2-6-16,19 3 0 0,33 0 3 15,17 1 7-15,34-3 4 16,18 1 1-16,31-2 2 15,17 0 1-15,28 4 1 16,7-3 2-16,24 2 0 16,11 3 1-16,18 1-2 15,8 4 0-15,-8 1 0 16,26 1 1-16,-10 1-1 16,14-2 2-16,4 1 1 15,-15 0 2-15,-2 1 2 16,-14-1-1-16,-13 4-3 15,-14-4 0-15,-20 3-1 16,-15-1 1-16,-30-3 0 16,-13 0 0-16,-36-7 1 15,-17-1 2-15,-32-1 2 16,-17 0 3-16,-32-3 7 16,-12-3 13-16,-22-3 8 0,-12-2-2 15,-24-8-7-15,-17 1-16 16,-31 1-11-16,-21 1-1 15,-22 1-1-15,-12-2 0 16,-24-6-1-16,-12-3 1 16,-23 4 1-16,-9 1 0 15,-15-4 0-15,-2 2 1 16,-14-1 0-16,2 0-1 16,3 4 1-16,-4-2-1 0,2 3 1 15,-4 0 0-15,3 6 1 16,0-2 5-16,5 5 6 15,3-2 3-15,3-4 12 16,22 3 2-16,22-5-2 16,74 5-2-1,58 3-9-15,-1 1-4 0,-127-12-5 16,10 0-2-16,37 3-2 16,73 8-2-16,25 1-2 15,18 4-6-15,19 1-7 16,10 3-2-16,30 2 0 15,11-2 3-15,40-1 4 16,14-3 3-16,36-6 0 16,15 0 1-16,21-5 2 15,17 2 0-15,21-3 1 16,21 7 1-16,-7-3-2 0,20 0 0 16,4 4-1-16,-3-6-1 15,18 2 2-15,-15 5 0 16,-4 3 2-16,-8 0-1 15,-4 9 1-15,1-1 2 16,-14 1-40-16,0 3-50 16,-8 0-135-16,-19 3 135 15</inkml:trace>
  <inkml:trace contextRef="#ctx0" brushRef="#br0" timeOffset="96500.5">13950 16146 378 0,'-21'-41'154'0,"2"8"-27"16,1 4-17-16,-8 0 15 16,6 7 5-16,-7 2-44 15,0 0-21-15,-5 6-4 16,6 1 10-16,-5 4 14 15,1 3 3-15,-4 3-1 16,-5 0-4-16,1 5-16 16,-6 3-6-16,-3 15-7 15,0 9-2-15,-5 13 4 0,-4 8-1 16,-1 4-10-16,1 1-8 16,7-1-18-16,4-2-8 15,3 1-9-15,4 5-1 16,-4 11-1-16,-4 1-1 15,-5 11 1-15,1 0 0 16,0 4 0-16,7 6 0 0,3 8 0 16,2 6 2-16,3-5 1 15,11 1 1-15,17-3-1 16,7-8 1-16,23-2-1 16,0-8-2-16,9-14-1 15,7-5-1-15,7-9 1 16,9 5 0-16,10 0 6 15,-27-22 3 1,1 1 1-16,27 24 1 0,4-3-1 16,-16-12-3-16,-6-8-1 15,2-1-1-15,8 1 0 16,1-3-1-16,-5-6 0 16,-4-2 1-16,-6-6 0 15,0-5 1-15,3-8 1 16,-5-2 1-16,-15-3 2 15,-10-1 1-15,-12 1 8 16,-6 2 5-16,-16 1 4 16,-3 5 3-16,-14 0 0 15,-4-1 0-15,7-3 4 0,-3-6-1 16,4-3-6-16,-1-6-5 16,-8-5-9-16,-5-4-4 15,-7-7-2-15,-5 2 0 16,-5-1 0-16,-1 0 2 15,4-3 3-15,-2-1 0 16,-1-4 0-16,-3-2-2 0,2-8-1 16,6-4-1-16,13-13-3 15,9-3-2-15,9-5-4 16,5 1-1-16,9 0-2 16,0 0 0-16,10 3 0 15,1-7 0-15,1-6-2 16,5-1 0-16,4-8 1 15,3 4 0-15,4 1 1 16,-2-3 0-16,2-4 0 16,4 0 0-16,7-1-3 15,8 9-1-15,13 0-1 16,-4-2-2-16,5 3 0 16,-1 2-1-16,-8 13-1 15,2 8 2-15,-13 15 4 16,-8 4 1-16,-10 5 6 15,-1 6 0-15,0-1 1 16,-1 4-1-16,0 2-1 16,-1-2 0-16,-3 8-1 0,2-3-2 15,3 4-2-15,0 6-2 16,2-2 0-16,-1 2 0 16,0 7 1-16,-3-3 1 15,-4 7 1-15,-4 1 0 16,-6 2 2-16,-3 5 1 15,-7 6 1-15,-5 5 1 0,-4 6 1 16,-2 3 0-16,-5 4-2 16,-2 3 0-16,0 6 0 15,0 7 0-15,-10 16 0 16,6 10 2-16,-9 7 1 16,-7-1 0-16,9-4 0 15,-3 0 0-15,10 10-2 16,7 2 0-16,3 3-1 15,4-4 0-15,3-7 0 16,8 2-1-16,7-1 1 16,4-2 0-16,4-3 0 15,1-6 0-15,12-12-1 16,3 0-1-16,7-1 1 16,3 3 0-16,5 3 0 15,3-6 1-15,14-9 0 16,2-6 1-16,-4-11 0 15,1 1 0-15,-6-2 0 0,-2-6 0 16,7 3 1-16,-5-1 0 16,2 1-1-16,-2 9 1 15,-1 0-1-15,3-4 0 16,-10-3 1-16,-2-9 0 16,-9-9 0-16,-5 6 1 15,-3-8 1-15,-10 1 1 0,3-5 2 16,-6-5 1-16,-14 2 4 15,11-3 0-15,-15 2 1 16,-1-5 0-16,-2 0-2 16,-15 2-2-16,-12-7 0 15,-8 2-1-15,1 0 0 16,4-15 0-16,5 0 1 16,5-3-2-16,-2-20-2 15,0 1-2-15,4-13-2 16,-2-4 0-16,1 0-1 15,-6 0 0-15,0 3 0 16,3-5 0-16,7-9 0 16,11-5 0-16,6-14 0 15,2 0 0-15,2-2 0 16,3-3 0-16,0-6 0 16,1-6-2-16,5 0-1 15,1 6-1-15,3-4-1 16,6 2-2-16,6-1 1 15,3-2-1-15,6 11 2 0,2 7 1 16,-1 3 1-16,3 2 2 16,-4 12-1-16,-1 0 1 15,-1 15-1-15,1 2-1 16,0 2-3-16,5 3 0 16,6-4-2-16,0-1 0 15,8 1 1-15,-2-1 0 0,5 7 1 16,2 9 1-16,-2 14 0 15,0 3-1-15,-8 9 0 16,-2 3 0-16,-13 4-1 16,-1 2 1-16,-5 3 0 15,-9 2 1-15,1 3 0 16,0 1 1-16,-6 2 0 16,-1 1 1-16,-4 9 3 15,-11 4 0-15,-16 10 3 16,-1 5 0-16,-23 12 0 15,-5 2-1-15,-14 8-1 16,-5 0 1-16,-2-3-2 16,-3 3 0-16,6 3 0 15,9 2-2-15,11 7-1 16,12 0-1-16,7-2 1 16,5 6 1-16,9 2 2 15,2 6 0-15,12 0 0 16,0-4 0-16,7-7 0 0,10-6 0 15,10-1 0-15,4 1-1 16,11-2 0-16,-1 0-2 16,2-3 1-16,6-2 0 15,1 1 2-15,-2 1 0 16,8 3 0-16,-1-1 2 16,-5-7-1-16,2 3 1 0,-5-11-2 15,-5-3 1-15,-2-2 0 16,1-7 0-16,0-1 1 15,2 2 0-15,-2-2 0 16,-4 4 1-16,-3 4 1 16,-2-4-1-16,-3 4 1 15,0-13 0-15,-5-6-1 16,2 0 0-16,2-12-1 16,0-5 1-16,1-4 1 15,-4-6 2-15,0-10 3 16,-6 9 3-16,1-12 0 15,-5-5 1-15,-9-7-4 16,-2-15-2-16,-6-8-2 16,-2-4-1-16,-3-8-1 15,-4 5-2-15,-7-4-1 16,-2 4-1-16,-1-3 1 0,4 0 0 16,-3-4 0-16,2-10 1 15,-1 7-1-15,3-4 0 16,3 4 1-16,1 5-1 15,2-2 1-15,1-2-1 16,1 0 0-16,3-3-2 16,-3 1 0-16,3-4-1 15,5 1-1-15,2-6 0 16,11-10 1-16,8 2 0 0,-4 1 1 16,0 5 2-16,-2 8 0 15,-1 9-1-15,7-3-1 16,-5 1-2-16,12 1-3 15,0-4-1-15,12 7-1 16,7 0 1-16,3 0 1 16,4 0 2-16,4 1 3 15,2-2 1-15,4 10 1 16,-4 1 0-16,-15 10 5 16,-6 10-16-16,-14 11-73 15,-11 4-56-15,-13 4 77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22:15.8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10904 7458 565 0,'-5'6'322'16,"-4"-1"-96"-16,9-2-66 16,3-7-3-16,10-12-57 15,7-3-17-15,11-8-7 16,9 7-11-16,2 2-23 15,7 5-9-15,-7-2-9 16,-1-1-4-16,6-2-6 0,-6-7-3 16,11 2-3-16,0-8 0 15,0-1-1-15,1 3 0 16,-9-2 1-16,2 4 0 16,-11-3 1-16,-9-1 1 15,1 1 1-15,-8 2 0 16,-9-7 5-16,5 6 3 15,-12-8 10-15,-3 0 4 16,-3 2 5-16,-12-9 1 0,-5 7-4 16,-12-3-1-16,-5 7-6 15,4 7-4-15,-23 6-6 16,3 7-5-16,-7 13-6 16,-6 6-1-16,16 18-1 15,-6 4-2-15,0 7 0 16,-2 6-1-16,-17-3-1 15,4 3-1-15,0 6 2 16,2-1 7-16,21 8 20 16,9 0 11-16,15 6 13 15,4 0-1-15,19 11-12 16,1-3-8-16,10-4-13 16,11-5-5-16,6-24-9 15,7-4 0-15,12-21-1 16,13-5 1-16,11-13 0 15,5-11-8-15,-1-13-101 0,-8-3-108 16,-10-8 131-16</inkml:trace>
  <inkml:trace contextRef="#ctx0" brushRef="#br0" timeOffset="990.99">3924 7357 695 0,'-11'8'326'0,"11"-8"-163"16,6 0-30-16,11-2-49 15,2 1-18-15,2-5 4 16,4 6 5-16,3 9 2 16,7 3 0-16,8 16-15 15,2-11-12-15,4-4-28 0,4-11-8 16,0-14-5-16,8 0 1 15,-19-16 3 1,1 6 2-16,-11-6 5 0,-15-6 3 16,1 2 7-16,-7-4 2 15,-6-6 5-15,-5-2 3 16,-3-7 0-16,-6-7-2 16,-3-5-5-16,-4 0-7 15,-5 2-9-15,-5 0-1 0,-5 18 1 16,-7 4 3-16,-12 21 21 15,-1 11 2-15,-11 22-1 16,3 15-3-16,-6 21-19 16,-4 11-6-16,11 10-1 15,-3 2-1-15,0-1-2 16,18-2 0-16,7-4-6 16,16-10-2-16,27-2-2 15,8-1-1-15,8-9 0 16,10 5-1-16,4-11-22 15,-5-9-41-15,20-6-87 16,5-7 92-16</inkml:trace>
  <inkml:trace contextRef="#ctx0" brushRef="#br0" timeOffset="2028.71">8849 16306 806 0,'-46'-35'351'16,"41"35"-166"-16,-3 0-24 15,8-3-23-15,-2-3-16 16,-1-10-29-16,4 3-11 16,5 1-21-16,10 11-12 15,14 3-23-15,-1 2-8 0,8-1-9 16,3-7-4-16,9-6 0 16,7-6 0-16,-1-1 0 15,1-2 1-15,-17 1 1 16,-10 0-1-16,-12 2 0 15,-4 4-1-15,0 4 1 16,-4 3-1-16,3 0 3 16,-5-2 3-16,-2-3 5 15,0-8 1-15,-3-5 3 16,-2-3-2-16,-4-9-2 16,0 4-1-16,-8-6 0 15,0 1-1-15,-8 0 7 16,-5-5 4-16,-9 3 2 15,-7 2-1-15,-15 5-8 16,-2 11-4-16,0 14-7 16,0 8-1-16,12 17-4 15,3 4 3-15,-2 15 4 16,9 5 3-16,6 7 6 0,-5 3-1 16,10-3-2-16,-1-1-2 15,7 3-5-15,18 1-2 16,17 4-3-16,2-1-2 15,6-10 0-15,3-4-1 16,1-14 1-16,7-5-9 16,7-3-60-16,-3-6-50 15,0-1-165-15,5 2 172 0</inkml:trace>
  <inkml:trace contextRef="#ctx0" brushRef="#br0" timeOffset="2986.36">9355 16705 486 0,'-12'-4'261'16,"-3"-1"-80"-16,1 2-59 0,-4-1-12 16,-4-3-37-16,2 1-11 15,0 0-6-15,-8 2-3 16,-3 6 3-16,-19-2 2 16,-4 10 8-16,0 4 5 15,2 12 1-15,12 13-2 16,-4 1-10-16,5 4-5 15,5-3-7-15,-2 0-1 0,10-4-3 16,5 2-4-16,4-4-9 16,11 5-5-16,6 10-8 15,0 5-3-15,8 8-3 16,12-2 0-16,9-10-2 16,7-8-1-16,7-15 0 15,-2-9 2-15,9-10 11 16,9-7 6-16,13-11 15 15,-1 1 5-15,-6-12 5 16,-11-6 3-16,-13-11-3 16,-2-11-3-16,-11-8-10 15,0 1-5-15,-15 2-6 16,-10 4-3-16,-12 4-1 16,-5 2-3-16,-11-5-9 15,2-1-4-15,1-4-22 16,2-5-22-16,7 3-56 15,-2-1-39-15,5 6-114 0,-6 5 151 16</inkml:trace>
  <inkml:trace contextRef="#ctx0" brushRef="#br0" timeOffset="3908.97">11457 7610 622 0,'-15'-27'350'0,"-3"5"-93"15,-14 8-81-15,4 7-23 16,-13 12-68-16,-1 6-24 16,-3 20-24-16,-2 9-6 15,-1 21-5-15,-5 8-2 0,5 8 4 16,3-3-2-16,15-8-9 15,18-1-4-15,22-8-9 16,11-7-4-16,17-10 1 16,8-10 2-16,6-19 6 15,7-7 5-15,4-18 22 16,5-12 12-16,1-17 30 16,2-4 12-16,-7-4 0 15,-12 5-9-15,-22 4-18 16,-17-2-10-16,-19-1-13 15,-24-10-1-15,-3 6-13 16,-10 0-6-16,-11 6-8 16,4 12-21-16,-15 13-94 15,-1 10-65-15,-14 9-108 16,1 11 152-16</inkml:trace>
  <inkml:trace contextRef="#ctx0" brushRef="#br0" timeOffset="4675.96">4337 7616 690 0,'-12'-11'331'15,"-7"-1"-121"-15,-4 1-29 0,-8 1-39 16,-1 8-33-16,-5 10-52 16,-4 8-13-16,-4 19-27 15,0 7-12-15,-1 20-5 16,2 6-3-16,5 12 2 15,8 3 1-15,15-2 0 16,16 0 0-16,14-14-2 16,15-2-1-16,14-12-1 15,1-8 1-15,17-13 5 16,-1-17 3-16,6-15 5 16,4-12 6-16,0-11 49 15,-7-13 34-15,-10-21 41 16,-6-8 5-16,-13-27-37 15,-1-2-26-15,-18-8-27 16,-14-6-4-16,-27 2-6 16,-6 4-5-16,-13 13-18 15,-3 19-7-15,-2 30-21 16,-14 12-39-16,-1 28-58 0,2 17 63 16</inkml:trace>
  <inkml:trace contextRef="#ctx0" brushRef="#br0" timeOffset="14518.91">14485 9067 514 0,'-24'-6'209'0,"-4"3"-79"16,9 1-19-16,-13 6 25 16,-3 3 2-16,-3 9-24 0,-8 7-8 15,10 11-13-15,1 5-10 16,7 13-24-16,3 2-4 16,0 3-6-16,1-3 1 15,5-4-2-15,4 2-6 16,9 6-14-16,6 5-6 15,7 6-10-15,4-2-2 0,6-9-4 16,6-6-3-16,5-12 1 16,5-8-1-16,8-9 0 15,3-9 1-15,3-4 0 16,6-5 0-16,-15-2 0 16,-3 3 0-16,-6-1 0 15,-8 2 0-15,6-5 0 16,-3-2 1-16,-6-4 3 15,-1-1 0-15,-10 0 5 16,-5 1 9-16,-5-4 15 16,-7 0 4-16,-7 1 5 15,-4-2-5-15,-6-1-13 16,-7-1-4-16,-8-4-9 16,-4 2-4-16,-3 2-6 15,4-1-1-15,6 5-3 16,1-3 1-16,6-3 0 0,3 1-1 15,2-15 1-15,3-1-2 16,4-10 0-16,1-15 0 16,2-5 0-16,9-3-1 15,3 5 0-15,-1 10-1 16,9 13-2-16,-1 4 0 16,6-6-1-16,11 0 0 15,7-8 1-15,3-3 1 16,5-1 0-16,-3-6 1 0,3 5-2 15,-2 0-1-15,5 10 0 16,-3 6 0-16,-5 11 2 16,-1 7 0-16,-17 4 0 15,3 7 0-15,-7 4 0 16,-3 1 0-16,-9 3 2 16,-7-1 1-16,-3 4 0 15,-6-1 0-15,2 5 0 16,-6 4-1-16,-11 9-1 15,-2 8 0-15,1 19 0 16,-1 6 1-16,1 6 1 16,1-3 1-16,4-6 2 15,7-5 1-15,9-7 0 16,3-3-1-16,11-2-2 16,-1 4 0-16,10 6 0 15,3 3 1-15,4 0-1 0,8-4 0 16,-1-8 0-16,8-1 0 15,-4-15 1-15,3 0-1 16,5-5 0-16,0-5 0 16,7-4-1-16,1-1 1 15,-7-6 1-15,4-3 0 16,-6-1 1-16,-6-5 0 16,-4 1 1-16,-9-1 0 15,-2 2 0-15,-2 0-1 0,-9 3 0 16,4 4 0-16,-8 4 0 15,-3 5 0-15,1 2-1 16,-8-1 1-16,-4-1-1 16,-2-1 1-16,-5-1 0 15,-5-2 1-15,-9-2 0 16,0-2 1-16,-3-4 0 16,4-4-1-16,1-4 1 15,-1-7 0-15,5-6 0 16,-3-5-1-16,1-10-1 15,4-5 0-15,0-8-3 16,6-5 1-16,10-10-1 16,-1 1-1-16,15 3-1 15,7 3-1-15,9 5-1 16,8 0 0-16,8-2 0 16,0 0 1-16,1 0 2 15,5 3-1-15,-1 6 0 0,5 2 1 16,-2 14 0-16,-4 5 0 15,0 12-1-15,-3 6 0 16,-8 7-21-16,-6 4-34 16,-6 0-102-16,2 4-78 15,-13-1 140-15</inkml:trace>
  <inkml:trace contextRef="#ctx0" brushRef="#br0" timeOffset="15193.12">12634 9748 783 0,'-11'-1'330'0,"9"-4"-173"16,6 4 10-16,11-12 11 15,8-2-20-15,11-7-23 16,5-5-17-16,12 2-22 16,2-4-15-16,8 3-31 15,-5 1-14-15,0 0-21 0,-4-3-5 16,-8 3-3 0,0-2-4-16,-12 3-70 0,2 7-68 15,-11 6 83-15</inkml:trace>
  <inkml:trace contextRef="#ctx0" brushRef="#br0" timeOffset="15435.87">13018 9526 948 0,'-23'21'418'16,"8"3"-213"-16,4 3-28 15,7 5 14-15,1-1-63 16,9 5-45-16,9 9-47 16,-3-6-12-16,11 9-15 15,-13-7-1-15,-1-6-13 16,5-3-35-16,-8-8-132 16,6-1-75-16,5-6 140 15</inkml:trace>
  <inkml:trace contextRef="#ctx0" brushRef="#br0" timeOffset="15768.9">13132 10006 714 0,'0'7'322'16,"1"22"-152"-16,4 32 19 15,2-30 3-15,1-5-38 16,2-7-42-16,0-1-18 16,0-9-17-16,0 2-2 0,-3-7 8 15,-2-8-2-15,-2-11-18 16,1-7-13-16,-2-17-27 16,1-1-8-16,4-6-10 15,2-2-2-15,6 3-4 16,5 3-5-16,5 6-35 15,9 4-21-15,-3 7-68 16,2 1-61-16,-4 3-167 16,-5 7 224-16</inkml:trace>
  <inkml:trace contextRef="#ctx0" brushRef="#br0" timeOffset="16151.29">13603 9779 737 0,'-5'4'346'0,"-9"-4"-153"0,2 7 16 15,-4 8-43-15,-4 5-27 16,-1 15-26-16,-4 3-10 16,-3 6-13-16,-4-1-7 15,15 3-26-15,1-6-15 16,10-8-22-16,13-5-5 15,-1-18 0-15,11-6 4 16,-3-14 6-16,0-10 1 0,6-11 0 16,-8-10-3-16,12 1-2 15,-2 1 3-15,-4 6 2 16,1 9 3-16,-11 5 3 16,-5 7-2-16,-1 9-9 15,-1 3-4-15,-1 6-10 16,-1-5-4-16,1 0-1 15,0 22-1-15,-2 41-2 16,2-20-1-16,-2 7-62 16,2 3-40-16,3 4-163 15,2-6-88-15,7-13 221 16</inkml:trace>
  <inkml:trace contextRef="#ctx0" brushRef="#br0" timeOffset="16519.66">13691 10021 900 0,'0'24'436'0,"0"1"-251"15,2-2 2-15,1-3-14 16,-1-4-94-16,2-1-18 0,-1-6-16 15,1 3-7-15,0-5-3 16,-1-6 0-16,4 2-2 16,-2-5-2-16,4-4 2 15,3-1 0-15,5-8 2 16,1-4 1-16,5-1-9 16,0-4-2-16,-1 6-6 15,-5 2-4-15,-4 10-8 16,1 6-1-16,-1 12-2 15,-7 5-1-15,-10 13 0 16,1 3 0-16,-6 0-26 16,8-3-61-16,4-10-511 15,16 10 419-15</inkml:trace>
  <inkml:trace contextRef="#ctx0" brushRef="#br0" timeOffset="16782.18">14056 10122 1161 0,'-14'0'502'0,"2"4"-301"0,-3 4 16 16,2 8-68-16,-10 0-55 15,3 2-53-15,6 2-14 16,-3-8-12-16,22 1-4 16,6-2 1-16,1-9 0 15,16-1-1-15,-8-4 1 0,6-6 3 16,-2 9 4-16,-4 7 5 15,-2-1 1-15,-9 5-5 16,-6-6-2-16,-6 7-5 16,-3 5-1-16,-6 2-48 15,0 7-44-15,1-5 50 16</inkml:trace>
  <inkml:trace contextRef="#ctx0" brushRef="#br0" timeOffset="17230.22">14098 10349 1033 0,'5'1'453'0,"5"7"-171"16,28 41-58-16,-29-21 26 16,-4-2-49-16,0 10-86 15,-1 2-31-15,-2 5-30 0,0 11-9 16,-2-2-13-16,-4 4 0 15,-3-13-14-15,1-5-7 16,1-15-2-16,4-8-1 16,1-11-3-16,0-8 0 15,5-21-3-15,1-11-2 16,3-24-4-16,1-17-2 16,0-19-3-16,2-3 1 15,6 12 1-15,4 8 1 0,6 19 5 16,0 6 1-16,0 16 1 15,1 9 3-15,-5 16 5 16,8 9 2-16,-12 7 6 16,-11 5 4-16,1 10 14 15,-13 3 7-15,-4 13 9 16,-1 5-2-16,-6 4-13 16,-5 3-10-16,-5-4-14 15,3-4-4-15,-4-6-11 16,4-3-31-16,6-6-84 15,-1-5-73-15,10-4 110 16</inkml:trace>
  <inkml:trace contextRef="#ctx0" brushRef="#br0" timeOffset="17648.52">14554 10315 798 0,'-1'-11'347'15,"-1"15"-108"-15,-1 11-62 16,-4 3 62-16,-1-2-21 16,2 7-45-16,-2-1-12 15,-3 0-19-15,4 1-4 16,-1-8-25-16,3-1-10 0,14-6-36 16,-1-3-12-16,8-7-13 15,-1-5-9-15,2-8-11 16,-4-7-7-16,0-4-7 15,-3-1-22-15,-2 1-71 16,-1 3-43-16,2 3-96 16,0 2-12-16,3 8 14 15,1 0 36-15,3 7 92 16,-3-3 32-16,1 5 95 16,-6 0 41-16,-2 8 63 15,-2 9 31-15,-4-4-7 16,-1 7-26-16,-2-1-51 15,1-3-22-15,2 0-32 16,0-6-8-16,4-9-9 16,2-3 1-16,1-9-60 15,5-1-58-15,-1 0 67 16</inkml:trace>
  <inkml:trace contextRef="#ctx0" brushRef="#br0" timeOffset="17786.2">14906 10035 1226 0,'-7'5'426'16,"-4"8"-393"-16,0 3-18 0,9 10-1 15,-2 7-81-15,5 13 52 16</inkml:trace>
  <inkml:trace contextRef="#ctx0" brushRef="#br0" timeOffset="17915.16">14918 10485 1025 0,'10'3'475'0,"7"0"-186"16,-3-5-91-16,3-1-59 16,-1-1-54-16,-2-2-53 15,5 4-26-15,-8 0 459 16,1 3-347-16</inkml:trace>
  <inkml:trace contextRef="#ctx0" brushRef="#br0" timeOffset="18377.7">13125 10722 843 0,'-23'27'354'0,"0"12"-121"15,-2 6-34-15,1 11 49 16,3 6-5-16,5 6-51 16,8 2-23-16,5-7-39 15,2-10-14-15,8-14-26 0,1-11-10 16,7-10-13-16,4-4-4 16,0-9-7-16,0-4-7 15,3-2-13-15,-1-3-10 16,8-5-11-16,2-4-4 15,5-1-38-15,6 1-39 16,3 0-92-16,11 7-404 16,14-8 390-16</inkml:trace>
  <inkml:trace contextRef="#ctx0" brushRef="#br0" timeOffset="18694.82">13722 10985 825 0,'-30'7'481'15,"-4"6"22"-15,-1 15-315 16,1 9 3-16,7 10-53 16,6 2-43-16,6 0-45 15,4-2-15-15,11-5-15 16,2-6-2-16,14-12-1 16,0-10 2-16,6-16-2 15,3-12 4-15,2-17 24 16,5-3 12-16,-6-11 23 15,-4 2 7-15,-4 2-6 0,-4 1-5 16,-6 13-16 0,-4 7-8-16,-4 12-19 0,-2 7-10 15,-4 15-15-15,1 8-5 16,-4 10-1-16,0 7-12 16,4 5-57-16,4-1-32 15,5 1 53-15</inkml:trace>
  <inkml:trace contextRef="#ctx0" brushRef="#br0" timeOffset="19050.78">13898 11307 1288 0,'0'12'479'0,"-10"1"-293"15,16 9 62 1,-2-15-133-16,14-2-72 15,-8-5-17-15,15-11-13 16,3-4 0-16,-3-15 1 16,4 1-1-16,-7-4 6 15,-6 1 11-15,-7 4 26 16,-6 6 16-16,-3 10 23 16,-1 8-5-16,0 9-18 15,0 3-11-15,2 15-20 16,1-1-3-16,4 19 4 15,-3 2-4-15,-1 14-2 0,0 7-5 16,-2 6-11-16,2 14-3 16,-5-18-8-16,-7-1-1 15,-5-10-12-15,-1-16-26 16,-2-7-69-16,-2-8-19 16,6-13 62-16</inkml:trace>
  <inkml:trace contextRef="#ctx0" brushRef="#br0" timeOffset="19319.91">14366 11093 980 0,'8'-1'478'0,"-20"6"-103"15,0 13-87-15,-11 3-18 16,4 16-46-16,-3 5-81 15,-1 1-19-15,11 14-23 16,-4-7-13-16,11 3-33 16,2-5-17-16,6-9-26 15,7-6-4-15,4-5-6 16,5-9 2-16,2-10-48 16,4-7-38-16,-3-12-119 15,7-6-115-15,-17-11 201 16</inkml:trace>
  <inkml:trace contextRef="#ctx0" brushRef="#br0" timeOffset="19636.05">14426 11264 667 0,'-14'-19'315'16,"-3"3"-124"-16,1 8 8 16,4 9-52-16,2 6-45 15,5 8-34-15,10 3-5 0,6 2 8 16,4 5-1-16,4-6-5 15,-2-3 14-15,-4 1 42 16,3-2 34-16,-2 5 44 16,5 0 5-16,-7-2-8 15,1-2-18-15,4-5-64 16,-5-4-12-16,8-10-19 16,2-8-10-16,0-20-4 15,5-6-22-15,7-7-28 16,2 4-6-16,11-2-10 15,4 1 4-15,2 3-35 16,3-6-29-16,1 4-35 16,5-1-238-16,8 5 234 15</inkml:trace>
  <inkml:trace contextRef="#ctx0" brushRef="#br0" timeOffset="32918.01">1457 7290 277 0,'-9'3'224'16,"0"2"-18"-16,0-5 3 16,-1 3-29-16,-1 2-41 15,-2-2-7-15,5 5-23 16,-5-6-7-16,7 0-14 16,1 3-8-16,-2-2-16 15,7 8-9-15,-3-1-10 16,3 8-2-16,4 0-6 15,1-3-3-15,5 4-8 16,2-11-2-16,4-2-3 0,-1-3 0 16,4-5 1-1,1 3 0-15,4-2-3 0,1-1-3 16,-3-1-5-16,1-4-2 16,-7 5-3-16,6 0-2 15,3 4 0-15,-3-3-2 16,2-7 0-16,0 8 0 15,2-4 0-15,1-2 1 16,3 1 0-16,-3-17 1 16,4 7 0-16,-6-6 0 0,8 7 0 15,-7 5 0-15,2-4-2 16,6 9 0-16,-11 1 0 16,6 0 0-16,-7-3 0 15,1 0 1-15,-7-6 0 16,-1-5 2-16,-4 3 0 15,-3-2 1-15,0-2 0 16,1 6 1-16,-5-4 5 16,-1 3 5-16,-2-5 8 15,-2 0 3-15,-2-1-3 16,-1-2-3-16,1 6-8 16,-1-3-3-16,-4 3-3 15,0 2-1-15,0 0-2 16,-2 1-1-16,2-2 0 0,-5 1 0 15,-6-3 0-15,8 0-2 16,-12-6 1-16,6 4 0 16,-4-1 0-16,-7 2 0 15,7 9-1-15,-10-2 0 16,3 4-1-16,-2-1 0 16,-4 4 0-16,7-2 0 15,0-1 0-15,0 4 1 16,4-6-1-16,3 8 1 0,-1-2-1 15,1-6-1-15,2 6 0 16,0-5 1-16,-3 0-1 16,-1 0 0-16,0 2 1 15,-7-5-1-15,0 6 0 16,1 4 0-16,-8-1 0 16,6 3 0-16,1 4-1 15,-2-7 1-15,6 6 0 16,2 4-1-16,2 4-1 15,1 4 1-15,1-2-1 16,-2-1 1-16,3-1 1 16,1 0 0-16,1 4 0 15,-1 1 0-15,-4 2-1 16,0 1 0-16,-3-1-1 16,3 3 1-16,4-1-1 15,-2 0 0-15,1 0 1 16,5 0-2-16,0-2-1 0,5 2 0 15,13 4-3-15,0-1 1 16,7 2 0-16,2-1 2 16,1 4 2-16,7-2 1 15,-3 7 1-15,5-1 2 16,-3-3 0-16,-9-1 1 16,3-6-1-16,0 2 1 15,3-4 1-15,4 1 1 0,2-7 1 16,1-2-1-16,0-5 1 15,2-2-2-15,3-7 1 16,-2-1 2-16,9-3 0 16,-2 0 3-16,4-4-18 15,-1 1-40-15,5-5-355 16,7 3 285-16</inkml:trace>
  <inkml:trace contextRef="#ctx0" brushRef="#br0" timeOffset="35795.01">8280 7338 495 0,'-11'2'251'0,"-3"-2"-84"15,2 8 1-15,1-1-31 16,4-2-26-16,1-3-32 16,0-1-19-16,4-1-30 15,2 0-6-15,0 0 6 16,0 0 12-16,16 9 21 16,27 24 5-16,-32-19-8 15,2 0-4-15,5 4-11 16,-3-4-4-16,3 1-8 15,0-2-5-15,0-6-10 16,3 0-3-16,3-7-3 0,4 2 0 16,8-7 7-16,8-1 1 15,10-6 2-15,-5 0-3 16,6 3-6-16,-5-2-1 16,-8 5 0-16,4-1 0 15,-10-2 1-15,-2 1 0 16,5 2-2-16,1-3 0 0,9 1-2 15,6-2-1-15,3-2-1 16,-7-1-3-16,-6-3-2 16,-8-1 0-16,-4 2-2 15,5 11 1-15,-4-4 1 16,-3 0-1-16,-4 2 2 16,-2-7-1-16,3 15 2 15,0-7 3-15,-10 0 5 16,3 2 3-16,-13-12 5 15,-4 5 1-15,-2-4-2 16,-4-5 0-16,-5-2-1 16,-2 0 1-16,-3 0-1 15,-7 2-2-15,-6 0-3 16,0 1-2-16,-1 2-3 16,4 3-1-16,-3-1-2 15,2 3 1-15,-4-1-2 16,-2-3-1-16,2 1 0 0,-3-3 0 15,8 1-2-15,-7-2 1 16,-4-2 0-16,-8-3-1 16,-16-6 1-16,4-3 0 15,2 7 0-15,9 5-1 16,5 12-1-16,2 2 0 16,-5 3 0-16,4 2 0 15,-1-5 1-15,-3-1 0 16,4-2-1-16,-3-1 1 15,-6-2 0-15,6 2-1 0,-3 1 0 16,6 1 0-16,6 6-1 16,-3 0 0-16,4 5-1 15,-4-1-1-15,-1 5 0 16,0 6 0-16,-4-2 1 16,-3 2 0-16,-5-1 0 15,3 5 1-15,-1-2-2 16,4 5 0-16,10 4-2 15,3-5 0-15,4 9-2 16,3 0 0-16,-1 7 0 16,-1 2 3-16,0 0 1 15,3-2 2-15,6 1 1 16,3-1 0-16,10 5 0 16,5 4 3-16,6 2 1 0,4 6 2 15,5-12 1-15,2-5 2 16,7-10 1-16,6-9 2 15,15-6 3-15,4-1 0 16,14-9-1-16,-2-2-2 16,-2-10 0-16,1-3-3 15,-7-7 3-15,3-6-22 16,14 2 383-16,4 1-284 16</inkml:trace>
  <inkml:trace contextRef="#ctx0" brushRef="#br0" timeOffset="44024.92">16243 10955 749 0,'-4'-18'250'0,"-4"-12"-178"15,7-6-6-15,1-8 23 16,4 3 31-16,4 2-13 16,-2-1 5-16,4 4 12 15,-4-1-7-15,1-7-12 16,4-7-4-16,-11-29-19 16,7-7-8-16,-7-15-16 15,-11-3-3-15,2-4-8 0,-3-8-4 16,-1-4-12-16,4 0-7 15,-8 6-3-15,-5 1 3 16,-9 6 6-16,0 0 1 16,-2-2-2-16,2 1 0 15,3 2 1-15,1 0 0 16,2 4-5-16,8 9-6 16,3 16-9-16,0 15-1 15,-1 23 3-15,-4 10 0 0,-8 7-1 16,0 7-3-16,-3 2-5 15,-4-6-6-15,1 4-45 16,3-4-36-16,4 4-108 16,5 7-73-16,7 9-149 15,6 7 245-15</inkml:trace>
  <inkml:trace contextRef="#ctx0" brushRef="#br0" timeOffset="44460.03">16045 9331 764 0,'-8'27'280'0,"-1"-11"-178"0,-3-16 8 15,-1-24 25-15,-4-13-3 16,-7-28-23-16,1-12 8 15,-1-15 25-15,-3-4 2 16,9 1-14-16,-4 4-15 16,-1 5-33-16,3 7-17 15,-7 1-21-15,9 7-9 16,6 6-10-16,3 1-4 16,7-6-2-16,-9-8-2 0,-5-3 2 15,-7-6 1-15,4 25 5 16,2 9 2-16,6 23 8 15,8 16 2-15,3 14-6 16,2 3-5-16,11 13-16 16,5 6-5-16,19 12-3 15,9 7-1-15,9 18 0 16,10 12 1-16,3 18-11 16,5 8-16-16,20 8-64 15,5 0-40-15,6 2 75 16,-1 3 3-16</inkml:trace>
  <inkml:trace contextRef="#ctx0" brushRef="#br0" timeOffset="45192.78">17265 10911 494 0,'4'-6'247'0,"-5"-5"27"16,2-3-184-16,-7-21 3 16,6-12 29-16,6-9-3 15,-19-15 4-15,7-15 18 0,-5-14-9 16,-10-21-32-16,10-5-15 16,-3-4-32-16,1 9-13 15,-1 3-6-15,3 0-2 16,0-4-8-16,4-9-4 15,5-11-4-15,2-5 1 16,-3-7 0-16,-1 4 1 16,-1 15-4-16,1 14 5 15,4 34 7-15,2 14 5 16,1 25 9-16,-1 6-2 0,3 0-5 16,0 6-1-16,2-11 6 15,-1-6 1-15,9-4 4 16,-2-3-3-16,-4 12-8 15,0 11-3-15,-9 16-3 16,1 8-2-16,2 8-7 16,-4 4-3-16,4 5-7 15,-3-4-2-15,0 0-2 16,0 1-3-16,5 14-54 16,6 31-47-16,-23-13-148 15,-1 6 150-15</inkml:trace>
  <inkml:trace contextRef="#ctx0" brushRef="#br0" timeOffset="45499.51">16979 8727 898 0,'-10'-7'475'0,"4"-18"57"16,6-10-385-16,0-12 13 15,12-24 1-15,5-9-56 16,8-23-32-16,8-6-15 15,5 6-19-15,6 10 0 16,-10 23 8-16,-5 15 2 0,-12 25 5 16,-14 3-4-16,1 18-14 15,2 9-6-15,-1 6-8 16,10 10-3-16,1 13-7 16,-2 1-2-16,6 13-3 15,-2 6-1-15,-5 7-5 16,5 0 2-16,1 6-25 15,-1-5-36-15,8-5-72 16,-7 0-96-16,4-9 141 16</inkml:trace>
  <inkml:trace contextRef="#ctx0" brushRef="#br0" timeOffset="46562.05">15816 8786 563 0,'-22'2'266'16,"4"-3"-112"-16,1-10-25 15,0-2 22-15,0-16-17 16,1-3-21-16,4-12-18 16,2-5-11-16,1-14-19 15,4-9-8-15,1-6-5 16,1-7 5-16,1 3 7 15,-1 4 4-15,-4 8 12 16,3 9 9-16,-5 9 7 16,1 4 0-16,1 13-20 15,0-1-16-15,4 6-16 16,1 5-2-16,2-1 11 16,3 5-4-16,2 10-8 15,2 5-3-15,2 10-6 0,2 14-2 16,5 11-1-16,5 7-4 15,15 11-9-15,2-1-4 16,5-4-7-16,4-6-1 16,-10-12-2-16,4-5 1 15,-1-8-6-15,-4-6-32 16,2 5-91-16,-7 2-470 16</inkml:trace>
  <inkml:trace contextRef="#ctx0" brushRef="#br0" timeOffset="47248.93">17356 10673 461 0,'-12'11'182'0,"7"-9"-35"16,5 1-46-16,0-3 29 15,0-1 19-15,0-1-34 16,0 1-9-16,3-14-3 16,8-40 1-16,-2 17-9 15,-8-12-7-15,-2-34-13 16,0-12-9-16,-10-24-11 0,-5-14-4 16,0-3-9-1,-2-5-2-15,13 3-7 0,4 5-4 16,13 21-8-16,2 0-1 15,-4 7 2-15,12 2 3 16,-6-7 2-16,-1 1 0 16,-3-4 4-16,-9 1-1 15,-4 6-1-15,0 11 0 16,3 32 3-16,-3 9-2 0,-4 21-3 16,3 2-5-16,-7 5-10 15,2 1-2-15,-3-2-1 16,0 3-8-16,-1-3-75 15,3 5-53-15,11 11-157 16,-7 3-69-16,1 13 219 16</inkml:trace>
  <inkml:trace contextRef="#ctx0" brushRef="#br0" timeOffset="47640.13">17103 8581 660 0,'-17'33'257'0,"3"-7"-129"15,2-8 4-15,5-14 41 0,2-7-18 16,1-13-58-16,4-8-11 16,0-13-19-16,1-1 2 15,3-18 10-15,-1-4 1 16,5-10 4-16,-1-12 0 15,5 2-13-15,0 0-6 16,4 3-14-16,1 4-9 16,3 20-5-16,1 1 1 0,0 21-1 15,-5 10-3-15,-1 14-3 16,2 9-1-16,2 22 9 16,2 8 7-16,3 13 10 15,4 6-2-15,2 1-13 16,3 0-10-16,1-7-15 15,-1 1-5-15,0-12-3 16,-1-2 4-16,-2-5-35 16,-1-2-24-16,2-1 29 15</inkml:trace>
  <inkml:trace contextRef="#ctx0" brushRef="#br0" timeOffset="52054.59">8349 7521 313 0,'-13'-19'140'0,"5"-2"-42"15,3-3-38-15,2 0 20 16,-5-1 26-16,5 8 33 16,-4 3-8-16,-5 10-10 15,0 5-14-15,-9 3-29 16,-2 7-10-16,-10 3-24 15,0 3-12-15,-11 3-15 0,-3 1-3 16,5 7-3-16,-3 1-2 16,1 8 7-16,6 5 5 15,-6 10 12-15,-3 8 6 16,-12 11 1-16,-11 5-3 16,-7 6-9-16,0 4-4 15,3 7-11-15,6 7-4 16,4 6-4-16,-13-2-3 15,-3 16-1-15,-2-1 0 0,-2 8-1 16,18 7 0-16,5 0 0 16,-6 4 2-16,4 7 6 15,-9 4 4-15,9 10 6 16,6-9 0-16,6 15-3 16,-1 8-4-16,-5 8 2 15,-5 10 2-15,-9-12 1 16,-1-12-1-16,10-18-3 15,11-5 1-15,11-14 5 16,11-5 3-16,5-4-1 16,4 13-1-16,3 4-4 15,1-4 2-15,-6 21 3 16,6-8-2-16,-3-13-1 16,9 5-4-16,6-23-6 15,-4-11 0-15,8 2-2 0,-6-5 1 16,5-6-1-16,1 1 0 15,1 8 0-15,0 12 0 16,-3 16 3-16,-3-3 0 16,-2-10 0-16,5-11 0 15,10-21-4-15,-2-4-2 16,4-11 0-16,0-1-1 16,-4 0 1-16,6 0 0 15,-2 11 0-15,-2 2 0 0,-1-5 0 16,-5 0 0-16,-1-12-1 15,2-6 0-15,1-8-1 16,-2-5 1-16,7 3 1 16,-5-5 0-16,-3 2 0 15,2 0 0-15,-2-1 0 16,-1 1 0-16,0-9 1 16,-3 1 0-16,-2-16-1 15,3-1 0-15,1-9-1 16,-2-4 0-16,3-3 0 15,-1-3 0-15,1 0 2 16,-1-3-3-16,0-2-21 16,0 0-13-16,0 0-46 15,0 0-24-15,0-1-58 16,-1 0-36-16,-12-28-122 16,-28-32-131-16,29 21 291 15</inkml:trace>
  <inkml:trace contextRef="#ctx0" brushRef="#br0" timeOffset="52306.21">5765 15093 122 0,'-17'-17'104'16,"4"-1"33"-16,9-2-4 15,-3 7-23-15,11 12 3 16,13 13-1-16,-3 6-4 16,9 17 28-16,0 5-3 0,-4 11-2 15,-9 4 5-15,11 3-22 16,0-2-14-16,-3-12-28 15,10-7-15-15,-7-21-26 16,-4-9-8-16,1-21-4 16,1-13 1-16,-2-18-1 15,1-8-3-15,1-12 1 16,2 3-11-16,8 9-147 16,7 8 109-16</inkml:trace>
  <inkml:trace contextRef="#ctx0" brushRef="#br0" timeOffset="53496.92">7005 15914 728 0,'-1'-1'278'0,"-5"-8"-191"16,4-16-64-16,-36-30-20 15,25 32 25-15,-7 8 52 0,-1 4 24 16,-5 4 40-16,-5 1-10 16,-6-2-28-16,-6 0-17 15,-9-2-29-15,-2-2-14 16,-4-1-12-16,0-3 4 15,4 3 9-15,1-2 0 16,0 9-12-16,-10-1-10 16,-3 14-16-16,-4 6-1 15,1 7 4-15,10 6 3 0,1 5 6 16,6 0 1-16,-10 5-2 16,-6 5-2-16,-7 3-7 15,-2 3 0-15,14 4-2 16,10 3-1-16,18-3 1 15,5-2-1-15,12-8-1 16,2-4-1-16,10-4-2 16,2-1 0-16,10-1-2 15,7-1 0-15,8-1 0 16,6-1-1-16,10-3-1 16,6-1 0-16,23-5-2 15,6-5 1-15,4-2 1 16,-1 0 0-16,-9 0 0 15,-1 6 0-15,16-2 0 16,4-3 0-16,5-2 0 16,-3-5 0-16,-11-7 1 15,2 1 1-15,4-10 0 0,6-3 1 16,-4-4-1-16,-5-5 1 16,-11-3 0-16,-6-4 1 15,3-13 2-15,3-3 2 16,4-8 8-16,0-4 7 15,-11-6 7-15,-9 0 0 16,-17 3-1-16,-5 3 0 0,-14 11 5 16,-6-2 6-16,-13 7 11 15,-10 3-1-15,-18-1-4 16,-6 5-5-16,-22-4-16 16,-2 7-5-16,-15 6-12 15,3 3-3-15,14 20-5 16,-2 7-2-16,23 15-19 15,2 6-30-15,11 2-84 16,15-2-38-16,13 1 98 16</inkml:trace>
  <inkml:trace contextRef="#ctx0" brushRef="#br0" timeOffset="72184.14">8441 8416 262 0,'-16'-2'185'16,"1"0"-13"-16,-3-3-14 15,4 6 3-15,-1 2-32 16,2 2-16-16,3-5-16 16,1 0-9-16,3 4-13 15,-1-4-6-15,5 8-17 16,-2-6-7-16,4 2-10 15,2-1-2-15,-2-3-2 16,0 0-2-16,0-1-4 16,11 0-2-16,8-3-5 15,28-1-4-15,-25 3-5 16,3 2-1-16,3 2-1 16,6 0-1-16,7-2 1 0,9 0 1 15,-6-11 7-15,6 0 6 16,-7-5 7-16,-10-9 1 15,8 3-3-15,-9-3-5 16,1-2-6-16,-4 5 0 16,-2-7 1-16,-1 0 0 15,2 0 2-15,4-3-2 16,4 1-2-16,4-1 0 0,0 3-1 16,-4 2 0-16,1 0-3 15,-12 1 1-15,-6-6-3 16,5 5 2-16,-5-10 1 15,3-1 2-15,2-1 4 16,-3-1 3-16,-4 4 6 16,0-1 1-16,-8 4 1 15,-3 0-2-15,-4 2-2 16,-1 3-1-16,-1 0-4 16,-3-1-1-16,-1 1-6 15,-5 2-2-15,-7-2-1 16,-1 6-2-16,-6 4 0 15,-1 1-2-15,-2 7-1 16,-10-6-1-16,-10 1-1 16,3 4 0-16,-15 0 0 15,3 5 0-15,1 5-1 0,-10-2 0 16,3 4-1-16,-1 9 0 16,-9 1 0-16,-8 4 0 15,1 1 1-15,-1-1-1 16,5 4 0-16,10 4-1 15,0 6 1-15,-6 0-1 16,-2 0 0-16,2 1-1 16,15 2-1-16,7 6-1 15,15 13 0-15,3 8 0 0,-3 15 3 16,3 1 0-16,11 2 1 16,2 2-1-16,14-2 1 15,5-2 0-15,11-7 0 16,6-7 1-16,14-17 0 15,5-6 0-15,19-10 1 16,7-9-1-16,16-5 1 16,2-8-1-16,-3-1 1 15,-8-3 1-15,-5-7 0 16,9-2 4-16,7-10-69 16,11 0-83-16,3 1 94 15</inkml:trace>
  <inkml:trace contextRef="#ctx0" brushRef="#br0" timeOffset="73564.02">6772 16431 593 0,'-3'-5'230'16,"3"2"-140"-16,-7-1-12 15,-2 2 10-15,-6-2 1 0,-1-1-9 16,0-1-1-16,-10-2 7 16,1 2 0-16,-9-4-11 15,-5 4-7-15,-3 0-30 16,-2-1-11-16,-3 6-12 16,0-2-3-16,-10 7 5 15,-8 2 3-15,-4 5 13 16,-3 4 5-16,8 4 2 15,8 4-1-15,4 6-10 16,-6 2-6-16,-3 3-9 16,-10 2-3-16,-8 2-4 15,3-1-9-15,5 5 38 16,13 0 2-16,7-4-1 16,5-3 11-16,10-2-43 15,-7-1-2-15,10 1-1 16,6 6-1-16,1 0 0 0,13 2 1 15,3 0 0-15,8 4 0 16,11 3-2-16,12-3 0 16,12 1-3-16,4-4 1 15,8-5 0-15,-5 1 1 16,2-2 0-16,1-1 0 16,-2-6 1-16,5-4-1 15,15-6 1-15,8-4 0 0,7-4 0 16,-1-7 0-16,-6-3 1 15,-4-1-1-15,3-9 2 16,11 1 0-16,4-12 1 16,2-2 0-16,-8 2-1 15,-10-3 0-15,-8 3-1 16,1 0 0-16,7-3 0 16,-9-4 1-16,5 1 0 15,-5-3 1-15,-13-1 0 16,3 1 0-16,-9-3 1 15,-5-7 0-15,-2-6 0 16,0-2-1-16,-1-9 1 16,-2 7-2-16,-2-1 3 15,-4 6 0-15,-11-2 1 16,-1 4 0-16,-9 2 2 16,-2-2 1-16,-5 4 2 15,-9-6 2-15,-11 4 1 0,-3 2 2 16,-14 2 1-16,-2 3 2 15,-8 0 0-15,-12 2 2 16,-3 6-2-16,-9 4 1 16,-4 11-5-16,7 6-3 15,0 12-6-15,12 9-2 16,6 9-4-16,8 9 6 16,-13 4-47-16,-1 7-59 15,-3 5 67-15</inkml:trace>
  <inkml:trace contextRef="#ctx0" brushRef="#br0" timeOffset="78140.72">5103 17606 662 0,'-32'-2'278'0,"1"3"-158"16,5 2-65-16,12 3-48 15,8-6-3-15,7 0-5 16,8-4-5-16,8-5-3 16,6-1 4-16,8-4 10 15,2 4 5-15,11 2 5 16,7 8 1-16,4 11 11 16,-4 2 8-16,-3 4 13 15,-3-1 7-15,7-4 7 16,3 4-3-16,21 2-5 15,14-12-6-15,9 7-18 16,9-3-7-16,2 0-5 16,7 11 0-16,7-4 0 15,2-1 0-15,21-5-7 16,-4-5-3-16,4-3-6 16,14-4-2-16,-3-7-1 15,-5-1 1-15,26-4-1 16,-9-1 1-16,-4 0-1 15,19 2-1-15,-16 1 0 16,-52 3 1-16,1 0 1 0,98-7 0 16,27-6 3-16,-22-5 0 15,-31 0 2-15,6-6-1 16,-29-5 1-16,4 6 0 16,-9 1-2-16,-16 5 0 15,1 7-2-15,-6 0 0 0,-22 4 1 16,-6 2-1-16,-19 1 2 15,-12 0 1-15,-4 0 19 16,-2-1 22-16,-2-1 23 16,-9 1 7-16,-16-1-11 15,-5-3-16-15,-10 0-20 16,-3-3-3-16,-8-2 1 16,-4-3 1-16,-9-6 2 15,-5-2 1-15,-7-9-5 16,-5-4-3-16,-8-12-7 15,1-8-2-15,-1-11-5 16,2 1-1-16,-3-9-1 16,2-8-2-16,1-9-1 15,3-5-2-15,6-3-1 16,-5 4 1-16,0 8 0 0,-3 6 1 16,-1 12 1-1,-6 7 1-15,-6 14 2 0,-5 6 1 16,-10 10 1-16,3 3-1 15,1 1-3-15,5 2-2 16,6 3-1-16,3 0 0 16,2 4-1-16,0 0 1 15,-3 3 0-15,-3 1 1 0,-3 5 0 16,0 4 0-16,-9 3-1 16,-4 2 1-16,-17 4-2 15,-11 1 2-15,-6 4-1 16,-10 1 0-16,4 1 1 15,3 3 0-15,-19-5 0 16,-3-1 1-16,-7-2 1 16,-4-3 1-16,-7-4-2 15,-6 0-1-15,-3 0 0 16,-17-5 0-16,-5 2 1 16,2 4-1-16,-27-3 2 15,4 5-1-15,5 2-1 16,-13-2 0-16,3-3 0 15,0 1-1-15,-14-1 0 16,8-4 0-16,-10 9-1 16,-4 0 1-16,6 7-1 0,5 1 1 15,3 8-1-15,-5 0 0 16,9 2 2-16,-1-1-1 16,10-4 1-16,11-3-1 15,15-4 0-15,5 1-1 16,13-6 1-16,9-1-1 15,13 1 1-15,10 0 0 16,27 4-1-16,9 2 1 16,0-4-1-16,5 5-2 0,9 2-3 15,4 0-2-15,19 17-5 16,1-11-2-16,6 18-7 16,3 11 0-16,1 15 4 15,2 20 3-15,-1 15 11 16,2 7 3-16,-3 15 0 15,0 0 1-15,2 8-1 16,0 2-1-16,5-1 1 16,2 1 0-16,2 3 0 15,1 3 1-15,1-6 3 16,-1-2 0-16,1-9 0 16,2-9 1-16,3-4-2 15,-4-2 0-15,0-14-1 16,1-2-1-16,-4-8 2 15,1-2 1-15,1-11 0 16,-2-3 0-16,3-9 2 16,3-6 0-16,3-3 1 15,2-5 0-15,9-4-2 0,5-3-2 16,18-14-1-16,5-6 0 16,5-7-1-16,6-7 1 15,-1-5-2-15,7-2 0 16,26-4-1-16,8-2-1 15,15-3 0-15,8-5 1 16,11 3 0-16,4 2 1 0,15 5 0 16,16 0 1-16,-6 0 0 15,7 4 0-15,12-1-1 16,-11 6-1-16,18 7-2 16,2 0 0-16,5 9 1 15,7-1 1-15,-7 3 1 16,10-3 0-16,-6-13 1 15,10-3 0-15,0-15 2 16,10 0 11-16,7-2-70 16,-7-1-83-16,21 3 92 15</inkml:trace>
  <inkml:trace contextRef="#ctx0" brushRef="#br0" timeOffset="82755.82">4922 4087 970 0,'-21'-13'327'0,"18"10"-314"16,-2 3-16-16,16 6 14 15,4 1 14-15,7 4 15 16,10-1 4-16,2-4-14 15,13-3-13-15,22-6-11 16,16-6-2-16,18-3-3 16,6-4-1-16,16 4-3 15,0 1 0-15,11 8 11 16,4 3 12-16,0 5 16 16,3 4 5-16,-2 6-3 0,11-2-6 15,5 2-10-15,-2-3-4 16,21-5-6-16,4-4-3 15,16-4-4-15,10-5-1 16,6 1-2-16,1 0 1 16,0 1-1-16,4 2-1 0,-8 3 1 15,12 2-1-15,-4 6 0 16,1 0 1-16,6-3 2 16,-4 3 1-16,0-3 3 15,11-2 2-15,4 2 1 16,-4-3 0-16,7 1 1 15,-19 2-1-15,3-1 1 16,-11 1 1-16,3 2 6 16,-4 0 3-16,-7 1 13 15,4 0 6-15,-11-4 7 16,7 2 1-16,-17-5-3 16,-1-1-4-16,-10-4-9 15,-12-5-5-15,-3 1-10 16,-10 2-3-16,-22-3-3 15,-9 2-1-15,-17-1 19 16,-2-2-30-16,-3 1 458 16,6-2-340-16</inkml:trace>
  <inkml:trace contextRef="#ctx0" brushRef="#br0" timeOffset="96350.73">19819 7078 509 0,'-22'-1'271'15,"6"0"4"-15,2 1-191 0,2 0-21 16,2 0 18-16,8-4 7 16,3-1-13-16,10 0-22 15,0-1-16-15,8 5-26 16,4 1-4-16,8 9-6 15,0 3-2-15,3 9-2 16,3 6 0-16,12 8 2 16,9 7 0-16,9 7 1 15,-2 2 0-15,-3 3 2 16,-6-3 0-16,-8-1 1 16,-4 0 0-16,-10 5 0 15,1 3 3-15,-8 8 21 16,0 2 14-16,-8-3 23 15,-7 0 6-15,-5-7 10 16,-6-1 0-16,-10-2-3 16,-2 3 1-16,-10-1-13 15,-3 1-7-15,0-3 0 0,-6-10-4 16,-5-2-12-16,-4-8-5 16,-8-9-16-16,-7 3-4 15,5-13-2-15,-3-3-27 16,2-13-134-16,6-5-28 15,2-6 85-15</inkml:trace>
  <inkml:trace contextRef="#ctx0" brushRef="#br0" timeOffset="96925.6">20636 7549 823 0,'-15'10'353'0,"8"2"-195"15,5-5-31-15,11-6 20 16,6-8-13-16,-3-12-19 16,9-19-18-16,-1-16-21 15,7-23-30-15,-1-13-4 16,2-23 6-16,3-12 8 15,0-14 16-15,2-1 0 16,1 7-2-16,1 20-5 16,-1 24-15-16,2 21-4 0,-9 28-9 15,-8 4 1-15,-2 18 3 16,-17-1 4-16,0 12-5 16,1 5-8-16,-6 20-14 15,13 23-9-15,-11 26-5 16,6 12 0-16,9 28-1 15,-6 2 0-15,16-5-1 16,1-1 1-16,-1-34 0 16,6-11-4-16,-1-15-52 15,-8-7-36-15,-3-5-105 16,-9-4-80-16,-10-4-271 16,-1-4 345-16</inkml:trace>
  <inkml:trace contextRef="#ctx0" brushRef="#br0" timeOffset="97080.96">20856 6984 1071 0,'-14'-5'458'16,"9"5"-263"-16,7 0-59 15,6-5-32-15,5-1-47 16,15-8-29-16,8-7-8 16,21-1-22-16,9 1-37 15,0 1-116-15,4 6-86 16,-11 6 138-16</inkml:trace>
  <inkml:trace contextRef="#ctx0" brushRef="#br0" timeOffset="97450.5">21552 6984 672 0,'21'49'372'0,"-7"23"-56"15,-7 8-27-15,-19 14-56 16,-3 5-28-16,-15-3-50 16,-2-5-26-16,6-12-36 15,3-9-16-15,11-18-19 16,4-18-3-16,7-13-7 15,2-12 1-15,0-24-12 16,2-12-8-16,7-40-12 16,1-15-8-16,13-20-9 15,8-2 0-15,5 2-4 16,4 7 0-16,-4 21 2 16,-1 9 1-16,-7 19 1 15,-3 5 0-15,-6 14 0 16,-5 4 0-16,0 11 0 15,-1 1-1-15,-4 9 1 0,-2 6 0 16,-8 11 4-16,-2 13 2 16,-12 10 3-16,-5 5 0 15,-7 8-2-15,-4 1 0 16,-3-5-2-16,4 1 1 16,4-15-65-16,2-10-54 15,7-18-123-15,3-14 133 0</inkml:trace>
  <inkml:trace contextRef="#ctx0" brushRef="#br0" timeOffset="97874.81">21984 6927 649 0,'11'47'406'15,"-5"10"-76"-15,-8 17-70 16,-5 2-34-16,-6 1-71 15,-2 2-24-15,-2-14-26 16,3-1-19-16,3-9-21 16,0-13-11-16,0-12-13 15,0-14 5-15,0-20-6 16,2-13-3-16,4-20-14 16,4-14-10-16,12-23-13 0,10-9-1 15,17-4-6-15,5 6-1 16,0 19-3-16,9 15 3 15,-15 12-2-15,1 7 2 16,0 3 3-16,-12 5 1 16,5 9 13-16,-4 7 10 15,-8 4 14-15,-5 4 6 16,-10 11 4-16,-6 6-2 16,-12 16-4-16,-10 5-3 0,-13 10-10 15,-4 5-6-15,-6-1-7 16,-2-5-3-16,7-15-8 15,1-13-23-15,13-17-90 16,12-1-55-16,5-37 94 16</inkml:trace>
  <inkml:trace contextRef="#ctx0" brushRef="#br0" timeOffset="98117.22">22513 6199 1164 0,'23'13'431'16,"-11"3"-343"-16,0 19-3 15,-1 9 24-15,-5 17-16 16,-3 9-2-16,-7 8-48 16,-8 7 0-16,-5 0 9 0,-10 1 1 15,3-6-7-15,7-8-16 16,1-17-15-16,13-7-3 15,4-14-124-15,1-7-378 16,-1-15 338-16</inkml:trace>
  <inkml:trace contextRef="#ctx0" brushRef="#br0" timeOffset="98276">22731 6960 1368 0,'-10'22'540'0,"-6"15"-367"15,-2 4-48-15,1-1-22 16,5 3-45-16,11-6-40 16,4-2-49-16,10-7-145 15,-2-12 122-15</inkml:trace>
  <inkml:trace contextRef="#ctx0" brushRef="#br0" timeOffset="98398.82">22779 6842 941 0,'-3'-46'361'0,"3"4"-271"15,3 1-16-15,16 12-67 16</inkml:trace>
  <inkml:trace contextRef="#ctx0" brushRef="#br0" timeOffset="98612.88">23096 6922 1223 0,'-60'34'573'0,"4"4"-286"0,9-2-66 15,-3-6-21-15,23 1-102 16,7-3-27-16,19-4-61 16,6 0-10-16,8-10-3 15,9 4-7-15,7-9-46 16,8-3-37-16,13-4-114 15,-2-8-50-15,9-15 157 16</inkml:trace>
  <inkml:trace contextRef="#ctx0" brushRef="#br0" timeOffset="98895.78">23343 6936 1457 0,'-47'13'605'0,"-7"19"-367"16,-7 5 21-16,1 5-101 15,12 3-24-15,18-4-65 16,19-4-29-16,15-8-31 16,3-6-5-16,16-10-2 15,4-11 2-15,9-5 3 16,4-10 1-16,-6-12 2 0,0-2 0 16,-9-4 0-16,-4-2 0 15,-7 11 0-15,-3 4-1 16,-8 8 3-16,-1 6-4 15,-4 4-7-15,-2 8-1 16,-2 11-1-16,-1 8-18 16,6 3-51-16,3 0-47 15,10-7 64-15</inkml:trace>
  <inkml:trace contextRef="#ctx0" brushRef="#br0" timeOffset="99379.2">23638 6533 928 0,'-4'-17'399'0,"-2"29"-202"15,-3 10-43-15,-2 22 26 16,2 16-59-16,0 9-51 16,4 6-34-16,1 2-20 15,4-3-28-15,0-2-92 16,-7-3-69-16,1-5-180 15,-13-7-63-15,3-4 66 16,-2-5 91-16,-14-16 295 0,1-8 121 16,-9-15 145-16,5-6 23 15,11-10-68-15,13-3-10 16,13-16-100-16,10-8-38 16,27-10-61-16,0-11-16 15,11-4-24-15,6 2-6 16,-2 7-2-16,2 6 0 15,-8 17-2-15,-12 5-1 16,-17 15-4-16,-10 7 30 0,-9 13 51 16,-2 6 16-16,-6 9 32 15,-1 9-20-15,-2 6-38 16,-2 7-11-16,4 3-25 16,1 4-9-16,8-5-12 15,4-4-4-15,6-12-2 16,0-11-6-16,2-14-39 15,-2-7-29-15,0-5-106 16,2-11-80-16,1-9 164 16</inkml:trace>
  <inkml:trace contextRef="#ctx0" brushRef="#br0" timeOffset="100076.95">24090 6935 465 0,'3'-21'305'15,"3"6"-62"-15,-4-3 30 16,2 8-26-16,-2 5-60 16,-2 1-4-16,-6 18-22 0,-7 1-2 15,-9 15-5-15,-1 4-28 16,0 0-55-16,5 3-18 16,14-7-34-16,3-2-12 15,16-3-7-15,1-5-1 16,7-5-1-16,8-4 2 15,-2-6 0-15,0-5 1 16,-7-5 7-16,-6-6 6 0,-16-9 9 16,-6 3 3-16,-15-5-3 15,-5 1-5-15,-2 0-9 16,-1-3-2-16,10 3-5 16,8 5-2-16,14-3-26 15,11 2-27-15,13-1-87 16,5 0-60-16,7 2-110 15,5 8-16-15,-8-2 77 16,-3 12 55-16,-17 12 211 16,-8 2 101-16,-17 13 110 15,-11-5 54-15,-6 7-18 16,-1 3-41-16,6-4-86 16,9 2-43-16,10-9-59 15,5-3-16-15,8-8-13 16,6-6-2-16,7-9 2 0,4-4-2 15,13-10 1-15,2-3 0 16,0-7-2-16,-10-4 0 16,-7 1-4-16,-6 2-2 15,-9 6 0-15,8 4-1 16,-10 7 1-16,-4 0 0 16,4 11 3-16,-7 4 7 15,1 10 31-15,6 6 17 16,-9 4 27-16,-5 3 4 0,3 3-15 15,-11 0-12-15,5 6-30 16,6 2-8-16,-3-4-15 16,12 2-2-16,4-6-2 15,0-4-1-15,0-2 9 16,-1-4-23-16,0-4-26 16,-3 0-30-16,-5-1-99 15,1 3-48-15,-3-2 131 16</inkml:trace>
  <inkml:trace contextRef="#ctx0" brushRef="#br0" timeOffset="100676.7">24582 7413 573 0,'-6'-11'303'16,"0"-4"-89"-16,3-6-84 15,2-2 26-15,1-7-61 16,4 2-2-16,4-6-20 15,0 4 0-15,0 2 16 16,4 4 11-16,2 6 10 16,3 0 2-16,6 2 9 15,3 0-2-15,12-1-25 16,5-1-9-16,-1 4-27 16,-1 1-15-16,-16 9-20 15,-7 4-3-15,-8 8 20 16,-9 7 15-16,-3 14 36 0,3 8 10 15,-5 6 2-15,-1 2-5 16,5 3-37-16,0-6-13 16,18-4-26-16,2-3-9 15,-4-21-1-15,10 4-1 16,2-12-32-16,5-8 212 0,17 2-150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24:40.3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18473 6203 264 0,'-34'5'220'16,"-3"3"15"-16,-4 8-54 16,0-5-6-16,-5 0-39 15,5 2-11-15,3-8-17 16,4 1-9-16,13 2-19 15,2-6-11-15,11-2-27 16,4 2-11-16,11-2-11 16,7 1-2-16,13 4 4 15,8 0-1-15,0-2-9 16,13 5-5-16,8-2-5 16,-2-6 0-16,20 8 0 15,-4-7 0-15,9 2 2 16,3-3 0-16,4-10 1 0,3 2 1 15,7-4 1-15,9 5-2 16,-7 1 0-16,0-1-2 16,-6 5-1-16,-5-1 0 15,13 6-1-15,-3-2 1 16,-2 1-1-16,-3 1 1 16,-2-9 0-16,7 4 1 15,7-5 5-15,3-2 1 16,4 4 1-16,8 1 0 0,-1-5-4 15,0 0-2-15,-1-1 0 16,-11-4 0-16,4 3-1 16,4-1 1-16,-5 0-2 15,0 1 1-15,-9-1 0 16,-1 3-1-16,-2-2 2 16,-5 2 0-16,0-2 0 15,-5 1 1-15,-15 0-1 16,-7 1 0-16,-12 4-1 15,-11 0 1-15,-11 4 2 16,-5-2-2-16,-20 2 15 16,-12-4 2-16,-7 3 3 15,-12 1 1-15,-2-2-12 16,1 3-2-16,-9-4-2 16,-1-2-1-16,-20 2-1 15,-6-2-2-15,-15 3-2 16,-4 4 0-16,1 6-1 0,-15-3 0 15,-7 3 0-15,-6-3 0 16,-9-1 2-16,10 2 0 16,-5-3 2-16,1 1 0 15,1-3 2-15,-4 0-2 16,3 0 1-16,1 1-2 16,-11 0 1-16,4 4 1 15,-9-3 0-15,-3 1-1 0,2 0-1 16,-10 2-1-16,2-1 0 15,-6-1-1-15,6 1 0 16,-1 0 0-16,8 0 2 16,5 1 0-16,11-1 2 15,2-2 0-15,7 3-1 16,6 0 1-16,-1 0 0 16,13 0 1-16,3-3 0 15,7 3 0-15,9-4-1 16,8-1-2-16,20 0-1 15,7-1 0-15,15-2-2 16,5 1-2-16,9-1-2 16,3 2-3-16,10-1-2 15,5 0 0-15,13 0 1 16,7 1 1-16,19 1-1 16,8-1 1-16,21-1 1 15,8-1 1-15,18 1 0 0,7-1 1 16,8 2 0-16,4 0 1 15,9 1 0-15,3 1 0 16,0 4 1-16,2 2 0 16,0 2 0-16,3 3-1 15,7 1 0-15,-3 0 1 0,2-2-1 16,3 0 0-16,-1-1 0 16,5-1 1-16,-7 0 0 15,-2-6 0-15,-14-1 1 16,-4 3 1-16,-10 0-1 15,-9 4 0-15,-14-2 0 16,-4 0-1-16,-14-6 1 16,-8 0 0-16,-10 0 1 15,-13-1 0-15,-15-1 0 16,-5 1 1-16,-9 5 0 16,-10-2 2-16,-15 3 1 15,-7-3 0-15,-16 0 2 16,-5-1-2-16,-14-1-1 15,-11 1-1-15,-8 1-1 16,-12-5 0-16,-4 2-1 16,-4-4 1-16,-17 1-1 15,1 3 0-15,-15-4-1 16,-4 3 0-16,-2 1 0 16,-4-1 1-16,-6-3-1 15,-2 2 1-15,-2-5-1 16,2 4 0-16,-6 7 0 0,-2 1 1 15,-2-2 1-15,-11-3 0 16,8-6 0-16,6 5 1 16,-5-1 0-16,10 3-1 15,6 0-1-15,5-4 0 16,7-1-1-16,11-3 0 0,0 5 0 16,-4-1-1-16,18 4-1 15,-1 4 0-15,18 3-1 16,10 3 2-16,12-2 0 15,9-1 1-15,23-1 0 16,8-3-3-16,18-4-2 16,12 0-1-16,16-11 0 15,15 0 2-15,26 7 0 16,11 0 1-16,16-5 1 16,6-1 0-16,13-4 0 15,6-6 1-15,15 10 0 16,13-1 0-16,7-3 1 15,3 4 0-15,8 1-1 16,-1 1 0-16,4 2 1 16,0 2-1-16,-4 1 1 15,-7-1 0-15,-11 4 0 16,-1-1 1-16,-13 1 0 0,3 1-1 16,-16-2 2-16,-3 1-1 15,-7-1 1-15,-8-2-1 16,-6 0 0-16,-9-2 11 15,-7 1-61-15,-9-1-50 16,-8 1-152-16,-6 0 142 16</inkml:trace>
  <inkml:trace contextRef="#ctx0" brushRef="#br0" timeOffset="4220.71">23271 5287 555 0,'-1'-19'270'0,"0"3"-97"16,1 0 6-16,1 6-19 15,-3 4-18-15,-3 6-21 16,1 8-15-16,-3 9-27 16,4 13-5-16,0 9-14 15,-3-3-6-15,2 8-9 0,-3-7-1 16,4 8-8-16,1 8-3 15,1 6-4-15,1 8-1 16,-2 7-1-16,0 1 3 16,-1 0-2-16,-1-8-2 15,1-6-5-15,-2-12-2 16,2-8-6-16,0-1-1 16,0-15 1-16,3 2-4 15,0-16-55-15,3-5-46 16,1-15-132-16,1-7-27 0,6-9 148 15</inkml:trace>
  <inkml:trace contextRef="#ctx0" brushRef="#br0" timeOffset="5046.95">23641 5398 567 0,'2'37'281'15,"-1"17"-84"-15,-2-3 20 16,-1 15-22-16,0 7-30 16,0 6-55-16,-1 4-36 15,1-7-41-15,0-8-8 16,-2-16-8-16,4-7-4 16,1-7-5-16,0-4-1 0,-2-11-7 15,0-1-8-15,1-17-41 16,1-6-28-16,9-10-55 15,-7-13-19-15,0-9-8 16,2-8 0-16,-1-4 28 16,-1-4 23-16,-1-6 47 15,-2-7 27-15,0-8 36 16,0 2 14-16,4 2 29 16,1 9 18-16,3 6 34 15,-2-2 13-15,1-5 11 16,-2-3 4-16,3-4-5 15,0 2-8-15,2 13-20 16,-3 7-9-16,-1 14-10 16,4 12-2-16,-1 7-10 15,6 5-8-15,4 4-20 16,-1-2-7-16,8 3-6 0,4 1-2 16,6 9-6-16,-4 7 0 15,-5 10-3-15,-2 8-1 16,-6 8-2-16,2 7-1 15,-9 1 1-15,-5-4 0 16,0-1 1-16,0-7 2 16,-1-4 8-16,3 0 6 15,-18-5 9-15,6 4 7 0,-4 1 6 16,2 1 1-16,7 3 6 16,-9-7-1-16,-3-2-2 15,-12-7-3-15,4-5-10 16,-4 0-5-16,-4-10-9 15,1 5-1-15,-10-11-5 16,-6-5 0-16,4-8-5 16,3-3-4-16,6-4-35 15,8 5-29-15,3 10-76 16,5 3-57-16,3 9 119 16</inkml:trace>
  <inkml:trace contextRef="#ctx0" brushRef="#br0" timeOffset="9858.4">20107 7606 260 0,'-77'-11'93'0,"-2"0"-82"0,4-1-10 16,12-2-15-16,6 0-5 15,-7-7 0-15,-2-1 4 16,-64-18 59 0,78 26 25-16,4 0 21 15,5 0 40-15,-2 1 6 16,-3-2 11-16,11 8 3 15,2 5-28-15,3-4-16 16,11 7-34-16,-5-1-16 0,8-1-18 16,6 1-6-16,18 6-12 15,8-1-4-15,17 4-4 16,16 1 4-16,15-4 4 16,12-1 3-16,24-2-1 15,9-1 0-15,20-1-1 16,5 0-1-16,13 4 4 15,10-2 1-15,0-4-3 16,20 8-4-16,-2-9-7 16,1 0-3-16,13 1-2 15,-17-8-1-15,14 7 2 16,-6-11 1-16,-2 13 3 16,3-6-1-16,-26-1-1 15,-8 9 1-15,-21-7-3 16,-14 1 0-16,-15 0 0 0,-8 1 0 15,-25-1 1 1,-10-3 2-16,-22 2 3 0,-10-6 3 16,-16 1 7-16,-8 5 0 15,-22-8-4-15,-13 5-4 16,-22 2-9-16,-12 0-2 16,-27 8-1-16,-6 4-1 15,-24-4-1-15,-11 2 1 16,-9 5-1-16,-7-3 0 0,-5 3 2 15,3 1 0-15,5-4 1 16,-3 4 0-16,10 1 0 16,-2-6 4-16,-1 1 7 15,0 0 4-15,6-2 6 16,-2 4 0-16,3 4-4 16,11-2-1-16,3-1 6 15,14 1 4-15,15-5 5 16,13-2 0-16,20-3-8 15,15 0-6-15,27-1-9 16,8 1-5-16,18-3-7 16,12-1 0-16,14-3-4 15,14 0 0-15,24 4 1 16,7-3 1-16,23 2 0 16,7-1 1-16,15-5 1 15,11 2-1-15,12-4-1 16,9-1 0-16,14 2-1 15,3-2 1-15,11 9 0 0,-2 4 0 16,-10 0 2-16,3 1 0 16,-12-3 0-16,0 4 0 15,-11-2 1-15,-11 2-1 16,-9 2 0-16,-12-1 1 16,-13 2 0-16,-1-3 0 15,-17-1 1-15,-7 0-1 0,-19-3 1 16,-6 7 0-16,-24-2 1 15,-8-5 1-15,-11 3 2 16,-8-2 1-16,-16-5-3 16,-4 6-1-16,-19-4-3 15,-13-1 1-15,-13 9 0 16,-11-1 1-16,-10 4-2 16,0-1 1-16,-17-1-1 15,-2-2 0-15,-17 0 0 16,-9-1 0-16,-6 3 0 15,-12-1 1-15,-4 3-1 16,-11-1 1-16,-6 4-1 16,1-2 1-16,-8 3 2 15,7 1 4-15,20-5 7 16,6 3 3-16,33-4 2 16,17-3-1-16,26 0-4 15,22-1-2-15,29-3-7 0,15 0-5 16,27 0-3-16,14-4-3 15,35-1 2-15,19-3 0 16,34 1 2-16,12-2 1 16,25-4-1-16,6-1 1 15,15 0-2-15,2 0 0 16,-7-1 1-16,4 4-1 16,-13-4-8-16,-4 4-8 15,-10 6-46-15,-17 1-29 0,-22 3-132 16,-13 1-7-16,-33 4 137 15</inkml:trace>
  <inkml:trace contextRef="#ctx0" brushRef="#br0" timeOffset="10694.49">20795 7499 220 0,'0'-15'106'0,"3"5"13"16,1 2-14-16,0 2 29 15,-1 3 13-15,-2 4-28 16,0 0-8-16,-2-1-25 16,0 0-19-16,0 0-21 15,-11 21-10-15,-25 37-16 16,15-20-3-16,-6 11 2 15,4 6 5-15,-7 0 8 16,0-4 2-16,14-2-2 16,-3-10-4-16,16-4-4 15,8-1-1-15,-1-12 2 16,10-2 3-16,3-5 8 0,-1-3 4 16,9-5 12-16,3-3 3 15,13-6-1-15,3-2-3 16,10-5-11-16,1-2-6 15,9 1-7-15,4-2-3 16,2 1-4-16,-1-1-4 16,-6 1-4-16,-5 1-3 15,-8 6-3-15,-4 2-1 0,-15 2 0 16,-4 4 0-16,-9 7 1 16,-7 4 2-16,-10 6 2 15,-3 3 2-15,-14 3 9 16,-4 5 4-16,-7 8 9 15,-3-2 2-15,-4 5-3 16,2 4-6-16,3-9-10 16,-3-5-5-16,15-6-4 15,-1-10-2-15,9-12-1 16,11 5-7-16,-6-19-57 16,9-4-54-16,12-4-101 15,3-18 122-15</inkml:trace>
  <inkml:trace contextRef="#ctx0" brushRef="#br0" timeOffset="10912.23">21189 7840 650 0,'-8'-23'319'0,"10"13"-132"16,8 5 5-16,-2-4 13 15,14 9-22-15,-4-4-21 16,3 5-53-16,0 2-25 15,-6 11-41-15,-2 4-14 16,-3 5-11-16,1 1-3 16,0-1-7-16,0-3-3 0,9-1 11 15,3 4-61-15,7 3 36 16</inkml:trace>
  <inkml:trace contextRef="#ctx0" brushRef="#br0" timeOffset="12639.94">22089 7772 749 0,'-7'-1'419'16,"5"-2"-106"-16,3-1-95 15,8 1-19-15,7-10-59 16,5-3-16-16,16-3-9 16,9 0-7-16,12 1-15 15,5-1-14-15,3 6-30 16,3-1-10-16,-1 1-18 16,-6 0-4-16,-6 0-4 0,-2-4-1 15,-7-1-3-15,4-1-1 16,-4-1-2-16,-5 4-1 15,-1 5-12-15,-11 2-25 16,-18 3-109-16,-1-2-70 16,-9 6-158-16,-4 1 212 15</inkml:trace>
  <inkml:trace contextRef="#ctx0" brushRef="#br0" timeOffset="12856.99">22660 7571 543 0,'-13'26'382'16,"-5"-1"-17"-16,4 14-93 15,0 3-38-15,-9 5-87 16,8 6-33-16,-2-2-60 16,-4-2-19-16,9-8-21 15,-1-4-4-15,8-7 1 16,3-4-44-16,3-1-85 15,10-3 81-15</inkml:trace>
  <inkml:trace contextRef="#ctx0" brushRef="#br0" timeOffset="13201.95">23251 7540 583 0,'-22'-5'375'0,"2"5"-48"0,-10 9-81 16,-9 0-22-16,-1 18-48 15,-9 1-2-15,11 19-25 16,6 10-10-16,6-1-18 15,16 1-13-15,6-15-29 16,6-6-16-16,11-8-20 16,7 2-9-16,-4-8-12 15,8-3-6-15,-4-4-5 16,5-6-1-16,13-3-27 16,-4-7-35-16,10-9-143 15,-8-3-81-15,0-4 162 16</inkml:trace>
  <inkml:trace contextRef="#ctx0" brushRef="#br0" timeOffset="13755.88">23658 7539 791 0,'-12'20'343'16,"5"16"-172"-16,0 13 39 15,2 19-3-15,1 4-25 16,-2 0-44-16,-1-10-25 16,-3-9-42-16,4-9-14 0,3-4-21 15,-4-1-13 1,2-13-7-16,0 0-3 0,1-15 2 16,7-10 3-16,3-11 0 15,-2-13-1-15,7-11-5 16,-7-11-3-16,7-16-4 15,1-8-1-15,-2-33-3 16,7 0 0-16,3 8-1 16,1 9-2-16,5 33 0 15,4 12 0-15,1 5-1 16,4 3 0-16,5 5 1 16,4-5-1-16,-6 10 2 15,1 9 0-15,-7 11 0 16,-6 11 1-16,-9 14 6 15,-4 6 5-15,-13 8 14 16,-4 0 8-16,2 6 11 16,-3-4 3-16,2 3 7 15,-5 1 4-15,-4 5 10 16,-9 1-1-16,-14-3-2 0,-8-1-8 16,-19-20-17-16,1-1-6 15,3-12-16-15,11-5-5 16,14-3-7-16,5-4 0 15,11-1-28-15,1-3-35 16,5 0-83-16,9 4 386 16,9 3-215-16</inkml:trace>
  <inkml:trace contextRef="#ctx0" brushRef="#br0" timeOffset="54996.94">6998 9087 394 0,'-33'23'166'16,"-2"9"-60"-16,1-6-12 16,9-4-5-16,6-2-11 15,14-9-30-15,4 0 2 16,7-10 4-16,3-7-1 0,7-6-16 15,8-4-11-15,6 3-15 16,1 5-4-16,0 5-4 16,-1 4 0-16,1 10 6 15,3-3 4-15,7 7 8 16,1-1 4-16,7-7 11 16,11-3 5-16,5-8 7 15,9-10-1-15,16 2-9 16,4-1-8-16,4 3-12 15,2 1-3-15,-4 3-3 16,6 2-2-16,-4-7-1 16,9 4-1-16,2-4 1 15,-2-3-1-15,13 3 1 16,-2-4-1-16,7-2-2 16,-4 2 1-16,2 3-1 15,-4 4 1-15,-12 6 3 16,-6 5 1-16,-7 3 3 15,-8 3 0-15,-8 2 2 16,-2-4 0-16,-11 0 3 0,-5-4 5 16,0-3 12-16,1-1 4 15,-2-6 2-15,0 0-2 16,-2-6-10-16,0-1-3 16,-3-2-5-16,0 2-1 15,-5-2-4-15,-11 2-1 16,-9 4-3-16,-4 2 0 0,-12 2 3 15,-4 3 11-15,-9 3-12 16,-7 9-5-16</inkml:trace>
  <inkml:trace contextRef="#ctx0" brushRef="#br0" timeOffset="59338.94">12230 9009 232 0,'-20'-5'140'0,"3"-1"17"15,-2 2-4-15,-1-1 16 16,6 1 1-16,2 0-10 15,1 0-11-15,3-1-27 16,0 1-11-16,1 1-28 16,1-3-13-16,6 2-22 15,5 0 1-15,5-1-2 16,10 1 0-16,6-2 1 16,3-3-9-16,9 3-8 15,3-2-4-15,10 3-7 0,1 2-3 16,10 3-7-16,3 3-2 15,6-1-5-15,3 1 1 16,7 1-2-16,5 2 0 16,7 3 0-16,2-4 0 15,0 1 0-15,-1-3 1 16,-1 0 2-16,-1 3 2 16,1-1 2-16,-6 3 1 15,-8-1 4-15,2 2 1 0,-4 0 2 16,0 0 2-16,11-3 0 15,2-1-1-15,13-4-3 16,12 0-3-16,1-2-5 16,2-1-1-16,-1-1 0 15,-4 1-1-15,-2 0 0 16,1 1 0-16,-14 0 0 16,-3 0 0-16,-8-1 0 15,-5 2 1-15,6 0 0 16,0 1 0-16,-3 0-1 15,3-1-1-15,-9 1-1 16,0-1 0-16,0 1 0 16,-7 0 0-16,-6-1-1 15,-4 0 0-15,-7 0 1 16,0 0 0-16,-16 0 0 16,-6 1 2-16,-14-1-1 15,-4 1 3-15,-6-1 1 0,-4-1 5 16,-4-1 8-16,-8-1 1 15,-9-2 1-15,0 2-5 16,-18 0-7-16,-6-2-4 16,-13 4-2-16,-8 1 0 15,-7 1-3-15,-7 4 0 16,-11-2-1-16,-6 1 0 0,-9 0 0 16,-4-1 1-16,3 1-1 15,-3-2 0-15,-2 0 0 16,1 0 0-16,-3-2 1 15,2 0-1-15,-6 0 0 16,0 0-1-16,-1 2 0 16,-1-1 0-16,-3 0 1 15,0 2-1-15,-3-1 0 16,2 1 0-16,10-2 0 16,2-1 0-16,2 5 0 15,10-1 1-15,6 1-1 16,6 1 0-16,6-4 0 15,4 2 0-15,9 2 1 16,8-3 0-16,12-1 0 16,7-2 0-16,12-3 0 0,4-2 0 15,17 4 1-15,-4 0-1 16,13 1-1-16,4 0 0 16,10-6 0-16,16 0 0 15,15 1-1-15,11 0 1 16,21 3 0-16,2 2 0 15,22-2 0-15,5-1 0 16,13-3 1-16,2-1 0 16,2 1 0-16,4 1 1 15,-4 1 0-15,-1-1-1 0,-14-3 1 16,-10 1 0-16,-15 5 1 16,-3 1 4-16,-16 7-45 15,-12 3-61-15,-14 2-220 16,2 4 201-16</inkml:trace>
  <inkml:trace contextRef="#ctx0" brushRef="#br0" timeOffset="61130.9">18531 9012 83 0,'-36'-2'91'15,"1"-2"63"-15,-1 3 13 16,-8-3 12-16,8 3-11 16,-4-2-31-16,5 2-13 15,0 1-26-15,-6 0-9 16,8 1-23-16,2 2-4 16,19 0-15-16,8-1-5 15,11 0-2-15,11 1-3 16,16-3 0-16,1 0-3 15,20 0-9-15,7-3-5 0,8-1-9 16,14-2-4-16,6 4-2 16,5 0-2-16,7 1 3 15,5 1 0-15,5 0 2 16,4 1 0-16,5-1 0 16,-3 0 1-16,9 1 6 15,2-1 1-15,2 1 5 16,7-1 1-16,-4 0-1 15,2-1 2-15,-2 1-2 16,-4 2 0-16,-7 2-1 16,-9 0-1-16,-9 2-1 15,-3 2-2-15,-3-1-4 16,0-4 0-16,3 2-3 16,-8-2 0-16,1-1 0 0,1 4-2 15,-12-4-1-15,0-2 0 16,-12 0-1-16,-9 1-1 15,-13 3 0-15,-11-1 1 16,-15 3 4-16,-7-2 5 16,-11-2 9-16,0-2 6 15,-3 0 7-15,0-1 1 16,-3 0-6-16,0 0-6 16,0 0-9-16,0 0-3 15,0 0-6-15,-1 0 0 0,-1-3-3 16,-5 2-2-16,-23-9-2 15,-51-5 0-15,15 15 0 16,-5 4 0-16,-13-5 0 16,-3 5 0-16,-16 3 0 15,7-4 0-15,-13 4 0 16,-4-1 1-16,-6 1-1 16,-16-1 0-16,0 0 0 15,-20-2 0-15,3 0-1 16,-11 1 0-16,-10 5 0 15,17 1 0-15,-15-4 0 16,6 1 1-16,11-7 0 16,-8 0 1-16,8-2 0 15,12-4-1-15,-3-1 1 16,6 1-1-16,6-2 1 16,5 3-1-16,9-1 0 15,9 3 0-15,18-1 3 0,8-3 6 16,25 1 5-16,12-3 2 15,27 3 10-15,9 1-5 16,30-1-6-16,14 1-2 16,20-2-13-16,19 2-1 15,24 0 0-15,2 2-1 16,23 0 1-16,12 0 1 16,8 2 0-16,17-1-1 0,17 2 0 15,-4 0 0-15,21 2 1 16,-2-1-1-16,-5 1 1 15,14 3 0-15,-9 0 1 16,-5 1 0-16,-4 4 1 16,-10 0 0-16,-13 1 0 15,-1 2 0-15,-12-1 1 16,-13 1 1-16,-16-2-1 16,-14 0 0-16,-27-1 1 15,-18-1-1-15,-23-1 3 16,-14-2 1-16,-15-2-2 15,-3 2-1-15,-14-3-49 16,-10 3-46-16,-19-2-124 16,-8 9 128-16</inkml:trace>
  <inkml:trace contextRef="#ctx0" brushRef="#br0" timeOffset="65536.17">7281 9286 384 0,'-16'1'233'0,"11"-3"3"16,-1 0-36-16,8-4-21 15,-1-2-11-15,-8-4-25 16,3-1-7-16,1 4-19 15,-10-5-13-15,12 9-33 16,-4 2-18-16,-7 4-33 16,11 8-11-16,4 2-9 0,-2 1 0 15,13-2 0-15,6 1-2 16,2-11 2-16,21 0 0 16,16-1 0-16,13-5 2 15,24-3-1-15,4-4 0 16,14 0 0-16,7-2 1 15,13 6 1-15,6-3 0 16,8 1 1-16,4 0 0 16,2-4-1-16,-3 2 0 15,5-6 0-15,-7-1 0 0,-5-1 0 16,4 0 2-16,-15 1 6 16,-2 2 3-16,-14 4 7 15,-16 2 1-15,-15-1 0 16,-10 6 0-16,-26-1-1 15,-10 0 3-15,-20 2 13 16,-13-3 17-16,-12 2 9 16,-1-1-2-16,-19 2-18 15,-12 1-20-15,-15 1-17 16,-13 2-2-16,-16 3-2 16,-1 3 0-16,-17 5 0 15,-9 0-1-15,-22 4 1 16,-11 0-1-16,-21 6 2 15,-14-2 1-15,-3 3 7 16,-5 0 1-16,10-1 0 0,-2 2 0 16,0-2-4-16,11-2-2 15,-9 2-2-15,3-3-1 16,5 1 0-16,-1-2-2 16,7 0 1-16,12 3 0 15,3-5 1-15,2 3 1 16,25-1 2-16,6-10 0 15,29-2 1-15,11-3-1 16,19-6-1-16,13 2-1 0,17-2-1 16,11 2-4-16,16 4-5 15,10 3-1-15,18 8-1 16,6-2 2-16,20 5 3 16,11 2 0-16,21-8 1 15,14-4 1-15,30-4 1 16,5-6-1-16,30-2 1 15,11-4 0-15,7-7-1 16,9 3 0-16,-3-1 0 16,2 3 1-16,0-1 0 15,-5 1 0-15,-3-1 0 16,-6 0 0-16,-8 2 1 16,-7-2-1-16,-13-1 1 15,-9 1 0-15,-14-2 0 16,-11 2 0-16,-19 3 0 15,-7 4 0-15,-30 0 0 16,-8 1 1-16,-24 4 1 16,-12 3 3-16,-18-1 3 15,-8-1 0-15,-15 0 0 0,-8-3-3 16,-12 4-2-16,-4 0-1 16,-14-1 0-16,-6-1 0 15,-16-1-1-15,-14 1-1 16,-11 3 0-16,-7 0 0 15,-22 3 0-15,-5 3 0 16,-14 1 1-16,-9 5-1 0,-3 3 0 16,-2-1 0-16,-14 6 0 15,9-3 0-15,-5-2 0 16,2 5-1-16,23 3 1 16,-5 0 0-16,16 8 2 15,8-2 0-15,8-5 1 16,9 2-1-16,28-3-1 15,6-7 1-15,26-2-2 16,20-5 0-16,17-2-1 16,17-1-1-16,21 1-1 15,14-1 0-15,29-1 2 16,12-5 1-16,36-3 0 16,13-1 1-16,28-2-1 15,19-2 1-15,19-6 0 16,19-4 0-16,20-5 1 15,5-1-1-15,11-1 0 16,-5-8 0-16,3 12 0 0,-7 2 0 16,-10 3-1-16,-3 15 3 15,-19-8-32-15,8 5-45 16,-4-3 48-16</inkml:trace>
  <inkml:trace contextRef="#ctx0" brushRef="#br0" timeOffset="68736.27">8425 10624 193 0,'-35'3'48'16</inkml:trace>
  <inkml:trace contextRef="#ctx0" brushRef="#br0" timeOffset="70447.82">7568 10566 488 0,'-51'8'253'0,"8"-1"-27"16,5 1-45-16,9 3-28 16,2-1-4-16,10 2-39 15,3 1-8-15,9 3-32 16,8 4-15-16,11 2-22 16,6 3-11-16,12-4 3 15,9 3 2-15,20-3-1 16,12-4-4-16,21 2-7 15,8-7-4-15,14-4-2 16,12-3-1-16,12 0 1 16,5 0 1-16,20 3 5 15,4-2 0-15,20-1 0 16,14-1 2-16,8-4-4 16,12 1 0-16,14-3-1 0,10 0-3 15,16-6-2-15,-8-1 1 16,25 4-2-16,-5-3 0 15,2-1 2-15,22 5-2 16,-24-2 2-16,7 6-2 16,-17 1-2-16,-6 5-1 15,-19-3-1-15,-4 3 1 16,-3-2 0-16,-8-3 1 0,2 2 0 16,-9-3 0-16,-10 1 0 15,-20-2-1-15,-13-2 0 16,-17 3 0-16,-35 0 0 15,-12 3 1-15,-40 2 2 16,-17-3 1-16,-29 0 6 16,-12 3 9-16,-23-6 10 15,-8 1 2-15,-24-5-3 16,-9 0-9-16,-18-1-10 16,-17-6-2-16,-20-2-2 15,-12-2-1-15,-21-2-1 16,-12 3 0-16,-18-2 1 15,-21-2 0-15,-18 15 0 16,-6-9-1-16,-11 6-1 16,2 1 0-16,-14-14 1 15,-2 4-1-15,-7 0 0 16,-11 0-1-16,-1 5-1 16,-4 6-1-16,-13 4 0 0,-4 1-1 15,-8 3 0-15,2 7-1 16,-4 3 4-16,15-2 3 15,2 3 10-15,13-8 7 16,12-4 4-16,12-3 0 16,15-9-7-16,3 1-5 15,21-5-6-15,0 4-3 0,27 1-3 16,-1 1-1-16,18 2-1 16,7 0 0-16,18 4-1 15,9 2 0-15,18 3-1 16,13 3 1-16,16 0-1 15,18-3-1-15,29-3-6 16,14 0-3-16,24 3-4 16,13 2-1-16,27 2 4 15,21 0 2-15,23-4 2 16,16 2 1-16,29 1 1 16,3-3-1-16,28 3 2 15,20-4 0-15,12-2 2 16,18 0 2-16,19 2 0 15,10 0-1-15,21 1 1 16,-2 5 0-16,15 2-1 16,-15-6 1-16,14 2-1 15,5-2-1-15,0-5 1 16,18 6 0-16,-11-7 0 16,7 3 1-16,0 3-1 0,-14-1 0 15,1 7 0-15,-20-2 0 16,-14 2 1-16,-7 2 0 15,-22 3 1-15,-10 0-1 16,-21-1 1-16,-11-1-1 16,-26-5 1-16,-12-1 0 0,-22 0 0 15,-14-2-1-15,-20-1 2 16,-11 0 0-16,-33-4 2 16,-7-1 2-16,-28-3 7 15,-12 0 3-15,-20-2 0 16,-15 0-1-16,-22-5-6 15,-18-2-4-15,-29 2 0 16,-11 0-2-16,-20 4 0 16,-10 4 0-16,-12-5 0 15,-4-1-1-15,-26 2 0 16,-3-4-1-16,-18 4 1 16,-7 0-1-16,-2-5 0 15,-14 3 0-15,-11-5 0 16,-5 5 0-16,-20 5 1 15,8-1-1-15,-14 5 1 16,-3 0-1-16,-5 1 0 16,-12 3 1-16,8 1-1 0,-16-2 1 15,9 6-1-15,6-1 1 16,1 2-1-16,14-3 1 16,9 3-1-16,9-8 1 15,10 2 8-15,13 2 5 16,14-3 6-16,9 6 8 15,35-4-4-15,10 1-1 0,30 0-2 16,18-1-2-16,31-4-2 16,20 0-3-16,36-3-5 15,13 1-7-15,30 1-5 16,13-3-4-16,38 5-2 16,15-6 0-16,38 4 2 15,15 1 1-15,38 0 3 16,19 3 1-16,40-4 0 15,23 0 0-15,27-5 0 16,27 1 1-16,22 3 0 16,10 2 1-16,22 2-1 15,5-6 0-15,19 7 0 16,7 1 0-16,13 8-25 16,-4 7-14-16,20 1-60 15,3 1-65-15,1 2 106 16</inkml:trace>
  <inkml:trace contextRef="#ctx0" brushRef="#br0" timeOffset="73068.16">13106 12037 120 0,'-28'-1'128'0,"-4"1"78"15,3-1 6-15,-1-4 7 0,2-2-32 16,-1-4-53-16,0 1-9 16,-3-2-9-16,3 2 1 15,4 1-4-15,5 1-13 16,1 6-29-16,2-2-11 15,3 4-15-15,2 3-3 16,11-1-8-16,6-1-1 16,9 1-2-16,7-2-1 0,20 0-2 15,12 1-7 1,21 2-14-16,-1-3-3 0,4 0 0 16,6-2 0-16,15-4 2 15,10 1 0-15,10 0 1 16,0-1-1-16,-2 4 4 15,-4 2 2-15,-8 1 6 16,-4 5 0-16,-11 3-1 16,3 1-4-16,-4 6-3 15,-3-1-3-15,-19-4 0 16,-8 0 2-16,-18-2 2 16,-10-2 2-16,-13 1 10 15,-15-5 5-15,-24-3 3 16,-11 4 0-16,-22-4-10 15,-8 3-6-15,-20-3-6 16,-5 0-2-16,-11-4-1 16,0-3 1-16,0 0-1 0,-9-4-1 15,-2 10-2 1,-8 2-2-16,8 5 0 0,-1 1 1 16,12-6 0-16,10-1 1 15,15-4-1-15,17-1 1 16,25-2 0-16,4-3 1 15,17 1-1-15,5 1 0 16,7 1 1-16,12 4 1 16,10 1-1-16,10 1 0 15,15 1-4-15,9 0 0 0,23 0 0 16,5-1-1-16,8-3 1 16,3 1 1-16,-4 0 1 15,4-3-1-15,-1 2 1 16,-10-1 0-16,-6-1 0 15,-14 2-1-15,-19-3 3 16,-6 2 1-16,-24 0 13 16,-5 0 6-16,-21-2 2 15,-14 1-1-15,-26-1-12 16,-13 3-8-16,-21 7-4 16,-9 2-1-16,-10 9 0 15,-7 0 0-15,3 3 0 16,-1 1 0-16,4 3 1 15,4-2 0-15,11-3 1 16,14 2-1-16,17-6 0 16,10 0-1-16,15-2-1 0,9-2-4 15,21 2-7-15,6-2-4 16,32 6-17-16,9-3-15 16,31-2-93-16,18 6-76 15,31-1 134-15</inkml:trace>
  <inkml:trace contextRef="#ctx0" brushRef="#br0" timeOffset="74945">21929 9617 701 0,'-12'-29'295'16,"10"8"-162"-16,1 1 3 15,1 9 2-15,3 3-24 0,1 3-33 16,7 3-8-16,4 8-27 16,7 3-7-16,8 10-13 15,-8 2-5-15,11 12-9 16,-1 6-2-16,0 11-5 15,8 6-1-15,-8 8 3 16,0 4 3-16,-3 9 5 16,0 7 4-16,1 7 11 15,-2 2 4-15,4 2 9 16,3-1 2-16,2 4 1 16,-1 0-1-16,-6 0 6 15,-5-3 3-15,-14-3 3 16,-2 1 10-16,-8 2 9 15,-4 2 2-15,-12-3-3 16,-19-3-6-16,-14-5-17 16,-6-3-6-16,-6-10-11 15,10-4-6-15,5-17-8 16,1-10-2-16,13-11-16 0,0-10-33 16,8-15-91-16,12-4-47 15,10-20 93-15</inkml:trace>
  <inkml:trace contextRef="#ctx0" brushRef="#br0" timeOffset="75391.25">22594 10383 858 0,'11'4'401'0,"6"-10"-177"0,10 3 17 16,7-7-38-16,7-2-37 15,11 4-46-15,0-3-30 16,2 1-46-16,-3 6-12 15,-4 4-15-15,0 0-4 16,-9 7-34-16,2-5-42 16,-8-3-129-16,-1 0 118 0</inkml:trace>
  <inkml:trace contextRef="#ctx0" brushRef="#br0" timeOffset="76754.95">23580 9946 684 0,'-4'6'299'16,"-4"6"-160"-16,1 24-13 16,6 17 15-16,1 23-27 15,-2 6-14-15,2 0-2 16,5-5-1-16,-8-13-3 16,6-5-3-16,-6-12-10 15,-4-5 1-15,11-6 0 16,-11-12-1-16,3-12-8 0,-9-12-9 15,-7-17-10-15,9-5-9 16,-2-21-18-16,6-8-7 16,-6-22-14-16,7-2-1 15,10 1-10-15,4 3-3 16,13 18-5-16,1 5 0 16,5 15 3-16,1 8 3 15,7 10 1-15,-1 5 2 16,4 7 4-16,2 2 0 0,12 4 4 15,10 2 0-15,-1 4-2 16,7 3 1-16,-15-2 0 16,-10-2 1-16,0-6 1 15,-6-2 4-15,-2-9 21 16,0-5 17-16,-1-6 23 16,-9-4 8-16,-6-3 7 15,-6 0 1-15,-13 1 8 16,-7 2 0-16,-11 8-17 15,-11 7-11-15,-13 12-26 16,-5 8-9-16,-3 13-6 16,1 2-4-16,13 9-5 15,3 5-3-15,16 3-8 16,7-1-2-16,11 2-3 16,9-3 0-16,8-8 0 0,2-2 0 15,5-1 2-15,3-4-15 16,-1-6-54-16,6-2-35 15,-5-12-73-15,-4-2-21 16,-4-3-92-16,-6-2-59 16,0-4 224-16</inkml:trace>
  <inkml:trace contextRef="#ctx0" brushRef="#br0" timeOffset="76935.73">24440 10085 1103 0,'-40'9'525'16,"-2"1"-257"-16,-4 4-106 16,-2 1-41-16,12-2-81 15,-3-2-11-15,4-8-6 16,4-1-34-16,3-5-162 16,11-4-97-16,1-9 145 15</inkml:trace>
  <inkml:trace contextRef="#ctx0" brushRef="#br0" timeOffset="77397.83">24379 10031 566 0,'21'44'356'0,"-23"16"45"0,10 8-152 15,-6 4-11-15,-2-1-24 16,6-3-54-16,-5-2-30 15,7-7-54-15,-2-8-11 16,-1-11-10-16,-4-4 4 16,-6-19-3-16,-1-3 1 15,1-10-3-15,-3-15-6 16,1-18-18-16,7-14-10 0,-6-28-11 16,12-6-3-16,13-8-5 15,-5 2-1-15,13 9-3 16,6 9-3-16,-14 8 2 15,15 12-3-15,5 14 0 16,-5 3 1-16,13 13 4 16,-9 2 4-16,-3 10 10 15,-8 0 5-15,-10 9 14 16,-10 4 4-16,-17 10 5 16,-6 10-1-16,-13 13-9 15,-4 2-6-15,-6 2-8 16,1-2-4-16,-2-7-1 15,2-3 1-15,8-9-39 16,1-4-36-16,6-13-98 16,-2-6-66-16,16-3-109 15,9-3 198-15</inkml:trace>
  <inkml:trace contextRef="#ctx0" brushRef="#br0" timeOffset="77757.92">24976 10023 912 0,'11'-9'476'16,"-7"14"-146"-16,-10 3-19 15,-3 11-84-15,-12 8-51 16,-5 5-51-16,-1 5-9 16,-10 8-18-16,1 1-14 0,3 4-29 15,3-7-17-15,16-4-25 16,9-5-6-16,7-13-7 15,8 0-2-15,12-14-12 16,6-6-15-16,15-8-53 16,-2-8-30-16,-5-9-79 15,7 0-15-15,-19-9 34 16,-3 0 31-16,-11 7 86 16,-15 0 34-16,-14 14 83 15,-8 2 17-15,-10 6 19 16,-1 8 2-16,6 1-61 15,10 7-16-15,19-6-20 16,2-10-16-16,26-2-59 16,7-14-70-16,9-5 88 0</inkml:trace>
  <inkml:trace contextRef="#ctx0" brushRef="#br0" timeOffset="78074.86">25181 10076 799 0,'-10'13'480'0,"-7"8"-70"16,-11 11-116-16,-4 6-54 15,2 1-64-15,2-1-31 16,14-6-68-16,4-5-25 16,7-1-32-16,3-7-14 0,6-7-6 15,4-3-2-15,2-6 4 16,4-1 2-16,-5-11 39 16,-2-3 22-16,-4-12 33 15,1-4 15-15,-1-3-17 16,5-1-12-16,5 4-16 15,1 1-4-15,-4 10-7 16,0 2-8-16,-7 11-18 16,-1 4-8-16,1 10-13 15,-3 2-3-15,2 10-3 16,-1 0 3-16,1 1-56 16,5 1-33-16,4-11-41 15,2 1 262-15,-3-2-115 16</inkml:trace>
  <inkml:trace contextRef="#ctx0" brushRef="#br0" timeOffset="78384.08">25177 10452 927 0,'-31'6'502'0,"10"-13"-122"15,6-7-53-15,16-8-121 16,10-3-57-16,13-3-82 15,10 2-24-15,14 8-27 16,6 0 7-16,6 7 19 16,-5 2-25-16</inkml:trace>
  <inkml:trace contextRef="#ctx0" brushRef="#br0" timeOffset="78690.42">25361 10610 1203 0,'25'41'548'16,"-15"2"-299"-16,-6 3-64 0,-4 11-56 15,-10-8-70-15,-16-1-15 16,-6 2-44-16,-16-3-69 16,-7 2-38-16,-8 7 52 15</inkml:trace>
  <inkml:trace contextRef="#ctx0" brushRef="#br0" timeOffset="79270.93">23473 11364 822 0,'-32'-19'422'16,"-3"13"-143"-16,-12 17-74 15,-13 6 1-15,-5 15-60 16,-3 5-27-16,-2 7-36 15,10 1-9-15,13-2-9 16,6-3-5-16,30-5-19 16,11-4-9-16,21-11-12 15,17-1 1-15,4-2 11 16,5-6 3-16,-1 6-2 16,-11 0-2-16,-10-3 12 15,-11 6 17-15,-14 3 17 16,-6 5 1-16,-14 5-18 0,-7 1-20 15,-4 1-18-15,-4-3-3 16,1-4-31-16,4-4-42 16,-5-13-87-16,10-7-76 15,4-20 130-15</inkml:trace>
  <inkml:trace contextRef="#ctx0" brushRef="#br0" timeOffset="79702.19">23326 11248 581 0,'30'-68'366'0,"-1"15"-7"16,-1 5-77-16,-7 16-46 15,-8 2-46-15,-1 14-51 16,-4 9-10-16,3 15-23 16,-1 15-4-16,-15 29-6 15,1 15-4-15,-14 27-29 16,-3 10-14-16,-4 11-17 15,-2 3-9-15,2-8-5 16,8-7-1-16,14-27 0 16,-1-18-2-16,8-23-2 15,4-13 1-15,13-22 2 16,5-11-1-16,8-31 0 16,6-15-2-16,2-24-7 15,1-6 0-15,-5 5-4 0,-2 10 0 16,-5 25-1-16,-3 14-1 15,-7 25 0-15,-8 8 2 16,-6 15 10-16,-3 10 6 16,-5 19 7-16,-4 10 1 15,-9 11-9-15,-2-2-5 16,2-4-5-16,3-2-18 16,8-6-80-16,3-3-42 0,12-15 371 15,4-12-223-15</inkml:trace>
  <inkml:trace contextRef="#ctx0" brushRef="#br0" timeOffset="80044.64">24066 11616 1144 0,'-15'4'529'0,"-1"12"-212"16,-4 7-94-16,1 19-4 15,-11 2-65-15,3 5-50 16,6 7-20-16,6-7-38 15,12-2-10-15,12-10-19 16,6-8-8-16,12-11-4 16,-6-8-1-16,6-12 4 15,-1-11 3-15,-4-15 2 16,9-4 2-16,-3-14 0 16,1 0 3-16,-3 5 13 0,-9 6 7 15,-8 13 13-15,-6 10 1 16,-6 15-9-16,-4 0-7 15,-8 19-16-15,-1 12-8 16,-4 9-5-16,-2 7-3 16,9 4-7-16,5-7-27 15,4-8-51-15,4-2-18 16,4-10 311-16,5-10-182 0</inkml:trace>
  <inkml:trace contextRef="#ctx0" brushRef="#br0" timeOffset="80328.98">24687 11383 994 0,'10'-41'479'0,"-10"1"-175"16,-4 5-29-16,-9 1-36 15,-6 4-50-15,-2 16-53 16,-5 5-27-16,-2 23-38 15,1 25-11-15,-3 21-19 16,-2 15-10-16,6 31-12 16,-5 3-3-16,4 13-7 15,8-3-4-15,4-3-4 0,13-8-13 16,9-17-47-16,4-11-13 16,8-28-73-16,-3-20-31 15,0-22 513-15,5-11-297 16</inkml:trace>
  <inkml:trace contextRef="#ctx0" brushRef="#br0" timeOffset="80618.84">24869 11125 1285 0,'-14'-14'544'0,"4"7"-321"15,-3 7 33-15,-1 18-80 16,-4 18-12-16,-9 19-29 16,-2 13-24-16,-2 26-36 15,-2 8-17-15,3 22-30 16,3-3-9-16,3-11-9 16,1-12-2-16,6-17-2 15,1-4 2-15,2-17-29 16,3-5-33-16,0-15-70 15,2-8-78-15,1-15-184 16,-9-11-80-16,-4-16 278 16</inkml:trace>
  <inkml:trace contextRef="#ctx0" brushRef="#br0" timeOffset="80784.55">24358 12144 566 0,'-23'-54'356'16,"10"7"-5"-16,3 0-39 16,17 10-60-16,11 6-30 15,17 6-42-15,6 3-21 16,9 2-62-16,-4 0-24 15,0 5-47-15,-2-5-11 16,1 5 2-16,4-5-22 16,4 1-89-16,7 4-69 0,-9-7-167 15,-3 5-116-15,-10-6 284 16</inkml:trace>
  <inkml:trace contextRef="#ctx0" brushRef="#br0" timeOffset="81124.03">25020 11546 238 0,'19'-34'228'0,"3"4"118"16,-4 5-3-16,-7 13-7 15,-8 6-1-15,-16 12-44 16,-6 9-19-16,-16 18-44 16,-7 12-29-16,-1 12-46 15,-1 0-32-15,10 0-54 16,5-5-21-16,22-4-28 16,12 2-7-16,21-13-7 15,10-5-2-15,10-17 2 16,1-9 0-16,7-13 1 15,-1-5 1-15,-12-5-1 16,-4 1 1-16,-21 5 17 0,-11 6 21 16,-16 8 21-16,-10 6 5 15,-10 13-7-15,-3 1-18 16,4 8-20-16,7 2-7 16,16 2-12-16,6 3-5 15,7-3-1-15,2-6 0 16,8 1 3-16,4-3-13 15,4-4-55-15,0 3-2 0,1-3 117 16,-1 7-60-16</inkml:trace>
  <inkml:trace contextRef="#ctx0" brushRef="#br0" timeOffset="93419.09">1790 9467 439 0,'3'-24'217'0,"-4"7"-36"16,0 5-36-16,-7 8-7 16,-1 3 3-16,-2 2-8 15,0 2-7-15,3 2-14 16,0 2-10-16,-3 1-26 15,-1 2-6-15,-9 6-4 16,-1 4 3-16,-1 10 8 16,1 5 2-16,-5 6-4 15,-2 1-9-15,-3 10-18 16,-6-3-7-16,0 3-13 16,2 5-4-16,-1-4-8 15,6 2-2-15,7 2-4 16,1-1 2-16,7-1 3 15,2 8 1-15,3 2 3 16,2 3-1-16,-1 4-1 16,-1-8-1-16,1-1-4 15,4 1-2-15,1-3-3 16,2 2-3-16,0 1-1 0,-1 0-1 16,3 5 0-1,-1-2 2-15,2-3 2 0,1-5 1 16,4-7 0-16,-1-5-1 15,6-7-2-15,0-4 1 16,1-4-3-16,0 0 1 16,1 7-2-16,3-2 1 0,1 6-1 15,2-1 1-15,-3-1 0 16,1-4 0-16,-2-3 0 16,4-2 0-16,-1-9 0 15,6 4-1-15,4-4-1 16,-5-4 1-16,0 3 0 15,-7-8 1-15,-7 1 0 16,5 6 1-16,1 4 0 16,-3 3 0-16,0 1 1 15,-3-1 1-15,-6-6-1 16,1-4 0-16,4-6 1 16,-3 0-1-16,0-5 3 15,-1-1 0-15,-6-1 6 16,-4-4 1-16,-4-1 7 15,4 2 2-15,1-2-1 16,-3 0 0-16,6-2-7 0,-9-7-2 16,-6-6-5-16,-2-8-1 15,0-11-3-15,2-4 0 16,0-6-1-16,-1-1 0 16,-5-7 0-16,-6 3-1 15,5-2 0-15,0-4-1 16,6-3-1-16,3-5 0 15,3-2 0-15,4-2 0 16,3 2 0-16,0 4-1 16,2-5 1-16,-2 0 0 0,0-11 0 15,0-5 0-15,5 6 0 16,-2 2 0-16,5 10-1 16,2 5-1-16,4 3 0 15,4 4 0-15,-2 0 0 16,2-2 2-16,0 1 0 15,2 3 0-15,3-4 0 16,-2 4 0-16,4-4 0 16,0 1 0-16,7 8-2 15,1 2 0-15,1 7 0 16,-2 2-1-16,-2 1 2 16,-6 0 1-16,-5-4 0 15,4 3 0-15,-4 0 1 16,1 0-1-16,3 9 0 15,-3-1 0-15,-3 1 0 16,2 4 0-16,-2-2 0 16,-1 1 0-16,0 1 0 0,-2 1 0 15,0 2 1-15,-1 1-1 16,-1 9 1-16,-4-2-1 16,-2 4 1-16,0 3 0 15,-4 1-1-15,3 2 0 16,0 0-2-16,0 0 0 15,-8 4 1-15,-5-1 0 0,-29 45-1 16,24-24-1-16,-4 3 0 16,-1 7-1-16,-1 9 2 15,-7-4-1-15,7 10 2 16,-3 1 0-16,0-1 1 16,3 4-1-16,1 0 1 15,3-2-1-15,3 7-1 16,1 2-1-16,6 9 0 15,1 3 1-15,-2 1 0 16,7 3 1-16,1-4 1 16,-1-5-1-16,4-3 1 15,0-2 0-15,-1-6-1 16,2 6 0-16,3-4 0 16,-3 0 1-16,2 0 0 15,0-5 1-15,1 4 0 16,-2 1-1-16,-1-7 0 0,0-2 1 15,0-5-1-15,1 3 1 16,2 4 0-16,1 0 1 16,2 0 1-16,-1-6-1 15,1-6 0-15,-1 0 1 16,-1 0-2-16,0-2 2 16,3 5-2-16,-3-3 0 15,3-1 0-15,-1 1-1 16,2-4 1-16,1-5-1 0,1-5 1 15,-1-8 0-15,-2-5 0 16,3 3 1-16,-3-9-1 16,6 3 0-16,-1-1 0 15,-1-1 1-15,-8 0-1 16,3-1 0-16,-6-2 1 16,0-3 0-16,7 1 1 15,-8-2 1-15,1 0 1 16,0 0 2-16,-1-1-2 15,-1 0 1-15,1 0-2 16,-13-14-1-16,-27-31-1 16,24 18 0-16,1-16-1 15,-1-1 0-15,0-10-1 16,0-4 0-16,8 7 0 16,-1-3-1-16,4-4 0 15,1-3 0-15,-1-15 1 0,-1-3 0 16,-3 1 0-16,1-2 0 15,-3 8 0-15,4-1 0 16,3-1 0-16,2 6-1 16,4 5-1-16,1 2 1 15,4 6 0-15,3-1-1 16,2-1 2-16,0-3-1 16,-1-7 1-16,0-3 0 15,5 7-1-15,3-2 0 0,1 3 0 16,5 9 0-16,4-2 0 15,2 6 1-15,-2 1-1 16,-2-1 1-16,-7-1 0 16,-4-2 0-16,6-2 0 15,2 5-1-15,3-4 0 16,-2 0 0-16,0 5 1 16,-2 2-1-16,0 12 0 15,-2 4 0-15,-4 6 1 16,-2 4-1-16,-4 4 1 15,0 6 0-15,-7 0 1 16,1 7 0-16,-3 2 0 16,-4-1 0-16,3 3-1 15,-1 0-1-15,0 0 0 16,0 3-1-16,-3 10 1 16,-4 2 0-16,-19 32 1 15,14-30 1-15,0-2-1 16,0-1 2-16,-2-1-2 0,3 4 0 15,-1 2 0-15,-3 3 0 16,1 4 0-16,-9 2-1 16,6 7 0-16,-11-1 0 15,1 10-1-15,5 0-1 16,-10 6-1-16,9 9 0 16,0 10 0-16,0 5-1 0,5 7 1 15,4 5 1-15,2 7 1 16,1 4-1-16,2 3 2 15,3 2 0-15,4-3 0 16,1 2 1-16,2-1 0 16,0-4 1-16,2-5 0 15,2-6 1-15,3-8-1 16,3-5 0-16,4-8 0 16,0-4 0-16,1-9 1 15,3 1 1-15,-3-12-1 16,6 2 1-16,0-8-1 15,-4-4 0-15,6-2 1 16,-6-9-1-16,1 1 1 16,-2-6 0-16,-8-3 3 15,0-1-17-15,-7-8-47 16,11 5 345-16,13 0-236 0</inkml:trace>
  <inkml:trace contextRef="#ctx0" brushRef="#br0" timeOffset="95193.64">1630 11774 554 0,'-14'-8'291'16,"-5"-2"-60"-16,6 10-8 0,-9-1-22 15,0 1-25-15,-5 9-57 16,-8 2-31-16,-7 17-37 16,-7 7-12-16,-2 19-2 15,0 9-1-15,2 25-7 16,3 11-4-16,0 16-11 16,4 9 0-16,5 14-2 15,3 10 3-15,3 25 7 16,1 6 8-16,3 12 9 15,-2 6-2-15,11-6-6 16,6-2-8-16,15-11-14 16,14-9-3-16,13-15-4 15,15-3 1-15,7-16 10 16,0-10 7-16,12-17 10 16,-3-13 5-16,18-15-1 15,10-10-2-15,4-15-1 16,7-11 0-16,0-16 0 0,4-6-1 15,6-11-4 1,-5-4-5-16,-12-9-7 0,-9 1-1 16,-7 0-1-16,-3-2 0 15,-12 6 1-15,-11-2 0 16,-19-1-34-16,-9 5-28 16,-10-5-64-16,-5 3-60 15,1 2 111-15</inkml:trace>
  <inkml:trace contextRef="#ctx0" brushRef="#br0" timeOffset="95561.68">3050 14279 811 0,'-5'-6'375'16,"2"10"-180"-16,-2 22-8 15,1 10-8-15,-9 23-32 0,0 12-30 16,1 21-33-16,-3 11-17 15,8 4-29-15,5 4-7 16,3-8-7-16,4-5-3 16,10-11-4-16,-1-10-5 15,5-16-7-15,4-5 0 16,2-16-1-16,2-8-35 16,0-14-135-16,-4-7 116 15</inkml:trace>
  <inkml:trace contextRef="#ctx0" brushRef="#br0" timeOffset="95726.51">2831 15107 916 0,'3'-18'342'0,"5"2"-246"16,11 1-36-16,10-8-42 15,4 0 2-15,8-1-4 16,4 2-28-16,12-2-345 15,1 1 269-15</inkml:trace>
  <inkml:trace contextRef="#ctx0" brushRef="#br0" timeOffset="96194.86">3681 14926 1090 0,'-8'40'422'16,"-7"3"-210"-16,3 6-56 15,2-7-23-15,0 0 9 16,2-7-81-16,3-4-20 16,7-13-30-16,5-2-6 15,5-19-2-15,6-10 2 0,11-19 2 16,4-15 1 0,18-11-4-16,2-2-1 0,-6 1-1 15,-3 9 0-15,-13 10 2 16,-4 11 2-16,-7 18 6 15,-3 9 5-15,-15 14 8 16,-3 12 2-16,-4 20-5 16,1 12-5-16,-1 17 2 15,-1 2 7-15,0 3 1 16,-5-8 3-16,14-15-7 16,8-11-11-16,8-26 2 15,8-10-2-15,3-17 13 16,-2-11 4-16,-1-18 4 15,-1-7-1-15,-4-4-11 16,-2-7-3-16,-4 2-4 16,-5 0-3-16,-1 0-1 15,-4 8-1-15,-5 13-1 16,0 9-1-16,-3 15-11 0,-1 6-36 16,1 10-114-16,0 4-57 15,1 2 117-15</inkml:trace>
  <inkml:trace contextRef="#ctx0" brushRef="#br0" timeOffset="96488.81">4515 14818 1187 0,'-14'-4'473'0,"-11"16"-303"16,1 6-80-16,-9 27 43 15,-4 6-27-15,0 14-5 16,2 6-7-16,16-12-29 15,11-9-15-15,31-19-12 16,9-13 5-16,21-25 22 16,4-11 12-16,2-26 16 15,3-6-6-15,-5-13-31 16,1 0-10-16,-11 1-19 16,-13 4-4-16,-26 11 4 15,-21 2 0-15,-28 13-3 16,-5 9-7-16,-12 15-57 15,2 6-23-15,8 10-699 16,16 9 547-16</inkml:trace>
  <inkml:trace contextRef="#ctx0" brushRef="#br0" timeOffset="97003.32">5898 14583 1078 0,'-1'-22'481'16,"-2"-1"-260"-16,-12 12-60 16,-6 10-1-16,-12 14-51 15,-11 14-24-15,-11 17-26 16,-2 13-17-16,3 8-16 15,4 0-1-15,26-10-5 16,11-14-6-16,21-12-10 16,8-8-3-16,19-7 2 0,7-2 3 15,13-5 9-15,1 1 6 16,-8 4 20-16,-11 3 16 16,-22 5 27-16,-11 3 5 15,-18 7-14-15,-2 7-14 16,-14 10-27-16,-11-2-13 15,-3-1-3-15,-4-6-25 0,1-13-32 16,12-5-50-16,15-16 49 16</inkml:trace>
  <inkml:trace contextRef="#ctx0" brushRef="#br0" timeOffset="97230.05">6081 14126 1152 0,'-4'-17'495'0,"-6"17"-284"15,0 0-24-15,-1 16-18 16,3 10-66-16,5 16-52 16,3 13-20-16,9 10-23 15,3 2-2-15,6 7-2 16,4-3 26-16,5-8-83 15,-1 2-74-15,-2-2 88 16</inkml:trace>
  <inkml:trace contextRef="#ctx0" brushRef="#br0" timeOffset="97857.23">5920 14914 722 0,'2'-47'275'15,"23"-2"-182"-15,5-3-37 16,6 5 13-16,6 7 5 0,5 3 21 16,5 9 7-16,-1 13 15 15,-5 5 4-15,-7 25 9 16,-11 6 0-16,-10 19-1 16,-3 9 0-16,-9 8-31 15,-2 4-19-15,1 3-34 16,1-5-16-16,2-9-18 15,5-2-3-15,-5-17 11 16,-1-5 10-16,-2-17 13 16,-1-9 4-16,3-10-6 15,-3-9-10-15,1-6-9 16,1-9-6-16,0-4-10 16,4-2-1-16,3-2-4 15,6 5 0-15,1 3-1 16,2 5 0-16,0 9-1 15,3 5-1-15,5 5 1 16,5 3 1-16,9 1-1 0,0-2 1 16,-1-7 0-16,6 3-1 15,0-6 2-15,5-4 0 16,4 1 0-16,-6-10 1 16,-7 3 1-16,-12 0 1 15,-13 8 3-15,-13 7 31 16,-16 11 19-16,-10 4 7 0,-18 13 16 15,-9 5-21-15,-10 15 2 16,0 8 6-16,4 2-5 16,7 6-8-16,20-9-21 15,4-1-14-15,13-11-17 16,8-4-2-16,9-11-3 16,14-4 0-16,12-6-5 15,3-2-23-15,7-6-82 16,-3 0-43-16,-4 0-147 15,1 3-44-15,-13 4 222 16</inkml:trace>
  <inkml:trace contextRef="#ctx0" brushRef="#br0" timeOffset="98466.02">7632 14526 918 0,'-23'17'382'0,"-14"-5"-177"16,-1 3-63-16,1 12 17 15,0 3-10-15,1 17-31 16,-1 9-8-16,10 7-17 16,1 2-16-16,15-4-29 15,11-4-9-15,6-20-19 16,4-8-7-16,6-17 1 16,2-15 4-16,13-17 14 0,6-11 3 15,1-26 3 1,3-7 10-16,-2-7 17 0,5 0 15 15,-8 7 10-15,-8 5-6 16,-6 15-17-16,-12 8-10 16,-4 18-5-16,-7 7-7 15,-2 16-16-15,-1 11-8 16,-8 16-18-16,9 10-3 16,2 8-7-16,0 0-22 15,9-1-61-15,5-2-29 0,5-8-350 16,9-1 318-16</inkml:trace>
  <inkml:trace contextRef="#ctx0" brushRef="#br0" timeOffset="99054.88">7942 14576 922 0,'-10'42'335'0,"8"-1"-250"15,2 3-31-15,4 4 51 16,2 0 0-16,1-7 4 0,-1-1-1 16,-1-10-22-16,1-8-2 15,-1-10-10-15,4-8-8 16,2-12-3-16,4-5-7 15,-2-17-12-15,5-4-13 16,3-10-22-16,0-6-2 16,5 0 3-16,1-5 1 15,1-3 10-15,2 2 7 16,-9 5 10-16,-2 13 7 16,-1 20-7-16,-9 10-4 0,3 24-9 15,-9 13-9-15,-9 14 2 16,0 10-3-16,0-4-1 15,-1-3-1-15,5-5-4 16,4-7 0-16,-2-10-5 16,8-10-1-16,2-14 0 15,1-4 1-15,8-13-1 16,-2-10 1-16,4-4-3 16,-7-10 7-16,-2-1 36 15,0 7 16-15,-5 2 32 16,1 8 1-16,-2 11-28 15,-4 3-15-15,1 13-24 16,0 7-9-16,2 7-8 16,0 8-3-16,4 1-1 15,-2 2-5-15,0 3-41 16,4-5-37-16,1-5-77 0,5 0 385 16,0-8-200-16</inkml:trace>
  <inkml:trace contextRef="#ctx0" brushRef="#br0" timeOffset="99312.55">8859 14338 1399 0,'-6'-17'568'0,"-6"13"-332"16,-7 6-63-16,-4 20-24 16,-7 5-34-16,3 10-52 15,3 1-11-15,12-2-27 16,12-6-12-16,15-7-13 15,5-4-3-15,5-7 0 16,3 0 1-16,0 1 2 16,2-1 0-16,-7 4 2 15,-7 3 5-15,-9 2 11 16,-7 4-7-16,-16 6-49 16,-7-3 4-16,-8 13 8 15</inkml:trace>
  <inkml:trace contextRef="#ctx0" brushRef="#br0" timeOffset="99995.02">6213 14585 575 0,'0'-6'340'16,"-7"0"-65"-16,-6 6-77 15,2 7-12-15,-4 12-37 16,0 4-7-16,2 20-13 16,-2 4-7-16,4 10-19 15,2 5-13-15,7-4-31 16,-2-4-18-16,8-11-25 16,4-6-7-16,7-12-4 15,8-3-1-15,7-10 0 16,2-6 0-16,5-8 0 15,4-6 7-15,2-8-18 16,-1-5 5-16,4-12 1 0</inkml:trace>
  <inkml:trace contextRef="#ctx0" brushRef="#br0" timeOffset="101579.37">9362 14554 678 0,'-2'0'370'0,"0"0"-86"15,1 0-73-15,0 0-8 16,0 0-42-16,0-1-22 16,0 0-32-16,1 0-8 15,0 0-17-15,14-8-10 16,35-11-12-16,-26 17-6 16,8 3-15-16,2 3-6 15,4-1-9-15,4 1 1 16,-7-3 6-16,4-6 3 0,-10-2 0 15,-5-1-2-15,4-2-10 16,-11-2-5-16,5-1-5 16,2 5-3-16,-7-2-2 15,2 2-1-15,-4 0 0 16,0-1 0-16,-3-1 0 16,6 1 1-16,-2-3 0 15,-1 2-1-15,6 1 1 16,-4 1-2-16,4 1-2 15,0 2 0-15,-3 1-1 16,2 0-1-16,1-1 1 16,0 3-1-16,3-4 0 15,-5 0 0-15,-1 0 0 16,-2-8 1-16,3 7-1 0,3-1 0 16,-9-1 0-16,0 9 0 15,-6-5 1-15,-3 4-1 16,2 4 2-16,-3 2 1 15,-2-4 3-15,0 0 0 16,0 13 1-16,-5 8-1 16,-16 39 0-16,4-26 0 15,-6 8-1-15,5 0 0 16,-2 2-1-16,1-3 5 0,-6-14-17 16,5-1-31-16,6-11-86 15,2 1 36-15,11-4 34 16</inkml:trace>
  <inkml:trace contextRef="#ctx0" brushRef="#br0" timeOffset="101772.5">9964 14186 893 0,'2'-28'416'0,"-5"14"-138"15,1 7-3-15,2 6-78 16,3 5-32-16,7 6-91 15,5-3-35-15,10 1-24 16,4-1-1-16,6 11-10 16,2 7-38-16,0 4-9 15,3 4 21-15</inkml:trace>
  <inkml:trace contextRef="#ctx0" brushRef="#br0" timeOffset="102494">11257 13874 634 0,'-5'-14'405'16,"-3"2"-4"-16,-14 10-145 15,-1 2-37-15,-16 11-71 16,-4 5-43-16,-22 9-50 16,-5 6-10-16,9 4-15 15,3 0-2-15,30-9-16 16,13-2-7-16,18-9-10 15,11-2-3-15,21-4 4 16,9 1 8-16,13 8 20 16,-1 1 10-16,-9 7 17 0,-10-4 2 15,-14 5 1-15,-9 1 2 16,-17 3-1-16,-4 9-1 16,-14-2-8-16,-6 2-8 15,-8 1-16-15,-3-3-5 16,-7-7-4-16,5-6-1 15,12-12-2-15,5-3-3 16,17-9-6-16,5-1-4 16,6-4-10-16,5-7-1 0,17-2 0 15,6 0 2-15,12-9 5 16,10-1 2-16,0-7 2 16,-1-5 1-16,2-5 2 15,0-4 0-15,7-3 3 16,-3-1 3-16,-9 2 14 15,-5 2 10-15,-32 9 33 16,4 9 14-16,-25 9 14 16,-9 7-3-16,-15 16-32 15,-16 5-18-15,0 20-25 16,0 4-6-16,14 10-4 16,8 2-2-16,16-4-2 15,9 1-2-15,13-8-3 16,7-5-24-16,7-9-55 15,3-3-26-15,10-4 66 16,0-5-734-16,-17-8 602 0</inkml:trace>
  <inkml:trace contextRef="#ctx0" brushRef="#br0" timeOffset="102846.24">11750 14107 1186 0,'-5'4'559'15,"-5"1"-236"-15,1 4-86 16,-4 11-106-16,-1 2-45 0,4 8-48 16,-2 2-8-16,9-1-15 15,3-4-8-15,2-4-6 16,7-3-1-16,1-6-2 16,3-4 1-16,1-11 1 15,1-6 3-15,1-12 3 16,0-2 1-16,4-8 1 15,0-4 4-15,7 2 24 16,0-2 15-16,3 5 34 16,-7 5 8-16,-9 12-14 15,-2 9-4-15,-10 12-31 16,-2 8-9-16,-6 9-12 16,-5 8-10-16,-3 5-1 15,5 2-7-15,9-7-66 16,6-6-26-16,16-12 34 0,2-5 4 15</inkml:trace>
  <inkml:trace contextRef="#ctx0" brushRef="#br0" timeOffset="103257.74">12440 13782 1139 0,'-39'0'500'0,"-13"31"-258"15,-1 6-100-15,-1 22-90 16,-1 8-23-16,6 18-19 16,7 8-2-16,8-6-1 15,15-5 0-15,15-27-9 16,10-14-4-16,15-26-2 16,8-12 0-16,14-26 10 15,1-14 5-15,3-21 3 16,-1-13 4-16,-1-7 12 15,-3-6 7-15,1-12 14 16,-3 2 10-16,-13-20 15 16,0 8 15-16,-15 19 18 15,-2 15 7-15,-6 42 18 16,-7 17-18-16,-7 29-36 16,-8 11-19-16,-9 29-48 15,-7 8-5-15,2 12 0 16,3 8-1-16,9 0-1 15,6 1 5-15,10-8-42 0,5-2-30 16,7-11-73-16,4-3 385 16,2-8-208-16</inkml:trace>
  <inkml:trace contextRef="#ctx0" brushRef="#br0" timeOffset="103417.82">12671 14034 1018 0,'-9'1'474'0,"7"13"-193"16,-5 8-119-16,-8 6-108 16,6 17-18-16,1 5-35 15,1 1-57-15,10 6-186 16,4-12 163-16</inkml:trace>
  <inkml:trace contextRef="#ctx0" brushRef="#br0" timeOffset="103626.14">12821 14114 576 0,'32'-39'434'15,"-5"5"7"-15,-5 11-66 16,-7 4-30-16,-13 19-72 16,1 7-61-16,-9 16-71 0,1 7-26 15,0 7-75-15,-5-4-15 16,14 7-14-16,-2-9 1 15,6 1-44-15,1 3-36 16,-23-8 340-16,-8 8-234 16</inkml:trace>
  <inkml:trace contextRef="#ctx0" brushRef="#br0" timeOffset="104478.77">9553 14780 446 0,'7'-16'243'0,"4"6"-20"16,-1-2-12-16,1 8 11 16,3 4-17-16,-4 4-36 15,1 9-21-15,1 17-43 16,-8 4-8-16,3 15-13 16,0 10-2-16,-7 7-5 15,-1 1-3-15,7 0-10 16,1-2-9-16,3-7-20 15,11-2-9-15,-1-10-15 16,3-10-4-16,8-10-4 16,1-6-1-16,6-11 2 15,5-9 0-15,10-15 5 16,4-5 1-16,-3-7 6 0,-3 0 2 16,-9 3 7-16,-4 1 0 15,-7 6-2-15,1 6 1 16,-7 4 2-16,-2 8 4 15,-6 7 10-15,-5 4 3 16,-5 11-7-16,-2 3-4 16,-4 15-12-16,0 5-5 15,-3 4-4-15,-1-2-2 16,-3-2-1-16,-2-10-1 0,2-1-2 16,1-3-1-16,1-8 2 15,1 5-18-15,-1-12-54 16,2 2-25-16,0-4-31 15,3 0 63-15</inkml:trace>
  <inkml:trace contextRef="#ctx0" brushRef="#br0" timeOffset="104680.9">10212 15095 858 0,'-17'-1'443'0,"12"14"-105"16,3 3-64-16,-3-5-76 16,3 2-35-16,0-7-66 0,8 4-32 15,15 3-33-15,2-1 1 16,6 5-50-16,2 2-2 16,3 6 12-16</inkml:trace>
  <inkml:trace contextRef="#ctx0" brushRef="#br0" timeOffset="105413.95">11107 15134 715 0,'4'39'339'15,"-6"3"-128"-15,3 21-75 16,-5 2 2-16,5 13-27 0,-4-3-21 16,-2-5-38-1,1-6-15-15,0-13 6 16,3-4 4-16,-3-20 7 0,2-8 1 16,-4-19-19-16,4-5-5 15,6-13-8-15,3-13-5 16,7-4-10-16,0-9-3 15,9-1-5-15,6 1-1 16,-2-2-1-16,7 6 0 0,0 3 1 16,2 7-2-16,4 10 0 15,3 5 1-15,7 7 0 16,4 3 0-16,-10 2-2 16,-7-3 7-16,-5 0 36 15,-12-2 26-15,3-2 36 16,2 1 3-16,-9 1-24 15,1-4-19-15,-11 2-5 16,-3 1 11-16,-10 2 32 16,-6 7 12-16,-14 9 1 15,-6 5-11-15,-3 12-30 16,-3 2-14-16,10 9-25 16,0 0-10-16,10-1-13 15,11 0-6-15,10-6-4 16,12 1-1-16,6-4-1 15,-5-1 1-15,6-5 2 16,-4-2 0-16,-4 0-6 0,8-3-18 16,-5-4-38-16,1-8-32 15,6-6-85-15,-3-5-67 16,4-4 157-16</inkml:trace>
  <inkml:trace contextRef="#ctx0" brushRef="#br0" timeOffset="105710.92">11971 15341 808 0,'-10'8'488'16,"-3"4"-75"-16,-5 0-131 16,-2 1-41-16,-1 6-90 15,12 1-39-15,0 3-41 16,1 4-10-16,0 1-13 15,2 1-4-15,-1 0-5 16,2 0-2-16,3-4-7 16,1-2-7-16,3-2-10 15,6-2-5-15,8-2-8 16,2-5 1-16,4-7 6 16,5-1-9-16,0-4-43 15,0 0-27-15,-1-4-93 16,-7-6-70-16,1-2 153 0</inkml:trace>
  <inkml:trace contextRef="#ctx0" brushRef="#br0" timeOffset="106833.97">11936 15422 1143 0,'4'-1'518'0,"-9"-3"-238"16,-1-2-72-16,1 1-84 15,4-2-43-15,16-2-53 16,3-2-13-16,5-1-15 0,9 0 5 16,-4 0-11-16,5-1-46 15,2 0-423-15,4 8 339 16</inkml:trace>
  <inkml:trace contextRef="#ctx0" brushRef="#br0" timeOffset="107439">12294 15548 540 0,'16'9'279'0,"7"-6"-93"15,21-3-33-15,1-9 12 16,3-7-27-16,3-5-4 15,-17-11-5-15,2 3-7 16,-5-3 0-16,-8 3 0 16,-2 3-26-16,-9 2-11 0,-9 6-2 15,-3 1 0-15,-9 4 5 16,-2 2-1-16,-7 8-21 16,-8 1-11-16,-8 12-9 15,-1 6-1-15,-11 8 10 16,-3 9 5-16,1 3-8 15,3 1-7-15,21-1-23 16,16 3-11-16,17-10-11 16,6 0-4-16,5-7 2 15,5-6 2-15,8 1-21 16,1-3-22-16,10-5-58 16,-4-6 5-16,2-16 53 15</inkml:trace>
  <inkml:trace contextRef="#ctx0" brushRef="#br0" timeOffset="107611.82">12898 15342 1130 0,'-7'7'496'0,"-2"6"-237"16,-3 9-102-16,8 5-16 16,-7 7-40-16,5 0-32 15,6-4-41-15,7-2-15 16,6-6 11-16,-3-10-16 15,14 2-37-15,-3-7 28 16</inkml:trace>
  <inkml:trace contextRef="#ctx0" brushRef="#br0" timeOffset="108047.84">13010 15339 910 0,'-6'-38'393'0,"-4"-1"-211"16,8 5-58-16,4 8-75 15,1 2-16-15,11 11-24 16,-4 2-7-16,-9 1-2 16,15 13-3-16,-10 4-2 15,2 5-1-15,6 22-1 16,-9 0 0-16,2 16 3 16,2 5 0-16,1-1 0 15,1 1 5-15,0-7 22 16,-3-8 23-16,2-6 60 15,-3-11 19-15,1-7 15 0,-1-7-14 16,1-12-47-16,3-6-22 16,0-10-30-16,3-2-8 15,2-10-9-15,3-3-22 16,4-9-74-16,4 3-36 16,2 0-74-16,6 5 13 15,-2 8 67-15,1 4 35 16,-11 8 75-16,-12 3 13 15,2 12 48-15,-9 0 25 16,-3 9 23-16,2 8-2 0,-3 3-40 16,3 4-24-16,5 2-24 15,3-1-3-15,5-1 3 16,-2-3-35-16,7-9 19 16</inkml:trace>
  <inkml:trace contextRef="#ctx0" brushRef="#br0" timeOffset="108721.74">13581 15133 754 0,'-12'-39'329'0,"6"15"-162"16,2-2-54-16,3 8-58 15,2 3-21-15,11 5-33 16,0 1-3-16,3 10-5 15,-2 3 12-15,-1 17 60 0,4 7 28 16,-6 21 49-16,-1 11 11 16,-3 8-35-16,-4 2-21 15,2-13-41-15,1-12-20 16,1-18-24-16,1-10-4 16,3-17-4-16,1-4 14 15,1-15 20-15,5-3 17 16,0-13 50-16,1-6 10 0,0-2 24 15,-4 2-2-15,0 3-28 16,3 10-17-16,-4 13-35 16,-2-3-14-16,-5 16-19 15,-5 0-6-15,-2 13-10 16,1 14-2-16,7 8-3 16,-3 4 0-16,4 1-18 15,1-3-22-15,-3-4-62 16,0-5-42-16,6-11-63 15,2-3-34-15,5-12 10 16,3-2 39-16,-7-6 83 16,4-6 52-16,-6-3 54 15,0-5 24-15,5-3 44 16,-6-11 20-16,3-5 42 16,-1 3-5-16,0 4-2 15,4 8 5-15,-2 14-8 16,-3 4 5-16,0 12 3 0,-2 8-4 15,1 16-9-15,1 3-10 16,7 15-40-16,4 10-12 16,-4 0-23-16,-5 10-10 15,-14-3 0-15,-9 0-3 16,-19 1-1-16,-9 0-1 16,-21 5-1-16,-6-1 0 15,-9 0-21-15,-15-10-20 16,7-15-21-16,0-11 176 0,20-34-104 15</inkml:trace>
  <inkml:trace contextRef="#ctx0" brushRef="#br0" timeOffset="169895.87">7183 13748 873 0,'-41'20'385'0,"1"-5"-178"16,18-8-76-16,6-6-1 15,12-11-33-15,4-2-27 16,5-5-20-16,4-5-3 15,7 5-8-15,5 3-5 16,16 11-1-16,2 6 0 0,12 7-6 16,5-1-3-1,5-5-9-15,11 0-5 0,19-6-5 16,12 2 0-16,7-1 1 16,2-2 0-16,6 1 2 15,-2-8 2-15,-2 2 0 16,-1 2-1-16,-9-4 0 15,-1 8-1-15,-15-3 0 16,-4 2 2-16,-22 4 6 16,-15-1 5-16,-11 4 7 15,-12 2 3-15,-22-8 25 16,-8-1 3-16,-24-6 2 16,-10-3-1-16,-29 1-30 15,-15-4-8-15,-18 2-12 16,-4-3-4-16,4 6-5 15,-1 1-1-15,3 9-1 16,-6 1 1-16,5 6 0 0,0-3 0 16,-1-4 0-16,6 0 0 15,3 6 0-15,10 4-2 16,19 4-2-16,6-3-1 16,22-2-4-16,15-2-14 15,21 3-9-15,18 8 1 16,21 1 1-16,7 3 14 15,19-3 9-15,10-2 3 0,19-2 3 16,10-2 1-16,7-6 1 16,2-7 2-16,5-3 0 15,-6-7 1-15,-13-4 0 16,-13 1 1-16,-37 1 2 16,-13 0 9-16,-33 3 19 15,-16 1 2-15,-36 0-1 16,-26 1-10-16,-32 5-21 15,12 7-2 1,47-1-3-16,1-1-3 0,-156 21-2 16,11 10-1-16,26 4 4 15,93-9 3-15,34-10 2 16,12-8-2-16,21-4-5 16,18-2-2-16,24 2 9 15,15 1 8-15,56-3 7 16,-2-3 2-16,24-2-7 0,6-3-2 15,-9-4-3-15,7 1-2 16,-10-2 6-16,7 0-27 16,-5 8-100-16,-2 0-17 15,0 9 59-15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27:58.8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19319 5637 566 0,'-19'-14'296'0,"9"5"-106"16,0 1-32-16,0 1 12 16,10 1-44-16,0-1-23 15,6 1-21-15,10 2-9 0,2 2-6 16,5 1 6-16,19 1 13 15,9 1 4-15,29 0 1 16,10 0 1-16,17-1-15 16,8 2-12-16,11 0-19 15,13 4-13-15,14 4-14 16,9 4-6-16,4 5-3 16,-8 3-2-16,7 2-3 15,-2-3 0-15,0-5-1 16,2-5 0-16,-3-4 1 15,-4-1 0-15,-7-1-1 16,-2 2 0-16,-21 0 0 16,-8-1 0-16,-22-1 1 15,-18-3 1-15,-25-3 1 16,-10 1 4-16,-24-2 5 16,-8-4 8-16,-11 1 6 0,-8-5-2 15,-14-2-9-15,-12 1-11 16,-27-1-10-16,-16 1-5 15,-29 3-8-15,-7 0-2 16,-32-3 0-16,-11 2 1 16,-18 1 8-16,-17 3 1 15,4 5 2-15,0 0 3 0,-12 2 0 16,-3-1 1-16,-9-1 0 16,4 0 0-16,14-1 1 15,17-1 0-15,29-2-1 16,6 3-1-16,35 0-2 15,15 3-1-15,31 5-2 16,21-2-1-16,23 2-3 16,11 1 2-16,18-1 14 15,12-2 7-15,35 0 10 16,18-3 3-16,29-5-6 16,16-1-2-16,31-3 1 15,14-2-2-15,29 5-3 16,9 1-3-16,2 2-3 15,1 1-2-15,-9 0 0 16,-5 0 1-16,-15 0-2 16,9-1 0-16,-14-2 0 15,-4 2 0-15,-10 1 0 16,-24 0-1-16,-25 2 0 0,-21-2 0 16,-23 0 3-16,-13-3 1 15,-24 2 1-15,-5 0 4 16,-25-3 6-16,-12-3-3 15,-32-2-5-15,-17-4-8 16,-30-1-16-16,-21-1-5 16,-33-4-11-16,-17 1 0 15,-36 2 3-15,-5-2 4 16,-16 8 13-16,1-1 1 0,-6 8 4 16,1 4 0-16,2 7-1 15,2 4 1-15,23 1-1 16,11 4 1-16,38-2 1 15,23-2 0-15,44 1 3 16,15-5 0-16,39-3 0 16,9-1 1-16,35 4 12 15,19 0 6-15,40 2 8 16,30 0 0-16,42-7-6 16,19-1-5-16,35-3-3 15,7-1 0-15,28 0-2 16,3 1 0-16,4 2-2 15,-2 2-1-15,-22 6-2 16,-12 0 0-16,-24 1-1 16,-21 2 1-16,-32-4 0 15,-17 0 1-15,-33 1 0 0,-7-3 0 16,-30 3-5-16,-11 0-19 16,-27-4-60-16,-10-1-20 15,-20-5 51-15</inkml:trace>
  <inkml:trace contextRef="#ctx0" brushRef="#br0" timeOffset="1700.67">23663 4971 785 0,'-14'7'388'0,"-2"21"-126"15,4 13-35-15,-3 25-68 16,3 14-37-16,10 18-59 15,-7-5-23-15,12-9-19 16,-5-14-5-16,6-16-16 16,7-4-60-16,4-14 43 15</inkml:trace>
  <inkml:trace contextRef="#ctx0" brushRef="#br0" timeOffset="2249.56">24027 4972 696 0,'-8'14'341'0,"11"24"-123"0,2 10-18 16,-5 22-55-16,0 13-37 15,-2 9-32-15,0-1-13 16,1-16 8-16,2-12 7 16,-4-16-4-16,-7-4-7 15,-4-8-25-15,-4-5-1 16,8-6 5-16,-5-8 0 16,4-20 3-16,-2-8-8 0,3-24-9 15,5-9-6-15,0-25-9 16,6-15-1-16,0-33-9 15,6-5-2-15,19 15-5 16,2 11-1-16,12 41-2 16,6 9 1-16,-2 19 2 15,2 7 0-15,2 9 5 16,-1 6 3-16,3 3 11 16,7 8 12-16,-12 6 27 15,-3 11 12-15,-15 13 13 16,-16 4-4-16,-10 10-12 15,-7 1-8-15,-15 3-13 16,-13 0-6-16,-16-2-13 16,-10-7-2-16,-6-7-6 15,7-7-1-15,5-17-4 16,5-2-7-16,17-18-49 0,2-3-40 16,19-4-81-16,11-4-204 15,19-5 247-15</inkml:trace>
  <inkml:trace contextRef="#ctx0" brushRef="#br0" timeOffset="4082.07">18643 6926 762 0,'-21'-13'300'0,"11"0"-192"16,19 0-37-16,7-1 11 15,24 4 2-15,1 1-12 16,16-3-13-16,11 12-6 15,14-2-22-15,14-2-6 0,23 12-1 16,5-9 1 0,21 0 9-16,8-1 2 0,12-6 0 15,18 7-1-15,7-5-5 16,7 5-3-16,12 13-7 16,-7-2-4-16,3 11-6 15,-15-1-1-15,-2-3 8 16,-7 3 5-16,-18-7 10 15,6 4 4-15,-29-10 2 16,-8 1-4-16,-21-6-8 16,-14 0-5-16,-22 0-6 15,-15-2-1-15,-26 0 15 16,-22-8 5-16,-34-3 0 16,-18-3-2-16,-33 4-19 15,-11 1-6-15,-30 3-4 16,-14 5 0-16,-27 0-1 15,-18 5 1-15,-25 1-1 0,-8 2 0 16,-22-1 1 0,-5 3-1-16,-7-1 1 0,-3 0-1 15,7 4 0-15,12 0 0 16,86-5-1 0,69-4 1-16,0 1 0 15,-191 6-1-15,47-3 1 0,16 1-1 16,120-7 1-16,18 0 2 0,37 0 4 15,14-2-3-15,31 0-4 16,18-1-1-16,28-5-5 16,26 2 4-16,31-3 1 15,13-2 2-15,35 1 2 16,3-1 1-16,25-3-1 16,5 1 1-16,3-3-3 15,0 4 1-15,-5 1-2 16,7 5 1-16,-9-3-2 15,0 3 1-15,-10 5 0 16,-15-6 1-16,-12 5 0 16,-18-2 0-16,-22 2 1 15,-14 1 0-15,-32 1 1 16,-14-1 1-16,-32-3 1 16,-15 2 4-16,-28 1 2 15,-18 6 2-15,-35 3 0 16,-11-4-4-16,-37 2-4 15,-18-4-2-15,-15 6-1 0,-19 1 0 16,-19 6-2-16,1 1-1 16,-21 0 1-16,4 3-1 15,10-3 1-15,-10 3 1 16,23-2 1-16,-3 0 0 16,20-2 2-16,26-1 3 15,30-4 4-15,17-4 0 16,40-1-2-16,13-3-9 0,30 2-8 15,21 2-2-15,39-7-4 16,12-1 6-16,68-6-39 16,23-5-46-16,50 5-531 15,27-2 434-15</inkml:trace>
  <inkml:trace contextRef="#ctx0" brushRef="#br0" timeOffset="5888.52">23514 6379 806 0,'-12'-5'408'0,"4"0"-132"16,10 1-17-16,7-7-46 15,9 2-39-15,22-3-41 16,6 1-19-16,17 4-44 0,1-3-13 16,7 0-28-16,-1 0-10 15,0 1-9-15,-9-5-1 16,-14 4 2-16,-7-3-1 16,-13-4-36-16,-2 3-37 15,-11 0-146-15,-1-2 178 16,-4 3-21-16</inkml:trace>
  <inkml:trace contextRef="#ctx0" brushRef="#br0" timeOffset="6115.58">24132 6146 818 0,'-83'52'446'15,"64"-27"-142"-15,-9 13-49 16,-7 0-20-16,-2 5-75 15,-5 5-24-15,12-1-58 16,3 0-23-16,10-5-28 16,0-4-9-16,11-1-10 15,3-2 0-15,4-1-15 16,7 1-39-16,9-5-120 16,4-1-138-16,9-7 184 15</inkml:trace>
  <inkml:trace contextRef="#ctx0" brushRef="#br0" timeOffset="6381.78">24631 6371 1188 0,'-27'-7'551'0,"-10"1"-301"16,-13 3 12-16,-2 14-57 15,-1 4-62-15,2 9-15 0,9 14-52 16,1-3-15-16,12 7-19 16,9 5-10-16,12 8-21 15,4 2-5-15,8 8-2 16,4-12 1-16,6-11-18 16,6-6-31-16,4-17-76 15,1 0-61-15,5-1 108 16</inkml:trace>
  <inkml:trace contextRef="#ctx0" brushRef="#br0" timeOffset="6876.48">24710 6494 977 0,'-7'23'420'0,"2"5"-280"15,2 12 37-15,2 6 42 16,0 8-56-16,0 12-5 16,-2-9-66-16,-2-3-26 15,3-10-11-15,-2-15-5 16,3-10-6-16,-1-9 4 16,-1-11 2-16,2-4-2 15,-2-14-9-15,4 2-5 16,2-22-21-16,4-6-3 15,5-19-5-15,1-15-2 0,10-5-2 16,4 3-1-16,9 15-3 16,-1 6-1-16,5 25-2 15,-4 4 0-15,2 16 0 16,8 6 0-16,-6 4 0 16,3 6 1-16,-4 11 0 15,-9 5 1-15,-6 15 4 16,-8 1 1-16,-14 5 13 15,-3 3 7-15,-17-4 16 16,-6 1 9-16,-15-2 2 16,-6-3 0-16,-8-7-8 15,2-5-8-15,0-11-8 16,-1-8-5-16,16-2-8 16,3-6-20-16,19-4-32 0,7 0 4 15,10 0 12-15</inkml:trace>
  <inkml:trace contextRef="#ctx0" brushRef="#br0" timeOffset="10822.6">7797 8083 430 0,'-13'-2'256'16,"3"2"-50"-16,2 0-41 16,-4 0 1-16,12 1-23 15,-1-1-19-15,10-1-29 16,12 1-24-16,4-3-33 15,15-3-2-15,10 2-8 16,9-4-4-16,18 5-9 16,1 0-2-16,7 2-2 15,3 1 1-15,-6 2 9 16,8 3 3-16,6 1 4 16,3 0 1-16,10 0-6 15,-2-2-4-15,8 2-4 16,-8-2-1-16,2-3-5 15,-9 1 0-15,-9-2-3 16,-5 0 0-16,-19 3-1 0,-13-1 0 16,-16-1 1-16,-9 2 0 15,-17-3 4-15,-8-1 10 16,-10 0 10-16,-3-1 2 16,-14-4-2-16,-3 1-9 15,-26-3-11-15,-8 0-2 0,-19 3-2 16,-11 1-2-1,-5 1-1-15,-14 3-1 0,-13 3-1 16,-1 0 1-16,-1 2-1 16,-1-1 1-16,4-1-1 15,6 0 1-15,3-2-2 16,11 1 1-16,16-2-1 16,11 2 2-16,24 0 9 15,13-2 6-15,25 1 5 16,10-1-2-16,16-1-8 15,14 0-4-15,30 2-4 16,12 0-1-16,23 4-1 16,6 3 0-16,9 4-1 15,5 3 1-15,-4 1 0 16,4 0 0-16,-6 1 1 16,-1 2-1-16,-6 0 0 15,-10-2 0-15,-9 0 0 0,-7-4 1 16,-12-7 0-16,-3 3 2 15,-12-3 0-15,-6-1 0 16,-16 0 1-16,-9-4 0 16,-16-1 3-16,-10-6 0 15,-18 4-1-15,-9-8-1 16,-23 2-5-16,-12 2 0 16,-13-5-2-16,-11 2 1 0,-11 0-1 15,-4 0 0-15,1 7 0 16,-2 2 0-16,-7 2 0 15,5 1 0-15,0 0 0 16,-4-1 0-16,12 4 0 16,3-2 1-16,11 2-1 15,19 1 0-15,18-4 0 16,16-2-1-16,25-1 0 16,8 0-1-16,28 6 0 15,14-4-1-15,20 3 1 16,22 2 1-16,22-2 1 15,14 2 0-15,19-2 2 16,5-4 1-16,5 2-1 16,-4-1 0-16,-1 0 0 15,-13 2 0-15,-16-4 0 16,-4 0 0-16,-22 0 0 0,-9-2 1 16,-15 1 0-16,-12-2 1 15,-13-1 1-15,-8 2 1 16,-10 2 4-16,-8 0 3 15,-14-5 2-15,-9-1-2 16,-20-6-4-16,-11-2-4 16,-25 6-4-16,-8 0-1 15,-16 5 0-15,-6 1-1 0,-11 7 1 16,-4 3-1-16,-7 7 1 16,-3 1 0-16,4-7 0 15,5 2 0-15,16-3 1 16,9-4 0-16,20 2 0 15,10-6 0-15,20-2 1 16,11 0 0-16,19-5 0 16,12 3 0-16,20-8-2 15,20 4 1-15,26-3-1 16,15-1 0-16,22-1 3 16,5-3 0-16,21 8 1 15,7 0-1-15,-1 1 1 16,2 7-1-16,-17-2-1 15,-4 1 1-15,-16 4 0 16,-14 2-1-16,-15-1 2 16,-16 3 0-16,-13 6 1 15,-16-11 1-15,-14 6 0 16,-7-7 2-16,-24-6 1 0,-5 4 1 16,-27-4-1-16,-11 6-3 15,-21-9-2-15,-8-4-1 16,-9 1 0-16,-4-9-1 15,-1 9 0-15,4 2 0 16,5 0-1-16,-1 6-1 16,3 4 0-16,-4 5 0 15,11 7-1-15,8-3 0 0,15 3 0 16,7-3 1-16,14-4 0 16,10 0 0-16,18-3 0 15,15-6 0-15,28-1 0 16,15 2-1-16,21-5-2 15,14 3 1-15,24 4 0 16,6-2 0-16,17 4 2 16,4 1 0-16,-3-3 0 15,-5 0 1-15,-11-1 1 16,-11-3-1-16,-16 1 1 16,-12-5 0-16,-17 0 0 15,-10 5 1-15,-21-4 2 16,-6 5 1-16,-16-4 1 15,-7-3 10-15,-7 0-50 16,-7-1-31-16,-7 6 416 16,-1 5-298-16</inkml:trace>
  <inkml:trace contextRef="#ctx0" brushRef="#br0" timeOffset="44592.21">18998 8533 811 0,'-22'-13'296'16,"6"-13"-197"-16,7 3 7 16,10-1 25-16,8 1-3 15,16 12-46-15,8 3-18 16,20 9-31-16,9 1-11 16,27 5-11-16,9-4-3 15,31 1 1-15,19 0 4 16,20-1 11-16,13 0-6 0,15 0 21 15,5-1 5-15,-4-3 1 16,1 1 8-16,-14 0-13 16,-11-8-2-16,-16 5 2 15,-12-7 3-15,-18-2-3 16,-15 0-3-16,-24 1-9 16,-14-3-4-16,-32-1 6 15,-14 3 6-15,-28-12 11 16,-10-2 0-16,-36-8-12 15,-15-2-10-15,-29-2-23 16,-22 4-3-16,-28 11-7 16,-11 6-1-16,-31 17 0 15,4 6 1-15,-6 6 4 16,-9 4 2-16,16 2 0 16,-3-1 2-16,17 3 0 15,20-4 0-15,25 0-1 16,18-3 0-16,35-4-2 0,11-9 2 15,31 6-6-15,16 3-2 16,34 4 10-16,17 9 2 16,37-6 8-16,21-1 4 15,41-10-7-15,31 2-1 16,37-8-1-16,12-5-1 16,8 5-1-16,-8-7 0 15,-20 6-1-15,-14 2 0 16,-17 1 0-16,-15 4 0 0,-28 2 2 15,-23-2 1-15,-50-1 3 16,-15 3 3-16,-36-5 5 16,-17-1 0-16,-34-1-7 15,-30-6-6-15,-41 0-9 16,-23-1-5-16,-44-3-16 16,-14 5-5-16,-29 4-1 15,-1 5 3-15,-6 11 16 16,7-3 6-16,16 4 1 15,19 4 1-15,41-2 1 16,16 4 1-16,48-5 2 16,16-11 1-16,39-1 8 15,21-5 13-15,37-6 9 16,22 0 2-16,42-4-4 16,24-2-11-16,36-4-5 0,14 1-2 15,22-3-1-15,11 3 0 16,8 0-3-16,6 4-1 15,-8-2-1-15,-11 0 1 16,-22 4 0-16,-20-2 3 16,-33 9 10-16,-28-4-4 15,-35 7-70-15,-17 5-94 16,-28 19 92-16</inkml:trace>
  <inkml:trace contextRef="#ctx0" brushRef="#br0" timeOffset="51188.2">11224 8393 869 0,'-29'-13'302'16,"1"1"-264"-16,7-5-31 16,8 5-1-16,1-11 1 15,16 7 18-15,1 3 26 16,0 1 4-16,4 10 5 15,-7-5-17-15,11 8-17 16,5-1-1-16,17 1 4 16,4 4-1-16,25-6-7 15,10-1-4-15,25 0-8 16,14-2-3-16,22 7 7 16,5 3 6-16,11 8 8 0,6 5 4 15,6 1 13-15,1 2 6 16,18 3 7-16,-57-11 2 15,1 0-16 1,99 3-11-16,48 0-13 0,-28-9-5 16,-23-6-5-16,7 0-2 15,-3-6-1-15,1 1-1 16,-9-3 1-16,-9-4 0 0,0-2 1 16,-16-5-1-16,-9 3-2 15,-10-2-1-15,-29 4 0 16,-8 1 1-16,-32-4 2 15,-17 3 3-15,-22 7 4 16,-23-1 1-16,-24 3 6 16,-13 3 7-16,-14-4 0 15,-5 0 0-15,-14 4-11 16,-2-4-7-16,-34 1-7 16,-11 5-1-16,-31 6-1 15,-13 3 0-15,-20 6 0 16,-10 5 0-16,-14-3 1 15,-12 5 1-15,-5-1-2 16,-12-9 2-16,-14 2-1 16,-1-6-1-16,-14 1 2 15,7-1-1-15,-13-1 0 16,3 1 0-16,-10-6 0 16,2 1-1-16,-5 1 2 0,10-1-1 15,1 3 0-15,-1-1 1 16,16 0-1-16,-11 2 0 15,26 0-1-15,3 2 1 16,31 0-1-16,20-3 1 16,29-3 0-16,19-2-1 15,35-5 2-15,16 0-1 16,36-2-6-16,17-1-3 0,44 0-4 16,14-2-1-16,36-2 8 15,20 2 2-15,30 0 2 16,19 0 1-16,33 4 0 15,-2-1 0-15,41-4 0 16,10 1 1-16,15-2 0 16,27 0-1-16,1 0 0 15,9 0 0-15,3 1 1 16,-7 0-1-16,-3 2 1 16,-11-1 0-16,4 0 6 15,-9 1 1-15,-21-1 1 16,-2 3-1-16,-29-3-4 15,-17 1-1-15,-32-3 0 16,-18 1 1-16,-39-1 1 16,-15 2 0-16,-40 1 3 15,-20 1 2-15,-31-2 9 0,-18 1 4 16,-27-10-2-16,-16-1-3 16,-30 0-13-16,-18-8-5 15,-38 6-2-15,-23 1-1 16,-31-1 0-16,-22 12 1 15,-22 2 2-15,-15 10-1 16,-33 6 2-16,-1-3 1 16,-30 6-1-16,4-9 1 0,6 2-2 15,-11 5 0-15,18-4-1 16,-9-2 1-16,3 6 0 16,8-5 0-16,-6 1 0 15,18 0 1-15,1-6 1 16,15-5 0-16,23-6-1 15,8 3 1-15,33-12 0 16,11 5 1-16,32-8 0 16,25 6 0-16,21-4 2 15,13-1 0-15,31 6 0 16,3-6 0-16,31 13-3 16,14 1-3-16,22 6-6 15,14 3-1-15,36 0-1 16,15-1 1-16,26-2 3 15,20 0 1-15,27 0 1 0,11 1 1 16,27 2 1 0,12 2-1-16,20 0 2 15,15-3 0-15,21 1-1 0,0 2 1 16,13-2 0-16,0 6-2 16,1 2 0-16,-6-3 0 15,-8 6 2-15,-4-5 0 16,-16-1 0-16,-5 6 0 15,-15-1 2-15,-12-1-1 16,-17-6 2-16,-3 2-1 0,-23-6 0 16,-5 4 0-16,-22 6-1 15,-16-5-1-15,-29 3 1 16,-23-5 0-16,-29-2 1 16,-14-2 1-16,-22-3 2 15,-13-1 0-15,-23-2-2 16,-14 2 0-16,-37-3-3 15,-18 5-2-15,-33-7 1 16,-22 1 0-16,-28 2 0 16,-9-2 0-16,-24 7-1 15,-4 0 0-15,-15 7 0 16,-10-1-1-16,-6 4 2 16,-10-5 0-16,1-2 1 15,-5 5-1-15,2-3 1 16,2 8 0-16,14-2 0 15,7-6 0-15,29 4 1 16,13-6-1-16,28 6 2 16,21-5 1-16,30-4-1 0,18 2 2 15,34-8 0-15,15 2 1 16,27 3 0-16,18-2-2 16,26 3 0-16,18 2-2 15,26-4-1-15,24-1 1 16,35-1-1-16,18-5 0 15,41-2 0-15,18-2 0 0,30-1 0 16,16-2 0-16,17 7-2 16,5-2 0-16,12 3 0 15,7 5 0-15,9-2 2 16,-4 5 0-16,15-3 0 16,-3 2 0-16,3 0 1 15,15-1 1-15,-15-4-1 16,7 4 1-16,-15 5-2 15,-13-1 0-15,-17 14 0 16,-24-10 0-16,-27-5 1 16,-22 5-1-16,-33-6 2 15,-16 2-1-15,-38 0 2 16,-17-2 1-16,-38-3 3 16,-18-3 5-16,-33-9 1 15,-16 2-3-15,-30-3-6 16,-22-3-4-16,-29 3-6 15,-13-3 2-15,-35 3 0 0,-7-2 1 16,-31 6 0-16,-16-1 0 16,-14 0 0-16,-14 4 1 15,-15 1 1-15,-8 0 0 16,-12 5 1-16,5 0 0 16,-6 3 0-16,10 2 0 15,4 3 0-15,-15-3 0 0,12 2 0 16,-11 2 0-16,7-2 0 15,-1 5 0-15,11-3 0 16,11 4 0-16,9 1 1 16,15 0-1-16,12 4 1 15,16-1-1-15,25-9 1 16,22 1-1-16,31 0 1 16,6-3 0-16,37 4 0 15,22 1-1-15,22-5-4 16,24 3-2-16,16 6-2 15,10 2 0-15,33 1 4 16,17-2 2-16,37-1 1 16,13-4 0-16,31-2 0 15,8-2-1-15,20-3 1 16,10-1 1-16,13-5-1 16,8 3 1-16,14 0-2 15,3 0 1-15,8 4 0 16,3 2 1-16,5-1 0 0,-2 1 0 15,0 0 0-15,-7-3 1 16,-12 0 0-16,-1-1 1 16,-13-3 0-16,-1 3-2 15,-17-2 1-15,-12-3 0 16,-24-4 0-16,-25 0 1 16,-23 0 0-16,-13-1 1 0,-39-1 0 15,-8-3 1-15,-34 0 5 16,-15 5-1-16,-24-4-2 15,-22 2-4-15,-32 0-5 16,-25 2-4-16,-48 9 1 16,-12 4 0-16,-51 5 2 15,-8 1 1-15,-25 6 2 16,-10 1 0-16,-16 2 1 16,-15-2 0-16,-2-6 1 15,-16-1 0-15,7-4 0 16,5 2-1-16,6 2 1 15,11 1 0-15,9 2 0 16,9-5 1-16,15 0 0 16,7-3 0-16,35-3 0 15,18 2 0-15,31-2 2 16,27-3-1-16,40-4 1 16,14-1 1-16,45-1-2 15,15 0-2-15,25 1-5 0,27 3-2 16,33-4-1-16,24 3 2 15,33-6 2-15,15 3 1 16,25-1 1-16,12 1-1 16,22 7 1-16,11-1 0 15,20 2-1-15,2 2-1 16,17 3 1-16,2 2 0 16,8 5 1-16,7 2-1 0,-14 1 2 15,15 2-1-15,-17-5 1 16,0-2 2-16,-10-2 0 15,-17 3 0-15,-24 1-1 16,-20-3-1-16,-26 1 1 16,-29-4-1-16,-33-4 0 15,-17 2 1-15,-38-2 1 16,-15-2 2-16,-24 2 2 16,-16-3-1-16,-23-4-2 15,-14 1-2-15,-38-3-4 16,-16 0-1-16,-33-2 1 15,-23 0 1-15,-27 4 1 16,-14-4 0-16,-37 4 0 16,-10 1 0-16,-15 0 0 15,-5-1 0-15,-14 1 0 16,-13 1 1-16,7-5 0 16,-3 7 0-16,28-4 1 0,6 2-1 15,-4-3 0-15,6-3 0 16,10 4 1-16,13-2 0 15,34-3 3-15,15 3 0 16,27-2 1-16,21-3 0 16,36-1 1-16,25 0-1 15,26-9 3-15,22 5-1 0,17 5-4 16,8-6-3-16,34 10-4 16,8-5-2-16,41 5 2 15,18 7 0-15,33-1 1 16,12 5 1-16,29 6 1 15,8-9 0-15,25 7 0 16,13-3 1-16,17-2-2 16,5 2 1-16,20 2-1 15,1-1 1-15,3 0 1 16,16 3 0-16,-8-2 0 16,2 2 0-16,-5-2 0 15,-17 0 0-15,-5 0 2 16,-9-3-1-16,-24 3 0 15,-8-3-1-15,-24 5 1 16,-22-6-1-16,-20 2 1 16,-21 0 1-16,-42-7 0 15,-15 1 1-15,-34-4 3 16,-10 3 5-16,-18-8 5 0,-18-5-1 16,-25-8-3-16,-18-7-6 15,-43 1-6-15,-17 1-4 16,-36 0 0-16,-22 3-1 15,-22 5 1-15,-23 1 1 16,-27 7-1-16,-14 4 2 16,-28 0 1-16,10 4 1 15,-25-2 0-15,5 2-1 0,1 3 1 16,-15 1 0-16,17 2-1 16,-4 3 0-16,17 3 0 15,14 2 1-15,21 3 0 16,13 1 0-16,22 3 0 15,18-4 0-15,20 1 0 16,24-3 0-16,33 0 0 16,17-2 1-16,39-3 0 15,15 0-1-15,24-3-4 16,20 1-3-16,33 3-3 16,13-2 0-16,38 0 2 15,18-4 2-15,35 1 0 16,22-1 1-16,32-1 1 15,16-1 1-15,20-1 0 16,8-2 1-16,13 6 1 16,1-2-1-16,4-3 1 15,8 2 1-15,-1-2-1 16,2 0 1-16,-1 3 1 0,-10-2-1 16,-11-3 1-16,-7 2 1 15,-23-10 1-15,-6 1 0 16,-28 1 0-16,-12-2-1 15,-21 3 14-15,-13 2 11 16,-17-2 216-16,-17-4-172 16</inkml:trace>
  <inkml:trace contextRef="#ctx0" brushRef="#br0" timeOffset="90008.1">18473 8216 307 0,'-46'24'171'0,"3"-7"-14"15,5 4-12-15,12-12-17 16,14 3-14-16,16 2-29 16,16-5-9-16,28-3-12 15,2-6 5-15,32-6 1 16,1-13-5-16,37-4-10 0,13 0-7 15,18-5-14-15,18 7-4 16,-5 8-13-16,-5 0-5 16,-10 11-6-16,-11 7-1 15,-9 7-2-15,-5 9 1 16,-19 0 1-16,-10-4 1 16,-36-4 2-16,-14-5-2 15,-36 3 13-15,-16-2 4 16,-37 3 3-16,-11-1 2 0,-43-8-11 15,-14 5-2-15,-20-8-3 16,-16-5-2-16,-11 0-1 16,-3-7 0-16,3 0-3 15,2 7-2-15,24 10-5 16,12 5-3-16,23 8 4 16,16 1 0-16,23-5 4 15,16-1 3-15,27-2-4 16,17-1 1-16,33-2 1 15,20 0 2-15,33-8 3 16,17-2 0-16,38-2 9 16,17-7 5-16,24 2 10 15,13-4 3-15,8-7-4 16,-3 4-6-16,-8-7-9 16,-12 2-3-16,-30 9-5 15,-21 1 0-15,-42 8 1 0,-26 0 0 16,-47-2 2-16,-20-5-2 15,-45-2-6-15,-27 1-1 16,-52-6-6-16,-19 0-1 16,-39 4 0-16,-7 1-1 15,-11 11-2-15,1 11 0 16,17 9 0-16,8 6 2 16,36 3 2-16,18-3 1 15,37-1 4-15,23-9 3 0,34-9 4 16,20 1 0-16,30-10-1 15,21 1 0-15,45-7 4 16,26-8 0-16,42-5 2 16,17-1-1-16,30 0-4 15,-1 1 0-15,19 6 0 16,1-3-1-16,-5 7 1 16,-2-2-2-16,-18 8-1 15,-16 1-1-15,-20 4 0 16,-20 2 0-16,-30 2 1 15,-15-1 0-15,-30-2 0 16,-16 0 0-16,-21-2 1 16,-10 1 0-16,-21 0 3 15,-3-1-2-15,-25-2-3 16,-7 4-4-16,-33 3-6 16,-22 5-3-16,-30 0-8 0,-11 0 1 15,-15 2 1-15,3-1 4 16,9 2 9-16,5 4 0 15,33-2 1-15,14 3 1 16,35-5 0-16,12-7 0 16,33 0-2-16,12-4 0 15,31 1 0-15,17 1-1 16,39 8 4-16,8-4 4 16,27-3 2-16,13 2 1 0,4-10 0 15,16 2 0-15,-5 3 3 16,-5-6 0-16,-10 4-1 15,-17-3 0-15,-18-2-2 16,-7 7-1-16,-25-3 0 16,-7 5 0-16,-26-6 1 15,-5 0-1-15,-14 4 0 16,-14-4-3-16,-6 4 7 16,-5 2-31-16,-12 10-71 15,1 6-86-15,-14 11 97 16</inkml:trace>
  <inkml:trace contextRef="#ctx0" brushRef="#br0" timeOffset="101463.04">12165 8460 13 0,'-33'-13'5'15,"-1"4"-1"-15,-10-4 5 16,-3-1 17-16,-1 0 46 16,-2 1 19-16,7 7 31 0,5 5 2 15,3 1-23-15,2 2-11 16,-3-1-31-16,2 3-14 16,-2 0-12-16,-2-1 5 15,6 0 16-15,-5-3 6 16,8 2 4-16,5 4-2 15,-3-1-6-15,5 1-1 16,-1-2-3-16,4-3-3 0,11-1-6 16,4 1 2-16,12 2 7 15,6 0 1-15,19 0-2 16,0-3-7-16,24-3-15 16,8-2-7-16,13-4-8 15,16 1-4-15,14 1-4 16,-3-4 0-16,11 2 0 15,10-5 1-15,5-3 6 16,18 4 2-16,16-4 0 16,0 2-2-16,12-2-4 15,2-1 0-15,4 2 2 16,1-2 7-16,-1 3 16 16,-4-4 8-16,-2 7 6 15,-3 1-1-15,-10 5-12 16,-5 2-6-16,-16-1-7 0,3 0-3 15,-11-1-2-15,-3-1 0 16,-23-1 0-16,-11-2-2 16,-24 1-1-16,-17-3 0 15,-23 1-1-15,-18 3-1 16,-27 3-6-16,-16-1-2 16,-22 2-5-16,-18-2-2 15,-28 0 1-15,-15 2-1 16,-22 1 0-16,-5 4-1 15,-12 3 0-15,3 2-1 0,-10 1 1 16,-9 1 1-16,0 5 1 16,-11-1 0-16,-6 4 1 15,8-1 1-15,-6-1-1 16,5-1 1-16,5-7 0 16,-3 4 0-16,12-1 0 15,2 3 0-15,6 3-2 16,5 1 2-16,13-3-1 15,1-8 1-15,19 1 1 16,3-3 0-16,16-3 0 16,16 2 0-16,18-3 1 15,17-4 0-15,14 0 0 16,7 3 0-16,20-2-2 16,4 7 0-16,17-2 0 15,5-1-3-15,15 3 0 16,14-5 0-16,21 2-1 15,20-3 1-15,25-6 0 16,12 8-1-16,23-7-1 0,5 6 1 16,9 0 0-16,13-4 2 15,6 9 1-15,3 0 1 16,11 3 5-16,-2 4 1 16,4-4 1-16,4-4 0 15,10-1-2-15,-6-2-1 16,3-3-1-16,1 4 0 0,-13-4 0 15,5 2 0-15,-9 2-1 16,-14-2 0-16,-14 3-1 16,-10 1 0-16,-24-1 0 15,-7 0 1-15,-19-1 4 16,-23-5 1-16,-20 2 3 16,-11-1 3-16,-31 0 3 15,-4 2 2-15,-19-5-2 16,-22-3-4-16,-9 3-7 15,-19-3-4-15,-28 1 0 16,-8 3-1-16,-25-1 0 16,-6 2 0-16,-25 0 0 15,-5 1 0-15,-22-4 0 16,-11 6 0-16,-2 2 0 16,-13 0 1-16,-4 6 0 15,-2-1 0-15,-12 3-1 16,3-1 1-16,-12 2-1 15,5 2 0-15,-7 3 0 0,10 3-1 16,-6 0 0-16,5-5 1 16,10 5 0-16,-4-5 0 15,25-3 1-15,0 6 0 16,22-10 1-16,2-2-1 16,12 2-1-16,8-1 0 0,16-1 1 15,13 1-1-15,15-1 1 16,9-3-1-16,16 3 1 15,11-1 0-15,23-4 1 16,10 1 0-16,20-9-1 16,7 7 0-16,19 1-1 15,13 0-3-15,27 2-1 16,13-1-1-16,29 0 1 16,14-3 0-16,24 3 3 15,11-2 0-15,22 1 1 16,11-4 0-16,11-3 0 15,16 4 1-15,0 3-1 16,15-3 1-16,2 4 0 16,13-2-1-16,12-4 2 15,-6 4 0-15,10 3 1 16,-10 2 0-16,0 2 2 16,-5-1 0-16,-2-1 2 15,-6-1 1-15,-9 2-1 0,-3-3 2 16,-17 3 0-16,-13-1 0 15,-15 1 3-15,-18 5-1 16,-20-2 3-16,-12-2 1 16,-21-1 4-16,-8 0 2 15,-25-3-2-15,-7 7 0 16,-20-7-3-16,-10-1-2 16,-7 0 0-16,-5-3-1 0,-11 1 4 15,-4-2 3-15,-8-1 5 16,-3-5 3-16,-3 2 0 15,1 7 0-15,-2-10-3 16,1 6-3-16,-4-8-3 16,1-2-3-16,-2 4-4 15,3 0 0-15,3 2-2 16,-1 6 0-16,6 0 0 16,0 1 0-16,0 3 0 15,-1-1-1-15,0 0 0 16,0 0 0-16,0 0-1 15,0 0-1-15,0 0-3 16,0 1-1-16,0 0-1 16,-6 0 1-16,3 0-3 15,2 0 1-15,-4 1-1 16,5-1 0-16,0 0 2 16,-1 0 2-16,1 0 6 0,-4 1 5 15,2-1 6-15,-1 0 1 16,-4-1-3-16,1-2-3 15,2 1-5-15,-1 0-2 16,-1-1-3-16,6 2-1 16,-10-3-2-16,2 2-1 15,1 0 0-15,-31-8-1 0,32 8 1 16,6 2-1-16,-1 0 1 16,2 0 0-16,0 0-1 15,0 0 0-15,0 0 0 16,0 0-1-16,0 0 1 15,0 0 0-15,0 0-1 16,0 0 0-16,3 5 1 16,3 4-1-16,1 1 1 15,30 30-1-15,-32-31 0 16,1 6 1-16,-4-7 0 16,6 8 0-16,1-5 0 15,2-3 0-15,0 7-1 16,-5-9 1-16,1 6-1 15,4-1 0-15,-3-4 0 16,4 0 0-16,-2-3 1 16,-3 2 0-16,3-1 1 15,0 2 0-15,2-6 0 16,2 2 1-16,3 2-1 16,-4-5 1-16,-1 4-2 0,-3 2 1 15,-3-6-1-15,3 3 0 16,-2-1 0-16,-2-3 0 15,0 1 1-15,-2-1 0 16,-3 1 0-16,0 0-1 16,0 0 1-16,0 0-1 0,0 0 1 15,0 0 1-15,0 0 1 16,0 0 1-16,0 0 0 16,0 0 2-16,0 0-1 15,0-1 0-15,0 0 0 16,0 0-1-16,0 0 3 15,2-1-11-15,7-3-57 16,-1 1-40-16,-1 2-78 16,-4 1-468-16</inkml:trace>
  <inkml:trace contextRef="#ctx0" brushRef="#br0" timeOffset="149498.31">13377 6807 774 0,'4'-6'422'0,"1"2"-126"15,0 6-102-15,-6 4-34 16,2 14-62-16,-1 10-15 0,-5 1-8 16,5 3-13-16,2-7-22 15,5-1-13-15,5-2-16 16,-3-3 2-16,-1-3-53 16,5-3-59-16,-5-2 63 15</inkml:trace>
  <inkml:trace contextRef="#ctx0" brushRef="#br0" timeOffset="150061.94">13950 6764 574 0,'-3'1'362'0,"-6"7"-37"16,-3 9-113-16,-10 2-17 16,-4 7-65-16,1 6-26 15,-3 0-27-15,-1 3-15 16,4-3-25-16,1-3-11 15,4 0-14-15,4-2-3 0,3-1-4 16,0-2 0-16,4-2 0 16,0-3-1-16,5-7 2 15,4-7 1-15,6-9 8 16,4-9 4-16,12-10 8 16,2-5 0-16,7-10-3 15,6 1-3-15,-3-12-1 16,0-2 3-16,2 4 7 15,-13-4 6-15,-5 15 7 16,-9 7 3-16,-9 13 3 16,3 13-7-16,-4 10-15 15,-6 16-7-15,-11 12-12 16,-3 7 0-16,-16 4 2 16,0-8-1-16,4 8-2 15,-1-4 0-15,16-6-3 16,2 2 0-16,7-9 3 15,0-4 5-15,4-9-63 16,3-4-54-16,-1-10-42 0,3-2 65 16</inkml:trace>
  <inkml:trace contextRef="#ctx0" brushRef="#br0" timeOffset="150779.44">13282 6932 1000 0,'-17'-17'478'0,"8"4"-182"16,1 2-34-16,7 0-84 15,2 5-35-15,5 1-58 16,4 9-19-16,8 13-21 16,-1 3-7-16,6 9-6 15,-1 2-3-15,-3 0-10 16,-2 1-3-16,-9 2-5 16,-4-3-2-16,4-1 0 15,-1-6 0-15,0-9 1 16,2-5 6-16,-12-13 7 0,-4-9 1 15,-7-13 1-15,-4-4-4 16,-9-14-8-16,4-1-2 16,-3-10-3-16,1-8-1 15,6 1-3-15,3 3-1 16,5 11 0-16,4 10 4 16,6 16 9-16,1 6 1 15,3 12-1-15,3 6-5 16,3 12-6-16,3 9 1 0,2 15 5 15,3 9 2-15,2 2 1 16,2 0-2-16,-2-6-1 16,0-5-1-16,2-7-2 15,-5-6 2-15,-2-8 1 16,-5-6 4-16,-10-10 8 16,-10-4 2-16,-12-11-1 15,-2-5-3-15,-11-11-8 16,2-3-3-16,3-8-3 15,3-3-2-15,11 10-3 16,4 0-2-16,8 13 0 16,4 12-1-16,2 12-2 15,4 5 0-15,4 12 0 16,4 2 2-16,1-4 1 16,3 8 1-16,0-4 3 0,1 2 13 15,3 4-67-15,-1 2-44 16,1 3-70-16,1-2 76 15</inkml:trace>
  <inkml:trace contextRef="#ctx0" brushRef="#br0" timeOffset="151294.29">13990 6950 822 0,'-24'12'467'15,"-6"7"-110"-15,0 5-136 16,-3 8-26-16,-12-4-97 15,3 2-29-15,9-2-32 16,7-2-10-16,15-7-11 16,5-5-4-16,9-13 2 15,6-5 1-15,11-13 4 16,6-11-1-16,8-6-4 16,-2-4-2-16,4-1-2 15,-3 1-2-15,-12 3-1 0,-2 1 0 16,-19 8 21-16,2 9 12 15,-6 7 13-15,-5 11 5 16,0 10-14-16,-6 0-8 16,-7 9 1-16,-1 2 0 15,-9 6-2-15,-2 1-5 16,7 2-12-16,2-3-5 0,10-4-5 16,3-1-1-16,5-7 0 15,3 1 3-15,2-5-42 16,0-2-37-16,1-1-99 15,0-1-424-15,0-11 413 16</inkml:trace>
  <inkml:trace contextRef="#ctx0" brushRef="#br0" timeOffset="152336.97">13852 7158 434 0,'22'-26'270'0,"0"-2"-7"16,4-2-13-16,2 0-41 15,-7 4-31-15,-1-1-30 16,-6 0-10-16,-4 3-26 16,-9 1-9-16,0 8-30 0,-2 5-12 15,-5 12-22-15,0 6-6 16,-11 14-11-16,-12 4-5 16,-6 6 9-16,-5 3 7 15,4-6 2-15,11-4-3 16,11-10-11-16,9-6-9 15,7-8-1-15,6-2-2 0,-2-5 1 16,1-2 1-16,1 0-14 16,-7 1-39-16,-1 2 362 15,-6 3-255-15</inkml:trace>
  <inkml:trace contextRef="#ctx0" brushRef="#br0" timeOffset="152860.23">13281 6921 712 0,'-7'-27'400'16,"3"6"-72"-16,3 1-74 15,2 8-73-15,1 7-56 16,3 12-57-16,-1 4-13 16,1 18-7-16,5 10 8 15,3 12 5-15,8 9-5 16,-1 0-20-16,2-1-13 15,6-7-11-15,-7-11-2 0,-1-15 2 16,-8-6 5-16,-10-20 12 16,-7-4 1-16,-19-22 4 15,-4-8-3-15,-18-16-2 16,-1-7 5-16,7-2 8 16,2-6 2-16,10 13-11 15,4 0-7-15,12 14-13 16,3 4-4-16,5 11-6 15,7 13-2-15,7 8-2 16,4 11-3-16,9 4 1 16,2-5 2-16,10 16 2 15,3-5 50-15,7 11-72 16,9 14 344-16,6-4-237 16</inkml:trace>
  <inkml:trace contextRef="#ctx0" brushRef="#br0" timeOffset="153419.04">13744 7085 1183 0,'3'0'527'0,"19"-6"-280"15,33-20 1-15,-13 2-75 16,-7-3-40 0,-17 14-45-16,-1-1-16 0,52-45-31 15,0-5-12-15,-18 6-14 16,-29 28-5-16,-14 16-4 15,-7 10-2-15,-7 14-2 16,-8 15-1-16,-11 14-1 16,-5 7 1-16,-7 2 1 15,0-1 0-15,1-5 0 16,0-4 1-16,14-11-1 16,2-5-1-16,13-12 3 15,7-6 2-15,12-13 5 0,6-8 5 16,8-12 9-16,6-6 5 15,-6-9 3-15,0 0-3 16,-9 9-6-16,-11 7-7 16,-4 12-4-16,-2 11 0 15,-7 4-1-15,1 12 0 16,-6 5-1-16,-7 3-3 16,-3 9-2-16,-1-5 0 15,-7 7-1-15,1-4 0 0,-1 0-6 16,-5-2-21-16,5 2-57 15,4-1-22-15,4-7 54 16</inkml:trace>
  <inkml:trace contextRef="#ctx0" brushRef="#br0" timeOffset="159985.44">14373 7049 630 0,'7'-3'299'0,"-1"5"-51"16,8-2-38-16,10 0 9 15,1-1-24-15,9-5-81 16,2 5-31-16,3-3-44 16,-2-1-12-16,-2 0-7 0,-2-2 2 15,-2 0-31-15,1 0-61 16,-2 2-367-16,-2 1 299 16</inkml:trace>
  <inkml:trace contextRef="#ctx0" brushRef="#br0" timeOffset="160401.38">15080 6894 588 0,'-8'-14'288'0,"-7"3"-88"16,-4-2-20-16,-8 13-30 15,-5 1-35-15,-2 17-40 16,-2 10-3-16,1 6-4 15,5 3-2-15,10 2-12 16,6-4-6-16,9-6-12 16,2 0-3-16,8-11-4 15,1-5-3-15,14-11 14 16,0-10 6-16,8-10 7 16,2-4-1-16,1-3-2 15,2-3-1-15,-3-1 1 16,1 0 2-16,-7 0-9 15,0 5-3-15,-7 3-2 0,0 8-2 16,-8 5-4 0,-1 5-3-16,-8 8-8 0,0 7-4 15,-6 6-7-15,-3 3-2 16,-4 8-3-16,0-2-1 16,-1 4 5-16,5-2-6 15,6-1-75-15,3-3-52 16,12-5-78-16,2-4 103 15</inkml:trace>
  <inkml:trace contextRef="#ctx0" brushRef="#br0" timeOffset="160781.12">15354 6959 942 0,'-15'9'408'0,"-5"12"-211"15,3 3 10-15,-2 3-40 16,1-1-51-16,5 2-70 16,7-2-16-16,16 2-11 15,-1-8-3-15,0-11 8 16,2-5 11-16,-5-17 11 16,9-4 4-16,7-10-5 15,-4-6-10-15,2-2-10 16,-2 3-3-16,2 1 2 15,7 6 1-15,-2 4 3 0,1 5 0 16,-9 7 0-16,-10 2-4 16,-5 7-5-16,1 5-5 15,-6 6-9-15,0 5-1 16,-2 8-1-16,-6 0 0 16,4 7 6-16,-8-5-23 15,4 4-78-15,3-2-74 16,8-2-181-16,16 5-68 15,-2-17 252-15</inkml:trace>
  <inkml:trace contextRef="#ctx0" brushRef="#br0" timeOffset="161165.74">15726 6932 677 0,'4'-10'359'15,"-8"10"-120"-15,-11 13-28 16,-6 4 4-16,-1 15-57 15,-1 2-25-15,2 4-53 16,6 2-20-16,5 0-24 16,8-2-8-16,10-9-8 15,1-7-2-15,7-18 4 16,5-6 3-16,2-22 2 16,3-5-3-16,7-8-6 15,-2-2-5-15,-2 3-4 16,-6 3-2-16,3 7 6 0,-2 1 7 15,-2 10 14-15,-2 6-2 16,-15 11-7-16,-5 9-1 16,-5 16 4-16,-7 5 13 15,-14 15 16-15,1 8-2 16,-13 14-14-16,-4 4-12 16,0-7-11-16,-5-8-3 15,2-22 1-15,9-8 5 16,13-12-47-16,3-9-36 0,15-9-126 15,6-8 110-15</inkml:trace>
  <inkml:trace contextRef="#ctx0" brushRef="#br0" timeOffset="161615.12">16060 6792 770 0,'0'7'300'0,"-3"16"-156"16,-3 2 9-16,1 6 47 15,-1 4-33-15,4-5-81 16,1 0-21-16,-1-1-19 16,1-2-4-16,-1-5-4 0,3-3-3 15,2-11-10-15,3-2 3 16,5-6 5-16,-2-6 0 15,10-9-4-15,2-2-9 16,-2-9-9-16,3 6-4 16,-6 9-5-16,-3 3-2 15,-7 8-6-15,-3 4 0 16,-6 8 6-16,-1 6 11 16,3 5 27-16,0-1 7 15,5-3 3-15,5-1-2 0,8-7 3 16,2-2 3-16,1-9 1 15,-2-5-3-15,-1-5-22 16,0 1-7-16,-8-2-8 16,5 0-1-16,-1 2 1 15,0-3-8-15,5-1-59 16,1 0-58-16,-5-3-509 16,12 8 426-16</inkml:trace>
  <inkml:trace contextRef="#ctx0" brushRef="#br0" timeOffset="162578.38">16554 6612 572 0,'11'-18'272'0,"-4"15"-88"16,0 4 5-16,-7 17-2 0,-2 7-25 15,-8 18-33-15,-2 14-9 16,-8 6-11-16,-1 4-7 15,0-11-21-15,0-7-17 16,5-12-24-16,6-7-8 16,7-11-7-16,2-4 1 15,12-9 8-15,4-10 1 16,8-11-1-16,6-6-4 0,-4-14-14 16,2 3-5-16,-4 1-4 15,2-2-2-15,1 5-3 16,-5 0-1-16,-4 7-1 15,-3 8-3-15,-8 15-5 16,-3 11 0-16,-7 12 4 16,-5 7 3-16,-3 6 6 15,1-1 2-15,6-3-2 16,6-2 1-16,6-10-2 16,4-2 2-16,13-10 5 15,-1-6 3-15,-2-4 7 16,3-10 6-16,-4-5 12 15,-1-4 3-15,-3-9 6 16,-1 5-2-16,-10-7-11 16,2 4-6-16,-5 8-12 15,0 1-4-15,2 10-7 0,-7 5-3 16,3 5-2-16,-5 4-1 16,6 5 0-16,-1-2 9 15,4 0-59-15,6 0-36 16,-4-5-99-16,9 3-78 15,1-7-94-15,-3 0-67 16,-1-1-28-16,-3-2 70 16,-4-5 203-16,0 5 152 15,-4-2 227-15,-1-1 48 0,-3 10 33 16,-8-1-20-16,-5 11-32 16,-5 5-23-16,-1 6-45 15,-1-1-18-15,5 1-58 16,7-1-24-16,8-2-31 15,6-6-7-15,8-5-4 16,6-6 0-16,8-11 0 16,6-3 1-16,6-8-4 15,-6-1-2-15,-1-4-4 16,-7-1-1-16,-2 1-4 16,1 2-1-16,-1 1-2 15,1 4 0-15,-9 6 7 16,-1 3 5-16,-9 2 3 15,1 3 0-15,-8 3-2 16,3-3-4-16,0 0 2 16,0 2-1-16,-1 12-3 0,3-4 1 15,21 24 2-15,-2-30-1 16,4-2-2-16,1 3-2 16,-6-1-4-16,-6 2 9 15,-13 1 21-15,0 2 11 16,0-3 18-16,-7-1-6 15,12-4-16-15,-8-4-10 16,11 0-15-16,22-2 3 16,8 0-24-16,11 5 40 0,11 4-26 15</inkml:trace>
  <inkml:trace contextRef="#ctx0" brushRef="#br0" timeOffset="-207803.46">7919 9879 461 0,'-15'-14'304'0,"9"6"19"15,4-1-88-15,13 2-54 16,6-6-24-16,20 7-23 15,12 2-6-15,23 4-25 16,12 9-4-16,13-1-26 16,2-2-12-16,24-1-22 15,9-3-6-15,37 5-3 0,19-4-3 16,15-1-4-16,13 7-2 16,-6-7-7-16,2 3-1 15,-13 0 7-15,-14-2 6 16,-6 5 8-16,-21-3 2 15,-16-2-4-15,-3 1-4 16,-22-4-8-16,-10-1-3 16,-16-6-2-16,-17-1-1 0,-23-6 0 15,-12 1 0-15,-20 0 5 16,-14-3 4-16,-17 2 2 16,-14 5-1-16,-28-8-9 15,-8 1-4-15,-27-3-6 16,-9-10 0-16,-17 3-1 15,-7 2-1-15,-17-2-2 16,-9 4-1-16,-3 10 0 16,-20 4-3-16,2 16 0 15,-5 4 0-15,-21 13 0 16,7 4-1-16,-9 5 2 16,2 3 0-16,14-5 1 15,5 2 1-15,31-6 0 16,21-4 0-16,41-6 0 15,18-7 1-15,32-7-1 16,11-1 0-16,11-3-5 16,13 0-2-16,16 0 0 0,14 0 0 15,27-1 4-15,11 0 1 16,35-1 0-16,13-3 0 16,25 0 2-16,30 3 0 15,17-3 0-15,17-1 1 16,11 6-1-16,6-2 1 15,5 4 1-15,-8 0 0 16,-1 4 1-16,-30-4 0 0,-22-2 1 16,-15 7 0-16,-39-4-1 15,-16 0 2-15,-32 0-1 16,-18-3 2-16,-17-1 2 16,-11-1 1-16,-13 1 6 15,-3-1 2-15,-8-5-1 16,-2 0-1-16,-6 2-7 15,-7-5-3-15,-1 11 8 16,-6 1-13-16,0 3 272 16,9 13-201-16</inkml:trace>
  <inkml:trace contextRef="#ctx0" brushRef="#br0" timeOffset="-165217.48">20083 12822 813 0,'-37'-12'304'0,"1"8"-217"15,2 2-23-15,1-2 8 16,7 2 9-16,6-3 5 16,4 0 5-16,12 2-7 15,4-1-13-15,10 4-23 0,10-5-8 16,15 1-15-16,14 4-6 16,18 1-7-16,9 1-3 15,13 1-1-15,10 1 2 16,12-4 12-16,13 2 4 15,15 3 8-15,6 0 0 16,13-1-5-16,-3-4-3 16,-1-3-5-16,-1 2-1 15,-16 0-1-15,-2-2-1 0,-14 6-2 16,-14 1-2-16,-12 2-1 16,-15-1 1-16,-24-4 3 15,-9 2 1-15,-23-2-2 16,-8 3-3-16,-13-3 0 15,-6-1 1-15,-17 0-2 16,-10 0 1-16,-25 0-6 16,-11-7-3-16,-27-1-1 15,-13-1-1-15,-27-2 0 16,-8 4-1-16,-19 1 0 16,-4-1 0-16,2 3 1 15,-2-2-1-15,21 4 0 16,1-3-1-16,6 6 1 15,1-2-1-15,7 0 1 16,10 1-1-16,5-6 1 16,11 1 0-16,10 2 0 15,9 3 0-15,23-3-1 0,7 3 1 16,19-3-1-16,15 1 1 16,23 4-1-16,13-2 0 15,26 3 0-15,10-5-1 16,28-2 1-16,17 1 0 15,33 0 0-15,4 3 0 16,32 2 0-16,6-3 0 16,10 3 1-16,4-1-1 15,-9 3 0-15,0 6 1 0,-9-4 0 16,5 12 1-16,-10-7 2 16,-10 1 0-16,-14 1 2 15,-13-9 0-15,-29 5-1 16,-8-3 2-16,-35-1-1 15,-15 0 1-15,-28-5 8 16,-15-1 2-16,-33-5 0 16,-15-2 1-16,-38-1-11 15,-11 0-2-15,-27-5-3 16,-16 3 0-16,-13 1-2 16,-14 0 1-16,-12 10-1 15,16 4 0-15,-5 5 0 16,7 1 0-16,27-3 2 15,-6-1-2-15,27-1 1 16,8-2 0-16,16 6-1 16,16-6 0-16,21-1 1 15,15 2 0-15,30-3-1 0,1 0 0 16,22-1 0-16,17 0 0 16,31-5 0-16,23-3 1 15,38-3 0-15,14 1 1 16,12-1-2-16,6 0 2 15,6-2-1-15,-6 1 0 16,-12-8 1-16,3 9-1 16,-20-1 2-16,-2-3 0 0,-11 10 0 15,-18-6 1-15,-35 2-1 16,-19 5 0-16,-28 2 5 16,-14 1 1-16,-21-1-1 15,-20 0-1-15,-55 1-7 16,-28-2 0-16,-38 8 0 15,-20 1 0-15,-7-3 1 16,0 6 0-16,7 3 0 16,2 0 1-16,8 6-1 15,11 0-1-15,1-4 1 16,13 6-1-16,25-3 2 16,13 0 0-16,35-5 1 15,26-1 1-15,29-7 2 16,16-1 1-16,26 1 5 15,18-2 4-15,33-3 5 16,20-2 0-16,29-2 0 0,17 1-2 16,18 4-6-16,1-1-1 15,3 3-5-15,-11-4-1 16,-11 2-1-16,-3 0 0 16,-10-2-1-16,-3 8 7 15,-13-3-46-15,-19-1-36 16,-1 9-261-16,-1 4 216 15</inkml:trace>
  <inkml:trace contextRef="#ctx0" brushRef="#br0" timeOffset="-146513.83">1694 11491 700 0,'-7'-4'277'0,"8"3"-158"15,4 2-2-15,10 4 1 16,3 2-3-16,8 0-30 16,10 2-19-16,15 0-13 15,7-3 3-15,13-4 1 16,6-4-2-16,14 0-19 15,13 0-10-15,19 1-12 16,6-2-3-16,7-4-2 16,-4 1-2-16,-10-1 1 0,-4 0-1 15,-19 2-1-15,-13-2 1 16,-22 2 0-16,-18 2 2 16,-26-2 58-16,-18 4 15 15,-28-1 7-15,-12-1-1 16,-20-2-58-16,-10-1-14 15,-18-2-9-15,-11 0-2 16,-18 3-4-16,-3 3-1 16,-1 5-1-16,-5 6-2 15,1 5 2-15,-3 2-1 0,8 3 1 16,3 0 1-16,12-4 0 16,10-1 2-16,14-7-1 15,19-3 0-15,28-4 3 16,13-2-1-16,28-8-4 15,16 0-1-15,31-4-4 16,22-1 0-16,37 5 2 16,14-1 2-16,24 1 0 15,5 1 1-15,1-1 2 16,0 2 0-16,-16 4 0 16,-8 2 1-16,-24 2-1 15,-20 1 0-15,-23-1 2 16,-19 3 0-16,-23-1 12 15,-14-1 8-15,-25-2 4 16,-13-4 2-16,-30-3-9 16,-6 3-8-16,-26-2-6 0,-15 0-1 15,-13 5-4-15,-12-5 0 16,-3 7-1-16,-3 1 0 16,5 3 0-16,6 4 0 15,14 1 0-15,9 1 1 16,24-5 0-16,8-2 1 15,28-2-1-15,16 0-6 16,28-1-10-16,13 0-2 16,32-1-4-16,20 1 6 0,32-6 8 15,19-3 2-15,33 0 3 16,12-3 1-16,13 1 1 16,0 0 0-16,-22 0 1 15,-15 0 1-15,-26 4-1 16,-18 2 1-16,-40 1 2 15,-14 2 4-15,-39-1 8 16,-15-1 0-16,-36-2-2 16,-24 3-4-16,-38 1-8 15,-19 2-2-15,-26 7-2 16,-7 4-2-16,-14 4-2 16,4 4 0-16,20 4 1 15,9 2 1-15,20 4 2 16,9-1-1-16,22 2 0 15,17-2 0-15,40 0-4 16,18-9-5-16,30-4-3 0,14-7-1 16,30-9 5-16,23-2 6 15,36-16 5-15,17-2 2 16,32-7 0-16,5-1 3 16,14 1-1-16,-6 2 3 15,-11 2 1-15,-7 3-1 16,-33 0 1-16,-8 4-1 0,-39 6 1 15,-27 1 3-15,-31 6 8 16,-14 1 1-16,-30 1-3 16,0 3-2-16,-21 4-24 15,-9 1-21-15,-6 8-87 16,-6 2-91-16,6 7 129 16</inkml:trace>
  <inkml:trace contextRef="#ctx0" brushRef="#br0" timeOffset="-141790.45">1992 9835 690 0,'-62'0'281'15,"14"-5"-154"-15,6 1-2 16,8-1-16-16,2-5 15 16,8 6-10-16,5 2 19 15,8 2-20-15,7 9-24 16,12 1-24-16,11 3-32 16,19 5-4-16,12-6 0 0,23 1-9 15,10-1-3-15,14-8-7 16,9 3-3-16,17-4-1 15,3-4 0-15,11 0 4 16,9 0 5-16,7-4 7 16,0 3 2-16,0-1-1 15,-8 0-3-15,-14-2-2 16,-4 4-1-16,-22 0-2 16,-12 1-1-16,-21 3-3 15,-16-3-1-15,-25-1 6 16,-14-2 7-16,-19-7 5 15,-11-1 2-15,-19-8-6 16,-12-5-7-16,-26-4-7 16,-10-4-3-16,-25 4-3 15,-8 6-2-15,-34 6-2 0,-12 9 0 16,-30 13-3-16,-17 5 1 16,-3 13 0-16,0 9-1 15,24 0 2-15,8 0 0 16,35-1 1-16,16-7-1 15,34-7 1-15,26-5 0 16,35-10-3-16,17-2-2 16,27-1 0-16,19 2 0 15,29-2 5-15,19 0 0 0,36-3 2 16,15-2 1-16,29-1 0 16,7-1 1-16,4 2-1 15,-3-7-1-15,-15 4 0 16,-7-4 0-16,-31-5 1 15,-15 5 1-15,-35-7 3 16,-14 7 1-16,-33 2 9 16,-20-2 1-16,-33 3-3 15,-31-6-3-15,-28 4-9 16,-24 4-3-16,-36 6 0 16,2 11 0-16,-16 8-1 15,1 2 0-15,27 9-1 16,4-10 0-16,26 2 0 15,13-4 1-15,31-7 0 16,15 1 1-16,36-9-4 16,18 0 1-16,29 1-1 15,24 3 1-15,24-6 3 0,16 2 3 16,24-2 1 0,5-1 2-16,18 0-1 0,-6-3 1 15,9 0 0-15,-9-4 1 16,-11 2 1-16,-6-2 1 15,-32-4 3-15,-9 2 2 16,-24-7 3-16,-5-3-20 16,-14 9-78-16,-14-4-81 0,-7 12 93 15</inkml:trace>
  <inkml:trace contextRef="#ctx0" brushRef="#br0" timeOffset="-140398.15">1823 11807 574 0,'-32'0'225'0,"12"-2"-137"15,11-2-32-15,14-5-1 0,9-2 19 16,22-6 14-16,11-3-1 16,14-6-19-16,13-3-21 15,6 3-31-15,5-4-5 16,17 2-6-16,-6-1-1 16,5-2 0-16,-3 1-1 15,-7 3 0-15,8 3-1 16,-2 3-1-16,-7 2 0 15,-12 5 3-15,-16 1 1 0,-25 3 5 16,-9 4 7-16,-30 4 15 16,-16 5 1-16,-32 9-1 15,-21 0-7-15,-36 5-15 16,-21 0-2-16,-6 6-3 16,-10 0 7-16,4 1 10 15,12 2 2-15,10-2 6 16,14 1-5-16,17-6 0 15,14-3 3-15,20-4 2 16,15-4-3-16,28-3-9 16,14 0-5-16,26-6-2 15,18-7 2-15,31-7 2 16,13-3 1-16,22-4-4 16,13 4-3-16,11-1-1 15,-2-1 0-15,15 2 2 16,-6-1 1-16,-6 2 0 15,-4 4 0-15,-33 4-2 0,-19 2-1 16,-39 2 4-16,-15 1 8 16,-43 0 8-16,-18 2 1 15,-31 6-3-15,-26 3-8 16,-18 7-11-16,-19 2-2 16,-9 9-3-16,6 2 0 15,-1 5 1-15,9-3 1 0,22-1 2 16,8-7 0-16,-20 4 12 15,83-28 1 1,17 0 3-16,21-10-3 16,17-7-1-16,33-6-8 15,18-6-3-15,35-1 0 16,15-2-1-16,20 5-2 16,4 3 0-16,-4 2-1 15,-7 6 0-15,-22 2 0 16,-18 2 1-16,-36 7 2 15,-22 0 3-15,-34 2 13 16,-20 4 3-16,-39 4 0 16,-21 2-2-16,-40 16-13 15,-18-1-3-15,-28 6-2 16,2 1 1-16,12-1 0 16,11 2 0-16,39-4 0 15,15-1 0-15,28-5-2 0,15-6-1 16,22-7 0-16,9-4-1 15,13-1-1-15,10-4-1 16,16-3 1-16,4-3 1 16,18-1 2-16,-3-3 3 15,6-2-67-15,0-1-73 16,5-3 85-16</inkml:trace>
  <inkml:trace contextRef="#ctx0" brushRef="#br0" timeOffset="-139622.03">1927 9588 655 0,'-61'-2'236'0,"8"-2"-199"16,9-3 11-16,14 3 10 0,13-4 19 15,6 5-3-15,8-2-15 16,7 2-14-16,18 3-26 15,14-3-5-15,36 3-2 16,14-2 0-16,26-5-4 16,16 2-2-16,7 0-4 15,9-4 2-15,1 3 17 16,0 0 12-16,-14-1 18 16,-11 7 3-16,-23 3-14 15,-24 5-12-15,-27 2-16 16,-19 4-2-16,-31 9 8 15,-24 7 3-15,-41 12 3 16,-27 11-3-16,-56 8-9 16,-10 3-6-16,-24-3 22 15,1-4 19-15,42-5 17 16,6-5 3-16,49-2-24 16,25-7-18-16,27-13-20 0,23-6 0 15,27-15 4-15,16-5 12 16,33-11 34-16,12-10 11 15,22-8 11-15,17 1-8 16,2-1-24-16,6 3-11 16,-17 3-11-16,-15 0-2 15,-22 4-2-15,-18 2 1 0,-22 7-2 16,-14 1 4-16,-19 4-48 16,-7-2-57-16,-8 14 54 15</inkml:trace>
  <inkml:trace contextRef="#ctx0" brushRef="#br0" timeOffset="-134660.83">11543 9031 504 0,'-2'-16'307'15,"-3"-4"37"-15,7 2-86 0,-13 6-46 16,3 3-26-16,2 4-75 15,-10 3-24-15,-2 0-21 16,3 2-9-16,-4 2-11 16,3 4-3-16,0 6-3 15,-8 3-3-15,-2 8 2 16,1 7 4-16,7 11-4 16,7 6 0-16,4 15-11 15,0-8-7-15,4 3-13 16,-4-8-2-16,7-14-2 15,2 5 0-15,3-14 0 16,1-1-1-16,5-7 2 16,1-6-1-16,7-8 3 15,3-2 1-15,7-4 3 16,-1-4 3-16,-1-6 4 16,-3-6 2-16,-15-8 3 15,9 2 3-15,-4-10 2 0,0-2 1 16,7-3-2-16,-9-5-1 15,-2 2-1-15,-4-5 1 16,-5 4 4-16,-2 2 2 16,-4 2-3-16,-3 6-2 15,-3 5-9-15,0 0-3 16,-2 3-6-16,-7 1-2 16,-2 4-2-16,-1 5-2 15,-5 8 0-15,1 0-1 16,1 17-2-16,-2 5-1 0,6 10-1 15,2 7 0-15,5 1 1 16,3 5 0-16,3 7 0 16,0-2-1-16,9 16 1 15,3-3 0-15,2-2 0 16,5 4 1-16,-4-18 0 16,1 1 0-16,4-9 1 15,-1-3 0-15,3-7 0 16,2-4 0-16,-2-2 0 15,2-4 0-15,1-4 0 16,2-3 0-16,5-8 2 16,3-7 0-16,8-9 3 15,-11-5 1-15,-1-7 1 16,-7-3 1-16,-12-8 0 0,-2-9 1 16,-1-4-1-1,1-2-1-15,-4-1-3 0,0 5-1 16,-8 10-2-16,1 9-1 15,-5 17-1-15,7 6 5 16,3 7-31-16,-15-1-33 16,9 6-28-16,-7 5-520 15,-10 3 441-15</inkml:trace>
  <inkml:trace contextRef="#ctx0" brushRef="#br0" timeOffset="-133392.04">873 11110 402 0,'-15'15'275'0,"0"-8"63"15,-1-3-90-15,10 1-26 16,4-5-18-16,8-5-40 16,7-1-14-16,17-4-31 15,6 0-7-15,16-2-30 16,0 0-13-16,1-4-26 15,6-2-12-15,-5-3-15 16,7-2-3-16,-3 0 0 16,-5-1 1-16,-4 1 5 0,-10 2 4 15,-14 5 5-15,-5 6 2 16,-8 6-4-16,-9 4-3 16,2 7-5-16,-8 3-3 15,-4 9-1-15,0 8-1 16,-14 6-1-16,0 3-2 15,-6 5 0-15,3-1-1 16,2 1-2-16,4-1 2 16,-2-6 12-16,1-4-19 0,4-11-76 15,4-1-59-15,9-13-185 16,2-1 194-16</inkml:trace>
  <inkml:trace contextRef="#ctx0" brushRef="#br0" timeOffset="-133222.04">1122 10824 701 0,'-7'-7'383'15,"8"7"-113"-15,5 0-62 16,9 1-10-16,6 4-58 16,2 3-21-16,10 9-57 15,-8 5-25-15,5 5-29 16,-1 4-66-16,-7 10 43 15</inkml:trace>
  <inkml:trace contextRef="#ctx0" brushRef="#br0" timeOffset="-132728.98">361 10402 644 0,'-15'41'369'0,"-3"14"-91"15,3 19-94-15,-3 2-47 16,6 1-77-16,3-6-24 16,2-16-12-16,3-7 5 15,2-13-45-15,6-8-60 0,3-15 48 16</inkml:trace>
  <inkml:trace contextRef="#ctx0" brushRef="#br0" timeOffset="-132399.35">692 10295 998 0,'4'-16'424'0,"-4"24"-247"16,-11 3-52-16,-11 13-55 15,-1 12-13-15,1 10-7 16,0 9-3-16,16 9-13 16,3 2-5-16,10-4-6 15,13-4-3-15,6-16-4 16,6-8 21-16,3-19 52 16,0-9 23-16,-2-17 26 15,-4-7-9-15,-10-11-29 16,-6-2-14-16,-15-4-19 0,-8-5-12 15,-10 0-24-15,-7 1-8 16,-1 4-11-16,-4 5-2 16,5 10-37-16,-3 4-30 15,7 13-75-15,5 6-109 16,12 6 158-16</inkml:trace>
  <inkml:trace contextRef="#ctx0" brushRef="#br0" timeOffset="-126944.14">244 9260 1124 0,'0'-29'470'16,"7"-13"-294"-16,3-5 9 15,5-6-49-15,0-1-17 16,3-3-4-16,1 0-6 16,2-3-9-16,3 0-2 15,5-1-15-15,-6-1-3 16,-2 9-5-16,4 3-2 0,-10 15-4 15,-1 6-9-15,-1 13-7 16,-11 5-5-16,-2 12-16 16,-6 9-8-16,-1 19-12 15,-4 17-1-15,3 27 2 16,1 7 1-16,-1 2-3 16,6-3-2-16,2-18-4 15,3-1 4-15,-1-5-37 16,0-4-32-16,-6-4-84 15,3-4-49-15,-12-3 1 16,-8-1 100-16</inkml:trace>
  <inkml:trace contextRef="#ctx0" brushRef="#br0" timeOffset="-126773.08">216 9476 974 0,'-15'2'629'0,"8"1"-99"15,12-6-204-15,6-4-72 16,13-7-134-16,5-2-26 15,9-3-37-15,5-3-19 16,10 5-23-16,9-3-1 16,3-1-45-16,-2 1-48 15,-8 1-162-15,-6-5-323 16,-11 11 370-16</inkml:trace>
  <inkml:trace contextRef="#ctx0" brushRef="#br0" timeOffset="-126418.79">787 9304 1148 0,'0'14'588'0,"-1"-6"-194"16,1-9-57-16,5-5-137 15,6-4-49-15,16 0-65 16,4-2-22-16,15-12-33 16,6 1-10-16,1-7-12 15,1-6-1-15,-5-2-2 16,-4-5-1-16,-4 5 0 15,-6 9 0-15,-12 6 5 16,-8 6 6-16,-8 6 16 16,1 4 10-16,-3 5 5 15,-5 2-3-15,-1 11-13 16,-8 5-6-16,2 16-2 16,0 7 0-16,-8 9 0 0,1 4-3 15,-1-5-7-15,-3-7-3 16,10-8-3-16,0-6-1 15,1-9-41-15,4-2-31 16,-2-7-73-16,0-6-38 16,-1-6 381-16,0-7-191 15</inkml:trace>
  <inkml:trace contextRef="#ctx0" brushRef="#br0" timeOffset="-126247.14">1061 9039 909 0,'-18'-30'490'0,"13"18"-108"16,4 3-42-16,3 4-83 15,6 3-46-15,9-1-54 16,0-2-27-16,0 1-40 16,7 0-19-16,-5 4-36 15,2 0-15-15,2 4-9 16,-1 4-3-16,2 1-51 16,-5 2-7-16,-4 0 23 15</inkml:trace>
  <inkml:trace contextRef="#ctx0" brushRef="#br0" timeOffset="-114433.11">871 10391 422 0,'-13'-8'229'0,"1"5"-44"0,-1-3-26 16,-1 4-42-16,1 1-15 15,5 1-22-15,-4 3-11 16,-1 3-12-16,-2 4-3 16,-5 3-7-16,2 2-3 15,0 5-10-15,-2-3-4 16,3 11-9-16,-7 1-3 15,11 12-4-15,-4 7-1 16,6 6-1-16,12 0 1 0,3-9-3 16,12 0-2-16,0-18-2 15,4-1 0-15,5-7 1 16,-2-5 0-16,4-5 3 16,-1-3 0-16,3-7 6 15,2-8 5-15,3-5 17 16,5-8 12-16,5-3 17 15,-5-6 1-15,-7-10-3 16,-8-1-7-16,-10-3-13 16,-3 3-2-16,-8 4-7 15,0 2-2-15,-7 0 1 16,-6 4-2-16,-11 6-7 16,-7 3-3-16,-11 6-11 15,-2 5-3-15,7 10-5 16,-3 2-1-16,10 6-2 15,1 2 4-15,5 5-38 0,4 2-57 16,6 6-265-16,8 2 233 16</inkml:trace>
  <inkml:trace contextRef="#ctx0" brushRef="#br0" timeOffset="-102523.22">7957 11077 470 0,'8'-17'236'0,"-3"6"-42"15,0 1-11-15,-5 7-14 16,0 0-20-16,-4 1-44 16,3 1-26-16,0 0-23 15,0 0-3-15,0 0-10 16,1 0-8-16,0 1-12 16,0 0-6-16,0 4-7 15,-1 25 3-15,-4 33-1 0,0-20-2 16,5 0-4-16,3-4-2 15,6-1-2-15,5-4 0 16,7-6 0-16,2 1 0 16,6-2-1-16,0-1 0 15,5-1 1-15,3 2 1 16,8 0 0-16,3-1 1 0,3 0-2 16,1-1 0-16,6-1-1 15,7 1 0-15,12 2 1 16,1-3 0-16,8 0 0 15,-2-2 0-15,1-6 0 16,3-1 0-16,-7-7 1 16,12 3 0-16,3 2-1 15,0-2-1-15,17 5-1 16,-12-1 1-16,9-5 0 16,2 3 0-16,8 3 1 15,6-7 1-15,-4 2 1 16,6-1 0-16,-3-5 0 15,5-1-2-15,2 0 0 16,0 0 1-16,2-1-2 16,-4-2 1-16,1-1 1 15,0-3-1-15,2-3 1 16,0-1 1-16,8-1 0 16,1-1 1-16,-3-7 0 0,-4 3-2 15,1 5 0-15,-17-13-1 16,6 14 0-16,0-2-1 15,-5-2 1-15,13 12-1 16,-15-9 0-16,0-3 0 16,-5-3 0-16,-8-2 0 15,0 2 0-15,-2 3 1 0,-9 1-1 16,4 2 1-16,-8-4 2 16,0 1 0-16,-5-4 1 15,0-2 1-15,2 0 0 16,1 1-1-16,-11-2 1 15,2-1-1-15,-4-2 2 16,-6-1 1-16,9 1 4 16,-3 2 1-16,-4 1 0 15,-1-2-1-15,-5-2-3 16,-2 0-1-16,-6-8-1 16,0 5-2-16,-3 0 2 15,-3-2 1-15,-8 0 5 16,0-3 3-16,-10-3 6 15,-11 0 5-15,0 4 9 16,-7 1 2-16,-1 4-1 16,0 2-6-16,0 2-14 15,4 2-5-15,-1 0-8 16,6 2-1-16,1 3-1 0,-2 2-2 16,-2 5 0-16,-5-2 0 15,-6 6-1-15,-1 1-2 16,-7 3-1-16,0 6 1 15,-3 0 0-15,-4 3 1 16,-4 9 1-16,-3 1 0 16,-4 6 0-16,-5 2 1 15,-6 5-1-15,3 7 0 16,-3 7 0-16,1-1 1 0,-1-3 0 16,-6-10 0-16,6-1 2 15,-7-1 0-15,-6-7 0 16,4 8 0-16,-12-9-1 15,0-2 1-15,2 5 0 16,-5-7 0-16,3 2 1 16,6 0 0-16,-5-1 3 15,0-3-1-15,-7 1 1 16,-6-5-1-16,0 6-1 16,1 1-1-16,-2-3-2 15,-3 4 0-15,-5-3 1 16,-2 0 0-16,-3 2 0 15,-1-4 0-15,3-5 1 16,-1-5 0-16,4 1 0 16,-2-2 0-16,-6 5-1 0,-1 5-1 15,-7 0 0-15,3-1 0 16,-4-3-1-16,-1-1 1 16,-4-4 0-16,1 3 0 15,6-1 0-15,0-3 0 16,-1 3 0-16,2-3 1 15,-9 1 0-15,6 1-1 16,-2-3 1-16,-6-4-1 0,2 0 0 16,-2 0 0-16,5 1 1 15,6 0-1-15,0-1 2 16,-9-1 0-16,-1-5-1 16,-6 3 1-16,2-2-2 15,11-1 0-15,-4 3-1 16,2-3 1-16,3 1-1 15,0 3 1-15,6-4 0 16,0 0 1-16,0-4 0 16,-3-3 0-16,4 1 0 15,-3 0 0-15,8-5 0 16,2 6 0-16,-4-3-1 16,2-3 0-16,-1 9 0 15,-3-5 0-15,11 2 0 16,-7-2-1-16,-7-4 0 15,2 7 0-15,-9-4 0 16,15 11 0-16,5-7 0 0,3-7 1 16,-1 2 0-16,-4-7 0 15,4 5 1-15,-3 1-1 16,6 3 0-16,-2 0-1 16,2 4 0-16,2 2 0 15,-6-3 0-15,-1 0 0 16,0 1 1-16,-2 0 0 15,12 0-1-15,-2-1 1 16,5-4 0-16,0-3 0 16,-7 2 1-16,4 1-1 15,-3-1 0-15,-1-1 0 16,8-3 0-16,-1-3-1 0,2-3 1 16,-2 2 0-16,3 0-1 15,-1-1 1-15,-3-3 0 16,6 5 1-16,0-1-2 15,4-2 1-15,4 3-1 16,3 0 0-16,7-4 0 16,8 6-1-16,6 1 0 15,8 3 0-15,12 4-1 16,-6 1 0-16,5 3-2 16,2 2-2-16,-2 0-2 15,6 3-2-15,2 2 1 16,-3 1 1-16,0 5 1 15,-3 4 1-15,3 4 0 0,-1 6 0 16,5 6 1-16,6 3 1 16,-1 6 1-16,0 3 0 15,5 1 0-15,-2 5 0 16,9-5-1-16,1 2 1 16,4-1 1-16,4-4 1 15,9 2-1-15,1-4 1 16,1 0 0-16,2 3 0 15,2 3 0-15,2 1 1 0,6 1 0 16,-1-6 0-16,9-4 0 16,5 2 0-16,7-5-1 15,4 2 1-15,1-4 0 16,-1-4 0-16,9-4 0 16,-1 1 0-16,3-2 0 15,-1-3 0-15,-7 0 0 16,12-3 0-16,1 2 0 15,5 1 0-15,1-3 0 16,2-1 0-16,1-1 0 16,3-3 0-16,7 3 0 15,-7 1 0-15,8 0 0 16,-7 1 0-16,1-2 1 16,0-1-1-16,1-2 0 15,1 1 0-15,-1-2 0 16,-1-1 0-16,4 2 0 0,-6-6 0 15,6-4 1-15,-1-1 0 16,0-8-1-16,4 5 1 16,-4-4-1-16,1 3 0 15,-22 1 0 17,-48 3 0-32,-23 3 1 0,0 0-1 0,190-15 0 0,-16 3 0 15,12-2 0-15,-100 9 0 0,-15-5 0 16,-3 3 0-16,5 3 0 15,-9-4 1-15,7 5 0 16,-7-3-1-16,-3-7 0 16,7 0 1-16,-2-2-1 15,5-4 1-15,-2 0 0 16,7-2 0-16,-3-4 0 16,2-1 0-16,0-1-1 15,-6-2 0-15,4 2 1 16,-7-1-1-16,-2 2 0 15,2 1 0-15,-14 1 0 16,3 1 1-16,1 1-1 16,-4 0 1-16,-1 2 0 15,-1 1 0-15,-9-5 0 16,-3-2 1-16,-4 5-1 16,-5-6 1-16,-4 2 0 15,2 2 1-15,-7-8 0 0,-1 5 0 16,-11 2 1-16,-7-4 0 15,-9 6 0-15,-10-1 2 16,2 5-1-16,-8 5 1 16,-3-1-1-16,1 6-1 15,-10 1-1-15,8 2-2 16,-5 7-1-16,-8-3-2 16,-5 6 0-16,-13 4-1 15,-6 5 1-15,1 3 0 0,-1 5 1 16,7 2-1-16,-3 4 0 15,0 5-1-15,-1 3 0 16,-4 0 1-16,5 1 1 16,2-3 0-16,0 0 1 15,2-1 0-15,-3-4 0 16,-4 0 1-16,0-2 0 16,-1-1-1-16,-3 0 1 15,-2 1 0-15,-4-3 1 16,2 1 1-16,3 3 0 15,-4 0 1-15,-9 0 1 16,-4 1 1-16,-12 4 0 16,1-1-1-16,2 2-2 15,-4-1 0-15,-7-7 0 16,-3 1 1-16,-8-1-1 16,-8-1 1-16,8 0-1 0,-10-3 1 15,-4-1-1-15,-2-1 0 16,2 0 1-16,1-3-1 15,-7-1 1-15,-1-4 1 16,-4-3 1-16,-2-2 4 16,9-3-20-16,1 2-26 15,-2-1-79-15,9 2-83 16,-9-3 122-16</inkml:trace>
  <inkml:trace contextRef="#ctx0" brushRef="#br0" timeOffset="-85576.39">15711 11095 705 0,'-23'10'300'0,"-4"-3"-169"16,-5 8-42-16,1 1-3 15,-7 3-29-15,0 4-14 0,-3-2-16 16,-7 0-4-16,-2-1 6 15,-1 1 4-15,-9 2 5 16,4 4 5-16,-6 5 8 16,-6-3-1-16,0 1-3 15,5-3-7-15,-12 2-15 16,2-2-5-16,2 5-6 16,-6 1-3-16,10-4-4 15,-2 3-2-15,-4 2-1 16,-13-2-1-16,-5 9-1 15,-9 3 1-15,-4-3 5 16,-1 2 3-16,-5-5 5 16,1-8 2-16,3 2-2 15,14 1-3-15,-9-6-5 16,4 5-1-16,-2-5-3 16,-6 2 1-16,10-2-1 15,-9-4 1-15,-5 3 2 0,-2-7-1 16,-1 2 2-16,-4-3-1 15,-2-4-1-15,3 1 0 16,-3-6-1-16,6 1-1 16,7-9 0-16,-2-5 0 15,15 2 0-15,-1-7 0 16,2-5 0-16,1-1 0 0,-5-3-2 16,7 11 0-16,1 3-1 15,-8 5 0-15,-2 2 0 16,-10-9 0-16,-2 3-1 15,15 2 0-15,-9-6 1 16,8 6-1-16,4-5 1 16,-3-5 0-16,20-7 1 15,-8-4-1-15,-1-3 1 16,2-3-1-16,-8 5-1 16,5 4 0-16,0 1 0 15,-7 4 0-15,-2 0 0 16,-1 1 0-16,1 0 0 15,5 0 0-15,4-6 1 16,2-2-1-16,4-3 1 16,1 0 0-16,9 1 0 15,-1 0 0-15,-2-2 0 16,-7-6-1-16,-1-1 1 16,1 2-1-16,4-4 0 0,12 1 1 15,1-5 0-15,3-6 0 16,4-2 1-16,-2 1 0 15,5 1-1-15,7 1 3 16,11 1 4-16,3-1 3 16,4 1 2-16,0-4-1 15,-3 5-3-15,-3 2-2 16,0 3-2-16,1 6 1 0,-1 3-2 16,10 4 1-16,8 9-2 15,-7-1-1-15,7 4-1 16,-6 4 0-16,7-1-2 15,12 6-2-15,5 2-2 16,15 2-1-16,-8 7 1 16,3 3 0-16,5 7 2 15,-7 5-1-15,9 10 1 16,-2 4 1-16,5 5-1 16,6 8 1-16,6-4-2 15,7-2 0-15,9-4 1 16,10-5-1-16,11 3 1 15,7-4 1-15,0 1 0 16,-7-3 1-16,3 0 1 16,8 5-1-16,2 1 0 15,14 12 0-15,-10-8 0 0,-3-5 1 16,15 4-2-16,-5-12 1 16,10 2 0-16,-5 3-1 15,-3-11 1-15,5 1 1 16,5 0-1-16,1 0 1 15,-5 2 0-15,6 1 0 16,-1-3-1-16,4-1 1 16,3-4-1-16,3-1 1 15,2-7 0-15,4-2-2 0,6-3 1 16,-1-4-1-16,-1-1 1 16,-2-4 1-16,1-1-1 15,-4 0 0-15,1-1 1 16,-2-2 0-16,1-2 0 15,3-1 0-15,-5-4-1 16,1-1 1-16,3-1 0 16,-8-5 0-16,4-2-1 15,-3 2 1-15,-1 0 0 16,-1 0 0-16,-7 2 0 16,-3-1 0-16,-2 2 0 15,0 2 0-15,5 0 0 16,3 0 0-16,-8-1 0 15,3-5 1-15,-5 2 0 16,-2-2 0-16,-7-4-1 16,-6-3 1-16,3-2 0 15,-3 0 0-15,-7-4 0 0,-6 4 0 16,-15 0 1-16,-8 2 0 16,-6 3 1-16,-1 8 0 15,-7 4 1-15,-3 1 0 16,1 3 26-16,-4 2-58 15,9 4-344-15,4 4 278 16</inkml:trace>
  <inkml:trace contextRef="#ctx0" brushRef="#br0" timeOffset="-81097.01">23009 8235 261 0,'-4'0'191'16,"0"3"1"-16,-1-6-12 15,0 1-8-15,0 0-10 16,0-7-6-16,2 7-22 15,-2-2-15-15,3 4-32 16,2 0-14-16,0 0-28 16,-1 16-4-16,-8 36-7 15,-1-33-4-15,5-4-9 16,8 4-4-16,6-6-5 16,5 2-2-16,5-7 1 15,-1-2 0-15,0-2 0 16,0 1-1-16,10-2-2 15,-3-1-2-15,9 1-1 16,-5-2-1-16,-2-1 0 16,-2 0 1-16,0 0 0 0,0-3 1 15,2 1 1-15,0-1 1 16,-2-7 2-16,6 4 0 16,-1-1 1-16,-4-3 1 15,-2 0-2-15,-10-1 1 16,-8-2 5-16,11 3 4 15,-12-2 10-15,5 3 4 16,-3 1 2-16,-4-2-2 0,5 3-5 16,-1-4-3-16,-7-4-5 15,1 4-3-15,2-1-6 16,-4 0-3-16,7 7-3 16,-7 4-1-16,-2 4-2 15,4 6-1-15,-14-2 0 16,7 1 0-16,-5 0 0 15,-8 1-2-15,7 11 0 16,-6 0 1-16,7 6-1 16,-2 1 0-16,-5-3 1 15,3-1 0-15,-12-7 0 16,7-3 2-16,1-2-1 16,0 0 1-16,-1-2 2 15,-2-2 1-15,-4 0 1 16,-3-4 0-16,-1-3-1 15,-2 1-1-15,-4-3-1 16,4-2-1-16,1-4 2 0,1 0-1 16,2-2 1-16,-9-4-1 15,-3 3 0 1,-1-3-2-16,1 0 1 0,6-2-1 16,3-3 0-16,7-6-1 15,5 7 1-15,4-4-1 16,9 6 2-16,1 1 0 15,5-7 2-15,1 10 0 16,4 0-3-16,2 0 0 0,8 12-2 16,0-1-2-16,6 2-1 15,4 11 1-15,1 0 0 16,3 5-1-16,-2 4 2 16,1 3 0-16,-6 3 0 15,1 0 1-15,-7 3 0 16,-1-5 0-16,5 0 1 15,-6-1 0-15,1-5 0 16,-1-1 0-16,6-4 0 16,-1-2 1-16,3-5-1 15,-4-2 1-15,0-5 1 16,3 0-1-16,4-1 2 16,2-1-1-16,-4-4 1 15,2-3 1-15,-2-2-1 16,0 0 0-16,0-3 1 15,0-3-1-15,6 4 0 0,-7-7 0 16,7 0-1-16,-5 2 0 16,-5-7-2-16,6 9 0 15,-13 1-1-15,10 6 0 16,-8 1 0-16,2-3 0 16,-4-2 0-16,-5 1 0 15,4 2 1-15,-4 2 0 16,4 8 0-16,-4 0-1 15,-2 1-1-15,-4 3-1 0,-1 4 0 16,-1 3 1-16,-4 8 1 16,0 1 0-16,-6 1 0 15,-3-4 1-15,-8-4 1 16,8 5 0-16,-15-6 1 16,2 1 0-16,-8-1 0 15,-7-5 0-15,7 2 0 16,-2-5 0-16,4-1 2 15,-5-3 0-15,0 0 0 16,1 0 1-16,-7-2-2 16,5 0 0-16,5-4-1 15,-1-2 0-15,11 0-1 16,-3-2-1-16,-4 0 1 16,3 0-1-16,-9-2 1 15,7 1 0-15,-3-3 0 0,7 2-1 16,7 1-1-16,5-3 0 15,6 5-1-15,3 2-1 16,2-1 0-16,3 5 0 16,2-3-1-16,2 6-1 15,-4-1-1-15,0 0 0 16,0 1 0-16,8 2 0 16,8 4 2-16,27 41 0 15,-24-22 0-15,-2 2 2 16,5-1 0-16,0-1-1 15,3-9 2-15,0-2 0 0,2-3 0 16,-1-2 2-16,4-1 0 16,5-6 1-16,6-1-1 15,0-3 1-15,-2-2 0 16,-1-1 0-16,-3-2-2 16,0 3 1-16,3-8 1 15,3 2-1-15,-9-2 1 16,0-2 1-16,-5 1-1 15,-10-4 1-15,7-5 0 16,-1 5-1-16,2-12 0 16,5 0 1-16,2-8-2 15,1-3 1-15,-6 6-2 16,-2 2 0-16,-7 13 0 16,-7-1 1-16,-4 7-1 15,-2 4 0-15,-3 5 0 0,-1 4 0 16,-2 3-1-16,0-3 0 15,0 0 1-15,-4 11-1 16,-8 15 0-16,-22 35 1 16,10-22-1-16,-6-3 0 15,3 7 0-15,-6-10 1 16,10-1-1-16,-7-5 1 16,0-7 1-16,1 1 0 15,-17-10 3-15,3 5 1 0,-14-8 1 16,-3 1 1-16,-4-5 0 15,-2-2 0-15,3-10 0 16,5-1 0-16,6-7-1 16,5-1-2-16,12 0-2 15,4 5-2-15,13 4-1 16,7 3 0-16,6 5-2 16,5-3 11-16,7 6-47 15,6 1-42-15,10 1 420 16,0 2-293-16</inkml:trace>
  <inkml:trace contextRef="#ctx0" brushRef="#br0" timeOffset="-77769.84">10237 8409 155 0,'-13'-16'142'0,"3"0"54"0,-5-8 10 16,-1 4-20-16,-2-1-19 16,5-2-33-16,2 4-12 15,0-2-21-15,6 6-10 16,-8 0-14-16,3 1-7 15,6 2-11-15,-5-4-5 16,8 7-12-16,1 3-8 0,-4 6-16 16,14 13-7-16,-7-1-7 15,-3 1 0-15,0 5 1 16,-4-8 1-16,5 9-2 16,7 7-1-16,5-4-2 15,4 1 1-15,4 2 0 16,1-9 1-16,2 2 1 15,0-4 0-15,5-5 2 16,4-1 2-16,-5-2 1 16,2-2 2-16,-5-4 3 15,0 4-1-15,2-3 3 16,5-1 0-16,-1 0 4 16,-2-7 5-16,5-5 6 15,-4 3 1-15,-2-3-2 16,-2 0-3-16,-11 0-8 15,0 0-3-15,-6-1-4 16,3 2-1-16,3 0-2 16,-3 0-1-16,-1 1-1 0,0 3-1 15,-4-5 0-15,-3 3 0 16,3 3-1-16,-6 0 1 16,-1 1 2-16,0-2 0 15,-1 2-1-15,-2 2 0 16,-1 5-3-16,3-2-2 15,0 0-1-15,0 0 0 0,-16 10 0 16,-30 38 1-16,22-31 0 16,-1 0 0-16,9 11 1 15,-12-8-1-15,-2 1 1 16,-2-2 0-16,-9-12 0 16,10 3 1-16,5 0 0 15,-2-1 0-15,6 0 2 16,-2-4 0-16,-4 1 2 15,1-5-2-15,0-1 1 16,-4-5 0-16,10 1 0 16,-5-6 0-16,0-4 0 15,4 1-1-15,-4-4 0 16,2 1-1-16,3 1-2 16,1-3-1-16,2-1 0 15,7 3-1-15,3 1 1 16,1-1 0-16,2 5 0 0,4 5 0 15,-1-3 0-15,0 6-2 16,3 2-3-16,0 3-3 16,0-2-2-16,0 0 0 15,5 11 2-15,2 7 1 16,45 28 3-16,-23-17 0 16,1-6 1-16,-6-5 0 15,3 3 1-15,-2-6-1 16,2 0 1-16,4 0 0 15,-3-3 1-15,0-4 0 16,0-2 2-16,1 0 0 0,-3-3-1 16,1-2 2-16,1-3-2 15,2 1 1-15,-1-3-1 16,0-1 1-16,-7 0 0 16,-3-2 1-16,6 0 0 15,-6-4 1-15,1 0 0 16,8-2 0-16,-19-5 1 15,4-3-1-15,-1-1-1 16,-6 6 0-16,8 4-3 16,-1 1 0-16,-5 4-1 15,-4 1-2-15,1 6 0 16,-3-5 0-16,4 13 0 16,-5-2 2-16,-1-4 0 15,5 15 0-15,-7-9 0 0,1 2 0 16,-7 6 0-16,-2-3 0 15,1 3 1-15,-3 2 1 16,-3-6 0-16,-2 1 1 16,-5-2 0-16,-4-1 0 15,-1 2 1-15,-1-3 0 16,-5 1 0-16,-3 1 1 16,-6-6 0-16,0 2 0 15,0-4 0-15,3-1 1 0,-3-2 0 16,8 0 0-16,1-5 0 15,0-3 1-15,13-5-2 16,-14-1 0-16,14-4-3 16,3 2 0-16,-2-3-1 15,15 3 0-15,-6 4-1 16,1-4-1-16,0 6 0 16,-2-2 0-16,-1-1 1 15,2 4-1-15,4 2 0 16,0 0-1-16,5 5-1 15,-3-3-2-15,4 5-3 16,0 0-1-16,0 0-1 16,0 0 1-16,12 2 2 15,4 17 1-15,30 29 2 16,-25-26 0-16,-5 2 2 16,2-2 0-16,4-2 1 15,-2-1 1-15,5-1 0 0,1-2 0 16,-5-3 0-16,4 1 0 15,3-7 2-15,-2-2-1 16,2-3 1-16,-1-2 1 16,4-4-2-16,1 0 2 15,7-3-1-15,-3-5 1 16,-8 2 0-16,-3 3 1 0,-4-6 1 16,-2 1 0-16,3-5-1 15,0-4 1-15,-6 3-1 16,-2-2-1-16,0-3-1 15,1 4-1-15,-3 0-1 16,2 6 0-16,-7-2 0 16,-1 2-1-16,0 8 1 15,-2-5 0-15,0 10 0 16,-1-2 0-16,-2 3-1 16,-1-1 0-16,-1 0-1 15,0 0 0-15,0 0 0 16,-1 3 1-16,-9 15 0 15,-19 28 1-15,9-27 0 16,2 3 0-16,-2 2 0 16,-5-2 0-16,10 2 0 15,-1-7 1-15,-7 0 1 16,6 0-1-16,-12-4 2 0,-8 1 1 16,7-3 1-16,-7-1 1 15,2-4 1-15,2 0-1 16,-8-6 0-16,2-1 1 15,0-11-2-15,1 0 1 16,13-4-2-16,-8-1-2 16,6 6-2-16,-1 0 0 15,6 4 0-15,4 3-2 16,2 0 1-16,8 0 0 16,-7-1 1-16,8-1-1 0,3 1 1 15,-2-2-1-15,7 3-1 16,0 0 0-16,4-1-1 15,-2-1-1-15,4 3 0 16,2-1-2-16,3 4-2 16,4 4 0-16,7 5-1 15,-2 1 2-15,2 3 3 16,-1-1 0-16,-3-1 1 16,4 0 1-16,-5-1 1 15,8 4 0-15,0-1 2 16,0 2 0-16,8-5 2 15,-10-3-1-15,4-3 0 16,1 1 2-16,-1-5-2 16,4 0 1-16,5 0-2 15,2-1 0-15,-5 0 0 0,9 2-1 16,-12-1 2-16,-5-3 0 16,4-2 1-16,-14-4 1 15,3-3 0-15,-2-4 1 16,-1 2 1-16,3-2 1 15,-4-1 0-15,0 0 2 16,-6-3 2-16,-5-5 1 16,0 7 0-16,-2-2-3 15,2 8-5-15,-3 3-3 0,1 4-2 16,-1 5-1-16,0 2 0 16,-1-2-1-16,0 0 2 15,0 0 1-15,0 9 1 16,-2 6 0-16,-4 25 0 15,1-30 0-15,1 4 1 16,-2-1 1-16,0 1 2 16,-1-1-5-16,-1-3-44 15,4 2-36-15,5 7-101 16,3 0 108-16</inkml:trace>
  <inkml:trace contextRef="#ctx0" brushRef="#br0" timeOffset="-27425.79">1732 11605 729 0,'-4'-6'269'16,"4"-3"-209"-16,8 1-40 15,6 0-5-15,13-4-5 16,5-1-5-16,17-3-2 16,4-3-2-16,11-2-1 15,5 4-1-15,1-2-1 16,5 2-1-16,17 2-1 15,5 2 1-15,15-3 0 16,4 2 1-16,14-1 1 16,4-1 2-16,8 5 9 15,11-2 5-15,9 1 12 16,-1-3 5-16,15 4 1 16,0 1-1-16,-3 0-11 15,11 5-6-15,-9-5-10 16,-2 4-4-16,2-1 4 15,-8 0 9-15,4 2 19 0,-6 1 11 16,-14 1 9-16,-3 1-3 16,-20 5-2-16,-8 1-5 15,-17 2-6-15,-11-1-5 16,-25-5-11-16,-6 5-5 16,-19 2-3-16,-15-2-2 0,-23-3 3 15,-10-3 0-15,-28 0-3 16,-7 5-1-16,-21 9-6 15,-15-1-1-15,-25-2-2 16,-14-2 0-16,-18 3-1 16,-10 1 1-16,-23 5 0 15,-8 1 0-15,-7-1 0 16,-21 1 1-16,0-3 2 16,-5 5 0-16,-8-4 1 15,15 2 0-15,4-1-1 16,5 0 1-16,2-2-3 15,15 2 1-15,6-2-1 16,11-2 0-16,31-2 0 16,5-6 0-16,31 0 1 15,11-4 0-15,23-2 1 16,12 0 0-16,28 2-2 16,13-1-2-16,28 1 0 15,16 2-1-15,21-5 0 0,21 2 1 16,24-5 0-16,21 0 0 15,32-4 0-15,3-4 0 16,31 1 0-16,0-3 1 16,23 3 0-16,10 1 1 15,3 1 0-15,-5 3-1 16,8 0 3-16,-6-1 1 0,7 3 3 16,9-4 3-16,-22 2 0 15,2-2 0-15,-24 0-4 16,-12 2-1-16,-22-4-1 15,-15 0 0-15,-23 2 3 16,-16-2 0-16,-28 5 3 16,-10 1 0-16,-32 2 1 15,-17-3 2-15,-18 0 4 16,-12-2 0-16,-14 0-3 16,-9-1-4-16,-26-2-8 15,-14 3-1-15,-30-5-2 16,-7 6-1-16,-20 5-1 15,-14-1-1-15,-18 14-5 16,-16 2-14-16,-30 10-84 16,-16 8-65-16,-38 8 102 15</inkml:trace>
  <inkml:trace contextRef="#ctx0" brushRef="#br0" timeOffset="-24004.49">1839 13261 591 0,'-23'-7'262'0,"-5"7"-110"15,-1 2-13-15,1 13 7 16,-3 10-22-16,-4 15-30 16,1 6-10-16,-1 16-28 15,3 10-8-15,2 14-21 16,-4 7-4-16,2 4-9 16,-8-3-2-16,14 4 12 15,4-3 9-15,11 10 14 16,8 1 7-16,3 7-6 15,2 3-7-15,9 2-7 16,0-1-4-16,8-3-5 16,-4-11-5-16,6-11-5 15,4-1-4-15,-6-17-5 16,3 3 3-16,2-7 2 16,-4-5 4-16,8-4 6 15,-3-7 1-15,-6-11 0 0,-5-11-2 16,2-6 4-16,2 4 1 15,-4-8 3-15,2 6 0 16,-5-7-5-16,-2-4-3 16,-3-6 0-16,-3-1 4 15,-2-4 12-15,-2-3 8 16,-5-6 10-16,-6-4 1 16,-7-11-8-16,-4-6-9 0,-4-7-15 15,-2-5-5-15,0-4-10 16,-1 0-1-16,-4-1-3 15,11 3 0-15,-1-5 1 16,0 2-2-16,6-9 0 16,-7-11-2-16,2-3 0 15,2-10-1-15,-1-10 1 16,-2-1-1-16,8-13 0 16,2 0 0-16,6 6-2 15,9 9 0-15,6 15-2 16,3 4 1-16,8 6 1 15,4-5-1-15,14-4 1 16,6-4-1-16,2-11 0 16,8-5 0-16,-2-8 0 15,1 3 1-15,-2 11 0 16,-2 12 1-16,-8 18 1 0,-2 3 0 16,-5 11 1-1,-3-2 0-15,-4 3 0 0,0 2 0 16,0-1 0-16,-5 1 1 15,-5 5 1-15,-11-1 1 16,-14 2 1-16,2 5 1 16,-13 3-1-16,-1 5 1 15,-2 8-2-15,-4 6-2 16,-3 9-2-16,0 8 0 0,-1 17-1 16,-4 2 0-16,5 12-1 15,3 7 1-15,2 7 0 16,9 3-1-16,-6 5 1 15,2 2 1-15,2 4-2 16,-2 5 0-16,13 12 0 16,-5 3-1-16,-3 6 2 15,13 0 0-15,-6-1 0 16,9-3 1-16,11-4-1 16,-5 2 0-16,6-9 1 15,-2 2 0-15,0-1 1 16,6-1-1-16,-7 0 1 15,7 1-1-15,-13-5 0 16,1-2 1-16,8-5-1 16,-8-6 1-16,13-12-1 15,-7 2 1-15,-1-10 1 0,4 3 0 16,-2-1 0-16,0-11 0 16,0-6-1-16,-1-4 1 15,-3-8 1-15,-2-1 1 16,-5 0 1-16,-2-9 1 15,-5 1 2-15,-1-4 4 16,-4-9 13-16,0-4 3 16,-5-11 3-16,-2-8-3 0,1-12-13 15,-4-8-5 1,9-9-5-16,-7-12-3 0,0 2-1 16,2-3 0-16,-12-6-1 15,13 10 0-15,3-21 0 16,0-7-1-16,1-5 1 15,-2-11 0-15,0-6 0 16,-4-4 1-16,14-3-1 16,2-3 0-16,8 8-1 15,8 7 0-15,5 13-1 16,0 5 0-16,6 9 1 16,-2 3 1-16,5-1-1 15,-2-1 1-15,-4-5-2 16,6 2-1-16,-11-1-1 15,6 5-1-15,-7 14-2 16,4 6 2-16,-4 15 0 16,0 6 0-16,0 11 1 0,-5 0 1 15,-1 5 2-15,2 6 1 16,-4 0-1-16,-4-2 1 16,-2 10 0-16,-2-4 1 15,-5 8-3-15,-1 8-2 16,-5 11-3-16,-2 12-1 15,-3 22 1-15,0 12 1 16,2 20 2-16,-3 6 1 0,1 11 1 16,4 0 1-1,1 10-1-15,7 5 0 0,2 10 0 16,-4 3 2-16,7 4-1 16,-5-5 1-16,6-2 2 15,3-5-1-15,-2-17 2 16,4-4-2-16,-1-18 0 15,0-8 0-15,-2-7 0 16,8-4 0-16,-5-4 1 16,5 0 0-16,2-3-1 15,3-5 2-15,5-10-2 16,3-4-28-16,9-11-273 16,3 1 218-16</inkml:trace>
  <inkml:trace contextRef="#ctx0" brushRef="#br0" timeOffset="-20160.29">10849 14377 983 0,'-13'-6'384'0,"3"-3"-226"16,5 0-39-16,5-6-10 15,4 0 17-15,15-1-24 16,13-6 3-16,27 5-17 16,10-1-14-16,18 2-13 15,6 4-11-15,14 1-19 0,4 10-7 16,4 6-9-16,0 2-5 15,-7 9-4-15,-2-6-1 16,-11 4 5-16,-7 4-26 16,-28-1-120-16,-20 4-76 15,-31 5 116-15</inkml:trace>
  <inkml:trace contextRef="#ctx0" brushRef="#br0" timeOffset="-19050.52">8045 15679 920 0,'-44'10'361'16,"16"1"-227"-16,3 1-7 15,8-1 21-15,1-1-6 16,8 4-20-16,5 2-9 16,10-1-26-16,9 4-22 15,18-5-25-15,11-5-8 16,29-6-6-16,12-5-4 16,12-6-10-16,13-1 4 15,24-7 10-15,11-2 1 0,34-3 8 16,-2-2-3-16,-1-1-10 15,13 10-1-15,-14 3-6 16,-5 8-4-16,-3 12-5 16,-21-9-1-16,-13 7 0 15,-10-2-1-15,-19 2 0 16,-11 2 1-16,-28-3 0 16,-17 1 1-16,-38-7 13 15,-13 2 7-15,-25 3 8 16,-18-4 1-16,-29 3-8 15,-12 1-7-15,-17-6-8 16,2-2-2-16,-17-5-4 16,-6-1-2-16,-7 9-2 15,-22 0 0-15,-6 12-2 16,-10 1 1-16,-20 4 0 0,6-1-1 16,8 0 1-16,6 2 0 15,24-3 0-15,12 1 0 16,0-9 0-16,11 1 0 15,14-8 0-15,12 0 0 16,40 0-1-16,10-5 1 16,24-1 2-16,8-2 0 15,16-1-3-15,11 0-1 0,26 3-7 16,17 3 0-16,41 2 2 16,16 2 2-16,33 0 3 15,23-2 0-15,12 0 1 16,6-4 0-16,13 1 0 15,-12 1-1-15,-7 3 1 16,-9 4 0-16,-36 2 0 16,-12 0 0-16,-28 0 1 15,-4-2 1-15,-23 0 2 16,-13 0 2-16,-24-4 9 16,-24-5 7-16,-27-5 6 15,-18-4 4-15,-32-7-7 16,-11 3-5-16,-16-10-8 15,-13 1-4-15,-15 7-5 16,-8-2-2-16,-4 24-1 16,-4 3 0-16,0 6 0 15,9 6-1-15,-1 0 1 0,10-2 0 16,17 2 0-16,4-3 0 16,22-4 1-16,17 4-1 15,20-5 0-15,9-3-1 16,30 2-7-16,3-4 0 15,35-4 9-15,23-4-17 16,46-11-68-16,32-11 0 16,34-14 34-16</inkml:trace>
  <inkml:trace contextRef="#ctx0" brushRef="#br0" timeOffset="-18397.62">11319 14313 260 0,'-33'-21'106'15,"-5"6"-8"-15,-2 1 4 16,-13-4 55-16,1 11 41 16,-10 8 14-16,-6 2 6 15,17 10-24-15,-3-3-27 16,28-2-59-16,9-2-28 15,18 3-43-15,13-5-11 16,27 0 6-16,22 0 12 0,27-4 8 16,13-1 0-16,-6-4-12 31,-49 1-4-31,0 2-1 0,142-13 3 16,3-3 11-16,-9 3 0 0,-102 8 3 15,-16 6-4-15,-43 1 10 16,-20 0 2-16,-40 4-10 15,-31-2-4-15,-49 14-28 16,-20 8-7-16,-44 10-5 16,-4 9-2-16,1 0 12 15,13 2 7-15,51-7 5 16,25-7 1-16,50-18-10 16,25-6-6-16,40-21-4 15,21-10 2-15,46-7 7 16,21-4 4-16,11 0 4 15,28 3-2-15,11 4-10 16,-3-4-4-16,13 11-4 16,-20 3 4-16,-26 7-38 0,-14 6-27 15,-29 8 24-15,-9 8-685 16,-29 13 541-16</inkml:trace>
  <inkml:trace contextRef="#ctx0" brushRef="#br0" timeOffset="-15524.22">20704 13275 962 0,'3'-6'380'16,"0"-1"-255"-16,13 15-58 15,-7 0-2-15,5 11 4 16,1 10-4-16,8 12-5 0,4 20-8 16,5 27-19-16,7 14-1 15,5 31 32-15,-2 9 22 16,1 11 45-16,-7 1 17 16,-22-2 6-16,-4-10-10 15,-29-8-28-15,-16-5-12 16,-23-8-29-16,-14 0-15 15,-14-13-23-15,-2-6-10 16,-10-23-11-16,4-18-2 0,12-27-35 16,8-20-27-16,29-25-64 15,11-11 360-15,26-15-207 16</inkml:trace>
  <inkml:trace contextRef="#ctx0" brushRef="#br0" timeOffset="-10896.21">21212 13826 626 0,'-26'1'377'16,"6"2"-66"-16,1-3-62 16,1 0-12-16,7-1-44 15,-2-1-20-15,11 0-40 16,9-3-16-16,5-6-39 15,9 0-15-15,16-5-26 16,-1 2-14-16,15 1-14 16,2-5-3-16,5 4-2 15,8 0-21-15,7 4-91 0,-2 7-88 16,-14-6 115-16</inkml:trace>
  <inkml:trace contextRef="#ctx0" brushRef="#br0" timeOffset="-10228.19">22055 13166 872 0,'0'-8'378'0,"4"15"-170"15,-4-4-50-15,10 21 7 16,-2 9-26-16,-3 8-37 15,8 14-7-15,-5 11-13 16,-6 2-2-16,6 5-4 16,-5-3-3-16,0-6-20 15,0-14-8-15,0-9-8 16,-5-13-2-16,1-15 4 16,-2-4 1-16,-5-19-3 15,11-1-5-15,-3-16-6 16,1-4-6-16,2-10-5 15,-6-11-4-15,6 4-7 16,8-1-2-16,1 8-2 16,11 8 0-16,1 7 0 0,-2 2 0 15,8 5 0-15,-5 2 0 16,3 3 0-16,2 5 0 16,3 5 0-16,4 4 0 15,8 0 0-15,-4 0-1 16,0 0 1-16,-2-5 0 15,1-5 0-15,4-1 1 16,2-7 5-16,-3-5 3 16,-5-1 13-16,-7-4 8 0,-13 3 21 15,-7 7 16-15,-17 7 12 16,-7 2 0-16,-13 17-9 16,-5 4-10-16,-4 14-7 15,-4 1-1-15,5 5-6 16,7 3-4-16,9-3-15 15,14 5-7-15,7-6-10 16,8-2-3-16,11 1-2 16,-4-4-1-16,8-2-1 15,-3-4 0-15,-5-11-6 16,4-3-18-16,-2-7-50 16,-3-2-37-16,-3-6-80 15,0-2-17-15,-5-4 405 16,2-4-192-16</inkml:trace>
  <inkml:trace contextRef="#ctx0" brushRef="#br0" timeOffset="-10024.26">22960 13327 720 0,'0'-10'375'0,"0"2"-151"15,-9 2-40-15,4 6-8 16,-8 6-47-16,-8 4-12 15,-6 6-15-15,-5-2-13 0,-4 0-37 16,2 0-15-16,3-7-18 16,5-5 8-16,6-9-120 15,8-4 561-15,12 1-374 16</inkml:trace>
  <inkml:trace contextRef="#ctx0" brushRef="#br0" timeOffset="-9577.27">23033 13280 993 0,'5'44'493'15,"-1"-2"-192"-15,3 11-106 16,-4 2 20-16,-3 0-71 16,0 3-29-16,-2-7 8 15,2-2-43-15,-3-10-3 16,-8-4-4-16,0-8-21 0,1-6-8 15,8-12-15-15,-3-7-7 16,5-17-8-16,1-12-3 16,11-18-7-16,6-9-2 15,0-20-1-15,10-4-1 16,1 2-1-16,6 4-1 16,5 20 0-16,-6 14 0 15,-1 17 1-15,-4 7 1 0,-1 10 0 16,1-2 0-16,3 6 0 15,-6 2 1-15,-1 7 8 16,-3 6 14-16,-22 8 30 16,-3 7 13-16,-21 8 9 15,-10 2-10-15,-2 7-26 16,-6-2-12-16,8-3-15 16,4-8-5-16,5-16-1 15,8-4-8-15,2-19-41 16,2-9-34-16,3-11-69 15,0-11-82-15,14-2 148 16</inkml:trace>
  <inkml:trace contextRef="#ctx0" brushRef="#br0" timeOffset="-8949.79">23587 13204 742 0,'29'-2'342'0,"-2"1"-90"0,1-2-51 15,-7 1 6-15,-2 0-20 16,-10 2-27-16,-5 4-4 16,-7 8 11-16,-6 3 3 15,-9 12-10-15,-9 5-6 16,-3 7-22-16,-2-1-16 16,11-1-44-16,7 0-23 15,15-5-34-15,3-6-7 0,7-7-6 16,1-9-2-16,0-10-6 15,5-6-21-15,2-8-44 16,3 0-19-16,-2-4-16 16,-6 2 16-16,-8-2 44 15,-6 2 19-15,-7 0 23 16,2 0 4-16,-3-1 2 16,3 4 0-16,2-2-2 15,3 1 0-15,7 4-20 16,5 0-37-16,3-1-108 15,4 0-63-15,8-4-98 16,3 0-23-16,5-3 96 16,-1-1 65-16,-11 9 209 15,-6 3 120-15,-16 17 128 16,-4 9 45-16,-11 6-20 0,-8 3-37 16,1 3-81-16,-2-1-37 15,9-2-59-15,2-3-22 16,8-6-29-16,4-5-11 15,4-5-10-15,4-3-1 16,1-2 4-16,3-3 7 16,-2-1 12-16,-2-4 2 15,1 2 5-15,-6 1 0 16,-2 3 4-16,-1 3 3 0,-1-5-2 16,0 0-7-16,0 0-18 15,0 0-5-15,0 0-2 16,1 0-16-16,0-1 9 15,18-2 168-15,57-50-136 16</inkml:trace>
  <inkml:trace contextRef="#ctx0" brushRef="#br0" timeOffset="-8666.69">24157 12858 1424 0,'-10'-23'583'0,"10"15"-349"16,1-2-89-16,3 3-21 15,2 5-60-15,1 4-50 16,-2 11-7-16,-5 17-7 16,-4 8 0-16,-5 26-6 15,-9 9-13-15,-3 14-24 16,-3-4-2-16,8-13 4 0,2-12 15 16,4-23 24-16,7-5 6 15,3-12 19-15,5-7 19 16,7-8 8-16,-1-4-4 15,1-5-15-15,4-1-18 16,3 0-4-16,5 1-3 16,-2 3-11-16,-2 1-11 15,-7 7 9-15</inkml:trace>
  <inkml:trace contextRef="#ctx0" brushRef="#br0" timeOffset="-8078.31">22147 14309 692 0,'-24'0'327'0,"3"11"-21"16,-4 5-169-16,-14 6 31 16,-6 3 29-16,-1 4-30 15,10-3-7-15,17-8-62 16,14-5-28-16,22-11-22 15,10-3-9-15,20 0-8 16,-2-2-3-16,-5 6-4 16,1 5 0-16,-18 11 6 15,-3 5 14-15,-8 8 25 16,-12 1 5-16,-13 1-1 16,-3 2-13-16,-5-6-31 15,-2-3-10-15,2-7-6 16,-7-7-18-16,4-13-84 15,-5-10-311-15,1-21 271 16</inkml:trace>
  <inkml:trace contextRef="#ctx0" brushRef="#br0" timeOffset="-7689.89">22247 14036 1187 0,'29'-33'436'16,"3"13"-328"-16,-3 8 10 15,-7 21 63-15,-2 17-11 16,-9 14-15-16,-7 13-11 0,-5 10-27 16,-6 3-14-16,-2 9-25 15,-5 1-9-15,-2-5-14 16,0-2-5-16,4-12-7 16,4-12-8-16,8-18-14 15,8-8-4-15,5-20-5 16,3-7 0-16,9-11-1 15,2-14-1-15,-2-12-4 16,10-6-1-16,-6-6-2 16,4 7-1-16,-2 8 1 15,-13 8 1-15,1 17 2 16,-6 6 1-16,-1 20 5 16,-2 8 1-16,-9 15 1 15,-5 5 0-15,-1 9-4 16,0 2-2-16,5-6 3 15,3 0-20-15,5-16-31 16,5-5-3-16,9-17 13 16</inkml:trace>
  <inkml:trace contextRef="#ctx0" brushRef="#br0" timeOffset="-7367.91">22871 14376 1230 0,'5'-11'554'16,"-7"13"-223"-16,-1 8-130 0,-10 13-17 15,-3 11-35-15,-4 12-27 16,2 4-7-16,5 4-23 16,4-5-11-16,6-15-32 15,9-6-17-15,6-12-19 16,7-9-3-16,9-12 0 16,2-9 0-16,7-18 0 15,-4-4 0-15,-7-7-4 16,-5-1-1-16,-7 6 13 15,-7 5 13-15,-1 18 22 16,1 7 9-16,-13 14-7 16,3 11-12-16,-15 4-21 15,1 2-8-15,5 1-9 16,3-1 5-16,17 3-39 16,-4-4-7-16,4-4 178 15,21-2-128-15</inkml:trace>
  <inkml:trace contextRef="#ctx0" brushRef="#br0" timeOffset="-7084.42">23646 13908 1176 0,'8'-49'501'15,"3"14"-206"-15,-4 9-89 16,-11 10 42-16,-4 10-31 0,-8 16-55 15,-5 7-22-15,-2 20-36 16,-6 13-7-16,-7 21-26 16,1 12-13-16,-2 13-27 15,-2 3-8-15,9 1-9 16,-2-1-4-16,9-9-5 16,9-10 1-16,8-17-46 15,6-11-55-15,6-11-23 16,3-6-32-16,9-18-575 15,1-9 540-15</inkml:trace>
  <inkml:trace contextRef="#ctx0" brushRef="#br0" timeOffset="-6688.14">23911 13828 1477 0,'-34'19'648'0,"-7"7"-375"15,2 10-64-15,8 10-15 16,4 14-86-16,4 8-30 16,3 6-43-16,1 2-15 15,-1-5-12-15,4 0-2 16,2-3-3-16,-2 0-33 16,0-11-107-16,2 2-102 15,-15-8-188-15,-2-6-18 0,-14-6 88 16,-6-9 99-16,2-14 212 15,2-5 88-15,10-9 96 16,1-11 50-16,14-8 46 16,7-6-22-16,17-2-58 15,6-8-40-15,16-2-42 16,8-1-10-16,13-7-19 16,9 10-9-16,3-4-23 15,1 3-6-15,-6-3-3 16,-1-1-27-16,-1 7-83 15,-3-1-43-15,3 7-153 16,-2-4-92-16,8 8 258 16</inkml:trace>
  <inkml:trace contextRef="#ctx0" brushRef="#br0" timeOffset="-6260.64">24119 14043 810 0,'27'-47'425'0,"-3"-1"-127"0,1-2-13 16,-8 8-61-16,-6 10-17 15,-14 12-8-15,-13 13 8 16,-22 21-5-16,-4 11-17 16,-13 27-37-16,-6 13-21 15,-2 17-40-15,-3 0-18 16,13 4-28-16,14-1-12 0,22-6-19 16,17 3-6-16,24-13-4 15,15-6 0-15,20-19-1 16,4-7 0-16,8-26-2 15,3-12 2-15,6-23 0 16,8-15 0-16,-2-20 1 16,-2-6 3-16,-24-3 2 15,-23-2 2-15,-26 17 7 16,-16 8 8-16,-24 16 17 16,-9 13 7-16,-27 21 9 15,-8 8 0-15,-8 22-2 16,9 9-5-16,27 7-14 15,19 5-9-15,28 0-16 16,13-2-3-16,25-6-4 16,9-3 0-16,23-12 0 15,1-10-1-15,-2-9-51 16,-1-8 12-16,-10-16-282 16,3-9 218-16</inkml:trace>
  <inkml:trace contextRef="#ctx0" brushRef="#br0" timeOffset="31773.14">11166 14371 291 0,'-10'-13'222'0,"-5"1"17"15,0 0-69-15,-5 1-26 0,-6 0-54 16,0-1-20-16,-7 2-11 16,5 3 0-16,3 2 6 15,-1 5 11-15,8 3 16 16,-2 3 3-16,6-1 4 15,6 2-14-15,8-6-42 16,1-1-13-16,10-3-14 16,5-5 0-16,8 3 1 15,9-3 15-15,6 5 18 16,4 4 3-16,3 3 6 16,-1 9-15-16,5 3-17 15,5 0-6-15,15 0-3 16,10-3-1-16,4-8 2 15,5-3-2-15,-3-7 8 16,-7-7 6-16,11-8 10 16,-5-4 2-16,-8-5-5 15,-4 2-2-15,-26 0-2 0,-4 8 0 16,-17 7-6-16,-7 4-4 16,-8 8-1-16,-4 1-3 15,-4 8-53-15,2 0 383 16,-2 11-276-16</inkml:trace>
  <inkml:trace contextRef="#ctx0" brushRef="#br0" timeOffset="103401.65">19876 12790 76 0,'4'-3'75'0,"0"-2"19"16,1-2-10-16,9 10-36 15,-3-3-14-15,2 0-15 16,4 2-2-16,2-13 7 15,4 1 5-15,6 2 1 16,2 2 0-16,1 0-10 16,-2 1-5-16,0-3-9 15,-3 0-2-15,5 8-4 16,1 0 0-16,1 1-1 16,-2 3 1-16,-1-1 20 15,2 3 11-15,2 3 21 0,5 1 7 16,7 0-2-16,6-2-4 15,4-4-13-15,0-2-6 16,-10-7-13-16,-1 4-5 16,-2-3-8-16,2 7-3 15,1-1-1-15,-4-2-2 16,3 2-1-16,6-3 1 0,-2-2-1 16,3 6 1-16,3-9 3 15,-8-4 3-15,8 6 3 16,-1-10 0-16,-2 6-2 15,2 4-1-15,0 4-2 16,-4 2-1-16,-5 2-1 16,-1 3 0-16,-8-13-2 15,1 9 0-15,-6-7-1 16,3 1 1-16,-3 3 14 16,-2-4 8-16,-2 3 13 15,-5-5 3-15,1 6-4 16,-4-5-5-16,-7 1-8 15,0 4-2-15,-8-4-4 16,-4 2-1-16,2 4-1 16,-3-2 0-16,0 0-1 15,0 0 0-15,-1 0-4 16,0 0 0-16,0 0-1 16,0 0-2-16,0 0-2 15,-2 0-5-15,0 0-122 0,2 0-198 16,-3 5 209-16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38:48.18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7253 686 1006 0,'5'-1'87'0,"-3"1"74"16,-2 0-3-16,-2 2-29 0,2-2-17 16,-1 0-10-16,1 0-2 15,3 19-16-15,3 36-10 16,-4-12-15-16,-4 9-8 16,-1 24-6-16,-1 4-4 15,-2 13-3-15,1 15-1 16,-5-4-2-16,6 2 2 15,0-11-2-15,-1-8-5 0,10-16-11 16,-1-8-6-16,2-15-7 16,6-5-1-16,-10-13 1 15,2-6-7-15,-4-8-63 16,-5-10-58-16,8-2-196 16,-2-6 196-16</inkml:trace>
  <inkml:trace contextRef="#ctx0" brushRef="#br0" timeOffset="199.46">7217 1577 743 0,'21'-4'420'16,"11"-2"-156"-16,25-16-10 15,1-6-29-15,17-6-96 16,6 6-31-16,-6 3-50 0,3-5-17 15,-13 9-22-15,-12-3-11 16,-7 2-107-16,-9 6-97 16,-7-6 125-16</inkml:trace>
  <inkml:trace contextRef="#ctx0" brushRef="#br0" timeOffset="462.98">8028 664 890 0,'-15'-6'410'0,"-7"23"-35"15,8 15-182-15,7 22-3 16,3 6-18-16,4 12-89 16,1 16-7-16,-2 7 1 15,0 8-6-15,1 10-24 16,-2-8-11-16,0-13-22 15,-1-9-5-15,2-17-10 16,1-8-31-16,2-16-92 16,2-7-64-16,-2-13-290 15,2-7 306-15</inkml:trace>
  <inkml:trace contextRef="#ctx0" brushRef="#br0" timeOffset="679.55">8259 1002 1349 0,'58'-31'561'16,"4"-5"-382"-16,-2 1 6 16,15 6-91-16,-1 3-50 0,-2 6-37 15,-3 5-2-15,-4 4-7 16,-10 2-18-1,-5 5-105-15,-7 2-123 0,-14 2 153 16</inkml:trace>
  <inkml:trace contextRef="#ctx0" brushRef="#br0" timeOffset="918.12">8911 738 1460 0,'-50'114'581'0,"26"-30"-415"16,2 5-3-16,6-3-28 16,1 4-67-16,9-10-50 15,4-8-8-15,5-6 3 0,3-12-27 16,7-8-119-16,6-4 53 15,6-15 16-15</inkml:trace>
  <inkml:trace contextRef="#ctx0" brushRef="#br0" timeOffset="1156.98">9329 697 1408 0,'-33'29'538'0,"14"30"-345"15,3 7-62-15,13 17 30 16,4 1-56-16,1-2-79 16,5 5-8-16,5-16-7 15,-1-1 8-15,6-16-70 16,1-9-61-16,-2-9 74 15</inkml:trace>
  <inkml:trace contextRef="#ctx0" brushRef="#br0" timeOffset="1382.26">9072 818 1143 0,'19'-21'490'16,"1"-2"-292"-16,8-3-28 16,21 1 4-16,1-1-76 15,4 2-51-15,8 5-8 0,-3 8-26 16,-4 2-49-16,5 9 29 16,-4 9-5-16</inkml:trace>
  <inkml:trace contextRef="#ctx0" brushRef="#br0" timeOffset="1846.01">9867 797 872 0,'0'58'431'0,"8"14"-103"16,5 6-82-16,10 1 33 15,0 6-76-15,1 1-95 16,0-4-2-16,-6-13-47 16,-2-9-11-16,-8-23-12 15,-7-7-2-15,0-16 0 0,-1-9-3 16,-5-11-6-16,-4-21-4 16,-3-20-12-16,-4-16-6 15,3-35-9-15,1-18-8 16,5-17-7-16,7-1-2 15,10 23 3-15,13 25 1 16,7 29 0-16,0 18 3 16,9 13 8-16,-6-4 5 15,4 13 13-15,10 3 3 16,-5 11 2-16,2 16 1 0,-6 22 2 16,-9 6 2-16,-13 29 4 15,-7 3 2-15,-11-3 2 16,-23 0-4-16,-18-8-5 15,-11-8-3-15,-14-5-21 16,4-9-23-16,-8-15-55 16,2-5-21-16</inkml:trace>
  <inkml:trace contextRef="#ctx0" brushRef="#br0" timeOffset="2969.53">1245 2109 542 0,'-8'-8'309'0,"8"10"-23"16,0 6-53-16,3 15-53 16,3 16-17-16,-2 32-38 15,0 18-15-15,-4 19-26 16,-2 1-14-16,-1-3-26 15,0-9-16-15,2-11-17 16,1-5-4-16,0-19-7 0,1-11-21 16,-1-12-107-16,0-6-89 15,-3-16 126-15</inkml:trace>
  <inkml:trace contextRef="#ctx0" brushRef="#br0" timeOffset="3145.28">1181 2704 471 0,'24'-19'289'0,"2"1"-61"0,18 5-7 16,8-3-19-16,14 5-52 15,10 0-21-15,1-4-51 16,-2 3-22-16,-5-3-26 16,0-1-12-16,8 6-29 15,-5-5-71-15,6 2 58 16</inkml:trace>
  <inkml:trace contextRef="#ctx0" brushRef="#br0" timeOffset="3362.82">2025 2106 1267 0,'-27'17'515'16,"4"15"-333"-16,-5 10 9 15,3 16-74-15,-1 3-33 16,7 12-52-16,6-1-17 16,8 1-11-16,5 3 0 15,0-3-4-15,7 0-55 16,6-10-338-16,3-2 280 16</inkml:trace>
  <inkml:trace contextRef="#ctx0" brushRef="#br0" timeOffset="3775.09">2214 2611 1223 0,'-6'-9'486'0,"-11"24"-328"16,-2 10-32-16,-1 18 14 15,-1 10-45-15,9 10-32 16,3 0-18-16,12-12-25 15,6-8-4-15,7-17-6 16,4-5-1-16,1-11 2 16,-1-8 2-16,-2-11 4 15,0-5 1-15,-1-11 0 16,6-4-1-16,1-9 9 16,3-5 5-16,-1 0 9 15,5-1 2-15,-6 14-2 16,-1 9-3-16,-3 19-5 0,-11 7 2 15,-1 23 4-15,-4 7 5 16,2 17 9-16,0 3 1 16,-13 6-12-16,-4 2-6 15,-20-2-13-15,-11 2-6 16,-4-7-3-16,-7-7-3 0,11-14-20 16,6-12-43-16,11-23-93 15,6-12-13-15,7-24 82 16</inkml:trace>
  <inkml:trace contextRef="#ctx0" brushRef="#br0" timeOffset="4211.55">2566 2809 1026 0,'11'44'429'0,"1"2"-236"15,0 11 4-15,-1 2-23 16,-1 4-23-16,5 18-35 16,0 5-21-16,0-7-15 15,-2-3-11-15,-5-21-22 16,-2-14-12-16,-3-9-17 0,-1-10 1 16,-2-19 8-16,-1-4 1 15,-4-22-4-15,-3-11-4 16,-2-23-15-16,3-18-4 15,4-24-2-15,6-2-3 16,9 9-8-16,6 11-2 16,11 25-2-16,3 13 1 15,9 12 6-15,2 8 3 16,-4 14 3-16,-2 1 3 0,-11 11 15 16,-6 7 4-16,-8 7 6 15,-1 10 1-15,-14 7-2 16,-5 4-4-16,-15 4-4 15,-15-4-5-15,-3 1-2 16,-7-4-19-16,8-9-87 16,7-7-79-16,8-14 102 15</inkml:trace>
  <inkml:trace contextRef="#ctx0" brushRef="#br0" timeOffset="4640.91">3086 3014 1106 0,'35'-34'519'0,"8"2"-256"15,-13 4-48-15,-7-2-32 16,6 14-39-16,-18-1 0 16,-8 5-7-16,-8 4-5 15,-11 10-27-15,-5 7-21 16,-12 11-30-16,-1 7-7 15,2 5-10-15,-1-5-4 16,14-3-16-16,8-1-9 16,15-11-8-16,12 1-3 15,9-8 0-15,4-7-1 0,-2-5-19 16,-3-1-10-16,-2-9-7 16,-2 4 2-16,-1-2 20 15,-2 4 11-15,-5 9 8 16,-8-7 11-16,-1 16 25 15,2-4 8-15,-1-2 20 16,8 8 1-16,7-9-10 16,5-8-6-16,3 3-20 15,-4-6-11-15,1-3-11 16,-2 2 6-16,7-2-49 16,3-1-31-16,-2 1-114 15,2 4 331-15,1-13-145 16</inkml:trace>
  <inkml:trace contextRef="#ctx0" brushRef="#br0" timeOffset="4876.56">3714 2207 1449 0,'-1'4'545'0,"2"13"-433"16,17 23 10-16,2 14-10 0,19 21-39 16,-7 5-28-16,-7 5-28 15,5 3-4-15,-21 4 252 16,4 3-362-16,3-4 2 16,-9-2 108-16</inkml:trace>
  <inkml:trace contextRef="#ctx0" brushRef="#br0" timeOffset="5400.88">3751 2968 935 0,'17'-16'428'0,"7"1"-195"15,8-1-34-15,8-5-61 16,0-7-45-16,7 6-53 15,-2-6-14-15,0 8-14 16,-1 5 0-16,-3 2 17 0,-1 2 11 16,2 1 19-16,1-2 2 15,-9 0-7-15,-8 4-5 16,-15 2 24-16,-3 5 10 16,-18 6 21-16,-10 6 8 15,-17 18-8-15,-10 2-4 16,4 8-10-16,7 4-7 15,17-12-26-15,9-5-15 16,18-7-23-16,-2-5-9 16,4-2-5-16,2-1-1 15,0-4-3-15,8-3 0 0,5-9-17 16,4-3-28-16,-5-8-81 16,2-3-69-16,-1-1-180 15,-6-2-70-15,0 4 25 16,-3 0 64-16,-9 7 252 15,0 5 151-15,-4 7 173 16,-1-2 51-16,4 2 13 16,-6-1-21-16,0 0-69 15,10 0-37-15,18 1-58 16,29 0-30-16,-14 1-42 16,-5-3-7-16,4-4-30 15,0-5-47-15,-1 0-123 16,5 2 113-16</inkml:trace>
  <inkml:trace contextRef="#ctx0" brushRef="#br0" timeOffset="5582.12">4934 2735 566 0,'6'-17'450'0,"-1"-1"3"16,-5 10-88-16,-12 5-39 16,-16 14-102-16,-6 13-45 15,-27 16-51-15,-1 7-31 16,-1 6-56-16,-1-4-7 0,12-1 136 15,7 0-58-15</inkml:trace>
  <inkml:trace contextRef="#ctx0" brushRef="#br0" timeOffset="6427.07">970 4092 896 0,'0'-1'443'16,"-1"-13"-81"-16,-12-31-92 16,20 23-35-16,9-1-38 15,22 6-95-15,3-3-24 16,12 2-34-16,6 5-11 16,8 1-12-16,11 8-4 0,7 3-8 15,-3-6-2 1,0 5 10-16,-10-6-4 0,-17-1-75 15,-4-1-60-15,-15 2 69 16</inkml:trace>
  <inkml:trace contextRef="#ctx0" brushRef="#br0" timeOffset="6639.06">1470 3731 1317 0,'-21'52'484'0,"6"10"-362"16,12 7-13-16,7 6 0 15,1 0-30-15,2 8-55 16,1 4-14-16,0-2-4 16,5-4 11-16,1-15-59 0,1-9-67 15,-5-17 74-15</inkml:trace>
  <inkml:trace contextRef="#ctx0" brushRef="#br0" timeOffset="7256.91">1716 4295 958 0,'6'40'434'0,"-2"8"-174"16,1 4 22-16,-10-2-40 15,10 0-30-15,-2-7-73 16,-3-11-17-16,1-10-26 16,0-5-17-16,2-15-22 15,4-1-13-15,2-14-12 16,1-11-4-16,6-14-11 16,1-4-2-16,9-4-44 15,5 4-38-15,13 7-114 16,7-1-60-16,13 6-151 15,4-1-68-15,0 0-75 16,4 1 56-16,0 2 325 16,0-2 198-16,-17 6 301 0,-11 1 50 15,-27 9-43-15,-10 4-46 16,-13 4-59-16,-7 5-29 16,-8 6-75-16,-14 8-37 15,-9 17-32-15,-10 8-4 16,1 13-6-16,7 5-3 15,8-5-12-15,13 0-6 16,10-12-16-16,6-8-8 16,15-9-8-16,1-8-1 15,9-10 1-15,-1-3 4 16,2-10 9-16,5-11 3 0,13-11 3 16,9-13 0-16,9-13-5 15,4 1-1-15,-19 0 0 16,-2 11 0-16,-9 22 2 15,-10 9 1-15,-4 16-1 16,-6 9-3-16,-12 14-4 16,1 3-6-16,-6 7-6 15,-3-1-1-15,5-6-23 16,3 1-20-16,6-8 199 16,5 2-658-16,0 6 419 15</inkml:trace>
  <inkml:trace contextRef="#ctx0" brushRef="#br0" timeOffset="7575.09">2637 4270 1231 0,'-2'17'521'16,"-8"10"-322"-16,-1 13 36 15,-4 7-66-15,-1-2-43 16,6-5-58-16,3-5-15 15,7-10-23-15,5-6-11 16,2-14-3-16,4-5 2 16,5-15 3-16,0-9 0 0,7-11-5 15,-2-6-3-15,1-1 11 16,4-2 6-16,6 7 15 16,6 2 7-16,-3 10-7 15,-6 9-5-15,-15 12-12 16,-6 7-7-16,-10 9-10 15,6 12-3-15,-7-1-4 16,-1-1-16-16,6 4 270 16,-12-9-196-16</inkml:trace>
  <inkml:trace contextRef="#ctx0" brushRef="#br0" timeOffset="7904.88">3182 4185 1076 0,'2'-13'498'16,"-1"2"-137"-16,-5 3-153 16,-18 8-7-16,-5 6-56 15,-7 10-80-15,2 2-27 16,10 1-16-16,13 3-6 16,15-4-9-16,7-4-3 15,13 1-3-15,0 0 1 16,0 0 1-16,-3 4 2 15,-4 1-10-15,-1 3 29 16,-4-4 20-16,-3 3 8 16,-9 1 21-16,-6-3-24 0,-8 5-12 15,3-1-10-15,-9-3-9 16,0-3-6-16,-1-7 0 16,-2-3-9-16,10-8-50 15,4-6-35-15,6-6 70 16,5-3-21-16</inkml:trace>
  <inkml:trace contextRef="#ctx0" brushRef="#br0" timeOffset="8458.6">3788 3753 1194 0,'15'-29'458'0,"-9"1"-284"0,-6 7 23 16,-11 6-6-16,-8 3-24 16,-16 7-58-16,0 3-13 15,-6 12-15-15,2 10-11 16,2 15-36-16,4 13-11 16,11 13-10-16,3 4-3 15,13 7-7-15,0-4-1 16,5 0-1-16,1-1 0 0,-1-3 0 15,1-1 6-15,-9-8-38 16,0-4 147-16,-4-2-280 16,-5-8-6-16,-2-3 41 15,-3-3-147-15,4-18 286 16,-2-1 3-16,1-13 4 16,5-6 0-16,0-12-6 15,14-2-5-15,7-8-7 16,2 1-5-16,12 4-2 15,-5 0 2-15,6 1 15 16,10 3 14-16,6-6 19 16,12 2 13-16,4-1 25 15,12-4 9-15,7 0 24 16,-2 1 12-16,4 9 10 16,-19 1-15-16,-20 8-27 15,-5 3-20-15,-10 1-43 16,4 3-2-16,-1-2-11 0,2-4-6 15,2 0-3-15,-3-8 1 16,6-3-44-16,1-1-57 16,12 0 293-16,4 4-187 15</inkml:trace>
  <inkml:trace contextRef="#ctx0" brushRef="#br0" timeOffset="9521.49">1260 5319 914 0,'-5'17'385'0,"2"14"-221"16,4 19-57-16,4 4 7 16,0 21-28-16,2 0-12 15,-1 15-12-15,1 2-4 16,-1-7-8-16,2-6-3 0,-4-20-12 16,-2-12-2-16,-5-17-3 15,-3-11 1-15,-3-15 29 16,0-8 4-16,1-22 8 15,-5-11-4-15,-1-26-28 16,-4-17-5-16,-4-26-12 16,5-7-2-16,12-2-14 15,9 8-7-15,23 23-5 16,3 11-1-16,23 19 2 16,6 12 1-16,10 13 3 15,1 11 1-15,-13 15 0 16,-7 7 1-16,-12 21 2 15,-5 7 3-15,-13 16 15 16,-8 11 9-16,-20 4 17 16,-12 3 3-16,-15-3-8 15,-3-4-7-15,-11-11-14 16,4-5-2-16,-2-18-2 0,-2-10-17 16,8-19-64-16,2-13-30 15,14-10-15-15,8-8 48 16</inkml:trace>
  <inkml:trace contextRef="#ctx0" brushRef="#br0" timeOffset="10017.15">1956 5629 796 0,'13'60'360'0,"-25"10"-105"16,-5-3 0-16,1-16 13 15,-3-6-23-15,4-19-75 16,2-10-24-16,2-13-26 16,5-4-9-16,7-13-24 15,3-9-16-15,12-9-36 16,0-9-11-16,4-3-10 16,7 2-8-16,-4-3-5 15,2 7-1-15,14 5-34 16,-2 4-15-16,7 4-48 15,2 4-6-15,-9 0 29 16,-6 1 15-16,-2 6 48 16,-4 5 7-16,-13 9 7 15,-6 8 5-15,-16 18 18 0,-11 10 12 16,-6 25 22-16,-4 5 10 16,1 5 4-16,9-1-5 15,10-16-19-15,9-7-11 16,15-18-16-16,6-11 2 15,12-15 18-15,5-4 10 16,12-12 12-16,0-9-2 16,-3-12-20-16,-6-3-9 0,-15-4-13 15,-10-2-4-15,-10-1-12 16,-6-2-24-16,-7-4-70 16,-2 2-20-16,0 6-429 15,-6-2 373-15</inkml:trace>
  <inkml:trace contextRef="#ctx0" brushRef="#br0" timeOffset="10223.02">2564 5237 969 0,'-5'-2'475'16,"5"-6"-163"-16,1 8-164 16,2 5-6-16,5 23-80 15,0 8-21-15,-1 18-15 16,0 9 3-16,-2 4 3 15,0 4-4-15,6 7-15 16,-2-4 2-16,3 0-46 16,-2-10-68-16,-3-10-137 0,-1-5 508 15,-6-10-260-15</inkml:trace>
  <inkml:trace contextRef="#ctx0" brushRef="#br0" timeOffset="10636.25">2512 5978 731 0,'-17'-27'376'0,"13"-3"-116"16,12 3-98-16,11 0-43 0,16-5-56 16,4 1-24-16,11-5-34 15,4-1-1-15,12 1 16 16,-2 0 18-16,2 3 37 16,-5 4 21-16,-15 7 24 15,-4 5-8-15,-17 8-9 16,-7 5-17-16,-13 5-18 15,-5 8-2-15,-12 6-16 16,-3 6-6-16,-9 14-10 16,-7 5-4-16,9 8 10 15,-3 1 4-15,4-8 0 16,16-1-2-16,10-13-12 16,8-1-2-16,11-5 15 15,-2-11 4-15,1-8 12 16,7-2 6-16,6-12-7 15,2-7 0-15,-9 0-13 0,-11-8-8 16,-10-2-16-16,-8 4-3 16,0-10-8-16,-4 1-1 15,-5 3-15-15,-2-1-18 16,-2 13-46-16,6 5-31 16,8 3-92-16,7 7 12 15,3 1 107-15</inkml:trace>
  <inkml:trace contextRef="#ctx0" brushRef="#br0" timeOffset="10873.75">3481 5603 1032 0,'0'-4'460'0,"-2"3"-192"16,-4-1-43-16,5 2-53 15,0 0-39-15,-17 10-49 16,-38 35-8-16,20-7 24 15,-5 5 8-15,13 1-19 16,2-4-20-16,20-9-40 16,7-4-13-16,15-4-11 15,7-6-2-15,6-3 21 16,1-5-20-16,6-11-52 16,-6-6-64-16,12-9 56 15</inkml:trace>
  <inkml:trace contextRef="#ctx0" brushRef="#br0" timeOffset="11155.11">3872 5628 1324 0,'-2'4'555'16,"-19"6"-290"-16,0 3-60 16,-21 6-49-16,2 4-36 15,5 3-57-15,6 3-17 16,14-5-4-16,4 0-2 0,9-1-2 15,1-4 1-15,1 0 5 16,0-5 4-16,5-8 8 16,5-3 0-16,7-6-7 15,2-6-6-15,2-2-16 16,-1-10-8-16,4-5 0 16,-2-5-11-16,-8-7-52 15,-1-1 5-15,-2 4 12 16</inkml:trace>
  <inkml:trace contextRef="#ctx0" brushRef="#br0" timeOffset="11357.07">4013 5274 1451 0,'0'-37'639'0,"2"17"-333"0,-2 12-28 16,2 19-114-16,2 13-40 15,1 16-66-15,1 5-10 16,0 2-20-16,-1 0-10 16,-1-1-10-16,5 1 21 15,2-3 32-15,0 0-122 16,8-4 64-16</inkml:trace>
  <inkml:trace contextRef="#ctx0" brushRef="#br0" timeOffset="12335.23">4207 2194 3101 0,'55'-4'-153'16,"-59"3"185"-16,-14 1-51 15</inkml:trace>
  <inkml:trace contextRef="#ctx0" brushRef="#br0" timeOffset="12600.95">3924 2207 1236 0,'-19'16'531'0,"-2"15"-285"16,11 12-1-16,-1 9-76 15,3 10-25-15,5 10-53 16,-3 4-13-16,6 19-9 0,3 6 1 16,0 2-6-16,0-6-4 15,6-15-17-15,-2-20-9 16,3-5-15-16,-3-6-3 15,-1-17-3-15,-2 4 0 16,-1-24-2-16,-2-5 0 16,-1-10-14-16,-8-15-23 0,-2-9-45 15,9-8 119-15,-21-12-53 16</inkml:trace>
  <inkml:trace contextRef="#ctx0" brushRef="#br0" timeOffset="13001.35">3365 2475 888 0,'-7'1'471'0,"1"2"-187"15,-4-5 5-15,7-1 3 16,-1-1-74-16,4-6-29 16,16 1-42-16,6-3-19 15,14-7-26-15,15 7-4 16,15 1-14-16,6 2-8 15,18-3-19-15,-6-9-12 16,-2-4-20-16,0-1-7 16,-15 1-6-16,-7 1-1 0,-15 2 2 15,-10-1-13-15,-5 5-30 16,-3 0 3-16,2 4-507 16,-7 5 392-16</inkml:trace>
  <inkml:trace contextRef="#ctx0" brushRef="#br0" timeOffset="13781.18">5021 2424 482 0,'1'-43'268'0,"8"7"-25"16,1 1-19-16,-7-5 20 16,2 15-16-16,-9 4-4 15,1 9-6-15,-7 9-36 16,-3 5-26-16,0 21-61 15,-5 12-24-15,5 26-30 16,-1 9-7-16,1 19-7 16,9 4-6-16,6 12-9 15,2-6-2-15,11-9-3 16,0-10-2-16,-1-26 2 16,6-4 11-16,-2-20-53 15,-4-4-62-15,4-12-190 16,-10-4 13-16,-8-10 143 0</inkml:trace>
  <inkml:trace contextRef="#ctx0" brushRef="#br0" timeOffset="14094.19">4921 3007 812 0,'-37'-33'427'15,"8"5"-102"-15,9 4-22 16,12 8-55-16,8 2-40 16,10 1-63-16,5 0-18 15,16 3-36-15,5-3-8 0,15-3-20 16,4 1-15-16,0-8-24 15,1 5-9-15,1 3 10 16,8 5-17-16,-16 1 58 16,5 2 226-16</inkml:trace>
  <inkml:trace contextRef="#ctx0" brushRef="#br0" timeOffset="23475.44">15435 1831 416 0,'-10'-23'277'16,"10"20"-5"-16,0 8-24 16,-6 11-45-16,6 15-29 15,-7 22-22-15,6 15 0 16,-1 18-30-16,-4 15-16 15,4 20-38-15,-3-3-21 16,-1-3-26-16,1-18-8 16,6-22-2-16,0-12-18 0,7-16-82 15,15-1-205-15,-5-25 192 16</inkml:trace>
  <inkml:trace contextRef="#ctx0" brushRef="#br0" timeOffset="23664.91">15496 2497 706 0,'5'-14'332'0,"20"7"-87"15,9 4-6-15,22-10 1 16,16-1-50-16,5-5-103 16,6-2-31-16,-8-6-35 15,-14-1-6-15,-1 5-7 16,-11-2-43-16,-3 10-343 15,0 1 273-15</inkml:trace>
  <inkml:trace contextRef="#ctx0" brushRef="#br0" timeOffset="23925.09">16348 1687 803 0,'-38'2'413'0,"13"22"-130"16,-3 12-61-16,5 27-55 15,5 16-39-15,-3 17-31 16,0 0-6-16,6 5-31 16,3-3-18-16,7-11-23 15,9-5-5-15,8-22-14 16,2-8-22-16,4-16-98 15,0-4 556-15,-2-8-360 16</inkml:trace>
  <inkml:trace contextRef="#ctx0" brushRef="#br0" timeOffset="24122.34">16431 2197 912 0,'18'-19'443'0,"22"-7"-175"0,6 0-31 16,12-3-64-16,7 5-75 16,7-2-75-16,4 1-10 15,0 2-5-15,-8-3 3 16,-4 15-88-16,-10-1-48 16,-12 2 73-16</inkml:trace>
  <inkml:trace contextRef="#ctx0" brushRef="#br0" timeOffset="24321.62">17062 1944 896 0,'-36'52'465'16,"-2"6"-209"-16,1 14-32 15,0 9-67-15,5 8-90 16,5-1-20-16,7-7-32 15,3-12 3-15,10-11-67 16,3-8 540-16,4-10-380 16</inkml:trace>
  <inkml:trace contextRef="#ctx0" brushRef="#br0" timeOffset="24553.69">17460 1992 1081 0,'-18'24'473'16,"-4"17"-280"-16,-7 9-13 16,4 25-18-16,-4 10-77 15,-2 9-43-15,10 3-14 16,0-12-13-16,4-15 3 0,8-5-89 15,3-6-44-15,2-13 69 16</inkml:trace>
  <inkml:trace contextRef="#ctx0" brushRef="#br0" timeOffset="25027.2">17476 1879 924 0,'-4'9'442'16,"4"12"-244"-16,3 17-26 15,1 13-8-15,-1 21-88 16,0 16-11-16,-3 23 37 16,-3 1 1-16,1-3-3 15,-1-13-2-15,7-30-71 0,5-8-14 16,7-21-6-16,1-11 0 15,0-22 1-15,2-11 2 16,4-19 1-16,0-13 0 16,2-21-2-16,2-8-1 15,-1-20-2-15,1 1 0 16,-1 5-6-16,2 8 4 16,-2 24 41-16,-4 9 21 0,-5 21 48 15,-5 3 9-15,-7 10-25 16,0 5-16-16,-3 8-36 15,0 6-13-15,4 20-13 16,1 13-4-16,-6 26-4 16,1 5-2-16,-7 0-1 15,-1-7 0-15,-3-14-3 16,4-2 3-16,-2-5-29 16,4-2-56-16,3 0-40 15,0 0-48-15,0-2 393 16,2 4-187-16</inkml:trace>
  <inkml:trace contextRef="#ctx0" brushRef="#br0" timeOffset="25391.89">18314 2077 1119 0,'-29'24'481'16,"3"26"-263"-16,0 15-36 0,5 22 6 16,6 10-62-16,-1 4-38 15,-3-5-9-15,5-8-7 16,-3-4 3-16,10-19-7 15,7-4 3-15,2-23-7 16,6-9-9-16,12-11-5 16,4-5-12-16,9-8-14 15,2-6-3-15,13-7-7 16,2-10-4-16,0-6-1 16,3 2-22-16,-10-3-61 15,-1 6 61-15,3 3-15 16</inkml:trace>
  <inkml:trace contextRef="#ctx0" brushRef="#br0" timeOffset="25902.1">15704 3360 737 0,'0'-16'385'0,"-4"2"-91"16,0 4-32-16,-4 9-65 0,0 11-57 15,-3 27-70-15,2 21-25 16,-1 29-17-16,-1 11-2 16,4 18-7-16,2 0 7 15,5 0-52-15,2-11-91 16,6-13 81-16</inkml:trace>
  <inkml:trace contextRef="#ctx0" brushRef="#br0" timeOffset="26053.34">15661 4196 1002 0,'3'-64'448'0,"13"13"-241"16,9 11-35-16,16 21-83 15,9 9-42-15,6 10-35 16,4 0-5-16,6-1 31 15,2-7-9-15,23 3-13 16</inkml:trace>
  <inkml:trace contextRef="#ctx0" brushRef="#br0" timeOffset="26259.94">16363 3580 1366 0,'-42'13'567'0,"0"20"-371"16,4 8-41-16,5 7-25 0,0 6-76 15,17 4-40-15,5-2-5 16,10 4-16-16,3-2-38 16,12-3-119-16,6 0-69 15,13-12 130-15</inkml:trace>
  <inkml:trace contextRef="#ctx0" brushRef="#br0" timeOffset="26600.96">16580 3973 743 0,'-12'24'471'16,"-8"9"-38"-16,2 16-232 15,2 6 60-15,7 2-131 16,4-1-28-16,11-11-49 15,5-6-27-15,7-21-16 16,6-13 1-16,7-14 2 16,3-16 1-16,8-17 0 15,2-2-2-15,-3-3-5 16,-5 5 0-16,-13 8 27 16,-7 8 6-16,-5 11 17 15,4 9 3-15,-9 13-19 16,0 7-2-16,-4 19-5 15,-8 12-2-15,1 19-5 16,-15 1-5-16,-7 5-7 0,-5-2 3 16,-8-16-28-16,7 0-24 15,0-20-94-15,6-9 76 16</inkml:trace>
  <inkml:trace contextRef="#ctx0" brushRef="#br0" timeOffset="27123.04">17017 4140 944 0,'8'41'487'15,"-3"10"-260"-15,-5 13 41 16,-3-1-43-16,-9 3-93 16,-2-6-12-16,-6-10-31 15,1-1-9-15,2-19-13 16,1-6-6-16,10-15-16 15,6-8-9-15,5-18-17 16,7-9-6-16,6-22-9 16,-1-6-3-16,14-15-5 15,3-6-6-15,10 3-12 16,6 5-2-16,-3 19 4 16,0 11 4-16,-13 19 11 15,-16 7 2-15,-6 13 3 16,-6 6 4-16,-12 8 13 15,2 10 5-15,-4 11 10 0,-15 2 0 16,4 7-8-16,-5-5-4 16,3-9-12-16,11-6-3 15,11-17-3-15,18-5-1 16,10-19 1-16,3-6 0 16,12-7 0-16,-8-7 0 15,-5 5-1-15,0 0-1 0,-19 9 21 16,-4 8 22-16,-5 8 43 15,-5 5 12-15,-6 9-6 16,-2 2-17-16,2 4-39 16,1-1-11-16,10-1-16 15,6-4 0-15,3-8-24 16,3-4-28-16,4-13 221 16,2-2-152-16</inkml:trace>
  <inkml:trace contextRef="#ctx0" brushRef="#br0" timeOffset="27279.77">17667 3717 910 0,'6'-5'443'0,"-14"17"-62"16,-1 8-276-16,-1 17 23 16,7 10-58-16,6 8-58 0,5 4 15 15,1-1-79-15,4-2-70 16,-5-6 83-16</inkml:trace>
  <inkml:trace contextRef="#ctx0" brushRef="#br0" timeOffset="27662.99">17568 4367 836 0,'-29'29'455'15,"12"-14"-113"-15,9-15-90 16,18-20-79-16,12-15-76 16,21-17-55-16,3-2-10 0,7 2-75 15,-3 8-49-15,-7 8-44 16,1 11-10-16,-17 4 52 15,-3 9 59-15,-8 11 117 16,-7 1 34-16,0 11 84 16,0 6 32-16,-5 3-29 15,-1 2-11-15,-1 1-61 16,-1-1-39-16,2-9-49 16,3-1-17-16,2-6-17 15,1-5-2-15,2-1-5 16,0-3-7-16,4-4-27 15,2 2-9-15,5-1-2 16,1 1-17-16,1-1-31 16,4-3-10-16,3 2-32 15,-5 0 17-15,-3 1 52 16,-8 4 19-16,-1 0 29 16,-2 2 18-16,-7 6 30 0,6 4 12 15,-12 7 7-15,5 1 30 16,5 2 342-16,9-1-309 15</inkml:trace>
  <inkml:trace contextRef="#ctx0" brushRef="#br0" timeOffset="28426.1">15488 5852 1085 0,'3'39'475'0,"8"-27"-258"16,6-11-10-16,5-28-32 16,0-15-37-16,3-28-33 15,1-16-15-15,1-24-22 16,5-8-8-16,7-15 2 16,6-2 2-16,-2 14-6 15,-2 15-1-15,-14 36-8 16,-7 19-3-16,-7 33-4 15,-5 12-5-15,-4 26-11 16,-7 8-6-16,-6 23-9 16,-6 10-3-16,-2 12-3 15,10 8-2-15,6 7-1 16,3-5 0-16,8-13-1 16,-3-14 0-16,7-26-1 0,3-10 0 15,3-20 1-15,3-9 2 16,-1-24 6-16,-1-12 2 15,-4-19 2-15,-1-5 1 16,-2 2-1-16,-1 3-1 16,-1 15 0-16,0 15-1 0,0 20-4 15,0 11-1-15,-4 24-1 16,-1 8 1-16,-4 24 1 16,-5 8 1-16,0 7-1 15,-2 1-1-15,4-6 3 16,0-1-7-16,9-9 205 15,5 0-615-15,5-12 354 16</inkml:trace>
  <inkml:trace contextRef="#ctx0" brushRef="#br0" timeOffset="28740.2">16578 5280 1228 0,'-15'0'510'0,"-9"6"-164"15,1 13-218-15,-2 10 6 16,-3-2-14-16,8 18-76 16,-2 2 12-16,-1 0 7 0,17 5 5 15,-5-16-5-15,7-4-14 16,13-13-20-16,-2-8-4 16,14-17 1-16,5-8 0 15,6-17 0-15,3-5-3 16,2-9-10-16,-3 4-3 15,-6 2-4-15,1 7-1 16,-9 16 1-16,-6 3-1 16,-8 13-1-16,-6 0-2 0,1 13 4 15,2 7-18-15,-3 8-70 16,3 9 351-16,-2-2-229 16</inkml:trace>
  <inkml:trace contextRef="#ctx0" brushRef="#br0" timeOffset="28923.8">16806 5643 787 0,'1'26'530'0,"-8"3"95"16,-3-2-248-16,5-11-48 15,8-5-84-15,15-18-108 16,2-8-32-16,3-14-43 16,3-6-24-16,-3 1-25 15,3 2-5-15,8 8-41 16,-7 4-28-16,-2 1 223 15,2 1-930-15,-3 6 629 16</inkml:trace>
  <inkml:trace contextRef="#ctx0" brushRef="#br0" timeOffset="29117.05">17331 5077 1472 0,'-11'-3'602'16,"7"16"-396"-16,-2 7-31 15,1 19-19-15,-2 12-64 0,-1 13-41 16,0 6-22-16,-4 1-20 16,5-2-2-16,3-8 22 15,4-3-18-15,-1-17-27 16,11-7-128-16,4-21 86 16</inkml:trace>
  <inkml:trace contextRef="#ctx0" brushRef="#br0" timeOffset="29477.05">17511 5353 1038 0,'-6'18'597'16,"-3"2"-99"-16,-6 17-306 16,-4 0 57-16,1 2-164 15,-1-1-31-15,8-6-41 16,8-4-7-16,5-10-5 15,8-2-1-15,6-12-2 16,2-4 1-16,6-9-1 0,-1-2 0 16,0-2-3-16,-2 1 0 15,-8 1 2-15,0 1 1 16,-1 3 2-16,-1-1 1 16,4 4 5-16,2 2 6 15,6 2 23-15,-3 6 13 16,-4 5 22-16,-3 3 7 15,-10 5-9-15,8 0-9 0,-3-2-22 16,0-2-12 0,-4-8-14-16,-7-4 19 0,5-1 46 15,-2-1 158-15,0-1-153 16</inkml:trace>
  <inkml:trace contextRef="#ctx0" brushRef="#br0" timeOffset="30012.47">15528 6232 1062 0,'-24'2'527'0,"2"8"-237"16,0 19-111-16,6 11 51 15,-6 20-117-15,2 12-24 16,-2 14-6-16,3 9 2 16,6 0 7-16,3-5 5 15,13-14 9-15,7-12-9 16,5-12-23-16,-3-7-10 0,2-15-19 15,-5-3-7-15,12-10-8 16,4-8-2-16,11-9-5 16,10-7-4-16,4-9-7 15,6 2-3-15,18-1-3 16,-7 2 2-16,5 0-10 16,-2-3 0-16,-13-4 173 15,7 4-133-15</inkml:trace>
  <inkml:trace contextRef="#ctx0" brushRef="#br0" timeOffset="30414.2">16357 6563 1186 0,'-10'0'513'0,"-1"12"-299"0,-9 4-5 16,2 17-24-16,0 9-56 15,1 15-26-15,11 5-6 16,-1 1-3-16,7 1-2 16,5-10-9-16,-2-5-14 15,22-12-27-15,-7-14-9 16,-2-14-13-16,5-9-2 16,-5-17 2-16,7-8-1 0,5-23-3 15,4-7-3 1,-1-7-5-16,3-2-4 0,-2 7 17 15,-4 5 12-15,-10 14 14 16,-3 8 7-16,-5 20-14 16,-3 10-9-16,-4 16-11 15,2 12-2-15,-4 11-5 16,0 8-2-16,2 4-4 16,-3-7-3-16,8-8 10 15,-2-15-16-15,7-2 42 16,8-2 116-16,-4 3-116 15</inkml:trace>
  <inkml:trace contextRef="#ctx0" brushRef="#br0" timeOffset="31606.98">16407 6730 810 0,'-15'0'399'0,"5"-6"-147"15,8-2 5-15,2-10-51 16,7 2-32-16,-1-5-53 15,4 2-27-15,-5 3-49 0,1 0-18 16,7 5-16-16,0 2-4 16,10 1 2-16,7 4 16 15,1 2-87-15,1-1-89 16,5 3 99-16</inkml:trace>
  <inkml:trace contextRef="#ctx0" brushRef="#br0" timeOffset="32034.07">16921 6615 705 0,'4'-5'421'16,"-3"2"-85"-16,1 4-135 15,-2-1-28-15,0 0-79 16,1 28-9-16,5 45-23 15,-2-19-3-15,-2 8 0 16,1 5-2-16,0-5-7 16,-1-4-6-16,2-14-11 15,1-6-2-15,2-15-2 16,2-9-2-16,2-14 3 16,1-12 0-16,2-18-2 15,2-7-1-15,3-14-10 16,1-11-3-16,2 0-5 15,1 1-3-15,0 8-2 16,-3 8-1-16,-1 15 2 0,0 4 3 16,-5 12 2-16,4 10 1 15,-6 11-2-15,-1 8-2 16,1 16-3-16,-7 6 1 16,2 7 0-16,3 2 0 15,-7-3 30-15,0-5-21 16,7-1-5-16,-3-4 3 15</inkml:trace>
  <inkml:trace contextRef="#ctx0" brushRef="#br0" timeOffset="32409.4">17540 6774 987 0,'-10'-8'466'0,"4"14"-206"16,-3-3-102-16,-3 11-35 15,3-1-63-15,3 8-20 16,-2 4 7-16,6-2 4 16,-1-1 3-16,4-13-1 15,4-3-2-15,5-13 0 16,2-3 1-16,3-11-2 16,-2-6-5-16,2 0-7 15,-1 0-2-15,-2 5-4 16,4 10-3-16,1 10-8 15,-1 0-1-15,6 23 9 0,-3 1 7 16,-5 13 10-16,-9 7 2 16,-8 13-1-16,-12 8-5 15,-14 10-7-15,0 1-4 16,-8-6-11-16,0-6-3 16,6-18-4-16,-1-4 12 15,5-22-31-15,-1-11-29 16,11-22 282-16,4-14-211 0</inkml:trace>
  <inkml:trace contextRef="#ctx0" brushRef="#br0" timeOffset="32772.18">17901 6666 1028 0,'0'0'483'0,"0"14"-212"15,0 10-54-15,-2 19-19 16,-6 3-61-16,1 13-33 16,-4 1-8-16,3-2-17 15,-4-3-6-15,6-19-15 16,6-8-12-16,4-16-17 16,10-8 0-16,7-14 4 0,3-10 2 15,2-12-1-15,7-3-6 16,1-6-8-16,1-3 3 15,0 4 8-15,5 7 5 16,-10 5 3-16,-1 11-6 16,-5 12-11-16,-15-1-5 15,1 21-7-15,-8 7-3 16,1 14 0-16,-3 7-2 16,0 3 12-16,3-1-13 0,-1-6-19 15,14-1 27-15,4-10-23 16</inkml:trace>
  <inkml:trace contextRef="#ctx0" brushRef="#br0" timeOffset="33126.92">18671 6752 905 0,'1'-9'532'0,"-29"4"49"15,0 8-381-15,-2 10 35 16,-3 8-99-16,5 12-87 15,3 9-5-15,3 8-11 16,4 1 6-16,2 0 9 16,8-9 1-16,8-9-13 15,2-11-9-15,11-11-7 16,3-10-3-16,7-12 5 16,6-11-1-16,8-15-3 15,1-6 1-15,2 0 5 0,-7-4 8 16,-8 6 12-16,-4 9 0 15,-10 6-4-15,-7 10-8 16,0 18-12-16,-6-2-5 16,2 23-9-16,0 5-3 15,-8 7 5-15,1 11-3 16,-4-6-16-16,9 2 0 0,5-5-815 16,-3-10 612-16</inkml:trace>
  <inkml:trace contextRef="#ctx0" brushRef="#br0" timeOffset="33732.9">19014 6725 1272 0,'4'-14'597'0,"-4"8"-307"16,-2 12 22-16,-5 15-163 15,0 17-32-15,-7 17-35 16,-1 8-15-16,-2 7-19 15,-1-1-14-15,4 6-19 16,1 0-4-16,0 0-8 16,2 2 1-16,-2-18 2 15,-1-6 1-15,1-25 7 16,1-11 2-16,-1-20-3 0,5-6-2 16,5-20-10-16,0-9-5 15,12-14-7-15,-1-9-1 16,10-4 2-16,3 2 2 15,2 8 3-15,4 10 1 16,5 12 2-16,0 4 2 16,9 14 10-16,-3 1 0 15,5 14 0-15,-2 10-2 16,-17 7-7-16,3 8 1 0,-9 3 0 16,1 7 0-16,-7 4 1 15,-12-4 0-15,6 0 0 16,-13-11 1-16,9-11-1 15,11-8 0-15,-6-21-2 16,17-14-1-16,7-16 0 16,1-3 0-16,-2 3 1 15,-7 7-1-15,-15 11 35 16,-9 13 16-16,-18 18 26 16,-7 6 17-16,0 17-16 15,-5 3-16-15,16 6-17 16,13 7-13-16,10-1-17 15,16 1 0-15,7-10-9 16,0-2-1-16,-3-8-3 16,0-9 5-16,-2-6-35 0,3-1-21 15,2-9 173-15,4-5-5 16,6-16-47-16</inkml:trace>
  <inkml:trace contextRef="#ctx0" brushRef="#br0" timeOffset="34898.06">18105 5349 429 0,'-3'2'313'0,"3"6"-16"15,-2-8-71-15,2 2 25 16,-3 0-36-16,2-2 7 15,0 0-4-15,-2 9-21 16,-20 19-47-16,-30 38-26 0,25-17-43 16,3 3-5-16,7 3-19 15,6 0-8-15,13-13-15 16,9-6-13-16,9-18-10 16,8-8-2-16,9-15-2 15,6-14 0-15,7-11-3 16,-12-7 0-16,1 2 0 15,-12 6 0-15,-9 7-1 16,3 7 1-16,-12 8 2 16,3 6 6-16,-9 6 7 15,-2 3 0-15,-5 3-3 16,1 0-6-16,0-1-1 16,4-1 6-16,8-7-49 15,1-2-39-15,12-8 314 16,1-4-216-16</inkml:trace>
  <inkml:trace contextRef="#ctx0" brushRef="#br0" timeOffset="35288.75">18407 5465 947 0,'-6'15'402'16,"3"18"-241"-16,3 3-13 16,6 13 34-16,4 10-52 15,-1 13-8-15,-2 5-6 16,-6 1-11-16,-2-2-4 0,-1-12-24 15,-3-6-9-15,2-17-16 16,2-10-8-16,1-19-4 16,4-9 0-16,5-21-3 15,2-11-2-15,8-21-8 16,2-9-5-16,1-19-10 16,1-6-1-16,4-4-2 15,4 0 4-15,0 20 14 16,7 12 4-16,-8 21 4 15,1 13-3-15,-3 16-10 16,-7 2-2-16,3 14 4 16,-6 0 5-16,-1 8 9 15,-5 1 7-15,-15 3 0 16,-9 7-5-16,-19 5-10 16,-1 3-9-16,-19 3-8 15,-2-5-1-15,-2-9-39 0,0-11 2 16,21-11 205-16,10-12-152 15</inkml:trace>
  <inkml:trace contextRef="#ctx0" brushRef="#br0" timeOffset="36228.93">18448 3636 976 0,'-5'-4'508'0,"5"-3"-181"16,15-10-85-16,9-3 6 15,18-9-86-15,13 2-32 16,7 1-54-16,5 7-28 15,-3 13-32-15,-7 4-8 16,1 9-3-16,-2 1 3 16,-3-2 4-16,0 3-21 15,-10-3-66-15,-1 2-66 16,-24 2 78-16</inkml:trace>
  <inkml:trace contextRef="#ctx0" brushRef="#br0" timeOffset="36661.15">19063 3405 973 0,'-41'23'512'15,"3"16"-218"-15,-2 17-45 16,-3 2-19-16,10 18-110 16,4-4-26-16,10 5-46 15,5 2-18-15,8-10-21 16,9-4-3-16,13-15-5 15,8-4 0-15,10-12-2 16,3-7-6-16,13-5-25 16,6-9-10-16,4-8-1 0,1-5 4 15,-9-12 27-15,-9-4 8 16,-14-8 8-16,-2-1 7 16,-10-9 23-16,-1-2 14 15,-5-2 25-15,-6 0 10 16,-10 8 15-16,-8 2 5 15,-4 13 0-15,-10 2-7 16,-3 14-27-16,0 12-14 16,-8 5-26-16,10 9-8 0,9 9-13 15,11-1-3-15,25 9-5 16,8-2 1-16,7-5-1 16,3-3 5-16,-2-6-17 15,-5-5-21-15,4-7-64 16,-2-5 3-16,-1-11 49 15</inkml:trace>
  <inkml:trace contextRef="#ctx0" brushRef="#br0" timeOffset="36876.07">19765 3972 947 0,'-18'5'501'0,"8"17"-75"16,6 8-221-16,10-4 32 15,5-2-90-15,15 0-55 16,1-8-20-16,1-6-37 0,3-1-6 16,-2-6-16-16,-8-3-3 15,-3 1-12-15,-3-2-24 16,-1-3-46-16,-1-2-49 16,-1-5 71-16</inkml:trace>
  <inkml:trace contextRef="#ctx0" brushRef="#br0" timeOffset="37016.75">19988 3949 892 0,'-25'4'428'0,"-19"19"-186"15,0 14-40-15,-5 14-35 16,1 0-77-16,6 5-47 16,-2-7 10-16,18-11 454 15,4-6-371-15</inkml:trace>
  <inkml:trace contextRef="#ctx0" brushRef="#br0" timeOffset="37261.14">20246 3534 1341 0,'-4'-22'604'0,"3"16"-339"16,-8 5 25-16,-4 8-134 0,6 11-53 16,-2 14-55-16,-5 11-22 15,-1 16-17-15,1 8-2 16,-7 5 23-16,10 0-15 16,2-4-62-16,-16-9-68 15,-2-2 57-15</inkml:trace>
  <inkml:trace contextRef="#ctx0" brushRef="#br0" timeOffset="37396.91">19889 4251 1157 0,'3'-13'536'0,"14"-9"-293"15,13-5 38-15,24-1-140 16,1-2-47-16,10 5-45 16,-7-3-7-16,-12 4-35 15,0 2 70-15,-6 10-56 16</inkml:trace>
  <inkml:trace contextRef="#ctx0" brushRef="#br0" timeOffset="38662.25">16188 8241 840 0,'18'-8'344'0,"-13"-3"-84"16,0 6-85-16,-14-3-10 15,-8 7 1-15,-14 7-82 16,-9 6-5-16,-13 15 13 16,-4 3 8-16,-20-3 1 15,-4 2-5-15,-5-4-7 16,-4-1-10-16,16 10-12 16,8-3-2-16,11 1-11 0,6-5-4 15,8-1-4-15,8 0-6 16,6 0-4-16,13 6-4 15,13 4-5-15,1-2-3 16,24 11-4-16,-2-2 2 16,18-4 1-16,13 5 2 15,9-11 2-15,13-4-3 16,10-2-5-16,-5-6-2 0,-1-5-7 16,-6-3 1-16,-24-1-25 15,-2-6-27-15,-14 0-60 16,-5-4-18-16,-3-6 69 15</inkml:trace>
  <inkml:trace contextRef="#ctx0" brushRef="#br0" timeOffset="39230.85">16563 7823 1047 0,'-1'-34'414'16,"-3"6"-246"-16,4 15-66 16,0 7 0-16,2 10-16 15,1 8-43-15,1 16-9 16,3 9 14-16,1 15 5 0,3 11 17 16,2 17 29-16,5 13-1 15,-4 4-2-15,3 4-8 16,-4-9-21-16,-8-9-6 15,-2-1 4-15,-5-12-3 16,-9-1-1-16,5 0-2 16,-7-11-12-16,2 3-8 0,0-9 0 15,-3-7-3-15,4-10-7 16,2-6 1-16,10-11-11 16,6-17-1-16,9-22-2 15,9-12 1-15,3-25-4 16,8-2-3-16,-1-19-6 15,-3-4-1-15,-9 5-4 16,-5 5-1-16,4 23-2 16,1 10 0-16,11 16 0 15,1 7-1-15,-3 10 1 16,-2 8-1-16,-12 13 2 16,0 9 1-16,-8 15 2 15,-6 5 1-15,-2 22 6 16,-12-3 3-16,-14 5 3 15,-10-5 2-15,-12-13-2 16,-1 1-3-16,6-14 7 16,-2-5-7-16,5-18-50 0,4-8-26 15,5-14 228-15,10-9-884 16,10-6 602-16</inkml:trace>
  <inkml:trace contextRef="#ctx0" brushRef="#br0" timeOffset="39590.14">17149 8152 836 0,'6'9'371'0,"6"3"-143"16,15 6-63-16,16 1 31 15,7-1-45-15,7-6-43 16,3 2-5-16,7-3-12 16,1 0-10-16,17 16-3 15,-5 2-11-15,-6 4-5 16,-7 7-11-16,-29-2 4 16,-6 6 2-16,-19 10-8 15,-12 4 15-15,-20 11-19 16,-9 3-2-16,-19-4-2 15,-5-2-10-15,-19-12-12 16,-8-5-3-16,-1-5-5 0,-1-3-9 16,24-14 103-16,11-7 163 15,32-21-178-15</inkml:trace>
  <inkml:trace contextRef="#ctx0" brushRef="#br0" timeOffset="40423.51">18745 8057 1149 0,'8'-18'490'16,"-11"2"-300"-16,-5 13-11 15,-3 9-3-15,0 26-61 16,3 25-35-16,-7 35-30 16,8 12-7-16,-3 13-18 15,2-1-4-15,15-2-12 16,-4-11-39-16,9-9-25 15,-1-14 444-15,-10-27-316 16</inkml:trace>
  <inkml:trace contextRef="#ctx0" brushRef="#br0" timeOffset="40587.58">18685 8772 1177 0,'13'-44'525'0,"21"6"-284"16,19 6-12-16,11-6-87 0,14 3-50 15,14 4-42-15,3 1-22 16,-7 9-12-16,-6-4-23 16,-21 2-97-16,-5-1-19 15,-11 4 57-15</inkml:trace>
  <inkml:trace contextRef="#ctx0" brushRef="#br0" timeOffset="40822.86">19612 7906 1254 0,'-21'-21'582'0,"-17"33"-240"16,-2 11-70-16,2 21-56 15,0 9-62-15,11 20-72 16,4 7-19-16,11 10-34 16,4 5-10-16,9-5-11 15,5-1-3-15,5 0-1 16,1-9 0-16,1-11-16 15,0-10-15-15,2-22-37 16,3-5-12-16,6-13 354 16,2-7-225-16</inkml:trace>
  <inkml:trace contextRef="#ctx0" brushRef="#br0" timeOffset="41009.04">20018 8068 1495 0,'-9'3'599'16,"-9"10"-438"-16,1 3 9 15,1 6-47-15,8 3-62 16,8 2-33-16,2 11-5 16,8 13-10-16,-3-1-10 0,-2 18 3 15</inkml:trace>
  <inkml:trace contextRef="#ctx0" brushRef="#br0" timeOffset="41158.3">19992 8959 1598 0,'-7'25'671'0,"-2"-12"-453"16,3-6-4-16,8-13-112 16,2-8-53-16,8-10-29 15,2-7-20-15,5-6 309 16,2 3-234-16</inkml:trace>
  <inkml:trace contextRef="#ctx0" brushRef="#br0" timeOffset="41649.96">20564 7655 1235 0,'-1'-6'523'16,"-6"-1"-311"-16,2-1-139 16,-1-2 30-16,-2-1-78 15,5 2-8-15,-3 6-24 16,0 4-24-16,0 13-30 15,-4 3-4-15,2 9 13 16,-4-6 21-16,8 0 34 16,-1 0 16-16,0-17 19 15,5 7 3-15,-1-11-1 16,-4-9-11-16,5 4-34 0,-3-6-34 16,-1 11-99-16,1 6-54 15,-4 8-232-15,-2 7 266 16</inkml:trace>
  <inkml:trace contextRef="#ctx0" brushRef="#br0" timeOffset="42988.78">20048 8273 585 0,'-2'-42'340'0,"-5"-1"-30"0,4 5-24 15,3 1-13-15,11 9-41 16,5 20-80-16,0 9-9 16,-9 29-29-16,-2 21-10 15,-10 17 6-15,2 13-18 16,3 8-34-16,-5-1-12 0,-2 8-22 15,2-5-9-15,-1-10-6 16,6-10-2-16,7-19-1 16,0-9-9-16,-2-17-49 15,-3-10-25-15,5-9-71 16,2-8-57-16,9-6 137 16</inkml:trace>
  <inkml:trace contextRef="#ctx0" brushRef="#br0" timeOffset="43244.98">20626 7927 1294 0,'8'-1'611'0,"-10"6"-307"16,-10 9-141-16,5 8 34 16,-1 10-139-16,2 7-18 15,0 12-7-15,6 7 0 16,0 6 76-16,6 4-512 16,9 8 321-16</inkml:trace>
  <inkml:trace contextRef="#ctx0" brushRef="#br0" timeOffset="43366.01">20650 8831 1161 0,'-21'56'501'0,"10"-23"-148"16,-4-10-139-16,6-17-74 15,9-8 17-15,10-12-15 16,12 3-445-16,12-9 265 16</inkml:trace>
  <inkml:trace contextRef="#ctx0" brushRef="#br0" timeOffset="43917.04">21642 8000 1198 0,'13'-10'502'15,"-3"5"-348"-15,-13 4 42 16,-10 3-39-16,-11 13-41 16,-10 6 0-16,-16 16-12 15,-12 10 11-15,-16 16 12 16,-3 1-7-16,13 4-14 16,15-2-7-16,15-10-29 15,17-2-13-15,14-11-23 16,2-4-7-16,11-5-7 15,2-6-2-15,10-6 0 16,4-5 3-16,9-9 15 16,1-7 1-16,-4-2 5 15,-1-2-3-15,-6-3-17 16,0 6-4-16,-3 1-11 0,2 1-2 16,2 1-12-16,1 0-8 15,6-2-59-15,-1-1-12 16,5 2 111-16,0-3 120 15,11-6-75-15</inkml:trace>
  <inkml:trace contextRef="#ctx0" brushRef="#br0" timeOffset="44456.04">22446 7895 1142 0,'-10'-18'464'0,"-17"31"-289"16,-5 11 4-16,-7 22 52 15,-3 12-66-15,-3 28-66 16,0 15-29-16,2 9-49 15,3-6-10-15,-2-6 3 16,17-7-3-16,1-20-29 16,5-1-18-16,15-23 17 15</inkml:trace>
  <inkml:trace contextRef="#ctx0" brushRef="#br0" timeOffset="44919.81">22664 7805 1185 0,'-16'51'533'0,"-1"9"-325"16,1 24-11-16,5 9 14 15,9 17-99-15,2 1-17 16,8-8-43-16,2-8-14 15,4-22-12-15,2-9-2 16,2-15-8-16,-3-13-2 0,-3-19 3 16,-1-8 4-1,-3-27 5-15,1-8 0 0,1-21-5 16,7-10-5-16,14-1-10 16,6-3-3-16,10 0-2 15,5 7-1-15,-6 11 0 16,-4 10-3-16,-2 27 0 15,-10 6-1-15,-9 16 1 16,-3 7 1-16,-15 10 12 16,-6 5 11-16,-8 10 21 15,-2 4 10-15,-9 7 3 16,-5 3-5-16,-18-6-15 16,-6-2-8-16,-6-20-12 15,6-8-2-15,18-17 0 16,1-11-20-16,12-19-44 15,5-11 54-15,9-13-21 16</inkml:trace>
  <inkml:trace contextRef="#ctx0" brushRef="#br0" timeOffset="45308.86">23245 7998 976 0,'24'-13'365'0,"14"3"-296"16,11 4 16-16,5-3 44 16,9 2-39-16,10 2 0 15,-5 0-19-15,5-1 22 16,2 0 28-16,2 6 42 15,-1 0 9-15,-13 12-27 16,-10 6-18-16,-20 9-35 16,-8 6-10-16,-18 14-11 15,-10 1 0-15,-22 16-11 16,-10 6-7-16,-29 1-9 16,-11 0-7-16,-23-5-14 15,-4-5-5-15,17-1-10 16,13-5 5-16,35-19-14 15,19-5-32-15,18-31 239 0,14-6-611 16,29-17 353 0</inkml:trace>
  <inkml:trace contextRef="#ctx0" brushRef="#br0" timeOffset="46601.25">15748 9764 1183 0,'-20'-18'411'0,"7"-3"-345"16,12 5-26-16,13-5-2 15,16 6 6-15,23 9-17 16,16-2-10-16,25 6-12 15,13 8 2-15,30 1 16 16,6 2 8-16,30 6 16 16,-1-11 4-16,-1-1-5 15,1-4-6-15,-17-12-3 16,-8-1-3-16,-21-12-6 16,-11-1 0-16,-36 1-6 0,-19 1-3 15,-21 8-6-15,-20-1 15 16,-18 2 38-16,-8 1 12 15,-31-5 18-15,-9-3-14 16,-22-1-38-16,-12 1-14 16,-7 1-15-16,-12 5-6 15,-14 9-9-15,-8 8 0 16,-10 14-3-16,-11 5 0 16,-1 16 3-16,0 0 2 15,-9 10 2-15,12 11 2 0,13-6 5 16,10 2 1-16,33-14 2 15,19-11 0-15,36-10-8 16,19-7-2-16,42-4-2 16,22-3-1-16,34-9 2 15,22-7 1-15,35-18-2 16,15-7 2-16,32-9-2 16,5-4 2-16,8 8 0 15,-6 2-1-15,-31 8 1 16,-20 8-1-16,-60 5 2 15,-25 8 1-15,-51 6 8 16,-30 6 0-16,-47 7 0 16,-28 4-2-16,-57 15-8 15,-14-1-1-15,-29 14-2 16,0 13 0-16,23 10 8 0,2-1 3 16,43 0 15-16,19-12 3 15,50-19-6-15,31 0-5 16,37-18-16-16,22-7-3 15,42-6 0-15,23-5 1 16,28-18 2-16,29-9 3 16,28-17 2-16,11-7-21 15,35-1-37-15,-9 6-400 0,19 16 318 16</inkml:trace>
  <inkml:trace contextRef="#ctx0" brushRef="#br0" timeOffset="47915.04">21363 9275 1117 0,'-41'-7'444'0,"27"-4"-307"0,14-3-33 15,32-9-4-15,23-6-30 16,41-8-12-16,20-4 4 16,38 6-18-16,11 8-13 15,13 11-22-15,20 6 0 16,-2 6 9-16,15 4 3 15,-11 5 2-15,-27-3-1 16,-29 0-7-16,-33 0-1 16,-41-1-3-16,-16 4-7 0,-36 0 58 15,-13 2 13-15,-35-5 10 16,-15-1 7-16,-30-1-60 16,-13-2-13-16,-10-1-10 15,-18 1-3-15,-19 2-2 16,-1 2-1-16,-25 5-1 15,0 7-2-15,4 7-1 16,-8 7-1-16,22 9-1 16,14-1 0-16,32-5 2 15,28-4-1-15,40-13 0 16,23-4 1-16,49-8 1 16,28 1 4-16,58-13 4 15,26-6 6-15,44-2 6 16,11-10-1-16,14 5-2 15,1-3-3-15,-18-3-4 16,-15 0-1-16,-42 1 2 16,-27 9 1-16,-54-1 0 0,-23 6 7 15,-42 3 6-15,-18-3-2 16,-40 7-2-16,-17 0-9 16,-43 1-8-16,-22 6-3 15,-33 4-1-15,-16 8 0 16,-14 3-1-16,-4 0 0 0,9 12 1 15,13-3 0 1,24 5 0-16,19 3 0 0,36-9 0 16,14-6 0-16,44-7 0 15,14-2-2-15,30-6-1 16,18-3 0-16,28-13 1 16,23-8 2-16,47-12 0 15,31-2 0-15,52 3 1 16,17 0 1-16,17 6-1 15,3 4 0-15,-14 2 1 16,-13 2-1-16,-41 1 3 16,-32 1 0-16,-65 3 1 15,-26 5 2-15,-63 7-4 16,-29 2 0-16,-66 3-4 16,-30 7-3-16,-47 6 1 15,-26 2 0-15,-15 11 2 16,-12-1 0-16,20 6 0 15,13 1 1-15,47 1 0 16,34 1 0-16,53-7 1 0,32-8-2 16,43-12 0-16,21-8-1 15,47-3 2-15,31-5 0 16,41-8 3-16,23-3-1 16,18-9 0-16,-3 0 0 15,-1 3 22-15,-15 4 12 16,-12 5 164-16,-7 3 84 15,-17 7-172-15</inkml:trace>
  <inkml:trace contextRef="#ctx0" brushRef="#br0" timeOffset="69385.28">1128 2413 795 0,'-29'-7'317'0,"11"4"-188"0,7 5-16 15,7-3-14-15,4 0-8 16,9-6-25-16,4-6-3 16,17 3-4-16,6-5-3 15,14 3-8-15,5 1-3 16,25 7-10-16,-3 5-8 15,9 14-10-15,2 4-3 0,-2 4-3 16,20 3 2 0,10-10-2-16,8 0-1 0,21 0-4 15,1-2-2-15,6 6-1 16,4-1-1-16,0 5 1 16,-7-2-1-16,1 6 0 15,0 5-2-15,-12-1 10 16,-8 5 12-16,-2 0 23 15,-1 3 13-15,-4-5 7 16,2-3-6-16,-2 0-13 16,0-1-9-16,-6-6-15 15,-2 0-6-15,-6-6-7 16,-6 2 1-16,-5 4 10 16,-2 2-18-16,-15 2-125 15,-9-3 94-15</inkml:trace>
  <inkml:trace contextRef="#ctx0" brushRef="#br0" timeOffset="70327.8">5962 2631 448 0,'-18'-34'254'0,"9"10"13"15,3 1-48-15,-2-2-12 16,8 2-12-16,-2-8-46 16,5 6-15-16,0 0-26 15,-1 5-13-15,4 13-42 16,-5 9-14-16,4 31-19 16,-3 12-5-16,-1 26 2 0,2 15-3 15,5 21-7 1,1 8-2-16,4 2-3 0,0-10 0 15,2-14 0-15,-1-10 0 16,1-18 5-16,-5-9 16 16,-5-28 34-16,3-4 20 15,-4-18 55-15,3-13 3 16,0-20-12-16,1-18-12 16,-2-27-51-16,3-6-15 0,5-2-23 15,3 0-8-15,10 17-12 16,1 8-2-16,9 15-15 15,-3 7-21-15,5 11-75 16,0 1-51-16,-1 8 435 16,9 6-249-16</inkml:trace>
  <inkml:trace contextRef="#ctx0" brushRef="#br0" timeOffset="70686.83">6639 3391 749 0,'17'32'328'0,"0"-32"-11"16,13-6-158-16,10-27 7 15,1-13 10-15,5-12-83 16,-1-7-23-16,-8 2-2 0,2 7 10 16,-8-1 19-16,-7 3 8 15,-3 2 5-15,-6-3-1 16,-4 11-13-16,-8 5-1 15,-16 18-19-15,-5 14-8 16,-22 30-16-16,-9 16-9 16,-11 24-1-16,-4 11-1 15,9-1 2-15,5-3-6 0,27-3-17 16,7-14-7 0,23-8-10-16,14-6-1 0,13-15-1 15,5-1 1-15,5-22-2 16,11 1-17-16,-7-16-42 15,5-5-36-15,-1 2-290 16,-11-11 264-16</inkml:trace>
  <inkml:trace contextRef="#ctx0" brushRef="#br0" timeOffset="70975.89">7597 2334 677 0,'2'32'379'0,"-7"0"90"0,-2 10-247 16,-3 10 6-16,5 11-24 15,-9 22-91-15,5 15-20 16,-6 3-17-16,-2-5-8 15,5-6-25-15,-1-12-10 16,9-9-12-16,1-6-6 0,9-16-6 16,-1-5-15-16,3-20-75 15,1-3 440-15,-6-14-294 16</inkml:trace>
  <inkml:trace contextRef="#ctx0" brushRef="#br0" timeOffset="71488.9">6369 2970 697 0,'-1'32'352'16,"2"13"-110"-16,0 7-21 0,1 14-55 15,0 4-42-15,6-1-42 16,-1-2-13-16,0-19 6 16,0-14 16-16,0-10 33 15,0-12 9-15,-3-9 20 16,6 0-1-16,1-16-29 15,4-11-13-15,4-20-44 16,-6-11-21-16,3-14-22 16,-5-3-3-16,6 5-22 15,5 6-26-15,7 13-69 16,9 3-5-16,14 4 54 16</inkml:trace>
  <inkml:trace contextRef="#ctx0" brushRef="#br0" timeOffset="71954.89">7545 3237 870 0,'-4'-23'488'16,"4"-2"-175"-16,11-4-64 16,13 5-47-16,9 1-113 15,8 5-28-15,0 7-25 16,7 6 3-16,-2 11-11 16,-6 3-4-16,-3 13 2 15,-17-2-2-15,-12 8 6 16,-3 2 4-16,-13 3 4 15,-8 1-2-15,-6 0-1 16,-16-3-3-16,-3-4-57 16,-14-7 88-16,-9-7-61 0</inkml:trace>
  <inkml:trace contextRef="#ctx0" brushRef="#br0" timeOffset="72529.07">6287 3068 555 0,'-2'-30'329'0,"0"-5"-42"0,6 3-31 15,2 9-54-15,-5 4-18 16,-3 8-36-16,0 7-11 16,5 6-31-16,4 8-29 15,7 13-22-15,-1 6 0 16,1 14-7-16,1 7-5 16,0 16-13-16,1 10-7 15,-5 1-12-15,5-5-2 16,-5-14-1-16,-3-12 0 0,-1-20 4 15,-2-4 9-15,2-15 35 16,0-11 11-16,-1-15 13 16,3-14-4-16,-3-22-28 15,-1-12-8-15,0-8-14 16,-1-2-7-16,3 9-8 16,4 10-1-16,2 19-43 15,3-1-28-15,9 2 325 16,3 4-226-16</inkml:trace>
  <inkml:trace contextRef="#ctx0" brushRef="#br0" timeOffset="110043.97">917 7043 1027 0,'65'-24'381'0,"5"-5"-256"16,6-2-115-16,8-3 10 0,15 3 18 16,7 5 5-16,3-4 2 15,10 3-12-15,4-1-17 16,6-3-11-16,-1 0-2 16,7 0-1-16,-4-1 1 15,-5 4-1-15,-3 3-2 16,1 6 2-16,-3 1 0 15,8 2 5-15,5 0 1 0,8 2 1 16,0 0-1-16,8 0-5 16,15 4-1-16,1-4 1 15,4 2-1-15,14 2 0 16,-4 2 0-16,10 7-2 16,6 2 0-16,11 5 2 15,2-3-2-15,5 2 1 16,6-2 0-16,-5 1-1 15,12 5 0-15,-1-1 16 16,6 7 7-16,6 5 3 16,-5 0 2-16,5 9-15 15,2 1-6-15,-14 6 0 16,10 7 0-16,-3 10-2 16,-1-1-1-16,8 3-1 15,-1 0-1-15,1-7 0 16,0 1 1-16,-7 3-1 15,-4 1 1-15,-7 12-2 16,-16 3-1-16,0 6 0 0,-25 2-1 16,-3 1-1-16,-14 7 2 15,-21 14 0-15,-5 1 2 16,-18 7 1-16,-3-1 3 16,-3-8 10-16,1 4 1 15,5-4 3-15,3-1-3 16,-5-11-9-16,2-4-2 0,0-1-2 15,0 3 0-15,1 3-1 16,0-5 1-16,2-9-1 16,-4-9-1-16,3 3-1 15,10 0 0-15,2-4 0 16,10 3 0-16,12-8-1 16,3 0 1-16,-7-4 0 15,0 2-1-15,0 0 1 16,0 3-1-16,5 5 0 15,8-4 1-15,3-2-1 16,4 0 1-16,13-15-1 16,-8 1 1-16,16-7 1 15,2-6 0-15,3 3 0 16,10-5 1-16,-13 1 2 16,4 2 3-16,-2-1 4 15,7 0 1-15,7-5 1 16,2-1-3-16,16-8-2 0,8-1-1 15,9-8 1-15,10-1 0 16,-8-4-1-16,4 5-2 16,-12-1-4-16,-7 2-2 15,-5 3 9-15,-6-2 5 16,9 7 7-16,-2 1 1 16,12 5-5-16,3-6-4 0,-8-6-4 15,16-3-2-15,-1-5-3 16,2 9 0-16,8-1 1 15,-11 3-1-15,-1-2 0 16,-8-4-1-16,-5-1 0 16,-2 2 2-16,-15-4 11 15,-7 1 7-15,-9-2 12 16,-29-3 5-16,8 0-4 16,-17 0-5-16,-18-3-13 15,4 0-5-15,-24 3-4 16,-10-4 9-16,-14 0-1 15,-12 2-8-15</inkml:trace>
  <inkml:trace contextRef="#ctx0" brushRef="#br0" timeOffset="115631.18">4940 10364 617 0,'-4'10'329'0,"1"7"-78"16,-5-1-31-16,2 0-56 16,-2 1-23-16,0 0-24 15,-1 2-9-15,4 4-23 16,4-1-9-16,4 6-18 16,1-2-6-16,0 4-6 15,-1 3-2-15,-10 2-5 16,6 7-1-16,1 7-2 15,-3 5-3-15,2 4-4 16,-4-2-3-16,-4-9-9 16,-2-3-2-16,3-9-5 15,8 4 0-15,6 5-4 16,-2 2 0-16,6 15-1 0,-7 3 0 16,-3 3 2-16,-5 7 2 15,1 5 2-15,3 6 1 16,-4 10 8-16,6 7 9 15,-9 3 8-15,-7-1 1 16,-2 2-6-16,0 3-8 16,-6-4-7-16,8 3 0 15,3 1-4-15,-2-5-2 16,10-3-3-16,-5 8-1 16,3-4 1-16,3 8 0 0,1 9 0 15,2-1-1-15,0 10-1 16,-1-3 0-16,-2-3-2 15,-5 2 0-15,2-5-1 16,-2 3-1-16,1 2 1 16,2-3-1-16,-2 1 0 15,-2-4 0-15,-1 1-1 16,1-1 1-16,1-5 0 16,2-2-1-16,-1-3 1 15,3-3-1-15,-2 2 0 16,2 0 1-16,0 3-2 15,-3-5 1-15,1 8 0 16,-1 1 0-16,-1-2 0 16,1 2 1-16,-2-11-1 15,3-1 1-15,0-9 0 16,-1-2 0-16,-1-3-1 16,2-2 1-16,0 5-1 0,0-2 1 15,-3-5-1-15,-1 4 1 16,-1-14-1-16,5 2-1 15,6-2 0-15,-1-5 0 16,-2-4 0-16,1-5 1 16,-3-4-1-16,3 1 1 15,1-3-3-15,1-2-15 16,4-6-55-16,0-3-35 0,6-5-103 16,4 7-57-16,6 2 171 15</inkml:trace>
  <inkml:trace contextRef="#ctx0" brushRef="#br0" timeOffset="117857.45">14552 11165 284 0,'0'-13'182'0,"0"0"-3"15,0 3-17-15,2 3-44 16,-3-2-10-16,1 4 0 16,0-2 3-16,-6 1 8 15,6 4-1-15,-1-3-13 16,-3 4-9-16,3 1-27 0,0 0-13 15,0 0-24-15,-1 0-8 16,0 8-7-16,-2 9-2 16,-4 29 0-16,7-23 1 15,0 11 3-15,1-1-1 16,3 11-2-16,-2 2 0 16,2-1 4-16,-1 3 1 15,5 2-1-15,1 5-3 16,-2 1-6-16,-4 3-1 0,-2 3-3 15,-1 2-1-15,-2 1-3 16,5 2 0-16,0 0-2 16,3 5 0-16,1 2 0 15,0 3 0-15,0 3 1 16,1-4 0-16,3 7 8 16,-1 3 4-16,0 8 15 15,0 5 5-15,-5 0-2 16,2-2-2-16,2 3-14 15,-1-8-5-15,-2 1-4 16,-2 1 0-16,-1-2-2 16,-4 1 1-16,0 3-2 15,-2-3 0-15,-2 7-1 16,2 3-1-16,-1 0 0 16,-1 2-1-16,-2-5 1 15,2-2 1-15,4 2 0 0,-2-1 0 16,4-4 0-16,-1 5-1 15,-3-4 0-15,1-2 1 16,-4 12 0-16,1-4 0 16,-5 6 3-16,1-1 1 15,-1-6 2-15,-6-3 1 16,9 2-1-16,-8-4 0 16,2-2-2-16,3 1-1 0,-1-8-2 15,4 2 1-15,-1-1 0 16,0 3 1-16,-4-4 4 15,0-2 2-15,0 2 2 16,4-3 1-16,3 1-3 16,-2-1 0-16,0-3 0 15,-5-3 0-15,-1-4 1 16,8-10-1-16,5-5-3 16,7 1-3-16,5-7-3 15,-2 6-1-15,5-4-1 16,-4-2 0-16,-1-2 1 15,3 3-1-15,-7-9 0 16,0 0 1-16,-3 5-1 16,2-3 0-16,-1 3-5 15,2-4-19-15,3-10-75 16,-1-4-66-16,8-6 98 16</inkml:trace>
  <inkml:trace contextRef="#ctx0" brushRef="#br0" timeOffset="119070.93">3907 8974 580 0,'6'-22'304'16,"-3"-4"-49"-16,-4 1-53 15,-3 1-22-15,1 5-24 16,-4 5-43-16,-2-5-8 16,-12 7-9-16,-7 1-8 0,-9 6-15 15,2 12-5-15,-1 10-22 16,-1 4-11-16,4 21-16 16,-1 5-5-16,-2 15-5 15,1 10 0-15,0 8 0 16,1 7 0-16,14 3-2 15,6-3 0-15,4-9 0 16,6-8 1-16,-15-22 4 16,17 6 3-16,6-11 2 15,7-1-1-15,24 5-2 16,-17-15-4-16,5-5-5 16,-2-7-1-16,0-9-1 15,9 1 1-15,-5-12 0 16,4-2 0-16,0-8 7 15,3-4-13-15,11-3-48 16,2 4-54-16,-3-6-146 16,-1 2 155-16</inkml:trace>
  <inkml:trace contextRef="#ctx0" brushRef="#br0" timeOffset="119498.95">4362 8727 585 0,'-4'-11'304'0,"3"3"-65"16,4 8-37-16,-5 6-53 16,1 5-17-16,-8 12-36 15,4 11 0-15,5 13 9 16,-2 10-2-16,4 13-4 16,-2 5-3-16,-4 13-15 15,6 6-8-15,1-1 10 16,3-5-5-16,-1-14-16 15,-1-5-6-15,-2-11-35 16,0-3-7-16,5-2-6 0,-4-5-1 16,3-6 1-16,-9-6 0 15,3-7-3-15,0-5-21 16,7-9-137-16,6-4-30 16,4-11 94-16</inkml:trace>
  <inkml:trace contextRef="#ctx0" brushRef="#br0" timeOffset="119715.77">4636 9364 982 0,'1'13'385'0,"-1"19"-136"15,-1 6-129-15,2 4 27 16,1 1 14-16,4-2-76 15,2-4-28-15,2-5-42 16,2-4-4-16,-2-4-11 16,0-5-51-16,-2-2-196 15,-7-6 169-15</inkml:trace>
  <inkml:trace contextRef="#ctx0" brushRef="#br0" timeOffset="119864.78">4692 9043 1199 0,'-13'-20'431'0,"1"1"-343"15,5 0-73-15,5 0-3 16,7 0-119-16,13 6 84 16</inkml:trace>
  <inkml:trace contextRef="#ctx0" brushRef="#br0" timeOffset="120238.85">5169 9454 679 0,'31'-28'325'0,"6"-10"-78"16,8 2-88-16,-13-14 63 15,1 2-35-15,-17 6-16 16,-11-2-11-16,6 18-26 16,-13 6 3-16,-3 8-18 15,-5 7-20-15,-12 12-32 16,0 8-7-16,-11 20-9 16,-3 7 5-16,-7 13 9 15,2 5 2-15,9-1-6 16,6-1-9-16,17-7-22 0,9-6-10 15,11-10-14-15,7-1-2 16,5-11 0-16,4-5 3 16,7-7-75-16,-3-7-21 15,2-5-81-15,-1-6-79 16,-6-15 175-16</inkml:trace>
  <inkml:trace contextRef="#ctx0" brushRef="#br0" timeOffset="120677.54">5546 9271 1069 0,'3'4'469'0,"3"6"-233"15,-4 2 16-15,-5 12-46 16,-2 8-30-16,-10 8-51 16,5 7-20-16,0 8-21 15,2 0-10-15,4-6-24 16,4-5-12-16,2-16-21 15,5-12-6-15,5-9 0 16,5-10 0-16,-4-10 1 16,-2-9-2-16,-1-16-3 15,-4-8-3-15,10-17-2 16,5-5-3-16,5-6-7 0,7 0-1 16,3 9-4-16,0 7 3 15,-9 18 6-15,-7 10 0 16,-10 18 5-16,0 10 2 15,-1 13 13-15,3 9 13 16,-9 9 28-16,5 11 11 16,3 9 6-16,-5 5-5 15,6 11-22-15,-6 0-8 16,1 0-15-16,1 1-8 16,2-8-5-16,-1-9-3 0,-2-8-3 15,-1-8 1-15,3-20-6 16,-2-5-16-16,-1-15-47 15,7-1 57-15,0-20-14 16</inkml:trace>
  <inkml:trace contextRef="#ctx0" brushRef="#br0" timeOffset="120962.79">6107 8806 732 0,'1'61'393'0,"-2"-3"2"16,1 18-187-16,5 6 36 15,0 1-25-15,3 3-51 16,5-8-78-16,-2-9-23 15,-5-13-33-15,-5-11-10 16,1-6-10-16,-5-5 25 16,1-6-41-16,2 0 26 15,-8-14-14-15</inkml:trace>
  <inkml:trace contextRef="#ctx0" brushRef="#br0" timeOffset="121141.95">6033 9479 1275 0,'2'-5'590'16,"-1"-4"-268"-16,18-5-80 16,6-9-18-16,20-7-75 15,13-1-48-15,1-7-58 16,5 5-16-16,-4 1-13 16,-6-4-22-16,3 6 57 15,-3 1 229-15,-5-8-206 16</inkml:trace>
  <inkml:trace contextRef="#ctx0" brushRef="#br0" timeOffset="122440.11">14153 9919 665 0,'-2'-33'329'0,"-7"14"-48"15,-6 2-49-15,-15 9 6 16,-5 8-32-16,-13 13-81 0,-10 3-28 16,-12 15-37-16,0 4-9 15,8-5-13-15,16 3-6 16,35-2-18-16,13-1-8 16,32 8-7-16,13-3 0 15,25 10 1-15,5-1 1 16,-6-1 2-16,-3 4 0 15,-23-2 8-15,-11-1 17 0,-20 6 33 16,-14 1 11-16,-20 1 17 16,-10 0-11-16,-9 1-27 15,0-4-10-15,-9-16-21 16,5-4-6-16,-6-22-4 16,-1-7 1-16,12-5-2 15,0-1-1-15,19-3-5 16,6-1-4-16,15 9-7 15,8-6 0-15,16-2 0 16,10 3 3-16,16-16 4 16,7-3 0-16,13-5 1 15,1-7 4-15,13-8 3 16,9-1 1-16,-13-2 5 16,-3 3 4-16,-23 5 10 15,-18 0 9-15,-10 7 17 16,-8 4 7-16,-14 6 8 15,-6 7-2-15,-15 10-13 16,-3 3-12-16,-17 14-16 0,-3 5-4 16,2 18-4-16,-6 7 0 15,14 7-4-15,6 0-3 16,10-1-6-16,9 0-2 16,17-2-1-16,3 0-1 15,14-8 7-15,5-4-12 16,2-5-56-16,-1-11-43 0,-5-15-61 15,4-2-65-15,-2-22-450 16,3-3 475-16</inkml:trace>
  <inkml:trace contextRef="#ctx0" brushRef="#br0" timeOffset="122703.01">14917 10385 1026 0,'1'19'448'0,"-4"19"-190"15,-3 6-38-15,-11 9 11 16,2 3-28-16,3-4-65 16,10-6-40-16,8-10-42 15,0-12-10-15,10-11 10 16,-8-7 10-16,3-12 7 16,3-5-1-16,-12-17-16 15,7-8-13-15,-3-12-23 16,9-4-8-16,13-1-9 15,7 2 2-15,11 7-28 0,1 6-33 16,6 11-21-16,-2 4-75 16,6 17 99-16</inkml:trace>
  <inkml:trace contextRef="#ctx0" brushRef="#br0" timeOffset="123177.77">15547 10405 785 0,'-17'-1'408'0,"3"13"39"16,-1 9-260-16,-2 12 10 16,-2 9 14-16,0 13-30 15,3 6-19-15,7-1-33 16,3-5-18-16,6-9-39 15,9-9-19-15,5-16-18 16,7-4-1-16,10-17 0 16,-2-10-1-16,5-11-8 15,-2-8-3-15,3-8-8 16,1 1-3-16,1-2-4 16,3 2-1-16,-15 6-2 0,3 13 0 15,-7 10-1-15,-10 6 0 16,1 11 0-16,-6 3-1 15,-1 8 1-15,0 0 0 16,-1 5 1-16,-12-2 0 16,-6-1-1-16,11 6 1 15,-13-14-1-15,16-1-1 16,10-7 2-16,2-11 2 16,18-2 3-16,6-6 1 0,5-5-1 15,0-2-3-15,7-8 0 16,-2-2-1-16,8-3-6 15,0-4 141-15,7 4-107 16</inkml:trace>
  <inkml:trace contextRef="#ctx0" brushRef="#br0" timeOffset="125080.81">4819 11489 699 0,'44'-20'296'0,"-38"9"-106"16,1 5-48-16,-4 6-27 16,3 2-3-16,1 6-54 15,-4 1-6-15,5 1-8 16,-8-1-12-16,5 0-17 16,8-3-3-16,4 0-3 15,13-1-1-15,2 1-6 16,8-1-1-16,4 3 20 15,6 3 11-15,13 3 18 16,3 0 3-16,9 2-20 16,1-2-10-16,10-3-13 15,13 1-4-15,9-2-2 0,-35-7 0 32,0 0-2-32,64 4 0 0,9 2-2 0,-11 4 1 15,-17 5 4-15,-7-1 3 16,10 7 4-16,-4-3 1 15,3 2-3-15,10 3-2 16,1-5-3-16,4 2 0 16,8-3-2-16,3 2 0 0,0-3-2 15,-6-2 1-15,6 1-7 16,-9-3 10-16,2 6 28 16,8 1 8-16,-3 2 14 15,6 1-6-15,8 0-25 16,-3-3-7-16,1 2-8 15,1-2-4-15,-3-6-2 16,6 4 1-16,-2-9 0 16,-1 4-1-16,-7 0 0 15,-4-2-1-15,4 4 1 16,-1-3 2-16,1-2 0 16,3 0 1-16,-3 2-3 15,-5-1 0-15,6 8-2 16,-13-2-1-16,-3 1 1 15,0 2-1-15,-12-3 1 16,3 1 0-16,-6-1-1 16,-4 0 1-16,1 1 1 15,-4-3 1-15,4 0 2 0,-2-2 1 16,0 2 1-16,3 0 0 16,-13 0-1-16,-2 1 0 15,-18-10 0-15,5 9 0 16,-11-5 1-16,-5 1 0 15,2 9 0-15,-7-12-1 16,-1 2-1-16,3-1-1 16,-3-6-1-16,-3 3 0 15,0 3-1-15,-4-5 1 0,-3 2-2 16,-2 0 1-16,-1-1-1 16,2 6-1-16,2-1 1 15,0-2-1-15,-2-1 1 16,-2 0 1-16,-3-1-1 15,4 3 0-15,-1-5 1 16,2 1-1-16,-7-4 1 16,-4 2 0-16,-4 0 0 15,-13 1 0-15,-6 1 0 16,-3-1 1-16,-8 0 1 16,-1 1 1-16,-11-4 5 15,-8 1 0-15,-6 1 4 16,-7-2-1-16,-6 4-1 15,0 0-2-15,-11 1-4 16,-1 3 0-16,-8 3-3 16,-6 4 0-16,-3 7-2 0,1 3 0 15,-4 6 0-15,-5-2 0 16,-6 5 0-16,-2 3 0 16,-1 3 0-16,3-2 0 15,10-4 0-15,-1-4-1 16,3-7 1-16,3 4-1 15,7-7 3-15,10 0 21 16,14-7-40-16,10-2-60 0,13-8-311 16,5-5 250-16</inkml:trace>
  <inkml:trace contextRef="#ctx0" brushRef="#br0" timeOffset="125338.98">14193 12627 1453 0,'16'-15'496'0,"16"-1"-454"16,4 1-41-16,-2 4-1 15,1 9 7-15,-10 11 13 16,0 5 4-16,4 13 1 0,-2 0-4 15,9 4-13-15,6 5 3 16,6 3 11-16,0-4-24 16,8 3-146-16,0-1 111 15</inkml:trace>
  <inkml:trace contextRef="#ctx0" brushRef="#br0" timeOffset="126875.81">7554 10735 220 0,'38'-13'202'0,"-29"22"23"16,5 18 4-16,-1 11-29 15,5 19-51-15,-10 4-30 16,0 10-54-16,-3 3-15 16,-5-4-13-16,9-2 6 15,2-8 1-15,-1-9 10 16,-7-7 21-16,-3-5 0 0,-2-10 13 16,2-6-3-16,-2-6-1 15,0-3 2-15,-8-11 6 16,-5-5 1-16,5-13-16 15,-6-6-12-15,3-19-28 16,-4-4-14-16,7-8-15 16,10 0-6-16,7 9-2 15,6 0 0-15,14 8 0 16,-5-1 1-16,2 2 0 16,2-1 1-16,-8-1-2 15,10 2 1-15,-12-2 0 16,8 8-1-16,0 11-1 15,-3 6-3-15,11 17-3 16,-6 4 0-16,-1 10 1 16,3 3 3-16,8-1 2 15,-1-3 0-15,5-4 1 0,11 0 0 16,-17-6-1-16,2 1 1 16,-3-8 1-16,-10-3 4 15,11-10 8-15,-3-8 8 16,4-10 25-16,0-8 11 15,-1-5 22-15,-1 1 5 16,-5 3-14-16,-3 1-3 16,-12 7-7-16,-5 1-6 0,-16 2-4 15,-9 8-9-15,-11 19-19 16,-8 9-7-16,-11 28-5 16,1 9-1-16,-10 4 5 15,8 5 1-15,7-1-1 16,2 3-2-16,26 2-6 15,8-3-3-15,20-4-2 16,9-8-1-16,9-15 0 16,1-2 3-16,6-10-25 15,4-5-29-15,1-3-72 16,0-6-21-16,3-1-142 16,0-3-475-16,11-7 538 15</inkml:trace>
  <inkml:trace contextRef="#ctx0" brushRef="#br0" timeOffset="127431.39">8961 10817 1061 0,'4'-30'425'16,"-10"13"-200"-16,-5 0-77 16,-4 4 42-16,-3 4-10 15,-5 16-60-15,-4 5-33 16,-9 13-36-16,-1 9-4 15,4 2 2-15,3 7 0 16,10 3-16-16,6 0-5 16,3 0-6-16,8 0 3 0,-2-8 2 15,5-3 0-15,9-11-4 16,-3-7-3-16,14-12 1 16,-5-7 4-16,7-9 8 15,-3-5 4-15,0-10-5 16,2-4-2-16,3-11-6 15,2-3-5-15,-1-3-7 16,-6 1-3-16,-4 14-4 16,-5 3-2-16,-6 16 7 15,2 7 4-15,-10 9 2 16,-1 11 0-16,-4 12-6 16,-3 7-2-16,1 17 1 15,-4 9 1-15,-2 13 3 16,-1 8 2-16,1 4-2 15,-2-8 0-15,8 1-2 0,0-10-2 16,3-9 0-16,4-7 1 16,3-11 1-16,4-5 3 15,8-11 3-15,1-6 1 16,2-18 6-16,3-2 1 16,5-21-4-16,2-8 0 15,2-16-9-15,3-8-2 16,1-10-38-16,5-1-24 15,7 1-32-15,-3-4 106 0,-3-6-25 16</inkml:trace>
  <inkml:trace contextRef="#ctx0" brushRef="#br0" timeOffset="128134.96">9337 10777 1265 0,'-26'17'559'15,"-1"-6"-310"-15,15 15-60 16,-4-6-10-16,0 0-82 16,11 11-28-16,-8 7-31 15,4 8 0-15,0 9 0 16,7 6-2-16,-2-5 1 16,-1-9 0-16,14-7 0 15,-10-19-2-15,15-12-5 16,4-5 0-16,5-16-5 0,10-3-3 15,6-23-6 1,6-5-5-16,7-18-4 0,3-6-3 16,1 3 15-16,-5-4 14 15,-11 10 12-15,-14 6 5 16,-15 16 4-16,-5 9-2 16,-13 19-4-16,7 14-1 15,-12 16-20-15,-8 10-11 16,-6 16-1-16,-11 1 0 15,-2 12 0-15,9 6-2 0,7-1-7 16,4-3-2-16,15-8-2 16,4-10-1-16,11-11 0 15,5-11-12-15,9-9-37 16,5-3-17-16,0-9-49 16,3-4-21-16,2-14-11 15,-1-10-19-15,10-12-43 16,3-3 2-16,-3-7-14 15,0 2 37-15,-7 0 91 16,-5 0 31-16,-3 6 55 16,-4-1 11-16,-9 10 33 15,-5 3 29-15,-11 13 79 16,-5 8 11-16,-9 15 9 16,-7 8-5-16,-7 14-36 15,-5 7-2-15,2 8-17 0,1 6-11 16,8 3-27-16,2-7-17 15,10-5-23-15,7-7-13 16,5-11-9-16,8 4-3 16,4-9 1-16,1-5-5 15,5-4-23-15,2-9-23 16,3-2-55-16,5-8-12 16,7-10 359-16,2-3-209 15</inkml:trace>
  <inkml:trace contextRef="#ctx0" brushRef="#br0" timeOffset="128339.1">10183 11035 975 0,'-28'2'491'15,"3"2"-187"-15,-7 2-77 16,3 2-25-16,-9 6-75 16,-4-4-30-16,3 4-39 15,2-2-10-15,17-5-24 16,4 0-11-16,13-4-14 15,3-3 1-15,8-3-23 16,5-3-18-16,2-6-84 16,3-1-52-16,4-4-405 15,2-4 386-15</inkml:trace>
  <inkml:trace contextRef="#ctx0" brushRef="#br0" timeOffset="128672.34">10408 10867 1116 0,'0'11'530'16,"-14"7"-208"-16,-7 2-22 16,-15 4-83-16,-1 6-35 15,-6 0-55-15,7-2-25 16,19-3-36-16,5-6-20 16,13-9-31-16,4-4-6 0,4 1 1 15,1-2 3-15,8 2 11 16,5 1 7-16,2-2 5 15,2 3 5-15,-2 7 8 16,-3 2-7 0,-6 4-4-16,-4 2-6 0,-10-3-13 15,-4 4 1-15,-6-4-7 16,-3 0-2-16,-5-2-2 16,0-5-1-16,-1 0-10 15,-1-3-12-15,-2-4-40 16,3 0-40-16,0-7-131 15,5-6-30-15,14-11 148 16</inkml:trace>
  <inkml:trace contextRef="#ctx0" brushRef="#br0" timeOffset="129061.95">10537 10552 1324 0,'43'-55'606'16,"-8"19"-265"-16,-7 10-9 15,-9 19-97-15,-8 10-49 16,-10 27-91-16,1 20-28 16,-2 36-33-16,-6 5-8 15,-9 7-9-15,-3-6-4 16,-1-11-4-16,12 6-9 0,8-10-12 16,-1-3-30-16,4-13-25 15,-6-12-48-15,-9-13-165 16,-4-6-49-16,-20-12-159 15,-7-4 46-15,-5-10 217 16,3-4 125-16,10-13 261 16,8-6 43-16,14-13 37 15,8-4-10-15,14 0-21 16,6 1-8-16,12 10-26 16,12 4-12-16,9 4-27 15,3 1-23-15,-3 3-50 16,-7-4-23-16,-2-2-18 15,-2-1-14-15,9 1-37 16,3 4 115-16,2 0-81 16</inkml:trace>
  <inkml:trace contextRef="#ctx0" brushRef="#br0" timeOffset="131376.94">7658 11029 738 0,'-1'0'315'0,"0"6"-170"16,1 14-1-16,11 33-22 15,-1-17-26-15,-1 2-34 16,1 2-8-16,-4 4 1 16,-3-6 3-16,6-1 6 15,0-1 5-15,-1-12 3 16,-1-5-1-16,-2-13-1 16,0-3-3-16,-6-13-15 15,-1-3-3-15,-4-15-9 16,-6-9-9-16,4-13-10 15,-6-13-5-15,-2-17-5 16,6-5-3-16,0-4-4 16,10 4-3-16,13 18-5 15,-4 11-3-15,15 16-3 16,0 8 2-16,4 7 1 16,-3 2 3-16,-8 4 1 0,3 5 1 15,-6 4 1-15,3 3 0 16,0 10 0-16,-7 3 1 15,-4 16 4-15,-5 9 3 16,-9 10 1-16,-3 9 0 16,-12 9 1-16,0 3 4 15,-8 2 15-15,4-6 7 16,9-7 8-16,0-10 1 16,11-8 12-16,5-6 3 0,1-15 14 15,10 8 6-15,6-6 1 16,-5-6-1-16,5 2-7 15,-5-3-8-15,0 0-20 16,4-1-10-16,4 0-14 16,2-6-7-16,4-3-4 15,3 4 0-15,-1-1-7 16,-4-8-22-16,3 11 14 16,-2-7 207-16,-4 4-156 15</inkml:trace>
  <inkml:trace contextRef="#ctx0" brushRef="#br0" timeOffset="133757.87">14577 13843 554 0,'0'-2'194'0,"0"1"-122"16,0-2 11-16,0 0 53 15,1-3 26-15,0 1-7 16,-1 4-16-16,0 0-34 15,-1 0-17-15,0-1-22 16,0 1-2-16,-3 0 10 16,-6 1 5-16,-3 1 2 15,-23 17-7-15,21-9-26 16,-7 3-11-16,-12-1-20 16,-6 0-5-16,-10 2-3 15,-5-2-1-15,-6 2-1 16,-5 1 1-16,-8 0-2 15,-2 2-2-15,-9-1 19 0,-3 0 4 16,-2 1 3-16,1 1 1 16,2 3-18-16,-2-2-5 15,-8 0-1-15,-6 2 0 16,-2-3-1-16,2 3-1 16,-14-9 0-16,-2 0 0 15,-5 0 0-15,-13-10-1 16,43 7-1-1,46-3-2-15,3-1 1 0,-147 9 1 0,-5 4 0 16,6 7 1-16,66-10-1 16,-5 4-1-16,-2-5-1 15,-2 2 1-15,-6 0-2 16,1 0 1-16,-4 0 1 16,0-2-1-16,-10 1 1 15,-1 2-1-15,3-1 0 16,-6 3 0-16,7 4-1 15,7 0 0-15,-8 1 1 16,3 0 0-16,6-3 0 16,-6-1 1-16,5 1-2 15,7 2 0-15,-7-6 0 16,1 1 0-16,4-6 0 16,0 0 0-16,-3 0 0 15,5 1 0-15,6 0 1 16,2 2-1-16,8 2 1 15,1-5-1-15,8 2 0 0,-2-7 0 16,13 1-3-16,0 1-9 16,4-4-7-16,5 3-2 15,5-2 3-15,6 2 6 16,-2-2 7-16,1 2 3 16,5-1 1-16,3-3 1 15,13 2 0-15,5 0 0 16,0 1-1-16,4 1 0 0,-8 3 0 15,-5-1 0-15,3 5 0 16,-1-1-1-16,10 6 0 16,1-1 1-16,3-1 1 15,4 1 0-15,-7-7 0 16,4 2 1-16,1-5 1 16,-3 2 0-16,9-2-1 15,-4 0 0-15,3 3 0 16,0-2-1-16,-2 6 0 15,-2-3 1-15,-1-1-1 16,-1-2 0-16,-4-1 0 16,-2 0 0-16,1 2 3 15,-1 3 3-15,7 1 8 16,2-2 2-16,0-3 2 16,3-4-1-16,-3 0-3 15,9 3-2-15,3-1-4 0,12 5-1 16,1-2-3-16,-5-8 0 15,6 6-1-15,-9-13-1 16,7 5-1-16,4 6-1 16,1-3 0-16,4 9-1 15,3-2 0-15,4-3 8 16,2 1-20-16,2-2-19 16,5-2-90-16,2 2-252 0,3 1 254 15</inkml:trace>
  <inkml:trace contextRef="#ctx0" brushRef="#br0" timeOffset="134291.81">5027 14918 201 0,'-6'-2'120'0,"5"1"37"16,1 1-34-16,0-1 22 16,0 0 19-16,0 0-17 0,0 0-7 15,0 0-19-15,0 0-13 16,0 0-20-16,0 1-10 15,-1 0-30-15,0 0-11 16,-6 12-4-16,-9 8 2 16,-40 34 15-16,24-29 7 15,3 5 7-15,-6 1 5 16,7-5-4-16,2 0-6 0,-1 3-4 16,3-4-3-16,1-2-2 15,6 1 1-15,4-9-1 16,6 2-4-16,5-4-7 15,5-2-5-15,9-2 3 16,6-2 3-16,15 1 10 16,2-3 2-16,9 0-12 15,-9-2-8-15,0 2-15 16,-3 1-5-16,-6 0-4 16,8 5 0-16,-3 0 1 15,3 1-10-15,4 3-48 16,8 1-54-16,9 1 111 15,10 4-38-15</inkml:trace>
  <inkml:trace contextRef="#ctx0" brushRef="#br0" timeOffset="135627.84">6698 13711 464 0,'0'1'231'0,"0"8"-65"16,0 3-27-16,0 12-20 16,0 7-9-16,1 10-18 15,13 4-4-15,-8 2-17 16,8 1 2-16,-3-3-3 15,6 5-5-15,-2-5-13 16,-6-3-9-16,-5-5-14 16,-6 0-3-16,0-5 1 15,1-2 4-15,-3-6 9 16,0-10 3-16,1-3-4 16,-1-6-6-16,-2-11-12 15,-1-4-2-15,0-13-7 16,1-2-2-16,3-8-1 15,-9-8-1-15,9-10-1 16,-1 1-3-16,5-6-2 16,11 2-2-16,4-6 0 15,-1-2-1-15,6 4 0 0,3 5 0 16,0 10 0-16,0 3-1 16,-1 7 1-16,-6-5 0 15,1 12 0-15,0-1 1 16,-4 10-1-16,1 6-1 15,-6 8 2-15,1 5 2 0,0 8 5 16,-3 5 3-16,0 9 1 16,-2-3-1-16,-4 5-2 15,1 0 0-15,-2-4 0 16,-7 0 1-16,-6 2 0 16,-7 2 1-16,-9 5-3 15,-1 3 13-15,-3 0 20 16,10-1 7-16,-3-2 8 15,3-5-10-15,15-5-22 16,-7-5-7-16,27-3-10 16,0-3-2-16,12-1-1 15,10-1 0-15,0-3 1 16,11 3-1-16,1-5-1 16,4-2 0-16,8-2 0 15,-1-8 0-15,-3-6 1 16,-5-3 0-16,-15-9 10 15,4 2 6-15,-9-1 7 0,-3 0 4 16,-10 7 2-16,-8-2 3 16,-8 6 16-16,-3 0 5 15,-11 8 6-15,-3 6-3 16,-4 10-10-16,-5 11-3 16,-5 10-2-16,4 4-3 15,-1 1-7-15,4 0-9 16,19 2-17-16,3-2-6 15,10-4-3-15,8-2-1 0,1-6 1 16,7 2 1-16,10 2 21 16,2-3-33-16,6-11-51 15,-4-7-58-15,5-14-105 16,6-10-41-16,15-7-78 16,11-9 37-16,3-13 183 15</inkml:trace>
  <inkml:trace contextRef="#ctx0" brushRef="#br0" timeOffset="135927.87">8085 13547 1226 0,'-27'11'502'0,"-26"10"-248"16,4 8-115-16,-5 11-5 16,-2-1-7-16,8 2-49 15,5-1-15-15,19-8-46 16,16 1-14-16,17-13-7 0,10-3-1 15,16-7 2-15,6-4 1 16,5 0 3-16,6-3 6 16,-2 5 12-16,-6 0 4 15,-7 9 5-15,-13 2 5 16,-20 9 5-16,-9 2 5 16,-26 3 2-16,-1 1-10 15,-10-5-11-15,-1-2-8 16,4-9 3-16,5-8-17 0,13-13-82 15,5-6-73-15,16-17 86 16</inkml:trace>
  <inkml:trace contextRef="#ctx0" brushRef="#br0" timeOffset="136389.78">8223 13881 1094 0,'14'37'468'0,"-1"18"-310"16,6 6 30-16,-6 9-48 15,-3 5-27-15,0-10 12 16,-1 0-51-16,-2-10-18 16,-1-5-3-16,-2-11-9 15,-4-6-2-15,-6-15-8 16,0-7-2-16,0-20-7 0,-4-12-4 15,8-22-8-15,-2-11-5 16,2-26-5-16,1-9-1 16,1-14-2-16,8 1-2 15,11 20-2-15,6 9-1 16,8 23 1-16,0 9 1 16,5 7-1-16,4 5 3 15,13 7 9-15,-1 4 4 16,-8 12 4-16,-5 13 0 0,-28 12 6 15,-4 7 4-15,-15 17 6 16,-10 1 2-16,-11 10-9 16,-17 1-6-16,-5 3-7 15,0-4-3-15,6-10-9 16,12-7-13-16,11-21-57 16,2-6-74-16,10-18 91 15</inkml:trace>
  <inkml:trace contextRef="#ctx0" brushRef="#br0" timeOffset="136672.37">8739 13741 955 0,'9'-1'417'0,"-14"13"-198"0,1 10-23 15,-11 10 13-15,-1 7-21 16,3 2-24-16,4 0-26 15,9-1-42-15,-1-8-22 16,21-8-30-16,3-2-3 16,8-14 2-16,6-1 3 15,-11-12-1-15,-1-8-5 16,-6-7-11-16,-10-6-6 16,-5-6-8-16,-5-5-1 15,-6-9-5-15,3 4-9 0,-2 0-38 16,6 4-22-16,4 12 329 15,4 1-222-15</inkml:trace>
  <inkml:trace contextRef="#ctx0" brushRef="#br0" timeOffset="137082.26">9080 13691 1024 0,'9'42'436'0,"-12"-3"-164"16,-3 5-98-16,1-2 36 15,-2-3-18-15,4 0-67 16,3-3-37-16,9-6-37 16,-5-6-6-16,2-9-3 15,2-6 9-15,-5-14-23 0,6-7-7 16,5-14-8-16,0-8-3 16,1-13-5-16,7-6 0 15,2-6-3-15,-3-4 1 16,1 6-2-16,-1 5-1 15,-1 14 6-15,1 8 8 16,-2 17 12-16,-6 6 9 16,-5 17 3-16,-4 8-3 15,-4 19-5-15,-1 7-6 0,-9 6-9 16,-2 8-3-16,-4-2-8 16,1 0 1-16,6-7-1 15,1-8-2-15,9-11-2 16,-1-7-16-16,4-8-37 15,2-3-18-15,-5-9-65 16,10 6-26-16,-2-9-48 16,4-6-18-16,11-7 147 15</inkml:trace>
  <inkml:trace contextRef="#ctx0" brushRef="#br0" timeOffset="137711.79">9700 13677 876 0,'10'-16'404'0,"0"-1"-160"15,-6 1-109-15,-3-6 23 16,-9 8 5-16,-6 0 14 16,-7 12-34-16,1 10-16 15,-6 13-10-15,-2 4-3 16,4 6-38-16,2-3-19 15,18 2-29-15,8-2-8 16,22 0-11-16,-3-1-3 16,4-1-1-16,-2 1 9 15,-11 2-2-15,7 4 23 0,-11 2 11 16,-2 4-2-16,-11-1 21 16,-7-1-19-16,-6-1-7 15,-6-4-4-15,-5-6-19 16,-3 2-4-16,-2-13-6 15,-1-1-2-15,10-13-3 16,0-9-3-16,17-5-6 16,5-10-1-16,15 1-3 15,10-7 0-15,9-11-6 16,0-1-3-16,6-12 1 16,7 5 1-16,5 1 11 15,8 4 3-15,0 2 4 16,0-4 1-16,9 5 20 15,-3 2 7-15,-9 3 14 16,-15 4 6-16,-26 9-8 16,-11 4 2-16,-17 11-4 15,0 13-5-15,-20 17-7 0,-8 3 1 16,-6 13 9-16,-4 2 3 16,17-5 6-16,12 5-8 15,22-6-15-15,11-4-4 16,17-4-7-16,10-3-3 15,7-8-2-15,-2-5 0 16,-1-7-4-16,-11-6-13 16,8-6 12-16,10-6 109 0,6 1-85 15</inkml:trace>
  <inkml:trace contextRef="#ctx0" brushRef="#br0" timeOffset="139187.29">4717 15824 1079 0,'-2'-10'385'0,"0"-1"-305"15,0 1-72-15,6-25-4 16,10 30-4-16,1 5 0 16,2 3 4-16,0-2 2 15,12 7 7-15,-4-8-3 16,19 6-5-16,5-1 0 0,10-2 5 15,12 1 3-15,22 0 12 16,6 3 7-16,9 1 14 16,8 5 2-16,8 4 8 15,5 0 3-15,12 5-8 16,18 2-4-16,3-1-10 16,8 4-7-16,19-2-11 15,-5-7-3-15,16 3-7 16,9-1-2-16,11-1-1 15,7 0 0-15,9 4-1 16,-1-2-1-16,3 5 0 16,1 5 0-16,-3-2 4 15,4 2 0-15,-2-3 7 16,-3 3 1-16,2-4 8 16,-3 2 2-16,1 0-6 15,2-1 0-15,-4-1-11 16,1-2-3-16,-8-3-4 15,-5 2 5-15,-15-1 9 0,-3 4 5 16,-18 3 10-16,-13-2 4 16,-12-1 3-16,-20-4 1 15,-13-2 0-15,-6-3-5 16,-12 1-9-16,-10-2-2 16,-16-5-1-16,-40-3 4 15,1 0 8-15,8-1 1 0,-3 3-1 16,-20-3-3-16,-18-1-6 15,-3 2 1-15,-11-1 9 16,-5 1 4-16,-8-1-1 16,-4 0-2-16,-11-3-13 15,2-1-4-15,-12 0-6 16,-1 0-1-16,-20 0-4 16,-9 1-1-16,-15 1-3 15,-9 1 0-15,11-1-1 16,4 1 1-16,6-5 4 15,4-2-11-15,7-4-54 16,2-5 10-16,21-4 16 16</inkml:trace>
  <inkml:trace contextRef="#ctx0" brushRef="#br0" timeOffset="139352.91">12750 16439 1156 0,'46'12'462'16,"11"8"-274"-16,4 11-13 16,7 9-100-16,4 6-1 15,3 4-38-15,-3-4 55 0,0 0-63 16</inkml:trace>
  <inkml:trace contextRef="#ctx0" brushRef="#br0" timeOffset="140339.87">4578 16609 912 0,'55'14'316'31,"-28"-7"-243"-31,0 0-38 0,101 13-2 0,41 3 1 16,20 1-28-16,-33-6-5 15,16 3 0-15,8-2 11 16,6 0 7-16,24 0 12 16,-4-2 16-16,20 1 16 15,3 0 0-15,8 1 0 16,3 0-5-16,12 0-12 0,9 2-2 16,9-2 17-16,15 2-4 15,4 0-9-15,5 0-7 16,0 3-28-16,-3 0-4 15,2 7 10-15,-11-2 9 16,6 1 14-16,-5-3 1 16,-16-3 8-16,16 0 8 0,-16 0-9 15,4 1-2-15,-3-5-18 16,-15 0-15-16,-14 0-7 16,-3-2-1-16,-27 2-2 15,-7 3-1-15,-22 0-3 16,-23 0 2-16,-26 3 12 15,-23-6 9-15,-22 3 13 16,-20-2 3-16,-26-5-7 16,-11 0-3-16,-29-8 24 15,-8-1 6-15,-26 1 4 16,-14-2-3-16,-23 4-28 16,-7 2-3-16,-8 0 3 15,-4 6 4-15,-13 7-1 16,-5 1-6-16,3 5-13 15,7-3-6-15,5-4-6 16,6 0 2-16,13-6-9 16,5-5-17-16,27-7-47 15,5-8 49-15,20-9-5 16</inkml:trace>
  <inkml:trace contextRef="#ctx0" brushRef="#br0" timeOffset="140517.56">13467 16933 1058 0,'39'32'550'0,"1"4"-100"16,9 12-280-16,10 9-135 16,12-1 45-16,1-7 381 15,8-2-327-15</inkml:trace>
  <inkml:trace contextRef="#ctx0" brushRef="#br0" timeOffset="141782.29">4607 17339 742 0,'-9'-4'279'15,"9"-2"-166"-15,0 2-58 16,15 4-10-16,8 0 3 0,17 0-22 15,16 5-6-15,7 3-5 16,3 1-2-16,13 3-8 16,6-2-1-16,26-2-3 15,14 0 2-15,11-5-1 16,9 1 3-16,7-2 31 16,-5 1 9-16,23 5 22 15,4-1 3-15,8 6-22 16,10 2-7-16,-9 3-18 15,9 4-8-15,1 1 2 16,-1 1 5-16,15 1 17 16,-12-2 9-16,15 2 13 15,5 2 1-15,5-4-3 16,8 1-6-16,1 0-17 16,1-6-7-16,4 0-18 15,1 0-3-15,1-3-3 16,-1 4 0-16,-7-3 6 15,-4 3 3-15,-1 0 6 0,-11-1 0 16,-13-1 1-16,8-1-2 16,-23-1-2-16,16-2 0 15,0 0-6-15,-13-3-1 16,2-5-2-16,-15 3-1 16,-15-4-1-16,1 0-2 0,-24 8 11 15,-5-5 10-15,-14 0 11 16,-11 3 4-16,-7-3-9 15,-2 4-10-15,-14-2-10 16,-4-2-2-16,-12-5-1 16,-9-1 0-16,-4 0-1 15,-5-4 0-15,-12 3 0 16,-5-4 0-16,-11 5 0 16,-4 15 1-16,-11 2 1 15,-2-1 1-15,-6-2 6 16,-10-9 2-16,-2-2 3 15,-8 2 1-15,-13 2 5 16,-8-2 0-16,-11 6 2 16,-8 6 0-16,-6 8-5 15,-3 6-3-15,-7 5-6 16,-7 3-3-16,-1 1-7 16,3 3 2-16,18-4-10 0,12-1-22 15,15-12-50-15,5-17-40 16,9-10 67-16</inkml:trace>
  <inkml:trace contextRef="#ctx0" brushRef="#br0" timeOffset="141988.09">13466 17763 1375 0,'6'8'497'0,"7"12"-382"16,3 4-51-16,16 10-28 16,1 2 2-16,10 5 11 15,4 0-26-15,2-6 469 16,0 5-354-16</inkml:trace>
  <inkml:trace contextRef="#ctx0" brushRef="#br0" timeOffset="142469.81">12978 16819 555 0,'-26'-11'233'0,"13"2"-104"15,3 1-54-15,11 3-19 16,8 2 20-16,-1 4 34 15,8 6 21-15,4 3 26 16,2 4-6-16,18 4-50 16,3 2-27-16,24-3-17 15,17-1 4-15,30-11-38 16</inkml:trace>
  <inkml:trace contextRef="#ctx0" brushRef="#br0" timeOffset="144829.29">14356 17048 111 0,'2'-12'44'15,"-1"-4"-26"-15,6 5-9 16,-3-2 7-16,5 1 21 16,-2-1 14-16,0-2 30 15,-5 0 14-15,3-1 28 16,-3 1 17-16,-10 3 29 15,-1 0 13-15,-2 6-1 16,0 2-8-16,2 3-19 16,-4 3-16-16,-6 1-27 15,-4 3-14-15,-5 5-31 16,0-3-15-16,1 5-20 16,-3-1-7-16,-3 0-12 15,-1 2-2-15,-6 0-2 16,0 5 0-16,-1 5 4 0,-5 0 3 15,-10 5 4-15,-5 5 3 16,-9-3 1-16,-2 3 0 16,6-5-1-16,4-3-1 15,-2-2-4-15,-2-5 0 16,-6 0-6-16,-8-4 0 16,2-1-3-16,0 0-1 0,-3 0-2 15,-9 3-2-15,-14 5-1 16,-8 4 0-16,1 5-1 15,35-13 2 1,-1 0 5-16,-59 12 2 0,-18 4 1 16,4-13-1-16,22 0-4 15,-2-2-1-15,-13-2-1 16,7 1 0-16,1-4-2 16,-1 4 0-16,-4 2 0 15,-8 3 0-15,2 2 0 16,-13-1 1-16,7 1-1 15,12-5 0-15,-13 0 8 16,10-3 6-16,8-1 12 16,-5 2 5-16,3-5-4 15,-1 1-4-15,4 1-10 16,-12 0-5-16,2 6-4 16,6 1-2-16,-15-2-1 0,7 5-1 15,8-6 0 1,-3 3-1-16,1-3 1 0,-3-6-1 15,3-1 1-15,-9-6 0 16,11 3 0-16,2 2 0 16,-2-3 0-16,3 2 0 15,-2 3-1-15,5 3 0 16,-8 4 0-16,4 4-1 16,6-3 1-16,0-1-1 0,1-2 1 15,2 0 0-15,4-2 3 16,0-2 1-16,7-2 3 15,4-2 1-15,1-2 3 16,4-3 4-16,21 0 4 16,-3-3 2-16,8-1 3 15,0 0-2-15,5 0-3 16,14 0-2-16,11-2-6 16,2 1-3-16,5 2-5 15,-1 1-2-15,1 1 0 16,3 0-2-16,0 1 0 15,3-1-1-15,10 4 25 16,6-4-18-16,14-3-55 16,7-3 354-16,13-15-258 15</inkml:trace>
  <inkml:trace contextRef="#ctx0" brushRef="#br0" timeOffset="145201.01">5506 18156 1175 0,'12'-11'406'15,"1"3"-362"-15,1 1-29 16,-7 5-9-16,-2 2-3 0,-13 9-5 16,-6-1-4-16,-13 8 3 15,-2 5 1-15,-9 3 2 16,-4 7 1-16,-11-2 12 15,-10 2 12-15,-7 2 31 16,-2 1 25-16,-2 6 49 16,10 7 9-16,6-1 8 15,4 6-13-15,4-9-42 16,0-3-17-16,11-11-22 16,6-10-6-16,21 1-9 15,7-12-5-15,7 6-13 16,3-1-5-16,7-3-9 15,6 2-1-15,10-3 24 16,9-2-16-16,25-10 102 16,10-7-594-16,21-11 372 15</inkml:trace>
  <inkml:trace contextRef="#ctx0" brushRef="#br0" timeOffset="146085.1">14439 17835 882 0,'-53'11'335'0,"-6"-2"-212"16,-3-2-62-16,-7 5-32 15,-8-1 4-15,4 2-25 16,-19 3-3-16,-12-2-2 15,-5 5-1-15,-10-2-3 16,3 1 9-16,-3-1 20 16,2-4 3-16,-4 3 9 15,-2-6-11-15,-5 9-19 16,-4-4-2-16,-13 0-4 16,0 3 1-16,2-7 0 15,-4 2 0-15,-6-1-2 16,0 2 0-16,-6 2-1 15,-11-2-1-15,7 7 1 16,3-3-1-16,-17 2 1 16,7 3-1-16,-10 5 7 0,-8 7 6 15,13 7 3-15,-11 11 2 16,4-1-7-16,0-1-5 16,-10-12-4-16,10-5-1 15,-5-1 1-15,-6 4-1 16,9-4 2-16,6-3 7 15,-5 2 10-15,8-5 8 0,-3 2 8 16,-2 2-5-16,12-1-10 16,4-6-7-16,-273 121-9 15</inkml:trace>
  <inkml:trace contextRef="#ctx0" brushRef="#br0" timeOffset="146413.97">6433 18770 1509 0,'-37'27'553'16,"7"5"-426"-16,-1 5-64 0,-12 149-14 15</inkml:trace>
  <inkml:trace contextRef="#ctx0" brushRef="#br0" timeOffset="147249.1">14386 18017 999 0,'-5'32'393'0,"-7"-14"-257"16,6-1-81-16,-5 3-47 16,-6-9 5-16,-10 2 6 15,-10-2 3-15,-4 1 14 16,-8 0 19-16,-6 3 35 0,-6 0 5 15,-7 3 1-15,-14 1-17 16,-14 1-31 0,-8 1-11-16,-2 0-14 0,0 2-3 15,-16 3 2-15,1 1 6 16,-18 3 16-16,-6 1 8 16,1 0 8-16,-4 4-2 0,-15-2-10 15,3 3-7-15,-4-8-16 16,-6-2-5-16,15-5-3 15,7 1-1-15,1 1-1 16,9-2-2-16,9 0-6 16,4-4-2-16,2 9-2 15,1 0 0-15,6 3-3 16,-3 1 10-16,16 1-35 16,-109 136-13-16</inkml:trace>
  <inkml:trace contextRef="#ctx0" brushRef="#br0" timeOffset="147479.04">11007 18580 980 0,'58'-12'387'0,"-8"4"-234"16,-16 3-115-16,-5 13-3 15,-20-3-14-15,-9 12-4 16,-9 4 7-16,-14 4 16 16,-20 24 18-16,-21 2 26 15,-17 9 65-15,-9-2 24 16,-102 145 25-16</inkml:trace>
  <inkml:trace contextRef="#ctx0" brushRef="#br0" timeOffset="147563.81">11154 18990 3093 0</inkml:trace>
  <inkml:trace contextRef="#ctx0" brushRef="#br0" timeOffset="149652.63">8744 15466 753 0,'-16'8'300'16,"16"6"-184"-16,-12 6-34 16,10 18 5-16,-1 7-11 15,3 15-14-15,13 7-5 16,-8 0-16-16,2-2-3 15,1-11-6-15,-3-9-4 0,6-17-2 16,-4-7-8-16,-1-12-2 16,-1-4 28-16,-6-14 27 15,0-5 9-15,1-15 6 16,-4-14-23-16,5-13-23 16,-1-16-6-16,1-20-14 15,3-3-8-15,6-2-10 16,7 12-2-16,4 21 0 15,8 11 0-15,5 16 5 16,0-1 3-16,5 7 1 16,3 1 2-16,-3 9-1 15,1 6-1-15,-12 11-4 16,-6 5 1-16,-13 14 8 16,-9 9 2-16,-15 20 7 15,-10 7 1-15,-12 7-1 16,-1 7 0-16,-2 0 4 0,5-10 0 15,8-2 5-15,3-6 3 16,3-22 4-16,4 5 1 16,4-13-1-16,5-5-4 15,7 2-9-15,4-3-5 16,11-2-10-16,5-2-1 16,8-4-3-16,5-2-1 15,12-4-1-15,4-5-1 16,9-4-1-16,-1-1 0 0,-4-2 0 15,0 3-1-15,-8-3 0 16,4 6 1-16,-7 1-1 16,-4-7 1-16,-4-7 2 15,-1 1-1-15,-8-9 0 16,-1 5 6-16,-9 5 30 16,-8 0 13-16,-15 9 22 15,-13 4 2-15,-15 17-25 16,-9 11-10-16,-4 18-16 15,1 8-5-15,10 7-5 16,8-5-4-16,13-14-6 16,9-1-5-16,10-11-2 15,6-3-1-15,14-2 0 16,4-2 1-16,8-10 2 16,1 1 12-16,3-5-41 15,-2 0-32-15,7-2-44 0,11 1 19 16,-2-3 48-16</inkml:trace>
  <inkml:trace contextRef="#ctx0" brushRef="#br0" timeOffset="150074.87">10141 15400 986 0,'-24'6'429'0,"-7"9"-165"16,-5 8-83-16,-8 11-20 15,4 3-9-15,4 5-51 16,6-4-21-16,13-4-37 16,3-5-12-16,14-6-19 15,0-6-5-15,8-9-5 16,7-4-1-16,3-14 3 16,10 0 1-16,5-13 7 15,4-3 2-15,0-8 7 16,-3-2 2-16,-16 9 6 15,-7 3 7-15,-9 14 15 16,-5 11 0-16,-7 13-9 16,-1 9-10-16,-7 21-22 15,-5 7-3-15,1 19-2 16,-5 2 1-16,8-2-2 16,5-8 0-16,14-13-2 0,6-14-2 15,14-16 0-15,3-7 0 16,4-19-12-16,3-3-29 15,-1-13-92-15,-7-8-66 16,8-8-101-16,-1 0 272 16,6-5-16-16</inkml:trace>
  <inkml:trace contextRef="#ctx0" brushRef="#br0" timeOffset="150460.84">10421 15523 1128 0,'-15'26'479'0,"-4"10"-250"15,-4 10-30-15,2 8-30 16,-2 0-32-16,6-6-60 16,8-9-24-16,9-13-36 15,7-6-9-15,6-10-6 16,4-8-1-16,8-12 1 16,4-9-2-16,17-18 0 15,3-7-2-15,13-8-3 16,-1-3-3-16,-4 2 0 15,-2 3 3-15,-11 10 3 16,-8 5 2-16,-16 14 2 16,-7 10 7-16,-18 12 8 15,-7 11 14-15,-15 16 38 16,-6 11 11-16,-7 22 22 0,-3 7-4 16,5 9-31-16,1-3-18 15,15-11-29-15,8-14-12 16,17-10-8-16,13-5 0 15,6-15-31-15,12 1-27 16,4-18-49-16,8-3-60 16,6-12-126-16,6-11 619 15,10-13-301-15</inkml:trace>
  <inkml:trace contextRef="#ctx0" brushRef="#br0" timeOffset="150674.37">11141 15693 951 0,'-22'2'529'16,"-11"4"-101"-16,-8 14-182 15,-9 6-43-15,1 15-72 16,3 3-28-16,12 5-40 16,10-3-19-16,14-5-20 15,7-4-11-15,14-14-13 16,8-3-2-16,15-9 2 16,9-4-26-16,8-9-37 15,1-4-18-15,-1-5-114 16,-3-1-36-16,-7-3-64 15,-4-3 28-15,-7-5 172 16</inkml:trace>
  <inkml:trace contextRef="#ctx0" brushRef="#br0" timeOffset="151179.81">11292 15890 336 0,'-7'-9'293'0,"-1"2"46"16,-1 4-56-16,-1 0-25 16,-2 2-59-16,1 1-33 15,1 1-61-15,-2 2-23 16,-2 1-41-16,-2-4-20 15,-7 0-13-15,10-6-3 16,3-2-4-16,4-1-1 16,10 0-9-16,-3 3-4 0,10 5-5 15,-2-1-1-15,4 1-63 16,3-3-37-16,0-4-51 16,5-1-9-16,2-5 67 15,0-5 39-15,4 2 58 16,0-4 13-16,3 8 46 15,-1-3 36-15,-1 11 52 16,-4 5 4-16,-8-1-2 16,-1 12 1-16,-15 1-11 15,-4 3 12-15,-13 5-17 16,-5 1-22-16,-6 3-22 16,1-3-9-16,0 4-11 15,2-5-7-15,10-5-15 16,9 0-10-16,12-12-12 15,12-3-5-15,16-5-3 16,8-7 5-16,9 0 10 16,-2 4 9-16,-17 6 27 0,-6 7 10 15,-13 12 17-15,-6 5-5 16,-7 9-20-16,-10 2-11 16,-9 3-23-16,-7-3-5 15,-3 0-6-15,0-8-3 16,2-13-43-16,5-4-19 15,13-15-106-15,8-9-4 0,11-28 100 16</inkml:trace>
  <inkml:trace contextRef="#ctx0" brushRef="#br0" timeOffset="151721.81">11700 15286 922 0,'4'-21'482'0,"2"16"-135"16,-4 8-57-16,-6 24-74 15,-4 7-56-15,-1 23-64 16,-2 8-26-16,-1 12-43 16,5 7-11-16,-2-1-8 15,8-1 0-15,12-4 26 16,-3-6-138-16,0-11-85 16,-1-7-48-16,-5-2-58 15,-3-16 135-15,-5-17 85 16,-1-8 46-16,-4-22 45 15,6 3 11-15,3-19 7 0,4-7-1 16,11-16-15-16,3-8-10 16,16 6-10-16,0-1-3 15,14 3 4-15,11 4 31 16,8-3 68-16,1 0 21 16,-14 8 17-16,-6 7-24 15,-22 13-35-15,-11 9 24 16,-13 18 19-16,-17 6 2 15,-24 19-5-15,-10 14-24 0,-14 12 2 16,6 2 3-16,22-7-17 16,19-6-20-16,36-20-38 15,19-7-9-15,24-12-1 16,9-7 1-16,-2-3 0 16,-4 1 11-16,-14 6 5 15,-7 6 7-15,-19 9 12 16,-15 0-5-16,-27 8-1 15,-17 4-6-15,-20 4-12 16,-8 4-8-16,-9-5-11 16,-2-4-18-16,11-8 33 15,5-10 110-15,26-11-98 16</inkml:trace>
  <inkml:trace contextRef="#ctx0" brushRef="#br0" timeOffset="152682.81">15919 17149 398 0,'5'-6'196'15,"5"-6"-57"-15,-1 3 43 16,0 2-3-16,-2-3 14 16,2 5-20-16,-8 1-23 15,-2 2-4-15,-10 7-4 16,-16 2-10-16,-5 19-31 15,-13 5-8-15,-24 11-23 16,7 10-7-16,-23 5-14 16,2 4-11-16,-3-3-15 15,-13 3-4-15,6-6-2 16,-2-10 0-16,16-9-2 16,18-10 0-16,8-16-6 15,12-2-2-15,6-8-2 0,3-8-1 16,18-7-36-16,2-6-32 15,21-12-133-15,2-8-60 16,20-9 155-16</inkml:trace>
  <inkml:trace contextRef="#ctx0" brushRef="#br0" timeOffset="152921.78">15198 17171 262 0,'9'-4'190'0,"-8"11"43"16,-5 7-2-16,-10 17 24 15,-6 7 4-15,-4 20 2 16,-4 10-15-16,-3 11-38 16,0-4-37-16,4-4-59 15,8-9-28-15,15-22-42 16,6-2-14-16,16-18-18 16,2-7-5-16,9-9-1 15,3-4 1-15,11-8 13 16,10-2-19-16,17-6-75 15,7-1 447-15,6 5-310 16</inkml:trace>
  <inkml:trace contextRef="#ctx0" brushRef="#br0" timeOffset="154209.84">16796 16803 813 0,'-10'16'283'0,"11"22"-232"16,-1 14-34-16,23 97 12 16,-13-53-18-16,-4 2 12 15,4 9 40 1,-3-4 21-16,-2-10 38 0,-7-6 6 16,-9-19-17-16,0-7-6 15,-6-19-5-15,11-10-2 16,-12-20-5-16,0-7-7 15,-3-20-31-15,-8-17-15 16,9-32-20-16,3-20-7 16,17-28-6-16,17-21-3 0,30-1-1 15,6-2-1-15,13 20 1 16,1 26 1-16,1 13 3 16,7 15-1-16,4 16-1 15,-6 3-1-15,-17 13 0 16,-4 10 1-16,-28 9 5 15,-7-1 2-15,-8 14 13 16,-7 8 4-16,-14 14 2 16,-9 14 0-16,-8 18-11 15,-7 6-6-15,-11 13-1 16,2-3-1-16,-6 1 0 16,-2-4 0-16,19-13-2 15,5 0-3-15,13-14-2 16,8-5-2-16,12-5-3 15,8-4 0-15,14-4-1 16,13-5-1-16,19-11 4 16,6-6 0-16,8-8 2 0,-1-1-2 15,-7-14 15-15,3-4 13 16,5-11 16-16,8-4 6 16,-5-1-10-16,-8 2-10 15,-22 4-12-15,-15 6-3 16,-19 13 42-16,-13 3 9 15,-20 19 3-15,-16 7 3 16,-23 20-47-16,-8 14-10 0,-5 11-8 16,5 6-2-16,23 0-5 15,14-9-1-15,23-15-1 16,8-3-3-16,17-14-1 16,5-2 3-16,13-2-21 15,10-9-24-15,16-12-94 16,7-1-123-16,8-12-244 15,-2-4-187-15,-4 1 31 16,1-9 120-16,8-9 269 16,5-2 213-16,-2-12 63 15,-7-3 3-15,-18-2 98 16,-13 1 81-16,-21 11 148 16,-12 7 65-16,-19 12 2 15,-11 11-43-15,-18 7-105 16,-2 5-55-16,-15 9-81 15,-9-4-31-15,3 9-36 0,2-2-10 16,19 0-23-16,15 3-10 16,21-3-10-16,6 3-4 15,19 5 3-15,6 0 8 16,12 5 28-16,10 0 15 16,-10 8 17-16,2-1 3 15,-15 9 4-15,-16 1-7 16,-7 3-9-16,-13-1-8 15,-13-1-21-15,3 0-6 16,-3-11 0-16,2-7-22 0,-2-20-14 16,0-14 284-16,3-20-214 15</inkml:trace>
  <inkml:trace contextRef="#ctx0" brushRef="#br0" timeOffset="154628.74">18628 17409 948 0,'4'71'421'0,"-12"17"-214"16,-1 4-21-16,-4-5 35 16,-8 11-58-16,4-14-33 15,-1-4-4-15,4-23-38 16,2-11-19-16,4-19-33 0,5-11-15 15,4-12-16-15,5-5-2 16,3-19-1-16,2-21 0 16,7-35 2-16,-4-18 0 15,11-33-1-15,9 5 0 16,3 13-3-16,9 10 0 16,-2 27 0-16,-7 10 0 15,0 19 0-15,-7 9 1 16,-1 15-1-16,-4 11 1 0,-3 8 8 15,-5 7 4-15,-11 12 33 16,-7 6 6-16,-17 15 4 16,-6 6-1-16,-15 7-29 15,-1 5-8-15,0-3 18 16,-12-6-17-16,16-17 55 16,4-9-15-16,0-23-45 15</inkml:trace>
  <inkml:trace contextRef="#ctx0" brushRef="#br0" timeOffset="155049.96">19541 17152 979 0,'-6'11'416'16,"-17"8"-213"-16,-7 8-46 0,-2 12-1 15,-1 4-25 1,1 14-28-16,4-4 10 0,10 0-2 15,6-4-10-15,6-15-9 16,7-1-13-16,7-16-23 16,-1-9-6-16,11-7-11 15,0-6-5-15,1-12-6 16,3 3-4-16,-5-14-8 16,-3-10-3-16,-1-5-5 15,-9-11-1-15,-2-7-8 16,-5-3-17-16,-4 1-40 15,-2 3-24-15,2 11 46 16</inkml:trace>
  <inkml:trace contextRef="#ctx0" brushRef="#br0" timeOffset="155353.07">19569 17225 1040 0,'16'59'434'16,"-9"-6"-288"-16,9-4-1 15,-8-13-48-15,2-7-44 16,10-7-15-16,1-6 0 16,3-15 28-16,-2-4 19 15,4-22 0-15,0-10 3 16,10-8-16-16,2-2-11 16,-3-4 2-16,-1 6-2 0,-6 10-4 15,-1 10-2-15,-11 16-7 16,-2 8-3-16,-7 17-11 15,-5 6-5-15,-6 14-10 16,-5 2-6-16,-5 3 4 16,0-4 5-16,8-5-16 15,8-5 71-15,13-20-61 16</inkml:trace>
  <inkml:trace contextRef="#ctx0" brushRef="#br0" timeOffset="155901.75">20524 17123 830 0,'5'-22'399'0,"-20"16"-104"15,-10-2-52-15,-17 16-21 16,0 14-41-16,-9 8-65 0,9 14-13 16,9-8-25-16,5-5-13 15,15-9-32-15,8-7-16 16,16-7-18-16,10 1-3 15,15 0 2-15,-4 2 1 16,-4 8 2-16,-3 5 13 16,-9 7 46-16,-5 6 2 15,-16 5 32-15,-7-4-2 16,-14 6-29-16,-7-8 4 0,-3-1-30 16,4 3-11-16,4-8-15 15,0-3-4-15,12-13-6 16,0-12-5-16,19-11-7 15,11-12-2-15,16-4 0 16,6-6 4-16,4-2 6 16,7 0 0-16,9-5 1 15,18-1 0-15,5-11 0 16,1-1 1-16,-4-10 1 16,-16 0 1-16,-15 7 1 15,-11 3 2-15,-25 24 3 16,-9 6 12-16,-21 18 17 15,-10 12 4-15,-14 19 14 16,-6 13-5-16,-15 14-10 16,-3 7-5-16,7 0-17 15,7-4-9-15,29-6-7 0,17-9-3 16,20-4-4-16,13-3 5 16,17-11-34-16,12-5-24 15,9-14-50-15,-4-6 2 16,2-17 63-16</inkml:trace>
  <inkml:trace contextRef="#ctx0" brushRef="#br0" timeOffset="156225.81">21242 17209 981 0,'7'-29'475'0,"-17"12"-162"16,-6 12 22-16,-17 10-57 15,-4 8-43-15,-14 14-75 16,-3 2-41-16,2 1-50 15,4-1-15-15,23-7-28 16,13-3-12-16,21-4-12 16,16-1-2-16,26-1 0 15,2 1 1-15,7 6 1 16,-12 1 1-16,-23 6 0 16,-2 6 11-16,-23 4 38 15,-10 1 13-15,-13 4 17 16,-7-4-8-16,-7 1-36 15,4-5-13-15,-1-11-16 16,3-9-1-16,6-16-18 0,3-7-27 16,10-5-58-16,0-4-20 15,1 8 291-15,-1 3-158 16</inkml:trace>
  <inkml:trace contextRef="#ctx0" brushRef="#br0" timeOffset="-154623.16">5172 11707 416 0,'-71'-25'200'0,"19"-2"-28"16,8-3-24-16,12-10-35 0,11 6-9 16,8 4-52-16,5 4-18 15,1 9-4-15,4 6 4 16,-13 9 0-16,1 2-5 16,-4 9-4-16,-3 0-1 15,2 3 0-15,3 2 6 16,6-7 8-16,4 0 7 15,16-6 16-15,5 2-4 0,12 0-11 16,-2 0-11-16,5 3-18 16,8 1-3-16,7 5-4 15,9 2-1-15,10 1-1 16,10 2-1-16,6 1 0 16,7-3 1-16,8-3 2 15,3-4 3-15,19-4 5 16,5-2 3-16,12-1 0 15,6 5-1-15,-8 2-6 16,-46 2-3 0,1 0-5-16,69 20-2 0,6 3-1 15,-22 1-1-15,-26 1 1 16,-4-4-2-16,7 0 1 16,7-1 0-16,15 2-1 15,3-2 1-15,15 0 0 16,0 3 0-16,8 1 0 15,0 1 0-15,-4 7-1 16,3 3 0-16,-8-5 0 0,-3 2 0 16,2-5-1-16,2-3 1 15,6 0 0-15,5-1 0 16,2-4 0-16,6 1 1 16,11-1 1-16,-2-1 2 15,15-2 5-15,-1-2 0 16,1 0 0-16,2 2-2 0,-8 1-4 15,-9 2 0-15,-9 3-2 16,-8-2 0-16,-3 3 0 16,-2-4 0-16,-1-4-1 15,1 3 0-15,-2-7 2 16,1 0-1-16,-4-3 1 16,4-1 0-16,-7 1-1 15,-5 1 0-15,-9 1 0 16,-10-2 0-16,-6-2-1 15,-5 3 2-15,-12-5 1 16,1-1 2-16,-10 1 3 16,1-5 1-16,5 0 0 15,-4 0-1-15,-1-7-1 16,-6 0-2-16,-9 1 0 16,-4-3 0-16,-16 0-1 15,-7 0-1-15,-17 2 0 0,-14-2-1 16,-15 0 2-16,-4 0 1 15,-10-6 4-15,10 12 1 16,-3-1 6-16,-5-4-2 16,-2 8 0-16,-10-3-2 15,-1 7 5-15,-1 2 5 16,-20 1 10-16,-11-3 3 16,-19 1-1-16,-10 5 0 0,-6-3-5 15,3 0-3-15,2-5-6 16,-1-5-3-16,-1-1-8 15,-5-3-1-15,-4 4-3 16,3 1-1-16,-3-3-2 16,-6-1 2-16,-1-3 20 15,2 0-26-15,4-6-27 16,12-1 180-16,8-12-139 16</inkml:trace>
  <inkml:trace contextRef="#ctx0" brushRef="#br0" timeOffset="-154334.22">13531 12358 1356 0,'-14'-21'483'0,"19"7"-387"16,13 11-74-16,16 4-16 15,9 7 9-15,3 4-3 16,16 12-7-16,13 7 1 16,10 15 2-16,9 8 1 15,7 12-1-15,4 3-1 16,2-1-2-16,3-2 1 16,-12-11 4-16,-7-6 0 0,-3-7 5 15,-7-3 55-15,-12-1 106 16,1-2-116-16</inkml:trace>
  <inkml:trace contextRef="#ctx0" brushRef="#br0" timeOffset="-153428.45">13641 13882 437 0,'-10'-14'292'16,"18"-19"-21"-16,8-8-56 15,20-18-99-15,15-10-25 16,19-7-4-16,10 0 9 16,15 7 11-16,1 10-9 0,9 9-17 15,3 1-16-15,-1 8-26 16,-8-5-7-16,-18-1-12 16,-11 0-6-16,-22-1 0 15,-9 6 1-15,-20 8 17 16,-14 2 12-16,-21-1 12 15,-12 2 3-15,-17 1-11 16,-7-4-7-16,-5 7-12 16,1-7-3-16,2-4-9 15,-1 1-5-15,-8-1-7 16,-1 2-1-16,-13 7-2 16,3 2-2-16,1 2 0 15,-3 4 0-15,6 3 0 16,2 0 0-16,15 1 15 15,12-2-16-15,20 1-73 16,11 0 481-16,14 7-335 16</inkml:trace>
  <inkml:trace contextRef="#ctx0" brushRef="#br0" timeOffset="-152356.62">4996 11915 971 0,'-40'-24'333'0,"15"1"-307"16,6-4-17-16,18-1-4 16,8-5-3-16,14 5-1 15,7-1 1-15,0 8 3 16,3 4 2-16,3 3-1 16,6 5-2-16,13 0-4 15,4 3 0-15,9 0-3 16,4 5 1-16,6 0-1 15,4 3-1-15,17 4 0 0,-6-12 2 16,24 10 8 0,3 4 7-16,9-4 11 0,17 18 6 15,-7 1 4-15,10 5-4 16,1 5-9-16,4-3-4 16,16 1-9-16,-4-6-3 15,-1 0-1-15,9-1-2 16,-6-4-1-16,4 2 10 15,8 0 20-15,-1-5 6 16,3 4 13-16,5-1-1 0,-2 0-2 16,-1-2-2-16,6 3 11 15,-4 1 4-15,-1-4 5 16,1 3 9-16,-11 0 1 16,3 0-4-16,-12 6-6 15,-8 2-7-15,-8-1-13 16,-7-3-7-16,-6-1-11 15,0-2-5-15,-11-1-7 16,-2 1-2-16,-5-1-4 16,-3-2-1-16,-4-1-1 15,-11 0 0-15,1-4 1 16,-1-3 6-16,3-6-18 16,5-2-24-16,-2 0-336 15,-6-3 258-15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13:12.0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10336 442 226 0,'-1'-13'180'0,"-3"1"7"16,-15 6-38-16,1 2-6 16,-11-1-25-16,0 5-5 15,-12 7-15-15,0-1-6 16,6 0-25-16,4 3-14 16,10 2-25-16,2 4-8 15,8 2-13-15,1 5-4 0,12 0-3 16,13 5 0-16,12 8-1 15,4 0 0-15,4 13 2 16,1-2 1-16,-8 6 7 16,2-5 4-16,-6-3 27 15,-8-3 14-15,-10-11 34 16,-7 8 11-16,-13-2-3 16,-6 4-4-16,-8 8-28 15,1-10-14-15,-1-2-22 16,0-8-10-16,0-12-30 15,-6-6-26-15,-6-16-59 16,2-2-35-16,8-8-66 16,9 2-30-16,12 5-48 15,6 2-68-15,8 1 228 16</inkml:trace>
  <inkml:trace contextRef="#ctx0" brushRef="#br0" timeOffset="351.61">10553 996 440 0,'29'-24'224'0,"2"-11"-49"16,0 13-11-16,-4-11 8 16,1-6-5-16,-10-4-16 15,-3-1-12-15,-8 7-26 16,-5 7-5-16,-6 14-3 15,-7 14-3-15,-10 14-21 16,-9 11-9-16,-6 20-22 16,0 5-2-16,2 3 7 15,5-4 7-15,9-9-3 16,3-8-6-16,17-1-20 16,9 6-9-16,4 0-15 15,10-2-3-15,-6-4-2 16,-5-10-4-16,12-7-73 15,2-4-75-15,4-10-165 0,1-2-97 16,-2-11-168-16,-5 4 343 16</inkml:trace>
  <inkml:trace contextRef="#ctx0" brushRef="#br0" timeOffset="683.83">10955 731 638 0,'0'0'326'0,"-13"13"-89"15,1 17-10-15,-4 18-32 16,-4-3-37-16,4 3-51 16,1-2-15-16,7-8-31 15,5 1-11-15,8-13-23 16,5-11-8-16,7-16-5 16,4-2-1-16,9-22-2 15,5-8-1-15,-1-2-5 16,-2-9 0-16,-10 0-1 15,0 1 0-15,-5 1 0 16,-4 4 4-16,1 19 19 16,-8 10 11-16,-4 15 15 15,6 8 3-15,-7 16-16 16,1 6-8-16,-4 5-18 16,-12-6-9-16,2 0-75 0,9 1-73 15,3 0-196-15,10 1-96 16,12-18 262-16</inkml:trace>
  <inkml:trace contextRef="#ctx0" brushRef="#br0" timeOffset="1081.2">11418 726 643 0,'-7'-16'311'0,"-16"10"-108"15,2 15 1-15,-1 22-36 16,-11 15-20-16,4 9-35 15,-6 1-10-15,0-6-26 16,11-7-13-16,12-9-28 16,10-3-10-16,12-19-16 15,9-6-4-15,7-16-1 16,1-17-2-16,-2-4 1 16,1-9-2-16,1-2 1 15,4-7-1-15,2-20 0 16,-1-8 3-16,-4-14-1 15,-9 6 1-15,-7 7 19 16,1 20 17-16,-6 21 24 16,-6 11 10-16,1 19 1 0,-4 4-6 15,-10 22-12-15,4 12-5 16,-6 13-19-16,-4 4-9 16,7 11-14-16,-4 5-6 15,1 14-5-15,1 5-46 16,-2-16-150-16,7-9-103 15,9-19-213-15,5-17 295 0</inkml:trace>
  <inkml:trace contextRef="#ctx0" brushRef="#br0" timeOffset="1248.1">11634 633 498 0,'-4'13'316'16,"-5"7"7"-16,8 16-149 15,-1 7-21-15,0 6-70 16,5 1-50-16,-8-11-111 16,5-8-67-16,0-13-170 15,0-10 190-15</inkml:trace>
  <inkml:trace contextRef="#ctx0" brushRef="#br0" timeOffset="1400.43">11676 389 396 0,'0'-28'143'0,"5"4"-125"16,7 12-76-16,2 3-56 0,2 20 67 16</inkml:trace>
  <inkml:trace contextRef="#ctx0" brushRef="#br0" timeOffset="1666.83">11793 679 290 0,'10'49'192'0,"4"-11"12"16,3-3-30-16,4-6-38 15,-2-5-9-15,-5-7-16 16,2-2 10-16,-5-11-14 16,0-1-4-16,5-13-13 15,-6-9-25-15,4-14-24 16,0-10-11-16,6-3-19 15,-1 4-5-15,-11 9-1 16,1 6 1-16,-3 16 10 16,-5 7 2-16,3 12 1 0,-4 9 0 15,-11 12-12-15,8 4-13 16,-9-1-74-16,10 1-81 16,3-9-152-16,-5 1-126 15,15-12 270-15</inkml:trace>
  <inkml:trace contextRef="#ctx0" brushRef="#br0" timeOffset="1867.89">12205 681 489 0,'1'13'269'0,"0"13"-29"16,-3 6-17-16,237-22-834 93</inkml:trace>
  <inkml:trace contextRef="#ctx0" brushRef="#br0" timeOffset="2004.22">12448 763 1878 0,'5'4'60'0,"7"10"51"16,-2 4-20-16,-4 16 61 15,-8 5-6-15,-6 0-55 16,-3 10 14-16,-12 3-70 0,-5 8-10 15,-21 11-6-15,0-1-8 16,-4-1-22-16,0-9-38 16,6-11-125-16,2-6-77 15,-2-27-226-15,-4-9 285 16</inkml:trace>
  <inkml:trace contextRef="#ctx0" brushRef="#br0" timeOffset="2758.98">14311 453 267 0,'-2'-5'199'0,"-4"-13"37"16,-4 8-17-16,-9 3-33 15,-10-6-13-15,-14 22-17 16,-7-6-10-16,-11 13-29 16,2 16-7-16,2 3-16 15,2 11-12-15,15 6-26 16,5-2-17-16,12 2-26 15,9-3-14-15,17-4-64 16,8-4-45-16,24-13-115 16,6-6-38-16,16-11-10 15,4-9 3-15,1-6-12 16,4-7 181-16</inkml:trace>
  <inkml:trace contextRef="#ctx0" brushRef="#br0" timeOffset="3016.65">14460 779 457 0,'-12'11'261'16,"-7"15"-6"-16,-5 6-12 16,-18 8-31-16,-1 6-16 0,1 11-34 15,3-1-20-15,23-5-40 16,15-12-18-16,18-22-34 16,12-12-7-16,15-15-4 15,0-6 3-15,0-16-4 16,-12-9-4-16,-10 8-9 15,-1-5-5-15,-15 9-9 16,-2 12-2-16,-6-8-30 16,-7 11-50-16,7-2-104 15,2 2-70-15,-9 0-147 16,2 5-139-16,17-6 344 16</inkml:trace>
  <inkml:trace contextRef="#ctx0" brushRef="#br0" timeOffset="3346.77">14889 695 288 0,'4'-4'183'15,"-5"4"39"-15,-5 4-24 16,-17 15 26-16,-7 8-13 16,-12 20-24-16,-2 1-4 15,5-3-27-15,7-4-16 16,23-16-40-16,9-4-19 0,16-9-30 15,9-2-3-15,12-2 5 16,1-4 6-16,-3-10 5 16,-5 12 3-16,-21-14-13 15,4-5-3-15,-9 12-13 16,-3-16-8-16,4 5-10 16,-7 6-7-16,-8-4-21 15,-2-4-40-15,-2-9-92 16,6-5-60-16,6-9-116 15,5 0-34-15,11 13-55 16,-10 8-58-16,6 11 305 16</inkml:trace>
  <inkml:trace contextRef="#ctx0" brushRef="#br0" timeOffset="3598.06">15101 335 554 0,'7'-11'321'0,"-2"8"-88"16,2 6-13-16,-3 6-6 15,-4 5-28-15,0 11-16 16,-6 7-29-16,-3 11-17 16,-4 21-44-16,-4 6-20 0,0 12-29 15,3 2-12-15,4-14-12 16,4-11-12-16,6-22-89 15,2-7-55-15,8-15-152 16,2 0-60-16,7-9 224 16</inkml:trace>
  <inkml:trace contextRef="#ctx0" brushRef="#br0" timeOffset="3926.47">15465 486 497 0,'0'-1'253'0,"-10"4"-43"0,-6-1-23 15,-1 8 0-15,-9 1-14 16,-5 2-11-16,-3 16-3 16,-13 6-6-16,-4 4-5 15,6 6-16-15,4-3-17 16,19-1-37-16,8-3-17 15,13-5-34-15,3-3-11 0,9-10-10 16,3-2-1-16,5-9-2 16,2-1 0-16,7 1 0 15,0-9-2-15,0-2-11 16,4-2-33-16,-11-13-110 16,-2-4-60-16,2-10-172 15,2-1-59-15,6 3 282 16</inkml:trace>
  <inkml:trace contextRef="#ctx0" brushRef="#br0" timeOffset="4070.61">15472 795 566 0,'12'58'287'0,"-13"-37"-76"16,-1 0-24-16,-4-7-75 15,0-5-43-15,6-4-109 0,0 0-62 16,0-5-250-16,0-1 231 15</inkml:trace>
  <inkml:trace contextRef="#ctx0" brushRef="#br0" timeOffset="4224.59">15561 458 710 0,'1'-20'244'0,"3"6"-224"15,5-1-36-15,5 6-93 16,3-3-93-16,5 10 119 16</inkml:trace>
  <inkml:trace contextRef="#ctx0" brushRef="#br0" timeOffset="4535.63">15820 454 662 0,'-7'10'355'0,"-2"16"-77"15,-2 2-13-15,-4 6-53 16,-2 7-37-16,-3 1-44 16,0 6-22-16,8-3-42 15,5-2-22-15,8-7-29 0,7-7-8 16,9-10-4-16,0-5-1 16,2-11-1-16,5-6-2 15,-9-4-37-15,0-3-25 16,-5-8-47-16,-3-3-17 15,-4-4-4-15,0 1 12 16,-2 0 38-16,-7 3 20 0,-7 5 40 16,-3-1 14-16,-11 12 7 15,-2 1-1-15,2 2-48 16,0 0-38-16,14-1-92 16,5-1-55-16,17-6 142 15</inkml:trace>
  <inkml:trace contextRef="#ctx0" brushRef="#br0" timeOffset="4860.25">16159 409 690 0,'29'-3'302'0,"-10"3"-128"16,-9 0-3-16,-15 2-23 15,-2 11 3-15,-13 3-16 0,-2 5-17 16,2 3-38-16,4-4-19 15,8 7-35-15,7-1-12 16,9-11-9-16,3 2-1 16,10-6 0-16,0-3 0 15,-2 7 14-15,3-5 23 16,-8 3 43-16,-7-2 27 16,-10 2 14-16,-6 2-10 15,-12 6-37-15,-3 2-25 0,-7 3-27 16,-2 4-17-16,-4 3-61 15,0-4-54-15,2 0-151 16,-4-4-97-16,-3-12-190 16,-10 2 326-16</inkml:trace>
  <inkml:trace contextRef="#ctx0" brushRef="#br0" timeOffset="6643.24">2093 1188 106 0,'8'-31'89'15,"1"-2"41"-15,-3-3 1 16,-2-2 1-16,-3 4-6 16,-4 5-13-16,-5 6-9 15,-10 12-8-15,-8 3-6 0,-12 24-11 16,-2 7-11-16,-26 37-16 16,-3 20-8-16,-3 22 4 15,-5 18 10-15,27 2 12 16,14 0-2-16,26-15-19 15,17-10-13-15,22-22-24 16,7-20-4-16,22-27 3 16,11-22 4-16,8-17 7 15,7-9 2-15,-5-24 6 16,-8-9 6-16,-8-20 20 16,-8-12 18-16,-20 4 23 15,-9 1 11-15,-25-1-4 16,-11 1-16-16,-10-9-34 15,-7 3-19-15,-3 17-27 16,2 16-7-16,-6 20-22 0,4 19-34 16,3 13-83-16,1 14-61 15,6 14-175-15,0-2-78 16,11 14 277-16</inkml:trace>
  <inkml:trace contextRef="#ctx0" brushRef="#br0" timeOffset="7188.73">1975 1955 498 0,'-13'-9'222'16,"10"16"-79"-16,2-2-9 16,0 17 2-16,3 10-10 0,3 18-14 15,-5 13-1-15,2 25-7 16,2 6-3-16,-4 4-14 15,5 5-5-15,-7-7-6 16,-1 0-7-16,3-11-21 16,1-15-10-16,3-15-21 15,0-5-7-15,-1-7-4 16,0-1-2-16,-3-4-13 16,2-4-31-16,-3-7-89 15,2-4-76-15,-1-2-163 16,-2-6-112-16,-3-5 299 15</inkml:trace>
  <inkml:trace contextRef="#ctx0" brushRef="#br0" timeOffset="7525.52">1989 3051 724 0,'-19'19'303'0,"-1"18"-148"15,-3 5-7-15,-14 14-7 16,-1 1-23-16,-7 8-44 15,7 13-9-15,1 4-24 16,2 5-7-16,11-8-15 16,-4-19-10-16,12-13-15 15,0-17-30-15,4-2-108 16,5-3-60-16,-2-5-156 16,9 11 213-16</inkml:trace>
  <inkml:trace contextRef="#ctx0" brushRef="#br0" timeOffset="7875.08">2077 2918 707 0,'1'0'319'0,"0"7"-116"15,2 1-8-15,11 19-17 16,-1 5-38-16,11 19-65 16,4 5-16-16,0 3-18 15,3-3-3-15,0-18-10 16,-2-6-6-16,6-6-12 15,-6-10-2-15,-2-4-5 16,-7-3-5-16,-13-9-54 16,1 4-43-16,-6-4-123 15,-3-3-55-15,-12-8 166 0</inkml:trace>
  <inkml:trace contextRef="#ctx0" brushRef="#br0" timeOffset="8171.21">1904 2402 506 0,'-29'9'267'15,"-6"1"-99"-15,-3 10-17 16,-5 14 5-16,-7 20-33 16,-7 3-19-16,-1 13-35 15,2-2-19-15,-2-4-30 16,5-5-16-16,2-16-78 16,3-4-55-16,18-12-122 15,7-7-110-15,13-2 230 16</inkml:trace>
  <inkml:trace contextRef="#ctx0" brushRef="#br0" timeOffset="8394.58">2186 2396 746 0,'53'-17'326'0,"7"6"-167"16,-6-4-11-16,-2 5-43 16,-10-2-36-16,-11 2-42 15,-2 2-36-15,-6 2-165 16,0-3-129-16,6-3 176 16</inkml:trace>
  <inkml:trace contextRef="#ctx0" brushRef="#br0" timeOffset="9719.44">3652 2298 178 0,'-2'-22'134'16,"-2"-5"-6"-16,-4-7 3 15,-3-5 15-15,-12-7-13 16,-5 5-8-16,-17-2 9 16,-2 6 2-16,-7 20-4 15,-10 5-8-15,4 25-31 16,-1 5-15-16,-2 16-24 16,6 10-8-16,9 8-12 15,1 10-8-15,12-1-9 16,8 5-3-16,15 1-7 15,6 3-3-15,14 8-1 0,11-2-2 16,16 0 2-16,14 0-2 16,17-16 1-16,10-6-1 15,12-20 0-15,3-11 0 16,7-18 0-16,-11-6 0 16,11-12 2-16,0-13-1 15,11-17 0-15,6-13 3 16,-1-18 1-16,-7-2-1 0,-20 3 2 15,-10 7-1-15,-34 4 6 16,-11 3 10-16,-15 2 12 16,-13-7 6-16,-6 12 10 15,-9-1-2-15,-12 7-4 16,-4 5-8-16,-21-3-14 16,-11 6-11-16,-15 7-11 15,-8 8-18-15,3 18-63 16,8 5-40-16,-6 12-108 15,4 6-43-15,6 7-68 16,5 7-92-16,28 7 288 16</inkml:trace>
  <inkml:trace contextRef="#ctx0" brushRef="#br0" timeOffset="10344.69">3454 2473 281 0,'-8'13'178'16,"-2"-6"-30"-16,0-6-46 16,6 2-3-16,-4-7-17 15,6 1-7-15,-5-8-1 16,-3-13-4-16,10-2-11 16,3-6-4-16,6-8-13 15,3 2-8-15,3 1-13 16,-1 5-4-16,0 13-8 15,6 9 1-15,-8 9 1 16,0 3 5-16,-1 14 11 0,-1 2 9 16,-8 10 14-16,-4 2 5 15,-14 1 5-15,2 7 0 16,-11-12-5-16,4 6-5 16,4-12-13-16,-13-14-7 15,15-2-10-15,-2-15-3 16,14-2-5-16,3-13-4 0,8-6-2 15,7-4-3-15,-11-6-1 16,8 6 0-16,13 11 0 16,-12 1 0-16,8 10 2 15,1 7 1-15,-21 5 1 16,9 6 4-16,-7 8 6 16,-7 5 5-16,-6 8 1 15,0 1-3-15,2 1-8 16,-3 1-4-16,9-5-39 15,-7-3-46-15,3-4-148 16,9-8-78-16,7-9 176 16</inkml:trace>
  <inkml:trace contextRef="#ctx0" brushRef="#br0" timeOffset="10776.77">4013 2252 341 0,'-15'13'234'0,"-3"1"-5"16,11 4-67-16,-8-5 6 0,2-4-36 16,0 5-23-16,-9-8-22 15,7 1-7-15,-9-7-3 16,2-8-2-16,5-8-17 15,0-5-16-15,16-4-27 16,13-1-8-16,12-2-4 16,5 4-2-16,1 1 1 15,-3 7-1-15,-8 7 0 16,0 5 0-16,-5 8 5 16,-5 0 13-16,-4 6 35 15,-7 1 19-15,-4 6 23 16,-1 0-3-16,-11 9-28 15,3 3-14-15,0 1-27 16,-5 0-7-16,9-11-9 16,4-2-2-16,2-11-5 0,5-6-15 15,0-1-80-15,-2-7-58 16,5 1-153-16,-2 1-60 16,0-1 224-16</inkml:trace>
  <inkml:trace contextRef="#ctx0" brushRef="#br0" timeOffset="11338.23">3688 2765 494 0,'-18'-11'219'0,"4"-8"-106"15,2-3 7-15,6-5-20 16,0 0-21-16,9 1-18 16,3-1-8-16,3 6-4 15,0-1-1-15,5 6-7 16,-1 3-2-16,2 4-5 16,0 6 3-16,-4 8 16 15,0 8 10-15,-4 13 17 0,-6 5 5 16,-3 1-1-16,-8 2-7 15,0-6-11-15,0-9-5 16,4-8-13-16,2-6-6 16,3-14-9-16,1-3-5 15,1-13-8-15,2-5-1 16,-2-3-9-16,1 1-1 16,2 6-3-16,-2 5-1 0,4 7 0 15,0 6-1-15,4 7-1 16,3 2-1-16,-2 5 0 15,0 6-2-15,-3 0 1 16,-4 6 1-16,-6 5 5 16,-9 2 5-16,-7 2 11 15,-8 0 2-15,2-7 3 16,4-4-4-16,4-12-8 16,7-3-4-16,6-8-8 15,2-3-5-15,1-3-64 16,0 2-62-16,3 1-152 15,4-2-78-15,8 7-144 16,3-1 297-16</inkml:trace>
  <inkml:trace contextRef="#ctx0" brushRef="#br0" timeOffset="11721.18">4232 2363 405 0,'8'5'190'0,"-1"3"-69"0,3-1-26 15,3 5 23-15,-3 0 39 16,-1-3 12-16,-8 3 16 16,-4 0-2-16,-12 0-23 15,-5 0-19-15,-8-1-39 16,-2-2-17-16,6-1-31 15,6-3-13-15,11-7-21 16,7-7-7-16,10-3-11 16,7-3-1-16,10-5 0 15,0 1 1-15,-1-5 1 16,-4 6 0-16,-11 7-1 16,-3 3 2-16,-8 11-1 15,-4 4-1-15,-11 12-13 16,-11 2-27-16,-6 2-86 0,-2 5-67 15,3 1-149-15,1 4-90 16,7 6 268-16</inkml:trace>
  <inkml:trace contextRef="#ctx0" brushRef="#br0" timeOffset="12162.49">3411 2893 251 0,'-9'0'192'15,"9"5"-9"-15,-9-16-23 16,4 1-18-16,-1-3-13 16,0-8-2-16,3-6-2 15,2-7-4-15,-3-1-7 16,3 4-2-16,1 9-16 0,-4 3-10 16,8 12-32-16,4 0-16 15,1 5-21-15,2 1-5 16,6 1-7-16,-4 0-1 15,4 5 1-15,0 1 10 16,-14 3 32-16,-5 2 12 16,-8 3 7-16,-2 4-8 0,-4 1-31 15,5 1-14-15,3-6-62 16,-6-3-66-16,10-11-203 16,3-6-128-16,1-14 264 15</inkml:trace>
  <inkml:trace contextRef="#ctx0" brushRef="#br0" timeOffset="16898.32">4141 1464 356 0,'-29'-6'305'16,"2"0"-32"-16,8 6-72 15,8 6-2-15,12 7-108 16,7 6-19-16,14 3-15 16,6 1-25-16,16-5-13 15,5-2 3-15,10 1 6 16,2-1-1-16,5 7-5 16,5 4-6-16,8 5-5 15,12-3 0-15,-2 0 1 16,1-6 0-16,-8-9-2 15,-6-3-2-15,3-16-4 16,4-4 0-16,-3-15-2 0,-6-3 2 16,-11 1-2-16,-12 0 2 15,-5 3-1-15,0-1-1 16,-10-3 2-16,-4-2-1 16,-5-1 2-16,-4-7 0 15,-2 0 0-15,-2-4-2 16,-11-9 2-16,-2 3-1 15,-9-10 0-15,-9-1 0 0,-5 3-1 16,-7 0-1-16,-4 7 0 16,-4 7 0-16,-8 3-1 15,3 7 0-15,-9 0-1 16,0 0 0-16,-7-5 0 16,-11-1 0-16,0 1 0 15,-2 5-1-15,6 11 1 16,8 5-3-16,6 13 0 15,9 3 0-15,-5 11 1 16,-8 1-1-16,-19 9 3 16,-12 0-2-16,-8 7 1 15,6 0 0-15,14 1-1 16,3 3-1-16,13-5-1 0,4 2 0 16,4 16 1-16,5 8 0 15,10 12 3-15,1 6-1 16,17-13 1-16,7-6-1 15,12-12 1-15,11-3-2 16,14-2 2-16,3-6-1 16,6-4 1-16,2-1-1 15,-4-10-64-15,10-5-67 16,-2-10-154-16,0-5-144 0,3-11 265 16</inkml:trace>
  <inkml:trace contextRef="#ctx0" brushRef="#br0" timeOffset="17465.74">4656 1331 157 0,'-7'12'88'0,"0"5"48"16,-1-3-11-16,1-1 17 16,-1-2-1-16,-1-11-56 15,2-4-16-15,-4-4-26 16,-3-9-9-16,2 1-14 16,0-4-6-16,6-3-10 15,6 1-1-15,7 1-3 16,3 2 2-16,4 4-1 0,5 4 0 15,-2 5 2 1,1 3 2-16,-3 6 7 0,-4 5 10 16,-6 6 21-16,-4 6 11 15,-6 2 15-15,-6 2 1 16,-6 5-14-16,-1-5-9 16,-2-2-17-16,2-5-7 15,3-12-3-15,3-3-4 16,9-9-5-16,4-6-3 0,6-11-6 15,3-6 0-15,5-7-1 16,-2 2 0-16,4 3 1 16,-2 6 4-16,-4 17 6 15,2 7 7-15,-6 19 11 16,0 12 6-16,-6 5 5 16,-1 4-2-16,0-5-13 15,-2-8-7-15,2-3-11 16,0-3-5-16,-1-13-59 15,-1 2-80-15,-5-14-192 16,6-7 197-16</inkml:trace>
  <inkml:trace contextRef="#ctx0" brushRef="#br0" timeOffset="17960.87">4995 1151 464 0,'-8'2'228'15,"3"0"-76"-15,-3-4-11 0,2 1-27 16,-1-2-24-16,-2 0-28 16,-5 3-7-16,-1-4-10 15,9-3-5-15,-7-8-12 16,9-4-6-16,3 2-9 15,-6-2-5-15,20-3-6 16,-2 3 0-16,6-1-2 16,2 10 3-16,-4 12-2 15,3 4 0-15,-7 8 6 16,-4-1 5-16,-7 8 22 16,-3 6 9-16,-1 4 14 15,-6-4 3-15,0-3-12 16,-2-2-7-16,4-5-17 15,0-5-6-15,8-9-9 16,0-4-2-16,0-13-3 16,0-4 1-16,1-8-2 0,1 0-1 15,7-3-2-15,1 4 0 16,-3 6 0-16,2 4 0 16,-3 11-1-16,-3 5 0 15,2 6 0-15,3 2-2 16,-5 2-12-16,3 1-42 15,0 1-153-15,3 6-93 0,7 5 173 16</inkml:trace>
  <inkml:trace contextRef="#ctx0" brushRef="#br0" timeOffset="18348.56">5153 1508 308 0,'-5'9'215'0,"-7"-8"25"16,1-1-17-16,-3 0-46 15,1-6-19-15,4-7-53 16,4 2-25-16,5-9-46 0,5 2-16 16,13-5-15-16,1-8 0 15,7 0-3-15,0 0 2 16,1 15-1-16,-7 8 1 15,-8 8 0-15,-3 10 4 16,-13 8 4-16,0 5 4 16,-3 6 7-16,-2 1 1 15,-5 2 8-15,2-3 6 16,-1 3 2-16,-1-7-1 0,2-6-11 16,1-4-8-16,1-14-7 15,-1-2-2-15,4-12-3 16,3-4-1-16,2-2-51 15,4 1-70-15,3 4-172 16,3-9-174-16,4-7 284 16</inkml:trace>
  <inkml:trace contextRef="#ctx0" brushRef="#br0" timeOffset="18705.82">5497 1285 548 0,'3'5'265'0,"1"1"-62"16,-3 1 1-16,-3-1-18 0,0 1-29 15,-8-1-72-15,2 2-20 16,-7 6-26-16,-3 3-6 16,-4 2-11-16,-1-5-3 15,9-6-3-15,3 2-1 16,17-15-3-16,-3 5-4 15,7-15-6-15,7-10-1 0,-1-6 0 16,10-8-1-16,-3 5 1 16,-5 1 2-16,-1 15 18 15,-3 6 13-15,-3 12 28 16,-6 6 10-16,-6 12-1 16,-5 7-10-16,-4 4-26 15,-2-1-13-15,-2-3-21 16,1-6-40-16,-7-6-144 15,0-5-127-15,-4-2 181 16</inkml:trace>
  <inkml:trace contextRef="#ctx0" brushRef="#br0" timeOffset="19079.98">4611 1143 307 0,'-9'-8'186'0,"1"2"-6"15,-3 1-8-15,-3 2-4 16,0 1 10-16,0-1-6 16,4-4-7-16,4 1-42 15,4-1-23-15,3 1-38 16,-1 4-14-16,5-4-19 16,2-3-7-16,6-4-11 15,3-4-1-15,1 2-4 16,-4 2-22-16,-3 13-195 15,2 3-164-15,-6 3 224 16</inkml:trace>
  <inkml:trace contextRef="#ctx0" brushRef="#br0" timeOffset="21298.3">2039 2309 283 0,'-10'17'176'0,"13"-1"-7"15,0 7-16-15,-7-18-49 16,8 3-13-16,-1-8-24 16,0-7-4-16,12 1-8 15,-3-1-7-15,11 5-17 16,2 2-10-16,3 1-15 16,3 2-18-16,-8-3-101 15,0 2-103-15,-5-8 131 16</inkml:trace>
  <inkml:trace contextRef="#ctx0" brushRef="#br0" timeOffset="21754.22">951 571 332 0,'13'44'185'15,"9"4"-66"-15,-12 14 25 0,11 4 7 16,-4-4-24-16,2-11-9 15,7 6-31-15,-5 2-15 16,-5 7-36-16,-6-3-21 16,-2-21-78-16,3-12-52 15,-3-18-144-15,4-5 151 16</inkml:trace>
  <inkml:trace contextRef="#ctx0" brushRef="#br0" timeOffset="21948.35">891 705 628 0,'23'-24'278'0,"20"-5"-143"16,3 1 1-16,7 0-49 16,0-3-24-16,-5 5-40 15,-2 7-17-15,-6 17-68 16,-1 1-57-16,-12 13-179 15,-3 10 179-15</inkml:trace>
  <inkml:trace contextRef="#ctx0" brushRef="#br0" timeOffset="22443.86">1159 983 491 0,'-24'13'260'15,"16"-20"-84"-15,7-4-34 16,11 0-75-16,9-8-34 15,13 5-33-15,-1-6-21 0,10-8-58 16,3-2-24-16,6-3-19 16,10 4 18-16,-3 11 61 15,-1 9 27-15,-10 14 54 16,-13 6 32-16,-5 14 49 16,-5 3 31-16,-8 2 32 15,-2 3 4-15,-12-7 2 16,-2-2-6-16,-8 1-25 15,1-5-11-15,0-1-32 16,3-10-13-16,-2-16-30 16,2-6-17-16,-2-16-26 15,-4 2-10-15,7-7-15 16,-1-8-8-16,10-3-48 16,15-10-35-16,8 2-73 15,4 7-32-15,-1 2-40 0,-4 8-11 16,5 5 33-16,1 15 29 15,2 8 92-15,-4 2 41 16,-10 11 51-16,-1-4 23 16,0 8 31-16,3 9 20 15,-3 0 23-15,-9 2-2 16,-11 2-27-16,-2-2-18 16,-2 5-32-16,4 4-12 0,-5 10-56 15,5 4-46-15,-11-3-107 16,4-2-124-16,1-14 208 15</inkml:trace>
  <inkml:trace contextRef="#ctx0" brushRef="#br0" timeOffset="22951.72">1976 427 886 0,'-8'-9'308'15,"-1"0"-267"-15,6-3-43 16,3 4-30-16,9-7-124 0,7-2-129 15,12-9 172-15</inkml:trace>
  <inkml:trace contextRef="#ctx0" brushRef="#br0" timeOffset="23532.6">2203 407 711 0,'-8'20'354'0,"0"3"-151"0,2 6-26 15,0 1-11-15,6 7-83 16,2 5-34-16,5-11-35 16,6-5-7-16,0-10-2 15,1-5-2-15,5-9-16 16,-4-2-44-16,6-10-116 16,0 0-52-16,-6-11-88 15,-2-8-20-15,-7 1 77 16,-4-4 49-16,-6 5 134 15,-6 3 104-15,-7 8 118 16,-5 1 25-16,1 11 7 16,2 6-31-16,5 7-63 15,3 6-21-15,12-7-38 16,-1-2-15-16,3-12-30 0,6-2-13 16,2-2-12-16,7-8-4 15,12 6 14-15,1-2 10 16,5 13 12-16,-2 1 10 15,-10 2 31-15,-3 9 31 16,-15-4 66-16,4 8 32 0,-5 9 19 16,5-2-4-16,-6 1-36 15,0-2-18-15,-3-7-38 16,-3-2-17-16,5-7-33 16,-1-5-12-16,3-11-11 15,2-7-2-15,2-11-2 16,0 0-2-16,4-5-3 15,2 8 0-15,-4 12 2 16,-3-3 0-16,-1 22-1 16,-4-5-2-16,-3 1 0 15,-1 7 2-15,-3-3-8 16,3 8-47-16,5 1-211 16,-1 4-160-16,20 16 245 15</inkml:trace>
  <inkml:trace contextRef="#ctx0" brushRef="#br0" timeOffset="23903.52">2808 266 597 0,'-31'34'296'0,"3"6"-101"15,-2 10-21-15,-2 1 4 16,5 17-46-16,0-1-33 0,8-9-54 15,8-5-17-15,13-30-15 16,6-12-9-16,11-17-4 16,28-66 10-1,-21 18-3-15,-2-10 2 16,-3 1-2-16,-2-6 10 16,-3-3 8-16,-10-9 26 15,-2 3 15-15,-8 22 20 16,1 17 6-16,1 18-8 15,1 14-10-15,1 13 0 16,1 8-1-16,1 27-11 16,2 4-4-16,3 22-31 15,-2-1-14-15,2-4-12 16,-1-7-43-16,0-12-167 0,4 2-152 16,4 15 213-16</inkml:trace>
  <inkml:trace contextRef="#ctx0" brushRef="#br0" timeOffset="31366.06">6094 2610 256 0,'-3'11'177'0,"-1"22"13"0,-2 16-8 16,-2 30-27-16,3 18 1 15,1 34-19-15,4 5-17 16,11 11-44-16,3-7-21 16,4-23-30-16,2-13-7 15,-2-26-9-15,0-15-2 16,-2-9-2-16,-4 0-1 0,-3-1 0 15,-9 3-5-15,-2-9-55 16,-2-10-55-16,-8-14-113 16,3-6-107-16,-5-18 208 15</inkml:trace>
  <inkml:trace contextRef="#ctx0" brushRef="#br0" timeOffset="32423.54">6031 2761 135 0,'4'-1'125'0,"10"-11"55"16,6-7-18-16,12-9-26 15,9-4-24-15,11-6-47 16,0 0-15-16,12 2-21 15,-1-3-6-15,14 8-9 16,11-2-1-16,23 2 7 16,6-4 10-16,11-6 13 15,5 2 3-15,-26-3 0 16,1 8-2-16,-22 10-1 16,-19 5 2-16,-13 18 2 15,-14 8-2-15,-14 22 9 16,-6 11 6-16,-10 19 11 15,-5 15 3-15,-8 16 1 16,-4 13 1-16,-9 17-5 0,0 0-3 16,4 8-15-16,7-1-11 15,11-7-17-15,6 1-7 16,14-13-10-16,0-10-2 16,7-8-2-16,4-4-1 15,0-9-1-15,-3-2 1 16,-6-9-1-16,-12-6 0 15,-5-5 2-15,1-4-1 0,-5-9 1 16,3-7 1-16,-5-12 0 16,-4-4 1-16,-2-8 0 15,-9-3 0-15,6-3-1 16,-2 0-1-16,-2 1-1 16,3 3 0-16,-15 3 0 15,-6 0-1-15,-17 2 0 16,-7 2 1-16,1 6-2 15,-15-5 1-15,2-4-1 16,-2-5-1-16,-5-7 0 16,9 7 0-16,-9 6-2 15,3 8-1-15,-6 10 1 16,-2 5-2-16,8 5 2 16,4 0 2-16,-12 0-1 15,3-7 1-15,-1-11 0 0,-9-7-1 16,17-17-1-16,9-4-1 15,4-11 1-15,20 4 0 16,9 2 0-16,5 6-1 16,17 7 0-16,-2 1-1 15,-3 4 0-15,1-1 2 16,1-3 0-16,-4 2 1 0,7-5 1 16,0-1 0-16,-3-1-1 15,2-1 1-15,0 0-1 16,0 0 2-16,0 0-2 15,0 0 1-15,-5-19-1 16,0-32 0-16,7 15 1 16,-6-4 0-16,-2-12 0 15,0-9 0-15,-4-4-7 16,1-3-7-16,-8-17-54 16,-6-10-39-16,-2 7-119 15,3 2-77-15,5 22 193 16</inkml:trace>
  <inkml:trace contextRef="#ctx0" brushRef="#br0" timeOffset="33731.68">5765 2219 275 0,'-12'-18'169'0,"1"3"8"16,9 0-12-16,2 3-22 15,6 5-17-15,5 8-15 16,9 11-7-16,1 26-8 16,1 10-3-16,12 20-23 0,-5 7-13 15,6 12-23-15,6-4-9 16,-8-3-10-16,3-5-6 15,0-24-35-15,-2-5-44 16,-1-17-114-16,-3-7-53 16,-12-8 133-16</inkml:trace>
  <inkml:trace contextRef="#ctx0" brushRef="#br0" timeOffset="34394.87">5758 2192 426 0,'-18'-2'183'0,"1"17"-83"0,1 3 4 15,-5 21 23-15,4 8-12 16,2 24-7-16,4 24-8 16,-2 18-15-16,2 6-4 15,2 2-11-15,3-10-6 16,6 0-16-16,0 3-10 15,4-10-12-15,4-11-8 0,0-23-10 16,3-19-1-16,1-19-3 16,-2-10 0-16,-1-18 1 15,1-4 2-15,-10-13 4 16,-2-2 1-16,-13-7 6 16,0 1 4-16,-1 5 14 15,1 4 8-15,7 8 3 16,0 3-5-16,5 6-18 15,2 3-10-15,7 15-12 16,6 7-2-16,9 15 0 16,8 3 0-16,14 20 0 15,4 7 0-15,2 9 0 16,-6 4 0-16,-9 1 0 16,0-1 2-16,-3 3 0 15,-3 3 0-15,-2-5 1 0,-6-3-1 16,-2-6 1-16,-1-8 1 15,2-11 0-15,-2-7 1 16,3-19 0-16,-2-10-1 16,-5-20-21-16,-2-3-35 15,-8-18-108-15,1 3-60 16,0-7-135-16,-1-3 210 0</inkml:trace>
  <inkml:trace contextRef="#ctx0" brushRef="#br0" timeOffset="35004.86">5663 2376 330 0,'-17'-14'181'15,"10"2"-38"-15,7 5-22 16,14 0-22-16,11 4-28 15,20-14-18-15,5-1-6 16,18-17-9-16,7-11-2 16,21-29 14-16,22-9 10 0,10-1 17 15,-1 1 2-15,6 17-18 16,-19 3-15-16,-15 3-26 16,-7 4-8-16,-33 13-6 15,-7 10-2-15,-19 9 1 16,-6 12 8-16,-7 15 34 15,-2 2 18-15,4 19 24 16,0 4 1-16,6-2-25 16,0 2-12-16,6 3-25 15,0-1-5-15,-4 10-12 16,8 4-2-16,-8 8-1 16,2 8 0-16,-8 7 16 0,-4 8 8 15,-8 5 11 1,-3-5 0-16,-1-8-14 0,-1-17-7 15,2-10-13-15,-1-8-3 16,1-4-16-16,1-2-48 16,-5-4-134-16,0-2-86 15,-6-9-171-15,-1-2 264 16</inkml:trace>
  <inkml:trace contextRef="#ctx0" brushRef="#br0" timeOffset="35500.78">6057 2412 215 0,'-3'5'190'0,"-1"-6"16"16,4-2-30-16,0 2-32 15,0 0-32-15,2-4-16 16,27-12-27-16,62-24-2 16,-23 29-13-16,-2-4-2 0,8 4 7 15,-4-6 4-15,20-11 14 16,7-9 4-16,8-19-1 16,8-4-6-16,-10 1-21 15,3 1-13-15,-17 12-21 16,-9 12-7-16,-22 13-6 15,-20 0-4-15,-12 18-11 16,-15-4-29-16,-15 2-80 16,-7 12-61-16,-24 0-107 15,1 5-70-15,-28 16 223 16</inkml:trace>
  <inkml:trace contextRef="#ctx0" brushRef="#br0" timeOffset="36066.86">5978 2385 100 0,'-27'20'98'0,"-1"3"62"15,5-1 9-15,9-2 0 0,3-2-19 16,5-14-31-16,1-3-13 16,8-1-27-16,0-7-12 15,5 2-20-15,3-7-6 16,4 0-6-16,10 3-8 15,13-1-14-15,1-1-5 16,16-5-6-16,7-1 0 16,4-3 0-16,9 2 0 15,0-4 4-15,0 1 1 0,4-6 2 16,4-5-1-16,-7-3-2 16,-3 0-2-16,-15 3-40 15,-10 6-45-15,-9 5-102 16,-8-2-70-16,-3 10 149 15</inkml:trace>
  <inkml:trace contextRef="#ctx0" brushRef="#br0" timeOffset="37894.99">6419 3272 311 0,'1'-11'185'15,"6"3"-23"-15,-2-2-11 0,6-7-31 16,5 0-8-16,7-12-5 15,4-6-7-15,9-7-21 16,0 0-13-16,3-2-33 16,-1 6-14-16,-9 8-16 15,-5 3-27-15,-13 11-110 16,0 10-56-16,-7 5 106 16</inkml:trace>
  <inkml:trace contextRef="#ctx0" brushRef="#br0" timeOffset="38083.86">6578 3159 410 0,'-4'21'210'0,"4"4"-81"0,-2 6-16 16,2-7-46-16,2-2-27 15,1-5-28-15,1 2-8 16,3 6-41-16,-4-13-38 15,5 8-152-15,0-5 140 16</inkml:trace>
  <inkml:trace contextRef="#ctx0" brushRef="#br0" timeOffset="38484.78">6832 3187 498 0,'-3'3'272'15,"-2"5"-79"-15,4 5-30 16,-5-1-17-16,4 3-50 16,-1 0-21-16,2-4-40 15,3-1-15-15,5-5-9 16,2-4 2-16,-8-1 29 16,0 0 14-16,-1 4 21 15,0-4 4-15,0 0-20 16,0 0-12-16,0 0-22 15,0 0-11-15,0-1-10 0,4-9-3 16,7-19 0-16,1-33-1 16,-7 39-1-1,-3 3 1-15,-1 10-2 0,5 5 0 16,-8 3 0-16,-1 3-1 16,-9 6-4-16,0 0 1 0,-5 9-3 15,-7-1 0-15,10 1 0 16,1 1-2-16,7-7-18 15,10-3-25-15,0-4-90 16,-2-3-58-16,-1-5-178 16,-1 4 229-16</inkml:trace>
  <inkml:trace contextRef="#ctx0" brushRef="#br0" timeOffset="38663.68">7144 2950 759 0,'-14'10'324'0,"-5"6"-221"16,-1-9-8-16,4-1-69 0,2-2-71 16,5 4-187-1,-1 12 154-15</inkml:trace>
  <inkml:trace contextRef="#ctx0" brushRef="#br0" timeOffset="38789.61">7084 3259 437 0,'14'3'214'0,"-6"-3"-103"16,-4-1-32-16,-12-1-79 16,-6 0-106-16,-6 3 73 15</inkml:trace>
  <inkml:trace contextRef="#ctx0" brushRef="#br0" timeOffset="39294.15">6464 3714 168 0,'2'-2'145'15,"3"2"9"-15,3 9-9 16,-1 1-7-16,2 6-14 16,-1 5 10-16,0 11 17 15,0 4 2-15,-2 5-3 16,5 2-16-16,2-14-34 15,3-6-16-15,2-14-26 16,-2-18-10-16,5-12 1 16,-4-12-2-16,-1-12-5 15,1 7-9-15,-3-5-18 16,-3 7-7-16,-4 1-38 0,-1 0-50 16,-5 4-161-1,6 5-79-15,-3 8 185 0</inkml:trace>
  <inkml:trace contextRef="#ctx0" brushRef="#br0" timeOffset="39757.71">6683 3834 370 0,'-1'25'195'0,"-7"-1"-43"15,1 9 7-15,-4 0-3 16,3 4-8-16,5 3-10 15,2-5-14-15,6-4-27 16,-4-3-20-16,7-3-40 16,-1-4-12-16,2 0-15 15,5-5-3-15,2-9-4 16,-3-3-2-16,0-12 0 16,7-3-1-16,-8-12 0 15,1-2 0-15,4 0 0 16,-7-4 1-16,11 5-1 15,-7-8 0-15,-1-2 2 16,1-2-1-16,-9-4 18 0,3 9 8 16,-4 3 28-16,-4 3 12 15,-9 6 15-15,5 5 1 16,-8 5 2-16,0 7-3 16,-5 6-14-16,1 5-11 15,1 5-24-15,4 0-10 16,0 3-16-16,-4-5-2 15,4-1-4-15,-7-4-2 0,10 0-24 16,7 1-39-16,1-1-112 16,1 1-68-16,9 4-135 15,-2-4-82-15,11 4 301 16</inkml:trace>
  <inkml:trace contextRef="#ctx0" brushRef="#br0" timeOffset="40352.39">7009 3691 494 0,'0'-1'257'0,"0"1"-68"15,1 9-7-15,1 19-44 16,0 41-22-16,0-28-31 16,2 5-18-16,9-4-15 15,6 0-8-15,7-18-21 16,4-15-8-16,1-21-4 15,-2-16-4-15,-6-10 5 16,3-1 0-16,-12-7 8 16,3 4 14-16,-8 0 31 0,-3-1 17 15,2 12 21-15,-6 4 6 16,2 15-5-16,-4 11-10 16,2 8-17-16,3 8-19 15,-3 8-30-15,3-4-8 16,-5 4-16-16,-2 0 0 15,10 1-55-15,0-2-64 16,4 6-164-16,1-2-93 16,-5 2 221-16</inkml:trace>
  <inkml:trace contextRef="#ctx0" brushRef="#br0" timeOffset="41810.68">6679 4556 239 0,'5'-2'169'15,"-4"1"1"-15,2-2-39 16,3-2-18-16,2-11-15 16,15-25-6-16,-19 22-9 15,9-1-12-15,-11-15-16 0,5-1-8 16,-2 1-12-16,-4 2 1 16,11 14 8-16,-10 5 8 15,3 7 14-15,-3 2-3 16,6 6-12-16,3 2-11 15,-7 6-18-15,6 6-5 16,-3 15-6-16,-4 5-2 16,-2 8-2-16,-1 2-2 15,1-9 1-15,6-7-1 0,6-13-1 16,-2-13 2-16,-5-16-3 16,0-9 1-16,-3-12 1 15,0-7-1-15,5 1 5 16,1 3 10-16,-2 4 22 15,2 7 10-15,-2 4 15 16,-1 5-5-16,2 8-18 16,-1 7-9-16,-2 4-20 15,2 6-6-15,-3 3-6 16,4 7 1-16,-4 4-3 16,-1-4-1-16,0 8-73 15,1-3-53-15,-2-2-175 16,0 0-86-16,4-3 241 15</inkml:trace>
  <inkml:trace contextRef="#ctx0" brushRef="#br0" timeOffset="42079.9">7116 4004 339 0,'7'14'200'0,"3"3"6"16,0 6-59-16,3 3 13 15,-5 6-9-15,-2 4-22 16,5 4-21-16,-10-3-46 16,7-1-21-16,-6-6-29 15,-2-2-5-15,1-3-53 16,7 0-48-16,-8-8-116 15,9 0-87-15,1-12 185 16</inkml:trace>
  <inkml:trace contextRef="#ctx0" brushRef="#br0" timeOffset="42439.48">7328 3992 464 0,'-7'-3'218'16,"0"5"-99"-16,2 6-4 15,-7 6-20-15,3 11-1 0,3 6 30 16,-15 3 9-16,6 4 24 16,-5-2-4-16,-3-5-23 15,9-6-10-15,12-9-37 16,4-7-21-16,12-8-32 15,3-3-11-15,3-5 11 16,2-3 9-16,-3-1 16 16,6 2 3-16,-7-1-18 15,2 6-10-15,-3 2-17 16,-6-1-6-16,2 3-5 16,-6-2-3-16,2-2-114 15,-1-4-68-15,-3-9-194 16,3 1-101-16,2 0 306 15</inkml:trace>
  <inkml:trace contextRef="#ctx0" brushRef="#br0" timeOffset="42764.32">7454 3904 329 0,'0'1'234'15,"0"5"35"-15,0 4-23 16,1 15-21-16,0 1-22 15,2 12-39-15,6 3-28 0,-4 1-34 16,1-1-11-16,-1-5-10 16,-2 0 3-16,2-6 7 15,4 0-1-15,-4-7-9 16,2-3-15-16,-2-10-19 16,2-1-11-16,2-9-15 15,-1-1-4-15,3-4-10 16,2-9 0-16,3-1 0 15,-5-5-5-15,5-1 3 16,-2 3-4-16,1 0 0 16,-9 1-4-16,-3 1-129 15,0-1-77-15,1 2-199 16,5 2-81-16,-4 0 310 0</inkml:trace>
  <inkml:trace contextRef="#ctx0" brushRef="#br0" timeOffset="42943.94">7595 4119 318 0,'0'-1'220'0,"0"0"0"16,16-10-57-16,27-39-36 16,-29 27-59-16,-4 2-27 0,-1 6-45 15,4 4-19-15,-13-5-73 16,5 7-49-16,-7 1 89 15</inkml:trace>
  <inkml:trace contextRef="#ctx0" brushRef="#br0" timeOffset="43152.71">7465 3932 749 0,'-1'8'385'16,"1"-13"-161"-16,6-1-66 16,5-14-34-16,10 0-81 0,4 1-12 15,2-1-55-15,-4 1-63 16,-2 5-167-16,-1 4-164 16,-17-5 255-16</inkml:trace>
  <inkml:trace contextRef="#ctx0" brushRef="#br0" timeOffset="43896.8">7527 4084 247 0,'0'0'151'0,"0"0"2"16,0 0-32-16,0 0-2 15,-1 0-14-15,0 0-20 0,0 1-6 16,-3 10-17-16,0-1-5 16,-7 25-19-16,11-31-10 15,2-8-16-15,7 0-3 16,0-7 2-16,4 1 7 15,7-2 30-15,0-7 11 16,14 2 15-16,-4-4-10 16,-4-3-25-16,-3 4-14 0,-11 5-18 15,-2-3-16-15,1 11-142 16,-2 5-87-16,0 7 140 16</inkml:trace>
  <inkml:trace contextRef="#ctx0" brushRef="#br0" timeOffset="48087.81">11416 2766 219 0,'0'-27'184'15,"0"9"-1"-15,0 30-11 16,-2 14-8-16,-1 29-14 15,-1 20 1-15,-3 20-18 16,3 21-11-16,-3 19-43 16,2 6-15-16,-3 15-24 15,1-7-4-15,-1 0 2 16,-2-4 1-16,5-10-2 16,-1-17-4-16,4-23-15 15,2-12-6-15,2-23-11 16,1-5-18-16,3-17-89 15,-4-13-75-15,-7-24-171 16,1-10 206-16</inkml:trace>
  <inkml:trace contextRef="#ctx0" brushRef="#br0" timeOffset="48613.78">10651 2385 136 0,'-26'-31'138'16,"3"11"52"-16,0 6-8 15,10 14-33-15,6 6-26 16,13 8-33-16,-2 0-8 16,15 9-13-16,-5-5 1 15,13 11 3-15,8 4 3 16,14 10 5-16,5 14 0 16,9 6-16-16,6 7-9 0,-1-7-26 15,-2-4-12-15,-9-17-8 16,-5-8-4-16,-10-12 0 15,3-3-2-15,-6-4-4 16,-3-4-33-16,-2-3-118 16,-4-5-76-16,-3 4 129 15</inkml:trace>
  <inkml:trace contextRef="#ctx0" brushRef="#br0" timeOffset="49387.28">11360 3061 491 0,'-16'-8'234'0,"7"2"-120"0,11-13-22 16,4-7 5-16,21-1-26 15,16-3 1-15,16-2-4 16,12-2-2-16,18-8-14 16,4-2-9-16,24-5-10 15,9 3-3-15,8 0-5 16,4 2 2-16,-11 3 0 16,-4 13-2-16,-19 7-6 15,-17 7-4-15,-9 6-7 16,-8-1-3-16,-9 6-3 15,-7-5 1-15,-3 8-3 16,-10-9 0-16,-5-4-12 16,-4 2-15-16,-13-4-53 15,-4 3-35-15,-8 7-73 0,-7 0-59 16,-7 2 161-16</inkml:trace>
  <inkml:trace contextRef="#ctx0" brushRef="#br0" timeOffset="50787.84">10697 2477 140 0,'-2'-10'117'0,"3"0"-15"15,8-5-9-15,3-3-19 16,16 2-31-16,1-11-1 15,11 0 7-15,10-2 2 16,13-7 5-16,6 5 2 0,21 0-7 16,7-1 0-16,20-1-12 15,16-1-6-15,9 3-15 16,13 4-6-16,-3 6-7 16,-7-3 0-16,-14 7 0 15,-14-2 0-15,-22 0 23 16,-12 9 6-16,-28-6 9 15,-15 6 8-15,-20 4 11 16,-8-2 12-16,-5 3 19 16,-5-1 3-16,-8 1-14 15,6 5-14-15,4 7-28 16,1 1-11-16,6 4-21 16,1 3-4-16,8 4-3 15,7 8-1-15,5 11 2 16,4 5-1-16,4 10 0 15,1 2 2-15,5 9-2 0,1-2 1 16,-5-4-1-16,-4-5 2 16,-9-9 0-16,-2-5 3 15,-4-1 3-15,-1-4 6 16,6-5 7-16,1 0 1 16,1-11 0-16,4-2-5 15,2-9-9-15,-4-4-1 0,5-4-3 16,-6-5 0-16,-8-4-1 15,1 0 1-15,-14 1 0 16,-8 3 2-16,-5 2 0 16,-7 4-2-16,-2 6-3 15,2 5-5-15,-1 4-22 16,0 3-23-16,2 0-41 16,7 1-13-16,2-2 9 15,0-3 20-15,-2-5 41 16,-6-4 13-16,4-2 17 15,-3-3 2-15,3 0 1 16,2 0 2-16,-4-5-3 16,4 2-1-16,-2-1 0 15,2 5 1-15,1-1 0 16,-1 0 1-16,0 8 2 16,-4 18 4-16,-12 39 16 0,4-29 10 15,-1 21 13-15,-5 2 3 16,-10 20-4-16,3 19-3 15,-6 4-10-15,-3 5-4 16,3 2-11-16,-4-10-3 16,14-8-7-16,4-8-2 15,3-21-5-15,9-5-13 0,-6-5-52 16,5 2-50-16,4 4-123 16,-5-5-63-16,0-10 185 15</inkml:trace>
  <inkml:trace contextRef="#ctx0" brushRef="#br0" timeOffset="51180.63">11540 4666 575 0,'-25'0'240'16,"21"-7"-162"-16,10-7-2 15,17-7-14-15,14-4-3 16,16-8 15-16,10 0 10 15,37-7 0-15,5-3-3 0,17-4-13 16,6 2-3-16,3 0-13 16,-7-3-8-16,-9 3-17 15,-10 1-10-15,-39 13-10 16,-5 13-8-16,-33 15-81 16,-11 4-62-16,-22 5-112 15,-11 1-89-15,-15-7 223 16</inkml:trace>
  <inkml:trace contextRef="#ctx0" brushRef="#br0" timeOffset="52336.34">10514 2565 119 0,'-40'0'101'0,"-5"2"3"16,-1 7-25-16,-5-5-16 15,-4-1-14-15,-1 0 8 0,-4-8-15 16,-7-6-4-16,-8-2-11 16,-1-1-13-16,6-6 24 15,14 9 3-15,17-2 7 16,9-1 7-16,13 4-17 16,7-1 1-16,10 7-15 15,0 2-8-15,5 2-8 16,-6-1-3-16,0-1-2 15,0 1 2-15,0-4 0 16,-1-5 0-16,-1-2 1 16,-7-27 3-16,2 35 5 15,5 3 3-15,-9 6 1 16,6 4-2-16,0 6-5 16,-1 3-2-16,5-1-2 0,2-2-1 15,-2-3-2-15,-4-2-2 16,3 11 0-16,-7 4 1 15,2 28-3-15,4 20 4 16,-18 33 5-16,0 15 1 16,-6 25 17-16,-2 3 8 15,13-6 12-15,8-3 2 16,12-20-13-16,6-12-8 0,3-15-18 16,-1-6-4-16,-3-4-2 15,-5-2-1-15,-9-7 2 16,1-5 1-16,-9-24 9 15,-1-11 1-15,0-19 10 16,-5-10 0-16,0-7-6 16,-1-7-2-16,2-1-10 15,5 1-3-15,6 3-3 16,3 2 0-16,5 4-1 16,1-3 0-16,-1 2-1 15,0 0 0-15,9-1 0 16,15-5 0-16,39-13 1 15,-18 6 3-15,8 5-2 16,2 5 3-16,5 7-3 16,-3 7 0-16,2 3 0 0,1-3 0 15,6-5 0-15,1-6 1 16,-3-14 3-16,-3-1 1 16,-15-7 0-16,-9-2 1 15,-6 4-3-15,-6-2-1 16,-5 5-12-16,-4 1-69 15,-7 6-155-15,-1 3-175 0,-2 8 239 16</inkml:trace>
  <inkml:trace contextRef="#ctx0" brushRef="#br0" timeOffset="52767.82">10649 2575 103 0,'-13'0'100'0,"-2"7"21"15,1 26 0-15,7 11-10 16,-2 30-6-16,9 14-4 16,-5 12-19-16,5 5-6 0,-12 6-18 15,6 4-7-15,1-4-8 16,-10 1 1-16,9-11-2 15,-15-4-2-15,7-12-8 16,-3-6-7-16,5-20-11 16,6-5-6-16,-3-9-28 15,4-10-36-15,1-10-97 16,-1-8-96-16,-1-7 152 16</inkml:trace>
  <inkml:trace contextRef="#ctx0" brushRef="#br0" timeOffset="53091.87">10370 4065 431 0,'-1'11'198'16,"7"1"-81"-16,50 25-9 0,0-25 9 16,3 1-14-16,20 5-21 15,2 3-3-15,10 6-11 16,10 4-8-16,-16 4-16 16,-4 4-10-16,-27-4-22 15,-11 0-3-15,-10-1-4 16,-8-4-1-16,-3 4-30 15,-4-5-53-15,-8-8-141 16,-6-7 137-16</inkml:trace>
  <inkml:trace contextRef="#ctx0" brushRef="#br0" timeOffset="53453.35">10649 3992 325 0,'-3'-14'203'0,"-2"1"3"16,-2 0-13-16,11 11-27 16,2-5-13-16,17 1-37 15,8 3-15-15,11-13-34 16,5-7-12-16,11-2-21 16,11-7-9-16,0 0-12 15,-4 6-5-15,-9 1-4 16,-10 4-4-16,-4 9-127 15,-3 4-105-15,-7 3 143 16</inkml:trace>
  <inkml:trace contextRef="#ctx0" brushRef="#br0" timeOffset="54426.85">11823 4620 405 0,'-34'13'171'0,"2"20"-78"16,-3 28-27-16,2 19 12 16,10 27 19-16,4 3 0 15,19-3 14-15,9-13-1 16,16-33-22-16,12-18-17 15,14-29-16-15,3-16-8 16,1-22-1-16,-1-10 2 0,-13-20-7 16,-10-3-4-16,-19-15-12 15,-2-1-6-15,-16 4-10 16,-6 0-3-16,-4 10-51 16,-12 0-48-16,7 12-125 15,1 12-71-15,15 16 175 16</inkml:trace>
  <inkml:trace contextRef="#ctx0" brushRef="#br0" timeOffset="54725.15">12652 4485 589 0,'-14'58'278'0,"-3"22"-128"15,-7 3 8-15,13 8 21 16,-4-3-23-16,11-27-8 0,17-9-25 16,18-20-48-16,6-14-16 15,11-24-17-15,-2-14 11 16,3-17 19-16,-4-7 5 16,-7-9 3-16,-10-7-13 0,-17-8-29 15,-13-1-10-15,-15 4-18 16,-7 4-7-16,-5 11-95 15,7 9-72-15,5 11-218 16,10 6-200-16,2 8 373 16</inkml:trace>
  <inkml:trace contextRef="#ctx0" brushRef="#br0" timeOffset="55375.24">13173 3533 493 0,'9'-10'204'16,"22"-11"-124"-16,12-8 5 15,27-7 14-15,8-3-10 16,14-9-14-16,4-3-8 0,16 0-27 15,-8-2-10 1,-4 11-14-16,-3 7-4 0,-34 14 16 16,3 15 19-16,-15 18 31 15,-13 14 16-15,-15 24 11 16,-11 7-7-16,-22 16-9 16,-7 2-1-16,-12 5-9 15,-4 0-3-15,2 1-13 16,2 3-12-16,8-20-24 15,3-8-9-15,7-19-12 16,1-10-20-16,-4-13-106 16,1 0-80-16,-4-14-182 15,-6-7-158-15,-4-26 348 16</inkml:trace>
  <inkml:trace contextRef="#ctx0" brushRef="#br0" timeOffset="55890.85">13530 3317 113 0,'12'-12'107'15,"0"-6"7"-15,-2-9-26 16,2-3-10-16,0-7-20 16,0-4 0-16,2-9 11 15,-1 1 4-15,1-6 1 16,5 7 5-16,1 1-4 16,2 0 0-16,2 3-2 15,0-3 1-15,4 5 3 16,-2-4-1-16,-5 5-9 15,-4 2-7-15,-19 0-9 16,-10 8-2-16,-19 3-8 0,-7 2-3 16,-3 11 1-16,-5 1 2 15,3 14-3-15,-3 5 1 16,3 7-16-16,2 4-5 16,-4 3-6-16,-3 2-1 15,-9 0-4-15,4-2 0 16,-5 0-2-16,5-1-1 15,12-6 0-15,3-2 0 16,16-7 0-16,2-5 0 0,13-1-3 16,5 1-21-16,14 2-100 15,9-2-77-15,12 2-165 16,3 0 207-16</inkml:trace>
  <inkml:trace contextRef="#ctx0" brushRef="#br0" timeOffset="56507.33">14188 3933 289 0,'-6'-11'186'0,"-10"11"-5"16,-6 4-15-16,-17 10-48 15,-10 3-10-15,-18 12-20 0,-14 8-6 16,-19-1-15-16,-3-1-4 16,-1-13-18-16,-4-10-11 15,-1-13-21-15,1-8-5 16,9-6-5-16,20 2-1 15,30 6-3-15,13 3-1 16,13 3-16-16,9 1-19 16,14-4-58-16,4 1-30 0,18-3-66 15,4-3-58-15,12 0 167 16</inkml:trace>
  <inkml:trace contextRef="#ctx0" brushRef="#br0" timeOffset="58602.63">10726 4228 143 0,'3'-9'113'0,"-5"4"33"15,2 6-9-15,-6 8-26 16,-7 5-11-16,7 16-17 16,-4 6-9-16,1 20-14 15,4 10-4-15,-3 7 6 16,1 5 7-16,12-9 16 15,7-8 1-15,6-21-17 16,5-13-8-16,9-15-22 16,0-5-8-16,5-7-4 15,1-5-2-15,-2-14-1 0,5-4 10 16,-5-12 10-16,4-4 5 16,-8-1 7-16,-9-3-9 15,-20 7-14-15,-6 5-6 16,-3 12-12-16,-7 1-5 15,5 9-44-15,-6 0-53 16,-16 0-170-16,3 0-135 0,-5-1 236 16</inkml:trace>
  <inkml:trace contextRef="#ctx0" brushRef="#br0" timeOffset="60548.44">7645 3606 123 0,'20'-39'85'0,"4"-5"4"15,12 0-16-15,7-1-8 16,6-3-11-16,8 2-6 16,11-1-13-16,6 5-3 15,6 5-8-15,2 7-3 16,-5 10 1-16,-4 3 2 16,-5 12 1-16,0 4 0 0,3 11-1 15,-1 5-2-15,-8 11 1 16,-9 6 3-16,-13 1 3 15,-5 5 0-15,4-1 1 16,-4-3-1-16,7-3-4 16,-1-3 0-16,12-4-3 15,-1-4-4-15,3 2-2 16,-5-2 0-16,-11 1-1 16,5 6-2-16,-5 1 7 15,4 0 2-15,-5-4 2 16,1-3 2-16,2-6-7 15,3-2-6-15,5-1-2 16,-1-1-4-16,-3-1-2 0,-2-1-3 16,-4-2 2-16,2 1-1 15,1-3 3-15,-2 0 2 16,-3-3-3-16,-1 1 0 16,-2-5-1-16,1 0 1 15,-2-4-1-15,-2 0 0 16,-4 4 1-16,-1 0-4 15,-7-1 2-15,0 2-1 0,3 1-2 16,2 0 2-16,13 7-1 16,-3-1 0-16,-2-5-1 15,-3 1 3-15,-2-4-2 16,-3-2 1-16,3 1 0 16,-1-3-1-16,10 1-1 15,4-2 0-15,0 1 4 16,-4-3-4-16,-4 1 1 15,-1 2 1-15,3-1-2 16,3 4 2-16,-8-4-1 16,1 2 0-16,-5 0-1 15,0-2 1-15,1-2 1 16,-3-3 0-16,4-3 0 16,-2-3 1-16,-1 1-2 15,-1-2 1-15,-1 5 0 0,-3 2-2 16,4 5 0-16,-8 2 2 15,-2 0-1-15,2 2 0 16,-14-6 0-16,7 4 1 16,3 4 0-16,-10-6 3 15,1 6 19-15,0 1 10 16,-3-1 16-16,0 1 5 16,0 0-8-16,0 0-8 0,-11 21-2 15,-31 32-3-15,23-20 1 16,-5 1 3-16,2 9 1 15,4 0-1-15,0-4-4 16,3-5-6-16,5-7-14 16,-1-8-4-16,3-8-7 15,1 4-1-15,0-5-32 16,2-3-36-16,3 2-100 16,-2-9-46-16,2-20-65 15,1 0-35-15,0-21 212 16</inkml:trace>
  <inkml:trace contextRef="#ctx0" brushRef="#br0" timeOffset="60723.54">10838 3509 283 0,'-2'-18'221'0,"0"-5"22"16,5 4-62-16,2 5-28 16,0 0-35-16,2 6-24 15,4 15-40-15,-1-2-22 16,8 27-26-16,4 2-2 15,1 2-50-15,4 9-53 16,4-10-227-16,3-3 205 0</inkml:trace>
  <inkml:trace contextRef="#ctx0" brushRef="#br0" timeOffset="63100.81">5711 1032 39 0,'-13'9'83'0,"5"-3"18"16,0-4 20-16,2-4 0 15,7-3-46-15,1-4-16 16,13-6-24-16,3 2-7 16,3-10 1-16,9 10 3 15,-10 1 4-15,9 1-1 16,1 3-8-16,-2-2-4 16,10 0-10-16,-2 3-4 0,3 1-4 15,1 1-1-15,1 0-2 16,2-2-1-16,3 2 2 15,0 5 0-15,-8 5 1 16,-3 6 3-16,-12-2 4 16,-1-3 2-16,0-2 5 15,-10 2 2-15,7 15-2 16,-6-7-2-16,-3 5-2 16,6-5-2-16,-3-13-3 15,3 10 0-15,-3 5 5 16,0 9 1-16,-4 12 5 15,-3 3 0-15,3-4-4 16,-3-3-3-16,0-8-3 16,2-5-1-16,-5 1 0 15,3-4 3-15,0 3 4 0,1 4 3 16,1 2 4-16,0 2-1 16,-1-5-4-16,0 3-5 15,-3-10-4-15,0-1-3 16,0 8-1-16,-2-10-2 15,1 7 0-15,0 7-1 16,1-6 0-16,1 6 1 16,-5 0-1-16,0-3 0 0,-1 2 0 15,-1-6 0-15,2 0 3 16,-2-1 0-16,2 1-1 16,2 3 2-16,-2 4-2 15,2 3 0-15,-2-2 0 16,1-3-1-16,-1-4 0 15,0-4 1-15,1 0-1 16,-1-5-1-16,1-4 0 16,-1-3-1-16,1 1 0 15,2 4 1-15,1 2-2 16,-2 7 0-16,0 0 0 16,-1 0 1-16,1-3-1 15,1-5-4-15,-5-13-49 16,-2-4-31-16,-4-4-54 0,0 1-18 15,2 5 3-15,1-1-4 16,0 4-3-16,3 1 93 16</inkml:trace>
  <inkml:trace contextRef="#ctx0" brushRef="#br0" timeOffset="63562.63">6440 1937 98 0,'-6'0'95'16,"0"-6"8"-16,4-2 3 16,2 13-1-16,2-4-28 15,1 2-5-15,-3-3-18 16,0-1 3-16,0 1 0 15,5 0 1-15,10 4-1 16,28 16-3-16,-30-13-4 16,2 7-5-16,-1-3-5 15,2 0-3-15,0 2-5 16,3 4 1-16,-3-2 1 0,1-3 5 16,7 7 4-16,-8-8 0 15,5 0-7-15,-6 1-7 16,-13-15-12-16,5-3-3 15,-2-14 1-15,2-4 2 16,4-6 7-16,-10-3 5 0,1 7-2 16,0-2-2-16,3 9-11 15,6 0-7-15,1 0-5 16,2 0-2-16,-1-14 0 16,1-2-4-16,5-6-90 15,6 0-64-15,5 4-144 16,3 4 167-16</inkml:trace>
  <inkml:trace contextRef="#ctx0" brushRef="#br0" timeOffset="67926.56">14175 4452 112 0,'-14'3'41'15,"7"-3"10"-15,3-5-6 16,8-8 4-16,6-9 0 16,14-8-28-16,7 1 0 15,17-6 6-15,2 0 2 16,10 12 1-16,-2 3-5 16,-4 11-4-16,4 7-2 0,-3 2-3 15,4 6 5-15,4 0 14 16,6 3 4-16,-7 1 6 15,-2 2-4-15,-2 11-11 16,-12-6-3-16,-1 21 9 16,-3 2 6-16,-12 7 8 15,3 13-1-15,3-8-12 16,-1-4-11-16,10-17-14 16,0-11-2-16,2-15-6 15,1-10 0-15,2-9 0 16,1-4-1-16,2-5 0 15,5 0-1-15,-4-8 0 16,9 2-1-16,-9 1 0 0,-3-2 0 16,0 13 1-16,-15-2-1 15,2 11 3-15,-3 8 10 16,-6 13 41-16,2 13 19 16,-2 19 23-16,-2 3 0 15,-2 3-28-15,3-6-16 16,9-11-22-16,2-5-8 0,-6-14-11 15,-1 1-3-15,-5-8-3 16,3 0 0-16,9 4-2 16,-1-1 1-16,-2 3 0 15,-7-3-2-15,-7-4 1 16,-6 5-2-16,-12-16-1 16,-3-3-11-16,-5-10-129 15,-5-9-65-15,-5-3 114 16</inkml:trace>
  <inkml:trace contextRef="#ctx0" brushRef="#br0" timeOffset="68159.66">16320 4376 522 0,'-9'24'254'0,"0"-2"-112"16,4 6-15-16,4 7 16 16,-2 20-26-16,3 14-23 15,3 14-37-15,-8-9-22 16,5-9-28-16,8-11-46 16,3-29-243-16,18 8 204 0</inkml:trace>
  <inkml:trace contextRef="#ctx0" brushRef="#br0" timeOffset="68911.33">18333 3291 259 0,'4'-16'113'16,"9"24"-27"-16,-2 20 5 15,-6 33 39-15,-4 21 2 0,-3 45-2 16,-4 10-12-16,1 28-22 15,9 2-9-15,5-16-19 16,3-9-11-16,5-30-22 16,0-12-13-16,2-26-14 15,1-11-3-15,-1-22-3 16,-5-13-3-16,-5-15-107 16,-3-10-71-16,-1-27 105 15</inkml:trace>
  <inkml:trace contextRef="#ctx0" brushRef="#br0" timeOffset="69470.52">18471 3608 333 0,'-8'-16'139'0,"11"-18"-60"0,9-5-15 16,30-13 1-16,13-8 2 15,22-2-5-15,11 0-1 16,13-6-12-16,9 2-11 0,6-1-13 16,3 2-5-16,-12 4 1 15,-11-3 6-15,-7 16 21 16,-10 8 9-16,-34 20 11 16,-12 20 8-16,-33 25 50 15,-8 16 9-15,-5 22-2 16,-8 7-12-16,8 12-70 15,-4 1-18-15,18 8-20 16,6-3-4-16,9-3-7 16,15 3 0-16,-6-4-1 15,5 4 0-15,-5-5 2 16,-3-5 0-16,-3-13-1 16,-2-6 1-16,4 0 0 15,-7-4-1-15,1-4 1 16,-2-4-1-16,-1-7 2 15,-4-4 1-15,-4-5 9 0,0-2 3 16,-10 0 9-16,-4-2 7 16,-13 1 14-16,-7-2 7 15,-9 6 8-15,-11 6-2 16,-24 7-17-16,-7 4-9 16,-20-8-15-16,1-6-8 15,7-11-6-15,-9-7-2 0,1-6-3 16,0-4-4-16,8-4-115 15,10-7-84-15,15-9-200 16,9-4 228-16</inkml:trace>
  <inkml:trace contextRef="#ctx0" brushRef="#br0" timeOffset="69995.63">19606 2905 177 0,'5'-41'173'16,"5"-3"5"-16,2-5-20 16,3-5-14-16,1 6-50 15,5 6-14-15,18 9-14 16,7 2-4-16,10 6 13 16,1 3 8-16,10 1 21 15,2 3 8-15,-5-1-10 16,-9-3-7-16,-19 9-34 0,-2 2-19 15,-11 11-26-15,3 6-8 16,-6 4-4-16,-5 3-4 16,-10 11-68-16,-4 12-101 15,-12 16 105-15</inkml:trace>
  <inkml:trace contextRef="#ctx0" brushRef="#br0" timeOffset="70784.86">20196 2579 387 0,'-2'0'176'0,"-3"-1"-54"15,6 3-23-15,-1-2 24 16,3 11 3-16,4 19 29 16,20 70 12-16,-19-23-8 15,2 7-15-15,-8 20-52 16,5 10-21-16,1 6-29 16,0-4-7-16,1-5-6 15,0-9-5-15,5-7-3 16,1-2-2-16,4-13-6 15,-4-6 0-15,-3-11-4 16,-1 1-3-16,-4-9 0 0,-4 0-1 16,1-9 0-16,-1-8-2 15,-1-12 1-15,3-6-1 16,-1-14 0-16,-1-4 2 16,1 0-1-16,0-3 2 15,-4 0 2-15,0 0 4 16,0 0 26-16,-1 1 4 15,0 0 6-15,-1 0-1 0,-13 6-22 16,-83 9 7 0,52-24-23-16,-6-4-5 15,-8-1-2-15,-11-6-46 16,-1 5-84-16,0 5-211 16,12 5-128-16,33 6 268 15</inkml:trace>
  <inkml:trace contextRef="#ctx0" brushRef="#br0" timeOffset="72017.89">18433 3495 135 0,'-33'-22'110'0,"-15"-2"15"16,-4 3 13-16,-19-18-29 15,-11 0-17-15,-12-16-14 0,-1-11-8 16,10-7-5-16,4-7-3 16,15 11 0-16,1 8 1 15,11 20-6-15,9 12-2 16,13 8-17-16,7 6-9 15,7-2-17-15,3 2-7 16,10 0-4-16,-2-4 0 0,7 4 0 16,1-2 0-16,7 4-19 15,6 3-56-15,13 6-182 16,8 1 172-16</inkml:trace>
  <inkml:trace contextRef="#ctx0" brushRef="#br0" timeOffset="72587.85">19688 2894 261 0,'-39'-11'123'16,"-21"-4"-26"-16,-4-5-3 16,-13-1 12-16,-5-9-22 15,-3-8-32-15,-18-2-6 16,-12-9-13-16,-4-5-1 0,-17 0-1 15,7-4 2-15,7 12 3 16,9 2-4-16,17 1-5 16,16 10-2-16,16-6-5 15,8 7-3-15,23 4-5 16,10-4-4-16,23-3-5 16,13-1-1-16,14-1-1 15,15 3 0-15,0 13 1 16,-3 7-1-16,-4 12 0 15,-10 6 0-15,-9 5 1 16,-5 0 1-16,-14 7 1 16,-7-1 0-16,-8 9 8 15,-11 7 18-15,-13 14 18 0,-17 6 3 16,-21 9 1-16,-8 1-14 16,-3-3-13-16,11-6-5 15,7-10-8-15,8-3-4 16,14-5-6-16,2-1-2 15,21 0-82-15,8-3-86 16,10-4 102-16</inkml:trace>
  <inkml:trace contextRef="#ctx0" brushRef="#br0" timeOffset="73197.89">17536 2565 124 0,'-26'11'84'16,"3"13"-17"-16,4 7 11 16,3 9 12-16,8 16-6 15,5 4-7-15,6 18-3 16,9 11-2-16,9 15-10 15,1 12-6-15,2 3-7 0,0 3-5 16,-5-7-6-16,-1-8-1 16,-8-15 2-16,-5-16 0 15,-6-18 1-15,-3-10 2 16,-6-15 4-16,-1-1 0 16,-3-12-4-16,-2-9-6 15,2-10-15-15,1-8-4 0,0-7-4 16,4-3-2-16,4 8-3 15,1 1-1-15,6 4-2 16,-2 1 0-16,1 4-1 16,-1-1-2-16,0 0 0 15,6 21-1-15,49 43 1 16,-24-24-1-16,10 13 0 16,5 0 0-16,7 7 0 15,3 0 0-15,-3-3 1 16,2 5-1-16,1 2 1 15,0-4-1-15,5 0 1 16,-1-13-2-16,0-13 0 16,3-1 0-16,-6-11 0 15,-3 0 1-15,-2-6 2 16,-5-1 0-16,-7-3 1 16,-2 0 0-16,-14 6-1 0,-7 1-3 15,-12 21-84-15,-8 9-47 16,-9 11-97-16,-5 2-63 15,2-12 189-15</inkml:trace>
  <inkml:trace contextRef="#ctx0" brushRef="#br0" timeOffset="73585.52">17831 4415 274 0,'-29'-6'112'0,"-9"13"-28"15,2 18-15-15,1 30 12 16,-1 10 12-16,11 18-2 15,5-2-1-15,20-6-12 0,14-7-13 16,20-13-29-16,2-9-11 16,6-20-12-16,2-11 1 15,2-16 16-15,1-14 18 16,-2-18 26-16,-3-3 7 16,-19-13-10-16,-7 5-16 15,-18 0-27-15,-10-1-12 16,-12 3-9-16,-3 0-15 15,-2 7-113-15,0 9-68 16,12 25 106-16</inkml:trace>
  <inkml:trace contextRef="#ctx0" brushRef="#br0" timeOffset="73852.89">18120 4899 427 0,'-11'74'202'0,"-3"8"-84"16,1 5 10-16,0-20-9 15,9-3-14-15,10-24-13 16,9-10 2-16,23-17 1 16,-4-21 6-16,4-11 9 0,8-1-3 15,-21-7-31-15,2 7-19 16,-13-1-29-16,-14-6-13 15,1 3-10-15,-6 0-18 16,12-5-177-16,1-1-112 16,12 1 172-16</inkml:trace>
  <inkml:trace contextRef="#ctx0" brushRef="#br0" timeOffset="75472.23">18879 4165 185 0,'-4'-4'101'0,"10"-7"-2"15,8-1-6-15,14 3 9 0,9 6-2 16,28 7 1-16,13 8-6 16,8 9-29-16,2 0-13 15,-4 3-30-15,3 0-9 16,14-5-10-16,0-3 1 15,-7-11-2-15,-15-4 3 16,-11 2-225-16,-8-4 168 16</inkml:trace>
  <inkml:trace contextRef="#ctx0" brushRef="#br0" timeOffset="77120.67">19040 4188 77 0,'8'-19'43'15,"29"-33"2"-15,-8 24 8 16,5-5 5-16,0 6 3 16,8 4-5-16,1 6-17 15,1 9-7-15,8 2-8 16,-5-2-2-16,19 5 1 16,2 3 2-16,3 5 0 15,3 10-1-15,-10 10-7 16,-6-3-2-16,-5 14 18 15,-5 1 8-15,-2 6 10 16,5 4 4-16,0 3-13 0,0 5-8 16,-3-7-6-16,-10-4-4 15,-2-5 1-15,0 1 2 16,-1 7 8-16,4 6 4 16,-4 12 4-16,-1 0 11 15,-3 1 7-15,5 1-3 16,3-10-6-16,-3 1-11 15,2-4-6-15,-4-6-1 16,-5-1 11-16,1-5 0 0,2-10 2 16,0 0 1-16,0-5-6 15,-1-2 0-15,-4-10-2 16,-2 4-6-16,1-5-11 16,1-3-5-16,2 0-10 15,1-2-2-15,-4-4-3 16,-11-8 1-16,-2 0-4 15,-4-2-2-15,-9-5-105 16,-1 6-62-16,-11-4-94 16,-9-3-34-16,-4 3-16 15,1 4 191-15</inkml:trace>
  <inkml:trace contextRef="#ctx0" brushRef="#br0" timeOffset="77493.56">20632 5271 205 0,'-1'3'137'0,"14"3"-6"16,2 1-28-16,0 5-5 0,7 7-11 16,-6 0-3-16,5 15 4 15,4 1 0-15,2 4 2 16,-2-2 4-16,1-8 9 15,-3-6-1-15,3-8-5 16,-2-3-8-16,2-8-13 16,5-4-8-16,-2-8-1 15,4-9 3-15,-9-13 9 16,-3-4-6-16,-5-6-5 16,-5 0-11-16,3 3-19 15,-7-1-7-15,-2 2-11 16,-2 0-5-16,-3-6-12 15,6 2 1-15,4-3-9 16,6 2-34-16,7-2-121 16,0 0-91-16,3-5-229 15,3-8 284-15</inkml:trace>
  <inkml:trace contextRef="#ctx0" brushRef="#br0" timeOffset="90932.23">18829 6713 63 0,'-8'10'56'16,"-6"1"26"-16,6 9-9 16,-5 2-14-16,-1-1-4 15,5 10-8-15,-12-12-4 16,-9 2-10-16,-8 1-8 0,-14-4-11 15,-1 1-3-15,-4 3-7 16,-2 0-1-16,-1-3 0 16,1-2-3-16,2-1 2 15,0-4-2-15,7-1 1 16,-2-2 0-16,10 1 0 16,1-2-1-16,13 1 0 15,0-1 0-15,4-2 2 16,4 2-2-16,1-3 1 15,-4-1-1-15,4 7 1 16,-4 2-1-16,-10 9 0 16,3 8 0-16,-5 7 0 15,2 5 0-15,9-1 0 16,0 2-1-16,4-6 1 16,3 2 0-16,6-4 0 0,8 1 0 15,1-8 0-15,2-2 0 16,2 2 1-16,1-1-1 15,10 9 1-15,0 2 0 16,10 3 2-16,-1 0-1 16,3 0 0-16,0-2 1 15,1-6 0-15,5-3 2 16,7-9 3-16,9-5 4 0,16-7 4 16,4-5 1-16,18-7 0 15,7-1-2-15,10-9-3 16,0-5 0-16,19 3 5 15,-6-6 4-15,2-1 1 16,-1-3 0-16,-8-4-9 16,4 9-6-16,-9 0-4 15,-1 6-1-15,-13 5 0 16,5-4 1-16,-6 11 0 16,-6 1-1-16,-14 7 1 15,-11 8-7-15,-13 6-137 16,-7 7 108-16</inkml:trace>
  <inkml:trace contextRef="#ctx0" brushRef="#br0" timeOffset="91861.75">18651 6789 31 0,'20'-22'30'0,"5"-1"20"15,9 5-5-15,-2-12-9 16,7 0-6-16,5-6-6 16,-1-4 1-16,18 3 4 15,9 0 2-15,6-2 0 16,5 3-3-16,-7-4-8 15,-3 5-5-15,-1 4-6 16,0-1-2-16,8 7 0 16,-6 0 1-16,-4 3 4 15,-2 11 0-15,-12 5-1 0,-2 2 1 16,1 10-2-16,2-2 2 16,4 5 3-16,0 5 1 15,-6-2 4-15,-3 1 1 16,-2-2 6-16,1 2 1 15,9 3 3-15,3-6 1 16,14 8 0-16,-2-5 0 0,1 0 1 16,3 3-1-16,-6-4 2 15,7-1 1-15,10-11 0 16,-3 0 1-16,-5-13-4 16,-3-5 1-16,-15-4-1 15,4-3-2-15,0-6-7 16,0 0-8-16,-4-2-9 15,-9-2 0-15,-17 5-2 16,-5 2-1-16,-9 7-31 16,-3 6-63-16,-4 8 57 15</inkml:trace>
  <inkml:trace contextRef="#ctx0" brushRef="#br0" timeOffset="92844.87">21357 6280 62 0,'19'10'42'16,"11"-4"17"-16,9 6-3 0,11-7 1 16,6 2 2-16,0-7 1 15,0-4 1-15,4 2-3 16,-7-10-3-16,10 2-5 16,1-1-5-16,-2-5-9 15,4 3-2-15,-12-7-7 16,1-1-1-16,-10-4 5 15,-3-3 9-15,0-2 16 16,-4-6 6-16,2-6 7 16,6-1-5-16,2-16-8 15,7-5-2-15,-1-14-5 16,-7-3 0-16,7 0-5 16,-4 1-1-16,3 9-5 15,2 10-1-15,-6 2-1 16,2 2 0-16,-9 13-5 15,-1-2-2-15,-19 15-6 0,-12 8-1 16,-1 9-5-16,-6 8-3 16,3 10-6-16,4 9-3 15,-7 11-2-15,9 10-2 16,0 13 1-16,0 1 0 16,7 9-2-16,-7-3 0 15,6 3 2-15,2 0-2 0,-1 1 4 16,2 4-3-16,-6 3 2 15,-6-9-1-15,-8 5 0 16,-3-1 0-16,-10-2 2 16,-1 8-2-16,2-10 0 15,4 0 0-15,10-13-1 16,6-3 0-16,6-11-1 16,3-10 1-16,2-13 2 15,3 1-1-15,-1-8 1 16,-2 2-1-16,-7 0-11 15,-2 5-62-15,-13 5-161 16,-7-5-99-16,-9 20 178 16</inkml:trace>
  <inkml:trace contextRef="#ctx0" brushRef="#br0" timeOffset="93628.84">22159 7037 161 0,'2'-1'71'0,"24"3"-15"15,38 13-2-15,-15-1 23 16,7 3 4-16,13 0 6 15,-2 2 3-15,-2 6 3 0,-6 5-8 16,-5-2-3-16,1 1-6 16,-1-4-23-16,4 5-5 15,3 12-22-15,-2 1-1 16,-18-1-6-16,-3-2-2 16,-4-7-1-16,-4-5-5 15,13-3 25-15,0-5 10 16,-4-9 10-16,3-1 1 0,0-5-24 15,1-1-9-15,1-3-12 16,-2-1 0-16,-12-5 0 16,-6-1 2-16,-3-2 4 15,-10-3-1-15,-1 2-4 16,0-2 1-16,-4 3 0 16,1-3 2-16,5-2 7 15,3-4 1-15,-2-8 1 16,9 2-2-16,-2-9-9 15,-4-2-6-15,-2-3-3 16,-3-1-2-16,-6 4 0 16,-5 0 1-16,-8 4 2 15,-6 2 2-15,-7-1 0 16,-1-1 1-16,-2-4-5 16,1-6-1-16,2-11-1 15,-1-8-1-15,2-8 1 0,3 2-2 16,3 13 0-16,-8 7 0 15,-1 21 0-15,-12 8-1 16,-11 12-7-16,2 6-28 16,-3 8-112-16,4 0-59 0,10-7-149 15,11 0 207 1</inkml:trace>
  <inkml:trace contextRef="#ctx0" brushRef="#br0" timeOffset="94035.69">19853 7955 122 0,'64'-6'62'16,"27"-1"-16"-16,40-10-31 15,21 2 1-15,13-9 0 16,2 3-2-16,-12 15-5 16,-15-2-9-16,-38 24-1 15</inkml:trace>
  <inkml:trace contextRef="#ctx0" brushRef="#br0" timeOffset="94646.32">20266 7645 340 0,'3'19'143'15,"26"13"-51"-15,15 9-69 16,39 21-6-16,10 2 7 16,18 6 24-16,7 7 9 0,2 6 10 15,-4 3-1-15,-11-1-12 16,-7 1-7-16,-24 0 4 15,0 0 1-15,9-8 10 16,-1-6-2-16,5-18-15 16,4-9 13-16,-1-3-9 15,7-3 3-15,-3-9 10 16,-4 3-17-16,-13-11-14 16,-7-2-6-16,-8-7-13 15,-3-6-1-15,-1-11 11 16,-4-8 6-16,-9-6 6 15,-5-4 2-15,-18-6-14 16,-4 2 0-16,-9 0-3 0,-5 2 0 16,-2-5 0-16,-2-1-3 15,-3-9-6-15,-3-8-2 16,-2-13-3-16,-8-11-1 16,-23-15 0-16,-9-11-2 15,-21-12 2-15,-2-3-2 16,-5 1-1-16,6 17 0 15,2 25 0-15,-8 19 0 0,0 28 1 16,-7 14 0-16,7 12-1 16,5 0-1-16,8 0-35 15,1-4-49-15,3-4-152 16,6-7-83-16,14-26 184 16</inkml:trace>
  <inkml:trace contextRef="#ctx0" brushRef="#br0" timeOffset="95733.65">22544 6977 34 0,'13'3'17'0,"-4"12"22"15,4 7 6-15,4 9 6 16,-11 0 8-16,11 11 12 16,-11 1 6-16,-9-2 12 15,4 1 0-15,-12-5-12 16,-7-6-4-16,1 3-3 16,-18 0-2-16,-28 0-7 15,-7 5-5-15,-23-1-7 16,-1 2-4-16,10-9-12 15,-8-6-8-15,8-12-13 16,7-7-6-16,14-6-54 16,15-4-55-16,26-3 61 15</inkml:trace>
  <inkml:trace contextRef="#ctx0" brushRef="#br0" timeOffset="96599.39">21866 7849 459 0,'-27'-2'180'0,"2"0"-107"16,3-6-21-16,2 6 9 15,12-7 3-15,4-5-12 16,17 1-28-16,3-10-11 15,11-1-19-15,3 1-26 16,-2-6-115-16,1 2 100 0</inkml:trace>
  <inkml:trace contextRef="#ctx0" brushRef="#br0" timeOffset="97258.16">20163 7910 104 0,'-14'-2'21'0,"-4"1"-35"15,6 7-2-15,2-5 12 16,4 3 5-16,2-4 11 16,-2-1 13-16,-2-1 37 15,-8-6 20-15,-2 8 19 16,-2 0 1-16,-9 0-12 15,2 0-8-15,-8-2-10 16,-6-3-2-16,-1 1-14 16,1 1-1-16,3 1 3 15,1-3 6-15,15 5-1 0,5 1 1 16,5-1-22-16,8 0-11 16,6 1-17-16,-1 2-7 15,-1-3-6-15,21 3-1 16,49 7 1-16,-20-8 1 15,18-2 3-15,9 0 1 16,4 0 1-16,1-2 0 16,-20-2-3-16,-6 4 1 15,-20 0-85-15,-6 7-82 0,-4 13 103 16</inkml:trace>
  <inkml:trace contextRef="#ctx0" brushRef="#br0" timeOffset="100128.97">19192 911 320 0,'-4'22'172'16,"4"8"-45"-16,13 27-37 16,-3 16-1-16,8 24-25 15,4 9-20-15,-8 10-17 16,4 2-3-16,-1-14 3 15,-2-4 4-15,-7-24 13 16,-1-12 10-16,-10-23 8 16,-7-13 3-16,3-10 1 15,-4-7-2-15,-3-21-7 16,5-8-9-16,-9-37-18 16,6-21-13-16,-7-42-11 0,4-18-2 15,9-17 0-15,1-8-3 16,17 36-1-16,11 13-4 15,15 40-2-15,7 22 0 16,13 11 1-16,-3 5 2 16,12 11 1-16,-5 9 0 15,-5 14 0-15,0 10 0 0,-20 21 2 16,-6 10 0-16,-13 29 3 16,-18 7 4-16,-19 25 18 15,-9 5 14-15,-24-5 9 16,-1-1 0-16,-9-26-17 15,-3-8-13-15,13-20-8 16,-1-11-2-16,5-14-40 16,9-12-51-16,20-13-124 15,6-8-73-15,28-5 162 16</inkml:trace>
  <inkml:trace contextRef="#ctx0" brushRef="#br0" timeOffset="100411.82">20074 1391 581 0,'19'35'226'15,"-22"15"-116"-15,-6 9-4 16,-18 12 19-16,-1 9-1 16,-3-4-22-16,2-8-3 15,17-19-24-15,9-16-18 16,16-15-30-16,8-7-5 15,6-12 11-15,0-8 11 0,1-8 18 16,-11-9 3-16,-16-10-15 16,-2-10-13-16,-20-8-17 15,-4-8-8-15,1 3-57 16,0 5-47-16,11 11-129 16,11 10-75-16,12 14 179 15</inkml:trace>
  <inkml:trace contextRef="#ctx0" brushRef="#br0" timeOffset="100708.69">20477 1378 450 0,'16'7'263'16,"-15"3"-59"-16,-20 17-59 16,-13 9-12-16,-15 2-34 0,0 7-12 15,-3-4-16-15,13-2-9 16,11-12-29-16,11-7-13 15,23-10-15-15,4-9-4 16,23 1 1-16,3-2 1 16,6 3 7-16,-4 3 7 15,-5 6 16-15,-4 5 7 16,-16 8 11-16,-6 1 3 0,-14 8-12 16,-7 1-8-16,-6-5-15 15,0-1-8-15,0-7-46 16,3-9-76-16,2-16-182 15,1-15-148-15,5-37 257 16</inkml:trace>
  <inkml:trace contextRef="#ctx0" brushRef="#br0" timeOffset="100897.22">20705 1031 646 0,'4'3'281'0,"-4"18"-123"15,-11 20-28-15,0 23-14 16,7 11-33-16,2 11-49 16,5 0-11-16,4-6-14 0,0-4-2 15,4-4-37 1,1-5-74-16,-6-11-205 0,-4-3 199 16</inkml:trace>
  <inkml:trace contextRef="#ctx0" brushRef="#br0" timeOffset="101032.22">20528 1726 633 0,'11'-55'271'0,"20"0"-132"16,8 1-35-16,12 6-32 15,5-2-25-15,6 8-34 16,6 6-32-16,-13 9-146 16,-6 12 121-16</inkml:trace>
  <inkml:trace contextRef="#ctx0" brushRef="#br0" timeOffset="101422.86">20658 2241 762 0,'-20'31'361'0,"5"4"-165"15,2 9-54-15,-4-2 0 16,7-3-54-16,13-2-28 16,11-9-26-16,-3-3-7 0,13-11-1 15,7 1 13-15,0-15 19 16,15-3 1-16,1-6 9 15,-5-2-7-15,-2-4-14 16,-7 2 2-16,-11 5-6 16,-9-9-3-16,-13-5-6 15,-4 3-3-15,-16-14-9 16,-5 0-9-16,-12-8-63 16,-4-6-61-16,4 12-163 15,4 7-90-15,30 21 218 16</inkml:trace>
  <inkml:trace contextRef="#ctx0" brushRef="#br0" timeOffset="101716.18">21563 1778 1014 0,'-13'-11'432'16,"-15"11"-258"-16,2 8-2 0,-9 18-51 16,-2 13-32-16,1 12-28 15,1 3-7-15,7 11-17 16,-2-2-12-16,9 10-14 16,4 3-3-16,1-6-6 15,7 1 1-15,4-8-1 16,4-1-2-16,8-2-111 15,2-2-128-15,6-7-156 16,3-10 213-16</inkml:trace>
  <inkml:trace contextRef="#ctx0" brushRef="#br0" timeOffset="102018.82">21651 1801 738 0,'-11'13'327'16,"0"11"-142"-16,0 10 1 0,2 13-8 15,0 0-32-15,2 8-53 16,2 2-18-16,-4 8-39 15,4 9-12-15,-7 3-17 16,3-2-2-16,-2-7-2 16,-6-6 0-16,2-5-58 15,-5-4-62-15,-3-11-152 16,-2-8-97-16,-5-18 219 16</inkml:trace>
  <inkml:trace contextRef="#ctx0" brushRef="#br0" timeOffset="102287.09">21194 2524 485 0,'-1'-24'291'16,"3"-5"-24"-16,17 0-88 0,8-1-1 15,13-3-41-15,6 3-34 16,10 5-54-16,1 1-22 16,-2 12-32-16,-2 4-14 15,-17 12-13-15,-1 11-1 16,-6 13 13-16,-3 11 10 15,-4 2 13-15,-9 3 3 16,-13 2 5-16,-3-3 1 0,-8 2 5 16,2-1 0-16,3-5-3 15,1-1-2-15,0-13-31 16,2-5-62-16,2-15-127 16,1-9-81-16,9-17 160 15</inkml:trace>
  <inkml:trace contextRef="#ctx0" brushRef="#br0" timeOffset="102758.73">21835 2428 697 0,'27'-25'342'0,"11"-11"-125"16,6-6-23-16,-2 1-72 16,-7-1-45-16,-3 11-49 15,-7 7-13-15,-14 17-18 16,-3 7-1-16,-8 15 4 15,-2 6 0-15,0 15 31 0,-10 0 17 16,-6 10 26-16,-7-2 14 16,-5 2 2-16,4 2-7 15,-5-7-16-15,7 2-11 16,12-11-24-16,4-5-10 16,11-11-15-16,7-5-2 15,11-15 12-15,4-6 11 0,8-12 18 16,-1-6 10-16,-9 0 4 15,-11-5 4-15,0 11 2 16,-2 0 11-16,-5 8 26 16,5 7 2-16,-14 3 6 15,-7 4-11-15,1 2-33 16,-2 3-6-16,6 11-19 16,-3 2 4-16,4 13-4 15,-2 4-1-15,6 3-2 16,5 4-2-16,-4-5-6 15,2-1-4-15,-5-11-8 16,6 2-7-16,4-4-10 16,0-2-42-16,2-1-158 15,4 8-161-15,4-4-326 0,13 3 407 16</inkml:trace>
  <inkml:trace contextRef="#ctx0" brushRef="#br0" timeOffset="104833.92">21533 6909 275 0,'1'-9'175'16,"7"5"17"-16,1-4-11 0,3 9-24 15,-4 3-4-15,1 20-17 16,-2 9-12-16,-8 12-24 16,6 12-17-16,-9 8-31 15,9 1-11-15,-3-3-14 16,0-3-3-16,13-6-5 16,-11-5 0-16,3-7-2 15,3-9 0-15,-8-13-1 16,-1-7 1-16,1-8 10 15,-7-3 6-15,3-1 4 16,1-2 1-16,0 0-8 16,0 0-11-16,-12-7-9 15,2 4-3-15,-24-37-4 16,26 27-1-16,-1-1 1 16,1-2 0-16,0 4 0 15,5 3 1-15,0 0-2 0,-3 0-1 16,5 6-3-16,4 2-1 15,4 2 0-15,-6 0 0 16,0 0 1-16,11 3 0 16,-2 2 2-16,28 13 0 15,-29-13 0-15,-8-3 1 16,1-2 1-16,-2 1 0 16,0-1 1-16,0 0-2 0,0 0-6 15,0 0-10-15,0 8-40 16,0 6-44-16,-1 31-135 15,4-27-67-15,-11 1 177 16</inkml:trace>
  <inkml:trace contextRef="#ctx0" brushRef="#br0" timeOffset="105400.56">21701 7534 88 0,'-49'-13'106'16,"38"14"18"-16,-3 6 14 15,6 3-2-15,3 12-16 16,-1 5-11-16,12 10-12 16,-4 5-4-16,4-1-18 15,1-3-13-15,3 6-21 0,12 3-5 16,3 11-3-16,4 5 1 15,-1 0-5-15,-4-2-5 16,2-6-12-16,-2-6-3 16,-7-7-8-16,-5-8-11 15,-8 0-56-15,-3-5-43 16,-3-7-114-16,-2 2-89 16,-5-13 195-16</inkml:trace>
  <inkml:trace contextRef="#ctx0" brushRef="#br0" timeOffset="106085.55">21563 7053 224 0,'-4'2'130'0,"7"-1"-35"16,-7-5-8-16,17-2 7 15,0-14-17-15,5-3-7 16,21-2 0-16,-6-6 0 15,14 13-4-15,2 8-7 16,0 7-10-16,4 12-4 0,-5 10-2 16,1 4-1-16,-16 5-1 15,-1 4 0-15,-24-4 1 16,-6 0 2-16,10-2 5 16,-3-1 0-16,-3-6-5 15,-4-3-5-15,-12-4-13 16,0-2-2-16,5 2-9 15,1 0-2-15,4 5-4 16,0 1 1-16,0 3 3 16,1 3 2-16,0 6 4 15,-3-4 2-15,2-1-2 16,1 2-2-16,0-10-6 16,1-4-4-16,8-3 3 15,-10-8-1-15,8-2 0 16,-3 2-3-16,-4 3-5 15,3 3 1-15,-2 11-1 0,1 7 1 16,-4 11 2-16,1 6-2 16,-1 1 1-16,-10-2 0 15,11-6-2-15,1 2 0 16,-4-4 1-16,3 2-7 16,-4 8-25-16,-9-3-21 15,1 15-60-15,-7-1-40 0,1 7-58 16,2 2-25-16,5-14-46 15,8-3 7-15,-1-15 174 16</inkml:trace>
  <inkml:trace contextRef="#ctx0" brushRef="#br0" timeOffset="106452.73">21885 8429 150 0,'-1'11'121'16,"-1"-6"5"-16,1-1-13 16,0-4-9-16,-1-1-15 15,2 1-10-15,0-1-16 16,0 0-8-16,0 0-14 16,0-1-9-16,0 1-13 0,4-13 2 15,1-1 17-15,24-41 11 16,-29 19 18-16,0-9-2 15,-2-31-8-15,2-6-6 16,0-18-15-16,4 4-8 16,6 17-13-16,3 20-1 15,0 28 7-15,-3 16 7 0,-5 21 12 16,-7 4 1-16,-5 19-11 16,-7 3-6-16,-5 13-18 15,3 4-21-15,2 2-82 16,3-3-57-16,6-18-163 15,9-4 192-15</inkml:trace>
  <inkml:trace contextRef="#ctx0" brushRef="#br0" timeOffset="107157.77">21670 6890 316 0,'-3'-7'160'16,"8"-6"-58"-16,11-16-13 16,11 5 14-16,24-10 8 15,8-7 3-15,28-3-3 16,9-11-8-16,3-3-30 16,-6 4-17-16,-16 8-33 15,-9 3-11-15,-17 9-8 16,0 12 1-16,-12 10 7 15,-8 4 8-15,-14 8 15 16,-1 4 11-16,-7 9 13 16,-2 6 1-16,9 17-6 15,-11 0-5-15,-5 12-11 16,10 11-3-16,-11-1 0 16,14 6-1-16,0-7-2 0,-8-10-4 15,5-4-5-15,-8-6 0 16,4 3-5-16,-2 3 3 15,-3 0-3-15,0 0-2 16,-1-4-4-16,4-3-1 16,3-8 1-16,1-5-3 15,-3-13 0-15,1-4-1 0,-3-5 0 16,-1-1-1-16,2 0 0 16,-4 0 3-16,0 0 10 15,-1 0 5-15,-4 11 4 16,-5 7 0-16,-24 32-7 15,9-31-2-15,2 1-2 16,-10 4-2-16,-10-5-5 16,-7-4-7-16,-18-5-35 15,10-5-41-15,6-8-91 16,14 1-70-16,20 0-126 16,10-5-132-16,18 1 311 15</inkml:trace>
  <inkml:trace contextRef="#ctx0" brushRef="#br0" timeOffset="108125.37">20648 5451 412 0,'-4'-11'165'0,"10"6"-92"0,31 4-58 15,7-7 5-15,27 0 18 16,16-3 10-16,11 2 7 15,5 0 2-15,3 7 3 16,-2 3-2-16,5 12-10 16,1 8-8-16,-7 4-13 15,-4 4-6-15,-3 0-6 16,-4-4-1-16,-4 0 4 16,3-2 2-16,-14 1 5 15,0 4 2-15,-4 6-1 16,-4 3-2-16,-7 6 0 15,-11-2 0-15,-7 1-2 16,-9 0 2-16,-6-8-3 0,1 0 1 16,-6-3 6-16,-3 1 3 15,-7 2 13-15,-4-1 4 16,-4 5 1-16,-3 2-3 16,-1 4-14-16,-1-1-4 15,-1-6-6-15,0 1-2 16,-3-10-2-16,-2-3-1 15,-1 3-4-15,-3-2-1 0,-5 5-1 16,-1 6-1-16,-6 5 4 16,-1 5 1-16,0 7 3 15,-4 2 2-15,-3-2-1 16,-4-6 4-16,-5-14 5 16,-1-9-1-16,1-12 2 15,2 1-4-15,10-4-7 16,4-3-7-16,8 10-8 15,3-8-2-15,0 4-6 16,1 5-13-16,-1-13-60 16,2 4-48-16,4-5-132 15,-1-4-53-15,6-1 189 16</inkml:trace>
  <inkml:trace contextRef="#ctx0" brushRef="#br0" timeOffset="108512.79">22446 6562 449 0,'-3'-5'234'0,"1"4"-87"16,-1 6-33-16,2-5-3 0,0 0-23 15,-3 4-5-15,-8 17-2 16,-30 30 0-16,21-19-2 15,0 5-2-15,-4 8-2 16,-2-3 2-16,5 1 0 16,-1-4-6-16,11-12-14 15,7-2-11-15,12-8-19 16,7-5-1-16,8-12 3 16,5-2 5-16,8-8 15 15,5 1 8-15,9-1 6 16,-2 4 2-16,1 1-14 15,-4 3-8-15,-12 5-22 16,-3-2-7-16,-9 2-7 16,-5-2-4-16,-3 3-67 15,-2 3-63-15,-2-1-162 0,-2 6-91 16,-1-1 229-16</inkml:trace>
  <inkml:trace contextRef="#ctx0" brushRef="#br0" timeOffset="109203.52">18920 7864 453 0,'-4'-6'210'0,"-10"8"-88"16,-2 8-19-16,-7 24-14 0,-4 7-7 16,2 28 3-16,-6 12 6 15,15 7 10-15,7-3-3 16,14-17-20-16,17-8-14 15,14-25-19-15,9-14-6 16,16-21 0-16,12-9 5 16,2-20 14-16,-7-7 7 15,-24-11 20-15,-13-4 1 0,-29-1-7 16,-4-3-5-16,-14 8-28 16,-26 3-12-16,-14 16-30 15,-8 12-28-15,-4 16-99 16,19 7-68-16,22 9-231 15,14 0 258-15</inkml:trace>
  <inkml:trace contextRef="#ctx0" brushRef="#br0" timeOffset="110350.57">22609 7020 9 0,'-54'-16'8'0,"56"4"-8"0,-5-5 4 16,2 2-1-16,6 5-9 16</inkml:trace>
  <inkml:trace contextRef="#ctx0" brushRef="#br0" timeOffset="110503.18">22533 6945 140 0,'-15'3'116'0,"-25"6"11"0,18-9-26 16,1-3-20-16,-2-1-22 15,2 5-6-15,5 7-14 16,2 3-8-16,3 5-16 16,3 1-12-16,2-3-49 15,3 0-56-15,0-1 66 16</inkml:trace>
  <inkml:trace contextRef="#ctx0" brushRef="#br0" timeOffset="112137.84">22530 6695 52 0,'1'-11'81'16,"2"2"28"-16,-3 2 28 15,4-1-3-15,-4 2-8 16,0 0 0-16,-5 6 6 16,-3 5-4-16,3 9 0 15,-8 1-13-15,1 10-27 16,-6 5-14-16,-10-1-25 16,5 4-11-16,-7-7-12 0,4-3 2 15,6-8 6-15,3-5 2 16,7-5 2-16,3-5-4 15,5 0-13-15,-2-7-6 16,4 4-5-16,0 2 0 16,3 2 5-16,-3-1 5 0,0 0 6 15,10 6 0-15,11 5 3 16,29 13-2-16,-23-17-1 16,2 2-4-16,-3-2-4 15,2 0-3-15,-13-2-4 16,4 1-2-16,-3 5-4 15,-4-2-2-15,5 5-2 16,0 3 1-16,-6-1-33 16,-2 3-38-16,0-4-129 15,-9-5-63-15,7-4-120 16,3-2 215-16</inkml:trace>
  <inkml:trace contextRef="#ctx0" brushRef="#br0" timeOffset="119591.51">17218 7591 61 0,'-16'73'63'0,"-3"-50"25"16,0 1 6-16,-3-3 2 15,2-5-4-15,-3-10-9 16,0 1-6-16,0-12-11 16,-1 3-5-16,-2-2-12 15,-4-13-6-15,1 2-13 16,-2-14-6-16,-2-9-7 15,0 3 0-15,-7-5 7 0,4 3 5 16,1 8 5-16,3 2-2 16,4 4-5-16,1 5-1 15,0 6-5-15,2 5-4 16,3 20-9-16,-5 9-3 16,0 19-4-16,-1 9 0 15,-2 2 0-15,-2-4 0 16,13-15 0-16,4-10 4 0,7-20 8 15,8-9 1-15,-6-17 1 16,6-6-4-16,-4-15-4 16,-6-1-1-16,-1 5-1 15,-12-1 0-15,-1 14-3 16,-4 4 1-16,-15 11-1 16,-4 5 1-16,-17 12-2 15,-2 2 0-15,0 3 0 16,-2 1 0-16,-4-9-7 15,-5-2-8-15,-1-4-14 16,-4-7-6-16,5-2 8 16,9 5 6-16,-6-2 14 15,-6 4 8-15,-7 7 6 16,-10 1 4-16,-3 3 3 16,7 6-1-16,-13-2-4 0,1-3-4 15,-2 4-5-15,-3-7-2 16,-6-2-5-16,-5 3 0 15,-3 1 2-15,-1 8 1 16,-7 5 3-16,-1 1 3 16,-1 0-1-16,-5-2 1 15,7-6 0-15,2-2-1 0,-1-7-2 16,-8-3 0-16,7-4 0 16,-4-3 0-16,-11 1-4 15,9 3-1-15,2 4-3 16,6 5-3-16,-6 2-7 15,-2-2-2-15,9-5-6 16,-15-4-2-16,9-13 3 16,2-8 4-16,-5-8 7 15,2-2 8-15,2 9 4 16,4 3 2-16,-9 17 8 16,6 6 4-16,0 1 10 15,3 4 3-15,-7-8 1 16,2 1-2-16,9-3-8 15,-4-5-4-15,11 1-6 16,-3-8-3-16,0-7-3 16,7 4 0-16,-5 1-5 0,-1-1 1 15,-3 1 0-15,-10 0 0 16,-1 1 2-16,7-2 1 16,1-5 0-16,2-5-2 15,5-16-12-15,1-5-5 0,12-2-3 16,-1-8-3-16,4 15-3 15,0 7-1-15,-9 17-2 16,5 11 4-16,-12 17 16 16,-3 5 7-16,-7 5 6 15,0 7 6-15,-1-5 4 16,-2-9-1-16,10-11-5 16,-6-13-5-16,11-18-17 15,11 1-3-15,1-3-2 16,13 8 5-16,-3 19 13 15,-3 13 6-15,-16 23 6 16,-1 17 1-16,-16 17 15 16,-6 10 9-16,2 1 14 15,-5-6 1-15,8-21-14 16,7-16-11-16,12-25-18 16,3-19-8-16,16-16-18 15,4-5-6-15,2 9-3 0,4 11 7 16,4 30 15-16,-8 15 5 15,-15 27 3-15,-7 14 1 16,-7 11 9-16,-4-4 4 16,3-5 6-16,6-10 0 0,9-25-6 15,15-12-3-15,15-24-5 16,2-8-3-16,3-4-4 16,4 7-1-16,2 18-2 15,6 17 1-15,3 33 2 16,-2 12 0-16,-10 24 0 15,-5 3 2-15,-2-1 5 16,2-11 5-16,24-30 0 16,12-23-1-16,22-32-37 15,7-18-27-15,9-22-45 16,4 4-17-16,1 4 6 16,0 16 18-16,-4 36 49 15,-3 18 27-15,-3 40 56 16,-7 11 26-16,1 17 38 15,-1-3 10-15,6-22-7 16,5-18-16-16,14-38-41 16,11-14-20-16,16-30-27 15,13-9-2-15,18-7-3 0,-3-5 0 16,2 11-2-16,-2 13-3 16,-10 17 0-16,3 13 0 15,-2 16 4-15,0-1 3 16,-8-2 9-16,7 0 2 15,-6-19 2-15,3-4-2 0,13-16-7 16,1-10 0-16,9-4-3 16,0 1 1-16,-6 7 1 15,-5 7-3-15,-6 1 0 16,-3 4 2-16,7 14-1 16,1 3 4-16,-4 12 8 15,-3-2 2-15,-8-7 8 16,-4 0 5-16,1-3 0 15,-1-1 2-15,1 12-9 16,2 5-5-16,-3 16-4 16,3 6-2-16,-4 6 1 15,-9 1-2-15,2-8 1 16,-5-3 0-16,-5-15-1 16,3-3 0-16,-8-10-5 15,-3-8 0-15,-3-3-12 0,-7-3-15 16,-5-6-53-16,-3 2-30 15,-7-3-62-15,-3 1-27 16,-4 1 129-16</inkml:trace>
  <inkml:trace contextRef="#ctx0" brushRef="#br0" timeOffset="119827.12">4401 8828 108 0,'6'-33'64'0,"12"-2"8"15,-2 1-1-15,8 13 27 16,-4 13 12-16,7 41 4 16,4 22-7-16,-4 48-12 15,-2 17-16-15,-13 15-29 16,-5 5-11-16,-6-18-62 15,-2-10-66-15,1-20 61 16</inkml:trace>
  <inkml:trace contextRef="#ctx0" brushRef="#br0" timeOffset="120377.58">4159 9679 508 0,'-15'7'224'16,"11"-4"-98"-16,2-6-12 0,14-10 9 15,10-1-4-15,24-12-7 16,16 0-7-16,11-3-14 15,5-1-24-15,2 7-35 16,-2 0-9-16,0 5-22 16,-6 5-24-16,-15 6-114 15,-4 3-64-15,1 11 115 16</inkml:trace>
  <inkml:trace contextRef="#ctx0" brushRef="#br0" timeOffset="123382.19">5218 9246 29 0,'-13'-141'26'0,"10"48"10"16,3-6 4-16,6-14 4 16,8-3 6-16,7 6 8 15,1 2 4-15,7 23-8 16,-3 5-4-16,1 20-17 15,-5 4-6-15,-4 4-11 16,4 8-4-16,-3 3-6 16,7 5-3-16,-3 8-1 15,-1 5 0-15,4 5 1 0,6 10 1 16,5 13 1-16,4 8-1 16,10 19 0-16,3 5 0 15,-2 11-3-15,-3 4 2 16,-3 0-1-16,-6 2 0 15,1-7-1-15,-5-2 0 16,-6-1 0-16,-1-4 0 16,-6-2 2-16,-3 0 0 0,-5-8-1 15,-7 1-2-15,-11 0 0 16</inkml:trace>
  <inkml:trace contextRef="#ctx0" brushRef="#br0" timeOffset="124782.86">5335 9093 83 0,'-31'102'45'0,"23"-47"-5"15,-1 8 0-15,-5 1 10 16,9 1 9-16,-7-9 10 16,-4-10 5-16,5-14-14 15,2-5-12-15,14-8-22 16,-2-4-8-16,5-7-5 15,-4-2-3-15,-3-6 0 16,6 1-2-16,-6-2-2 16,-1 1 0-16,0 0-2 15,0 0 0-15,0 0 1 16,0 0-1-16,0 0 1 0,0 0 0 16,0 0 1-16,0 0 1 15,0-1 1-15,0 0 0 16,0 0-3-16,7-21-1 15,9-26-1-15,-10 28 0 16,-7 6-1-16,-1 2-1 16,1 3 0-16,4 6 0 15,3 4 1-15,-4 1 0 0,-2-2-2 16,0 0 1-16,0 0 0 16,0 0 0-16,7 14 1 15,-6 6 0-15,-11 43-1 16,-9-30 0-16,3 24-1 15,2 3 1-15,0 9-1 16,7 8 0-16,-6-16 0 16,4-3 0-16,2-17 0 15,7-5 1-15,1-15-1 16,-1-5 1-16,0-8-1 16,-3-1 2-16,-3-2-1 15,-1 2-1-15,-6 2 2 16,-5-6-1-16,1 12 1 15,-3 0-1-15,-1-1 0 0,-1 3 0 16,-2-2 0-16,-1-3 0 16,-2 5-1-16,3 4 1 15,2 0-1-15,-2 1 2 16,3-1-2-16,0 2 2 16,-2-1-2-16,6 3 0 15,1 1-1-15,4 3 1 0,6 1 0 16,4 3 0-16,6-2-1 15,4-6 0-15,9 1 0 16,0-5 1-16,6-4 0 16,4 6 0-16,6 0 0 15,4 3 0-15,3 3 0 16,-2 1 0-16,4-5 0 16,0-2 0-16,6-8 0 15,2-6 1-15,-6-4-1 16,4-1 1-16,-15-4 0 15,-4 0 0-15,-11 0 0 16,-5 0 1-16,1 0-1 16,-2 1 0-16,-1-6 1 15,-2-3 0-15,5-9 6 16,0-1 0-16,6 1 4 16,4-1 2-16,-1-3-3 0,1 0 0 15,3-7-2-15,2 0-2 16,9 0 1-16,-3-6-1 15,4 2-2-15,-6-3 1 16,-10 2-1-16,3 3 0 16,-5 1-1-16,1 3-1 15,3 5-1-15,-11-3-2 16,4 10 1-16,4 1 0 0,-2 1-1 16,9 8 0-16,-6 0 0 15,-4 3 0-15,-5 1 1 16,-5 0 1-16,-2 0-1 15,0 0-1-15,2 1 0 16,1-4 1-16,-1-7-1 16,5-3 2-16,-3-13-1 15,4 7 0-15,-4-2 0 16,1 6-9-16,-9-2-61 16,-6 2-74-16,-7 13 89 15</inkml:trace>
  <inkml:trace contextRef="#ctx0" brushRef="#br0" timeOffset="125759.75">7008 10217 149 0,'-5'9'53'0,"-12"9"-38"16,-4 11-13-16,-13 27 0 15,-1 7 1-15,-19 22-3 16,8 19 0-16,-18 14 5 16,-13 9 2-16,8 14 14 15,-17-6 10-15,17 6 27 16,1-3 7-16,-8-7 0 16,0-3-6-16,0-16-24 15,5-8-5-15,20-15-7 16,13-2-2-16,15-8-5 15,5-9 0-15,18-16-4 16,4-11-2-16,17-26-3 16,11-11-2-16,17-21-3 15,12-14 1-15,17-9 6 0,12-7 3 16,11-5 4-16,4 1 0 16,11 4-4-16,1 3-3 15,0 7-6-15,-3-1-1 16,1-1 0-16,-11-6-2 15,2-4 2-15,-2 0-2 0,-5-3 2 16,12-1 0-16,-2-2-2 16,6-6 2-16,-6-9 1 15,4-3 2-15,-7 2 10 16,-6 3 3-16,-16 13 3 16,-16 4-1-16,-18 13 5 15,-11 2 8-15,-24 5 20 16,-12 4 13-16,-20-13-3 15,-10-5-11-15,-25-27-24 16,-1-4-16-16,-8-17-35 16,-6 0-22-16,11 20-54 15,0 5-34-15,10 35-126 16,11 18 164-16</inkml:trace>
  <inkml:trace contextRef="#ctx0" brushRef="#br0" timeOffset="126242.55">8795 10896 234 0,'28'36'86'0,"5"3"-71"15,3 2-3-15,13-7 5 16,4-6 9-16,15-9 25 15,7 0 19-15,6-8 21 16,5-3 9-16,18-9-13 16,3-13-14-16,9-16-33 15,0-3-15-15,8-5-4 16,-7-5 11-16,-2 4 1 0,-5-2 0 16,-13 2-10-16,7 12-10 15,-13 2-8-15,2 4 1 16,-10 3-3-16,-12-5-1 15,0 4 1-15,-2 5-1 16,-20 0-13-16,-4 3-29 0,-23 1-76 16,-20-3-67-16,-20 9 110 15</inkml:trace>
  <inkml:trace contextRef="#ctx0" brushRef="#br0" timeOffset="127955.43">6684 9167 39 0,'37'-25'34'0,"-7"-4"11"15,-10-5 0-15,-2 7-10 0,-4 3-6 16,-5 8-13-16,-1 6-5 16,2 12-5-16,0 9-1 15,8 15 0-15,7 6 0 16,4-1-1-16,3-4-3 16,18-17 0-16,14-8 0 15,20-16-1-15,3-6 1 0,4-10 0 16,-2 1-1-16,6 5 1 15,5 2 1-15,6 11-1 16,0-1 0-16,-9-1 1 16,16 3-1-16,-7-6-1 15,-3-6 2-15,-5-1-1 16,-16-8-1-16,5 1 1 16,3 5 0-16,-10 6-1 15,-2 10 3-15,-17 9 9 16,-4 6 4-16,0 16 8 15,-1-8 3-15,3 7-3 16,-1-4-1-16,-8-17-1 16,-2 1 4-16,-9-8 5 15,-1 1 0-15,1-2-5 16,-4 6-8-16,2 0-8 16,-2 1-4-16,7 9-1 0,11 3-1 15,-10 3 2-15,-5 0 3 16,-11-6 5-16,-9-2 6 15,-5-8 8-15,3-3-2 16,0-6-2-16,-10-5-3 16,7 6-9-16,-4-1-3 0,-3 10-3 15,5 8 0-15,-7 4-2 16,5 13-1-16,-7 8-1 16,-2 6 0-16,-1 12 0 15,-3 3 1-15,8-1-2 16,3-3 0-16,10-7 0 15,3-8-1-15,6-6 1 16,8 2 0-16,12-1-1 16,8 4 0-16,7 1 0 15,0-2 2-15,-8-6-2 16,-9-5 2-16,-3-10-2 16,-7-3 1-16,-1-8 8 15,-3 0 4-15,-3-6 9 16,-1-3 3-16,3 0 0 0,8-2-3 15,6 6-7-15,6 6-2 16,2 15-8-16,-7 4 0 16,-10 7-2-16,-3 3 2 15,-5 2-1-15,1 5 0 16,5 6-2-16,-2-2-1 16,4 3 1-16,1-1 0 15,9-1-1-15,2-4 0 16,1-7 0-16,1-2 1 15,-10-11-1-15,-2 0 1 0,-6-7-1 16,-2-5 0-16,-1 3 0 16,-2-3 0-16,0 11 2 15,0 2 1-15,-6 16 3 16,0 6 0-16,-7 7-1 16,-2 3 0-16,-6 4-3 15,-4 1-1-15,-6 1 1 16,-5 0-2-16,-11-12-59 15,-6-9-62-15,-12-20 75 16</inkml:trace>
  <inkml:trace contextRef="#ctx0" brushRef="#br0" timeOffset="128352.2">10193 9559 376 0,'-26'-9'131'0,"12"38"-108"15,0 20 13-15,10 25-5 16,-1 8 9-16,6 4 14 16,3-6-1-16,9-16 13 15,8-13 5-15,8-28-10 16,6-15 1-16,3-27 4 16,7-14-1-16,-7-17-5 15,-8-8-6-15,-9 3-25 16,-12 1-9-16,-10 16-10 15,-14 6-15-15,-15 15-66 16,-6 2-44-16,-13 9-142 16,1 1 154-16</inkml:trace>
  <inkml:trace contextRef="#ctx0" brushRef="#br0" timeOffset="128833.81">9317 11321 337 0,'3'-27'103'0,"-2"14"-103"15,1 7 9-15,-1 9 22 0,2 4 17 16,4 20 27-16,4 8 2 15,16 31 0-15,2 13-1 16,15 5-12-16,5-4-1 16,8-21-7-16,3-16-4 15,-8-42-9-15,0-8 2 16,-6-37 14-16,-7-10 3 16,-8-4-7-16,-13-12-12 0,-19 3-21 15,-11 4-7-15,-22 4-32 16,-8 7-34-16,-29 4-100 15,-18 4-70-15,-4 11 133 16</inkml:trace>
  <inkml:trace contextRef="#ctx0" brushRef="#br0" timeOffset="129485.27">5887 10738 176 0,'-26'104'79'16,"4"-6"-18"-16,17 0-17 15,2-37 26-15,8-8 11 16,9-28 8-16,-5-10-14 0,11-8-17 16,-2-7-1-1,7-1-7-15,7 2-7 0,-3-3-16 16,1-9-9-16,-7-15-8 15,-4-11-2-15,-12-16-1 16,-2-1-24-16,-8-13-122 16,-6-5 98-16</inkml:trace>
  <inkml:trace contextRef="#ctx0" brushRef="#br0" timeOffset="131667.93">6389 9182 32 0,'-13'0'51'0,"-10"10"50"15,-3 9 11-15,-18 18 4 16,2 17-21-16,-13 28-33 15,0 22-8-15,1 22-7 16,0 14-4-16,7 8-9 16,4 0-6-16,8-9-15 15,0-15-5-15,16-23-5 16,4-17-1-16,15-26-24 16,13-15-50-16,6-38-128 15,13-11 129-15</inkml:trace>
  <inkml:trace contextRef="#ctx0" brushRef="#br0" timeOffset="132149.51">6509 9851 244 0,'-15'57'87'16,"7"9"-37"-16,5 2 13 0,10-5 15 16,9-4 7-16,15-7-12 15,8-7-15-15,17-13-15 16,5 1-3-16,2-6-7 16,2-3 0-16,-5-4-3 15,-5-9-1-15,2-13-2 16,0-14-2-16,11-13-2 15,-9-5 1-15,-1-4-4 16,-8 1-4-16,-16-6-5 16,4-4-3-16,-5-3-3 15,0-5 0-15,0-5 3 16,0 0 1-16,-11-2 17 16,-6 5 16-16,-9 15 19 15,-10-2 9-15,-11 0 4 16,-8-5-7-16,-17-12-10 0,-8-2-6 15,-16-4-20-15,-10 3-7 16,-20 9-13-16,-2 8-5 16,3 32-4-16,6 6-13 15,16 18-70-15,4 10-45 16,1 5-103-16,5 4-59 16,15-1 182-16</inkml:trace>
  <inkml:trace contextRef="#ctx0" brushRef="#br0" timeOffset="132414.23">6412 10299 57 0,'13'78'18'16,"23"-9"-32"-16,6-11 14 15</inkml:trace>
  <inkml:trace contextRef="#ctx0" brushRef="#br0" timeOffset="133611.29">7025 10013 356 0,'-32'-1'132'0,"0"-14"-87"15,9-5-21-15,8-19 3 16,5-11 2-16,13-13 11 16,6-11-6-16,10-18-6 15,6-10 1-15,9-20-5 16,7-1-2-16,22-2 2 16,1 2-1-16,13 24-2 15,1 9-2-15,-8 23-6 16,8 20-5-16,11 11-6 15,6 3-2-15,17 10 1 16,7-4 0-16,15 0 1 16,-1-1-1-16,9-1-1 15,1 2 0-15,-5 2 3 16,3 1-2-16,9 3 2 16,-3 5-2-16,-5 7 0 15,2 11 0-15,-5 10 2 0,-5 7-2 16,1 8 0-16,3 3-1 15,-8 9 1-15,3 6 0 16,-5 5 1-16,1 5-1 16,-11 2-1-16,-2 4 2 15,2 19 0-15,-4 12 2 0,3 27 1 16,-8 7 1-16,-1 20 6 16,-8-2 1-16,6-6 21 15,2-3 9-15,-3-20 0 16,0-3 4-16,2-18-19 15,2-10-8-15,2-15-7 16,-3-11-4-16,0-12-2 16,0-7-2-16,-13-17-1 15,-4-10 0-15,-20-13 0 16,-11-10 2-16,-7-12 5 16,-3-3 4-16,-7-7 10 15,-3 2 2-15,-5 2 8 16,1 0 2-16,-4 6 0 15,3-4 4-15,2-2-4 16,4 1-4-16,0-2-12 0,3 7-8 16,2 10-7-16,-1 9 2 15,1 17 8-15,-3 5 3 16,0 6 2-16,-5 0-3 16,0 3-6-16,0 0-5 15,-3-6-4-15,3 1-1 16,-4-6-1-16,0 0 1 15,-2 7 8-15,0 3 5 0,3 13 11 16,-3 7 2-16,4 14-2 16,-3 4-5-16,-7 2-8 15,-3-2-2-15,-3-4-2 16,-7-4 4-16,-10-5 4 16,-3 2 2-16,-24-8-1 15,-5 2-4-15,-13 0-8 16,-3-1-6-16,-2 2-30 15,1-5-25-15,2-8-97 16,5-2-50-16,3-20-87 16,4-11-87-16,9-32 248 15</inkml:trace>
  <inkml:trace contextRef="#ctx0" brushRef="#br0" timeOffset="133877.84">13607 9270 704 0,'-14'7'283'16,"6"21"-181"-16,1 29 7 16,10 20 12-16,3 25-13 15,4 8-25-15,3 14-23 16,-1-1-4-16,6-2-19 15,-2-13-15-15,5-13-12 16,-1-3-8-16,-7-14-51 16,-3-1-57-16,-5-14-131 15,-4-13-134-15,-7-24 227 16</inkml:trace>
  <inkml:trace contextRef="#ctx0" brushRef="#br0" timeOffset="134716.91">14416 9877 306 0,'25'-5'117'16,"-5"10"-71"-16,-11 24 19 15,7 17 14-15,-6 37 7 16,1 26-13-16,-1 46-28 16,-2 21-10-16,-4 16-13 15,4-1-1-15,0-14-6 16,-5-16-4-16,11-29-14 15,-2-19-26-15,3-46-65 16,1-22-52-16,-8-45 85 0</inkml:trace>
  <inkml:trace contextRef="#ctx0" brushRef="#br0" timeOffset="135162.84">14442 10191 121 0,'13'-78'121'15,"6"9"35"-15,9 12-10 0,6 16-40 16,0 4-20-16,10 13-27 16,11 7-10-16,21 10-16 15,9 4-7-15,18 7-11 16,4 3-2-16,14 6-4 16,5 5 0-16,-3 4-2 15,3 6-1-15,-11 3-2 16,-6 10 0-16,-22 7-1 15,-16 4 5-15,-28 10 17 16,-17 3 14-16,-15 15 16 16,-7 8 7-16,-9 14 5 15,-8 2 0-15,-2 3 0 16,-2-1 1-16,-1-4-15 16,0-2-7-16,-2-8-4 15,4 0 5-15,-18-5 15 0,-9 0 7 16,-21 3 8-16,-17-13-5 15,-4-8-11-15,3-8-8 16,-13-21-20-16,-4 1-9 16,-8-21-11-16,0-9-4 15,16-21-22-15,12-7-26 16,13-15-82-16,12-5-69 0,28-5-131 16,14-10-119-16,30-4 280 15</inkml:trace>
  <inkml:trace contextRef="#ctx0" brushRef="#br0" timeOffset="135908.76">16102 10847 356 0,'-103'-25'128'0,"83"33"-103"15,6 2-25-15,7 0 2 16,5-3 0-16,3-2 18 16,7 3 22-16,6 10 52 15,-1 7 24-15,-1 16 33 16,-6-1 5-16,-3 3-17 16,3-6-11-16,5-13-40 15,4-10-23-15,17-19-28 0,8-10-9 16,18-18-9-1,14-6-1-15,-2-10-7 0,4 0-2 16,1 6 3-16,-2 8 1 16,11 11 5-16,-3 9-1 15,-13 13 2-15,-9 4 1 16,-20 22 4-16,-6 10 8 16,-10 17 17-16,-4 8 9 0,-7 18 12 15,-5 0 5-15,-7-11-5 16,-8 2 0-16,-11-10 0 15,-3 0-6-15,-1 4-8 16,-1-4-8-16,-8-9-18 16,-10-13-9-16,-19-12-10 15,-5-15-16-15,-22-19-95 16,3-3-60-16,-9-11-165 16,-12 5-76-16,13 7 255 15</inkml:trace>
  <inkml:trace contextRef="#ctx0" brushRef="#br0" timeOffset="136295.79">14743 11943 294 0,'-4'-20'152'0,"1"2"-53"0,3 5 23 16,1 4 30-16,0 16 0 15,1 11-2-15,-4 19-21 16,1 12-11-16,0 7-32 16,2 7-16-16,11-11-35 15,9-2-10-15,21-10-17 16,0-17-1-16,13-13 4 15,0-10 6-15,-4-31 10 16,2-1 5-16,-9-7 10 16,-8-3 1-16,-17 9 0 15,-10 0-3-15,-16-2-14 16,-10 2-6-16,-10 6-42 16,-1 3-45-16,5 13-145 15,4 6-90-15,18 12 180 16</inkml:trace>
  <inkml:trace contextRef="#ctx0" brushRef="#br0" timeOffset="136515.84">15525 12044 539 0,'13'38'260'16,"-10"6"-73"-16,-4-12 14 15,1-5 1-15,0-13-17 0,7-16-35 16,4-3-23-16,-1-22-24 15,-5 0-9-15,-13-11-30 16,-7-3-16-16,-13 6-27 16,-1 2-25-16,2 13-114 15,2 1-96-15,13 5-228 16,7 5 258-16</inkml:trace>
  <inkml:trace contextRef="#ctx0" brushRef="#br0" timeOffset="138500.46">17036 11286 285 0,'15'3'153'16,"6"-1"-44"-16,16-2-3 0,18 3 15 16,9-3-19-16,14 1-14 15,15 0-27-15,7-7-9 16,27-3-18-16,3-8-4 15,8-8-4-15,0 5 2 16,-16-3 4-16,-7 6 9 16,-17 6 26-16,-12-1 6 15,-7 2-3-15,-5-1-5 0,-10 5-26 16,-13-1-6-16,-23 2 1 16,2 9 6-16,-7-1 11 15,6 12 4-15,15 5-4 16,-6-4-9-16,16-1-15 15,6-4-4-15,11-9-7 16,1-5 2-16,15 2 3 16,-2-8 1-16,10 4 1 15,4 5-1-15,-19 4-7 16,-1 10-3-16,-25 17-4 16,-2 13-1-16,-8 20 25 15,-6 3 7-15,2 4 18 16,5-12 5-16,11-25-19 15,3-9-5-15,15-24-15 16,2-7-6-16,2-3-8 0,9 8-4 16,-9 17-1-16,-8 17-1 15,-13 22 1-15,-14 2 1 16,-14-1-2-16,1-8 1 16,0-14 0-16,7-12 1 15,10-16-2-15,9-6-2 16,13-2 1-16,-2 0-1 0,-11 12 1 15,-8 5 1 1,-15 11-1-16,3 11 1 0,8 1-1 16,1 2 0-16,1-6 1 15,-1 0-3-15,1-13 1 16,4-2 1-16,-2-5-1 16,-4-3 1-16,-10 7-1 15,-1 5 1-15,-1 7 4 16,4 3 4-16,7 6-3 15,-4 3-1-15,3 3-4 16,1-3-8-16,7-7-79 16,11-2-63-16,-1-15-180 15,-4-9-98-15,-6-21 265 16</inkml:trace>
  <inkml:trace contextRef="#ctx0" brushRef="#br0" timeOffset="140034.15">22022 12576 46 0,'2'4'49'0,"12"9"39"16,2 6 4-16,-3 11 1 16,8 6-9-16,-1 4-24 15,7 10-2-15,4 9 0 0,-1 6-1 16,6 17-12-16,-5 8-9 15,-2-1-20-15,1-2-5 16,-6-6-5-16,-1-12-1 16,-3-3-1-16,-3-8 2 15,0-8 2-15,-4-2 5 16,-9-10 7-16,-5-1 1 0,-15 2 3 16,-5 4 6-16,-12 9 8 15,-2 2 5-15,1 2 13 16,0 1-2-16,9-12-13 15,1-8-6-15,4-11-20 16,5-7-7-16,-6-6-4 16,-1-5-1-16,1-2-1 15,-11-4-1-15,-4 5-1 16,-5 7 0-16,-16 8 0 16,1 5 0-16,-3-1 0 15,5-2 1-15,7-5 1 16,-5-11-1-16,-1-5-6 15,-10-8-9-15,-14-5-14 16,-2 4-1-16,-4 6 9 16,4 8 12-16,6 14 17 15,3 10 3-15,-9 1-2 16,2 1-7-16,-2-10-19 16,3-9-20-16,8-11-41 0,-10-6-18 15,-17 0-3-15,-12 3 13 16,-8 23 46-16,-7 10 29 15,-7 21 56-15,-2 13 23 0,-8 4 10 16,-3 5-8-16,8-13-39 16,7-9-20-16,11-27-20 15,7-17-4-15,14-21-3 16,2-10 0-16,4-1 3 16,13 7 2-16,-2 17 5 15,-3 15 8-15,-3 23 17 16,-14 8 1-16,8 1 1 15,5-2-4-15,-3-27-21 16,3-10-12-16,2-18-9 16,-7-15-4-16,9 0 14 15,0 2 14-15,-12 16 27 16,-3 12 18-16,-8 23 28 16,-2 8 10-16,-9 7-14 15,3 2-12-15,-1-8-30 16,4-12-14-16,25-19-8 0,-4-12 1 15,3-16-5-15,-3 4 0 16,-6 6 18-16,11 10 20 16,-5 26 27-16,-9 13 12 15,-7 24 1-15,0 12-9 16,-1-8-20-16,11-9-9 16,11-25-17-16,0-19-3 15,22-14 2-15,5-4-2 0,6-17-1 16,-2-4-6-16,-4-13-9 15,1-8-2-15,-19-6-3 16,-2-3-4-16,22 17-7 31,26 18-4-31,1 2-31 0,-83-50-24 0,13 14-85 16,8 13-45-16,37 40-42 16,3 9-21-16,13 19 179 15</inkml:trace>
  <inkml:trace contextRef="#ctx0" brushRef="#br0" timeOffset="140342.4">14807 14972 251 0,'-17'25'186'0,"3"4"2"16,6 6-13-16,-1 1 4 16,3 3-9-16,6 6-7 0,3 3-16 15,3 7-9-15,-2-2-32 16,5-2-15-16,10-11-37 16,10-5-13-16,4-16-27 15,1-10-8-15,3-19-29 16,-8-9-38-16,9-11-102 15,-3-2-60-15,-15 4-148 16,-2 8 220-16</inkml:trace>
  <inkml:trace contextRef="#ctx0" brushRef="#br0" timeOffset="140942.65">13904 14196 291 0,'4'-8'159'0,"-7"18"-31"15,-5 35 16-15,1 23 15 16,-2 40-12-16,3 18-17 16,11 32-38-16,-11 7-7 15,7 18-10-15,-6-3-8 0,-15-12-17 16,8-8-9-16,-6-24-22 16,7-9-19-16,10-23-74 15,1-12-65-15,-3-30-125 16,2-13-113-16,-11-16 241 15</inkml:trace>
  <inkml:trace contextRef="#ctx0" brushRef="#br0" timeOffset="141464.97">13762 16034 174 0,'-37'21'107'16,"-3"2"1"-16,-7-6-7 16,-13 3 14-16,-22 1-2 15,-12 3-7-15,-20 4-29 16,3 4-6-16,-22-12-8 16,3-1-5-16,0-13-12 0,4-5-9 15,28-1-22-15,10-4-8 16,22-6-20-16,7-4-31 15,24-6-95-15,12-4-97 16,20-11 143-16</inkml:trace>
  <inkml:trace contextRef="#ctx0" brushRef="#br0" timeOffset="142059.16">11895 16703 288 0,'17'25'118'0,"14"-22"-71"0,-3-6-24 16,5-26-2-16,-9-13 9 15,-8-17 28-15,1-13 12 16,1-28 12-16,3-12 4 16,-6-32-11-16,7-20-9 15,-11-28-15-15,2-8-8 16,10 5-5-16,-7 16-3 15,7 28-10-15,0 19-2 0,1 22-9 16,4 12-2-16,0 18-3 16,1 9 1-16,-3 6 6 15,-3 4 5-15,-2-3 2 16,2 0 1-16,-3-1-7 16,1-5-5-16,6 7-3 15,-4 3 2-15,14 9-1 16,10 13 1-16,15 18-1 15,19 12-4-15,17 24 1 16,8 8 2-16,19 20-1 16,4 1 0-16,10 6 0 15,2 6 1-15,2 0 3 16,-10 3 1-16,-21 2-2 16,-8 2-4-16,-31-6-21 15,-7 2-62-15,-14-2-119 0,-9 2-116 16,-18 8 181-16</inkml:trace>
  <inkml:trace contextRef="#ctx0" brushRef="#br0" timeOffset="142561.34">12637 16123 412 0,'-31'0'198'0,"-7"19"-60"15,-8 41-49-15,-8 14-4 16,-5 20-13-16,1 16-4 16,9 12 2-16,11 1 7 15,18-13 13-15,8-20-8 16,16-41-27-16,11-17-10 15,17-24-19-15,8-8 3 16,9-18 13-16,9-7 10 16,-13-18 7-16,4-7-3 0,-9-14-12 15,-11-5-11-15,-2-6-16 16,-15 4-6-16,-14 5-16 16,-2 2-38-16,-2 10-106 15,3 8-65-15,11 22-185 16,7 16 238-16</inkml:trace>
  <inkml:trace contextRef="#ctx0" brushRef="#br0" timeOffset="142835.07">13385 16424 572 0,'-21'43'230'0,"-6"12"-106"0,-4 8 11 15,7 14 9-15,3 8-7 16,16-4-38-16,8-9-24 16,23-19-19-16,12-14-8 15,15-24-16-15,4-4 2 16,1-24 2-16,-1-10-1 16,-7-17-12-16,-6-10-8 0,-19-11-6 15,-13-7-4-15,-24 5-46 16,-13-8-55-16,-24 0-133 15,-5 2-86-15,-31-10 190 16</inkml:trace>
  <inkml:trace contextRef="#ctx0" brushRef="#br0" timeOffset="143667.71">11990 15060 174 0,'-68'-6'129'0,"-13"6"2"16,-11 13-13-16,1 13-1 15,-16 22-6-15,-1 11 1 16,3 12-1-16,3-2 0 16,27-13-12-16,16-13-8 15,17-20-37-15,13-9-17 16,13-14-26-16,10-8-7 0,14-7 0 15,11-4-1-15,11 2 2 16,4 6 1-16,15 24-2 16,-6 11 2-16,-1 22 18 15,-5 9 10-15,-16 23 19 16,-5 10 7-16,-8 19-3 16,-3 1-4-16,-1-3-5 15,2 1-2-15,7-11-5 16,5-2-3-16,11-19-12 15,7-9-8-15,8-22-11 16,1-7-1-16,2-10-4 16,-1-10 2-16,3-10-1 15,3-5-2-15,1-14 0 16,3-5-3-16,0-15-50 0,0-10-49 16,-5-15-127-16,-9-8-60 15,-15-14 174-15</inkml:trace>
  <inkml:trace contextRef="#ctx0" brushRef="#br0" timeOffset="144095.79">11860 15344 115 0,'-14'5'110'0,"0"-10"51"15,-1-8-10-15,3-18-24 16,1-14-15-16,8-14-29 0,1-17-9 15,9-20-9-15,11-6-6 16,21-5-8-16,14 8 3 16,5 26-7-16,-2 11-6 15,-14 23-18-15,-8 13-9 16,-5 26-5-16,-6 11 3 16,-5 22 9-16,0 7 1 15,-7 7 1-15,0 8-3 0,-7 8-9 16,-3 7-5-16,-3 14-57 15,-5-7-51-15,2-3-137 16,-2 2 140-16</inkml:trace>
  <inkml:trace contextRef="#ctx0" brushRef="#br0" timeOffset="147415.81">13873 15452 261 0,'-1'27'104'0,"2"2"-64"16,9-3 2-16,0-4 5 15,9-12 21-15,-1-4 1 16,13-4-13-16,5-2-3 16,12-3-11-16,11 2-7 15,8-15-9-15,10 1-4 16,6-7-4-16,-1-8 2 15,0-1 6-15,-8-11 4 0,-2-8 8 16,2 0 0-16,-12-5-4 16,-7 3-4-16,-10-4-8 15,-9-3-4-15,-9-9-5 16,2-10-4-16,-1-7-4 16,-6-2-1-16,-2 1-1 15,-4 5 1-15,-10 3 8 16,2 3 4-16,-6 5 10 15,-4 6 4-15,-5 5-4 16,-7 4-5-16,-8 1-10 16,-3 0-4-16,-7-8-3 15,-7-1-1-15,-19-9-1 16,-8-6-1-16,-13 2-1 16,-4 2-1-16,1 2 0 0,9 8 0 15,-10 10 1-15,1 4 0 16,1 15 0-16,-11 3 0 15,15 8 1-15,-7 1-2 16,-12 5-14-16,-4 3-8 16,-19 2-13-16,8 3-6 15,-18 4 5-15,-7 4 5 16,-8 2 15-16,-21 3 5 0,3 4 15 16,5-2 4-16,-8 7 11 15,13 4 6-15,17 10 4 16,-10 2-2-16,15 9-9 15,2 4-7-15,3 9-6 16,8 9-4-16,-1 10 0 16,-3 1-2-16,2 10 1 15,5 3-1-15,4 15 10 16,-1 0 10-16,7 12 14 16,6-1 6-16,-1 2 3 15,7 7-1-15,-4-12-1 16,-2-3-1-16,23-11-7 15,-3-3-3-15,-3-7-12 16,6-7-3-16,-11-4-7 16,7-7-4-16,18-10 0 0,4-5-1 15,14-19-9-15,0-17-19 16,2-14-71-16,-2-14-38 16,3-15-87-16,7-1-59 15,9-4 184-15</inkml:trace>
  <inkml:trace contextRef="#ctx0" brushRef="#br0" timeOffset="147745.04">9562 14347 242 0,'18'55'139'0,"-6"24"-13"16,-10 1-22-16,-10 23-29 16,-10 5-4-16,-22 11 15 15,0 7 13-15,-4-7 42 16,2-6 19-16,18-25 3 16,11-7-14-16,18-21-57 0,12-10-27 15,19-20-39-15,12-9-11 16,15-9-7-16,0-12-3 15,5-5-2-15,-2-1-3 16,-1-8-39-16,5 5-50 16,5 8-108-16,-7 1-51 15,-4 8 142-15</inkml:trace>
  <inkml:trace contextRef="#ctx0" brushRef="#br0" timeOffset="148384.84">7897 14604 254 0,'-9'24'143'16,"4"26"-32"-16,3 49-9 15,3 36 4-15,4 72-1 0,3 32-10 16,1 34-20-16,-1 10-10 15,0-19-13-15,-1-19-6 16,-1-52-16-16,4-26-6 16,5-50-17-16,2-24-23 15,1-35-76-15,0-17-46 16,-1-27 73-16</inkml:trace>
  <inkml:trace contextRef="#ctx0" brushRef="#br0" timeOffset="149011.59">7824 15082 368 0,'-24'-77'201'16,"8"-5"-69"-16,17-2 5 15,5 3-10-15,20 12-29 16,8 0-16-16,15 4-32 16,19 3-5-16,24 2-15 15,12 7-6-15,12 12-10 0,6 9-4 16,1 17-6-16,3 13-1 16,0 25 1-16,1 11-1 15,-3 17 1-15,-5 3 0 16,-4 6 1-16,1 4 1 15,-6 8 2-15,0 6-1 16,-4 16-1-16,-11 5-1 0,-1 2-1 16,0-2 0-16,-9-11 2 15,4-9-2-15,-8-5 0 16,-23-32-1 0,-30-20 0-16,1 0-1 0,80 53 1 15,-12-5 0-15,-21-10 0 16,-46-17 0-16,-24 0 2 15,-7 6 3-15,-12 13 7 16,-8 4 9-16,-12 8 19 16,-3 6 8-16,-26 8 10 15,-8 2 4-15,-15 13 0 16,-9 1-1-16,-19-4-8 16,-11 4-10-16,-10-3-19 15,-16-6-7-15,-7 0-9 16,1-16-4-16,1-11-5 15,7-5-1-15,27-16-2 0,11 3-7 16,18-15-20-16,16-7-21 16,2-3-79-16,0-2-52 15,-3-4-79-15,-4 1-52 16,6-21 197-16</inkml:trace>
  <inkml:trace contextRef="#ctx0" brushRef="#br0" timeOffset="149725.57">7924 14707 225 0,'4'25'98'16,"9"-6"-31"-16,2 0-5 16,5-3-1-16,1 1-4 15,6 8-9-15,0 4 4 0,1 27 11 16,-5 11 3-16,0 22-4 16,-5 12-9-16,-8 1-10 15,7-1 1-15,-9-15 3 16,7-13 1-16,3-25-3 15,2-16-6-15,4-22-11 16,2-10-4-16,14-1-4 16,1-3-4-16,13-3-1 15,10-1-2-15,7-14-7 16,10 0 2-16,6-13-2 16,-1-2 1-16,15-7 1 15,3-1 0-15,3 10 1 16,-3 5-1-16,-17 14 0 15,-5 6-2-15,-3 14-2 0,-3 7-1 16,-4 8-1-16,-11 1 3 16,-6-5 1-16,-3-5 0 15,-5-9 13-15,3-5 6 16,-9-15 15-16,1-4 7 16,-3-9-4-16,1 2-7 15,-9 6-15-15,-8 3-7 16,-12 10-8-16,4 6-1 0,-13 8-12 15,-1 4-41-15,0 15-132 16,-15 2-92-16,-12 11 153 16</inkml:trace>
  <inkml:trace contextRef="#ctx0" brushRef="#br0" timeOffset="150083.1">8500 15543 522 0,'3'48'229'0,"1"17"-127"16,-3 47 9-16,-3 15 9 0,-3 35 11 15,-2 24-7 1,2 17-28-16,0 12-16 0,-6-10-30 16,1-19-13-16,4-33-15 15,6-26-8-15,15-39-24 16,7-25-46-16,12-27-134 15,3-16-80-15,11-35 149 16</inkml:trace>
  <inkml:trace contextRef="#ctx0" brushRef="#br0" timeOffset="150976.71">8376 15041 176 0,'-19'-13'170'16,"1"6"11"-16,2 7-14 15,4 7-16-15,4 6-25 16,-1 0-8-16,9-1-27 15,6-4-17-15,14-8-29 16,10-2-8-16,19-13-6 0,16-5 1 16,23-6 2-16,6-6-2 15,14-2-5 1,4 1-1-16,6 1-8 0,-4 2-4 16,-11 10-5-16,-12 2-3 15,-25 4-4-15,0 2-1 16,0-2-16-16,-4 1-35 15,-11-3-73-15,-3 3-36 0,-21-4-58 16,-9-4-41-16,2 2 173 16</inkml:trace>
  <inkml:trace contextRef="#ctx0" brushRef="#br0" timeOffset="154332.09">8589 14821 105 0,'-7'-25'93'0,"-1"-13"22"0,-9-8-13 15,5-10-25-15,-5-10-12 16,-1-8-20-16,-1-7-9 16,-4 2-6-16,3 8 3 15,-6 11 12-15,0 9 7 16,-1 14 12-16,-4 2 0 16,-3 2-5-16,0-1-8 15,-5-5-18-15,-3-2-8 0,-11-6-12 16,-9-8-3-16,-3 1 2 15,-5 6 7-15,8 15 17 16,5 13 11-16,-5 15 11 16,-7 6-8-16,-12 10-15 15,-5 3-7-15,5 8-8 16,0-6 0-16,1 2 1 16,-6-1-8-16,-11-5-8 15,0 1-1-15,8-2-3 16,2 1-1-16,0 10 1 15,5 7 1-15,-10 5 0 16,4 5-1-16,8 2 1 16,7-2 0-16,2-2 11 15,-1-7 6-15,10-12 3 16,-6-2 2-16,16-14-15 0,7-3-5 16,6-13-4-16,-1-11-1 15,7-7-36-15,-1-6-40 16,0-4-93-16,6 3-47 15,-4 4-140-15,6 8 218 16</inkml:trace>
  <inkml:trace contextRef="#ctx0" brushRef="#br0" timeOffset="154813.57">6040 14421 119 0,'-7'7'48'0,"0"6"-39"16,2 3-2-16,1-4 17 15,-1 1 13-15,-1-3 38 16,-3-3 19-16,-7-3 20 15,-3-4 3-15,-9-8-3 0,0-4-8 16,-5-10-7-16,-1-8-5 16,-10-9-14-16,-3-3-3 15,-3-2-13-15,3 4-8 16,9 5-8-16,8 1-5 16,5 8-4-16,1-5-5 0,5 3-6 15,3-2-4-15,7-4 1 16,5-1 1-16,11 2 13 15,9 2 4-15,23 3 6 16,11 8 0-16,28 1-9 16,7 0-9-16,7-4-6 15,-1 0-7-15,4-2-4 16,6 2-2-16,-13 1-3 16,-2 3-1-16,-16 4-10 15,-14 0-50-15,6 15-203 16,-3-1-118-16,-8 4 209 15</inkml:trace>
  <inkml:trace contextRef="#ctx0" brushRef="#br0" timeOffset="157127.84">4609 14586 160 0,'-38'-40'144'16,"3"6"10"-16,-10 20-6 16,1 13-8-16,-6 25-11 15,-1 17-10-15,6 21-22 0,9 16-14 16,17 13-26-16,9-4-12 15,30-7-19-15,10-16-4 16,27-14-11-16,15-17 0 16,18-19-1-16,12-10-1 15,10-31-2-15,3-5 3 16,-13-27 5-16,-7-9 3 0,-14-7 6 16,-12-2-2-16,-23 9-6 15,-15 11 0-15,-37 11 4 16,-21 2 3-16,-26 4-1 15,-18-4-2-15,-10 5-18 16,-1 2-17-16,-13 13-57 16,1 8-34-16,1 29-87 15,2 19-53-15,14 32 156 16</inkml:trace>
  <inkml:trace contextRef="#ctx0" brushRef="#br0" timeOffset="157808.26">4801 15566 146 0,'-10'-27'76'0,"-12"12"14"16,2 4 0-16,-12 13 26 16,-9 8 11-16,-2 27 13 15,0 23 8-15,-2 31 13 16,3 12-9-16,17 1-35 16,3-14-22-16,30 6-46 15,17 0-18-15,19-12-19 0,18-3-3 16,24-42-4-16,2-15 1 15,14-25 0-15,-4-14-1 16,4-21 1-16,10-6-2 16,0-13-2-16,3-3 2 15,-7 7 0-15,-10-8 1 16,-14 10 2-16,-6 2-2 16,-27-8 11-16,-17 0 10 0,-9-12 9 15,-13-6 5-15,-5 1-2 16,-7 4-4-16,-20 8-7 15,-6 3-2-15,-22 0-10 16,-14-1-4-16,-30 0-2 16,-5 1-5-16,-9 17-4 15,-10 14-5-15,0 35-28 16,3 27-20-16,1 24-53 16,26 9-35-16,7 0-70 15,11-2-26-15,21-2-115 16,7-1 218-16</inkml:trace>
  <inkml:trace contextRef="#ctx0" brushRef="#br0" timeOffset="158255.54">4900 16001 174 0,'-40'-6'126'16,"1"-2"-13"-16,7-1 34 15,11-1 11-15,19-5-37 16,2-8-34-16,18-8-46 15,-3-4-11-15,11 5-17 16,1 2-1-16,-8 14-3 16,10 10-3-16,-11 13 8 15,3 9 8-15,-1 16 25 16,-11 1 16-16,-3 6 24 16,-6 0 2-16,-15-8-6 15,6 5-4-15,-12-12-10 0,4-9-3 16,15-5-7-16,-13-21-9 15,4-14-21-15,9-3-10 16,-10-17-14-16,10 4-10 16,5 2-83-16,1 1-75 15,17 15-154-15,-5 3 184 16</inkml:trace>
  <inkml:trace contextRef="#ctx0" brushRef="#br0" timeOffset="158657.31">5444 15871 417 0,'-16'25'213'0,"9"-8"-10"16,-3-3-94-16,3-7-22 15,2 1-9-15,-10-1-17 16,9-1-10-16,-4-2 3 15,-3-7 0-15,13-11-17 16,-2-7-6-16,10-19-15 16,12-8-4-16,13-7-1 15,0-2 0-15,5 22-1 0,-4 17 0 16,-4 26 9-16,-4 18 17 16,-9 17 37-16,-8 4 16 15,-9 2 26-15,-5-3-7 16,-6-7-19-16,-3-8-13 15,-4-9-31-15,-1-7-11 16,-6-15-19-16,0-7-6 0,3-10-7 16,4-3-3-16,4-1-18 15,6 5-25-15,2 1-97 16,8 7-81-16,6 1-145 16,3 3 215-16</inkml:trace>
  <inkml:trace contextRef="#ctx0" brushRef="#br0" timeOffset="158826.76">5687 15619 304 0,'-30'19'145'0,"-3"3"-56"16,2-1-32-16,0 3-58 15,5 1-43-15,3 2 25 0</inkml:trace>
  <inkml:trace contextRef="#ctx0" brushRef="#br0" timeOffset="159192.87">5191 15621 505 0,'-21'-3'216'0,"-22"0"-88"16,27 2-4-16,5 2 13 16,0-8-1-16,7 3-17 15,2-5-12-15,-1-7-17 16,4-3-12-16,8-7-18 15,4-3-9-15,11 9-22 16,4 1-7-16,5 19-8 16,-2 8-1-16,-3 18 18 15,-3 6 15-15,-15 2 13 16,-3 4 3-16,-1-7-22 0,-6 0-13 16,-4-1-16-16,-11-13-11 15,-18-7-131-15,-2-12-100 16,-9-24-194-16,2-6 235 15</inkml:trace>
  <inkml:trace contextRef="#ctx0" brushRef="#br0" timeOffset="159703.79">4463 14888 210 0,'-26'3'126'0,"3"-6"-9"0,11-3-5 16,3-4-33-16,5-4-7 16,6 0 0-16,-7-6 3 15,8 4 1-15,2-1-3 16,0-3-16-16,12 4-8 16,-11-4-18-16,1-1-6 15,3 4-8-15,-9 2-3 16,4 9 0-16,-5 10 12 0,2 15 15 15,-4 6 6-15,-3 13 2 16,5 1-6-16,-4-5-7 16,4-7-1-16,-2-13-1 15,1-4 1-15,1-11-4 16,-6-2-5-16,-5-10-8 16,-7-2-6-16,0-5-8 15,4 1-2-15,3 0-5 16,6 4-29-16,4-3-127 15,8 0-66-15,24-2 122 16</inkml:trace>
  <inkml:trace contextRef="#ctx0" brushRef="#br0" timeOffset="160057.69">4871 14659 336 0,'-6'36'183'15,"-5"-9"-12"-15,1-7-27 16,1-2-23-16,-3-5-16 16,-1-2-31-16,-2 1-17 15,-8 1-9-15,-4-2-1 0,4-4-2 16,3-4-3-16,10-11-14 16,10-3-4-16,7-15-14 15,10-7-4-15,13 0-3 16,1-3-1-16,-1 13 4 15,-1 11 6-15,-12 7 15 16,0 10 9-16,-5 15 17 16,-9 3 5-16,0 17-3 15,-6 1-7-15,-2 3-18 16,-10-7-9-16,2-12-13 16,-4-5-9-16,1-17-118 15,5-6-77-15,-12-16-173 16,1-7 206-16</inkml:trace>
  <inkml:trace contextRef="#ctx0" brushRef="#br0" timeOffset="160567.81">4696 14417 238 0,'-5'11'178'0,"2"0"-3"15,3-2-28-15,3 2-21 0,0-7-23 16,-1-1-11-16,-2 1 1 16,-1-4-4-16,0 0-8 15,0 0-5-15,-5 6-23 16,-2 15-6-16,-35 31-14 16,29-27-6-16,4-10-11 15,4-5-2-15,10-9-5 16,4-10-2-16,14-6-2 15,2-9-2-15,9-11 0 16,7 9-3-16,-9 4-65 16,2 12-49-16,-10 13-78 15,3 11-35-15,-6 5-2 16,2 6 22-16,0-1 55 16,-6-3 32-16,1-9 64 15,-4-6 15-15,-2-6 5 0,-3 7 4 16,4 5 18-16,-4-3 36 15,0 0 108-15,-1-9 43 16,-2-4 87-16,1 4 28 16,-3-4-2-16,-2-7-8 15,-5-2-46-15,-3-2-43 16,-1 3-76-16,3 4-36 0,2 6-52 16,-1 2-12-16,4 5-13 15,0-5-29-15,0 0-151 16,7 16-113-16,42 15 167 15</inkml:trace>
  <inkml:trace contextRef="#ctx0" brushRef="#br0" timeOffset="164474.84">1883 14622 294 0,'-32'34'159'16,"-1"7"-46"-16,9 22 5 16,7 11 5-16,15 19-21 15,10 6-12-15,25 13-24 16,13-7-1-16,9-16-5 15,-2-11-3-15,-3-36-15 16,-2-12-6-16,-2-26-7 0,1-15 9 16,0-24 27-16,-3-15 12 15,-6-26 20-15,-3-6 7 16,-20-11-3-16,-10 0-4 16,-32-2-18-16,-19-7-15 15,-24 4-29-15,-8 7-12 16,5 28-20-16,4 24-26 15,10 37-76-15,8 20-55 0,5 38-150 16,5 11-67-16,19 14 231 16</inkml:trace>
  <inkml:trace contextRef="#ctx0" brushRef="#br0" timeOffset="164936.72">2182 15541 431 0,'11'-15'241'16,"2"13"-55"-16,3 13 10 15,2 12 7-15,-3 33-5 16,-1 15-10-16,-7 27-45 16,-4 15-19-16,-5-2-45 15,-4-6-20-15,4-10-35 16,-1-3-11-16,4-3-9 16,4-8-19-16,0-21-99 15,1-6-69-15,0-27-122 16,-3-8-50-16,2-11 228 15</inkml:trace>
  <inkml:trace contextRef="#ctx0" brushRef="#br0" timeOffset="165204.84">2283 16416 247 0,'-23'59'185'0,"-8"19"34"15,-12 5-4-15,-2 10-42 16,-3 7-18-16,-17-2-53 16,0 0-24-16,-10-3-45 15,0-11-14-15,16-6-36 16,11-4-41-16,20-19-91 15,7-11-68-15,19-21 129 16</inkml:trace>
  <inkml:trace contextRef="#ctx0" brushRef="#br0" timeOffset="165415.76">2397 16521 671 0,'45'2'264'16,"-8"18"-154"-16,6 16 2 16,-12 10 10-16,-2 12-19 15,-6 5-50-15,2-1-21 16,-7-3-46-16,-4-10-55 0,-5-7-119 16,-3-9-110-16,-2-17 175 15</inkml:trace>
  <inkml:trace contextRef="#ctx0" brushRef="#br0" timeOffset="165696.99">2233 15838 592 0,'-59'61'321'16,"-7"13"-100"-16,12 30-49 15,1 9-31-15,-11 16-71 0,10 2-29 16,-3-28-28-16,4-11-6 16,24-38-4-16,5-16-10 15,9-14-70-15,4-9-41 16,6-19-76-16,4-10-41 15,3-18 155-15</inkml:trace>
  <inkml:trace contextRef="#ctx0" brushRef="#br0" timeOffset="165900.04">2335 15720 599 0,'46'6'329'0,"0"20"-63"15,-7 5-20-15,-2 16-43 16,2 7-44-16,2 4-73 16,9-4-28-16,0-8-41 15,4-6-10-15,5-11-44 16,-3-6-87-16,5 2-228 16,2 3 222-16</inkml:trace>
  <inkml:trace contextRef="#ctx0" brushRef="#br0" timeOffset="167966.06">3363 13550 168 0,'-49'43'114'0,"-8"14"2"15,3 12-10-15,5 17-11 0,4 6-15 16,9 6-10-16,8-5-4 16,17-17-19-16,10-8-6 15,12-17-18-15,14-4-10 16,22-7-11-16,10-5 0 15,27-13-2-15,8-9 0 16,16-17 1-16,5-14 1 16,8-24 0-16,3-11 1 0,-6-10 0 15,0-3-1-15,-3-6-2 16,-5-5 0-16,4-18 0 16,-6 2 0-16,-8-4 2 15,0 4 1-15,-19 16 0 16,-6-2 0-16,-22 18 1 15,-19 0-1-15,-13 9 1 16,-9 4 2-16,-22-4 0 16,-5 4 2-16,-20 7 6 15,-11 2-1-15,-33 9 4 16,-13 8-1-16,-25 12-8 16,-14 7-1-16,-12 21-7 15,-4 4-1-15,0 9-15 16,5 2-10-16,26 9-31 0,13 6-21 15,21 12-50-15,15 4-36 16,24 13 107-16</inkml:trace>
  <inkml:trace contextRef="#ctx0" brushRef="#br0" timeOffset="168542.8">3546 14059 237 0,'-18'-13'4'15,"14"5"40"-15,-8 1 2 16,-6-5 17-16,5 2-14 16,-1-1 3-16,5-2-3 0,7-4-1 15,2-6-8-15,3-2-9 16,8-7-15-16,-5 1-3 15,3 1-2-15,3 9-1 16,2 19 1-16,-2 5 4 16,2 25 17-16,-2 0 7 0,-3 16 11 15,-3 3 3-15,-5-1-6 16,-1 3-2-16,-1-12-5 16,0-14-5-16,-3-17-5 15,0-7-2-15,-9-24-6 16,2 1 0-16,-1-12-5 15,0-5-1-15,10 6 2 16,-3 0-4-16,2 4-4 16,2 4-4-16,2 6-5 15,-1-2 2-15,4 8-2 16,-3 3-3-16,4 10-58 16,7 4-40-16,6 6-124 15,5 0 131-15</inkml:trace>
  <inkml:trace contextRef="#ctx0" brushRef="#br0" timeOffset="168964.16">3866 13455 160 0,'-20'33'132'0,"-5"7"22"16,5 2-7-16,-8-2-29 16,4 0-15-16,3-12-17 15,-2-5-7-15,3-13-13 16,3-8-12-16,7-15-23 16,5 0-12-16,4-12-14 15,1-7-3-15,7 0-2 16,2-8 0-16,7 0 0 15,1 7 0-15,2 8 0 16,-2 7 2-16,1 8 6 16,-1 2 7-16,0 7 25 15,-8 1 13-15,-3 10 33 16,-9 7 5-16,-12 9-8 0,1 3-14 16,-6 9-34-16,5-2-14 15,1-6-16-15,7 1-1 16,4-12-17-16,3-4-43 15,10-4-136-15,3-10-74 16,12-9 151-16</inkml:trace>
  <inkml:trace contextRef="#ctx0" brushRef="#br0" timeOffset="169395.53">4290 13442 171 0,'2'12'161'16,"1"1"16"-16,-11-3-27 16,-2-1-20-16,-4-1-45 15,-12-1-13-15,5 2-11 16,-4-3-6-16,5-1-8 15,4-2-7-15,6-7-12 16,7-3-8-16,3-6-13 16,5-2-5-16,4-1-2 0,5 5 0 15,1 3 1-15,1 4 1 16,1 4 1-16,-4 2 6 16,-2 0 45-16,-2-2 15 15,-3-6 32-15,5-3-1 16,-3 2-27-16,-2 7-17 15,-2 5-21-15,-4 7-8 0,-3 11-12 16,0-1-1-16,-1 3-8 16,-1-2-2-16,5-6-40 15,0-9-51-15,0-10-143 16,0-8-72-16,5-7 178 16</inkml:trace>
  <inkml:trace contextRef="#ctx0" brushRef="#br0" timeOffset="169695.4">4534 13342 153 0,'1'19'125'0,"2"9"34"15,4 4-12-15,1 3-18 0,-3 0-10 16,4 2-18-16,-5-13-7 15,-3-9 5-15,-1-9-5 16,-3-15-15-16,0 4-12 16,-4-19-27-16,0-6-11 15,6-6-15-15,1-3-4 16,3 9-7-16,3 6-1 16,-1 11 0-16,-2 4 0 0,0 14-45 15,-2 8-50-15,-3 9-129 16,-1 7-118-16,1 1 212 15</inkml:trace>
  <inkml:trace contextRef="#ctx0" brushRef="#br0" timeOffset="170141.79">4097 13976 199 0,'8'0'171'0,"1"4"10"15,-4 2-10-15,1 3-19 16,-3-5-11-16,-2 0 1 16,1-4-12-16,-2-1-16 15,0 0-33-15,-1 0-24 16,0 0-23-16,0-2-5 15,-2-5-3-15,0 4 1 16,0-2-2-16,-1 0-2 16,-1-3-7-16,1-2-1 0,-1-26-3 15,12 28-1-15,1 4-3 16,1 1-3-16,-2 5-2 16,-1 3 0-16,-1 3 1 15,-1 1 1-15,-3-1 0 16,1 0 0-16,-3-1-2 15,-3-3 1-15,1-1 1 16,2-2-1-16,0-1-2 16,0 0 2-16,0 0-31 15,1 0-40-15,0-3-151 16,2-4-84-16,1-1 179 16</inkml:trace>
  <inkml:trace contextRef="#ctx0" brushRef="#br0" timeOffset="177692">2442 16591 115 0,'-8'-6'103'0,"6"7"17"16,0 3-15-16,-9-3-33 15,10 1-17-15,0 3-17 0,1-5-3 16,0-1 1-16,0 0 3 16,0 0 10-16,0-1 4 15,0 2 9-15,3 2-1 16,18 1-4-16,24 44-7 15,-20-15-15-15,6 4-8 16,5 8-12-16,2 4-3 16,8 4-5-16,1-1-1 0,5 2 0 15,-7-10-2-15,-2-4 7 16,-3-2 5-16,-16-12 5 16,-1 5 1-16,-8-6-6 15,-9 1-9-15,-1-1-109 16,-3-1-119-16,-13-2 139 15</inkml:trace>
  <inkml:trace contextRef="#ctx0" brushRef="#br0" timeOffset="189523.51">18646 13171 142 0,'0'-27'95'0,"0"6"27"16,-1 4-5-16,1 7-12 16,0 4-11-16,-1 2-22 15,1 2-6-15,-1 2-5 16,-1 0-8-16,1 0-16 15,-3 18-7-15,-11 45-2 16,4-22 4-16,-2 18 8 16,-1 9 4-16,-4 16-2 15,1 7-2-15,2 0-1 16,1 0-4-16,4-6-1 16,-2-11-1-16,3-10 0 15,-1-8 4-15,2-8 1 16,-1-7 4-16,-2-8-4 15,-2-10-3-15,1-7-6 0,-3-8-6 16,8 0-3-16,0-1-2 16,7-3-7-16,2-2-1 15,7-8-8-15,7 2-1 16,7-5 1-16,4 3-2 16,14 5 1-16,5-4-1 15,11 2 0-15,5 8 0 0,2-7-1 16,1 4 1-16,6 4 2 15,8-7-2-15,12 2 2 16,-3-7-1-16,8-5-1 16,-4-5 0-16,6 0 0 15,12 10 0-15,-12 2 2 16,3 7-1-16,-16 8 2 16,-6-1-2-16,3 6 1 15,-2 0-1-15,-13-5-1 16,-5 3 0-16,-7-8 0 15,-7 0 0-15,5-6 2 16,-6-6 0-16,-5 3 2 16,-5-5-1-16,-5 7-1 15,-2 3 0-15,-6 6-2 16,-1 0 0-16,-11 4 1 0,-3-7 1 16,0 8 3-16,3 1-1 15,-8-10 5-15,3 5 5 16,-7-14 7-16,-7-9 2 15,4-12-6-15,-1-12-4 16,-2-27-8-16,7-6-2 16,-8-21-1-16,7 0-1 15,4-7-1-15,-2-2-2 16,15-2-1-16,-6-2 1 0,11 13 0 16,-3 11 0-16,-1 13 2 15,-7 5-2-15,-2 10 2 16,-3 3-2-16,-1 19-1 15,3 9 0-15,-8 11-1 16,-2 6 1-16,-11 8-2 16,4 3 1-16,-6 7 3 15,4 1-1-15,3 2 3 16,-17-6-1-16,15-1 0 16,-12-4 0-16,-14-5 0 15,8 3 1-15,-26-1 2 16,1 6-3-16,-4 12 1 15,-3 1-1-15,-3 2 0 0,1-4 0 16,-1-2 0-16,-6-3 0 16,-5-6 1-16,-3 2-1 15,-7-21 3-15,9 1-3 16,-14-11 1-16,2-2 0 16,1 9-1-16,-8-5-1 15,21 15-2-15,7 3 0 0,11 3 0 16,7 4 0-16,3-2 3 15,-2-5-1-15,7-4 1 16,2 0 0-16,1-3 0 16,1 4-1-16,-6-3-6 15,-1 1 0-15,2 6-7 16,3-2-1-16,5 1 6 16,5 1 0-16,8 0 7 15,-4-5-1-15,24 8-1 16,2 0-1-16,8-3-1 15,6 7 2-15,-11-3 3 16,2 3 0-16,-3 4 1 16,-8 1 1-16,-4 3 1 15,-7 5-1-15,0 12-1 16,8 3-1-16,7 16-2 0,4 7 1 16,0 8-2-16,7 7 3 15,-10 1 1-15,4 1 2 16,-8-7 4-16,-4-6-2 15,7 6 2-15,-11-6-2 16,5 5-1-16,0 1 1 16,-1-15-2-16,5-4 0 15,3-16 3-15,3-5-50 0,1-17-183 16,9-12-167-16,-12-36 224 16</inkml:trace>
  <inkml:trace contextRef="#ctx0" brushRef="#br0" timeOffset="191102.97">22157 13245 223 0,'-11'-8'146'0,"-9"4"3"16,-9 5-18-16,-17 10-26 16,-9 7-3-16,-10 16 7 15,0 8 3-15,7 6 3 16,6 2-6-16,12 0-28 16,12 2-14-16,12-1-30 15,5-9-11-15,14-1-14 16,3-11-6-16,19-3-4 15,10 1-2-15,13-10-50 16,7-4-66-16,13-1-165 16,-1-6 169-16</inkml:trace>
  <inkml:trace contextRef="#ctx0" brushRef="#br0" timeOffset="191414.84">22530 13478 296 0,'-15'0'195'0,"-19"12"1"16,-7 10-19-16,-9 12-14 16,4 13-26-16,6 1-27 15,5-2-9-15,16-5-25 16,7-13-17-16,18-9-27 16,9-5-9-16,18-3-6 15,6-2 6-15,5-8 12 16,6-2 9-16,-4-11 10 15,-9-3 3-15,-12-8-3 16,-7 3-5-16,-14-9-18 16,8 6-11-16,-4-3-9 15,-7-3-10-15,-4 5-58 16,-7-3-41-16,-2 18-127 16,1 5-62-16,7 12-136 15,-3 3 247-15</inkml:trace>
  <inkml:trace contextRef="#ctx0" brushRef="#br0" timeOffset="191702.24">22882 13538 233 0,'32'0'174'16,"-14"3"34"-16,-5 8-16 0,-19 10-28 16,-6 4-7-16,-11 16-15 15,-6 2-8-15,2 9-18 16,1 1-15-16,12-11-33 15,7-4-15-15,14-23-16 16,10-10 1-16,12-12 12 16,4-11 12-16,3-9 13 15,1 2 1-15,-10-2-9 16,-9 2-10-16,-15-1-22 16,1 2-9-16,-8 1-16 15,6 6-19-15,-6 2-99 16,-13-6-61-16,1 6-165 15,-6-3-70-15,15 8 259 16</inkml:trace>
  <inkml:trace contextRef="#ctx0" brushRef="#br0" timeOffset="192000.55">23271 13095 211 0,'4'-14'138'0,"4"14"11"15,-1 14 10-15,-7 20 14 16,-5 5 4-16,-8 19 7 16,-4 6 1-16,-4 9-31 15,-1 7-25-15,0-6-56 16,4 0-25-16,6-13-30 15,0-7-8-15,11-6-10 16,-1-8-20-16,4-2-70 16,8-8-54-16,4-7-93 15,2-9-38-15,2-9 175 16</inkml:trace>
  <inkml:trace contextRef="#ctx0" brushRef="#br0" timeOffset="192561.41">23468 13468 458 0,'-22'19'247'0,"-1"7"-47"15,-5 10 14-15,-5-6-15 16,-3-3-25-16,4 0-39 16,0-10-19-16,10 3-21 15,3-6-5-15,9-3-21 16,5 0-6-16,10-1-26 16,5 0-12-16,8-2-13 15,5 1-6-15,6-3-2 16,-1-3 1-16,6 5-1 15,0 0 1-15,-7-7-3 16,3 5 4-16,-10-10-4 16,-3-1 1-16,0 0 0 15,-3-3-2-15,2-3 1 0,-8-7 0 16,8 5-1-16,-1-2-1 16,-8 4 1-16,9 3 1 15,-12 4-1-15,1 5-1 16,-4-1 0-16,5 12-2 15,-7-2 2-15,-5 0 1 16,5 5 0-16,-3-6 3 16,2 0-3-16,0-1 2 0,0 1-3 15,-3-4 0-15,4 3 0 16,3 4-1-16,0-3-26 16,-2-1-44-16,0 5-124 15,0 1-88-15,-3-1-193 16,14 7 282-16</inkml:trace>
  <inkml:trace contextRef="#ctx0" brushRef="#br0" timeOffset="192831.87">23729 13486 405 0,'-11'16'254'0,"-3"3"-26"16,0-5-71-16,0-2-20 15,4-7-64-15,6-2-30 0,2-6-51 16,2 1-53-16,0 1-141 15,0 0 130-15</inkml:trace>
  <inkml:trace contextRef="#ctx0" brushRef="#br0" timeOffset="193237.34">23762 13273 167 0,'0'0'94'0,"-3"6"-26"0,-1 6-4 16,-5 10-18-16,-2 3-2 15,-3 5 13-15,-4 2 9 16,1 4 23-16,2-1 13 15,4-1 14-15,2 1 4 16,7-2-9-16,-1-1-6 16,3-7-22-16,3 8-6 0,1 3-6 15,-2 0 5-15,-1 8 18 16,-1-7 6-16,-3-6-2 16,1-6-6-16,4-5-31 15,0-8-16-15,6-5-28 16,0 0-8-16,2-7-6 15,3-3-7-15,0-8-90 16,0-5-80-16,-3-7-153 16,1-4-96-16,-3-7 264 15</inkml:trace>
  <inkml:trace contextRef="#ctx0" brushRef="#br0" timeOffset="193383.19">23792 13581 221 0,'-13'0'173'0,"-4"2"28"0,3-1-41 16,-1 1-71-16,1 4-30 16,8 4-53-16,1-3-44 15,6 1-117-15,5 1 102 16</inkml:trace>
  <inkml:trace contextRef="#ctx0" brushRef="#br0" timeOffset="193654.73">24264 13422 485 0,'8'6'284'0,"-15"6"4"15,-8 3-42-15,-8 9-64 16,-6 5-37-16,3 1-91 16,2-4-23-16,11-7-22 15,6-5-3-15,9-7-5 16,6 4 1-16,4-4 0 15,2-2 3-15,0 1 4 16,1 4 2-16,-5 0 1 16,-4 2-2-16,-7-1-4 15,-8 1-4-15,-9 11-65 16,-4 7-70-16,-8 8-139 0,-5-2-133 16,-3 2 252-16</inkml:trace>
  <inkml:trace contextRef="#ctx0" brushRef="#br0" timeOffset="194577.5">23057 14008 192 0,'-2'6'141'15,"-6"1"1"-15,-1 12-34 16,2 7-13-16,-4 11 5 16,-1 6 9-16,-6 9 11 0,-17-1 4 15,0 4-8-15,2 0-6 16,6-10-20-16,14-6-13 15,13-12-28-15,6-6-12 16,18-7-19-16,3-7-6 16,10-7-5-16,4-5-1 15,-4-15-1-15,-1-2 1 16,8-10-3-16,0-3 2 0,3-2-3 16,4 3 1-16,-12 6-1 15,-3 8-1-15,-9 9 2 16,-6 9 1-16,-9 8 20 15,-5 6 9-15,-3 13 16 16,-5 5 9-16,-3 11-5 16,-2 3-4-16,-7 7-4 15,0-3-2-15,-3 1-3 16,-3-5-2-16,1-6-11 16,2-4-6-16,3-11-12 15,4 2-5-15,2-12-15 16,3 3-56-16,2-6-149 15,0-9-94-15,-1-11 176 16</inkml:trace>
  <inkml:trace contextRef="#ctx0" brushRef="#br0" timeOffset="194771.97">23188 14175 275 0,'14'-16'230'0,"2"5"21"15,-1 3-39-15,0 5-9 0,0 11-63 16,0 3-32-16,0 5-54 16,2 7-23-16,2 1-21 15,1 3-11-15,-4 2-123 16,1-1-84-16,-8 6 124 16</inkml:trace>
  <inkml:trace contextRef="#ctx0" brushRef="#br0" timeOffset="195113.81">23708 14103 365 0,'-6'23'199'16,"-1"5"-20"-16,-1 12 10 16,0 4-26-16,3 6-15 0,3 9-45 15,2 0-14-15,0-1-27 16,1-5-15-16,2-8-27 15,1-1-7-15,2-11-25 16,-2-1-55-16,-2-11-128 16,-2-7-78-16,-5-5 153 15</inkml:trace>
  <inkml:trace contextRef="#ctx0" brushRef="#br0" timeOffset="195546.52">23594 14520 171 0,'29'-31'121'0,"16"1"-10"16,12-2-18-16,19-1-63 0,5 7-15 15,-13 1-10-15,-7 7-1 16,-25 13 16-16,-6 2 18 16,-13 9 39-16,-11 3 32 15,-12 8 28-15,-2 4 5 16,-11 8-6-16,-1 8-14 15,1 11-18-15,-2 3-2 16,1-5-17-16,6-6-10 0,10-16-26 16,1-3-15-16,10-8-21 15,8-2-5-15,-4-6-3 16,5-4-3-16,2-1 0 16,-2 1-2-16,-1-2-49 15,-2-5-48-15,0 0-110 16,-2-6-45-16,4 0-47 15,-3-2-4-15,-4-7 70 16,-6-5 35-16,-10 1 98 16,-6 2 50-16,-7 7 67 15,-6 8 23-15,1 4 29 16,0 2 5-16,9 0-23 16,6 2-13-16,4-9-52 15,13-1-34-15,10-6 31 0</inkml:trace>
  <inkml:trace contextRef="#ctx0" brushRef="#br0" timeOffset="195829.74">24371 14392 244 0,'-6'16'194'0,"-14"4"17"16,-5 6-40-16,-5 0-25 0,2-6-46 15,5-3-29-15,12-9-39 16,10-3-14-16,10-2-15 15,7 4-2-15,4-4-1 16,1 4 0-16,2 4 10 16,3 0 25-16,-8 3 53 15,-6 1 26-15,-6-2 29 16,-4 6-10-16,-8 1-37 16,-5-1-22-16,-10-1-36 15,-7-3-16-15,-1-2-15 16,-1 1-26-16,8-3-125 15,2-3-103-15,12-1 145 16</inkml:trace>
  <inkml:trace contextRef="#ctx0" brushRef="#br0" timeOffset="196395.69">24236 14361 232 0,'9'-18'150'0,"-10"-5"28"15,-9 4-16-15,-17 10-7 16,-7 11-19-16,-13 26-34 16,1 10 3-16,-10 27 4 15,-8 3 5-15,4-3-15 16,1-1-13-16,22-17-33 0,17-8-13 15,21-11-19-15,13-6-9 16,20-15-7-16,3-9 0 16,15-13-1-16,0-10 2 15,-3-9-2-15,0-7 1 16,-10-8-1-16,0 5 2 16,-17 1 26-16,-1 8 17 15,-13 15 34-15,-4 4 11 0,-5 15 7 16,-4 8-8-16,-6 12-23 15,-4 13-10-15,-5 4-33 16,-1 8-7-16,1-6-12 16,3-4-2-16,7-2-67 15,4-6-84-15,6 0-229 16,1-5-160-16,20 4 324 16</inkml:trace>
  <inkml:trace contextRef="#ctx0" brushRef="#br0" timeOffset="196678.53">24804 13928 437 0,'-5'-19'281'0,"-7"15"-49"15,-8 18-16-15,-4 10-20 16,-6 19-56-16,-2 6-27 15,0 11-35-15,4-1-14 16,-1-2-32-16,11 5-11 16,1-3-17-16,12 9-1 15,6 0-1-15,0-8-2 0,10-8-48 16,-1-10-46-16,4-13-125 16,-1-9-55-16,-5-12-43 15,-3-5-12-15,-8-9 230 16</inkml:trace>
  <inkml:trace contextRef="#ctx0" brushRef="#br0" timeOffset="196990.31">24448 14589 208 0,'-7'-22'96'0,"15"2"-42"16,10 5-21-16,10-2-22 16,2-2-3-16,11-5-6 15,6 0 1-15,2-3 0 16,4-1 7-16,-2 4 38 15,-3-1 23-15,-5 8 37 0,-3 4 16 16,-23 11 9-16,-4 5 11 16,-9 13 29-16,-10 3 6 15,-2 10-9-15,2 2-11 16,-14 7-46-16,3 2-15 16,-2 0-31-16,3 0-15 15,6-10-28-15,4-6-10 16,5-9-10-16,2-1-4 0,6 0-2 15,3-5-28-15,-3-1-97 16,-1-8-78-16,9-3-139 16,-2-7-78-16,7-13 267 15</inkml:trace>
  <inkml:trace contextRef="#ctx0" brushRef="#br0" timeOffset="197110.16">25015 14404 428 0,'-16'7'231'0,"8"4"-79"16,-9 3-42-16,1 0-112 16,-3 0-71-16,-11-2 46 15</inkml:trace>
  <inkml:trace contextRef="#ctx0" brushRef="#br0" timeOffset="197468.39">24293 14325 242 0,'-4'7'197'15,"-5"0"21"-15,2 12-44 16,-2 0-17-16,-2 0-72 15,2 2-35-15,3-3-51 16,0 0-64-16,4-5 47 0</inkml:trace>
  <inkml:trace contextRef="#ctx0" brushRef="#br0" timeOffset="198281.53">24886 14551 102 0,'-1'0'43'0,"1"0"-8"16,0 0 9-16,2 0 13 15,14 0 5-15,33-16-4 0,-35-7-4 16,2-1-7 0,3-2-9-16,-1 0-13 0,7 0 0 15,-1 3 11-15,-5-3 13 16,-4 4 22-16,-4 2 6 16,-6 3-1-16,-4 6 0 15,-12 8-9-15,-4 6-7 16,-11 14-11-16,-2 7-5 15,-8 6-8-15,2 1 5 16,-6 3 2-16,4-3-2 0,18-6-12 16,3-1-10-16,22-11-14 15,7-5-3-15,4-7-44 16,-3-1-59-16,-7 0-153 16,6 3 153-16</inkml:trace>
  <inkml:trace contextRef="#ctx0" brushRef="#br0" timeOffset="198451.58">24954 14606 171 0,'-7'40'163'16,"7"-38"13"-16,5-2-42 15,-1 2-36-15,-4-3-62 16,0 0-20-16,0 0-23 0,0 0-41 15,0 0 34-15</inkml:trace>
  <inkml:trace contextRef="#ctx0" brushRef="#br0" timeOffset="200194.29">18587 13562 162 0,'1'16'115'16,"2"10"-2"-16,3 15-35 16,-2 8-19-16,4 15-32 15,-8-5-11-15,-3 0-13 16,-1-2-25-16,-6-17 16 15</inkml:trace>
  <inkml:trace contextRef="#ctx0" brushRef="#br0" timeOffset="204527.72">20608 14361 88 0,'18'85'68'16,"-23"-22"9"-16,1 12-9 0,1-4-9 16,-1 1-1-16,7 1 0 15,-3-1-2-15,0 1-15 16,2-3-7-16,3-2-16 16,-5-10-3-16,6-1-7 15,-6-4-2-15,-1-7-2 16,4 1-3-16,-7-12 2 15,4 2-2-15,3-6 1 16,-4-1 0-16,0-6 0 16,2-4 1-16,-2-7 0 15,3-1 1-15,5-1 2 16,-13-11 3-16,6-2 1 16,1-5 1-16,-3-5-3 15,3 2-2-15,-5 0-2 0,-2 3-1 16,-3-2 5-16,4 9 3 15,0-2 3-15,-7 1 3 16,1 2-5-16,-17-6-2 16,-8 5-4-16,-1-1-3 15,-14-3-1-15,2 4-2 16,-7-7 2-16,0 3-1 16,8 2 0-16,-9-4 1 0,-8 3-2 15,-1 3 1-15,-12-2-1 16,6 1 0-16,7-3 0 15,-4-2 0-15,-11-3 0 16,0 0 0-16,4 9 1 16,-4 2-1-16,25 14 0 15,0 6 0-15,6-7 0 16,8 1 1-16,1-7-1 16,2-8 0-16,0-2 0 15,-2-2-1-15,-1-4 1 16,-1 0 0-16,7 1 0 15,0 0 0-15,10 3 0 16,4 1 1-16,5 2-1 16,3 1 1-16,2 3-1 0,-4 0 0 15,-1 3 0-15,-6-1 1 16,-3-1-1-16,3-1 0 16,-12-4 0-16,0 0 0 15,-4-1 0-15,1 2 0 16,11 7 0-16,5 0-2 15,9 3 2-15,1-3 0 16,5-8 0-16,3-7-1 0,3-16 0 16,2-5 0-16,3-14 1 15,-2 0-1-15,0-3 1 16,-3-7 0-16,-1 1 0 16,0-1 0-16,1-2 0 15,-1-7 1-15,1-6-1 16,-1-3 0-16,-4-6-1 15,0 4 1-15,-2 10 0 16,-4-2 0-16,2 6 0 16,-1-3 0-16,2-5 0 15,5 0-1-15,3 6 0 16,3 7 0-16,-1 5 0 16,-1 14 0-16,-3 11 0 15,-2 3 0-15,-2 14 0 16,2-2 1-16,0 6 0 15,0 1-1-15,4 7-1 0,-1-6 1 16,0 0 0-16,0 1 1 16,-2 18 0-16,-4 36-2 15,6-14 1-15,0 3 0 16,1 8 0-16,0 7 1 16,1 8 0-16,-1 5 0 0,-1-1 0 15,-2-1 1-15,-3-3-1 16,4 1 0-16,0 4 0 15,1 3 0-15,0-1 0 16,-2-2 0-16,3-2 1 16,2-5-1-16,2-8 1 15,3-6-1-15,-1-10 0 16,1-8 2-16,1-6-2 16,1-3 1-16,0-7 0 15,2 2-1-15,-3-7 0 16,-2-3 1-16,1 2-1 15,-3-2 1-15,5-3-1 16,2 4 0-16,8-5 0 16,8-7 0-16,12-2 1 15,-2-7 3-15,10-3-3 16,-1 6 2-16,0 5-3 0,9 8 1 16,2 5-1-16,7 2 0 15,15 3 0-15,-2-9 0 16,3-3 1-16,3-4 1 15,-6-10 0-15,12 3-1 16,10 2 0-16,-9 1 0 16,-1 7 0-16,-8-1 1 15,-16-3-2-15,13 2 1 0,0-10-1 16,-10 1 2-16,1 0-2 16,-10-3 2-16,-12 3-1 15,5-6-1-15,-6 11 0 16,-2 0 1-16,-2 6-1 15,0 5 1-15,-3-7 0 16,-9 0 0-16,-2-6 0 16,-8-1 0-16,-6-3 2 15,0-3 0-15,-4 0 0 16,-3-4 1-16,2 2 1 16,-9 0 3-16,-2-1 7 15,0-1 6-15,-4-2 3 16,16 0-2-16,-6-8-8 15,-4-9-6-15,7-9-5 0,-4-4 0 16,4-11-3-16,5-6 2 16,-4-10-1-16,-5-12-1 15,3 7 1-15,0 4-1 16,-4 13 0-16,0 6 0 16,-9-5 0-16,2 1-1 15,3-2 1-15,-6-8 0 0,8 11 0 16,-2 5 1-16,0 10-1 15,-5 5 1-15,2 13-1 16,-4 1 1-16,2 10-1 16,9 7 2-16,3 4-1 15,-7-3 1-15,8 7-1 16,-10 0 0-16,0-2 0 16,12 7-1-16,-8 9 0 15,4 6 0-15,-7 11 0 16,3 10 1-16,4 13 0 15,-3 4-1-15,12 12 0 16,-3 3 1-16,-13-7 1 16,6 5-1-16,-1-3 0 15,-3-7 2-15,3 4-2 16,-2-4 2-16,-9 0-1 0,-2 5 1 16,-5-5-2-16,2-4 0 15,4-10 1-15,6-11-2 16,4-10 2-16,0-6-1 15,0-9 0-15,0 4 0 16,4-1-1-16,-4-1 3 16,3 2-3-16,-3-6 2 15,-5 4-1-15,-1-3 1 0,-7-2 4 16,6 7 1-16,-10-8 6 16,-6 2 0-16,-2-2-1 15,-9-6-3-15,2 2-6 16,7 5-2-16,2 2-1 15,-4 6 0-15,0 8 0 16,-6 1 0-16,-8 7 0 16,3 3 1-16,-4-4-1 15,2 4 3-15,-6-10-2 16,-7-6 1-16,-4-8-1 16,-3-7-1-16,0-8 0 15,7-3 0-15,-4-7 0 16,4 1 2-16,-1 5-2 15,-4 2 1-15,-1 8-1 16,-2 6-1-16,-8-4 1 0,11 5 0 16,3-1 0-16,-3-6 1 15,4 0-1-15,-11-10 0 16,-9-2 0-16,1 0-1 16,1-5 1-16,10 3 0 15,8 7 0-15,11 4 1 16,8 14 0-16,-4 5 2 0,4 7-2 15,-7-1 2-15,-4 1-1 16,7-2 0-16,1 2-1 16,7-2-1-16,9 0 1 15,2-8-1-15,7-5 0 16,4-1 1-16,5-4-1 16,5 1 1-16,3 3-1 15,3-2 0-15,4-3 0 16,0 3 0-16,11-4 1 15,3 3 0-15,12-1 0 16,7 0 1-16,10 1-2 16,3-3 2-16,8-2-2 15,5 1 1-15,11-14 0 16,20 1 0-16,3-6 0 0,5-1 1 16,6 9-2-16,-5 3 0 15,1 11 1-15,-5-1-1 16,-9 6 2-16,-11-7 0 15,4 4-1-15,2 4 1 16,-12-9-1-16,1 0 1 16,-18-11 0-16,-2-1-2 15,-6 0 2-15,-6-4-2 16,-8 10 1-16,-8-3 1 0,-2 9-2 16,-8 0 2-16,-3 1-2 15,-2 6 2-15,-18-7-2 16,8 3 1-16,-8-6 1 15,5 1 0-15,1-11-1 16,0-5 2-16,-1-8-2 16,-5-10 2-16,6-4-2 15,-6-4 2-15,-3-11-1 16,7 4 0-16,1-5-2 16,-2-1-1-16,11-1 1 15,-14-14-1-15,11 1 0 16,-7-6 1-16,-5 1 0 15,2 5 0-15,-16-9 0 16,13 1 0-16,-9-3 0 0,12 3 0 16,8 17 0-16,-10 2-1 15,3 16-1-15,-8 1-3 16,3 10-61-16,-1 5-56 16,4 0 77-16</inkml:trace>
  <inkml:trace contextRef="#ctx0" brushRef="#br0" timeOffset="209829.12">21322 14978 132 0,'-6'19'111'16,"-1"8"13"-16,3 6-6 15,-1 6 4-15,5 10-39 16,-2-1-24-16,4 15-29 16,2-2-11-16,-1-2-10 15,5-1-4-15,-2-16-3 16,2-7-4-16,0-12-48 15,-1-10-42-15,-2-14 56 16</inkml:trace>
  <inkml:trace contextRef="#ctx0" brushRef="#br0" timeOffset="210241.27">21320 15036 214 0,'-1'-11'136'15,"8"-7"-17"-15,4-1-19 16,7-4-50-16,5-3-18 16,3 9-19-16,4 8-4 15,-4 23-3-15,2 15 1 0,-11 17 4 16,-6 9 12-16,-10-1 24 16,-8-1 14-16,-7-8 9 15,1-14-5-15,10-10-25 16,0-10-14-16,14-11-15 15,7-4-4-15,3-6-2 16,9 1 1-16,-5 6-5 16,-1 4 2-16,-5 7-3 15,-10 4 2-15,-1 1 4 16,0 4 9-16,-8 1 34 16,2 2 18-16,-1-3 21 15,-12 0-2-15,-9 2-26 16,1 4-18-16,-14 7-25 15,-1-2-7-15,3 9-8 0,1-6-2 16,3-9-43-16,12-2-68 16,11-27-159-16,8 1 163 15</inkml:trace>
  <inkml:trace contextRef="#ctx0" brushRef="#br0" timeOffset="210514.59">21876 15266 160 0,'1'5'146'16,"-9"6"25"-16,-18 15-14 16,-7 9 10-16,-11 16-33 15,-2 6-16-15,7-2-17 16,9-5-6-16,12-16-26 16,7-10-13-16,20-11-29 15,1-7-7-15,11-13 6 16,8-3 4-16,-6-14 6 15,8-1-3-15,-7-5-13 16,-6-2-5-16,-12 3-9 16,-3-1-3-16,-9 7-9 15,-3 0-54-15,0 8-124 16,-1 2-103-16,9 6 162 0</inkml:trace>
  <inkml:trace contextRef="#ctx0" brushRef="#br0" timeOffset="210721.5">21881 15273 323 0,'13'12'212'0,"0"4"-24"15,6 8-20-15,0-2-1 0,3 8-43 16,6 5-17-16,-1 6-34 16,-1 2-17-16,6-6-26 15,-8-9-12-15,3-8-12 16,-1-10-2-16,-9-10-16 15,1 0-68-15,-10-8-167 16,2 0 160-16</inkml:trace>
  <inkml:trace contextRef="#ctx0" brushRef="#br0" timeOffset="210881.58">22204 15306 606 0,'-44'17'263'0,"0"21"-134"16,-10 11-6-16,-6 17-29 0,0-7-31 16,5-8-42-16,21-5-18 15,20-13-145-15,5-2 105 16</inkml:trace>
  <inkml:trace contextRef="#ctx0" brushRef="#br0" timeOffset="213904.72">23329 15274 131 0,'-39'18'117'16,"-6"13"26"-16,-2 9-11 0,3 11-45 16,7 5-20-16,15 3-20 15,3-2-13-15,16-7-15 16,0-14-1-16,12-13-1 15,12-11 0-15,7-18 3 16,10-4 1-16,1-19 1 16,4-11 0-16,8-13-1 15,2-10 2-15,1-10 7 16,-4 2 4-16,-20-6 2 16,-4 11 1-16,-13 2 4 15,-5 7 0-15,-4 16 3 16,-4 3 2-16,-6 23 6 15,2 11 3-15,3 21-2 16,-14 7-3-16,-1 13-13 16,-2 12-6-16,-10 5-8 0,11 8-5 15,0 4-9-15,3-3-1 16,10 0-6-16,2-1 1 16,12-5-1-16,-4-10-1 15,9-17 3-15,5-3-3 16,-6-17 0-16,10-1-1 15,0-11 0-15,-1-11 0 16,13-8 0-16,-7-11 0 0,6-9 0 16,0-4 0-16,-4-5 1 15,2 6-1-15,-9 7 0 16,-1 6 1-16,-11 12 0 16,-5 6 0-16,-12 9 36 15,-8 4 18-15,-12 11 25 16,-6 6 14-16,-5 17-10 15,-1 7-11-15,2 4-18 16,6 0-10-16,9-9-28 16,13-4-6-16,13-8-9 15,4-5-1-15,15-8-1 16,-3-6-27-16,13-5-160 16,3-4-110-16,3-7 168 15</inkml:trace>
  <inkml:trace contextRef="#ctx0" brushRef="#br0" timeOffset="214187.84">24000 15385 365 0,'-8'-4'190'15,"-9"8"-26"-15,-2 9-9 16,-14 9-33-16,-2 3-17 0,10 0-43 16,-3-4-20-16,20-11-19 15,8-7-10-15,21-6-7 16,6 0-1-16,6 1-4 15,2 3 2-15,-9 10 1 16,-11 1 5-16,-1 12 37 16,-2 4 12-16,-11 5 26 15,0-1 5-15,-10-7-29 16,-7-1-11-16,3-2-28 16,-11-1-8-16,-4-5-8 15,-1-7-26-15,-3-16-186 16,13-8-135-16,11-10 196 15</inkml:trace>
  <inkml:trace contextRef="#ctx0" brushRef="#br0" timeOffset="214367.73">24149 15112 362 0,'5'-26'194'15,"-8"24"-20"-15,-2 11-21 16,-5 15-40-16,2 7-33 15,6 17-55-15,1 3-11 16,1 6-10-16,1 3-2 0,-3-1-69 16,-2 1-107-16,3 4 110 15</inkml:trace>
  <inkml:trace contextRef="#ctx0" brushRef="#br0" timeOffset="214511.84">24053 15642 470 0,'-3'-24'266'15,"1"1"-36"-15,11 3-86 16,6 5-18-16,12 2-50 16,8 3-40-16,-6-3-30 15,1 1-53-15,-13 12-207 16,-5 1 182-16</inkml:trace>
  <inkml:trace contextRef="#ctx0" brushRef="#br0" timeOffset="-214414.12">23638 15953 176 0,'-23'-12'118'0,"-6"2"15"16,-1 4-4-16,-10 3 1 16,-3 8-23-16,-8 18-12 15,-8 5 3-15,0 19-1 0,-1 7-1 16,7 0-11-16,11 4-10 16,11-11-26-16,14-8-14 15,18-9-25-15,7-12-4 16,20-16-2-16,3-10 7 15,16-26 19-15,11-5 5 16,7-4 3-16,-3-1-2 16,-15 13-18-16,-12 3-2 0,-10 17-2 15,-4 3 2-15,-6 8 6 16,-1 5 1-16,-16-5 0 16,2 5-3-16,0 9-9 15,-6 3-3-15,1 6-5 16,-10 1-1-16,-1 2-90 15,9 4-93-15,3-1 111 16</inkml:trace>
  <inkml:trace contextRef="#ctx0" brushRef="#br0" timeOffset="-213997.95">23888 15939 349 0,'-2'-25'186'0,"-8"10"-38"15,-9 23-58-15,-4 13 2 16,-12 23-10-16,-6 12-9 16,-6 9 7-16,1 5 7 15,3-6 7-15,6-11-5 16,20-16-17-16,9-11-9 16,13-16-30-16,14-7-6 15,12-12-11-15,5-14-4 0,13-16 0 16,5-8-3-16,5-20 3 15,-2-2 12-15,-3-9 24 16,-11-3 12-16,-24 6 20 16,-3 5 3-16,-17 17-7 15,2 18-3-15,0 22-10 16,-1 13-10-16,0 25-13 16,-7 5-4-16,-6 16-17 15,-8 8-4-15,-10 12-8 16,-9-8-3-16,2 9 0 15,3-10-1-15,11-7-2 16,12 7-11-16,8-12-107 16,5 0-87-16,14-16-185 15,8-9-65-15,8-21 275 16</inkml:trace>
  <inkml:trace contextRef="#ctx0" brushRef="#br0" timeOffset="-213594.01">24222 15955 378 0,'6'-24'202'16,"-10"13"-38"-16,-4 10-6 0,-14 15-22 15,-4 14-15-15,-14 12-7 16,0 6 1-16,3 6-4 16,5-6-2-16,10-7-24 15,5-7-13-15,13-8-31 16,7-7-16-16,11-10-19 15,8-8-3-15,11-22-2 16,1-9 2-16,12-11-1 16,-2-8 0-16,-1-7 2 15,-3-6-2-15,-10-2 1 16,-6 0 12-16,-12 6 32 16,-3 5 15-16,-9 13 20 15,0 15-3-15,-6 14-20 16,-3 13-9-16,-3 21-16 15,-7 7-4-15,-6 25-8 16,-1 3-2-16,1 4-7 0,4 1-4 16,4-4-6-16,2-4-2 15</inkml:trace>
  <inkml:trace contextRef="#ctx0" brushRef="#br0" timeOffset="-213034.2">24391 16006 231 0,'-9'20'160'16,"-2"3"8"-16,6 11-33 16,0 7 15-16,-6-3 11 15,4 0 4-15,-6-5 3 16,6 1-5-16,3-9-34 15,0-4-30-15,11-11-50 16,-2-12-16-16,11-17-21 16,3-6-5-16,5-12-1 15,9 2-4-15,0 3-1 16,-2-4-2-16,-2 6-36 0,-2-1-26 16,0-4-61-16,7 9-18 15,1-4 14-15,-1 2 26 16,-6 2 60-16,-2 2 21 15,-9 9 30-15,-6 4 21 16,-7 13 65-16,-7 7 31 16,-13 10 35-16,-5 18 1 15,-12 5-21-15,-4 9-11 16,2-2-13-16,3-4-7 0,12-8-29 16,10-6-15-16,8-6-31 15,0-5-10-15,3-8-18 16,5-3-3-16,8-4 0 15,4-5-5-15,3-8-44 16,-3-5-60-16,-2-7-93 16,-2 0-29-16,0 1 19 15,-3 1 54-15,-7 4 94 16,-3 1 30-16,-4 1 30 16,-4 7 1-16,-4 2 1 15,2 3 0-15,4-4-2 16,3 1 6-16,6-3-98 15,3-6-47-15,9 0-143 16,2-10 154-16</inkml:trace>
  <inkml:trace contextRef="#ctx0" brushRef="#br0" timeOffset="-212720.76">24962 15880 505 0,'9'-12'252'15,"9"13"-64"-15,-22 2-18 16,-3 16-37-16,-5 6-8 0,-20 12-5 15,3 7-7-15,-17-3-4 16,1 1-8-16,13-19-36 16,4-9-19-16,24-8-26 15,6-8-11-15,19 2-5 16,8-7-4-16,15 0 0 16,-3-1 0-16,-8-7 0 15,-4 8 0-15,-15-5 0 16,6 12 1-16,-9 6 1 15,-3 2-2-15,-11 8 4 16,-7-4-3-16,-5 15 0 16,-2 6 0-16,1 9-3 15,-2 5-17-15,-7-5-107 16,-4-7-90-16,1-19-222 16,1-8 260-16</inkml:trace>
  <inkml:trace contextRef="#ctx0" brushRef="#br0" timeOffset="-212388.48">25198 15880 344 0,'19'-12'204'0,"-1"4"-6"0,-16 8-64 15,-4 3 2-15,-11 10-10 16,-5 3-5-16,-2 6-22 15,2 0-9-15,4-2-25 16,2-1-26-16,6-3-24 16,5 0-4-16,5-4 3 15,4 1 3-15,5-1 10 16,1-5 5-16,8-4 25 16,0-1 13-16,-5-1 22 15,-5 6 7-15,-17 5-4 16,-10 0-12-16,-12 11-32 15,-8 5-16-15,-7 3-28 16,1 5-16-16,9-5-187 16,-1-7-140-16,10-1 197 0</inkml:trace>
  <inkml:trace contextRef="#ctx0" brushRef="#br0" timeOffset="-208660.23">8873 16245 189 0,'-1'-2'116'0,"1"2"5"15,0-1-6-15,0 1-7 16,0 0 0-16,10 25-5 15,13 42-1-15,-10-16 0 16,1 2-3-16,3-5-3 16,4-8-9-16,5-18-17 15,0-9-13-15,5-18-18 16,3-9-4-16,-7-23-5 16,0-9-4-16,-6-13-10 15,0 0-6-15,-1-5-6 16,-4 7-1-16,-4 9-29 15,-9 3-93-15,0 18-188 0,-1 3 193 16</inkml:trace>
  <inkml:trace contextRef="#ctx0" brushRef="#br0" timeOffset="-208459.82">9127 16458 308 0,'-2'42'177'0,"3"-1"-33"0,12 7-30 16,-6-8-21-16,5 9-38 16,-6 3-19-16,-3-4-25 15,6 6-3-15,-4-14-5 16,6-8-1-16,3-13-47 16,5-12-75-16,1-17 81 15</inkml:trace>
  <inkml:trace contextRef="#ctx0" brushRef="#br0" timeOffset="-208163.95">9437 16395 284 0,'0'-12'190'16,"-2"12"-2"-16,0 20-29 16,-3 16-13-16,0 17-28 0,3 7-18 15,-3 0-37-15,2-6-10 16,4-14-18-16,0-15-5 15,9-14-9-15,2-11-2 16,7-15 5-16,6-5 6 16,9-6 13-16,-2-1 2 15,3 6-3-15,-16-2-7 0,-5 4-14 16,-9 2-6-16,-14 1-8 16,-3 6 1-16,-15-5-3 15,-5 2-1-15,-5-1-5 16,0 1-45-16,7 0-187 15,10 3-138-15,13-4 215 16</inkml:trace>
  <inkml:trace contextRef="#ctx0" brushRef="#br0" timeOffset="-207805.97">9700 16288 460 0,'-3'32'213'0,"8"8"-75"16,5 2-17-16,0-2-18 0,5 0-16 16,3-8-39-16,1-4-12 15,-3-14-11-15,3-3 2 16,-3-11 4-16,-4-13 3 16,0-6 16-16,-3-9 1 15,-2-14-6-15,2 2-5 16,3-7-23-16,1-1-4 15,3 12 8-15,0 4 13 0,-4 14 22 16,1 7 6-16,2 14 10 16,-4-2-9-16,3 3-5 15,0 6-10-15,0 2-18 16,5 5-10-16,-1 10-13 16,-2 0-1-16,-12 4-7 15,7 0-28-15,-3-2-215 16,5-3-148-16,11-9 229 15</inkml:trace>
  <inkml:trace contextRef="#ctx0" brushRef="#br0" timeOffset="-207055.32">8754 15899 252 0,'-9'-9'189'0,"12"-1"9"16,4-1-47-16,3 1-25 16,12-4-35-16,-4-1-19 15,11-2-24-15,5-8-10 16,5-1-20-16,1-3-6 16,6 1-7-16,-5 2-1 15,-9 3-4-15,3 11-58 0,-27-4-165 16,0 6 152-16</inkml:trace>
  <inkml:trace contextRef="#ctx0" brushRef="#br0" timeOffset="-206902.86">8976 15744 324 0,'-11'43'189'0,"4"9"-32"15,2 1-29-15,3-1-64 16,4-5-21-16,7-13-33 15,4-2-7-15,7-13-32 16,3-8-100-16,13-11 89 16</inkml:trace>
  <inkml:trace contextRef="#ctx0" brushRef="#br0" timeOffset="-206634.38">9263 15794 201 0,'-6'-11'165'16,"-9"10"44"-16,11 9-30 15,-5 14-50-15,2 9-14 16,14 18-38-16,-6 6-14 16,7-11-24-16,7-2-10 15,-3-22-14-15,9-13-6 0,2-13-3 16,-1-8 1-16,-4-15 12 16,-6-2 14-16,-7-1 21 15,-5-1 4-15,-4 7-6 16,-3 1-16-16,-4 6-21 15,0-2-8-15,-2 0-5 16,0 1-2-16,1 4-76 16,4 5-78-16,3 8 97 15</inkml:trace>
  <inkml:trace contextRef="#ctx0" brushRef="#br0" timeOffset="-206484.43">9448 15678 349 0,'2'20'155'16,"-1"-2"-76"-16,1-3-27 15,1-3-27-15,0 3-70 16,4 2 30-16</inkml:trace>
  <inkml:trace contextRef="#ctx0" brushRef="#br0" timeOffset="-206335.91">9640 15987 435 0,'6'20'255'0,"-5"-12"-19"16,-4-4-21-16,5-6-63 15,-2-3-38-15,-1 4-68 16,1 0-31-16,0 0-125 16,0 0-167-16,0-1 181 15</inkml:trace>
  <inkml:trace contextRef="#ctx0" brushRef="#br0" timeOffset="-200667.18">18489 15778 126 0,'1'-9'92'16,"-1"9"0"-16,0 24-22 15,-3 9-9-15,1 28-9 16,0 8 1-16,-2 16-16 16,3 7-9-16,-1 12-11 15,1 7-3-15,0 9-6 16,1 3-1-16,3 2-1 15,2-4 3-15,0-12 3 16,-1-4 3-16,-1-11 3 16,-1-7 0-16,0-13-1 15,0-7-1-15,0-23-2 16,0-7 0-16,-2-18 0 0,2-7 1 16,-1-8-1-16,0-1 2 15,1 1 14-15,-2-6 5 16,0 1 6-16,0 0-1 15,12-4-14-15,17-6-5 16,45-15-9-16,-21 12-1 16,9-4-6-16,3-1 0 0,7 2-2 15,4 0-3-15,16 10 2 16,0 4-2-16,0 7 0 16,-2 1 1-16,-6 4 0 15,8 1 0-15,-3 0 0 16,7-2 0-16,-2-4-1 15,0-5 0-15,14-10 0 16,-7-1 0-16,-1-3 2 16,-8 1 0-16,-14 5-1 15,0-2 1-15,-5 3-1 16,-6-1 0-16,-17-2 0 16,-5 2 0-16,-24-3 0 15,-6 1 0-15,-8 1 2 16,-6-1 1-16,2 5 0 15,-3-4 12-15,0-5 14 16,2-3 3-16,1-6-1 16,0-7-10-16,3-12-15 0,-3-10-4 15,0-17-2-15,9-7 1 16,2-10-2-16,0-2 2 16,-6-17-1-16,-7-7 0 15,-1-4 1-15,-1 1-1 16,-1 13 0-16,-4 11-1 15,-1 16-1-15,0 5 1 0,2 16 0 16,1 2 0-16,4 10 0 16,1 3 0-16,-1-1 0 15,2 11 0-15,-6-1 0 16,1 7-1-16,3 12 1 16,0 3 0-16,3 9-2 15,-2 0 0-15,6 5 0 16,-2-5 2-16,5-3-1 15,0 0 1-15,-2-9 0 16,2-1 0-16,-2-1 0 16,-1-1 1-16,1 9-1 15,-5 5 0-15,-3 3 0 16,0 9 0-16,-6 9 0 16,0 0-1-16,-3 9 1 15,0 3 1-15,-2 6-1 0,3 12 3 16,-1 16-3-16,1 15 2 15,4 16-2-15,-4 11 0 16,3 11 0-16,-1 0 0 16,3-3 0-16,1-13 0 15,2-19 0-15,0-14 1 16,0-17-1-16,0 0 4 0,0-6-2 16,0 0 2-16,0-2 0 15,-2-3 1-15,-2-3 5 16,-1-5 0-16,-4-5 5 15,4-4-1-15,1-3-5 16,-3-5-1-16,4-7-4 16,0-1-1-16,-8-6 0 15,7 3 0-15,-5 2 0 16,-2 1-2-16,2 10 0 16,-4 5 1-16,-4 6 0 15,-2-3 1-15,-12-1 0 16,0-1 0-16,-4-4 3 15,-6 2-2-15,-1-8 6 16,-3-3 0-16,-11-6 1 0,-6-2-1 16,-12-10-4-16,-12-4-2 15,-7-7-3-15,-2-3 1 16,14-2-2-16,8 3 1 16,13 5-1-16,-10 2 0 15,-1 9 0-15,-2 1 0 16,-5 3-1-16,6 2 1 15,2 1 0-15,-1-2 1 0,-2-1-1 16,3-1 0-16,6-2 0 16,11-2-1-16,11 1 0 15,5 1 2-15,7 1-2 16,-5 1 0-16,2 5-2 16,-5 2 0-16,-12 8 0 15,5 2-3-15,-3 5 3 16,4 2-1-16,11-4 2 15,1-3 2-15,5-7-1 16,4-7 1-16,2-6 0 16,7-6 0-16,1-14-1 15,2-3-1-15,8-14 1 16,-1-1-1-16,4-14 1 16,0-2 1-16,2-3-2 15,3-6 2-15,-1-6 0 0,5-7 0 16,-1-9 0-16,-7-3-1 15,4 0 1-15,-5-8 0 16,1-7 0-16,1 4 0 16,-5 3-1-16,1 11 1 15,1 21-2-15,1 6 2 16,2 13-2-16,4 3 0 0,-1 9 1 16,-1 4 0-16,-1 3 1 15,-4 1 1-15,-13-2-1 16,6 4 1-16,-2 9-1 15,-3 1 0-15,16 19-1 16,-4-3-3-16,3 12 1 16,10 8-2-16,-5 11 3 15,6 13 1-15,4 15 1 16,-1 7 0-16,1 15-1 16,1 9 1-16,-4 19-1 15,3 20 1-15,-1 16 0 16,1 1-2-16,3 2 2 15,-1-14 0-15,0-21 0 16,-2-2 2-16,1-23-2 16,-6-7 2-16,-6-15-2 15,3-7 1-15,-6-18-1 16,1-9-1-16,6-9 1 0,-4-10 0 16,-6-6 0-16,3-2 2 15,2-6-2-15,3-1 1 16,11-4-1-16,-2 0 0 15,8 3-1-15,7-3 0 16,12 0 0-16,11 4 0 0,13-3 1 16,19 2 0-16,7 0 0 15,6 1 0-15,7 1 0 16,2-1-1-16,13 1 1 16,-4-4 0-16,-6-5 0 15,-9-3 0-15,-1-8 0 16,-10-2 1-16,-13-2-1 15,-7-2 1-15,-23 1-1 16,0 0 0-16,-7 1-1 16,-5 3 0-16,-2 8 1 15,-5 2 0-15,-4 8 0 16,-1-1 1-16,-9-1-1 16,-1-3 3-16,-9-11-1 15,1-5 1-15,-3-11-2 16,4-4 1-16,3-8-2 0,1-1 1 15,-1-9-1-15,2-8 0 16,-1-8 0-16,1-6 2 16,-12-5 0-16,-1-5 0 15,-17-21 0-15,-5-11-2 16,1-22 2-16,-4-10-2 16,16 10 0-16,5 11 1 0,16 32-1 15,6 20-27-15,-1 26-54 16,-4 5-39-16,-2 16-120 15,-4 8 149-15</inkml:trace>
  <inkml:trace contextRef="#ctx0" brushRef="#br0" timeOffset="-190508.54">21146 16429 344 0,'-12'-13'170'0,"12"1"-37"16,8-3-22-16,18 2-18 15,10-3-20-15,12 3-33 16,2 0-11-16,5-2-14 15,5 2-4-15,3-2-4 16,-3 2-6-16,-8 6-57 16,-9 1-55-16,-14 6 64 15</inkml:trace>
  <inkml:trace contextRef="#ctx0" brushRef="#br0" timeOffset="-190260.58">21473 16368 264 0,'-14'16'136'16,"-4"15"37"-16,8 3-75 16,5 5-6-16,2 4 1 15,5 3-44-15,6 7-20 16,5 4-20-16,4-1-5 0,4 4 0 15,-2-8-5-15,-1-7-63 16,-5-8-45-16,1-7-121 16,-3-14 136-16</inkml:trace>
  <inkml:trace contextRef="#ctx0" brushRef="#br0" timeOffset="-189992.18">21645 16837 303 0,'-1'-3'223'16,"-1"-2"-20"-16,-2-5-28 15,7 0-19-15,-4-6-43 16,3-3-16-16,8-7-26 16,2-2-10-16,7-1-19 0,-6 0-10 15,3 4-15-15,2-1-7 16,2 7-8-16,6 7-1 15,1 0-17-15,-1 8-35 16,1 1-63-16,-1-4-34 16,0 7-50-16,5 0-11 15,-6-1-26-15,-2-4 143 16</inkml:trace>
  <inkml:trace contextRef="#ctx0" brushRef="#br0" timeOffset="-189585.93">22122 16494 214 0,'-10'9'168'0,"-7"5"37"16,3 6-22-16,4 5-45 15,-4-2-12-15,-1-1-13 16,-3 0-6-16,-2 5-16 16,5 5-10-16,8 6-18 15,4 5-6-15,2-6-15 16,0-1-1-16,3-4-10 15,5-4 2-15,3-7-3 16,5-2-3-16,-3-10-3 0,2 0-9 16,0-8-5-16,-3-5 0 15,5-14-5-15,-8-8 3 16,8-11-5-16,-1-2 0 16,-1-3 1-16,7 3-2 15,-8 6 3-15,-2 2-4 16,-1 16 2-16,-3 5-1 15,-4 10 0-15,-1 7 1 0,-6 9-2 16,-2 6 1-16,-2 9 0 16,-6 3-1-16,5 5 3 15,2-2-2-15,8 1-56 16,5-2-91-16,4-7-171 16,3-6-128-16,2-16 258 15</inkml:trace>
  <inkml:trace contextRef="#ctx0" brushRef="#br0" timeOffset="-189322.06">22521 16654 441 0,'12'-15'218'0,"-6"18"-47"16,-13 0-16-16,-5 14-22 15,-3 9-23-15,-6 6-26 16,-4 6 0-16,0-1 3 0,3 0-2 15,7-4-17-15,7 0-11 16,8-6-20-16,5-2-7 16,12-7-13-16,2-9-6 15,12-9-4-15,3-7-3 16,-7-12 0-16,-3-1-14 0,-10-6-112 16,-7 1-65-16,-1-1-194 15,10 4 221-15</inkml:trace>
  <inkml:trace contextRef="#ctx0" brushRef="#br0" timeOffset="-189094.22">22706 16336 554 0,'-1'-12'238'0,"-1"18"-133"16,-3 13-10-16,1 28-29 15,-3 15-27-15,1 12-19 16,-1 3-2-16,0-8-2 16,2-4-4-16,5-5-6 15,4-5-6-15,3-11-58 0,1-7-40 16,0-13-105-16,-2-6-77 16,5-9 176-16</inkml:trace>
  <inkml:trace contextRef="#ctx0" brushRef="#br0" timeOffset="-188811.28">22999 16631 395 0,'-9'8'230'0,"-13"5"-20"16,-6 5-19-16,-12 14-31 15,-12-3-3-15,-3 8-6 16,4-2-4-16,17-6-36 15,10-5-19-15,21-7-31 16,6-5-9-16,15-6 7 16,7 0 10-16,7-6-1 15,0 1-6-15,4-1-29 16,-4 1-15-16,1 5-12 16,-5 0-7-16,-12 5-103 15,-7 1-76-15,-11 5-190 16,-7 5-160-16,-14 7 338 0</inkml:trace>
  <inkml:trace contextRef="#ctx0" brushRef="#br0" timeOffset="-187157.6">21353 17052 137 0,'23'95'114'15,"-4"-26"40"-15,-2 7-19 16,2 6-28-16,-5-1-9 15,-4-12-14-15,2-10-6 0,-9-14-7 16,0-9-8-16,-4-13-10 16,-4-4-4-16,2-16 1 15,-2-6-1-15,0-22-11 16,-3-9-6-16,4-27-18 16,4-6-7-16,4-18-2 15,8-5-3-15,10 6-2 16,3 1-1-16,11 18-1 15,2 13 0-15,-6 16-1 16,0 19 1-16,-12 16 1 16,-4 4 1-16,-7 16 1 15,-5 2 0-15,-7 8 6 16,-10 1 6-16,0 7 20 0,2 3 6 16,-12-3-1-16,5 1-5 15,-10-9-18-15,-14-10-6 16,5-6-45-16,-2-6-52 15,9-8-126-15,13-2-121 16,11-6 204-16</inkml:trace>
  <inkml:trace contextRef="#ctx0" brushRef="#br0" timeOffset="-186860.51">21908 17039 216 0,'-8'12'155'0,"1"6"49"15,1 2-21-15,0 4-18 16,-1 15-16-16,-5 9-34 15,-3 3-15-15,-1 13-27 16,0-2-14-16,6-6-33 16,5-4-9-16,5-14-20 0,2-5-50 15,3-9-120-15,4-3-102 16,6-10 152-16</inkml:trace>
  <inkml:trace contextRef="#ctx0" brushRef="#br0" timeOffset="-186515.91">22169 17237 462 0,'-16'2'237'16,"1"6"-96"-16,-5 15-25 16,-5 3-6-16,8 19-34 15,-9 1-12-15,3 6-2 16,1-1 3-16,2-15-8 15,13-6-6-15,9-16-24 16,15-2-8-16,1-9-8 16,8-4 0-16,2-11 4 15,-8-11 4-15,5-11 17 16,0 0 8-16,-7-1 12 16,-1 1 4-16,-4 16-5 15,-6 6-6-15,-7 15-17 0,2 10-9 16,-10 11-14-16,1 0-4 15,4 6-26-15,-1-4-58 16,10-7-185-16,-3 0-168 16,12-8 254-16</inkml:trace>
  <inkml:trace contextRef="#ctx0" brushRef="#br0" timeOffset="-186075.22">22374 17294 424 0,'0'11'169'0,"-3"14"-59"16,-1 5-23-16,0 10 8 15,1 11-5-15,0-11-26 16,1 0-4-16,2-9-5 16,-1-14-5-16,1-1-15 15,0-6-7-15,0-10-4 16,0 0-4-16,4-10-7 15,5-11-3-15,9-15-8 16,9-12-4-16,-5-12-6 16,10 11 0-16,-11 10 1 0,-3 16 2 15,0 19 3-15,-14 4 2 16,5 9 9-16,-5 3 7 16,-4 7 23-16,0 3 10 15,3 7 12-15,0 3 1 16,3 4-8-16,-2-2-3 15,-6-4 0-15,4-1 0 16,4-15 4-16,3-3-4 16,14-12-11-16,-6-8-5 0,3-2-16 15,1-1-5-15,-9 4-7 16,6 4-9-16,-10 3-79 16,-5 4-88-16,-10 5-189 15,1 5 214-15</inkml:trace>
  <inkml:trace contextRef="#ctx0" brushRef="#br0" timeOffset="-185489.51">20856 16860 416 0,'-15'-6'230'0,"-3"3"-16"15,1 5-19-15,4 5-29 16,2-2-23-16,11 4-56 16,2-4-20-16,16 4-13 15,4 1 0-15,18 6 15 0,6 11 3 16,6 4-11-16,8 6-3 16,-14 3-27-16,-4-2-3 15,-6 4-16-15,-10-8-5 16,6-3 1-16,-8-9-5 15,-7-10 5-15,-1-3-3 16,-12-10 3-16,3-3-11 16,-12-12-109-16,-4 3-84 0,-14-15-150 15,-6-3-121-15,4 7 298 16</inkml:trace>
  <inkml:trace contextRef="#ctx0" brushRef="#br0" timeOffset="-185013.08">20814 16974 540 0,'-12'-3'250'0,"7"3"-90"16,4-1-19-16,4-13-39 15,11-4-24-15,13-12-35 16,8-9-4-16,24-4 12 15,6-1 5-15,4 4 0 0,-9 4-1 16,-13 12-19-16,-8 8-6 16,-4-2-13-16,1 5-7 15,-5 0-1-15,-5-7-5 16,-1 5 1-16,-4-2-2 16,-8 0 0-16,-1 8 0 15,-12 4 2-15,-7-1 1 0,-10 16-1 16,-8 2 1-16,-12 8-3 15,-3 9-1-15,-1 1 2 16,-5-4-3-16,9 5 1 16,3-5 0-16,-8 0 5 15,4 3 10-15,-15-3 11 16,-6 4 5-16,2 0-3 16,-2 0-7-16,14 3-10 15,10-7-6-15,11-6-3 16,13-4-2-16,11-7-2 15,7 0-1-15,10-14-1 16,6-3-23-16,8-13-120 16,-2-9-81-16,11 3 127 15</inkml:trace>
  <inkml:trace contextRef="#ctx0" brushRef="#br0" timeOffset="-173066.12">23653 16630 153 0,'0'8'79'16,"2"24"0"-16,1 9-6 16,1 7-1-16,2 8-10 15,2-2-25-15,3-1-11 16,1-5-15-16,-2-1-3 16,-4-15-5-16,0 1 0 0,-4-12-3 15,-2-7-29-15,-1-8 18 16</inkml:trace>
  <inkml:trace contextRef="#ctx0" brushRef="#br0" timeOffset="-172621.86">23688 16622 90 0,'9'-34'72'15,"3"1"1"-15,5 10 5 16,1 6-1-16,5 8-4 16,2 8-4-16,6 5-19 15,0 2-9-15,-11 4-12 0,0 4-10 16,-6 3-8-16,-2 7-3 16,-9 9-3-16,-10-4 0 15,-18 8 1-15,-12-2-1 16,-2 3 2-16,3-1-1 15,9-7 1-15,6-10 0 16,15-17-1-16,5-5-1 16,15-10-1-16,9-2-1 0,11-1-1 15,10 3 0-15,-1 7 1 16,-9 5 1-16,-4 6 33 16,-12 5 16-16,-20 8 34 15,-5 4 11-15,-17 6-17 16,-7 3-13-16,3 0-32 15,-1-3-12-15,4-3-15 16,6-2-4-16,3-9-2 16,6-2-3-16,6-7-78 15,1-5-63-15,5-4 83 16</inkml:trace>
  <inkml:trace contextRef="#ctx0" brushRef="#br0" timeOffset="-172266.77">24073 16810 119 0,'-12'18'117'16,"1"10"31"-16,2 6-7 16,4 6-39-16,-3-1-19 15,2-5-17-15,-2-9-4 0,9-7-19 16,4-9-12-16,11-7-15 15,-3-8-5-15,0-10-1 16,5-4-2-16,-2-3-3 16,4 3-1-16,0 1-2 15,-3 3 2-15,-5 4 14 16,1 5 13-16,-5 5 15 16,-2 4 4-16,-3 5-8 15,-3 5-12-15,0 8-14 16,-2 1-5-16,1 4-7 15,-2-3-2-15,2-4-1 16,1 4-21-16,1-12-279 16,6-2 222-16</inkml:trace>
  <inkml:trace contextRef="#ctx0" brushRef="#br0" timeOffset="-172103.05">24340 16880 218 0,'-2'10'136'16,"-1"8"-26"-16,0 6-10 0,-5 1-59 16,5 4-23-16,-1 1-14 15,3 0-1-15,-1-2-60 16,0-8 46-16</inkml:trace>
  <inkml:trace contextRef="#ctx0" brushRef="#br0" timeOffset="-171681.23">24544 16534 140 0,'1'33'133'0,"-12"6"37"16,1 3-1-16,-1 9-50 15,0-2-34-15,11 7-40 16,-4-4-17-16,0 0-18 16,4-1-5-16,1-6-2 15,3-6-1-15,5-8-2 16,2-5-56-16,0-10 39 15</inkml:trace>
  <inkml:trace contextRef="#ctx0" brushRef="#br0" timeOffset="-171247.9">24941 16705 134 0,'-10'-15'113'15,"-13"3"34"-15,-8 5-1 16,-12 10-28-16,-3 11-25 16,-10 18-28-16,1 8-6 15,7 14-5-15,6 1-5 0,18-2-13 16,9-4-6-16,13-17-15 16,10-3-3-16,12-19-5 15,6-9-1-15,14-5 1 16,4-16 0-16,10-9 0 15,-3-7-1-15,3-15-1 16,-3-3-1-16,-19-11 0 16,-9-5 0-16,-3 6 12 15,-10 1 11-15,3 9 31 16,0 13 16-16,-14 12 13 16,-2 15-5-16,-12 21-20 15,-1 14-4-15,0 19-6 16,-2 5 0-16,2 5-12 15,-5-3-11-15,0-3-20 0,1 2-6 16,5 4-3-16,7 5-24 16,0-6-198-1,8-1-188-15,-6-27 246 0</inkml:trace>
  <inkml:trace contextRef="#ctx0" brushRef="#br0" timeOffset="-171084.96">25079 16842 258 0,'0'0'136'0,"-4"10"24"16,-4 5-52-16,-3 10-39 15,-1 5-4-15,5 7-49 16,-3-6-12-16,10-5-4 16,3-4-33-16,6-21 21 15</inkml:trace>
  <inkml:trace contextRef="#ctx0" brushRef="#br0" timeOffset="-170951.35">25227 16903 174 0,'20'-1'150'0,"-5"2"34"15,-2 3-25-15,-6-2-72 16,-2 3-31-16,-5 3-35 16,3 5-11-16,-12 3-42 15,-7-1-126-15,-13 18 107 16</inkml:trace>
  <inkml:trace contextRef="#ctx0" brushRef="#br0" timeOffset="-170580.42">23906 17047 201 0,'4'-2'165'16,"-6"2"-8"-16,-1 17-27 16,-14 1-13-16,1 18-56 0,2 6-23 15,1 13-18-15,4 2-6 16,2 0-7-16,4-1-3 16,-3-7-4-16,1 4-48 15,-3-13 33-15</inkml:trace>
  <inkml:trace contextRef="#ctx0" brushRef="#br0" timeOffset="-170250.37">23989 17377 150 0,'1'33'147'15,"1"1"12"-15,2-3-27 16,-9-8-22-16,9-8-39 16,-4-9-11-16,9-9-6 0,6-1 5 15,2-7 9-15,1-5 5 16,-8-4-1-16,-2 0-12 15,-8-1-22-15,2 5-14 16,1 4-17-16,-10 4-4 16,5 9-77-16,-1 3-97 15,3 3 107-15</inkml:trace>
  <inkml:trace contextRef="#ctx0" brushRef="#br0" timeOffset="-169557.32">24278 17422 132 0,'8'17'68'0,"-1"2"66"16,3 4-27-16,-2 10 9 16,1 2 8-16,4 10-49 15,1 4-14-15,-1-3-18 16,1-2-10-16,-8-9-20 15,-3-6-7-15,-1-11-2 16,-2-5-2-16,0-10 2 16,0-3-2-16,-11-11 0 0,2-10 0 15,-2-13-2-15,-6-14 0 16,10-11-3-16,-6-9-1 16,9-8 2-16,4 5-1 15,10 16 3-15,4 16-1 16,8 27 1-16,7 10 1 15,-5 4 2-15,-2 2 1 0,-5 4 4 16,-10-3 12-16,8 4 31 16,-6-3 13-16,3 3 27 15,1 3 1-15,-12 2-18 16,11 2-7-16,-2 2-28 16,-1 1-14-16,3-6-12 15,-2 5-7-15,-12-10-2 16,4-5-1-16,-2 4-1 15,-4-3 1-15,4 7-3 16,-4-1 2-16,-6 5 1 16,-1-3-2-16,-10 2 2 15,7 1-2-15,7-13 1 16,-2 9-1-16,11-11-1 16,9-4 0-16,0 5-1 15,11-11 1-15,8 6 0 0,-7 3 2 16,2 2 19-16,-3 6 20 15,-14 9 42-15,-6 1 20 16,-13 5 20-16,-4 8-8 16,-8-3-24-16,-2 2-15 15,3-2-39-15,0-6-10 16,4-5-16-16,2-1-8 0,5-8 2 16,7-2-24-16,-1-4-139 15,5 1-103-15,-10-5-248 16,5 1 296-16</inkml:trace>
  <inkml:trace contextRef="#ctx0" brushRef="#br0" timeOffset="-169223.47">24687 17654 374 0,'-9'19'209'0,"-1"7"-33"16,-2 6 4-16,-1-1-31 16,3-5-23-16,5-5-28 15,4-6-8-15,7-7-20 16,4-5-8-16,4-6-15 0,1-6-6 16,3-9-14-16,0-5-8 15,1 1-11-15,0 1-2 16,-5 2-1-16,-1 4 3 15,-3 4 8-15,3 1 3 16,-2 11 2-16,-6 4-3 16,-1 4-7-16,-4 5-5 0,-4 2-3 15,-2 0-1-15,2 1-56 16,-1-5-130-16,-6-1 122 16</inkml:trace>
  <inkml:trace contextRef="#ctx0" brushRef="#br0" timeOffset="-169060.58">24943 17700 468 0,'-15'11'219'0,"19"3"-34"16,-10 2-37-16,4 2-27 16,3 0-33-16,-4 0-75 15,2 1-12-15,-9 1-94 16,-3-1-109-16,-8-10 125 15</inkml:trace>
  <inkml:trace contextRef="#ctx0" brushRef="#br0" timeOffset="-168926.25">24951 17474 488 0,'-7'-32'208'15,"0"17"-116"-15,-2 6-24 0,-4 3-38 16,4 4-65-16,0 0 20 15</inkml:trace>
  <inkml:trace contextRef="#ctx0" brushRef="#br0" timeOffset="-168700.29">25039 17404 289 0,'11'7'180'15,"-5"10"-41"-15,2 9-11 16,-4 3 8-16,-4 9-16 16,-2-7-9-16,-8 8-10 15,-1-2-14-15,-5-1-38 16,4 5-16-16,2-11-25 16,-5-1-7-16,15-7-80 0,-3-4-67 15,6-10 85-15</inkml:trace>
  <inkml:trace contextRef="#ctx0" brushRef="#br0" timeOffset="-168121.91">25328 17496 187 0,'-13'7'109'0,"-12"7"25"16,-6 6-22-16,-3 0-2 15,-4 8-10-15,-1 8-16 16,2 8 6-16,2 13 16 16,6-10 2-16,15-5-16 15,1-13-15-15,18-16-33 16,1-9-13-16,10-16-20 16,10-8-2-16,2-16-1 15,2-5 0-15,-2 0-2 16,0-6 5-16,-4 2 28 15,0-2 5-15,1-12 6 16,-6 4-6-16,1 3-26 0,-4 12-5 16,-10 25-1-16,2 15 17 15,-19 25 28-15,-5 10 12 16,-15 14 10-16,-6 5-12 16,5-1-24-16,2-7-14 0,14-5-16 15,7-6-6-15,9-9-6 16,5 2 0-16,7-16-1 15,5-9 0-15,7-14 0 16,1-4 0-16,5-14 2 16,1 0-2-16,-4-6 1 15,4 0 0-15,-9 9-1 16,-10 1 1-16,-3 13-1 16,-3 2 1-16,-8 10 17 15,2 0 17-15,-8 10 20 16,-5 1 3-16,1 3-13 15,-7 5-18-15,4 2-19 16,-1 1-7-16,-3 1-70 16,3 4-74-16,-12 4-212 15,1 3-211-15,-2-4 351 16</inkml:trace>
  <inkml:trace contextRef="#ctx0" brushRef="#br0" timeOffset="-167688.35">23715 17265 296 0,'4'-13'178'0,"0"16"-13"0,0 2-22 15,4 5-54-15,3 0-17 16,10-7-27-16,8 0-15 16,13-8-21-16,12-2-5 15,-1-2-48-15,-7-5-108 16,8 15 99-16</inkml:trace>
  <inkml:trace contextRef="#ctx0" brushRef="#br0" timeOffset="-164771.4">18483 15995 184 0,'-1'0'139'16,"0"-1"22"-16,-1-1-4 16,-4-12-24-16,-7-36-24 15,16 24-27-15,4-6-18 0,0-18-31 16,5-5-12-16,-4-16-18 15,0 2-14-15,-3 10-219 16,1-3 172-16</inkml:trace>
  <inkml:trace contextRef="#ctx0" brushRef="#br0" timeOffset="-161030.48">18489 17566 41 0,'-2'-18'30'0,"2"-4"7"16,1 10 0-16,2 10 7 15,2 11 15-15,-5 21 22 16,0 11 9-16,-1 27 0 15,-7 11-13-15,5 18-28 16,-5-1-10-16,2-4-17 16,1-2-2-16,0-9-8 15,0 1 2-15,1 10 0 16,0 3 0-16,-3-13-1 16,0-5-1-16,0-19-6 15,0-12 0-15,4-9-3 16,0-9-1-16,3-20 1 15,1-6 0-15,5-13 0 16,3-4 1-16,6 0-2 16,7 0 4-16,8 9-1 15,7 3 2-15,13 5 1 0,1 1 0 16,11-3-3-16,-5-3-1 16,6-14-1-16,2 1-2 15,12-8 1-15,13 4 0 16,-5 6-1-16,6 0 1 15,-7 12-1-15,-6 0 0 16,7 6 0-16,-3 0 0 0,-1 2-1 16,-8-3 1-16,-18-3-1 15,-3 2 0-15,-6-1 0 16,6 4 0-16,13-1 1 16,-4-2 0-16,0-2-1 15,-6 0 2-15,-12 3-2 16,-1-3 0-16,-6 2 0 15,0 1 0-15,0 3 0 16,-3 6-2-16,-7-1 2 16,-7 2 1-16,-4-5 0 15,-1-3 0-15,-5 1-1 16,2-6 1-16,-8 0 0 16,-3-11 0-16,-4-7 0 15,0-5 0-15,0-11 0 16,4-2-1-16,1-14 0 0,4-10 0 15,2-9 1-15,1-2-1 16,1-3 1-16,0 5 0 16,-2 0 0-16,5-3 1 15,2-12-2-15,-4-11 0 16,6-12-1-16,-6 0 0 16,0 13 0-16,7 16 0 0,-9 21 1 15,-2 12 0-15,-6 21 0 16,-2 5 0-16,4 8 1 15,-2 0 0-15,0-4-1 16,2-3 1-16,4-6-1 16,-5-2 0-16,4 4 0 15,-5 1 1-15,-7 13-1 16,6 4-1-16,5 20 1 16,-1 4-1-16,-2 12 1 15,4 8 0-15,-13-1 0 16,7 4 0-16,6 7 0 15,-2-1 1-15,4-2 0 16,-9 3 1-16,-1 5-1 16,-6 7 0-16,2 18-1 15,4 3 2-15,-12 0-1 16,3-4-1-16,-2-17 1 0,2-5-1 16,4-11 0-16,7-3 0 15,-6 1 0-15,-2 2 2 16,-4-1 0-16,-4 1 1 15,2 2 0-15,-2-10 1 16,6-7 2-16,1-7-2 0,5-15 0 16,0-5-1-16,2-7 0 15,0 2-2-15,2-2 1 16,0 3-1-16,0 0 4 16,-1 0 4-16,1 0 5 15,-2 7 3-15,-1 6-3 16,-8 19-2-16,11-27-6 15,-2-5-2-15,-1-2-1 16,3 2-2-16,0 0 6 16,-6 0 2-16,-15 2 7 15,-29 5 1-15,25-10-3 16,4 6-1-16,-9-1-7 16,-5-2 1-16,-3 9-2 15,-16-8-1-15,-9-2 1 16,-4-4-3-16,-11-8 7 15,2 3 1-15,-1-1 3 0,-8 6 4 16,-3 2 0-16,-2-4-1 16,1 3-1-16,12 4-1 15,-1 0-7-15,-9 2 0 16,-5-2-3-16,-4-4-2 16,0 1 0-16,16 3-2 15,-6 11 0-15,4 5-1 0,10-2 4 16,-2-1 6-16,29-2 11 15,5-2 6-15,18-6-5 16,6-3-1-16,-1-10-14 16,8-7-4-16,1 8-2 15,4 0 0-15,6 3 0 16,0 0 0-16,-1 4 0 16,-3 2 0-16,3 0-1 15,0 0-1-15,0 0 1 16,3 0-42-16,7 1-106 15,7 0-103-15,21-32 143 32</inkml:trace>
  <inkml:trace contextRef="#ctx0" brushRef="#br0" timeOffset="-158267.41">20892 18025 215 0,'3'39'119'0,"2"15"-11"16,1 10-17-16,4 6-19 15,-4 2-7-15,-1-4-11 16,-2-2-4-16,-3-16-8 16,3-6-3-16,-4-24 1 15,1-9 2-15,-4-14-5 16,0-10-7-16,1-20-13 15,-5-14-6-15,1-26-9 16,0-16 0-16,1-8-1 16,5-2-1-16,9 7 1 15,7 8-1-15,17 17 0 0,6 7 0 16,6 11 0-16,1 8 0 16,-8 10 0-16,-10 1 0 15,-7 16 0-15,-4 9-1 16,-8 14 1-16,0 17 0 15,-11 20 4-15,-1 9 9 16,-11 21 22-16,-9-2 11 0,-12 0 14 16,-10-8 2-16,-5-9-5 15,8-4 0-15,8-13-3 16,5-6 0-16,10-15-3 16,7-4-5-16,10-6-7 15,2 0-5-15,7-1-13 16,3-1-7-16,11-6-5 15,8-3-4-15,11-7-2 16,6-3 1-16,-4 0-4 16,2 2 1-16,-9 6 2 15,-6 1-1-15,-1 4 0 16,-3 2-10-16,3 1-116 16,0 0-57-16,2-4-92 15,-5-2-36-15,-4-4 41 16,-1-3 46-16,-2-6 92 15,1 2 46-15,1 1 75 0,-5 1 13 16,-4 2 33-16,-3-3 28 16,-4 0 58-16,-3-1 26 15,-7 7 25-15,-4 6-8 16,-11 11-18-16,-2 9-13 16,-3 11-24-16,-1 5-12 15,5 1-24-15,3 1-14 0,13-3-29 16,7-4-11-16,13-11-15 15,5-1-3-15,4-11-1 16,3-5 0-16,5-9 2 16,0-6 3-16,3-9 5 15,-2-2 8-15,-10 1 13 16,-7-4 4-16,-11 2-1 16,-3-3-8-16,-4-4-12 15,-9-4-6-15,-7-2-3 16,-5 5-3-16,3 11-2 15,6 7-9-15,9 12-128 16,2 2-69-16,5 9-193 16,9 3 223-16</inkml:trace>
  <inkml:trace contextRef="#ctx0" brushRef="#br0" timeOffset="-157849.97">21817 18151 114 0,'-5'-7'102'15,"-8"8"45"-15,-3 3-10 0,-5 11-21 16,-5 7-5-16,-2 11-15 16,-1 1-5-16,1 4-20 15,5 2-8-15,3-6-16 16,-1 4-6-16,7-10-7 15,6-3-6-15,3-11-10 16,7-5-5-16,3-5-7 16,-2-5-1-16,11-13 1 15,-1-9 0-15,7-18 0 16,4-3 4-16,-2-1 21 16,0 3 14-16,-3 11 12 15,-7 5 6-15,-2 9-14 16,-1 8-10-16,-1 3-12 15,-2 4-6-15,-2 6-10 0,0 4-3 16,-1 8-2-16,-1 5-2 16,-2 3 2-16,0 4-3 15,2-2-68-15,-2-2-69 16,5-4-161-16,6-7 175 16</inkml:trace>
  <inkml:trace contextRef="#ctx0" brushRef="#br0" timeOffset="-157428.68">22073 18102 181 0,'-4'-22'165'0,"-12"9"42"16,-11 2-12-16,-11 19-69 16,-3 7-28-16,1 8-25 15,3 9-6-15,2 8-6 16,3 8-1-16,9 5-11 15,4-4-6-15,16-9-17 16,5-8-7-16,11-13-10 16,7-7-3-16,4-22 0 15,6-12-1-15,7-19 1 16,1-13 5-16,-5-6 32 16,-4 2 8-16,-9-4 12 0,-1 1 4 15,-8-8-20-15,2-1-2 16,-5 6-5-16,-8 6-4 15,1 27-6-15,2 12 0 16,-2 30 10-16,-1 11 13 16,-3 23 9-16,-12 10 3 15,-4 4-17-15,6-1-11 0,-2-5-22 16,5-6-8-16,3 4-2 16,7 5-4-16,4 3-8 15,10 1-72-15,10-7-201 16,-6-9-162-16,29-35 249 15</inkml:trace>
  <inkml:trace contextRef="#ctx0" brushRef="#br0" timeOffset="-148010.02">22906 18169 264 0,'-12'-9'166'0,"7"4"-14"15,2 1-17-15,4-1-48 16,12-3-14-16,12-5-15 16,7-2 1-16,18-7-9 15,-1-2-7-15,17 3-17 16,-2 1-9-16,-3 13-8 15,1 3-5-15,-14 12-1 16,1-4-2-16,-18 5-64 16,2 1-64-16,-22-5 79 15</inkml:trace>
  <inkml:trace contextRef="#ctx0" brushRef="#br0" timeOffset="-147741.58">23221 18042 225 0,'-12'-13'140'0,"3"4"-15"16,7 2-20-16,2 12 1 15,3 17-28-15,1 4-15 0,3 7-12 16,3 2-1-16,-3 4-14 15,2 5-12-15,-2 4-15 16,-2-1-5-16,3-10-4 16,-3 0-31-16,0-4-117 15,-1-5-101-15,-4 0 145 16</inkml:trace>
  <inkml:trace contextRef="#ctx0" brushRef="#br0" timeOffset="-147403.68">23267 18516 331 0,'0'-1'188'0,"0"0"-17"15,5-18-13-15,9-39-30 0,-10 28-12 16,1-5-37-16,3 8-16 16,5 5-30-16,1 5-12 15,9 2-11-15,8 3-5 16,0-1-2-16,8-5 1 15,-10-2-2-15,-4-4 1 16,-3 0-2-16,-5 2 1 16,5 4 0-16,0 5-2 15,2 4 1-15,-1 8-1 0,-1 1 0 16,-2 4 0-16,-1 1 0 16,0 1 2-16,-5-1-1 15,-3-1-1-15,3 0-3 16,1-3-15-16,2-1-85 15,-2 0-45-15,3 1-114 16,-3 3 145-16</inkml:trace>
  <inkml:trace contextRef="#ctx0" brushRef="#br0" timeOffset="-146733.72">23721 18234 145 0,'-5'-1'116'16,"4"1"20"-16,-11 22-1 15,-1 45-14-15,17-23-9 16,-3 12-2-16,-1-4 6 16,0-10-4-16,-3 0-3 15,1-21-16-15,1 0-7 0,1-12-14 16,0-14-8-16,6-3-16 16,0-19-3-16,5-19-4 15,-1-8 1-15,2-14-6 16,0 9-7-16,2 12-13 15,6 8-8-15,5 12-6 16,5 2-2-16,9 11-4 16,-1-1-31-16,6 5-131 15,0 3-64-15,0-1-150 16,4 4 211-16</inkml:trace>
  <inkml:trace contextRef="#ctx0" brushRef="#br0" timeOffset="-146405">24220 18153 222 0,'-4'3'153'16,"-2"-2"-9"-16,-5 4-40 16,-5 2-10-16,-6 7-3 0,-4 8 6 15,-10 6 13-15,1 8 6 16,10 10 7-16,1 2 2 16,6 2-21-16,4-2-14 15,0-9-39-15,10-16-16 16,13-6-19-16,-4-11-2 15,5-11 5-15,1-2 12 0,5-12 31 16,5-4 8-16,-2-9 0 16,1 2-9-16,-7-2-20 15,2 4-2-15,4 11-1 16,-5 4 0-16,3 6-6 16,-3 3-6-16,-7 4-8 15,2 2-5-15,0-1-6 16,-2 1-2-16,2-4-3 15,-2-3-92-15,-4-3-255 16,1-4 234-16</inkml:trace>
  <inkml:trace contextRef="#ctx0" brushRef="#br0" timeOffset="-145999.4">24273 18269 238 0,'25'25'172'0,"-26"6"-2"15,-2 16-15-15,2 4 1 16,-3 7-35-16,2-9-19 16,5-15-26-16,3-11-4 15,6-18-14-15,-1-5-3 16,-2-4 23-16,2-5 1 0,3-13-8 16,1-5-8-16,5-7-42 15,4 1-9-15,-10 6-9 16,2 4-1-16,-1-1-1 15,-6 1-5-15,6 3-78 16,3-2-68-16,2 5-87 16,2-2-31-16,2 6 59 15,-7 6 64-15,0 6 92 16,-5 6 37-16,-3 5 43 16,-3-2 23-16,-3 5 50 15,-1-1 25-15,-5 2 30 16,-1-1 10-16,-5-1-22 15,-2 2-19-15,-1 4-56 16,3-1-27-16,5 4-32 16,4-1-8-16,6-7-59 0,1-5-89 15,4-13 97 1</inkml:trace>
  <inkml:trace contextRef="#ctx0" brushRef="#br0" timeOffset="-145805.02">24872 18047 341 0,'-1'2'217'0,"-10"15"-3"15,2 1-21-15,-8 3-47 16,4 6-39-16,3-2-60 16,-2 4-16-16,3 9-26 15,1-2-5-15,-10 2-95 16,-2-1-122-16,-6-2 139 15</inkml:trace>
  <inkml:trace contextRef="#ctx0" brushRef="#br0" timeOffset="-145476.31">23537 18613 474 0,'-6'14'205'0,"0"4"-86"16,-1-2-1-16,-4 11-8 16,-1 4-35-16,6 14-63 15,-11 5-10-15,10 6-18 16,-8 5-65-16,1-9 57 16</inkml:trace>
  <inkml:trace contextRef="#ctx0" brushRef="#br0" timeOffset="-144871.62">23500 18539 192 0,'10'16'109'16,"-7"-8"32"-16,2 13-31 15,6 1-10-15,-1-2 6 16,-2 19-6-16,1-6 1 15,-7 7 8-15,-2 3-1 0,2-6-31 16,3-3-16 0,2-16-24-16,-2-7-11 0,-5-16-10 15,3-7 0-15,1-12 1 16,9-8 1-16,8-7-4 16,-5-4-1-16,6 5-5 15,-2 12 0-15,-2-1-1 16,-2 13-1-16,-5 14 7 15,-6-12 8-15,-2 27 14 16,0 0 2-16,-3 1 5 16,0 11-4-16,1 1-8 15,0-2-1-15,4 3-5 16,3-2-3-16,4-10-4 16,2-6-4-16,6-8-5 15,4-3-1-15,7-9 3 0,5-6 2 16,-2-1 5-16,0-6 6 15,-6-8 5-15,-5 6 6 16,-5-2 0-16,-3 6 1 16,-13 19 11-16,-2-4 12 15,-5 14 10-15,-12 2 3 16,-1 6-1-16,-11 13-6 16,-10 7-2-16,7-1-7 15,9 0-19-15,10-5-16 0,22-14-14 16,2-1-4-16,14-8-2 15,0-3-5-15,-3-5-80 16,1-2-83-16,0-2-173 16,1-1-81-16,9-2-85 15,-2-3 291-15</inkml:trace>
  <inkml:trace contextRef="#ctx0" brushRef="#br0" timeOffset="-144483.72">24216 18693 186 0,'-8'0'145'0,"-4"-2"18"16,0 0-19-16,-4 6-38 16,-2 7 0-16,-3 16 8 0,-1 6 6 15,3 12 0-15,0-3-1 16,7 6-24-16,12-2-19 15,7-11-39-15,5-14-13 16,6-32-11-16,-3-13-2 0,7-23 4 16,1 4-3-16,3-7 1 15,-2 3-1-15,-6 6-4 16,-4 2 2-16,1 19-1 16,-3-5 1-16,-5 14 14 15,0 5 4-15,-5-7 10 16,-2 14-2-16,-2 6-11 15,-6-4-6-15,-6 19-10 16,-3 1-1-16,-3 10-4 16,1 7-2-16,6 3-22 15,4-8-91-15,6-9-216 16,3-7 212-16</inkml:trace>
  <inkml:trace contextRef="#ctx0" brushRef="#br0" timeOffset="-144300.66">24391 18690 275 0,'-3'13'174'15,"-5"11"-7"-15,-2 3-24 16,-4 15-40-16,-2-5-19 16,6-2-31-16,-1-2-15 15,4-1-19-15,4-4-11 0,-2-13-39 16,4-2-73-16,-1-32 69 15</inkml:trace>
  <inkml:trace contextRef="#ctx0" brushRef="#br0" timeOffset="-144181.95">24396 18636 146 0,'-2'-11'79'0,"6"6"-26"16,-1-2-16-16,5 0-26 15</inkml:trace>
  <inkml:trace contextRef="#ctx0" brushRef="#br0" timeOffset="-143453">24470 18741 87 0,'0'23'98'0,"-3"6"46"0,3 2 12 15,-1 1 0-15,4-1-1 16,0 8-1-16,2 4-3 15,2-17-24-15,1-14-14 16,7-36-35-16,-5-17-19 16,5-14-27-16,1 0-11 0,4 9-13 15,0 8-2-15,-2 13 12 16,-5 10 16-16,-13 15 32 16,-5-5 9-16,-7 13-3 15,2 3-9-15,4 4-28 16,-3 9-6-16,9-1-13 15,-2-2-6-15,2-2-7 16,2 1-3-16,-1-3 0 16,4-4 0-16,-2-4 2 15,2-4-1-15,3-7-1 16,1-3 0-16,6-12-3 16,4-5-1-16,6-4 1 15,3-7-1-15,-3 9 2 16,-2-4 1-16,-7 11 1 15,-5 10 2-15,-6-4-1 16,-2 11 3-16,-3 7-4 0,-3-5 3 16,2-2-1-16,0 2-1 15,0 5 1-15,0 4-2 16,1-3 0-16,0-5 0 16,1 1-1-16,0-2 1 15,-1-2-3-15,13 8 1 16,7-4-8-16,22-4-8 15,-25-9-17-15,-2-5-7 0,4-4 4 16,0 1 7-16,-2 6 20 16,-7 1 7-16,-4 14 4 15,0-1 4-15,-3-3 4 16,0 7 12-16,-2-11 24 16,1 6 8-16,3 0 12 15,-5-3 3-15,3-2-7 16,16-5-1-16,24-14-6 15,-28 11-8-15,-2 8-7 16,-3 4-4-16,0-1-1 16,-6 8-3-16,1 0-7 15,3-4-2-15,2-4-10 16,2 4-6-16,2-4-4 0,0-2-6 16,-2 3-112-1,1-4-118-15,2-6 148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44:00.1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3806 926 787 0,'-3'0'354'0,"3"17"-145"15,8 3-37-15,-2 24-18 16,0 14-18-16,-5 18-22 16,-2 18-8-16,-4 16-14 15,5 2-3-15,2-7-13 16,-1-3-9-16,2-18-23 0,2-4-9 15,-5-12-14-15,1-8-4 16,2-13-4-16,-4-9 0 16,1-11 5-16,0-4-20 15,1-12-97-15,-3-2-53 16,-6-11-163-16,-2-7 183 16</inkml:trace>
  <inkml:trace contextRef="#ctx0" brushRef="#br0" timeOffset="156.63">3728 1829 570 0,'19'-21'324'0,"22"-7"-30"16,13-5-16-16,12-5-65 15,3-5-31-15,-2 3-81 16,-3-1-38-16,15 7-45 16,-2 1-9-16,11 3-49 15,-1 2-20-15,-18-6 35 16</inkml:trace>
  <inkml:trace contextRef="#ctx0" brushRef="#br0" timeOffset="393.62">4706 869 881 0,'-3'8'406'15,"-6"3"-156"-15,-1 7-34 16,4 21-42-16,-4 11-36 16,-1 21-58-16,-1 14-15 15,-1 14-27-15,3 3-10 16,3-5-14-16,6-2-3 16,1-20-13-16,3-4-98 0,9-4 73 15</inkml:trace>
  <inkml:trace contextRef="#ctx0" brushRef="#br0" timeOffset="649.94">5171 661 831 0,'-10'3'485'15,"-2"12"-94"-15,-2 26-161 16,-1 20-49-16,2 26-72 16,3 14-21-16,2 19-39 15,5 5-17-15,4 4-21 16,5-7-3-16,9-24 9 16,0-8-40-16,-7-18-82 15,-7-3-66-15,-13-7 86 0</inkml:trace>
  <inkml:trace contextRef="#ctx0" brushRef="#br0" timeOffset="1022.34">4763 1723 959 0,'-43'-52'453'15,"31"7"-180"-15,18 5-34 16,32 7-51-16,8 6-43 16,20-7-58-16,6 3-24 0,-2-3-38 15,8-5-8-15,7 3-10 16,-6 2-2-16,-7 7-5 15,-6 4-7-15,-30 8-12 16,-4 3-5-16,-18 7-5 16,-6 1 4-16,-7 2 12 15,-1-1 3-15,0 4 6 16,0-1-2-16,0 0 1 16,0 0 4-16,0 0 15 15,0 0 11-15,2 4 26 16,2-1 11-16,9 3 10 15,31 2 2-15,-33-19-9 16,1-1-9-16,-3 0-15 16,-1 2-9-16,0 1-15 15,-2 1-6-15,-5 3-4 0,-1 0-2 16,0 2 9-16,-1 1-10 16,0 1-85-16,0 0-63 15,1 0 81-15</inkml:trace>
  <inkml:trace contextRef="#ctx0" brushRef="#br0" timeOffset="1265.38">5892 647 889 0,'-16'-18'419'0,"9"17"-152"15,-3 2-21-15,-5 17 9 16,0 14-44-16,-9 34-28 15,-4 17-8-15,2 28-31 16,2 6-26-16,8 7-59 16,6 0-23-16,3-18-20 15,7-8 7-15,8-23-41 16,2-10-45-16,-7-16-132 16,2-10 438-16,-18-17-226 15</inkml:trace>
  <inkml:trace contextRef="#ctx0" brushRef="#br0" timeOffset="1847.01">5413 1386 1035 0,'6'-23'479'0,"9"2"-264"16,12-1-37-16,14 3-32 16,4-3-86-16,5 2-23 15,16-1-29-15,-4 7-4 16,2 3-2-16,-18 7 0 15,-14 10-2-15,-5 3 0 16,-9 9-4-16,5 4-2 16,-10 2 1-16,-3 6-1 0,-5 14 3 15,-3-1 1-15,-5 19 1 16,-4 5 0-16,-3 6 4 16,3 8 28-16,1-3 45 15,3-7 18-15,6-13 9 16,3-8-18-16,4-17-19 15,6-6-8-15,-5-9 0 16,-1-8-6-16,-5-4-18 16,-3 0-8-16,-2-12-8 15,1-2-3-15,2-18-6 16,4-9-3-16,7-20-4 16,4-15-2-16,2-13-3 15,2-3-2-15,-2 1-2 16,0 10 0-16,1 19 2 15,-4 16 1-15,-1 21 3 16,6 10 1-16,-3 17 5 16,5-2 5-16,4 17 11 0,-2 2 11 15,1 2 28-15,1 8 13 16,-9-2 23-16,-10 4 1 16,-15 7-19-16,-11 0-14 15,-19 5-31-15,-13-4-11 16,-15-11-11-16,-5-8 4 15,4-23-28-15,11-9-35 16,17-18 207-16,9-7-300 16</inkml:trace>
  <inkml:trace contextRef="#ctx0" brushRef="#br0" timeOffset="2848.26">8431 657 605 0,'1'13'358'0,"-2"24"4"0,1 21-70 16,0 30-23-16,-2 18-47 16,3 17-91-16,-1 5-29 15,-1-1-57-15,7-8-10 16,-15-15-11-16,1-13-4 16,-4-17-3-16,-10-6 3 15,8-24 3-15,-1-6 4 16,0-29 7-16,-1-17 0 0,0-26-6 15,-1-17-6-15,4-38-13 16,4-15-5-16,10-22-4 16,11-5 0-16,15 19-2 15,11 21-2-15,13 26-1 16,12 9-1-16,18 17 2 16,3-1 1-16,10 14 2 15,-7 5 1-15,-10 8 1 16,-2 9 4-16,-18 16 2 15,-9 6 2-15,-33 26 5 16,-17 11 2-16,-35 14 15 16,-9 10 8-16,-13 2 23 15,-6 1 7-15,10-10-1 16,5-10-6-16,15-17-26 16,14-15-11-16,16-9-17 15,2-3-4-15,11-9-3 16,7 1-1-16,16-11 3 0,12-10 2 15,12-19 8-15,13-4 6 16,14-21 27-16,0 2 5 16,-9 8-3-16,-14 0-4 15,-35 22-24-15,-9 11-4 16,-17 14 0-16,-5 14-1 16,-4 15-1-16,-10 11-1 15,1 13-1-15,-3-2-1 0,3 6-3 16,11-5-3-16,9-4-2 15,16 7-25-15,12-3-49 16,2-6-57-16,12-3-119 16,-3-15-214-16,2-18 300 15</inkml:trace>
  <inkml:trace contextRef="#ctx0" brushRef="#br0" timeOffset="3280.52">9929 1317 1052 0,'-49'38'583'16,"-14"-1"-183"-16,2 25-160 0,2-1 57 16,8 4-155-16,12 8-38 15,17-10-31-15,20 0-24 16,18-17-29-16,14-15-5 15,9-25-1-15,0-8 6 16,10-32 10-16,-4-9 2 16,8-13 5-16,0-9 3 15,-12 3 3-15,1-1 0 16,-10 6-3-16,-9 11-3 16,-12 11-5-16,-5 13 2 0,-12 29 1 15,-10 11 3-15,-4 35 4 16,-12 10 2-16,-10 23 2 15,7 10-4-15,-4 2-15 16,6-2-6-16,15-11-14 16,3-13-2-16,15-10-3 15,9-9-7-15,6-16-37 16,4-10-30-16,2-18-73 16,2-9-37-16,4-21-105 15,7-8-8-15,9-17 183 16</inkml:trace>
  <inkml:trace contextRef="#ctx0" brushRef="#br0" timeOffset="4101.35">10475 1412 945 0,'-11'20'418'16,"-2"4"-223"-16,5 7-23 15,4 20 15-15,0 8-55 16,2 16-26-16,1-1 4 0,5 0-2 16,5-5-5-16,10-17-14 15,3-7-9-15,4-21-23 16,1-11-9-16,8-18-8 15,4-14-5-15,7-22-5 16,1-14-1-16,-3-17-5 16,-6-2 2-16,-12 3 4 15,-4 8 3-15,-6 21 7 16,-5 0 3-16,-5 20 8 16,0 10 3-16,-8 10-3 15,2 10-4-15,0 9-19 16,-1 9-8-16,-4 12-11 15,-1 5-2-15,0 11 0 16,-3 2-2-16,8 4-52 16,2 3-42-16,12-12-155 0,9-9-47 15,16-19 174-15</inkml:trace>
  <inkml:trace contextRef="#ctx0" brushRef="#br0" timeOffset="4655.6">11426 1552 924 0,'-14'-17'600'0,"-18"17"-31"16,-8 16-322-16,-13 15 64 0,5 19-164 15,0 8-36-15,10 8-41 16,5-7-27-16,20-11-30 16,15-4-9-16,20-18 3 15,9-5-14-15,12-13-53 16,-1-8-40-16,-6-16-196 15,1-4-88-15,-6-2-21 16,-3-10 40-16,-10 2 214 16,-7 5 149-16,-20-3 192 15,-9 6 54-15,-8 1 59 16,1 1-21-16,4 8-90 16,3 0-45-16,6 10-82 15,-2 0-25-15,6 2-31 16,3 0-8-16,7 0-9 15,6 0-13-15,6-4-18 16,4-3-4-16,8-1 5 0,2 1 10 16,3 6 18-16,2 5 2 15,-7 7 3-15,-6 4-2 16,-10 9 21-16,-10 0 28 16,-8 6 70-16,-2-1 32 15,-3-6 26-15,6 0-13 16,0-9-58-16,0 0-26 15,2 1-43-15,-4-2-13 0,-2 7-8 16,-3 3-2-16,-5-1-2 16,-1 6 0-16,0-8-1 15,1-2 1-15,3-6-1 16,2-8-6-16,2-7-49 16,2-12-26-16,8-16-58 15,4-12 60-15,11-27 41 16</inkml:trace>
  <inkml:trace contextRef="#ctx0" brushRef="#br0" timeOffset="4835.1">11757 1120 891 0,'10'-12'571'16,"-3"14"-78"-16,-1 28-253 15,-6 14 97-15,4 27-186 16,-2 10-31-16,-3 8-41 15,9-4-25-15,-1-9-30 0,0-6 20 16,8-5-50 0,-14-5-33-16,-9-7 33 0</inkml:trace>
  <inkml:trace contextRef="#ctx0" brushRef="#br0" timeOffset="4997.59">11403 1961 1697 0,'-1'-37'688'0,"29"4"-504"15,15-2 61 1,13-3-125-16,14-1-28 0,13-2-31 16,2-2-16-16,14 4-13 15,-9 6-2-15,-3 7 205 16,-4 8-168-16</inkml:trace>
  <inkml:trace contextRef="#ctx0" brushRef="#br0" timeOffset="11289.41">4520 4189 833 0,'0'-29'433'15,"-1"-5"-156"-15,-9 7-38 16,-11-3 3-16,-13 8-80 15,-11 6-42-15,-14 7-41 16,-2 11-12-16,-17 16-23 16,4 11-6-16,0 20-6 15,8 20-8-15,6 26-11 16,1 7-5-16,11 25-6 16,4 4 0-16,24-6-2 0,17-7 1 15,32-25 0-15,16-22 0 16,19-28 3-16,10-12 0 15,-2-23 1-15,0-7 1 16,-5-13 2-16,-9-7 2 16,-19-8 17-16,-18-2 16 15,-23-6 13-15,-15-4 1 16,-24-3-12-16,-1-3-15 0,-10 9-14 16,5 0-4-16,12 22-3 15,5 7-1-15,10 4 1 16,13 11-1-16,13-6-3 15,12 3 6-15,27-5 23 16,12-11 10-16,25-10 20 16,2-5-1-16,0-1-12 15,-7 4-9-15,-23 14-16 16,-8 3-6-16,-17 5-6 16,-7 1 6-16,-7-3-34 15,0-2-7-15,-2 3 202 16,-1 1-154-16</inkml:trace>
  <inkml:trace contextRef="#ctx0" brushRef="#br0" timeOffset="11707.27">5002 4206 1239 0,'-10'-15'602'0,"0"2"-314"15,7 8-38-15,-1 5-25 16,-2 14-132-16,2 15-28 16,-4 28-23-16,-10 6 3 15,-3 21-7-15,-6 5-2 0,-14 1 6 16,4 4 3 0,6-5 7-16,0-8 2 0,18-19-3 15,5-7 0-15,10-17-4 16,7-5-4-16,4-7-10 15,12-4-7-15,0-8-2 16,1-4 0-16,11-9 9 16,7-2 8-16,12-9 3 15,9-4-1-15,17-3-10 16,-7 0-7-16,-3 5-8 16,0 2-3-16,-20 0-4 15,-6-2-1-15,-9-3 0 16,-10 0 0-16,-6-1-13 15,-1 4-16-15,-18-5-63 16,-8-9-37-16,-17-6 222 16,-8-9-111-16</inkml:trace>
  <inkml:trace contextRef="#ctx0" brushRef="#br0" timeOffset="11862.47">4954 4677 865 0,'-19'6'393'16,"21"-6"-137"-16,17-2 8 15,19-9 2-15,10-2-42 16,30-7-90-16,8-2-34 16,-7 0-41-16,-1 0-15 15,-26 3-1-15,-6 1 14 0,-6 3-35 16</inkml:trace>
  <inkml:trace contextRef="#ctx0" brushRef="#br0" timeOffset="12057.49">4981 4279 1312 0,'-20'7'450'0,"34"-11"-299"16,9-4-27-16,22-4 31 16,15-3 32-16,29-8-76 15,6-2-41-15,11 2-50 16,-6 4-5-16,-7 5 47 15,2 8-32-15,-1 10-8 16</inkml:trace>
  <inkml:trace contextRef="#ctx0" brushRef="#br0" timeOffset="12326.37">5941 4139 1331 0,'-7'13'574'0,"46"-11"-334"0,12-1-37 16,19 2 43-16,7-6-106 16,8 3-47-16,-2-2-61 15,-8-2-12-15,-10 3-6 16,-12-1-3-16,-11 2 11 15,-12 1 5-15,-16-1-10 16,-6-1-56-16,-21-4 27 16</inkml:trace>
  <inkml:trace contextRef="#ctx0" brushRef="#br0" timeOffset="12537.71">6283 4234 1240 0,'-29'58'538'0,"10"11"-227"0,5 8-57 16,13 0-22-16,-8 4-63 15,-1 6-107-15,-5-5-25 16,2-6-18-16,7-11-3 16,5-14-5-16,2-5 19 15,6-7 17-15,-4-2 125 16,-4-8-114-16</inkml:trace>
  <inkml:trace contextRef="#ctx0" brushRef="#br0" timeOffset="15674.61">9031 4087 289 0,'9'-13'219'0,"-1"-4"34"16,1 3-7-16,-2 3-21 15,-6-5-5-15,-2 15-14 16,-3 1-15-16,-8 14-36 15,-5 8-21-15,-9 16-30 0,-5 14-9 16,-8 22-23-16,-5 10-11 16,-6 13-22-16,-8 2-6 15,-4-6-5-15,-4-2-1 16,0-11-3-16,7-8-5 16,13-17-6-16,16-12-1 15,15-18-1-15,7-5-10 16,6-9-74-16,2-4 426 15,6 1-288-15</inkml:trace>
  <inkml:trace contextRef="#ctx0" brushRef="#br0" timeOffset="16279.97">9610 4463 1048 0,'-17'-3'481'16,"4"5"-263"-16,3 14-19 16,3 12 4-16,7 14-89 15,1 10-45-15,-2 5-30 16,-1-2-7-16,7-1-9 16,1-9 5-16,8-10-62 15,-1-5-47-15,-8-16 49 16</inkml:trace>
  <inkml:trace contextRef="#ctx0" brushRef="#br0" timeOffset="16416.03">9601 4067 194 0,'-21'-26'98'16,"9"8"-59"-16</inkml:trace>
  <inkml:trace contextRef="#ctx0" brushRef="#br0" timeOffset="16817.39">9915 4487 594 0,'6'64'309'16,"-4"-8"-35"-16,-1-8-141 15,3-6-1-15,1-7-36 16,1-7-31-16,-1-11-19 16,1-4 2-16,-3-11 41 15,0-4 11-15,4-14-4 16,0-9-1-16,7-15-43 15,5-3-18-15,6-8-14 16,5-3-5-16,1-6-7 16,1 5-4-16,-4 10 0 15,-4 12 2-15,-7 20 12 16,-2 13 6-16,-3 17 16 16,-4 5 3-16,2 19-2 0,-5 0-5 15,-4-1-14-15,0 6-5 16,2 2 15-16,2 3-25 15,1 9-122-15,2 4 519 16,-1 1-351-16</inkml:trace>
  <inkml:trace contextRef="#ctx0" brushRef="#br0" timeOffset="17477.6">10715 4236 719 0,'-24'2'325'0,"-6"6"-157"15,8 16-13-15,-12 17 20 16,3 13-47-16,-2 19-10 16,-12-2 6-16,7 7-3 15,-2-10-15-15,19-8-42 16,9-9-22-16,16-20-28 15,10-8-5-15,12-23-1 16,9-6 4-16,13-20 3 16,-1-11 2-16,5-19-2 15,-2-8 1-15,-2-12 1 16,2-5 3-16,-18-8 10 0,-3 0 3 16,-13 9 14-16,-6 10 4 15,-5 23 7-15,-7 12 9 16,-4 20-2-16,-9 5-9 15,-10 26-17-15,-3 9-15 16,-8 22-15-16,4 18-1 16,-1 9-1-16,6 6 0 15,20 0-4-15,-4-11-1 0,27-13-1 16,8-9-1-16,9-20 1 16,15-4 1-16,1-17 0 15,6-6 2-15,1-17 0 16,3-5 2-16,-10-4 0 15,-9-4 7-15,-20 7 43 16,-9 5 17-16,-12 3 32 16,-3 5 1-16,-6 9-33 15,-11 3-15-15,-1 13-29 16,1 9-10-16,3 6-10 16,18 3-5-16,6 0-3 15,13 0-1-15,10-5 0 16,6-1 0-16,1-8 2 15,-1-3 1-15,4-3-3 16,-4-6-9-16,1 0-41 16,0-3-40-16,-1-4 18 0,-3-2 237 15,-4-15-130-15</inkml:trace>
  <inkml:trace contextRef="#ctx0" brushRef="#br0" timeOffset="17831.59">11657 4457 1156 0,'-2'-22'563'0,"9"22"-224"16,5 1-87 0,-7 5-53-16,6 3-93 0,2-5-64 15,0 3-14-15,4-3-18 16,5 0-2-16,-9 1-7 16,1 2-27-16,-1-1-78 15,-5 6-58-15,2-6-106 16,-3-4 11-16,-3-3 64 15,-2-1 54-15,-2-8 103 16,0-2 14-16,-2-4 12 16,-2-3 2-16,-3 9 4 15,-3 3 10-15,1 12 56 16,-4 2 26-16,-3 8 54 16,-6 7 15-16,-10 5-16 15,-1 9-14-15,-8 7-44 16,-2 2-21-16,1 5-39 15,-2-4-7-15,4 0 15 16,3-3-2-16,-2-12 319 16,2 1-250-16</inkml:trace>
  <inkml:trace contextRef="#ctx0" brushRef="#br0" timeOffset="18600.43">12230 4717 1434 0,'-24'64'572'0,"5"-45"-394"15,8 5-66-15,-1-11 22 16,7-8-79-16,5 4-18 16,4-19-56-16,6-1-38 15,5-11 40-15</inkml:trace>
  <inkml:trace contextRef="#ctx0" brushRef="#br0" timeOffset="19048.38">12590 3856 1097 0,'-11'-46'448'0,"3"9"-247"16,0 9-14-16,9 14 31 15,-7 8-61-15,-1 17-80 16,-1 11-13-16,1 25-15 15,4 17 7-15,3 25 17 16,2 11 0-16,-3 26-7 16,-1-1-8-16,2-3-17 15,-7-6-6-15,3-19-8 16,0-9-3-16,0-19-7 16,3-14-2-16,3-18-3 15,6-14-1-15,3-19 6 0,7-13 3 16,6-28 1-1,1-14 0-15,2-14-8 0,2 0-2 16,-5 4-5-16,-2 8-2 16,-8 20-2-16,-5 9 0 15,-4 20-2-15,-2 8-1 16,2 18 0-16,-4 9 0 16,-1 11 1-16,1 8 1 0,1 8 17 15,3-5-9-15,2 0-45 16,3-4 13-16,3-8-2 15</inkml:trace>
  <inkml:trace contextRef="#ctx0" brushRef="#br0" timeOffset="19253.41">13208 4103 1238 0,'-8'20'499'0,"-8"29"-289"16,2 10-59-16,4 9 37 16,5 4-84-16,6-1-84 15,3-2-7-15,4-5 16 16,0-1-24-16,-2-7 413 16,-1-4-309-16</inkml:trace>
  <inkml:trace contextRef="#ctx0" brushRef="#br0" timeOffset="19390.3">13013 4945 698 0,'-29'-27'417'0,"2"-10"-80"16,22-12-169-16,21 4 31 15,19 0-128-15,12 6-31 16,9 10-19-16,-9 0 20 16,5 7 132-16,1 3-122 0</inkml:trace>
  <inkml:trace contextRef="#ctx0" brushRef="#br0" timeOffset="19920.3">13450 4631 1039 0,'-9'42'473'0,"0"9"-261"16,-3 0 15-16,6 2-62 15,-4-5-63-15,6-10-43 16,3-4-20-16,4-12-23 15,4-5-4-15,11-7-4 16,0-10 4-16,2-14 4 16,7-8 0-16,-6-26 0 15,2-7-3-15,2-14-5 16,-1 1-2-16,3 8-2 16,0 10-2-16,-11 24-1 0,-4 5-2 15,-11 23-1-15,-1 11 0 16,-3 12 2-16,-4 9 5 15,0 9 11-15,-1 3-1 16,3 3 0-16,1-8-2 16,4-15-6-16,7-5-1 15,4-18 2-15,2-4 0 0,3-11 3 16,0-8 1-16,3-8-1 16,1-5-2-16,1-2-1 15,1 0 0-15,1 1 17 16,0 3 6-16,1 9 8 15,-3 4 8-15,-4 13 0 16,-6 5 3-16,-4 16 7 16,-3 7-3-16,-3 15-8 15,-5 7-9-15,-4 4-13 16,3 1-6-16,5-12-10 16,0-10 0-16,6-11-6 15,2-9-19-15,-9-8-25 16,14 1 292-16,-10-13-202 15</inkml:trace>
  <inkml:trace contextRef="#ctx0" brushRef="#br0" timeOffset="20136.25">14341 3964 1550 0,'6'25'625'15,"-21"8"-369"-15,14 11-55 16,3 9 83-16,-1 9-108 0,-3 20-104 16,-3-1-17-16,-3-1-32 15,0-3-8-15,2-8-15 16,1 0 12-16,2 0 196 16,-1 10-157-16</inkml:trace>
  <inkml:trace contextRef="#ctx0" brushRef="#br0" timeOffset="23317.37">16576 3802 777 0,'-5'-19'380'0,"1"13"-134"16,1 7-43-16,-1 17-32 16,0 16-33-16,-4 21-34 15,1 11 5-15,-5 19-14 16,2 4-12-16,0 9-18 16,3 0-12-16,3-7-25 15,-3-9-7-15,6-18-5 16,1-9 6-16,5-10-22 15,0-8-44-15,1-16-87 0,-3-6 77 16</inkml:trace>
  <inkml:trace contextRef="#ctx0" brushRef="#br0" timeOffset="23520.34">16546 4365 756 0,'26'-16'458'0,"5"0"-87"0,11 2-160 16,8 6-56-16,9 5-109 15,0 0-28-15,4 2-9 16,-3-3-5-16,-6-1-64 16,-3-1-45-16,-8-1 60 15</inkml:trace>
  <inkml:trace contextRef="#ctx0" brushRef="#br0" timeOffset="23749.33">17254 3887 1048 0,'-8'21'488'0,"-9"10"-235"15,1 2-12-15,2 8-100 0,-5 7-41 16,5 8-47-16,4 3-18 16,1 4-24-16,4-3 0 15,4-9 13-15,1 3-38 16,6-11 442 0,-3-2-323-16</inkml:trace>
  <inkml:trace contextRef="#ctx0" brushRef="#br0" timeOffset="23959.45">17310 4134 1073 0,'27'-15'514'0,"5"-1"-209"16,2-3-56-16,7-1-70 15,5-1-75-15,1 0-66 16,2 2-13-16,-3 7-35 15,2 4-17-15,-8 5-84 16,-6 3 66-16</inkml:trace>
  <inkml:trace contextRef="#ctx0" brushRef="#br0" timeOffset="24143.99">17832 3935 779 0,'-21'9'463'0,"0"9"-96"16,8 13-131-16,0 3 37 16,-3 11-132-16,1 8-39 15,-3 11-51-15,1 8-18 16,2 5-15-16,1 0 8 16,3-10-22-16,8-8-26 15,11-10 17-15</inkml:trace>
  <inkml:trace contextRef="#ctx0" brushRef="#br0" timeOffset="24407.73">18141 3814 943 0,'0'26'443'0,"-3"3"-173"16,-3 4-65-16,3 16 41 16,-1 4-93-16,-5 15-61 15,2 12-18-15,-3 10-30 16,-1-2-6-16,-1-11-12 16,-3-10 0-16,8-16-42 0,-1-6-36 15,2-11-90-15,1-9 79 16</inkml:trace>
  <inkml:trace contextRef="#ctx0" brushRef="#br0" timeOffset="24593.1">17900 4125 1419 0,'12'-14'577'0,"17"-7"-420"16,7-3-3-16,12 3-66 15,7-3-55-15,6 5-26 16,-1 1-35-16,-9 2 444 16,-6 10-321-16</inkml:trace>
  <inkml:trace contextRef="#ctx0" brushRef="#br0" timeOffset="25007.5">18426 4000 616 0,'-8'13'315'0,"2"21"-68"16,1 10-8-16,4 14 48 15,1 7-59-15,1 8-54 16,4 3-23-16,-4-3-41 16,0-6-12-16,-1-7-33 15,1-9-15-15,3-6-20 0,0-10-7 16,3-14-6-16,-1-9 4 15,1-22 3-15,3-9-1 16,2-18-4-16,0-9-4 16,0-13-6-16,-3-8-3 15,-2-27-5-15,1-3-1 0,8-9-6 16,9 9-2-16,10 32-4 16,10 10 1-16,-1 27 8 15,-4 4 7-15,-4 16 14 16,-5 7 2-16,-7 10 7 15,-5 9 5-15,-15 9 8 16,-7 4 5-16,-19 5-1 16,-9 6-7-16,-8-2-9 15,-12 0 3-15,2-5-20 16,2-4-8-16,4-12 255 16,12-11-201-16</inkml:trace>
  <inkml:trace contextRef="#ctx0" brushRef="#br0" timeOffset="25561.41">19396 3819 671 0,'-20'23'411'0,"-2"11"-57"15,-2 29-100-15,-7 16-20 16,-3 28-71-16,-9 12-38 16,-9 10-52-16,0-1-20 15,-3-14-23-15,9-8-1 16,4-20-12-16,5-12-28 15,9-20-215-15,5-7 160 0</inkml:trace>
  <inkml:trace contextRef="#ctx0" brushRef="#br0" timeOffset="26000.15">19547 4048 349 0,'15'-14'290'0,"-1"3"58"0,-2-3-59 16,4 2-55-16,-4 3-21 16,-5 7-36-16,2 9-17 15,-9 25 11-15,-6 9-5 16,-14 22 15-16,-2 11-5 15,-2 10-49-15,-1 5-32 0,14-5-43 16,0-6-16-16,11-15-19 16,2-7-4-16,8-12 6 15,4-7-9-15,3-12 79 16,3-5 160-16,-5-20-175 16</inkml:trace>
  <inkml:trace contextRef="#ctx0" brushRef="#br0" timeOffset="26141.04">19827 4777 1536 0,'-10'18'577'0,"9"-15"-481"16,2-3-6-16,10-10 116 16,2-2-414-16,5-20 195 15</inkml:trace>
  <inkml:trace contextRef="#ctx0" brushRef="#br0" timeOffset="26405.81">20135 4193 1537 0,'25'-22'669'16,"-19"0"-400"-16,4 5 35 15,-4 15-119-15,-10 3-64 0,6 31-59 16,-5 11-14-16,-1 32-11 16,-6 5-3-16,1 5-15 15,9-2-6-15,-3-15 2 16,1 3-13-16,3-9 196 16,3 2-1-16</inkml:trace>
  <inkml:trace contextRef="#ctx0" brushRef="#br0" timeOffset="29420.28">4020 6000 686 0,'-20'0'358'0,"3"19"-51"16,3 6-45-16,0 39-29 15,3 21-28-15,3 30-73 16,-1 15-35-16,6-1-59 16,4 0-11-16,4-20-12 15,7-10-18-15,-1-28-120 16,-1-16-42-16,16-21 87 15</inkml:trace>
  <inkml:trace contextRef="#ctx0" brushRef="#br0" timeOffset="29623.31">3991 6497 936 0,'23'-9'498'0,"20"1"-134"0,1-3-61 15,14-5-117-15,9 0-62 16,2-2-72-16,5 0-23 16,-2 7-20-16,-6 1 7 15,-7 8-34-15,-3 1-37 16,-13 1-377-16,-9 4 297 16</inkml:trace>
  <inkml:trace contextRef="#ctx0" brushRef="#br0" timeOffset="29807.45">4798 6008 1060 0,'-30'10'494'0,"3"16"-230"16,-1 4-20-16,5 19-98 16,4 8-54-16,5 18-61 15,2 5-14-15,3 0-7 16,5-1 6-16,4-6-51 15,2 2 469-15,9-10-335 16</inkml:trace>
  <inkml:trace contextRef="#ctx0" brushRef="#br0" timeOffset="30123.29">5098 6654 955 0,'4'-29'566'0,"-4"1"-92"15,-5 19-224-15,-7 9-31 16,-10 20-117-16,-4 8-30 16,-5 16-36-16,5 6-12 15,8-3-14-15,9 4-4 16,15-9-4-16,0-10 0 16,14-7 2-16,3-12-1 15,3-6 10-15,1-4 9 0,-1-11 21 16,1-1 5-16,-8-19 0 15,-2 3-7-15,-6 1-19 16,-10-13-4-16,-4 5-7 16,-2 1 2-16,-6-4-39 15,3 11-18-15,4 8-33 16,2 0 345-16,8-1-208 16</inkml:trace>
  <inkml:trace contextRef="#ctx0" brushRef="#br0" timeOffset="30422.3">5536 6487 1385 0,'-4'-3'605'0,"-9"4"-351"15,-5 3-17-15,-5 8-126 0,-1 6-46 16,-6 7-50-16,4-1-6 16,1 7-6-16,8 1 0 15,17-3 2-15,7-3 1 16,19-10 1-16,5-4 0 15,8-7-2-15,1 0 2 16,-9 3 20-16,-3 2 16 16,-8 11 31-16,-4 8-8 0,-11 0 20 15,-7 5-9-15,-11 0-19 16,-6-2 6-16,-1-3-37 16,0 2-8-16,-3-11-7 15,3-1-19-15,9-8 30 16,1-9 181-16,12-7-153 15</inkml:trace>
  <inkml:trace contextRef="#ctx0" brushRef="#br0" timeOffset="30635.4">5772 6084 1337 0,'25'-15'682'16,"-5"3"-290"-16,-7 14-156 15,0 11-52-15,-3 28-128 16,-1 15-17-16,-2 20-15 16,1 7-6-16,-10 0-9 15,-2-8 13-15,8-3-37 0,-3 1-36 16,9-9-107-16,0-4 30 16,-31-15 62-16</inkml:trace>
  <inkml:trace contextRef="#ctx0" brushRef="#br0" timeOffset="30777.52">5662 6770 1228 0,'-8'-56'623'0,"12"-2"-274"16,25 2-45-16,5 6-46 0,19 8-116 15,-1 0-44-15,1 5-50 16,6 1-16-16,-17 11-21 16,2 2-17-16,-5 10 257 15,-4 16-192-15</inkml:trace>
  <inkml:trace contextRef="#ctx0" brushRef="#br0" timeOffset="30987.51">6376 6492 1117 0,'17'-7'394'15,"2"7"-337"-15,-9 0-138 16,0 4-33-16,-11 10-9 15,-9 0-10-15,-7 9 89 16,-8 4 27-16,7 11 16 0,3 3 7 16,6 3 0-16,11 3 1 15,8-12-48-15,-3-10 27 16</inkml:trace>
  <inkml:trace contextRef="#ctx0" brushRef="#br0" timeOffset="31108.45">6327 6915 259 0,'12'-10'265'0,"7"-5"44"16,1-6-23-16,-9 5-96 15,6 13-127-15</inkml:trace>
  <inkml:trace contextRef="#ctx0" brushRef="#br0" timeOffset="36777.6">6475 7020 418 0,'-30'-41'248'0,"30"32"-21"16,-1-2-27-16,-1 7-21 15,0 4-19-15,-6 4-20 16,2 6-6-16,0 0-24 15,0-2-8-15,-1-2-13 0,-1-6-8 16,4-3-16-16,-1-5-11 16,5-6-18-16,3-6-6 15,0-4-8-15,5 2-4 16,0 5-4-16,5 10 0 16,-2 7 1-16,-2 1 0 15,1 8-2-15,-3 1-1 16,-1 8-3-16,-2 3 2 15,-4 0 5-15,-1 0 4 0,-5-9 8 16,1 1 2-16,-3-5-2 16,0-3-3-16,1-5-6 15,-3-3-2-15,0-8-9 16,2-6-15-16,2 1-63 16,1-3-54-16,2-4-215 15,3 5 216-15</inkml:trace>
  <inkml:trace contextRef="#ctx0" brushRef="#br0" timeOffset="37244.61">6474 6565 791 0,'3'-12'386'0,"-1"0"-135"16,2 2-40-16,-3 2-41 0,1 1-22 16,-2 4-28-16,-3 3-13 15,-6 3-34-15,-5 4-18 16,-6 8-24-16,5 1-8 16,-3 1-8-16,3 4-3 15,1-6-3-15,-2-5-1 16,9-5-1-16,5-5 3 15,2-8 0-15,0-3 1 0,11-3-2 16,-6-4-3-16,8 2-2 16,3-4-2-16,-7 0-1 15,4 1 0-15,-1 5 1 16,-4 1 2-16,2 8 12 16,-1 3 5-16,-4 3 6 15,1 9 0-15,-5 1-4 16,-1 3-2-16,-1 3-6 15,-2-3-3-15,0-1-2 16,1-3-1-16,1-5 0 16,-3 1-13-16,2-5-44 15,1 1-37-15,1-2-128 16,0 0 537-16,0 0-281 16</inkml:trace>
  <inkml:trace contextRef="#ctx0" brushRef="#br0" timeOffset="37633.71">6493 7063 591 0,'-10'4'317'0,"-1"0"-70"16,1-2-20-16,0-4-38 16,2-1-8-16,6-4-2 15,-1-3-16-15,4-4-25 16,3-5-13-16,4 1-35 16,2-1-14-16,3 1-24 15,-1 1-9-15,0 3-9 16,-2 3-4-16,-2 4-1 15,-5 1-1-15,-5 4-4 16,-2 4-1-16,-5 5-8 16,-1 7-5-16,-1 0-4 15,2-1 6-15,6 1-23 16,1-3-21-16,4-2 271 0,6 3-198 16</inkml:trace>
  <inkml:trace contextRef="#ctx0" brushRef="#br0" timeOffset="40397.21">8297 6441 917 0,'-4'-22'432'16,"5"0"-205"-16,2 3-31 15,2 0 2-15,3 5-57 16,-4 11-27-16,-3 11-13 16,-3 13-6-16,-5 21-16 15,-5 4-12-15,-1 15-27 16,-2 5-9-16,7 8-16 16,-2-3-5-16,9-8-5 15,1-7-2-15,-7-24 0 0,8-3-1 16,-3-14 1-16,5-8 0 15,3-16 1-15,5-6 0 16,2-27-1-16,-2-3 0 16,9-14-1-16,-5-8 0 15,14 5 0-15,-3-4-1 16,-2 14 0-16,0 8-1 16,-6 17 0-16,-2 7-1 15,-4 14 0-15,-1 12-1 0,-4 18 1 16,-5 8 1-16,-2 15 1 15,-4 3 0-15,-4 9 0 16,1 2-1-16,2-12 1 16,5-6-1-16,9-21 0 15,7-15 0-15,19-22 0 16,6-19 1-16,6-22 1 16,2-2 0-16,-4-2 0 15,-7 3 0-15,-13 8 1 16,-2 8-1-16,-13 15 2 15,-1 8 6-15,-1 14 4 16,-6 4 1-16,-2 11 0 16,0 6-4-16,-5 18-1 15,-1 10-1-15,-2 7-2 16,-6 0 0-16,5 1 4 16,3-7 8-16,8-4-48 0,9-7-66 15,6-7 63-15</inkml:trace>
  <inkml:trace contextRef="#ctx0" brushRef="#br0" timeOffset="40751.75">9259 6448 1191 0,'7'-24'538'0,"-11"9"-254"15,-6 7-62-15,-12 6-54 16,2 5-73-16,0 6-74 15,-3 0-8-15,12-1-8 16,5 0-4-16,8 3-3 16,8-1-1-16,11 3-1 15,2 2 3-15,5 4 1 16,0 4 0-16,-6 3 0 16,-3 2-1-16,-10 6 7 15,-4 2 18-15,-11 4 28 16,-7 0 11-16,-6-5 5 15,-3-2-13-15,-2-7-24 16,-3-9-9-16,0-6-9 16,7-6 1-16,2-6-37 15,1-4-14-15,3-13-75 16,1-1-46-16,8-10-444 16,7-1 409-16</inkml:trace>
  <inkml:trace contextRef="#ctx0" brushRef="#br0" timeOffset="41037.11">9514 6520 564 0,'25'-7'380'0,"-19"15"128"15,-8 9-191-15,-12 4-65 16,-4 8-41-16,-11 7-110 16,5 3-22-16,2-8-12 15,12 4-18-15,19-11-24 16,11-6-4-16,24-10 15 15,-3-14 15-15,2-13 32 16,-5-7 17-16,-12-4-4 16,-1 0-10-16,-16-1-28 15,0-1-16-15,-14-4-20 16,-2 1-6-16,-4-1-1 16,-12 4-15-16,6 9-38 15,-1 9-15-15,8 11 275 16,-1 5-185-16</inkml:trace>
  <inkml:trace contextRef="#ctx0" brushRef="#br0" timeOffset="41373.83">9885 6685 1276 0,'31'-26'605'16,"17"-13"-323"-16,8-5 36 15,9-3-144-15,1-6-56 16,-5 2-30-16,-6-1-15 16,-19 6-10-16,-8 6 0 15,-20 4 2-15,-6 11 2 16,-16 15-10-16,-13 12-10 0,-25 26-23 16,-2 14-6-16,-14 13 12 15,-4 3 6-15,11 2 8 16,9-4 0-16,27-2-17 15,21 2-6-15,19-9-11 16,5-6-1-16,12-12-2 16,2-7 0-16,2-7-7 15,-6-10-4-15,4-3 133 16,-3-2 0-16,7-9-64 16</inkml:trace>
  <inkml:trace contextRef="#ctx0" brushRef="#br0" timeOffset="41479.46">10313 6917 1396 0,'-5'-1'641'0,"6"1"-316"0,2-10-100 16,7-10-8-16,4-6 166 15,0-21-281-15</inkml:trace>
  <inkml:trace contextRef="#ctx0" brushRef="#br0" timeOffset="41881.87">11130 6605 1354 0,'0'-6'524'0,"3"12"-362"16,-3 14 6-16,0 26 57 0,-10 10-93 16,1 14-92-16,1-1-9 15,-4-10-10-15,13-3 23 16,-1-20 7-16,0-9 307 16,3-15-250-16</inkml:trace>
  <inkml:trace contextRef="#ctx0" brushRef="#br0" timeOffset="42032.68">11117 6252 1314 0,'7'-11'501'0,"-11"-1"-408"16,3 1-13-16,6 2 5 15,4-1-86-15,13 9 3 16</inkml:trace>
  <inkml:trace contextRef="#ctx0" brushRef="#br0" timeOffset="42331.43">11433 6795 1174 0,'0'45'543'0,"-1"-5"-271"16,-8-15-13-16,11-2-106 15,6-6-51-15,4-16-39 0,2-8-10 16,5-16-17-16,-3-5-6 16,6-14-16-16,7 2-6 15,-1-6-4-15,0-1-1 16,-3 8-2-16,-12 4 0 16,1 22 1-16,-4 11 7 15,-7 16 13-15,1 11 6 16,-11 12 4-16,-3-2-5 15,-2 7-12-15,4 1 0 16,6-8 49-16,2-1 174 0,16 1-162 16</inkml:trace>
  <inkml:trace contextRef="#ctx0" brushRef="#br0" timeOffset="42933.28">12358 6610 1335 0,'-31'-12'498'16,"-13"2"-375"-16,-4 3-11 16,5 13 46-16,-11 3-68 15,0 10-62-15,4 2 0 0,6-1 1 16,16 1-5-16,18-10-17 15,10-3-4-15,21 4-3 16,7-6-1-16,14 8 8 16,6 4 9-16,-1 1 33 15,-1 5 8-15,-16 4 6 16,-9-1-1-16,-24-3-20 16,-9 8-6-16,-16-5-8 15,-8 5-5-15,3-1 3 16,-4-8-14-16,6-9 46 15,2-6-416-15,8-8 272 16</inkml:trace>
  <inkml:trace contextRef="#ctx0" brushRef="#br0" timeOffset="43440.5">12464 6240 1004 0,'26'-13'446'15,"-5"16"-242"-15,-3 16-15 16,1 18-45-16,-11 8-47 16,-2 16-44-16,-5 1-10 15,-7 4-18-15,6 6-10 16,-10-3 3-16,0-2-12 16,4-5-46-16,-3-8-21 0,5-9-48 15,-2-8-4-15,-7-12-3 16,10-4 2-16,-8-11 37 15,3-3 15-15,-1-10 48 16,-10-6 17-16,11-10 6 16,3-4 16-16,8-12 29 15,14 0 13-15,11-2 21 16,-2-7 2-16,10 6 4 16,0 1 4-16,3 6 9 15,6 6-4-15,-6 6-6 16,1 5 3-16,0 8-6 15,-2 5-8-15,-2 11-17 16,-4 6-12-16,-12 13-11 16,-7 5-1-16,-10 4 6 15,-4 0-1-15,3-3-8 16,3-2 0-16,6-10-13 16,-5-5-6-16,1-16-9 0,4-1-3 15,-3-11 11-15,10 1-8 16,-2-5-51-16,-3-8-9 15,4-2-84-15,4-9 74 16</inkml:trace>
  <inkml:trace contextRef="#ctx0" brushRef="#br0" timeOffset="43818.48">13200 6589 1119 0,'-31'28'497'0,"0"16"-158"16,5 9-130-16,5 2 60 15,3-3-74-15,6-8-99 16,0-8-17-16,11-5-31 16,4-7-14-16,8-8-17 15,4-5-1-15,7-12 3 16,4-7 2-16,8-16 0 15,6-5-2-15,2-6-5 16,-2-7-2-16,-2 2-5 16,-2 0 1-16,-7 3 22 15,-4 10 5-15,-7 12 10 0,-2 8 1 16,-12 13-22-16,-4 4-4 16,0 13-8-16,-11 7-2 15,9 4-2-15,-3-2-1 16,2-5 3-16,3-5-15 15,3-7-25-15,9-1 60 16,4 5-35-16</inkml:trace>
  <inkml:trace contextRef="#ctx0" brushRef="#br0" timeOffset="44287.34">14030 6794 605 0,'9'-30'387'15,"-4"5"-21"-15,-5 6-93 16,-4 1 28-16,-11 10-65 15,-3 6-50-15,-8 15-51 16,-9 16-20-16,-7 16-38 16,-10 9-3-16,0 1-18 0,10-5-11 15,25-13-23-15,14-6-13 16,26-17-7-16,12-9 22 16,21-13-18-16,5-11-4 15,10-10 5-15</inkml:trace>
  <inkml:trace contextRef="#ctx0" brushRef="#br0" timeOffset="44477.25">14408 6214 1421 0,'-22'17'557'0,"4"24"-423"15,-6 1 4-15,-3 6-24 16,14 10-61-16,9-1-38 15,7 10-6-15,6 9-2 16,3 2 17-16,2 3-58 16,3-4-97-16,-2-12-300 15,-2-11 267-15</inkml:trace>
  <inkml:trace contextRef="#ctx0" brushRef="#br0" timeOffset="44869.78">14294 7108 494 0,'-38'14'300'0,"-3"-14"-19"16,5-6-27-16,12-14-60 15,4-11-40-15,16-14-63 0,7-5-33 16,14-4-37-16,10 3-16 16,11 13-14-16,6 7-3 15,4 16-1-15,-2 9 4 16,-10 10 18-16,-6 7 27 16,-8 7 46-16,-2 5 22 15,-8 5 30-15,-10 2-10 16,-2 12-20-16,-4-1-16 15,-3 0-38-15,2-2-14 16,3-8-19-16,0-5-5 0,-1-13-7 16,13-5 0-16,5-14 1 15,0-7 1-15,17-7 2 16,-8-7-2-16,-1-8-1 16,4 0-2-16,-5-1-1 15,1 1-1-15,-3 6-1 16,-1 4-1-16,-3 8 0 15,-3 10-1-15,-8 7 0 16,-2 5 1-16,-3 14 0 16,-2 2 0-16,0 13 2 15,-1 1 1-15,2-8 43 16,3 1 3-16,6-9-25 16</inkml:trace>
  <inkml:trace contextRef="#ctx0" brushRef="#br0" timeOffset="45406.28">14923 6834 1109 0,'-3'8'457'16,"1"16"-299"-16,-3 3 8 15,-5 5-32-15,10 3-36 16,-6-9-30-16,3 0-11 15,4-10-16-15,-1-7-13 0,9-8-8 16,3-4 1-16,9-11 3 16,-2-3-1-16,-1-9-4 15,4-3-3-15,-1-1-8 16,-2-2-2-16,1 5-2 16,2 3-4-16,-4 3-9 15,-1 4 6-15,-6 6 20 16,-2 8 11-16,-6 11 24 15,1 1 2-15,3 8-16 16,1-3-6-16,9-2-15 16,6 1-7-16,10-5-4 15,2-6 0-15,0-6 0 16,-3-6-1-16,-4-2-6 16,0-1 10-16,-11 2 42 15,-1 0 24-15,-11 4 41 16,-5 0 6-16,-1 8-22 0,-4 1-17 15,-4 0-28-15,1 5-13 16,3-1-19-16,3 5-8 16,4 2-7-16,0 3-4 15,-2-6-4-15,2 0 1 16,6-6-1-16,5 0 12 16,14-2-30-16,3-3-6 15,8-1 192-15,4-2-145 0</inkml:trace>
  <inkml:trace contextRef="#ctx0" brushRef="#br0" timeOffset="45791.12">15989 7203 2185 0,'-3'-2'121'15,"1"-4"-59"-15,2-7 88 16,0 0-101-16,1-2-39 16,1 1 0-16,0 5 34 15,6 2-54-15,4 2 60 16,5-1-31-16</inkml:trace>
  <inkml:trace contextRef="#ctx0" brushRef="#br0" timeOffset="46092.75">16667 6655 1371 0,'0'-17'558'16,"-17"0"-353"-16,-10 0 11 15,-11 12-1-15,-4 6-70 16,-6 18-71-16,-5 6-20 16,3 12-20-16,10 6-3 0,8 2-10 15,15 3-6-15,18-5-10 16,5 6-3-16,9-9-2 15,5-2 1-15,7-6 11 16,7-9-23-16,16-6-95 16,3-5 393-16,0-7-254 15</inkml:trace>
  <inkml:trace contextRef="#ctx0" brushRef="#br0" timeOffset="46361.77">16965 6846 1240 0,'-18'-1'549'0,"-14"6"-285"16,-5 5 12-16,-9 12-40 15,-4 4-57-15,3 6-63 0,5 1-19 16,20 4-32-16,10-4-16 16,19-5-13-16,16-2 2 15,13-10 10-15,1-2 2 16,-3-12-3-16,-10-6-7 15,-8-7-13-15,-3-4-7 16,4-5-5-16,-1-3 0 16,1-4-13-16,0-5-19 15,-5-5 18-15,2 0 165 0,1-9-125 16</inkml:trace>
  <inkml:trace contextRef="#ctx0" brushRef="#br0" timeOffset="46883.33">17009 6731 896 0,'5'25'478'16,"0"5"-184"-16,2 9-83 15,-3-1 40-15,-5 7-126 16,-2 1-36-16,-6-3-33 16,1 0-18-16,4-7-26 15,3-5-4-15,5-14-3 16,3-7 4-16,6-15 5 15,5-11 5-15,8-13 5 16,3-7-2-16,6-9-5 16,-1-2-3-16,-6-1-5 15,-4 3-3-15,-5 13-6 16,-6 5-2-16,-3 18 12 0,-3 11 6 16,-14 12 15-16,1 9 5 15,-6 9-7-15,-4-1-5 16,2 6-11-16,-1-3-2 15,5-5-6-15,6-2-1 16,5-14-2-16,10-6 2 16,4-12 5-16,7-10 1 0,1-16 1 15,-2-4-2-15,4-8-3 16,-4 5-1-16,11 3-12 16,1 1 17-16,0 7 27 15,-1-1 17-15,-7 14 36 16,-5 6-12-16,-4 13-16 15,-2 10-7-15,-5 10-11 16,-2 9-3-16,-5 3-10 16,2 1-9-16,3-1-13 15,-1-7-1-15,5 0 14 16,-2-6 23-16,-2-2 137 16,-6 1-122-16</inkml:trace>
  <inkml:trace contextRef="#ctx0" brushRef="#br0" timeOffset="77170.37">7408 7772 1192 0,'-16'-5'517'0,"-2"7"-285"0,-5 18-92 16,-2 3 18-16,-7 15-46 16,4 8-10-16,-2 8-24 15,-2 9-11-15,8 15-16 16,5 6-8-16,11 5-13 16,4-6-7-16,26-11-1 15,-15-13 2-15,9-18-55 16,12-5-70-16,-4-17 63 15</inkml:trace>
  <inkml:trace contextRef="#ctx0" brushRef="#br0" timeOffset="77679.25">7851 7717 1217 0,'-9'4'427'16,"13"-5"-278"-16,4 1-68 15,1 3 22-15,1 14 21 16,2 16-48-16,2 15-18 16,-1 25 0-16,-1 8-3 15,-6 12 23-15,-3 1 5 16,-3-7-9-16,-1-9-5 15,-1-15-31-15,0-16-8 0,2-14-8 16,0-9-3-16,1-15 5 16,2-4 4-16,1-14 2 15,4-9-1-15,0-15-7 16,3-6-8-16,4-12-8 16,5-8-3-16,21-7-3 15,9-2-3-15,0 16-2 16,2 14-1-16,-10 21-6 15,-8 15-1-15,-1 18 2 16,-10 10 3-16,-8 11 6 16,2 5 2-16,-13 1 6 15,-4 0 4-15,-12 3 12 16,-4 0 6-16,-15-5 2 16,-4 0-4-16,-9-12-5 15,-13-9 1-15,1-15-1 0,3-8-12 16,10-22-58-16,14-8-30 15,16-17 39-15</inkml:trace>
  <inkml:trace contextRef="#ctx0" brushRef="#br0" timeOffset="77943.48">8544 7677 1240 0,'5'-9'539'0,"-2"7"-310"16,0 8-39-16,-1 14-76 15,2 12-59-15,-5 19-40 16,-4 7-6-16,-10 15 1 16,-8 2 2-16,-8 15 1 15,4-3 0-15,10-6 4 16,5-7 7-16,17-20-31 15,3-8-39-15,5-12-321 16,3-4 250-16</inkml:trace>
  <inkml:trace contextRef="#ctx0" brushRef="#br0" timeOffset="78352.28">9117 8151 1414 0,'-5'-24'566'0,"-28"1"-372"16,-4 4-1-16,-7 24-3 16,-7 12-64-16,-1 28-43 15,-1 3-12-15,9 6-12 16,7-2-5-16,18-15-26 15,16-1-13-15,5-18-8 16,12-2 0-16,13-11-2 16,2-6 0-16,13-11 1 15,-7-10 0-15,-1-12 2 16,-5-2 0-16,3 0 9 16,5-3 7-16,-4 8 12 15,-3 5 4-15,-17 10-5 16,-6 14-7-16,-8 19-12 15,-1 8-5-15,-2 16-6 16,-3 8 1-16,-6-8 10 16,3 2-2-16,6-7-40 15,5-4-21-15,17-1 21 0</inkml:trace>
  <inkml:trace contextRef="#ctx0" brushRef="#br0" timeOffset="78668.73">9320 8275 871 0,'-6'-1'438'16,"-2"18"26"-16,-1 10-239 15,-1 11 13-15,-3-4-3 0,5-4-94 16,8 0-51-16,7-12-62 16,8-5-9-16,5-14-2 15,2-8 3-15,1-14 1 16,0-5-2-16,-2-7-5 15,-4 0 1-15,1 5 31 16,-3 0 12-16,-1 14 24 16,1 4 3-16,-6 14-30 15,0 7-10-15,-2 8-21 16,-3 1-6-16,-2 4-5 16,-1-4-1-16,2 6-12 15,-4-3-26-15,-4-2 72 16,0 6 151-16,-14-3-140 15</inkml:trace>
  <inkml:trace contextRef="#ctx0" brushRef="#br0" timeOffset="79160.27">9897 7802 646 0,'9'-11'346'0,"-4"20"23"0,-5 1-64 16,-2 17-14-16,-6 7-37 15,-6 14-123-15,4 10-37 16,-1 19-45-16,3 5-17 16,1 2-12-16,0-2 3 15,3-15-25-15,3-7-45 16,4-15 31-16</inkml:trace>
  <inkml:trace contextRef="#ctx0" brushRef="#br0" timeOffset="79454.48">10139 8200 1058 0,'-7'16'453'0,"-15"-1"-242"16,3-1 4-16,-2 5-28 16,-15 0-35-16,3 1-25 15,-5 1 2-15,0-3 11 16,9-1-6-16,14 0-36 16,5-3-18-16,12-3-36 15,7 2-15-15,7 0-17 16,6 1-3-16,10-1-4 0,10 1 5 15,6-7-33 1,0-2-25-16,0-3 298 0,3 0-210 16</inkml:trace>
  <inkml:trace contextRef="#ctx0" brushRef="#br0" timeOffset="79894.22">11442 7735 886 0,'16'-33'408'0,"-15"10"-114"15,1 10-7-15,-13 13 1 0,-7 8-40 16,-4 24-84-16,-1 9-49 15,0 23-29-15,0 9-15 16,5 10-25-16,1 2-8 16,4 2-13-16,3-7-6 15,1-11-7-15,3-8-1 16,1-17-2-16,5-2-19 16,2-11-85-16,6-4-50 15,5-13 79-15</inkml:trace>
  <inkml:trace contextRef="#ctx0" brushRef="#br0" timeOffset="80062.86">11652 8162 1211 0,'0'22'544'16,"0"12"-247"-16,-12 13-97 16,-8 0-22-16,-3 6-66 15,-1-5-37-15,4-9-44 16,10 0-17-16,2-15-97 15,3-3 212-15,12-6-129 16</inkml:trace>
  <inkml:trace contextRef="#ctx0" brushRef="#br0" timeOffset="80718.28">11653 8014 762 0,'-15'-43'294'0,"12"5"-209"0,1 2-44 15,4 8-41-15,2-1-4 16,10 3-3-16,8 11-3 16,8 6-3-16,5 11 0 15,-6 22-5-15,-5 8-1 16,-6 18 5-16,-5 6 15 16,-6 15 36-16,-2 8 18 0,-5 4 37 15,1 2 20-15,4-16 35 16,2-10 13-16,4-13 15 15,-1-8-6-15,-7-3-13 16,-3-4-7-16,-9-1-6 16,-4 0-4-16,-3-10-23 15,3-2-9-15,3-18-28 16,5-9-19-16,9-15-25 16,4-9-12-16,15-9-17 15,8-5-5-15,12 6-2 16,5-2-1-16,-11 7 1 15,-2 9 0-15,-13 0 0 16,-2 11 0-16,-7 10-5 16,1 4-1-16,-3 17 0 15,-8 0 1-15,4 18 5 16,-7 3 3-16,2 4 3 0,-2-2 2 16,5-7-2-16,6-11-1 15,12-10 0-15,11-7 1 16,16-12 1-16,4-8 0 15,5-11 2-15,-2-3-1 16,-24 3 15-16,-13 4 15 16,-26 7 16-16,-14 8 4 15,-20 8-11-15,-9 7-11 16,-9 11-13-16,4 7-2 16,19 9-6-16,12-1-4 0,21-4-6 15,10-1-2-15,14-7-1 16,8-1-1-16,12-2 2 15,2-5-2-15,-2-6-32 16,10-2-19-16,-16-6-55 16,-2-3 20-16,8-9 50 15</inkml:trace>
  <inkml:trace contextRef="#ctx0" brushRef="#br0" timeOffset="80997.42">12811 7692 1194 0,'20'6'480'16,"5"-1"-215"-16,7 7-50 16,8 19 74-16,-4 6-36 15,0 18-96-15,-4 12-32 16,-5 12-25-16,-9 7 1 15,-17 7-5-15,-8 1-6 16,-18-13-35-16,-12-5-15 16,-16-14-16-16,-7-6 3 15,-10-2-13-15,8 2 19 0,14 3-102 16,7 1 54-16</inkml:trace>
  <inkml:trace contextRef="#ctx0" brushRef="#br0" timeOffset="89167.29">4195 9502 381 0,'-7'-31'277'0,"4"-3"52"0,1 4-46 16,0 5-65-16,-2 5-26 15,-5 21-40-15,-1 9-12 16,-15 28-6-16,-3 20 1 15,-7 42-15-15,-3 15-10 16,5 11-27-16,9 3-17 16,9-20-31-16,17-5-10 15,18-23-12-15,8-17-2 0,18-32 0 16,1-22 0-16,18-23 0 16,10-16 1-16,2-29-2 15,-3-13 1-15,-13-16-2 16,-15-4 1-16,-11 1 8 15,-6 5 6-15,-16 6 11 16,0 13 2-16,-2 22-5 16,-6 12-1-16,0 26-9 15,-4 8-1-15,-2 17-2 16,1 12-6-16,0 13-2 16,0 6-2-16,0 4 12 15,0-1-1-15,5 1 179 16,7-4-613-16,1-12 353 15</inkml:trace>
  <inkml:trace contextRef="#ctx0" brushRef="#br0" timeOffset="89600.35">4968 9881 814 0,'-10'29'405'15,"5"27"-127"-15,4 12-18 16,-3 21-33-16,1 6-36 15,0-2-35-15,-10-10-7 16,0-12-7-16,7-7-20 0,-1-14-34 16,3-8-11-16,10-15-21 15,-5-10-8-15,-1-17-6 16,4-11-4-16,-4-22-6 16,1-16-5-16,10-26-15 15,3-12-3-15,4-36-6 16,9-6-1-16,8-6-2 15,9 12-1-15,11 28-3 16,4 22-2-16,-3 36-4 16,-1 12-1-16,-9 32 1 15,-4 14 1-15,-7 14 5 16,-6 5 1-16,-10 4 5 16,-13-1 3-16,-12 4 12 15,-11 2 6-15,-8 8 6 16,-3 2 0-16,-13-5-6 15,0-4-5-15,-3-20-1 16,-2-11-9-16,6-22-30 16,2-13-30-16,4-25 57 0,7-12-238 15,16-6 184-15</inkml:trace>
  <inkml:trace contextRef="#ctx0" brushRef="#br0" timeOffset="89826.3">5653 9062 825 0,'5'39'454'0,"-11"33"-74"15,-2 7-67-15,-5 19-78 16,-2 9-59-16,-3 12-80 16,3 2-29-16,3-11-35 15,4-13-6-15,7-23-9 16,1-11 9-16,7-15-31 15,6-9-48-15,17-23-176 16,10-13-313-16,28-26 350 16</inkml:trace>
  <inkml:trace contextRef="#ctx0" brushRef="#br0" timeOffset="90075.5">6144 9639 1442 0,'15'-37'594'0,"-23"32"-342"16,-15 14-27-16,-18 28-63 15,-6 20-27-15,-4 14-62 0,8 7-21 16,7-4-24-16,13-8-9 16,24-8-11-16,10-11 2 15,26-16 8-15,6-12 8 16,10-19 22-16,-1-9 5 16,-1-15 0-16,-3-6-6 15,-11-7-16-15,-4 1-6 16,-21-3 1-16,-1 6-10 15,-7-1-40-15,-8-1-9 0,6 3 212 16,-3-4-150-16</inkml:trace>
  <inkml:trace contextRef="#ctx0" brushRef="#br0" timeOffset="90664.4">6740 9593 1055 0,'14'-29'438'0,"-23"4"-214"16,-7 6 8-16,-16 15 4 16,-6 14-47-16,-8 27-76 15,-9 16-26-15,-1 29-14 16,-2 6 9-16,11 0-6 16,8-7-10-16,20-19-20 15,23-6-15-15,8-23-15 16,8-11 1-16,22-22 9 0,-6-21 4 15,24-22-1 1,5-17-1-16,4-17-10 0,-6-17-3 16,3-21 1-16,-4-8 1 15,-10-19 0-15,-1 5-1 16,-21 19 1-16,-9 17 2 16,-16 47 2-16,-5 24-1 15,-12 36-5-15,-9 21-2 16,-14 33-1-16,-6 15 1 0,1 29 0 15,2 5-1-15,5 15-3 16,10 8-3-16,8-18-2 16,9-9 0-16,21-35-2 15,4-15-1-15,15-23 0 16,8-8-1-16,10-26 1 16,3-15 2-16,5-22 2 15,1-10 1-15,-7-14 0 16,-1-3-2-16,-17 5-1 15,-10 6 0-15,-15 24 1 16,-6 16 14-16,-22 27 9 16,-6 20 3-16,-16 20 13 15,-7 6-7-15,13 1-8 16,6-8-2-16,27-8-16 16,15-3-5-16,15-4-11 15,13-1-29-15,16-1 62 0,4-8 88 16,16-18-82-1</inkml:trace>
  <inkml:trace contextRef="#ctx0" brushRef="#br0" timeOffset="91293.5">9256 9787 1399 0,'-48'-10'451'0,"-2"2"-407"16,-10-6 26-16,-6 12 25 16,1 2 32-16,1 16-7 15,5 18-13-15,4 15 9 16,3 7 5-16,14 4-28 16,17-5-16-16,14-6-35 15,10-7-14-15,18-17-11 0,11-8 5 16,27-23 11-16,10-13 3 15,24-14-3-15,-1-8-7 16,-8-2-8-16,-7 7 0 16,-27 14 17-16,-14 5 8 15,-24 10 6-15,-7 6-3 16,-22 9-19-16,-2 9-9 16,-4 19-12-16,3 6 12 0,10 3 1 15,2 0 19-15,18-12 155 16,13-9-142-16</inkml:trace>
  <inkml:trace contextRef="#ctx0" brushRef="#br0" timeOffset="91662.18">10181 9131 1242 0,'-32'-19'616'16,"9"18"-112"-16,-32 27-330 15,1 20 2-15,-2 17-46 16,-5 9-30-16,22 11-46 16,8 6-15-16,6 17-18 15,4 5-7-15,6-4 2 16,0-7 8-16,7-13-91 16,-2-10-55-16,10-10-111 0,-4-6-45 15,-9-22 73-15,-3 0 54 16,-14-14 100-16,-11-11 31 15,-4-12 42-15,-3-13 40 16,5-28 67-16,15-10 40 16,28-20 2-16,20-4-34 15,37 11-44-15,12 11-26 16,12 18-23-16,-4 8-4 16,-2 8-19-16,2 4 16 0,4 5-24 15,8 2 276-15,5 6-209 16</inkml:trace>
  <inkml:trace contextRef="#ctx0" brushRef="#br0" timeOffset="91840.67">10774 9934 1635 0,'-9'26'742'16,"-3"6"-378"-16,-2 6-131 15,3 0-25-15,4-3-114 16,6-4-37-16,1-11-43 15,0-1 4-15,0 3-29 16,-3 1-11-16,-4-4 40 16,5-2 157-16,2-7-119 0</inkml:trace>
  <inkml:trace contextRef="#ctx0" brushRef="#br0" timeOffset="91973.26">10826 9586 1487 0,'-3'-77'575'0,"-1"12"-360"0,-2 26-179 16,4 2-4-16,1 13 19 16,3 0 84-16,1-3-94 15</inkml:trace>
  <inkml:trace contextRef="#ctx0" brushRef="#br0" timeOffset="92560.52">11272 9236 1106 0,'0'0'531'0,"5"13"-256"0,5 8-47 15,-3 11 30-15,2 19-95 16,-5 3-35-16,-5 26-53 16,0 11-22-16,1 19-34 15,0 2-6-15,0-6-5 16,0-2-2-16,3-21-6 15,5-6-4-15,3-19-1 16,4-12 0-16,-2-19 4 16,1-7 1-16,3-9 0 15,0-7 1-15,14-14 3 16,7-5 1-16,16-28 5 16,5-15 4-16,15-21 21 15,-3-11 21-15,1-1 48 16,-5 4 10-16,-28 17-8 15,-12 12-6-15,-42 23-22 0,-15 19-7 16,-35 29 2-16,-15 8-7 16,-1 20-11-16,1 5-1 15,30 2-9-15,13 4-8 16,28-7-17-16,12-1-7 16,17-7-5-16,21-6-1 15,25-11 2-15,12-11-2 16,17-12-38-16,1-6 9 15,3-6 58-15,7 0-42 0</inkml:trace>
  <inkml:trace contextRef="#ctx0" brushRef="#br0" timeOffset="97816.38">4126 11236 883 0,'-4'-9'393'16,"2"11"-188"-16,-3 25-62 15,-1 11-8-15,-3 23-17 16,-2 6-21-16,3 13-28 15,0 0-15-15,5 2-22 16,1-3-7-16,4-18-9 16,7-8-4-16,8-26-5 0,7-14 2 15,17-24 5-15,7-14 4 16,20-18 3-16,-1-10-3 16,-9-9-5-16,-6 1-3 15,-18 13-1-15,-2 12-1 16,-11 30 1-16,-7 15 2 15,-12 33 3-15,-3 15 4 16,-7 17 7-16,-4 5-1 16,4-7 8-16,2-6 6 0,7-16 10 15,10-14 4-15,13-21 5 16,2-14 4-16,5-25-5 16,1-7-3-16,-5-16-13 15,3-1-7-15,-6-3-23 16,1 1-30-16,4 2-94 15,3 3-448-15,17 0 390 16</inkml:trace>
  <inkml:trace contextRef="#ctx0" brushRef="#br0" timeOffset="98076.01">5193 11516 1314 0,'-26'32'491'0,"-20"12"-282"15,2 8-95-15,5 1 36 0,5 1-5 16,17-11-70-16,9-9-27 16,18-12-20-16,11-10 10 15,10-12 24-15,11-9 12 16,12-5 9-16,3-3-10 16,-3 0-22-16,-3 7-11 15,-20-3-16-15,-11 1-7 16,-9 2 2-16,-9-5 11 15,-10-10-45-15,9 2-27 0,1-10 0 16,12-2 2-16</inkml:trace>
  <inkml:trace contextRef="#ctx0" brushRef="#br0" timeOffset="98366.19">5463 11553 1259 0,'-10'43'595'15,"3"8"-284"-15,-4 0-82 16,4 4-24-16,-5-16-96 16,11-4-36-16,8-11-40 15,4-15-11-15,23-13-8 16,-2-18 1-16,7-18-1 16,0-11 0-16,4-2-6 15,2 5-3-15,-12 8 3 0,1 10 11 16,-16 10 21-16,-10 4 6 15,0 16-2-15,-11 7-13 16,-3 17-18-16,-2 13-5 16,-4 12 2-16,3 6 24 15,5 1-6-15,5-5 215 16,19-3-172-16</inkml:trace>
  <inkml:trace contextRef="#ctx0" brushRef="#br0" timeOffset="98645.75">6159 11220 881 0,'-21'55'501'15,"-4"2"-27"-15,4 18-289 16,3 11-2-16,5 6-62 16,4 0-22-16,8-6-61 15,1-12-19-15,7-20-11 16,3-12 2-16,5-15-1 16,5-9-30-16,2-11-64 15,3-8 57-15</inkml:trace>
  <inkml:trace contextRef="#ctx0" brushRef="#br0" timeOffset="99099.21">6499 11389 1051 0,'-34'-8'526'16,"-2"5"-202"-16,2 13-79 16,-1 11-32-16,0 28-71 15,-9 9-30-15,4 18-14 16,4 5 0-16,8-12-10 16,16-9-10-16,13-22-33 15,12-11-12-15,19-18-12 16,6-9-4-16,5-25 1 15,1-16 0-15,2-27-4 16,3-18-1-16,6-18-6 16,-1-7 1-16,-3-23 16 15,-7 6 19-15,-9 1 23 16,-11 11 7-16,-17 50-11 0,-7 15-9 16,-15 43-17-16,2 25-5 15,-14 25-6-15,-8 20-7 16,0 31-6-16,-8-3 0 15,13 3-6-15,10-4 0 16,10-15-7-16,11 3-19 16,15 0-10-16,4-5 143 15,13 3-95-15</inkml:trace>
  <inkml:trace contextRef="#ctx0" brushRef="#br0" timeOffset="99515.24">8084 11280 1308 0,'-23'-2'557'0,"-11"14"-297"16,-15 14-21-16,-14 22-41 15,-3 12-40-15,-23 32-68 16,4 1-21-16,6 8-31 16,7-5-12-16,29-24-11 15,21-8-5-15,28-18 22 16,14-12-41-16,33-21 6 16,25-11 182-16,32-22-160 15</inkml:trace>
  <inkml:trace contextRef="#ctx0" brushRef="#br0" timeOffset="99746.89">8441 11559 1491 0,'-65'58'617'0,"-7"9"-356"16,4 10-85-16,2 1 5 16,9-10-42-16,18-3-34 15,30-19-55-15,21-12-14 16,34-23 4-16,4-13 7 15,0-23 5-15,-2-8-1 16,-13-11-20-16,-1-1-10 16,-6-1-2-16,-9 0 0 15,-7 1-40-15,-4-3-21 0,-6-4 226 16,1-6-160-16</inkml:trace>
  <inkml:trace contextRef="#ctx0" brushRef="#br0" timeOffset="100351.73">8628 11452 966 0,'2'36'424'0,"-5"22"-169"16,6 9 20-16,-5 9-48 16,-5 2-36-16,2-3-90 15,-5-3-20-15,-3-6-10 16,9-1 4-16,-3-17-10 15,7-6-10-15,11-27-21 16,1-8-5-16,9-23-10 16,3-15 0-16,9-24-1 0,2-16-3 15,-4-19-4-15,-1-4-2 16,0 0-6-16,-5 4 0 16,4 25-3-16,-8 17 1 15,-10 25 2-15,-6 14-1 16,-5 23 2-16,-2 11-1 15,-2 21-1-15,0 6 1 16,-2 11-1-16,1 1 1 0,-6-7-1 16,6 4 0-16,5-12 0 15,4-9-1-15,13-13-1 16,4-11 0-16,13-17-2 16,8-8 0-16,17-14 2 15,4-6 0-15,-1-11 2 16,-8-7 1-16,-10-5 0 15,-10-1 4-15,-11 6 6 16,-5 10 12-16,-17 15 23 16,-6 12 3-16,-14 23 5 15,-4 10 0-15,-7 15 7 16,2 1 4-16,9 0 3 16,2-6-8-16,21-5-27 15,9-3-10-15,12-13-11 16,12-2-3-16,2-12 2 15,0 0 0-15,-4-4-2 16,-5 3 4-16,-15 3-26 16,-4 1-11-16,-9 9 137 0,-2 2-5 15,-2 9-48-15</inkml:trace>
  <inkml:trace contextRef="#ctx0" brushRef="#br0" timeOffset="101162.28">11086 10891 1086 0,'-14'-1'105'0,"8"4"-17"16,-15 11 130-16,-1 6-14 15,1 23-6-15,-5 14-12 16,11 28-43-16,7 14-19 16,4 17-28-16,-3 6-11 15,-1 8-16-15,-8-6-1 16,3-5-6-16,-1-11-6 15,-2-20-14-15,5-8-9 0,1-19-14 16,3-16-4-16,7-26-6 16,2-11-1-16,9-33 1 15,11-17 1-15,17-32 2 16,7-13 1-16,5 0-6 16,-6 7-1-16,-7 24-4 15,-7 17-2-15,-6 23-3 16,2 14-1-16,-1 23 1 15,0 6 2-15,0 18 1 16,1 3 1-16,4-1 4 16,3-1 1-16,19-8 1 15,-3-11-1-15,16-16 2 16,-1-14 0-16,-6-26 5 16,6-6 0-16,-26-11 1 15,-7 5 28-15,-33 1 54 0,-22 6 15 16,-27 21 15-1,-17 7-24-15,-23 22-47 0,-3 11-12 16,10 12-16-16,11-2-6 16,41 1-13-16,22-1-5 15,26-7-3-15,17 1 0 16,31-9-26-16,3-9-11 16,24-7-19-16,3-6-63 15,-4-6-61-15,9-4 113 0,-14-9 2 16</inkml:trace>
  <inkml:trace contextRef="#ctx0" brushRef="#br0" timeOffset="101723.21">12312 11454 849 0,'-8'22'470'15,"-5"17"-106"-15,-10 27-52 16,-2 7-13-16,-1 7-44 15,1 0-35-15,0-1-77 16,5 0-34-16,8-4-46 16,0-6-17-16,9-17-21 15,4-12-2-15,4-26-7 16,5-11-1-16,4-24 0 16,1-14 1-16,8-20-5 15,-1-13-2-15,3-10-3 0,-1 3-1 16,3 3-3-16,-2 8 0 15,2 20-1-15,-3 6-1 16,0 25-1-16,-6 6-1 16,-4 20 0-16,3 13 2 15,-4 4 0-15,10 9 0 16,7-4 1-16,-1-6-1 16,13-9 0-16,7-7 0 0,12-20 1 15,14-5-1-15,14-16 2 16,-11-8 0-16,-8-7 0 15,-19-8-4-15,-33-1 49 16,-6 4 23-16,-23 12 36 16,-13 10 19-16,-18 25-38 15,-16 14-22-15,-18 28-24 16,0 13-8-16,7 9-2 16,14 1-5-16,31-9-9 15,14 0-6-15,31-1-7 16,12 1 2-16,21-3 3 15,11-3 0-15,6-21-2 16,-3-12 5-16,0-19-15 16,-2-10 4-16,2-15 27 15,10-3-26-15</inkml:trace>
  <inkml:trace contextRef="#ctx0" brushRef="#br0" timeOffset="-137995.86">3809 7071 196 0,'-5'-6'156'0,"4"0"39"16,-2 6-24-16,-4 1-20 0,6 3-16 16,2 2-19-16,3 2-7 15,10 7-35-15,-4 2 15 16,0 12-12-16,6 8-11 15,-12 10 1-15,4 6-32 16,7 4-18-16,-5-5-6 16,7-9-6-16,3-8 0 15,2-9 1-15,2-6 1 0,14-6 2 16,0-1 1-16,-3-3-2 16,0 0 0-16,0-3-3 15,2 2-2-15,9 5-1 16,2-1-1-16,0 3 0 15,3-2-1-15,-2-4 21 16,3-4 9-16,1-5 13 16,1-1 7-16,8 0-14 15,-6-1-7-15,14 1-11 16,-3-4-4-16,-7-4-6 16,6-4 1-16,-12-4-1 15,0-1-1-15,2-1-1 16,4 0 0-16,3 2 0 15,-5-3-2-15,-3 2 0 16,-7-2-1-16,-7-1-1 16,3 7 0-16,-7-5 1 15,0 1 0-15,5 5 1 0,-6-14-1 16,9 1 0-16,2-1 0 16,-6-11-1-16,3 8-1 15,-2 2 0-15,-4 1 0 16,-3 9 0-16,-3 0 0 15,-11 8 1-15,-6-2-2 16,-5 2 1-16,2 2 1 16,-7-1 0-16,0 0 0 0,-4 0 2 15,-3 1-1 1,3 0 1-16,-1-1 1 0,0 4-1 16,2 1-1-16,-6 2-1 15,2 1 0-15,1 0 2 16,-3 1 1-16,-14 14 3 15,-33 37 0-15,18-23 1 16,4 7 0-16,-5-3-4 16,-1 4 0-16,1 0-1 15,-1-3-1-15,-11 1 0 16,0-5 1-16,-8 2 1 16,-7-1 0-16,-4-3 1 15,-1 1-1-15,-1-2 0 16,-3-1-1-16,-3 1 0 15,0-1-1-15,3 0 1 16,0-9 0-16,7-1 1 16,9-1 0-16,-19-14 0 0,4 2 1 15,4-12-1-15,-7 1 0 16,17-8 1-16,6-1 0 16,-3-2-1-16,3-6-1 15,2 6 0-15,-7-1-1 16,2 9-2-16,-1 1 1 15,3 2-1-15,3 2 0 16,10-2 0-16,-4-2-1 16,10-3 1-16,-3-2 0 15,6-5 1-15,8 2-1 0,2 0 0 16,7-1 0-16,-1-2 0 16,5 4 0-16,0-4-1 15,3-2 0-15,5 5 0 16,-2-9 0-16,1-2-1 15,5 1 0-15,-2-5 0 16,2 3 1-16,3 7 1 16,-3 2-1-16,1 10 0 15,0 3-2-15,1 7-3 16,-10 2 0-16,2 7-2 16,2 3 1-16,2 2 1 15,8 6 0-15,6 4 0 16,-5 2 0-16,8 12 0 15,2 3 0-15,-9 1 1 16,5 2 2-16,-4-5 0 16,4-3 0-16,3-2 1 15,1-3-1-15,-1-4 2 0,0 0-1 16,11 2 1-16,1 2 0 16,19 3 0-16,4-2 0 15,4-1 0-15,0-5 1 16,7-5 1-16,-6-8 0 15,9-4 2-15,11-2-1 16,-14-4-1-16,10 4 1 0,-14-11-2 16,-6 1 1-16,-1-1 0 15,-5-7-1-15,6 5 1 16,-4-7-1-16,5 1 2 16,-6-1-1-16,-8-5 2 15,-2-2 0-15,-5-4-1 16,4-3 1-16,1 1-2 15,0 4 0-15,-3 1-1 16,2 3 0-16,4 1 0 16,4 1 0-16,-3 0 0 15,1-1-1-15,-5 1 1 16,-12-6 0-16,4-4 0 16,-4-3 1-16,-1-8 1 15,2-5 1-15,-7-7 1 16,0 2-1-16,-3 2-2 15,-3 10-1-15,-1 16 2 16,-6 5 0-16,-10 13 2 0,-1-5 1 16,-2 3 0-16,-4 0-1 15,4 0 31-15,-2 4-10 16,-6 5 416-16,-5 5-318 16</inkml:trace>
  <inkml:trace contextRef="#ctx0" brushRef="#br0" timeOffset="-135496.15">8045 6795 385 0,'2'1'153'0,"-9"-4"-91"15,2 2-25-15,4 8-20 16,1 1 1-16,5 2 27 16,6 6 12-16,7-7 26 15,5 9 11-15,2 2-22 16,0-4-12-16,-6 9-23 16,0-7-12-16,-3 7-5 15,-1 1-1-15,7-3 1 16,1 1-2-16,14-5-4 15,8 0-3-15,13-1-4 16,12-1-2-16,9 4-4 16,-3 4-1-16,-2 0 0 15,-4 6 2-15,-3 4 10 16,0 1 5-16,9 1 9 0,1-5 2 16,3-6-6-16,6-4-5 15,3-6-8-15,7 1-2 16,10-4-3-16,6-2-2 15,2 3 0-15,-1-1-1 16,2 2 0-16,-2 2-1 16,6 1 2-16,0-1 1 15,6 1 2-15,6-2 1 0,5 1 0 16,10 1-2-16,6 3-1 16,-9-1 0-16,9 6-2 15,-9 2 3-15,-6 4 10 16,12 4 4-16,-5-3 9 15,6-2 0-15,5-11-1 16,1 0 0-16,8-5-1 16,2-4 0-16,2 1-7 15,-59-10-2 1,1 0-4-16,75 1-2 0,17-1 1 16,-27-2 0-16,-31 0 1 15,5-1 1-15,-7-3 0 16,1 0-2-16,-8-8-1 15,-1 1-1-15,0-4-2 16,-8-3 0-16,8-1-2 16,-7-4 0-16,5 2-1 15,-3-1 0-15,-1-6 1 16,2 0 0-16,-8-5 1 16,5 2 0-16,-8-1-2 0,2 5 1 15,-3 1-2-15,-1-4 1 16,-3 5 1-16,-2-4 2 15,-4 3 4-15,0 2 0 16,-15-1 0-16,-2 3-4 16,-16-1-2-16,-5 0 0 15,-4-1-2-15,-5-1 1 0,-2 7-1 16,-8 1-1-16,-12 0 2 16,-1 5 0-16,-11-3 4 15,3 1 0-15,0 3 1 16,-6 3 0-16,-8 4-3 15,-5 2-1-15,-7 3 17 16,-5 0 14-16,-10 3 11 16,-6-1 3-16,-4 13-11 15,-7-5-14-15,-9 3-7 16,0-1-1-16,-16-4-3 16,-9-6 0-16,0 4-4 15,-12-1-1-15,-2 3-3 16,12 13-2-16,-21-10 0 15,-5 3-1-15,-9-2 0 16,-14-2 0-16,11 0 0 16,2-2 0-16,0 2 0 0,-8-2 2 15,-3 3 0-15,-9-8 1 16,-4 5 0-16,-3-3-1 16,-7 3 0-16,-3 5-2 15,-9-7-1-15,4 1 0 16,-10 0 0-16,2 1 0 15,8-2 0-15,-11-6 0 16,5 2 1-16,1 2-1 0,-1-3-1 16,2 4 0-16,-2 0 0 15,3-2-1-15,-6 1 1 16,6-1 0-16,11-1 0 16,-14-3 1-16,7 3 0 15,-3-3 0-15,-4 2 0 16,13 0 0-16,-4 0 0 15,0 0-1-15,-2-1 1 16,-9 2-1-16,11-1 0 16,2-1-1-16,-7 1 0 15,8-2 1-15,1-1-1 16,0-4 1-16,5 0 0 16,7-4 0-16,-6 0 0 15,4 1 0-15,3-2-1 16,-4 0 1-16,4-1 1 15,-1 0-1-15,6-1 1 16,4-3 1-16,7-6-1 0,6 2 0 16,0-4-2-16,-2 0 0 15,1 4-1-15,3-9-2 16,-5 1 9-16,3-2 6 16,-1 2 9-16,6 2 6 15,16-4-6-15,-2 1-4 16,9-2-5-16,0 1 0 15,2 4-2-15,10 1 0 0,9 3-2 16,3 0-2-16,11 2-1 16,2 3 1-16,4-2 7 15,9 6-18-15,1 5-70 16,7 5-60-16,8 15 73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20:20:54.8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3793 7124 98 0,'35'32'94'0,"-30"-26"2"16,1 1-1-16,1 4-4 15,-10-3-3-15,9 2 8 16,0-2 3-16,-5-4-3 16,5 0-18-16,-4 2-13 15,1 5-16-15,8-3-8 0,-2 6-12 16,-1-1-4-16,-3 2-6 15,0 5-3-15,10 6-6 16,-7 1-1-16,1-4-2 16,9 3-1-16,-8-8 0 15,6-1 0-15,7 1 1 16,-7-6 3-16,3-2 6 16,3-1 3-16,3-2 2 15,-1 0 0-15,3 1-5 16,2-3-2-16,0-2-2 15,1 5-2-15,3-3-2 16,-2 1 0-16,1-3 1 16,3-3 4-16,2-1 8 15,-3-3 7-15,1-4 12 16,0-1 2-16,-3 2-1 16,4 0-6-16,-1 2-13 15,0 2-7-15,0 2-8 16,2 0-3-16,6 1-2 0,-3-1 0 15,3-2 0-15,-3-3 0 16,1-3 0-16,2-2 0 16,-4-5 0-16,0 1 0 15,1-1 0-15,1 1-1 16,5 3 1-16,5-1 0 16,-3-2-1-16,-6-3 2 15,-1 3-2-15,-10-8 1 16,-3 1-1-16,2 0 0 0,-8 1 0 15,3 9 1-15,-3 4-1 16,-2 3 1-16,-5-4 1 16,-1 2-1-16,-1-2 1 15,-4-4 1-15,0 1-1 16,2 1 0-16,0-3-1 16,3 2-1-16,0-2-1 15,-1 2 1-15,-1 4-1 16,-1 0 0-16,6 5 0 15,-1 1-1-15,-2 0 1 16,4 2-1-16,-6-2 0 16,-3 1 1-16,3 1 0 15,0 3 0-15,-13 6-1 16,-4 1 1-16,-5 10 1 16,-7 1 0-16,-1 2 0 15,4 2 0-15,-8-1 1 0,-1-3 1 16,1 5 0-16,-5-2 0 15,-2 4 0-15,-2 4 0 16,-3 0 1-16,-1-1 1 16,0-3 4-16,-2 2 9 15,-5-3 15-15,-1 1 2 16,-12-5-3-16,-1 1-5 16,-6 1-13-16,-1-5-1 15,-1 2 1-15,0-1-1 0,6-1 1 16,-4-5 2-16,0-1 2 15,1-5 0-15,-9-12-4 16,5 3-2-16,0-9-5 16,4 0-2-16,2-3-1 15,-3-3 0-15,1-3-1 16,-1 0 0-16,4 2 0 16,7 0 1-16,12 4 1 15,3 0 1-15,7-1-1 16,0 1-1-16,12-2-2 15,3-1-1-15,6 2-1 16,5-1-1-16,3 4-3 16,3-1-2-16,4 3-3 15,6 1 0-15,-2-1-1 16,5 0 0-16,9 5 2 0,3 3 1 16,4-3 1-16,9 4 0 15,6-3 1-15,3 2 0 16,10 2 3-16,5 0 0 15,-5 0 1-15,1-2 1 16,-3-1-1-16,-1 0 0 16,7 2 0-16,6 6 0 15,-1-1 1-15,-2 0 0 0,-1-2 1 16,-6-3 0-16,-2-1 0 16,0 0 0-16,-7 0 0 15,5 0 1-15,-3 3 0 16,-4-2 0-16,-8 1 0 15,-11-5 0-15,-5-4 0 16,1 0-1-16,1-2 1 16,3-1 1-16,-1-2 0 15,-2-1 0-15,-1-1 1 16,-1-3-1-16,1-2 1 16,-2-1 0-16,7-2-1 15,0-4-1-15,1-1 1 16,1-1-1-16,-14-5 1 15,7 5 0-15,-5 2-1 16,-3 0-1-16,8 7 0 16,-4 1 1-16,-2 1-1 15,2 3 0-15,-9 0 1 16,1 5-2-16,-6 2 1 0,-1 3-1 16,0 2 0-16,-4-1 0 15,-1 0 0-15,0 2 0 16,-4 1 1-16,1 0 0 15,0 0 1-15,0 0-1 16,0 0 0-16,-11 6 0 16,0 0 0-16,-28 21 0 0,26-16-1 15,1-3 0-15,-6-2 0 16,1 1 0-16,6 3 0 16,-3-2 0-16,6 2 0 15,5-3-1-15,-2-1-3 16,2-2-6-16,5 3-32 15,-7-3-25-15,4-2-75 16,8 4-57-16,0-4 126 16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9T20:46:13.8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3021 4081 557 0,'-2'-44'291'0,"-2"0"-49"16,0 5-72-16,3 1 3 15,-4 11 10-15,5 6-22 16,0 21-67-16,7 17-25 16,-4 38-30-16,-3 19-1 15,-3 61 7-15,-10 21-2 16,2 24-20-16,2 23-24 16,-4-1 42-16,12 9 8 0,-3-7 5 15,2-18 26-15,5-18-30 16,-5-21 5-16,3-23 18 15,-1-8-1-15,-12-28-8 16,11-3-10-16,4-20-21 16,-3-16-6-16,7-21-12 15,-6-15 7-15,-1-15-27 16,2-11-52-16,8-15-72 16,1-14 71-16</inkml:trace>
  <inkml:trace contextRef="#ctx0" brushRef="#br0" timeOffset="2366.67">2982 3953 391 0,'3'-21'296'15,"-1"7"3"-15,-5 14-68 16,2 5-23-16,-5 4-44 15,0 2-15-15,4-3-34 16,2-2-18-16,6 4-25 16,10-4-8-16,3-6 0 15,6-4-3-15,10-10-10 0,4-2-10 16,9 3-18-16,7 8-7 16,7 10-9-16,4 3-3 15,1 5-2-15,6 3 0 16,10 1-1-16,15-2 1 15,36-8 2-15,13-7 0 16,39-9 3-16,7-5 0 16,30-10-1-16,6-6-1 15,24-10 0-15,8-4-1 0,15 1-2 16,19 2 0-16,-4 8-1 16,15 5 0-16,18 4 1 15,-1 1 2-15,21 0 0 16,17 4 2-16,6-2 0 15,12 4 1-15,7 2-3 16,-6-1 0-16,3 2 1 16,4-1 0-16,-1 8 0 15,-8 0 0-15,-4 10-1 16,3 2 0-16,-11-4-1 16,-3 5-1-16,-7 0-1 15,-3 1-1-15,-2 4 3 16,-7-4 1-16,-6-2 3 15,-11 1 2-15,-19 0 1 16,1 0-1-16,-11 3-1 0,-11-8 0 16,-10 0 2-16,-4 0 3 15,-14 2 0-15,-12 0-1 16,-15 0-7-16,-11 3 11 16,-29-6 7-16,2 3 4 15,-35 0 4-15,-13 0-10 16,-26 1-7-16,-23-2-2 15,-12 2 2-15,-17-1 4 16,-13-2 5-16,-6 0 3 0,-13-3-1 16,2-2-1-16,-1 0-5 15,-5-3-1-15,-7-1-1 16,-2-1-2-16,-7 1-1 16,0 2-2-16,1-1-2 15,-2 7-1-15,-3-1-2 16,-2-2 0-16,1 5-3 15,-1-7 0-15,5 5-1 16,3 0-1-16,2 1 1 16,-2 1 0-16,7 0 0 15,-3-2 0-15,-4-1-1 16,3 0 0-16,-4-1 0 16,-1 2 1-16,2 2-1 15,-4 3 0-15,-9-3-1 16,1 0 0-16,5 5-1 15,0 0 0-15,5 2 0 16,3-4 0-16,-3 0 1 0,4-1 0 16,1-2 0-1,4 2 0-15,-2-3 0 0,1-1 0 16,-2 1 0-16,0 0 0 16,2 3 0-16,-1-4 0 15,3 0-1-15,-1 0 1 16,-3-5 0-16,11 3 1 15,-15-2 0-15,-2 0-1 0,-3 3 0 16,-13 0-1-16,0 2 2 16,-2 0-1-16,2-1 2 15,-1 0-1-15,0 0 0 16,0 0 0-16,0 0-2 16,1 0 1-16,0 0 0 15,-1 0 1-15,-1 0 0 16,1 0 1-16,1 0-1 15,0 0-1-15,0 0 0 16,0 0 0-16,0 0 1 16,0 0-1-16,0 0 0 15,0 0-1-15,0 15-1 16,-3 7-1-16,-12 48 1 16,9-17-1-16,-4 22 2 15,1 4 0-15,-2 3 0 16,-6 2 0-16,4 19 0 15,10 7 0-15,-4 3 0 0,7 1 0 16,-2 0 0-16,-3 2 0 16,2 4 0-16,-2 0 0 15,-1 0 0-15,-2 2 0 16,-9-9 0-16,-3-2 1 16,-5-17 0-16,-1-10-1 15,4 4 0-15,4-9 1 16,-1-12-1-16,1-7 0 15,3-17 0-15,-4-1 0 0,5-12 1 16,0-5 0-16,-5-8 1 16,-2-3 2-16,-7-8 4 15,-9 0 2-15,-13-9 1 16,-10 0 0-16,-21-6-2 16,-6-2-1-16,-18-3-3 15,-11-3-1-15,-18 0-2 16,-3 3 0-16,-24 1 0 15,-9 3-1-15,-10-3-1 16,-22-1 0-16,-2 2 0 16,-7 0 0-16,-21 0 0 15,7 2 0-15,-28-7 0 16,-7 5 0-16,-8-3 0 16,-13 5 0-16,0 10 0 15,5 0-1-15,-13 10 1 16,6-1 0-16,-15-6 0 15,-8-1 0-15,2 4 1 0,-10 0-1 16,2 4 0-16,7-7 0 16,-4 0 0-16,2-3 0 15,10-6 0-15,-13 10 1 16,8-2-1-16,5-2 0 16,-8 2 0-16,17-8 0 15,-1 4 0-15,-7 0 1 16,18-3-1-16,-11 4 0 15,8 1-1-15,-1 5 1 0,5 0-1 16,0-3 1-16,9 0 0 16,14 4 1-16,1 5-1 15,11 5 0-15,5-2 0 16,-6-3 0-16,5 1 0 16,7 2 0-16,11 2 0 15,6 2 1-15,22-2-1 16,4-2 0-16,4 3 0 15,21-2 0-15,2 0 0 16,8 0 1-16,19 1-1 16,-3-2 0-16,11 3 0 15,5 1 0-15,11 5 0 16,5-1 0-16,13 0 0 16,6-1 0-16,6-9 1 15,6 6 0-15,12-4-1 0,12-2 1 16,5 0-1-16,7-6 0 15,-2-3 0-15,0-2 0 16,11 5 0-16,-6-2 0 16,17-1-1-16,0 1 0 15,5-1 22-15,9-3-1 16,8 5-57-16,14 3 61 16,14-4-37-16</inkml:trace>
  <inkml:trace contextRef="#ctx0" brushRef="#br0" timeOffset="4494.14">18940 6030 537 0,'-17'0'247'16,"-7"2"-82"-16,4 2 15 15,3-2 13-15,1 1-19 16,5-2-50-16,5 0-21 0,5-1-37 16,1 0-8-16,0 0-8 15,0 0 2-15,0 0 8 16,0 0-2-16,17 4-6 16,36 6-3-16,-22-8-15 15,10-1-4-15,20-1-4 16,8-3-2-16,13-6-4 15,9-1 0-15,5-5 1 16,11 1 0-16,4 0-2 16,2 4-2-16,-6 9-7 15,-4 1-3-15,-2 7-1 16,-12 1-1-16,0-1 0 16,-3-2-1-16,-4-1-1 15,8 0 0-15,3 1-1 16,0 2 0-16,-5 0 0 15,4 0-1-15,1 1 1 16,-5 0-2-16,2 1 1 16,-6 1 1-16,-17-1 0 0,0-2 0 15,-13-7 3-15,-1 5 2 16,-6-3 11-16,-10-2 4 16,0 1 15-16,-5-4 7 15,-3-3-2-15,-8-5 1 16,6-1-5-16,-1-3-6 15,-8-3-1-15,8 3 0 0,-21-6-5 16,-5-2-1-16,0-3-1 16,-8-6-1-16,-1-1-4 15,-5-7-3-15,0-11-6 16,3-6-3-16,2-13-3 16,1-1-1-16,-1-5-1 15,-4-5 2-15,4-12-1 16,2-7-1-16,0 7 0 15,6 3-2-15,1 16 0 16,-4-2 0-16,4-10 0 16,7-1 0-16,1-5 0 15,14 6 0-15,0 0 0 16,-3-4 0-16,2-2 0 16,-2 5 0-16,-2 18-1 15,-4 10 0-15,-2 21 0 16,-6 3 1-16,-3 5-1 15,0 4 1-15,-2 0-1 16,3 2 0-16,-1-1 1 16,-2-1 0-16,-5 4 0 15,-5 3 0-15,-6 3 0 0,-7 3-2 16,-3 6-1-16,-3-1 0 16,-4 1 1-16,-4 5 0 15,-18-5 2-15,-5-1 0 16,-13 0 1-16,-3-4-1 15,2-1 0-15,-2-1 0 0,-6-5 0 16,-4 1 0-16,-7-1 1 16,0-2-1-16,1 0 0 15,0-1 1-15,-8-1-1 16,-9 4 0-16,-2 0 0 16,-6 1-1-16,-6 2 1 15,1-1-1-15,2 8 0 16,-2-3 0-16,9 8 0 15,4 2 0-15,1 2 1 16,12 3-2-16,1-1 1 16,6 3 0-16,1 3-7 15,5 6-22-15,18 5-31 16,-1-1-45-16,11 2 296 16,9 3-163-16</inkml:trace>
  <inkml:trace contextRef="#ctx0" brushRef="#br0" timeOffset="5267.23">20289 3823 315 0,'5'-40'131'0,"10"1"-25"16,-2 4-3-16,1 3 34 15,-1 7 7-15,-1 9-31 16,0 3-16-16,-6 10-28 15,-2 4-6-15,-6 15 2 16,-6 12 4-16,-4 36 17 16,-2 11 4-16,-10 32-5 15,0 11-5-15,-6 26-8 16,1 8-3-16,13 7-10 16,5 11-8-16,3-18-19 15,2-6-10-15,-1 0-7 0,-7-11 8 16,7-17 21-16,-7-4 6 15,-1-19 7-15,3 0-8 16,6 3-13-16,6-5-4 16,-9-19-9-16,3-14-1 15,0-22-6-15,4-9-3 16,14-8-3-16,-9-10 4 0,0-11 14 16,2-6-32-16,-14-14-74 15,1-8 58-15</inkml:trace>
  <inkml:trace contextRef="#ctx0" brushRef="#br0" timeOffset="15182.83">19317 4652 460 0,'-7'-19'321'15,"5"1"-41"-15,4 8-49 16,3 3-35-16,-2 7-84 16,2 6-13-16,0 11-5 15,3 6 7-15,0 18 14 16,0 5-7-16,2 17-22 16,2 1-15-16,0-8-31 15,3-4-13-15,1-17-14 16,1-7-4-16,1-7-2 0,1-3 7 15,1-8-22-15,-5-2-66 16,-3-5 54-16</inkml:trace>
  <inkml:trace contextRef="#ctx0" brushRef="#br0" timeOffset="15559.24">19714 4827 621 0,'2'8'329'15,"8"5"-156"-15,-1 6 5 16,-5 0-22-16,4 11-46 16,-8 2 8-16,-5-2 6 15,1 1 7-15,-1-5-8 16,4-3-9-16,8-5-13 15,-8-4-4-15,2-9-5 16,-7-6 2-16,6-10 2 16,11-5-2-16,-2-11-11 15,10-5-13-15,-12-10-23 16,4-3-11-16,2 0-18 16,-1 2-7-16,2 7-8 15,3 4-2-15,3 8 0 16,6 1-1-16,8 7 9 0,3 2-23 15,13 5-80-15,4 3 23 16,16 6 19-16</inkml:trace>
  <inkml:trace contextRef="#ctx0" brushRef="#br0" timeOffset="15992.45">20654 4542 1109 0,'-6'3'467'0,"-2"3"-297"0,12 2 11 16,4 7-44-16,-3 4-44 15,9 13-28-15,-7 12-10 16,-2 24-4-16,5 2-4 16,-5 6-15-16,4-4-7 15,-4-23-10-15,2-1-2 16,-1-12 3-16,1-2-46 16,5 1 25-16</inkml:trace>
  <inkml:trace contextRef="#ctx0" brushRef="#br0" timeOffset="16396.12">20951 4730 525 0,'8'0'276'0,"-6"3"19"16,0 8-116-16,1 6 60 15,1 16-38-15,-1 8-46 16,0 2-7-16,-3 6-23 16,-1-8-7-16,-1-6-37 15,3-5-20-15,0-10-24 0,4-5-5 16,1-6-6-16,2-4-1 16,-3-8 3-16,6-2-3 15,12-4-7-15,-2-4-3 16,7-7-8-16,-4-2-3 15,-11-2-1-15,10 6 0 16,-7 8-2-16,1 3-1 16,-1 7 2-16,-13 0-1 15,5 9 1-15,0 6 0 16,3 8-1-16,4 5 1 0,-1 5 5 16,-1 3 26-16,-5 8-117 15,-3 3 447-15,2 8-290 16</inkml:trace>
  <inkml:trace contextRef="#ctx0" brushRef="#br0" timeOffset="17041.1">19420 6354 1304 0,'-20'-3'11'16,"1"2"3"-16,-20 2 127 15,-5 16 5-15,2 8 64 16,0 7 11-16,-6 10-81 0,2 3-14 16,3 18-38-16,9 6-11 15,21 5-24-15,10 1-14 16,15-11-24-16,6-7-6 16,11-10-3-16,6-5-1 15,1-12 10-15,-3-7-27 16,4-11-132-16,-6-5 155 15,9-11-56-15</inkml:trace>
  <inkml:trace contextRef="#ctx0" brushRef="#br0" timeOffset="17575.18">19504 6663 994 0,'-14'43'436'0,"-3"13"-216"16,8 9-14-16,-1-1-3 15,4 2-53-15,2-5-52 16,2-4-30-16,2-5-33 16,-1-4-6-16,2-11-12 15,-1-6-4-15,-2-8-1 16,2-13 3-16,-5-12 2 16,5-9 0-16,3-24-4 15,5-7-4-15,5-23-4 16,5-9-2-16,7-21-1 0,6-7 0 15,12 0-2-15,0 11-1 16,0 31-2-16,-1 18-1 16,-3 22 0-16,-3 6 1 15,-3 10 1-15,-6 2 1 16,-12 5 0-16,-3 1 1 16,-12 7 0-16,-4 2 0 15,-17 6 2-15,-4 5 0 16,-12 12-5-16,-7 0 7 15,1 11 43-15,-5-2 20 0,8-6 36 16,9 2 5-16,12-11-23 16,12 1-10-16,7-9-13 15,13 4-2-15,21 0 6 16,-10-8 3-16,11 5-6 16,-9-7-8-16,-12-4-22 15,7 0-12-15,-1-7-10 16,4-1-2-16,0-4 3 15,5-4 1-15,1-2-38 16,5 0 37-16,-3-3-874 16,-1 7 639-16</inkml:trace>
  <inkml:trace contextRef="#ctx0" brushRef="#br0" timeOffset="18263.21">20625 6426 830 0,'-7'-14'389'15,"-7"10"-160"-15,-2 3 7 16,-3 1-61-16,13 10-32 16,2 9-28-16,1 4-23 15,5 19 2-15,-15 9 3 16,-4 23-10-16,-2 14-6 0,-9 5-8 15,6-1-3-15,2-18-9 16,-3-10-6-16,13-13-11 16,2-6-5-16,7-12-8 15,4-4-1-15,-2-12 1 16,0-5 2-16,0-9 5 16,0 1 3-16,1-10 7 15,-2 5-2-15,0 0-10 16,0 0-8-16,0 0-18 15,8-5-4-15,15-5-4 16,34-5 0-16,-19 14-1 16,4-2 0-16,-1 0 1 15,-5 2 0-15,-1-5 2 16,-3 1-1-16,-6-6 0 16,5-3-18-16,-8-1-7 0,-1-2 81 15,0 4-55-15</inkml:trace>
  <inkml:trace contextRef="#ctx0" brushRef="#br0" timeOffset="18576.41">21172 6518 1078 0,'-14'-9'524'15,"13"10"-73"-15,-5 6-312 16,2 3 16-16,10 10-27 16,-10 2-36-16,11 20-31 15,-6 8-10-15,-7 15-1 16,4 6 2-16,-1 1-16 16,4 1-7-16,-5-17-10 15,4 0-5-15,0-9-7 16,0-4 0-16,14-2-1 15,-5-11 14-15,-3-11-41 16,3-10-22-16,-4-17-60 16,7-4-493-16,13-13 434 15</inkml:trace>
  <inkml:trace contextRef="#ctx0" brushRef="#br0" timeOffset="18817.25">21179 6639 1317 0,'-9'-17'525'15,"19"-4"-353"-15,12-3 23 16,23-3-46-16,3 0-37 0,8 8-59 16,-1 2-21-1,-4 16-20-15,-5 3-5 0,-15 7-3 16,-5 3 0-16,-12 1 13 15,-2 3-22-15,-2-1-129 16,-3-1 510-16,-10-1-328 16</inkml:trace>
  <inkml:trace contextRef="#ctx0" brushRef="#br0" timeOffset="19029.41">21260 6925 1089 0,'-14'15'499'0,"14"0"-165"16,0-4-91-16,9-6 36 16,4 2-58-16,9-7-74 15,5-1-30-15,7-8-55 0,0-3-14 16,3-2-26-16,0-4-8 16,0 0 10-16,3 4-10 15,-8-1 21-15,0 4 218 16,8 4-193-16</inkml:trace>
  <inkml:trace contextRef="#ctx0" brushRef="#br0" timeOffset="24067.95">8580 3678 428 0,'-4'-9'293'15,"6"0"-16"-15,4-2-45 16,-1-1-20-16,-1 2-45 16,-2 3-22-16,1 12-46 15,-8 2-14-15,-1 7-10 16,-7 7-1-16,7 16 3 15,-1 12-9-15,7 23-23 16,5 6-12-16,-4 11-20 16,6 13-2-16,-2 14-1 15,2 11 0-15,0 5 1 16,5 0 2-16,6-2 1 16,-11-9 3-16,3-12 5 0,2-9-2 15,-15-9 4-15,6 2 2 16,-3-2 3-16,-4-3-3 15,4-16 4-15,0-3-1 16,-5-5-3-16,-3-4 0 16,-1 0-8-16,-4-4-2 15,-3-11-5-15,2 1 0 16,0-7-3-16,-1-3-2 16,5-3-2-16,-3-6 0 0,4-8-3 15,1-3 1-15,5-9-1 16,1-2-9-16,3-7-34 15,1-4-15-15,-2 5-69 16,0 0-31-16,6-13 102 16</inkml:trace>
  <inkml:trace contextRef="#ctx0" brushRef="#br0" timeOffset="24651.82">9576 3756 665 0,'28'-45'226'15,"-13"3"-186"-15,-3 5 10 0,1 15 40 16,-10 6 37-16,-8 10 42 16,1 11 10-16,-3 10 6 15,5 5-19-15,0 4-45 16,-5 3-17-16,-4 12-30 15,-1 9-14-15,15 28-16 16,-3 9-7-16,3 17-11 16,0 12-3-16,-11 9-2 15,-2-1 2-15,-1-2 4 16,2-5 5-16,0-8 0 16,11 2 1-16,5-11-2 15,-7-13-3-15,-2-2 1 16,-2-2-2-16,4 3 0 15,7 3-1-15,-5-6-2 16,0-3 1-16,-10-4-2 16,6 0-1-16,-3-3-2 0,-5-5-1 15,1-9-2-15,-6-8-1 16,4-8-3-16,5-3-1 16,0-16-5-16,4-6 14 15,2-7-26-15,1-5-21 16,5-3 21-16</inkml:trace>
  <inkml:trace contextRef="#ctx0" brushRef="#br0" timeOffset="25822.77">13435 3704 375 0,'7'-5'242'0,"-12"-3"-20"0,5 6-53 15,-6 1-28-15,5 8-22 16,-3 5-10-16,1 11-7 16,3 11 1-16,0 16-8 15,-3 7-8-15,5 14-20 16,-2 1-12-16,5 10-20 16,3 11-9-16,-5 16-16 15,11 9-5-15,-9 13 51 16,-1 2 5-16,4-4 8 15,-4-3 3-15,5-5-50 16,14 2 4-16,-5-8 15 16,-2-4 3-16,-4-15 2 15,-5-10-7-15,-2-5-14 16,2-6-4-16,-1-7-4 16,-6-9-3-16,1-11-3 15,-2-4-3-15,1-14-1 0,0-1-2 16,0-7 3-16,-2-3-6 15,-2-2-48-15,-1-2-43 16,4-4-119-16,7-2-71 16,10-10 172-16</inkml:trace>
  <inkml:trace contextRef="#ctx0" brushRef="#br0" timeOffset="26407.93">14531 3851 413 0,'0'-18'311'16,"-4"-1"-22"-16,8-5-70 15,2-2-41-15,1-5-60 0,7 2-13 16,-4 6-8-16,0 6-3 15,-5 15-25-15,-5 7-4 16,-8 26-1-16,-8 13 1 16,-4 31 9-16,-3 12-3 15,-2 10-19-15,10 12-10 16,10 8-24-16,4 4-7 0,10 6-7 16,2-3 0-16,-2-6 3 15,2 0 2-15,-4-8 7 16,-2-8 2-16,3-6 13 15,-5-9 5-15,3-7 2 16,0-5 0-16,-2-15-11 16,3-3-6-16,-5-11-7 15,-1-4-2-15,-2-12-3 16,-3 0 1-16,1-9 2 16,1-1-2-16,-6-13-45 15,-1-5-42-15,-3-4-159 16,-10-9 589-16,12 2-312 15</inkml:trace>
  <inkml:trace contextRef="#ctx0" brushRef="#br0" timeOffset="27021.45">13530 3764 361 0,'-7'-12'245'0,"0"2"-5"16,6 1-74-16,-1-2-24 0,-6-3-44 15,6 0-24-15,-4 0-39 16,1 2-13-16,9 6-13 16,-3 1 9-16,-6 3-152 15,7 2 105-15</inkml:trace>
  <inkml:trace contextRef="#ctx0" brushRef="#br0" timeOffset="28054.32">9110 4633 554 0,'-13'-11'397'16,"1"2"-11"-16,-13 0-119 16,-1 4-14-16,-5 5-113 15,-5 2-40-15,5 7-39 16,-1 5-12-16,3 5-18 16,2 0-8-16,7 9-8 15,2-2-2-15,14 5-2 16,5 1 0-16,9 3-2 15,5-3 1-15,3-5-1 16,3-1 0-16,-2-10 1 0,-4 8 3 16,1-8 27-16,-9-3 22 15,0 0 23-15,-6-7 5 16,-8 5-16-16,2 3-19 16,-6-5-23-16,-1 1-9 15,-3-4-11-15,-4-5 3 16,0-1-26-16,4-2-31 15,5-1-138-15,2-3 20 0,7-6 78 16</inkml:trace>
  <inkml:trace contextRef="#ctx0" brushRef="#br0" timeOffset="28502.81">8952 4886 426 0,'16'10'327'16,"3"5"5"-16,-2 11-76 15,0 6-1-15,-4 4-72 16,-4 3-31-16,-2 7-17 16,-4 6-19-16,-1 9-27 15,3-2-7-15,-3 1-32 16,-2-14 4-16,-6-11-1 16,-4-8 1-16,2-12 5 15,-2 1-3-15,3-11-11 16,2-6-5-16,-3-20-12 15,6-3-5-15,1-19-11 0,1-8-3 16,4-19-3 0,-4-15-2-16,10 0-2 0,10 7-1 15,10 19-2-15,11 16-1 16,-15 10 0-16,4 7 0 16,-11 6 1-16,4 1 0 15,14 9-1-15,-12-6 2 0,7 8-1 16,-8 3 0-16,-5 7 0 15,1 12 1-15,-12 10 4 16,-8 0 6-16,-12 10 4 16,-6 0 1-16,-5-2-2 15,-3-3-2-15,-7-8 13 16,3-6-10-16,-2-7-32 16,3 1 220-16,-14-2-167 15</inkml:trace>
  <inkml:trace contextRef="#ctx0" brushRef="#br0" timeOffset="29591.91">13794 4756 579 0,'0'-1'274'0,"0"0"-50"15,1-15-57-15,-5-27 28 16,-8 28-36-16,1 8-53 16,-1 6-8-16,-8 4-5 0,-2 7 3 15,-11 7-9-15,-2 2-3 16,0 4-3-16,6 2-13 15,13-5-27-15,12 8-8 16,13-2-21-16,11-1-7 16,15 7-2-16,0-14 2 15,7 2 3-15,1 1 3 0,-6-5 12 16,-1 4 10-16,-13 2 21 16,-8-2 10-16,-10 1 7 15,-2 2-4-15,-15-7-16 16,-1-1-10-16,-10-8-18 15,-6-3-5-15,7-3 5 16,-2-3-10-16,3-6-58 16,4-4-52-16,5-1 39 15,6 1 6-15</inkml:trace>
  <inkml:trace contextRef="#ctx0" brushRef="#br0" timeOffset="30014.34">14062 4944 768 0,'0'29'381'0,"0"3"-165"0,-1 0 22 16,1 2-79-16,2 0-46 16,3 0-26-16,-2-2-5 15,0 0 3-15,-2-1-7 16,-4-4 4-16,-4-8 5 15,-3-8-9-15,-2-7 6 16,3-7-22-16,-2-9-13 16,-1-15-16-16,-1-9-8 15,4-21-12-15,9 2-4 16,0-17-4-16,12 7-1 0,3 5-3 16,2 3-1-16,13 22-3 15,-4 4 0-15,1 13 0 16,1 7 1-16,1 6 0 15,-3 4 1-15,-2 5 1 16,-2 6 0-16,-8 10 8 16,-5 0 5-16,-12 11 6 15,-10-3 2-15,-16-2-3 16,-2 3-5-16,-7-7 11 16,4 2-4-16,7-5 23 15,2-7 275-15,19-1-238 16</inkml:trace>
  <inkml:trace contextRef="#ctx0" brushRef="#br0" timeOffset="34990.28">4303 4944 496 0,'1'-19'295'16,"-16"9"-15"-16,-3 0-25 16,-9 7-44-16,-7 3-26 15,-10 3-52-15,-8 15-14 0,-8 9-12 16,-4 5 6-16,7 16 6 16,-3-4-8-16,11 5-24 15,7 6-21-15,7-4-23 16,16 3-9-16,13-12-17 15,7-6-7-15,19-3-8 16,5-5-1-16,11-6 1 16,15 3 4-16,4-13-20 15,2-9-36-15,11-3-90 16,-7-10-73-16,7-6 125 16</inkml:trace>
  <inkml:trace contextRef="#ctx0" brushRef="#br0" timeOffset="35313.4">4653 5065 1071 0,'-11'-17'475'0,"-10"13"-220"0,-9 5-39 16,-6 14-47-16,-5 4-41 16,-3 13-55-16,6 4-19 15,11 6-18-15,2-2-7 16,25 5-14-16,5-5-3 15,17-5-3-15,12 0 7 16,5-14 17-16,3-7 7 16,-1-14 9-16,-1-6 3 15,-3-8 13-15,-6-5 3 0,-5-7-3 16,-6-3-7-16,-11-9-23 16,-8-3-8-16,-12-5-7 15,-7-1 3-15,-7 2-30 16,1 8-27-16,9 11-68 15,2 13-45-15,4 12-246 16,4 9 261-16</inkml:trace>
  <inkml:trace contextRef="#ctx0" brushRef="#br0" timeOffset="35910.04">5050 4984 961 0,'-1'-2'378'0,"4"13"-201"0,1 2-35 15,2 7 53-15,-3 5-37 16,-2 2-55-16,-1 8-22 16,-2 6-24-16,-4 3-3 15,2-3-14-15,-1-2-4 16,2-4-11-16,0-10-5 15,2-6-7-15,0-10-2 16,2-9 8-16,1-5 3 0,4-17 1 16,1-4 2-16,2-21-9 15,4-5-3 1,10-8-7-16,6 0-4 0,9-1-7 16,6 9-2-16,-6 14-3 15,-3 18-5-15,-17 22-1 16,-11 8-1-16,-4 16 3 15,-6-2 7-15,3 9 11 16,0 0 5-16,-2-1 10 16,-1 1 3-16,-2-3 4 15,5-1 0-15,7-7-5 16,1-7 0-16,-4-13 12 16,4-6 9-16,-3-15 11 15,8-5 2-15,15-6-16 16,-6-4-11-16,2-1-14 15,1 5-3-15,-9 4 1 0,1 4 2 16,-2 14 4-16,-5 1 1 16,-4 11 0-16,-2 4 0 15,-4 1 1-15,-1 7-1 16,-4 1-4-16,2 5-3 16,2 3-5-16,1-2 1 15,3-5 8-15,2-1-27 16,0-4 261-16,3 2-190 0</inkml:trace>
  <inkml:trace contextRef="#ctx0" brushRef="#br0" timeOffset="36483.43">5817 4882 1097 0,'-6'22'489'15,"-8"7"-288"-15,8 8-20 16,-8-2 37-16,10 7-85 16,4 2-29-16,-7 0-37 15,-4-1-14-15,2 2-27 16,2-4-7-16,2-16-7 16,5-5-1-16,3-20 7 15,5-1 2-15,4-12 4 16,-1-11 2-16,2-18-6 15,0-6-3-15,9-7-4 16,-3 0 0-16,-4 3-5 0,0 3-2 16,-1 16-8-16,1 12-3 15,-3 16-5-15,-6 7-1 16,-3 11 6-16,-3 6 0 16,-3 10 8-16,-3 3 2 15,-2 5 2-15,-1-4 2 0,2-4 2 16,-1-6 1-1,8-9 0-15,3-8 0 0,10-7 4 16,8-4-1-16,-3-14 2 16,-1-4-2-16,3-2-7 15,0-2-1-15,-1-1-3 16,1 0-1-16,-2-3-3 16,2 1-1-16,4 10 15 15,1 6 4-15,-6 14 8 16,-6 6 2-16,-8 6-10 15,-5 8-2-15,-2 4-2 16,-4 2-2-16,6 6-4 16,4-1 5-16,2-7-18 15,3 1-33-15,3-10-86 16,5-2-591-16,-6-6 505 16</inkml:trace>
  <inkml:trace contextRef="#ctx0" brushRef="#br0" timeOffset="36856.78">6542 4899 986 0,'17'-28'491'0,"-5"4"-182"15,-12 13-71-15,-10 7-22 16,-9 15-72-16,-7 15-47 16,-12 10-31-16,-3 8 0 15,-4 3 0-15,5 2 6 0,10-3-9 16,6-2-7-16,14-9-22 15,8-7-9-15,8-14-7 16,5-6 1-16,3-18 3 16,1-9 1-16,5-9 0 15,8-5-4-15,5-4-3 16,-3-2-1-16,4 1 1 16,-11 1 0-16,-5 7-2 15,-5 10-2-15,-9 15-4 16,1 8 0-16,-7 18-1 15,-1 6 1-15,-4 7-1 16,0 2 0-16,0-4-2 16,11-6 1-16,-1-4 4 15,-1-3-37-15,5-5 47 16,-8 0-135-16,3-11 78 16</inkml:trace>
  <inkml:trace contextRef="#ctx0" brushRef="#br0" timeOffset="37203.68">6767 4923 890 0,'12'18'400'15,"-14"10"-45"-15,0 6-181 16,0 1 75-16,-4-2-41 0,3-2-104 16,0-7-27-16,3 1-45 15,-7-6-6-15,14-6-6 16,-5-4 2-16,2-13 18 15,6-6-1-15,1-10-3 16,-2-4-7-16,9-8-10 16,-4-4-2-16,1-3-3 15,10 2 0-15,-1-1 1 16,6 9-3-16,-7 6 12 16,-2 5 1-16,-8 16-6 15,-3 2 2-15,-1 18-15 16,-5 1-2-16,-3 7-1 15,0 4 0-15,-6-1 14 16,10 0-19-16,7-1-13 16,3-4 66-16,7-9-54 15</inkml:trace>
  <inkml:trace contextRef="#ctx0" brushRef="#br0" timeOffset="37701.57">7527 4793 1338 0,'14'-28'532'16,"-14"14"-336"-16,-6 10-47 15,-16 15 44-15,-6 13-75 0,-15 16-61 16,-8 8-12-16,0 13-1 16,6 2 6-16,10-2 2 15,11 3-4-15,8-12-15 16,2-10-9-16,19-8-6 15,1-7-6-15,4-17 3 16,12-3 3-16,1-19 1 16,2-16 7-16,13-18-2 15,-1-12-4-15,-1-13-5 16,7-4-3-16,3-24 0 16,-1-2 2-16,1-34 3 15,-5-10 2-15,-9 0 11 16,-4 2 4-16,-17 48 2 15,-4 18 4-15,-11 48 0 16,-6 6-1-16,3 18-6 16,-6 10-4-16,-3 13-12 15,5 14-3-15,-3 25 2 16,3 20 0-16,-5 65-1 78,8-71 12-78,4-36 12 0,0 1-78 0,-33 246 70 0,9-28-29 16,-1-23 251-16,27-224-181 0</inkml:trace>
  <inkml:trace contextRef="#ctx0" brushRef="#br0" timeOffset="39507.3">10788 4419 505 0,'-23'-8'299'0,"0"17"3"16,-2 3-52-16,1 14-50 16,-5 0-35-16,-2 10-65 15,10 10-9-15,-1 16-14 16,3 14-8-16,19 17-23 16,-14-5-10-16,16-10-16 15,9-9-2-15,2-24 0 16,11-5 0-16,4-23 1 15,9-10 3-15,12-16 1 16,5-13-1-16,1-15-3 16,-4-7-4-16,-6-18-4 15,6-3 7-15,-8-20 20 16,-2-5 12-16,-2 3 16 16,-10 4-3-16,-4 24-22 15,-2 13 1-15,-15 23-3 16,2 14-3-16,-10 23 15 0,-4 13-5 15,-7 24 2-15,-2 7 2 16,-5 24-11-16,6 14-10 16,-1-1-13-16,4 2-6 15,9-18 0-15,3-11 10 16,13-6-15-16,-3-5-38 16,9-7-151-16,-3-8-396 0,0-30 385 15</inkml:trace>
  <inkml:trace contextRef="#ctx0" brushRef="#br0" timeOffset="40130.75">11453 4551 968 0,'1'10'437'0,"-4"21"-173"16,3 11-60-16,6 19 47 15,4 11-82-15,-4 8-74 16,6-3-4-16,3-10-13 16,-9-14-16-16,3-14-28 15,-6-6-7-15,-11-13-5 16,1 0 1-16,-1-8 2 0,-7-8 4 16,5-13 1-16,2-11-3 15,3-18-6-15,-1-16-7 16,12-17-8-16,3-17-1 15,5-17-3-15,8 8-2 16,2 14-4-16,7 15-2 16,11 29-2-16,6 2 1 15,6 22 2-15,-7-2 1 16,-5 6 1-16,-3 16 0 0,-13-4 1 16,1 15 0-16,-17 11 0 15,-13-2 1-15,-14 14 1 16,-12 2 4-16,-14 18 9 15,-6 6 9-15,2 6 19 16,0-6 2-16,11-20 4 16,8-9-4-16,10-14-11 15,13 1-5-15,5-5-4 16,4 2-3-16,8-3 5 16,-2-7 6-16,11 1 7 15,-7-9 2-15,6 0 0 16,-3-2-3-16,2-2-1 15,8 2-3-15,-2-7-6 16,8 2-2-16,4-5-9 16,0-4-4-16,6 5-5 15,-3 0-2-15,-6 3 2 0,-6 2 1 16,-3 3-19-16,2 1 38 16,0 0-326-16,10 7 225 15</inkml:trace>
  <inkml:trace contextRef="#ctx0" brushRef="#br0" timeOffset="40524.28">12303 4494 1525 0,'-21'9'591'0,"3"7"-445"16,6 3-5-16,5 13 15 15,1 8-51-15,-3 17-19 16,-2 6 10-16,-7 7 10 16,-1 3-10-16,1-11-4 15,-2-3-5-15,8-11-20 16,4-5-8-16,8-3-16 16,5 0-13-16,7-4-4 15,5-1-1-15,1-9 2 16,5-5 15-16,-1-8 6 15,3-7 9-15,6-4-5 16,3-2-6-16,9-2-13 16,1 1-10-16,-3-3-5 15,-4 2-6-15,-3 2-5 0,-3 0-1 16,4 0 0-16,-1-2 2 16,-4-2-15-16,0-1-18 15,-8-3 82-15,1 4-2 16,-6-10-25-16</inkml:trace>
  <inkml:trace contextRef="#ctx0" brushRef="#br0" timeOffset="55128.2">6988 669 345 0,'-31'2'806'16,"-1"1"-504"-16,2 3-199 0,-57 8 7 15,82 11-12-15,14 30 36 16,0 11-10-16,2 43-58 16,1 18-7-16,-8 14 7 15,-4 15 11-15,-1-15 10 0,-5-11 3 16,6-17-17-16,2-14-12 15,-1-31-7-15,5-15-9 16,-6-34-18-16,4-17-3 16,3-23-5-16,0-12-1 15,1-28 0-15,8-14-3 16,4-21-6-16,4-13-2 16,3-2-3-16,1 2-1 15,3 23-3-15,2 16 1 0,7 32-1 16,-4 17 0-16,-6 24 2 15,2 14 3-15,-12 20 8 16,-6 13 5-16,-6 16 5 16,-8 7 0-16,-6 4-5 15,-5-1-4-15,0-2 0 16,2-8 15-16,5-11-28 16,5-10 29-16,12-21-22 15</inkml:trace>
  <inkml:trace contextRef="#ctx0" brushRef="#br0" timeOffset="55352.03">7688 849 842 0,'37'-35'424'0,"-41"15"86"15,4 19-282-15,-6 31-24 0,-5 14-1 16,-4 37-119-16,-4 18-13 15,-6 20-6-15,3 9-8 16,7-7-23-16,6-9-11 16,18-23-7-16,4-9 21 15,0-21-39-15,4-10-65 16,-23-19 51-16</inkml:trace>
  <inkml:trace contextRef="#ctx0" brushRef="#br0" timeOffset="55500.21">7369 1591 883 0,'-9'-50'484'16,"9"8"-123"-16,20 20-118 16,9-3-36-16,12 7-110 15,8-2-50-15,16-6-14 16,6 0-3-16,11-4-101 16,-1-3 65-16</inkml:trace>
  <inkml:trace contextRef="#ctx0" brushRef="#br0" timeOffset="55672.75">8262 1113 1239 0,'1'-23'588'0,"-6"22"-239"15,-2 9-87-15,-3 19-63 16,-3 14-53-16,5 20-56 16,-3 7-14-16,0 5-35 0,0 3-17 15,11-8-8-15,-4-8 4 16,6-9 249-16,4-6-389 15,12-8 153-15</inkml:trace>
  <inkml:trace contextRef="#ctx0" brushRef="#br0" timeOffset="55991.04">8565 685 1070 0,'6'-3'472'0,"-6"4"-203"16,9 5-67-16,-2 12-2 16,0 17-67-16,-2 29-79 15,-7 19-5-15,-9 25-5 16,-7 6-11-16,-6 15-16 15,4-1-1-15,1-8-4 16,1-8-3-16,5-13-1 16,-1-9 1-16,1-13-2 15,2-5 13-15,3-23-19 0,0-10-50 16,0-19-398-16,-5-11 312 16</inkml:trace>
  <inkml:trace contextRef="#ctx0" brushRef="#br0" timeOffset="56162.91">8091 1703 947 0,'-14'-14'525'0,"9"2"-150"16,29 4-80-16,13-5-27 15,17-8-75-15,1-9-39 0,3-5-62 16,-8 2-29-16,-4-4-45 16,0 9-2-16,-1 9-35 15,0 0-23-15,5 11-63 16,-8 9-11-16,-10 3 69 15</inkml:trace>
  <inkml:trace contextRef="#ctx0" brushRef="#br0" timeOffset="56960">9000 2007 2207 0,'3'41'15'0,"-3"61"19"16,-1-7-14-16,-7-2 2 16,-4-12 11-16,-3-28 32 15,-2-16 10-15,6-19 16 16,-4-11-10-16,0-25-33 16,6-13-12-16,2-40-24 15,10-22-7-15,14-33-4 16,3-15 0-16,23 4-3 15,10 10-3-15,14 26 2 16,3 22 2-16,-7 28 9 0,1 20 10 16,-10 20 29-16,-1 12 3 15,-16 16 2-15,-13 7 2 16,-25 17-6-16,-13 7 5 16,-34 18 5-16,-11 10-6 15,-21 2-19-15,-19-3-7 16,1-14-10-16,0-12-3 15,17-22-5-15,21-13-8 0,32-21 206 16,17-16-691-16</inkml:trace>
  <inkml:trace contextRef="#ctx0" brushRef="#br0" timeOffset="57571.18">9946 1365 1494 0,'0'11'588'0,"-19"-9"-384"0,0 5-9 16,3-4-9-16,1-3-74 15,8 6-61-15,0-6-16 16,7 0-167-16,4 0 116 16</inkml:trace>
  <inkml:trace contextRef="#ctx0" brushRef="#br0" timeOffset="57727.74">9952 1915 1721 0,'-32'57'660'0,"-1"-31"-500"16,11-4-42-16,16-28 15 16,5-5-74-16,12-12-15 15,8-6 121-15,18-11-111 16</inkml:trace>
  <inkml:trace contextRef="#ctx0" brushRef="#br0" timeOffset="58397.31">10896 761 962 0,'-16'0'370'16,"1"10"-237"-16,-1 21 44 15,5 15-22-15,-2 24-9 16,-4 10-44-16,-11 15-43 16,-2 13-5-16,-16 9-5 15,0 2-11-15,-7 1-13 16,-11-6-4-16,8-13-4 0,0-10 4 16,14-17-22-16,17-15-69 15,14-25-140-15,12-21 132 16</inkml:trace>
  <inkml:trace contextRef="#ctx0" brushRef="#br0" timeOffset="58598.2">11310 669 1054 0,'20'-30'516'16,"-13"20"-268"-16,-25 35-35 15,-14 22 23-15,-21 35-114 16,-13 22-31-16,-24 30-24 15,-6 17-16-15,-9 21-28 16,3-6-5-16,18-11-5 16,20-17 15-16,37-22-49 15,13-10-6-15,33-25 18 16</inkml:trace>
  <inkml:trace contextRef="#ctx0" brushRef="#br0" timeOffset="59076.43">12075 1448 612 0,'-13'-25'311'0,"-7"9"-106"15,-1-2-25-15,-7 12-54 16,-3-2-55-16,4-2-53 15,-1 4-23-15,11 4-106 16,9 2-108-16,6 12 132 0</inkml:trace>
  <inkml:trace contextRef="#ctx0" brushRef="#br0" timeOffset="59598.11">11928 1390 472 0,'46'1'297'16,"-46"-12"-8"-16,-4-5-33 15,5-3-59-15,-4 3-30 16,4 3-42-16,4-1-6 15,-3 4 3-15,-1-2-7 16,-3 2-4-16,0 2-4 0,-5 3-17 16,3 1-10-16,1 3-22 15,3-1-13-15,0 2-24 16,0 0-9-16,3 3-6 16,5 26-2-16,10 81 0 15,-16-22 2-15,-3 19 0 16,1 3 2-16,3-9 2 15,4-11 1-15,8-24-1 16,0-17 0-16,8-28-1 16,2-18 4-16,3-22 5 15,2-17 2-15,-2-26-1 16,3-7-2-16,-5-13-3 16,-4 1-1-16,-6 17-3 15,-4 9-1-15,-5 21-4 16,3 16-2-16,-3 19 1 15,-2 10 0-15,-4 21 2 16,-1 4 1-16,-4 17-1 0,-2 5-1 16,2 9-1-16,0-4-1 15,8-8-1-15,7-11-1 16,8-22 0-16,6-11 1 16,11-13 6-16,5-6 8 15,1-24 23-15,0-6 6 16,-8-19 0-16,-6 0-7 15,-1 10-21-15,-7 4-5 0,-3 12-5 16,0 4 5-16,-6 8-31 16,0 10-23-16,-4 15 17 15,2 9 245-15,3 16-163 16</inkml:trace>
  <inkml:trace contextRef="#ctx0" brushRef="#br0" timeOffset="60045.1">12937 1511 778 0,'-3'-17'375'0,"-4"21"-80"15,-5 10-79-15,6 7 35 16,-1 8-53-16,-1 4-81 16,3 2-8-16,5-5-37 15,1-5-21-15,14-10-26 16,1-7-7-16,9-14-4 0,1-8 1 15,-8-13 2-15,11-6-3 16,-7-2-4-16,2 5-2 16,-2 14 9-16,-10 4 1 15,-3 16 5-15,-6 9 12 16,-3 15 8-16,-2 7 9 16,-5 0 13-16,6-5-6 15,4-3-11-15,2-7-5 16,5-5-16-16,0-3-3 0,-2-10-6 15,4-3-1-15,4-7-2 16,-2-2-1-16,1-2-5 16,2 1-1-16,-2-2-4 15,1-1-1-15,4-1 1 16,1-6-1-16,2-3 17 16,2-3 1-16,-2-2 219 15,-1 3-320-15</inkml:trace>
  <inkml:trace contextRef="#ctx0" brushRef="#br0" timeOffset="60165.21">13628 1766 1812 0,'-17'21'745'0,"10"-6"-515"15,2-12-68-15,5-8-38 0,6-7-43 16,10-17-280-16,7 2 175 15</inkml:trace>
  <inkml:trace contextRef="#ctx0" brushRef="#br0" timeOffset="60642.16">14488 1577 1156 0,'-1'0'463'16,"-4"-2"-304"-16,-11-4 6 15,-19-4 20-15,-17-10-21 16,-6-2-14-16,-9 8-43 15,3 4-12-15,14 10-26 16,12 7-18-16,19 3-34 16,14-1-9-16,20 3-8 15,10-5-2-15,18-8 0 16,11-7 2-16,11-9 0 16,-1 3 2-16,-12-11-2 15,-9 7 7-15,-24 4 21 0,-7 8 12 16,-7 28 35-16,-5 15 3 15,-7 27-5-15,1 5-1 16,-6 17-17-16,-2 6-8 16,-6-5-13-16,2-4-8 15,-8-21-13-15,-1-12 2 16,-2-15 5-16,-6-11-3 16,-2-22-28-16,5-11-7 0,8-24 187 15,9-5-139-15</inkml:trace>
  <inkml:trace contextRef="#ctx0" brushRef="#br0" timeOffset="60946.88">14771 1453 1658 0,'0'7'662'0,"-27"21"-477"15,0 6-37-15,-11 20 9 16,-3 10-83-16,5 15-30 15,1 5-3-15,15-12-17 16,9-5-5-16,16-26-7 16,10-13-3-16,12-16 6 15,6-12 10-15,8-16 24 16,-1-16 9-16,4-14 6 0,-3-6-5 16,-9-9-9-16,-6 2-5 15,-18 2-9-15,-1 3-3 16,-17 14-15-16,-4 3-3 15,-7 14-12-15,-4 4-19 16,3 16 32-16,2 12 129 16,6 14-108-16</inkml:trace>
  <inkml:trace contextRef="#ctx0" brushRef="#br0" timeOffset="61200.24">15189 1588 1827 0,'-20'9'716'0,"-18"17"-541"16,-5 7-17-16,0 11-57 16,-1 1-53-16,12 2-24 15,9 0-11-15,19-13-10 16,13-8-2-16,16-17 3 16,9-10 8-16,2-14 25 15,-5-7 8-15,-7-14 6 16,-7-3-4-16,-9-4-19 15,-3-5 2-15,-3 8-47 16,-2 2-18-16,0 10-10 16,0 10 182-16,2 14-102 15</inkml:trace>
  <inkml:trace contextRef="#ctx0" brushRef="#br0" timeOffset="61605.75">15432 1572 1132 0,'-17'10'546'16,"-3"7"-274"-16,3 4-5 16,-12 10-66-16,6 5-79 15,-4 8-30-15,3-6-21 0,16-5-32 16,6-6-9-16,17-17-13 16,7-4 0-16,8-13 3 15,0-16 5-15,-2-17 3 16,-3-9-5-16,4-9-7 15,0 4-3-15,-2 9-16 16,0 10 6-16,-16 9 34 16,-1 12 5-16,-2 13 19 15,-2 2 0-15,3 24-12 16,1 2 7-16,-3 18 17 16,0 4 4-16,1 19-13 15,-7 6-1-15,-9 12-10 16,-7-2-7-16,-21-9 2 15,-5-2-10-15,-4-13-12 16,4-4-5-16,1-17-4 16,3-9-7-16,-4-22-44 15,-1-11-9-15,7-20 118 0,7-9 4 16,20-8-21-16</inkml:trace>
  <inkml:trace contextRef="#ctx0" brushRef="#br0" timeOffset="61995.1">15898 1118 1266 0,'2'-34'653'16,"1"5"-347"-16,-2 11-5 16,3 5-65-16,-11 17-124 15,-2 11-12-15,-17 31-30 16,-2 18 2-16,-15 32-20 15,-4 10 2-15,9 7 1 16,4-8-10-16,31-10-15 16,10-6-5-16,32-23-8 15,11-6-2-15,16-37-2 16,2-20 0-16,-4-18-1 16,-6-15 2-16,-10-12 5 15,-7-1 4-15,-21 1 9 16,-8 4 2-16,-18 13 1 15,-7 3-2-15,-10 9-12 16,-4 6-7-16,-7 7-11 0,1 8-3 16,5 5-2-16,5 1-2 15,16-2-3-15,8 3-10 16,14-3 17-16,7 1 109 16,8 5-82-16</inkml:trace>
  <inkml:trace contextRef="#ctx0" brushRef="#br0" timeOffset="62163.33">16248 2078 1587 0,'19'5'809'15,"-10"2"-297"-15,-7-8-171 16,-2-6-159-16,-5-10-93 16,2-4-45-16,2-1 100 15,14 5-4-15</inkml:trace>
  <inkml:trace contextRef="#ctx0" brushRef="#br0" timeOffset="62683.25">16935 1587 1512 0,'-14'-1'627'15,"-8"3"-321"-15,-8 13-96 16,-3 4-58-16,-15 17-23 16,-3 9-58-16,4 10-50 15,5-2-11-15,28-7-12 16,20 1-1-16,29-20-20 15,10-4 1-15,21-10-72 0,1-19 61 16</inkml:trace>
  <inkml:trace contextRef="#ctx0" brushRef="#br0" timeOffset="62889.09">17204 1674 1045 0,'-47'27'593'0,"-10"19"-149"0,5 29-187 16,-2 1 49-16,17-2-143 15,9-11-33-15,24-25-52 16,7-10-25-16,20-20-29 16,5-5-9-16,8-18-2 15,0-8 3-15,-4-10-12 16,-4-10-15-16,-7-4-36 16,-5-1-5-16,-7 1-573 15,-9-2 457-15</inkml:trace>
  <inkml:trace contextRef="#ctx0" brushRef="#br0" timeOffset="63315.74">17247 2070 2839 0,'13'2'-1'0,"-2"-4"2"0,17 0 2 16,6-15 5-16,-3-10 2 16,6-10 1-16,-8-10-2 15,1 0-3-15,0 1-1 16,-3 7-3-16,-3 10 0 16,-7 12-3-16,-6 12-1 15,-10 15 32-15,-5 10 12 0,-8 19 19 16,-4 3 3-16,0 4-27 15,1-7-11-15,13-15-16 16,9-10-5-16,16-22-4 16,8-8 0-16,10-13 3 15,-5-1-1-15,-7 6-1 16,-1 11-4-16,-16 13 11 16,-2 10 19-16,-4 15 16 15,-10-2 7-15,-8 0-12 16,7 8-13-16,-4-14-21 15,1-1-12-15,10-2 186 16,-2-8-4-16,11 14-88 16</inkml:trace>
  <inkml:trace contextRef="#ctx0" brushRef="#br0" timeOffset="63592.18">18423 841 1408 0,'13'2'664'0,"1"17"-414"16,5 7-16-16,-3 6 16 16,-10 27-120-16,-7 13 8 0,-20 43-6 15,-15 25-12-15,-23 13-24 16,-10 6-15-16,-13-12-26 15,1-16-15-15,6-18-15 16,9-17-7-16,16-13-25 16,6-10 71-16,19-18-619 15,1-12 426-15</inkml:trace>
  <inkml:trace contextRef="#ctx0" brushRef="#br0" timeOffset="65042.51">19128 1539 1072 0,'4'-22'479'16,"-13"16"-258"-16,-12-2-6 16,-25 26-62-16,-3-1-45 15,-8 10-34-15,1 6-15 16,8-10-15-16,4 1-6 15,25-15-6-15,14-2-12 16,10-10-14-16,14-3-5 0,9 0-7 16,-4 6 1-16,4 10-3 15,-5 9-4-15,-13 20 14 16,-9 6 26-16,-11 16 55 16,-7 2 23-16,-10-6 10 15,2-4-19-15,-1-13-45 16,1-2-17-16,17-4-23 15,1-5-6-15,13-2-7 16,14-3-5-16,15-9-6 16,13-8 0-16,18-20 2 15,12-12 3-15,0-16 8 16,-2-7 2-16,-6-10 4 16,-12-10 6-16,-8-9 11 15,-4 1 10-15,-14-3 15 16,-8 8 4-16,-15 19 2 15,-10 6 2-15,-16 28 3 0,-9 13-2 16,-18 16-8-16,-5 19-6 16,-2 17-18-16,0 6-7 15,18 9-8-15,6-6-5 16,24-5-6-16,7-10-3 16,16-11-5-16,10 2-17 15,8-11-30-15,4-1-16 16,11-6-70-16,2-8-60 15,9-8 133-15</inkml:trace>
  <inkml:trace contextRef="#ctx0" brushRef="#br0" timeOffset="65378.36">20030 1596 745 0,'15'-36'494'0,"-33"24"114"15,-11 3-303-15,-8 16-12 16,-12 11-84-16,-2 10-107 15,0 9-13-15,2 13-35 16,4 7-7-16,15 7-10 16,6-3-6-16,15-13-8 15,9-12-3-15,12-23-1 16,6-6 2-16,14-14 5 16,9-12 1-16,8-23 0 15,6-13-3-15,-7-11 1 16,-3 3 8-16,-12 17 30 15,-10 9 10-15,-17 14 10 0,-6 7-7 16,-12 15-35-16,-2 4-14 16,-6 18-22-16,1 10-5 15,0 9 1-15,5 9-13 16,6-1-27-16,6-7 49 16,10-6-456-16,0-9 338 15</inkml:trace>
  <inkml:trace contextRef="#ctx0" brushRef="#br0" timeOffset="65693.2">20175 1619 1263 0,'-13'3'589'16,"-3"9"-371"-16,11 20 37 16,-8 10-57-16,-1 15-88 15,-1 6-12-15,-12-3-34 16,9-4-13-16,6-12-30 15,6-11-8-15,13-11-4 16,-3-9 1-16,5-12 19 16,7-3 15-16,-2-10 15 15,-1-8 2-15,10-7-15 16,-4-6-15-16,10-15-18 16,7-1-4-16,-4-9-3 15,0 7-3-15,-2 12 1 0,-4 9 0 16,-6 17-19-16,-3 2-19 15,-2 11 36-15,0 1 183 16,4 6-134-16</inkml:trace>
  <inkml:trace contextRef="#ctx0" brushRef="#br0" timeOffset="66030.2">20993 1687 1388 0,'-23'-2'552'0,"-46"7"-366"16,26 9-22-16,-3 13 45 16,0 8-65-16,7 7-46 15,12 9-15-15,12-6-39 16,5-9-15-16,19-4-24 16,7-11-2-16,8-11 9 15,12 0-5-15,-2-15 34 0,-3-11 256 16,2-6-220-16</inkml:trace>
  <inkml:trace contextRef="#ctx0" brushRef="#br0" timeOffset="66446.16">21011 1708 2172 0,'0'47'600'16,"-3"35"-385"-16,3-27-181 15,10-12-8-15,6-22-7 16,6-12 4-16,1-19 4 15,3-16-1-15,4-27-1 16,4-10-6-16,9-15-10 16,-2 3-2-16,-2 7-7 15,-1 13 11-15,-12 24 26 16,-6 12 8-16,-10 24 16 16,-8 7-6-16,-6 22-14 15,-2 12-7-15,-1 15 0 0,0 6-5 16,7 3-10-16,1-9-1 15,10-10 1-15,1-6-6 16,3-9 113-16,2 2-1 16,-7 11-70-16</inkml:trace>
  <inkml:trace contextRef="#ctx0" brushRef="#br0" timeOffset="70291.43">17712 2299 528 0,'12'-8'237'0,"-10"1"-81"15,-5 1-57-15,6 9 32 16,-2 4-31-16,9 10-32 16,0 8 17-16,-8 8 12 15,-5 8 4-15,-10 7 8 16,-4 2-8-16,-9-1-18 15,-4-3-8-15,0-4-11 16,-1 0-7-16,9-7-7 16,6-4-5-16,8-8-10 15,3-5-6-15,6-8-10 16,4-1-1-16,4-7 1 16,5-2 4-16,4-5 8 15,4-2 1-15,6 0-4 0,2 1-3 16,3-4-7-16,8 2-3 15,5-6-4-15,6-2-2 16,14 0-3-16,-2-2-1 16,19 5-1-16,1-1-2 15,15 4-1-15,0 2 0 16,20 0 1-16,5 2 0 16,8 0 1-16,8-2 0 15,-9 3 1-15,6 1 0 0,-10-4 0 16,6 4 0-16,-1 0-1 15,0-1 1-15,7 4 0 16,1-1-2-16,-1 0 1 16,-6 0 0-16,0 3-1 15,-4 3 1-15,-6-1-1 16,-1 1 0-16,1-2 0 16,-6 2 0-16,-2-1 0 15,-3-1 0-15,-11 3 0 16,-2-3 0-16,-5 3-1 15,-1 2 1-15,-11 1-1 16,-7-1 0-16,-15 0 1 16,-11-3 1-16,-10-1 0 15,-6 1 0-15,-9-2 6 16,-1-2 9-16,-13 1 13 16,2 0 6-16,-3-1 8 15,-6 1 5-15,2-2 19 0,-5-1 3 16,-1 1-2-16,-1 0-9 15,2 0-29-15,0-5-7 16,0-10-11-16,2-32-3 16,6 22-4-16,8-2 0 15,-6-13-2-15,6-2-1 16,-8-8-1-16,0 3-2 16,0 12 0-16,-7 4-1 15,9 15 0-15,-10 1 1 0,5 8-1 16,4 2 1-16,-12 4-4 15,3 5-2-15,-1 10-3 16,-8 5 0-16,10 13 3 16,-4-2 1-16,-2 7 3 15,0-1 0-15,-12-4 1 16,4 2 0-16,-7-11 2 16,1 3-1-16,-2-4 0 15,-2-3 1-15,0-2-1 16,-1-6-1-16,8 3 1 15,-1-5-1-15,2 3 0 16,2-1 2-16,-5-3-1 16,0 0 0-16,-4-3 1 15,-3-1 0-15,-5-1 0 16,1-1 0-16,-4 0-1 16,-2-1 0-16,-3 0 0 0,-7 0-1 15,-6 0 0-15,-4 0 0 16,-7 0 1-16,0 0 0 15,-13 1-1-15,8 2 0 16,-7-2 0-16,-5 2 0 16,-4-1 1-16,-13 0-1 15,5 2 0-15,-4-2 0 16,-3 0 0-16,1-1 0 16,-13 1 0-16,9 0 0 15,2 2 0-15,0 0 0 0,1 4 0 16,-8 2 0-16,9-1 0 15,-6 1 0-15,2-1 0 16,1-2 0-16,1-3 0 16,11-1 0-16,-1-3 0 15,5 1 0-15,-9 4 0 16,-5 1-1-16,17 6 0 16,-6 0 0-16,0 0 1 15,2 2-1-15,-6 0 0 16,12 0 1-16,17 1-2 15,-2-7 1-15,0-4 0 16,-5-2 0-16,-6 3-1 16,5 4 0-16,8 7 0 15,2 6-1-15,12-3 1 0,-1-1 0 16,12-5 2-16,5-6 0 16,-2-7 0-16,8-1 1 15,1-3-1-15,2 0 1 16,3-1 0-16,-4 2-1 15,-4-4 0-15,-2-1 0 16,4 7-1-16,3-8 1 16,8-8 0-16,3-2 0 15,1-16 0-15,7 1 0 0,4-4 0 16,4 1-1-16,5 5 0 16,0 1 0-16,2 5 0 15,2 1 1-15,-2-4-1 16,5 0 1-16,2-4-1 15,3-5 1-15,2-6 0 16,0-5 0-16,3 1-1 16,-2 0 0-16,-3 11 0 15,-2 10 0-15,-14 9 1 16,3 6 0-16,-7 9 0 16,0 2-3-16,2 4-4 15,-3-3-3-15,0 0 0 16,0 18 2-16,3 44 3 15,-8-19 1-15,0 12-1 16,-5-2 2-16,-7-4 0 16,2-3 1-16,2-5 1 15,2-4 0-15,6-3 0 16,-1-2 0-16,4-3 1 0,1 0 0 16,0 2 0-16,-2-5 1 15,2-5-1-15,1-3 1 16,0-11-1-16,4 2 0 15,3-7 0-15,4-2 1 16,9 0 0-16,2-7 1 0,9 1-2 16,2-5 0-1,1 0 0-15,8 2 0 0,5-1 0 16,9 1-1-16,17-3 1 16,9 0 0-16,9-3 0 15,6 2 0-15,10-1 0 16,1-2 0-16,15 1 0 15,6 1 0-15,7 5-1 16,12 3-1-16,-2 4 2 16,-6 2 0-16,10-2-1 15,-19 1 1-15,3-1 0 16,-2 2 1-16,-4 0-1 16,10 0 1-16,-6 1 0 15,4 0 0-15,-5 1-1 16,-6 4 0-16,-5 0 0 15,0 3 0-15,-9 2 1 16,3 0-1-16,-2-2 1 0,-7-3 0 16,1 1 0-16,-43-4 1 31,-32-2-1-31,1 1 0 0,76 4 0 0,-6-1-1 16,-23 1 0-16,-30-2 0 15,1-1 0-15,1 0 1 16,-5-3 0-16,-3-1-1 15,-12 1 1-15,-2 0 0 16,-1-2-1-16,-2 2 1 0,-7-3 0 16,-8-1 2-16,-6-4 4 15,-7-3 3-15,-1-2 5 16,0-2 1-16,-10-1-1 16,6 1-2-16,-3-2-5 15,-5 0 0-15,12 0-3 16,-2-1 0-16,4 1 1 15,7-1-2-15,-6-2 0 16,-2-4 0-16,2-1-1 16,-6-1 0-16,-4 0-2 15,3 7 1-15,2 5-2 16,3 6 1-16,3 6-1 16,-1 1 0-16,3 5 19 15,-3-4-19-15,0 0-22 16,0 0 6-16,0 20 215 15,-2 39-155-15</inkml:trace>
  <inkml:trace contextRef="#ctx0" brushRef="#br0" timeOffset="91265.08">17744 2475 550 0,'2'-23'219'0,"-5"13"-101"0,-7 0-43 16,3-1 3-16,2 4 21 15,-5-3-9-15,5 0-1 16,-2 6-12-16,4 2-21 15,-1 11-24-15,-3 11-4 16,0 18-6-16,-8 3 3 16,-4 11 1-16,-1 3-4 0,-5 5-9 15,7 9-4-15,2 6-4 16,4-2-2-16,6-12 1 16,2-6 0-16,2-20 0 15,-1-8 3-15,3-8 7 16,-2-8 5-16,0-9 27 15,3-2 10-15,10-11 1 16,9 2-5-16,20-1-27 16,1-3-11-16,11 4-8 15,9 7-1-15,2-1-2 16,7 3 0-16,1 0-2 16,-2-2 0-16,19 3-1 15,8-4 0-15,14-6 0 16,12-4 0-16,12-5 0 15,12 1-1-15,18 1 1 16,5 0 0-16,-7-6 1 16,1 5 0-16,-6 14 1 15,-9 6-2-15,-1 17 0 0,-6 5 0 16,-8-4 1-16,-4-3 0 16,-5 1 0-16,-6-3 0 15,-8-7 1-15,-2-3 2 16,-15-10 1-16,-6-6 1 15,-12 5-2-15,-5 5-1 16,-19 0-1-16,-17 2-1 16,-10-2 2-16,-5 0 1 15,-9 0 2-15,11-3 2 0,-2-3 0 16,0-7-2-16,15 1-2 16,1-4-1-16,5-6-1 15,1 4 0-15,-5 1 0 16,1 4 0-16,-11 4-2 15,-1 3 0-15,-10 2-1 16,-3 3-1-16,7 10 1 16,-4-6-1-16,14 6 2 15,4 2-1-15,2-5 0 16,4 2 1-16,-10-7 1 16,2-4 2-16,-7-16 3 15,-1-5 1-15,-3-10 3 16,-5-6 1-16,1-5 0 15,-3-6 1-15,8-4-3 16,8-2-1-16,8-9-2 0,8-6-2 16,6-7-3-16,2-2-1 15,-2 14-1-15,-3 16-2 16,-14 25-8-16,-12 10-2 16,-14 16-8-16,-7 4 1 15,-5 16 5-15,-7 6 2 16,-4 21 7-16,-4 10 1 15,-10 17 2-15,-1 6-1 16,-3-2 2-16,4-5 0 0,13-8 2 16,2-3 0-16,6-4 2 15,-2-1 0-15,-2-10-1 16,-1-10 1-16,1-12 1 16,1-3 22-16,-11-14 30 15,-2-3 8-15,-18-11 9 16,-9-17-18-16,-17-19-24 15,-5-14-7-15,-10-15-7 16,-3 2-2-16,-5 10-8 16,-10 15-6-16,-12 20-10 15,-15 10-5-15,-29 13 1 16,0 1-3-16,-43 5-14 16,0 4-16-16,-11 2-63 15,-13 1 561-15,12 8-359 16</inkml:trace>
  <inkml:trace contextRef="#ctx0" brushRef="#br0" timeOffset="98780.15">15364 4698 744 0,'4'-27'357'16,"1"10"-118"-16,-4 5-16 16,-2 10-84-16,5 10-11 0,-4 19-26 15,-10 16-14-15,9 26 23 16,-5 2-11-16,-5 7-27 16,11-4-15-16,0-13-19 15,1-1-7-15,14-9 3 16,-8-6 8-16,-1-11 25 15,8-6 12-15,-4-20 20 16,0-3 5-16,2-15-7 16,-4-11-8-16,3-14-27 15,6-9-17-15,8-11-23 16,5-1-8-16,8-3-4 16,1 4-20-16,3 4-71 15,5 4-53-15,5 7-146 16,-6 0-75-16,10 9 221 15</inkml:trace>
  <inkml:trace contextRef="#ctx0" brushRef="#br0" timeOffset="99000.7">16012 4667 473 0,'0'-2'404'15,"-1"3"64"-15,-5 4-76 16,-8 13-110-16,-2 10-63 16,-5 19-38-16,-5 6-23 15,-6 7-43-15,5 4-21 16,7-7-38-16,-1-4-15 15,21-8-23-15,1-8-5 16,9-7-7-16,10-3-1 0,-2-5 0 16,4-7 0-16,1-6 13 15,-1-7-24-15,6-7-120 16,-1-5-34-16,-4-9 123 16,1-4-33-16</inkml:trace>
  <inkml:trace contextRef="#ctx0" brushRef="#br0" timeOffset="99190.3">16131 4931 589 0,'-12'-6'401'16,"-4"6"-19"-16,-6 0-150 16,-3 4-42-16,-10 4-103 15,0 0-34-15,-4 2-33 16,-3-6-6-16,3 0 11 15,1-3-33-15,7-5 245 16,16 8-178-16</inkml:trace>
  <inkml:trace contextRef="#ctx0" brushRef="#br0" timeOffset="99709.81">16217 4998 589 0,'1'26'391'0,"-8"6"65"16,-9-5-121-16,-3-3-42 16,1-7-60-16,4 0-87 15,4-2-18-15,5-6-33 16,3-2-10-16,2-7-26 16,3-7-15-16,7-7-22 15,4-7-5-15,15-9-15 16,3-4-19-16,10-4-50 15,11 3-30-15,3 0-66 16,3-1-9-16,6-5 36 16,1 0 27-16,1-4 72 15,-9 3 69-15,-11 18 44 16,-21 4 57-16,-21 23 38 16,-16 6-32-16,-33 19-10 15,-4 6-42-15,-18 8-23 16,7 3-5-16,18-13-18 15,11-5-12-15,26-12-18 16,16-4-5-16,18-7-5 0,7 0 2 16,13 0-1-16,-6-3 0 15,2 3-5-15,-8-2-1 16,-19 4 6-16,-8 1 1 16,-17 7 18-16,-10 6 8 15,-14 4 1-15,-6 3 2 16,-6-1-11-16,5 0-6 0,5-5-5 15,8-3 4-15,10-10-15 16,5-7-22-16,10-9-87 16,8-9-22-16,8-4 71 15</inkml:trace>
  <inkml:trace contextRef="#ctx0" brushRef="#br0" timeOffset="99876.4">16887 4863 1209 0,'5'3'545'0,"0"17"-284"16,-4 4-21-16,-10 4-59 16,-6 3-66-16,2 2-58 15,-2-2-21-15,11 1-4 16,1-4 9-16,3-8-67 16,15-3 385-16,8-11-285 15</inkml:trace>
  <inkml:trace contextRef="#ctx0" brushRef="#br0" timeOffset="100243.03">16993 4777 1389 0,'-7'-64'602'15,"6"10"-391"-15,1 9-13 16,5 18-154-16,4 4-27 16,5 5-27-16,4 0-40 15,11 2-124-15,2 3-79 16,11 9-70-16,1 6 34 0,-18 11 114 15,-4 8 96-15,-18 11 194 16,-13 10 63-16,-12 20 103 16,-8 3 16-16,-10 11-38 15,3-9-33-15,11-9-55 16,6-11-32-16,17-15-58 16,9-6-14-16,13-12-10 15,4-5 5-15,4-6 18 16,-2-3-3-16,-3-11-20 15,-3-2-8-15,-8-11-24 16,-8-8-7-16,-1-6 4 16,-2-9-15-16,-3-10-45 15,6 3-28-15,-3-2-97 16,13 9-79-16,5 13-176 16,5 7 254-16</inkml:trace>
  <inkml:trace contextRef="#ctx0" brushRef="#br0" timeOffset="100532.08">17378 4611 652 0,'1'26'471'15,"-15"27"16"-15,1 15-52 16,-5 13-108-16,-6-6-76 16,14-11-71-16,-3-12-39 15,11-18-67-15,1-3-18 16,3-16-29-16,10-3-3 0,8-15 1 16,7-10 1-16,8-15 2 15,-6-10-2-15,4-18-3 16,6 5-1-16,6-15-1 15,5 3-7-15,-2 17-3 16,-8 2 4-16,-16 26-3 16,-3 14 6-16,-11 9 16 15,1 10 2-15,-8 10 6 16,6 2-1-16,-1 7-16 16,-3 0-5-16,10-7-6 15,2 8 17-15,8-1 100 16,13 4-2-16,9 14-63 15</inkml:trace>
  <inkml:trace contextRef="#ctx0" brushRef="#br0" timeOffset="123573.13">414 4340 779 0,'11'-6'345'0,"0"-3"-147"15,3 9-35-15,0-4-8 16,1 5-40-16,6 24-53 16,-6 8-11-16,4 34-3 15,-4 11 7-15,-6 22 14 16,-2 5 4-16,0 9-4 16,-2-1 0-16,-16-17-13 15,9-3-9-15,-12-23-4 16,7-8-11-16,6-20 0 15,-12-17 2-15,-1-22 11 0,-2-11 1 16,1-29-9-16,-3-16-5 16,2-37-18-16,-3-19-4 15,9-24-4-15,10 4-6 16,20 23-9-16,8 19-4 16,13 35-6-16,-3 9 2 15,5 12 6-15,5 7 1 16,0-5 6-16,5 4 1 0,-2 4 3 15,-3-1 0-15,-6 19-4 16,-7 6 0-16,-14 30 0 16,-12 12 2-16,-17 24 7 15,-15 10 8-15,-17 8 12 16,-1 6 7-16,-4-9 19 16,9-9 3-16,16-22-5 15,6-17-6-15,23-21-23 16,9-8-5-16,17-19-2 15,14-10 0-15,10-21 8 16,5-7 7-16,-1-4 6 16,-11 0 7-16,-27 11 19 15,-6 8 14-15,-21 13 25 16,-8 12 0-16,-7 20-17 16,-5 13-20-16,-12 7-34 15,6 11-6-15,10-5-12 16,3-4-4-16,21-2-6 15,6-4 9-15,16-2-30 0,2-4-5 16,3 0 154-16,2 1-1004 16,5 2 702-16</inkml:trace>
  <inkml:trace contextRef="#ctx0" brushRef="#br0" timeOffset="123982.93">1384 4783 1432 0,'-19'17'643'16,"-7"4"-361"-16,-2 5-117 16,1 5 19-16,4 2-115 15,4-4-13-15,12 0-40 16,7-3-9-16,8-12-3 16,4-4 0-16,6-11 3 15,0-8 4-15,0-5 3 16,1-2 0-16,-3-1 0 15,1 1-2-15,2-6 0 16,0 2 7-16,1-2 19 16,-2 9 6-16,-11 13 7 15,-3 8-3-15,-18 24-9 16,-13 7 0-16,-18 28 4 16,2 13 0-16,-2 8-3 15,9 1-5-15,17-17-13 16,2-14-5-16,25-20-8 0,9-15-2 15,3-14-2 1,2-9 2-16,0-19 1 0,-3-5 8 16,7-23-23-16,1 1 1 15,-1-18 43-15,0 2 110 16,12 7-92-16</inkml:trace>
  <inkml:trace contextRef="#ctx0" brushRef="#br0" timeOffset="124183.04">1656 4882 1609 0,'-18'9'665'0,"2"9"-405"16,1 5-75-16,-6 6-24 15,2 10-60-15,-5 13-44 16,-2 9-22-16,-1 8-12 16,-8-4 0-16,10-7-4 15,9-10-3-15,16-18-15 16,17-7-1-16,7-23 11 15,7-6-3-15,14-23-363 16,5-18 271-16</inkml:trace>
  <inkml:trace contextRef="#ctx0" brushRef="#br0" timeOffset="124622.29">1850 4935 1548 0,'-34'24'728'0,"-2"9"-354"16,-1 6-126-16,2-2-45 15,12 2-120-15,-1-4-31 16,18-10-46-16,8 1-6 16,14-8-8-16,3-7 8 15,1-9-26-15,3-5-20 16,3-8-66-16,3-4-43 0,9-3-72 16,0-3-29-1,-5-1 42-15,-3 1 34 0,-9 5 96 16,-14 2 106-16,-14 5 107 15,-8 3 41-15,-19 4 62 16,3 2-38-16,4 2-61 16,0 1-36-16,11-3-54 15,5 0-19-15,14-7-25 16,8-5-7-16,21-2-10 16,3-6 0-16,7-2 4 15,8 5 2-15,-15 2 2 16,2 10 5-16,-20 5 7 15,-5 10 6-15,-6 12 14 16,-13 1 10-16,2 13 12 16,-11-4 2-16,1 4-4 15,1-3-10-15,0-4-16 16,9 1 25-16,-1-16 11 0,6-2 186 16,-2-20-160-16</inkml:trace>
  <inkml:trace contextRef="#ctx0" brushRef="#br0" timeOffset="124906.2">2218 4580 1246 0,'-1'-24'609'0,"-8"20"-95"16,-3 2-451-16,1 16 1 16,0 9-52-16,7 18-30 15,4 16-11-15,-5 12-10 16,1 4-13-16,-8 6-45 15,-7-3 7-15,-2-10 16 16,3-4 12-16,8-18 87 16,1-13 27-16,16-15 46 15,8-11 41-15,7-11 35 16,9-7 7-16,-2-4-39 16,-7 2-32-16,-1-5-65 15,4 3-2-15,-2-4 75 16,4 2 149-16,-12 13-168 15</inkml:trace>
  <inkml:trace contextRef="#ctx0" brushRef="#br0" timeOffset="125505.31">624 5457 1508 0,'-18'-5'634'0,"6"9"-393"16,2 8-3-16,4 19-101 15,-1 4-16-15,0 29 3 16,0 10 6-16,-1 15 13 0,-6 2-2 16,7 0-28-16,-11-3-16 15,5-6-34-15,18 1-14 16,1-16-24-16,12-7-8 16,4-18-7-16,-9-12-2 15,-1-13 0-15,-1-5 0 16,16-5 4-16,-2-6 3 15,9-3 4-15,1-3 4 16,-8-11-1-16,-4 3-3 0,8-1-6 16,2 1-4-16,3-3-6 15,12 5 1-15,-6-3-11 16,-5 0-18-16,-7-5 17 16,-10-6 41-16,1-8-26 15</inkml:trace>
  <inkml:trace contextRef="#ctx0" brushRef="#br0" timeOffset="125701.6">1232 6044 2051 0,'5'9'783'0,"-2"4"-609"15,-3 1 41-15,-4 8-125 16,-2 4-22-16,-1 6-52 15,0 4-8-15,3-3 9 16,2-1-8-16,0-4 163 16,2 1-1-16,5 2-94 0</inkml:trace>
  <inkml:trace contextRef="#ctx0" brushRef="#br0" timeOffset="125838.21">1254 5956 1589 0,'-6'-21'536'0,"5"1"-491"16,-1-3 116-16,2 3-112 15</inkml:trace>
  <inkml:trace contextRef="#ctx0" brushRef="#br0" timeOffset="126464.61">1411 5946 1305 0,'14'27'563'0,"-7"9"-308"15,-6-1 7-15,-1 0-64 16,1 3-50-16,-3-3-61 15,-2-4-18-15,6-6-19 0,1-3-8 16,8-9-16-16,-1-4-6 16,3-14-6-16,-7-11 1 15,-5-18-2-15,9-3-2 16,-10-12-5-16,18 0-1 16,-4-2-2-16,1 4-1 15,12 12 1-15,-24-6 0 16,13 26 2-16,-6 0 0 0,-5 10 1 15,13 14 2-15,-8 4 9 16,0 7 6-16,-7 7 5 16,-2 2 0-16,3 3-7 15,-2-2-6-15,4-4-8 16,3-4-3-16,6-7-4 16,4-7 0-16,3-8-2 15,3-7 0-15,6-13 2 16,3-3 1-16,7-8 4 15,-6-1 15-15,-2 1 18 16,-12-2 10-16,-12 5 20 16,3 6-3-16,-19 0 4 15,-2 8 2-15,-6 8-7 16,-16 6-4-16,-4 16-10 16,0 5-4-16,3 9-5 15,7 3-2-15,18 0-8 0,7 2-9 16,16-5-6-16,5-1-6 15,15-6-6-15,-2-8 0 16,7-10-3-16,-1-1 2 16,-4-6-9-16,5-5 21 15,7-3-13-15</inkml:trace>
  <inkml:trace contextRef="#ctx0" brushRef="#br0" timeOffset="163013.81">2962 6388 932 0,'-17'-52'369'0,"-1"12"-233"15,5 10-25-15,10 11 23 16,6 15 15-16,-3 2-34 15,0 6-40-15,0-4-26 16,0 21-37-16,5 61 4 0,2 18 2 16,-12 22-2-16,-5 43-6 15,-7 10-1 1,-2 20-1-16,5-8-1 0,8-16-1 16,6-6 1-16,3-32-2 15,-3-44-1 1,0-44 8-16,0 0 16 0,-6 110 27 15,-8-15 11-15,-1-24 3 16,4-66-13-16,11-22-25 16,6-8-9-16,16-15-14 15,7-6-3-15,16-5-5 16,11 2 0-16,19 7-1 16,7 6-1-16,29 10 1 15,6 2 0-15,24 7 1 16,22 4 0-16,22 3 0 15,28 6 0-15,24 1 0 16,13 3-1-16,19 6 1 0,2 0-1 16,10 8 0-16,-11-1-1 15,-7 1 0-15,-12-2 2 16,-21-2 0-16,-7-3 1 16,-18-3 1-16,-4-8 1 15,-20-10 2-15,3-8-1 16,-12-12 1-16,-10-4-1 15,-7-10-2-15,-12 0 1 0,-18-14 0 16,-3 4 0-16,-22-12 1 16,-11-5 1-16,-13-4 2 15,-16-15 1-15,-20-3 28 16,-12-4 20-16,-26-21 28 16,-3-6 4-16,-9-37-14 15,-1-19-19-15,11-51-29 16,0-23-6-16,12-36-14 15,2-14-4-15,8-10-1 16,-1-1-1-16,-7 24 0 16,6 20-2-16,-14 50 0 15,3 31 2-15,-9 42-23 16,-4 21-20-16,-2 28-54 16,-8 9-27-16,4 25-10 15,-3 7-81-15,-1 17 155 16</inkml:trace>
  <inkml:trace contextRef="#ctx0" brushRef="#br0" timeOffset="164217.47">3959 6574 188 0,'0'0'140'16,"3"7"51"-16,-3 9 6 15,-5 14 24-15,-1 8-26 16,1 22-52-16,-4 9-17 16,7 25-27-16,-8 13 2 15,1 38 7-15,-5 2-4 0,4 6-9 16,-3-1-12-16,-2-27-19 15,4-9-7-15,-2-22-8 16,-3-17-3-16,6-22-9 16,5-12-4-16,0-22-4 15,5-13-6-15,1-26-6 16,0-19-2-16,7-32-3 16,6-21-3-16,9-28-1 15,7-1-4-15,10 14-6 16,-2 11-3-16,3 41-2 15,-9 12 1-15,-3 26 0 16,-4 15 1-16,-4 17-1 16,-3 10 1-16,-6 17 4 15,0 9 0-15,-2 16 5 16,2 9 7-16,6 3 5 0,5-6 0 16,20-22-2-16,5-14-2 15,18-31-1-15,5-14 7 16,0-28 5-16,6-9 2 15,-7-20-1-15,-1-2 7 16,-22 2 14-16,-12 2 7 16,-30 14 23-16,-15 8 2 15,-22 15-5-15,-14 13-8 16,-12 25-19-16,-8 11-11 0,5 21-8 16,4 3 0-16,16 6-4 15,7-2-5-15,20-8-10 16,12-4-4-16,20-8-3 15,13-5 2-15,18-4-8 16,5-6-44-16,11-13-89 16,10-1-66-16,5-11-199 15,4-1 254-15</inkml:trace>
  <inkml:trace contextRef="#ctx0" brushRef="#br0" timeOffset="164490.6">5265 7522 743 0,'-6'-19'408'16,"-12"9"-145"-16,-8 18-17 16,-13 6-3-16,-1 16-65 15,2 6-17-15,-2 14-50 0,3 2-19 16,8 6-23 0,0-6-8-16,14-8-12 0,11-1-4 15,9-15-7-15,4-5-1 16,8-12 17-16,0-10 6 15,6-3 3-15,5-7-5 16,-7-13-22-16,1-3-10 16,-4-7-11-16,-2 4-3 15,0-1 13-15,-6 4-17 0,-4 3-57 16,-3-2 18-16,-2 10-1 16</inkml:trace>
  <inkml:trace contextRef="#ctx0" brushRef="#br0" timeOffset="165074.73">3842 7914 982 0,'-13'-17'366'0,"15"-17"-277"16,20-4-29-16,24-34 75 16,19 2 9-16,18-15 4 15,13 3-18-15,20 20-75 16,-5 4-25-16,-9 25-17 16,-18 14 0-16,-33 23-5 0,-20 10 1 15,-35 30 6-15,-27 8 0 16,-42 30 1-16,-27 15-6 15,-38 13 9-15,-7 3 24 16,14-20 34-16,8-20 10 16,59-39-9-16,38-24-28 15,59-34-39-15,43-18-8 0,47-31-7 16,25-7 1-16,27-16 2 16,13 3 3-16,-5 21 5 15,-23 10 1-15,-54 38 0 16,-39 17-2-16,-56 25 11 15,-24 20 3-15,-41 31 1 16,-16 12 9-16,-26 10 18 16,-2-3 9-16,21-22 8 15,18-14-9-15,42-27-33 16,16-13-10-16,27-17-9 16,15-8-1-16,24-8 1 15,9-3 0-15,3 2-2 16,-4-2 1-16,-18 5 0 15,-6 3 1-15,-21-1 1 16,-5 9 2-16,-10 2 49 0,-1-2 215 16,-1 17-190-16</inkml:trace>
  <inkml:trace contextRef="#ctx0" brushRef="#br0" timeOffset="165733.1">4888 6507 1001 0,'0'14'339'15,"0"10"-304"-15,-3 29 45 16,-3 22 26-16,-10 30 15 0,-2 14 5 15,-15 14-15 1,-1-5-6-16,8-14 4 0,-3-12-11 16,19-31-36-16,-1-17-5 15,4-21-11-15,5-12-8 16,8-18-2-16,8-13-3 16,13-29-7-16,8-16 1 15,2-35-12-15,1-16-5 16,16-14-4-16,1 0-1 15,8 6-4-15,8 14-1 16,-6 21 0-16,0 14 0 0,-19 30 7 16,-9 12 2-16,-21 19 7 15,-6 9 6-15,-4 30 13 16,-6 15 7-16,-19 25 8 16,-12 10 1-16,-6 5-15 15,-6 0-7-15,12 7-14 16,2-5-4-16,15-10-6 15,9-11 0-15,14-20-6 16,10-7-27-16,18-15-62 16,3-4-57-16,11-12-144 15,1-3-38-15,-2-9 198 16</inkml:trace>
  <inkml:trace contextRef="#ctx0" brushRef="#br0" timeOffset="166283.28">5772 7281 731 0,'42'-29'449'16,"-3"2"-69"-16,-3-1-97 0,-2-5-33 16,5 1-103-16,-3-4-45 15,-1-1-61-15,-1-1-14 16,-9 3-19-16,-4 5 15 16,-18 2 42-16,-9 9 16 15,-18 2 31-15,-13-1-6 16,-11 9-25-16,-6-1-9 15,-3 7-18-15,-3 3-9 0,2 7-16 16,1 7-6-16,1 5-7 16,12 13 0-16,3 8 7 15,3 5 5-15,11 20 3 16,0 2 1-16,14 9-6 16,6 2-10-16,8-11-7 15,9-5-4-15,16-14-5 16,-1-6 4-16,10-12-1 15,10-11-1-15,13-13-1 16,2-7-1-16,3-14 1 16,-5-4 0-16,-13-13 1 15,2-5 1-15,-5-11 1 16,-8-10 0-16,4-8 0 16,-3-7 0-16,5-6-1 15,2 2 0-15,-2 11 0 16,-12 8 0-16,-16 21 0 0,-4 15 2 15,-13 18 5-15,-5 8 2 16,-13 17 5-16,-6 5-1 16,-8 12-5-16,4 5-1 15,8 13-2-15,3 8-2 16,8 5-1-16,10 2 2 16,9-1-15-16,7-9-28 15,11-8-108-15,2-6 53 0,5-15 28 16,-2-7 15-16</inkml:trace>
  <inkml:trace contextRef="#ctx0" brushRef="#br0" timeOffset="167076.07">6521 7032 1239 0,'-1'9'461'0,"0"12"-332"16,-2 4 30-16,7 15 9 16,-6 10-23-16,-6 10-49 15,-2 8-14-15,-11 0-10 0,8-5-5 16,6-9-22 0,4-6-12-16,4-14-15 15,7-4-5-15,3-15-1 0,0-8 6 16,3-15 2-16,-1-5 1 15,4-21-2-15,3-9-5 16,8-15-5-16,4-14-2 16,12-11-1-16,-1-4-5 15,9 8-1-15,-5 11-1 16,-17 29-2-16,-2 15 2 16,-19 20-2-16,3 10 1 0,-12 15 1 15,-6 7 3-15,-5 19 8 16,-6 5 1-16,-3 10 3 15,0 2 0-15,0-7-4 16,0-3-1-16,13-12-3 16,4-8-1-16,10-14-1 15,3-14 3-15,8-13 5 16,10-9 0-16,0-14 1 16,-1-12-1-16,1-9-5 15,-5-4 0-15,-2 0-3 16,5 8-1-16,-12 8-2 15,-1 10 0-15,-10 20-5 16,-3 13-2-16,-6 23 0 16,-5 12 0-16,-1 17 4 15,-3 1 2-15,6 0 0 16,1-9 0-16,9-10 0 0,10-6-2 16,2-15-1-16,18-10 0 15,19-15 0-15,5-10 0 16,15-14 2-16,-3-4 1 15,-6-4 0-15,-4-8-1 16,-8 1 14-16,-14 1 13 16,-22 6 36-16,-8 12 23 15,-21 13 10-15,-8 14 0 16,-11 22-23-16,-3 10-8 0,2 13-13 16,7 1-9-16,15 1-12 15,7-4-13-15,7-2-11 16,2-5-3-16,6-6-6 15,8 2-15-15,17 3 4 16,7-1-8-16,21-5 142 16,14-4-86-16</inkml:trace>
  <inkml:trace contextRef="#ctx0" brushRef="#br0" timeOffset="168070.5">9433 7533 243 0,'-15'-7'215'0,"0"1"89"16,-2-7-35-16,-3-2-11 16,3 0-38-16,-2-9-54 15,3-5-16-15,8-1-33 16,5-2-16-16,6 5-30 15,8 10-13-15,4 2-15 16,11 3-4-16,-8 4-8 16,-2-1-4-16,-5 14-6 15,-11 5 4-15,0 5 15 16,0 9 8-16,-3 4 12 16,3 2-7-16,-12 9-20 15,-2-3-7-15,-2-6-14 16,-2-3-4-16,17-16-2 15,1-8 2-15,12-18 4 16,4-9 9-16,4-13 17 0,4 1 10 16,0-5 14-16,-4 5-4 15,1 6-12-15,-4 4-7 16,-2 18-12-16,0 0-3 16,-6 12-3-16,-2 5-4 15,-9 2-2-15,-4 8-1 16,-5 3-3-16,3-1 0 15,3-1 7-15,3-3 1 16,5 0-29-16,1-4 69 0,-4 8-53 16</inkml:trace>
  <inkml:trace contextRef="#ctx0" brushRef="#br0" timeOffset="168437.19">9471 8237 1432 0,'8'-35'584'0,"-5"-8"-354"0,-2 1-36 16,-2 9-28-16,-1 7-53 16,-1 10-54-16,2 6-12 15,-8 10-12-15,-3 6 0 16,0 15 0-16,-5 1-1 16,9 5 1-16,-1-4 1 15,4-6-11-15,5 0-10 16,-1-7-6-16,4 1 35 0,0 3-4 15,2 2 212-15,-1 18-171 16</inkml:trace>
  <inkml:trace contextRef="#ctx0" brushRef="#br0" timeOffset="168918.12">8628 9108 1324 0,'1'0'497'0,"14"-1"-353"16,6-1 1-16,16-2 4 15,6 0-17-15,18-2-46 0,3 2-26 16,27-1-31-16,10-4-4 15,13-4-6 1,3-6-2-16,0-6 1 0,-7-2-5 16,-11-3-3-16,-6 5-2 15,-28-4 4-15,-10 2 13 16,-12-6 27-16,-10-11 18 16,-2-11 20-16,1-18-3 15,-2-28-12-15,3-24-10 0,2-56-17 16,-2-26-5-16,7-42-14 15,3-15-6-15,-3 19-11 16,-3 18-4-16,-22 41-3 16,-10 28 0-16,-19 37 0 15,-3 12-1-15,-7 21-3 16,2 4 0-16,-1 8 0 16,0 8 3-16,7 25-14 15,3 14-8-15,13 25-86 16,-2 14 18-16,11 30-439 15,7 19 359-15</inkml:trace>
  <inkml:trace contextRef="#ctx0" brushRef="#br0" timeOffset="169402.17">10976 7475 1548 0,'29'-21'556'16,"-18"14"-365"-16,-31 6-128 15,-7 7 13-15,-24 12 16 16,-9 6-46-16,-6 16-19 16,-4 5 0-16,15 3 5 15,10-1 4-15,27-4-12 16,12-11-10-16,22-3-9 15,13-3-2-15,8-7 1 16,16 2-1-16,-11-9-3 16,-3-1 15-16,-12 1 22 15,-15 2 8-15,-16 4 36 0,-12 4-11 16,-19 1-19-16,-7 2-6 16,-3-3 0-16,3-3-10 15,12-9 213-15,13-6-1 16,16-5-142-16</inkml:trace>
  <inkml:trace contextRef="#ctx0" brushRef="#br0" timeOffset="169771.03">10914 7945 1223 0,'23'23'480'0,"-9"15"-269"15,-3 8-75-15,-5 6 27 16,-6 4-30-16,-7 3-64 15,1-5-34-15,-8-15 20 16,7-1 13-16,1-17 22 16,4-2 8-16,4-15-18 15,5-9-8-15,9-18-11 16,1-20-6-16,13-25-26 16,0-17-8-16,0-21-10 15,7-5 0-15,-7 5-6 16,7 9 2-16,7 25 6 15,-1 18 3-15,1 23 13 16,-2 11 4-16,2 14 0 16,0 4 3-16,-9 6-7 15,-5 7-5-15,-19 13-7 0,-11 8-6 16,-12 14 7-16,-18 6-12 16,-19 17-30-16,-7 1 4 15,-14 7 130-15,6-1-92 16</inkml:trace>
  <inkml:trace contextRef="#ctx0" brushRef="#br0" timeOffset="170303.16">9824 9035 1445 0,'-7'3'573'0,"17"-1"-366"16,6-1 4-16,23-1-27 15,20 0-32-15,17 0-58 16,7-1-33-16,6 0-34 16,-7-1-5-16,19-5-8 15,5 1-4-15,2-10-4 16,1-1 0-16,-3-3 0 15,3-3-1-15,0 4 0 16,2 4 0-16,-13 0 0 16,0 7 0-16,-12-2 1 0,-7 0 1 15,-8 3 4 1,-12-12 3-16,-10-2 14 0,-4-9 13 16,-16-15 14-16,5-11 3 15,-5-23-6-15,-4-12-11 16,3-39-16-16,-7-18-7 15,-12-47-8-15,1-28-3 16,-6-37-4-16,-11-8 1 16,3 8-3-16,-6 19-1 0,2 48 0 15,5 15-1-15,1 32 1 16,-1 15 0-16,2 28-1 16,0 16 0-16,-4 24 0 15,-1 13 9-15,-2 10-23 16,-2 14 14-16,5 18 169 15,1 11-137 1</inkml:trace>
  <inkml:trace contextRef="#ctx0" brushRef="#br0" timeOffset="170982.43">13217 7678 833 0,'-11'-22'433'16,"-3"9"-158"-16,0 13-45 15,1 7-2-15,3 12-83 16,2 12-31-16,4 12-33 16,2 7-2-16,4 6 4 15,3-3 6-15,4-4-4 16,2-8-2-16,1-8-2 16,1-6-5-16,0-13-13 15,0-7 2-15,2-11-5 16,2-8-6-16,9-18-11 15,8-7-10-15,9-14-22 0,6-5-3 16,0-6 8-16,3-4-9 16,10 1-27-16,1 7-41 15,19 12-120-15,4 8 384 16,10 16-192-16</inkml:trace>
  <inkml:trace contextRef="#ctx0" brushRef="#br0" timeOffset="171305.09">14141 7488 911 0,'-30'36'490'0,"-6"12"-138"0,-11 12-89 16,-11 0-10-16,-3 5-71 16,-3-6-28-16,4-12-50 15,14-1-16-15,15-11-27 16,8-4-10-16,14-5-21 16,7-4-6-16,8-8-7 15,7-6 0-15,10-10 4 16,8-6 3-16,8-14 8 15,7-5 2-15,4-13-3 16,-12-2 0-16,-4 5-3 16,-10 0 0-16,-12 17-1 15,0 4-4-15,-6 14-9 16,-3 6-4-16,-2 15-4 16,-5 6-2-16,-5 6 0 15,0-3 0-15,5 0 11 0,6-5-13 16,10-5-45-16,2 0-12 15,6-10 235-15,6 0-156 16</inkml:trace>
  <inkml:trace contextRef="#ctx0" brushRef="#br0" timeOffset="171518.12">14523 6795 1154 0,'-9'-40'530'0,"5"47"-207"15,-6 8-119-15,-7 18 1 16,-4 7-63-16,2 15-55 16,3 3-22-16,5 18-36 15,11 15-9-15,-3 13-14 16,-3 9-2-16,1 10 14 16,-1-1 37-16,14 7-53 15,3-5 329-15,1-18-247 16</inkml:trace>
  <inkml:trace contextRef="#ctx0" brushRef="#br0" timeOffset="172163.18">14780 7456 1214 0,'-6'-11'430'15,"-16"11"-260"-15,3 10-94 16,3 6 11-16,0 8 26 16,0 21-58-16,3 12-25 15,-1 22-7-15,1 3 6 16,8 2 8-16,1-9 2 16,9-19-12-16,9-7-9 15,6-16-9-15,8-6 1 0,5-17 3 16,3-8 2-16,6-16 3 15,1-9 2-15,7-15-3 16,4-5 14-16,-2-15 19 16,-1 2 0-16,-15 0-5 15,-10 2 4-15,-18 13 12 16,-12 10 7-16,-20 24 11 16,-6 13-17-16,-17 32-28 15,0 6-5-15,12 16-3 16,3 1-2-16,24-9-10 15,10-1-4-15,11-12-7 16,15-6 0-16,14-13 0 16,5-7 1-16,12-15 2 15,3-5 2-15,1-19 2 16,-3-7 1-16,-4-10 5 16,-12-7 13-16,-19-3 13 0,-1 10 3 15,-24 1 8-15,-6 7-4 16,-6 19-9-16,-12 4-3 15,-6 19-12-15,2 14-8 16,-1 10-10-16,9 5 0 16,20 6-5-16,5-3-2 15,19 1 0-15,3-1 1 16,2-8 1-16,4-1 0 0,-1-8 13 16,0-5-9-16,-4-4-22 15,-4-4-20-15,-16-2 168 16,-10-2-885-16,-27-5 607 15</inkml:trace>
  <inkml:trace contextRef="#ctx0" brushRef="#br0" timeOffset="172950.06">12039 8845 971 0,'-15'14'350'0,"-2"-7"-242"16,-1-2 9-16,7-6 30 16,-5-6 6-16,19 7-31 15,6-9-25-15,13 0-19 16,11-2-4-16,26-11 6 15,17 6 7-15,43-6 15 16,19-1 4-16,44 3-21 16,16 0-17-16,18 3-34 15,5 2-14-15,7 6-11 16,3-2-2-16,8 5-1 16,12 6-1-16,-2 3-1 15,-7 6 0-15,-17 8 1 16,-13-2-1-16,-29 1 0 15,-16-2 1-15,-29-9 1 16,-23-2 0-16,-31-2 2 16,-13-2 1-16,-28-4 1 15,-9-1 17-15,-12-2 25 0,-4-3 13 16,-7-2 15-16,-1 0-11 16,-1-15-23-16,3 2-11 15,1-13-20-15,3-9-4 16,6-10-5-16,0-17 0 15,7-43-1-15,2-22-1 16,6-62 0-16,3-18-1 16,-2-31-2-16,2-5 0 0,-23 11-1 15,1 20 0-15,-14 61-1 16,-9 14-2-16,-6 43 0 16,-19 8 0-16,-3 13-1 15,-3 13 0-15,0 16 2 16,11 13 6-16,1 6-24 15,7 3-12-15,12 13-17 16,4 2-7-16,7 19 101 16,4 2-38-16</inkml:trace>
  <inkml:trace contextRef="#ctx0" brushRef="#br0" timeOffset="173761.27">15883 8858 604 0,'-18'-18'331'0,"10"8"-24"16,1-2-40-16,-4 2-22 16,11 9-34-16,7 2-57 15,-1 3-31-15,32 7-29 16,0-9 10-16,28-3-4 16,18-14-4-16,51 4 6 15,22-3-10-15,43-4-17 16,14 14-4-16,10-1-34 15,-2 2-11-15,-16 9-10 0,-13 6-6 16,-44 1-1-16,-18 0 0 16,-39 8-1-16,-20-8 1 15,-21 2 1-15,-17 2 10 16,-14-4-29-16,-8 1-28 16,-2 0-52-16,-3-2-43 15,-4-3 82-15</inkml:trace>
  <inkml:trace contextRef="#ctx0" brushRef="#br0" timeOffset="174451.69">16858 7524 801 0,'-18'-1'355'0,"0"10"-103"16,-10 3-48-16,-9 9 39 16,-4 9-36-16,-1 18-76 15,3 8-24-15,16 9-32 16,9 1-11-16,13-8-20 16,3-2-12-16,11-10-19 15,4-7-5-15,8-6-2 16,-1-5 0-16,4-5 2 15,-6-7 17-15,2-7-30 16,0-7-33-16,-3-14-39 16,5-5 439-16,8-10-287 15</inkml:trace>
  <inkml:trace contextRef="#ctx0" brushRef="#br0" timeOffset="174961.73">17146 7705 1021 0,'-6'51'417'15,"-12"6"-203"-15,3 5-53 0,0-6 75 16,2 0-50-16,7 3-74 16,-2-5-27-16,3-2-34 15,0-2-5-15,1-12-3 16,-1-6-1-16,2-14-7 15,-1-9 3-15,-1-17-2 16,3-13-3-16,6-26-9 16,5-12-10-16,12-24-9 15,5-6-1-15,14-8-2 16,3 3-2-16,4 13-1 16,-6 9-2-16,-5 27-2 15,-6 12 1-15,-9 14 0 16,1 6 0-16,-9 9-1 15,-1 4 0-15,-11 7 1 16,-1 10 2-16,-20 15 2 16,-3 10 1-16,-16 18 5 15,-18 1 12-15,-3 1 30 16,-2-6 9-16,21-13 3 0,19-6-11 16,31-12-27-16,17-5-3 15,21-9 6-15,10-3 1 16,6-6 1-16,-8-4-5 15,-10-6-10-15,-3 2 1 16,-14-5 15-16,2 1-17 16,-7-3 83-16,-4-1 132 15,-6-2-160-15</inkml:trace>
  <inkml:trace contextRef="#ctx0" brushRef="#br0" timeOffset="175361.04">17777 6563 1183 0,'8'-46'486'0,"10"-1"-236"16,-8-1-72-16,1 9 45 15,3 13-51-15,-14 18-88 16,0 16-30-16,-7 27-38 15,-7 15-5-15,-4 50 9 16,-2 26-1-16,-1 37 25 16,-7 27 8-16,-3 11-1 15,-6 14 7-15,-4 0-20 0,8-11-7 16,6-12-3-16,7-25 0 16,4-28-2-16,3-10 14 15,4-16 7-15,-1-11 7 16,0-20 7-16,2-12-13 15,-3-32-11-15,5-5-8 16,3-15-9-16,0-12 1 16,-1-12 5-16,-2-11-4 15,-1-9-25-15,-1-11-1 0,4-12 156 16,5-12-122-16</inkml:trace>
  <inkml:trace contextRef="#ctx0" brushRef="#br0" timeOffset="175960.45">18102 7737 927 0,'13'-20'361'15,"-9"4"-139"-15,-5 12-83 16,-2 6 31-16,-12 12 42 15,-1 11-42-15,-11 10-46 16,-7 9-12-16,-10 13 2 16,-3 0 5-16,4 7-12 15,6-5-11-15,21-1-22 16,12-4-11-16,18-10-17 16,11-1-10-16,12-12-10 15,1-8-3-15,9-8-7 16,0 0-3-16,2-7-4 15,-6 0-1-15,-8-8 13 16,4-8-6-16,-15-11-61 0,5-4-10 16,2-10 266-16,-1-13-189 15</inkml:trace>
  <inkml:trace contextRef="#ctx0" brushRef="#br0" timeOffset="176129.37">18450 7872 1111 0,'-12'-1'464'0,"0"21"-194"15,-2 3-106-15,0 16 61 16,2 7-35-16,6 17-73 16,-4 5-24-16,6 12-57 15,0-1-15-15,4-13-10 16,8-5 35-16,2-18-46 16,3-5-18-16,1-14 19 15</inkml:trace>
  <inkml:trace contextRef="#ctx0" brushRef="#br0" timeOffset="176358.04">18495 7776 1152 0,'0'-8'500'0,"0"-3"-186"16,5 3-93-16,16-3 52 15,5-8-58-15,16-1-103 0,0-2-36 16,-4 4-61-16,2 4-7 16,-1 11 23-16,6 9-26 15,-4 12-24-15,-6 8 319 16,-14 14-249-16</inkml:trace>
  <inkml:trace contextRef="#ctx0" brushRef="#br0" timeOffset="176505.95">18459 8182 1462 0,'-15'22'555'0,"20"-18"-419"16,11-7 11-16,16-19-10 15,8-2-48-15,9-1-43 16,0 3 22-16,-10 8 69 16,-4 6-281-16,-14 9 145 15</inkml:trace>
  <inkml:trace contextRef="#ctx0" brushRef="#br0" timeOffset="177132.23">17954 9006 999 0,'13'-10'404'16,"25"0"-179"-16,12 3-85 16,19-2 84-16,-1 1-48 15,7 4-78-15,1 0-37 0,-9-1-47 16,10 4-5-16,-8-4-2 15,-3 1 1-15,-8 0-5 16,-10-4-3-16,-16 2 40 16,-4-2 17-16,-8-6 32 15,2 0 13-15,-1-10-20 16,-5-4-9-16,3-9-18 16,-7-15-7-16,0-13-17 15,-1-17-5-15,-7-19-4 16,-2-10-2-16,-3-27-6 15,-4-1-3-15,-4-18-6 16,-1-3-1-16,2 5-2 16,0-3-2-16,-1 7 1 15,2 16 0-15,-9 17 1 16,-2 11 1-16,1 16 0 16,-8-2-1-16,7 3-1 15,7 6 0-15,0 8 0 0,10 9-1 16,-3 3 1-16,2 0-1 15,2 8 0-15,-4 3 0 16,4 12 0-16,-4 4 0 16,5 12-1-16,-1 6-1 15,0 14 30-15,3-1-31 16,-2 5-57-16,-2 5-14 16,1-6-117-16,-1 2 80 0,0 0 68 15</inkml:trace>
  <inkml:trace contextRef="#ctx0" brushRef="#br0" timeOffset="177594.78">17834 6289 429 0,'13'-12'315'0,"3"4"-15"0,-7 15-94 15,-4 7-21-15,-8 15-26 16,-17 1 13-16,8 17-34 15,-6 0-38-15,-1 4-52 16,6 4-19-16,-8 0 30 16,3 9-18-16,0 5 177 15,7 6-143-15</inkml:trace>
  <inkml:trace contextRef="#ctx0" brushRef="#br0" timeOffset="179140.99">2917 8568 297 0,'-3'-14'224'16,"-1"2"36"-16,-6 2-27 15,10 5-39-15,-2-1-40 16,2 11-35-16,3 4-15 15,2 17-32-15,1 11 1 16,0 28-20-16,5 16-10 0,-4 18-13 16,1 3-5-16,-15 13-11 15,0 5-1 1,2 6-4-16,-14-1 0 0,14-6-3 16,-8-8 8-16,-6-8 22 15,7-4 12-15,-7-10 18 16,0-3 1-16,1-13-5 15,1-5-5-15,5-19-8 16,4-8-8-16,7-15-18 16,3-11-5-16,9-4-10 15,2-3-1-15,8 0-3 16,5 7-2-16,9 0-1 16,6-1 0-16,12 1-1 15,4-1 0-15,21-4-1 16,21 0 0-16,28-2 0 15,12 0-2-15,35-1-1 16,11 2 0-16,26 7 2 0,20 4 1 16,24 9 0-16,4 2-1 15,28 8 1-15,12 1-1 16,9 1 2-16,14-3 0 16,3-8 1-16,-8 0 0 15,-2-8-1-15,12 2 0 16,-10 1 1-16,1-1 0 0,-6 6-1 15,-30-1 2-15,-25-2 0 16,-15 0-1-16,-36-7 2 16,-12-4 0-16,-41-4 0 15,-19-5 1-15,-37-4-6 16,-20-2 15-16,-23-1 40 16,-14-5 14-16,-16-4 42 15,-9-4-4-15,-16-13-25 16,-1-5-11-16,-5-18-30 15,2-11-12-15,12-28-12 16,5-9-5-16,8-33-4 16,-2-11 0-16,-10-24 1 15,-5-10 1-15,-9-11 1 16,-4 4-9-16,3 29-29 16,3 18-19-16,7 40 58 15,5 23 35-15,-16 30-22 16</inkml:trace>
  <inkml:trace contextRef="#ctx0" brushRef="#br0" timeOffset="180061.14">4234 9378 1124 0,'-3'1'375'16,"2"26"-326"-16,5 30-42 15,1 21 24-15,-4 26 64 16,-1 7 3-16,0 10-15 16,0-3-23-16,4-8-39 15,1-4-5-15,0-14 5 16,4-8 0-16,-9-21-2 0,-1-6-5 16,-3-17-5-16,-1-7-1 15,1-14 2-15,1-8-1 16,3-10 5-16,-2 0 2 15,2-4 16-15,0 2 17 16,0 0 17-16,1-9 2 16,3-20-8-16,9-31-12 15,-6 14-11-15,3-10 1 16,5-11 8-16,1-12 3 16,4-22 5-16,3-3-3 0,-1-6-1 15,9 7-5-15,3 20-13 16,4 14-7-16,2 22-18 15,-7 6-6-15,-4 21 0 16,2 6-1-16,4 15 0 16,2 8 0-16,5 18 0 15,-2 14 0-15,-8 18 3 16,-5 16 2-16,-15 9 4 16,-8 2 1-16,-19 3 2 15,-1-3 0-15,-3-5 0 16,5-6 2-16,14-13-2 15,0-10-28-15,7-16-88 16,6-5-68-16,4-18 95 16</inkml:trace>
  <inkml:trace contextRef="#ctx0" brushRef="#br0" timeOffset="180475.56">5369 9812 945 0,'13'-57'421'0,"-10"2"-201"16,-21 8-44-16,1 12 36 16,-13 14-44-16,-10 14-29 15,-13 30-60-15,-4 16-19 16,-3 30-5-16,4 10-1 0,14 3-3 16,4-1-6-16,22-7-14 15,12-5-4-15,17-19-5 16,12-13-1-16,6-24 17 15,13-14 7-15,15-24 3 16,6-13 1-16,13-16-15 16,-12-8-1-16,-11-7 5 15,-8 3-1-15,-10-6-2 16,3 4-6-16,-14 12-5 16,-6 3-2-16,-13 25 4 15,-7 15-1-15,-4 25-6 16,-6 13-1-16,-6 20-12 15,-5 3-3-15,4 8-1 16,7-1 1-16,10-1 1 16,5-1-21-16,8-3-66 0,-1-3-31 15,1 3 319-15,3 7-188 16</inkml:trace>
  <inkml:trace contextRef="#ctx0" brushRef="#br0" timeOffset="181270.83">5913 9649 1226 0,'0'-13'511'16,"6"3"-329"-16,-3 9-91 15,8 7 52-15,-4 23-59 16,-4 11 3-16,0 24-14 15,-7 7-11-15,-6 5 5 16,0 1 1-16,0-1-18 16,-2-7-12-16,5-14-17 15,-2-11-4-15,8-19 1 16,5-6-3-16,4-18 7 16,1-8 3-16,-4-23 0 15,2-14 0-15,6-21-9 16,6-6-5-16,7-12-4 15,0-4-3-15,-5 7-3 0,-3 6-1 16,-1 29-4-16,-3 14-2 16,0 26-2-16,0 11 1 15,-5 20 2-15,0 9 3 16,-7 9 3-16,-2 1 1 16,-4 2 1-16,-2-1 0 15,0-2-2-15,-1 0 1 16,3-3-2-16,0-6 1 15,7-7-1-15,2-3 1 16,7-15 3-16,4-2 2 0,3-14 5 16,1-11 2-16,6-11-1 15,6-6-1-15,-3-8-3 16,2 1-3-16,-3 2-1 16,-5 3-2-16,-11 10-2 15,4 8-2-15,-2 19-2 16,-5 3 1-16,10 11 3 15,-3 3 3-15,3-4 2 16,10 1 2-16,4-7 1 16,6-7-1-16,7-13 3 15,1-7-1-15,11-6 14 16,-12-9 9-16,-8 3 18 16,-5 7 12-16,-24 5 9 15,-4 8-4-15,-29-1-6 16,4 9-11-16,-12 14-16 15,-10 6 0-15,9 20 1 16,-14-6 1-16,15 4-9 0,17 3-5 16,17-4-17-16,10-3-2 15,14-3-2-15,5-3 1 16,6-5-9-16,2 0-33 16,8-7 10-16,6-4 8 15,6-7-658-15,1-4 526 16</inkml:trace>
  <inkml:trace contextRef="#ctx0" brushRef="#br0" timeOffset="182057">10710 9908 1551 0,'-17'-16'527'15,"9"1"-357"-15,-3-5-88 16,-2-7 3-16,-1 3 42 16,1 4-79-16,4 2-17 15,10 11-27-15,8 3-6 0,6 7 21 16,2 7-23-16,-5 2-91 15,2 6-63-15,-2 6 76 16</inkml:trace>
  <inkml:trace contextRef="#ctx0" brushRef="#br0" timeOffset="182276.65">10742 10413 850 0,'-14'6'470'0,"11"-3"-70"16,-4-3-54-16,0-8-13 16,-1-2-68-16,-4-2-90 15,6 4-37-15,3-2-79 16,4 5-21-16,3-10-22 16,0-9 6-16,6-4-17 15,0-8 6-15,11 2-385 0,7-6 273 16</inkml:trace>
  <inkml:trace contextRef="#ctx0" brushRef="#br0" timeOffset="182757.1">11215 9273 1307 0,'-19'-38'504'0,"10"17"-256"15,-1 8-107-15,5 6 26 16,0 7-5-16,6 27-68 16,-1 2-31-16,0 30-32 15,2 20-3-15,-4 34-3 16,-1 22-3-16,-5 31 4 16,0 17-1-16,-4 0 0 15,6-1 0-15,6-15-7 16,3-17-1-16,9-25-2 15,-4-17-2-15,0-20 1 16,-5-13-2-16,-3-14 1 16,0-7 1-16,-5-20 6 15,-5-12 4-15,3-15 14 16,-4-7 6-16,-6-9-2 16,0-9-2-16,-15-9-14 0,-11-8-6 15,-21-5-8-15,-9 5-2 16,-18 5-4-16,2 8-2 15,-20 13-2-15,-4 7 0 16,0 12-1-16,-2 4-1 16,17-1 0-16,2-2 0 15,16-9 11-15,13-4-11 16,28-8-22-16,17-5-42 0,22-7-4 16,13-2 266-16,28 5-160 15</inkml:trace>
  <inkml:trace contextRef="#ctx0" brushRef="#br0" timeOffset="183222">12109 10009 1203 0,'-15'-17'421'16,"-1"8"-364"-16,0 2-56 15,-14 8 28-15,-13 8 19 16,-7 8 28-16,-6 4 37 16,9-2 17-16,8 0-2 0,19-3-4 15,6-4-22-15,14 4-44 16,6-1-11-16,11 2-15 16,4 6-2-16,9 9 1 15,-2 1-1-15,-9 10 6 16,-8 1 12-16,-25 4 13 15,-13 2-2-15,-14-1-9 16,-6-3-12-16,0-12 5 16,3-6-8-16,15-20 190 15,6-10-253-15,24-21 61 16</inkml:trace>
  <inkml:trace contextRef="#ctx0" brushRef="#br0" timeOffset="183589.28">12135 10368 968 0,'7'42'388'0,"-2"16"-124"15,-6 5-95-15,-2 11 3 0,-4-1 37 16,-3-10-61-16,2 0-17 16,2-21-26-16,2-6-9 15,3-14-16-15,5-10-16 16,1-15-22-16,3-11-6 15,5-22-3-15,0-8-8 16,6-21-14-16,-3-15-2 16,7-14-2-16,-1-10-1 0,1 4-7 15,10 11 2-15,3 23 22 16,5 11 3-16,3 26 11 16,-8 7-2-16,-11 17-19 15,3 9-1-15,-14 7-4 16,2 10 0-16,-3 9 2 15,-17-1 1-15,-12 6 2 16,-16 0 3-16,-22 3-2 16,-4 7 10-16,-3 1 196 15,5 0-163-15</inkml:trace>
  <inkml:trace contextRef="#ctx0" brushRef="#br0" timeOffset="184090.95">11225 11243 1323 0,'-25'3'476'0,"16"-6"-362"0,6-6-22 16,14 7 70-16,9-7-17 15,18-5-26-15,13 9-14 16,20-9-38-16,9 5-12 15,13 9-21-15,4-5-9 16,9 4-11-16,4-1-5 16,0 0-2-16,-1-4-1 0,-12-4-2 15,-4 6-7-15,3-3 25 16,-13 6 33-16,-4 6 19 16,-12 1 8-16,-22 0-18 15,-3-1-25-15,-18 0-11 16,-2 2 2-16,-5-8 3 15,-1-6 6-15,2-15 15 16,1-8 6-16,7-23-2 16,0-9-11-16,4-27-22 15,-4-15-7-15,-4-32-6 16,-13-18-2-16,-11-44-1 16,-5-20 0-16,-22-28-4 15,6-5-3-15,0 27-2 16,2 24 0-16,5 59-2 15,6 27 1-15,-2 33-18 16,3 12-14-16,8 22-28 0,3 5-26 16,17 17-17-16,10 9-43 15,12 16 97-15</inkml:trace>
  <inkml:trace contextRef="#ctx0" brushRef="#br0" timeOffset="184784">13644 10041 1074 0,'-1'-1'397'15,"0"-1"-244"-15,0 2-60 16,-6 22 28-16,12 48 39 16,13-19 4-16,5 9-7 15,2 5-34-15,0-2-12 0,0 4-16 16,-2-9-8-16,-5-7 2 15,2-6 1-15,-5-19-14 16,0-4-11-16,-3-21-22 16,0-3-9-16,6-20-13 15,7-13-4-15,6-18-9 16,5-14-13-16,14-8-38 16,-1-2-30-16,16 7-69 15,4 6-42-15,4 13-169 16,0 11-309-16,-4 16 439 15</inkml:trace>
  <inkml:trace contextRef="#ctx0" brushRef="#br0" timeOffset="185106.5">14655 10041 524 0,'1'12'377'16,"-4"4"-7"-16,-14 4-70 16,-4 1-50-16,-11-2-61 15,2 2-30-15,-9-1-41 0,3 4-15 16,-4 5-14-16,-6 1-7 15,3 12-16-15,0 0-3 16,13 2-12-16,10-1-6 16,22-10-9-16,9-9-8 15,22-13-7-15,6-9 5 16,4-18 9-16,2-11 2 16,-1-13-5-16,-5-7-7 0,-4-9-10 15,-1 5-1-15,-11 5 4 16,-2 9 2-16,-10 22 4 15,-4 5-2-15,-10 15-8 16,-2 22-5-16,-7 13-6 16,-2 7 2-16,3 14 17 15,3-12-9-15,13-7 219 16,10-4-168-16</inkml:trace>
  <inkml:trace contextRef="#ctx0" brushRef="#br0" timeOffset="185346.77">15201 9320 1363 0,'-7'-12'540'0,"-6"18"-344"16,-3 11-71-16,-5 15 37 15,2 18-29-15,-3 9-21 16,3 30-62-16,1 13-26 15,-2 6-19-15,3 6 2 16,10 1 15-16,4-8-22 16,11-8-185-16,4-6 79 15,3-24-142-15,5-11 120 16</inkml:trace>
  <inkml:trace contextRef="#ctx0" brushRef="#br0" timeOffset="185906.06">15353 10080 665 0,'24'-43'354'0,"-14"18"-18"16,-6 12-13-16,-9 18-49 15,-13 13-43-15,-19 19-110 16,-3 11-26-16,-6 14-8 16,5-1-11-16,19-1-26 15,8-6-14-15,17-8-24 16,10-5-5-16,19-12-3 15,6-2 0-15,10-11 1 16,7-4 1-16,-4-10 0 16,0-12 1-16,-2-17 5 15,-8-10 0-15,1-10-6 0,-4 4 19 16,-13-2 39-16,-7 2 19 16,-21 12 41-16,-10 8-15 15,-19 19-39-15,-4 8-20 16,-9 15-37-16,3 5-6 15,18 10-5-15,4-8-2 16,17-4 0-16,14 2-2 16,11-14 0-16,14 2-1 15,17-9 2-15,5-9 1 0,12-4 0 16,2 0 0-16,-20 0 1 16,-16 3-1-16,-31 4 4 15,-14 7 1-15,-22 13-2 16,-10 11 13-16,-12 4 27 15,2 0 6-15,13-6 7 16,18-6-13-16,28-11-30 16,18-5-8-16,28-8-4 15,13-5 2-15,-3-2-10 16,-3 0-13-16,-22 5-40 16,-14 4-30-16,-10 9-49 15,-19 4 2-15,-13 11 145 16,3 9-6-16,-13-5 34 15</inkml:trace>
  <inkml:trace contextRef="#ctx0" brushRef="#br0" timeOffset="186766.29">13007 11014 811 0,'-60'11'275'0,"-3"0"-254"15,4 0 41-15,19-8 95 16,8 1 50-16,19-4 31 0,10 0-27 16,20 4-61-16,16 1-38 15,29 6-27-15,12 1-17 16,20-2-34-16,6-1-13 16,25-1-10-16,14-3-3 15,31 5-1-15,18-2-1 16,5-1-2-16,12 0-1 15,-10-3-8-15,9-4 10 16,4-4 18-16,-7 0 8 0,17-3 14 16,-18-1-8-16,2 2-12 15,2 3-3-15,-7 0-3 16,-4 3-1-16,-10-1 0 16,-7-6-3-16,-26-3-1 15,-9-4 0-15,-30-4 0 16,-15 2-1-16,-17 2-2 15,-14 1-1-15,-15-1 16 16,-18 0 13-16,-24 1 29 16,-7 0 6-16,-15-3-9 15,-4-4-12-15,-1-12-22 16,-2-9-5-16,11-21-6 16,6-20-4-16,16-37-7 15,2-20-3-15,7-44-2 16,-5-7 1-16,-8-12-2 15,-9 5 0-15,-20 35-1 0,-2 14-1 16,-14 37 0-16,1 12-1 16,1 20 0-16,1 10 0 15,14 19 1-15,8 4-14 16,12 5-5-16,5 0-31 16,13 3-40-16,7 9 13 15,10 17 33-15</inkml:trace>
  <inkml:trace contextRef="#ctx0" brushRef="#br0" timeOffset="187315.21">18373 9910 1320 0,'-2'-39'446'0,"-8"15"-278"16,-17-2-46-16,-3 22 33 16,-7 6 55-16,-20 14-82 15,8 16-1-15,-11-3-23 16,2 4-19-16,26 5-25 16,10-3-16-16,22 0-31 15,12-3-6-15,18 0-5 16,8-3 16-16,17-1-22 15,3-6-11-15,7-10-15 16,3-8 59-16,-4-23-25 16</inkml:trace>
  <inkml:trace contextRef="#ctx0" brushRef="#br0" timeOffset="187792.79">18709 9977 1039 0,'7'11'415'0,"-16"19"-182"0,1 11-72 15,-1 16 85-15,-4 1-25 16,3-2-74-16,-2-1-35 16,5-16-49-16,6-2-12 15,1-11-12-15,-1-11-2 16,-2-13 9-16,-3-6 2 16,-4-13-1-16,4-6-1 15,7-11-22-15,3-11-10 0,15-20-10 16,7-13-2-16,7-11-3 15,8 3-2-15,10 14-3 16,0 9-2-16,9 23 0 16,0 6 0-16,-3 17 2 15,-5 9 1-15,-15 2 2 16,-8 5 3-16,-22 3 16 16,-11 4 6-16,-24 7 8 15,-9 3 5-15,-17 4 3 16,-2 5 6-16,4 3 8 15,4-1 1-15,19-2-11 16,8-5-8-16,17-4-15 16,7 0-5-16,9-4-4 15,3-3 0-15,4-1 0 16,-1 1-1-16,-3-2-1 0,-4 0 0 16,-2 0 2-16,-1-3-9 15,3 3-27-15,5 0-33 16,15 6 57-16,9 4 175 15,19-4-124-15</inkml:trace>
  <inkml:trace contextRef="#ctx0" brushRef="#br0" timeOffset="188390.72">19858 9523 1131 0,'-3'-5'451'16,"2"9"-273"-16,-2-4-17 16,2 0 26-16,0 1-23 15,-12 28-42-15,-33 63-10 0,14-19-23 16,5 2-7-16,-3 2-2 16,-7-10 3-16,14-4-3 15,1-4-2-15,11-7-1 16,10-8-7-16,14-9-13 15,4-13-3-15,7-14 2 16,8 0-3-16,2-15-7 16,8 1-9-16,5-4-22 15,-3-3-6-15,5 2-3 16,3 2-1-16,2-4 0 16,-2-5-10-16,-5-7-18 15,3 1 130-15,6-2-90 16</inkml:trace>
  <inkml:trace contextRef="#ctx0" brushRef="#br0" timeOffset="188640.74">20743 9449 1379 0,'-16'-8'549'15,"-5"14"-251"-15,5 10-147 16,-13 8 34-16,6 11-10 15,1 24-79-15,3 13-16 16,7 20-46-16,-3 5-11 16,5 5-8-16,2 1 0 15,4-9-5-15,3-9 0 0,6-15 11 16,0-12-10-16,0-16-79 16,-7-5-23-16,2-19 341 15,-4-10-228-15</inkml:trace>
  <inkml:trace contextRef="#ctx0" brushRef="#br0" timeOffset="188797.89">20726 9568 894 0,'15'-61'432'0,"5"31"-156"16,-7 6-101-16,-5 11-97 15,-5 2-31-15,3 1-25 16,4 2-4-16,9 0-97 15,6 3 495-15,5 16-338 16</inkml:trace>
  <inkml:trace contextRef="#ctx0" brushRef="#br0" timeOffset="188977.41">20748 9872 883 0,'-64'35'415'15,"24"-17"-101"-15,6-6-89 16,37-9-40-16,11-3-24 15,18-10-78-15,19-1-25 16,13-2-20-16,8 0-11 0,17 7-1 16,-9-1 10-16,-12-1-1 15,-10-2-35-15,-20 0 6 16</inkml:trace>
  <inkml:trace contextRef="#ctx0" brushRef="#br0" timeOffset="189658.97">19444 9388 925 0,'0'-38'322'16,"2"3"-259"-16,1 2-8 15,3 21 54-15,-1 4 28 0,0 21-6 16,-2 17-13-16,-5 20-32 16,-4 20-8-16,-2 46 5 15,-6 6-3-15,-1 20-21 16,0 17-16-16,-1-6-17 16,3 5-3-16,10-10-1 15,3-17 0-15,8-28 2 16,2-18-15-16,-3-23-36 15,-2-14-15-15,-9-20-9 16,-1-6 10-16,-5-16 33 16,-3-5 8-16,1-8 8 15,-1-2 0-15,-3-8 2 16,-2-6 2-16,-9-2 9 16,-4-4 4-16,-20 3 7 15,-13 0-1-15,-22 2-8 16,-13 3-3-16,-11-1 9 0,-11 7 8 15,-11 4 21-15,-3 0 7 16,-12 3-11-16,6 0-8 16,1 6-23-16,5 3-11 15,9 10-9-15,10 3-2 16,20-2-1-16,7 6 0 16,18-9 5-16,13 1-12 15,14-6-29-15,4-5-21 16,16-11-188-16,-5-10 168 0</inkml:trace>
  <inkml:trace contextRef="#ctx0" brushRef="#br0" timeOffset="190351.81">18188 9400 1268 0,'-49'-20'429'0,"38"2"-350"0,20-11 13 16,51-12 25-16,27-7 27 15,48-10-47-15,21 0-21 16,34 5-48-16,20 6-14 16,18 13-8-16,2 2-2 15,4 5-2-15,-3 8 0 16,-13 0 0-16,0 7 1 16,-21-2-1-16,-19-2 1 15,-21-3-13-15,-24 0 26 0,-41 4 44 16,-15 2 13-16,-35 13 34 15,-16 5-20-15,-15 16-36 16,-9 12-9-16,-15 16-18 16,1 11-7-16,-9 29-8 15,-2 10-3-15,10 33-3 16,-5 11-1-16,9 18 0 16,-5-4 1-16,1-2 0 15,7 0 2-15,0-24-1 16,11-4 0-16,1-23 0 15,0-13 1-15,11-7-1 16,2-10 0-16,6-11 0 16,3-10 2-16,-7-20 3 15,-2-8 2-15,-6-13 5 16,-11-12 11-16,-11 0 10 16,-9 0 2-16,-19-5-2 15,-16-3-10-15,-33-3-13 16,-33-7-3-16,-43 5-3 0,-25 4-3 15,-36-3-4-15,-6 7-1 16,-14 11-11-16,4 8-11 16,22 14-12-16,5 5-42 15,23 9-70-15,8-1 404 16,17-4-232-16</inkml:trace>
  <inkml:trace contextRef="#ctx0" brushRef="#br0" timeOffset="191885.11">18720 9003 364 0,'-15'-17'198'0,"15"0"58"15,15-49 943 63,2 63-1194-78,-17 1 1 16,2 2-2-16,12-7 2 0,3 3-1 16,12-6-1-16,1 1 3 15,4 3 4 1,1-3 1-16,-3 8 0 0,-1 1-5 16,-5 7 41-16,3 8-14 15,5 7-14-15</inkml:trace>
  <inkml:trace contextRef="#ctx0" brushRef="#br0" timeOffset="194091.01">19677 6353 462 0,'-10'24'259'0,"-3"-5"-34"16,-9-6-8-16,10-5 39 15,-3-8-22-15,9-5-24 16,6-4-16-16,6-11-48 15,1-3-28-15,1-13-31 16,-1-6-10-16,-9-18-16 16,-4-5-6-16,-1-4-14 15,0 0-1-15,-1 4-10 16,8 2 3-16,2 13 4 16,-8-2-3-16,1 11-3 15,-1 7-5-15,-6 2-10 16,5 5-3-16,7 9-7 15,-4-2-3-15,7 5 6 16,1 3-2-16,0 4-59 0,0 6-36 16,-2 8-62-16,-3 8-90 15,-1 13 164-15</inkml:trace>
  <inkml:trace contextRef="#ctx0" brushRef="#br0" timeOffset="194391.4">19507 5926 889 0,'-15'-11'408'0,"2"-5"-244"0,1-11-12 15,1-9 19-15,5-10-66 16,3-3-2-16,8-3-32 16,4 4-19-16,9 9 7 15,4 4 9-15,8 6 18 16,2 0 7-16,8 7 10 15,1 3-1-15,-8 2-14 16,1 11-6-16,-11 5-32 16,-2 4-13-16,2 14-18 15,-2-1-8-15,2 8-3 16,-2 4 12-16,2-1-28 16,2 6-30-16,1-2-52 15,1-2 365-15,8-2-225 16</inkml:trace>
  <inkml:trace contextRef="#ctx0" brushRef="#br0" timeOffset="194970.16">21011 6608 623 0,'-16'13'389'16,"-7"-3"-65"-16,13-6-116 0,0-7 32 16,3-10-88-16,1-5-8 15,6-10-39-15,1-7-14 16,6-19-4-16,-1-10 2 16,9-15-1-16,2-9-8 15,-5 0-23-15,4 7-13 16,-9 15-27-16,-5 9-8 0,0 10-4 15,-2 2-1-15,-2 2-3 16,1 2-14-16,6 2-43 16,-2 2-31-16,-2 3-94 15,0 3 113-15</inkml:trace>
  <inkml:trace contextRef="#ctx0" brushRef="#br0" timeOffset="195313.93">20840 5909 666 0,'-18'30'296'0,"5"-9"-147"16,1-13 41-16,10-3 36 16,2-9-36-16,6-14-43 0,10-10-40 15,2-13-56-15,4-2 4 16,4-7 16-16,2 6 6 15,4-2 14-15,0 2 9 16,8 6 1-16,0 2-2 16,-6 5-5-16,-2 3-7 15,-17 9-12-15,-5 4-8 16,1 15-23-16,2 6-10 16,4 12-12-16,1 5-5 0,-4 4-5 15,0 3-1-15,-2 5-1 16,1 5 18-16,1 6-21 15,1-4-4-15,6 2 50 16,2-1-54-16</inkml:trace>
  <inkml:trace contextRef="#ctx0" brushRef="#br0" timeOffset="196652.64">5377 11201 1217 0,'-17'36'427'0,"7"-30"-311"16,4-2-38-16,5-3-11 16,-2-4 15-16,1 1-27 15,1 0-50-15,-1 2-99 16,1 0 72-16</inkml:trace>
  <inkml:trace contextRef="#ctx0" brushRef="#br0" timeOffset="196761.16">5436 11644 1330 0,'-14'23'488'15,"8"-4"-465"-15</inkml:trace>
  <inkml:trace contextRef="#ctx0" brushRef="#br0" timeOffset="196880.17">5419 11979 1403 0,'-12'16'425'0,"3"-12"-427"15</inkml:trace>
  <inkml:trace contextRef="#ctx0" brushRef="#br0" timeOffset="197000.28">5430 12210 1324 0,'-18'18'450'0,"9"-7"-424"16,3-5-60-16,12-3 29 15</inkml:trace>
  <inkml:trace contextRef="#ctx0" brushRef="#br0" timeOffset="197118.12">5410 12401 1279 0,'-30'23'585'0,"6"-6"-282"15,10-9-181-15,13-5-4 16,6-5 320-16,5-3-322 16</inkml:trace>
  <inkml:trace contextRef="#ctx0" brushRef="#br0" timeOffset="197817.17">2814 13007 459 0,'28'-45'285'0,"-8"14"33"15,-1 10-152-15,-11 24-57 16,-6 12-2-16,-16 31-34 15,-10 18 3-15,0 36-23 16,-2 14-7-16,7 36-7 16,6 11-1-16,5 20-5 15,6 6 0-15,7-19 13 16,3-12 12-16,3-30 15 16,2-22 1-16,6-26-12 15,-1-15-13-15,-4-30-22 0,-2-5-5 16,-6-25-5-16,-2-5 3 15,4-16 5-15,1-7-40 16,1-11 466-16,-3-12-345 16</inkml:trace>
  <inkml:trace contextRef="#ctx0" brushRef="#br0" timeOffset="198632.05">2754 13074 1313 0,'-24'11'468'0,"8"-18"-403"16,12-1-38-16,25-10-27 15,14-2 5-15,29-1 9 16,12 4 5-16,21 7 5 16,2 5-5-16,25 7-8 15,15 5-4-15,35 2-2 16,25-4 1-16,36-9 1 16,18-10 0-16,33-10-1 15,10 0-2-15,12-9 3 16,12-1-2-16,-8 0 2 0,-6-1-1 15,-20 6-8-15,-23 4 2 16,-26 10 45-16,-14 9 17 16,-39 11 36-16,-13 10 7 15,-32 5-33-15,-23 2-14 0,-23 8-28 16,-16 4-10-16,-30 6-9 16,-5 8-1-16,-23 8-2 15,-9 6 0-15,-8 6-2 16,-2 9-1-16,-4-2-2 15,2 2 0-15,3 10-2 16,4 3 0-16,10 4-1 16,4 0 1-16,10-2-1 15,8-1 1-15,8 4 0 16,7 3 0-16,-5-3 0 16,-2-8 0-16,-5-8 1 15,-5-6 0-15,-3-9 1 16,-5-3 0-16,-11-6 0 15,-11-8 2-15,-15-6 7 16,-9-2 4-16,-25-9 5 16,-7 2 2-16,-38-8-5 15,-20-8-2-15,-25-11-4 16,-26-4-1-16,-20-9-1 16,-13-4-1-16,-33-3 0 15,-12-7-2-15,-19 5-3 0,-12-2-1 16,-10 3-2-16,-3 10-1 15,-1 3 0-15,8 7 0 16,14 3 1-16,9 3-1 16,14 1 0-16,9 0 0 15,16 2 12-15,9-6-11 16,17 7-68-16,4-2-42 0,13 0-117 16,12 0-67-16,19-2 190 15</inkml:trace>
  <inkml:trace contextRef="#ctx0" brushRef="#br0" timeOffset="199290.07">4034 13743 956 0,'1'-32'353'0,"10"17"-238"16,-1 8-45-16,-4 12 10 15,0 8 0-15,-6 17-12 16,-2 7 5-16,-2 22 8 15,3 10-7-15,3 30-12 16,1-25-2 0,-2-38-4-16,0 1-3 0,10 104-3 15,0-12-3-15,1-37-6 16,2-55-4-16,-3-24-5 16,2-10 6-16,0-26 0 15,1-17-1-15,8-27-8 16,6-17-10-16,6-14-10 15,1-6-3-15,5 4-1 16,-5 6-1-16,1 26-1 16,-4 21 1-16,-14 27-2 0,-1 15 1 15,-11 17 0-15,1 8 1 16,-5 17-1-16,3 8 0 16,-1 16-1-16,-2 7 0 15,11 8 34-15,-2-5-25 16,5-1-75-16,3-7 436 15,4-11-319-15</inkml:trace>
  <inkml:trace contextRef="#ctx0" brushRef="#br0" timeOffset="199679.14">5190 13954 876 0,'1'-33'415'15,"-10"8"-187"-15,-18 13-75 16,-7 3 19-16,-10 14-55 16,-5 9-20-16,0 18-3 15,-2 9-5-15,10 20-4 16,-4 0 0-16,7 1-14 16,5-7-11-16,7-17-26 15,20-5-11-15,13-15-15 16,18-3-3-16,4-14 0 15,5-2 2-15,4-19 1 16,-2-5 3-16,12-8 3 0,-5-12 4 16,-1 5 7-16,-4-5 4 15,-7 7-1-15,-4 14-4 16,-6 16-8-16,-1 9-4 16,-9 22-3-16,-6 5-1 15,-5 18-1-15,-3 4 0 16,0 1 3-16,3 1 13 15,13-13-24-15,5-1 44 16,10-11-32-16</inkml:trace>
  <inkml:trace contextRef="#ctx0" brushRef="#br0" timeOffset="200422.37">5526 13864 748 0,'-9'4'379'0,"-4"18"-6"16,1 6-252-16,3 17-10 15,-3 2 31-15,8 10-15 16,2 5-14-16,-4-9-52 16,6 3-20-16,-1-11-16 15,2-9-6-15,9-7-9 16,1-12-1-16,3-13 3 0,0-7 2 15,3-22 3-15,1-9-1 16,5-16-6-16,4-8-2 16,4-8-2-16,2-6-2 15,9 5-2-15,-1 6 1 16,-8 20-3-16,-9 9 1 16,-12 22-1-16,-12 8 0 15,-1 16 6-15,-2 12 4 16,-7 18 6-16,8 11-1 0,-17 7 0 15,2 2-2-15,3-7-2 16,-1-2-1-16,20-16-5 16,4-9-1-16,8-18 1 15,1-12 4-15,2-17 1 16,7-4 0-16,0-13-1 16,-2-4-3-16,-3-5-1 15,-8-1-1-15,-6 8 1 16,0 4-1-16,-5 16 4 15,-3 9 3-15,-7 13 2 16,0 15 1-16,-1 13-2 16,3 6-1-16,5-1-2 15,4-3-2-15,15-11-2 16,7-7-2-16,13-17 1 16,7-12 1-16,18-17 1 15,6-10 0-15,-2-13 9 16,2-2 9-16,-19-1 8 0,-10 6 11 15,-13 17 20-15,-15 2-13 16,-17 15 43-16,-9 7-6 16,-10 15-21-16,-4 7 10 15,-8 19-47-15,5 8-3 16,1 3-10-16,1-3-6 16,28-3-9-16,0-9-1 15,18 0 7-15,15-3 9 0,8-7-93 16,12-5-55-16,18-14-69 15,10-4 88-15</inkml:trace>
  <inkml:trace contextRef="#ctx0" brushRef="#br0" timeOffset="200959.91">8858 13689 1449 0,'2'-11'439'0,"8"9"-417"16,-1-4 46-16,0 0-125 15</inkml:trace>
  <inkml:trace contextRef="#ctx0" brushRef="#br0" timeOffset="201108.09">8932 14093 840 0,'2'30'312'0,"-2"-13"-253"16,0-1-81-16,0-8 11 0</inkml:trace>
  <inkml:trace contextRef="#ctx0" brushRef="#br0" timeOffset="201615.92">8199 13257 1479 0,'-17'-20'542'15,"17"-1"-409"-15,19-4-90 16,11-12-6-16,31-4 20 16,7-5-1-16,34 0-13 15,16 4-9-15,16 6-24 16,8 5-5-16,-1 10-2 16,0 9-1-16,-16 14-1 15,-12 9 0-15,-25 19 2 16,-18 9 2-16,-33 28 7 15,-16 9 3-15,-35 19 7 16,-11 10 1-16,-16 15-1 16,-4 7-1-16,1-1-5 15,7-4-3-15,16-16-4 0,10-10-2 16,17-21-1-16,3-6-1 16,5-19-1-16,-2-3 0 15,-9-4 2-15,-8-1 3 16,-22 1 12-16,-12 1 11 15,-28 6 11-15,-16 0 0 16,-22 2-6-16,-9-10-10 16,5-22-13-16,8-15-2 0,33-16-3 15,16-2-13-15,30-7-31 16,32-1 336-16,34-17-239 16</inkml:trace>
  <inkml:trace contextRef="#ctx0" brushRef="#br0" timeOffset="201954.96">10252 13609 1574 0,'-23'-13'579'15,"-8"-1"-431"-15,-18 10-124 16,-16 10 10-16,-10 18 20 15,1 9 5-15,11 0-4 16,16-1-20-16,27-5-26 16,11-6-8-16,19-3-3 0,10 2 0 15,9 1-1-15,4 3 1 16,9 3 10-16,-2 4 22 16,-10 1 58-16,-9 1 15 15,-21 6 4-15,-12-4-15 16,-13 2-50-16,-5 1-12 15,-9-8-10-15,-1-8 13 16,1-12-16-16,6 1 38 16,13-28-674-16,15-3 464 0</inkml:trace>
  <inkml:trace contextRef="#ctx0" brushRef="#br0" timeOffset="202304.95">10097 14021 1005 0,'31'42'425'0,"-15"0"-201"16,-7 4-75-16,-4 1 11 16,-5-2 20-16,-7-3-9 15,2-5-7-15,-1-12-63 16,5-4-19-16,4-14-28 16,3-10-6-16,11-16-13 15,0-13-11-15,5-24-7 16,6-13-7-16,3-21-5 15,4-6-1-15,4 2-2 16,3 7-1-16,8 21-2 0,5 14 9 16,-2 19 19-16,-2 12 4 15,-16 17 19-15,-11 3-4 16,-14 15-5-16,-9 8 1 16,0 16-7-16,-14 0-9 15,-6 0-5-15,-4 4-3 16,-30-10-3-16,3 7-20 15,-10-5 92-15,-3-3 131 16,12-12-150-16</inkml:trace>
  <inkml:trace contextRef="#ctx0" brushRef="#br0" timeOffset="202818.29">9617 14451 1473 0,'3'1'547'0,"15"1"-415"16,10-2-5-16,5-2 3 15,4 2-23-15,15 0-37 16,4 2-29-16,18 3-31 16,2 1-3-16,1 3-3 15,-5 5-1-15,-16 3 0 16,-4 0 1-16,-15 3-2 0,-8-6-7 15,-10-3 39-15,-5-3 22 16,-2-8 36-16,0-5 24 16,5-13-22-16,2-12-17 15,11-17-32-15,1-10-11 16,5-18-16-16,0-12-4 16,-10-24-3-16,5-28-3 15,-10-32-3-15,4-17 0 16,4-14-2-16,-7 16-1 15,6 34-2-15,-10 26 0 16,-7 47 1-16,-5 23 0 0,-11 23 2 16,-8 9 0-16,-11 12 2 15,-9-2 0-15,-17 13-1 16,-20 0 1-16,-34 1 0 16,-16 5 0-16,-34-8-1 15,0 2-1-15,14-1-2 16,10 0 2-16,35 4 4 15,20 7-15-15,33 5-12 16,11 0 105-16,26 13-75 16</inkml:trace>
  <inkml:trace contextRef="#ctx0" brushRef="#br0" timeOffset="203324.46">11429 13448 1331 0,'-3'7'469'0,"-3"7"-374"0,17 30-97 15,1 12 2-15,7 31 37 16,1 11 24-16,-2 7 33 16,5 4 15-16,-3-18 24 15,-1-9-3-15,-3-29-14 16,-5-16-16-16,4-19-32 16,-3-14-8-16,6-14-13 15,2-16-6-15,4-27-12 16,8-10-9-16,6-16-4 15,6 1-16-15,8 7-57 16,10 11-27-16,7 19 36 16,1 1 6-16</inkml:trace>
  <inkml:trace contextRef="#ctx0" brushRef="#br0" timeOffset="203636.76">12448 13662 1331 0,'-22'15'526'0,"-15"-2"-299"15,-6 8-143-15,-4 3 10 16,-4 7 27-16,1 5-5 16,-4 6-38-16,7 5-25 15,15 2-19-15,4-2-1 16,20-12-6-16,13-5-5 16,12-19-5-16,7-14 3 15,13-19 12-15,0-13 4 0,6-14-2 16,4-1-5-16,-1 2-6 15,-5 2 1-15,-8 16 1 16,-9 13 3-16,-7 23 3 16,-17 9-3-16,-15 21-6 15,-8 3-5-15,-12 11-11 16,10 7 8-16,13-6 0 16,12-2-14-16,21-17 242 15,6-11-185-15</inkml:trace>
  <inkml:trace contextRef="#ctx0" brushRef="#br0" timeOffset="203837">12823 12968 1299 0,'-5'44'524'15,"-28"36"-309"-15,0 14-118 16,-4 11-23-16,-2 3 12 15,3 6-2-15,6-3-22 16,14-6-42-16,12-10 2 16,16-15 124-16,3-10 262 15,20-14-268-15</inkml:trace>
  <inkml:trace contextRef="#ctx0" brushRef="#br0" timeOffset="204397.95">13169 13579 1235 0,'-23'19'515'0,"-11"10"-254"16,-1 11-120-16,-4 15-6 16,-2 4-2-16,9 11-25 15,3-4-8-15,16-8-48 16,13-5-18-16,21-15-22 15,6-15-5-15,11-18-1 16,4-15 0-16,4-22 0 16,6-8-1-16,3-6 0 15,-5-1-1-15,-8 2 2 0,-6 8-1 16,-14 6 0-16,-9 11 13 16,-23 15 14-16,-14 6 8 15,-20 23 11-15,-6 7-9 16,4 15-12-16,6 4-7 15,19 1-12-15,14-7-5 16,22-7-6-16,10-9 0 16,22-19-1-16,12-5 0 15,3-20 1-15,3-5 0 0,-4-5 1 16,-13-7 1-16,-6 8 1 16,-7 1-2-16,-21 11 14 15,-9 7 14-15,-23 12 11 16,-7 11 8-16,-12 10-1 15,-1 4-6-15,13 6-10 16,4-9-5-16,26-7-16 16,10-3-6-16,25-15-3 15,9 2 1-15,6-12 0 16,7-5 12-16,-3 6-38 16,-4-4-3-16,-12 10 211 15,-13 7-7-15,-45 7-71 16</inkml:trace>
  <inkml:trace contextRef="#ctx0" brushRef="#br0" timeOffset="205050.01">10727 14585 1326 0,'-51'12'536'0,"33"-8"-331"15,17-2-143-15,32-1-45 16,18 2 14-16,43 0 33 15,14-4 9-15,43 1-4 16,25-1-17-16,26-7-21 16,31 11-5-16,6-2-8 15,6 7-4-15,-2 7-27 16,4 3 29-16,1-1 18 16,-5-13 2-16,-7 2 57 15,-17-11-32-15,-31-2-14 16,-24-2 8-16,-46-12-26 15,-31-1 12-15,-31-10 39 0,-17-2 4 16,-20-10 3-16,-10-7-10 16,-12-17-43-16,-7-11-12 15,-6-25-13-15,-3-19-4 16,-3-41-8-16,-2-20-6 16,7-37-11-16,3-11-1 15,16 18-2-15,5 24 1 16,4 58 7-16,1 30 2 15,-6 45 6-15,-4 10 3 16,-9 23 4-16,-12 11-1 0,-19 11 0 16,-6 7-1-16,-41 16 0 15,-25 8-1-15,-47 9 2 16,-41 6 0-16,-46-1 1 16,-19 2 0-16,-33 1 3 15,15-8 8-15,9 3-18 16,25-4-36-16,51-2 68 15,23 0 195-15,76-6-160 16</inkml:trace>
  <inkml:trace contextRef="#ctx0" brushRef="#br0" timeOffset="205468.11">14993 13644 867 0,'-18'-34'407'0,"-17"25"-141"16,-8 18-26-16,-31 26 25 15,-7 18-44-15,-6 16-64 16,8 1-3-16,37-1-63 15,12-9-32-15,39-13-44 16,15-6-5-16,21-15-9 16,17-10-42-16,15-11-70 15,5-5 292-15,3-18-173 16</inkml:trace>
  <inkml:trace contextRef="#ctx0" brushRef="#br0" timeOffset="205933.9">15165 14012 1079 0,'-6'58'421'16,"-9"6"-230"-16,-4 4-64 15,-7-4-8-15,-2-3 29 16,-1-8-31-16,-2-8-11 16,17-16-41-16,3-7-18 15,11-19-16-15,15-14-7 0,12-29-15 16,9-11-1-16,15-28 0 15,5-12-6-15,6-22-14 16,-7-8-5-16,5-1-5 16,0 11-1-16,-9 20 5 15,7 20 1-15,-11 29-4 16,-6 14 5-16,-11 25-4 16,-9 7 4-16,-20 19 43 15,-9 4 17-15,-22 13 45 16,-13 4 21-16,-13 8 3 15,-4-1-1-15,-1 4-13 16,1-4-15-16,5 0-34 16,5-4-11-16,16-13-22 15,13-4-7-15,23-14-8 16,16-5-1-16,17-7 1 16,11-2 1-16,6-2 0 15,2 3 0-15,1 3 0 0,-7 2 7 16,-4-2 0-16,-1-4-26 15,-2-2 246-15,3-7-362 16,-3-12 148-16</inkml:trace>
  <inkml:trace contextRef="#ctx0" brushRef="#br0" timeOffset="206213.34">16022 13500 1287 0,'-21'3'470'0,"-3"18"-309"15,-4 11-50-15,-2 18 56 16,-1 8 3-16,1 9-33 16,7 4-8-16,0 3-36 15,6 1-10-15,18-2-13 16,0-9-2-16,20-16 0 16,-2-14 0-16,3-12 0 15,5-1 0-15,-7-15-1 16,5 1-7-16,3-13-20 15,0-7-9-15,9-2-10 16,5-9-6-16,6-8-16 16,7-6-23-16,9-10 179 15,-1-1-127-15</inkml:trace>
  <inkml:trace contextRef="#ctx0" brushRef="#br0" timeOffset="206436.07">16539 13529 1343 0,'-14'27'528'16,"0"10"-333"-16,-1 7-106 16,1 14-5-16,-5 0 28 15,2 7 17-15,-2 5-4 0,7 6-46 16,4 2-19-16,4-9-23 16,3-6-9-1,5-9-14-15,5-3-9 0,7-8 26 16,12-5-27-16,1-17-32 15,0-10-25-15,-3-11-620 16,-10-5 490-16</inkml:trace>
  <inkml:trace contextRef="#ctx0" brushRef="#br0" timeOffset="206623.57">16636 13644 1409 0,'11'-7'610'0,"-7"-5"-271"16,8-1-143-16,17-5-87 16,4-7-23-16,6 1-62 15,3-3-10-15,-7 3-8 16,-6 5 20-16,11 10 16 0,-5 5 101 16,-8 11-93-16</inkml:trace>
  <inkml:trace contextRef="#ctx0" brushRef="#br0" timeOffset="206773.1">16555 13967 1307 0,'-8'29'488'0,"12"-14"-313"0,17-15-117 16,5-6 8-16,4-11 11 16,2-3-5-16,-6 1-11 15,4 1 8-15,-22 4-42 16</inkml:trace>
  <inkml:trace contextRef="#ctx0" brushRef="#br0" timeOffset="207269.31">15713 13173 1083 0,'24'-56'369'0,"9"-3"-309"0,5-2-33 16,-4 9 52-16,-10 6 31 16,-14 21-2-16,-6 13 10 15,-7 28-22-15,-3 18-12 16,-13 37-4-16,8 25-10 15,-2 27-27-15,1 16-6 16,14 21-10-16,-2-7-1 16,1 5 1-16,6-10-1 15,-3-24 0-15,-2-13-4 16,4-25-6-16,-9-10-6 0,-9-11 17 16,-5-5 19-16,-13-7 27 15,-8-5 17-15,-10-12-4 16,-5-1-14-16,-19-18-21 15,-1 1-12-15,-28-15-12 16,-13-5-5-16,-19-8-7 16,-18-16-1-16,-17-16-6 15,9-10-3-15,6-14-3 16,11 7 8-16,37 12-29 16,11 7 0-16,36 12 12 15,19-4 76-15,35-19-43 16</inkml:trace>
  <inkml:trace contextRef="#ctx0" brushRef="#br0" timeOffset="207702.87">14199 12683 1191 0,'-36'18'448'0,"13"-17"-351"15,18 1-38-15,24-9 8 16,19-5 24-16,35 0 25 16,13 0-7-16,23 15-57 15,10 2-25-15,18 14-21 16,16 7-4-16,29 3-2 15,13 2 0-15,14-6-3 16,1-12-1-16,-10-5 33 16,-7-1 18-16,-42-7 29 15,-18 0 17-15,-37-11 6 16,-18-7-2-16,-4 0-12 16,-4-1-15-16,-11 6-37 15,1 12-15-15,-27 1-10 16,-9 2-1-16,-14 4 0 15,-14-6-1-15,7 9 22 16,-4 3-16-16,2 4-4 16,-1 1 281-16,7 6-230 0</inkml:trace>
  <inkml:trace contextRef="#ctx0" brushRef="#br0" timeOffset="208361.1">15770 13132 1304 0,'49'6'425'0,"38"-5"-396"16,23-4 13-16,33-9 30 15,9-4 28-15,24 1-17 16,-3 5-7-16,-8-8-12 16,2 2 4-16,-17-5-16 15,-11-6 26-15,-23-1 7 16,-15 6-13-16,-30 3 22 15,-12 2-16-15,-23 7-7 0,-13 2-5 16,-12 8-26-16,-7 2-11 16,-3 11-15-16,-1 9-5 15,-8 18-4-15,0 15-1 16,-5 26-2-16,-1 9 0 16,-3 18-1-16,-3 8 0 15,6 10 0-15,1 1 1 16,12 2-1-16,3-6 0 15,10-14 0-15,2-1-1 0,7-18 1 16,-3-12 0-16,-10-11 0 16,-2-8 2-16,-15-15 4 15,-3-1 3-15,-10-16 6 16,-7-6 3-16,-14-6 7 16,-8-6-1-16,-21-8-3 15,-14-1-2-15,-41-1-9 16,-22-3-2-16,-40 7-5 15,-11 10-1-15,8 0-2 16,2 8-1-16,37-9 0 16,16-7 16-16,37-2-11 15,25-4-15-15,27-9 197 16,15 3-224-16,12-19 72 16</inkml:trace>
  <inkml:trace contextRef="#ctx0" brushRef="#br0" timeOffset="209206.42">15872 13044 494 0,'-26'0'270'16,"-1"-1"-48"-16,4-4-17 16,11-3 20-16,5-3-3 15,3-1-18-15,21 1-46 16,5 1-25-16,15 1-48 15,9 0-27-15,9 0-30 16,10 0 7-16,16-2-40 16,9 0-53-16,4-2 44 15</inkml:trace>
  <inkml:trace contextRef="#ctx0" brushRef="#br0" timeOffset="210608.78">2983 14691 534 0,'-17'-1'254'0,"8"17"-98"16,0-2-24-16,9 5-23 15,-1 4-19-15,-5-8-16 16,11 5-1-16,-1 0-1 16,8-1 4-16,-3 4-2 15,-15-4-3-15,6 1-13 16,4 1-13-16,6-6-3 15,7-1 17-15,-4-8 27 16,-1-6 15-16,6-6-2 16,1-3-21-16,1-3-32 15,0-1-10-15,-2 0 18 16,1-1 5-16,-3 4-35 16</inkml:trace>
  <inkml:trace contextRef="#ctx0" brushRef="#br0" timeOffset="-203055">3066 15531 279 0,'-5'-53'181'0,"2"-1"-12"0,6 1-32 15,0-3-38-15,-1-2-3 16,-2 2 22-16,-3 1 17 16,-3 9 13-16,3 7-11 15,-1 9-13-15,-3 7-6 16,4 12-13-16,-3 5-11 15,3 6-33-15,2 6-19 16,0 8-27-16,1 4-6 0,4 20-1 16,5 16 3-1,-6 23 2-15,8 18 1 0,0 28-6 16,-2 8 0-16,4 13-2 16,-7-3-1-16,-2-7 0 15,-3-11 0-15,-1-14 3 16,-1-4 5-16,-6-20 7 15,3-4 4-15,1-17 6 16,-3-11 0-16,6-18-2 16,0-11 0-16,0-14 8 15,2-9 6-15,5-2 14 16,3-10 2-16,5-6-12 16,4-6-8-16,4 0-19 15,5 4-8-15,12 1-6 16,10 4-2-16,12 0-2 15,5-2-1-15,21 16 0 16,0 10 0-16,24 8-1 0,11 12 0 16,-8-7 1-16,2-5 1 15,-6 2 1-15,-7-13-1 16,-2 2-1-16,-7-2 1 16,-20-6 0-16,-7-1 0 15,-16 0 1-15,-5 0 1 16,-8-2 2-16,-10-7 2 15,-9-13 0-15,-4-2 17 0,-9-24 28 16,0-6 7-16,-10-17 11 16,-4-16-13-16,3-14-29 15,-5-14-7-15,1-22-10 16,-3-8-3-16,-8-10-2 16,-1 2-1-16,-2 14-2 15,1 6-2-15,3 31-1 16,6 14 6-16,-2 21-29 15,1 12-22-15,-1 14-48 16,-1 10-48-16,3 19 90 16</inkml:trace>
  <inkml:trace contextRef="#ctx0" brushRef="#br0" timeOffset="-202607.51">3750 15590 976 0,'7'-32'409'0,"-13"11"-156"16,-6 11-65-16,-18 19-29 16,-8 12-21-16,-17 17-60 15,-6 10-4-15,-4 16 29 16,0 6 9-16,8 8-12 15,10 1-8-15,25-5-27 16,15-2-13-16,29-15-20 16,9-11-8-16,20-13-10 15,-2-16-3-15,11-13-2 16,0-12 15-16,-3-17-21 16,8 2-52-16,-9-20-43 15,-4 0-592-15,-11-3 482 0</inkml:trace>
  <inkml:trace contextRef="#ctx0" brushRef="#br0" timeOffset="-202144.28">3900 15686 770 0,'5'21'435'0,"-5"7"-98"16,4 18-136-16,-8 6-27 15,0 9-76-15,9 4-24 0,0-4-31 16,6 0-9-16,9-7-12 15,-14-10-2-15,-4-9-3 16,1-10 0-16,-11-13 3 16,-1-4 6-16,3-8 21 15,-3-8 4-15,6-16-3 16,1-11-8-16,2-27-26 16,0-12-6-16,3-20-4 15,10-7 0-15,8 8-4 16,3 13 0-16,5 24-4 15,-3 11-1-15,-3 16 2 16,-3 8 1-16,-4 15 2 16,-2 8 1-16,-10 13 9 15,-5 4 6-15,-11 10 15 16,-10 15 10-16,-8 15 28 16,-1 8 12-16,-4 5 19 15,11-7 3-15,13-21-16 0,4-11-15 16,23-15-17-16,1-11-4 15,14-9-12-15,9-5-2 16,-2-9-12-16,2 2-10 16,-4 3-3-16,-1 1 9 15,-3 4-32-15,-2 0 30 16,-4 4-18-16</inkml:trace>
  <inkml:trace contextRef="#ctx0" brushRef="#br0" timeOffset="-201522.8">5527 15638 749 0,'-13'-36'441'0,"1"6"0"15,2 15-249-15,0 8-14 16,-3 17-22-16,-2 9-13 15,-14 6-29-15,8 11-15 16,-1 12-7-16,-6 5-5 16,7 9-18-16,-3-1-11 15,-3-3-23-15,5-1-10 0,7-8-8 16,-3-13-2-16,16-10 2 16,5-10 4-16,12-7 19 15,12 1 8-15,8-8 5 16,6 0-3-16,6-9-21 15,-3 1-9-15,5 1-10 16,-5-7-1-16,4 4 15 16,1-4-12-16,-2-10-36 15,5 5 219-15,-4-13-165 16</inkml:trace>
  <inkml:trace contextRef="#ctx0" brushRef="#br0" timeOffset="-201330.76">5978 15596 930 0,'-4'7'446'0,"4"14"-139"16,-1 8-95-16,1 18-44 15,-2 9-18-15,1 14-38 0,1 8-22 16,3 0-40-16,0-1-12 16,3-3-18-16,1-7-5 15,6-11-3-15,-2-11-41 16,3-19-108-16,2-8-365 15,-7-15 331-15</inkml:trace>
  <inkml:trace contextRef="#ctx0" brushRef="#br0" timeOffset="-201155.19">5933 15682 1042 0,'-5'-54'450'0,"22"26"-167"16,9-4-113-16,12 8-50 15,0 3-23-15,2 6-76 16,6 7-10-16,2 10-11 16,1 6-37-16,-9 10 280 15,-6 11-195-15</inkml:trace>
  <inkml:trace contextRef="#ctx0" brushRef="#br0" timeOffset="-200985.79">5739 16197 1347 0,'-26'-18'580'0,"14"-1"-296"0,21 6-126 15,24-7-86-15,6 0-24 16,13-3-30-16,1-5 9 16,3-2 51-16,3 1 319 15,-5-1-276-15</inkml:trace>
  <inkml:trace contextRef="#ctx0" brushRef="#br0" timeOffset="-200324.63">4655 16692 708 0,'3'-10'439'16,"6"5"16"-16,18 5-296 16,9 0-23-16,18 5-52 15,12 3-17-15,14 1-21 16,8 3-11-16,25 4-18 16,4 2-6-16,16-2-4 15,16-4 0-15,8-15 3 16,-1-13 2-16,10-16 1 0,-15-5 1 15,-11 10-5-15,0 10-3 16,-12 8-2-16,-9 0-35 16,-24 2 83-16,-19-2 27 15,-34 6 55-15,-11 2 65 16,-18-4-23-16,-8-2-4 16,-7-15-31-16,-5-8-30 15,-10-26-58-15,0-12-20 16,-9-26-20-16,-9-11-3 15,-10-30-3-15,-6-13-1 16,-11-18-3-16,5-8-2 0,15 9-1 16,8 16-2-16,21 18 0 15,6 18-1-15,11 23 0 16,2 2-1-16,8 19 4 16,2 12-12-16,-2 6-33 15,-1 6-33-15,-7 13-41 16,-3 9-44-16,-7 27-17 15,-3 28 111-15</inkml:trace>
  <inkml:trace contextRef="#ctx0" brushRef="#br0" timeOffset="-199738.72">6013 15527 527 0,'0'0'247'16,"-2"0"-87"-16,0-6-120 16,1 5-32-16,-1-1-17 0,1-12-6 15,1 3 22-15,5-26 48 16,0 39 96-16,-1 5 52 15,1 4 51-15,3 4-10 16,3-1-36-16,3 2-33 16,8-5-50-16,6 0-24 15,7-7-47-15,-1-3-16 16,2-1-15-16,4 0 29 16,-13 0-41-16,6 4-2 15,-7 3 2-15</inkml:trace>
  <inkml:trace contextRef="#ctx0" brushRef="#br0" timeOffset="-199498.65">6060 16058 1132 0,'-3'9'513'0,"5"-7"-222"15,6 3-29-15,5-9-35 16,4-2-23-16,10 0-52 16,0-7-23-16,8 3-67 15,-2-4-20-15,0-1-23 16,-3-2 28-16,1 1 1 0,9-1 216 16,10-6-179-16</inkml:trace>
  <inkml:trace contextRef="#ctx0" brushRef="#br0" timeOffset="-198830.68">9629 15917 971 0,'-25'-11'488'15,"-10"-3"-114"-15,-12-2-201 16,-21 1-20-16,-10-1-60 16,-5-2-39-16,-17 1-33 15,2 1-7-15,5 15-12 16,5 3-2-16,22 10-3 16,9 3 3-16,10-9 10 15,9 0-23-15,8-7-59 16,9-7-68-16,23-7-152 15,3-6 180-15</inkml:trace>
  <inkml:trace contextRef="#ctx0" brushRef="#br0" timeOffset="-198585.65">8751 15742 862 0,'-29'22'494'0,"4"1"-116"16,-7 6-148-16,-7 1-43 15,0 4-74-15,-4-1-15 16,18-4-18-16,8-5-12 16,14-10-11-16,2-5 3 0,4-6 4 15,2 1 0-15,6-1-13 16,4 1-13-16,13 4-25 16,2-1-6-16,10-3-3 15,-1 3 33-15,3-4-46 16,9-3 41-16,2-4-20 15</inkml:trace>
  <inkml:trace contextRef="#ctx0" brushRef="#br0" timeOffset="-198027.6">10235 15557 968 0,'-8'-19'391'16,"12"-9"-203"-16,6-1-20 15,2 6-6-15,-3 4-2 16,0 20-50-16,-4 17-3 0,0 36-19 16,-4 21-3-16,-5 25-11 15,3 10-19-15,-2 0-34 16,4-6-8-16,7-11-7 16,0-16 0-16,5-22 0 15,-2-12 0-15,2-22 0 16,-1-6 1-16,2-16 3 15,1-12 0-15,-2-15 0 16,3-11 0-16,4-23-3 16,5-6-1-16,11-3-3 15,-1 1-2-15,5 25-1 16,0 10 0-16,-11 23-1 16,-2 12 0-16,-3 19 1 15,-7 8 0-15,-4 10 3 16,-7 6 2-16,-11 0 15 15,-9 1 10-15,-15 0 5 16,-4 0 3-16,-21-3-13 0,-10-9 17 16,-5-14-15-1,2-12 53-15,20-14-50 0</inkml:trace>
  <inkml:trace contextRef="#ctx0" brushRef="#br0" timeOffset="-197672.76">11490 15304 1381 0,'-6'-21'592'0,"-10"10"-317"16,-8 10-85-16,-9 20-31 16,-10 8-38-16,-4 31-38 15,-6 0-10-15,9 23-38 16,8 5-14-16,4-5-14 15,16 3-2-15,7-12 8 0,1-6-16 16,21-13-3-16,7-4 43 16,14-22-38-16</inkml:trace>
  <inkml:trace contextRef="#ctx0" brushRef="#br0" timeOffset="-197359.19">11645 15755 1380 0,'-27'5'589'16,"4"10"-312"-16,-11 20-138 15,-4 7-1-15,-5 12-54 16,-1 2-27-16,16-8-24 16,13-3-10-16,23-20-10 15,13-12-1-15,18-17 3 16,2-18 2-16,3-19 2 15,-2-3-1-15,-4-9-5 16,-1 0-2-16,-4 7-6 16,-6 1 4-16,-8 20 17 15,-7 6 3-15,-9 22 12 16,-4 11-6-16,-7 14-18 16,-3 11-1-16,-1 5 38 15,1 2 218-15,11-4-191 0</inkml:trace>
  <inkml:trace contextRef="#ctx0" brushRef="#br0" timeOffset="-197058.4">11998 15976 1247 0,'-12'20'585'15,"-3"-7"-256"-15,2-2-144 16,5 0-25-16,8-9-79 15,9-3-28 1,-3 0-20-16,-1 1-7 0,26-17-1 16,3-9-3-16,8-12-7 15,-14 2 11-15,3 1 24 16,-3 5 5-16,-4 11 10 16,-3 11-12-16,-9 16-21 15,-5 10-6-15,-7 19-4 16,-3 10-4-16,-9 4-6 15,-2 2 33-15,1-2-12 16,4-2 207-16,11-2-166 16</inkml:trace>
  <inkml:trace contextRef="#ctx0" brushRef="#br0" timeOffset="-196689.51">12904 15124 1016 0,'2'11'425'0,"4"19"-219"16,4 10-8-16,-8 18 14 16,-9 10-21-16,-11 14-43 15,-2 10-24-15,-7 4-33 16,8 0-10-16,9-11-22 16,0-4-12-16,8-13-25 15,1-8-8-15,1-9-7 16,-1-11 3-16,1-9 11 15,2 0 8-15,1-11-341 16,-3 8 242-16</inkml:trace>
  <inkml:trace contextRef="#ctx0" brushRef="#br0" timeOffset="-196115.46">12369 15297 1047 0,'-3'-1'461'16,"1"3"-239"-16,0 10-47 15,-1 18-51-15,-2 11-34 16,-2 36-30-16,0 5-6 16,3 20-18-16,2 2-10 0,2-13-13 15,5 0-2 1,3-21-20-16,3-4-20 0,0-14-77 16,-3-11-40-16,-3-6 86 15</inkml:trace>
  <inkml:trace contextRef="#ctx0" brushRef="#br0" timeOffset="-195805.46">12593 15856 513 0,'16'-17'357'15,"-1"2"-15"-15,-5 2-64 16,-6 1-1-16,-7 5-45 16,-9 2-19-16,-18 4-46 15,6 9-26-15,-22 15-31 0,-1 11-14 16,0 21-9-16,-8-2-9 16,24 2-27-16,4-8-11 15,23-14-22-15,6-6-7 16,11-21-6-16,8-1 1 15,5-13 16-15,7-6-1 16,11-9 247-16,-4-11-192 16</inkml:trace>
  <inkml:trace contextRef="#ctx0" brushRef="#br0" timeOffset="-195470.7">13206 15748 942 0,'-14'51'439'0,"2"10"-195"16,1 7-75-16,2 4-6 16,6-2-71-16,1-6-37 15,3-18 3-15,6-12 19 16,2-12-48-16</inkml:trace>
  <inkml:trace contextRef="#ctx0" brushRef="#br0" timeOffset="-195304.75">13218 15568 1117 0,'-13'-25'397'0,"8"11"-330"16,3-1-49-16,3 4-60 15,7-2-59-15,11-1-139 16,4 4-70-16,10 11 182 16</inkml:trace>
  <inkml:trace contextRef="#ctx0" brushRef="#br0" timeOffset="-194861.82">13458 15896 673 0,'0'60'373'0,"1"-6"-83"16,-1-6-44-16,5-10-72 15,-5-2-22-15,-5-10-23 0,1-3-19 16,4-9-42-16,0-7-8 16,10-19-18-16,9-10-6 15,1-19-8-15,6-7-10 16,1-10-12-16,-3-1-6 16,6 10 34-16,-8 6 17 15,-9 21 23-15,-4 12 9 16,-7 15-31-16,-1 12-16 15,-2 16-17-15,-3 7-6 0,-3 5-6 16,2 6-1-16,6-3-3 16,4-9-2-16,12-5-2 15,5-16-1-15,12-13-2 16,4-9 3-16,11-9 1 16,1-7 0-16,-4-1 16 15,-2 5 18-15,-9 0 26 16,-5 7 21-16,-9 2 18 15,-6 7-2-15,-12 5 6 16,-3 6-12-16,-6 10-30 16,3-1-16-16,0 2-32 15,7-4-8-15,11-10 0 16,5-1-16-16,18-8-44 16,11 3 47-16,20 1 157 15,9 9-118-15</inkml:trace>
  <inkml:trace contextRef="#ctx0" brushRef="#br0" timeOffset="-194074.67">3218 16743 807 0,'4'-33'406'16,"0"15"-126"-16,-1 25-45 16,2-1-57-16,0 32-26 15,-4 51-46-15,-1 30-22 16,-6 49-47-16,1 25-15 16,3 29-14-16,2 10-2 0,2-26 1 15,5-22 1-15,3-40 18 16,2-40-21-16,2-36 434 15,-1-15-325-15</inkml:trace>
  <inkml:trace contextRef="#ctx0" brushRef="#br0" timeOffset="-193425.77">3074 16928 895 0,'-11'-20'412'15,"5"-1"-190"-15,13-1-109 16,14 7-26-16,7-1-53 16,8 8-19-16,23 9-8 15,10 2-5-15,23 13-2 0,12 4 0 16,24 4-1-16,20 2 3 15,43-11 10-15,19-8 1 16,49-17 7-16,13-10-3 16,41-15-6-16,25-3 0 0,30-1-3 15,10 0-3-15,23 10-2 16,-81 15-1 0,-160 7-1-1,1 1 1-15,496-11-9 0,32 6 27 0,20-2 29 16,-226 3 10-16,56-17 16 15,12-3-26-15,9-2-27 16,39-6-11-16,-10 19-4 16,-5-2-2-16,11 5-1 15,-36 2 1-15,-28 1-2 16,-11 1-1-16,-38 3 0 16,-17 2-4-16,-35-3 22 15,-29 0 11-15,-35-1 15 16,-19-2 10-16,-37 0-19 15,-8 3-10-15,-45 5-11 16,-16 6-5-16,-56 13-8 16,-34 9-11-16,-51 16 55 15,-33 9 28-15,-30 18 58 16,-16 6 35-16,-16 20-24 16,-3 16-9-16,-11 22-51 0,1 7-22 15,4 5-30-15,-3-6-19 16,12-21-3-16,7-10-3 15,13-20-5-15,7-11-4 16,16-14-40-16,1-3 227 16,9-16-150-16</inkml:trace>
  <inkml:trace contextRef="#ctx0" brushRef="#br0" timeOffset="-191898.78">5389 17586 1226 0,'-4'1'434'0,"11"14"-356"16,3 7-66-16,3 18-8 16,-3 14 9-16,3 31 1 15,0 14-1-15,5 9-3 16,-4 5-1-16,-5-22 3 0,5-10 4 15,-3-21-36-15,1-10-37 16,-3-18-65-16,-5-6-23 16,-5-16-1-16,-5-9 4 15,-9-16 16-15,-1-16 16 16,-2-24 39-16,1-16 43 16,-6-26 71-16,-1-13 30 15,2-20 69-15,3-2 18 16,14 12-2-16,6 15-18 0,13 35-44 15,7 17-19-15,9 14-9 16,2 5-4-16,6 6-16 16,-1 4-6-16,4 8-12 15,0 9-4-15,-5 14 2 16,-2 12 8-16,-16 28 17 16,-10 9 1-16,-20 21-7 15,-11 10-10-15,-11 2-20 16,-1 3-4-16,12-14-5 15,8-15-3-15,18-27-6 16,14-16-2-16,23-22-1 16,9-8 2-16,15-8 3 15,-1 2 1-15,-8 5-1 16,-6 8-1-16,-12 16 4 16,-12 11 17-16,-22 17 33 15,-6 5 12-15,-21 16 14 0,-7 0-11 16,-1-1-27-16,-1 7-11 15,-5-9-16-15,2-2-4 16,-2-22 10-16,-3-4-14 16,9-29-59-16,5-9-51 15,12-16 15-15,7-18 29 16</inkml:trace>
  <inkml:trace contextRef="#ctx0" brushRef="#br0" timeOffset="-191568.96">6501 17825 901 0,'0'0'431'0,"-15"16"-143"16,-8 9-34-16,-10 15-59 16,-1 8-41-16,-7 16-64 15,10 1-13-15,6 1-16 16,3-2-9-16,24-17-22 15,1-6-9-15,18-17-8 16,7-7 3-16,5-17 20 16,4-5 12-16,0-11 13 15,-1-5 0-15,-9-7 0 16,-5-7-6-16,-12-4-5 0,-6 3-5 16,-7 6-17-16,-8-9-7 15,-9 0-9-15,-3-1-1 16,2 4 1-16,3 12-12 15,9 11 256-15,9 3-193 16</inkml:trace>
  <inkml:trace contextRef="#ctx0" brushRef="#br0" timeOffset="-191112.92">7461 17700 873 0,'-2'1'399'0,"-20"14"-202"16,-8 0-24-16,-17 10-5 16,-8 4-35-16,-20 15-31 15,-5 10-12-15,1 23 8 16,1 0-9-16,23 12-8 16,8-1 3-16,25-11-58 15,8 1-16-15,23-23-10 16,9-17-2-16,16-40 0 15,11-21 10-15,20-42 20 16,11-15 20-16,4-26 28 16,3-19-4-16,-5-15-8 15,-9-4-14-15,-9-9-6 16,-10 7 6-16,-25-5 15 0,-239-5 409 62,192 252-477-46,11-23 2-16,0 7 1 16,-8 62 0-16,12-10-12 15,7-10-20-15,19-12-33 16,6-17-27-16,18-30-48 16,6-18 323-16,3-20-158 15</inkml:trace>
  <inkml:trace contextRef="#ctx0" brushRef="#br0" timeOffset="-190501.56">8015 17580 1224 0,'-18'5'545'0,"-8"11"-204"15,-5 19-206-15,0 12-16 16,1 22-12-16,3 10-22 15,14 2-26-15,9 1-11 16,6-23-25-16,7-13-10 16,7-23-7-16,4-10 2 0,7-11 1 15,3-2 3-15,5-5 0 16,1-6 0-16,11-12-3 16,-4-4-2-16,6-14 9 15,-11-10 12-15,-16-2 16 16,5-3 6-16,-13 2 0 15,3 8-4-15,-2 13-8 16,1 8-2-16,-4 20-10 16,-4 3-5-16,2 19-8 15,-3 12 0-15,1 19-2 16,3 16 0-16,2 23-5 16,-4-4-2-16,-1 5 0 15,-6-6-1-15,-8 1 7 16,-7 6 0-16,-8-6 3 15,-5 2-1-15,-9-26-2 16,-2-7-1-16,-6-14 2 16,-9-10 1-16,-7-13-1 0,2-11 0 15,-1-21-3-15,12-12-2 16,17-3-4-16,4 0-1 16,27 1-5-16,13-2-1 15,22-9-2-15,18-4 1 16,29-9 5-16,7-3 3 15,23-9 13-15,10 1 3 16,8 0 0-16,7-7-2 0,6 4-9 16,-5-5 10-16,-17-3-17 15,-10 4-29-15,-23 1 207 16,-11 4-311-16,-22 3 140 16</inkml:trace>
  <inkml:trace contextRef="#ctx0" brushRef="#br0" timeOffset="-186819.75">19734 17961 299 0,'-10'-11'213'0,"8"-7"27"0,-8 1-33 15,1 0-52-15,2 0-8 16,-9 4-20-16,11 3-3 16,0 3 2-16,1 6-25 15,11 6-30-15,-3 7 4 16,0 10-2-16,3 8 7 16,-11 26 6-16,6 5-19 15,1 25-29-15,3 7-13 0,3 2-15 16,1-4-1-16,9-23 22 15,2-11-9-15,10-37-9 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20:21:43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8895 18134 1443 0,'82'35'-15'0,"7"-29"17"0</inkml:trace>
  <inkml:trace contextRef="#ctx0" brushRef="#br0" timeOffset="9448.71">1454 916 639 0,'3'8'262'16,"-7"0"-137"-16,-1 11 6 15,5 16-7-15,5 7-12 16,2 16-29-16,-7 1-11 16,1 7-17-16,-1 3-7 15,4 2-15-15,8-1-2 16,7-4-2-16,-4-7 2 15,-5-11 8-15,-23-28 463 47,0 0-463-47,2-37-9 0,4-15 28 16,-1 1-12-16,-17-40-18 16,2-9-5-16,-3-10-8 15,4 1-4-15,14 13-6 16,8 2-2-16,10 21 2 15,6 5-2-15,9 5-1 16,5 6 0-16,10-7-2 16,2 2 1-16,5-3 0 15,1 9-1-15,-2 8 0 16,-4 9-2-16,-4 15 1 16,-5 6-1-16,-8 13 2 15,-5 7 3-15,-11 12 2 16,-9 6 1-16,-15 5 2 15,-6 0 2-15,-9-9 5 0,-2-4 5 16,-3 3 10-16,1-3 4 16,-5-4 8-16,4-3 0 15,7-5-6-15,2 0-6 16,8 2-11-16,-1 3-7 16,1 3-6-16,1 5-2 15,8 3-1-15,10 2 0 0,11-3 2 16,11-3 1-16,8-1 6 15,0-10 4-15,7-10 7 16,6-4 4-16,3-12 3 16,4 0-1-16,8 0-2 15,8 4-4-15,0-2-8 16,-3-4-3-16,-4-4-4 16,-8-6 0-16,-6-3 0 15,-4 2 0-15,-7-1 12 16,-1-1 0-16,-9 1 3 15,-7 1 8-15,-13 1 1 16,-8 5 8-16,-18-1 3 16,-7 1-7-16,-10 6-12 15,-7 2-7-15,-4 11-9 16,3 6-1-16,7 10-4 16,13 5 0-16,8 0-1 15,1 5-2-15,16-1 0 0,-3 2 0 16,16 2 0-16,9-6 0 15,7-1 0-15,5-9-1 16,16-4-2-16,2-2-11 16,15-4-71-16,8-3-32 15,6-4-98-15,1-8-62 16,-8-19 377-16,-3 1-134 16</inkml:trace>
  <inkml:trace contextRef="#ctx0" brushRef="#br0" timeOffset="9992.11">3023 1028 973 0,'-37'3'421'0,"2"16"-190"16,-6 4-31-16,-4 4-19 16,-6 3-33-16,3 4-49 15,4 3-3-15,12 8-2 16,3-1-2-16,8-4-17 15,6-4-12-15,7-12-19 16,8-4-9-16,7-11-10 16,7-3-4-16,8-6-3 15,1-4 0-15,11-10-1 16,4-6 2-16,6-5-3 0,6-7 0 16,-12-3-1-16,-2-5-2 15,-10-4 0-15,-4-1-2 16,-2 2 10-16,-8 7 5 15,-3 8 10-15,-5 8 4 16,-9 10-3-16,2 3-4 16,-11 16-9-16,0 8-4 15,-3 13-9-15,-1 12-1 16,-2 14-3-16,-2 10 1 0,-4 15 4 16,3-2 3-16,7 2 2 15,2-4 0-15,21-10-1 16,-3-3-1-16,8-14 1 15,2-11 1-15,3-13 5 16,1-8 1-16,-2-17 4 16,6-4 1-16,-9-21-4 15,2-7-3-15,-1-17-7 16,-3-6-4-16,6 0-21 16,-1-3-22-16,4 2-57 15,4 0-47-15,0-7-103 16,6 2-66-16,1 8 190 15</inkml:trace>
  <inkml:trace contextRef="#ctx0" brushRef="#br0" timeOffset="10505.31">3396 1013 1019 0,'-14'28'558'0,"2"8"-148"16,-4-2-153-16,0 3-32 15,-6 3-105-15,-1 2-31 16,0 3-28-16,0 0-5 16,6-6 6-16,3-4 0 15,9-9-10-15,2-9-5 0,7-5-13 16,3-3-4-16,3-8-3 16,4 1-1-16,3-5-6 15,3-13-2-15,10-4-6 16,2-7-2-16,6-11-2 15,-2 3-1-15,1-4-3 16,-5-5 7-16,-4 7 18 16,-2 4 7-16,-12 11 11 15,-4 11-1-15,-9 11-11 16,-4 5-3-16,-11 5-8 16,2 4-4-16,-7 10-9 15,0 4-2-15,5 12-2 16,-6 0 0-16,8 1 0 15,10-1-1-15,-4 0-2 16,6-10-1-16,0 2-2 16,0-6 0-16,11-5 0 15,6 1-1-15,2-7 0 0,-2-3 0 16,7-7-15-16,-1-3-21 16,8-5-54-16,0-2-40 15,-6-3-74-15,-1 0-41 16,-3-3-129-16,2-2-263 15,-3-6 426-15</inkml:trace>
  <inkml:trace contextRef="#ctx0" brushRef="#br0" timeOffset="10815.79">3930 1140 390 0,'-7'1'301'16,"6"1"19"-16,-6 7-70 16,-1-1-19-16,-6 9-13 15,-3 0-2-15,6 12-2 16,-13 3-13-16,9 3-43 16,-2 1-28-16,1-2-47 15,7-2-18-15,4 1-28 16,5-2-8-16,9-5-17 15,-1-2-4-15,5-9-3 16,-2-1-2-16,2-5-3 0,6-2 3 16,-4 0-44-16,3-4-34 15,5-2-98-15,-2-3-108 16,10-2 181-16</inkml:trace>
  <inkml:trace contextRef="#ctx0" brushRef="#br0" timeOffset="10995.56">3997 1275 571 0,'-23'19'304'16,"-6"2"-100"-16,2 0-102 15,2 2-9-15,-7-7-93 16,8-1-68-16,11-5 44 15</inkml:trace>
  <inkml:trace contextRef="#ctx0" brushRef="#br0" timeOffset="11384.8">4357 1113 1216 0,'0'0'530'0,"-21"5"-310"0,-6 1 21 16,-3 10-89-16,-4-3-40 15,0-1-47-15,8 2-19 16,9-6-21-16,5 0-7 16,8-1-6-16,3 3 2 15,0 3 11-15,1 1 5 16,2 8 15-16,2 1 5 0,1 1 5 15,2 4 4-15,2 0 9 16,0-3-6-16,-2 1 6 16,-3-5-7-16,-6-3-20 15,-4 0-1-15,-6-1-24 16,-4-1-3-16,5-3-4 16,-2-3-3-16,3-7-9 15,0-3-20-15,0-7-52 16,4-4-37-16,5-13-105 15,1-5-58-15,8-17 174 16</inkml:trace>
  <inkml:trace contextRef="#ctx0" brushRef="#br0" timeOffset="11622.85">4486 721 992 0,'25'-15'534'16,"-6"4"-196"-16,-12 20-75 15,-6 8-39-15,-4 22-75 0,0 8-8 16,-5 17-35-16,2-1-17 16,-2-3-35-16,-3 0-14 15,6-16-22-15,1 6-6 16,4-6-6-16,0-3-2 16,0-4 1-16,-2-4-5 15,-4-8-32-15,0-2-35 16,-8-2-132-16,-4-3-132 15,-4-1 207-15</inkml:trace>
  <inkml:trace contextRef="#ctx0" brushRef="#br0" timeOffset="11812.89">4312 1354 599 0,'4'-17'481'16,"10"-2"11"-16,4-2-59 16,5 0-44-16,12-4-117 15,10-2-55-15,11-4-71 16,9-1-29-16,11 2-48 15,-11-2-21-15,0 11-27 16,-8-2-10-16,-12 4-11 16,4 3-17-16,-3-6-61 15,-2 13-36-15,-7 2-31 16,-3 4 75-16</inkml:trace>
  <inkml:trace contextRef="#ctx0" brushRef="#br0" timeOffset="12638.59">1352 1816 1833 0,'-6'14'82'0,"2"-7"-22"15,3 8 95-15,10-1-36 16,17-12-5-16,14-1 0 16,14-6-21-16,47 2 12 31,-51 1-20-15,-25 1-10-16,2 1-10 0,189-6-19 0,54 0 0 15,11 0-3-15,-87 3-6 0,5 0 3 16,6-1-1-16,-2 2 1 15,-1 3-2-15,-4 3-1 16,-19-1-8-16,-8 1-1 16,-21 6-6-16,-22-4-7 15,-24 2-3-15,-14 2-3 16,-27-7-1-16,-7 6-1 0,-23 2-7 16,-4 0-16-16,-12 1-60 15,-6-9-29-15,-1 12 128 16,-1 4-27-16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20:22:03.08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1682 900 898 0,'4'92'184'0,"10"0"5"16,3 29-37-16,0-7-17 16,-2 8-37-16,2-2-7 15,-3-9 14-15,-3-15 1 16,-5-17 7-16,-3-10 8 15,-7-20-20-15,-1-3-16 0,-7-13-14 16,-2-12 1-16,1-13-5 16,-3-10 2-16,0-22-15 15,-2-5-14-15,-4-28-22 16,-3-13-7-16,1-25-6 16,1-15-2-16,11 1-7 15,8 9-1-15,9 17-3 16,10 17 0-16,12 9 2 15,7 2 0-15,9 0 0 16,10 2 0-16,16 7 0 16,4-4-1-16,10 17 1 15,1 5 1-15,-17 12 0 16,-4 15 1-16,-12 6 1 16,-9 12-1-16,-18 18 1 15,-13 5 2-15,-26 17 3 16,-15 4 3-16,-18 8 4 0,-9 12 6 15,-13-7 9-15,10 0 2 16,-1-7 3-16,9-13-4 16,22-7-9-16,2-9-5 15,27-16-12-15,0-6-4 16,41-3-4-16,0-3 3 16,11-9 7-16,20-1 3 15,-6-13 7-15,18-5 11 0,11-9 17 16,-8-2 4-1,-15-5 2-15,-15 4 2 0,-29 8 3 16,-10 5 8-16,-18-1 15 16,-5 7-5-16,-16 6-14 15,-12 2-8-15,-10 11-23 16,-11 4-7-16,-6 16-8 16,7 4-5-16,14 9-2 15,13-1-1-15,17-6-4 16,9-5-3-16,18-4-3 15,6 2 9-15,30-6-43 16,5 1-34-16,15-2-131 16,5-9 373-16,0-9-164 15</inkml:trace>
  <inkml:trace contextRef="#ctx0" brushRef="#br0" timeOffset="340.31">3477 1187 1674 0,'-27'-11'693'0,"-3"1"-419"15,-17 9-154-15,-11 4-33 16,-3 17-52-16,-4 4-10 16,9 10-18-16,8 3-4 0,4-3 0 15,12-1 1-15,14-5 1 16,8-3 1-16,20-3-1 15,6 2-2-15,18 0-1 16,9-1 1-16,2-1-1 16,2-1 2-16,-4 0 12 15,-4 5 12-15,-17 7 17 16,-11 3 12-16,-26 8 5 16,-13 2-8-16,-9 0-14 15,-8-1-14-15,2-11-14 16,3-10-19-16,5-14-53 15,7-13-23-15,16-15 42 16</inkml:trace>
  <inkml:trace contextRef="#ctx0" brushRef="#br0" timeOffset="861.56">3666 1569 1143 0,'-7'88'475'0,"0"11"-293"16,1 19-76-16,2 8 15 0,2 11-14 15,4-1-15 1,8-13 7-16,4-6-10 0,0-31-16 15,0-14 10-15,1-17-15 16,-2-15-4-16,-6-17-4 16,1-10-2-16,-6-21-5 15,-4-15-7-15,-7-23-9 16,-3-13-1-16,-6-24-4 16,0-11-4-16,4-37-10 15,1-14-7-15,8-12-11 16,5 5-1-16,7 41-4 15,6 25 0-15,6 37-1 16,1 17 0-16,2 17 0 16,4 11 0-16,-1 9-1 15,3 10 2-15,-5 12 0 0,0 8 0 16,-8 20 1-16,-6 9-1 16,-9 15 3-16,-5 8 2 15,-18-12 2-15,-11-2 1 16,-8-13 3-16,-4-11 3 15,11-12-36-15,12-12-35 16,8-21-96-16,7-9-55 16,8-23 128-16</inkml:trace>
  <inkml:trace contextRef="#ctx0" brushRef="#br0" timeOffset="1189.85">4237 1577 889 0,'11'-2'526'16,"-10"13"-104"-16,-11 21-150 16,-10 3-16-16,-8 20-110 15,2 2-33-15,4 0-33 16,6 1-10-16,13-16-14 16,3-3-9-16,7-14-8 15,12-9 3-15,16 0 19 16,4-11 14-16,8-4-1 15,0-1 0-15,-12-6-6 16,-9-4-3-16,-12-12 6 16,-12-3-7-16,-10-12-19 15,7 7-12-15,-15-14-16 0,-1-7-5 16,-9-2-10-16,-7-6-11 16,10 12-40-16,4 7-32 15,12 11-83-15,2 5 31 16,2 12 72-16</inkml:trace>
  <inkml:trace contextRef="#ctx0" brushRef="#br0" timeOffset="2193.35">4606 1564 1118 0,'-3'28'535'16,"3"5"-266"-16,-3 9-63 15,-5 5-20-15,3 12-91 16,-3 7-12-16,4 1 9 16,-3-8 8-16,0-10 2 15,5-7-7-15,1-11-34 16,1-4-15-16,5-13-13 16,0-7-7-16,6-12-5 15,0-11 2-15,4-14-2 16,4-12 0-16,6-16-5 15,7-5-4-15,10-12-7 16,1-2-2-16,-1 7-1 0,-6 5 1 16,-19 26 4-16,5 11 5 15,-12 13 4-15,-1 9-1 16,-4 9-1-16,-1 8-4 16,-3 17-2-16,-1 10-1 15,0 13-1-15,-2 4 0 16,0 3-1-16,5-5 1 15,1-9-1-15,4-9-1 16,7-18-1-16,5-1 0 16,10-13 0-16,4-1 0 0,8-2 2 15,6-13 1-15,17-12 5 16,3-11 9-16,3-20 18 16,-6 3 9-16,-15-3 6 15,-8 6-3-15,-15 10-9 16,-13 0-5-16,-17 16-5 15,-8-1-3-15,-17 16-12 16,1 6-5-16,-13 10-11 16,1 10-2-16,3 10-2 15,0 7 0-15,5 3 1 16,5 0 0-16,12-3-2 16,10-2-1-16,20-3-1 15,3 1 2-15,8-1 3 16,0 1 1-16,-4-7 1 15,-4-1 1-15,-4-2 1 16,-12 0 1-16,-4 1 1 0,-6 4 1 16,-23-3-1-16,4 6-1 15,-19 1 1-15,3-1 0 16,3-1-2-16,-1-8 1 16,16-8-2-16,9-5-1 15,17-8-3-15,10-6-1 16,23-7-2-16,11-9 2 0,16-9 1 15,8-9 0-15,11-12 1 16,5-2 2-16,17-15 0 16,-5 1 0-16,3-2 8 15,-6 2 4-15,-26 15 7 16,-5 5 3-16,-29 19 5 16,-16 2 2-16,-21 16 4 15,-13 3-2-15,-21 8-4 16,-8 8-8-16,-13 15-14 15,5 11-4-15,5 23-4 16,2 9-1-16,6 9 3 16,4-2 1-16,16-13-1 15,12-8-1-15,25-15-3 16,10-2 0-16,10-10 2 16,5-3-11-16,4-9-34 15,1-7-20-15,6-6-10 16,5-9 144-16,2 2-53 15</inkml:trace>
  <inkml:trace contextRef="#ctx0" brushRef="#br0" timeOffset="4259.66">3184 4330 593 0,'0'-7'334'0,"0"7"-42"16,1 10-51-16,2 11-72 15,0 10-33-15,2 23-33 16,4 13-5-16,0 19 5 16,2 13 6-16,-1 6-16 15,0 3 3-15,-4-6-16 16,-3-1-13-16,1-5-23 15,-3-12-12-15,1-7-14 16,-1-13-2-16,-1-21 4 16,2-2-11-16,4-17-83 15,2-2-47-15,5-10 64 16</inkml:trace>
  <inkml:trace contextRef="#ctx0" brushRef="#br0" timeOffset="6120.74">3418 4316 213 0,'-21'5'189'0,"-2"-2"24"16,-5 4-37-16,2-1-24 15,4 5-31-15,2 0-10 16,4 0-12-16,-3-7-3 16,7-1 4-16,1-1-4 0,6-2-12 15,3 0-11-15,2 0-34 16,0 0-12-16,0 0-18 15,0 0-2-15,9 5 1 16,12 6 0-16,34 11-1 16,-27-19 2-16,9 1 3 15,0-2 1-15,3-3 1 16,10 0-3-16,0-6-4 16,3 3-4-16,13-1-2 15,7 0 0-15,7-3 0 16,9-3 0-16,4-2 0 15,8 0 0-15,14 3 2 16,4-2 1-16,11 1 4 16,4 2 1-16,10-4 1 15,0 2 1-15,21 0-1 16,-1 0 0-16,3 2 3 0,17 0 2 16,-7-1 8-16,7 0 2 15,18 0 1-15,-10 2 2 16,21-2-7-16,2 2-3 15,13-2 5-15,2-1-4 16,14 0 8-16,0 0 6 16,8-1-8-16,5 1 0 15,3 0-7-15,6-2-6 16,-4 1 2-16,15 1 2 0,-10-1 3 16,8 0 0-16,8 3-4 15,-10-3-2-15,9 3-8 16,-5-1-1-16,-3-1-3 15,-2 0 2-15,5 2 5 16,-4 1 2-16,-3-2 3 16,9 6-1-16,-13-5-4 15,3-1 0-15,4 3 0 16,-3-2 0-16,12 3 1 16,-4-2 1-16,-5-4-1 15,0 4 2-15,-4-1 3 16,0 2 1-16,4 0 5 15,-7-1 1-15,2-1-1 16,3 0 6-16,-16-2-4 16,10 0-1-16,-25-1 0 0,5-3-7 15,-9 4 0-15,-21-5-3 16,-9 5-3-16,-18-2-3 16,-20 0-2-16,-12-2 3 15,-35 2 2-15,-12 0 1 16,-35 2 2-16,-14 2-2 15,-20 0-13-15,-14 5-19 16,-23 1-67-16,-10 3-41 16,-29 4-149-16,-19 3 173 15</inkml:trace>
  <inkml:trace contextRef="#ctx0" brushRef="#br0" timeOffset="7937.98">3280 5569 191 0,'-16'14'135'0,"-2"-2"-5"0,-1 1-4 16,4 4-7-16,0-4-14 15,5 3-8-15,1-5-24 16,4 0-12-16,5-3-19 16,0-5-9-16,5 4-6 15,1-3 4-15,3-1 8 16,4 3 5-16,6 0 1 15,-1-4-3-15,9 5-8 16,0-3-4-16,3-1-12 16,4 1-4-16,1-1-6 15,-1-2-2-15,5-1-3 16,-1 0 0-16,5-1 0 16,3 2 0-16,4-1-1 15,5 0 0-15,7-3-1 16,0 0-1-16,9-4 1 15,6 4 1-15,5-4 0 0,11 1 2 16,7-4 0-16,3-2 1 16,7 0 0-16,8-2 2 15,5 4 5-15,4-2 5 16,8 1 9-16,7 0 2 16,1-1 1-16,-6 2-3 15,16 0-6-15,-5 1-3 16,3 2-6-16,13 0-1 0,-6 1-3 15,-3 0 0-15,13 5-2 16,-10-2-1-16,-3 3-1 16,7 1 1-16,-2 1-1 15,-1 1 1-15,19 2 0 16,-1-3-1-16,7-1 2 16,14 2-1-16,-6-2 1 15,5-1-1-15,-5 0-1 16,8 1 0-16,10-1-1 15,-2 4 0-15,16-2 1 16,-11 0 2-16,9 1 4 16,0 1 0-16,7-1 5 15,4-1 3-15,3 4 12 16,3-1 3-16,5-1 9 16,4 2 0-16,3-5-5 15,2-1-1-15,5 0-10 16,4 0-4-16,-12 0-8 15,17-1-2-15,-6-1-1 0,5-2-1 16,9 3 0-16,-6-1 0 16,3 2-1-16,-9 0 0 15,1 3-1-15,-6 0-2 16,-5 0 3-16,0 0 2 16,-4-3 3-16,3 1 4 15,-8-2-1-15,3 0 3 0,-5 2-2 16,-4-1 1-16,-4 2-1 15,-6 1-2-15,-7-2 1 16,-4-1 1-16,-1-1 1 16,-12 1 0-16,-4-3 2 15,5 3-3-15,-18-1-2 16,-2-1 1-16,-8 1-3 16,-14-2 2-16,-9-2-1 15,0 2-1-15,-19-1-1 16,-10-2-3-16,-16 0 1 15,-14-1-1-15,-15 0 1 16,-9 1 0-16,-20 0 2 16,-16 2 0-16,-6 2 2 15,-22-5 2-15,-13 0 1 16,1-4-11-16,-19-7-35 16,9 8-25-16,0 2-80 15,-3-2-40-15,-7-2-119 0,-1-1 177 16</inkml:trace>
  <inkml:trace contextRef="#ctx0" brushRef="#br0" timeOffset="8513.75">18544 3877 43 0,'-4'-7'29'0,"-2"-2"0"15,2 2-16-15,-1-1-13 16</inkml:trace>
  <inkml:trace contextRef="#ctx0" brushRef="#br0" timeOffset="9498.61">18707 3675 75 0,'-5'-7'79'15,"7"0"42"-15,8 0 9 0,-8 1-12 16,13 0-11-16,-4 1-16 16,8-1-3-16,15 1 6 15,-4 0-7-15,11 3-25 16,-4-1-11-16,15 3-19 15,7 1-1-15,12 1 4 16,7 1-1-16,5-3 1 16,-4 0-2-16,16-2-5 15,7 1-2-15,7 0-9 16,10 1-3-16,1 0-5 16,-1-1 1-16,4 0 3 15,-2 0-2-15,1 1 1 16,0 0 2-16,-6-1-2 15,-3 0 1-15,-15-1-2 16,-9-2-2-16,-2 4-1 0,-8 0-1 16,-1-1 1-16,-1 1 0 15,-16-2 0-15,4 1-1 16,-11 0 0-16,-4 1 0 16,-3 0 0-16,-8-3-1 15,-11 3 0-15,-1 1-1 16,-10 2-2-16,-4 0-1 15,-6 2-2-15,-3 4 0 16,-3 2 0-16,-3 2-1 0,2 7-1 16,-7 3 1-1,1 9 1-15,0 5 2 0,2 9 1 16,0 4 0-16,0 6-2 16,-5 1-1-16,-3 1 0 15,1 1 0-15,-10 11-1 16,4 9-2-16,-1 8 1 15,2 6 1-15,13-7 0 16,-3-2 0-16,4 6 1 16,-2-6 0-16,1 6 1 15,4-3 1-15,5-14 1 16,-1-1 0-16,-5-7 1 16,8-2-1-16,-8-1 0 15,3-4 1-15,3-10 1 16,-5-4 0-16,-1-14 3 15,0-2 0-15,-3-8 2 16,-3-4 2-16,6-5 4 16,-4-4 2-16,-4-7 5 15,0 0 1-15,-5-5-2 0,-1-1-4 16,-5-1-6-16,-7 0-3 16,-10 2-5-16,-9-3-1 15,-15 3-2-15,-11-2 0 16,-9 3-1-16,-11-1-1 15,-11 5-1-15,-1 0-3 0,-16 1-24 16,-1-1-23-16,-4-2-57 16,3 0-41-16,8-6 93 15</inkml:trace>
  <inkml:trace contextRef="#ctx0" brushRef="#br0" timeOffset="10232.43">20599 3701 596 0,'-5'30'226'0,"-6"15"-158"15,3 5-10-15,-11 18 15 0,3 7 5 16,-10 16 23-16,1 14 1 15,2 11-12-15,0 4-4 16,7 1-26-16,0-1-10 16,2-6-5-16,3-2-10 15,2-11-10-15,1-8-2 16,1-8-5-16,1-4-3 16,1-6-2-16,1-6 1 15,-1-16-1-15,-1-6 1 0,2-9 3 16,-1-8 0-16,0-11-24 15,3-3-30-15,-1-8-75 16,0-6-60-16,3-3 104 16</inkml:trace>
  <inkml:trace contextRef="#ctx0" brushRef="#br0" timeOffset="10815.87">19469 3661 329 0,'-3'5'115'0,"-2"5"-61"15,3 5 24-15,-2 6 58 16,-3 3 18-16,1 20-10 16,-2 7-23-16,-3 21-38 15,0 4-13-15,-4 12-24 16,-3 9-3-16,-3 14-6 15,2 7 4-15,-3 6 17 16,3 5 0-16,4 1 2 16,-6-5-4-16,12-9-16 15,2-7-5-15,2-11-15 16,11-3-5-16,-6-8-3 16,1-10 0-16,0-14 7 0,-1-9-12 15,6-10-84-15,-3-8-158 16,13-20 150-16</inkml:trace>
  <inkml:trace contextRef="#ctx0" brushRef="#br0" timeOffset="11455.94">19777 4501 269 0,'0'-4'205'0,"-8"-5"21"16,3 6 8-16,-8-4-29 16,1 6-10-16,-6 5-8 15,-2-2-27-15,-4 12-30 16,-5 0-17-16,-2 6-28 15,-3 6-7-15,-2 3-27 16,0-1-10-16,8 5-16 16,4-1-6-16,11 4-6 15,3 4-4-15,10-2-6 16,2-6-1-16,7-5-1 16,4-8 0-16,6-5 1 15,3-2-9-15,15-8-68 16,-1-4-65-16,6-12-245 15,-1-7 243-15</inkml:trace>
  <inkml:trace contextRef="#ctx0" brushRef="#br0" timeOffset="12162.58">19849 4614 538 0,'-9'15'232'0,"-1"4"-110"0,0 11-45 16,0 5 36-16,-4 11 14 16,5 7-5-16,1 2-10 15,2 1-27-15,3-10-23 16,2-9-8-16,1-10-19 16,2-6-8-16,4-8-10 15,-3-5 0-15,1-6 8 16,-4-2 5-16,0-6 1 15,0-3-1-15,0-10-11 16,1-5-7-16,3-10-6 16,-1-7 0-16,-1-20 0 15,1-5 1-15,2-13 0 16,3-2 0-16,4 12-3 16,-1 8-2-16,1 12-3 15,0 10-2-15,0 6 0 16,2-1-1-16,4 9 1 15,0 3 0-15,6 5 1 16,1 6 1-16,0 3 1 0,-2 1 0 16,-4 7 0-16,-1 10 0 15,-9 7 1-15,-1 7 1 16,-8 5 14-16,-4-5 6 16,-9 4 21-16,0 2 12 15,-1 2 0-15,-1 2-3 16,5-1-16-16,-1-6-10 15,2 0-11-15,-2-5-2 0,0-1-1 16,1-3-1-16,0-3 5 16,1 2 2-16,0-2 8 15,-1-1 0-15,4-1-1 16,2 2-5-16,6-6-6 16,4 2 0-16,4-5 3 15,0 0 0-15,3-4 0 16,-2-1-2-16,6 2-5 15,0-3-2-15,-1 3-3 16,1 3 0-16,-7-1-1 16,0 2-2-16,-2-3 0 15,1 0 1-15,3 2-39 16,1 1-50-16,2-1-128 16,5 3-296-16,3-8 337 15</inkml:trace>
  <inkml:trace contextRef="#ctx0" brushRef="#br0" timeOffset="12867.44">20698 4376 461 0,'0'1'248'15,"6"-1"-30"-15,-4-1-117 16,-2-1 33-16,0 2 16 16,0 0 1-16,0 2-7 15,-1 19-24-15,-9 32-36 0,2-23-11 16,-4-3-16-16,-3 0-4 15,4 1-13-15,0 4-7 16,1-3-8-16,0 2-6 16,1 0 2-16,-3 1 4 15,6 3 4-15,6 2 4 16,-6-7-2-16,7-5 1 16,-2-3 8-16,4-2 6 15,11-4 3-15,-4-4 1 0,5-8-4 16,-4 0-2-16,-1-2 1 15,1 0-1-15,-2 1-6 16,2-1-3-16,1 1-10 16,3 1-4-16,9 1-7 15,-2-2-3-15,1 0-3 16,0-2-2-16,-3-1-1 16,-1 0 1-16,-4-5 1 15,-4 0 0-15,-5-3-1 16,1 1-2-16,-3 0-6 15,2 1-18-15,-1 4-55 16,-1-3-35-16,2-2-111 16,2-4-88-16,-3-3 199 15</inkml:trace>
  <inkml:trace contextRef="#ctx0" brushRef="#br0" timeOffset="13260.75">21068 4469 635 0,'14'0'278'0,"-14"9"-123"15,0 6-29-15,-3 8 21 16,0 3-9-16,-2 6-5 16,-4 2-4-16,-1 5-38 15,0 4-14-15,2 0-34 16,3 2-9-16,-3-2-16 16,5-2-6-16,1-5-5 15,-1-6-1-15,7-3 1 16,-7-9-1-16,3-4 0 15,3-3 0-15,6-2-1 16,-3-6 0-16,2-7-38 16,-3-1-27-16,-5-12-84 15,7 1-61-15,-3-9 130 16</inkml:trace>
  <inkml:trace contextRef="#ctx0" brushRef="#br0" timeOffset="13559.6">21033 4438 590 0,'15'-2'275'0,"0"3"-90"16,-2 6-61-16,-1-5 10 15,7-5 7-15,-6 3-5 16,1-13-3-16,6 2-38 15,2 3-27-15,1-7-26 16,0 7-7-16,1 0-12 16,-1 1-5-16,-5 4-11 15,1 1-2-15,-7-3-3 16,-1 3-2-16,-1-3-40 16,1 5-29-16,-5 2-93 15,1 2-68-15,-5 10 146 16</inkml:trace>
  <inkml:trace contextRef="#ctx0" brushRef="#br0" timeOffset="13827.01">21077 4743 186 0,'0'22'183'16,"0"-6"58"-16,3-3 11 15,4-1-4-15,4-4-18 16,4-2-23-16,2 2-29 16,-2-4-69-16,-4-5-29 0,1-2-35 15,1-3-13-15,8 0-8 16,1 2-3-16,-4-4-10 16,2-3-3-16,-1 0-4 15,-1 0 5-15,3 3-67 16,-3-4-56-16,4 4 72 15</inkml:trace>
  <inkml:trace contextRef="#ctx0" brushRef="#br0" timeOffset="17309.74">3249 5795 477 0,'-10'11'288'16,"0"-1"-60"-16,4 10-24 15,-2-4-26-15,7 13-45 16,1 6-23-16,6 9-34 15,3 7-14-15,-1 10-24 16,3 6-7-16,0 15-9 0,-6-2-2 16,-5 3 0-1,-2-2 3-15,-11-7 1 0,2 4 1 16,1-3-3-16,0-2-3 16,5-9-5-16,0-4-1 15,2-5 3-15,1-6 3 16,1-5 6-16,1-7 2 15,1-10-2-15,4-4-3 16,4-7-6-16,7-3-2 16,10-2-5-16,1-5-1 15,15 5-4-15,4-2-1 0,2-2-2 16,9 0-1-16,4 0 1 16,6 0-1-16,27 2 0 15,10 5-1-15,15-2-1 16,13-3 0-16,13-1 0 15,10-4-1-15,23 0 1 16,7 1 0-16,7 4 1 16,5 0 0-16,-2 3 1 15,11 1 0-15,-4 3 0 16,-9 3 1-16,6 7-1 16,-17 3 2-16,-3 3 0 15,-7 0-2-15,235 91 53 47,0-1-49-31,-398-117 0-16,-2-3 6 0,-4-3 0 15,7-1 11-15,-7-6 14 16,-5-12 11-16,-6-5 1 16,-9-18-9-16,-2-8-14 15,-2-19-2-15,3-8 2 16,0-25 4-16,4-11-1 15,6-16-10-15,4-6-5 16,2-6-7-16,2 4-1 16,-1-1-1-16,0 6-1 0,2 11-1 15,0 7 0-15,-1 22-1 16,-1 8 2-16,-2 23-26 16,-2 5-23-16,-2 9-77 15,2 8-66-15,-8 4 120 16</inkml:trace>
  <inkml:trace contextRef="#ctx0" brushRef="#br0" timeOffset="17772.59">4591 6123 1002 0,'-8'-3'409'0,"-3"12"-263"16,-1 11-28-16,-3 22-59 15,-1 9-8-15,-2 19-15 16,1 6-9-16,1 6-13 16,2 3-5-16,10-8-1 15,4-5 1-15,5-7-73 16,4-15 37-16,0-9 2 16</inkml:trace>
  <inkml:trace contextRef="#ctx0" brushRef="#br0" timeOffset="18126.38">4514 6169 516 0,'7'-53'293'16,"2"19"-31"-16,-2 11-55 16,0 19-62-16,-3 9-21 15,3 17-43-15,2 10-19 0,3 20-26 16,2 9-7-16,5 19-12 15,5 8-4-15,7 5-7 16,7 1 4-16,6-9 2 16,2-8 19-16,-7-20 38 15,-6-10 15-15,-5-17 50 16,-5-21 7-16,2-11 10 16,-1-18-4-16,-5-28-37 15,3-5-24-15,-7-21-44 16,5-5-17-16,-2-5-16 15,-2-11-2-15,10 12-30 16,1 1-20-16,10 18-64 16,3 15-48-16,-3 18 492 15,5 11-291-15</inkml:trace>
  <inkml:trace contextRef="#ctx0" brushRef="#br0" timeOffset="18521.36">5770 6477 362 0,'-25'15'327'0,"-6"-1"29"16,-12-2-52-16,2 2-31 16,-5 1-87-16,-3 3-23 0,0 4-40 15,4 3-19-15,2 7-27 16,8-1-20-16,7-3-27 15,8-2-9-15,19-6-13 16,2-4-4-16,14 2-4 16,2-8 1-16,9-5 1 15,-3-5 2-15,4-14 10 16,-1-5 9-16,-1-6 14 16,4-1 4-16,-3-4-3 15,3 3-1-15,-2 1 0 16,-2 2-1-16,0 8 1 15,-3 3-7-15,-5 10-13 16,3 2-4-16,-3 5-8 16,3 5-2-16,-2 8-1 15,-6 4-9-15,9 11-8 16,-5-1-44-16,3-3 38 16</inkml:trace>
  <inkml:trace contextRef="#ctx0" brushRef="#br0" timeOffset="19120.61">6047 6520 593 0,'-1'19'370'15,"-2"9"-29"-15,-2 13-149 16,4 7-6-16,1 9-74 15,1 4-20-15,1-15-29 16,0-2-5-16,0-17-4 16,0-6-9-16,-1-9-16 15,3-8-6-15,4-8-5 16,-1-11 3-16,5-8 0 16,1-12-3-16,2-9-9 15,2 0-2-15,0-2-3 16,-1 3 0-16,-4 6 0 15,2 7 0-15,-2 11-1 16,-7 9 1-16,-2 11 2 16,-3 7 0-16,-3 13-1 15,-2 6 1-15,-2 9-3 0,-2 0-2 16,4 0 1-16,4-6-2 16,8-9 0-16,5-5-2 15,9-14 1-15,2-2 0 16,0-14 1-16,4-2 1 15,0-4 1-15,-3-4 0 16,0 2 2-16,-1-1 10 16,-9 3 29-16,2 6 15 15,-11 9 39-15,-5 9 3 0,-4 16-14 16,-8 10-5-16,-8 13-22 16,0 7-7-16,-2 2-9 15,6-3-8-15,14-4-18 16,2-11-6-16,11-7-9 15,7-9-2-15,6-14 2 16,5-5-17-16,6-12-54 16,1-3-29-16,5-7 52 15</inkml:trace>
  <inkml:trace contextRef="#ctx0" brushRef="#br0" timeOffset="19526.47">7875 6485 1147 0,'-10'-10'518'0,"-1"10"-280"16,3 2-55-16,-4 3-102 16,3-3-48-16,9 0-4 15,-1-5-29-15,7 3-154 16,-6 0 120-16</inkml:trace>
  <inkml:trace contextRef="#ctx0" brushRef="#br0" timeOffset="19645.87">7919 6827 1059 0,'2'15'423'0,"4"0"-293"0,-3-8-37 15,5-9-93-15,1-5 35 16,-2-18-29-16</inkml:trace>
  <inkml:trace contextRef="#ctx0" brushRef="#br0" timeOffset="20422.84">7517 7588 602 0,'-11'3'304'0,"1"-4"-75"16,5-3-28-16,5 3-61 16,2-2-27-16,-2 3-52 15,12 2-25-15,18 8-16 16,68 29-5-16,-39-11-9 16,2-3-1-16,-2 2-1 15,-4-5 1-15,3-5 0 16,-1-3 2-16,0-14 15 15,0 1 8-15,-4-7 9 16,-3-1 3-16,-13-9 26 16,-7-9 11-16,-3-12 26 15,-3-12 11-15,-2-21-2 16,-1-12-3-16,-6-21-6 16,-4-13-6-16,-4-28-23 15,-6-14-11-15,-3-21-13 0,-4-3-6 16,-10 7-10-16,2 14-7 15,-5 22-14-15,0 12-6 16,0 23-5-16,-6 9-2 16,1 16-2-16,-7 8-13 15,5 13-35-15,-1 8-24 16,-12 14-70-16,5 5-39 16,-8 13-70-16,4 15 146 15</inkml:trace>
  <inkml:trace contextRef="#ctx0" brushRef="#br0" timeOffset="20947.65">6645 6904 540 0,'20'-2'322'0,"10"-7"-57"16,13-5-68-16,6-1-37 15,4-8-59-15,1 1-31 16,-3-5-30-16,-5-4 8 0,-9 4 28 16,-9-1 21-16,-10 8 25 15,-7 4-10-15,-19 5-15 16,-9 1-10-16,-13 9-18 15,-7 1-3-15,-8 13-14 16,6 4-9-16,-4 8-19 16,7 4-8-16,7-1-13 15,8 4-1-15,8-13-2 16,0 1-2-16,16-3-1 16,-4-6 0-16,9 4 3 15,8-3-24-15,7-8-85 16,12 3-21-16,17-6 63 15</inkml:trace>
  <inkml:trace contextRef="#ctx0" brushRef="#br0" timeOffset="21634.36">9147 6521 547 0,'9'9'299'16,"-6"16"-50"-16,-1 9-53 15,3 15-51-15,1 10-22 0,6 8-21 16,-1-1-8-16,4-9-9 16,-3-11-10-16,-1-13-16 15,3-8-7-15,-3-16-4 16,0-4-4-16,2-12-9 15,1-6-6-15,5-11-11 16,5-9-5-16,1-12-9 16,6-4-30-16,13-9-96 15,8 1-82-15,17 7 117 16</inkml:trace>
  <inkml:trace contextRef="#ctx0" brushRef="#br0" timeOffset="22038.69">10175 6600 704 0,'-26'20'394'0,"-5"-1"-91"16,-2 4-109-16,-8-4-6 16,-3-2-51-16,-1 0-17 15,6-4-22-15,9 5-15 16,5 2-22-16,4-4-10 15,7 4-23-15,-1-4-8 16,1-4-14-16,7 5-4 0,0-4-2 16,6 5-2-16,3-5-1 15,4-2 1-15,7-5-2 16,1-3 8-16,4-4 27 16,0-7 17-16,6-11 36 15,0-4 7-15,6 3-4 16,2-3-11-16,-4 11-27 15,0 1-14-15,-10 9-17 16,6 9-5-16,-14 11-3 16,-2 1-2-16,-2 7-1 15,-10-5-2-15,8 4-26 16,5-4-4-16,2-5-14 16,-1-1 247-16,-2-6-154 15</inkml:trace>
  <inkml:trace contextRef="#ctx0" brushRef="#br0" timeOffset="22662.5">10387 6048 913 0,'3'-7'416'15,"-3"15"-209"-15,0 4-28 16,-4 6-56-16,3 6-29 0,1 7-16 15,-1 8-7-15,3 19-18 16,2 7-10-16,-1 13-22 16,-1 5-7-16,-2-4-7 15,1-3-1 1,-1-14-1-16,5-6 0 0,1-14-2 16,2-9 1-16,6-10-2 15,1-7 0-15,4-10 1 16,5-3 4-16,8-9 19 15,2-8 11-15,-5-10 26 16,3-4 9-16,-7-13 2 16,0 2-2-16,-2 0-10 15,-3 3-6-15,-9 12-2 16,-5 8 0-16,-9 9-9 16,-3 4-6-16,-4 4-14 15,-1 2-8-15,2 10-6 16,-2 4-2-16,0 4-3 15,0-1-1-15,6-2-3 0,10 4-2 16,6-9-1-16,6 0 0 16,9-1 1-16,-4-7 0 15,11 2 0-15,-4-4 1 16,-1 1 0-16,-4-3 1 16,-10 2 0-16,-4 3 3 15,-13 3 7-15,-7 7 4 16,-10 5 13-16,-1 4 0 15,-1 3-4-15,3 0-6 16,9-5-15-16,8-4-4 0,14-7-2 16,5-3-1-16,7-8 3 15,4-2-10-15,4-5-31 16,3-3-29-16,4 3 66 16,6 12-18-16</inkml:trace>
  <inkml:trace contextRef="#ctx0" brushRef="#br0" timeOffset="23087.49">11226 6812 815 0,'0'65'473'0,"14"-64"-122"16,8-15-54-16,8-5-18 16,12-14-69-16,12-6-28 15,11-9-66-15,-4-7-33 0,-7 5-43 16,-17 1-7-16,-19 16 1 15,-9 10 5-15,-27 15 0 16,0 14-6-16,-30 24-12 16,-16 11-6-16,-2 21-3 15,-15 3 1-15,20 1-2 16,20-9-3-16,24-13-8 16,15-10-3-16,21-15-3 15,6-1 0-15,17-11-19 16,4-5-29-16,1-2-60 15,-4 2-41-15,-17 11 91 16</inkml:trace>
  <inkml:trace contextRef="#ctx0" brushRef="#br0" timeOffset="23986.51">8417 7755 544 0,'-44'20'278'0,"7"-6"-32"16,5 8-121-16,9-10-5 15,5-8 7-15,9-5-13 16,11-4 3-16,23-2-10 16,14-4 0-16,26-6 5 15,15-6-16-15,27-10-24 16,14-2-17-16,29-8-18 15,6-1-4-15,17 0-8 16,15 2-5-16,1 3-10 16,11 2-4-16,12 3-3 15,-12 1 0-15,12 9-2 16,-16 1 0-16,-1 11 2 16,-1 10 1-16,-23 4 0 15,-1 15 3-15,-32 7 6 0,-12 0 4 16,-21 11 7-16,-14-4 1 15,-6 4-1-15,-8-1 1 16,-20-10 4-16,-6-1 3 16,-15-9 7-16,-7-2 0 15,-4-3-1-15,-9-6 2 16,-9-1-5-16,-2-2-2 0,-1-1-9 16,1 0-5-16,-1-2-9 15,-1-2-2-15,0 0-3 16,0-4 0-16,-2 1 1 15,-1 1 1-15,0-1 1 16,-1 3 0-16,-2-2-1 16,-1 0-1-16,-4 4-1 15,2 1-1-15,-5-2-1 16,6-1 0-16,1-4 1 16,1-7 1-16,-1-15 2 15,1-10 1-15,-9-36-2 16,1-12 0-16,4-32-1 15,-3-17-1-15,7-26 0 16,3-15-1-16,3-6-3 16,2 5 0-16,2 32-1 15,1 21-2-15,-8 40 1 16,-1 20 1-16,-4 21 1 0,-5 8-1 16,0 11-3-16,3 5 0 15,5 9-21-15,4 0-27 16,7 4-45-16,7-2-13 15,0-4-41-15,7 0-25 16,4-3-9-16,-5-4 583 16,0 2-324-16</inkml:trace>
  <inkml:trace contextRef="#ctx0" brushRef="#br0" timeOffset="25202.5">3321 7129 368 0,'-24'42'196'0,"-4"13"-40"15,1 5-32-15,7 8-33 16,1 2-7-16,6 4-16 15,3 4-9-15,4 11-13 16,3 6-7-16,3 4-9 16,2-10-4-16,3-3-4 15,2-5-4-15,4-1 3 16,4-1 4-16,4-10 9 16,2-5 9-16,9-10 5 15,0-5-5-15,9-8-9 16,4-5-11-16,9-8-11 0,3-1 1 15,9-10-3-15,6-4 0 16,21-6-3-16,13 0-3 16,20-2-2-16,10-5-2 15,22-2 0-15,4-6-1 16,33-1 0-16,6-1 0 16,24 10 1-16,9 3-1 15,13 9-2-15,5 11 0 16,4 5 2-16,2-1 1 15,0 1 0-15,0-2 0 0,-4-4 1 16,1 4 2-16,-10-6 1 16,-4-5 0-16,-16 1-1 15,-16-10-1-15,-15 0 11 16,-12 0 10-16,-44-8 13 16,-11 4 6-16,-55-1 0 15,-17 3-4-15,-35 5 43 16,-17 0 11-16,-32 2 5 15,-15-6 0-15,-14-10-22 16,-3-10-6-16,0-27 2 16,4-11-4-16,13-39-33 15,7-16-12-15,24-21-22 16,15-13-4-16,27-4-3 16,12 4 3-16,9 5-21 15,-3 7-16-15,-11 19-62 0,-9 14-61 16,-24 29-443-16,-2 23 414 15</inkml:trace>
  <inkml:trace contextRef="#ctx0" brushRef="#br0" timeOffset="25794.88">4474 7553 439 0,'-7'-17'297'0,"4"7"11"16,-8 6-67-16,-1 14-92 15,-5 6-28-15,-3 21-43 16,7 14-12-16,3 21-21 16,-3 4-15-16,3-1-17 15,-3-5-5-15,0-21-1 16,13-1 5-16,0-9-51 16,13-3-47-16,-11-11 55 15</inkml:trace>
  <inkml:trace contextRef="#ctx0" brushRef="#br0" timeOffset="26181.74">4429 7735 575 0,'-12'-47'314'0,"-6"1"-66"0,12 12-48 15,3 13-73-15,5 8-27 16,11 15-25-16,-2 5-12 15,-1 11-13-15,3 5 0 16,4 12-7-16,4 6-2 16,9 13-11-16,-3 3-8 15,2 4-11-15,-3-2-5 16,0-11-2-16,-1-1-1 0,-2-9 2 16,4-9-1-16,-6-9 18 15,0-8 21-15,-5-11 50 16,-3-4 23-16,-3-9 5 15,-3-8-16-15,5-10-48 16,-6-6-21-16,9-11-24 16,3-6-5-16,-1-9-4 15,7-3-2-15,4-3-8 16,1 7-18-16,9 10-90 16,5 11-41-16,-3 14-434 15,1 12 392-15</inkml:trace>
  <inkml:trace contextRef="#ctx0" brushRef="#br0" timeOffset="26587.25">5463 7833 622 0,'-25'19'375'16,"-4"-1"-34"-16,-7 0-65 15,2 2-101-15,-9 0-39 16,-5 5-48-16,7 5-15 16,-5-2-23-16,11 4-9 15,16-3-15-15,4-2-4 0,12-7 7 16,3-1 3-16,6-8 1 16,3-3-3-16,11-8-9 15,6-7-3-15,13-8-2 16,2-5 0-16,7-6-1 15,-2-5 0-15,-5-1-1 16,-6 2 0-16,-12-4 11 16,-1 10 7-16,-14 18 8 31,-4 4-2-31,0 0-10 0,9 1-10 0,1 17-9 16,-5 8-2-16,-3 4-3 15,4-3-2-15,0 3 13 16,4-1-51-16,-3 5-33 15,4 2 422-15,3-5-302 16</inkml:trace>
  <inkml:trace contextRef="#ctx0" brushRef="#br0" timeOffset="27298.78">5786 7853 666 0,'4'9'309'0,"-4"10"-126"16,2 4-24-16,-2 13-20 15,4 5-11-15,3 12-17 16,-7 0-15-16,5 1-33 16,-1-1-17-16,2-27-21 31,-3-13-6-31,2 1-3 0,3 6-2 15,-5-10 3-15,1 0 11 0,9 7 6 16,-1-15 1-16,-5-36-7 16,1-3-12-16,-4-12-9 15,5 1-1-15,-2 3 1 16,1 1-1-16,4 12-2 16,-3 3-2-16,0 12-1 15,-6 3-1-15,-1 13 0 16,0 3-1-16,3 13 0 15,1 2 0-15,3 5 1 16,-4 0-1-16,5 4 1 0,-2 1-1 16,-1 1 1-16,1-3 0 15,2-5 0-15,0-1 0 16,1-6-2-16,1 0 1 16,5-8 0-16,4 0 0 15,9-3 3-15,5-1-2 16,-2 0 0-16,-4-2 1 15,-4-5-1-15,-6 3 3 16,-5-2 1-16,-1 1 1 0,-7-2 10 16,2-4 13-16,-2-3 23 15,-1-4 11-15,5-8 11 16,1 0-6-16,4-2-21 16,0 4-6-16,0 11-8 15,-2 4 0-15,-10 11 14 16,-4 7 3-16,-15 14-3 15,0 5 0-15,-1 11-12 16,0 0-6-16,8 0-12 16,-5-2-7-16,9-1-9 15,7-8 0-15,9-6 1 16,6-5-1-16,8-11-60 16,7-1-37-16,11-10-58 15,10-1 79-15</inkml:trace>
  <inkml:trace contextRef="#ctx0" brushRef="#br0" timeOffset="28187.52">8658 8873 473 0,'-9'13'245'0,"12"4"-66"16,5 0-22-16,5 2-39 16,11 0-7-16,7-2-20 15,6 0-17-15,15-4-26 16,-4-4-7-16,6-3 0 16,9-1 0-16,4-3-8 15,1 1-4-15,2-1-15 16,-7 4-3-16,-3-2-4 15,-3 1-1-15,-4-2 3 16,-6-4 11-16,-3-1 27 16,-8-4 17-16,-8 0 21 15,-3-2 1-15,-16-6 2 16,0-4-7-16,-9-12-10 16,-1-8-5-16,-6-14-13 15,-5-12-5-15,-5-12 2 0,-4-9 0 16,-7-22 0-16,6-1-1 15,0-17-10-15,0-2-8 16,9 8-17-16,-2 6-5 16,4 22-7-16,2 10-1 15,-1 22 0-15,0 2-1 16,-1 16 0-16,0 6-5 16,2 12-39-16,3 10-28 15,5 11-96-15,-1 3-70 16,1 17 150-16</inkml:trace>
  <inkml:trace contextRef="#ctx0" brushRef="#br0" timeOffset="28556.59">9018 8135 589 0,'-1'-12'431'0,"-5"-4"2"16,8 3-155-16,-1 0-47 15,3 1-100-15,-4 0-36 16,5 3-43-16,-1 4-12 16,-2 3-12-16,3 0-1 15,-6 2-6-15,0 0-7 16,0 0-8-16,0 0 11 0,-3 14-67 16,0 5-39-16,5 34 447 15,6-28-314-15</inkml:trace>
  <inkml:trace contextRef="#ctx0" brushRef="#br0" timeOffset="28837.39">9108 8541 695 0,'2'15'375'0,"-10"2"-47"16,5-2-28-16,6-3-39 16,-3-8-13-16,8-5-31 0,4-3-27 15,-5-7-56-15,1 1-34 16,-4-2-64-16,-4 0-17 16,2-1-11-16,-1 2-1 15,-6 0 3-15,4 3-24 16,-5 4-67-16,0 1-10 15,5 6 39-15</inkml:trace>
  <inkml:trace contextRef="#ctx0" brushRef="#br0" timeOffset="31711.75">9944 8799 343 0,'-8'2'242'16,"2"-1"31"-16,-1-1-46 15,0-4-36-15,-1 4-13 16,1 3-25-16,2 3-17 16,1 0-32-16,-2 1-15 15,0-3-26-15,0 1-13 16,4-1-24-16,2 1-8 0,9 4-11 16,5 1-2-16,16 2-3 15,13 0 0-15,17-3-1 16,8-1 0-16,14-4-1 15,5-2 0-15,18-5 0 16,9 1 0-16,11-7 0 16,13-1-1-16,19 1 0 15,7 1 0-15,25-1 1 16,2-1 0-16,11 0 0 16,9 4 0-16,8 6 0 15,3 2 0-15,4 2 0 16,1-3 1-16,-6 3 0 15,3 1-1-15,-12 5 1 16,2 5-1-16,-10 1 0 16,-11 1 2-16,-9 5-1 0,-18 0 2 15,-16 2 9 1,-1 2 4-16,-21-3 5 0,-8 2 1 16,-20 4-9-16,-12 0-4 15,-12 5-4-15,-10-3 0 16,-16-6 2-16,-11-1 0 15,-23-6 3-15,-2-4 1 16,-14-6 6-16,0-6 3 16,-6-9 2-16,-6-8 0 0,2-20-7 15,-6-13-5 1,8-23-6-16,-1-14-2 0,8-26-2 16,9-16 1-16,2-20-1 15,8-6 0-15,10 0-3 16,4 10-2-16,13 19 0 15,1 16 0-15,-1 21 2 16,-5 8 2-16,-12 14 1 16,-8 7 2-16,-13 21 1 15,-7 7 0-15,-12 15 0 16,-6 7-3-16,-17 9-2 16,-11 6-2-16,-4 15-2 15,-9 3 2-15,-15 7 2 16,-2 4 1-16,-22-4 1 15,-6 1 1-15,-7-5 1 16,-10-5 0-16,-6 1 1 16,-9-8-1-16,-19-7 1 15,-4 0 0-15,-24-13-1 16,-9-5 0-16,6-6-4 0,-11-7-7 16,9-4-20-16,-6-3-14 15,-1 3-23-15,10 2-16 16,1 7-49-16,12 9-7 15,15 5 83-15</inkml:trace>
  <inkml:trace contextRef="#ctx0" brushRef="#br0" timeOffset="32364.78">10345 8031 547 0,'3'7'259'0,"3"9"-104"16,-1 6-14-16,2 18-24 15,0 13-20-15,6 18-25 16,2 2-16-16,4 4-24 16,0-7-14-16,3-10 16 15,3-3 15-15,-3-20 21 16,1-4 17-16,-9-22 11 16,0-9 5-16,-3-16-8 15,1-9-11-15,4-13-35 16,3-7-20-16,3-8-19 15,2-4-5-15,4 0-4 16,-4-5-8-16,9 9-52 0,-2 2-48 16,9 8 64-16</inkml:trace>
  <inkml:trace contextRef="#ctx0" brushRef="#br0" timeOffset="32844.69">11445 8243 512 0,'-6'-6'316'0,"-10"3"-11"16,-3 4-55-16,-2 9-59 15,-5 6-34-15,-2 6-44 16,-4 4-16-16,-1 3-30 15,5 4-12-15,-1-1-19 16,3 0-7-16,9-3-12 16,3-2-2-16,10-3-5 15,7-3-3-15,9-1-4 16,-2-2 0-16,7-2 0 16,1 1-3-16,2-10 0 15,4-2 1-15,0-13-1 16,-1-10 26-16,2-10 18 15,3-9 5-15,6-4 22 16,-4-3-10-16,2 4 8 0,-8 2 2 16,-10 9-14-16,3 7-9 15,-15 10-22-15,0 9-5 16,-5 12-7-16,-6 5-4 16,-5 8-5-16,3 6-1 15,-7-1-2-15,2-1 0 16,9-4-17-16,5-6-24 0,12-4-56 15,3-3-33-15,0-2 75 16</inkml:trace>
  <inkml:trace contextRef="#ctx0" brushRef="#br0" timeOffset="33098.51">11831 7867 798 0,'8'-52'434'16,"-6"4"-131"-16,-5 9-93 16,-5 11-30-16,-3 17-73 15,-1 11-21-15,0 19-28 16,-2 13-14-16,1 10-9 16,0 6-6-16,1 10-15 15,3 2-4-15,3 4-6 0,6 2-2 16,4-5 10-1,2-1-16-15,3-8-76 0,1-5-57 16,4-3 73-16</inkml:trace>
  <inkml:trace contextRef="#ctx0" brushRef="#br0" timeOffset="33855.39">12096 8210 525 0,'-7'16'313'0,"-2"8"-40"16,-5 0-43-16,2 2-78 15,1 5-31-15,-4 0-41 16,6 2-10-16,1-2-18 15,2-5-13-15,12-9-17 16,0-4-4-16,10-8 5 16,-2-4 5-16,6-5 8 15,3-7 0-15,1-5-10 16,4-5-6-16,-1-6 0 0,-1-1 3 16,-2-4 9-1,-2-2 7-15,-6 8 7 0,-2 6 6 16,-8 11 6-16,-4 4-1 15,-6 8-9-15,-6 3-12 16,-3 9-16-16,-3 9-7 16,2 4-6-16,-1-1-2 15,4 2-3-15,1-2-1 16,7-1-1-16,3 0 0 0,6-6 0 16,7-5-1-16,6-9 0 15,3-2 0-15,8-5 1 16,1-3 0-16,14-3-1 15,6-1 1-15,-3-8 0 16,8-2 1-16,-8-14 13 16,-2-1 4-16,-1 3 2 15,-12 3 9-15,-11 6 10 16,-11 2 10-16,-14 1 13 16,-8 5-3-16,-10 13-18 15,-9 0-14-15,-3 10-14 16,-2 2-4-16,2 4-2 15,10 5 0-15,0-1 1 16,7 1 0-16,9-5-2 16,7 1 0-16,13 0-2 15,8-2 1-15,-1-4 0 16,5 1 0-16,4 1-1 16,2-2-1-16,7 4 0 0,-4-2-3 15,-2 1 0-15,-2-3 0 16,-4 0-4-16,1 0-11 15,-2-1-59-15,5 3-47 16,-2-1-50-16,5 0 91 16</inkml:trace>
  <inkml:trace contextRef="#ctx0" brushRef="#br0" timeOffset="36780.08">3387 8708 437 0,'-7'5'250'0,"0"-1"-34"15,0-1-33-15,-2 2-46 16,4 1-19-16,2 3-25 16,4 1-11-16,-1 2-14 15,-4 0-4-15,7 9-1 16,1 4 1-16,1 7-6 15,-2 3 5-15,-1 2-12 16,-4 2-6-16,-4 12-9 16,6 6-8-16,-6 9-7 15,2 9 0-15,1 0-1 16,-4 2-4-16,6 0-3 0,-1-2-1 16,-4 2-3-16,2 3-2 15,1 4-1-15,1-3-1 16,1-4 1-16,-6-3 1 15,-2-4 6-15,2 1 3 16,-1-3 6-16,4-4 1 16,-1-10-2-16,0-2-3 15,0-7-6-15,0-4-1 16,-2-3-2-16,1-7 0 0,-2-1 0 16,2 1 0-16,0-8 1 15,0-4 0-15,0 2 2 16,-3-9 1-16,2-1 1 15,-1 1-2-15,-1-3-1 16,5 0-1-16,-3-5-1 16,2 1-2-16,2-2-1 15,-1-1-1-15,4 1-2 16,0-3-1-16,0 0-2 16,0 0-1-16,0-1-1 15,11 1 1-15,17-3-1 16,36-6 1-16,-10 9-1 15,2-5-1-15,9 5 1 16,3-9-1-16,7-5 1 16,17 3-1-16,18 4 0 0,8 0 0 15,19 3 0 1,2-1 1-16,11 0 0 0,0 1 1 16,7 4 0-16,-2 5 0 15,-3 3 0-15,13 6 0 16,-11 7 1-16,-5 0 0 15,5 3 0-15,-10 1 0 16,-9-1 0-16,-1-2 0 16,-10-4 0-16,-7-2 1 15,-9-3 1-15,-7-3-1 16,-19 2 1-16,-2-3 0 0,-10-2-1 16,-11 2 1-16,-19-1 0 15,-10 0 0-15,-14 0 0 16,-6-1 0-16,-5-6 5 15,-2-2 2-15,-9-10 1 16,4-8 1-16,-1-7-4 16,-5-10-2-16,4-17-2 15,-5-7 0-15,5-24-2 16,-2-4 0-16,5-12 0 16,3-7 1-16,1-15 0 15,1-5 1-15,3-9 0 16,-6-6-1-16,4 7-2 15,-2 3 0-15,1 10-1 16,2 13-2-16,-7 9 1 16,6 9 1-16,-8 16-18 15,1 9-13-15,-7 23-47 0,-5 6-36 16,-7 11-63-16,-9 3 104 16</inkml:trace>
  <inkml:trace contextRef="#ctx0" brushRef="#br0" timeOffset="37473.82">4398 9491 577 0,'-3'-10'314'0,"-12"5"-56"16,1 3-31-16,-16 6-60 15,-5 5-24-15,-3 14-33 16,-6 10-6-16,2 12-5 16,-2 9-6-16,5 6-17 15,2 1-8-15,6-3-13 16,5-5-9-16,12-6-15 16,9-6-8-16,12-11-11 15,1-4-4-15,12-8-4 16,4-5-1-16,7-9 7 0,10-2-7 15,-2-8-84 1,1-5-55-16,8-3 76 0</inkml:trace>
  <inkml:trace contextRef="#ctx0" brushRef="#br0" timeOffset="38117.32">4534 9824 327 0,'9'28'208'0,"1"7"-16"15,2 6-28-15,2 5-46 16,-2 4-25-16,1 6-1 16,0 2-8-16,-4-4-4 15,0-3 14-15,-6-17 1 16,-2-2 4-16,-1-9-10 15,-3-7-10-15,-6-5-17 16,-1-6-11-16,-6-14-8 16,-3-8-1-16,-3-9-2 15,2-8-1-15,-2-12-7 16,2-11-7-16,4-14-13 16,2-4-4-16,10-5-6 15,4 6-1-15,13 14-2 0,4 4-1 16,7 15 1-16,2 5 1 15,0 6 1-15,-1 4 2 16,4 5 1-16,-2 0-1 16,5 9-1-16,1 6-2 15,-6 4 0-15,2 6-1 16,1 8 0-16,-11 2-1 16,-3 5 2-16,-5 2 2 15,-13 7 2-15,-1 2 1 0,-14 3 2 16,0 2 1-16,-10-1 14 15,-9 0 8-15,3 1 17 16,-4-3 4-16,9-6-4 16,7-2-5-16,9-7-10 15,4-3-3-15,8-5 1 16,3 0 3-16,5-5 1 16,2 1-2-16,9-1-9 15,1-1-7-15,7-3-7 16,2-1-2-16,1-4-3 15,1 0 1-15,-5 0-20 16,0-3-21-16,7 0-72 16,-2-2-47-16,3 2 93 15</inkml:trace>
  <inkml:trace contextRef="#ctx0" brushRef="#br0" timeOffset="38640.79">5156 8796 336 0,'1'-11'262'0,"-2"4"76"16,0 5-68-16,1 13-68 16,-1 3-28-16,1 20-53 15,1 11-21-15,1 10-26 16,0 15-12-16,3 14-26 16,-2 6-5-16,4 15-5 0,6 1-2 15,-3 7 1-15,0 3-2 16,0 1-3-16,-1 0-2 15,-5-7-7-15,1-3-1 16,-4-13-2-16,-2-4-1 16,7-10-1-16,-1-8-6 15,-1-14-54-15,2-6-42 16,-2-13 57-16</inkml:trace>
  <inkml:trace contextRef="#ctx0" brushRef="#br0" timeOffset="39300.87">5576 9460 626 0,'-9'4'314'16,"1"2"-108"-16,0 3-20 16,-2 4-35-16,1 1-13 15,2 3-14-15,-2 5-6 0,2 6-24 16,1 5-10-16,-3 9-12 16,-1 1-10-16,-1 2-9 15,-6-8-6-15,6 5-9 16,1-5-5-16,1-6-4 15,9 5-1-15,0-15 2 16,-1 0 1-16,2-7-1 16,3-1-1-16,2 0-4 15,0-4-4-15,6 1 1 16,-3 0 4-16,1-6 9 16,3 2 5-16,4-4 2 15,3 1-6-15,3-1-13 16,2 3-8-16,3 0-10 15,3-1 0-15,3 2-2 16,0-3-1-16,-1 0 0 16,-5 0 0-16,-5-3-2 0,-3 4 0 15,-4-3-16-15,-3 2-23 16,0-3-62-16,4-1-48 16,-3-7-84-16,3-7 260 15,3-5-53-15</inkml:trace>
  <inkml:trace contextRef="#ctx0" brushRef="#br0" timeOffset="39600.08">6050 9594 585 0,'0'0'281'0,"1"1"-42"15,-1 9-72-15,-1 5-28 16,1 6 8-16,1 10-41 16,3 0-9-16,-3 13-29 15,2 1-13-15,-1 7-25 16,-1-1-8-16,4-2-8 16,0-1-4-16,1-4-3 15,-1-1 0-15,4-4-1 16,-3-1 0-16,0-10-32 15,0-7-33-15,-1-6-122 16,-3-8 23-16,-2-6 81 0</inkml:trace>
  <inkml:trace contextRef="#ctx0" brushRef="#br0" timeOffset="39826.62">6061 9634 471 0,'0'-8'311'0,"2"-1"0"16,2-3-47-16,2-2-85 15,5-1-33-15,3-3-54 16,6 3-16-16,5-1-36 16,7 2-18-16,-5 5-18 15,6 2-1-15,-5 5-15 16,-9 2-49-16,2 6 43 15</inkml:trace>
  <inkml:trace contextRef="#ctx0" brushRef="#br0" timeOffset="40021.64">6172 9832 642 0,'11'10'370'0,"5"1"-108"15,9-7-78-15,-4-4-31 16,3-2-87-16,-1-7-20 16,2 1-24-16,-3-4 6 15,6-1-81-15,1 4-385 16,-1-5 317-16</inkml:trace>
  <inkml:trace contextRef="#ctx0" brushRef="#br0" timeOffset="40768.51">3184 10741 129 0,'6'-36'163'15,"-1"0"29"-15,4 3 13 16,1 5 3-16,1 5-22 15,0 4-9-15,1 12-28 16,-1 4-21-16,1 22-38 16,-1 14-17-16,0 32-9 15,0 19-10-15,-7 21-2 16,4 18 4-16,-4 17-6 0,3 2-1 16,-7 17-10-1,2 0-7-15,-3-3-14 0,-7 4-5 16,8-8-6-16,-4-5 0 15,4-1 0-15,6 1 0 16,1-13-2-16,1-3 0 16,4-3-25-16,1-5-24 15,2-3-72-15,-3-7 97 16,3-19-8-16</inkml:trace>
  <inkml:trace contextRef="#ctx0" brushRef="#br0" timeOffset="42878.73">6599 10857 797 0,'11'-15'302'15,"3"3"-221"-15,14 4-11 16,2 1 8-16,6 2 21 16,-2 0-4-16,6 0 3 15,9 3-7-15,8-6-25 0,13 5-14 16,15-11-19-16,15 6-9 16,16 7-16-16,7-3-3 15,20 5-3-15,4-3 0 16,26-4 1-16,12 0-1 15,9-2 0-15,16 4 1 16,13-5-1-16,11 2 0 16,25 0 14-16,3-4 6 15,14 0 18-15,-4 0 4 16,23 3-9-16,8 3-5 0,9 2-16 16,19 0-3-1,-6 3-4-15,-2 5-1 0,10 4-1 16,4 5-1-16,4 4-2 15,10 0 0-15,4 6 0 16,0 3 0-16,5-6 3 16,-2 3-1-16,6-3 2 15,1-4 0-15,-4 1-2 16,-5-1 1-16,-1-5-2 16,4-2-1-16,1-1 1 15,2-3 1-15,-9-5-1 16,-18-1 1-16,-23-5-2 15,-3-4-1-15,-25 4 1 16,-6-2 1-16,-29 2 1 16,-16-2 1-16,-29-1 1 15,-18-2 0-15,-18 3-2 16,-14 3 2-16,-26 3 0 16,-20 0 1-16,-24 1 4 15,-8 6 6-15,-23 5 13 0,-9 6 5 16,-23 6 5-16,-6 1-4 15,-15 6-8-15,-7 6-4 16,-8 7-8-16,-3 4-4 16,3 12-5-16,-2-1-2 0,1 10-1 15,0 2 1-15,-1 15 3 16,5 12 1-16,2 9 3 16,-1 7-1-16,1 6 1 15,1 5 2-15,4 2-2 16,-1 2 0-16,5 2-3 15,-1-1-4-15,5 2-2 16,4-2-1-16,1 2 1 16,3-4-1-16,1 3 3 15,-1 0-1-15,3-2 5 16,-2-6 6-16,0-10 3 16,0-8 3-16,-4-21 0 15,-1-3-5-15,-5-10-2 16,-3-9-2-16,-4-11 0 15,-8-9 1-15,-7-12 1 16,-4-2 2-16,-4-9 2 16,-1-6 1-16,-4-5-2 15,0-3-1-15,-5-2-3 16,-4-3-2-16,-4-6-2 0,4-2 0 16,-14-8-2-16,-5 3 1 15,-15-3-1-15,-13-1-1 16,-3 2-2-16,1 2-1 15,-18 1-2-15,-11 2-1 16,-14 7 0-16,-19 0-1 0,-18 4 1 16,4 0 0-16,-31 10-1 15,2 1 1-15,-14 4 1 16,-14-4 0-16,-7-6 2 16,-5 6-1-16,-13-5 0 15,3 7 0-15,-19-2-1 16,-13-3 1-16,-3 1-1 15,-27-2 1-15,-4 1-1 16,-7 0 0-16,-14-3 1 16,6-5-1-16,-7 0-1 15,-6 0 2-15,-7 0-2 16,0-3 0-16,-6-4 2 16,-5 2-1-16,-9-7-3 15,1 12 0-15,-1 5 1 16,5 4-1-16,2 8 2 15,-7-4 0-15,-2 0-1 16,6 0 1-16,4 3-8 16,-10 0 2-16,5 4 1 0,2 1 0 15,1 3 6-15,14 2 2 16,12-3-1-16,-1-1 0 16,27-3-2-16,5 0-1 15,6-5-1-15,31 2 1 16,-4-4 0-16,21-6 1 15,14-3 0-15,3-4 0 16,32-8 0-16,4 4 1 16,32-10-1-16,5-6-1 0,14-1-3 15,10-3 2-15,18 1-1 16,1 3 0-16,15 1-1 16,3 0-1-16,8 6 0 15,10-1-2-15,12 2 1 16,13 2-1-16,5 0-1 15,10 0 0-15,9-3-1 16,-2-3-1-16,14-1-2 16,4-2 1-16,4 1 2 15,2 2 2-15,4-5 2 16,0 2 1-16,2-5 0 16,-1-6 0-16,5 1 1 15,1-8 1-15,5-1 1 16,5-1 1-16,2-8-2 15,4-3 0-15,4-4-1 0,3-4 0 16,-2-9-3-16,1-4-24 16,6-11-33-16,-7-5-16 15,17 3 40-15</inkml:trace>
  <inkml:trace contextRef="#ctx0" brushRef="#br0" timeOffset="43297.8">4788 11792 1328 0,'-9'7'484'15,"9"23"-385"-15,8 13-38 16,-5 33-5-16,-1 14-17 16,-2 19-20-16,-1 7-4 15,1 0-5-15,7 0-2 16,1-11-1-16,-1-8 5 16,7-7-39-16,0-8-40 0,17-2 44 15</inkml:trace>
  <inkml:trace contextRef="#ctx0" brushRef="#br0" timeOffset="43867.03">4822 11930 729 0,'-24'-26'384'0,"-1"2"-91"16,9 5-30-16,-1 2-70 15,4 5-37-15,6 1-57 16,0-3-20-16,10 0-35 0,9 1-12 16,12-8-20-16,6 2-5 15,12-2-2-15,4-1-2 16,6 5-1-16,5-2 0 15,-5 10-1-15,0-1 0 16,-1 16-1-16,-6 10 0 16,-9 10 0-16,-10 9 0 15,-24 11 3-15,-9 8 2 16,-25 9 1-16,-6 8 1 16,-5 3-3-16,1 1 0 0,12-3-3 15,7-8-1-15,16-10-2 16,11-8-3-16,15-11-1 15,12-4 0-15,16-10 1 16,11 1 3-16,10-2 2 16,0 2 0-16,-9 3 1 15,-10 5 0-15,-19 8 7 16,-11 6 11-16,-18 6 30 16,-8 5 12-16,-18 2 11 15,-5-1-8-15,-7 1-25 16,-8-8-10-16,-10-13-13 15,2-8-11-15,0-17-40 16,10-5-30-16,25-7-95 16,10-5 518-16,20-5-296 15</inkml:trace>
  <inkml:trace contextRef="#ctx0" brushRef="#br0" timeOffset="44250.62">6185 12475 1078 0,'6'5'475'0,"-19"10"-263"16,-10 7-60-16,-18 13-82 16,-1 9-37-16,-5 9-5 15,-2 5 3-15,7 7 5 16,8-1 1-16,16-6-14 15,12-5-2-15,17-17 2 16,8-8 12-16,10-13 15 16,4-10 8-16,10-5-10 15,4-4 0-15,11-11 9 16,-2-8 17-16,-6-12 27 16,-1-3-3-16,-28-9-16 15,-4 0-25-15,-26-5-24 16,-12-3-9-16,-18-2-12 15,-10 1-5-15,1 8-10 16,0 3-11-16,15 15-30 16,7 3-10-16,13 9 64 15,3 2-22-15</inkml:trace>
  <inkml:trace contextRef="#ctx0" brushRef="#br0" timeOffset="44794.69">7250 12469 928 0,'16'-6'424'0,"-21"0"-158"16,-11-2-28-16,-22 2-59 15,-7 2-28-15,-22 1-81 16,-3 3-3-16,4 9-18 15,3 8-17-15,21 21-19 16,-4 6-8-16,11 19-7 16,2 6-4-16,-1 12-2 15,10 2 0-15,7-9 1 16,11-7 0-16,18-27 1 16,10-13 1-16,21-28 9 15,3-15-4-15,10-27 28 16,7-18 20-16,5-22 25 15,8-15 25-15,0-22-4 16,1-6-14-16,-13-12-14 0,-10-2-8 16,-13-10-8-16,-8-1 0 15,-11-1-9-15,-4 5-4 16,-10 29-7-16,-2 13-4 16,-3 44-4-16,-3 17 0 15,-3 33-3-15,-7 14-2 16,-5 26-8-16,-2 15-5 15,-2 23-5-15,1 20-2 16,-7 19-2-16,2 21 0 16,-2 15-17-16,3 7-12 0,16-2-16 15,1-18-19-15,9-20-43 16,-2-16-6-16,7-20-77 16,2-8-5-16,12-19 132 15</inkml:trace>
  <inkml:trace contextRef="#ctx0" brushRef="#br0" timeOffset="45471.37">7791 12264 881 0,'-12'1'396'0,"0"17"-205"16,-7 19-74-1,3 7-18-15,-7 21-52 0,-2 6-14 16,5 7-13-16,3 1 14 16,15-12 34-16,3-8 10 15,18-19 2-15,-3-10-16 16,8-17-27-16,8-9-2 16,-4-15 8-16,5-7 10 15,5-15 15-15,0-5 0 16,7-9 15-16,-2-8 9 0,7-5 11 15,-5-7 9-15,-5-3-4 16,-4 2-8-16,-17 7-19 16,-4 7-16-16,-10 14-28 15,7 13-12-15,-7 13-16 16,1 7-3-16,0 18-2 16,-5 8-1-16,7 15-1 15,0 12-2-15,4 11 0 16,-5 3-1-16,1 14-1 15,-6 4 1-15,3 13-14 16,-1 3-3-16,-4 11 0 16,0 7-3-16,-12-7 11 15,-5 0 1-15,-12-12 0 16,-13-2 3-16,-13-3 3 16,0 0 3-16,-9-12 0 15,5-19 0-15,11-19 1 16,3-12 0-16,15-16 0 15,6-4 0-15,14-13-2 16,4-11-3-16,18-12-2 0,9-8 1 16,16-18 2-16,10-9 1 15,18-9 2-15,14 0 0 16,4 5 0-16,1 9 0 16,-1 6 0-16,-7 2 0 15,13 8-8-15,1-1-18 16,7 6-55-16,7 0-1 15,1 4-54-15,3 0 408 0,19 13-207 16</inkml:trace>
  <inkml:trace contextRef="#ctx0" brushRef="#br0" timeOffset="73287.5">12776 6611 540 0,'35'-8'310'16,"-32"-8"12"-16,0 2-132 0,-3 0 7 15,-5-1 2-15,2 1-27 16,-6-1-19-16,-1-1-6 16,-6 5-27-16,-5-2-14 15,-5 9-32-15,-5 4-17 16,-3 11-22-16,-4 11-5 16,-1 10-13-16,2 12 0 15,8 3 1-15,4 5-3 16,12 4 0-16,-2-6 0 0,12-2-2 15,8 2-2-15,5-10-4 16,6-1-2-16,1-6-3 16,0-8-1-16,2-8 1 15,2-6-14-15,3-11-66 16,0-8-46-16,10-9 201 16,-3-10-97-16</inkml:trace>
  <inkml:trace contextRef="#ctx0" brushRef="#br0" timeOffset="73879.7">13117 6484 735 0,'1'25'334'0,"-4"7"-164"15,1 12-13-15,2 9-51 0,0 7-22 16,1 6-9-16,0-3-6 15,2-5-14-15,-1-6 1 16,1-10-14-16,-1-5-7 16,-1-16 6-16,0-4-3 15,-1-7 12-15,0-6 7 16,-5-5 11-16,-6-8 1 16,0-12 4-16,-1-8-1 0,-2-13-6 15,3-3-4-15,-3-13-20 16,-3-5-8-16,12-3-14 15,4-5-6-15,6 5-9 16,10 5-3-16,3 13-2 16,2 7-3-16,3 8-1 15,-1 7 2-15,1 9 0 16,-2 3 0-16,0 10 0 16,-2 0-2-16,-2 10-1 15,-1 4-1-15,-3 10-1 16,-1 7 2-16,-10 4 2 15,-3 7 0-15,-11 2 4 16,-7 1 0-16,-5 0 3 16,0 0-1-16,-1-6 5 15,4 1 7-15,6-9 16 16,5-3 9-16,8-3 12 0,3-4 0 16,8-2-1-16,2-4-3 15,7-7-12-15,2 3-7 16,1-7-17-16,3-2-4 15,-1-2-3-15,0-7 1 16,2-2-25-16,1 0-22 16,1-9-68-16,1-1 13 15,-4-6 52-15</inkml:trace>
  <inkml:trace contextRef="#ctx0" brushRef="#br0" timeOffset="74431.41">13676 5763 600 0,'0'0'281'16,"0"6"-83"-16,2 12-30 15,-2 23-6-15,-1 5-23 16,-2 24-49-16,-2 6-12 16,3 17-31-16,2 10-9 0,2 5-13 15,2 4 3-15,1-1 12 16,1 2 5-16,-3-8 7 16,0 3-5-16,-2-7-12 15,0-2-5-15,0-2-11 16,1 2 0-16,-2-7-2 15,-2-7 0-15,2-6-2 16,0-10 0-16,0-8-1 16,2-2-1-16,-4-9-1 15,0-8-2-15,-3-12-2 16,0-3 1-16,-1-10-27 16,-2-5-33-16,-1-6-96 15,0-8-287-15,3 3 294 16</inkml:trace>
  <inkml:trace contextRef="#ctx0" brushRef="#br0" timeOffset="75194.56">14153 6599 445 0,'0'-17'259'16,"1"0"-33"-16,-1 1-28 15,-3 1-42-15,1 4-19 16,-1 6-19-16,-1 0-3 16,3 5-14-16,-1 3-10 15,1-3-20-15,0 0-8 16,0 10-12-16,-4 13-6 15,-9 33-9-15,1-26-5 16,-1 14-10-16,-1-5-6 16,1 3-8-16,2 2-1 0,1-5 0 15,3 3 0-15,8-3 6 16,-6-4 4-16,4-5 14 16,1-4 6-16,-1-8 7 15,3 1 0-15,2-7-6 16,2-1-5-16,4-8-1 15,8-2 0-15,4-2 2 16,6-2-4-16,-1-2-9 16,1 0-6-16,4 0-8 15,0-1-3-15,6 4-1 16,-1 0-1-16,2 0 0 16,1 1 3-16,0-3-26 15,-8-1-31-15,-2-3-79 16,-2-2-60-16,-8-3 115 0</inkml:trace>
  <inkml:trace contextRef="#ctx0" brushRef="#br0" timeOffset="75496.48">14785 6564 586 0,'4'1'311'0,"-4"4"-74"16,-2 6-19-16,-3 10-37 16,2 7-22-16,1 8-26 15,2 4-21-15,2 9-33 16,-2 5-15-16,3 3-31 16,-2 0-8-16,1-6-14 15,1-6-3-15,-4-8-4 16,3-3 0-16,-2-8-1 15,0-3 0-15,8-8-2 16,-5-9-25-16,-3-4-68 16,2-9-53-16,-2-8 79 15</inkml:trace>
  <inkml:trace contextRef="#ctx0" brushRef="#br0" timeOffset="75750.64">14653 6575 395 0,'14'-1'298'0,"-1"-3"2"16,3 2-81-16,5-2-45 15,10-3-55-15,3-3-20 16,6-1-36-16,3 1-14 0,-11-5-25 15,0 1-9-15,-5-1-8 16,-3-1-5-16,3 5-67 16,-4 2-57-16,-3 2 73 15</inkml:trace>
  <inkml:trace contextRef="#ctx0" brushRef="#br0" timeOffset="75954.37">14881 6808 685 0,'22'0'278'0,"-5"-18"-187"15,9 0-28-15,-7-4-57 0,9-2-12 16,2-2-216-16,-3-6 163 15</inkml:trace>
  <inkml:trace contextRef="#ctx0" brushRef="#br0" timeOffset="76541.03">15372 5717 438 0,'-6'7'301'16,"3"1"28"-16,2 6-149 15,-7 1-7-15,0 2-31 16,3 3-16-16,-4 1-26 15,3 6-8-15,-5 9-18 16,-1 7-11-16,1 5-16 16,1 2-10-16,1 8-16 15,-3-2-5-15,1 8-3 16,2 3-1-16,6-1-1 0,0 6 1 16,-1-7 0-1,3 3 2-15,1 2 2 0,0-10 2 16,3 1 1-16,-2-3-1 15,3-4-5-15,-2 2-2 16,2-4-4-16,-1-1-1 16,-3-4-1-16,0-2 0 15,-1-2-1-15,0 0 1 16,1-1-2-16,1 1 1 16,2-2-1-16,-2 2-1 0,1-1 1 15,-1 2-1-15,0 0 1 16,2-5 0-16,-4 0 0 15,-2-3 1-15,2 6-2 16,-3-3 0-16,1 7-1 16,0-4 0-16,-2-1 0 15,1 3-1-15,-2-13 6 16,2 2-12-16,4-11-51 16,0-4-39-16,1-6 52 15</inkml:trace>
  <inkml:trace contextRef="#ctx0" brushRef="#br0" timeOffset="77560.5">15633 7771 723 0,'-10'0'317'0,"4"-3"-158"0,4-10-9 16,7-2-26-16,5-6-9 16,17 3-12-16,6 1-5 15,21-1-16-15,-2 0-12 16,10-1-30-16,2 5-12 15,-5 0-18-15,8 4-4 16,6 5-3-16,4 1-2 16,1 4 1-16,-4 3-1 15,-5 5 0-15,-5 5 0 0,-4 9 0 16,0 9 0-16,-11 10 0 16,2 6 1-16,-13 8 1 15,-12 1 1-15,-9 5 0 16,-11 3 1-16,-8 3-1 15,0 1 0-15,-5 5-1 16,4 6-1-16,-3 5-2 16,-5 3-1-16,1 5 0 15,-7 0 0-15,11 1 0 16,4 1 0-16,2-13 1 16,4-1 0-16,-2-12 0 15,6-7 0-15,3-3 0 16,2-6 0-16,2-6 1 15,2-2 0-15,-8-10 2 16,2 1 0-16,-3-9 1 16,-8-2 3-16,2-8 4 0,-5-4 4 15,0-4 9-15,-6-5 2 16,-16-3-1-16,-6-4-2 16,-18-7-5-16,-6-1-3 15,-7-4-5-15,0 0-2 16,-7-2-3-16,-7-3-1 15,-16-1-1-15,-1 2-1 16,-7 5-2-16,9 6 0 0,8 7-1 16,-3-1 0-16,4 1-1 15,-1 0 0-15,11-6 0 16,9-2-2-16,16 2-41 16,4-5-21-16,17 3-84 15,7 3-65-15,19-7 141 16</inkml:trace>
  <inkml:trace contextRef="#ctx0" brushRef="#br0" timeOffset="78027.99">15868 8356 845 0,'-26'-7'379'0,"7"17"-184"16,2 1-22-16,-4 10-49 15,10 12-18-15,-4-6-25 16,-6-1-21-16,11-2-29 15,3-4-9-15,8-2-11 16,5-3-6-16,5-2-4 16,8 1-1-16,5-3 0 15,3-1 4-15,5-3-32 16,-2-5-49-16,-2-6 52 16</inkml:trace>
  <inkml:trace contextRef="#ctx0" brushRef="#br0" timeOffset="78644.52">16091 8543 538 0,'3'16'269'16,"4"9"-85"-16,0 2-25 15,-1 8-24-15,0-1-12 16,1 3-13-16,-2 3-18 15,2-4-31-15,1-2-13 0,-4-9-22 16,2-8-8-16,-2-4-10 16,-2-5 1-16,0-11 9 15,-1-2 7-15,-1-13 6 16,0-5 1-16,1-10 0 16,-1-4-3-16,3-8 0 15,-1-2 7-15,-1-4 10 16,-1-5 5-16,1-3 2 15,2 3-8-15,7 8-22 16,4 12-9-16,4 9-11 16,-1 6-2-16,2 5-1 15,-1-4 0-15,-3 10 0 16,-2-1 0-16,-2 6 0 16,-1 5 0-16,-8-1 0 15,-1 1 1-15,-4 5 1 16,2-5 0-16,0 0 1 0,-3 16-1 15,-10 34 0-15,-3-28 0 16,-6 5 0-16,-1-3 0 16,-1 0 0-16,10-1 0 15,12 0 6-15,2-5 6 16,6-4 21-16,6-2 10 16,4 0 11-16,4 0 0 15,0-1-15-15,0 0-8 0,-7-1-15 16,0-2-6-16,9 0-5 15,-12-3-1-15,4-4-2 16,0-1 1-16,-12-8-30 16,6 0-29-16,2-1-73 15,5 1-32-15,10 6 95 16</inkml:trace>
  <inkml:trace contextRef="#ctx0" brushRef="#br0" timeOffset="79264.36">17117 8373 934 0,'13'-9'391'16,"0"2"-226"-16,-1 6-75 15,-4 2 19-15,-5 4-8 16,-3 4-6-16,-1 8 1 16,-4 0-16-16,-3 4-16 15,-3 1-6-15,-6 2-17 16,2 0-9-16,-2-1-14 15,3 0 0-15,4-1 7 16,-1 0 4-16,7 0 8 16,1-2 1-16,3-2-2 15,4 2 1-15,3-4 3 16,3-2 1-16,-1-1-2 0,1-1-1 16,1-5-4-16,5 4-4 15,3-4-7-15,4-6-5 16,7 4-8-16,-7-6-3 15,6 1-5-15,-2 6 0 16,0-2-2-16,1 4 0 16,-7-3-23-16,4-4-20 15,-5-2-82-15,1-4-54 16,4-4 110-16</inkml:trace>
  <inkml:trace contextRef="#ctx0" brushRef="#br0" timeOffset="79536.47">17637 8452 551 0,'10'-9'347'15,"-1"5"-31"-15,0 6-88 16,-1 5-19-16,-5 7-40 16,4 5-27-16,-4 9-50 15,0 6-16-15,-2 8-22 16,0 3-6-16,1 1-10 15,1 1-12-15,4-3-18 16,-2-9-2-16,-5-9-3 16,6 0-1-16,-5-6-3 15,9 2 5-15,-2-3-39 0,-6-7-24 16,-2-8-82-16,-1-4-70 16,2-9 137-16</inkml:trace>
  <inkml:trace contextRef="#ctx0" brushRef="#br0" timeOffset="79761.27">17623 8445 411 0,'1'-31'256'16,"5"11"-2"-16,1 4-23 0,7 10-44 16,0 2 1-16,6 0-15 15,-9-9-3-15,15 7-23 16,1-4-32-16,2 0-53 15,8 6-18-15,-15-7-35 16,3 0-8-16,-4-3-31 16,0 1-26-16,1 4-74 15,-5 0-62-15,-4 10 121 16</inkml:trace>
  <inkml:trace contextRef="#ctx0" brushRef="#br0" timeOffset="79941.39">17779 8553 675 0,'0'15'335'0,"14"-3"-114"0,8-1-34 15,5-3-40-15,3-3-37 16,2-5-48-16,-5-3-14 16,-3-7-28-16,-1-1-12 15,-2-2-76-15,-6-3-61 16,-4-1 74-16</inkml:trace>
  <inkml:trace contextRef="#ctx0" brushRef="#br0" timeOffset="80896.75">16816 7789 340 0,'8'2'217'16,"-4"-5"-30"-16,-6-5-23 0,2 4-10 16,-4-4 10-16,1 3 11 15,2-1-13-15,0-5-19 16,3 1-51-16,3 5-25 16,12-1-19-16,3-1-6 15,17 2 1-15,12-1-1 16,18 1-19-16,15 5-5 0,11-1-9 15,2 1-4-15,7 4-1 16,0 0-2-16,14 7 0 16,-5-3 0-16,2 1 0 15,-3 2 1-15,-14-2 0 16,1 9 1-16,-13 0-1 16,-9 7 1-16,-18 6 1 15,-9-5 2-15,-17-1 5 16,-10-3 3-16,-15-1 23 15,-5 2 9-15,-8 6 13 16,-5-2 4-16,-5 5-11 16,-1 6-5-16,-3 4-10 15,3 10-6-15,5 6-11 16,0-3-8-16,7 6-8 16,2-5-3-16,-1-1-2 15,8 4 0-15,2-3 1 16,6 2-1-16,4-5 1 0,-3-7 0 15,4 0 0-15,-3-6 0 16,4 0 1-16,-1 6-1 16,-4-6 1-16,-2-1 2 15,-1-5-1-15,-4-1 2 16,-2-4 1-16,0 1 0 16,-3-5 3-16,-4-2 2 15,-2-3 1-15,-4-4 0 16,-4 1-1-16,-4-6 1 0,-4 2-1 15,0 3 0-15,-3 0-1 16,-9-1 0-16,-4 1-2 16,-5 1 1-16,-13 0 0 15,-2 6 1-15,-14-3 1 16,-6 0 3-16,3-1 3 16,0-2 0-16,-12-2-1 15,-3 0-4-15,-8-2-6 16,-2 1-1-16,13-2-4 15,2-1-1-15,1-4 0 16,0 1-1-16,-2-8-2 16,9 0 2-16,15-10-23 15,4-2-15-15,11-3-47 16,2-4-8-16,6 4 56 16</inkml:trace>
  <inkml:trace contextRef="#ctx0" brushRef="#br0" timeOffset="109244.63">3280 5880 208 0,'-2'0'178'0,"1"0"50"0,0 0-27 16,0 0-60-16,-4 3-23 16,-4 1-40-16,2 0-15 15,1-1-11-15,0-1 2 16,-1 0 12-16,1 0 4 16,-3 2 7-16,3-1 0 15,3-2-8-15,-5 3-3 16,2 0-7-16,0-1-8 15,-7 4-12-15,-24 16-5 16,22-19-8-16,1 5-3 0,1 2 1 16,-3-5 1-16,0 8 2 15,1 0-1-15,-3-2-1 16,5 3-1-16,2-2-4 16,-8-1-3-16,1 2-5 15,-3-4-2-15,-7 7-2 16,6 0 0-16,-5 5-2 15,-4 5 0-15,4-2-2 16,-2 3 0-16,2-4-1 16,4 2 0-16,6-2-1 15,-1-4 0-15,1 2-2 16,3 0 0-16,-5 2 2 16,3 1 1-16,2 3 3 15,-4 0 0-15,2 0-1 16,-2 2 0-16,4-7 1 0,-3 5-1 15,-3 2 0-15,0 0-1 16,-4 6-2-16,8-3 0 16,-5-6 0-16,4-1-1 15,1 4 0-15,-3-5-1 16,6 6 0-16,-2 0 1 16,0 0-1-16,-1 2 0 15,4 3 1-15,-3-1-1 16,2-2 1-16,0-1-1 15,-4-4 0-15,5 2 1 16,1 0-1-16,0 1 1 0,3-3-1 16,-2-1 0-16,1 0 1 15,1 4-1-15,1-1 0 16,1 5 0-16,0-5 0 16,-1-2 1-16,0 4-1 15,0-2 0-15,0-1 1 16,1 0-1-16,0-4 1 15,0-1 0-15,3-2-1 16,0-4 0-16,2-2 1 16,-1-3 0-16,-3-1 0 15,3 0 0-15,-2-1 0 16,4 2 1-16,-1-3-1 16,1 7 1-16,1-3 0 15,-3-5-2-15,3 13 1 16,-3-9 1-16,-1 7 0 0,0 4 0 15,-3-1 1-15,1 5-1 16,1 3-1-16,-3 1 0 16,13 0 0-16,-8-8 0 15,-2 3-1-15,8 0 1 16,-12-7-1-16,8 7 1 16,4-2-1-16,0 1 1 15,-3-2-1-15,1 2 0 0,-1 3 1 16,-1 3-1-16,0 11 0 15,-1 7 0-15,1-3 0 16,2-2 0-16,0-5 1 16,3-4-1-16,-2-4 0 15,1-2 1-15,3 0-1 16,-2 5 1-16,0 1-1 16,-3 5 1-16,-1 2-1 15,-1-6 1-15,1 2 0 16,2 0-1-16,-1-2 0 15,2 1 0-15,2-2 0 16,0-1 0-16,0-1 1 16,4 3-1-16,-4 2 0 15,-1 1 0-15,3 1 0 16,-5-4 0-16,5 0 0 16,-1 4 1-16,2-3-1 0,1 4 0 15,-1-4 1 1,-2-6-1-16,1 2 1 0,1 0-1 15,3 3 0-15,1 1 0 16,2 3 1-16,0-2-1 16,0-4 0-16,-1-3 0 15,3-4 0-15,0 1 0 16,3-3 1-16,-5 0 0 16,4 0-1-16,0 0 1 0,-2-3-1 15,-4 3 0-15,1 3 0 16,0-1 0-16,-3 1 0 15,11 2 1-15,-5-6-1 16,-2-1 0-16,3 0 0 16,-3-2 1-16,0 2 0 15,1-5 0-15,0 1 0 16,0 3 1-16,1-5-1 16,-1 10 0-16,0-4 0 15,-2-3 0-15,1 0 1 16,2-1-1-16,-3-2 0 15,0-2 0-15,1-4 9 16,1-1-19-16,6 1-76 16,-3-5-67-16,6-7 83 15</inkml:trace>
  <inkml:trace contextRef="#ctx0" brushRef="#br0" timeOffset="109946.47">453 7077 412 0,'6'0'261'0,"-9"8"-3"15,-3 6-33-15,5 16-48 16,3 10-34-16,3 18-46 16,14 17-7-16,2 16-23 15,2 7-11-15,-2 10-15 16,-6-5-8-16,-2 0-10 16,-4-8-4-16,4-14-7 15,2-8 0-15,-1-20-16 16,2-11-74-16,-5-19 56 15</inkml:trace>
  <inkml:trace contextRef="#ctx0" brushRef="#br0" timeOffset="110598.11">625 7669 636 0,'25'-24'283'15,"1"3"-162"-15,-2-5-16 16,7 6-57-16,-6-3-22 0,6-3-14 16,2 4 0-16,0-5-2 15,4 0-3-15,-1-5-18 16,-4-4-20-16,-4 1-21 16,1 3 1-16,-15-1 16 15,-4 3 18-15,-5 0 39 16,-7-1 30-16,-8 8 76 15,2 7 36-15,-13 3 39 16,-3 5-5-16,1 8-35 16,-4 5-29-16,8 16-46 15,-1 5-18-15,2 15-31 16,7 10-2-16,2 4-9 16,0 7-6-16,9-1-7 15,1 4-5-15,7-4-5 16,7-4-3-16,6-6-1 15,5-4 1-15,9-13-1 0,-1-4 1 16,6-13 1-16,-5-12 0 16,-2-10 2-16,0-7 0 15,-6-12 2-15,4-1 1 16,-1-6 0-16,-2-4 5 16,-9-3 24-16,-5-2 14 15,-5-5 27-15,-3 5 5 16,-1 3-9-16,-3 6-8 15,-9 5-12-15,1 8-4 16,-3 10-5-16,-3 6-4 0,2 10-14 16,-6 6-8-16,-1 6-12 15,0 3-4-15,4 7-3 16,5 4 0-16,5 2-1 16,4 0 0-16,6-3 3 15,7-1-15-15,7-8-55 16,2-6-42-16,8-13-105 15,6-6-62-15,15-18-239 16,5-4 328-16</inkml:trace>
  <inkml:trace contextRef="#ctx0" brushRef="#br0" timeOffset="110975.41">1722 7290 735 0,'-11'-21'388'16,"-2"11"-133"-16,-8 3-43 15,3 6-13-15,-2 11-46 0,0 2-17 16,-4 8-43-16,0 6-16 16,0 5-19-16,3 10-6 15,8 4-9-15,1-5-5 16,8-4-15-16,-2-9-4 16,8-1-5-16,1-3 1 15,6-8 1-15,5-2 1 16,1-7-1-16,1 0 2 0,3-6 6 15,-4-4 8-15,-1-10 13 16,0-4 3-16,-6-4-1 16,2-2-3-16,1 1-10 15,-5 1-3-15,-2 2-8 16,-2 4-4-16,-3 6-6 16,0 1-5-16,0 6-4 15,1 3-2-15,2 2-2 16,-2-2 0-16,0 0-44 15,0 0-32-15,4 2 255 16,18-1-164-16</inkml:trace>
  <inkml:trace contextRef="#ctx0" brushRef="#br0" timeOffset="111923.5">1911 7128 733 0,'-12'0'400'0,"-6"-1"-74"16,0 8-150-16,-3 6 9 16,7 11-63-16,0 8-26 15,6 10-34-15,-1 0-8 16,0 2-11-16,1-1-6 16,5-8-9-16,5-20-3 15,-1-7-8 1,0 1-1-16,11 6 1 0,0-11 3 0,6-15 4 15,-4-12 2-15,1-9 0 16,4-5 0-16,-3-14 12 16,5-6 6-16,-2-9 14 15,-4-6 4-15,2 5-13 16,-5 6-9-16,-4 12-21 16,-6 7-7-16,-10 18-3 15,0 9 4-15,7 19-1 16,-4 5 1-16,5 15-6 15,-2 8-4-15,3 8-1 16,-6 5 0-16,11 2-1 16,-5-5 1-16,-3-7-2 15,15-3 1-15,1-7 0 16,-1-10-1-16,1-6 0 16,-3-6 1-16,-2-7 0 0,-1-2 1 15,4-8 2-15,0-6 0 16,-5-7 0-16,5-3 1 15,0-1-1-15,1 0-1 16,6 2-2-16,-4 1 0 16,-3 13 0-16,-1 7 1 15,-4 10 7-15,-3 6 5 16,3 4 10-16,0 0 3 16,2-4 2-16,4-5 2 15,5-12 6-15,3-7 1 0,6-9-3 16,-1-3-6-16,4 1-13 15,-3 4-5-15,-4 4-6 16,-1 4-2-16,-11 3-2 16,-6 0-3-16,-1 4-20 15,-3 4-8-15,0 3-16 16,2 1-4-16,-4-1 9 16,0 0 7-16,0 0 12 15,0-1 9-15,0 1 7 16,-3-4 3-16,-2-9 3 15,-36-26 1-15,29 39-1 16,-1 1-1-16,5 15 0 16,-2 10-1-16,-1 1 5 15,-1 7 3-15,1-7 6 16,4-3 1-16,8-6 0 0,5-6-2 16,13-1 3-16,10 0 3 15,8-1 6-15,1 2 6 16,-1 1-2-16,-4 1 2 15,-12 4 0-15,-6 4-4 16,-11 2-2-16,-7 0-3 16,-8 1-4-16,3-3-2 15,-4-6-5-15,-6-6 0 16,1-10-16-16,-4-4-24 0,-1-10-27 16,4-3 264-16,-3-1-170 15</inkml:trace>
  <inkml:trace contextRef="#ctx0" brushRef="#br0" timeOffset="114254.24">2558 4568 302 0,'-24'-16'219'0,"-5"-3"40"16,-1-2-15-16,-4 1-47 15,-1-3-11-15,8 6-34 16,0 5-8-16,12 6-19 15,2 0-11-15,2 1-23 16,0 0-16-16,0 5-25 16,2 7-15-16,4 8-22 15,3 2-7-15,5 6-6 16,5 1 1-16,6 2-1 16,3 5 1-16,14-2-1 15,1 1 0-15,-1-4 1 16,1 1-1-16,0 3 0 15,0-2 0-15,6 0 1 0,-1-4 0 16,0 0 0-16,0-2 0 16,1-5 0-16,1 4 1 15,2-8 0-15,0-3 0 16,-1 1 1-16,-4-8 0 16,-9-1 1-16,4 7 0 15,-3-3 1-15,-5-2-1 16,0 4-1-16,-4-7 0 15,-8 0-1-15,3 8 1 16,-6-7 1-16,-2 1 0 0,-3-3 3 16,-1 0 2-16,-1 0 4 15,-1 0 4-15,0 0 9 16,0 0 4-16,-1 0 2 16,0 0-1-16,0-1-6 15,-4-1-4-15,-16-8-5 16,-33-17-2-16,23 11-5 15,-1 1-2-15,-3-1-2 16,-2 0-2-16,0 0-2 16,4 8 1-16,-1-2-1 15,6-1 0-15,4 2 0 16,-3-7 0-16,4 0 0 16,-2-3 0-16,-3-5 0 15,-1-1 0-15,3 4 0 0,1-2 1 16,1 0-1-16,-2 2 0 15,-10-4-1-15,-1 7 0 16,-4 1 1-16,1 2-1 16,12 4 0-16,2-1 0 15,8 1 0-15,3-3 0 16,5-2-2-16,3 0 1 16,7 4 0-16,-3-2 1 15,-4 2 0-15,0 1 0 16,-7-4 2-16,6 3-1 0,-1 2 0 15,3 5-1-15,0-2 0 16,2 5-1-16,0 0-1 16,2-1-1-16,2 3-3 15,0 0 1-15,0 0-1 16,0 0 0-16,1 18 0 16,39 26 2-16,-26-20-1 15,2 1 1-15,8 6 2 16,3 4 0-16,9 1 1 15,0 0 0-15,8-3 1 16,-6-2-1-16,2-3 1 16,3 2-1-16,-8-2 0 15,7 1 1-15,-2-5 0 16,-4-2-1-16,8 0 1 0,2-5 0 16,2 2 0-16,0-5 1 15,-3-2 0-15,-5 3 0 16,-11-4 1-16,4 2-1 15,-5 0 0-15,-4-6 1 16,-4 1 0-16,1 0 20 16,0-2-54-16,4 3-42 15,1 3 52-15</inkml:trace>
  <inkml:trace contextRef="#ctx0" brushRef="#br0" timeOffset="125464.4">487 3570 255 0,'-9'-3'195'0,"6"3"8"15,-3 0-50-15,4 1-82 16,2-1-24-16,0 0-11 16,0 0 1-16,9 19-8 15,7 32 1-15,-1-20 1 16,-11 3 1-16,10 10 1 16,5-2-2-16,-4 0-7 0,4-1 1 15,-13-8 9-15,4 1 3 16,-4-5 0-16,9 5-4 15,-5-3-5-15,0-2 1 16,-8-1 6-16,-4-6 2 16,-1-2 1-16,-2-2-2 15,5-5-5-15,-5-2-2 0,4-2-3 16,-10-4 1-16,6 1 2 16,3 0-2-16,0-1-2 15,4 0-4-15,-2 1-5 16,-3-4-3-16,3-2-5 15,0 0-1-15,0 0-4 16,0 0-1-16,0 0 1 16,0 0 0-16,0 4 1 15,0 0 0-15,0 0 1 16,0 1 0-16,0-2 0 16,-1-2-1-16,0-1-1 15,-1 0-1-15,1 1-1 16,0 0 1-16,0 0 1 15,0 1-1-15,1-2 0 16,0 0-1-16,0 0 0 16,-1 0 1-16,0 0 1 15,0 0 0-15,0 0 3 0,0 0-2 16,0 0 0-16,-1 0-2 16,2 0 0-16,0 0 0 15,0 0 0-15,0 0 1 16,0 0-1-16,0 0 1 15,0 0-1-15,0 0-1 16,0 0-1-16,7 0 0 16,3 0-2-16,0 0 0 15,-2 0 2-15,32 7-2 0,-28-8 2 16,1 0 0-16,3-4 2 16,-6-4 2-16,6 3 4 15,-1-3 0-15,0 3 0 16,1-1-1-16,-9-1 0 15,-1 3 1-15,-3 0 1 16,1 4 1-16,0 1 0 16,-4 0-2-16,0 0-2 15,0 0 0-15,0 0 1 16,0 0 0-16,0 5 0 16,-1 7 1-16,0 3 0 15,-5 32-1-15,2-26 4 16,-2-2 4-16,-5 5 2 15,-2 1 6-15,-2 7 7 16,-1-3 0-16,-1 5 2 0,-5-3-4 16,-3-2-4-16,-4 6-4 15,-6-5-2-15,-5-1-1 16,-12-5-5-16,4-1 0 16,-1-3-5-16,6-4-1 15,17-4-2-15,-1-6-18 16,11-6-69-16,4-5-55 15,6-8 74-15,6-4 6 16</inkml:trace>
  <inkml:trace contextRef="#ctx0" brushRef="#br0" timeOffset="125928.51">564 3692 266 0,'-17'0'223'16,"13"-4"42"-16,-4-4-13 16,4-3-64-16,1-1-25 15,1-1-30-15,5 0-11 16,-2-3-26-16,9-1-5 0,-5-5-13 15,8 3-8-15,5-3-16 16,-6 0-10-16,9 5-22 16,-3-1-9-16,2 1-8 15,3 3-2-15,-2 0-2 16,2 2 1-16,4-1-18 16,1-3-49-16,14 0 319 15,7-4-212-15</inkml:trace>
  <inkml:trace contextRef="#ctx0" brushRef="#br0" timeOffset="126293.91">1306 3076 751 0,'-9'-16'359'0,"-3"6"-147"0,3 4-19 16,5 7-51-16,-2 7-23 15,2 10-25-15,-4 4-14 16,-1 9-24-16,1 10-4 16,6 20-9-16,2 11 0 15,4 16-4-15,2 7 0 16,2 6-2-16,1 3-5 15,6 1-9-15,2-10-6 0,4-15-4 16,3-12-1-16,1-22-2 16,0-7 0-16,3-15-1 15,2-8 1-15,-7-11-24 16,-1-5-36-16,-9-10-78 16,-4-5-79-16,-12-6 125 15</inkml:trace>
  <inkml:trace contextRef="#ctx0" brushRef="#br0" timeOffset="126476.38">1078 3726 572 0,'-4'-9'324'16,"-3"-4"-105"-16,18 3-25 16,8-4-37-16,9-3-67 15,12 2-20-15,-1-4-46 0,6 0-11 16,16 3-10-16,5-2-6 15,17 2-70-15,-2 0-62 16,-4 5 82-16</inkml:trace>
  <inkml:trace contextRef="#ctx0" brushRef="#br0" timeOffset="126900.78">2091 3421 437 0,'-4'1'315'0,"-4"0"-29"0,-9 9-16 15,-2 3-26-15,-16 4-79 16,-9 2-29-16,-9 3-51 16,-4 3-14-16,7 8-8 15,4 4-4-15,12 6-10 16,3-1-7-16,9-3-14 16,5-4-7-16,13-5-9 15,-1-8-5-15,6-8-5 16,9-1-2-16,5-8 0 15,6 3 0-15,3-8 2 16,4-7 1-16,5-8 9 16,2-11 4-16,8-12 6 15,-2-5 5-15,-1-5 7 16,-6 1 10-16,-10 6 27 0,3 5 5 16,-19 11-2-16,-1 5-7 15,-7 10-22-15,0 8-8 16,-2 11-12-16,2 11-6 15,-2 8-12-15,-4 5-2 16,5 0-1-16,5-2 0 16,10-2-1-16,3-3-16 15,9-6-94-15,1-6-87 16,7-13 495-16,-2-10-290 0</inkml:trace>
  <inkml:trace contextRef="#ctx0" brushRef="#br0" timeOffset="127111.96">2382 2774 776 0,'-3'-2'410'16,"-6"12"-170"-16,-9 17-36 16,4 14-77-16,5 15-54 15,5 4-12-15,6 10-31 16,1-1-13-16,5 9-8 15,4 6 6-15,0-3-36 16,-1 0-101-16,1-10-227 16,-6-7 219-16</inkml:trace>
  <inkml:trace contextRef="#ctx0" brushRef="#br0" timeOffset="127580.45">2207 3614 280 0,'6'-33'198'16,"13"4"12"-16,1-1-17 0,6 4-54 15,5 2-16 1,-1-2-20-16,6 9-5 0,3-1 8 16,-2 4 9-16,-8 3 9 15,-1-2-8-15,-12 5-21 16,-3 8-14-16,1 12-19 15,-6 7-2-15,-4 14-10 16,-1 3-5-16,-4 9-6 16,-1 3-2-16,0 2-1 15,-3-3 0-15,5-5-1 16,4-2-4-16,1-12-3 16,7-1-1-16,-2-13-1 15,-2-8 5-15,11-8 10 16,-1-15 2-16,5-10-1 15,-3-9-3-15,1-7-7 16,1 1-3-16,-1 1 2 16,2 7-1-16,-2 8-5 0,-5 1-4 15,-5 13-8-15,-1 1-3 16,-5 8-6-16,2 3-3 16,2 8-2-16,-2 0-1 15,2 7-35-15,-1 1-19 16,0 0-34-16,6 5 394 15,16 4-239-15</inkml:trace>
  <inkml:trace contextRef="#ctx0" brushRef="#br0" timeOffset="127897.56">3220 3449 1160 0,'-9'-24'470'0,"-6"4"-297"15,0 0-45-15,-2 8-22 16,0 1-36-16,4 12-30 16,0 1-7-16,10 6-17 15,3 6 2-15,6 0 3 16,6 6 3-16,3 2 19 16,0-2 8-16,0 4 15 15,-2-1 7-15,-3 1 13 16,0 4-8-16,-11 1-1 15,-7-2-5-15,-7-2-21 0,-7-2-3 16,-5-5-23-16,0-4-3 16,-2-8-46-16,0-2-23 15,8-5 5-15,0-4-635 16,6-3 510-16</inkml:trace>
  <inkml:trace contextRef="#ctx0" brushRef="#br0" timeOffset="128908.74">4069 2913 586 0,'-1'-13'296'0,"0"6"-94"16,1-1-5-16,-3 1-31 0,1 7-19 15,-2 3-34-15,0 10-19 16,-5 8-40-16,2 7-9 16,-2 5-7-16,1 5-2 15,0 9-6-15,-2 1-1 16,-2 7-4-16,1 4-1 16,2 1 7-16,2 4 5 15,-3-10 5-15,0-3 4 0,2-8 3 16,-1-3 1-1,10-6 9-15,-2-6 1 0,6-7 2 16,-4-5-2-16,-5-5-7 16,8-3-3-16,-9-4-10 15,10-1-5-15,9-1-1 16,-3-1-2-16,10 0-4 16,0 0-4-16,2-1-12 15,3-1-4-15,4-1-4 16,-2 1 0-16,4 2 0 15,0-1 0-15,-1 0 0 16,6-4 0-16,-1-2-1 16,-2 0 1-16,-2-3-18 15,-7-2-20-15,6-2-72 16,-3-3-58-16,3-4 422 16,6 1-238-16</inkml:trace>
  <inkml:trace contextRef="#ctx0" brushRef="#br0" timeOffset="129106.59">4648 3326 615 0,'1'11'313'15,"1"2"-77"-15,-3-3-22 16,1 18-10-16,2-1-31 16,-1 3-45-16,6 11-23 0,-5-13-47 15,1 2-16-15,2-3-23 16,-1-5-5-16,3-6 4 15,-3-2-35-15,-1-4 381 16,4-3-276-16</inkml:trace>
  <inkml:trace contextRef="#ctx0" brushRef="#br0" timeOffset="129271.69">4670 3079 921 0,'-5'-18'321'0,"2"6"-295"16,0 1-5-16,4 0 3 15,2 1-8-15,5-1-23 16,2-5 7-16</inkml:trace>
  <inkml:trace contextRef="#ctx0" brushRef="#br0" timeOffset="130005.35">4987 3343 383 0,'0'46'243'0,"9"-2"-9"15,-5-2-6-15,0-14-30 16,0 4-34-16,-4-17-40 15,2-1-3-15,0-3-25 16,-2-7-6-16,0-1-15 16,0-3-14-16,-1-1-19 15,0 0-11-15,0-3-17 16,-2-16-2-16,-4-31-5 16,4 24-1-16,3-1-4 15,0 1 0-15,0-11-2 16,4 4-1-16,3 0-2 15,1 3-1-15,5 18 0 16,-1 2-1-16,-1 10-1 16,0 3 1-16,-2 6 1 15,-1 5 0-15,-3 6 0 16,0 5 2-16,2 4 2 16,0 4 1-16,6 1 2 0,3-5 1 15,0 0 2-15,3-9 0 16,9 2-1-16,-5-2 1 15,5-6 0-15,0-1 6 16,-4-11 3-16,7-2 14 16,0-9 25-16,1-1 11 15,-3-11 23-15,1-2-5 0,0-1-19 16,-6-2-11 0,1 4-16-16,-6-4-4 0,-2 2 1 15,-1-2 4-15,-6 3 3 16,1 2 5-16,-8 1 7 15,-4 2 3-15,-6 9 2 16,-4 1-2-16,0 9-8 16,-1 5-7-16,-1 7-13 15,0 6-7-15,-1 4-9 16,4 3-1-16,2 3-3 16,4-3-1-16,3 1-3 15,0-6-1-15,6 2-2 16,3-1 0-16,8 0-1 15,1 0-2-15,3-10 0 16,7 1-13-16,9-8-22 16,5-4-37-16,6-1-43 0,3-3 229 15,10 4-108-15</inkml:trace>
  <inkml:trace contextRef="#ctx0" brushRef="#br0" timeOffset="133254.49">8410 4164 655 0,'2'-13'322'15,"2"0"-86"-15,2 1 15 16,2-1-7-16,3 0-26 15,-1 2-64-15,-1 2-34 16,-3 6-49-16,-1 5-16 0,-3 13-15 16,-2 9-3-16,1 31-12 15,0 17-4-15,2 36-9 16,3 19-1-16,1 21 4 16,3 7 3-16,3 1 3 15,-1-2 1-15,4-20-6 16,-2-17-2-16,0-24-3 15,4-17-3-15,-3-25 3 16,-3-10-6-16,3-24-55 16,-1-9-48-16,-1-21 150 15,0-11-75-15</inkml:trace>
  <inkml:trace contextRef="#ctx0" brushRef="#br0" timeOffset="133553.26">9231 4090 808 0,'-2'9'410'0,"-6"7"-149"15,4 20-59-15,-9 6 15 16,13 22-63-16,-2 9-27 0,5 21-34 15,8 11-14-15,-3 11-15 16,3 8-9-16,-6-4-13 16,1-5-6-16,2-13-16 15,4-7-4-15,-1-24-4 16,-3-10 2-16,-6-18-6 16,-2-13-32-16,2-8 393 15,2-5-287-15</inkml:trace>
  <inkml:trace contextRef="#ctx0" brushRef="#br0" timeOffset="133992.2">8911 4730 483 0,'-10'13'361'0,"-4"-4"24"16,-2-1-175-16,-5 1 9 15,-6 4-87-15,-1 5-26 16,-6 7-16-16,0 6-6 0,9-6-8 15,4-3-3-15,21-1-17 16,2-9-9-16,10 1-9 16,6-1-2-16,1 4 1 15,10 3-2-15,1 6-6 16,2 4 1-16,-7-2 13 16,-4 4 9-16,-8 2 11 15,-8 3-3-15,-11-2-14 16,-5 1-10-16,-4-9-18 15,0-4 1-15,0-8-26 16,2-7-29-16,6-11-70 16,-1-8-218-16,10-15 219 15</inkml:trace>
  <inkml:trace contextRef="#ctx0" brushRef="#br0" timeOffset="134383.79">8935 5018 498 0,'13'32'361'0,"0"5"-20"16,-3 10-75-16,-1 5-17 15,-3-1-78-15,0 2-7 16,0-6-24-16,-4-9-11 16,3-13-10-16,0-5-22 15,-1-16-24-15,0-4-11 0,3-2-21 16,-5-13-5-16,1-8-13 15,0-7-5-15,-1-16-2 16,1-2 2-16,7-10 6 16,0 4 3-16,10 7 6 15,-8 0 3-15,11 19 2 16,2-1-3-16,1 9-8 16,6 9-7-16,-14-5-8 15,-3 6-3-15,-8 4-4 16,-3 3 2-16,-6 11 2 15,-6 8 1-15,-10 15 0 16,-1 7-4-16,-18 9-14 16,-10 1-17-16,-5-3-12 15,0-6 138-15,19-18-84 16</inkml:trace>
  <inkml:trace contextRef="#ctx0" brushRef="#br0" timeOffset="135170.56">13086 4083 596 0,'-17'-38'293'0,"3"2"-79"16,0 1-7-16,1 10-26 16,5 4-9-16,4 11-28 0,-5 8-9 15,5 6-41-15,-1 14-16 16,3 17-28-16,3 13-15 16,-4 31-4-16,7 22-4 15,-4 26-12-15,1 14-6 16,10 18-3-16,-7-4 0 15,-1-4 2-15,6-7 0 16,3-28 5-16,-6-13-1 16,3-24 1-16,-7-18 1 15,-2-23-2-15,6-12-12 0,4-28-41 16,-1-13-33-16,1-26 499 16,-5-15-343-16</inkml:trace>
  <inkml:trace contextRef="#ctx0" brushRef="#br0" timeOffset="135484.41">13564 4000 705 0,'6'-35'330'0,"4"17"-112"15,-2 6-40-15,-1 16 27 16,-1 9-37-16,-3 16-45 0,-3 10-2 16,0 14-47-16,0 14-10 15,2 26-23-15,3 13-12 16,2 17-13-16,1 8-4 16,-3-7 2-16,-2-5 1 15,-2-11 2-15,-1-16 0 16,2-18-1-16,-2-14 0 15,3-16 12-15,0-7-18 16,-1-21-75-16,0-9 489 0,3-19-347 16</inkml:trace>
  <inkml:trace contextRef="#ctx0" brushRef="#br0" timeOffset="135978.31">13444 4665 722 0,'-21'5'361'15,"-6"-1"-137"-15,-6 0-61 16,2 1 13-16,1 3-63 0,1 3-18 16,3 6-20-16,1 7-6 15,3 5-1-15,2 0-4 16,7 4-10-16,5-5-6 16,12-4-15-16,4-4-5 15,11 2 1-15,3-2 0 16,8 9 1-16,2 0-3 15,2-2-7-15,-3 6 2 0,-12-8 24 16,-5 1 13 0,-14-3 16-16,-1-1 0 0,-9-4-21 15,0 1-11-15,-4-6-18 16,-1-3-4-16,1-12-7 31,8 0-9-31,-1 2-40 0,-21-8-24 0,-1-17-97 16,4-2-52-16,15-1-91 15,5-4 184-15,7 5 49 16</inkml:trace>
  <inkml:trace contextRef="#ctx0" brushRef="#br0" timeOffset="136337.38">13431 4951 516 0,'29'26'324'0,"-12"9"-24"16,-3 7-41-16,-11 3-93 0,0 5-20 15,-16-8-22-15,10 3-6 16,-4-9 17-16,4-3-10 16,6-2-12-16,-7-14-13 15,-1-10-25-15,-7-11-12 16,8-11-23-16,3-4-6 16,2-11-15-1,2-6-3-15,-3-14 2 0,-2-4 3 16,4-3 0-16,8 7 2 15,4 13-5-15,-1 6-3 0,8 14-5 16,-5 3-3-16,3 7-5 16,4 7-1-16,-8 0 0 15,-2 1 0-15,-4 4 2 16,-3 4 3-16,-3 8 1 16,-5 3 0-16,0 9 1 15,-5 0-7-15,-5-1-20 16,-1 1-32-16,-3-4-20 15,2 2-412-15,-4-11 347 16</inkml:trace>
  <inkml:trace contextRef="#ctx0" brushRef="#br0" timeOffset="137276.54">3726 4899 625 0,'3'-14'326'0,"5"6"-101"0,-1 4-25 16,-1 7-64-16,2 7-33 15,-3 13-14-15,10 11 3 16,4 7-2-16,1 6 1 16,0 5-13-16,4 4-5 15,-8 4 0-15,2-4-5 16,-1-4-2-16,-9-7-5 0,1-17-4 16,1-1 4-16,-6-14 1 15,1-3 4-15,2-19-7 16,0-5-8-16,2-18-16 15,0-11-11-15,-1-10-13 16,-5-11-5-16,5 1-6 16,2 1-16-16,3 17-41 15,0 7-36-15,2 17-105 16,-3 8 271-16,5 6-89 16</inkml:trace>
  <inkml:trace contextRef="#ctx0" brushRef="#br0" timeOffset="137636.54">4299 5135 640 0,'23'11'334'0,"0"-10"-49"0,-5-4-13 16,4-15 2-16,-2-1-28 16,1-11-52-16,2 0-23 15,2-5-31-15,2 1-9 16,-9-3-33-16,-2 2-16 15,-7 6-32-15,-4 3-11 16,-6 7-4-16,-4 8-4 16,-5 9-11-16,-8 6-4 15,-1 14-5-15,-1 6 2 0,-4 10 14 16,5 3 7-16,4 2 6 16,-7 2-2-16,16-3-11 15,2-1-5-15,4-2-12 16,11-3-4-16,-2-3-3 15,0-4 0-15,2-8-3 16,-4-3-14-16,5-7-64 16,5 1-25-16,1-4 18 15,7 2 57-15,-4-15 28 16</inkml:trace>
  <inkml:trace contextRef="#ctx0" brushRef="#br0" timeOffset="138189.59">4720 5087 773 0,'8'14'381'0,"-6"5"-114"0,4-2 11 16,-2 5-1-16,4 2-55 15,-5-3-65-15,0-2-24 16,-1-6-43-16,-4-6-4 15,3-2-20-15,0-2-13 16,5-6-6-16,1-5-14 0,2-12-14 16,-1-7-8-16,10-6-8 15,-1 1-4-15,-2-6-21 16,10 1-9-16,-5-1-15 16,1-2-3-16,3 10 9 15,-2 7 9-15,-5 3 15 16,2 5 6-16,-3 4 10 15,-7-5 1-15,-6 7 8 16,-3 2 5-16,-5 4 3 16,-2 7 0-16,-7 8-5 15,-2 4-3-15,0 9 2 16,0-7 1-16,7 2 1 16,9-2-3-16,1-10-4 15,7 3 1-15,3 0 1 16,-2-1 2-16,4 5 11 15,-2 2 5-15,-4 0 11 16,-1 6 8-16,-5-1-4 16,-1 1-3-16,-3 2-10 0,-4-3-7 15,-3-1-7-15,2-2-1 16,-2-8-3-16,2-3 0 16,-5-5-28-16,4-3-25 15,0-6-50-15,0-3-13 16,5-2 63-16</inkml:trace>
  <inkml:trace contextRef="#ctx0" brushRef="#br0" timeOffset="138416.67">5196 4932 1188 0,'28'9'489'0,"-4"10"-301"15,-2-2 14-15,-6 6-46 16,-4 3-41-16,-2 0-58 16,-2 1-29-16,-10-4-13 15,2-2-1-15,-2-5 13 16,2-1-13-16,6-1-71 16,-7-4 463-16,-13-10-332 15</inkml:trace>
  <inkml:trace contextRef="#ctx0" brushRef="#br0" timeOffset="138565.6">5301 4883 727 0,'-2'-42'421'15,"3"9"40"-15,2 9-207 16,5 9-72-16,-1-2-50 16,-6 9-102-16,6-1 4 15,11 2-58-15,-2-3 495 16,12-1-359-16</inkml:trace>
  <inkml:trace contextRef="#ctx0" brushRef="#br0" timeOffset="138896.17">5562 4922 997 0,'-7'29'437'0,"-6"-1"-216"15,-1 1 16-15,-1 0 2 16,-1 2-50-16,7-3-49 15,2-4-35-15,8-7-25 16,6-2 0-16,4-7-8 16,7-1 8-16,1-5-1 15,4-2-5-15,3-4-5 16,-4-4-10-16,2-5-11 16,-5-1-8-16,-2-3-13 15,3 0-8-15,-9-5-9 16,3-2-2-16,-8-9-8 0,-8-3-13 15,-2-1-29-15,-6 3-28 16,-2 4-47-16,1 3-16 16,2 9-38-16,0 4-74 15,-2 7-157-15,2 7-87 16,0 7 280-16</inkml:trace>
  <inkml:trace contextRef="#ctx0" brushRef="#br0" timeOffset="139187.4">5639 4844 595 0,'26'41'326'0,"-14"-28"-37"15,-3 0-6-15,3 2-21 16,-2-1-14-16,2 1-43 16,0-3-20-16,-2-9-53 15,1-2-22-15,-3-4-24 16,3-7-10-16,3-1-3 16,2-3 1-16,2-7-11 15,1 5-4-15,3-6-10 16,2 1-3-16,-1 2-6 15,4 5-5-15,-3 6-8 16,-3 4-3-16,-1 10-5 16,-3 1-2-16,-3 7-5 15,-3 4-2-15,-3 0-5 16,-2 7-1-16,-2 0-1 16,-1 0-5-16,-2 4-25 15,2-1-21-15,-2 7 231 0,1 0-152 16</inkml:trace>
  <inkml:trace contextRef="#ctx0" brushRef="#br0" timeOffset="145109.7">10154 4631 230 0,'4'-3'183'16,"-7"3"2"-16,-17 8-23 16,-1 3-31-16,-16 8-13 15,-4 3-5-15,1 6-13 16,-1 10-1-16,5-3-6 16,11 0-5-16,9-5-20 15,5-11-14-15,11-6-24 16,0-3-4-16,8-1-1 15,3-2-1-15,5 7-3 16,2 0-8-16,2 4-6 16,-1 5-1-16,1-3-2 15,-3 6 1-15,-11-4 5 0,-4 3 6 16,-14-1 8-16,-3 1 1 16,-7 0-1-16,-1 1-3 15,2-3-6-15,3-6 1 16,1-7 0-16,2-4-7 15,4-10-49-15,-2-6-48 16,8-6-125-16,3-7-197 16,7-2 269-16</inkml:trace>
  <inkml:trace contextRef="#ctx0" brushRef="#br0" timeOffset="145393.6">10333 4359 421 0,'5'-2'247'0,"-3"10"-33"16,1 8-46-16,-2 10-50 15,-2 11-8-15,-2 11-6 16,-1 4 1-16,-3 7-19 15,4 3-11-15,-1 1-25 16,-1-6-14-16,3-2-16 16,0-7-4-16,1-13-3 15,0 0 2-15,0-14-39 16,0-8-49-16,0 0 47 0</inkml:trace>
  <inkml:trace contextRef="#ctx0" brushRef="#br0" timeOffset="145606.85">10205 4766 449 0,'0'-4'275'0,"9"0"-15"16,4-4-80-16,4 6-68 15,5-4-46-15,2 1-52 16,0 0-7-16,6 2-4 15,0 0-15-15,5 1-77 16,7 1-58-16,2-3 84 16</inkml:trace>
  <inkml:trace contextRef="#ctx0" brushRef="#br0" timeOffset="145993.56">10730 4702 303 0,'1'3'202'0,"-2"-1"10"15,-3 5-2-15,-7-2-27 16,-1 4-11-16,-12 5-21 0,-3 2-15 16,-8 9-27-16,-3 2-7 15,3 7-13-15,-1 0-11 16,12 0-18-16,6-2-12 16,12-10-22-16,5-5-4 15,7-9-2-15,8-4 2 16,7-2 5-16,5-2 1 15,3-1-4-15,-5-10-4 16,1-4-7-16,-3-6-3 0,-4-5-3 16,2 3-1-16,-2-3-2 15,1 5-1-15,-2 0-1 16,-3 3 0-16,-4 10 0 16,-2 2-1-16,-5 13 2 15,-2 3 0-15,-3 4 1 16,-2 8 0-16,-2-1-1 15,1 4 3-15,1-2-23 16,2-4-55-16,4-4-100 16,1-7 614-16,5 1-378 15</inkml:trace>
  <inkml:trace contextRef="#ctx0" brushRef="#br0" timeOffset="146222.24">10944 4427 789 0,'2'-13'375'15,"-6"7"-164"-15,1 12-22 16,-6 9-61-16,1 8-31 16,0 9-34-16,-1-1-10 15,7 9-21-15,1 2-13 16,1 6-13-16,2 1 0 0,1 4-11 15,0-2-57-15,-3-4 45 16</inkml:trace>
  <inkml:trace contextRef="#ctx0" brushRef="#br0" timeOffset="146697.54">10792 4889 624 0,'11'-18'286'0,"6"0"-144"16,0-2-19-16,4-1-50 15,2-2-34-15,10 1-31 16,0-2-4-16,2 5-2 16,3 0-1-16,-9 3 11 0,0 6 18 15,-12 4 22-15,-4 6 15 16,-8 8 26-16,-5 3-3 15,2 13 10-15,-3 2-3 16,0 8-21-16,1 6-6 16,0-2-13-16,-4 1-1 15,-8-7-1-15,3-2-2 16,-1-7-11-16,-1-9-6 16,19 2-13-16,-2-7-4 0,2-10 2 15,12 1 1 1,-6-12 0-16,0-3-2 0,4-3-10 15,3-2-2-15,-3 0-3 16,2 0-2-16,-3-2-1 16,-1 2 0-16,-4 10 0 15,-2 6 0-15,-7 7 0 16,-1 7 0-16,-3-1-1 16,-2 2 1-16,2 6 11 15,-5-4-20-15,5 9-91 16,2-2 507-16,8 4-342 15</inkml:trace>
  <inkml:trace contextRef="#ctx0" brushRef="#br0" timeOffset="146981.85">11535 4707 948 0,'8'-28'485'0,"-4"7"-160"16,-12 12-111-16,-9 5-41 15,-10 9-70-15,-2 5-27 16,6 4-35-16,2 2-11 16,12 1-11-16,9 1-4 15,13 4-7-15,4 0-1 16,2 4 1-16,7 1-1 0,-12 1 2 16,-3 1 0-16,-1 1 0 15,-11-1-1-15,-3-1-2 16,1-1 2-16,-22-4-8 15,1-2-19-15,-11 0-50 16,-6-3-491-16,8-1 402 16</inkml:trace>
  <inkml:trace contextRef="#ctx0" brushRef="#br0" timeOffset="147441.54">11321 5235 949 0,'-3'2'408'0,"-5"-2"-194"16,-5 0-33-16,-9 8-2 15,-3-1-28-15,-7 9-25 16,1 3-10-16,6 4 0 15,0 0-9-15,14-3-27 16,-2-8-12-16,3 0-25 16,6-2-9-16,0 2-17 15,4 4-8-15,2-3-6 16,7 6-1-16,2-7 1 16,6-2-19-16,3-4-59 15,2-6-44-15,5-5-155 16,3-4 171-16</inkml:trace>
  <inkml:trace contextRef="#ctx0" brushRef="#br0" timeOffset="147812.67">11661 5205 911 0,'-4'1'382'15,"-1"7"-197"-15,-4 5-13 16,-4 8 5-16,-3 3-26 15,-3 2-40-15,6 4-8 16,3-6-16-16,6 1-14 16,9-1-16-16,-8-7 0 0,11 3-2 15,2-4-6-15,3-3 1 16,8-1-6-16,2-9-5 16,6-3 3-16,2-4 10 15,3-6 11-15,-5-4 0 16,-3 0-5-16,-11-4-21 15,-2-1-13-15,-10 10-8 16,-1-7-2-16,-7 0-4 16,-6 8-3-16,-5-8-4 15,-5 4-1-15,-2-1-18 16,0 3-18-16,2 4-44 16,0 5-35-16,8 2-57 15,1 1 19-15,14 2 88 16</inkml:trace>
  <inkml:trace contextRef="#ctx0" brushRef="#br0" timeOffset="148525.96">12057 5228 956 0,'-9'4'394'0,"-16"2"-211"16,7 9 15-16,-13 1-4 16,0 7-25-16,3 9-62 15,-7-3-14-15,12 5-24 16,2-7-19-16,10-5-22 16,4-2-7-16,8-8-9 15,6 1-1-15,7-6 7 16,4-5 3-16,6-9 6 15,4-2-1-15,3-6-4 16,1-4-3-16,-2-10 2 16,4-3 4-16,-1-9 7 15,4-5 2-15,4-1 2 16,-3-4-3-16,3-6-4 16,-4-2 1-16,0-2 2 15,-3-1 0-15,-10 18-7 16,-5 7-1-16,-15 16 2 15,-4 13-2-15,-10 8-1 0,-3 15-3 16,-10 15-13 0,-3 3-3-16,-3 13-1 0,0-1-2 15,7 5 0-15,4 5 0 16,8 0-1-16,5-7 0 16,9-7 0-16,7 0 0 15,8-19-1-15,8-4 0 16,15-11 1-16,8-11 0 15,10-5 1-15,-2-7 1 16,-4-11 1-16,-10 0 0 0,-12-7 1 16,-7 2 0-16,-13 9-1 15,-10 1 7-15,-10 13 19 16,-1 9 3-16,-9 10 9 16,-2 11-4-16,0 10-8 15,-5-2-3-15,4 2-4 16,4 0-4-16,12-4-8 15,5 1-4-15,11-1-2 16,-2-7-1-16,6-3-2 16,1-3 1-16,-1-11-1 15,4 1-21-15,4-4 71 16,3-7 130-16,9-8-128 16</inkml:trace>
  <inkml:trace contextRef="#ctx0" brushRef="#br0" timeOffset="150026.51">13691 5271 393 0,'0'-1'287'16,"0"0"4"-16,0 0-88 15,6 1-1-15,-1 4-71 16,0 19-24-16,22 43-35 16,-29-29-14-16,1 5-23 15,0-1-11-15,-1-10 10 16,2-5-21-16,0-13-3 16</inkml:trace>
  <inkml:trace contextRef="#ctx0" brushRef="#br0" timeOffset="152270.63">14357 4801 272 0,'-2'-3'208'0,"-6"4"14"15,-6 9-66-15,0 2-11 16,-6 7-31-16,-2-3-8 16,-4 8-20-16,2 6-4 15,2 9-12-15,-2 3-6 16,3-1-8-16,2 3-2 16,6-10-8-16,2 1-9 15,10-8-14-15,1-4-7 0,9-8-7 16,3-9-1-16,3-9 3 15,3-7 1-15,2-11 1 16,5-2 2-16,4-7-3 16,6-3 0-16,6-7 16 15,0-3 19-15,-1-15 27 16,-12-5 8-16,-3-4-10 16,-3-2-17-16,-1 5-24 15,5 3-5-15,-8 5-8 16,-3 0-2-16,-4 10-4 15,-2 4-3-15,-3 16-2 16,1 9 0-16,-5 14 1 16,-3 3 0-16,0 15 3 15,-5 7 0-15,-2 6 1 16,-1 9-1-16,-3 1-3 0,-2 4-2 16,6 10-3-1,-1 2-2-15,5 12 0 0,5 4 1 16,-3-8-1-16,-2-4 0 15,2-13 0-15,1-11 1 16,7-4-1-16,-1-5 0 16,5-7 2-16,-2-4-1 15,3-6 2-15,2-3 0 0,5-5 2 16,1-7 0 0,4-6 1-16,3-1 0 0,2-6 0 15,2-4-1-15,9-1 0 16,-4-8 3-16,5 2 9 15,-2 2 3-15,-15-1 4 16,-1 10-1-16,-17 1-4 16,-6 4 3-16,-1 11 12 15,-7 0 1-15,-6 11-4 16,-1 6-6-16,-10 6-17 16,-5 5-3-16,1 4-3 15,3-1 0-15,6 2 0 16,10-1 1-16,5-6-1 15,5 1-1-15,5-5-1 16,3-4 0-16,8-1 0 16,1-2-1-16,8-1 7 15,4 0 2-15,6-4-46 16,-6 1-30-16,14-4 38 0</inkml:trace>
  <inkml:trace contextRef="#ctx0" brushRef="#br0" timeOffset="152871.34">15475 4737 632 0,'-19'0'299'15,"-24"12"-145"-15,20-2 8 16,0 7-26-16,2 4-30 15,-6-5-22-15,2-2-15 16,6 0-21-16,11 0-11 16,8-5-15-16,7 4-3 0,4-5-9 15,-1-3-2 1,6 4 1-16,-4 0 1 0,-1 1 11 16,4 6 13-16,-9-1 30 15,4 2 10-15,-10-3 2 16,-9-3-11-16,1 2-29 15,-10-1-12-15,4 0-14 16,0-1 15-16,-5-2-60 16,-1-2-51-16,-2 0 60 15</inkml:trace>
  <inkml:trace contextRef="#ctx0" brushRef="#br0" timeOffset="153335.17">15754 4739 816 0,'-7'-2'414'16,"-12"4"-161"-16,-6 14-85 15,-4 5 45-15,-8 15-63 16,1 2-12-16,5 0-7 16,2-4-18-16,13-9-35 15,4-8-18-15,11-9-31 16,4-2-11-16,6-6-10 16,3 0-1-16,2 0-2 15,2 1 5-15,-1-1-22 16,0-2-39-16,3-1-116 15,-2-4 533-15,5-2-317 16</inkml:trace>
  <inkml:trace contextRef="#ctx0" brushRef="#br0" timeOffset="153703.46">15885 4886 409 0,'3'30'313'0,"1"4"-7"16,-4-4 0-16,-2-1-25 0,2-2-56 15,2-7-43-15,3-5-30 16,1-7-31-16,-1-5-32 16,7-3-19-16,-4-8-27 15,-1-1-14-15,7-5-19 16,-2-6-4-16,6-1-2 16,5-3 0-16,0-3-27 15,-3-1-17-15,3 10-57 16,1-3-31-16,-1 11 15 15,2 8 5-15,-4 1 51 16,0 10 27-16,-6 6 7 16,-3 3 10-16,-5 9 26 15,-7 4 16-15,-6 4 40 16,-6 1 14-16,-4-2-13 16,-1-2-11-16,2-4-35 15,2-4-11-15,3-5-3 16,3-5-21-16,5-10-28 0,2-4 27 15</inkml:trace>
  <inkml:trace contextRef="#ctx0" brushRef="#br0" timeOffset="154159.42">16296 4764 993 0,'10'-21'451'16,"7"13"-267"-16,-4 4 11 0,-6 12-102 15,-2 5-14-15,8 19 14 16,3 5-3-16,-6 10-2 16,7 6-1-16,-13-2-7 15,-5-2-1-15,3 6-24 16,-2-2-9-16,-6-8-16 16,1-5-12-16,5-11-3 15,-1-8-2-15,1-13 0 16,1-8 0-16,-6-13-3 15,5-10-2-15,0-10-6 16,0-2 0-16,4-9-2 16,0 1-1-16,4-6-2 15,8 3 0-15,8 10 0 16,6 8 1-16,10 6 2 16,0 9 2-16,0 5 12 15,-3 5 11-15,-4 7 14 0,-5 5 0 16,-13 7-2-16,-9 1-7 15,-12 9-9-15,-11 1-2 16,-9 2-7-16,-7 3-1 16,-1-3-31-16,-2-1-18 15,4-8-52-15,5-5-35 16,4-13-100-16,6-4-38 16,12-12 162-16</inkml:trace>
  <inkml:trace contextRef="#ctx0" brushRef="#br0" timeOffset="155396.4">16816 4292 754 0,'14'-2'123'0,"1"2"43"16,14 3 94-16,-4 15-17 15,-1 10-32-15,-2 17-68 16,-4 8-5-16,-8 11-19 15,-4 5-14-15,-7 12-28 16,-6-3-19-16,-3 0-33 16,0-6-9-16,-5-19-6 15,6-1 7-15,3-15-52 16,-2-6-47-16,-2-10-150 16,4-7-136-16,-8-8-109 15,0-5 45-15,10-7 148 0,-4-5 129 16,7-11 214-16,-8-8 39 15,2-6 61-15,3-2 22 16,8 5 3-16,13 9-4 16,7 7-4-16,1-1 8 15,5-1-18-15,5 0-24 16,-1 3-37-16,0 4-18 0,3 7-19 16,1 5 4-16,4 2 4 15,2 4-3-15,-8 0-14 16,-1 3-11-16,-13 7-26 15,-2 1-9-15,-5 4-7 16,-5-4-1-16,4 0-1 16,-6-3-1-16,1-7 0 15,1-4-1-15,-3-3 1 16,4-6 1-16,2-3 1 16,-2-3 1-16,0-7 0 15,-1 0 0-15,-5 2-1 16,-3 3 14-16,-5 0 24 15,-7 7 11-15,-12 5 9 16,-2 2-11-16,-9 10-18 16,-1 4-7-16,5 2-2 15,-1 2-1-15,17-1-7 16,7 2-4-16,10-3-5 16,14-1-1-16,1 0 5 0,0-2 3 15,1-3 3-15,0 2-1 16,1-8-5-16,3-4-1 15,-1-2-3-15,-4-8 1 16,-6-1 0-16,-2-4 0 16,-8-7-4-16,0 0-3 15,-3-10-11-15,0 2-6 16,0-5-18-16,0-4-13 0,6 3-25 16,-3 1-11-16,3 10-43 15,0 4-68-15,2 7-89 16,2 2-33-16,2 2-157 15,1 2 61-15,0 8 127 16,-2 3 56-16,-2 6 264 16,-2 7 57-16,1 9 73 15,3 3 40-15,-2 7 56 16,-1-2 7-16,-1 3 2 16,-1-5-8-16,-1-9-36 15,4-2-16-15,3-12-30 16,2-1-19-16,10-8-47 15,3-10-19-15,0-8-33 16,-1-2-11-16,6 1-10 16,-3 0-3-16,2 5-10 15,1 3-5-15,-7 7-9 0,3 7-3 16,0 9-5-16,3 4-1 16,-2 1-3-16,-2 0 0 15,1-6 0-15,-5 1 4 16,1 5-27-16,-4-10-11 15,4 9 199-15,-1-7-751 16</inkml:trace>
  <inkml:trace contextRef="#ctx0" brushRef="#br0" timeOffset="-147875.27">10918 11860 1322 0,'0'-24'519'0,"-7"9"-327"16,-3 3-29-16,-2 9-55 16,-5 8-11-16,-2 16-40 15,-2 12-9-15,-2 17 3 16,0 6-2-16,3 16-4 15,2 0 7-15,6 0 11 16,3-2 1-16,9-7 1 16,5-7-3-16,16-8-11 15,5-4-2-15,18-15-11 0,9-4-4 16,18-16-7-16,8-8-3 16,14-14-4-16,2-8-2 15,13-7-5-15,0-5-4 16,-11 2 2-16,-3 0-5 15,-26 2-26-15,0 10-19 16,-10-2-37-16,-1 3 43 16,-2-1 14-16</inkml:trace>
  <inkml:trace contextRef="#ctx0" brushRef="#br0" timeOffset="-147662.55">11857 11786 1064 0,'-23'-64'524'0,"-11"20"-175"16,3 13-38-16,4 29-132 16,-3 10-33-16,-6 37-76 15,-2 15-10-15,-7 26-21 16,-2 15-1-16,-3 18 0 16,1 0-1-16,6 9-6 15,5-3-8-15,16-6 7 16,5 2 4-16,16-12 58 15,8-8 202-15,17-18-206 0</inkml:trace>
  <inkml:trace contextRef="#ctx0" brushRef="#br0" timeOffset="-147349.45">12325 12463 1330 0,'18'-58'610'15,"-20"9"-272"-15,-11 15-80 0,-15 32-96 16,-12 11-38-16,-10 33-43 16,0 13-34-16,2 16-25 15,8 10-9-15,16 3-9 16,8-1-3-16,19-17-3 16,7-11-1-16,18-23 13 15,8-14 7-15,10-19 13 16,3-12 4-16,1-22-7 15,2-5-5-15,-7-13-3 16,-7-5-3-16,-21-2 4 16,-8-7-5-16,-26-19-55 15,-4-4-34-15,-9-17-57 16,-1-2-31-16,17 17 107 16</inkml:trace>
  <inkml:trace contextRef="#ctx0" brushRef="#br0" timeOffset="-147054.03">12604 12067 1025 0,'0'31'574'16,"0"-10"-118"-16,0-2-33 16,-1-5-156-16,-2 5-59 15,3 5-86-15,-2 12-39 16,3 14-40-16,3 7-11 0,5 6-15 15,4-6-3-15,10-6-5 16,2-9 0-16,7-12 8 16,6-9 5-16,14-18 6 15,10-4 1-15,5-20-10 16,0-10-2-16,-3-17-25 16,-4-9-14-16,0-17-36 15,-1-5 35-15,-9-6-791 16,-5-5 608-16</inkml:trace>
  <inkml:trace contextRef="#ctx0" brushRef="#br0" timeOffset="-146883.23">13183 11614 1401 0,'-45'57'606'0,"5"25"-307"15,9 17-56-15,12 21-65 16,-1 4-26-16,11 14-59 15,-3-1-22-15,0-12-30 0,7-11-20 16,6-21-44-16,7-13 20 16,15-18-12-16</inkml:trace>
  <inkml:trace contextRef="#ctx0" brushRef="#br0" timeOffset="-146559.37">14721 11807 1398 0,'0'-31'583'0,"3"39"-344"16,-3 19-52-16,-6 42-41 15,-4 17-39-15,-7 29-45 16,-5 12-14-16,-2 13-25 16,0-3 0-16,0-4-9 0,4-11 3 15,8-26-232-15,12-9 160 16</inkml:trace>
  <inkml:trace contextRef="#ctx0" brushRef="#br0" timeOffset="-146198.36">14685 12078 1342 0,'-1'-78'549'0,"6"49"-358"16,7 17 23-16,2 21-70 15,3 17-16-15,8 25-41 16,8 16-9-16,2 28-41 16,-1 11-10-16,5 20-16 15,-7 5-5-15,9-4-5 16,6-8-1-16,3-31 10 16,8-12-5-16,6-35 40 15,-2-16 10-15,-9-30 20 16,-6-21 18-16,-15-36-26 15,-7-13-6-15,-2-20-27 16,-12-9-11-16,-4-9-12 16,-3-6-2-16,3 7-5 15,10 12-3-15,6 35-1 0,2 16-19 16,1 26-47-16,2 12 1 16,1 13 261-16,4 12-165 15</inkml:trace>
  <inkml:trace contextRef="#ctx0" brushRef="#br0" timeOffset="-145894.15">16023 12653 1038 0,'1'31'550'0,"-4"-14"-153"16,-4-2-45-16,-6-3-130 16,-6 0-44-16,-4 9-56 15,6 5-28-15,-1 5-35 16,7 6-19-16,10-5-24 15,-1-3-4-15,12-12 1 16,3-7 6-16,8-10 15 16,1-6 6-16,-5-11 8 15,0-5-1-15,-7-12-8 16,-3-3-5-16,-2-6-13 16,-1 0-5-16,-1 6-8 15,0-1-4-15,0 5 0 16,0-1-8-16,0 1-22 15,3 2-12-15,2 3 154 16,3 1 62-16,6 9-95 16</inkml:trace>
  <inkml:trace contextRef="#ctx0" brushRef="#br0" timeOffset="-145491.58">16606 12370 1003 0,'-11'-57'512'0,"3"6"-165"16,0 9-34-16,5 25-119 16,-2 11-36-16,0 24-51 15,-1 15-15-15,-7 13-31 16,-2 8-15-16,-1 15-21 15,-2-4-4-15,8-1-18 16,3 3-16-16,1-18-92 16,2-2-75-16,-2-10-198 15,-4-14-130-15,-1-6-70 16,-1-10 92-16,-3-7 370 16,2-3 215-16,0-7 306 15,4 1 36-15,4-7-99 16,6 4-53-16,17 6-119 15,4-5-53-15,21 5-60 16,-2-9-18-16,10-8-3 16,7-2-12-16,6-6-47 0,10 6 101 15,6-2-78-15</inkml:trace>
  <inkml:trace contextRef="#ctx0" brushRef="#br0" timeOffset="-145222.08">17794 12346 1315 0,'-6'-49'666'16,"-1"7"-247"-16,-9 20-191 15,-1 11-54-15,-4 29-85 16,-8 11-12-16,-8 25-4 15,-6 16-18-15,0 18-16 16,2 5-10-16,9 9-18 16,7-1-10-16,9-5-19 15,10-6-18-15,6-18-12 16,1-17 67-16,8-14-20 16</inkml:trace>
  <inkml:trace contextRef="#ctx0" brushRef="#br0" timeOffset="-145028.45">17455 12469 1293 0,'22'-72'547'16,"23"17"-306"-16,7 9-86 16,6 2-89-16,0 3-26 15,7 9-34-15,-2-2 1 16,0 6-1-16,-1 0-26 15,-4 3-41-15,-2 9-5 0,-11 20 27 16</inkml:trace>
  <inkml:trace contextRef="#ctx0" brushRef="#br0" timeOffset="-144546.66">17584 12828 797 0,'-10'-17'407'0,"20"-7"-110"16,12 5-60-16,18-7-116 15,5-4-33-15,11 0-61 16,5-7-17-16,4-1-7 16,4 3 0-16,6 0-13 15,-2 2-11-15,0 11-22 16,-2 5-12-16,-7 17 4 0,-5 5 10 15,-15 16 21-15,-10 5 12 16,-27 10 8-16,-7 8 14 16,-24 0 43-16,-8-2 19 15,-6 6 47-15,-2-4 11 16,7 5-7-16,5 1-6 16,10-7-17-16,10 1-14 15,8-11-13-15,6-2-7 16,11-17-24-16,0-12-4 0,13-13 0 15,4-11 7-15,8-12 16 16,-3-7 1-16,-3-12-12 16,-7-6-11-16,-14-3-20 15,-4-1-6-15,-12 2-9 16,-1 4-1-16,-8 3-19 16,0 6-15-16,1 14-48 15,0 6-11-15,5 10 81 16,4 7-337-16,7 11 280 15</inkml:trace>
  <inkml:trace contextRef="#ctx0" brushRef="#br0" timeOffset="-143670.41">18972 12649 982 0,'10'28'494'0,"-4"1"-133"0,0 8-57 16,-3-2-82-16,-3 0-39 16,-1-6-78-16,0-9-28 15,2-13-23-15,5-7 0 16,6-12 4-16,2-7 0 16,8-10-18-16,4-6-9 15,4-2-3-15,2 2-1 0,6 10 11 16,-10 1 4-16,-6 9-3 15,0 9 0-15,-14 5-10 16,3 8-7-16,-9 10-8 16,-4 0-1-16,-1 6-5 15,-5-4-2-15,8-1 1 16,0-3-7-16,4-13-20 16,13-1-28-16,11-10-190 15,7-3-54-15,1-2-5 16,-5-2 27-16,2 5 182 15,-3 4 61-15,-6-2 23 16,-1 9 13-16,-9 2 37 16,-6 1 30-16,-5 6 60 15,1 0 9-15,-6-3-8 16,-2-2-16-16,4 9-51 16,1 1-20-16,6 6-27 0,2 2-11 15,3-6-7-15,2-3-17 16,8-3-53-16,1-2-36 15,-2-2-29-15,-3-6 16 16,-8-5 52-16,2 0 35 16,0-8 27-16,1-4 2 15,5-8-2-15,0-6-4 16,6-9 15-16,1-6 22 16,0-11 53-16,-6-11 48 15,-4-10 35-15,0 3-8 0,-7 8-25 16,-2 18-30-16,2 29-40 15,-6 4-6-15,-2 17-15 16,-1 8-7-16,-8 16-6 16,-2 15-6-16,-4 23-9 15,1 8-5-15,2 4-5 16,3 0-2-16,12-14-2 16,5-15-1-16,12-16 0 15,6-15 1-15,8-15 8 16,4-13 4-16,8-20 9 15,1-1 3-15,-7-10 7 16,-2 6 1-16,-14 11-3 16,-5 4-2-16,-5 23-11 15,-8 6-5-15,-3 23-4 16,-10 6-2-16,-3 13-3 0,-7 3-4 16,-10 5-25-16,11 5-11 15,-5-9-10-15,4-3 69 16,11-13-889-16,-3-10 663 15</inkml:trace>
  <inkml:trace contextRef="#ctx0" brushRef="#br0" timeOffset="-76262.55">9000 3136 346 0,'0'-12'285'15,"0"1"30"-15,-2-2-99 16,-1 4-33-16,-1 5-47 16,-1 0-14-16,-1 6 3 15,1 4-3-15,0 10-24 16,-2 5-13-16,0 10-23 15,0 3-7-15,-1 7-7 0,1 4-3 16,1 0-8-16,1-2-4 16,-3 2-12-16,3 8-3 15,-3 1-8-15,0 2-3 16,2-3-1-16,-3-8 0 16,3-7-1-16,0-1 1 15,2-3 1-15,-2-4 0 16,2-1-1-16,0-6-6 15,1-6-47-15,0-4-44 0,1-8-97 16,2 3-51-16,0-3 146 16</inkml:trace>
  <inkml:trace contextRef="#ctx0" brushRef="#br0" timeOffset="-75706.81">8692 3701 474 0,'-10'-12'302'0,"0"-3"12"16,3 2-34-16,6 1-61 15,-3 4-31-15,0 3-53 16,-2 0-23-16,3 7-30 0,3 2-9 15,0-4-20-15,0 0-3 16,1 7-10-16,1 12-8 16,8 35-11-16,1-26-4 15,2 7-8-15,-5-2 0 16,1-3-2-16,-1 6 0 16,0-5 4-16,-1-2 6 15,-7-4 14-15,4-5 8 0,-2-7 9 16,7 0-1-16,4-4 0 15,-4-4 0-15,2-4 2 16,-4-1 1-16,1-4 0 16,-3-4-2-16,3-4-1 15,2-2-3-15,-1-4-4 16,3-2-7-16,1-1-9 16,2 1-3-16,6 5-7 15,-2 1-2-15,1 0-4 16,1 1-2-16,0 2-2 15,2 1-1-15,4 2-1 16,-1 1 1-16,-3-6 0 16,-3 2 1-16,-5-2-6 15,-1-2-11-15,1 5-41 16,-1 0-27-16,0 6-45 16,-2 0 11-16,2-2 71 0</inkml:trace>
  <inkml:trace contextRef="#ctx0" brushRef="#br0" timeOffset="-63187.78">8262 2513 747 0,'-25'-5'410'0,"9"4"-91"16,9 1-121-16,-2-6-17 16,13 1-73-16,-2-6-27 15,3-3-16-15,8 0-4 16,0-6 9-16,3-1-4 15,12-2-9-15,-2-3-2 0,6-1-15 16,4 3-9-16,-4 1-10 16,-1 6-8-16,-1 8-8 15,-3 0-1-15,2 7-1 16,-1 2-1-16,-3 5 0 16,-5 6-1-16,-12 5 1 15,0 4 1-15,-16 6 1 16,-7 2 1-16,-12 8 1 15,-13 3 0-15,-1 13-1 16,-3 3 1-16,-3-2-2 16,3 2 0-16,5-4-2 15,-4-2 0-15,12 3-1 16,-8-2 6-16,0-6 14 16,7 1 7-16,10-7 13 15,6-4 4-15,16-7 1 0,5-5-2 16,6-7-7-16,12 1-6 15,0-6-13-15,8-3-3 16,-5-6-6-16,3-4-2 16,-2 0-3-16,-2-4 0 15,4 2 0-15,-3-1 3 16,3-6-32-16,-2 0-30 16,4-8-90-16,3 1-48 15,11-8 111-15,7-4 14 0</inkml:trace>
  <inkml:trace contextRef="#ctx0" brushRef="#br0" timeOffset="-62688.44">9175 2475 709 0,'6'-22'382'0,"-8"5"-88"15,0 1-16-15,-6 8-71 16,3 7-25-16,-10 1-42 16,-1 7-21-16,0 6-37 15,-12 4-18-15,3 7-29 16,2 6-11-16,-3 8-16 16,4 0-3-16,6 8-5 15,2-2 2-15,10 3 1 0,4-1 0 16,9-1 2-16,6-7 0 15,7-5-3-15,2-5 0 16,9-10-1-16,4-2 2 16,-6-11 1-16,4-5 1 15,-6-6 23-15,-1-1 11 16,1-10 24-16,-7-3 14 16,-2-3-2-16,-4-7 0 0,-2-4-1 15,-2-7-4-15,-2-5-9 16,-3 1-8-16,-3 1-20 15,-4 1-8-15,-6 7-10 16,-6 4-2-16,-5 11-3 16,-4 3-2-16,-2 4-4 15,-1 1-3-15,1 1 0 16,9 4-12-16,-6-7-34 16,6 8-17-16,7-1-87 15,-7 6 150-15,8 7-22 16</inkml:trace>
  <inkml:trace contextRef="#ctx0" brushRef="#br0" timeOffset="-55369.3">19861 2542 588 0,'-4'-25'336'0,"-1"7"-60"15,2 4-43-15,-1 6-72 16,4 10-30-16,-3 3-30 15,1 3-2-15,1 6-9 16,-1-1-8-16,3 8-20 16,3 9-11-16,2 11-21 15,0 5-6-15,0 18-8 16,-3 6-2-16,2 10 0 16,-4 1-2-16,1-1 0 15,0-6-2-15,0-10-3 16,1-5-2-16,3-10-1 0,-2-7-2 15,2-12-2-15,1-4-1 16,-1-16-23-16,-2-4-32 16,-3 0-82-16,-2-1-57 15,-5-5 116-15</inkml:trace>
  <inkml:trace contextRef="#ctx0" brushRef="#br0" timeOffset="-54889.94">19749 3121 459 0,'-15'-10'266'0,"11"8"-40"15,1 0-17-15,2 2-43 16,0 0-24-16,0 0-21 16,0 0-2-16,0 2-21 15,0 8-4-15,1 4-19 16,13 28-12-16,-3-26-18 16,3 3-9-16,0 0-12 0,0 2-3 15,1 2-5-15,1-3-1 16,-1 2-1-16,6 3 3 15,-6-3 4-15,3 0 3 16,0-4 1-16,-2-5 2 16,-1-7 15-16,-1 3 8 15,1-7 15-15,0 3 7 16,0-6 2-16,-2-9-4 0,-1-5-15 16,0-7-9-16,-2-3-25 15,5 0-7-15,2-8-7 16,3 0-4-16,3-2 7 15,-1-4-19-15,2-2-51 16,2-1-9-16,17 5 28 16</inkml:trace>
  <inkml:trace contextRef="#ctx0" brushRef="#br0" timeOffset="-54274.73">20877 2449 644 0,'-2'9'331'0,"-1"5"-103"16,0 3-20-16,3 9-64 15,0 3-21-15,3 13-33 16,3 4-16-16,-3 8-28 15,3 9-3-15,-3-3 2 16,0 1-3-16,-2-4-6 16,3-4-5-16,-1-1-13 15,0-5-4-15,0-4-8 0,2-1-2 16,-3-4 0-16,1-2 0 16,2-2 0-16,-3-5-1 15,2-4-26-15,0-4-18 16,-3-7-42-16,-1-3-36 15,-3-3-70-15,0-2-295 16,-2-2 333-16</inkml:trace>
  <inkml:trace contextRef="#ctx0" brushRef="#br0" timeOffset="-53778.3">20771 3085 488 0,'-4'0'310'16,"1"1"-49"-16,-2 3-51 15,4-4-36-15,-1 0-45 16,1 0-9-16,1 16-40 15,3 29-15-15,0-24-12 16,6 2-7-16,3-2-5 16,-4 1-2-16,4 0-11 0,2 0-2 15,-2 3-1-15,1 0 1 16,1-3 1 0,-3-5 0-16,2-2 2 0,0-6-1 15,0 2 2-15,3 0-2 16,0-5 8-16,3 3 2 15,-2-9 10-15,3-1 4 16,-3-4-1-16,4-3 0 16,-5-3-5-16,-4-6-1 0,8 1-4 15,-11-10-4-15,1-2-9 16,3 1-6-16,-5-4-13 16,1 5-3-16,1 1-5 15,1-4 0-15,-2 0 2 16,5 0-14-16,4 0-57 15,2 1-26-15,7 4 49 16</inkml:trace>
  <inkml:trace contextRef="#ctx0" brushRef="#br0" timeOffset="-43138.64">19057 1603 718 0,'-12'-18'363'0,"-5"7"-104"16,0 2-67-16,2 2-40 15,1 1-38-15,-2 6-37 16,-2 1-7-16,-2 10-19 16,-1 5-6-16,-2 2-7 15,2 7-5-15,-1 4-10 16,1 7-5-16,7 6-11 15,3 4-4-15,3 3-2 16,4 2 0-16,1-7 5 16,7-2 6-16,7-8 9 15,3-10 5-15,10-3 6 16,-3-6-4-16,7-2-5 16,0-3-2-16,-1-4 0 15,4-3 13-15,-2-9 26 16,3-4 14-16,0-9 15 15,-2-1-3-15,2-10-7 16,-4 1-6-16,-10-10-18 16,-1-1-8-16,-13 2-20 0,-4-2-10 15,3 7-6-15,-6-3-1 16,-15 1-4-16,1 5 1 16,-23-2-2-16,1 4-2 15,6 1-1-15,-2 1-2 0,13 10 0 16,4 4 4-16,6 8-31 15,5 7-27-15,7 1-78 16,6 3-46-16,8 20 109 16</inkml:trace>
  <inkml:trace contextRef="#ctx0" brushRef="#br0" timeOffset="-42841.98">19431 1585 773 0,'3'-15'449'16,"3"4"-127"-16,-4 10-92 15,0 1-35-15,3 13-79 0,2 8-14 16,-2 7-25-16,5 6-15 15,-4 8-31-15,-2 3-11 16,2 5-10-16,-2 1-4 16,-1-2 8-16,-2-7-2 15,-1-1-62-15,0-6-52 16,-2-6-135-16,0-7 135 16</inkml:trace>
  <inkml:trace contextRef="#ctx0" brushRef="#br0" timeOffset="-42464.6">19398 1857 868 0,'-10'-40'439'0,"7"-1"-150"16,2 3-38-16,4 7-100 15,6 0-28-15,1 5-32 16,4-2-16-16,1 6-15 15,5 3-6-15,3 6-14 16,1-2-5-16,5 7-14 16,1 3-8-16,-5 4-11 15,7 4-1-15,-6 12-1 16,-2 2 0-16,-1 9 0 16,-7 5 1-16,-5 3 1 0,-2 5 0 15,-6 7 5-15,-6 2 9 16,-2 4 20-16,-9-2 10 15,-7-4 7-15,-9-5-4 16,-13-10-15-16,-5-6-9 16,-1-13-9-16,4 0-1 15,7-9-20-15,5-2-26 16,6-1-39-16,3-7 385 16,16 9-253-16</inkml:trace>
  <inkml:trace contextRef="#ctx0" brushRef="#br0" timeOffset="-41675.76">20649 1638 665 0,'-2'-13'386'0,"-2"0"-74"16,1 3-27-16,-1 2-96 15,-9 4-33-15,5-2-46 16,-5 5-22-16,-2 6-34 15,-3 5-16-15,-3 12-16 16,1 3-3-16,0 7-10 16,5 6-4-16,3 5-3 15,6 4-2-15,7-1 1 16,4-4-1-16,7-8 3 0,1-4 0 16,5-11 2-16,5-4 1 15,4-8 1-15,-2-9 16 16,-2-3 31-16,-6-7 15 15,-1-5 30-15,-3-7-9 16,-8-11-19-16,2-4-12 16,-12-12-26-16,-2 3-8 15,-7-2-13-15,4 6-5 16,-1 11-7-16,1 5-1 16,4 11-22-16,-3 5-18 0,4 7-57 15,1 3-44-15,7 9 461 16,3 3-274-16</inkml:trace>
  <inkml:trace contextRef="#ctx0" brushRef="#br0" timeOffset="-41107.22">20799 2078 431 0,'-4'-6'332'0,"6"2"52"0,0-5-39 15,4-2-63-15,0-3-47 16,2-7-54-16,1-4-22 16,0-1-32-16,2-3-16 15,1-5-22-15,2-2-4 16,3-15-14-16,3-2-6 15,4-5-12-15,4 7-11 16,-5 4-18-16,0 4-7 16,-2 12-11-16,-6 5-1 0,0 13 0 15,-5 2 1-15,-1 5 0 16,0 0 0-16,-9 2-3 16,6-1 0-16,-5 11-3 15,2 2 0-15,7 13 0 16,-1 12 0-16,-7 2 1 15,0 10 2-15,1 3 4 16,-3 0 2-16,5 5 2 16,-3-3 1-16,-3-6-1 15,6-5-1-15,-2-4-2 16,4-2-1-16,-1-2-4 16,-6-4 1-16,6-3 0 15,-5-3 1-15,2-11 3 16,0-1-1-16,-6-9-3 15,0-5-3-15,6 3-18 0,-3 2-25 16,-1-1-54 0,1 0-30-16,-1 0-79 0,-4-17-47 15,-17-21 58-15,4 24 89 16</inkml:trace>
  <inkml:trace contextRef="#ctx0" brushRef="#br0" timeOffset="-40918.74">20880 1859 478 0,'-13'-7'343'0,"9"9"39"16,0 3-38-16,4 1-84 16,6 3-36-16,4 3-43 15,6-2-31-15,7 3-37 16,2-5-20-16,6-1-45 16,-3-1-17-16,0-4-17 15,3 4-2-15,-3-5 8 16,-2-1 6-16,6-5-15 15</inkml:trace>
  <inkml:trace contextRef="#ctx0" brushRef="#br0" timeOffset="-36540.01">11654 3096 645 0,'-9'-9'321'0,"5"1"-91"16,0 2-20-16,4 0-43 16,1 6-21-16,-6 7-41 15,1 6-14-15,-4 10-19 16,-1 4-6-16,0 15-9 15,0 6-9-15,0 13-19 16,-1 4-6-16,3-3-11 16,-6 3-2-16,8-5-4 15,-4 0 0-15,-1 0 0 0,6-2-1 16,-6-5 2-16,1-1 0 16,1-7-1-16,-3-3-9 15,-1-10-41-15,3-2-27 16,0-9-97-16,3-6-36 15,-5-7 127-15</inkml:trace>
  <inkml:trace contextRef="#ctx0" brushRef="#br0" timeOffset="-35192.83">11286 3737 390 0,'-2'-6'294'16,"1"-1"12"-16,1 5-94 16,0-1-37-16,0 2-42 15,0 1-10-15,0 0-8 16,0 0-6-16,0 0-18 15,0 0-13-15,0 0-26 16,0 0-10-16,0 0-15 16,0 0-2-16,11 19-3 15,10 31-1-15,-17-27 2 0,3 0 0 16,1-6-4-16,1-1-3 16,1-2-5-16,1 3-2 15,-5-6 0-15,3 1 3 16,-1-1 8-16,-2-5 5 15,3 8 7-15,-3-5 3 16,-2 3 0-16,0-3-1 16,-1-4-4-16,0 0-3 0,4-5 0 15,-3 0 2-15,5-6 7 16,-3-3 1-16,4-3-2 16,3-2-5-16,-1-1-10 15,4 6-6-15,0 2-6 16,-4-4-4-16,8 2-1 15,-5-5-1-15,-1-6-1 16,14 9 1-16,-9-9-1 16,7 1 0-16,-1-2 0 15,-6 2 0-15,2 3 0 16,-4 4-1-16,-2 7 0 16,-3-1 1-16,-3 6-1 15,-4 0 0-15,-1 0 1 16,-1 2-1-16,-3-2 1 15,0 0 0-15,0 0 0 0,0 0 0 16,-1 0 1-16,0 0-1 16,0 0 2-16,-6 10-1 15,3 3 0-15,-35 32 0 16,24-30 0-16,1 2-1 16,-4 2 0-16,4-3-1 15,3 5 0-15,0-5 0 16,-1-3 0-16,1 1 0 15,0-4 1-15,1 3-1 16,4-5 0-16,-4-1 1 0,1 2 0 16,4-4-1-16,1-1 0 15,0 1 1-15,-5-10 0 16,4 4 0-16,-5-4 0 16,1-1 0-16,-2 2 1 15,-3-5-1-15,-4 2 0 16,-1-5 0-16,4-3 0 15,0 3-1-15,2-5 1 16,-1-2 0-16,2 3 0 16,-1-3-1-16,-2 2 1 15,1 1-1-15,-6-2 1 16,4-2-1-16,-1 1 1 16,0 1-1-16,2-1 0 15,-1 3 0-15,6-1 0 0,2 2-2 16,8 5 1-16,0 0-1 15,2 5 0-15,1 2 1 16,0-1-2-16,-3 4 0 16,0 0 0-16,0 0-1 15,0 0 2-15,0 0 0 16,8 2 1-16,0 1 0 16,1 2-2-16,2 2 1 15,27 41-1-15,-25-25 1 16,1 4 1-16,1 2 1 0,-5 0 0 15,0-5 0-15,-2-2 0 16,-3-6 1-16,5-2-1 16,1 1 0-16,-1-6 0 15,3 3 1-15,-1-7-1 16,-1 1 1-16,-1-2 0 16,3 2 0-16,-6-7 2 15,0-6 0-15,4-2 2 16,-1-3 2-16,1-1 1 15,5-2 1-15,4-4 0 16,-5-2-2-16,8 2-3 16,-4 1-1-16,-2 3-2 15,2 1-1-15,-3 0 2 16,2 5 0-16,0-1-14 16,-1 1-16-16,4 0 35 15,-2 2 62-15,-1-8-46 16</inkml:trace>
  <inkml:trace contextRef="#ctx0" brushRef="#br0" timeOffset="-19211.58">20833 6685 708 0,'0'-37'390'0,"0"4"-132"16,3 3-24-16,-3-3-18 0,0 4-56 15,0 3-25-15,-4 5-32 16,-2 7-6-16,-2 9-17 15,-2 5-8-15,-3 14-15 16,-1 11-11-16,-3 25-19 16,0 18-2-16,-1 19-6 15,-8 4-7-15,2-3-2 16,5-8-3-16,9-16 2 16,17-10 2-16,7-15 3 15,13-7 2-15,17-11 0 16,1-9-2-16,26-12-4 15,3-8-1-15,4-13-4 16,9-2-1-16,-8 2 1 16,-13 2 0-16,-8 7 1 15,-9 4 3-15,-19-6-29 16,-2 0-24-16,-9-5-86 0,-2-6-19 16,-4 1 87-16</inkml:trace>
  <inkml:trace contextRef="#ctx0" brushRef="#br0" timeOffset="-19015.14">21311 6424 779 0,'-11'-11'406'0,"2"16"-133"0,-7 26-55 16,-2 14-31-16,-4 17-42 16,0 7-13-16,1 15-33 15,1 6-16-15,1-8-28 16,2-2-18-16,11-18-23 15,10-6-5-15,13-1 24 16,2-2-6-16,13-2-12 16</inkml:trace>
  <inkml:trace contextRef="#ctx0" brushRef="#br0" timeOffset="-18676.52">21674 6702 901 0,'18'-44'430'16,"-8"16"-189"-16,-11 28-73 0,-9 14-10 16,-7 25-37-16,-6 10-11 15,-2 18-16-15,-2 2-11 16,3 3-28-16,6-4-11 16,15-9-16-16,9-4 12 15,14-17 33-15,12-3 13 16,11-16 8-16,5-9-13 15,7-14-24-15,-2-11-10 16,-3-12-11-16,-7-6-3 16,-14-2-6-16,-13-7 0 0,-28-2-2 15,-10-8-2-15,-21-9-10 16,-2-7-16-16,5-5-48 16,5-1-22-16,14 12-51 15,10 12-29-15,13 17-199 16,9 10 234-16</inkml:trace>
  <inkml:trace contextRef="#ctx0" brushRef="#br0" timeOffset="-18391.52">21941 6551 772 0,'19'16'395'0,"-5"14"-84"15,-1 9-57-15,-13 19-50 16,0 8-13-16,-8 6-39 15,-4-2-1-15,6-8-17 16,3-9-6-16,15-11-18 16,13-7-11-16,17-15-21 15,-3-2-8-15,17-18-9 0,6-11-9 16,8-13-18-16,16-7-9 16,-6-8-12-16,-6-6-1 15,-10-3-1-15,-10-6-5 16,-17-5-33-16,-7-4-26 15,-17-9-60-15,-6 1-42 0,-7-2-63 16,0 9 132-16</inkml:trace>
  <inkml:trace contextRef="#ctx0" brushRef="#br0" timeOffset="-18249.65">22541 6315 843 0,'-31'35'426'0,"13"16"-115"15,3 7-34-15,19 22-79 16,8 11-31-16,2 9-73 15,0 0-30-15,1-11-42 16,-8-14-2-16,-3-5-11 16,-4-1 413-16,-11 10-314 15</inkml:trace>
  <inkml:trace contextRef="#ctx0" brushRef="#br0" timeOffset="-17966.34">19697 8396 1461 0,'-12'-16'537'0,"23"7"-419"16,12 0-46-16,17-10-34 16,12-2-12-16,19 1-20 15,12-2-1-15,8 3 30 16,-1 5 22-16,-2 0-34 16</inkml:trace>
  <inkml:trace contextRef="#ctx0" brushRef="#br0" timeOffset="-17546.2">20840 7852 911 0,'12'-47'437'16,"14"18"-183"-16,3-1-27 16,13 5-64-16,4 3-33 15,-2 8-28-15,1 7-22 16,-16 9-14-16,-8 10 2 16,-10 13 12-16,-11 10 6 15,-13 13-2-15,-5 6-8 16,-24 11-14-16,-9 1-8 0,-4 1 0 15,-2-3 2-15,15-5 1 16,11-6 1-16,16-7-7 16,5-9-5-16,12-9-14 15,5-6-7-15,6-11-15 16,3-2-3-16,11-10-2 16,2-11 7-16,18-10-34 15,9-2-27-15,4-12-20 16,4 1-125-16,-1-8 137 15</inkml:trace>
  <inkml:trace contextRef="#ctx0" brushRef="#br0" timeOffset="-17118.56">21758 7757 1044 0,'1'-16'545'0,"-18"13"-167"15,-10 12-27-15,-19 11-136 0,-1 12-42 16,-3 13-52-16,-7 3-15 15,20 9-21-15,5-7-8 16,26-6-16-16,20-3-7 16,21-10-14-16,12 3-3 15,11-2-10-15,-6 2-5 16,-6 1-9-16,-7-10-4 16,-18 4 0-16,-11-3 0 0,-17 1 4 15,-12 5-1-15,-11-7-1 16,-8-3-10-16,4-9-39 15,3-5-37-15,-4-18-91 16,8-11-7-16,10-17-71 16,0-11-109-16,11-17-43 15,-4-4 5-15,-5-7 172 16,2 5 181-16,13 17 212 16,4 8 50-16,25 20-3 15,10 5-6-15,-1 0-24 16,8 5-29-16,-1-2-58 15,3-9-30-15,14 2-54 16,10-8 15-16,17-9-53 16,8 4-53-16,5-3 412 15,5 6-298-15</inkml:trace>
  <inkml:trace contextRef="#ctx0" brushRef="#br0" timeOffset="-16819.81">22794 7495 825 0,'-7'15'500'0,"-15"7"-109"15,-25 14-79-15,-12 10-68 16,-19 15-73-16,-6 11-17 16,1 9-31-16,3 0-1 15,27-2-15-15,21-5-12 16,33-7-22-16,22-5-9 16,37-19-17-16,20-4-5 0,17-27-5 15,10-10-4-15,2-8-7 16,-10-15-3-16,-18-4-7 15,-23-4 0-15,-44-7 13 16,-25 8 1-16,-45 3-3 16,-15 4-3-16,-19 5-23 15,1 3-9-15,9 8-33 16,3 1-24-16,10 5-49 16,4 5-5-16,5 9 298 15,10 10-157-15</inkml:trace>
  <inkml:trace contextRef="#ctx0" brushRef="#br0" timeOffset="-16440.45">19803 9061 1295 0,'-12'12'622'0,"15"-2"-264"0,41-6-54 16,27-3-36-16,54-2-51 15,26-4-44-15,47-8-57 16,11-5-21-16,32-8-33 15,3-3 0-15,6-4-24 16,-1-3-7-16,-6 6-13 16,-5-1-6-16,-19 0-4 15,-9 6-2-15,-34 2-1 16,-15 3-7-16,-37 15-25 16,-12 10-21-16,-35 10-14 15,-11 5 168-15,-20 19-87 16</inkml:trace>
  <inkml:trace contextRef="#ctx0" brushRef="#br0" timeOffset="-15028.69">21558 8494 658 0,'-46'-8'338'0,"27"6"-86"15,5 1-28-15,-1-6-49 16,-3 1-21-16,5-2-36 15,-2-2-18-15,5 7-25 16,1 2-13-16,5 1-25 16,1 3-8-16,5 1-12 15,-2-4-5-15,0 0-4 16,12 6-2-16,16 5 0 16,41 9-2-16,-30-15-1 15,1-2 0-15,-2-5-2 16,-1-2 2-16,2-4 0 15,-6-5 2-15,-10-3 2 0,-3-3 3 16,-9-2 8 0,-1 1 5-16,-11 0 8 0,-6 0 2 15,-7 0-4-15,-3 3-5 16,-10-5-9-16,3 4-3 16,-6 1-6-16,-1 3-1 15,1 6-3-15,2 1-1 16,16 7-2-16,-7-6 1 0,13-3 6 15,1-3 5-15,3-6 7 16,8 1-1-16,-3-2-6 16,-1-3-2-16,-2 1-3 15,0 0 0-15,1-1 1 16,0 0 4-16,-8-5 4 16,-4-2 1-16,3 2 5 15,-2-4 1-15,9 6-2 16,1 1-1-16,5 3-7 15,8 2-5-15,4 6-3 16,3-2-1-16,-4-5 0 16,-4 2 0-16,0-2-2 15,-2 0 1-15,-4 7-1 16,2 3 0-16,2 4 1 16,-6 4-1-16,4 2 0 15,5 2 0-15,1 2 24 0,10 3-27 16,11 1-62-16,-7 0-40 15,14 8 10-15,2 1 38 16</inkml:trace>
  <inkml:trace contextRef="#ctx0" brushRef="#br0" timeOffset="-12132.58">22885 9093 784 0,'-10'-17'457'0,"-5"3"-141"15,-9 2-77-15,-3 3-43 16,-11 7-73-16,-6 1-1 0,-2 9-17 15,-1 5-14-15,15 12-27 16,4 7-14-16,17 11-23 16,12 4-7-16,12 6-11 15,15 4-4-15,8-2-3 16,3 0 0-16,0-1 0 16,1 3 0-16,-11 1 2 15,-7 3 1-15,-20 5 2 16,-13-7 0-16,-20-1 3 15,-11-9 1-15,-4-10 0 16,-3-5-1-16,12-23 1 16,4-11 0-16,-1-31 1 15,25-11 15-15,4-30 18 16,8-15 3-16,24-19 3 16,-7-8-17-16,14 10-21 0,2 6-6 15,-1 31-6-15,-4 10 1 16,-14 19 3-16,-5 11-1 15,-7 6-17-15,-3 4-12 16,1 1 55-16,2 0-489 16,2-3 359-16</inkml:trace>
  <inkml:trace contextRef="#ctx0" brushRef="#br0" timeOffset="-10872.96">21338 6565 652 0,'3'-11'259'15,"7"7"-164"-15,0 4-25 16,4-1-11-16,-1-1 6 15,0 0 41-15,-2-1 39 16,-5-1 62-16,-2 0 17 16,0 3-24-16,6 6-29 0,20 14-51 15,6 12-24-15,14 24-22 16,3 9-12-16,-4 15-19 16,1 3-6-16,-2-2-12 15,0 1-5-15,-7-10-7 16,0-6-3-16,-1-10 0 15,-6-16 1-15,1-6 4 16,-10-10-14-16,-7-12-51 16,4 2-1-16,-9-9 19 15</inkml:trace>
  <inkml:trace contextRef="#ctx0" brushRef="#br0" timeOffset="-9000.42">21700 5763 617 0,'-19'-13'339'0,"2"5"-112"16,-5 10-32-16,-4-1-37 0,-4 12-44 16,-6 8-19-16,5 16-29 15,3 7-7-15,3 4-15 16,4-2-6-16,8-12-9 15,5-2-4-15,9-15-7 16,9-6-2-16,12-14 3 16,126-105 334 46,1-1-349-62,-148 133 22 0,-6 5-8 16,0-3-1-16,-10 38-6 15,3 3-2-15,5 15 8 16,3-3-7-16,12 10-30 16,2 1 417-16,11-5-311 15</inkml:trace>
  <inkml:trace contextRef="#ctx0" brushRef="#br0" timeOffset="-8296.44">21481 9227 339 0,'-10'-39'242'0,"9"14"40"16,-3-4-38-16,-3 0-31 15,5 0-5-15,1 4-29 16,0 3-30-16,3 8-43 16,0 5-24-16,-2 5-13 15,0 4-4-15,-7 14-11 16,-2 10-3-16,-4 18-11 16,-2 12-1-16,2 18-3 15,3-2-3-15,7 0-4 16,5-6 0-16,10-11 8 15,4-6 1-15,17-10 0 16,-3-13 4-16,15-11 2 0,-4-6 1 16,6-7-5-16,6-3-5 15,-1-6-14-15,4 0-6 16,-10-4-4-16,-3-1-1 16,1-2-1-16,-2 1 9 15,3-2-25-15,-6-3-23 16,-9-5 331-16,-3-1-245 15</inkml:trace>
  <inkml:trace contextRef="#ctx0" brushRef="#br0" timeOffset="-8075.96">21947 9003 1149 0,'-18'22'515'0,"5"22"-246"15,-3 7-69-15,2 22-74 16,1 8-26-16,3 6-38 16,0 6-17-16,6-8-27 15,5-7-8-15,9-10 13 16,2-6-15-16,7-2-21 16,-1 1 412-16,-8-8-316 15</inkml:trace>
  <inkml:trace contextRef="#ctx0" brushRef="#br0" timeOffset="-6923.29">21157 10285 633 0,'-12'1'329'15,"7"3"-103"-15,1 6-2 16,5 3-37-16,-1-4-10 16,4-4 8-16,4 1 1 15,1-6-48-15,5 3-21 16,13 8-59-16,0-1-23 16,8 3-21-16,2-1-3 0,6-2 5 15,3 0-33-15,12 0 410 16,4-2-299-16</inkml:trace>
  <inkml:trace contextRef="#ctx0" brushRef="#br0" timeOffset="-6295.97">21864 10152 530 0,'-4'-11'347'0,"0"-7"-17"16,-1 0-43-16,1 0-85 16,-2-2-46-16,4 2-59 15,3 5-24-15,7-2-43 16,6 1-10-16,11 6-7 15,5 0 1-15,9 12-7 16,0 9-3-16,-10 11-1 16,-3 9 2-16,-23 7 3 15,-8 7 0-15,-18 6 1 16,-11-2 0-16,-1-1-2 16,5-7-2-16,15-18-5 15,15-4-2-15,28-22-2 16,11-9 1-16,15 0 7 15,0-2 3-15,-5 12 0 16,-6 10-1-16,-16 13 4 16,-9 7 12-16,-14 11 41 15,-9 5 20-15,-13 1 21 0,-3 3-7 16,-10-14-36-16,5-2-19 16,2-11-28-16,6-11-5 15,8-12-3-15,6-9-9 16,10-8 222-16,1-5-166 15</inkml:trace>
  <inkml:trace contextRef="#ctx0" brushRef="#br0" timeOffset="-5856.4">22334 10232 782 0,'35'-18'414'0,"15"-2"-91"16,6 0-51-16,1 2-106 16,1 3-35-16,-11 8-55 15,-7 3-11-15,-13 8 15 16,-10 9 2-16,-13 10 2 15,-8-2 6-15,-14 11-11 16,-3 3-5-16,-5 4-4 16,-3 5 2-16,10-3-14 0,0-7-2 15,9-8-16-15,1-5-16 16,7-6-6-16,0-2-5 16,0-6-5-16,2 0-3 15,2-7-2-15,7 0 1 16,15-6 2-16,5-4 1 15,17-3 0-15,4-3-2 16,2-2-2-16,8 3 2 16,5-1-8-16,-8 4-24 0,-14 12-70 15,-15 5 4-15,-32 16 43 16</inkml:trace>
  <inkml:trace contextRef="#ctx0" brushRef="#br0" timeOffset="-5616.48">21730 10910 1431 0,'-45'33'637'0,"26"-8"-329"16,17-2-75-16,24-6-105 15,21-2-37-15,31-10-28 16,20-5-22-16,21-15-21 15,4-6-3-15,24-11-9 16,-2-4 2-16,-1-1-14 0,-2 1-19 16,-20 14-109-16,-16 11-48 15,-26 19 103-15</inkml:trace>
  <inkml:trace contextRef="#ctx0" brushRef="#br0" timeOffset="-5285.66">21075 11781 1215 0,'13'18'442'0,"21"-10"-372"15,8-1-26-15,15-14-33 16,5-8-2-16,17-7 9 15,7-8-29-15,8 1 11 0</inkml:trace>
  <inkml:trace contextRef="#ctx0" brushRef="#br0" timeOffset="-5008.5">22276 11187 1126 0,'-6'4'527'0,"4"13"-222"16,-3 0-64-16,-5 18-80 16,-2 7-35-16,-8 6-45 15,3 12-15-15,1 1-30 16,4 0-14-16,8-3-14 15,-2-7 41-15,7-5-65 16,-1-7-19-16,9-4 198 16,9 3-167-16</inkml:trace>
  <inkml:trace contextRef="#ctx0" brushRef="#br0" timeOffset="-4524.12">22729 11261 1077 0,'0'-17'565'0,"0"5"-208"0,-1 9-148 16,-1 2-47-16,-5 5-92 15,-3 7-8-15,1 9-21 16,-2 9-15-16,0 9-15 16,2 4-4-16,3 6-5 15,5-1-1-15,6 2 0 16,0-2 0-16,7-2-1 16,1-5 0-16,4-6 0 15,1-7 0-15,4-11-1 16,-1 0 0-16,2-17 1 15,2-3-1-15,3-12 16 16,0-11 11-16,-1-3 19 16,-7-3 8-16,-11 5 3 15,-9 5 0-15,-22 4-5 16,-4 6-6-16,-18 6-16 16,-4 7-11-16,-3 8-12 0,4 4-2 15,11 2 1-15,2-6-6 16,11-7-41-16,5-1-26 15,3-7-34-15,9 5 137 16,10-1-36-16</inkml:trace>
  <inkml:trace contextRef="#ctx0" brushRef="#br0" timeOffset="-4004.04">21482 12557 988 0,'37'-14'521'0,"1"-6"-210"0,2 4-121 15,-2 1-53-15,-5 2-111 16,2 3-15-16,3 2-5 15,-1-1-1-15,0-1 19 16,2-2-14-16,2-4 17 16,1-3-14-16</inkml:trace>
  <inkml:trace contextRef="#ctx0" brushRef="#br0" timeOffset="-3625.55">22379 11988 947 0,'3'15'468'0,"-3"13"-182"15,0 8-63-15,-4 12-105 16,-2 6-52-16,-1 5-49 15,-2-2-4-15,5-1-4 16,4-6 10-16,4-8-36 16,3-5-14-16,9-14 20 15</inkml:trace>
  <inkml:trace contextRef="#ctx0" brushRef="#br0" timeOffset="-3295.47">22806 12099 678 0,'3'-11'367'0,"-7"11"-118"0,-8 6-23 16,-10 18-67-16,-5 14-51 16,-4 12-33-16,0 11-11 15,5 3-11-15,11-2 7 16,15-7 16-16,10-10 6 15,20-15-1-15,3-8-10 16,15-20-20-16,3-7-13 16,10-15-19-16,-2-4-7 15,-13-4-5-15,-7 3-2 0,-24 0 8 16,-12 6 4-16,-25 2 2 16,-16 4 1-16,-12 4-6 15,-6 3-6-15,6 6-39 16,6 4-10-16,12 5 20 15</inkml:trace>
  <inkml:trace contextRef="#ctx0" brushRef="#br0" timeOffset="-2972.49">21587 13007 1506 0,'11'32'604'16,"25"-14"-393"-16,11-8-38 16,25-10-17-16,9-17-16 31,-41 8-13-31,1 2-7 0,156-47-39 0,8-11-17 15,13-7-31-15,-78 18-12 0,-13 7-11 16,-7 6-6-16,-23 9-28 16,-7 6-20-16,-28 14-43 15,-11 1-38-15,-16 9 363 16,-9 6-205-16</inkml:trace>
  <inkml:trace contextRef="#ctx0" brushRef="#br0" timeOffset="-2468.68">23205 13062 1080 0,'2'-22'523'15,"-6"5"-177"-15,-11 7-114 0,-16 15-112 16,-12 8-40-16,-16 19-54 16,-10 10-15-16,-5 20-8 15,3 7-4-15,12 3 1 16,16-1 20-16,27-16 48 16,13-9 24-16,33-21 33 15,15-14-7-15,31-25-29 16,3-17-16-16,4-27-33 15,-3-12-12-15,-18-10-14 16,-3 0-2-16,-21 8-2 16,-14 8 2-16,-25 14 6 15,-13 9-13-15,-16 19 78 16,-3 8 156-16,10 14-167 16</inkml:trace>
  <inkml:trace contextRef="#ctx0" brushRef="#br0" timeOffset="193.31">16928 15155 472 0,'-6'-34'301'0,"1"1"5"15,5-1-42-15,-1 0-35 16,0 3-26-16,-1 3-29 16,-2 2-3-16,0 11-33 15,-1 3-8-15,3 14-33 0,-2 13-17 16,3 27-23-16,0 11-16 15,1 34-10-15,0 10-2 16,2 18-7-16,5 5-3 16,-3-12-6-16,3-6-3 15,-4-20-5-15,2-10 0 16,2-16 1-16,4-11-2 16,-1-16-27-16,-2-7-18 15,-2-9-75-15,0-5 437 0,5-11-261 16</inkml:trace>
  <inkml:trace contextRef="#ctx0" brushRef="#br0" timeOffset="9468.94">16368 16433 1005 0,'-11'-10'474'0,"3"-2"-220"16,21 0-79-16,2-2-29 15,22 2-44-15,12 2-9 16,16-1-26-16,16-3-18 16,9-3-20-16,0-1-9 15,2 2-10-15,-10 1-4 16,-1 9-28-16,9 5-31 15,-11 3 51-15,7 6-18 0</inkml:trace>
  <inkml:trace contextRef="#ctx0" brushRef="#br0" timeOffset="9996.3">16484 16784 522 0,'0'-1'231'0,"0"0"-116"16,0 0-24-16,0 0 1 16,0-1 9-16,0 1-2 15,3-5 30-15,4-6-7 16,38-32-28-16,-27 31-21 15,4-1-43-15,0 6-17 0,-2 8-7 16,-3 8 1-16,-4 18 8 16,-3 5 10-16,-10 12 18 15,-5 3 8-15,-8 6 22 16,-1 0-6-16,-1 4 0 16,1-1 2-16,-3-5-10 15,3 1 0-15,3-14-17 16,3-3-11-16,4-15-18 15,4-4-8-15,0-14-2 16,4-6-7-16,2-11-68 16,3-10-59-16,5-8 78 15</inkml:trace>
  <inkml:trace contextRef="#ctx0" brushRef="#br0" timeOffset="10253.88">17015 16768 1018 0,'-12'19'538'0,"-1"1"-162"16,1 6-156-16,1 1-46 16,3 3-90-16,-1-4-32 0,5-3-30 15,-1-3-10 1,5-8-9-16,0-2-2 0,6-3-2 15,3-3-2-15,-2 3 3 16,2-3-15-16,-5 4-48 16,-5-1-18-16,-2-1 41 15</inkml:trace>
  <inkml:trace contextRef="#ctx0" brushRef="#br0" timeOffset="10398.72">16946 16844 977 0,'2'-7'456'16,"6"0"-192"-16,-5 1-154 15,1-1-55-15,2-1 513 16,1-1-422-16</inkml:trace>
  <inkml:trace contextRef="#ctx0" brushRef="#br0" timeOffset="11154.93">17895 16598 1080 0,'-10'9'483'16,"0"0"-242"-16,-2 19-97 15,-1 6-54-15,-2 16-34 16,-1 4-20-16,5 2-12 16,3-1-8-16,4-7 3 15,4-6-35-15,7-13-98 0,3-10 530 16,11-12-356-16</inkml:trace>
  <inkml:trace contextRef="#ctx0" brushRef="#br0" timeOffset="11471.22">17978 16621 427 0,'6'-22'333'0,"5"4"69"15,2 6-66-15,1 3-121 16,0 3-42-16,-3 10-83 15,-2 6-20-15,-4 9-22 16,-3 5 3-16,-2 8 3 16,-2 5-6-16,-5 6-9 15,-2-1-6-15,0 2-10 16,-2-8-3-16,6-7-10 16,2-6-5-16,7-15-6 15,5 1 1-15,5-12-25 16,2-5-29-16,6-9-100 15,0-8 583-15,2-6-356 16</inkml:trace>
  <inkml:trace contextRef="#ctx0" brushRef="#br0" timeOffset="11655.71">18254 16712 625 0,'26'2'349'15,"-2"-2"-58"-15,-5 0-23 16,-9 3-68-16,0 6-31 15,-9 12-57-15,-5 5-36 16,-9 4-39-16,0 1-16 16,2-9-12-16,5-3-4 0,12-13-14 15,0-7-24-15,4-12 516 16,4-4-373-16</inkml:trace>
  <inkml:trace contextRef="#ctx0" brushRef="#br0" timeOffset="12619.79">19017 16462 781 0,'-11'7'384'0,"-1"6"-150"16,-3 5-60-16,0 12-79 15,0 1-26-15,-1 5-16 16,6 14-7-16,1 5-13 15,7 4-4-15,8 1-7 16,4-15-2-16,12-11-6 16,0-10-6-16,5-11-6 15,2-5-1-15,-5-9 1 16,-1 0 2-16,-6-5-9 16,-11 0 36-16,-12 3 29 15,-8 1 5-15,-17 2 18 16,-1 0-35-16,-4-2-30 0,0-2-6 15,5-5 0-15,7-2-10 16,10-5-66-16,7-2 516 16,16 2-362-16</inkml:trace>
  <inkml:trace contextRef="#ctx0" brushRef="#br0" timeOffset="12889.44">19328 16543 979 0,'2'1'536'0,"7"-3"-109"15,0-1-121-15,-5 2-169 16,0 6-49-16,-2 10-62 16,0 4-4-16,1 8-4 15,1-2-1-15,4 1-8 16,3 1-5-16,0-3-2 15,0-4-1-15,-2-6-1 16,-2-2 5-16,1-5-37 16,-2-7-26-16,2-12-79 15,0-8 512-15,0-7-304 16</inkml:trace>
  <inkml:trace contextRef="#ctx0" brushRef="#br0" timeOffset="13079.82">19498 16391 934 0,'-11'17'473'16,"1"10"-162"-16,2 1-36 15,4 11-81-15,-1 7-50 16,3 7-63-16,0 5-27 16,-2 0-38-16,0-1-3 0,1-9 16 15,2-3-92-15,2-12-269 16,3-11 236-16</inkml:trace>
  <inkml:trace contextRef="#ctx0" brushRef="#br0" timeOffset="13724.59">19936 16527 806 0,'-17'0'413'0,"4"1"-133"16,1 0-60-16,7-2-96 15,5 2-39-15,10 0-21 16,3-1 1-16,8 0 9 16,9-7 2-16,8 5-19 15,3 2-15-15,1 0-27 16,2 19-6-16,-17 1-3 16,-10 3 0-16,-11 10-1 15,-7-3 1-15,-1 5-1 16,3 2 0-16,3-10-3 15,-3-4-1-15,3-14-1 16,0-3-2-16,1-6 2 16,2-1 0-16,0 1 1 15,-2 1 1-15,-2 9-1 0,-1 2-2 16,-2 6 33 0,-2 4 14-16,-4 2 16 0,0 0 4 15,-4-3-34-15,1-4-14 16,-1-10-7-16,1-3-26 15,7-11-23-15,-4-5 30 16,11-3-13-16</inkml:trace>
  <inkml:trace contextRef="#ctx0" brushRef="#br0" timeOffset="14109.43">20485 16457 861 0,'13'-6'439'0,"0"-4"-126"15,8 2-83-15,0 3-90 16,0 1-28-16,1 3-43 16,-5-1-6-16,3 2-25 15,2 3-11-15,-9 3-10 16,2 5 0-16,-12 8 3 15,-3 8-1-15,-7 5-3 16,-12 11 0-16,-9 6-2 16,-10 0 14-16,4 10 20 0,-1-8 15 15,16-9 17-15,8-7-8 16,12-15-17-16,8-6-10 16,9-5-19-16,5-3-7 15,-4-6-9-15,6-1-4 16,-10-6-4-16,1-1-24 15,3 0-51-15,-7-2-25 16,9-3 152-16,4-2-65 16</inkml:trace>
  <inkml:trace contextRef="#ctx0" brushRef="#br0" timeOffset="14691.23">20374 14844 1361 0,'20'10'602'0,"0"13"-322"16,-7 8-89-16,-13 7-112 15,-4 10-37-15,-7 11-30 16,0 3-3-16,8 9-8 16,3 1-23-16,6-4-28 15,2-2-564-15,-2-15 444 16</inkml:trace>
  <inkml:trace contextRef="#ctx0" brushRef="#br0" timeOffset="15012.7">19768 16165 1434 0,'3'-14'619'16,"20"-15"-332"-16,11-3-89 15,30-4-96-15,19-4-38 16,13-2-41-16,7-4-11 15,-2 4-8-15,-6 5 1 0,1 4-20 16,-9 8-24-16,-18 14-45 16,-18 7-36-16,-30 19-210 15,-9 9 224-15</inkml:trace>
  <inkml:trace contextRef="#ctx0" brushRef="#br0" timeOffset="15423.23">17880 15892 772 0,'-27'19'405'0,"5"-1"-85"15,14 1-52-15,5-3-95 16,5 2-13-16,13-4-60 16,3-5-24-16,11-7-43 15,3-3-14-15,10-15-7 16,5-2 6-16,18-13-42 16,1-7 27-16,17-4-8 15</inkml:trace>
  <inkml:trace contextRef="#ctx0" brushRef="#br0" timeOffset="15720.5">18620 16102 1016 0,'25'26'492'16,"4"-18"-177"-16,7-7-39 16,8-8-129-16,2-4-43 0,2-8-78 15,5-3-14-15,9-3 0 16,4-5-19-16,6-6-64 15,-3 2-125-15,-7 2 121 16</inkml:trace>
  <inkml:trace contextRef="#ctx0" brushRef="#br0" timeOffset="16188.91">18332 14932 944 0,'-27'-13'429'0,"8"-2"-192"16,-3 8-53-16,3 13-106 16,-10 10-21-16,-14 18-41 15,-2 8-8-15,-3 17-2 0,10 10-2 16,11 9-6-16,7-2-2 16,18-5-3-16,6-8 2 15,22-16 7-15,9-8 6 16,20-19 4-16,2-12 1 15,8-17-1-15,-2-7 8 16,-10-16 46-16,1-1 8 16,-16-10 21-16,-6-5-1 15,-17-3-36-15,-8 1-10 0,-16 3-21 16,-7-5-10-16,-5 18-9 16,0-1 2-16,4 14-16 15,6 11 0-15,5-8 3 16</inkml:trace>
  <inkml:trace contextRef="#ctx0" brushRef="#br0" timeOffset="16514.76">19026 14995 982 0,'-5'40'424'15,"-9"-3"-245"-15,-9 9-84 16,-3 13-52-16,0 10-33 16,5 8-6-16,14-7-10 15,10-7 7-15,23-21 57 0,5-15 28 16,18-19 56-16,11-10 3 16,0-16 7-16,-5-8-2 15,-10-17-25-15,-15-8-4 16,-13-13-46-16,-9-2-23 15,-17-1-18-15,-9 3-9 16,-17 6-11-16,-3 7-4 0,-10 12-39 16,-6 4-10-16,5 12 329 15,8 5-236-15</inkml:trace>
  <inkml:trace contextRef="#ctx0" brushRef="#br0" timeOffset="17282.39">21203 15826 742 0,'-28'-2'390'16,"11"7"-86"-16,7 3 4 15,14 2-73-15,-9-1-17 16,18 2-44-16,3-4-3 15,18 0-29-15,9-2-17 0,8-6-46 16,5 1-25-16,-4-2-32 16,7 1-10-16,-6-1-6 15,-5 1-17-15,-2-3-32 16,-10-2 9-16,3 1 10 16</inkml:trace>
  <inkml:trace contextRef="#ctx0" brushRef="#br0" timeOffset="18363.91">21397 16373 856 0,'-53'32'413'16,"40"-1"-184"-16,2 3-34 0,7 12-83 15,4-5-4-15,2 5-6 16,5 1-7-16,0-8-47 15,1-1-17-15,1-12-9 16,-1-3-28-16,4-11 7 16</inkml:trace>
  <inkml:trace contextRef="#ctx0" brushRef="#br0" timeOffset="18613.23">21641 16498 972 0,'-6'12'472'16,"3"0"-181"-16,3 8-171 15,-3 1-41-15,4 7-37 0,3 7 3 16,1-4 33-16,4-3 11 16,3-7 5-16,5-7-12 15,3-8-22-15,2-5-16 16,-6-11-24-16,-3-4-1 15,-4-6-19-15,-4-1-16 16,-5-3 224-16,-2-7-165 16</inkml:trace>
  <inkml:trace contextRef="#ctx0" brushRef="#br0" timeOffset="19006.02">21481 14947 2041 0,'0'-5'106'0,"-3"2"-24"15,-2 4 82-15,4-1-37 16,-7 18-45-16,-21 54-26 15,13-13-29-15,0 4-8 16,5 8-6-16,1-4 2 16,6-3-48-16,6-4-21 0,12-14 31 15</inkml:trace>
  <inkml:trace contextRef="#ctx0" brushRef="#br0" timeOffset="19930.39">22429 16110 1053 0,'-26'-7'489'15,"-4"7"-224"-15,2-2-85 16,5 7-100-16,3 7-19 15,9 5-17-15,5 4-4 0,7 8-19 16,4 6-9-16,8 10-9 16,5 3-2-16,-1 5 0 15,2-1 1-15,-10 2 0 16,-4 1 2-16,-5-2-6 16,-5-2-1-16,-5-9 0 15,-1-3-3-15,-3-18 6 16,2-11 0-16,3-19-2 15,3-17 1-15,6-21 9 16,0-13 10-16,4-14 11 16,-3-11 4-16,-1-8-8 15,-1 1-9-15,0 11-9 16,1 15-1-16,2 24-3 16,2 14-19-16,5 12 444 15,4 1-326-15</inkml:trace>
  <inkml:trace contextRef="#ctx0" brushRef="#br0" timeOffset="20277.89">22912 16102 985 0,'-12'-19'497'0,"-2"11"-180"15,2-1-11-15,10 17-123 16,1-1-45-16,4 10-45 16,4 14-6-16,3 3-13 15,9 13-2-15,-1 4-24 16,-1-3-10-16,4-4-15 15,-6-6-10-15,1-14-10 16,6-4-3-16,3-14 0 16,1-8-3-16,0-12-17 15,-5-8-22-15,-2-15-35 16,-2-8 131-16,0-11-55 16</inkml:trace>
  <inkml:trace contextRef="#ctx0" brushRef="#br0" timeOffset="20452.57">23252 16001 995 0,'-11'46'476'15,"-6"20"-197"-15,-6 5-54 16,-3 9-110-16,0 2-45 16,-1-10-36-16,4-7-17 15,7-19-53-15,4-7-370 16,23-10 285-16</inkml:trace>
  <inkml:trace contextRef="#ctx0" brushRef="#br0" timeOffset="20831.63">23454 16298 953 0,'22'-15'479'0,"6"-6"-149"16,-2 1-52-16,3 6-107 0,-6 4-47 15,-8 10-50-15,-4 7-13 16,-10 12-7-16,1 11 1 15,-4 15-16-15,-8 5-2 16,-6 11 4-16,-8 0 7 16,-5 3 18-16,3 3-1 15,-6-9-12-15,0-3-8 16,4-18-23-16,4-14-8 16,14-12-14-16,12-11-3 0,10-17 1 15,8-8-12-15,8-20-31 16,5-5 25-16,12-15 0 15</inkml:trace>
  <inkml:trace contextRef="#ctx0" brushRef="#br0" timeOffset="20982.27">24054 16232 1193 0,'-7'45'508'0,"-2"4"-312"15,5-5 21-15,2-6-282 16,-5-7 579-16,12-7-394 16</inkml:trace>
  <inkml:trace contextRef="#ctx0" brushRef="#br0" timeOffset="21403.33">21982 15655 975 0,'2'-11'493'0,"19"12"-167"15,2-1-65-15,3 7-115 16,0-1-59-16,7 7-63 16,-1-5-13-16,4 1-5 15,9-2-14-15,-10-19-71 16,5 4-30-16,3-9 58 0</inkml:trace>
  <inkml:trace contextRef="#ctx0" brushRef="#br0" timeOffset="21612.48">22867 15528 906 0,'8'12'492'16,"-1"0"-140"-16,5 4-184 15,0 1-80-15,6 2-75 16,6-9-10-16,4-3 6 15,8-1 1-15,2-7-83 16,-3-5 591-16,6-2-411 16</inkml:trace>
  <inkml:trace contextRef="#ctx0" brushRef="#br0" timeOffset="21814.97">23503 15637 707 0,'3'-2'422'0,"6"-4"-35"16,4-5-274-16,7 7-33 16,3-1-51-16,-2 5-27 15,1-1-354-15,-4-4 269 16</inkml:trace>
  <inkml:trace contextRef="#ctx0" brushRef="#br0" timeOffset="21940.92">24080 15561 608 0,'33'5'309'0,"-4"-10"-99"15,-7-2-62-15,-10-10-123 16</inkml:trace>
  <inkml:trace contextRef="#ctx0" brushRef="#br0" timeOffset="22536.81">22332 14996 910 0,'-1'3'396'0,"-4"7"-226"16,-18 6-31-16,-28 41-65 16,28-20-34-16,-2 6-29 15,7 11-7-15,7-2-4 16,6-5 1-16,17 0-1 16,3-9 1-16,10-9-1 15,6-2 0-15,2-18 16 16,0-8 12-16,-1-10 28 15,-1-7 12-15,-1-9 12 16,-4-3 1-16,-9-7-13 0,-5-2-13 16,-14-1-23-16,0-1-13 15,-1 10-3-15,-4 1-13 16,4 3-56-16,5 6 192 16,8-8-126-16</inkml:trace>
  <inkml:trace contextRef="#ctx0" brushRef="#br0" timeOffset="22882.08">23182 14955 1103 0,'1'-4'494'0,"-12"10"-248"16,-10 3-51-16,-8 14-88 15,-2 7-15-15,-4 13-27 16,4 13-19-16,5 13-28 16,9 1-10-16,17 0-6 15,4-10-2-15,18-13 6 16,1-13 17-16,5-15 28 16,0-9 9-16,-8-15 2 15,-7-9-11-15,-8-12-24 16,-4-13-6-16,3-13-7 15,0-6-5-15,-3-3-5 0,7 7-1 16,-3 6-7-16,1 3-20 16,3 7-56-16,-2-1-17 15,2 5 51-15</inkml:trace>
  <inkml:trace contextRef="#ctx0" brushRef="#br0" timeOffset="23251.09">23727 14981 1137 0,'-2'8'559'0,"-9"2"-211"16,-3 4-61-16,-10 3-123 15,-1 5-49-15,3 19-62 16,0 2-15-16,5 19-21 16,-1 0-7-16,5-4-6 15,4-3-2-15,15-15 1 16,2-6 1-16,8-15 2 0,2-5 1 16,-7-13 2-16,1-3-1 15,-5-15-3-15,-3-8 0 16,-1-14-5-16,0-7-6 15,3-1-18-15,1-4-17 16,0 2-42-16,4 9-24 16,4 3 149-16,0 4-55 15</inkml:trace>
  <inkml:trace contextRef="#ctx0" brushRef="#br0" timeOffset="23559.41">24051 14967 956 0,'-6'23'462'0,"-3"11"-182"16,0 5-58-16,1 8-79 16,0 6-26-16,7-3-24 15,1-4-5-15,10-7-1 16,7-7-5-16,3-9 24 15,1-3-1-15,-2-15-25 16,-4-4-2-16,-7-14-40 16,-2-5-9-16,-10-17-12 15,-4-5-5-15,-2-4-16 16,-4-5-13-16,2 7-27 0,-5-6-32 16,6 10-26-16,0 5 36 15,5 10 31-15</inkml:trace>
  <inkml:trace contextRef="#ctx0" brushRef="#br0" timeOffset="24184.81">22569 15199 442 0,'-3'-11'269'16,"2"-7"-12"-16,0 10-34 15,-6-4-6-15,3 6 1 16,-6 0-11-16,-11-7-38 15,4 5-10-15,-12-9-38 16,1 5-24-16,3 5-40 16,-3-3-15-16,5 6-21 15,-1 4-9-15,2 2-7 16,0-2 0-16,6 3-18 16,1-2-27-16,4-1-77 15,3 3-43-15,8 1 92 16</inkml:trace>
  <inkml:trace contextRef="#ctx0" brushRef="#br0" timeOffset="28527.72">21992 14542 1348 0,'-8'-2'542'0,"-11"-5"-326"0,1-1-17 16,8 5-67-16,-5 0-25 16,1 9-61-16,-1 8-13 15,2 32-7-15,3 17 4 16,0 37-4-16,0 24-1 0,6 28-5 16,1 13-4-1,6 12-4-15,4-2 3 0,8-4 2 16,2-5 2-16,9-19 0 15,3-3-2-15,-7-18-6 16,-6-9-3-16,-14-17-1 16,-4-9-7-16,-12-13-38 15,-3-7-26-15,-7-14-226 16,-2-11 193-16</inkml:trace>
  <inkml:trace contextRef="#ctx0" brushRef="#br0" timeOffset="29129.42">17661 14711 1530 0,'16'-17'571'0,"-1"11"-415"16,0 18-68-16,-9 27-13 31,-3-19-5-31,2-1-17 0,2 108-23 0,-4 23-7 16,-12 45-9-16,-5-26-6 15,-10 8-4-15,-6 10 1 16,4 1-10-16,0-9-18 16,5-4-53-16,9-5-21 0,14-7 54 15</inkml:trace>
  <inkml:trace contextRef="#ctx0" brushRef="#br0" timeOffset="30311.18">18488 17598 1891 0,'-2'10'86'0,"0"-2"9"15,0 7 88-15,-2 8-50 16,4 2-13-16,-1 14-39 15,1 8-22-15,-1 17-31 16,-1 13-10-16,-1 12-10 16,-2 6-2-16,0 6-3 15,-2-3 0-15,6-5-1 16,1-2 1-16,8-27-25 16,0-12-29-16,0-23-61 15,0-10-32-15,-2-2 86 16</inkml:trace>
  <inkml:trace contextRef="#ctx0" brushRef="#br0" timeOffset="30951.6">18791 17799 1294 0,'2'-1'54'0,"3"-2"12"16,0-2 56-16,6-2-5 15,4-1 3-15,1-2-21 16,6-1-15-16,3 0-39 16,1 3-17-16,7 3-19 15,2-1-3-15,7 5-4 16,2-2-1-16,4 1 3 16,-2 2 9-16,-8 2 20 15,-12 5 8-15,-16 5 17 16,-8 1-1-16,-15 5-12 15,0 0-6-15,-4 9-15 16,-13 2-8-16,-3-1-5 16,-3 3-7-16,-2-9 13 15,13-3 4-15,14-6 5 16,4-2 4-16,10-4-16 16,7-5-7-16,8 1-7 0,4 1 0 15,9-4 0-15,2 7 0 16,-3 1 2-16,-3 5 1 15,-8 16 3-15,-4-2 6 16,-10 5 13-16,2 1 11 16,-12-2 6-16,-6 3-2 15,-2 2-12-15,-8-4-11 16,1-8-9-16,-7-4-2 16,-5-8-1-16,1-2-8 0,3-4-34 15,7-1-26-15,12-4 68 16,6-1-22-16</inkml:trace>
  <inkml:trace contextRef="#ctx0" brushRef="#br0" timeOffset="31444.84">19874 17732 1045 0,'-6'-13'511'0,"-7"1"-170"0,0 3-92 16,-5 7-110-16,-2 5-30 15,-3 17-53-15,2 6-14 16,0 9-22-16,0 9-8 15,11 4-9-15,-1 2-2 16,14 0-2-16,7-6-2 16,2-5 0-16,8-5-2 15,2-6 1-15,1-3 1 16,9-7 0-16,1-7 1 0,2-9-6 16,-1-3 11-16,0-12 40 15,-3-5 22-15,1-9 41 16,-4-4 6-16,-8-10-9 15,-8 0-10-15,-20-5-15 16,-12-5-10-16,-17 7-22 16,-3 4-9-16,-3 11-17 15,5 9-7-15,8 8-9 16,6 4-1-16,10 3-11 16,5-1-17-16,7 1-47 15,2-2-3-15,9 2-383 16,8 10 324-16</inkml:trace>
  <inkml:trace contextRef="#ctx0" brushRef="#br0" timeOffset="33882.48">17918 17984 763 0,'-8'-8'380'0,"4"-1"-114"15,-4 1-47-15,-6-2-42 16,-1-3-17-16,-2 2-24 15,-4 3-12-15,2 4-36 16,3 5-12-16,-6 6-25 16,6 1-5-16,3 10-13 15,1 1-7-15,2 18-13 16,8 8-6-16,1 9-7 16,3 6-2-16,15 2-4 0,-6 3-6 15,12 0-4 1,-1 0 1-16,1-17 4 0,8-12 4 15,0-10 6-15,6-18-1 16,5-8 1-16,2-8-1 16,9-25 1-16,-3-4 1 15,1-16 3-15,-4 1 4 0,-16-7 8 16,-8 1 6-16,-18 5 11 16,-5-4 3-16,-12 5-3 15,-4 1-5-15,-10 2-10 16,-10 15-5-16,-3 12-7 15,1 6 0-15,7 8 3 16,9-3-9-16,9 3 6 16,4-1 161-16,15-1-129 15</inkml:trace>
  <inkml:trace contextRef="#ctx0" brushRef="#br0" timeOffset="35794.02">18113 17824 814 0,'-6'-7'395'0,"-1"-1"-145"15,0 1-60-15,-1 0-53 16,1 3-33-16,-1 4-38 15,-2 4-5-15,-1 6-12 16,0 5-6-16,-2-3-9 16,4 1-3-16,1-5-12 15,1-1-8-15,2 3 2 16,-3-1-22-16,4 2-98 16,-1 0-49-16,5-2 80 15</inkml:trace>
  <inkml:trace contextRef="#ctx0" brushRef="#br0" timeOffset="36598.06">18327 17996 589 0,'-3'-17'313'0,"1"5"-61"16,-9 0-29-16,3 10-64 15,-2 0-27-15,-5 1-56 16,0-2-21-16,-1-5-16 15,-3-1-1-15,2-5 13 16,0-3 9-16,-10-1 19 16,6-2-1-16,0 5-21 15,0 1-10-15,5 7-28 16,-2 6-10-16,-3 2-7 16,3 9-2-16,-3 3-17 15,0 2-13-15,2 4-24 0,0 1-6 16,2 0-22-16,4 6-17 15,8-4 67-15</inkml:trace>
  <inkml:trace contextRef="#ctx0" brushRef="#br0" timeOffset="48592.25">10338 2405 707 0,'-9'2'384'16,"-3"-1"-123"-16,3 0-78 15,-2-4-23-15,4-1-32 16,-1 3 1-16,3-9-3 16,6 5-14-16,4-1-30 15,5-5-13-15,9-2-28 16,-3 1-8-16,8 1-16 16,3 1-7-16,6 6-7 0,6-3-2 15,1 7 0-15,2 3-1 16,-8 4 0-16,-6 5 0 15,-13 5 1-15,-7 4 1 16,-9 5 1-16,-7 2 2 16,1 1 0-16,-4-1 0 15,0-4 0-15,1-7 0 16,2-8-1-16,1-4-2 16,7-7-1-16,1-1-1 15,8-6 0-15,6 7 0 0,2 2-1 16,4 7 1-16,0 17-2 15,-2 2 0-15,-4 12 2 16,-4 3-5-16,-11 3 23 16,-1 3 12-16,-4 5 24 15,-10-8 9-15,2-3-15 16,-8-12-11-16,-5-13-19 16,6 3-6-16,-6-12 1 15,2-3-17-15,-2-3-48 16,-1-6-32-16,10-1-101 15,2 2 526-15,6 1-285 16</inkml:trace>
  <inkml:trace contextRef="#ctx0" brushRef="#br0" timeOffset="49138.67">10963 2313 922 0,'12'-13'454'0,"-5"-1"-186"15,2 3-28-15,-7 2-85 16,-3-1-28-16,1 6-12 15,0 2-13-15,0 2-15 16,0 0-10-16,0 0-21 16,0 11-3-16,-4 17-14 15,-16 40-6-15,5-29-9 16,-1 1-6-16,5-3-3 16,4-2 0-16,4-3 6 15,3-2 5-15,5-4 8 16,-3-3 1-16,2-4 0 15,-1-1-1-15,6-4-5 16,2-3-2-16,8-2 0 16,2-4 1-16,5-4-3 15,4-3 0-15,3-6-4 16,2 0-2-16,3-4-5 16,-2-2-2-16,5 0-4 0,-4 1-2 15,-1 2-2-15,-1-1-1 16,-6 1 0-16,6 0 2 15,-4-3-15-15,-5 0-23 16,-1-4-45-16,6 3-47 16,-10-6-177-16,-3-1 396 15,-6-13-129-15</inkml:trace>
  <inkml:trace contextRef="#ctx0" brushRef="#br0" timeOffset="49364.5">11517 2183 683 0,'-3'-7'419'15,"-9"6"-77"-15,-2 8-61 16,2 8-10-16,-4 16-80 16,4 3-19-16,-1 14-50 15,1 4-10-15,2 9-19 16,4 2-21-16,0 9-18 16,-5 2-9-16,-2 1-18 15,0 3-6-15,-1-10-9 16,4-7-4-16,-2-7 7 15,2-10-10-15,2-9-38 16,4-8-7-16,3-16-101 16,1 1 89-16</inkml:trace>
  <inkml:trace contextRef="#ctx0" brushRef="#br0" timeOffset="50282.72">11896 2452 573 0,'0'-9'323'0,"-4"0"-36"15,2 0-59-15,2-3-58 16,4 1-34-16,9 4-55 15,4-2-13-15,12 7-11 16,5-1-6-16,0-1-3 16,2 1-8-16,-5 1-10 15,-2 4-10-15,-3 8-11 16,-8-2 1-16,-10 9 3 16,-7 2 2-16,-10 4 1 15,-3 8 0-15,-8-2-4 16,-4 1-2-16,2-5-1 15,0 0-2-15,9-8-1 0,2-4-4 16,12-3-4-16,5-6-1 16,2 0 0-16,6-1 2 15,1 0 2-15,2 1 1 16,2 4 5-16,5 2 6 16,-6 5 11-16,-4 4 4 15,-5 6 3-15,-6 5-5 16,-6 3-3-16,-6-1-3 15,-3-1-4-15,-1 0-3 0,-3-10-4 16,4-3-4-16,0-8 3 16,2-9-7-16,5-2-35 15,-3-4-21-15,2-7-90 16,-3 0-60-16,10 2 131 16</inkml:trace>
  <inkml:trace contextRef="#ctx0" brushRef="#br0" timeOffset="50624.2">12393 2623 729 0,'29'-11'394'0,"-18"8"-68"16,-4 5-102-16,-9 7-98 16,-10 3-33-16,5 4-55 15,0 6-14-15,0 5-13 0,3 2-5 16,3 0-5-16,7 0 10 15,5-8 21-15,5-2 13 16,2-7 28-16,3 3-1 16,3-8-3-16,-8-6 20 15,0-4 10-15,-11-12 11 16,2-4 9-16,0-2-17 16,-6-2-16-16,0 0-11 15,-5-5-21-15,0 3-14 16,-2 0-21-16,-6 3-10 15,-5 2-4-15,4 4-8 16,2 2-43-16,8 3-16 0,12 3 312 16,-4-2-210-16</inkml:trace>
  <inkml:trace contextRef="#ctx0" brushRef="#br0" timeOffset="51415.34">12970 2440 537 0,'-9'0'309'0,"4"-3"-32"15,-10-4-14-15,7-3-48 16,5-3-20-16,-1-2-46 15,4 0-27-15,4 0-32 16,5 7-18-16,4 0-22 16,2-1-6-16,4 6-20 15,-6-6-6-15,6 6-11 16,-1 1-3-16,-9 4-4 16,6 7-1-16,-10 9-1 0,-3 9 1 15,-6 2 2-15,-3 8 2 16,-4-2 1-16,-3-5 0 15,9-2-1-15,-4-11-1 16,14-2-1-16,3-6 0 16,6-5 1-16,5 1 1 15,-3-2-1-15,3 3 0 16,-4 3-1-16,-5 0 1 0,-6 1 0 16,1 5 4-16,-5 6 26 15,-5 3 14-15,0 4 27 16,-6 2 5-16,-8 1-15 15,4-3-12-15,-2-8-23 16,5-5-8-16,5-8-8 16,-4-4-3-16,0-4 3 15,-11-10-15-15,8 1-43 16,4-1-13-16,10-1-123 16,8 1 117-16</inkml:trace>
  <inkml:trace contextRef="#ctx0" brushRef="#br0" timeOffset="51839.62">13356 2331 820 0,'13'-20'414'0,"1"5"-122"0,0-2-26 15,0 5-59-15,1 1-22 16,-11 6-30-16,0 5-27 15,-5 7-36-15,-3 9-18 16,0 8-30-16,-2 8-6 16,-4 0-7-16,-1 6 0 15,2 0-2-15,-3-3 1 0,6-2 3 16,3 2 1 0,3-3-1-16,0-1-1 0,5 0-4 15,0-7-1-15,1-4-3 16,6-3 0-16,3-7 6 15,4-1 2-15,8-8 4 16,-2-2 0-16,11-6-9 16,4-3-4-16,3-2-6 15,7 1-3-15,-11-2-4 16,-1 0-2-16,-5 0-3 16,-3 0-1-16,-8-5 4 15,-1 4-3-15,-12-1-40 16,0-3-23-16,-4 6 246 15,-7 1-174-15,-8-3 52 16</inkml:trace>
  <inkml:trace contextRef="#ctx0" brushRef="#br0" timeOffset="52089.64">13711 2293 918 0,'-4'28'469'0,"0"-1"-199"16,0 14-36-16,-3-1 32 0,3 7-108 16,-4 0-34-16,0 0-26 15,0 2-21-15,-3-1-21 16,0 2-15-16,3-1-23 16,0 1-7-16,2-13-6 15,3-2 1-15,4-2 6 16,1-9 5-16,4 3-178 15,1 3 126-15</inkml:trace>
  <inkml:trace contextRef="#ctx0" brushRef="#br0" timeOffset="66855.29">22259 3814 1369 0,'-18'33'473'0,"4"-16"-418"16,15-8-2-16,14-9-9 15,4-3-7-15,8 9 1 16,3-5 4-16,9 5 22 16,8 0 5-16,9 1-16 15,7 6-8-15,11 5-17 16,0 9-9-16,14 5-14 16,0 2 0-16,8 10-4 0,3 3 1 15,-9 14-1-15,-5 12 0 16,-16 14 4-16,-10 8 0 15,-21 12 3-15,-16 6 2 16,-29 11 4-16,-13 4 1 16,-23 10 0-16,-11 2 1 15,-12 2-4-15,-5-1-1 16,-1 1-3-16,7-2-2 16,16 1 3-16,5 5-1 0,17-7 1 15,6-10 0-15,16-13-4 16,8-10-3-16,20-20-2 15,12 0 1-15,21-19 6 16,5-7 3-16,16-10 4 16,-3-10 1-16,4-10-4 15,-2-4 6-15,-13-5 17 16,-3 1 6-16,-25-4 13 16,-10-2-3-16,-17-2-5 15,-17-1-4-15,-5 7-10 16,-4 2-5-16,-12 3-14 15,6 3-5-15,-5 1-4 16,3 4-2-16,9-1-1 16,2 2-2-16,13 6-4 15,5-4-1-15,24 20 3 16,9 0 3-16,16 25 1 0,2 14 7 16,5 20 6-16,-2 13 3 15,-8 8 9-15,0 4 7 16,-12 5 8-16,-12 5 9 15,-17 0 17-15,-9 4 2 16,-16-1 2-16,-5-4-3 16,-13-10-14-16,-6-6-8 15,-2-15-11-15,-9-11-6 0,3-14-7 16,-6-5-1-16,-9-12-6 16,-1 2-1-16,-4-4-6 15,7-6-2-15,8-10-17 16,8-11-18-16,11-20-37 15,7-8-57-15,13-20 246 16,10-16-119-16</inkml:trace>
  <inkml:trace contextRef="#ctx0" brushRef="#br0" timeOffset="67724.59">23722 7135 628 0,'22'143'342'16,"-1"-26"-112"-16,-6-13 24 15,-3-34-47-15,-2-17-23 16,-7-30-12-16,0-15 8 15,0-27-5-15,-2-21-8 16,2-36-1-16,1-19-15 0,8-46-36 16,-1-23-13-16,6-45-31 15,1-21-15-15,10 6-26 16,6 23-11-16,4 52-10 16,6 32-2-16,-5 50 3 15,-5 9 1-15,-9 26 4 16,-5 13 2-16,-9 10 3 15,-1 19 2-15,-1 26-1 16,-3 14-2-16,-1 42-6 16,-1 16-3-16,-1 32-3 15,0 14-3-15,3 6 0 16,2-12-1-16,7-22-1 16,2-16 0-16,5-29 0 15,-1-10-7-15,-6-23-24 16,-4-11-22-16,-8-20-45 15,-3-8 3-15,-8-17 284 0,1-6-160 16</inkml:trace>
  <inkml:trace contextRef="#ctx0" brushRef="#br0" timeOffset="67896.88">24073 6877 844 0,'-30'13'457'15,"15"11"-95"-15,3-1-64 16,14 0-78-16,8-3-40 15,9-13-72-15,7-4-23 0,9-19-57 16,0-9-14-16,16-25-12 16,10-7-6-16,21-9-31 15,0-4-42-15,10 7 49 16</inkml:trace>
  <inkml:trace contextRef="#ctx0" brushRef="#br0" timeOffset="68188.38">25026 6298 761 0,'-2'-2'476'0,"-12"9"-63"16,-11 2-81-16,-17 7-122 16,-11 7-52-16,-15 7-46 15,1 4 0-15,8 8-26 16,10-1-17-16,19-1-14 16,15-2-14-16,17-4-26 15,13 0-3-15,6-3 6 0,2 1 2 16,3 4 4-16,-3 2 8 15,-6 10 11-15,-6 4 7 16,-12 5 12-16,-9 1 3 16,-12-5-11-16,-6-3-8 15,-6-9-17-15,-2-11-10 16,4-13-12-16,5-13-13 16,1-23-51-16,9-9-14 15,19-21 263-15,7-6-168 16</inkml:trace>
  <inkml:trace contextRef="#ctx0" brushRef="#br0" timeOffset="68432.44">25149 6459 1225 0,'-9'10'578'0,"-22"19"-258"15,-15 11-38-15,-10 16-101 16,-10 8-29-16,-5 16-29 15,1 5-17-15,5 1-15 16,16-5-16-16,30-19-19 16,14-8-11-16,22-21-24 15,11-8-8-15,17-24-7 16,8-12 5-16,8-24-23 16,0-12-14-16,-1-19-47 15,1-4 20-15,-2-10 27 0</inkml:trace>
  <inkml:trace contextRef="#ctx0" brushRef="#br0" timeOffset="69370.72">25098 6718 951 0,'-1'0'486'0,"4"-1"-223"16,2 3-41-16,-5-2-45 16,1 6-57-16,4 22 6 15,6 41 0-15,-8-26-3 0,1 7-26 16,-3 4-18-16,0 10-39 16,-1 5-12-16,-2 5-16 15,-3-4-4-15,1-4-4 16,2-6-12-16,1-18-29 15,1-2-15-15,0-17-49 16,0-10-38-16,0-12 484 16,0-10-291-16</inkml:trace>
  <inkml:trace contextRef="#ctx0" brushRef="#br0" timeOffset="69630.56">25217 6786 599 0,'10'-15'413'0,"-4"13"14"16,-1 5-51-16,-2 8-105 15,0 10-53-15,5 22-47 0,-2 12-21 16,-2 27-24-16,1 12-6 16,-7 10-28-16,0 5-14 15,-5 2-32-15,-3 0-11 16,-2-8-22-16,-2-12-5 15,4-15-4-15,4-11 1 16,2-17-10-16,4 4-20 0,2-10 261 16,1-1-380-16,4-11 165 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30T20:25:02.2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5044 1182 1002 0,'-1'-28'330'0,"1"-1"-335"16,-3 0-9-16,-7 5 108 15,0 5 55-15,-3 19 54 16,0 8 15-16,0 11-77 15,2 14-42-15,4 18-32 16,6 13-1-16,4 33-13 0,4 13-10 16,3 25-15-16,-1 8-8 15,-2 7-9-15,-3-9 2 16,0 5 13-16,-2-8 3 16,-2-13 9-16,1-4 1 15,-5-34 1-15,-3-16 0 16,2-27 0-16,0-14 0 15,-2-25-5-15,-3-14-2 0,0-36-4 16,0-20-5-16,-3-39-10 16,4-23-4-16,-3-37-6 15,3-11 0-15,5-15-3 16,10 9-1-16,14 28-3 16,7 15-1-16,20 36 0 15,2 11 0-15,14 19 0 16,4 1 1-16,9 17-2 15,-3 8 2-15,-6 14-1 16,-1 19-1-16,-17 9 0 16,-2 5 0-16,-11 24-1 15,-11 5 2-15,-17 24 2 16,-15 11 1-16,-23 23 1 16,-11 1 1-16,-18 16 3 15,-8 6-1-15,-12-3 0 16,1 11 0-16,2-12-2 0,17-4 1 15,23-24 0-15,14-16-1 16,23-21 1-16,11-13-2 16,32-16 3-16,18-6 0 15,31-16 7-15,6-10 7 16,18-21 13-16,12-1 12 16,4-15 12-16,-2 0-2 15,-3 5-9-15,-23-7-7 16,-25 16-9-16,-14 5 1 0,-48 11 23 15,-15 15 6-15,-32 11-3 16,-16 9-3-16,-18 13-27 16,-8 9-9-16,-3 17-6 15,7-3-1-15,14 6 2 16,9-1-1-16,23-9 0 16,11 4-3-16,10-11-4 15,18-3-2-15,10-10 0 16,11-5-1-16,19-4-6 15,-7-5-21-15,22-4-69 16,7-3-56-16,5-11-86 16,6-5-28-16,-16-15-51 15,-3-4-28-15,5-18 228 16</inkml:trace>
  <inkml:trace contextRef="#ctx0" brushRef="#br0" timeOffset="270.27">6956 1672 1047 0,'15'-39'582'16,"-27"15"-130"-16,-14 10-74 15,-29 21-136-15,-5 9-61 16,-12 18-75-16,-2 8-16 16,13 5-40-16,9-4-12 15,27-1-14-15,14-8-6 16,19-11-7-16,7-2-1 16,16-7 4-16,13 2 3 0,-2-3 6 15,6 6 2 1,-15 3 2-16,-16 3 6 0,-12 12 4 15,-18 1 2-15,-19-2-5 16,-8-5-8-16,-9-11-11 16,1-6 1-16,12-16-31 15,8-10-29-15,11-14-35 16,4-9 139-16,13 3-59 16</inkml:trace>
  <inkml:trace contextRef="#ctx0" brushRef="#br0" timeOffset="845.14">7296 2001 464 0,'11'9'316'0,"-6"8"-68"16,-1 11 43-16,-4 5-5 15,6 14-60-15,0 7-20 16,3 30-29-16,1 8-8 16,-4 15-15-16,-5 0-4 15,5-1-22-15,-3-2-21 0,-3-11-22 16,0-8-17-16,-10-19-13 15,2-8-3-15,-4-17-11 16,0-9-1-16,7-19-9 16,-7-12-4-16,13-21-10 15,-1-16-4-15,-1-42-8 16,12-15-3-16,2-51-1 16,12-20-1-16,13-25 0 15,2-3 0-15,19 24-4 16,5 20 0-16,1 47-1 15,1 21 1-15,-12 37 1 16,-13 18 1-16,-7 20 2 16,-5 11 1-16,-13 25 4 15,-4 11 0-15,-16 29 3 16,-11 17-1-16,-19 6 1 0,-7 7-1 16,-15-2-1-16,-4-4-1 15,-4-22-1-15,8-14-9 16,18-26-38-16,9-20-19 15,15-15-103-15,8-15-73 16,6-25-417-16,4-10 426 16</inkml:trace>
  <inkml:trace contextRef="#ctx0" brushRef="#br0" timeOffset="1193.68">8046 1873 807 0,'54'6'473'15,"-8"-1"-102"-15,-19 15-108 16,-11 5-51-16,-21 9-62 16,-9 5-8-16,-10 6-36 15,-4 4-14-15,0 3-15 16,5 4-8-16,5-5-6 16,11 2 0-16,11-15 0 15,8-4 0-15,12-10 4 16,3-11 3-16,12-4 2 15,-3-9 0-15,-2-17-7 16,-2-1-4-16,-10-15-14 16,-4-4-4-16,-7-6-14 0,-3-6-5 15,-14-7-9-15,0 2-4 16,-9-8-7-16,-3 1-4 16,1 8-22-16,3 8-18 15,0 15-41-15,4 7-25 16,6 4-15-16,-4-3 51 15,19 7 41-15</inkml:trace>
  <inkml:trace contextRef="#ctx0" brushRef="#br0" timeOffset="1627.15">8597 1772 821 0,'31'30'497'16,"-6"2"-113"-16,-2 11-64 15,-6 3-23-15,-9 3-109 16,-1 3-45-16,-8-3-37 16,0 2-14-16,-11-5-19 15,2-1-5-15,5-6-1 16,-5-4-2-16,1-10-7 16,2-8-5-16,4-15-13 15,5-3-5-15,14-11-7 16,-2-11-4-16,7-15-7 15,3-9-3-15,11-12-1 16,9-1 2-16,6-8 7 16,3-2 4-16,1 1 8 15,-2 5-1-15,-7 18-7 0,-8 11-3 16,-14 21-8-16,-9 14-1 16,-13 19-1-16,1 18 2 15,-1 16 0-15,-1 7-2 16,-8 2-2-16,-2-4-4 15,-2-4-2-15,-8-6 0 16,7-2-19-16,-4-5-22 16,-4-8-42-16,6 1-16 0,6-16-33 15,5-5 263-15,6-18-111 16</inkml:trace>
  <inkml:trace contextRef="#ctx0" brushRef="#br0" timeOffset="2281.92">9695 1689 397 0,'43'-35'313'0,"-10"0"66"16,-7 4 21-16,-18 8-21 16,-6 8-57-16,-17 10-79 15,-10 5-43-15,-14 7-53 16,3 8-25-16,-4 8-37 15,3 3-10-15,14-2-28 16,-4 0-10-16,23-2-14 0,4 1-4 16,5 4-4-16,10 2 0 15,-4 4-5 1,8 2 6-16,-6-3 18 0,4 3 10 16,4-3 19-16,-8 0 2 15,3 7-13-15,-10-4-7 16,-6 6-18-16,-8-3-8 15,-6-5-4-15,-5 0-2 16,-6 2-3-16,6-3-2 16,-5-6-1-16,7-5 1 0,7-13 0 15,1-5 0-15,17-10-3 16,9-8-1-16,7-15-3 16,13-7-1-16,20-12 0 15,5-4-1-15,29-7 1 16,6-6 0-16,-2-6 2 15,6-4 2-15,-11-3 2 16,-4 9 3-16,-5 7-1 16,-17 13 1-16,-25 20 1 15,-11 8 3-15,-35 22 2 16,-12 1 0-16,-24 16-1 16,-16 8-3-16,-16 13 1 15,3 17 2-15,11 10 1 16,15 8-1-16,29-5-2 15,6-12-3-15,17-13-4 0,5-10-1 16,11-14-2-16,17 2 0 16,10-9-1-16,14-8 1 15,11-2-19-15,-1-2-17 16,-3-2-37-16,-1 4 22 16,-7 9 119-16,1 10-61 15</inkml:trace>
  <inkml:trace contextRef="#ctx0" brushRef="#br0" timeOffset="6862.02">3755 4914 622 0,'-3'-6'343'15,"0"4"-48"-15,0-2-42 0,1 15-59 16,2 14-25-16,0 22-44 16,0 16-11-16,0 36 7 15,0 11-5-15,2 17-14 16,-3 4-6-16,-1-8-27 16,-2-8-9-16,-1-8-12 15,4-6-10-15,-3-18-17 16,1-3-4-16,3-13-1 15,-1-13 11-15,2-15-25 16,2-12-27-16,-3-24-104 16,-2-5-180-16,-3-23 201 15</inkml:trace>
  <inkml:trace contextRef="#ctx0" brushRef="#br0" timeOffset="7049.13">3808 5667 713 0,'57'-6'397'0,"6"-6"-58"0,0-4-39 15,5 3-73-15,0-2-57 16,5 1-91-16,10 2-28 16,-9-4-21-16,-5 4-11 15,-12-1-5-15,-14 3-5 16</inkml:trace>
  <inkml:trace contextRef="#ctx0" brushRef="#br0" timeOffset="7309.24">4678 4793 1094 0,'-19'-6'508'0,"1"24"-227"15,3 10-39-15,-1 20-54 16,1 16-34-16,0 15-41 16,3 14-15-16,3 13-25 15,5 7-19-15,1 4-18 16,-1 0-8-16,5 1-10 16,3-6-1-16,1-9-8 15,-2-11-9-15,1-27-34 16,-3-10-56-16,4-22 56 0</inkml:trace>
  <inkml:trace contextRef="#ctx0" brushRef="#br0" timeOffset="7575.35">4776 5128 1005 0,'38'-9'464'0,"1"0"-181"16,7 2 15-16,7 3-33 16,9 2-44-16,23 3-72 15,12 1-23-15,7 0-50 16,7-1-14-16,-21-3-29 16,-7 0-11-16,-8-3-4 15,-3 0-7-15,-14 3-38 16,-4-2-18-16,-14 0-53 15,-5 1 362-15,-1 0-207 16</inkml:trace>
  <inkml:trace contextRef="#ctx0" brushRef="#br0" timeOffset="7794.95">5640 5036 1070 0,'-24'78'565'0,"1"8"-214"16,0 16-64-16,0 5-35 16,5-7-123-16,0-3-50 15,8-11-40-15,1-6-12 16,6-6-11-16,0-13 8 16,0-13-24-16,6-3-16 15,4-15-604-15,8-3 449 16</inkml:trace>
  <inkml:trace contextRef="#ctx0" brushRef="#br0" timeOffset="8058.83">6239 4991 1092 0,'0'33'478'16,"-5"10"-311"-16,-7 27 40 16,1 17 38-16,-1 13-107 15,1 4-38-15,-4-10-61 16,1-5-14-16,4-4-7 16,-3-8-2-16,5-5-3 0,-2-13-39 15,2-15-41 1,1-11 454-16,-2-11-318 0</inkml:trace>
  <inkml:trace contextRef="#ctx0" brushRef="#br0" timeOffset="8275.31">5861 5120 1157 0,'15'-4'513'0,"17"-3"-260"15,6-1-7-15,21 2-65 16,14 1-43-16,5 3-65 16,6-1-16-16,-4 1-31 15,-10-3-3-15,-8-2-23 16,-4-3-23-16,-8 0-29 16,-3 1 25-16</inkml:trace>
  <inkml:trace contextRef="#ctx0" brushRef="#br0" timeOffset="9133.12">6809 5101 920 0,'-1'16'410'16,"-8"21"-210"-16,-3 13 2 16,4 33-41-16,2 13-38 15,1 15-32-15,9 8-6 16,3-9-7-16,0-10 6 15,-4-23-3-15,3-14-6 16,-1-25-9-16,4-5-9 0,-3-20-10 16,-1-11 5-16,-5-14 3 15,1-13-1-15,2-20-6 16,-4-12-11-16,1-19-12 16,0-13-6-16,9-16-8 15,6-7-5-15,6-6-5 16,7 2-2-16,5 21 0 15,-1 17 1-15,3 23 0 16,-1 20 5-16,-2 19 0 16,3 8 1-16,-3 21 2 15,3 8 0-15,-4 14 1 16,-3 6 2-16,-11 11 7 16,-6 4 5-16,-13 9 11 15,-8-3 1-15,-16-2-3 16,-17-5-3-16,-15-7-5 15,-3-5-1-15,-3-10 1 16,3-8-14-16,12-15-38 16,3-6-23-16,12-9-50 0,12-4-17 15,3-5 258-15,13 2-127 16</inkml:trace>
  <inkml:trace contextRef="#ctx0" brushRef="#br0" timeOffset="9599.33">7711 4747 890 0,'1'2'456'0,"6"16"-161"0,0 13-2 16,-12 17-71-16,7 16-47 15,-15 16-29-15,-1 14-24 16,-8 21-23-16,-14 3-12 16,-8 6-27-16,-7-7-8 15,-5-9-12-15,-4-9-7 16,8-10-10-16,-8-8 0 15,7-18-18-15,8-5-17 0,-2-20-52 16,10-6-9-16,8-16 39 16</inkml:trace>
  <inkml:trace contextRef="#ctx0" brushRef="#br0" timeOffset="10759.08">8047 5317 909 0,'2'-13'476'16,"1"-1"-129"-16,-3-4-34 16,0 13-92-16,-2 9-58 15,-2 17-67-15,-3 6-12 16,1 28-2-16,-2 1-3 16,2 13-9-16,0 10-4 0,5-5-16 15,1 1-6-15,1-6-14 16,3-4-9-16,2-8-6 15,0-4-4-15,1-11-1 16,1-5 2-16,-1-17-1 16,0-5-7-16,1-9-49 15,-2-6-12-15,2-3-109 16,1-6 102-16</inkml:trace>
  <inkml:trace contextRef="#ctx0" brushRef="#br0" timeOffset="10972.35">8393 5942 1065 0,'6'18'581'0,"0"0"-165"16,-4-7-131-16,-1-1-76 15,-1-10-96-15,-1-1-30 16,1-5-53-16,0 5 3 15,0 0-21-15,0 0-16 16,2-12-700-16,2-3 517 16</inkml:trace>
  <inkml:trace contextRef="#ctx0" brushRef="#br0" timeOffset="11409.66">8764 5105 880 0,'0'-2'518'16,"3"2"-93"-16,3 5-100 15,-6-5-9-15,0 0-96 16,4 23-61-16,6 45-41 16,-11-22-12-16,0 11-31 0,1-2-10 15,-3-4-13-15,1-1-12 16,0-9-14-16,0-1-6 16,3 0-10-16,-3-1-2 15,5 3-2-15,-1-3-1 16,0 2-1-16,0-3 0 15,-2-6-1-15,-4-3-1 16,6-4-1-16,-1 4 0 16,1-5-1-16,9 3-3 0,-5-8-17 15,1-9-15-15,-1-5-34 16,-4-5-19-16,0-1-26 16,0-1 31-16,-2 1 49 15</inkml:trace>
  <inkml:trace contextRef="#ctx0" brushRef="#br0" timeOffset="12127.92">8424 6083 419 0,'-2'-2'320'16,"-4"-10"16"-16,2 0-98 16,-5-27-36-16,10 25-39 15,0 1-12-15,0 3-17 16,0 3-11-16,1 1-25 15,2 5-12-15,-3-2-23 16,-1 2-13-16,0 0-15 16,0 1-5-16,0 0-7 15,0 0-2-15,0 2-6 16,-1 7-3-16,-2-2-2 16,0 1 0-16,1-6 0 15,-1 1 2-15,2-3 0 16,-1 0 1-16,0 0 0 15,-2 0-3-15,1-1-3 0,0-2-1 16,-5-17 3-16,-3-23 0 16,18 26 3-16,2 6 2 15,4 4 1-15,0-1 1 16,1 16 4-16,-6-8 4 16,-2 2 11-16,-1 4 5 15,-4-6 9-15,4 9 2 16,-5 1-8-16,-2-1-6 15,-3-6-11-15,0 4-6 0,-3-3-5 16,0-3 2-16,1-1-13 16,1 1-21-16,3 0-9 15,2-1 274-15,1 0-194 16</inkml:trace>
  <inkml:trace contextRef="#ctx0" brushRef="#br0" timeOffset="23383.96">10785 5296 452 0,'-17'-16'257'16,"1"-4"-69"-16,6-1-33 15,2 6 15-15,4-3-52 16,1 2-23-16,3 3-9 16,1 0-13-16,5-2 8 15,3 2 1-15,8-5 7 16,3-2-4-16,5-2-23 15,1-2-13-15,8 5-27 16,5 3-11-16,9 4-8 16,-1 2-2-16,-5 5-1 15,-4 4 0-15,-6 9 0 16,0 5-1-16,0 14 1 16,-6 1 0-16,-5 7 1 0,-6 10 1 15,-10 4 2 1,-3 14 1-16,-10 0 2 0,-4 4 1 15,-9 1 1-15,-3-10 0 16,-11 5 1-16,-3-2-2 16,-7-2 8-16,-7-1 18 15,4-14 21-15,0-8 12 16,11-13 9-16,8-4-7 0,13-3-7 16,4-9-7-16,10-3-20 15,2-7-7-15,6-5-4 16,9-1 0-16,13-2 6 15,6-2-2-15,14-9-11 16,-1 0-4-16,6-10 4 16,-2 2-11-16,-1-3-53 15,6-1-48-15,0 4 178 16,0 2-96-16</inkml:trace>
  <inkml:trace contextRef="#ctx0" brushRef="#br0" timeOffset="23804.14">11814 5236 1332 0,'-13'-16'505'0,"-8"10"-368"0,-4 6 1 16,-4 15 0-16,-4 6-36 15,1 15-39-15,0 2-11 16,3 6-10-16,14 8-7 15,5-3-19-15,16 1-5 16,6-2-6-16,-4-10-2 16,17-7 3-16,-2-5 4 15,7-9 8-15,4-6 3 16,-2-10 4-16,0-4 4 16,-1-11 19-16,1-8 6 0,-1-7 18 15,1 0 4-15,-12-7-9 16,-2-1-1-16,-11-8-15 15,-11-5-8-15,-8-4-16 16,-8-1-6-16,-5 6-10 16,3 6-4-16,-4 16-4 15,4 8-3-15,0 17-3 16,1 4 3-16,4 6-42 16,0 3-33-16,10-3-71 15,6-1-38-15,14 4 441 16,5-1-229-16</inkml:trace>
  <inkml:trace contextRef="#ctx0" brushRef="#br0" timeOffset="24153.96">12190 5258 734 0,'23'-1'368'16,"-3"-7"-117"-16,-5 4-51 15,-9 10-1-15,-7 7-25 16,-11 16-43-16,-5 9-13 15,-7 15-55-15,-3 3-2 16,2 5 11-16,-2-5-7 16,20-7-22-16,7-4-14 0,14-10-18 15,12-10 3-15,4-13 27 16,4-8 12-16,5-7 24 16,2-4 6-16,-2-10-1 15,-1-1 2-15,-5-7-1 16,-6-3-7-16,-17-3-22 15,3-3-11-15,-18-8-21 16,-7-2-4-16,-2-3-7 16,-9 1-4-16,0 10-5 15,2 4 1-15,-3 9-16 16,-1 8-15-16,-4 3 234 16,1 3-434-16,6-4 227 15</inkml:trace>
  <inkml:trace contextRef="#ctx0" brushRef="#br0" timeOffset="25409.97">14593 5038 363 0,'2'-21'239'0,"0"5"60"16,-1 4-55-16,-5-4-22 0,-2 7-37 15,-12 2-80-15,-1 2-17 16,-5 10-5-16,-7 0-6 16,-3 12-11-16,3 6-2 15,-17 7-13-15,1 9-4 16,2 14-12-16,-3 6-7 16,22 11-14-16,7 5-4 15,16-6-5-15,9-3-2 16,12-17-1-16,13-5 2 0,8-16 8 15,7-4 7-15,2-10 13 16,-6-4 5-16,-1-10 11 16,-3-9 15-16,0-10 28 15,3-6 11-15,-3-12 14 16,-3-4-8-16,-4-5-29 16,-3-3-13-16,-12-7-27 15,-4-4-9-15,-12-6-9 16,-9-3-4-16,-6 9-5 15,-7 8-2-15,-7 10-5 16,0 9-3-16,-4 14-3 16,1 6-4-16,4 12 0 15,-5-3 3-15,13 4-26 16,-2-5-23-16,11 7-66 16,14 7-52-16,1 4-4 0,17 15 92 15</inkml:trace>
  <inkml:trace contextRef="#ctx0" brushRef="#br0" timeOffset="25760.95">15341 4783 1075 0,'13'-7'447'0,"-7"7"-280"15,7 12 16-15,-10 13-7 16,-3 8-35-16,0 21-28 16,-3 7-18-16,-5 15-30 15,-2 9-7-15,-6-2-15 16,2 2-7-16,3-8-11 15,-1-8-7-15,5-9-8 16,-1-8 0-16,-9-13 1 16,5-1-16-16,3-11-44 15,-1-4-51-15,10-13-123 16,1-10-241-16,-1-13 305 16</inkml:trace>
  <inkml:trace contextRef="#ctx0" brushRef="#br0" timeOffset="26338.04">15782 5044 371 0,'18'-6'194'0,"-12"7"-16"16,0 0-19-16,-1 1 62 16,-2-1-35-16,-4-1-34 15,0 0 1-15,0 0-9 16,-3 1-4-16,-10 5-31 16,-37 16-5-16,28-11-18 15,-5 0-18-15,3 0-2 16,-3 0-6-16,5 1 1 15,2-3 1-15,-2 7 7 16,-1-1-3-16,-2 5-13 16,0 1-6-16,4 0-14 15,-2 5-7-15,2-4-3 16,7 3-2-16,0-2-4 0,6-6 1 16,5-3 3-16,-3-3 2 15,4-2 3-15,3 1 2 16,-5-3-1-16,7 2-1 15,2 0 1-15,4 1 3 16,15 10 1-16,-6-5-1 16,8-1-1-16,1 1-4 15,0-6-6-15,7 5-4 16,-3-4-5-16,1 3-2 0,-4-6-2 16,-2 4-1-16,-1-2 0 15,-4 0 0-15,3 2-6 16,-3-3-13-16,-1 3-50 15,-5 0-3-15,-6 1 273 16,4-1-176-16</inkml:trace>
  <inkml:trace contextRef="#ctx0" brushRef="#br0" timeOffset="38497.82">12725 776 2720 0,'-11'52'28'16,"3"-22"17"-16,-2 15-4 15,-10 38-8-15,1 10-15 16,0 11-4-16,2 4-5 16,1-3 1-16,0 0 3 15,-1-4 1-15,10 0 1 0,-6-5 5 16,9-12 3-16,1-10 0 15,-2-17 6-15,5-5 1 16,1-15 5-16,11-4 6 16,3-14 5-16,-1-3-1 15,11-10-2-15,3-6-5 16,12-8-1-16,12-8-1 0,18-9-3 16,11-6 4-16,2 0-3 15,-2-1-3-15,-11 5-7 16,-7 8-4-16,-2 3-10 15,2 5-4-15,-7 1 0 16,-5-9 0-16,-10 6-8 16,-8-6-21-16,-2 3-32 15,-2 4 110-15,4-4-55 16</inkml:trace>
  <inkml:trace contextRef="#ctx0" brushRef="#br0" timeOffset="38690.98">13834 1678 1732 0,'2'31'695'0,"-4"14"-483"16,-5 6-32-16,-11 5-65 0,1-3-56 16,2-10-35-16,0-8-1 15,8-11-35-15,3-3 23 16,6-10-41-16,0-4 13 15</inkml:trace>
  <inkml:trace contextRef="#ctx0" brushRef="#br0" timeOffset="38832.89">13734 1100 905 0,'-8'-28'301'15,"2"13"25"-15,5 8-276 16</inkml:trace>
  <inkml:trace contextRef="#ctx0" brushRef="#br0" timeOffset="39459.01">14090 1531 1091 0,'-1'76'477'0,"7"-6"-218"0,1 1-20 15,0-4 0-15,-3-5-56 16,-4-15-77-16,2-6 0 16,1-16-11-16,2-4-13 15,1-11-24-15,2-6-6 16,2-11-14-16,1-11-6 15,7-16-10-15,3-14-5 16,10-22-12-16,6-3-2 0,1-10-2 16,0 8 0-16,-5 14-1 15,-5 8-3 1,-4 11 0-16,-7 22-1 16,-4 11-2-16,3 7 3 15,-13 24 0-15,4-1 2 0,-8 20 1 16,-4 13 4-16,3 10-2 15,-6 5 1-15,9 0 0 16,2-6-1-16,6-19 1 16,12-12 1-16,10-22 3 15,6-8 0-15,8-18 3 16,4-5-1-16,14-17 10 16,2-9-4-16,-8-8 30 15,9-4 8-15,-17 3-3 16,-5 8 10-16,-6 9-21 15,-18 4-2-15,-17 15 10 16,-7-2-1-16,-16 17-7 16,-8 8-6-16,-6 16-14 0,-2 12-5 15,-3 15 0-15,1 5 0 16,-4 6-2-16,7 2-1 16,15-6-7-16,12-5-3 15,13-6-5-15,5-8-19 16,7-7-82-16,-2 0-52 15,6-14 8-15,5-2-668 16,11-11 608-16</inkml:trace>
  <inkml:trace contextRef="#ctx0" brushRef="#br0" timeOffset="40834.49">12483 1571 2060 0,'60'-23'64'16,"-15"9"-27"-16,24-1 18 15,58-8 11-15,22-6-33 16,14 4-8-16,20-2-9 16,-1-1-6-16,8 16-3 0,-7-1 1 15,-21 13 1-15,-16 6 1 16,-46 18-1-16,-25 9-3 15,-64 12 5-15,-36 9 2 16,-65 8 3-16,-34 5 2 16,-56 13-6-16,-11 6-2 15,-30-7-3-15,1 0-2 16,21-22-1-16,10-11-1 16,43-15-1-16,29-10 0 0,57-6-4 15,26-8-4 1,62-6-1-16,26-6 0 0,58-11 7 15,26-11 9-15,36-6 12 16,16 2 5-16,16-3 5 16,3 5-4-16,-11 5-7 15,-16 1-4-15,-44 5-3 16,-29 6 2-16,-51 4-2 16,-27 5 0-16,-61 3-8 15,-28 7-14-15,-59 17-17 16,-34 3-1-16,-46 18 0 15,-27-7 11-15,-16 1 11 16,2 6 15-16,44-7 8 16,34-1 0-16,77-12-3 15,43-7-18-15,66-17-8 16,40-6 0-16,60-16 4 16,25-7 8-16,56-8 11 0,14 1 5 15,20 1 4-15,-3 2 0 16,-36 14-5-16,-32 6-11 15,-85 17-20-15,-40 13 359 16,-104 21-266-16</inkml:trace>
  <inkml:trace contextRef="#ctx0" brushRef="#br0" timeOffset="41374.91">9808 3206 1052 0,'104'-81'472'16,"-6"0"-258"-16,-24 0-29 15,-11 0 24-15,-44 7-82 16,-14 6-41-16,-23 24-26 0,-30 11-6 16,-41 31-30-16,-21 16-11 15,-35 46-4-15,-2 17 1 16,-2 25 5-16,10 2 7 15,41-10-1-15,37-3-1 16,53-14-12-16,29-6-8 16,47-17-2-16,14-15 6 15,45-5 13-15,10-9 21 0,8 0 50 16,3 0 14-16,-30 1 20 16,-25 4-15-16,-38 9-35 15,-31 4-7-15,-34 12-11 16,-14 1-2-16,-40-1-8 15,-10-3-9-15,-18-9-15 16,3-8 2-16,18-13-44 16,9-7-28-16,4-35-74 15,9-12-25-15,19-46 91 16</inkml:trace>
  <inkml:trace contextRef="#ctx0" brushRef="#br0" timeOffset="41612.91">10605 2474 679 0,'38'-17'414'0,"-43"35"46"0,-6 20-142 16,-16 16-91-16,-3 30-24 16,4 35-69-16,6 12-23 15,14 29-18-15,1-7-12 16,16-13-34-16,0-10-13 15,8-17-12-15,7-11 2 16,-12-20-10-16,-2-12-13 16,0-17-95-16,-15-17-19 0,-8-13 58 15</inkml:trace>
  <inkml:trace contextRef="#ctx0" brushRef="#br0" timeOffset="42077.09">10251 3483 961 0,'20'-33'465'0,"24"13"-149"16,8-1-68-16,22-12-62 15,11-1-63-15,17-6-85 16,0-2-15-16,2 7-13 16,-3 4-3-16,-9 9-2 15,-1 4-1-15,-28 8 2 16,-9 2-1-16,-27 8 0 15,-13 7 5-15,-22 10 8 16,-12 11 0-16,-17 19 4 16,-12 5 1-16,-5 15 11 15,-4 4 15-15,-6-10 26 0,5-2 12 16,10-13-1-16,7-10-8 16,27-8-26-16,14-6-16 15,7-10-12-15,10-5 1 16,13-11 9-16,7-9 4 15,26-11-1-15,-8-12-5 16,11-12-11-16,-6-1-7 16,-13-9 12-16,6 8 11 0,-23 11 11 15,-7 9 4-15,-15 19-15 16,-4 7-14-16,-6 15-12 16,-1 4-4-16,-1 14-4 15,-3 7 1-15,3-3 12 16,0-5-6-16,6-3-46 15,8-5 87-15,8 4-55 16</inkml:trace>
  <inkml:trace contextRef="#ctx0" brushRef="#br0" timeOffset="42308.78">11859 2600 932 0,'23'-83'564'0,"-15"41"87"0,-3 21-370 16,-7 34-156-16,-8 18-14 16,-3 27-78-16,-2 17-5 15,2 34-3-15,0 9-4 16,-4 9-11-16,7 6 3 16,-2-3-29-16,2 0-37 15,9-14-124-15,-1-13-59 16,4-26 138-16</inkml:trace>
  <inkml:trace contextRef="#ctx0" brushRef="#br0" timeOffset="42724.66">11566 3324 930 0,'28'-56'479'16,"12"8"-208"-16,14 3-20 15,2 2 0-15,16 10-112 16,-4-2-40-16,-5 7-47 16,6 12-12-16,-10 15-17 15,-7 9-5-15,-10 25-9 16,-15 5-4-16,-21 31-1 16,-6 15 16-16,-14 12 34 15,-5 3 15-15,-4-17 32 16,0-12-4-16,18-14-24 0,4-14-11 15,16-18-10-15,11-8 4 16,6-27 8-16,12-11 1 16,14-18-20-16,6-8-11 15,1 2-7-15,-9-4 4 16,-13 10 6-16,-9 6 1 16,-20 8-10-16,4 10-7 15,-25 9-12-15,0 9-2 16,-1 11-5-16,-5 2 0 0,8 9 3 15,-2-4-4 1,12 3-24-16,4-1 154 0,17 5-107 16</inkml:trace>
  <inkml:trace contextRef="#ctx0" brushRef="#br0" timeOffset="43022.66">13226 3212 1575 0,'-9'-34'706'16,"-8"3"-361"-16,-7 8-175 16,-2 8-42-16,6 11-80 15,0 2-14-15,8 9-18 16,4 4-2-16,7 4-4 16,3 6-1-16,15 8 2 15,-4 5 5-15,12 13 14 0,0 0 12 16,-5 0 22-16,-1-5 7 15,-13-12 10-15,-5 0-5 16,-15-6-19-16,-9-2-10 16,-14-3-22-16,-7 0-4 15,4-9-5-15,-4-3-5 16,8-8 15-16,-3-11 94 16,5 0-87-16</inkml:trace>
  <inkml:trace contextRef="#ctx0" brushRef="#br0" timeOffset="43651.17">14866 2442 1261 0,'0'-3'591'0,"0"5"-346"0,-14 5-66 16,5 16 5-16,-17 16-116 15,-8 7-6-15,-10 24 8 16,-10 13-6-16,-5 22 3 15,3 13 3-15,-3 12 3 16,7 5 5-16,-3-11-6 16,1-5-8-16,9-22-14 15,3-18-8-15,19-19-10 16,12-16-4-16,22-12-1 16,15-12-3-16,20-13 7 15,5-1 5-15,13-13 7 16,-3-9 4-16,7-5-2 15,4-9-3-15,9-1-8 16,-1 1-6-16,-4 2-11 16,-4 4-4-16,-11-2-6 15,3 0-1-15,0-2-22 16,3 2-22-16,-1-1-14 0,-2-3 148 16,10-2-80-16</inkml:trace>
  <inkml:trace contextRef="#ctx0" brushRef="#br0" timeOffset="43801.96">15721 3304 905 0,'9'45'480'16,"-16"4"-44"-16,-8-1-41 15,-9 4-56-15,-5-5-57 0,3-7-158 16,4 4-28-16,7-13-32 16,5-3-14-16,3-10 133 15,5-2 61-15,11-12-148 16</inkml:trace>
  <inkml:trace contextRef="#ctx0" brushRef="#br0" timeOffset="43975">15874 2933 1339 0,'2'-59'499'0,"-5"-3"-419"15,4 8-13-15,6 9 2 16,0 3-66-16,10 9-489 16,9 7 355-16</inkml:trace>
  <inkml:trace contextRef="#ctx0" brushRef="#br0" timeOffset="44524.21">16100 3153 610 0,'-7'81'448'16,"-10"11"91"-16,-6 2-148 16,-9-10-79-16,2-12-77 0,2-12-93 15,5-12-19-15,12-17-27 16,8-3-11-16,3-23-15 16,10-5-11-16,4-18-20 15,2-8-6-15,15-13-19 16,-2-10-3-16,10-7-6 15,-2-6-2-15,7 0-3 16,3 3-1-16,-2 12-1 16,-8 9 0-16,-11 17 1 15,-13 11-2-15,-10 21 1 16,4 15 1-16,-17 16 1 16,4 4 0-16,3 9 1 15,-6-8 0-15,10-1 1 16,2-7 2-16,9-13 4 15,7-4 3-15,13-14 13 16,12-5 6-16,13-10 8 16,8-9 2-16,17-8-1 15,0-1 2-15,-1-7 1 16,-4-1 0-16,-22-3-5 0,-9 5-4 16,-22 4 2-16,-10 6 1 15,-24 8-4-15,-11 7-5 16,-14 11-15-16,-10 5-6 15,0 15-5-15,1 3-1 16,-6 2 1-16,5 7-1 16,6-4 2-16,6-4 1 0,22-6-24 15,8-4-9-15,14 2 21 16,7-1 93-16,5-6-56 16</inkml:trace>
  <inkml:trace contextRef="#ctx0" brushRef="#br0" timeOffset="44841.3">17713 3151 1711 0,'-2'-16'745'0,"-20"11"-483"16,-13 1-9-16,-3 14-189 15,-9 3-39-15,-3 6-12 16,1 3-5-16,12 6-8 15,7 2 0-15,16 5 3 16,8 1 0-16,13-1 14 16,9 1 12-16,10-4 25 0,9-1 14 15,4-4 15-15,3-3-1 16,-5-6-13-16,-4-1-10 16,-11-7-25-16,-10 0-8 15,-18 2-11-15,-11-1-1 16,-16 4-22-16,-11 1-20 15,-8 1-23-15,-9-2 159 16,-10 2-90-16</inkml:trace>
  <inkml:trace contextRef="#ctx0" brushRef="#br0" timeOffset="45539.3">9081 4191 2492 0,'28'-5'2'16,"1"-3"5"-16,32-8-3 16,28-8 8-16,23-2-2 15,42-3-3-15,16 5 0 16,38 4 9-16,2 5 5 0,34 2 16 15,31 2 7-15,32-1 17 16,23-1-1-16,22-1 4 16,21-1 2-16,24 1-15 15,2 2 1-15,23 7 3 16,-21-6 4-16,-21 0 4 16,10 4-4-16,-20 3-17 15,-10 2-8-15,-17 4-14 16,-26 4-4-16,-38-2-5 15,-20-1-3-15,-37 5-3 16,-21-8 0-16,-41-6 0 16,-19 4 1-16,-41-1 6 15,-27-1-9-15,-45-2-39 16,-17 1-17-16,-41-9-64 16,-24-1-38-16,-35 4-88 15,-17 1-34-15,-40 10 168 0</inkml:trace>
  <inkml:trace contextRef="#ctx0" brushRef="#br0" timeOffset="46090.1">10193 4363 1559 0,'-51'-21'568'16,"4"-7"-420"-16,15 1-142 15,6 1-2-15,10-6-4 16,12 0-5-16,22-3-6 16,17-1 5-16,31 1 31 15,9 0 22-15,47 5 37 16,17 3 4-16,42 8-21 16,26 6-18-16,30 13-24 0,14 5 8 15,19 11 24-15,8 3 14 16,23 3 16-16,18 4-2 15,20-3-5-15,11-2-4 16,10-1-6-16,8-2-5 16,10 0-11-16,5 7-4 15,0-4-11-15,-5 8-8 16,-22-2-8-16,-21-2-6 0,-20-3-8 16,-21-5 0-16,-34-1-5 15,-18-7-1-15,-46-2-3 16,-25-2-9-16,-34-8-34 15,-16 3 36-15,-41-9-308 16,-19-9 232-16</inkml:trace>
  <inkml:trace contextRef="#ctx0" brushRef="#br0" timeOffset="49903.59">3759 7073 957 0,'-7'-34'473'0,"2"43"-210"15,1 7-34-15,4 17-85 16,-1 9-37-16,1 18-13 15,0 9-3-15,0 24-17 0,-3 6-12 16,-2 16-17-16,-2 4-8 16,-4 1-20-16,3-3-5 15,-1-6 14-15,1-4-29 16,4-16-85-16,2-7-55 16,6-17 69-16</inkml:trace>
  <inkml:trace contextRef="#ctx0" brushRef="#br0" timeOffset="50122.09">3715 7854 663 0,'36'-31'394'0,"-1"15"19"16,19 14-126-16,8 8-73 15,-4 1-19-15,14 10-84 16,-13-5-26-16,6-5-49 15,4 2-18-15,1-1-9 16,6-3 1-16,-9 5-3 16,-6-2-42-16,-12-5-119 15,-13-3-66-15,-9-11 116 16</inkml:trace>
  <inkml:trace contextRef="#ctx0" brushRef="#br0" timeOffset="50355.5">4523 7209 884 0,'-14'7'496'0,"0"15"-144"15,3 24-83-15,4 19-25 16,-4 9-79-16,1 16-23 16,5 14-37-16,-2 5-18 15,4 13-34-15,2-7-13 16,-3-11-16-16,10-8-8 15,0-22 1-15,2-10-8 0,0-23-26 16,-1-11-42-16,5-12 324 16,5-7-219-16</inkml:trace>
  <inkml:trace contextRef="#ctx0" brushRef="#br0" timeOffset="50736.48">4961 7456 827 0,'-4'-20'488'0,"5"2"-133"15,9-5-58-15,10 0-28 16,15 1-89-16,13 4-27 16,28 5-28-16,3 2-13 15,9 7-25-15,-1 1-11 0,-18-3-30 16,-2 3-13-1,-4 1-17-15,-1-2-2 0,-11 4 3 16,1-3-15-16,-22 3-51 16,-7 2 10-16,3 3 10 15</inkml:trace>
  <inkml:trace contextRef="#ctx0" brushRef="#br0" timeOffset="50947.05">5520 7228 1167 0,'-26'73'549'0,"2"11"-248"15,2 5-42-15,7 11-95 16,1 4-51-16,6 0-55 16,2 0-16-16,9-9-22 0,-2-8-9 15,4-15 5-15,-5-15 3 16,1-10-28-16,7-6-3 15,5-17 3-15</inkml:trace>
  <inkml:trace contextRef="#ctx0" brushRef="#br0" timeOffset="51268.87">5944 7428 1728 0,'31'-10'142'15,"-7"3"-29"-15,43-7 106 16,10-5 1-16,12 11-61 15,3-2-32-15,-10 5-53 16,-5 5-22-16,-3-1-31 16,-2 0-8-16,1-1-1 15,-11 0 1-15,-18-7-13 16,-5 4-11-16,-10-2-79 0,0 1 60 16</inkml:trace>
  <inkml:trace contextRef="#ctx0" brushRef="#br0" timeOffset="51492.87">6529 7328 1258 0,'-9'35'622'0,"2"9"-272"0,1 6-97 15,0 0-42-15,1 16-111 16,0 1-38-16,3 4-37 15,-3-2-11-15,-1-5-7 16,0-4 8-16,-2-9 5 16,1 2 2-16,6-2-682 15,6-6 497-15</inkml:trace>
  <inkml:trace contextRef="#ctx0" brushRef="#br0" timeOffset="52148.15">7340 7373 939 0,'-10'18'407'0,"10"23"-219"15,2 7-27-15,6 22-27 16,2 10-36-16,2 12-25 15,0 8 3-15,-5-7-4 16,3-10 3-16,-2-11-12 16,-5-14-11-16,3-13-4 15,-5-11-5-15,-2-22 16 16,-3-5 4-16,-5-24-13 16,-3-8-7-16,1-20-24 15,0-11-7-15,2-23 0 16,-1-8-1-16,-1-16 1 15,4-8-1-15,9 3-7 16,6 3-3-16,15 25-3 0,1 13-2 16,10 22 2-16,1 11 0 15,5 11 2-15,1 11 1 16,2 12 2-16,6 9 3 16,-8 12 7-16,-7 4 3 15,-12 18 5-15,-15 8 4 16,-10 12 13-16,-7 3 2 15,-20 0 3-15,-9-5-4 16,-11-5-17-16,-5-6-4 0,5-14-5 16,5-6 5-16,8-18-34 15,2-12-16-15,13-8-52 16,3-12 341-16,20-9-203 16</inkml:trace>
  <inkml:trace contextRef="#ctx0" brushRef="#br0" timeOffset="52616.92">8557 6646 775 0,'4'-2'386'16,"-14"18"-92"-16,-1 17-33 0,-5 28-56 16,0 10-19-16,2 23-52 15,-2 13-18-15,1 20-20 16,-3 11-5-16,-6 11-11 16,-3-1-2-16,-7-7-14 15,-9-12-11-15,7-13-20 16,-1-11-10-16,-7-20-12 15,12-2-3-15,-5-19 1 16,7-7 2-16,13-19-25 16,2-14-49-16,9-19 72 15,4-14-30-15</inkml:trace>
  <inkml:trace contextRef="#ctx0" brushRef="#br0" timeOffset="53101.77">8996 7222 672 0,'2'33'400'0,"-2"8"-26"16,-1 11-47-16,0 10-38 15,-1 10-47-15,-2 9-50 16,-2-2-27-16,1 0-44 16,-1 1-16-16,2-8-43 0,-2-1-15 15,2-11-21-15,-3-8-9 16,2-9-7-16,2-8-3 15,0-10 17-15,3-5-7 16,1-8 85-16,1-6 156 16,4-8-179-16</inkml:trace>
  <inkml:trace contextRef="#ctx0" brushRef="#br0" timeOffset="53605.31">9355 8069 961 0,'0'4'631'16,"6"0"8"-16,0-3-294 16,-1 0-28-16,-3-4-120 15,-1 0-50-15,-1 2-73 16,0 0-26-16,0 0-25 15,0 0-6-15,0 0-12 16,0 0-2-16,0 0-1 16,0 0-2-16,0 0-1 15,0-1 0-15,0 1-1 16,0 0 0-16,0 0-4 16,0 1 0-16,0 0 0 15,1 11 1-15,-4 10 4 0,-19 27 1 16,1-28 1-16,3-4 0 15,4-6 0-15,2-3 0 16,2-10 1-16,-1-4 0 16,6-6-1-16,-7-3 0 15,18 5-1-15,2 2 0 16,4-1 0-16,8 2-1 0,-8-2 1 16,3 4 0-16,1 1 1 15,-1 3 0-15,-3 4-1 16,2 0 1-16,-7 1 5 15,-3-1 5-15,-2-2-17 16,-3-2 25-16,1 1 96 16,0-1-89-16</inkml:trace>
  <inkml:trace contextRef="#ctx0" brushRef="#br0" timeOffset="54162.81">9860 7224 682 0,'1'-15'367'0,"2"3"-62"16,-1 5-13-16,3 11-62 16,0 6-27-16,3 18-57 15,2 9-11-15,-2 22-21 16,1 13-8-16,-4 17-17 15,-2 3-1-15,-3-1-3 16,1-4-7-16,-1-12-15 16,2-7-10-16,0-12-23 0,-2-10-9 15,0-11-10 1,0-7-3-16,1-12 12 0,3-4-20 16,3-9-10-16,5-5 138 15,7-5-111-15</inkml:trace>
  <inkml:trace contextRef="#ctx0" brushRef="#br0" timeOffset="55777.89">11769 7269 747 0,'-4'-31'367'0,"-1"-1"-113"15,2 4-26-15,0 9-45 16,0 2-15-16,-1 9-31 16,0 4-19-16,-2 10-25 15,-1 5-20-15,-1 12-19 16,-1 4-4-16,-3 9-5 16,-1 4-4-16,0 8-11 15,-1 1-3-15,3 0-1 0,-1-2-1 16,1-4 2-16,3-3-1 15,-1-6 2-15,7-3 0 16,2-8 1-16,3-1-2 16,9-6-4-16,-3-4-2 15,9-1 2-15,4-4 1 16,5-7 6-16,7-3 1 16,9-2 4-16,8-5-1 15,11-2 0-15,3-1-1 0,-10-5-9 16,-4 3-3-16,-10 2-9 15,-6 1-3-15,1 2-2 16,-8 0 0-16,-6 2-1 16,-2 3 1-16,-7 2-5 15,-1-4-11-15,-3 2-44 16,0-5-30-16,2-2 303 16,-1 0-190-16</inkml:trace>
  <inkml:trace contextRef="#ctx0" brushRef="#br0" timeOffset="56019.21">12243 7081 612 0,'-7'5'345'0,"1"16"-29"16,-1 11-52-16,-3 15-52 0,-1 11-25 15,-1 7-47-15,-1 8-12 16,1 9-21-16,1 4-14 15,6 12-31-15,-3-9-7 16,3-5-25-16,-1-10-8 16,-3-16-10-16,6-3-2 15,5-11 27-15,2-7-34 16,4-12-52-16,4-4 422 16,6-17-317-16</inkml:trace>
  <inkml:trace contextRef="#ctx0" brushRef="#br0" timeOffset="56455">12628 7429 632 0,'-2'-19'369'15,"-1"8"-108"-15,-7 10-55 16,-3 1-6-16,0 18-90 15,-5 6-18-15,1 13-32 16,-5 4-10-16,9 8-10 16,7 3-7-16,6-6-10 15,6 1-5-15,12-10-8 16,4-7 5-16,9-6 24 0,1-8 11 16,-3-7 18-1,1-4 3-15,-2-13 2 0,3-6 8 16,-1-15 21-16,2-1-2 15,2-3-16-15,-5-2-12 16,-8-1-18-16,-9-2-4 16,-17-1-3-16,-7 0-6 15,-16-2-18-15,-2-3-8 16,0 3-8-16,1 2-3 0,1 8-1 16,-1 1 2-16,3 15-30 15,-2 3-18-15,6 12-45 16,7 5-36-16,7 7-55 15,6 2 350-15,14 11-155 16</inkml:trace>
  <inkml:trace contextRef="#ctx0" brushRef="#br0" timeOffset="56918.4">13085 7166 640 0,'3'-13'359'0,"1"3"-51"16,0 2-35-16,-4 6-65 15,-1 2-34-15,-4 9-42 0,-3 9-14 16,1 13 2-16,-3 3-8 16,-1 8-11-16,0-3-5 15,-1-3-19-15,3 2-8 16,1-8-17-16,3 2-12 15,1-7-14-15,2 1-3 16,5-1-2-16,-3-6-1 16,5-3 3-16,3-5 2 0,0-2 6 15,3-3 1-15,4-4 0 16,0-3-3-16,7-6-8 16,6 2-3-16,1-4-5 15,5-2-4-15,0-1-2 16,3-3-2-16,3 0 2 15,-1 2-1-15,-2-2 1 16,-3 2-1-16,-14-6-1 16,3 4-1-16,-3 2-1 15,0 0 3-15,7 5-13 16,-6-7-20-16,-1-2-49 16,-3 1-34-16,-6-5-92 15,4 7 282-15,-2-5-88 16</inkml:trace>
  <inkml:trace contextRef="#ctx0" brushRef="#br0" timeOffset="57202.06">13438 7003 824 0,'-24'17'456'0,"-5"7"-155"16,1 18-53-16,10 9 7 15,2 10-81-15,9 11-9 0,1-1-31 16,0-6-4-16,6 0-17 16,0-4-19-16,1 0-33 15,2 3-18-15,1-2-31 16,4-2-1-16,-3-14-4 16,-2-9 0-16,-4-7 1 15,-3-9 0-15,2-7 2 16,2-1-12-16,2-8-7 15,4 0 267-15,4 0-202 16</inkml:trace>
  <inkml:trace contextRef="#ctx0" brushRef="#br0" timeOffset="59555.57">3662 9667 730 0,'-11'-37'389'0,"-4"9"-54"16,6 10-39-16,-3 18-90 15,2 7-44-15,6 30-79 16,2 11-22-16,4 27 4 16,1 9 4-16,4 9-14 15,3 5-8-15,-1 1-19 0,3-5-9 16,-6-5-3-16,0-8-1 16,-3-13 16-16,2-4-13 15,2-16-65-15,2-8 421 16,-1-22-306-16</inkml:trace>
  <inkml:trace contextRef="#ctx0" brushRef="#br0" timeOffset="59742.81">3700 10172 661 0,'36'-1'355'0,"13"-8"-75"16,5 0-22-16,3-9-70 15,0-1-42-15,-1-2-72 16,-1 3-22-16,0-3-23 16,0 1 13-16,1 2 59 15,-4 0-66-15</inkml:trace>
  <inkml:trace contextRef="#ctx0" brushRef="#br0" timeOffset="59956.85">4327 9521 878 0,'-20'5'478'0,"3"15"-139"15,-1 16-82-15,3 19-34 16,2 19-77-16,-7 7-35 16,14 14-48-16,-1-1-18 15,6-5-23-15,3-2-5 16,7-15-6-16,3-2 5 15,10-10 19-15,-5-6 13 0,11-4-28 16</inkml:trace>
  <inkml:trace contextRef="#ctx0" brushRef="#br0" timeOffset="60343.9">4895 9735 938 0,'-5'12'436'0,"16"-2"-184"15,6-1 2-15,12-7-44 16,11-4-31-16,6-9-55 16,8 2-27-16,13-2-51 15,-3 4-16-15,0 2-14 16,-7-5-3-16,-19 6 17 15,-10-2-6-15,-6 3-36 16,-1-1 382-16,1-9-292 16</inkml:trace>
  <inkml:trace contextRef="#ctx0" brushRef="#br0" timeOffset="60507.83">5322 9804 995 0,'-15'78'446'0,"-3"1"-231"0,6-2-57 16,4-1-90-16,8 2-29 15,2-8 14-15,7-1-7 16,0-11-25-16</inkml:trace>
  <inkml:trace contextRef="#ctx0" brushRef="#br0" timeOffset="60839.94">5973 9887 2367 0,'-23'18'88'0,"-26"20"-28"16,45 26-11-16,6 12-16 15,4-1-11-15,-3-5-13 16,-1-8-1-16,-2-11 9 15,0-9 9-15,0-12-87 16,0-6 42-16,3-11-5 16</inkml:trace>
  <inkml:trace contextRef="#ctx0" brushRef="#br0" timeOffset="61050.02">5575 9999 828 0,'-16'-37'419'15,"14"2"-93"-15,3 2-42 16,15 4-68-16,7 2-25 16,14 8-66-16,15 3-33 15,5 6-41-15,1 4-13 16,-1 1-20-16,-6 0-7 16,0 0 30-16,3-1-22 15,9 5-58-15,0-7 67 0,21 0-54 16</inkml:trace>
  <inkml:trace contextRef="#ctx0" brushRef="#br0" timeOffset="61636.21">6977 9789 287 0,'3'86'240'15,"7"20"72"-15,-3 6-52 16,1 6-30-16,-3 0-17 15,-4-20-34-15,3-6-7 16,-1-15-69-16,-2-12 0 16,-1-12-21-16,-2-10 1 15,-4-26 19-15,1-11-21 16,-3-16-10-16,0-10-13 0,-5-21-21 16,-2-10-4-16,2-27-9 15,-1-13-5-15,0-19-5 16,0-7-2-16,13-10-8 15,4 0-2-15,14 18-1 16,7 20-1-16,3 22 0 16,5 14 1-16,4 15 2 15,7 5 0-15,3 16 0 16,-1 8 0-16,0 13-2 16,-10 6 1-16,3 22 0 15,-7 3 0-15,-10 14 4 16,-7 4 7-16,-20 3 15 15,-5 5 4-15,-15-1 3 16,-3 0-3-16,-6-3-10 16,-7-6-1-16,-13-12-3 15,0-12-28-15,5-14-49 16,8-8 117-16,21-19-65 0</inkml:trace>
  <inkml:trace contextRef="#ctx0" brushRef="#br0" timeOffset="62158.26">8177 9559 509 0,'20'-43'336'16,"-9"9"-21"-16,-8 17-75 16,6 10-25-16,-12 17-50 15,-3 11-31-15,-3 27-23 16,-4 9-11-16,-4 27-18 15,-2 11-10-15,-8 9-21 16,-8 6-9-16,-5-4-17 16,1-6-3-16,-3-7-5 0,3-9-2 15,6-15 3-15,0-5 3 16,12-20-56-16,5-7-23 16,9-18-491-16,7-7 379 15</inkml:trace>
  <inkml:trace contextRef="#ctx0" brushRef="#br0" timeOffset="62611.34">8733 9732 858 0,'-22'0'445'15,"9"16"-155"-15,-2 8-6 16,1 17-83-16,4 14-41 16,4 17-39-16,2 8-12 15,-1 10-34-15,-2-1-9 16,-3-2-17-16,8-7-12 15,2-15-15-15,-1-7-6 0,4-16-4 16,0-6 15-16,4-13-26 16,7-4-12-16,-3-13 10 15</inkml:trace>
  <inkml:trace contextRef="#ctx0" brushRef="#br0" timeOffset="62808.81">8968 10485 1046 0,'5'12'519'0,"-5"1"-222"16,0-3-25-16,-4-7-134 16,-3-4-61-16,3-9-39 15,2-4-3-15,2-9-47 16,3-2 433-16,3-1-326 0</inkml:trace>
  <inkml:trace contextRef="#ctx0" brushRef="#br0" timeOffset="63126.77">9351 9917 995 0,'-14'10'532'0,"-1"20"-89"15,3 9-113-15,-4 10-96 16,-4 6-47-16,5 5-76 16,-3-1-25-16,7-2-33 15,0 1-13-15,2-7-22 16,6-1-7-16,2-3-4 16,6-1-1-16,2 2-1 15,-7-3 0-15,6-3 1 16,-2 1-1-16,2-13-1 15,3-3 0-15,-3-10 2 16,2-7 7-16,0-10-28 16,-1-8-25-16,1-10-14 15,-3-11 293-15,9-4-187 16</inkml:trace>
  <inkml:trace contextRef="#ctx0" brushRef="#br0" timeOffset="63952.02">11898 9516 757 0,'-15'19'381'15,"-5"12"-96"-15,1 8-39 16,0 19-57-16,0 7-18 16,1 11-34-16,-2 5-18 15,9-4-21-15,1-4-6 0,13-14-19 16,7-11-6 0,13-15-7-16,9-9-2 0,23-14-5 15,4-7-2-15,15 1-10 16,-3 0-5-16,-13 2-9 15,-2 5-2-15,-23-2-3 16,-4 3 1-16,-16 7 3 16,-6 2 4-16,-8 6 7 15,-6 4-1-15,-10 2-8 16,-3 0-5-16,-6-7-9 16,-1-3-2-16,-5-10-1 15,4-1-19-15,-4-10-61 16,2-4-51-16,0-13-100 15,-11-11 450-15,-2-9-207 16</inkml:trace>
  <inkml:trace contextRef="#ctx0" brushRef="#br0" timeOffset="64470.31">11725 9786 601 0,'14'-16'384'15,"7"3"-4"-15,5 3-75 16,20 1-120-16,11-1-54 15,7-7-80-15,11 4-20 16,3-2-19-16,-7 0-4 16,19 9-5-16,-5-3 1 15,-6 0 3-15,6 1-1 16,-16 3 0-16,-9 4-5 0,-13 4-2 16,-10 3 0-16,-13 2-1 15,-9-2 1-15,-8 5-1 16,-7 2 16-16,-12 4 57 15,-3 3 22-15,-14 7 30 16,-5-3-9-16,-5 10-46 16,-2-1-16-16,8 4-25 15,3 7-5-15,10-3-8 16,7 5-4-16,10 0-5 16,7-2-1-16,17 0 0 15,2-5-1-15,11-8-3 16,3-5 6-16,1-15 24 15,6-10 16-15,1-10 32 16,2-8 5-16,2-6 6 16,-3-4-10-16,-10-2-15 0,-10-3-5 15,-17-4-14 1,-9 1-4-16,-7-7-9 0,-7 1-7 16,-12-11-13-16,2 0-4 15,-1 0-4-15,3 0-11 16,10 10-36-16,2 8-23 15,8 9-47-15,2 8-11 16,9 9 332-16,3 5-178 16</inkml:trace>
  <inkml:trace contextRef="#ctx0" brushRef="#br0" timeOffset="64866.09">13373 9794 975 0,'20'9'487'0,"-12"5"-159"16,-9-2-51-16,-10 7-91 16,-2 8-35-16,-8 3-53 15,1 3-25-15,0 8-38 16,3 2-8-16,7 4-11 16,7 5-6-16,10-5-10 15,4-6-4-15,11-15 30 16,2-6 17-16,7-15 26 15,4-4 11-15,3-11-17 16,1-6-7-16,-1-10 3 0,-3-10 4 16,-3-8 9-16,-3-4 0 15,-9-4-8-15,-6 3-8 16,-14 5-19-16,-9-1-7 16,-19 3-11-16,-7-4-4 15,-13-4-7-15,-8-1-2 16,-10 12-6-16,-3 6-11 15,2 23-34-15,7 9-18 16,16 12-41-16,10 6-7 16,14 4 70-16,8 6-337 0,18 7 297 15</inkml:trace>
  <inkml:trace contextRef="#ctx0" brushRef="#br0" timeOffset="66134">15389 9675 684 0,'0'-34'451'15,"-4"6"-68"-15,3 13-78 16,-7 5-53-16,-1 19-99 16,5 11-33-16,-4 20-34 15,-1 12-7-15,4 19-22 16,-2 8-8-16,-6 7-22 15,-3 2-6-15,4-2-9 16,-2-3 0-16,14-10 6 16,3-6-15-16,0-17-42 15,3-6-33-15,-4-19-112 16,1-9-48-16,-1-15 144 0</inkml:trace>
  <inkml:trace contextRef="#ctx0" brushRef="#br0" timeOffset="66504.22">15379 9778 625 0,'2'-77'341'15,"2"16"-61"-15,-3 9-40 16,0 21-47-16,4 9-8 0,-3 15-56 16,1 12-14-16,9 21-29 15,-5 11-24-15,15 23-6 16,-1 9-7-16,2 9-24 15,1 2-11-15,3-1-6 16,1-5-2-16,0-12-1 16,2-9 2-16,-2-13-2 15,-3-12 16-15,-2-8 27 16,-5-6 11-16,1-13 42 16,-3-4 2-16,-2-17 5 15,2-11-6-15,-3-15-34 16,2-5-17-16,-12-16-29 15,3-1-7-15,-6-8-7 16,-6-5-1-16,10 3-16 16,1 4-14-16,5 14-48 15,4 16-21-15,12 16 155 16,-5 7-71-16</inkml:trace>
  <inkml:trace contextRef="#ctx0" brushRef="#br0" timeOffset="66849.21">16328 10006 706 0,'-17'38'390'16,"-5"7"-116"-16,-8-3-37 16,5 6-10-16,1 4-80 15,0-8 6-15,14 4-24 16,3-4-13-16,10-14 16 15,7-1-26-15,9-15-13 16,8-7 3-16,3-12 2 16,1-11-7-16,0-10-6 15,-5-5-14-15,-4-8-31 16,-6 0-11-16,-10 0-14 16,-6 1-3-16,-12 1 0 15,-3 2-2-15,-6 0-27 16,-12 0-20-16,-6 1-47 15,-1 2-35-15,6 4-29 16,10 4-8-16,15 10-547 16,9 7 504-16</inkml:trace>
  <inkml:trace contextRef="#ctx0" brushRef="#br0" timeOffset="67082.03">16649 9581 634 0,'15'-2'421'16,"-12"9"-1"-16,-3 9-90 0,-5 13-95 15,-1 5-81-15,2 10-79 16,0 3-19-16,2 3-25 16,0 6-7-16,-1-5-1 15,-1-2-18-15,-2-5-36 16,-1-6-42-16,0-3-138 15,-1-4-35-15,-3-6 143 16</inkml:trace>
  <inkml:trace contextRef="#ctx0" brushRef="#br0" timeOffset="67253.16">16485 10239 749 0,'-22'-1'424'0,"6"-7"-78"16,6-3-47-16,10-3-87 15,7-2-31-15,14-3-40 16,1 0-7-16,9-6-35 15,3-2-24-15,8-1-32 16,4-2-13-16,12 2-18 0,0 1-19 16,-1 2-53-16,0 3-45 15,-2 2-44 1,-5 6 81-16</inkml:trace>
  <inkml:trace contextRef="#ctx0" brushRef="#br0" timeOffset="68284.5">18405 9534 723 0,'7'-20'464'0,"-4"0"-32"15,-4 4-118-15,-6 1-32 16,-5 1-51-16,-5 1-39 16,-7-1-39-16,-6-1-26 15,-6-4-52-15,0 5-16 16,-1 8-27-16,4 6-9 0,1 16-13 15,-1 6-4-15,2 17-6 16,0 11-1-16,3 22 1 16,5 6 1-16,8 10-14 15,1 0-19-15,4-10-49 16,2 0-32-16,4-12-51 16,1-3-9-16,-3-13-11 15,-3-9-1-15,-3-8 31 16,1-1 116-16,-8-5-263 15,-2 2 36-15,-4-17 34 16,-4-10-80-16,6-11 369 16,-2-8 35-16,10-2 67 15,-2-7 27-15,6-1-7 16,6-2-20-16,5 5-46 16,9 6-28-16,3 2-42 15,7 5-14-15,-1-6-22 16,5-1-4-16,13 0 3 0,1-3 0 15,15 5 20-15,0 0 12 16,11 1 17-16,-3 3 11 16,1 5-4-16,-4-1-11 15,-12 3-7-15,0-1 6 16,-9 2 13-16,-3-1 6 16,-13 4 1-16,-5 1-7 15,-15 4 1-15,-3 3-3 0,-6 11-10 16,-5 5-12-16,-2 14-29 15,-1 5-3-15,-2 1-5 16,7 1-1-16,8-6 0 16,2-7-1-16,11-2 10 15,3-9 8-15,5-7 12 16,7 0 6-16,2-10 3 16,2-5-10-16,0-12 16 15,-1-2 9-15,-4-11 5 16,-1 7 8-16,-11-5-21 15,-3-1-14-15,-10-4-15 16,-8-6-6-16,-2 1-5 16,-5-2-2-16,0 5-5 15,4 6-14-15,1 6-32 16,2 7-16-16,3 5-40 16,-1 4 30-16,-1 4 14 0,5 7 31 15</inkml:trace>
  <inkml:trace contextRef="#ctx0" brushRef="#br0" timeOffset="68729.05">18780 9949 977 0,'2'13'462'0,"0"8"-182"15,-12 2-33-15,13 17-60 16,-3 4-32-16,-1 7-41 16,7 2-26-16,-6-10-18 15,3 1-10-15,6-7-17 16,-4-9-1-16,7-7-12 16,3-15 1-16,5-13 18 15,3-4 7-15,9-11 7 16,0-8 1-16,5-3-10 15,3-3-6-15,3-10-10 16,-4 3-3-16,-3-3-3 16,-7 3-2-16,-9 14-7 15,-5 10-3-15,-7 13-5 16,-12 5-2-16,-10 11-4 16,7 10-3-16,-3 14-5 0,5 3-1 15,8 5 0-15,-5-3-19 16,7-3-33-16,6 0-17 15,-7-5-101-15,2-5-43 16,-4-5-29-16,1-4-171 16,10-6 289-16</inkml:trace>
  <inkml:trace contextRef="#ctx0" brushRef="#br0" timeOffset="69633.53">19414 10030 690 0,'6'3'365'0,"-4"19"-57"16,-2 5-41-16,-1 15-33 16,-2 6-8-16,-3-3-12 15,2 4-38-15,0-5-51 16,1-11-25-16,3-4-44 16,0-10 2-16,2-14-15 15,6 1-1-15,3-13-18 16,5-11-2-16,11-10 1 15,4-9-1-15,11-9-5 16,5-1-2-16,-4-6-2 16,-4 2 0-16,-9 8 1 15,-14 11-1-15,-4 16 3 16,-3 11-2-16,-6 12-4 0,5 8 2 16,-3 12-9-16,-4 3-1 15,5 7-2-15,-6-6-5 16,8-1-13-16,6-1-13 15,6-10-38-15,8 2-29 16,0-3-109-16,2-4-59 16,4-2-95-16,4-6-32 15,3-19 93-15,7-5 52 0,5-13 99 16,-6-3 65-16,3-2 29 16,-3-7 21-16,1-3 67 15,6 1 8-15,-4 7 86 16,-2 5 49-16,-8 6 19 15,-9 6 5-15,-17 6-15 16,-3 5-11-16,-23 8 14 16,-10 1 5-16,-9 8-53 15,-10 3-38-15,-6 10-60 16,-3 3-15-16,-6 14-3 16,3 7 4-16,1 11 11 15,6 0-1-15,10-4-12 16,1-5-6-16,19-10-9 15,5-9-2-15,19-5 1 16,10-9 0-16,17-7 3 16,0-6 2-16,10-15 1 0,9-4 1 15,-2-23-3 1,14-5-4-16,1-20-1 0,-2-4 0 16,0-3-1-16,-7-1-2 15,-10 2 13-15,-12-3 2 16,-9-2 29-16,-4 0 18 15,-4 7 5-15,0 5 1 16,-9 20-24-16,-4 9-11 16,-9 20-6-16,-4 9 0 0,-3 15-3 15,-2 10-5 1,-4 12-10-16,-1 12-3 0,-1 24-4 16,4 12-1-16,-2 5-1 15,2 5-1-15,4-7 0 16,1 2-1-16,6 6-3 15,3-1 1-15,3-9 0 16,-3-11-2-16,2-18-13 16,-2-6-57-16,0-3 15 15,9-2 10-15,-2 0 127 16,4-1-38-16</inkml:trace>
  <inkml:trace contextRef="#ctx0" brushRef="#br0" timeOffset="78502.23">15665 10709 1584 0,'-23'-21'555'0,"-25"-19"-550"15,2 0 76-15,-2-3-69 16,3 0-5-16,6 2-3 16,-5-2 0-16,-12-5-1 15,-3 1-1-15,-4 1 0 16,10 5 0-16,15 8-1 15,14 3 0-15,20 7-2 16,15-2-2-16,44 3-3 16,25 2-2-16,48-6 0 0,33 2 1 15,41-6 2-15,33 2 2 16,26-6 0-16,19-1 6 16,27 0 32-16,-12-3 19 15,39 10 40-15,11 2 12 16,18 10-16-16,14 10-17 15,-21 8-38-15,5 9-13 0,-21 2-12 16,-10 0-2 0,-14 4 3-16,-41-1 4 0,-35 4 8 15,-26-3 6-15,-44-5 4 16,-24-5-5-16,-47-2-10 16,-18 1-5-16,-46-6-2 15,-23-1 1-15,-42-12-5 16,-37 1-1-16,-48-6-9 15,-31 2-2-15,-58-5 0 16,-26-3 0-16,-48 4 3 16,-16-1-1-16,-36 8 2 15,-7-1 0-15,-22 5 0 16,-8-1-1-16,-4 4 1 16,-12 1 0-16,-9 2 1 15,15 1 0-15,9-1 1 16,6-2 0-16,38-7 1 15,-10 2 0-15,36-1-1 16,37 1 1-16,43 3 2 0,35-2 1 16,55 0-1-16,27 1 0 15,48 0-3-15,26 3-3 16,45 1-5-16,26 1 0 16,46-2 1-16,30-1 4 15,46-1 2-15,25 0 0 16,43 3 2-16,20 1 0 15,46 6 8-15,23 4 1 0,24 7-1 16,16 5 0-16,13 7-6 16,-2 3-2-16,6 4 1 15,-6 5 0-15,-22 3 5 16,10 0 2-16,-16 5 4 16,-14-1 1-16,-19 0-5 15,-40 4-1-15,-47-2-1 16,-28-2-2-16,-51 2 2 15,-31-11 2-15,-53-11-1 16,-22-4 0-16,-46-7 1 16,-23-4 1-16,-42-5-1 15,-32-1 0-15,-54-15-7 16,-32 0-2-16,-54-7-1 16,-29 2-1-16,-40-5 0 15,-1-3-1-15,-36-2 1 16,-19-2-2-16,-18 4 1 15,-8 1 0-15,-3 7 1 0,20 3 1 16,9 7 0-16,1 5 1 16,33 6 0-16,7 1 0 15,42 7-1-15,15 0 0 16,50 7 0-16,26-3 1 16,49-3 0-16,34 1 0 15,46-6-2-15,29 0-4 16,46 0-5-16,25 1-2 15,51 7 4-15,32-6 4 0,57-1 4 16,32-8 0-16,48-6 0 16,21 9 0-16,40 2-1 15,16 4 1-15,27 6 0 16,9-3 0-16,15-1 5 16,2-2-1-16,-2 14 2 15,9 4-1-15,-14 6-4 16,-15 6 1-16,-16-10 2 15,-27-6 0-15,-35-4 3 16,-19-3 1-16,-47-5-1 16,-20-5 1-16,-52-3 0 15,-23-4-1-15,-51-2 2 16,-24-2 4-16,-42-8 2 16,-23-4-3-16,-51-7-6 15,-26-5-6-15,-56-6-7 16,-37-3-1-16,-56 0-1 0,-24-1 2 15,-48 3 0-15,-27 3 2 16,-23 3 3-16,-4-1 7 16,1 10 1-16,6 0 65 15,16 0-465-15,-6 0 310 16</inkml:trace>
  <inkml:trace contextRef="#ctx0" brushRef="#br0" timeOffset="79588.24">15885 11015 899 0,'100'-42'531'16,"-70"24"11"-16,6-9-348 15,-2 1-4-15,-10-5-52 16,-4 7-12-16,-20-10-60 15,-9 1-14-15,-17 6-13 16,-13 1-3-16,-14 22-20 16,-6 8-4-16,-15 21 1 15,-12-2 2-15,-2 13-2 16,3 7-2-16,20 2-6 16,16 4-4-16,28-1-4 0,19 0-2 15,22-5-1-15,12 1 1 16,15 5 1-16,2-5 2 15,10 9 1-15,-1 0 1 16,-6-1 0-16,-18 6 1 16,-17 0 11-16,-17-3 5 0,-22 2 10 15,-7-12 4-15,-27-14-6 16,1-6-5-16,-10-22-9 16,3-3-6-16,11-19-14 15,6-11-7-15,12-14-9 16,10-4-1-16,19 4 0 15,4 5-1-15,19 12-3 16,9 5 1-16,13 4 6 16,14 5 5-16,21 3 10 15,8-3 3-15,18-1 2 16,5-7-3-16,1-4 15 16,1-2 13-16,-13-1 22 15,-9 5 13-15,-26 0 8 16,-14 8 2-16,-32 2 25 15,-8 0 6-15,-29 5-5 16,-10-4-9-16,-17 1-32 16,-13 3-10-16,-4-2-9 0,-4 11-3 15,12 13-15-15,12 3-6 16,18 11-8-16,11-4-1 16,17 4-4-16,4-3-1 15,14 2 6-15,6 4-10 16,7-12-27-16,2 3-14 15,10-4 177-15,2-4-361 16,-4 2 221-16</inkml:trace>
  <inkml:trace contextRef="#ctx0" brushRef="#br0" timeOffset="80731.64">16562 11148 1181 0,'-3'-2'526'16,"3"3"-235"-16,1 18-131 16,-2 3-28-16,-1 11-25 15,0 4-17-15,-3-1-5 16,-1 1-3-16,1-3-9 16,-1-4-10-16,2-11-29 15,0-5-8-15,4-9-1 16,0-5 11-16,4-9 6 15,2-6 0-15,3-13-13 16,3-6-16-16,4-8-10 16,5 1-2-16,10 0-5 0,5 0-22 15,17 5-44-15,-2 1-18 16,5 6-70-16,3 2-9 16,-6 7-13-16,-2 1-6 15,4 12 64-15,-6 6 28 16,-4 8 51-16,-5 6 27 15,-14 8 63-15,-8 4 35 16,-17 7 68-16,-5 5 17 16,-13 5-11-16,-4 4-17 0,-10 2-37 15,0 1-9-15,-4-3-21 16,3-3-8-16,11-7-7 16,1-4-3-16,9-2-18 15,3-2-6-15,5-8-9 16,0-7-7-16,7-6 1 15,4-5-2-15,6-9-3 16,7-5-1-16,5-16-1 16,3-10-1-16,9-6-1 15,3-6-2-15,2-1-2 16,0 5-2-16,-3 7 0 16,1 4-2-16,0 8-2 15,4 1 0-15,-4 7-14 16,2 0-12-16,-3 3-24 15,1-1-6-15,-2 2 9 0,-1 6 12 16,-8 5 26-16,-8 5 8 16,-8 8 5-16,-14 3 3 15,-15 14 28-15,-13 3 10 16,-17 13 25-16,-3 6 5 16,-4 10-11-16,3 7 0 15,14 3-14-15,6-3-7 16,19-12-15-16,8-13-11 0,10-15-9 15,8-10-2-15,8-15-1 16,1-7-1-16,7-17-1 16,1-6-14-16,3-9-47 15,2-1-33-15,-3-1-76 16,-4 1-18-16,-10 3 30 16,-4 5 33-16,-16 2 76 15,-5 1 33-15,-10 1 13 16,-6-5 12-16,6 12 22 15,4 1 1-15,8 10 22 16,2 6-16-16,6 0-13 16,5 4 5-16,0-2-9 15,7 7 4-15,2 0-5 16,0 9-5-16,2 8-8 16,0 1-2-16,-7 10-2 15,-7-5-1-15,3 13-1 16,-2-1-4-16,-4 2 19 0,8 0 24 15,-6-11 40-15,2-7 23 16,4-10 26-16,4-12-5 16,7-14 1-16,4-8-9 15,10-18-34-15,4-4-17 16,6-9-37-16,1-4-10 16,-2 6-12-16,8 5-1 15,8 2-4-15,7 5 0 16,27-2 0-16,3-4 3 0,4 7-20 15,0 2-41-15,-10 11-19 16,-3 5 1-16,-2 13 176 16,0 7-72-16</inkml:trace>
  <inkml:trace contextRef="#ctx0" brushRef="#br0" timeOffset="84602.84">20123 10930 472 0,'-30'-7'370'16,"5"6"47"-16,-1-4-104 15,3 2-23-15,9 0-60 16,1 2-7-16,1 1-56 15,-1 7-30-15,-3 20-32 16,1 8-40-16,-2 35-24 0,-2 10-6 16,-5 13-9-1,0-1-1-15,1-10 0 0,4-4 3 16,8-11 1-16,2-5 0 16,9-16-1-16,2-7-2 15,5-19-3-15,2-5 0 16,12-5 3-16,1-8 3 15,11 1 5-15,6-3-1 16,17-3-2-16,3-1-5 16,8 1-9-16,-7-5-2 15,-5 0-7-15,-2 1-1 0,-7-8-2 16,1 2 1-16,-7-7 5 16,-2 2-13-16,-1-3-49 15,-4-1-37-15,-7 2-77 16,-6-4-33-16,-13 2-20 15,-7 2-10-15,-21-1-13 16,-9 2 17-16,-11 3-13 16,-5 2 140-16</inkml:trace>
  <inkml:trace contextRef="#ctx0" brushRef="#br0" timeOffset="84793.78">20069 11372 347 0,'-59'-22'291'0,"1"-3"81"16,6 2-69-16,15 3-98 15,5 6-45-15,13 4-47 16,4 1-4-16,13 4-9 16,4-7-4-16,14-5-21 0,7 2-20 15,13 1-20-15,10 6-10 16,24 4-15-16,3-4-16 16,13-4-80-16,-2-5 536 15,-8-8-366-15</inkml:trace>
  <inkml:trace contextRef="#ctx0" brushRef="#br0" timeOffset="84994.03">20119 10889 1085 0,'-14'-19'469'16,"3"5"-241"-16,11 2-151 15,15 6-50-15,7-1-26 16,4-1 0-16,16 8-10 16,-5-1-30-16,9 5-51 15,9 6 55-15</inkml:trace>
  <inkml:trace contextRef="#ctx0" brushRef="#br0" timeOffset="86149.94">20887 11315 745 0,'-4'40'406'16,"-4"2"-83"-16,-3-5-43 15,-2-3-75-15,-2 1-28 16,3-5-25-16,2-2-23 16,4-6-13-16,3-9-15 15,4-10-13-15,3-3 3 16,3-12-10-16,2-4 4 15,6-12-20-15,0-11-11 0,8-10-20 16,2-5-7 0,5 0-14-16,10 0-4 0,0 7-6 15,1 5-1-15,-5 3 2 16,1 9-4-16,-4-1-30 16,2 2-23-16,6 10-36 15,-5 2-57-15,1 15-89 16,-1 4-15-16,-5 13-21 15,-5 7 58-15,-10 9 117 16,-6 9 36-16,-10 7 69 16,-3-1 16-16,-6 3 24 15,-7-2 22-15,0 1 21 16,-6 2 7-16,2 1 6 16,2-6 5-16,1-7-28 15,7-5 3-15,6-16 14 16,3-8-1-16,6-12 26 0,4-16-3 15,4-13-31-15,6-8-20 16,8-14-33-16,2 1-14 16,12 0-12-16,3 1-4 15,3 8-4-15,7 5-3 16,-7 6 0-16,-1 3-4 16,1 8-17-16,-6-1-10 15,3 10-35-15,-3 5-18 0,-5 8-9 16,0 3 9-16,-11 4 36 15,-6 2 22-15,-13 7 25 16,-9-2 3-16,-10 9 12 16,-3 1 7-16,-7 5 12 15,-2 3 6-15,4 3-1 16,-2 4-2-16,0 0-5 16,4 2 3-16,4-3-11 15,4-6 7-15,11-8 7 16,4-4-1-16,9-11 22 15,1-5-5-15,6-4-6 16,-2-4-5-16,5-4-15 16,2-2-6-16,7-3-9 15,-2-4-4-15,-2-2-2 16,-1-3 0-16,-8-2-2 16,-6-1-4-16,-5-1-13 0,-4-2-11 15,-11-10-22 1,9 4-4-16,4-4-12 0,0 2-8 15,13 9-15-15,-4 0-13 16,-4 3-34-16,0 4-8 16,1 8-18-16,-6 2-16 15,3 10 15-15,-1 4 24 16,1 12 52-16,3 1 35 16,-6 9 38-16,-2 6 4 0,-7 0 42 15,3 3 26-15,-3-1 49 16,1-2 25-16,-2-5 3 15,-2 0-8-15,5-3-8 16,-6-7-10-16,3-7-13 16,2-5-1-16,2-10-2 15,11-4-2-15,8-12 1 16,-1-7 4-16,11-8-2 16,-1-2-6-16,5-3-22 15,7 2-17-15,2 3-30 16,9 3-9-16,-2 6-8 15,-3 3-2-15,1 4-2 16,-2 3 0-16,-1 4-1 16,4 5-1-16,-2 8-11 15,-3 4-9-15,10 12-27 16,-3 3-22-16,2 10-9 16,-3 3 6-16,9 14 45 0</inkml:trace>
  <inkml:trace contextRef="#ctx0" brushRef="#br0" timeOffset="90390.35">15564 7206 1404 0,'-13'-18'605'16,"4"0"-374"-16,1 18-30 16,-2 10-31-16,-7 20-67 15,-3 10-32-15,-10 12-9 16,3 13 0-16,0 9-22 15,4 10-10-15,0 21-17 16,0 3-5-16,-3 17-2 16,-2 2 9-16,9-3-16 15,2-8-19-15,12-18-58 16,5-15 270-16,14-28-162 16</inkml:trace>
  <inkml:trace contextRef="#ctx0" brushRef="#br0" timeOffset="90771.21">15579 7301 818 0,'2'-21'388'16,"3"19"-152"-16,0 3-27 15,1 6-32-15,2 9-27 16,4 13-34-16,2 10 0 0,5 22-16 15,1 17-20-15,5 23-27 16,3 13-16-16,5 8-26 16,2-3-3-16,5-13-11 15,-2-12 6-15,-3-22 24 16,-3-21 11-16,-2-28 49 16,-3-18 12-16,-3-25 13 15,-2-9 3-15,-3-20-24 16,-3-11-15-16,-1-28-29 15,-3-14-13-15,-4-16-17 16,2-2-5-16,0 12-6 16,5 11 9-16,6 28-33 15,2 8-37-15,-4 15-51 16,-1 12-7-16,-4 14 40 16,4 19 41-16</inkml:trace>
  <inkml:trace contextRef="#ctx0" brushRef="#br0" timeOffset="91105.93">16459 8065 1006 0,'-9'36'473'16,"5"-1"-208"-16,-1-11-37 0,4-4-91 15,1-6-26-15,3-6-13 16,4-2-1-16,7-6-5 15,5-5 19-15,4-10 0 16,1-5-7-16,-1-10-6 16,1-1-24-16,-4-9-27 15,1-4-16-15,-3-1-16 16,-3-3-3-16,-7 4-4 16,-7-2 1-16,-11 10-1 15,-8 1 1-15,-11 6-3 16,-5 8-1-16,-4 5-5 15,1 11-7-15,4 12-30 16,4 5-21-16,10 13-29 16,6-2-17-16,9 1 68 15</inkml:trace>
  <inkml:trace contextRef="#ctx0" brushRef="#br0" timeOffset="91405.55">17003 7370 1286 0,'-7'-48'624'16,"-2"19"-238"-16,0 8-103 0,-2 6-107 15,-1 13-45-15,3 9-47 16,0 14-19-16,-1 28-34 15,0 7-9-15,2 20-8 16,2 7-2-16,3-3-7 16,3 1-1-16,0-9 49 15,2 1-78-15,3-7 13 16,2-12-45-16,2-17-135 16,-5-15 460-16,4-16-247 15</inkml:trace>
  <inkml:trace contextRef="#ctx0" brushRef="#br0" timeOffset="91578.83">16760 7707 1428 0,'6'-13'657'0,"13"3"-307"16,12-1-158-16,7 0-43 16,11-6-73-16,4-3-18 15,7-8-23-15,2-2-21 16,12-4-38-16,0 0 0 15,9 1-146-15,4 10 115 16</inkml:trace>
  <inkml:trace contextRef="#ctx0" brushRef="#br0" timeOffset="91927.94">18476 7041 1061 0,'-15'-93'554'15,"-4"4"-205"-15,0 13-79 16,-1 7-47-16,-3 26-63 16,0 9-11-16,-6 16-34 15,1 8-12-15,-6 15-31 16,-7 11-15-16,-7 21-22 15,-8 13-10-15,-4 28-11 16,-1 15-6-16,10 22-6 16,6 10 0-16,15-1 0 0,8-1 4 15,13-27-12-15,9-11-30 16,8-24-55-16,5-12-22 16,1-14-62-16,-1-7-28 15,-10-7-55-15,-5-3-67 16,-9 4 207-16</inkml:trace>
  <inkml:trace contextRef="#ctx0" brushRef="#br0" timeOffset="92341.89">17804 7803 423 0,'-13'-17'289'16,"0"-17"49"-16,4-5-56 0,5-7-57 15,3 4-25-15,9 12-64 16,14 4-33-16,11 14-38 16,6 1-11-16,14 2-4 15,1 0 5-15,13-2-9 16,9 0-3-16,6-1-14 15,-4 1-8-15,-3 4 5 16,-3-1 5-16,-5 7 12 16,0 1 8-16,-16 3-1 15,-13 5 2-15,-28 4 13 16,-7 7 7-16,-23 6 9 16,-8 5-3-16,-8 12-20 15,-10 7-11-15,5 5-14 16,2-4-2-16,11 1-4 15,8-12-1-15,12-6-3 16,8-6-1-16,11-14 0 16,5-3-2-16,7-12 10 0,1-6 1 15,-2-11-3-15,0-2 1 16,-1-7-14-16,-2-8-4 16,-1-4-4-16,1-8-2 15,-8-7 0-15,-1 6 2 16,-8 1-23-16,-1-1-14 15,-1 9-48-15,-3-6-24 16,8 3 298-16,1 5-172 16</inkml:trace>
  <inkml:trace contextRef="#ctx0" brushRef="#br0" timeOffset="92707.05">18794 7618 713 0,'-9'45'399'0,"10"6"-86"16,2-1-26-16,-3-10-76 15,1-3-55-15,6-8-37 16,1-9-6-16,9-14-2 16,5-2 4-16,-2-18-13 15,5-4-6-15,1-15-16 16,3-8-7-16,9-1-7 15,1-4 0-15,11 1 0 16,0 1-4-16,-8 7-10 0,-1 6-9 16,-10 17-18-16,-5 8-7 15,-8 13-7-15,-7 9-1 16,-9 16 0-16,-3 3-2 16,-4 12-1-16,-5-1-1 15,-4-5 4-15,9-1 3 16,-3-5 7-16,9-1-86 15,6-8-58-15,-1-7 301 0,18-8-190 16</inkml:trace>
  <inkml:trace contextRef="#ctx0" brushRef="#br0" timeOffset="93081.26">19462 7586 698 0,'-6'35'371'0,"0"12"-115"16,-4 2-16-16,1 2-45 15,-1 0-29-15,2-10-5 16,6-6-23-16,3-15-25 16,1-7-40-16,7-11 8 15,2-13-2-15,4-14-6 0,6-7 32 16,5-12-24-16,4 4-7 15,6 3 0-15,6 1-3 16,-9 8 3-16,3 5 3 16,-6 10-16-16,-6 4-8 15,5 15-25-15,-7 4-10 16,-4 9-8-16,-2 5-2 16,-6 5-1-16,-5 5-2 15,-2-10 9-15,6 3-42 16,4-8 7-16,5 2-15 0,7-4 105 15,0-4 137-15,7-1-135 16</inkml:trace>
  <inkml:trace contextRef="#ctx0" brushRef="#br0" timeOffset="93515.41">20510 7544 957 0,'22'-50'521'16,"-11"3"-176"-16,-24 8-50 15,-5 9-57-15,-15 27-99 16,-3 18-16-16,-7 23-70 16,-6 12-10-16,-4 13-9 15,7 1-11-15,6 0-14 16,12 2-3-16,17-12-2 16,-2-13-1-16,12-7 0 15,-1-12-2-15,6-14-1 16,6-12 1-16,13-21 8 0,7-11 5 15,9-16 21-15,5 0 15 16,4-18 38-16,1-11 14 16,9-16 11-16,-3-15-7 15,-3-14-24-15,-7 0-12 16,-16 10-15-16,-4 7-6 16,-16 25-9-16,-2 17-6 0,-8 30-13 15,-3 27-6-15,-11 43-14 16,2 19-1-16,2 40-3 15,-5 13 0-15,0 29 3 16,-2 6 0-16,-13-3-17 16,3-4-16-16,4-22-45 15,3-9-14-15,9-12 155 16,4-4 76-16,3-14-67 16</inkml:trace>
  <inkml:trace contextRef="#ctx0" brushRef="#br0" timeOffset="97787.26">16517 7634 641 0,'-5'-1'316'16,"3"-1"-102"-16,0 2-16 15,1 0-21-15,0 0-13 16,0 0-25-16,0 0-14 15,-1 0-26-15,-2 7-8 16,2 12-15-16,-41 33-8 0,25-25-29 16,1 0-7-16,3 2-9 15,4 1-5-15,2-2 2 16,-1-4 2-16,7 0 12 16,-4-4 5-16,5 3 1 15,1 2-2-15,-4-3-10 16,4 3-4-16,-2-5-6 15,7 1 0-15,3 1-1 16,2-4-2-16,10 3-3 16,-7-6-2-16,1-2-6 15,3 0 0-15,-3-9 4 16,1 0-5-16,-2-7-29 16,1-2-22-16,-1-3 115 15,1-3-67-15</inkml:trace>
  <inkml:trace contextRef="#ctx0" brushRef="#br0" timeOffset="129782.27">17795 10036 148 0,'-68'-25'107'0,"-13"9"62"0,-11 1-4 16,-9 4 41-16,-8-1-8 15,-11 3-43-15,-4 1-21 16,-9 1-37-16,-5 1-19 16,-15 2-31-16,-1-2-13 15,-8 2-24-15,-10 4-5 0,6-2-3 16,-5-1-1-16,4 3 1 16,19-5 1-16,10 0-1 15,17 0 0-15,34 2-1 16,15 3-1-16,44-2-1 15,26 7-2-15,41-2 1 16,27-3-1-16,50-1 3 16,17-6 8-16,51-6 18 15,17 2 23-15,40-5 18 16,16 1 13-16,9 0 2 16,12 6-9-16,-15 7 5 15,-7 2-5-15,-29 15-4 16,-35-1-6-16,-49 9-18 15,-36 0-11-15,-62-2-24 16,-31-4 24-16,-63-5 17 16,-32 1 3-16,-54-6 12 15,-31 1-33-15,-34-4-61 16,-23 0-41-16,-13 1-94 0,-4 0 546 16,-6 4-319-16</inkml:trace>
  <inkml:trace contextRef="#ctx0" brushRef="#br0" timeOffset="132679.79">11627 14895 1180 0,'-1'23'439'0,"8"-13"-296"15,3-7 14-15,2-24 20 16,-1-16-9-16,1-25-55 16,-1-15-5-16,-1-26-18 15,0-14 0-15,-4-28-3 16,-2-16-7-16,-4-30-18 16,-8-13-13-16,-6-22-18 15,-5-1-2-15,5 7-5 16,5 12-3-16,6 38-6 15,5 19-5-15,5 37-4 16,-5 12 1-16,1 22 2 16,-2 9-1-16,-5 19-2 15,3 11 0-15,-4 16-3 0,4 10-3 16,2 15-3-16,3 7 0 16,2 26-28-16,2 13-18 15,-4 17-81-15,1 6-62 16,0 1 120-16</inkml:trace>
  <inkml:trace contextRef="#ctx0" brushRef="#br0" timeOffset="133021.76">11285 13234 1168 0,'-12'-46'525'0,"10"-24"-232"15,3-21-68-15,13-28-83 16,3-16-34-16,9-18-54 16,3-6-5-16,16 6 13 15,5-1 9-15,3 19 13 16,4 11 9-16,-10 29-5 16,-2 13-8-16,-5 35-21 15,-2 20-12-15,5 31-12 16,3 19-2-16,7 26-4 15,1 14 0-15,-2 26-10 16,1 12-6-16,-19-3-3 0,3-1-2 16,-5-15-3-16,-6-7-10 15,5-5-51-15,-7-8-31 16,-6-1 12-16,-2 0-292 16,-11 4 275-16</inkml:trace>
  <inkml:trace contextRef="#ctx0" brushRef="#br0" timeOffset="133667.26">10352 14961 1168 0,'-13'11'500'0,"-12"2"-263"16,-3 8-27-16,-11 20-76 16,-7 2-29-16,-5 20-57 15,-5 6 2-15,-5-1 4 16,12 5 5-16,17-15 5 16,15-11-2-16,28-17-20 15,12-12-13-15,18-6-19 16,6-4-1-16,2 6-1 15,3 7 9-15,-14-2 27 16,-5 6 8-16,-14-1 14 16,-9-1-3-16,-11 15-21 15,-8 4-7-15,-8 3-15 16,-10 0 0-16,0-13-20 16,-2-5-27-16,-15-13-53 15,-3-10-12-15,-4-17 46 16</inkml:trace>
  <inkml:trace contextRef="#ctx0" brushRef="#br0" timeOffset="133904.88">10483 14441 1045 0,'50'-18'517'15,"-16"26"-170"-15,-7 21-19 0,-15 41-136 16,-8 22-32-16,-12 43-87 15,-12 18-9-15,2 18-2 16,-6 11-5-16,5-10-1 16,15-7-10-16,10-31-21 15,3-25-9-15,17-32-2 16,7-14-21-16,-10-24-36 16,9-7-43-16,-10-23 43 15</inkml:trace>
  <inkml:trace contextRef="#ctx0" brushRef="#br0" timeOffset="134355.88">10486 15457 731 0,'-13'1'388'0,"0"-8"-111"0,9-4-40 15,8-4-137-15,4-2-38 16,21-2-55-16,3-4-6 15,15 1-1-15,1-2 1 16,2 2 1-16,4 3 1 16,-7 5 3-16,-1 8 0 15,-8 17 28-15,-5 11 26 16,-12 18 34-16,-7 10 8 16,-14 9-12-16,-8 4-19 15,-7 4-26-15,-2 1-5 0,-2-7-2 16,2-5 2-16,3-19 10 15,7-10 2-15,7-25 3 16,3-11 6-16,6-25 1 16,2-11 1-16,4-21 1 15,1-1-5-15,5-1 0 16,-1 2-1-16,3 20-1 16,-2 8-3-16,-8 26-8 15,-8 13-3-15,-9 24-11 16,-7 10-5-16,0 15-14 15,0 2-2-15,3-3-12 16,7 0-20-16,1-14 20 16,10-5 196-16,16-10-147 15</inkml:trace>
  <inkml:trace contextRef="#ctx0" brushRef="#br0" timeOffset="134548.93">11311 15009 911 0,'-3'-24'570'0,"1"7"32"16,-2 20-379-16,0 15-60 15,-3 20-83-15,-2 10-42 16,-4 21-27-16,0 6-3 0,4 4 0 16,1 1 12-16,8-10-32 15,2-12-16-15,7-7 18 16</inkml:trace>
  <inkml:trace contextRef="#ctx0" brushRef="#br0" timeOffset="134819.21">11221 15652 1020 0,'6'-34'506'16,"6"-5"-206"-16,6-8-120 15,0-2-47-15,3 6-43 16,1 5 1-16,1 14 12 16,-1 10 0-16,-4 20 11 15,-1 14 2-15,-13 25-1 0,-4 11-8 16,-13 15-38-16,-6 5-21 16,-3-1-33-1,2-7-5-15,9-16 6 0,6-16-5 16,13-25 71-16,6-12 160 15,8-18-168-15</inkml:trace>
  <inkml:trace contextRef="#ctx0" brushRef="#br0" timeOffset="140921.07">12105 15853 1343 0,'-71'20'622'0,"3"-8"-307"16,-1-10-57-16,7-11-183 15,0-8-30-15,3-5-35 16,-4 1-2-16,-6 5-1 16,-7 4 11-16,-9 9 17 15,-3-4 9-15,-6-2 6 16,37 6-6-1,0 0-17-15,-43-4-8 0,-9 6-9 16,19 3-3-16,25 7-3 16,11-1 6-16,20 2 13 0,16-3 1 15,18-8-5-15,9-5-8 16,33-16-13-16,9-9-4 16,39-9 3-16,11-5 0 15,13 4 1-15,4 6 1 16,2 8 0-16,-2 3 1 15,-9 6 6-15,-4 4 7 16,-21 4 5-16,0 5 1 16,-19-1-4-16,-9 3-5 0,-31 4 10 15,-21 6 5-15,-43 14 5 16,-25 10 2-16,-37 8-9 16,-18 15-1-16,-37 14-1 15,-5 3 0-15,-27 15-3 16,-7-8-5-16,-2-3-8 15,-8 1 0-15,19-6-3 16,5-2 0-16,15-9 0 16,23-14-2-16,34-15 3 15,22-14-2-15,46-20-2 16,12-12-5-16,26-28-5 16,20-10-2-16,28-10 5 15,16-4 2-15,26 1 5 16,13-2 0-16,23-10 1 15,4-4-1-15,15-4 1 16,-4 6 1-16,-7 7 1 16,-7 6 0-16,-23 13 1 0,-16 4-1 15,-32 20-4-15,-23 8 15 16,-41 21 28-16,-23 8 5 16,-46 13 13-16,-11 11-16 15,-28 12-25-15,-12 4-4 16,7-1-7-16,-3-7-1 15,28-8-4-15,16-2-1 0,34-16-1 16,20-7-3-16,46-24-4 16,23-8-2-16,39-17 1 15,15-6 2-15,34-19 4 16,7-9 0-16,9-3 1 16,4 9 1-16,-25 15 0 15,-19 12 1-15,-35 19 1 16,-33 1 8-16,-44 17 8 15,-17 9 2-15,-45 12 4 16,-11 3-8-16,-14 11-7 16,-2-1-3-16,22 1-2 15,7-1-3-15,20-16-26 16,13-10-36-16,26-29-95 16,23-15 4-16,41-27-95 15,19-16-91-15,24-27 249 16</inkml:trace>
  <inkml:trace contextRef="#ctx0" brushRef="#br0" timeOffset="144277.15">10683 15377 2939 0,'-1'-11'-4'0,"0"0"2"0,13-35 1 0,47 21 4 15,-8 4 6-15,35-22 6 16,19 7 3-16,9 2 3 0,2 3 1 16,-25 23 2-16,-53 5 0 15,0 0 2-15,17 8 1 16,-23 14-5-16,-28 10 0 15,-27 14-3-15,-25 7 1 16,-29 13-1-16,-16 5-2 16,-14 3-6-16,-4 1-2 0,6-5-5 15,10-5 1-15,19-13-5 16,8-8-2-16,29-16-4 16,20-12 0-16,27-18-1 15,19-12 0-15,28-14 1 16,13-7-1-16,21-8 4 15,10-5 3-15,14-4 1 16,-4-2 0-16,-6 5 2 16,-5 3 0-16,-24 9 4 15,-13 7 3-15,-28 10 3 16,-15 10 2-16,-44 15 1 16,-14 10 3-16,-26 14-3 15,-17 4 5-15,-21 11-9 16,-9-2-3-16,-5 3-4 15,2-1-2-15,17-7-2 16,12-2-1-16,27-16-4 0,13-9-7 16,40-26 3-16,19-9 1 15,40-23-1-15,16-13 2 16,27-13-1-16,12-7 2 16,6-8 5-16,7 1 2 15,-13 9 1-15,-12 7 4 16,-31 16 4-16,-17 8 2 15,-43 14 1-15,-18 7-2 0,-35 18-1 16,-12 8 0 0,-11 7 0-16,-2 3-3 0,5 0-8 15,9 0-5-15,27-7-2 16,15-8 0-16,34-12-1 16,15-7 0-16,33-14 0 15,11-4 0-15,14-11 5 16,1-4 0-16,-7 3 3 15,-4 1 1-15,-26 8 7 16,-12 3-3-16,-32 11 4 16,-15 0 0-16,-23 7-2 15,-9 6-1-15,-4 0-5 16,3 3 4-16,12-8-14 16,7-2 6-16,21-9-9 15,13-5 0-15,22-5 2 16,8-6-1-16,8-1 6 15,0 1-4-15,-8 3 11 16,-5 4 0-16,-21 8 7 16,-7 6-1-16,-17 7 1 0,-10 3 5 15,-6-1-9-15,5-3-1 16,9-8-5-16,9-4-3 16,26-8-4-16,12-7 1 15,17-8 0-15,9-2-4 16,6 1 7-16,-5 3 1 15,-11 8 7-15,-11 9 2 16,-30 11 1-16,-14 10 1 0,-27 11 0 16,-15 5 1-16,-14 6-1 15,-2-1 2-15,5-3-11 16,6-6-3-16,20-9-1 16,15-9-2-16,30-13-2 15,14-5 1-15,17-7 1 16,2-3-2-16,-1 2 7 15,-4 3 3-15,-20 7 4 16,-14 7 0-16,-32 7 3 16,-14 6 0-16,-20 4-1 15,-7 3-1-15,0-5-3 16,4-2-3-16,13-8-4 16,13-5-2-16,25-12-1 15,15-5 0-15,20-6 0 16,6-4 1-16,3 5 3 15,-7 0 3-15,-17 11 5 16,-11 8 2-16,-26 9 1 0,-12 8 0 16,-19 9 1-16,-3 5 3 15,0 2-6-15,5 0 1 16,16-5-9-16,6-9-2 16,32-1-2-16,14-5 0 15,16-2-1-15,3 0-2 16,4 0 5-16,-4 7-1 0,-16 11 7 15,-6 11 3-15,-29 17 2 16,-14 6 0-16,-26 14 3 16,-8 4-1-16,-4 5 0 15,3 3-4-15,13-4-4 16,11-4 2-16,24-8-4 16,18-5 0-16,26-8-4 15,9-2-1-15,15-1 2 16,4 1 3-16,-1 1 3 15,-3 4 0-15,-12 7 7 16,-9 2-1-16,-11 8 2 16,-4 3 1-16,-9 4-2 15,0 0-2-15,-1-1-3 16,3 0-1-16,4-2-3 16,2 0 0-16,5-4 0 15,0 4-1-15,-2-1 1 16,-2 2 0-16,0 6 0 0,-4 1 2 15,-2-20-4 1,1 1-3 0,10 32 3-16,7-2 1 0,2 1-2 15,-6 8 1-15,-3 0-2 16,-24-29 1 15,3-21 3-31</inkml:trace>
  <inkml:trace contextRef="#ctx0" brushRef="#br0" timeOffset="146959.93">10715 4392 345 0,'-75'-76'258'0,"59"67"-89"16,2 0-90-16,-7 6 50 15,-5 3-14-15,-3 8-38 16,-3 3-10-16,0 2-14 15,1 3-3-15,6 2-13 16,-3-3-3-16,12 1-8 16,3-2-5-16,7-4-10 15,6 1 0-15,6 4-5 16,1 0-6-16,3 2 0 16,1 5 4-16,-2 3 11 0,-1-1 4 15,-5 2 3-15,-3-1 2 16,-3-5 12-16,-4 0-18 15,-2-10-2-15,0-2 6 16,-1-10-7-16</inkml:trace>
  <inkml:trace contextRef="#ctx0" brushRef="#br0" timeOffset="147231.93">10743 4056 317 0,'0'13'261'0,"-1"11"-73"16,0 9-95-16,-1 10 58 15,-1 4-12-15,-1 5-43 16,0 2-19-16,1 1-24 15,0-1-11-15,1-8-33 16,2-2-45-16,2-12 31 16,4-5-24-16,0-8-21 15</inkml:trace>
  <inkml:trace contextRef="#ctx0" brushRef="#br0" timeOffset="147830.67">10485 4405 535 0,'12'-14'378'0,"7"8"-121"16,2 3-123-16,8-2 74 16,-1-1-22-16,10 3-48 15,1 0-24-15,0 0-34 16,3 3-14-16,0 0-30 15,2 5-13-15,4 1-16 16,-2 0-3-16,-4-1-2 16,-1-1-1-16,-2-3 1 15,-4 0-1-15,-4-3-1 16,-8-2 0-16,-9 0 4 16,-2 2 1-16,-9-4 3 15,-3 2 0-15,-7-2 2 16,-2 1 1-16,-11 2 2 15,-2-4 1-15,-3 4-1 16,-6-3 2-16,1 8 1 16,-2 2 1-16,1 6 6 15,0 1 2-15,6 6-1 16,3 4 1-16,6 2-2 16,6 1-4-16,9-4-1 0,2-2-1 15,10-3-2-15,4-5 2 16,10-7 1-16,0-6 3 15,5-7 4-15,1-1 1 16,-1-3 2-16,-1 0-1 16,-3 4-4-16,-3 3-1 0,-9 7-2 15,0 4 0-15,-6 7-5 16,-6 2-2-16,0 0-1 16,-1 4 5-16,1-4-16 15,1-2-13-15,3-8-63 16,1-3-64-16,6-9 109 15,4-6-74-15,2-11-57 16</inkml:trace>
  <inkml:trace contextRef="#ctx0" brushRef="#br0" timeOffset="148020.97">11431 4023 663 0,'13'-20'469'0,"-7"15"-176"16,-2 7-158-16,-8 17 77 15,-2 6-31-15,-5 12-46 16,0 5-30-16,1 8-56 16,-1 0-7-16,3 3-60 0,3-1-44 15,0-2 13-15,0-2 31 16,0-5-48-16,-3-6-30 16</inkml:trace>
  <inkml:trace contextRef="#ctx0" brushRef="#br0" timeOffset="148668.82">11310 4508 568 0,'-68'-60'350'0,"77"25"-152"15,4 1-108-15,6 3 49 16,1 3-12-16,4 4-44 16,2 6-16-16,0 9-17 15,-1 4-3-15,0 8 2 16,-4 7 2-16,-1 12 5 15,-5 3 6-15,-4 10 7 16,-2-1 5-16,-3 1 0 16,-3-1-4-16,6-3-12 15,-3-3-6-15,-2-11-8 16,3-1-4-16,2-12-8 16,4-3-5-16,1-7-2 15,4-2 0-15,-4-8 0 16,2-1-2-16,0 2-3 15,-3-1 0-15,-4 4-4 0,-5 4 0 16,-4 7-4-16,-1 0-2 16,-3 6-1-16,2-5-2 15,1 0-25-15,1 0-24 16,0 0-68-16,3 1-35 16,20 7-66-16,31-8-14 15,-16-14-20-15,-1-3-3 16,2-2 28-16,-1-1 34 15,-5 1 113-15,-3 2 69 0,-9 5 122 16,-7 3 44-16,-11 5 57 16,-4 0 14-16,-10 4 17 15,-2 0-10-15,0 1-47 16,5 4-33-16,5-4-52 16,4 0-27-16,11 1-37 15,6 3-13-15,5-1-17 16,4 2-3-16,-3 7 4 15,-4 1 2-15,-9 7-2 16,-6 4 0-16,-13 3 0 16,-8 2 2-16,-10 0 1 15,-7-2 1-15,-3-5-19 16,2-8-16-16,4-9-4 16,2-8 162-16,8-5-130 15,4-5 39-15,8-5 41 16</inkml:trace>
  <inkml:trace contextRef="#ctx0" brushRef="#br0" timeOffset="149342.6">12869 4318 799 0,'-11'0'436'0,"-7"3"-201"16,-8 4-126-16,-1 8 45 16,-3 0 3-16,2 7-23 15,3 5-30-15,1 3-29 16,3 2-13-16,0 3-21 16,4-1-8-16,7-2-15 15,2 2-5-15,4-4-9 16,4-4-17-16,8-4-51 15,5-3-33-15,7-7 75 16,2-7-54-16,3-5-40 16</inkml:trace>
  <inkml:trace contextRef="#ctx0" brushRef="#br0" timeOffset="149640.21">13029 4556 581 0,'3'-11'356'15,"-7"7"-135"-15,-7 3-109 16,-4 7 70-16,-1 5-35 16,-5 5 8-16,2 3-26 15,2 2-22-15,4 2-10 16,3-1-20-16,5 0-9 16,10-4-11-16,2-1-8 0,7-7 0 15,1-5 1-15,1-6-1 16,-2-3-1-16,-1-8-1 15,-1-1-2-15,-9-6-5 16,3-3-1-16,-4-1-19 16,0 0-16-16,1 1-29 15,-3 1-10-15,2 3 26 16,3-3-25-16,7 3-20 16</inkml:trace>
  <inkml:trace contextRef="#ctx0" brushRef="#br0" timeOffset="150352.85">13299 4406 436 0,'9'-6'317'15,"-5"3"-86"-15,-4 1-104 16,-5 7 91-16,-5 0-60 15,-6 6 4-15,-4 0 1 16,-3 6-45-16,0 3-18 16,-4 4-27-16,2 3-10 15,3 1-21-15,2 3-8 16,7-2-13-16,2 2-5 0,8-4-4 16,3-3-1-16,6-6 0 15,5-5-1-15,5-10-1 16,4-4 2-16,5-12 0 15,4-6-2-15,4-9 13 16,2-6 6-16,3-6 17 16,0-4 3-16,-6-6 2 15,1 1 1-15,-8-2 7 16,-4-1 5-16,-4 5-13 16,-6 1-5-16,-8 7-14 15,-6 5-4-15,1 11-3 16,-3 5-2-16,-8 14-8 15,4 9-3-15,-12 13-2 16,1 8-3-16,4 10-5 16,1 6-2-16,0 5-1 15,4 1-1-15,11 3 0 16,0-5 0-16,16-5 0 0,2-4 1 16,6-10 2-16,3-7 0 15,4-9 2-15,1-8 1 16,-1-8 2-16,-2-5 2 15,-6-8 1-15,-2-2 2 16,-7-3 5-16,-3 6 4 16,-11 0 8-16,-5 5 2 0,-9 8 5 15,-3 4 1-15,-3 11 0 16,-1 3-1-16,2 9-5 16,1-1-7-16,5 2-10 15,5 0-2-15,9-2-4 16,5-4-2-16,14-4-18 15,7-6-3-15,9-8 116 16,8-2-90-16,21-6 39 16,7-5 38-16</inkml:trace>
  <inkml:trace contextRef="#ctx0" brushRef="#br0" timeOffset="151532.92">16716 4615 372 0,'3'-5'311'16,"-5"3"-69"-16,-7 2-106 15,-9 7 68-15,-5 6-7 16,-8 8-22-16,-4 5-23 0,-8 8-40 15,-3 0-17-15,2 6-29 16,2-2-14-16,0-4-18 16,1-2-13-16,7-8-32 15,4-6-22-15,9-10-60 16,7-2-41-16,4-14 99 16,5-4-79-16,9-9-53 15</inkml:trace>
  <inkml:trace contextRef="#ctx0" brushRef="#br0" timeOffset="151769.45">16345 4696 289 0,'0'1'307'15,"-1"7"-59"-15,-8 6-113 16,-3 4 87-16,-1 8-35 16,0 1-16-16,-2 2-21 15,0-1-15-15,2 0-22 16,2-2-11-16,8-3-22 0,3-2-14 15,8-6-21-15,3-3-6 16,6-2-18-16,6-2-5 16,7-3 1-16,0-2-7 15,5-4-33-15,0-3 243 16,1-4-193-16,3-3 69 16,0-13 60-16</inkml:trace>
  <inkml:trace contextRef="#ctx0" brushRef="#br0" timeOffset="152484.43">17623 4679 412 0,'9'-9'346'0,"-3"-1"-88"15,-7-1-120-15,-5 2 82 16,-8 4-55-16,-7 2 1 16,-5 2-41-16,-4 2-16 15,-4 5-34-15,1 6-11 16,3 9-26-16,-2 3-10 16,4 5-14-16,3 6-5 15,7 0-7-15,6 1-2 16,10-1 0-16,2-3-2 0,7-12 0 15,9-4 2-15,8-11 0 16,4-9 2-16,8-12 1 16,0-6 1-16,8-14 3 15,3-4 7-15,-5-7 14 16,1-3 3-16,-7-4 6 16,1 2 1-16,-9 4 3 15,-4 4 1-15,-8 9 4 16,-5 4-2-16,-8 9-12 15,-3 8-4-15,-7 14-2 16,-8 4-3-16,-6 16-4 16,-4 5 1-16,-7 12-8 15,1 6-5-15,3 7-3 16,1 4-2-16,8-2-2 16,6 0 0-16,12-7 0 0,7-4-2 15,13-8 1-15,5-4 1 16,6-12-4-16,4-3 2 15,6-5-38-15,3-6-11 16,1-5-23-16,0-3 53 16,-1-10-50-16,-1-4-30 15</inkml:trace>
  <inkml:trace contextRef="#ctx0" brushRef="#br0" timeOffset="152925.16">18440 4568 578 0,'-5'-6'396'16,"-4"3"-127"-16,-7 5-131 15,-2 2 62-15,-8 4-28 16,-4 3 0-16,-2 3-45 15,-1-1-12-15,1 3-34 16,-1 1-12-16,8 1-19 16,2 2-8-16,8-2-16 15,8 0-6-15,7 0-11 16,5 0-4-16,6 2-5 0,6-2 0 16,-2 0 0-16,1-1 0 15,1 2 2-15,-12-2 1 16,0 7 0-16,-4-2 2 15,-1 2 2-15,-6 0 1 16,-1-1 0-16,-3-1 1 16,-3-5 0-16,5 3 0 0,-6-11 5 15,2-2-9-15,-3-7-21 16,1-4-14-16,1-4-40 16,1-2 263-16,2-1-183 15,1-1 43-15,4-3 53 16</inkml:trace>
  <inkml:trace contextRef="#ctx0" brushRef="#br0" timeOffset="153502.74">18084 4563 423 0,'-56'-28'314'16,"42"31"-81"-16,-4 5-101 15,-1 5 53-15,-1 6 0 16,-1 1-17-16,2 7-26 16,-1 2-7-16,5 3-35 15,-1 2-17-15,10 4-24 16,-1-2-10-16,6-3-18 0,1-1-10 15,6-6-8 1,2-2-11-16,4-7-29 16,2-4-27-16,0-6-69 0,1-5 98 15,2-2-72-15,-3-8-56 16</inkml:trace>
  <inkml:trace contextRef="#ctx0" brushRef="#br0" timeOffset="153672.91">18005 4671 285 0,'-16'2'299'15,"-3"3"-79"-15,-2 0-132 16,-2 1 73-16,2 0-67 16,0-1-29-16,2-2-43 15,3-3-13-15,6-2-21 16</inkml:trace>
  <inkml:trace contextRef="#ctx0" brushRef="#br0" timeOffset="154175.76">18728 4643 350 0,'12'-1'318'0,"-11"1"-57"16,-7 0-115-16,-11 2 96 15,-3 3-66-15,-10 8 0 16,-3 5-25-16,-4 5-25 15,-2 3-10-15,3 5-43 16,7 2-13-16,8-2-15 16,6-3-7-16,15-2-17 15,4-5-6-15,17-7-10 16,4-1 0-16,9-7-4 16,0-6-10-16,3-4 166 15,2 0-137-15,5-9 65 0,-2-6 60 16</inkml:trace>
  <inkml:trace contextRef="#ctx0" brushRef="#br0" timeOffset="154588.19">18860 4746 595 0,'20'36'422'0,"-25"-9"-145"16,0-2-137-16,1-4 75 16,2-1-3-16,2-9-32 15,0-4-19-15,4-9-45 16,4-6-13-16,4-9-23 16,2-5-14-16,9-4-20 15,2-6-15-15,6 1-38 16,-1-1-11-16,7 5-22 15,-5 5-10-15,0 9-10 16,-3 3 0-16,-11 10 0 16,0 7 3-16,-5 8 12 15,-4 4 5-15,-6 5 30 16,0 3 15-16,-2 4 17 16,2 1 2-16,-3-4 1 15,0-3 0-15,-2-6 7 16,1-6-4-16,2-8-32 0,3-9 182 15,3-15-156-15,-2-9 54 16,10-4 46-16</inkml:trace>
  <inkml:trace contextRef="#ctx0" brushRef="#br0" timeOffset="155033.97">19349 4444 676 0,'0'-29'394'0,"0"10"-164"16,1 8-118-16,4 12 53 15,2 9-33-15,-1 10 0 16,1 10-30-16,-1 10-14 16,1 10-6-16,-4 13-21 15,2 4-3-15,-3 8-5 16,-1 3-1-16,-1-5-10 16,0 1-4-16,0-11-1 15,0-6-2-15,0-17 2 16,0-8-2-16,1-16 5 15,1-11 1-15,2-12 1 16,-1-11-5-16,2-13-10 16,3-8-4-16,4-16-6 15,2-6-5-15,7-6-7 16,2 2-3-16,6 4-2 0,-2 5-3 16,0 10-1-16,0 8 1 15,-7 19-1-15,1 10 1 16,-11 13 1-16,-2 7 1 15,-12 9 1-15,0 5 3 16,-8 3 0-16,-4 1 0 16,-2-3-4-16,-3 0-12 15,3-5-32-15,-2-7-22 16,6-7-43-16,-1-9 271 0,8-13-170 16,1-3 23-16,5-10 57 15</inkml:trace>
  <inkml:trace contextRef="#ctx0" brushRef="#br0" timeOffset="155943.04">19816 4081 731 0,'21'-9'403'0,"-6"13"-179"16,2 10-115-16,-5 14 45 15,-2 9-11-15,-6 15-43 16,0 3-13-16,-4 7-21 15,-1 3-15-15,-4 1-25 16,-2-1-8-16,-3-5-18 16,2-4-3-16,-3-11-11 15,1-6 4-15,-1-9-49 16,-1-4-26-16,1-4-18 0,-5-9-1 16,-2-10 12-16,0 0 1 15,2-9 19-15,-2-6-1 16,6-10 45-16,5-6 29 15,2-8 30-15,5 1 5 16,11 0 10-16,6-1 8 16,6 3-1-16,5 5 5 0,4 11 15 15,2 3 2-15,7 7 8 16,2 5 4-16,-3 4 8 16,1 3 3-16,-4 6 5 15,-3-1-4-15,-9 1-9 16,0 2-6-16,-9-1-20 15,-5-1-7-15,-1-2-17 16,1-2-10-16,-7-6-14 16,4-1-12-16,2-6-20 15,-2-1-15-15,3-4-29 16,5-2-16-16,0-2-40 16,-5-1-30-16,7 3-60 15,0 0-24-15,2 1 0 16,1-3 11-16,-1 5 28 15,-1 0 20-15,-3 1 73 16,0 2 46-16,-5 2 88 16,-5-1 52-16,-5 7 57 0,-2 3 16 15,-9 1 29-15,-3 4 8 16,-4 4-17-16,-2 1-9 16,-5 7-17-16,-2 3-16 15,2 3-33-15,0 5-15 16,2 3-25-16,4 4-11 15,3-2-17-15,5 0-8 16,5-3-10-16,5-3-4 16,0-10-3-16,4-4 0 0,7-7-4 15,0-10-14-15,3-9-29 16,0-10-18-16,5-9-55 16,0-5-39-16,1-6-41 15,-2-6-5-15,-4-9 1 16,1-3 11-16,-3-5 45 15,-2-3 36-15,-3-2 89 16,-2 3 54-16,-1 0 72 16,-1 4 7-16,0 11 4 15,-1 4 0-15,1 11-18 16,0 8-18-16,2 11-37 16,1 5-37-16,6 12-95 15,2 4 70-15,5 10-6 16,-1 2-29-16,10 8-16 15</inkml:trace>
  <inkml:trace contextRef="#ctx0" brushRef="#br0" timeOffset="156360.91">20678 4383 763 0,'-14'52'501'0,"-13"-1"-209"0,0 2-167 16,-8-2 80-16,3-2-31 15,0-4-60-15,2-3-15 16,14-3-34-16,6-6 1 15,21-13 10-15,8-10 1 16,16-14 0-16,2-9 4 0,5-12 6 16,2-6-5-16,-4-11-4 15,-4-4-12-15,-11-5-20 16,-3 1-6-16,-10-3-10 16,-2 5-5-16,-7 2-13 15,-1 4-5-15,-2 8-6 16,2 4-3-16,0 10-5 15,2 7 0-15,4 15-3 16,1 5 1-16,5 13 1 16,0 4 1-16,5 11 7 15,3 5 3-15,6 5 14 16,6 0 5-16,1-5 9 16,5-1 3-16,2-8 2 15,3-6 0-15,3-12-2 16,0-8-3-16,3-11-20 0,0-8-13 15,11-9-25-15,3-4 2 16,13-9-171-16,4-3 161 16,21-14-99-16,5-1-68 15</inkml:trace>
  <inkml:trace contextRef="#ctx0" brushRef="#br0" timeOffset="-97023.2">3608 5113 996 0,'-25'10'381'0,"-6"9"-261"16,-4 5-39-16,-13 10-35 15,-3 9-21-15,-20 10 24 0,-5 6 22 16,-7 9 50-16,-7 2 26 15,-10 12-38-15,-6 6-25 16,-8 17-47-16,-2 4-18 16,-4 13-12-16,-3 8-3 15,-4 10-2-15,-1 7-1 16,-7 26 1-16,0 7 2 16,-3 24 7-16,-2 13 1 0,-5 16 0 15,3 5-2-15,-2 3-7 16,4 5 0-16,16-3-2 15,3 4 0-15,20 6 0 16,-2-7-1-16,9 7 0 16,6-3 2-16,4 3 0 15,9-2 1-15,22-4-1 16,3-3-2-16,2-15 0 16,12 0 0-16,0-10 0 15,6-1 0-15,8-7 0 16,-1-3 0-16,10-16 0 15,-1 3 0-15,13-3 0 16,3-4 1-16,6 6 1 16,12-11 0-16,7-9 1 15,8-4 0-15,4-13-1 16,-2-15 0-16,9-2-1 16,-4-5 0-16,5-9 1 15,2 5-1-15,2-8 1 16,5-8 1-16,2 4 0 0,3-4 2 15,-3-1 2-15,-5 5-1 16,-2-9 1-16,-6-4 0 16,4-7-2-16,2-4-1 15,13-4-1-15,4-2-1 16,-9-8-1-16,2-4 1 16,-7-5-1-16,-19-22 1 15,1-1 0-15,35 37-1 0,11 11 1 16,-1-7-1-16,-16-17 0 15,-1-2 0-15,1-8-1 16,-7-8 0-16,20-10-1 16,5 0 0-16,4-6 0 15,2 0 0-15,-8 0 1 16,0-5 0-16,7 1 0 16,1 2 0-16,0 0 0 15,-5 2 1-15,-8-2-1 16,1-4 1-16,15-8-1 15,-3-6 0-15,3-15 0 16,1-4-1-16,-9-10 0 16,5-1 1-16,0-1 0 15,-1-2 0-15,-10 2 1 16,-3 0 0-16,-12 2 0 16,-6 1 0-16,0 6 0 0,-9 1 1 15,-7 4 1-15,-6 2 1 16,-20 3 3-16,-3 2 1 15,-12 3 19-15,-9 2 9 16,-14 6 13-16,-10 1 3 16,-16 9-13-16,1 0-8 15,-7 7-9-15,-1 8-3 16,2 5-5-16,-6 6-2 0,7 3-6 16,2-2-3-16,-8 0-3 15,4 1 0-15,3-8 0 16,3-1-9-16,15-15-30 15,4-6-20-15,7-6 345 16,9-9-233-16</inkml:trace>
  <inkml:trace contextRef="#ctx0" brushRef="#br0" timeOffset="-96788.33">3093 16116 1470 0,'36'35'587'0,"5"-6"-375"16,17 14-105-16,5 3-23 15,1 7-37-15,5 5-25 16,-4 3-1-16,0 2-12 15,7 0-38-15,1 0 418 16,24 2-309-16</inkml:trace>
  <inkml:trace contextRef="#ctx0" brushRef="#br0" timeOffset="-95034.33">4717 16082 1342 0,'0'-10'557'0,"-3"6"-291"0,-1 0-56 16,1 0-56-16,2 15-9 15,-3 12-51-15,-4 9-20 16,-4 24-27-16,1 7-9 16,-1 27-16-16,2 11-4 15,9 19-3-15,2 9-2 16,11 9-6-16,7-4 0 16,7 4-5-16,7-2 1 15,2-18-1-15,-1-4 1 0,-9-33 0 16,-5-19 0-16,-13-19 2 15,5-13-1-15,-4-14 2 16,1-4 1-16,-6-25 4 16,-10-6 5-16,-2-18 9 15,-1-9 5-15,0-18 9 16,9-8-1-16,2-17-10 16,-1-3-8-16,10 13-14 15,1 4-4-15,8 28-2 16,4 4 0-16,12 18 0 15,-2 3 0-15,7 3 0 16,2 3 0-16,5 0-1 16,4 3 1-16,1 5 0 15,3 7-1-15,-7 11 1 16,-7 5 0-16,-11 10 1 16,0 6 0-16,-7 7 1 15,0 12 2-15,-3 9 0 0,-8 3 0 16,-4 0 1-16,-2-2 0 15,-6-5 12-15,-6-4 9 16,-7-9 4-16,-5-1 3 16,-7-7-7-16,-5-1-7 15,-4-5 0-15,0-4-1 16,-7-2-4-16,-3-2-4 16,2 1-6-16,1-3-2 0,7-5-2 15,6 2-1-15,6-9-2 16,2-3-4-16,5-3-7 15,1-3-3-15,3-1-5 16,3 1-1-16,6-1-3 16,3 4 0-16,5 0 0 15,-6 0 2-15,0 0 8 16,0 0 5-16,1 0 6 16,4 2 3-16,-2 0 2 15,-1-2 0-15,-1 0 0 16,-1 0 0-16,0 0 0 15,0-2 0-15,0 1 0 16,1-7 1-16,-3-15 1 16,-18-27 2-16,-3 30 1 15,-2-5 1-15,-7 9-1 16,6 0-2-16,7 7-1 16,3 3-2-16,10 6 0 15,-1-2 0-15,1 1-1 0,2 2 14 16,4-2-49-16,0 0-25 15,0 0-40-15,0 0-17 16,3-11 79-16</inkml:trace>
  <inkml:trace contextRef="#ctx0" brushRef="#br0" timeOffset="-94375.98">4813 16074 503 0,'-11'-5'279'16,"-4"-1"-42"-16,-7-3-24 15,-3 2-27-15,0-3-24 16,3 3-4-16,5 1-11 16,8 0-28-16,1-1 2 15,1 5-29-15,3 0-3 16,0 6-11-16,-2 3-6 0,3 3-15 16,0 3-8-16,0 5-10 15,3 6-4-15,6 18-10 16,3 14-5-16,8 22-9 15,8 8-5-15,6 7-4 16,3 1 0-16,2 8 0 16,-3 1-1-16,-8-3 0 15,1-4 1-15,-7-16 1 16,1-1 0-16,-5 0 1 16,-4-2 0-16,-2-4 2 15,-6-5-1-15,2-14 1 16,-2-3 0-16,-5-9 0 15,1-3 0-15,-5-7-1 16,0-7-1-16,4-7 6 16,0-6-9-16,2-1-43 15,0 0-17-15,0-1 28 0</inkml:trace>
  <inkml:trace contextRef="#ctx0" brushRef="#br0" timeOffset="-93004.57">5897 15788 987 0,'2'-5'460'0,"-2"5"-210"16,-1 4-52-16,0-4-89 16,0 8-32-16,-1 21-23 15,4 30-7-15,4-24 1 16,-6-1 2-16,6 3-4 16,-4 2-5-16,5 3-17 15,-2 5-8-15,4 1-11 16,1 1-2-16,0-6-2 15,4-3-1-15,-4-12 1 16,-2-8-1-16,0-9 0 0,-3-3-1 16,-2-14 3-16,-2-3 2 15,-2-11 4-15,-1-13 12 16,-5-13 19-16,-2-7 16 16,-3-4 40-16,-4 0 6 15,-1 12 8-15,2 2-7 16,-2 5-29-16,3 7-15 15,-3 6-24-15,5 2-8 0,7 11-8 16,-3 5-2-16,8 8-3 16,-5 9-3-16,5 17-6 15,10 8-4-15,8 17-1 16,0 8-2-16,5 15 3 16,-1 3-8-16,-1-6-26 15,1-6-4-15,-5-28-6 16,-1-10 8-16,-5-21 24 15,-1-8 6-15,-4-21 3 16,1-9 3-16,-5-29 0 16,-1-6 2-16,-2-12-1 15,-3 0 2-15,-3 11 13 16,0-1 5-16,3 11 8 16,2 5 1-16,3 18-8 15,0 9-5-15,-1 16 2 0,-2 7-2 16,0 13-4-16,-1 11 0 15,1 8-10-15,1 7-2 16,1 6 0-16,0-1 0 16,1 3-1-16,0-4 0 15,2-5-2-15,0-2 0 16,-1-12-3-16,-1-6 0 16,1-12-1-16,-2-11 0 15,0-14 2-15,1-1-1 0,-1-13 1 16,3 1 2-1,-2-6 2-15,-1-3 0 0,-3-2 8 16,-3-2 5-16,-4 9 16 16,-3-3 5-16,2 22 5 15,3 15-2-15,1 22-15 16,2 14-7-16,5 18-10 16,-1 8-3-16,6 5-2 15,1 6 0-15,3 3 0 16,2 1 2-16,4-5-16 15,-2-8-12-15,-1-16-28 16,-2-12-25-16,-5-9-15 16,0-3 82-16,3-11-3 15</inkml:trace>
  <inkml:trace contextRef="#ctx0" brushRef="#br0" timeOffset="-79574.11">7018 15872 1563 0,'-21'34'632'16,"-6"7"-425"-16,2 19-73 15,-3 9-47-15,2 23-37 16,1 9-10-16,13 19 13 16,4 1 13-16,8 10-2 15,8 5-10-15,-7 3-16 16,-1 2-11-16,0-12-8 16,-10-14 1-16,8-19-30 0,2-15 26 15,0-23-16-15</inkml:trace>
  <inkml:trace contextRef="#ctx0" brushRef="#br0" timeOffset="-79404.95">6817 17136 1366 0,'35'-30'581'0,"15"12"-314"16,15 7-53-16,20 4-52 15,5 1-35-15,6-3-53 16,-3 2-16-16,-12-11-39 15,-2 0-27-15,-1-12 186 16,-3-7-141-16</inkml:trace>
  <inkml:trace contextRef="#ctx0" brushRef="#br0" timeOffset="-79196.06">7819 16102 1523 0,'-27'2'705'16,"11"23"-356"-16,-5 36-96 16,6 20-68-16,3 32-79 15,-2 17-31-15,4 11-37 16,-1 9-13-16,7 1-17 0,7-7 7 16,8-19-12-16,5-16-1 15,7-31-127-15,6-13 86 16</inkml:trace>
  <inkml:trace contextRef="#ctx0" brushRef="#br0" timeOffset="-78952.81">8056 16532 1254 0,'46'23'588'0,"2"-21"-256"16,11 1-8-16,15-5-136 16,10 0-29-16,23-8-75 15,8-2-19-15,5-1-32 16,-6-6-10-16,-9 4-19 16,-2 1-18-16,-25-1-57 15,-2 2-36-15,-26 3 61 16</inkml:trace>
  <inkml:trace contextRef="#ctx0" brushRef="#br0" timeOffset="-78787.94">8873 16530 1448 0,'-31'55'605'16,"8"26"-340"-16,7 5-67 15,8 26-49-15,4 6-20 16,4 0-40-16,-2-7-3 15,4-28 6-15,2-15 198 16,14-37-197-16</inkml:trace>
  <inkml:trace contextRef="#ctx0" brushRef="#br0" timeOffset="-78572.75">9746 16320 1471 0,'16'21'717'0,"-8"36"-300"16,-12 10-73-16,-17 30-223 15,-9 12-45-15,-9 29-57 16,-3 7-7-16,1 0-8 16,-1 3-10-16,8-25 60 15,11-12 174-15,8-25-160 16</inkml:trace>
  <inkml:trace contextRef="#ctx0" brushRef="#br0" timeOffset="-78352.53">9292 16885 1758 0,'-24'-39'785'15,"24"13"-381"-15,9 5-139 16,18 7-148-16,4 2-45 15,24 1-51-15,14 0-12 0,9-9-11 16,8-3-17-16,7-6-44 16,0-3-28-16,17 3-13 15,3 6 83-15,-8 8 8 16</inkml:trace>
  <inkml:trace contextRef="#ctx0" brushRef="#br0" timeOffset="-77873.93">10633 16597 1464 0,'4'-22'660'16,"6"5"-308"-16,1 11-189 15,0 10-42-15,-2 31-63 0,1 21-21 16,1 40-17-16,4 25-5 16,-3 26-6-16,-1 4-3 15,-3 3-8-15,0-12-2 16,-1-32-4-16,-1-19 18 16,-1-45-32-16,-1-19-15 15,-1-35-7-15,-3-25-20 16,0-33 29-16,-3-27 21 0,-1-30 49 15,-2-13 33-15,-2-19 59 16,8-3 7-16,9 19-31 16,8 22-28-16,10 39-49 15,1 27-9-15,6 27-3 16,6 10 0-16,5 16 1 16,-11 1 2-16,4 25 2 15,-7 4 2-15,-13 16 2 16,6 15 2-16,-27 0-3 15,-5 6 0-15,-20-6-3 16,-4-4-9-16,-11-18-31 16,-6-12-14-16,2-26 39 15,-1-17 148-15,21-30-102 16</inkml:trace>
  <inkml:trace contextRef="#ctx0" brushRef="#br0" timeOffset="-76671.58">12050 16297 1394 0,'10'-52'676'15,"-1"6"-287"-15,-3 19-137 16,-8 14-14-16,-11 36-95 15,-9 24-28-15,-35 51-34 16,-7 27-13-16,-34 52-20 16,-6 13-6-16,8 28-10 15,-6 0-6-15,15-20-8 16,6-10-5-16,13-46-10 16,13-16-1-16,16-29-6 15,8-21-16-15,8-14-34 16,5-12-33-16,11-19-49 15,6-13 6-15,13-22 77 16</inkml:trace>
  <inkml:trace contextRef="#ctx0" brushRef="#br0" timeOffset="-76291.59">12201 16499 961 0,'8'-5'552'15,"-5"-1"-130"-15,-3 10-73 16,-1 4-41-16,-2 13-68 16,-1 10-31-16,-3 21-47 15,-4 20-30-15,0 28-49 16,-5 8-21-16,-3 15-32 16,0 3-9-16,4-11-8 15,2-7-2-15,12-28-10 16,-1-19-3-16,5-27-23 15,4-9 125-15,10-19-81 16</inkml:trace>
  <inkml:trace contextRef="#ctx0" brushRef="#br0" timeOffset="-76149.81">12452 17155 1152 0,'32'0'634'15,"-22"21"-168"-15,-2 6-91 16,-12-3-202-16,-3 0-54 15,-5-15-87-15,1-7 0 16,7-17-164-16,-4-5 92 16</inkml:trace>
  <inkml:trace contextRef="#ctx0" brushRef="#br0" timeOffset="-75875.87">12964 16372 1358 0,'28'-6'684'0,"-24"7"-253"15,-1 8 2-15,-5 15-204 16,-17 4-52-16,-2 26-83 16,-10 5-21-16,-8 23-25 15,11 5-9-15,-1 13-15 16,10 8-7-16,14-10-13 15,7 8-3-15,13-18 1 0,-2-9-2 16,5-17-27-16,-1-13-9 16,5-17-17-16,-5-2 157 15,-2-5-80-15</inkml:trace>
  <inkml:trace contextRef="#ctx0" brushRef="#br0" timeOffset="-68345.67">13557 17776 372 0,'-15'-33'230'0,"9"6"-17"16,-2-1-41-16,4 2-61 15,2 1-22-15,-7-5-15 16,1 1 2-16,-6 2 24 15,11 3 11-15,-1 6 17 16,-3 0 9-16,3 6-3 16,-1 6 4-16,3 6-17 0,-4 4-15 15,2 11-32-15,-8 4-21 16,1 8-25-16,7 7-7 16,4-1-7-16,3 2-4 15,8 3-4-15,-4 1-2 16,-1 6-1-16,6-1-1 15,-6 1-1-15,10 0-1 16,1-3 0-16,-2-3 1 16,2-13-1-16,-3 1 0 15,2-4-1-15,0-6 0 0,3-1 1 16,1-7 0-16,7-9 1 16,-1 0 1-16,5 0-1 15,3 0 0-15,6 2 0 16,3-1 0-16,4 3 0 15,0 0 0-15,2 4-1 16,0 2 0-16,0 1 1 16,-3 1-1-16,3 0 0 15,1-2-1-15,3-5-1 16,-2 0 0-16,-5-10 2 16,-9-1-1-16,-7-4 1 15,-13-2 0-15,-4-2 2 16,-3-9 2-16,-5-9 9 15,5-4 8-15,-7-5 14 16,-1 6 4-16,-3 2-3 16,0 4-8-16,1 7-15 0,1 1-4 15,0 9-2-15,6 1 5 16,-1-4-32-16,7-7-1 16,6-3 10-16</inkml:trace>
  <inkml:trace contextRef="#ctx0" brushRef="#br0" timeOffset="-64731.8">14822 16820 988 0,'-46'1'460'0,"1"1"-192"15,-1 1-44-15,12 0-58 16,3-1-27-16,4-1-36 15,6-1-12-15,8-3-22 16,7-4-8-16,11-10-10 16,11-5-5-16,16-14-14 15,13-6-6-15,26-5-11 16,8 2-5-16,1 6-7 16,-1 8-1-16,-17 13-1 15,-10 5 1-15,-9 15-1 0,-8 11 3 16,-20 12 8-16,-7 7 4 15,-16 16 9-15,-12 4 0 16,-16 15-5-16,0 4-6 16,-8 4 4-16,-1-5 9 15,0 3 14-15,-2-4 5 16,-2 3-4-16,1-1-10 16,8-5-13-16,8-5-3 0,17-16-2 15,13-3-2-15,13-18 0 16,12-6-1-16,17-14-6 15,2-4 1-15,8-8-3 16,-4-2 2-16,-7-5-19 16,-2-4-18-16,0-3-39 15,-1-4-24-15,0 1-124 16,1-4 145-16</inkml:trace>
  <inkml:trace contextRef="#ctx0" brushRef="#br0" timeOffset="-64327.85">15932 16696 977 0,'-20'-17'516'0,"2"17"-113"16,-3 6-63-16,-6 14-144 0,-4 6-33 15,-13 13-85-15,-4 8-16 16,-1 6-30-16,6 10-11 15,12 0-11-15,10-8 0 16,15-2 0-16,7-5 2 16,17 1-2-16,4-2-3 15,15-9-4-15,11-3-2 16,13-8-2-16,7-6-2 16,-3-14-1-16,-6-7 1 15,-8-16 3-15,-6-9 1 0,-9-14 7 16,-6-5 4-16,-17-8 6 15,-8-3 3-15,-13-2 1 16,-9 0-3-16,-6 2-4 16,0 2-4-16,4 6-6 15,3 4 9-15,10 10-37 16,2 3-20-16,5 5-45 16,7 2 51-16,7 5 17 15</inkml:trace>
  <inkml:trace contextRef="#ctx0" brushRef="#br0" timeOffset="-63986.35">16532 16625 1126 0,'-31'43'510'15,"-8"4"-210"-15,-4 4-110 16,5 6-116-16,3 6-8 15,13 0-34-15,6 2-3 16,18-13-2-16,8-6 16 16,8-14 45-16,15-8 22 15,10-11 35-15,8-10-2 16,9-13-36-16,2-11-16 0,-3-13-34 16,0-2-11-16,-11-10-10 15,-8-5-1-15,-21-7 2 16,-10-4-2-16,-19-3-6 15,-11 1-1-15,-26 15-9 16,-14 6-4-16,-12 21-11 16,-6 8-10-16,14 11-36 15,2 1-5-15,7 2 216 16,13 0-141-16</inkml:trace>
  <inkml:trace contextRef="#ctx0" brushRef="#br0" timeOffset="-61314.96">17137 17430 353 0,'-9'-22'235'15,"0"4"16"-15,3 5-31 16,-2 3-18-16,2 4-10 15,2 0 2-15,-1 4-8 16,4 3-16-16,-1 3-16 16,2-4-46-16,-1 0-26 15,-1 14-44-15,-5 14-13 16,-9 46-17-16,5-26-3 0,3 9-3 16,3 5-1-16,1-2 0 15,2 3 0-15,2-9 2 16,2-8 2-16,2-6 1 15,1-4 1-15,3-9-3 16,2-3-2-16,5-5-2 16,4-4 0-16,6-4-1 15,8-4 3-15,11-8 13 16,-2-5 6-16,6-9 17 16,-4-5 3-16,-3 1-2 15,7-2 0-15,0 3-4 16,4 3 0-16,8 3-3 15,1 3 1-15,2 4 11 16,1 0 0-16,-11 1 7 16,-4 0-3-16,-11 0-17 15,-7 4-4-15,-10 2-8 16,-7 1-2-16,-8 1 0 0,-3-3-3 16,-3-1-22-16,-2 0-15 15,1-1 19-15,0 0 132 16,1-1-92-16</inkml:trace>
  <inkml:trace contextRef="#ctx0" brushRef="#br0" timeOffset="-60422.71">18124 17487 659 0,'-6'-2'281'15,"1"-4"-145"-15,0-5-25 16,0-1-1-16,1-2 8 15,1 2 28-15,0 2 10 0,0 3 19 16,-1 5 2-16,0 6-23 16,0 9-21-16,-1 13-53 15,0 12-26-15,-4 21-31 16,-1 9-11-16,-2 14-8 16,-1 3 0-16,4-1 0 15,2-5 6-15,6-11-18 16,-1-10-24-16,1-19 119 15,2-1-81-15</inkml:trace>
  <inkml:trace contextRef="#ctx0" brushRef="#br0" timeOffset="-59024.44">18902 16728 807 0,'30'-59'457'15,"-29"39"-123"-15,-1-2-62 16,-6-10-20-16,-7-1-82 15,-4-2-33-15,-9 3-58 16,0 12-22-16,-8 16-31 16,0 13-9-16,-15 26-12 15,-8 8-5-15,-2 32-3 0,-2 4-3 16,16 18-1-16,9 6-1 16,18-4-1-16,10 1 0 15,19-20 0-15,10-4-1 16,24-27-1-16,10-16 1 15,16-22 16-15,1-17 17 16,-5-22 40-16,-9-16 12 16,-16-21 8-16,-7-5-1 15,-19-7-11-15,-10-2-1 0,-20-3-5 16,-10 0-10-16,-9 11-19 16,-4 6-10-16,3 22-15 15,-1 18-9-15,2 10-35 16,4 6-23-16,2 2-67 15,8-5-58-15,18 0-89 16,11-2 549-16,24 1-254 16</inkml:trace>
  <inkml:trace contextRef="#ctx0" brushRef="#br0" timeOffset="-58787.02">19377 16308 991 0,'8'-9'498'0,"-6"7"-134"16,-2 1-64-16,-8 8-86 15,-3 4-39-15,0 15-81 0,0 11-23 16,-1 16-42-16,1 15-9 16,-1 17-10-16,-2 5-5 15,2 11-2-15,0-5 2 16,3-7-14-16,0-10-11 15,6-9-30-15,2-4 4 16,12-10 26-16</inkml:trace>
  <inkml:trace contextRef="#ctx0" brushRef="#br0" timeOffset="-58337.53">19766 16460 947 0,'4'-6'529'16,"-1"0"-141"-16,2 3-147 15,-4-2-46-15,-6 4-94 16,-5 1-25-16,-11 7-24 15,0 6-4-15,-11 5 10 16,-4 2 4-16,-9 4 10 0,-2 6 5 16,3 5-8-16,7 2-1 15,5 10-12-15,2 2-7 16,-2 5-9 0,0 1-7-16,-1-8-11 0,-4-6-1 15,8 0 17-15,6-4 12 16,6-9 23-16,12-2 1 15,7-8-20-15,9 4-12 16,20 8-22-16,5-3-6 0,15-2-4 16,1-7-3-16,10-7-8 15,6-3-12-15,1 2-29 16,-1 6-17-16,-13 5-25 16,1 4 51-16,0 12 16 15</inkml:trace>
  <inkml:trace contextRef="#ctx0" brushRef="#br0" timeOffset="-49519.77">20270 16828 309 0,'-19'-22'223'0,"7"3"32"16,-7-2-45-16,-4-2-15 15,1 0 3-15,-5 3-4 16,-6-4-8-16,-8 3-29 16,-3 1-19-16,-8-3-14 15,3 6-3-15,5-2-21 16,7 1-11-16,6 8-24 16,2-4-10-16,12 13-12 15,2 0-3-15,12 3-15 16,5 4-1-16,11 0-1 15,8 3 4-15,14 3 19 16,6 1 5-16,18 7-3 16,15 5-7-16,1 9-15 15,3 7-5-15,-7 11-3 16,-6 3 0-16,-2 1-1 16,2-4-3-16,1-8-4 0,-1-4-2 15,-10-11-4-15,-4 1 0 16,-16-5 5-16,-6 0-8 15,-7 0-36-15,-8 3-33 16,-4-9 68-16,-2-1-23 16</inkml:trace>
  <inkml:trace contextRef="#ctx0" brushRef="#br0" timeOffset="-48970.72">20832 16569 773 0,'-1'-15'393'0,"4"9"-102"15,3 2-19-15,0 5-60 16,2 4-16-16,-2 0-51 16,2 4-8-16,-1 2-38 15,1 5-15-15,4 12-24 16,2 6-9-16,3 12-18 16,-2 2-6-16,0 1-10 15,-4-4-3-15,-5-8-7 0,4-2-1 16,-8-9-1-16,2-2-1 15,-2-6 0-15,-2-4 9 16,0-6 15-16,4-4 14 16,-1-7 43-16,1-6 9 15,-1-8 14-15,-3-4 0 16,4-9-21-16,1-8-9 0,3-4-15 16,8-5-7-16,1 0-18 15,5 6-8-15,6 5-15 16,-4 4-6-16,0 7-5 15,4 2 0-15,6 5-2 16,6 6-1-16,8 1 0 16,3 5 4-16,8 5-24 15,4-5-13-15,2 9-52 16,-4-4-21-16,-5 0 224 16,4 3-116-16</inkml:trace>
  <inkml:trace contextRef="#ctx0" brushRef="#br0" timeOffset="-48232.37">21964 16210 730 0,'-20'-8'394'16,"3"3"-73"-16,5 7-27 15,-2-3-38-15,6 1-14 16,3 4-50-16,2-3-26 16,7 15-63-16,2 4-28 0,9 12-28 15,7 6-12-15,13 12-16 16,5 2-1-16,7 5-5 16,-1 3-1-16,1-2 2 15,1 6 2-15,-1-1 0 16,3-7-2-16,-6-2-5 15,0-5 0-15,-3-9-3 16,-8-2 0-16,-2-11 6 16,-5-3-14-16,-7-10-48 15,-4-1-30-15,-6-9-77 16,-3-4 432-16,5-9-227 16</inkml:trace>
  <inkml:trace contextRef="#ctx0" brushRef="#br0" timeOffset="-47529.11">22704 16441 318 0,'1'-5'246'0,"4"-2"46"16,2 4-47-16,2 3-43 15,-3-2-9-15,3 3 0 16,0 2 0-16,-1 2-26 16,2 6-21-16,-1 2-32 15,1 2-19-15,-1 6-22 16,0 4-11-16,-2 6-25 15,1 3-12-15,-5 5-14 16,-2 0-3-16,-1 4-3 16,1 0-1-16,-2-6-1 15,0-7 0-15,-1-5 2 16,1-3 2-16,1-5 6 16,-1-2 2-16,1-5 0 15,0-5-3-15,3-5-7 16,2-4 0-16,-5 3 8 15,4-10 11-15,4-18 24 0,42-50 8 16,-23 25 6-16,5-2-4 16,-9 3-9-16,2 5-5 15,-5 10-7-15,-3 7-2 16,-1 3-9-16,1 2-1 16,3 2-1-16,3 2-1 15,10 8 3-15,-8 0 0 16,1 7-5-16,-3 2-1 0,-1 9-8 15,1 9-1-15,-1 7-3 16,-2 5 0-16,-2 5-2 16,0 2 0-16,-4 1 0 15,-2 3-1-15,0 8-2 16,-5-1 1-16,-1 5-3 16,0-2 0-16,-4-10-1 15,0-6-3-15,-2-5-19 16,-2-5-14-16,-4-6-30 15,2-3-20-15,-1-11-44 16,-2-6 31-16,7-8 56 16</inkml:trace>
  <inkml:trace contextRef="#ctx0" brushRef="#br0" timeOffset="-46770">23600 15829 506 0,'0'-2'329'0,"0"0"26"16,4 1-45-16,-4 0-57 15,0 1-22-15,0 0-43 16,0 0-19-16,0 0-30 16,0 0-17-16,-1 17-35 15,-2 36-19-15,2-17-33 16,0 5-9-16,-2 1-16 0,2 4-4 16,-1-6-2-16,0-2-2 15,-1-5-1-15,1-7 0 16,2-3-1-16,0-8 0 15,0-8 0-15,0-4 0 16,-2-10 0-16,1-10-1 16,1-9 1-16,0-8 0 15,0-9 0-15,4 2 8 16,-5-13 32-16,0-5 18 16,1-4 31-16,0 3-1 0,9 13-26 15,-4 4-17-15,-1 14-27 16,3 4-9-16,-6 9-4 15,6 7-1-15,-4 2 2 16,-1 6 1-16,4 7 2 16,-4 8-1-16,2 15-1 15,0 9-3-15,-4 13 0 16,2 6-1-16,-1 7 0 16,-7-9 0-16,1-7-1 15,-4-9-1-15,-2-16 0 16,7-2 0-16,-2-14 2 15,6 4 0-15,2-11-4 16,0-6-9-16,9-4 200 16,4-12-148-16</inkml:trace>
  <inkml:trace contextRef="#ctx0" brushRef="#br0" timeOffset="-5201.24">9191 4142 842 0,'-39'7'306'15,"1"-2"-231"-15,5 1-74 16,8-6-15-16,4-7-6 16,8-5 0-16,5-11 6 15,9-2 15-15,14-8 23 16,7 3 18-16,11-1 21 16,7 5 0-16,4 8-15 15,3 5-20-15,13 13-24 16,-2 2-3-16,19 8-2 15,5-2-1-15,19-4 0 16,10-2 0-16,24-10 12 16,10-3 18-16,12-4 35 15,15-1 14-15,8 4 3 16,9 6-14-16,15 1-28 16,-2 8-10-16,16 8-10 15,5-3-2-15,15 13-2 16,7-2-3-16,12 3-1 15,4-2 2-15,-4-7 13 0,6-4 17 16,-9-8 23-16,7 0 7 16,5-1-7-16,0-3-15 15,0 4-26-15,-6-1-11 16,-16 0-13-16,-3 0 6 16,-9-1 26-16,-5 1 6 15,-10 6 8-15,-4 4-7 16,-23 5-22-16,-17 1-2 0,-13-5 2 15,-22 0 4-15,-29-5 4 16,-5 1 1-16,-38-1 6 16,-13-1-1-16,-25-1 2 15,-16-4 2-15,-22-2-5 16,-10-5-4-16,-25-4-9 16,-7-1-4-16,-24-5-9 15,-15-2-1-15,-22 0-2 16,-13-3-1-16,-17 2 0 15,-8 2 0-15,-10 2-2 16,-14 3 0-16,-17 9 0 16,-11-2 0-16,-14 1 1 15,-2-5-1-15,-5-3 0 16,6-4-1-16,-15 4 2 16,-4 0 1-16,-11 3 2 15,-9-3-1-15,6 5-1 0,-5 5-1 16,-2-1 0-16,-12 12-1 15,-10 7 2-15,-4 2-1 16,8 5 1-16,5-4 0 16,4-8-1-16,15 0 0 15,-1-1 1-15,15-5 0 16,13 2 1-16,2-3 2 0,23-1-1 16,13 3 0-16,14-1-1 15,16 1 0-15,11 3-1 16,-1 0 0-16,24 1 0 15,13 2 0-15,13-9 0 16,18-2 2-16,17-3 2 16,7-7 0-16,29 2 3 15,11 0 0-15,18-1-4 16,10-4-3-16,29 1-6 16,21 0-3-16,14-4 1 15,17-4 1-15,17-3 1 16,5 0 0-16,29 3 0 15,4 3 0-15,22 2-2 16,7-1 1-16,24 4-1 16,12 0-1-16,17 0 4 15,-41 6 0 1,-96 2 2-16,0 1 2 0,303-7-16 16,15 3 18-16,12 4 9 15,-125 3 0-15,10 4 17 0,-2 5-20 16,4 3-6-16,-7 7 0 15,-11 1 0-15,9-1 2 16,-8 2 0-16,0-4-1 16,-5 7 0-16,-7-2-1 15,-5 4 2-15,-4 3 1 0,-8-3-1 16,-4 3-1-16,-16 2-2 16,-3 1 0-16,-14 2 0 15,-10 3-2-15,-14 1 1 16,-12 4-1-16,-18 1 6 15,-5 0 5-15,-26 1 0 16,-13 0 2-16,-24-6 0 16,-16-4 0-16,-26-6 1 15,-13-9 0-15,-25-3-1 16,-9-3-1-16,-17-6 4 16,-7 1 2-16,-25-7-1 15,-15-1-1-15,-27-2-8 16,-9-6-2-16,-22 1-2 15,-9 1-2-15,-12-5 0 16,-20 0 0-16,-11 0-1 16,-3-4 0-16,-30-3 1 15,3 0 0-15,-6-9-1 0,-18 4 1 16,7-6 0-16,-17 1-1 16,-13 0 1-16,0-4 1 15,-12 6 0-15,-7 1 0 16,-3 4 0-16,3 0-1 15,-3 6 1-15,9-2-1 16,-16-1 1-16,3 1 0 16,-9-1-1-16,8 1 3 15,10 3 3-15,-8 0 2 0,10 3 1 16,-13 5 0-16,6-1-6 16,0 8 0-16,10 1-2 15,2 3 1-15,11-5 0 16,10 0 1-16,6-2 0 15,16-3 0-15,11 5-1 16,7-1-1-16,24-9 0 16,-3 4 0-16,11-6-4 15,10-5-16-15,10-3-41 16,10-4-34-16,20-12-32 16,6-2-300-16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18:42.1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16104 299 131 0,'-18'1'94'16,"0"-3"26"-16,-1-4-5 15,0 1-17-15,-3-4-9 16,-5-1-28-16,-1 7-7 16,-4 8-7-16,6 10-1 15,-8 10 1-15,2 10 1 0,-7 5-1 16,-12 3-2-16,4 23-6 15,-2 2-2-15,10 6-1 16,8 3 2-16,8-7 5 16,7-6 4-16,6 11-1 15,-3 17-2-15,2 19-15 16,1 15-7-16,-1 10-12 16,7-6-4-16,4-7-4 15,-2-3 0-15,5-8-1 16,4 0 0-16,10-8 0 15,9-4-1-15,16-4 1 16,4-17-1-16,16-17 1 16,6-12 1-16,3-23-2 15,6-2 1-15,-6-14-2 16,-2-9-5-16,8-10-2 16,-3-13-1-16,-4-1 0 15,-1 2 6-15,-12 1 1 0,-5 10 1 16,-9 3 1-16,-7-3-1 15,-13 9 1-15,-5 0 1 16,-16 4 3-16,-9 5 2 16,-15 0-1-16,-8 6 2 0,-12 11-6 15,0 9 2 1,3 20-3-16,-9 6 1 0,-11 17 0 16,1 6-1-16,-11 11 1 15,5 3 0-15,11 15-1 16,-1 3 1-16,6 4-1 15,12 7 0-15,-3-1-1 16,3 1 1-16,19 14 0 16,-3-2 0-16,20 0 0 15,8-2 0-15,10-5-1 16,6-5 1-16,14-3-1 16,7 3 1-16,4-14 0 15,8-3-1-15,11-15 1 16,7-9 0-16,12-18-2 15,-3-11 2-15,3-21-1 16,-8-14-1-16,10-12 1 0,6-9-1 16,-4-14 1-16,4-5 0 15,-9-10 0-15,2 2 1 16,0-4 0-16,-7 6 1 16,-18 0 0-16,-7-1 0 15,-16 5 0-15,-9-2-1 16,-8 8 0-16,-7 4 0 15,-10 7 0-15,-2 7 0 0,-6 13 2 16,-3 6 0-16,-3 16-1 16,-5 4 1-16,-1 7-2 15,3 9 3-15,-3 11-3 16,0 5 2-16,11 17-2 16,-3-4 0-16,11 10 0 15,3 1 0-15,-1 1 0 16,9 5 0-16,7-3 0 15,8-2-1-15,10-1 1 16,4 0-3-16,9 1 2 16,0-1 1-16,10-6 0 15,1-7-1-15,3-18-2 16,10-6-5-16,9-26-4 16,-1-8-2-16,9-23-2 15,0-8 3-15,-5-14 4 16,11-4 2-16,-5-2 5 0,-2-4 1 15,-8-2 1-15,-4-1 0 16,-9-3 0-16,4 0 0 16,-8-5 0-16,2 6 0 15,-24-5 0-15,-4 5 0 16,-13 13 0-16,-10-3 0 0,1 19 1 16,-7 5 1-16,-4 16 0 15,-10 8 0-15,-4 5 1 16,-1 8-1-16,-4 2-2 15,2 6 1-15,2 16-1 16,-2 3 0-16,5 17-1 16,0 1-1-16,4 13 2 15,1 5-1-15,-1 7 1 16,3 5 1-16,0-2-1 16,4-1 1-16,13-7-1 15,6-3 0-15,14-8 0 16,6-7-1-16,14-13 0 15,8-8 1-15,4-10-1 16,5-9 1-16,4-12-1 16,2-8-1-16,18-18 1 0,-3-8 0 15,5-18 0 1,-2-5 0-16,5-8 1 0,2-11-2 16,-10-2 2-16,-2-4 0 15,-14-7 0-15,4 2 1 16,-7-9-1-16,-2 3 1 15,-17 4-1-15,-12 7 0 0,-20 13 0 16,-5 14 0-16,-11 15 0 16,-6 7 2-16,-6 21 0 15,-6 4 1-15,-8 14-1 16,1 7 0-16,-4 5 0 16,2 4-2-16,9 8 2 15,-8 0-2-15,6 8 1 16,-10 3 0-16,5 2-1 15,10 4 0-15,10 1 0 16,9 0 0-16,3 0-1 16,1 0 2-16,10-3-1 15,5-6-1-15,10-10 1 16,7-8-2-16,4-19 1 16,5-6 1-16,13-12-2 15,-2-11 1-15,8-10-1 16,8-12 1-16,12-14 1 15,0-4 0-15,4-9 0 0,-7-3 0 16,-4-2 0-16,0 1 1 16,-15 3-1-16,-10 10 1 15,-21 9-1-15,-5 10-2 16,-16 18 2-16,1 15-1 0,-13 21 1 16,-4 14 1-1,-7 24 1-15,-7 6 0 0,-5 19 1 16,-6 2 0-16,2 8-1 15,-2-1 1-15,3-3-2 16,1-1 0-16,7-4-1 16,3-5 0-16,11-8-1 15,4-9 0-15,11-16 0 16,3-6-2-16,16-16 1 16,8-5-2-16,7-15 2 15,7-3 1-15,1-11 1 16,0-6 0-16,1-1 0 15,1-2 0-15,3 3 0 16,4 5 1-16,1 13-1 16,-4 7 1-16,-2 20 0 15,-1 8 2-15,4 6 6 0,0 4 5 16,1-1 3-16,3-8 2 16,5-13-8-16,17-11-5 15,21-22-4-15,6-12-2 16,20-16 0-16,2-9-1 15,4-9-38-15,-5-2-49 16,-12-4-133-16,-11 5 135 0</inkml:trace>
  <inkml:trace contextRef="#ctx0" brushRef="#br0" timeOffset="2043.16">19112 3435 193 0,'-10'-15'88'16,"5"13"-12"-16,0-4 2 16,-1 6 29-16,-2 1-3 15,5 29-7-15,-1 18 9 0,-8 49 5 16,3 33 2-16,-5 34-17 16,-2 18-11-16,12 4-26 15,5-4-10-15,8-9-16 16,14-11-8-16,7-15-12 15,-2-6-3-15,-3-21-2 16,-6-15 0-16,-3-20-3 16,6-15-1-16,-2-24-48 15,-6-10-44-15,0-21-99 16,-9-15-97-16,13-20 181 16</inkml:trace>
  <inkml:trace contextRef="#ctx0" brushRef="#br0" timeOffset="3081.93">19191 3429 171 0,'70'-68'119'0,"11"-1"14"16,17 0-11-16,19 1-30 16,9 6-12-16,13 7-30 15,-4-2-10-15,-6 10-10 16,3 7-3-16,-4 4 3 15,0 9 4-15,-13 4 6 16,-8 1 2-16,-20 15-6 16,-8 13-2-16,-4 25-3 15,-9 9 2-15,-15 30 6 16,-10 14 4-16,-12 32-2 16,-5 6-2-16,-4 6-4 0,0-4-4 15,-5-7 2-15,5 2 0 16,-4-3-3-16,2 4-3 15,-3-3-10-15,-2-1-4 16,5-7-5-16,0-7-3 16,11-9-1-16,1-3-1 15,11 0 0-15,4-3 2 16,1-11-3-16,-1-8 2 16,-8-11-3-16,-2-2 1 0,-11-5-1 15,2-3 0-15,-7-9 2 16,-8-3-1-16,-5-7 3 15,-7-7 0-15,-9-6 3 16,4-1 4-16,-9-4 12 16,-3 2 5-16,2 4 2 15,-15-5-2-15,-11-1-12 16,-8 4-4-16,-20-3-5 16,-2 2-3-16,-3 0-2 15,-4-13 0-15,-4-6-1 16,-4-5 1-16,-7 1-1 15,0 9-1-15,7 4 1 16,4 9-2-16,-6 13 1 16,-5 3 2-16,-11 11 0 0,0 2 1 15,17-4 5-15,1-1 3 16,7-14 6-16,2-7 1 16,-10-13-4-16,14-7-3 15,5-8-6-15,-1-3-3 16,10 8-3-16,-1 4 0 15,11 10-1-15,7 5 0 0,12 1 1 16,0-1 0-16,8-2 1 16,-2-2 1-16,-6-6-1 15,8 4 2-15,9-4 2 16,-1-1 0-16,9 3-1 16,2-2 1-16,-3 4-5 15,5 4 0-15,-6 2 0 16,4 7-1-16,-3-2 0 15,2-4 1-15,5-6 0 16,-2-6 1-16,7-10 0 16,-5-6 0-16,0-11 1 15,0-6 0-15,8-8-1 16,-6-7 0-16,7-8-12 16,-8-3-24-16,-4-9-103 15,4 1-76-15,-5-3-192 0,19 5 239 16</inkml:trace>
  <inkml:trace contextRef="#ctx0" brushRef="#br0" timeOffset="5295.51">20648 6154 154 0,'-2'-5'123'16,"10"5"-4"-16,-1 11 4 15,7 7-13-15,-3 15-21 16,0 11-5-16,2 10-16 16,1-1-7-16,2 0-11 15,-5-10-4-15,3-12-6 16,-1-5-3-16,0-12-8 16,1-7-3-16,1-10-5 15,1-9 4-15,1-20 4 16,-2-9 4-16,3-3-1 15,-4-9-4-15,3 10-7 0,0 7-3 16,-4 2-3-16,6 18-2 16,-11 9-1-16,1 7-2 15,0 15 3-15,-4 5 0 16,2 14 4-16,-2 1 2 16,0 4 2-16,-2-2 3 15,6-3 2-15,-4-5 0 0,6-9-1 16,7-4-4-16,-8-12-2 15,6-5-2-15,-4-14-5 16,3-3-1-16,3-10-6 16,-2-6-5-16,2-3-66 15,-11-10-50-15,9 13-107 16,-2 0-74-16,0 6 189 16</inkml:trace>
  <inkml:trace contextRef="#ctx0" brushRef="#br0" timeOffset="5445.53">21340 6327 251 0,'1'33'179'0,"-1"-4"26"15,-2-4-28-15,1-4-44 0,1-3-32 16,2-5-60-16,-1-3-37 16,2-4-103-16,-3-8-93 15,1-3 118-15</inkml:trace>
  <inkml:trace contextRef="#ctx0" brushRef="#br0" timeOffset="6006.5">21423 6021 323 0,'0'-1'164'0,"2"6"-61"16,2 5-17-16,2 11-27 15,3 7-7-15,1 14 2 16,7 7 2-16,0 5 11 16,9 5-1-16,-9-9 8 15,-9-7 4-15,-1-5 7 16,-8-7-2-16,1-6-6 16,8-2-11-16,-10-9-15 15,2-5-7-15,2-9-13 16,-1-4-5-16,13-12-10 15,-12-10-4-15,9-6-4 0,-5-5-3 16,3-2-5-16,4-3-3 16,4-5-27-16,5-1-14 15,2-4-38-15,10 11-9 16,-3 9 0-16,2 6 17 16,-2 13 33-16,-4 6 15 15,-6 6 22-15,-4 4 6 0,-5 8 30 16,-4 4 21-16,-8 10 49 15,-4 6 12-15,-8 10 12 16,-1 6-4-16,-3-1-11 16,2-5-8-16,7-9-25 15,2-6-19-15,6-11-33 16,8 3-10-16,1-3-9 16,1-7-4-16,4 6 0 15,-5-7-1-15,5-1-27 16,3-1-26-16,-2-8-74 15,-1-7-43-15,2-1-85 16,-4 2-18-16,-2-7-82 16,-1-3 209-16</inkml:trace>
  <inkml:trace contextRef="#ctx0" brushRef="#br0" timeOffset="6155.38">22005 6157 263 0,'-30'6'192'15,"-1"2"3"-15,-2 1-46 16,-1-3-83-16,-2-5-28 16,12 3-56-16,4-6-37 0,13-2-144 15,5-1 127-15</inkml:trace>
  <inkml:trace contextRef="#ctx0" brushRef="#br0" timeOffset="9884.81">22213 5755 133 0,'-2'-35'97'0,"2"17"26"16,2 8 2-16,-2 10-14 16,2 8-1-16,-4 13 4 15,-2 12 4-15,-4 9 14 16,2 12-1-16,-1 11-20 16,-1-2-16-16,4 15-38 15,-2 0-15-15,2 6-22 16,-5-10-7-16,5-8-7 15,5-9-3-15,3-19-1 16,13 3 0-16,-2-15-1 16,6-4 0-16,8-9 0 15,-1-7-1-15,14-11 4 0,0-10-1 16,11-11 2-16,5-4 1 16,-10-10 9-16,-5-3 9 15,-16-2 20-15,-3 1 5 16,-13 4 3-16,-1 4-4 15,-10 7-2-15,-10 6 3 16,-4 18 1-16,-1 9-2 16,-7 20-12-16,-4 6-5 0,-13 1-5 15,2 9 3-15,2-6-4 16,7-1-4-16,20 13-10 16,4-10-4-16,9 2-4 15,13 1-2-15,3-13-1 16,5-5-5-16,3-7-79 15,0-7-59-15,5-7-145 16,3-4-59-16,1-14-75 16,-4-2 244-16</inkml:trace>
  <inkml:trace contextRef="#ctx0" brushRef="#br0" timeOffset="10127.09">22960 6219 225 0,'29'-20'171'0,"-25"4"46"15,0 7-15-15,-20 12-36 0,-10 7-7 16,-15 10-23-16,-8 8-22 16,-2 5-39-16,4-2-21 15,10 1-32-15,5-4-10 16,14-7-9-16,8 0-3 16,10-6-6-16,8-1-13 15,17 2-36-15,1-7-15 0,9-4-31 16,-1-5-10-16,1-10-12 15,3 5-4-15,-6-3-30 16,-5-1-22-16,-13 3 115 16</inkml:trace>
  <inkml:trace contextRef="#ctx0" brushRef="#br0" timeOffset="10658.07">23190 6165 372 0,'-3'-2'170'0,"-9"9"-75"16,-7 5 2-16,-12 13-11 16,-5 7-9-16,-10 2 12 15,-3-4 6-15,6-5 7 16,4-9-7-16,24-2-32 15,8-4-20-15,9-12-29 16,14 3-9-16,4-6-5 16,9 3 0-16,3 4 0 15,-5 4-1-15,-4 6 22 16,-6 0 24-16,-10 5 50 16,-4 2 27-16,-5 4 21 15,-8 6-7-15,-2 4-38 16,-11-1-22-16,-10 1-44 15,-2-2-13-15,-2-8-12 16,6-2-7-16,10-9-65 0,3-7-48 16,11-2-128-16,0 1-62 15,2 1-97-15,3 4 235 16</inkml:trace>
  <inkml:trace contextRef="#ctx0" brushRef="#br0" timeOffset="11744.64">21167 7104 152 0,'-7'16'106'16,"-13"21"20"-16,13 16 9 15,-9 10 12-15,-9 5-9 16,24 7-1-16,-7-9-1 15,10-1-10-15,3-11-6 0,-7-21-20 16,9-4-15 0,-2-20-29-16,-3-7-8 0,8-17-8 15,-2-14-2-15,8-22-8 16,7-12-7-16,10-13-14 16,5-7-5-16,7 6-2 15,8 6-10-15,2 14-64 16,3 13-51-16,-11 21-87 15,0 10-28-15,-18 13 13 16,-8 3 38-16,-1 4 85 16,-16 0 35-16,7 1 70 15,0 7 30-15,-15 9 50 16,3 8 26-16,-19 13 43 16,-3 5 12-16,3 3 13 15,-3-2-5-15,5-7-32 16,2-8-24-16,18-9-49 0,6-8-18 15,17-10-19-15,6-8 1 16,4-10 7-16,7-7 9 16,1-1 8-16,-5-3 3 15,-16 2 10-15,-8 3-4 16,-15-6-9-16,-3 4-12 16,-5-1-23-16,-4-5-9 0,-5-5-7 15,-2-5-23-15,0-4-79 16,-1 5-49-16,4 13-129 15,1 7-49-15,14 13-125 16,10 1 271-16</inkml:trace>
  <inkml:trace contextRef="#ctx0" brushRef="#br0" timeOffset="12072.26">22042 7166 464 0,'5'32'221'0,"-4"13"-46"16,-5 2-16-16,-7 1 11 0,-6 3-11 15,5-7-37-15,7-2-15 16,8-14-44-16,10-10-17 16,4-19-24-16,5-7-6 15,-6-15-6-15,4-3 1 16,6-4-1-16,5 6-1 15,0 1 0-15,-4 2 4 16,-2 13 17-16,-6-4 4 0,-5 15 10 16,-4 0-2-16,-8 7-11 15,-2 6-7-15,-7 8-12 16,1 8-6-16,-3-1-86 16,3 3-89-16,5-10-195 15,2-8 215-15</inkml:trace>
  <inkml:trace contextRef="#ctx0" brushRef="#br0" timeOffset="12598.9">22484 6888 472 0,'-1'-24'206'0,"4"16"-102"15,-1 11-14-15,5 20-28 0,8 9-22 16,-2 11-23-16,-4 2-7 15,4 4-8-15,-7 6-8 16,0 4-29-16,3-1-14 16,-9-1-34-16,1-4-10 15,-9-6 11-15,4 1 13 16,-4-10 37-16,-3-5 21 16,5-8 19-16,1-7 3 15,-10-9 7-15,2-5 2 0,2-12 12 16,-9-7 8-16,10-6 26 15,3-1 8-15,1 0 5 16,6 0-8-16,12 0-34 16,2-4-16-16,16 2-18 15,4-5 0-15,7 1 14 16,2 3 18-16,-10 6 30 16,-2 13 25-16,-9 14 39 15,-7 8 4-15,-9 15 8 16,-5 3-9-16,-6 6-14 15,-3 6-2-15,-1-9 2 16,2-2-5-16,4-13-20 16,2-9-11-16,5-10-30 15,6-3-9-15,5-11-15 0,5-4-6 16,9-10-11-16,3-8-4 16,15-6-5-16,5 0-2 15,-7-5-12-15,2 7-52 16,-9 2-159-16,-6-2-125 15,13 2 197-15</inkml:trace>
  <inkml:trace contextRef="#ctx0" brushRef="#br0" timeOffset="14391.84">20114 2944 154 0,'10'7'133'0,"-2"1"28"15,4-5-13-15,-10-4-35 16,1-6-5-16,2-3-8 16,-8-14-1-16,3-24-5 15,-1-12-2-15,1-50-3 16,-2-17 1-16,8-37-16 15,1-19-7-15,12-12-15 16,12-5-4-16,0 25-6 16,6 18-1-16,-14 33-1 15,-4 23 1-15,-8 22 1 16,-8 6-3-16,-2 9-14 16,-2 3-6-16,-7-5-11 15,0-8-3-15,0-1 0 16,5 0-1-16,3 21 1 15,0 13 0-15,0 20 2 0,-1 14 1 16,1 10-4-16,0 7-1 16,4 11-3-16,0-1-1 15,2 15 0-15,4 8 0 16,3 20 1-16,1 2-1 16,1 9 1-16,0 4 2 15,1-1-1-15,0 0 1 0,4-7 0 16,0-11-2-16,-8-18-15 15,1-4-34-15,-11-19-93 16,-4-5-61-16,-10-16-90 16,-9-6-40-16,-14-13 218 15</inkml:trace>
  <inkml:trace contextRef="#ctx0" brushRef="#br0" timeOffset="14556.7">19973 1197 160 0,'-42'-34'149'0,"22"-17"49"15,10-4-22-15,24 1-43 16,10-1-20-16,23 6-24 16,13-1-8-16,-4-2-20 15,0 3-14-15,5 5-30 16,-5 3-9-16,11 10-67 0,-1 7-68 16,0 24 81-16</inkml:trace>
  <inkml:trace contextRef="#ctx0" brushRef="#br0" timeOffset="15430.44">21715 4489 311 0,'-19'1'148'0,"4"5"-49"15,7 5-4-15,10 0-14 16,10-2-11-16,27-1-2 16,16-5 7-16,38-10 10 15,13-5-1-15,20-7-20 16,19-6-8-16,5-1-13 16,7-1-6-16,10-4-12 0,-7 11-5 15,-9-7-9-15,3 7 0 16,-18-2 13-16,-8-1 10 15,-12 11 8-15,-17-6 2 16,-7 8-5-16,-11 1-2 16,-18 1 4-16,-8 7 5 0,-27 1 4 15,-8 2 4-15,-7 9 6 16,-12-2 3-16,-3 11 14 16,0 4 1-16,-15 15-2 15,-8 5-4-15,-17 12-17 16,-11 5-5-16,-11 3-7 15,5 4-3-15,9-5-11 16,8-5-7-16,9-15-12 16,10-5-3-16,6-13-5 15,3-1-24-15,-1-3-143 16,-1-3-99-16,12-1-203 16,-9-8 260-16</inkml:trace>
  <inkml:trace contextRef="#ctx0" brushRef="#br0" timeOffset="15598.47">23495 4141 550 0,'3'-18'246'15,"-5"9"-120"-15,0 8-20 16,12 7-39-16,7 9-7 16,12 10-20-16,6 5-4 15,13 10-13-15,-2-1-6 16,-9-4-48-16,1 9-83 0,-13 8 78 15</inkml:trace>
  <inkml:trace contextRef="#ctx0" brushRef="#br0" timeOffset="16472.79">22015 4478 255 0,'-38'2'150'0,"-15"-2"-37"16,0 6-7-16,-6 8-44 15,3 8-24-15,0 1-22 0,7-2-24 16,17-9-132-16,4-8 99 15</inkml:trace>
  <inkml:trace contextRef="#ctx0" brushRef="#br0" timeOffset="17559.14">21131 3148 130 0,'-3'4'98'16,"0"-5"-7"-16,11-9-12 16,4-5-6-16,-8-12-9 15,1-4-4-15,0-9-2 16,-3-8 1-16,12-15-6 15,-5-13-3-15,17-19-12 16,1-8-8-16,7-12-3 16,6-7 4-16,0-10 9 15,7-2 5-15,1-1 1 16,-2 11-1-16,-8 13-6 16,-5 12-1-16,-12 13 5 0,-1 11 4 15,-6 12 8-15,2 3 0 16,-1 7-7-16,-4 0-6 15,1 2-11-15,-9 3-3 16,6 1-6-16,-2 8-1 16,-7 6 1-16,1 0 2 15,-5 19 3-15,-7 8-1 0,1 22-10 16,1 14-5-16,1 19-10 16,2 1 1-16,12 17-2 15,-2 5 0-15,6 5 1 16,1 0-1-16,-3-2 2 15,2-7-1-15,8-9 3 16,0-2-2-16,-1-11 2 16,-2-3-1-16,-2-6-9 15,0-11-31-15,-4-8-93 16,0-6-53-16,-3-5-113 16,-4 3-57-16,-5-19 229 15</inkml:trace>
  <inkml:trace contextRef="#ctx0" brushRef="#br0" timeOffset="17738.78">21328 1524 353 0,'-11'-34'154'16,"12"-9"-57"-16,8-9-14 15,15 1-17-15,9-2-13 16,18 4-30-16,-4 4-8 0,1 6-10 15,2 9-35 1,-18 7 19-16</inkml:trace>
  <inkml:trace contextRef="#ctx0" brushRef="#br0" timeOffset="22375.45">21552 4638 72 0,'-1'-1'72'0,"-4"-3"44"15,-1 2 5-15,2-2 0 16,-9 2-5-16,2-4-20 16,-32-10-10-16,27 23-14 15,5-1-4-15,5-1-11 16,3-3-9-16,8-4-17 15,7-4-7-15,14-2-5 16,9 0 1-16,11 2 1 16,-7 1 1-16,0 3-6 15,-2 1-1-15,-8 1-6 16,6 0 0-16,-9 0 2 16,-3-1 5-16,-9-2 17 15,-6 3 9-15,-9-6 15 0,-5 0 2 16,-9 1-9-16,-5-3-7 15,-7 3-18-15,0-1-5 16,-3 4-5-16,1 1 0 16,6 5 2-16,2 6 0 15,2 1 5-15,4-1-2 16,13 0-4-16,-3-6-1 0,10-3-9 16,3-1-1-16,0-2-3 15,12-3-1-15,-6-3 0 16,9 0 1-16,1 2-2 15,-2-3-38-15,7 2-150 16,-3-1-99-16,1 8 162 16</inkml:trace>
  <inkml:trace contextRef="#ctx0" brushRef="#br0" timeOffset="30676.23">6841 12068 186 0,'-1'-66'125'0,"8"20"27"16,0 12-5-16,-3 29-24 15,-8 13-2-15,4 44-6 16,0 29 3-16,-2 45 7 16,4 37-3-16,-4 37-21 15,-6 13-13-15,1 16-25 16,3-8-5-16,-4-20-15 15,8-5-7-15,7-31-15 16,2-27-7-16,4-30-8 16,-1-22-5-16,-3-18-34 15,3-2-50-15,-1-26-116 16,5-18-50-16,-2-45-158 0,-4-32 250 16</inkml:trace>
  <inkml:trace contextRef="#ctx0" brushRef="#br0" timeOffset="31465.71">6822 11994 244 0,'4'-5'90'0,"11"-12"-4"16,4-10 7-16,20-19 35 15,-2-6 14-15,23-15-32 16,9-1-17-16,15 3-29 16,10 2-14-16,5 19-26 15,4 13-6-15,12 16-9 16,5 6-4-16,20 3-2 15,13-3-1-15,11-3 1 16,2-1 0-16,4 3-1 16,-9 5 0-16,-13 11 0 0,-13 9-1 15,-18 24 2-15,-12 12-2 16,-16 22 2-16,-9 7 1 16,-18 8 3-16,-2 1 2 15,-11 6 2-15,6 6-2 16,-9-4-2-16,-11 3-1 15,-11 3 8-15,-8 4 6 0,-12 10 12 16,6 7 4-16,-3 10-8 16,-7-3-7-16,1-6-12 15,6-6-3-15,-1-22-4 16,11-6 0-16,1-14-1 16,-4-10-1-16,9-10 1 15,-6-8 0-15,-5-3 3 16,-1-5-2-16,-12-2 2 15,-5-4 0-15,-10-5 4 16,-3 0 4-16,-7-9 14 16,5-1 4-16,0-11 0 15,-12-5-4-15,-8-4-15 16,-18-7-5-16,-22-1-6 16,-9 1-2-16,-10 3-5 15,-11 7-4-15,-15 8-1 0,0 11 2 16,-11 7 5-16,4 5 3 15,-3-2 2-15,8-5 2 16,-15-9 0-16,2-10-1 16,0-2-1-16,-1-2 0 15,6 3-5-15,3 0-3 16,16 9-15-16,1-1-14 0,17 6-31 16,7 4-18-16,3-3-46 15,6 6-28-15,22-8-122 16,-4-7 179-16</inkml:trace>
  <inkml:trace contextRef="#ctx0" brushRef="#br0" timeOffset="32091.4">7122 14674 240 0,'12'-33'162'0,"13"12"24"0,-13 2-13 16,-2 22-31-16,-8 2-5 15,-1 31-13-15,4 26-9 16,1 34-16-16,-3 14-14 16,-1 13-33-16,4-1-12 15,0-13-21-15,4-10-8 16,3-23-7-16,0-15-2 16,4-18-19-16,7-3-38 15,-7-11-91-15,9-2-48 0,3-18-142 16,-1-8 208-16</inkml:trace>
  <inkml:trace contextRef="#ctx0" brushRef="#br0" timeOffset="32498.09">7938 15011 284 0,'-20'-8'159'0,"-8"10"-8"16,-7 8-6-16,-6 16-16 16,5 13-16-16,-7 14-25 0,2 13-5 15,2 12-6-15,-4-2-3 16,17-10-12-16,10-14-12 16,17-24-26-16,11-9-10 15,9-16-9-15,7-8-2 16,12-5 1-16,2-10 1 15,1-15 1-15,-8-8 1 16,-8-17 10-16,-3-4 11 0,-7 2 23 16,2 9 9-16,-2 14 7 15,-2 9-5-15,-1 19-14 16,-3 2-5-16,-1 14-3 16,-3 8-3-16,-3 12-4 15,2 10-7-15,-4 18-13 16,0 2-6-16,1 7-24 15,0-3-54-15,-2-14-169 16,5-4-91-16,1-17 183 16</inkml:trace>
  <inkml:trace contextRef="#ctx0" brushRef="#br0" timeOffset="32974.61">8207 15098 245 0,'3'17'144'16,"4"19"15"-16,-3 10-8 15,2 22-6-15,1 9-17 16,7 10-34-16,5 11-13 16,5 24-5-16,2 0 7 15,0 1 8-15,-5-16-9 0,-3-28-6 16,-3-8-9-16,-6-12-19 15,-3-7 0-15,-4-23-18 16,-2-14-5-16,-1-37-10 16,-6-22-4-16,-5-26-5 15,-6-12-3-15,-4-40-1 16,-3-14 0-16,7-10-3 16,6-1-1-16,23 22-2 15,11 20 0-15,13 19 2 16,5 12 0-16,1 28 1 15,0 2 1-15,4 14 0 16,0 5-1-16,-6 14 1 16,-8 14 1-16,-18 19 2 15,-10 10 3-15,-13 21 10 16,-9 14 5-16,-13 25 4 0,-12 2-2 16,-8-6-9-16,-1-20-6 15,3-30-40-15,5-15-47 16,10-15-133-16,-4-12-60 15,13-20 155-15</inkml:trace>
  <inkml:trace contextRef="#ctx0" brushRef="#br0" timeOffset="33263.18">8799 14232 419 0,'-7'-12'245'16,"4"9"-64"-16,3 24 19 15,-7 7 0-15,7 36-41 16,2 14-23-16,3 22-56 16,8 5-15-16,5-1-23 15,-2 3-12-15,5-1-14 16,-1-7-7-16,-2-1-5 15,-3-9-21-15,-3-10-104 0,-2-7-59 16,-4-18-109-16,1-13-43 16,-10-21 217-16</inkml:trace>
  <inkml:trace contextRef="#ctx0" brushRef="#br0" timeOffset="33685.21">8661 15052 148 0,'0'-20'89'0,"3"3"34"16,5 2 6-16,-1-9 1 16,11 5-16-16,6-7-42 15,1 2-20-15,16 8-4 16,0 6 2-16,3 14-1 16,1 8 1-16,-8 14 4 15,2 10 11-15,-11 7 20 16,0 3 5-16,-11-7-4 15,-2-3-9-15,1-5-21 16,-1-7-8-16,6-6-17 16,-7-9-11-16,-1-5-10 15,4-4-2-15,0-10 14 16,5 2 9-16,5-12 23 0,-2-4 11 16,0 1 10-16,-4-7-2 15,-11 0-11-15,-6 0-5 16,-17 1-6-16,-9 5 2 15,-13 10-8-15,-1 5-4 16,-16 9-18-16,-1 3-9 16,-6 7-8-16,1 0-4 0,19-1-21 15,12 0-37-15,16-5-106 16,6 0-86-16,14-2-168 16,5-4 249-16</inkml:trace>
  <inkml:trace contextRef="#ctx0" brushRef="#br0" timeOffset="34195.25">9428 14910 497 0,'4'45'226'15,"3"-1"-103"-15,9 11-9 16,1 8 3-16,6 14-6 0,-2 6-11 16,-6-5-17-1,0-1 4-15,-2-17-13 0,3-4 9 16,-4-12-21-16,4-10-12 16,-15-10-9-16,-2-8-16 15,4-7-13-15,-5-6-5 16,-3-19-2-16,2-11-2 15,-8-25-2-15,-1-13-1 0,0-32 0 16,-7-10-5-16,2-15 2 16,6 2-2-16,15 21 1 15,21 14 1-15,6 21 0 16,1 13 2-16,-6 16 1 16,-8 3 2-16,2 11 3 15,5 10 1-15,-1 8 5 16,1 4 7-16,-3 18 23 15,-6 5 16-15,-9 21 23 16,-6 9 4-16,-6 12-2 16,-9-1-10-16,-3-6-23 15,-2-6-12-15,-11-16-21 16,5-3-14-16,-10-19-88 16,-3-1-66-16,-4-15-196 0,-3 1-140 15,6-17 305-15</inkml:trace>
  <inkml:trace contextRef="#ctx0" brushRef="#br0" timeOffset="40115.96">9561 12024 134 0,'4'7'94'0,"0"-4"-1"15,3-1-5-15,-1-2-12 16,-2-3-6-16,16-4-4 15,-2-1-4-15,0-10-10 16,1-3-4-16,-11-7-14 16,12-3-4-16,7-3-5 15,5-1-3-15,11-3 1 16,2 4-2-16,8-2-2 16,15 7-2-16,0-2-5 15,3-5-5-15,5-12-3 16,-7-13-1-16,25-15 1 15,10-9 4-15,13-15 1 16,10-10 0-16,14-8-3 16,-3-7-3-16,7-1-2 15,6 1 2-15,2 7 0 0,-1 5-1 16,3 4-1-16,2 8-1 16,-8 0-1-16,6 0 1 15,10 2 0-15,-7-6 1 16,14-1-1-16,-2-5 0 15,-9-3-1-15,2-1 0 0,-9-3 2 16,2 0 1-16,13-2 1 16,-3 6 0-16,-5-3 0 15,8 1 0-15,-10 0 0 16,2-2 0-16,12 20-2 16,-12-4 0-16,2 2-2 15,12 7 1-15,-13-8-5 16,2 8 1-16,2 4-1 15,-9 0 1-15,-7 9 2 16,8 5 2-16,-15 3 0 16,-4 0 1-16,8 7 0 15,-12-4 1-15,-1 3-1 16,-7-3 0-16,-2 9-1 16,-6 0 1-16,-9 7 0 15,0 7 1-15,-21-9-2 16,3 2 0-16,2 2 0 0,-6-7 0 15,2 7 0-15,-6-3 0 16,-4 0-4-16,2 0 2 16,-4 4 1-16,-6 1-1 15,-11 6 2-15,-3 5 1 16,-9 8 0-16,1 1 0 0,3 7-1 16,2-1 0-16,0-2 1 15,-2 0 0-15,-2-1 1 16,-8-1 0-16,-3 1-3 15,2 0 1-15,-3 5 0 16,5-4 0-16,1 1 0 16,3 2 0-16,1-6 0 15,-3 8 1-15,-5 0-1 16,-6 0 1-16,-10 2 0 16,3 0 1-16,-7 3-1 15,0 2 0-15,-8 5-3 16,-3-1-8-16,-2 7-36 15,-5 2-29-15,-6-4-162 16,3-1 152-16</inkml:trace>
  <inkml:trace contextRef="#ctx0" brushRef="#br0" timeOffset="63736.89">16170 14528 185 0,'-8'-8'144'16,"4"8"-2"-16,0 18-20 15,1 9-8-15,-4 17-24 16,1 11-3-16,3 17-2 16,0 9-7-16,7 20-18 15,2 4-12-15,4-5-20 16,3 2-9-16,1-7-9 16,1-4-2-16,1-10-3 15,-1-6-6-15,-2-22-43 0,-3-10-22 16,-3-17-46-16,-3-10-27 15,3-15-98-15,-3-9 151 16</inkml:trace>
  <inkml:trace contextRef="#ctx0" brushRef="#br0" timeOffset="64323.16">16194 14575 204 0,'-15'-26'156'16,"3"4"4"-16,5 11-35 15,4 3-21-15,3 5-33 0,5 7-11 16,7 8-10-16,4 4-6 16,13 11-1-16,6 2-3 15,-6 4-5-15,3 10-2 16,4 18-1-16,-1 7-2 15,16 23-5-15,-1 0-5 16,-7-11-9-16,-3-5-3 0,-1-18 4 16,-4-7 11-16,3-12 23 15,2-2 9-15,-10-5 9 16,4 0-13-16,-2-1-9 16,-10-7-5-16,-8-19 4 15,3-11 15-15,0-24 12 16,1-12 6-16,2-18 0 15,-11-8-9-15,-17-25-15 16,-3-11-10-16,-3-15-18 16,1 0-8-16,4 16-10 15,0 13-4-15,6 21-23 16,1 10-26-16,3 10-97 16,-1 4-70-16,0 6-126 15,0-4-105-15,9-4 287 16</inkml:trace>
  <inkml:trace contextRef="#ctx0" brushRef="#br0" timeOffset="65271.01">17492 15408 147 0,'-3'17'103'0,"-1"-8"40"15,2-7 4-15,1-10-7 16,1-9-11-16,2-16-50 16,2-8-20-16,-1-18-10 15,0-8-4-15,-3-22-10 16,4-5-3-16,4-8-5 16,-1-5-4-16,7 12 3 15,-1 6 4-15,3 5 7 16,1 6 2-16,2 5 3 0,-1-4-2 15,-4 10-5 1,2 8-1-16,-3 3 4 0,-5 8-1 16,-3 11 5-16,1 7-2 15,-9 17-5-15,7 13-10 16,-2 15-10-16,1 12-7 16,7 12-3-16,1 4-1 15,8 11 4-15,0 0 1 16,3 16 6-16,4 8 6 15,0 4 7-15,0-1 4 0,2-5 2 16,-6-6-1-16,4-3-5 16,-1-5-1-16,1-1-7 15,2 3-2-15,5-5-1 16,1-5 2-16,8-8-2 16,-2-8-4-16,-5-12-2 15,6 6-7-15,-18-10 0 16,4-3 1-16,-3-5-3 15,-12-8-3-15,-1-7-63 16,-6-4-41-16,-5-3-119 16,-4-5-42-16,-1-1-86 15,-13-7 205-15</inkml:trace>
  <inkml:trace contextRef="#ctx0" brushRef="#br0" timeOffset="65543.38">17616 15018 465 0,'-12'3'229'0,"12"5"-61"16,3-8-24-16,14 3-8 15,4-1-15-15,17-5-27 16,-2-2-13-16,3-15-20 15,6-2-18-15,-3-9-23 16,7 4-4-16,-9 4-12 16,1 4-7-16,-5 5-83 15,-3 0-49-15,5 7-124 16,-3 0-95-16,-3 3 231 16</inkml:trace>
  <inkml:trace contextRef="#ctx0" brushRef="#br0" timeOffset="66184.95">18959 14025 261 0,'-6'-25'198'16,"-1"5"2"-16,-6 6-14 16,-5 7-18-16,-6 9-32 15,-4 8-15-15,-5 11-25 0,0 10-16 16,-1 6-25-16,2 6-17 15,10-1-22-15,0 1-8 16,17 1-7-16,5-3-1 16,10 3 0-16,6-3 0 15,13 0 0-15,2-3 1 16,12 0 0-16,4-2 0 0,2-2-1 16,3 6 2-16,-4-2 18 15,1 5 18-15,-11 2 36 16,-8 1 17-16,-20 7 11 15,-19 9-2-15,-26 9 2 16,-12-2-3-16,-20-7-1 16,-4-6-17-16,1-15-29 15,7 0-21-15,-2-21-20 16,13-12-38-16,7-15-170 16,1-21-107-16,23-8 170 15</inkml:trace>
  <inkml:trace contextRef="#ctx0" brushRef="#br0" timeOffset="67645.12">18895 14015 209 0,'-4'-1'159'16,"2"0"1"-16,7 7-46 15,3-1-22-15,5-4-18 0,5 0 3 16,5-4 11-16,5 0-2 16,6-2-3-16,4-2-6 15,8 0-16-15,4 4-13 16,-10 4-18-16,-10 0-11 15,-8-1-11-15,-3 2-1 16,1 1-21-16,3-1-32 16,-4 6-108-16,-7 0-77 15,3-2 137-15</inkml:trace>
  <inkml:trace contextRef="#ctx0" brushRef="#br0" timeOffset="68954.86">16077 11050 217 0,'-10'-9'122'0,"2"14"-2"16,-1 4-1-16,4 13-3 16,-1 12-24-16,6 28-34 15,6 20-3-15,6 36 3 16,3 15 3-16,5 21 7 15,1-2-1-15,0-13-11 16,4-6-3-16,4-10-13 16,-1-6-6-16,3-4-11 15,-4-8-7-15,-8-13-7 16,2 1-3-16,-9-5-31 0,6-5-36 16,-4-18-87-16,-2-16-51 15,9-19-89-15,-14-10 172 16</inkml:trace>
  <inkml:trace contextRef="#ctx0" brushRef="#br0" timeOffset="70056.95">16115 11012 216 0,'22'-30'144'16,"20"-4"1"-16,11-5-14 16,18-8-44-16,13 2-14 15,10-12-12-15,14-2-5 16,11-10-7 0,8-4-6-16,21 12-14 0,-17 2-9 15,14 22-11-15,-6 16-1 16,-8 21 4-16,4 15 1 15,-22 12 3-15,-8 0 1 0,-15 11 5 16,-3 6 7-16,-9 20 2 16,-2 2 1-16,-19 6-6 15,-4 3-5-15,-7-2-1 16,-2 6 0-16,-2 15 10 16,-3 1 4-16,-2 9 6 15,2 2-5-15,-3 5-9 16,-5-2-8-16,1-3-11 15,-4-2-1-15,0-10-3 16,1 4 0-16,-4-10 2 16,-2-6 2-16,1-11 2 15,1-7 1-15,-2-6 0 16,0-4-1-16,-3-7-2 0,-1-1 1 16,-3-3-1-16,-4-2 0 15,2-4-1-15,-4-3-2 16,-3-7 5-16,-4-2 5 15,-4 2 12-15,-4 1 4 16,-7-6-3-16,-2 5-5 16,-6-11-9-16,-2-5-5 15,-3-2-2-15,-3-4-2 0,0 1-2 16,-3 0 1-16,-3 6 0 16,5 1-1-16,-24 5-1 15,-7-2 1-15,-11-1 1 16,-11-3-2-16,6-8 3 15,14 4-2-15,-2-4 0 16,-2 0 0-16,-5 10 0 16,-7-1-1-16,-4 9 0 15,4-1 2-15,0 1-1 16,-2 3 1-16,-1-8 0 16,-9-3 0-16,0-9 0 15,3-7 0-15,-7-9 0 16,6 3-2-16,12 10 2 15,-3-2-1-15,20 14 1 16,5 4 0-16,8 4 0 0,-4-4-2 16,-1 8 1-16,3-4-1 15,-10-21 6-15,9 7 2 16,6-18 0-16,4-8 0 16,13 4-5-16,6 2-3 15,9 8-1-15,3 0-1 16,6 7-3-16,2 1 0 15,-2 6 0-15,0 3 1 0,-4-2 3 16,-4-3-2-16,-4-5-8 16,1 5-8-16,-6-11-24 15,4-1-19-15,6 0-63 16,-2-9-50-16,15 3-138 16,7-4 192-16</inkml:trace>
  <inkml:trace contextRef="#ctx0" brushRef="#br0" timeOffset="71757.32">16403 12991 150 0,'-2'2'93'0,"-5"13"7"16,-4 30-3-16,10-31-11 16,2-2-9-16,1 2-15 15,8 2-13-15,1 2-21 16,3 3-8-16,3 5-12 15,0-6-5-15,10 5-19 16,-4-6-23-16,-5-7-116 16,-1 1 106-16</inkml:trace>
  <inkml:trace contextRef="#ctx0" brushRef="#br0" timeOffset="75186.02">18112 10507 52 0,'-1'0'32'15,"-1"0"8"-15,1 0-1 0,1 0 0 16,0 0-1-16,0 0 0 15,0 0-2-15,0 0-4 16,0 0-4-16,0 0-10 16,0 0-5-16,0-1-11 15,0 0-4-15,0 0-12 16,0 0-8-16,0-1-33 16,0 1-31-16,0 0 53 15</inkml:trace>
  <inkml:trace contextRef="#ctx0" brushRef="#br0" timeOffset="77672.7">18076 10565 42 0,'0'0'29'0,"-2"0"9"16,1 0-6-16,0 0-12 15,1 0-3-15,0 0-2 16,0 0-2-16,0 0 3 16,0-1 2-16,0 0 6 15,0 1 1-15,0 0 0 16,0 0-3-16,0 0-9 15,0 0-5-15,0 0-4 0,0 0-2 16,0 0-1-16,0 0 0 16,0 0-1-16,0 0 1 15,0 0 0-15,0 0 2 16,-1 0 1-16,0 0 4 16,0 0 5-16,0 0 3 15,0 0 5-15,0 0-2 16,1 0-2-16,0 0-3 0,-1-1-5 15,1 0-1-15,0-1 0 16,0 1-2-16,0 0 0 16,0 0 2-16,0 1 4 15,0 0 3-15,0 0 0 16,0 0-1-16,0 0-2 16,0-1-2-16,0 0-1 15,0 0 1-15,0 0-2 16,0 0 0-16,0 0 0 15,0 0 1-15,0-1 0 16,0 0 1-16,0-1-2 16,1-4 1-16,0-1-2 15,1 1-2-15,0-4-1 16,0 3-1-16,1-4-2 0,9-26 0 16,-12 24 0-1,3-3-1-15,0 2 1 0,-1-2 0 16,3 2 2-16,-4 4 0 15,1 5 2-15,0-1 2 16,-1 0-2-16,3-1 1 16,-1-6-2-16,4 2 0 15,0-7-1-15,1-5 1 16,-1 1 1-16,0-3 0 16,0 3 3-16,-1 5 2 0,-5 1 3 15,2 1 1-15,0 0-1 16,-2-4-1-16,4-7-3 15,3-7-3-15,7-10-3 16,-1-6 0-16,2-5-2 16,-2 7 0-16,-4 5 0 15,0 5-1-15,-4 6 1 16,0 2 0-16,6 0 2 16,2-2 1-16,-1-7 1 15,2-15-1-15,-1-22-1 16,-2-7-2-16,5-1-1 15,-3 11 0-15,1 21 1 16,2 10-1-16,4 4 2 0,0-4 0 16,0-21 3-16,-2-10 3 15,4-10 10-15,0-1 5 16,8 8 4-16,8 6-1 16,-4-5-7-16,-1-4-6 15,-5-2-5-15,-10-4 0 16,4 6-3-16,1 9 0 15,8-8-2-15,-2-1-1 0,2 0 1 16,-1-4 1-16,-2 1 9 16,3 1 6-16,-5-8 3 15,2 5 0-15,5 9-7 16,-3 0-4-16,6 11 0 16,-9-5 2-16,-9 4 5 15,0 4 3-15,-7-1-2 16,5 1-2-16,3 2-8 15,6 1-2-15,-1-5-1 16,-2 1 0-16,2-3 3 16,-3 1 0-16,-1 13 3 15,1 5 2-15,-4 6 1 16,-3 7 1-16,-3 3-2 16,1-4 0-16,1 9-1 15,-1-5 0-15,1-9 0 16,1 4-2-16,-1-10-3 0,3 3-1 15,0 7-1-15,-2 4 0 16,4 7 1-16,-9 0 0 16,3 5-2-16,4 1 0 15,-12-7-2-15,12 8-2 16,-11-3 1-16,3-1 0 16,1 6-1-16,-7-1 2 0,8 8 1 15,-9 3 0-15,-2-4 3 16,0 4-1-16,-2-4 1 15,3 1-1-15,8 4-1 16,-4-7 0-16,4-4-2 16,-6-4-1-16,2 2 0 15,5 3 0-15,-10 2 0 16,3 6 0-16,-2 2 2 16,1-4 1-16,5 1 0 15,2-6 2-15,-4-6 0 16,0 3 0-16,1-2-1 15,-4 2-1-15,4 7-1 16,-4 1 0-16,-2 7 0 16,3 1-2-16,-1-1 1 15,-2 0-2-15,0 0 1 0,0 0-1 16,0 0 1-16,0 0 0 16,4-3 0-16,0-3-1 15,-2 3 0-15,-1 2-1 16,-1 1 1-16,1 0-1 15,0 0 0-15,1 0 1 16,-1 0-1-16,1 1 0 16,-1 0-21-16,1 0-23 0,0 0-59 15,-1 0-34-15,0 0-67 16,-1 0-65-16,2 0 174 16</inkml:trace>
  <inkml:trace contextRef="#ctx0" brushRef="#br0" timeOffset="88680.21">19275 5790 47 0,'-6'-3'21'0,"1"-7"3"15,-27-26 7-15,27 33 28 16,3 3 15-16,-5 0 17 16,-6 0 1-16,1 8-13 15,7 3-10-15,1 2-17 16,-5-5-10-16,11-1-16 16,1-1-7-16,-2-7-5 15,13 0 1-15,-6-7 6 16,2-3 4-16,7-1 3 15,1 3-2-15,5 2-7 16,-1-2-4-16,-1 1-8 16,3-3-2-16,0 5-2 15,-1-2 0-15,-6 5-1 16,-4 3-4-16,-10 4-61 0,-4 6-93 16,-3-6 97-16</inkml:trace>
  <inkml:trace contextRef="#ctx0" brushRef="#br0" timeOffset="95456.15">6829 2558 107 0,'-3'32'107'0,"-4"28"48"16,-2 19 0-16,-1 28-21 15,-4 15-8-15,14 25-12 0,6 6-14 16,7 14-32-16,14 6-14 16,-12-9-20-16,2 2-7 15,-5-25-6-15,-7-16-3 16,-3-24-8-16,-1-15-3 16,3-17-26-16,0-6-35 15,4-24-100-15,2-12-104 0,4-27 156 16</inkml:trace>
  <inkml:trace contextRef="#ctx0" brushRef="#br0" timeOffset="96276.68">6779 2571 200 0,'15'-44'126'16,"1"-4"-34"-16,20 3-12 0,6 1-3 16,19 11-16-16,13 4 0 15,30 11-4-15,8-2-5 16,29 8-15-16,11 6-9 15,4-4-15-15,4 3-6 16,3-3-2-16,-9 0 0 16,-2 3 2-16,1 0 1 15,-23 3 5-15,-6-1 8 0,-14 4 12 16,-4 3 5-16,-13 17 6 16,-7 10-2-16,-14 15-6 15,-12 11 1-15,-9 5-3 16,-2 8-2-16,-3 8-6 15,-7 6-5-15,-5 12-10 16,-3-4-3-16,-7 5-3 16,-2-5 0-16,1-6 1 15,0 4 2-15,1-16 5 16,3-4 2-16,-10-9 0 16,-2-3-3-16,0 8-4 15,-2 2-2-15,-2 11 0 16,-1-1-1-16,-10-7 4 15,1-2 2-15,-2-11 6 16,-7-5 3-16,-1-3 9 16,-12-3 5-16,4-3 8 0,-3-4 6 15,-4-3-2-15,-18 0-1 16,-16 1-11-16,-22-1-4 16,-20-3-10-16,10 1-5 15,-23 9-6-15,13 7-1 16,-9 5-4-16,7 1 0 0,-10-8-2 15,-4-3 0-15,-2-4-1 16,-13-3 0-16,-3 0 0 16,0-3-1-16,9 3 9 15,6-1 5-15,29 5 2 16,-4-5 2-16,11-1-7 16,0-9-5-16,8-20-5 15,11-4 0-15,8-25-1 16,-2-3 0-16,-11-9-20 15,0 1-23-15,-2 6-42 16,7 4-32-16,12 10-62 16,9 9-13-16,11 17-23 15,-3 4-30-15,20 22 168 16</inkml:trace>
  <inkml:trace contextRef="#ctx0" brushRef="#br0" timeOffset="97164.4">6947 5643 102 0,'16'-43'117'16,"-3"6"43"-16,-6 6 5 16,-13 15-16-16,-13 10-17 15,-22 20-22-15,-7 11-8 0,-26 30-18 16,-5 13-1-16,2 17-2 15,4 4-3-15,35-3-16 16,19-8-13-16,29-17-28 16,17-8-10-16,28-24-10 15,8-9 0-15,11-17-1 16,1-3 1-16,-9 0 0 16,-6 4 1-16,-9 12 6 15,-12 7 19-15,-17 12 31 16,-13 9 11-16,-21 11 3 15,-13 4-16-15,-14 1-29 16,-4-5-9-16,2-15-10 16,-4-9-5-16,12-17-54 15,0-10-50-15,-2-11-141 16,9-5-75-16,3-3 194 0</inkml:trace>
  <inkml:trace contextRef="#ctx0" brushRef="#br0" timeOffset="97730.21">7226 6001 543 0,'14'21'257'0,"-14"12"-102"31,0-17-8-31,0 1-11 0,-1 58-29 0,-4 23-28 15,-4 3-14-15,4-27-15 16,-2-10-5-16,5-19-14 16,1-15-8-16,8-27-11 15,1-5-4-15,1-29-5 16,4-13-1-16,-1-18-8 16,5-12-5-16,3-2-3 15,-6 1 0-15,5 6 4 16,2 9 5-16,-2 19 2 15,4 16 1-15,-12 21-1 0,-3 12 1 16,-5 19 1-16,-1 8 2 16,1 15 9-16,-3-1 2 15,-1 4 5-15,-2-6-2 16,0-20-3-16,2-1-5 16,6-19-3-16,5-7-2 15,10-12-2-15,-4-15 2 16,1-17-2-16,3-7 2 0,-2-2-1 15,7-1-1-15,-3 8 1 16,2 10-1-16,-5 14 1 16,-6 7-1-16,0 18 5 15,-1 8 3-15,-4 11 8 16,-7 8 0-16,0 11-1 16,-6 2-4-16,5 4-8 15,5 1-3-15,4-13-111 16,5-9-61-16,6-13-99 15,2-7-47-15,4-12 211 16</inkml:trace>
  <inkml:trace contextRef="#ctx0" brushRef="#br0" timeOffset="98059.26">8028 5892 562 0,'-28'29'286'15,"-6"22"-78"-15,-2 2-4 16,-2 4-30-16,4-1-25 16,13-21-46-16,8-8-28 0,13-19-35 15,0-10-12-15,6-13-12 16,4-10-4-16,8-13 0 16,6-3-1-16,2-11-6 15,-2 2-1-15,-2 7 3 16,-5 5 13-16,-7 15 27 15,3 16 7-15,-7 13 16 16,-3 12-9-16,-1 26-23 16,-2 1-7-16,0 9-21 15,5-1-4-15,2-11-46 16,5-7-68-16,5-6-195 16,-1-7-85-16,-3-18 220 15</inkml:trace>
  <inkml:trace contextRef="#ctx0" brushRef="#br0" timeOffset="98291.31">8213 6074 483 0,'0'6'286'16,"-5"13"18"-16,1 6-70 16,-3 7-23-16,-2 1-36 15,9-4-73-15,1-5-29 16,8-12-32-16,5-4-9 15,-3-14-10-15,1-9-4 0,1-10-7 16,2-6-2-16,2-3-7 16,7 0-28-16,0-5-112 15,2 2-76-15,-2-9-193 16,-5-3 239-16</inkml:trace>
  <inkml:trace contextRef="#ctx0" brushRef="#br0" timeOffset="98461.69">8450 5646 357 0,'9'-5'222'0,"-1"5"-3"16,3 10-2-16,5 15-5 15,-3 8-10-15,-2 11-40 16,-3 2-37-16,-5 1-70 16,-1-2-24-16,1 2-41 0,0 2-49 15,3-6-161-15,-7-5-85 16,-6-10 173-16</inkml:trace>
  <inkml:trace contextRef="#ctx0" brushRef="#br0" timeOffset="98610.78">8371 6116 624 0,'-1'-6'303'0,"6"-5"-117"0,15-9-90 15,7-11-29-15,15-7-46 16,11-4-16-16,7-4-64 15,-7 5-52-15,1-6 70 16</inkml:trace>
  <inkml:trace contextRef="#ctx0" brushRef="#br0" timeOffset="99160.04">9297 5133 439 0,'0'-4'188'0,"8"22"-82"15,-2 15 15-15,-1 23 35 0,-5 6 3 16,-1 28-17-16,1 3-13 15,3 12-43-15,5 0-24 16,4-19-34-16,2-10-11 16,2-17-81-16,2-9-73 15,0-20-169-15,2-12-85 16,0-22 235-16</inkml:trace>
  <inkml:trace contextRef="#ctx0" brushRef="#br0" timeOffset="99323.26">9153 5461 487 0,'3'-12'218'0,"16"5"-75"15,-1-6-26-15,8-13-30 16,8 3-17-16,13-7-54 16,0-3-41-16,7 7-147 15,5 7 119-15</inkml:trace>
  <inkml:trace contextRef="#ctx0" brushRef="#br0" timeOffset="99489.82">9526 5700 315 0,'-23'31'224'0,"-2"-17"45"0,4-10-58 16,3-18-17-16,4 0-33 15,4-15-67-15,2-1-33 16,14 5-83-16,11 2-45 15,19 7-106-15,14 6-67 16,8 10 145-16</inkml:trace>
  <inkml:trace contextRef="#ctx0" brushRef="#br0" timeOffset="99697.22">9970 5669 445 0,'40'23'269'0,"-19"9"24"15,-8 3-21-15,-19 2-3 16,-9-6-8-16,-8-12-49 15,4 0-25-15,1-17-53 16,9-2-35-16,9-14-55 16,0-13-18-16,12-14-35 15,7-3-57-15,18-3-132 16,-1-1-60-16,3 15-128 16,5 3-2-16,-8 6 0 15,6 2 19-15,-6 2 252 0</inkml:trace>
  <inkml:trace contextRef="#ctx0" brushRef="#br0" timeOffset="99803.22">10326 5533 560 0,'1'27'334'16,"-5"15"-24"-16,-3 4-28 16,-1-6-69-16,2-1-60 15,4-13-90-15,3-7-38 16,1-8-179-16,-2-5-113 16,6-14 161-16</inkml:trace>
  <inkml:trace contextRef="#ctx0" brushRef="#br0" timeOffset="99922.98">10292 5233 375 0,'-6'-31'115'16,"2"-3"-166"-16,10 5 31 16</inkml:trace>
  <inkml:trace contextRef="#ctx0" brushRef="#br0" timeOffset="100322.63">10578 5293 482 0,'-45'60'259'15,"-9"18"-52"-15,1 1-10 16,21 7-46-16,11-7-33 16,21-29-62-16,8-12-25 0,18-28-21 15,4-15-2-15,16-29 5 16,-1-17-2-16,-10-30-1 16,-1-6-1-16,-20-11-3 15,-1-4-1-15,8-9 23 16,-5-3 22-16,1 3 56 15,-2 5 27-15,-14 21 25 16,3 20-11-16,-3 36-27 16,-1 19-25-16,-5 43-40 15,-8 10-14-15,-4 21-26 16,1 12-7-16,12 10-6 16,-6 10-18-16,4 12-169 15,3-2-129-15,2 0 185 16</inkml:trace>
  <inkml:trace contextRef="#ctx0" brushRef="#br0" timeOffset="101162.54">10929 5124 795 0,'-36'22'324'0,"2"26"-198"16,3 11 14-16,2 7-31 15,7 1-15-15,13-12-43 16,9-9-23-16,12-16-21 16,5-10-4-16,3-17-3 15,-3-14 3-15,5-14-1 16,2-7 2-16,8-14-2 16,4 3 0-16,0-6 0 15,-4 1-1-15,-6 11 9 16,-17 2 12-16,3 23 32 15,0 12 13-15,-9 19 35 16,13 17 5-16,-10 13 5 16,-6 9-3-16,-2 14-27 15,-2 3-19-15,-12 8-31 16,-2-5-13-16,-4-15-11 16,-7-4-2-16,-9-19-2 0,-1-7 2 15,-6-11-6-15,4-12 0 16,7-10-25-16,8-6-17 15,14-8-43-15,9-5-17 16,19-12-20-16,14-2 6 16,23-15 9-16,11-5 12 15,9-13 25-15,-3-11 13 16,-3 0 32-16,0-2 15 0,-2 5 45 16,7 7 27-16,-10 3 62 15,-6 6 22-15,-28 12 26 16,-6 11-8-16,-25 15-6 15,-8 10-21-15,-13 27-30 16,-19 7-10-16,-12 30-20 16,-7 9 7-16,7 3 6 15,14-3-5-15,23-12-18 16,13-12-18-16,19-5-28 16,9-2-9-16,6-7-9 15,9-3-1-15,13-6-66 16,7-5-76-16,4-6-270 15,10 1-198-15</inkml:trace>
  <inkml:trace contextRef="#ctx0" brushRef="#br0" timeOffset="103296.14">9652 3278 132 0,'-20'0'62'0,"-6"0"-10"0,9-2 13 16,15 1 17 0,0-2-6-16,20 0-13 0,-2-2-2 15,15 2-3-15,-8-5-4 16,5 1-13-16,10 0-6 15,2 1-8-15,13 0-3 16,10 3-2-16,1 0-3 0,6-2-4 16,-2 4 2-16,7-1-3 15,1 0 0-15,13 0-3 16,11-2-3-16,2 2 0 16,0-3 1-16,6 4-4 15,4-4 0-15,0 4-2 16,5 1-3-16,4 4 2 15,1 2-1-15,5 2-1 16,2 1 3-16,0 1-2 16,-1 3 1-16,6 3-2 15,-2-1 1-15,7 0 0 16,-9 4 0-16,-7 1 1 16,-13-1 0-16,-4 7 0 15,-2-7 0-15,-4 3 0 16,4 4-2-16,-12 3 0 15,3 3 1-15,1-5-1 16,5 1 0-16,-1-8 0 0,-5-3 0 16,17-4 2-16,-7-8 0 15,-7-5-1-15,1 0 0 16,-24 0 0-16,6 1-1 16,8 9 1-16,-8 2 1 15,1 8-2-15,-4 2 0 0,-5 1 0 16,11 0 0-16,4-10 0 15,-4-3 2-15,4-8-2 16,-7-4 2-16,-3-5-1 16,6-2 0-16,-3 3 0 15,-4 2 0-15,-1 5-1 16,-4 1 1-16,-3 8-1 16,6-4 0-16,5 6 0 15,2 0 0-15,-7-8 0 16,-1 1 1-16,-6-5-1 15,-3-5 1-15,14 3-1 16,-1 0 0-16,-2 3 0 16,-4 4 1-16,-8 4-1 15,0 1 0-15,4 5 0 16,5-4 0-16,4-1 0 0,-3-8 1 16,-3-2-1-1,-2 0 0-15,-4-2 0 0,5-1 0 16,4 3 0-16,-2 0 0 15,-3 5 0-15,-4 1 0 16,-7 5 1-16,3 0-1 16,6 1 0-16,5 10 0 15,-4-3 0-15,-5 2 0 0,-10 0 0 16,-7-3 0-16,-9 4 0 16,1-1 0-16,-6 2 1 15,1-4-1-15,5-1 1 16,0-4-1-16,6-3 0 15,3 0 1-15,0-2 0 16,-8 2 1-16,-8-2-2 16,-10 2 0-16,-3 0 0 15,2-1 1-15,4 1-1 16,6-2 1-16,-1-2 0 16,5-1 0-16,-2 1 2 15,-2-2-1-15,2 1 2 16,-1-2 1-16,-2 3 2 15,6-1 3-15,-7 0 5 0,-5-2 3 16,4-1 6-16,-5 1 1 16,5-4-3-16,10 0-2 15,-3-6-7-15,3-3-4 16,2-2-2-16,2 2-4 16,1 2 1-16,2 1 0 15,-2 6 6-15,-2 0 7 16,-8 5 11-16,-4 0 7 15,-5 3 2-15,-8-1-2 0,-3-3-10 16,-4 0-4-16,-6-4-8 16,3 0-1-16,-9-4-4 15,-5-2-12-15,-9 3-94 16,-7 2-70-16,-22-1 100 16</inkml:trace>
  <inkml:trace contextRef="#ctx0" brushRef="#br0" timeOffset="105720.07">6925 4439 220 0,'1'20'174'0,"4"16"-1"0,-1 19-22 16,0 7-15-16,-3 1-34 16,-1-3-19-16,-1-17-40 15,-2-11-15-15,0-12-54 16,0-3-65-16,4-24 57 15</inkml:trace>
  <inkml:trace contextRef="#ctx0" brushRef="#br0" timeOffset="151120.18">23838 16262 713 0,'26'-25'7'0,"2"10"7"16,18-17 4-16,-14 39 10 15,-7 13 6-15,-12 19 11 16,-10 6 3-16,-1 15 2 16,5 8-1-16,-16-3 1 0,0-1 5 15,-12-8 6-15,-11-11-2 16,6-15-3-16,1-13-9 15,3-29-20-15,9-17-8 16,14-23-17-16,10-9-5 16,18-4-1-16,4 7-1 15,-2 16 3-15,1 11 4 16,-11 20 18-16,-3 8 9 16,-14 8 14-16,-3 6 2 0,-3 13-9 15,-8 1-8-15,2 9-15 16,3 7-5-16,-1-1-40 15,-4 4-65-15,3-10-184 16,0 0 181-16</inkml:trace>
  <inkml:trace contextRef="#ctx0" brushRef="#br0" timeOffset="178658.76">7207 11643 502 0,'-11'-6'48'0,"0"-6"2"15,1 3-9-15,3 6-19 16,-11-9-17-16,-5 2 0 16,-1-10-5-16,-1-4-2 15,-1-3-77-15,0-1 55 16</inkml:trace>
  <inkml:trace contextRef="#ctx0" brushRef="#br0" timeOffset="178790.81">6774 11003 125 0,'-20'-22'47'0,"-4"0"-55"16,1-1 2-16</inkml:trace>
  <inkml:trace contextRef="#ctx0" brushRef="#br0" timeOffset="179658.49">6029 7513 172 0,'0'-23'105'0,"0"-1"-26"16,-2-6-26-16,1 2-35 15,-3-5-14-15,-1 2-1 16</inkml:trace>
  <inkml:trace contextRef="#ctx0" brushRef="#br0" timeOffset="180024.57">6259 5973 143 0,'3'-35'105'0,"-5"-11"-19"15,9 2-5-15,-4-2-49 16,-3-2-19-16,9 7-11 16,0-1-1-16,5 3-66 15,10 5 46-15</inkml:trace>
  <inkml:trace contextRef="#ctx0" brushRef="#br0" timeOffset="180607.48">6359 9800 503 0,'-15'24'180'0,"0"-21"-144"16,3-11 3-16,-2-18-7 15,-9-14-1-15,6-1-14 16,-3 1-13-16,2-7-60 15,7 4-58-15,-13-16 72 16</inkml:trace>
  <inkml:trace contextRef="#ctx0" brushRef="#br0" timeOffset="180750.62">6062 8704 260 0,'-14'-45'175'0,"-1"11"-15"16,-4 0-77-16,-3-3-29 15,3-10-42-15,-1-7-26 16,2-9-144-16,2-4 113 16</inkml:trace>
  <inkml:trace contextRef="#ctx0" brushRef="#br0" timeOffset="181048.87">5858 6330 227 0,'3'-37'115'16,"2"9"-39"-16,3 1-25 15,-3-8-34-15,5-2-8 16,-1-4-59-16,-1-4 37 16</inkml:trace>
  <inkml:trace contextRef="#ctx0" brushRef="#br0" timeOffset="181202.97">6028 5672 97 0,'11'-54'62'0,"0"-9"-11"16,2 6-3-16,-1 7-27 16,0 7-9-16,5 8-7 15,0 1-9-15,6 0 3 16</inkml:trace>
  <inkml:trace contextRef="#ctx0" brushRef="#br0" timeOffset="181377.07">6507 4785 135 0,'21'-38'60'16,"3"-6"-23"-16,3 4-13 15,4 11-9-15,-1 3-5 16,-2 10-50-16,-1 8 30 16</inkml:trace>
  <inkml:trace contextRef="#ctx0" brushRef="#br0" timeOffset="181509.81">6957 4313 183 0,'2'-2'156'15,"-1"4"5"-15,-5 1-53 16,2-3-27-16,1 0-96 16,0-1 12-16</inkml:trace>
  <inkml:trace contextRef="#ctx0" brushRef="#br0" timeOffset="184896.54">10956 12851 37 0,'76'-23'29'16,"-1"3"1"-16,-5-2-15 15,-10 1-16-15</inkml:trace>
  <inkml:trace contextRef="#ctx0" brushRef="#br0" timeOffset="185088.42">12361 12549 530 0,'34'18'145'16,"-3"-4"-169"-16,13-3-70 15,-6-11-35-15,-1-20-9 16,8-3 92-16</inkml:trace>
  <inkml:trace contextRef="#ctx0" brushRef="#br0" timeOffset="185239.08">13462 12258 502 0,'16'6'193'0,"10"-1"-125"15,5-3-85-15,0-11-50 16,4-20 44-16</inkml:trace>
  <inkml:trace contextRef="#ctx0" brushRef="#br0" timeOffset="185399.68">14449 11951 470 0,'34'-3'163'0,"-5"7"-148"16,1-2-25-16,0-5-150 15,0-6 117-15</inkml:trace>
  <inkml:trace contextRef="#ctx0" brushRef="#br0" timeOffset="185552.97">15341 11913 414 0,'35'21'144'15,"-4"-2"-125"-15,-2-6-14 16,0-11-40-16,0-4-60 0,-3-8 61 16</inkml:trace>
  <inkml:trace contextRef="#ctx0" brushRef="#br0" timeOffset="185697.55">15816 11895 314 0,'34'18'136'0,"-10"0"-52"16,5 2-48-16,-11-9-15 16,3-8-3-16,0-6-95 15,-3-5 58-15</inkml:trace>
  <inkml:trace contextRef="#ctx0" brushRef="#br0" timeOffset="185819.21">16360 11819 849 0,'-8'51'144'15,"-12"4"-178"-15</inkml:trace>
  <inkml:trace contextRef="#ctx0" brushRef="#br0" timeOffset="186668.03">9980 13047 120 0,'-28'34'63'0,"6"-2"7"16,7 0 10-16,10-19-10 15,5-13 3-15,12-5-29 16,12-10-20-16,21-4-16 16,14 10-2-16,8-4-3 15,6 10 0-15,-1-1-5 16,1-1-69-16,22-7 53 16</inkml:trace>
  <inkml:trace contextRef="#ctx0" brushRef="#br0" timeOffset="188466.24">17256 10429 193 0</inkml:trace>
  <inkml:trace contextRef="#ctx0" brushRef="#br0" timeOffset="188689.59">16640 9497 80 0,'-46'-46'19'0,"2"-18"-21"15</inkml:trace>
  <inkml:trace contextRef="#ctx0" brushRef="#br0" timeOffset="188868.58">15748 8427 313 0,'-50'-15'120'0,"-5"-3"-70"15,5-8-31-15,0-20-2 16,3-7-29-16,1-17 12 16</inkml:trace>
  <inkml:trace contextRef="#ctx0" brushRef="#br0" timeOffset="188998.22">15045 7205 403 0,'-35'-28'100'0</inkml:trace>
  <inkml:trace contextRef="#ctx0" brushRef="#br0" timeOffset="189166.15">14102 6214 373 0,'-43'-38'93'16</inkml:trace>
  <inkml:trace contextRef="#ctx0" brushRef="#br0" timeOffset="189534.23">11895 4696 268 0,'-40'-6'67'16</inkml:trace>
  <inkml:trace contextRef="#ctx0" brushRef="#br0" timeOffset="189981.94">10043 4119 592 0,'-49'-13'198'0,"-3"1"-166"15,5 3-46-15,9 6-11 16,-4 0-12-16,3 2-113 15,-1-1 105-15</inkml:trace>
  <inkml:trace contextRef="#ctx0" brushRef="#br0" timeOffset="190566.84">13033 5327 895 0,'1'52'131'16,"1"10"-344"-16,-8-4-23 0,3-18 114 16,-1-9-6-16,13-19 97 15</inkml:trace>
  <inkml:trace contextRef="#ctx0" brushRef="#br0" timeOffset="190715.23">13745 6203 730 0,'58'43'187'15,"-10"-2"-115"-15,-6-13-219 16,-1-2 29-16,-8-9 112 15</inkml:trace>
  <inkml:trace contextRef="#ctx0" brushRef="#br0" timeOffset="190908.91">14891 7315 363 0,'14'86'24'0,"3"0"-125"0,3-10 70 16,0-10 101-16,12-18-35 15,-5-14-94-15,6 1 15 16</inkml:trace>
  <inkml:trace contextRef="#ctx0" brushRef="#br0" timeOffset="191173.59">16361 9137 83 0,'30'45'90'15,"8"-11"21"-15,-1-11-3 16,-4-7-118-16,-3-1 16 16</inkml:trace>
  <inkml:trace contextRef="#ctx0" brushRef="#br0" timeOffset="191358.53">17143 9708 569 0,'40'72'150'0,"-5"7"-155"16,-5 1-34-16,-7-11 54 15,-8-8 10-15,-3-16-35 16,-3-11-27-16,7-17-53 15,4-8-19-15,0-9 65 16</inkml:trace>
  <inkml:trace contextRef="#ctx0" brushRef="#br0" timeOffset="191431.26">17632 10349 129 0,'35'25'32'0</inkml:trace>
  <inkml:trace contextRef="#ctx0" brushRef="#br0" timeOffset="201224.56">5854 643 210 0,'8'-7'133'16,"3"4"-6"-16,-13 1-1 16,0 7-30-16,2-2-12 15,-2-3-14-15,1 0-3 16,0 27 2-16,-6 37 0 16,4-13 0-16,0 8-3 15,3 4-3-15,9 13-8 0,-7 12-18 16,5 6-5-16,-7 2 5 15,-4-14 6-15,-3-8 9 16,6-5 0-16,-3-4-9 16,-2 0-3-16,10-10 5 15,-9-7 1-15,2-17 9 16,0-6-1-16,-1-11-6 16,3-7-5-16,-1-1-3 15,4 1-2-15,3-4 1 16,6 1 3-16,11-4 5 15,3-1 1-15,10-9 2 16,6-3 3-16,10-13-7 16,6-6 1-16,10-11-12 15,-4 0-9-15,-4 7-12 16,-6 8-6-16,-15 11-5 0,2 7 2 16,-2 2-5-16,-2-2 0 15,-3-1-92-15,0-1-82 16,-6 5-238-16,0 1-160 15,-8 13 351-15</inkml:trace>
  <inkml:trace contextRef="#ctx0" brushRef="#br0" timeOffset="201435.16">6867 1216 448 0,'-6'34'237'16,"2"6"-50"-16,3-3-38 16,-1 8 4-16,1-2-42 15,2-2-29-15,0-4-54 16,1-8-16-16,4-4-79 16,-4-3-93-16,11 2 105 15</inkml:trace>
  <inkml:trace contextRef="#ctx0" brushRef="#br0" timeOffset="201598.77">6777 989 537 0,'-17'-26'191'15,"5"14"-170"-15,-5-2-14 16,16 3-14-16,-1-1-82 0,15-9 65 15</inkml:trace>
  <inkml:trace contextRef="#ctx0" brushRef="#br0" timeOffset="202000.48">7056 1199 448 0,'9'52'203'0,"1"0"-72"16,3-3 1-16,2-6 10 15,-6-9-17-15,5-5-30 16,-1-4-15-16,4-4-18 0,3 4-7 16,-2-8-18-16,1-2-12 15,-5-9-12-15,1-13-2 16,1-14-5-16,5-7 1 15,0-19-3-15,0-5 0 16,1-7-2-16,0-2 2 16,1 14-1-16,4 9 0 15,-6 18 2-15,-4 10 2 16,-10 12 32-16,-2 2 11 0,-4 15 18 16,-1 1-1-16,0 14-28 15,7 4-13-15,-12 11-19 16,-1 7-4-16,3 1-13 15,-8 4-58-15,20-10-156 16,1-14-68-16,2-21 157 16</inkml:trace>
  <inkml:trace contextRef="#ctx0" brushRef="#br0" timeOffset="202267.71">7842 585 429 0,'0'6'238'0,"5"32"48"0,-4 11-110 16,0 18 25-16,0 4 4 16,-4 4-50-16,0 8-45 15,-4 8-58-15,1 7-15 16,2 7-20-16,0-8-6 15,4-21-9-15,-2-16-2 0,11-17-86 16,0-12-77-16,3-14-163 16,2-6-117-16,5-14 276 15</inkml:trace>
  <inkml:trace contextRef="#ctx0" brushRef="#br0" timeOffset="202640.11">8254 917 422 0,'-18'10'213'0,"-6"8"-51"15,0 7-4-15,-14 15 5 0,2 6-3 16,-5 6-9-16,5-1-9 15,3-4-20-15,9-3-8 16,6-7-11-16,4-8-5 16,9-4 0-16,0-4-5 15,6-1-11-15,2 3-6 16,2-17-9-16,1 5-5 16,3-8-11-16,4 4-11 0,6 6-19 15,11-2-8-15,4-4-8 16,-1-7-2-16,0-5-3 15,-3-3-3-15,-7 5-115 16,5 4-77-16,-5 10-222 16,2 8-179-16,10 14 382 15</inkml:trace>
  <inkml:trace contextRef="#ctx0" brushRef="#br0" timeOffset="203415.84">9929 568 390 0,'-8'-12'188'16,"5"12"-62"-16,2-1-10 16,-1 8 4-16,0-7-8 15,0 11-7-15,-7 17-3 16,-16 60 3-16,6-24-6 16,-1 3-3-16,-1-5-2 15,1-3-3-15,0-1-8 0,4 9-12 16,8 5-10-16,1 2-15 15,0-3-5-15,1-13-3 16,-3-3-3-16,1-11 4 16,6-8 4-16,2-9 11 15,1-3 0-15,4-9-3 16,1-5-8-16,7-3-19 16,5-4-4-16,10-3-7 15,6 0 3-15,11-2-1 16,6 2-1-16,7-4-4 15,2-2-3-15,-5 1-4 16,3-4 0-16,4 8-7 16,3-7 3-16,10-5-151 15,-1-2-70-15,0-12-203 0,-1 0-110 16,1-8 351-16</inkml:trace>
  <inkml:trace contextRef="#ctx0" brushRef="#br0" timeOffset="203862.07">11089 968 348 0,'-20'0'229'15,"3"18"-8"-15,-13 2-45 16,-7 3 6-16,-9 15-8 16,0-3-10-16,9 16-24 15,1 8-19-15,5 2-39 16,8-3-18-16,10-13-26 16,5-6-13-16,13-16-12 15,7-6-4-15,9-5-3 16,8-9 0-16,10-15 0 0,-1-6 0 15,11-15 0-15,-3-9-1 16,-7-4 2-16,-4-4 0 16,-12-1 0-16,-7 8 0 15,-4 10 22-15,-8 7 20 16,0 13 33-16,-3 9 6 16,-9 11-14-16,8 6-25 15,-2 11-31-15,-6 4-9 0,9 6-28 16,-3 3-64-16,2 8-250 15,11 0-199-15,9-1 311 16</inkml:trace>
  <inkml:trace contextRef="#ctx0" brushRef="#br0" timeOffset="204288.61">11438 1191 605 0,'-9'47'256'0,"2"6"-138"16,-1 0 3-16,6-6-7 15,4-13-18-15,10-15-28 0,11-9-12 16,0-17-4-16,6-9 0 16,1-19-7-16,-8-11-6 15,8-12-6-15,-1 0-1 16,-4-2 15-16,3 8 9 15,-3 12 17-15,-7 8 6 16,-3 22-1-16,-2 3-6 16,-2 18-12-16,5 11-3 15,-6 22-2-15,-3 16-1 0,-6 18 1 16,-8 8-3-16,1 3 1 16,-3 1 1-16,-4 2-12 15,-2-5-4-15,-7-8-13 16,-5-11-9-16,0-16-1 15,-4-12-4-15,-2-21-12 16,0-9-7-16,-9-17-119 16,9-7-72-16,8-11-141 15,6-7-66-15,26-13-112 16,15-5 315-16</inkml:trace>
  <inkml:trace contextRef="#ctx0" brushRef="#br0" timeOffset="204541.55">12083 1109 445 0,'12'-13'319'0,"-6"3"36"15,-9 10-135-15,-3 15-12 16,-3 17-23-16,-13 12-17 16,9 18-18-16,-10 6-15 15,0 1-25-15,7 3-16 0,-5-3-29 16,11-9-16-16,11-5-25 15,12-11-11-15,2-18-9 16,1-8-2-16,11-15-8 16,-12-6-54-16,12-19-157 15,0-11-104-15,-2-12-236 16,7-6 327-16</inkml:trace>
  <inkml:trace contextRef="#ctx0" brushRef="#br0" timeOffset="204769.4">12212 1367 481 0,'-11'11'238'0,"0"2"-72"16,6-4-22-16,5 9-40 15,3-3-19-15,7-2-20 16,3-4 4-16,5-10 26 16,-1 0 15-16,10-4 27 0,-1-6-6 15,1-4-22-15,7-7-18 16,-4-7-42-16,7-4-20 15,-1-3-18-15,-4-4-6 16,2 3-48-16,-1 4-62 16,6 5-178-16,5-2-76 15,-5 12 209-15</inkml:trace>
  <inkml:trace contextRef="#ctx0" brushRef="#br0" timeOffset="205897.13">12221 1349 131 0,'-2'-1'115'0,"6"2"24"16,7 9-6-16,2 2-43 15,2 3-10-15,2 7-10 16,-2 2-3-16,3 11-10 16,-4 1-2-16,-4 8-4 15,-5 0 1-15,-3-1 11 16,-2-2 8-16,-8-15 19 15,-1-7 11-15,-2-18 3 16,5-2-7-16,2-28-30 16,5-7-16-16,13-17-13 15,5-10 3-15,20-3 11 16,1-2 7-16,12 0-7 16,7 1-4-16,-1 10-15 15,5 8-9-15,1 8-12 16,-4 8-4-16,9 13-5 0,-9 6-3 15,8 12-2-15,-7 1-1 16,-16 10-129-16,1 2-96 16,-25 6-120-16,-7 7-88 15,-20 0 282-15</inkml:trace>
  <inkml:trace contextRef="#ctx0" brushRef="#br0" timeOffset="206284.17">12225 1241 297 0,'12'15'211'0,"-4"0"-1"16,-11 10-39-16,-10 2-20 15,-16 6-40-15,-5 2-23 16,-5-2-42-16,-2 3-14 16,4-15-21-16,-2 0-7 0,4-16-115 15,5-10-124-15,2-4 150 16</inkml:trace>
  <inkml:trace contextRef="#ctx0" brushRef="#br0" timeOffset="-214492.78">1318 2467 139 0,'-14'33'113'0,"-10"36"24"0,-2 27-7 16,-6 40-15-16,-3 12-13 16,4 17-16-16,-3-7-10 15,5-19-18-15,9-10-15 16,12-29-27-16,3-16-5 15,0-30-10-15,7-14-9 0,-8-30-104 16,6-12-89-16,15-31 124 16</inkml:trace>
  <inkml:trace contextRef="#ctx0" brushRef="#br0" timeOffset="-213963.5">1327 2282 236 0,'14'-26'161'15,"-3"9"-10"-15,0 34-55 16,3 21-29-16,6 36 3 16,-3 18 14-16,3 34 28 15,-3 6-2-15,-2 4-23 0,2 2-18 16,-8-16-34-16,6-8-10 15,-2-24-13-15,-2-16-2 16,15-19-3-16,-8-13 0 16,1-17-1-16,2-9 1 15,-13-25 3-15,4-10 3 16,0-26 0-16,-4-21 1 16,2-41-5-16,-1-17-1 0,-2-26-5 15,6 4 1-15,4 30-1 16,0 16 0-16,0 40 2 15,-3 20 0-15,-3 20 4 16,-2 8 1-16,1 9 3 16,-1 5 1-16,1 6 2 15,3 9 2-15,4 26 18 16,3 20 9-16,-4 30 23 16,-3 7 8-16,-3 15 6 15,-7-3-2-15,1 0-3 16,-1-5-10-16,3-18-18 15,1-11-14-15,5-18-22 16,0-5-4-16,-1-14-7 0,-1-6-2 16,1-13-98-16,-1-8-88 15,5-14-204-15,11-7 223 16</inkml:trace>
  <inkml:trace contextRef="#ctx0" brushRef="#br0" timeOffset="-213571.57">2143 3534 507 0,'0'3'200'0,"0"-3"-109"16,11 3-14-16,13-9 11 15,37-30-3-15,-17-1-32 16,5-5-14-16,0-1 1 15,0 0 7-15,-7-6 9 16,-14 0 2-16,2 1 6 16,-9 1 3-16,-9 7 18 15,2 7 7-15,-20 9 6 16,-1 6-3-16,-12 13-7 16,-4 4-9-16,-7 15-26 15,-10 8-6-15,-11 14 0 0,-3 7 7 16,5 5 12-16,8 4-2 15,20-5-19-15,11 0-12 16,16-6-23-16,9-4-4 16,13-8-4-16,7-1-2 15,5-9-47-15,0-2-78 0,2-14-191 16,2-3-74-16,1-6 219 16</inkml:trace>
  <inkml:trace contextRef="#ctx0" brushRef="#br0" timeOffset="-213098.12">2918 3029 381 0,'-1'0'223'0,"-17"8"8"16,-11 3-100-16,-3 14-21 15,-11 3-6-15,3 20-18 16,2 7-1-16,5 11 1 15,2-2-3-15,12-7-8 16,4-10-15-16,15-16-29 16,9-10-10-16,11-13-15 15,1-2 0-15,8-16 0 16,4-3 1-16,7-10 4 16,9-5-2-16,-8-12-1 0,-2-9-2 15,-12-20 1-15,-4-10-1 16,-2-14 0-16,-8-3 0 15,-3-16-1-15,-1-8 4 16,-3 6 22-16,10 12 7 0,-2 39 27 16,-9 22 11-16,-3 31 11 15,-3 10 0-15,-3 21-13 16,-8 1-15-16,-8 20-21 16,4 8-12-16,3 12-8 15,6 12-4-15,5 6-9 16,-1-1-2-16,-3 4-1 15,2 0 0-15,3-5-7 16,-2-1-32-16,0-18-132 16,8-10-89-16,3-25-271 15,11-19 318-15</inkml:trace>
  <inkml:trace contextRef="#ctx0" brushRef="#br0" timeOffset="-212904.99">3300 3137 785 0,'-8'46'355'15,"-11"8"-183"-15,-4-3-22 16,6 3-58-16,4-6-42 16,9-9-45-16,1-8-4 0,3-9-83 15,0-4-64-15,2-14-195 16,3 3 197-16</inkml:trace>
  <inkml:trace contextRef="#ctx0" brushRef="#br0" timeOffset="-212780.51">3270 2855 342 0,'-10'-35'141'15,"5"10"-74"-15,2 3-48 16,0-1-29-16,3 6 9 15</inkml:trace>
  <inkml:trace contextRef="#ctx0" brushRef="#br0" timeOffset="-212340.08">3506 2916 428 0,'-16'25'189'0,"-4"9"-57"15,7 7-20-15,-8 11 18 16,16 4-4-16,-1 3-38 16,2-2-19-16,8-4-30 15,2-4-9-15,6-14-10 16,1-6-7-16,1-25-5 15,4 0 3-15,6-13 7 16,-1-12 2-16,6-12 1 16,-4-16-3-16,-2-10-2 15,-3-3 7-15,0 9 18 16,-1 4 8-16,-1 18 22 16,0 5 4-16,-5 12-1 15,-6 8-7-15,-3 0-23 16,-1 12-10-16,0 11-12 15,-2 5-4-15,1 14-5 0,-2 1-3 16,-3 4-8-16,-1-2 1 16,-2-3-94-16,3-2-63 15,0-7-172-15,-1-9 182 16</inkml:trace>
  <inkml:trace contextRef="#ctx0" brushRef="#br0" timeOffset="-211744.13">3916 3060 617 0,'-4'35'270'0,"4"4"-133"15,0-1 1-15,6 6-19 16,-4 2-29-16,6-1-44 16,-3-5-21-16,1-13-13 15,3-4-3-15,-6-18-2 16,10 0 4-16,-6-14 5 0,3-7 1 16,5-16-2-1,-6-13-2-15,8-10-8 0,-3-4-1 16,6 7-1-16,-3 4 1 15,1 16-1-15,-3 8 0 16,-5 16 0-16,-4 8 0 16,-7 15 3-16,-2 7 2 15,-5 10 10-15,-1 2 8 0,4 2 11 16,1-5 0-16,5-11-9 16,2-1-9-16,4-11-14 15,3-6-2-15,-2-10-1 16,3-9 1-16,6-11 0 15,0-5 1-15,11-4-2 16,1-3 0-16,1 4 0 16,4 8-1-16,-11 6 2 15,1 9 0-15,4 15 2 16,-16-4 1-16,-2 11 28 16,0 8 14-16,-20 4 14 15,10 14-2-15,0 8-26 16,-3-1-14-16,8 1-17 15,-7-8 0-15,8 3-44 0,-5-8-71 16,-6 1-288-16,1 12 260 16</inkml:trace>
  <inkml:trace contextRef="#ctx0" brushRef="#br0" timeOffset="-166265.78">1070 5334 248 0,'-8'9'188'15,"0"-3"-3"-15,-1-12-47 16,8-5-26-16,-8-15-30 16,3-6-11-16,6-17-13 15,3-8-5-15,14-18-12 16,-1-10-5-16,-5-17-11 15,-1-8-5-15,6-7-3 16,-3-7 1-16,10 15 11 16,-3 10 8-16,-4 27 12 15,3 16 2-15,0 18 1 16,-6 7-4-16,-1 16-7 16,-1 5-3-16,-5 5-11 15,3 8-5-15,6 9-9 0,3 10 1 16,12 30 7-16,5 7 11 15,6 33 12-15,0 12 4 16,-11 10-8-16,0 4-7 16,-10-15-16-16,0-9-5 15,2-19-5-15,1-13 0 16,-1-11-3-16,-1-12 1 16,-1-14 0-16,-2-4-3 0,-1-9-18 15,-5-4-52-15,-5-9-105 16,-7-9-58-16,-9-7-128 15,-7-4 217-15</inkml:trace>
  <inkml:trace contextRef="#ctx0" brushRef="#br0" timeOffset="-166087.02">1079 4981 341 0,'0'-17'216'16,"5"0"-40"-16,15-9-37 15,6 3-11-15,16-4-51 16,-2 6-20-16,12 1-34 16,8 2-13-16,9 0-50 0,8-10-49 15,5 5-190-15,-3-4 180 16</inkml:trace>
  <inkml:trace contextRef="#ctx0" brushRef="#br0" timeOffset="-165858.89">2145 4604 517 0,'-41'36'295'0,"-5"8"-72"0,-11 10-16 16,-3 0 3-16,-5 0-32 16,4-4-24-16,21-1-49 15,15-2-24-15,18-9-42 16,8-4-16-16,15-12-18 15,6-6-4-15,21-11-43 16,8-5-57-16,8-18-177 16,6-4-99-16,2-12 218 15</inkml:trace>
  <inkml:trace contextRef="#ctx0" brushRef="#br0" timeOffset="-165650.62">2506 4567 716 0,'-29'22'353'16,"-15"25"-109"-16,-9 10-34 16,-7 12-34-16,5-4-42 15,27-12-62-15,11-11-19 16,17-10-37-16,3 1-10 16,15-8-4-16,5 0-2 15,13-15-45-15,9-4-56 0,6-11-143 16,-3-11-75-16,13-10 186 15</inkml:trace>
  <inkml:trace contextRef="#ctx0" brushRef="#br0" timeOffset="-165427.52">2888 4494 839 0,'-26'4'409'0,"-10"18"-146"16,-5 8-22-16,-4 9-91 15,10 6-35-15,13 4-56 16,3-2-26-16,13-1-22 16,5-3-7-16,6-9-2 15,7 0-2-15,4-7-24 0,0-1-42 16,4-3-120-16,2-6-68 16,3-11-112-16,1-8-74 15,8-8 289-15</inkml:trace>
  <inkml:trace contextRef="#ctx0" brushRef="#br0" timeOffset="-164974.68">3003 4535 227 0,'-1'1'159'16,"-2"5"21"-16,0 4 1 16,-6 5-14-16,-2 5-5 15,-8 6-13-15,-1 6-13 16,-14 8-41-16,-5 5-27 0,-10 1-38 15,-3-6-12-15,8-11-37 16,6-3-37-16,14-14-85 16,5-4-51-16,15-8 110 15</inkml:trace>
  <inkml:trace contextRef="#ctx0" brushRef="#br0" timeOffset="-164597.39">3217 4381 663 0,'-16'4'294'0,"-7"5"-121"0,-4 6-20 15,-4 7-38-15,2 7-25 16,7-2-50-16,5-1-19 15,11-3-18-15,4-5-2 16,11 1 1-16,2-5-1 16,8 0 0-16,0 0-1 15,2 2 1-15,2 0-1 0,-3 0 7 16,-2 4 11-16,-2-2 42 16,-4 2 23-16,-7 5 30 15,-5-12 2-15,-11 7-25 16,-4 1-20-16,-12-1-33 15,-3 7-13-15,-1-6-36 16,1-3-48-16,5-12-107 16,5-2-86-16,4-12-186 15,18-10 272-15</inkml:trace>
  <inkml:trace contextRef="#ctx0" brushRef="#br0" timeOffset="-164254.59">3636 4208 867 0,'9'-10'376'15,"-16"5"-157"-15,-8 7-49 16,-14 14-10-16,-5 8-11 16,-1 13-45-16,0 2-16 15,7-1-50-15,8-2-15 16,9-6-18-16,7-3-4 15,12-6-2-15,10 2 0 0,5-4-1 16,5-4 2-16,-2-3 0 16,-1 0 2-16,-3 2 0 15,-4 3 1-15,-12 4 15 16,-4 0 30-16,-16 1 37 16,-5 0 4-16,-8 8-13 15,-2-3-29-15,-2 1-41 16,2-4-42-16,3-8-137 15,-6-6-82-15,-2-9-257 16,-6-5 310-16</inkml:trace>
  <inkml:trace contextRef="#ctx0" brushRef="#br0" timeOffset="-160090">1519 6022 461 0,'-13'-15'255'0,"2"1"-38"15,-15-3-10-15,-11 12-23 16,-8 5-15-16,-23 17-26 16,-2 15-9-16,-6 20-17 0,7 13-7 15,-6 13-21-15,0-6-14 16,11 7-30-16,1-2-10 16,31 6-16-16,14 4-2 15,18-8-7-15,7-6 2 16,18-8-2-16,9-2-1 15,21-8-2-15,-3-6-1 0,4-17-3 16,-4-8 0-16,0-19-29 16,8-10-68-16,2-17-190 15,7-18-103-15,16-13 220 16</inkml:trace>
  <inkml:trace contextRef="#ctx0" brushRef="#br0" timeOffset="-159776.65">1940 6440 845 0,'-50'30'399'0,"-9"16"-183"16,5 15 7-16,2 7-65 0,9-5-35 16,18-6-49-16,9-7-20 15,18-19-34-15,9-4-5 16,14-15-7-16,2-11-1 15,14-10 4-15,3-10 1 16,8-7 7-16,-6-6 6 16,-8 1 21-16,-9 2 6 15,-25-3 6-15,-1 3-4 16,-15-4-23-16,-7-1-7 0,1 6-15 16,-3 5-12-16,4 11-72 15,0 5-67-15,0 6-178 16,11 3-89-16,8-2 250 15</inkml:trace>
  <inkml:trace contextRef="#ctx0" brushRef="#br0" timeOffset="-159418.18">2162 6467 424 0,'3'25'240'0,"-1"3"-17"16,-2 8-17-16,0 10-14 15,-2 8-20-15,2 4-47 16,0-6-17-16,1-6-29 0,1-16-11 16,5-14-17-16,3-9-10 15,2-20-5-15,1-11 0 16,0-20 0-16,1-5-2 16,5-17-11-16,1-1-3 15,5-5-1-15,7 1 2 16,-3 23 12-16,4 8 12 0,-12 20 14 15,-9 15 5-15,-4 9 2 16,-6 12-5-16,4 20-14 16,0 7-5-16,-5 13-19 15,-4 8-9-15,2-1-7 16,-1-2-4-16,0-13-117 16,-1-10-79-16,2-6-191 15,-1-12-83-15,2-15 295 16</inkml:trace>
  <inkml:trace contextRef="#ctx0" brushRef="#br0" timeOffset="-159165.58">2561 5974 631 0,'4'-14'258'0,"1"-2"-170"15,2 9-12-15,4 13 5 16,1 14-8-16,0 14 4 16,3 21-4-16,-1-1-12 15,2 13-20-15,1-2-21 16,-6-11-76-16,-1 1-44 16,-1-12-79-16,-4-4-30 0,1-1-20 15,-4-2-13-15,-2-5 163 16</inkml:trace>
  <inkml:trace contextRef="#ctx0" brushRef="#br0" timeOffset="-158809.52">2610 6371 310 0,'0'-14'195'16,"4"-2"-14"-16,4-1-27 15,3 3-32-15,1 1-2 16,3 1 0-16,2 9 0 15,0-1-26-15,3 5-15 16,2 9-25-16,-2-1-11 16,5 2-15-16,9 4-6 0,3-6-10 15,-7-8-4-15,-1-3-6 16,-9-7-23-16,-6-3-126 16,-3 0-74-16,-2-9 126 15</inkml:trace>
  <inkml:trace contextRef="#ctx0" brushRef="#br0" timeOffset="-158529.92">3008 6490 532 0,'-5'22'260'0,"0"-1"-40"0,5-2-12 16,0-6 4-16,-3-5-19 16,3-8-68-16,2-7-21 15,6-10-37-15,2-9-14 16,9-3-24-16,-4-1-18 16,2 1-52-16,6 0-47 15,6 2-140-15,-2-3-64 0,6 1-115 16,-1-4 228-16</inkml:trace>
  <inkml:trace contextRef="#ctx0" brushRef="#br0" timeOffset="-158263.52">3392 6188 352 0,'3'19'242'0,"-14"11"35"16,-4 3-24-16,-4 12-33 16,-9-1-11-16,9-2-34 15,-2-3-19-15,8-8-46 16,8-5-19-16,7-10-33 15,12-5-8-15,3-12-1 16,8-2 5-16,8-8 6 16,-1-6-2-16,2-4-18 0,-5 0-5 15,-7-1-9 1,-3-1-3-16,-10 3 4 0,-8 0-5 16,-6-1-7-16,-3 2-5 15,-7 2-31-15,3-3-42 16,-4-1-112-16,-2 0-71 15,-1 1-188-15,11 1 260 16</inkml:trace>
  <inkml:trace contextRef="#ctx0" brushRef="#br0" timeOffset="-157979.95">3759 5538 816 0,'20'-14'411'0,"-8"11"-84"15,3 5-122-15,2 20-22 16,-7 8 2-16,-10 27-12 16,5 13-19-16,-10 10-23 15,-2 9-8-15,12-5-22 16,-13 3-6-16,6 4-38 15,10-12-17-15,-8-6-24 0,15-12-8 16,-3-23-89-16,-8-5-138 16,-2-11-295-16,-18 1 308 15</inkml:trace>
  <inkml:trace contextRef="#ctx0" brushRef="#br0" timeOffset="-152875.52">661 10093 236 0,'1'19'149'0,"4"-5"0"16,-10-9-13-16,8 0-30 0,-3-5-7 15,3-5-5 1,-3 4 1-16,0-1-12 0,3-27-15 16,9-67-28-16,-2 18-12 15,2-28-13-15,2-10-1 16,7-2 0-16,3-5 2 15,3 19-2-15,0 8-1 16,-6 26-2-16,-1 12-1 16,-1 11 1-16,-6 8 4 0,-1 10 5 15,1 10 2-15,-6 10-4 16,4 10-2-16,3 28 11 16,-4 16 15-16,5 37 19 15,3 24 7-15,-4 17-10 16,-3 0-14-16,1-15-13 15,-6-18-5-15,5-35-8 16,6-12-3-16,0-17-8 16,1-20-2-16,-5-17 0 15,5-11 1-15,-5-30-1 16,1-11 1-16,-3-32-1 16,-6-11-2-16,-5-12 0 15,-1-4-1-15,5 10-2 16,3 2-5-16,11 29-3 0,5 10-2 15,-5 34 2-15,-3 8 1 16,-4 23 4-16,-2 7 3 16,2 10 18-16,3 14 15 15,2 18 23-15,2 12 6 16,-2 27-1-16,3 10-5 16,1 0-14-16,-4 3-5 15,10-10-17-15,-10-10-6 0,-2-3-9 16,-3-7-4-16,-1-11-100 15,0-7-86-15,6-6-210 16,13 3 229-16</inkml:trace>
  <inkml:trace contextRef="#ctx0" brushRef="#br0" timeOffset="-152458.52">1648 10014 748 0,'5'-19'281'0,"5"-24"-169"16,3-12-36-16,2-16 29 15,0-12 3-15,2-20-10 0,-5-15-10 16,-3-19-21 0,3-4-11-16,3 10-17 0,5 10-2 15,4 27 4-15,-4 19 10 16,-3 25 18-16,-2 13 7 15,-3 7 9-15,-1 3 0 16,-1 8-5-16,-2 6-6 16,1 19-25-16,1 11-3 0,3 27-11 15,3 13 4-15,-2 29 5 16,-3 11-2-16,5 12-4 16,1-1-9-16,3-13-10 15,5-8-5-15,-4-17-8 16,4-2 0-16,-1-7 0 15,-3-9-2-15,-3-11-1 16,-4-3-8-16,-6-19-79 16,0 2-70-16,-8-15-141 15,0-6-93-15,-10 0-120 16,-5-8 306-16</inkml:trace>
  <inkml:trace contextRef="#ctx0" brushRef="#br0" timeOffset="-152288.95">1817 9668 532 0,'0'-1'266'15,"10"-9"-58"-15,5-10-79 16,15-14-65-16,5-3-18 16,2-7-60-16,0 4-49 15,0 11-129-15,2 5-117 0,6 5 184 16</inkml:trace>
  <inkml:trace contextRef="#ctx0" brushRef="#br0" timeOffset="-151932.48">2778 8762 326 0,'18'-37'171'0,"-6"10"-13"16,-7 8-26-16,-14 16 31 16,-8 10 12-16,-11 14 21 15,-14 13 3-15,-13 25-21 16,-6 11-15-16,1 23-26 16,6 8-9-16,10-6-17 0,10-3 1 15,8-10-22-15,16-7-11 16,17-4-25-16,12-6-10 15,6-16-5-15,1-9 2 16,6-15-3-16,0-10-1 16,19-17-11-16,0-11-8 15,13-17-6-15,-2-8-8 0,2-4-22 16,-8-3-58-16,-13 4-174 16,-3 4-136-16,-1 6 222 15</inkml:trace>
  <inkml:trace contextRef="#ctx0" brushRef="#br0" timeOffset="-113647.61">5665 2180 338 0,'-18'4'174'16,"-2"4"-31"-16,5-4-63 0,14 0-36 16,2-4 0-16,13 0-20 15,4-4-10-15,19-4-11 16,6 1-1-16,5-5 3 16,-1 2 3-16,15 1 2 15,1-1 1-15,16 0-2 16,14 3-2-16,0 3-2 15,2 4-2-15,7 7 1 16,3 3 3-16,8-5 6 16,9 0 6-16,15-5 7 15,11 0 2-15,11 0-1 16,5 0-3-16,14 0-8 16,-3 0-5-16,22 7-5 15,-1 3-2-15,8 7-2 16,0 0 0-16,-7 5-2 0,8 3 2 15,-5 1 0-15,12 1-1 16,-6-5 1-16,15-1-2 16,0-8 0-16,-3-1 1 15,12-5-1-15,-15-3 0 16,1 6 0-16,-3-6 0 16,0 4 2-16,0 2 2 15,-6-6 4-15,6 7 3 0,-5-10 4 16,-3-1 0-16,-9 5-3 15,1-6-4-15,-21-8-4 16,-5 7-1-16,-8-6-3 16,-16 6 2-16,-14 7-1 15,-2-4 0-15,-15 5 0 16,-9-5 1-16,-13 8 0 16,-12-4 0-16,-22-5 6 15,-4 0 5-15,-13-7 7 16,-7-1 9-16,-11 8 1 15,-9-1 0-15,-13 0 8 16,-7 2 1-16,-17-12-6 16,-4 8-1-16,-10-1-17 15,-11-4-6-15,-4 7-2 16,-7-9-3-16,-8 0 0 16,-8 0-2-16,-17-4-1 0,-7-2-1 15,-3-6 0-15,4 2 0 16,-8-1 1-16,-7 4 0 15,-8-1 1-15,-6 1-1 16,-6 0-1-16,0-1 2 16,-9 0-1-16,-11-4 0 0,-2 3 0 15,1 0 0-15,-21 5-1 16,4 3 3-16,-4 2-2 16,-13 5 0-16,12-1 1 15,-8 2 0-15,-10 0 1 16,10-3 0-16,-18 3-2 15,11-3 0-15,-6 6-1 16,-6 2 1-16,5-6 0 16,-9 4 0-16,12 1 1 15,-7 0-2-15,6 4 0 16,6-1 0-16,-7-1 15 16,17-3 4-16,2 4 7 15,-2-3 1-15,15-7-12 16,-15 5-5-16,7 0-6 15,12 0-2-15,-12 9-2 16,11 2 2-16,9-2 2 0,-5 3-1 16,12-3 3-16,7-5 1 15,1 1 7-15,8-3 4 16,13-1 5-16,3-4 0 16,20 0-5-16,2-1-4 15,5-3-6-15,-1 2-2 0,2 1-4 16,8-2-1-16,16 1-1 15,9-2 1-15,7 0 0 16,7 3 0-16,2 2-1 16,5-3 0-16,11 2-2 15,7-1 2-15,16 0-3 16,4 2 0-16,14 3 0 16,4-4-1-16,6 0 2 15,8 5-2-15,4-6 2 16,8 5-1-16,20 2 0 15,12-4 2-15,17-1-1 16,9-3 1-16,15-2 0 16,10 2-1-16,12 2 2 15,5 2-1-15,11 0 0 16,-2 2-1-16,17-1-1 16,3 1 1-16,8 4 0 15,11-4 2-15,0 0-1 0,13 4-1 16,3-4 0-16,-3 5 0 15,13-2 0-15,-3 5 2 16,8 4 0-16,0-4-1 16,1 7 1-16,0 1 1 15,1 1-1-15,1 3 0 16,4-4-1-16,-1 0 1 0,0 1-1 16,2 3 0-16,2 0 1 15,-3 0-1-15,3-1 0 16,-4-3 1-16,1-3 0 15,-2-3 0-15,-10-2 1 16,-4-2-1-16,-11 4 1 16,-4-2 2-16,-11-2 0 15,-5 0 3-15,-25-4 0 16,-5 3 0-16,-19-2-2 16,-7 1 0-16,-15-2-2 15,-9-2-7-15,-12-1-96 16,-4-3-57-16,-13-4-167 15,-12-4 184-15</inkml:trace>
  <inkml:trace contextRef="#ctx0" brushRef="#br0" timeOffset="-98491.77">19916 5975 222 0,'-4'20'100'0,"2"4"-30"15,2 10-43-15,-6 27-7 16,0 20 4-16,-6 29 10 16,0 20 2-16,-2 23 0 15,-3-1-3-15,1 7-8 16,0 3-3-16,1-7-4 16,0-1-2-16,-10-6 4 15,2-2 1-15,-6-8 2 16,-1 1 2-16,-7 0 1 15,-9-3 0-15,-10-3-4 16,-3 1-2-16,3-4-6 16,1-3-3-16,4-2-4 15,0-4-2-15,0-1-2 16,-7-1 0-16,-13-8 0 0,-4 1 0 16,1-11 9-16,3-6 3 15,1-17 3-15,13-6 0 16,-5-14-7-16,4-8-2 15,13-10-3-15,-7-13 1 16,17-5 1-16,3-6-1 16,7-1 0-16,3-4-2 15,6-6-2-15,4-1-1 16,7-9 0-16,3-5-2 0,11-9 0 16,5-10 0-16,14-11 1 15,9-5-1-15,14-9 1 16,9-4 0-16,5-9 0 15,2-8 0-15,-2-13 1 16,0-7-1-16,13-11 1 16,6-12-1-16,5-13 0 15,-3-1 0-15,-7-5 1 16,-6 4-1-16,-9 1 1 16,1-1 0-16,5-6-1 15,-7-7 0-15,-2-3 0 16,-7-4-1-16,-6-1 0 15,0 6 1-15,-11-5 1 16,1 4-1-16,-17 2 1 0,-4 2-1 16,-3 14 0-16,-3 7-1 15,-4 18 6-15,0 13 4 16,-6 15 6-16,2 9 3 16,-3 9 4-16,-3 2 0 15,4 5 0-15,-1-2-1 16,5 10-9-16,1 3-3 15,-2 11-5-15,-1 7-3 0,-4 22-2 16,-6 7 0-16,-5 28-2 16,-7 19 0-16,-6 24 1 15,-1 16-1-15,0 17 1 16,8 4 0-16,7 19 1 16,-2-2 0-16,2 7 0 15,4 10 0-15,-5-2 1 16,-3 5 0-16,-5 6 2 15,-10-5-2-15,-1-4 3 16,2 2 4-16,-4-5 5 16,0-2 2-16,-3-8 0 15,-1 2-2-15,2-12-4 16,-3-4 1-16,-10-6 10 16,7-6 5-16,-7-2 8 15,-9-4 1-15,-1-1-8 16,-8-4-8-16,1-16-8 0,12-2-6 15,9-20-15-15,8-14-40 16,13-4-98-16,1-13-53 16,1-14 109-16</inkml:trace>
  <inkml:trace contextRef="#ctx0" brushRef="#br0" timeOffset="-97771.53">20257 9865 290 0,'-24'-6'204'15,"-4"10"0"-15,-7 27-76 16,-15 15-29-16,-9 25-28 16,0 6-5-16,0 3-4 15,13 0-2-15,25-19-7 16,11-3-7-16,24-15-19 15,7-11-9-15,25-12-10 16,5-11 1-16,7-19 14 16,-5-9 21-16,-8-15 30 15,0-5 11-15,-21-5-9 16,-2-4-19-16,-23-8-30 16,-13-3-12-16,-7-8-7 0,-10 2-17 15,12 12-55-15,1 12-42 16,5 24-100-16,11 16-47 15,2 14 160-15</inkml:trace>
  <inkml:trace contextRef="#ctx0" brushRef="#br0" timeOffset="-97149.52">20588 9825 245 0,'1'14'145'16,"0"11"-42"-16,7 24 5 16,-15 13 13-16,-5 21-19 15,-4 8-1-15,-12 3-7 16,7-4-4-16,0-12-17 16,7-7-11-16,8-19-20 15,4-10-9-15,5-21-16 16,6-8-3-16,3-24-5 15,4-11 0-15,8-25-2 16,-2-17 0-16,10-14-4 0,0-8-2 16,-5-10-2-16,6 6-5 15,-2 17 0-15,-4 14-1 16,-4 30 1-16,-8 15 2 16,-8 21 1-16,-7 10 2 15,-3 20 4-15,-4 15 8 16,-7 17 14-16,-3 2 8 15,1 4 10-15,6-6-1 0,8-15-15 16,13-5-8-16,12-20-13 16,4-14-5-16,18-18 1 15,3-10 0-15,12-19 2 16,6-8 0-16,-9-11 0 16,-3-5 4-16,-15-5 24 15,-8-5 11-15,-4 6 21 16,-6 4 16-16,-12 22 10 15,-7 13 16-15,-19 24 11 16,-10 13 2-16,-5 29-13 16,-6 3-13-16,5 9-21 15,7-1-15-15,8-17-27 16,10 1-12-16,14-10-14 16,4-2-1-16,5-5-1 15,7-3-31-15,-3-1-155 0,6-4-90 16,13-1-216-16,6-7 274 15</inkml:trace>
  <inkml:trace contextRef="#ctx0" brushRef="#br0" timeOffset="-96555.77">22169 9625 597 0,'-11'15'240'0,"3"10"-149"16,1 24-35-16,-6 9 16 15,0 35 28-15,-2 14 15 16,-4 13 7-16,6 9-2 15,-3-11-17-15,-3-11-8 16,10-21-17-16,5-18-13 16,6-27-27-16,6-17-9 0,2-34-14 15,6-17-2-15,17-32-2 16,8-16-4-16,14-17-1 16,-2-4-4-16,-2 4 0 15,-2 5 0-15,-8 24-1 16,-6 11 1-16,-13 32 18 15,-11 15 10-15,-11 24 27 16,-8 13 12-16,-12 24-5 16,-3 7-8-16,-1 2-25 15,2 1-14-15,9-1-10 16,5-4-46-16,5-6-145 16,7-8-100-16,10-19-201 15,3-13 277-15</inkml:trace>
  <inkml:trace contextRef="#ctx0" brushRef="#br0" timeOffset="-96296.04">22754 10142 513 0,'-14'10'319'0,"-7"8"-40"16,-19 8-65-16,5 18-11 15,-3 4-57-15,8 8-24 0,18 6-44 16,-4-10-21-16,13-11-25 15,6-10-7-15,13-16-3 16,7-9 3-16,3-19 16 16,2-6 7-16,-3-13-1 15,-4-2-5-15,-4-4-19 16,-6-1-7-16,-5 0-83 16,-3 0-72-16,-2 14-183 15,-2 0-104-15,7 9 261 16</inkml:trace>
  <inkml:trace contextRef="#ctx0" brushRef="#br0" timeOffset="-95909.55">22955 10311 300 0,'4'46'252'0,"-3"8"31"16,-5 18-54-16,4 14-10 15,-5 6-68-15,-3-5-2 16,5-5-42-16,-4-10-14 15,-6-3 2-15,3-2-25 16,-5-18-15-16,2-8-10 16,6-30-15-16,2-10-3 0,6-26-12 15,5-17-4-15,10-28-5 16,7-16-3-16,9-20 1 16,5-11-2-16,12-2-1 15,-1 2 0-15,10 27-3 16,1 17 2-16,2 36-1 15,-1 7 2-15,-3 16 8 16,-9 4 13-16,-14 6 25 16,-11 16 14-16,-21 13 23 15,-13 7 0-15,-30 19-13 16,-13 8-11-16,-27 16-29 16,-6 5-13-16,-3-10-16 15,7-8-46-15,7-26-179 16,12-16-143-16,11-20 212 15</inkml:trace>
  <inkml:trace contextRef="#ctx0" brushRef="#br0" timeOffset="-93898.08">10308 3608 74 0,'-49'35'73'0,"7"-4"26"16,-3-5 0-16,16-12-14 0,9-8-8 16,18-11-25-16,14-4-15 15,24-10-16-15,11-2-6 16,25-1-5-16,24 1-1 15,15 8-5-15,0 7-1 16,-9 1-3-16,-13 4 1 16,-10 3 0-16,-3 3 3 0,-5 9 17 15,-8 0 6-15,-26 2 8 16,-13 1 0-16,-19 6-1 16,-12 7 1-16,-18 5 10 15,-16 5 4-15,-34 1 6 16,-16 1 2-16,-22 1 1 15,-4 1-3-15,-3-2-9 16,2-3-7-16,13-2-9 16,11-3-7-16,23 1-8 15,6 0-5-15,10 0-7 16,-1 1 0-16,19-5-2 16,5-9 1-16,23-5-7 15,7-9-25-15,10-8-73 16,10-3-43-16,14-13-149 15,5-1 179-15</inkml:trace>
  <inkml:trace contextRef="#ctx0" brushRef="#br0" timeOffset="-93551.55">9946 4137 446 0,'-15'2'182'0,"22"4"-90"16,10-1-6-16,26 10 9 16,4 6-8-16,22 10-18 15,5-3-6-15,16-5 1 16,17-9-2-16,25-14-16 15,7-4-7-15,17-12-16 16,-6 3-8-16,-16-3-10 16,0 7 1-16,-12 9-2 15,-8 2 1-15,-9 11 0 16,-13 0 0-16,-21 8-4 16,1 1-10-16,-8-5-101 0,2 9-56 15,-6-6 97-15</inkml:trace>
  <inkml:trace contextRef="#ctx0" brushRef="#br0" timeOffset="-93025.32">13262 4029 215 0,'-25'41'96'0,"-6"14"33"15,2 3-44-15,7 11 27 16,8 4 9-16,14 6-32 0,7 6-13 15,17-12-25-15,6-10-9 16,16-25-18-16,1-21-7 16,-1-23 13-16,-1-12 15 15,-31-21 30-15,-1-2 12 16,-19-14-15-16,-18-6-15 16,-2-5-31-16,-10-5-13 15,4 3-43-15,10 2-53 16,13 18-97-16,9 12-72 0,14 18 146 15</inkml:trace>
  <inkml:trace contextRef="#ctx0" brushRef="#br0" timeOffset="-92403.5">13784 4325 304 0,'-1'44'142'0,"-2"5"-49"16,-3 3-10-16,-2 0 11 16,-3 3-17-16,1 2-3 15,3 0 5-15,2-15-3 16,3-11-7-16,3-22-21 16,4-9-11-16,4-29-18 0,5-4-7 15,16-22-7-15,4-12-1 16,7-11-2-16,3-4-1 15,-3 1 1-15,-5 7-2 16,-5 19 2-16,-3 13-1 16,-14 28 1-16,-5 14-1 15,-11 28 17-15,-5 13 10 0,-7 24 23 16,-1 4 12-16,-2 7-2 16,8-3-5-16,8-12-21 15,7-9-11-15,16-19-16 16,2-11-4-16,16-17-2 15,5-8 0-15,20-13-1 16,3-10-1-16,-2-15 1 16,2-3-1-16,-16-9 1 15,-5-4 0-15,-9 5 2 16,-10 4-2-16,-11 14 32 16,-12 11 25-16,-14 19 37 15,-11 7 12-15,-15 20-9 16,-1 9-15-16,-6 12-16 15,-3 3 1-15,8-5-4 16,7-5-10-16,17-13-20 0,19-8-11 16,17-8-20-16,6-5-1 15,10-3-2-15,-3-1 2 16,2 1 1-16,-3 0 0 16,-9 3 4-16,-4 5-23 15,-2 8-119-15,-5 5-88 16,-3 9-243-16,3-1 277 15</inkml:trace>
  <inkml:trace contextRef="#ctx0" brushRef="#br0" timeOffset="-91749.08">14882 4837 207 0,'-8'7'155'0,"-3"14"38"16,6 19-3-16,-4 33-12 16,2 21-5-16,-2 27-17 15,2 3-15-15,7-8-37 16,2-10-21-16,11-19-39 16,-2-14-7-16,4-26-17 15,1-6-3-15,-6-34-5 16,0-7-2-16,0-33-1 15,1-16-2-15,12-40 0 16,5-10-3-16,7 0 0 0,0-5-2 16,-2 30 1-16,-8 12-2 15,-7 24 3-15,-4 17 7 16,-9 29 19-16,-4 7 2 16,-2 28 0-16,-5 4-9 15,3 12-18-15,1 5-2 16,3 0-46-16,2 5-71 15,7-7-161-15,5-8-72 0,9-24-78 16,7-15 242-16</inkml:trace>
  <inkml:trace contextRef="#ctx0" brushRef="#br0" timeOffset="-91550.15">15454 5447 187 0,'10'-18'183'0,"-15"12"77"15,-6 12-3-15,-13 11-47 16,1 13-17-16,-5 19-41 15,-2 2-16-15,16 3-44 16,0-11-19-16,18-16-35 16,9-8-14-16,1-18-15 15,3-8-4-15,0-11-2 16,-1-9 1-16,4-8-1 16,-1-1-15-16,-7 2-149 15,-1 0-96-15,4 11 147 16</inkml:trace>
  <inkml:trace contextRef="#ctx0" brushRef="#br0" timeOffset="-91206.66">15667 5572 667 0,'-11'89'370'0,"2"5"-148"0,2 8-36 15,5-5-39-15,6-13-75 16,9-5-17-16,6-33-23 15,3-13 4-15,5-29-20 16,-8-17 0-16,-3-31-3 16,-1-17-3-16,-10-33-2 15,0-8-1-15,6-23-2 16,-5-3-2-16,12 19 7 16,3 14 13-16,0 41 23 15,3 20 16-15,-4 29 17 16,-2 7-4-16,-14 25-15 15,-11 15-11-15,-11 20-24 16,-3 13-7-16,-20 11-8 16,-1 1-31-16,-16-20-86 15,-1-20-52-15,12-27-170 0,6-19-96 16,22-38 272-16</inkml:trace>
  <inkml:trace contextRef="#ctx0" brushRef="#br0" timeOffset="-90492.3">15499 4739 571 0,'-15'1'204'0,"26"6"-170"15,13 1 15-15,22 8 29 0,13-1 10 16,22-2 36-16,14-1 6 16,6-12-13-16,13-5-11 15,12-4-33-15,3-3-19 16,18 3-24-16,5 8 14 16,14 0-5-16,2-1-4 15,3-1 1-15,-5-3-22 0,-2 2-10 16,-7-4 0-16,-7 1-3 15,-8-4 3-15,-6 2-1 16,-6 3 1-16,-14 1 0 16,-3 3-2-16,-13-3 1 15,0 1-2-15,-9-3 3 16,-13-2-2-16,-10-2 3 16,-6-3 0-16,-2-1-1 15,5 0 1-15,-11 3-2 16,-8 1 16-16,-19 4 33 15,-8 4 19-15,-13 2 41 16,-5-2 3-16,-2 3-12 16,0 0-9-16,-14 0-28 0,-50 9-13 15,7 12-11-15,-1 9-4 16,-10 23-5-16,-4 5 0 16,2 1-2-16,1 0 1 15,8-10-10-15,6-2-5 16,13-4-10-16,7-7-3 15,8-10-121-15,1-10-104 16,9-13-255-16,8-6-230 16,19-11 444-16</inkml:trace>
  <inkml:trace contextRef="#ctx0" brushRef="#br0" timeOffset="-90331.88">18455 4471 625 0,'-11'0'319'0,"4"12"-98"15,1 5-43-15,8 11-69 16,5 2-42-16,9 8-43 16,4-1-9-16,9 4-12 15,3 1-19-15,2-6-208 16,10 7 166-16</inkml:trace>
  <inkml:trace contextRef="#ctx0" brushRef="#br0" timeOffset="-89554.52">13283 4369 195 0,'0'2'156'16,"-3"-4"23"-16,-6-13-25 16,-6-11-71-16,-3-5-17 0,-13-13-18 15,-4 1-2-15,-13 1 6 16,-7 1 6-16,-15 13 16 16,-10 2 7-16,-14 14 5 15,-11-5 2-15,17 4-10 16,9 1-7-16,-4-10-24 15,7 11-11-15,-18-9-11 16,-5-1-6-16,3-2-4 16,-1-1-2-16,-6 12-8 15,-8-3-3-15,6 15 0 16,0 3 2-16,3 8 12 16,0 0 5-16,4 1 7 15,7-2-2-15,11-11-8 16,2 1-3-16,-5-13-7 15,-6-2 1-15,-2-1-3 16,9-1 1-16,-3 4 0 0,4 4 7 16,9 4 3-16,1 3-2 15,24 3-2-15,9-2-8 16,13 0-39-16,9-1-61 16,14-3-191-16,8 5-174 15,22 12 275-15</inkml:trace>
  <inkml:trace contextRef="#ctx0" brushRef="#br0" timeOffset="-89217.49">10637 3509 376 0,'-34'-14'203'15,"-5"6"-80"-15,-15 1-21 16,-1 13 5-16,-10 10-1 16,0 8 16-16,6 20 22 15,6 0-1-15,17 17-14 16,9 8-14-16,13 0-26 0,9 3-8 16,10-5-6-16,11-5 1 15,28 1-5-15,8-8 3 16,18-7-5-16,15-7-3 15,2-10-20-15,-1-10-11 16,5-10-21-16,-13-3-6 16,-11 1-15-16,-1 8-108 15,-16 23-335-15,-16-8 307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28:30.6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3084 5640 144 0,'1'24'111'0,"-2"18"27"0,1 17-15 15,3 23-32-15,5 6-10 16,10 32-17-16,4-2-10 15,2 20-15-15,-2 1-6 16,-6-23-8-16,-2-13-3 16,-2-35-6-16,-1-10-4 15,-3-14-9-15,1-6-6 16,-5-19-133-16,-4-14 103 0</inkml:trace>
  <inkml:trace contextRef="#ctx0" brushRef="#br0" timeOffset="854.42">2806 5798 168 0,'19'17'121'0,"12"-11"26"16,3-5-17-16,7-7-22 0,3-9-27 16,9-8-34-16,7-7-5 15,14-19-4-15,15-4-4 16,5-6-9-16,5-1-10 16,-4 4-12-16,6 14-2 15,16 12 0-15,9 5 0 16,18 14 0-16,-3-10 0 15,8 5-1-15,0 0 1 0,15-7 1 16,4-3-1-16,13-13 1 16,4-4-1-16,-5-1 0 15,14-1 0-15,-9 3 0 16,2-1 0-16,6 4 0 16,-13 7-1-16,13 14 1 15,-12 1-1-15,-15 8 0 16,6 1 0-16,-17 4 1 15,7 4-1-15,7-3 1 16,-9-1 0-16,-6-4-1 16,3-5 0-16,-13 8 1 15,-8 0-1-15,-12 10 1 16,-3 14 0-16,-16 17-1 16,-9 11 0-16,-9 15 2 15,-15 5-2-15,-3 9 3 16,4 0-3-16,-18-9 0 15,5 5 0-15,-16-4 1 0,0 3 0 16,0 11 0-16,-7-3 0 16,2-3 0-16,-4-1 0 15,-4-8 1-15,1-4-1 16,1-5 0-16,-1-3 0 0,-1 1 0 16,1-1 0-16,-1-1-1 15,2 1 0-15,-9-2 1 16,-1 3 0-16,2 1 1 15,-11-6-2-15,4 0 1 16,-1-7 0-16,-7-2-1 16,5-5 0-16,7-1 0 15,-1-5 0-15,-3-12 2 16,-1 1-2-16,-8-13 2 16,-2-4 2-16,-4-1 12 15,-7-3 14-15,-10-5 17 16,-4 5 2-16,-19-6-11 15,-3 3-13-15,-12 11-19 16,-17 2-3-16,-14 25-9 16,-8 12-32-16,-3 12-90 15,12 0-96-15,15-12 130 0</inkml:trace>
  <inkml:trace contextRef="#ctx0" brushRef="#br0" timeOffset="1405.25">11482 6024 119 0,'7'17'70'16,"0"4"-15"-16,0 25 24 16,5 14 10-16,-2 22 0 15,1 10-13-15,-1 6-32 16,-2 5-13-16,2-3-18 16,-5-12-6-16,10-10-7 15,-7-18-40-15,-7-24 27 16</inkml:trace>
  <inkml:trace contextRef="#ctx0" brushRef="#br0" timeOffset="1609.53">11337 6269 151 0,'-3'7'99'16,"14"-15"40"-16,10-8-40 15,21-9-25-15,7-5-13 16,13 1-43-16,-3 2-6 16,7 11-7-16,-3 6-1 0,-3 9-72 15,3 2 54-15</inkml:trace>
  <inkml:trace contextRef="#ctx0" brushRef="#br0" timeOffset="1774.16">11649 6728 266 0,'-29'21'161'15,"17"-10"-6"-15,20-16-115 16,4-12-5-16,21-8-25 16,7-2-6-16,12 0-87 15,8 1 66-15</inkml:trace>
  <inkml:trace contextRef="#ctx0" brushRef="#br0" timeOffset="2056.44">12315 6416 296 0,'-29'35'211'0,"-7"4"-6"16,-6 14-74-16,4 7-9 15,5-3-42-15,11-5-14 0,15-17-28 16,12-7-11-16,14-17 2 15,7-9 10-15,15-7 14 16,2-11 4-16,9-7-3 16,3-4-6-16,-8-7-8 15,-8-1-4-15,-19-1-13 16,-7 5-6-16,-13 6-10 16,-7 2-3-16,-16 1 0 15,-5 4-6-15,0 5-82 16,3 4-57-16,15 13-155 15,-1-2 173-15</inkml:trace>
  <inkml:trace contextRef="#ctx0" brushRef="#br0" timeOffset="2374.54">12651 6400 179 0,'17'0'142'16,"-10"6"26"-16,-3 0 20 15,-10 11-35-15,-5 8-10 16,-11 15-16-16,-4 10-16 16,2 14-18-16,-2-6-10 15,19-3-21-15,6-10-11 0,11-21-18 16,10-8 8-16,6-25 16 16,8-6 7-16,3-23 13 15,-1-2-5-15,-8-4-9 16,-8-1-6-16,-11 8-20 15,-6 2-10-15,-8 5-16 16,-6 7-4-16,-4 13-4 16,1 10-1-16,2 14-34 15,4 2-53-15,4 5-189 16,4-3-137-16,8-3 241 16</inkml:trace>
  <inkml:trace contextRef="#ctx0" brushRef="#br0" timeOffset="2894.52">13267 6348 98 0,'-11'-6'84'16,"0"-4"-3"-16,-3 4-26 15,-1-1 6-15,-6 4 9 16,-3 3 11-16,-4 14 20 16,-1 11 0-16,0 24 3 15,-2 12 2-15,0 15-14 16,3 0-13-16,9-2-36 15,11-7-13-15,12-19-13 16,2-15 1-16,12-17 8 16,-1-16 3-16,4-16 4 15,7-10 0-15,0-26-7 16,6-9-7-16,6-23-5 0,1-5 0 16,0-10 9-16,-4-3 9 15,-8-4 33-15,-4 5 14 16,-2 20 14-16,-8 18 3 15,-9 38-9-15,-3 19-4 16,-22 28-14-16,-3 20-8 16,-12 27-24-16,-1 13-11 15,6 4-13-15,5 2-5 0,11-2-4 16,6-1-28-16,8 1-168 16,1-4-123-16,7-5 179 15</inkml:trace>
  <inkml:trace contextRef="#ctx0" brushRef="#br0" timeOffset="3552.27">14568 6207 247 0,'-23'14'152'0,"-5"12"-1"16,-8 7-14-16,-9 5-20 16,-7 0-19-16,-10 6-17 15,3 5-7-15,3 1-14 16,10 2-6-16,20-7-19 16,6-10-5-16,19-10-13 15,6-8-8-15,13-17-5 0,7-6-3 16,14-19 1-16,8-9 0 15,10-8 16-15,4-1 13 16,-13 5 31-16,-6 3 17 16,-16 12 16-16,-12 8 2 15,-11 12-11-15,-2 13-7 16,-7 21-26-16,-3 8-11 0,2 15-22 16,-9-3-8-16,16 0-7 15,3-8-28-15,9-11-188 16,11-10-107-16,5-12 177 15</inkml:trace>
  <inkml:trace contextRef="#ctx0" brushRef="#br0" timeOffset="4236.02">14982 6302 449 0,'-3'-12'217'0,"-12"18"-86"16,-1 8-6-16,-16 17-25 15,-7 7-17-15,-12 18 6 16,-3 3-1-16,2 2-10 16,11-1-8-16,21-20-30 0,11-12-14 15,23-19-16-15,8-9-6 16,18-20-1-16,4-7-1 16,4-18 0-16,-5-9 0 15,-6 1 0-15,-9-2 3 16,-5 13 24-16,-1 10 11 15,-7 6 24-15,3 9 11 16,-5 6 2-16,-1 8-2 16,-4 14-4-16,-1 15-4 0,-8 22-11 15,-5 14-1-15,-9 23-12 16,-2 3-6-16,-2 3-15 16,0 0-6-16,-2-13-10 15,1-5-3-15,-11-12 0 16,3-12-2-16,1-15 2 15,-6-15 0-15,11-18 1 16,-1-11-2-16,6-18 0 16,12-5-2-16,16-16-3 15,13-6 1-15,19-5-1 16,6-2-1-16,12-11 0 16,9 0 0-16,10-10 2 15,15 2-1-15,-6 13 3 0,-13 1 0 16,-15 11-1-16,-18 4 1 15,-12 12 4-15,-4 10-2 16,-19 14 4-16,-8 5 0 16,-18 16 2-16,-6 9 7 15,-10 20 20-15,-1 13 14 16,1 17 25-16,-6 6 10 0,14-3-10 16,8-2-14-16,19-11-28 15,15-7-13-15,8-14-15 16,1-12 1-16,2-13 0 15,-3-7-4-15,-4-7 0 16,1 0-3-16,-10-3-116 16,0 1-76-16,-11-2-173 15,0 0-99-15,-4-2 296 16</inkml:trace>
  <inkml:trace contextRef="#ctx0" brushRef="#br0" timeOffset="4664.05">14529 6251 340 0,'6'17'193'0,"10"48"-4"16,-14-29-26-16,-2 3-47 16,0 0-27-16,-4-2-53 15,4 0-19-15,-4-11-133 16,6 0 91-16</inkml:trace>
  <inkml:trace contextRef="#ctx0" brushRef="#br0" timeOffset="7011.57">16760 6228 191 0,'5'34'103'0,"-5"30"-20"15,1 12 10-15,11 27 13 16,-4 4-14-16,9 6-24 16,2-6-10-16,-2-16-14 15,1-8-3-15,-9-18 4 16,-10-8 5-16,-8-23 7 15,-2-10-2-15,2-22-12 0,-3-14-13 16,2-34-16-16,-7-20-7 16,-4-40-6-16,6-21 2 15,9-20-1-15,22 5 1 16,12 24 0-16,9 25 0 16,11 41-2-16,-6 12 1 15,6 23 0-15,-4 7 2 16,-7 18 1-16,-4 15-1 0,-9 14 15 15,-11 3 13-15,-19 0 27 16,-11 8 11-16,-16 6-5 16,-4 3-14-16,-4 0-27 15,0-11-11-15,6-15-13 16,7-14-47-16,1-27-188 16,8-8 162-16</inkml:trace>
  <inkml:trace contextRef="#ctx0" brushRef="#br0" timeOffset="7448.49">17261 6367 149 0,'16'39'146'0,"1"7"9"16,-14 2 28-16,-6 3-7 15,6-1-18-15,-3-7-7 16,-1-14-27-16,2-7-19 15,0-22-37-15,-1-13-16 16,13-15-25-16,-5-13-8 16,14-8-11-16,10 0-3 15,-6 0-5-15,10 7 2 0,-7 7-5 16,-2 1-3-16,5 6-45 16,2 5-12-16,2-3-4 15,0 4 5-15,-2 0 42 16,-6-1 16-16,-7 15 9 15,-5 9 2-15,-11 23 42 16,-5 14 18-16,-19 11 42 16,-4 3 16-16,-4 1-3 15,2-2-7-15,14-13-20 16,6-5-12-16,16-25-22 16,7-9-10-16,4-19-19 15,5-4-8-15,0-4-13 16,-4 3-4-16,-6 9-7 15,-7 3-2-15,-11 2-138 0,0 4-107 16,-2 3 152-16</inkml:trace>
  <inkml:trace contextRef="#ctx0" brushRef="#br0" timeOffset="7651.55">17897 5723 560 0,'-2'2'252'0,"6"18"-132"16,1 5-11-16,-1 7-44 16,5 17-21-16,-3 12-26 15,3 8-8-15,2 16-7 16,-2-4 0-16,2-5-5 16,-4-6-62-16,3-16-191 15,-2-16 172-15</inkml:trace>
  <inkml:trace contextRef="#ctx0" brushRef="#br0" timeOffset="8059.49">17871 6414 255 0,'0'-19'149'0,"12"-5"-30"0,9-5-25 16,7-6-42-16,6 0-9 15,8-4-13-15,5 3-5 16,13 5-5-16,-5 3-5 15,-4 5 12-15,-2 3 11 16,-18 6 22-16,7 4 9 16,-8 6 15-16,-9 3 3 15,-13 4 16-15,-13 2 8 0,-14 20-7 16,-8 6-7-16,-3 23-13 16,2 7-4-16,2-1 10 15,6 0 4-15,7-20 2 16,5-11-15-16,15-13-25 15,4-9-13-15,8-15-19 16,9-2-3-16,4-15 1 16,5-1 0-16,-1-5 8 15,-4-2 3-15,-12-7 0 16,-3-1-1-16,-9 3-17 16,-4 4-4-16,-5 15-10 15,-5 5-1-15,-2 12-43 16,-6 3-68-16,8 9-199 15,-2 2-84-15,7-1 225 16</inkml:trace>
  <inkml:trace contextRef="#ctx0" brushRef="#br0" timeOffset="8327.17">18906 6007 177 0,'5'-7'162'0,"-11"13"46"16,-8 9-1-16,-14 23-16 16,-6 15 5-16,-10 15 20 15,-6 3-6-15,4-1-21 16,4-10-29-16,20-17-58 16,13-9-27-16,16-20-40 15,14-5-14-15,4-10-16 16,9-5 0-16,6-3-7 15,2-7-15-15,4 3-188 16,-3-7-123-16,-5 3 194 16</inkml:trace>
  <inkml:trace contextRef="#ctx0" brushRef="#br0" timeOffset="8610.56">19279 6151 537 0,'-29'25'302'15,"-5"13"-20"-15,-3 2-41 16,-7-2-41-16,10 3-46 16,11-10-87-16,13-5-21 15,18-10-21-15,10-6-5 16,6-10 10-16,5 0 8 16,1-1 19-16,-6 0 7 0,-3-2 3 15,-9-4-8-15,-2-2-19 16,-2-3-11-16,-4 1-15 15,-1 1-4-15,-5-13-7 16,0-1-2-16,-7-9-59 16,2-4-67-16,8 12-179 15,-2 1-84-15,15 8 228 16</inkml:trace>
  <inkml:trace contextRef="#ctx0" brushRef="#br0" timeOffset="8818.19">19440 5849 441 0,'-6'7'268'0,"-4"14"12"0,4 11-10 15,0 10-3-15,3 8-34 16,4 1-84-16,3-1-42 16,2 1-69-16,3 2-18 15,-4 4-16-15,-1-2 3 16,0-7-226-16,-3 11-300 15</inkml:trace>
  <inkml:trace contextRef="#ctx0" brushRef="#br0" timeOffset="12043.64">3639 6035 45 0,'2'-33'26'0,"3"8"43"16,2 2 18-16,-1 22 24 15,1 11 8-15,0 27-21 16,-6 13-11-16,-6 20-23 16,0 7-18-16,-4-8-27 0,5-9-9 15,4-15-36-15,1-13-117 16,6-9 96-16</inkml:trace>
  <inkml:trace contextRef="#ctx0" brushRef="#br0" timeOffset="12189.78">3975 5923 221 0,'-8'20'137'15,"-4"3"-31"-15,7 15-50 16,-1 5-5-16,-3-1-41 15,10 6-53-15,2-2 29 16</inkml:trace>
  <inkml:trace contextRef="#ctx0" brushRef="#br0" timeOffset="12975.21">4228 6292 193 0,'9'67'150'0,"1"0"-19"0,-1 8-14 16,-5-6-6-16,3-5-40 16,0-4-9-16,-3-13-22 15,3-9-9-15,-5-10-12 16,-1-7-4-16,-3-13-5 16,-2 2-2-16,-1-16-3 15,-5-13-1-15,6-20-1 16,-5-27 0-16,0-28 0 15,0-16-1-15,7-12 0 16,4 5-1-16,18 19-1 16,11 17 1-16,9 23-1 15,2 11 0-15,-2 9 0 16,3 8 0-16,-9 16 0 0,-6 9-1 16,-8 22 1-16,-12 15 1 15,-16 19 3-15,-1 14 8 16,-14 14 22-16,-6-5 10 15,4-4 18-15,-1-9 6 16,7-20-6-16,5-7-6 16,6-9-18-16,-1-4-12 15,12-1-18-15,8 3-4 16,4-6-2-16,10 0-1 16,8-13 2-16,4-8-1 0,7-14 1 15,-1-9 0-15,1-11 1 16,-4-2 0-16,-3-5 0 15,-1 5 8-15,-7 7 29 16,-4 0 14-16,-8 14 25 16,-7 0 9-16,-17 10 1 15,-3 9-3-15,-25 12-17 16,-5 11-8-16,-3 13-9 16,-1 8-1-16,11 2-5 15,6-1-6-15,15-3-23 16,6-5-6-16,13-4-8 15,6-6-3-15,4-9-2 16,1-7-29-16,7-11-152 0,5-4-108 16,9-17-249-16,1-4 310 15</inkml:trace>
  <inkml:trace contextRef="#ctx0" brushRef="#br0" timeOffset="13276.92">4970 6239 417 0,'-8'5'249'0,"-2"9"-51"0,-9 19-4 16,-1 11 5-16,-2 18-20 16,-1 8-18-16,9-1-67 15,2-6-29-15,12-24-39 16,5-16-11-16,13-27-7 16,-2-15-3-16,9-20 0 15,8-7 0-15,-8-11 0 16,7 3-2-16,-12 8 0 15,-5 5-2-15,-4 21 0 16,-1 12-1-16,-8 19 0 16,-2 11 1-16,-6 10 0 15,-3 1 1-15,0 2 0 16,0 0-1-16,5-3-2 16,-2-7-77-16,3-9-197 15,3-6-166-15,12-7 243 0</inkml:trace>
  <inkml:trace contextRef="#ctx0" brushRef="#br0" timeOffset="13470.54">5180 5767 694 0,'-8'12'299'0,"-2"25"-141"15,-2 9 6-15,0 23-13 16,1 7-20-16,4 16-48 15,3 6-31-15,7-7-36 16,0-7-8-16,13-6-5 16,0-10-109-16,8-5 76 15</inkml:trace>
  <inkml:trace contextRef="#ctx0" brushRef="#br0" timeOffset="16350.43">3657 6160 67 0,'18'-29'36'0,"5"2"-10"15,7 7-11-15,-1 9-11 0,-2 9-1 16,-9 20-2-16,-8 10 3 16,-10 18 1-16,-8 8 1 15,0 5 2-15,-4-12 5 16,10-16 14-16,6-21 6 16,26-35 5-16,6-22-3 0,16-39-15 15,11-8-6-15,-3-6-8 16,8 20-2-16,-5 40-2 15,-11 21 1-15,-17 48 6 16,-18 17 11-16,-32 36 24 16,-13 14 10-16,-17 11 12 15,20-48-1 1,13-29-15-16,0 1-9 0,-11 39-17 16,16-33-9-16,29-61-8 15,24-50-2-15,19-21 1 16,-1-1-1-16,7 13-2 15,-7 16 0-15,-21 36-3 16,-6 25 1-16,-31 30 2 16,-9 15 4-16,-13 30 4 15,-11 4 2-15,-9-1 3 0,14 2-1 16,-3-32-2-16,9-13-2 16,33-29-5-16,-1-21-2 15,21-23-2-15,10-9 1 16,1-1-2-16,3 9 0 15,5 26-1-15,-1 14 0 16,-8 29 0-16,-13 11 1 16,-20 29 0-16,-9 6 3 0,-20 8 0 15,3-3 1-15,-1-24 2 16,10-17 0-16,22-39-2 16,-4-27 0-16,22-27-4 15,-2-13 0-15,8-3 0 16,13 9 1-16,-6 16-2 15,-4 12 0-15,-11 24 0 16,-9 12-1-16,-20 22 1 16,-8 11 3-16,-15 16 1 15,-5 8 1-15,-7 4 6 16,-1-4 7-16,-1-13 2 16,5-15 1-16,15-30-8 15,7-17-5-15,7-28-5 16,7-7-1-16,3-2-1 0,4 12-1 15,-2 20 0-15,-3 13-1 16,-7 22 0-16,-7 4 1 16,-15 19 0-16,-6 4 1 15,-11 9-1-15,-2 5 2 16,0-1-1-16,-10-6 0 16,-6-10 0-16,-4-16 0 15,4-23 0-15,8-13-2 16,5-20-1-16,-10-16-2 0,3 8-3 15,-3 5 1-15,-3 9 0 16,7 14 5-16,-6 9-1 16,1 4 2-16,16 11 0 15,6 1-1-15,16 1 0 16,9-7 1-16,21-11-1 16,14-12 0-16,17-25 0 15,5-6 0-15,15-10 1 16,4 8 3-16,0 20 1 15,8 16-1-15,-13 25 1 16,-12 16 1-16,-25 25-1 16,-16 12 1-16,-28 15 0 15,-10 3 1-15,-7 2 18 16,-4-9 10-16,13-18 9 0,8-19-1 16,23-36-17-16,19-20-12 15,24-26-9-15,16 1 1 16,7 5-4-16,0 12 2 15,-8 21-3-15,-8 1 0 16,0 11 1-16,-6 8-1 16,-2 9-113-16,-8 7-135 15,3 18 159-15</inkml:trace>
  <inkml:trace contextRef="#ctx0" brushRef="#br0" timeOffset="19901.06">5693 5814 105 0,'-5'19'91'16,"-2"12"10"-16,3 37-1 16,-6 13-5-16,2 22-32 15,0 9-17-15,1 9-22 0,6-1-7 16,1-18-11-16,6-7-3 16,4-40-57-16,5-9-63 15,-1-35 77-15</inkml:trace>
  <inkml:trace contextRef="#ctx0" brushRef="#br0" timeOffset="20496.41">5797 5858 260 0,'-15'15'130'0,"6"27"-35"16,8 11-27-16,-5 27 3 15,5 6-7-15,9 12-5 16,-8-4-7-16,15-9-19 16,5-10-8-16,-7-35-15 15,6-16-4-15,2-39 2 16,-3-19 2-16,4-27-1 16,0-14-1-16,-6-13-2 15,-3-1-3-15,-9-3 0 16,-3 6 0-16,-4 16-1 15,-3 11 2-15,3 38 1 0,-3 12 13 16,5 35 20-16,-4 19 7 16,0 20 9-16,5 16-8 15,2 2-6-15,2-2-1 16,7 1 0-16,4-3-2 16,5-12-11-16,5-9-5 15,9-27-10-15,1-17-2 0,11-21-2 16,0-17-1-16,-1-20-1 15,2-8-1-15,-11-5 1 16,-1 2-2-16,-16-1 0 16,-5 3-1-16,-8 4 1 15,-6 8 2-15,-4 22 41 16,-3 14 17-16,-1 29 25 16,-9 12 8-16,-1 23-22 15,-2 5-11-15,2 5-12 16,13 2-7-16,8-12-14 15,8-11-7-15,12-23-13 16,3-16-5-16,14-17-2 16,0-7 0-16,1-14-8 15,-5-4-31-15,-1-8-162 16,-2 6-85-16,-8-3 160 0</inkml:trace>
  <inkml:trace contextRef="#ctx0" brushRef="#br0" timeOffset="20685.98">6711 5736 392 0,'-14'30'197'0,"0"12"-71"0,1 9-46 16,0 5-12-16,15 8-39 16,1 0-10-16,11 7-17 15,6 0-1-15,-2-3-26 16,7 1-47-16,-8-15-146 15,-9-6 137-15</inkml:trace>
  <inkml:trace contextRef="#ctx0" brushRef="#br0" timeOffset="21087.6">6614 6326 112 0,'-3'-30'56'16,"8"0"-6"-16,17 4-21 15,8 2-4-15,4-9-6 16,2-1-4-16,8-2-10 16,0-3-3-16,1 7 24 0,-1 10 12 15,-20 12 39-15,-7 12 28 16,-11 24 33-16,-4 9 9 16,-5 25 0-16,-4 0-13 15,-6 8-32-15,-1-7-12 16,4-14-24-16,6-10-15 15,14-20-22-15,7-11-12 0,8-18-9 16,6-4 1-16,5-20 8 16,0-4 4-16,3-6 11 15,-9-3 7-15,-14 4 17 16,-8 5 1-16,-15 14 10 16,-6 12 2-16,-5 24-9 15,-4 13-3-15,4 16-20 16,1 2-11-16,7-3-16 15,5-4-7-15,9-10-53 16,7-2-85-16,6-7-230 16,0-1 227-16</inkml:trace>
  <inkml:trace contextRef="#ctx0" brushRef="#br0" timeOffset="21316.62">7370 6315 531 0,'6'-15'247'0,"7"4"-124"0,11-3-43 15,1 5-2-15,8 0-51 16,1-6-10-16,6 5-71 15,1-2-135-15,-18-3 131 16</inkml:trace>
  <inkml:trace contextRef="#ctx0" brushRef="#br0" timeOffset="21940.89">7932 6694 397 0,'7'17'151'0,"-2"-17"-113"15,4-6-17-15,-1-17-6 16,-2-12 4-16,1-33 15 16,1-14 13-16,4-22 29 15,-1-11 10-15,7-7 10 0,2 2 1 16,0 14 5-16,8 22-6 15,-11 31-1-15,0 19-4 16,-12 27-9-16,-5 10-1 16,-1 22-3-16,-7 11-7 15,-1 19-13-15,-1 7-11 16,4 18-23-16,5 0-8 0,19 4-11 16,4-8-3-16,8-10-4 15,0-7-20-15,-7-11-157 16,4-4-64-16,-8-14-127 15,-5-6-48-15,-7-12 289 16</inkml:trace>
  <inkml:trace contextRef="#ctx0" brushRef="#br0" timeOffset="22060.5">8069 6447 315 0,'-34'-30'183'16,"19"6"-17"-16,17 1-102 15,9 1-28-15,7-5-26 16,6-2-5-16,7 1-8 15,4-3-60-15,11 13 49 16</inkml:trace>
  <inkml:trace contextRef="#ctx0" brushRef="#br0" timeOffset="22357.43">8544 6418 304 0,'33'63'195'16,"-16"2"8"-16,-1-3-15 15,-22-13-25-15,-1-4-8 16,-6-12-23-16,-8-10-16 15,5-11-33-15,1-9-19 16,4-18-35-16,4-12-9 0,5-26-16 16,1-17 1-16,9-17-4 15,8 1 1-15,8 7 2 16,4 15-4-16,3 24 3 16,-3 5-1-16,-5 21 1 15,-5 5 0-15,-7 12 4 16,-5 9 2-16,-7 11 2 15,4 11-2-15,-11 7-3 16,-3 6-2-16,-1 12-4 16,-16-3 2-16,-6-3-135 15,-1-7-95-15,-3-28 141 16</inkml:trace>
  <inkml:trace contextRef="#ctx0" brushRef="#br0" timeOffset="22732.07">8766 6418 334 0,'22'29'228'0,"-4"4"3"15,-10 15-83-15,0 1 14 16,-12 1-24-16,-7-4-6 16,-1-12-26-16,-5-3-22 0,8-13-24 15,3-9-12-15,3-12-21 16,0-11-10-16,2-15-12 15,5-9-2-15,3-29-3 16,5-8 2-16,9-10-2 16,2 5 1-16,4 25-1 15,3 6 2-15,2 23 0 16,-2 5 0-16,1 17 2 16,-4 8 0-16,-10 16 8 15,-9 6 6-15,-15 9 11 16,-7 8 2-16,-9 2-4 15,-2 4-5-15,-4-2-14 16,3-4-3-16,-5-15-7 16,3-9-64-16,3-17-210 15,0-11-139-15,20-15 230 0</inkml:trace>
  <inkml:trace contextRef="#ctx0" brushRef="#br0" timeOffset="22934.49">8917 5731 359 0,'7'30'224'15,"-1"11"-36"-15,2 25-28 16,-1 7-7-16,-4 9-54 16,-1 2-22-16,2-11-47 15,3-8-15-15,1-14-14 16,3-10-56-16,-1-14-262 15,-3-8 221-15</inkml:trace>
  <inkml:trace contextRef="#ctx0" brushRef="#br0" timeOffset="23464.55">9233 6188 552 0,'-15'63'273'0,"3"1"-84"15,0 0-2-15,1-19-47 0,9-10-32 16,10-19-63-16,4-16-26 16,11-29-16-16,5-8 0 15,4-17-9-15,-1-6-16 16,-4 3-28-16,-5 4 2 16,-9 22 8-16,0 12 18 15,-14 21 27-15,-3 12 0 0,-5 22 38 16,-9 4 15-16,6-1 24 15,-1 0 3-15,4-12-27 16,5 0-15-16,3-5-26 16,1-9-5-16,3-4-10 15,3-4 0-15,6-1-2 16,2-3 0-16,5-10-3 16,-1-3 2-16,2-10-3 15,2-6 1-15,-2-10 0 16,-1-2-1-16,-4-7 3 15,-5 5 0-15,-2 10 1 16,-5 4 2-16,2 17 1 16,-2 6-2-16,-1 10 5 15,3 10-3-15,-10 8 6 16,1 8 8-16,-5 11 15 0,-3-3 3 16,6-4-4-16,-2-3-8 15,3-12-18-15,5-2-3 16,0 2-3-16,-1-4-14 15,0-7-92-15,0 0-51 16,1-11-116-16,1-6-64 16,1-10 224-16</inkml:trace>
  <inkml:trace contextRef="#ctx0" brushRef="#br0" timeOffset="23653.69">9471 6158 423 0,'0'22'242'0,"0"3"-23"15,7 10-6-15,4-6-19 16,0-2-16-16,9-5-31 16,6-4-21-16,-1-8-25 15,4-5-18-15,-3-14-31 16,-8-13-17-16,6-7-28 16,-2-4 1-16,1-5-136 15,1-1-134-15,5 4 166 16</inkml:trace>
  <inkml:trace contextRef="#ctx0" brushRef="#br0" timeOffset="41521.71">681 7692 134 0,'-5'-3'112'15,"1"3"12"-15,2 18 1 16,2 13-2-16,-3 33-17 15,4 19-11-15,5 19-23 0,2-4-12 16,6 2-20-16,0-1-10 16,-1-5-16-16,2 2-6 15,0-15-4-15,-2-12-3 16,-4-16-4-16,-1-11-30 16,-8-15-102-16,0-4-91 0,1-18 133 15</inkml:trace>
  <inkml:trace contextRef="#ctx0" brushRef="#br0" timeOffset="41731.94">754 8439 151 0,'20'-34'121'0,"15"-1"22"15,2-1 0-15,12-2-48 16,9 12-24-16,-8 3-42 15,-3 4-15-15,-14 6-9 16,-8-2-2-16,0 6-4 16,-4-3-21-16,-2-1-78 15,-3-2-70-15,-8-3 101 16</inkml:trace>
  <inkml:trace contextRef="#ctx0" brushRef="#br0" timeOffset="41969.13">1107 7987 178 0,'-9'44'138'0,"6"5"17"16,3 8-7-16,4 17-46 15,8 14-14-15,-12 4-33 16,0 0-13-16,2-18-22 15,-2-18-8-15,12-16-10 16,2-7-9-16,-3-18-74 16,0-7-83-16,6-12 102 15</inkml:trace>
  <inkml:trace contextRef="#ctx0" brushRef="#br0" timeOffset="42381.54">1252 8134 343 0,'-1'0'176'0,"0"0"-59"16,0 0 0-16,1-1-26 15,5-3-16-15,24-1-13 16,42-37 2-16,-24 22-4 15,-1 2-4-15,-8-1-22 16,-5-2-10-16,-4 4-16 16,-4-3-3-16,3 3-3 15,-3 0-2-15,-5 4-49 16,0 6-49-16,-9 0-134 16,-3 3 137-16</inkml:trace>
  <inkml:trace contextRef="#ctx0" brushRef="#br0" timeOffset="42626.45">1558 8073 349 0,'-12'27'195'0,"8"4"-39"16,5 4-15-16,-4-2-29 15,7 7-25-15,0 5-42 16,-6 1-13-16,7 11-20 16,1-5-8-16,-2-8-2 15,6-5-2-15,-1-16-59 16,-9-9-57-16,8-9 74 16</inkml:trace>
  <inkml:trace contextRef="#ctx0" brushRef="#br0" timeOffset="42923.55">1807 7825 281 0,'7'25'187'0,"4"6"-27"0,2 15-18 16,1 2-6-16,1 3-43 16,1 0-13-16,-5-9-24 15,2 3-8-15,4-1-19 16,-6 0-7-16,2 7-13 16,-6 0-4-16,-6-4-3 15,6-8-8-15,-3-10-70 16,-2-9-57-16,-11-12 81 15</inkml:trace>
  <inkml:trace contextRef="#ctx0" brushRef="#br0" timeOffset="43215.91">1677 8035 405 0,'-1'-20'212'16,"6"-5"-55"-16,4 0 2 0,3-8-32 16,3 7-25-16,4 7-47 15,5 2-18-15,10 15-24 16,5-5-6-16,7-4-5 15,2 8-1-15,-5-3-3 16,-3 2-54-16,-4 1-187 16,3 0 166-16</inkml:trace>
  <inkml:trace contextRef="#ctx0" brushRef="#br0" timeOffset="43752.4">2159 7874 125 0,'18'59'122'0,"0"3"15"15,-2 0-3-15,1-4-15 16,-3-13-28-16,1 2-13 15,3-2-14-15,-2-2-4 0,-3 3-15 16,-2-9-1-16,-5-8-14 16,-3-8-5-1,-5-11-8-15,-6-9-5 0,-5-18-7 16,-5-10-2-16,-3-23-1 16,1 0 0-16,0-6 0 15,4 0-2-15,7 3 0 16,2-7 0-16,12-4 0 15,2-2 0-15,8 2 0 16,2 6-1-16,6 12 0 16,6 5 1-16,5 12 0 15,-2 4 0-15,-3 8 0 16,-5 8 1-16,0 11 32 16,-3 8 28-16,-4 9 50 15,1 4 21-15,-9 5 7 0,-5 0-12 16,-3 6-32-16,1 5-16 15,-11-1-35-15,6 5-14 16,-22-3-16-16,0-3-5 16,-13-2-6-16,-8-6-15 15,9-7-95-15,-9-6-91 16,21-9-241-16,7-7 263 16</inkml:trace>
  <inkml:trace contextRef="#ctx0" brushRef="#br0" timeOffset="65737.92">11594 7488 170 0,'-10'25'108'16,"3"11"4"-16,5 7-14 0,-1 1-30 16,-3 2-11-16,-2-5-13 15,7 2-4-15,1-2-3 16,2 1-3-16,10 2-9 16,-7-3-5-16,6-7-10 15,2-6-4-15,2-14-3 16,2-4-2-16,2-13 1 15,2-5 1-15,-3-10 2 16,-4-5-1-16,1-6 1 16,0 0-1-16,0 0-1 15,1-2-1-15,-1 3 1 16,-2-3-2-16,-1-3 0 16,2 2-1-16,-2-3 1 15,0-1 1-15,-2 2-1 16,-2 0 1-16,-4 4 1 15,0 1-1-15,-1 7 2 0,-1 7 1 16,-2 11 10-16,3 6 12 16,-3 14 17-16,0 4 4 15,0 8 0-15,0 6-7 16,0 2-7-16,4 7 1 16,4 0 1-16,-1-4 1 0,8 3-6 15,0-2-2-15,3 3-10 16,-4-1-7-16,-7-5-4 15,-4-8-4-15,9-6-4 16,-3-5 2-16,2-12-2 16,1-3-40-16,-13-12-125 15,6-3-90-15,2-7 140 16</inkml:trace>
  <inkml:trace contextRef="#ctx0" brushRef="#br0" timeOffset="66481.33">12141 7599 211 0,'13'25'120'15,"-2"7"-1"-15,2 9-21 16,2 3-19-16,-2 4-8 15,0-3-18-15,-1-4-7 16,1 0-15-16,-3-5-8 16,-2-3-12-16,-3-3-4 15,-3-7-4-15,0-3-1 0,-2-8 1 16,-1-3-2-16,-2-5 0 16,0-4 1-16,-4-7-1 15,0-9 0-15,-3-17-1 16,-2-8 0-16,0-10 2 15,1-4 1-15,2-6 0 16,3 0 0-16,6-2-2 16,3 4 0-16,2 5 1 15,3 5-1-15,0 5 1 16,5 4-1-16,0 5-1 16,-1 3 0-16,3 5 1 15,1 10-1-15,1 8 1 16,-1 9 0-16,-1 11 0 15,0 5 0-15,-4 12 3 0,-4 0 1 16,-5 5 9-16,-6-1 5 16,-4 0 12-16,-6-2 5 15,1 5 4-15,-2-1 1 16,-4-1-2-16,1-3 0 16,0-4 0-16,0-6 2 15,1-3 11-15,3-3 2 16,4-4-2-16,6 0-4 15,4-2-14-15,1-1-6 0,4 0-6 16,4-3 1-16,5-4-1 16,3 4-2-16,3-4-2 15,7 5-2-15,1 1-3 16,7 3 3-16,0 8 0 16,-5-1 1-16,-1 4-4 15,-7-6-2-15,2-3-5 16,-4-2-1-16,-2-1-2 15,-3-2-1-15,-1 0 0 16,-5-6-2-16,-3-5-12 16,-1-1-49-16,-4-1-150 15,2 6-103-15,10 11 176 16</inkml:trace>
  <inkml:trace contextRef="#ctx0" brushRef="#br0" timeOffset="67211.42">12722 7357 80 0,'3'5'68'0,"-3"-2"42"0,0-1 6 16,0-2 10-16,0 0-11 16,0 19-21-16,0 36-8 15,-1-21-8-15,1 2-3 16,0 5-7-16,2 3-3 15,0 5-10-15,1-3-8 0,2 0-13 16,-2-4-2-16,-1-16-5 16,-2 3 0-16,1-10 12 15,-1 0 6-15,0-1 15 16,0 0 2-16,-1-1 1 16,-1-2-5-16,1 1-10 15,-1-3 1-15,0 1-3 16,1-2-2-16,4-5-9 15,1-1-7-15,6-6-12 16,3-2-3-16,6-4 4 16,1-2 3-16,9 1 10 15,-1-1 6-15,4 2-2 16,-5 0-1-16,3 5-10 16,-2 0-4-16,-6 1-7 15,6 3-1-15,-15-1-4 0,3 3-4 16,1 1 0-16,-7 3-2 15,4 3 0-15,-10 1-2 16,-3 3-111-16,7 0-128 16,-2-5 150-16</inkml:trace>
  <inkml:trace contextRef="#ctx0" brushRef="#br0" timeOffset="84623.06">13529 7872 281 0,'-11'-10'183'0,"11"9"-7"16,-1-9-27-16,10 9-53 16,4 1-15-16,7-4-11 15,13 8 2-15,9-4-4 16,11-10-4-16,16-5-8 0,-2-11-7 16,7-1-12-16,-1 3-3 15,-4-3-5-15,0 5-1 16,1-2 2-16,5 6 2 15,-9 6 3-15,-4 4 3 16,-16 5-3-16,-13 3-3 0,-9 2-11 16,-3 1 0-16,-7 2 3 15,-1 2 4-15,-6 6 10 16,-7 0 0-16,-7 15-5 16,0 5 1-16,-11 10-6 15,0 9-1-15,-3 7-4 16,-2 0-5-16,6-3-9 15,5-5 0-15,6-13-5 16,1-4-2-16,-3-10 3 16,2-3-5-16,-2-9-94 15,3-3-83-15,0-11-170 16,-2-11-126-16,-4-18 296 16</inkml:trace>
  <inkml:trace contextRef="#ctx0" brushRef="#br0" timeOffset="84821.66">14206 7408 369 0,'1'-6'246'0,"4"5"-34"16,8 11-29-16,4-2-14 16,10 10-42-16,6 9-20 15,8 2-47-15,-4 4-21 0,0 1-26 16,-1 1-11-16,-5-4-146 15,4 2-110-15,-1-10 150 16</inkml:trace>
  <inkml:trace contextRef="#ctx0" brushRef="#br0" timeOffset="85978.89">15597 7467 162 0,'-10'-29'152'0,"-11"2"48"16,-7 4-12-16,-12 7-45 15,-9 3-21-15,-9 11-17 16,-1 8-6-16,1 19-18 16,3 9-5-16,15 14-21 15,4 2-13-15,19 13-19 16,5 5-7-16,16 4-11 15,8 4-3-15,13-3-10 16,8-1-45-16,6-7-91 0,4-8-44 16,-5-17-82-16,-4-6 3 15,-15-11 177-15</inkml:trace>
  <inkml:trace contextRef="#ctx0" brushRef="#br0" timeOffset="86262.21">15065 8084 345 0,'-9'-26'182'0,"9"6"-36"16,6 3-29-16,8-1-45 15,5 0-18-15,12-5-27 16,10-4-10-16,13-4-12 16,4-2-1-16,6 10-1 15,-7 2-3-15,-3 17 2 16,-2 6-2-16,-11 9-7 15,0 6-4-15,-11 9-8 16,-16-9-2 0,-7-8 5-16,0 0 4 0,17 29 8 15,-4-2 1-15,-6-3 3 16,-8-13-10-16,-6-8-40 16,0-3-33-16,-6-7 44 15</inkml:trace>
  <inkml:trace contextRef="#ctx0" brushRef="#br0" timeOffset="86932.81">15857 7271 439 0,'-9'-12'225'0,"9"16"-55"15,-9 1-19-15,6 13-25 16,-5 4-20-16,-1 10-29 16,1-4-13-16,-1 4-31 15,0-2-12-15,-1-7-11 16,6 1-23-16,-3-10-102 0,9-1-73 15,-5-5 104-15</inkml:trace>
  <inkml:trace contextRef="#ctx0" brushRef="#br0" timeOffset="87616.43">15687 7632 342 0,'4'-5'184'0,"6"-11"-18"0,25-31-19 16,-20 33-26-16,0 2-15 15,-7 10-38-15,3 4-15 16,-3 5-29-16,-5 5-8 16,3 4-9-16,-6 1 0 0,-3 1 1 15,1-1 2-15,-2-3 9 16,4 0 2-16,-2 0-1 16,2-2 1-16,-5-4-5 15,-2-6-4-15,2-3-3 16,-1-8-3-16,6-8-4 15,-4-11 1-15,2-13-1 16,2-5 0-16,5 2 0 16,5 2-2-16,-2 14 0 15,2 7-2-15,2 12 2 16,-4 11 0-16,0 5 2 16,5 6 7-16,-11 7 24 15,1 2 17-15,3 6 22 16,-6 3 6-16,-1 0-5 0,-4 2-7 15,-10-8-24-15,0-4-8 16,-4-11-17-16,1-6-8 16,3-11-3-16,0-5-28 15,2-6-113-15,1 0-78 16,9 2 117-16</inkml:trace>
  <inkml:trace contextRef="#ctx0" brushRef="#br0" timeOffset="87895.77">16065 7000 219 0,'0'1'170'0,"0"15"47"16,3 6-38-16,5 13-32 15,-3 8-18-15,2 17-27 16,-4 3-7-16,-3 9-18 16,0 5-7-16,-6 2-18 0,1 8-11 15,-1-1-21-15,1-6-9 16,3-13-77-16,2-7-63 16,3-15-154-16,3-3 165 15</inkml:trace>
  <inkml:trace contextRef="#ctx0" brushRef="#br0" timeOffset="88256.76">16308 7962 423 0,'14'-9'213'0,"2"-7"-65"15,4-5 1-15,6-11-14 16,3-4-19-16,5-10-9 15,-2-4-9-15,-1-2-13 16,0 2-2-16,-10 14-2 16,-5 3 0-16,-11 15-2 15,-5 4 1-15,-8 10-8 16,-7 4-5-16,-6 7-17 16,-7 11-6-16,-6 18-5 15,-5 8 7-15,4 9 18 16,5 2 17-16,13-2 7 0,11-2 0 15,10-5-26-15,3-3-15 16,6-9-26-16,5-6-6 16,6-8-9-16,3-6-3 15,9-7 4-15,-3-5-33 16,2-2-160-16,0-1-121 16,-6-1 174-16</inkml:trace>
  <inkml:trace contextRef="#ctx0" brushRef="#br0" timeOffset="103568.45">18560 7580 253 0,'-4'16'186'0,"-1"9"-3"16,0 16-47-16,3 11-20 15,0 14-24-15,-1 1-12 16,3 8-19-16,-7-6-12 16,4 0-16-16,2-4-8 15,-2-20-11-15,6-5-2 16,1-26-6-16,1-11 0 16,10-18-1-16,-1-15-2 15,10-16-5-15,-3-10-9 0,6-4-14 16,-1-4-7-16,-4 8-5 15,5 10 2-15,-15 9 9 16,0 13 6-16,-5 18 11 16,-3 2 4-16,-1 14 4 15,-2 6 0-15,-3 9 4 16,-4 8 5-16,-7 8 13 16,6 6 7-16,1-6 11 15,-4-7 2-15,11-17-8 16,-2-10-7-16,10-16-14 15,5-11-4-15,7-17-5 16,5-3 1-16,-6-11-2 16,5 3 0-16,-4 10 0 15,-2 5-2-15,-3 20 0 0,-3 9 0 16,-5 8 7-16,-4 13 13 16,-5 7 19-16,-4 9 5 15,-6 10-3-15,0 1-12 16,0 2-19-16,-2-7-5 15,9 0-90-15,3-7-70 16,8-4 91-16</inkml:trace>
  <inkml:trace contextRef="#ctx0" brushRef="#br0" timeOffset="103897.43">19179 7877 368 0,'-10'19'199'0,"-10"13"-27"16,-7 8-16-16,-11 11-22 16,2 2-18-16,4-3-24 15,10-4-13-15,18-19-31 16,5-10-14-16,14-12-25 16,5-12-4-16,9-14-2 15,1-8 0-15,7-9 0 16,-14-5-1-16,0 3 0 15,-4 5-1-15,-15 10 0 0,8 10-1 16,-9 15 3-16,0 7 5 16,-1 13 7-16,-2 2 2 15,-6 12-2-15,0 2-6 16,-1-1-32-16,5 1-57 16,-1-9-129-16,3-3-118 15,2-12 191-15</inkml:trace>
  <inkml:trace contextRef="#ctx0" brushRef="#br0" timeOffset="104121.03">19449 7368 213 0,'7'-1'193'15,"-3"9"4"-15,-4 30-16 16,-5 4-29-16,-5 21-30 15,-3 6-8-15,-2 11-21 16,0 7-14-16,-1 4-34 16,2-4-16-16,9-8-40 15,5-11-51-15,10-25-109 16,5-9-70-16,1-22 133 16</inkml:trace>
  <inkml:trace contextRef="#ctx0" brushRef="#br0" timeOffset="104315.36">19583 7629 244 0,'-2'12'142'0,"-7"9"-15"16,3 6-27-16,0 10-41 16,-2 8-21-16,5 8-23 15,-4 4-7-15,-1 4-8 16,-1-2-15-16,-3-2-67 15,1-8-51-15,3-11 75 16</inkml:trace>
  <inkml:trace contextRef="#ctx0" brushRef="#br0" timeOffset="104925.15">19409 8065 317 0,'12'-24'160'0,"7"2"-41"0,1-1-33 15,8 0-44-15,1 2-12 16,2 3-18-16,5 11-6 16,-6 8-22-16,-6 6-21 15,-7 10-26-15,-5-1-6 16,-3 6 12-16,-7-1 19 16,-2-1 26-16,0-3 6 15,2-4 7-15,9-1 2 16,-3-2-1-16,4 1 0 0,-8 5 1 15,-3 4 3-15,-9 0 13 16,1 5 7-16,5-3 10 16,-1-8 4-16,20 7 2 15,-8-7 0-15,-5-10 0 16,5 2 2-16,-7-4 5 16,-2 2 6-16,5 7 12 15,-4-1 3-15,0 5 9 16,-1 0 4-16,0 2 2 15,-3 1-4-15,0-8-14 16,3-3-9-16,1-6-16 16,3-5-4-16,-3-9-14 15,3-1-8-15,-3-10-12 16,5-3-2-16,7-8 0 0,3-11-2 16,10-17 2-16,5-2-2 15,4-1 0-15,-2 7 0 16,-1 26 0-16,-5 7-1 15,-8 17 1-15,-2 13 1 16,-12 3 18-16,0 14 16 16,-5 5 30-16,-6-2 14 15,-7 7 12-15,-5-3-9 0,-7-3-24 16,0 2-14-16,-3-4-28 16,-2-3-6-16,-2-5-35 15,8-2-51-15,5-11-155 16,5-8-86-16,12-12 180 15</inkml:trace>
  <inkml:trace contextRef="#ctx0" brushRef="#br0" timeOffset="105337.21">20144 7360 504 0,'2'2'244'0,"-4"18"-78"0,4 10-6 16,-12 17-19-16,-4 14-11 16,-8 18-21-16,-4 9-12 15,6-5-27-15,5-3-14 16,16-16-24-16,7-12-10 16,15-17-15-16,2-11-3 15,2-22-2-15,-4-9 0 16,-3-21 1-16,11-6-1 15,5-7 1-15,1-5-2 0,2 6-1 16,-12 4 1-16,-9 11 12 16,-7 13 17-16,-14 14 42 15,-5 8 21-15,-17 19 33 16,-3 8 2-16,-5 12-12 16,0 1-7-16,19-1-38 15,6-12-15-15,10-16-34 16,10-6-12-16,4-11-4 15,-2-4-17-15,9-2-124 16,-1-4-82-16,-5-3-225 16,7 7 256-16</inkml:trace>
  <inkml:trace contextRef="#ctx0" brushRef="#br0" timeOffset="106185.53">21617 7497 304 0,'-9'-8'170'15,"-2"3"-20"-15,-1 3-1 0,0-3 12 16,-8 0-10-16,-2 8-9 15,-1 1-11-15,5 17-25 16,-3 2-16-16,2 17-31 16,5 7-15-16,2 10-20 15,10 8-10-15,3 6-9 16,2 2-2-16,4 0-1 16,-4-1-6-16,-2-11-54 15,0-5-42-15,-1-9-88 16,0-9-28-16,-4-10-39 15,-4-5-7-15,-5-10 180 16</inkml:trace>
  <inkml:trace contextRef="#ctx0" brushRef="#br0" timeOffset="106438.7">21232 8025 222 0,'2'-13'140'15,"5"4"-18"-15,4 3-29 16,11-1-47-16,3-3-17 15,12-1-22-15,2-2-7 16,9 7-44-16,6 5-24 16,-7 9-18-16,-8 10 2 15,0 7 47-15,-24 2 37 16,-5 8 63-16,1-2 21 0,-16 0 30 16,7 0-2-16,2-7-22 15,-2-3-15-15,-8-9-30 16,-2-9-14-16,-2-6-43 15,-3-11-49-15,9-9 41 16</inkml:trace>
  <inkml:trace contextRef="#ctx0" brushRef="#br0" timeOffset="106574.37">21675 7625 256 0,'0'-39'116'15,"3"4"-42"-15,0 10-65 0,5 6-34 16,0 14 17-16</inkml:trace>
  <inkml:trace contextRef="#ctx0" brushRef="#br0" timeOffset="107045.42">21889 7582 398 0,'-17'34'192'0,"1"14"-49"16,-2 1-28-16,-2 6 14 16,1 4-7-16,-3 5-8 15,4 5-6-15,5-9-17 16,8 0-13-16,8-14-31 15,6-7-14-15,11-8-19 16,2-10-6-16,8-12-5 16,3-7 2-16,10-13-4 15,3-10 0-15,-2-14 1 16,4-6-1-16,-7-10 2 16,-5 0 0-16,-3 5 4 0,-11 6 14 15,-17 14 40-15,-4 6 19 16,-7 25 39-16,-10 3 3 15,-9 27 8-15,-1 10-7 16,-16 12-9-16,3 8-8 16,7-6-25-16,4-11-14 15,25-19-23-15,11-6-15 0,14-19-17 16,8 1-4-16,3 0-5 16,-3-10-4-16,4 4-117 15,0-6-87-15,3-5-275 16,5-3 285-16</inkml:trace>
  <inkml:trace contextRef="#ctx0" brushRef="#br0" timeOffset="107546.64">22660 7846 447 0,'-3'5'248'0,"-7"7"7"16,-5 4-86-16,-6 4-32 15,0 2-21-15,-11 5-54 16,10 0-18-16,6 1-23 16,-4-4-7-16,20-3-5 15,-1-4-5-15,9-6-3 16,3-2 0-16,-1 0 0 16,-4-2-1-16,2 0-36 15,-8 1-53-15,0-1-104 16,-3-2-90-16,-13 0 169 15</inkml:trace>
  <inkml:trace contextRef="#ctx0" brushRef="#br0" timeOffset="108366.66">22557 8140 286 0,'3'8'159'16,"1"3"-9"-16,5 27-15 15,-17-25-13-15,0 4-7 16,-10-4-19-16,2 3-15 16,-12-5-36-16,-5 0-19 15,0-4-72-15,-6-5-59 16,11-2 62-16</inkml:trace>
  <inkml:trace contextRef="#ctx0" brushRef="#br0" timeOffset="157653.15">11459 9406 199 0,'13'35'148'16,"0"13"-6"-16,-3 14-31 16,1 4-15-16,-1 7-20 15,7 4-9-15,-3-9-13 0,-8-5-7 16,-1-15-4-16,-1-10-2 16,-4-13-2-16,0-8-3 15,-1-9-8-15,-5-9-6 16,4-14-12-16,-4-11-1 15,-3-20-5-15,-6-10-1 16,-11-15 0-16,9-6-2 0,-1-3 0 16,10 1 0-16,15 11-1 15,5 8-1-15,10 17-1 16,3 7-1-16,0 5 2 16,1 6-1-16,2 11 0 15,-7-6 1-15,6 15 0 16,1 9 0-16,-7 14 4 15,1 17 9-15,-15 13 35 16,-8 2 16-16,-11 8 20 16,-2 5 1-16,-12-9-26 15,-5-5-14-15,7-12-24 16,-7-12-7-16,14-12-40 16,3-7-55-16,-13-21-133 15,12-3-121-15,-6-19 198 16</inkml:trace>
  <inkml:trace contextRef="#ctx0" brushRef="#br0" timeOffset="158332.49">12007 9761 287 0,'0'25'191'16,"5"2"-40"-16,0 5-3 15,4 2-5-15,-4-3-19 16,-5-2 5-16,-7-6 12 16,-4-5 0-16,8-6-12 15,-2-3-15-15,2-9-35 0,0-5-13 16,-2-13-26-16,-2-7-8 16,7-8-19-16,1-6-6 15,10 3-5-15,6 3-20 16,2 0-58-16,-2 7-35 15,4 2-69-15,6 1-13 16,3-3 1-16,9 3 16 16,-4-6 55-16,-3 2 31 0,2 8 55 15,-2 3 24-15,-5 7 35 16,-2 3 20-16,-10 6 46 16,-6 7 25-16,-7 10 41 15,-4 9 9-15,-13 10-11 16,-3 5-12-16,-12 4-33 15,5 8-13-15,3-1-21 16,9-3-8-16,12-10-26 16,3-15-10-16,16-19-16 15,2-12-3-15,11-15 5 16,5-7 14-16,0-6 16 16,-3 7 7-16,-11 0-6 15,-7 7-8-15,-10-2-19 16,-6 0-8-16,0 7-7 15,-5-2-42-15,4 7-132 0,2-2-101 16,-3 1-224-16,-3 2 292 16</inkml:trace>
  <inkml:trace contextRef="#ctx0" brushRef="#br0" timeOffset="158755.24">12686 9609 475 0,'-13'20'258'16,"-1"3"-99"-16,-10 1-15 16,2 8-13-16,-3 1-19 15,4-2 1-15,9 0-17 16,6-5-17-16,9-8-35 16,3-6-15-16,10-2-20 15,0-6-5-15,3-8 0 16,-4-6-1-16,-4-16 7 15,-3-5 11-15,-1-3 31 16,1-9 16-16,0 2 28 16,0-5 3-16,1 3-1 15,3 11-5-15,0 19-17 16,-1 13-6-16,-3 19-16 0,-1 13-5 16,0 17-15-16,-2 4-3 15,0 10-10-15,1 1-7 16,-5 0-2-16,-1 1-2 15,-5-2-3-15,-5 0 2 16,-8-4-2-16,-5-7-1 16,-8-15-3-16,-6-16 1 15,4-18-102-15,-4-12-84 0,8-22-213 16,1-11-111-16,8-12 311 16</inkml:trace>
  <inkml:trace contextRef="#ctx0" brushRef="#br0" timeOffset="158988.51">12963 9740 705 0,'17'41'380'0,"-16"-10"-43"16,-1 1-108-16,0-4-12 15,-5-4-46-15,3-9-50 16,0-6-14-16,2-9-34 15,0-4-14-15,-4-16-28 16,4-2-12-16,7-2-48 16,6 4-51-16,5 1-138 0,-3-6-104 15,9-3-181-15,4-4 297 16</inkml:trace>
  <inkml:trace contextRef="#ctx0" brushRef="#br0" timeOffset="159291.34">13422 9482 544 0,'19'-3'315'0,"-12"6"-18"16,-11 6-14-16,-6 17-45 16,-11 9-19-16,-14 21-31 15,5 11-13-15,-16 7-31 16,4 1-11-16,12-12-43 16,11-10-16-16,19-24-28 15,8-11-12-15,17-20-12 16,5-12 0-16,11-23-5 15,6-5-1-15,-6-13-7 16,-3-1 1-16,-12 5-3 16,-6-1-3-16,-11 16 2 15,2 8 4-15,-5 24 5 16,-1 12 3-16,-5 19-1 0,-3 7-7 16,-4 2-16-16,-7 3-60 15,8-2-223-15,0 0-154 16,11 9 251-16</inkml:trace>
  <inkml:trace contextRef="#ctx0" brushRef="#br0" timeOffset="159811.51">13696 9627 782 0,'-3'45'367'0,"-1"1"-151"15,-1 5 5-15,-2 3-59 16,4-7-28-16,5-10-50 16,3-10-24-16,10-21-31 15,0-7-10-15,4-18-9 16,0-5-4-16,-1-16-3 16,-1 2-1-16,-1 8-1 15,-4 0-1-15,-6 18 1 16,1 4 1-16,-8 11 1 15,-3 5-1-15,-1 15 8 16,-4 7 6-16,3 8 15 16,0 7 8-16,6-2 4 0,0-5-5 15,9-16-14-15,3-11-7 16,4-22-11-16,12-8-1 16,-4-21-2-16,2-6-1 15,-2-5-2-15,-11 0-5 16,5 13-2-16,-5 8 2 15,0 20 5-15,-3 3 3 0,1 21 25 16,-7-1 22-16,-2 8 32 16,5 6 17-16,-7-8 5 15,4 2-12-15,4-9-32 16,1-1-11-16,2-8-29 16,0-3-11-16,1-2-4 15,-3 2-11-15,-2 2-72 16,3 9-67-16,-4 9-166 15,-1 0-146-15,5 17 285 16</inkml:trace>
  <inkml:trace contextRef="#ctx0" brushRef="#br0" timeOffset="160690.51">15157 9147 313 0,'-14'-8'180'16,"-4"10"-20"-16,-5 12 5 16,-6 12-14-16,-2 11-8 15,-3 20-4-15,1 10-2 16,7 16-18-16,3 8-15 16,14 1-37-16,5-11-19 15,9-4-28-15,10-9-9 0,2-10-36 16,6-6-64-16,9-19-143 15,1-10-108-15,6-22 194 16</inkml:trace>
  <inkml:trace contextRef="#ctx0" brushRef="#br0" timeOffset="161102.69">15351 9752 544 0,'-2'38'241'0,"2"21"-111"15,2 5 8-15,-4 11 11 16,-2 6-2-16,3-11 4 16,-1-5 4-16,1-25-26 0,8-7-17 15,-6-21-40 1,2-4-22-16,-3-20-30 0,-3-16-8 16,6-14-5-16,-3-20-1 15,4-22-1-15,-3-10-4 16,3-9-5-16,4 1-9 15,12 18-9-15,14 11-2 16,8 21 4-16,-3 9 7 16,-1 25 10-16,-8 7 0 0,-10 13 3 15,-3 10 2-15,-9 11 11 16,-6 7 8-16,-9 17 22 16,-10 0 13-16,-14 10 13 15,-5 7-1-15,-5-1-21 16,-2 6-14-16,1-12-22 15,4-13-15-15,1-24-69 16,5-12-51-16,18-17-124 16,5-10-64-16,17-6-86 15,15 0 235-15</inkml:trace>
  <inkml:trace contextRef="#ctx0" brushRef="#br0" timeOffset="161386.47">15827 9617 409 0,'9'19'275'16,"-9"11"36"-16,-2 6-21 15,-8 5-49-15,-7 6-17 16,-1 4-38-16,-1 2-18 16,6-7-34-16,9-7-19 15,9-20-40-15,11-8-13 0,7-14-12 16,-8-11 2-16,9-4-5 15,-8-6-3-15,-4-3-22 16,8 3-6-16,-18-6-12 16,1 0-36-16,2 6-118 15,-3-2-78-15,-4 5-155 16,2 7-47-16,-7 1-82 16,3 7 304-16</inkml:trace>
  <inkml:trace contextRef="#ctx0" brushRef="#br0" timeOffset="161580.2">15893 9741 366 0,'5'7'245'16,"3"5"-8"-16,20 37-19 16,-28-30 8-16,4 9 8 15,1 1 1-15,-8 1-19 16,3-3-12-16,0-10-45 0,1-7-22 16,11-12-55-16,0-5-23 15,2-12-29-15,5-4-11 16,2 0-26-16,-2-4-50 15,2 4-140-15,-1 0-98 16,-1-1-201-16,0-7 290 16</inkml:trace>
  <inkml:trace contextRef="#ctx0" brushRef="#br0" timeOffset="161778.84">16372 9455 721 0,'-1'11'386'0,"-4"11"-87"16,-2 2-28-16,-4 15-55 16,0 2-49-16,11 5-70 15,1 0-27-15,4-9-46 16,-4-3-21-16,1-1-89 16,1-3-71-16,3 1-186 15,-4-6-100-15,1-2 271 16</inkml:trace>
  <inkml:trace contextRef="#ctx0" brushRef="#br0" timeOffset="161914.29">16305 9918 593 0,'-57'-22'346'15,"51"3"-37"-15,4-2-74 16,9 2-75-16,10 0-57 16,7-5-64-16,9 6-33 15,0-13-165-15,2-1-115 16,8-10 158-16</inkml:trace>
  <inkml:trace contextRef="#ctx0" brushRef="#br0" timeOffset="162190.81">16681 9293 743 0,'8'-12'382'0,"4"3"-77"15,3-4-81-15,11 8-11 16,5 11-29-16,-6 7-19 16,-1 6-7-16,-7 20-28 15,-9 6-11-15,-3 19-32 16,-8 9-11-16,-5 1-26 0,6 0-14 16,-6-15-23-16,1-12-6 15,3-10-10-15,-15-8-13 16,-2-1-182-16,0-5-107 15,-13-3-383-15,-1-7 403 16</inkml:trace>
  <inkml:trace contextRef="#ctx0" brushRef="#br0" timeOffset="165224.51">1174 9305 210 0,'-16'-10'134'16,"-1"17"-9"-16,1 13-24 15,-9 21-29-15,5 13-6 16,5 17 1-16,1-1 2 16,12 6 8-16,2-2 2 15,4-12 2-15,4-4-2 16,8-15-17-16,3-8-13 16,4-15-18-16,2-16-9 0,4-24-9 15,3-14-1-15,-2-21-5 16,1-3 0-16,-4-7-3 15,-1 1 1-15,-4 5-1 16,-5 0-1-16,-5 11 3 16,0 8 2-16,-5 13 19 15,2 12 8-15,-2 14 13 16,-2 4 0-16,5 16-10 16,0 4-7-16,3 10 2 15,-5 6-1-15,1 5 1 16,-8-2-5-16,-1 0-13 15,5-5-3-15,0-3-10 16,2-7 0-16,4-4-80 16,4-7-82-16,0-12-212 0,0-11 221 15</inkml:trace>
  <inkml:trace contextRef="#ctx0" brushRef="#br0" timeOffset="165660.34">1609 9426 251 0,'0'36'170'0,"0"9"0"16,2 7-13-16,6-1-37 15,3 5-13-15,2-11-20 16,-1-2-11-16,1-6-29 16,1-6-12-16,-2-7-21 15,-1-10-4-15,-3-9-6 16,-5-5 2-16,-3-10 0 15,-2-5-1-15,-3-8-1 16,-3-5-1-16,-5-12-1 16,0-3 0-16,-4-21 0 15,9-2 0-15,5-3-1 16,7 6 1-16,12 16 0 16,1 9-1-16,2 10-2 15,-2 9 1-15,-1 13 0 0,0 3 0 16,4 14 4-16,1 2 1 15,1 11 10-15,-1 9 9 16,-8 9 36-16,-6 6 15 16,-12 7 25-16,-7 0-2 15,-8-1-31-15,-2-12-18 16,0-7-31-16,5-3-9 0,1-16-9 16,3 5-46-16,6-13-204 15,-5-16-149-15,7-20 229 16</inkml:trace>
  <inkml:trace contextRef="#ctx0" brushRef="#br0" timeOffset="166078.04">1981 9413 246 0,'17'35'181'0,"-9"16"21"16,4 7-9-16,-7 0-25 15,7 0-12-15,-6-7-13 16,-7-8-13-16,4-6-27 16,-6-7-18-16,3-12-28 0,5-5-13 15,-5-13-15 1,1-5-7-16,-6-17-12 0,3-5-2 16,-11-18-6-16,0-11 0 15,9-4 0-15,-2-4 0 16,13 6-2-16,0 4 0 15,11 9 0-15,3 5 0 16,8 12-1-16,5 6 1 0,-4 5 0 16,2 10 0-16,-14 7 5 15,1 7 1-15,-9 19 26 16,-9 3 22-16,-1 20 42 16,-10 7 12-16,-12 9-7 15,-3-2-24-15,-12-11-36 16,3-9-19-16,5-18-16 15,12-7-4-15,6-13-112 16,4-10-103-16,7-11 132 16</inkml:trace>
  <inkml:trace contextRef="#ctx0" brushRef="#br0" timeOffset="167276.1">2112 9768 104 0,'1'9'92'0,"-1"2"37"16,0 4-6-16,2 12-21 15,-4-2-14-15,-2 1-39 16,4-4-17-16,-3-7-24 16,2 0-8-16,-2-3-160 15,-2 3 118-15</inkml:trace>
  <inkml:trace contextRef="#ctx0" brushRef="#br0" timeOffset="167786.83">915 10564 177 0,'-11'0'159'15,"12"-3"34"-15,8-5-8 16,12-4-36-16,3-5-12 16,9-3-29-16,3 0-14 15,4-2-43-15,7 2-16 16,3-2-21-16,-3-3-7 0,4-1-7 16,0-4-10-16,-7 6-134 15,0 1-119-15,-18 14 164 16</inkml:trace>
  <inkml:trace contextRef="#ctx0" brushRef="#br0" timeOffset="167982.11">1346 10291 190 0,'-42'62'135'0,"31"-22"24"16,2 1-27-16,6 8-21 15,0-6-23-15,6-8-45 16,5 4-12-16,2-12-20 16,3-5-6-16,10-4-7 15,-1-7-44-15,18-6 34 0</inkml:trace>
  <inkml:trace contextRef="#ctx0" brushRef="#br0" timeOffset="168694.65">1899 10250 360 0,'-27'0'202'0,"-10"8"-20"16,-1 15-10-16,1 16-2 15,-1 8-6-15,6 13-18 16,4-6-9-16,8-9-29 0,6-10-20 16,14-12-41-16,7-4-17 15,13-4-22-15,5-10-5 16,6-5-4-16,4-5-5 15,5-14-182-15,6-2-120 16,17-13 187-16</inkml:trace>
  <inkml:trace contextRef="#ctx0" brushRef="#br0" timeOffset="169137.52">2096 10268 354 0,'-16'45'202'0,"2"14"-16"15,6 11-31-15,10 2-18 16,6-5-12-16,7-13-29 16,-4-6-10-16,3-8-25 15,-2-13-11-15,3-6-18 16,0-3-10-16,-6-12-7 16,-2-3-2-16,-7-6-1 15,-2-14 0-15,-10-12-2 16,1-4-2-16,-5-7-2 0,-3-5-1 15,4-12-1-15,-1-10-1 16,13-10-1-16,6 0 1 16,19 10-3-16,8 11 1 15,4 9 0-15,5 4-1 16,3 6 1-16,2 5 0 16,-5 16 4-16,-1 9 5 15,-9 19 29-15,-7 10 16 0,-15 13 26 16,-4 6 16-16,-13 6 5 15,-9 4-4-15,-5 5-15 16,-7-2-11-16,-4-10-33 16,-1-11-12-16,4-15-15 15,3-9-9-15,7-10-54 16,3-6-103-16,14-4-368 16,6 0 340-16</inkml:trace>
  <inkml:trace contextRef="#ctx0" brushRef="#br0" timeOffset="170393.41">11342 10443 206 0,'0'0'175'0,"6"5"19"15,8 6-44-15,5 0-24 16,18 0-30-16,6-1-11 15,16-9-26-15,7-5-10 0,6-9-21 16,2-9-5-16,8-13-8 16,3 6-5-16,-16-3-2 15,-8 6-1-15,-20 10-4 16,-15-1-4-16,-9 8-140 16,-4 4-155-16,-3 8 188 15</inkml:trace>
  <inkml:trace contextRef="#ctx0" brushRef="#br0" timeOffset="170636.5">11886 10373 184 0,'-8'-7'153'0,"2"12"23"0,-2 11-4 16,-1 22-47-16,0 9-6 15,-2 16-14-15,1 4-8 16,3-3-28-16,4-11-19 16,6-10-29-16,7-2-8 15,4-12-8-15,5 1-5 16,-2-5-33-16,3-7-76 0,0 3 74 16</inkml:trace>
  <inkml:trace contextRef="#ctx0" brushRef="#br0" timeOffset="170924.53">12400 10342 228 0,'1'-9'193'0,"-16"11"54"15,-2 15-13-15,-14 18-44 16,-5 9-10-16,-2 24-29 16,-1 5-14-16,11 1-35 15,4-5-19-15,13-12-41 0,9-10-11 16,9-18-18-16,9-2-7 16,8-17-2-16,3-6-3 15,7-14 2-15,3-7-63 16,7-15-211-16,-2-3 186 15</inkml:trace>
  <inkml:trace contextRef="#ctx0" brushRef="#br0" timeOffset="171391.3">12705 10493 289 0,'-8'47'181'0,"0"14"-7"16,-2 8 2-16,0 3-34 15,0 1-5-15,4-7-17 16,5-4-13-16,5-11-39 16,0-8-18-16,2-18-31 15,-1-9-10-15,0-15-4 16,1-6 0-16,-2-16 1 16,0-8-2-16,-3-20 1 15,1-4-1-15,-3-16-1 0,-1-7 1 16,5-9-3-16,5-2 0 15,12 10-1-15,6 8 1 16,9 22 0-16,1 4-1 16,1 18 1-16,2 6 0 15,-10 13-1-15,-2 7 1 16,-8 9-1-16,-9 3 3 16,-7 13 0-16,-12 8 20 15,-9 15 45-15,-9 6 20 0,-14 5 28 16,2-4-4-16,-3-9-32 15,9-8-16-15,11-18-29 16,2-3-13-16,4-17-14 16,-3-3-3-16,3-1-2 15,0-2-1-15,7-2-12 16,4 5-51-16,8-2-137 16,4-5-99-16,13-1 169 15</inkml:trace>
  <inkml:trace contextRef="#ctx0" brushRef="#br0" timeOffset="171704.15">13221 10603 576 0,'-4'8'259'0,"-3"-8"-137"16,2 3-44-16,1-3-35 15,-1-4-28-15,8 4-82 16,1 2-132-16,4 1 133 16</inkml:trace>
  <inkml:trace contextRef="#ctx0" brushRef="#br0" timeOffset="171823.54">13268 10813 356 0,'-11'19'232'0,"-4"-11"11"16,2-4-51-16,1-5-60 0,3-7-47 15,6 3-64-15,3-2-10 16,7 2-8-16</inkml:trace>
  <inkml:trace contextRef="#ctx0" brushRef="#br0" timeOffset="174438.49">14115 10475 352 0,'1'25'189'16,"4"14"-27"-16,1 7-14 15,3 2-18-15,-1-5-6 16,1-3-9-16,1-4-5 16,0-10-18-16,1 3-11 0,-2-15-24 15,-1-7-11-15,3 1-16 16,-3-6-6-16,6 0-10 16,-3-10-3-16,2-16-7 15,3-2 0-15,-2-9-2 16,7-3-18-16,-1-5-150 15,2-3-84-15,-3-1 139 16</inkml:trace>
  <inkml:trace contextRef="#ctx0" brushRef="#br0" timeOffset="174597.76">14521 10505 174 0,'3'30'147'0,"-4"8"45"16,0 3-11-16,-1-1-44 0,0-4-23 15,4-3-48-15,3-6-22 16,0-8-29-16,2-2-20 16,0-8-183-16,-3-5 141 15</inkml:trace>
  <inkml:trace contextRef="#ctx0" brushRef="#br0" timeOffset="174737.68">14544 10313 77 0,'-1'-9'52'16,"4"8"-7"-16,5 2-30 15,2 6-53-15,6 11 24 16</inkml:trace>
  <inkml:trace contextRef="#ctx0" brushRef="#br0" timeOffset="174931.48">14741 10697 234 0,'9'35'175'0,"-5"-12"28"16,1 0-16-16,1-4-56 15,-3-12-15-15,3-7-18 16,2-4-14-16,-3-13-28 16,4-8-15-16,-2-5-29 0,0-8-7 15,6-1-3-15,-5 2-4 16,7-7-91-16,6 3-58 15,5 3 87-15</inkml:trace>
  <inkml:trace contextRef="#ctx0" brushRef="#br0" timeOffset="175050.34">15147 10353 63 0,'6'-12'25'0,"0"6"-7"16,0 6-18-16,-2 0-4 15</inkml:trace>
  <inkml:trace contextRef="#ctx0" brushRef="#br0" timeOffset="175372.53">15168 10148 183 0,'0'28'156'16,"-4"42"46"-16,-1-19-9 16,-2 9-38-16,1 12-8 15,1 6-6-15,0-1-5 16,2-15-32-16,2-6-21 15,1-18-47-15,0-4-16 0,0-5-15 16,2-10-2-16,-2-6-13 16,1-6-59-16,-1-10-105 15,-1-4-46-15,-1-6-120 16,-5 0 209-16</inkml:trace>
  <inkml:trace contextRef="#ctx0" brushRef="#br0" timeOffset="175705.4">15082 10689 184 0,'9'-23'109'0,"9"0"-4"16,3-1-7-16,4-3-22 16,1 12-2-16,0 7 8 15,2 8 4-15,-6 10 16 16,5 10 7-16,-7 7 15 16,-5 3 7-16,1 6-4 15,-8-4-5-15,0-6-28 0,-6-2-14 16,-1-6-28-16,-5-7-11 15,3-2-21-15,4-3-7 16,-3-13-7-16,4-4-2 16,4-3 0-16,2-3-2 15,3-4 1-15,0-3-1 16,-5-10 0-16,4-2-1 0,4 6-1 16,1 7 1-16,-1 14 1 15,-7 8-2-15,-6 14 1 16,-4 3 0-16,-3 6 1 15,-1 2 0-15,1-10-112 16,5 6-103-16,13-11 129 16</inkml:trace>
  <inkml:trace contextRef="#ctx0" brushRef="#br0" timeOffset="176062.52">15712 10511 225 0,'-17'15'149'0,"-5"2"34"0,-1 4-38 15,3 7 11-15,0 2-21 16,3-5-27-16,4-1-12 16,4-6-37-16,3-4-14 15,5-3-27-15,1 1-9 16,6-2-6-16,-1-3-1 15,5 1 0-15,-1-10-1 0,1 1-1 16,-2-8 1 0,2-1 2-16,-1 1 0 0,0-14 0 15,1 7 0-15,-2-8 1 16,0 1-2-16,1 4 2 16,-1 2-1-16,0 3-2 15,-2-2 0-15,-2-1 0 16,-1-3-3-16,1-6-86 15,1 2-74-15,4 2 96 16</inkml:trace>
  <inkml:trace contextRef="#ctx0" brushRef="#br0" timeOffset="176273.37">15868 10240 310 0,'-6'-11'205'0,"3"10"19"0,-1 12-18 16,-3 5-24-16,4 16-2 16,1 13-31-16,-3 2-20 15,-2 9-58-15,-1 2-23 16,0 1-25-16,-4-3-11 0,3-10-43 16,7 3-125-16,-17-6 104 15</inkml:trace>
  <inkml:trace contextRef="#ctx0" brushRef="#br0" timeOffset="176956.42">16715 10313 230 0,'-12'-1'183'0,"-15"11"29"16,-2 12-26-16,-13 11-57 15,-3 12-23-15,-5 7-34 16,7 0-9-16,6-11-25 15,13-6-8-15,23-14-19 16,4-9-3-16,26-9-6 16,1-3 1-16,7-2-2 15,1 1-1-15,-3 10 1 16,-3 8 3-16,-9 11 44 16,-9 3 19-16,-14 3 17 15,-8-1 3-15,-13 2-43 0,-3 2-18 16,0-3-17-16,0-1-5 15,2-17-35-15,1-11-77 16,8-16-298-16,7-6 268 16</inkml:trace>
  <inkml:trace contextRef="#ctx0" brushRef="#br0" timeOffset="177616.87">16860 10128 194 0,'6'16'156'0,"-1"14"20"16,5 5-45-16,-8 9-52 15,5 10-31-15,0 6-33 16,1 8-7-16,5 2-5 16,-1-5-3-16,-2-5-25 15,-2-8-30-15,-4-14-49 16,0 1-11-16,-8-15 12 15,-1-4 19-15,-7-1 42 16,0-5 13-16,-8-2 14 16,3-1 11-16,-6-12 21 15,5-7 20-15,7-12 41 0,-1-9 14 16,4-8 14-16,-1 0-2 16,7-2-18-16,7 4-2 15,10 6-2-15,-7 2-4 16,6 12-10-16,0 6-8 15,5 5-21-15,10 5-9 16,-3 4-13-16,-2-1-5 16,1 7-5-16,-2 1 6 0,0 4 36 15,-1-1 15-15,-1-6 11 16,-2-2-5-16,2-2-38 16,-2-4-15-16,1-9-12 15,8-3-2-15,5-16-5 16,2-6-20-16,5-5-57 15,4-2-33-15,-5 7-19 16,5 6 15-16,-10 13 59 16,-8 3 31-16,-12 11 29 15,-9 3 16-15,-13 7 69 16,-5 5 32-16,-11 14 45 16,-4 6 16-16,-2 19-19 0,-5 5-2 15,7 2-13 1,5 1-16-16,11-16-52 0,12-4-23 15,6-20-39-15,4-9-12 16,8-14-5-16,0-6-8 16,12-4-115-16,-2-7-73 15,1 1-164-15,-2 0-84 16,-7-7 287-16</inkml:trace>
  <inkml:trace contextRef="#ctx0" brushRef="#br0" timeOffset="177752.43">17503 10582 225 0,'-27'-2'179'16,"-4"6"8"-16,-5 4-72 16,4 9-35-16,5 1-51 15,5 4-12-15,13-3-14 16,-1-6-45-16,14-6 32 16</inkml:trace>
  <inkml:trace contextRef="#ctx0" brushRef="#br0" timeOffset="178138.37">17797 10440 269 0,'-4'22'183'15,"-18"15"14"-15,0 13 12 16,-18 8-23-16,3 4 0 16,9-3-31-16,5-5-22 0,19-18-54 15,4-8-28-15,15-24-32 16,17-4-9-16,0-23-4 16,6-7 2-16,-4-9-5 15,-14-16 1-15,2 0-1 16,-4-2-1-16,3 11 0 15,-6 13 1-15,-5 21 1 16,-8 12 16-16,-7 20 19 16,0 10 1-16,-2 15-3 15,-5-2-15-15,1 0-19 16,-2-6-2-16,3-7-133 16,9 3-117-16,9-2 156 15</inkml:trace>
  <inkml:trace contextRef="#ctx0" brushRef="#br0" timeOffset="178614.9">17991 10621 329 0,'-4'14'211'16,"-5"21"-1"-16,-2 9-18 15,-4 5-32-15,-1 6-16 0,7-8-35 16,4-11-20-16,13-18-40 15,12-15-18-15,5-29-21 16,4-12-5-16,5-14 0 16,-1-5 1-16,0 1-3 15,-2 1-1-15,-4 12 1 16,-11 5-1-16,-1 19 0 16,-7 8 3-16,-8 16 37 15,4 10 18-15,-5 14 23 16,-4 6 9-16,0 3-21 15,-1 1-7-15,-2-7-13 16,0-9-8-16,10-6-20 16,-2-8-8-16,8-11-10 15,4 2-2-15,0-12 0 16,4-5 0-16,3-5-2 0,-1-4 1 16,-3-5 0-16,2 3 1 15,2 6-2-15,-5 4 1 16,0 14-1-16,-4 6 2 15,-4 10 5-15,-2 7 2 16,-5 4 0-16,0 7-3 16,-9-3-15-16,0 1-71 0,5 9-227 15,1 3-216-15,14 11 308 16</inkml:trace>
  <inkml:trace contextRef="#ctx0" brushRef="#br0" timeOffset="179294.41">18922 9902 299 0,'-2'4'151'16,"-5"19"-40"-16,-3 12 10 15,-2 28 8-15,0 13-24 16,0 18-25-16,3 11-10 16,0 5-12-16,4-3 0 15,4-17 3-15,1-18 0 16,11-30-17-16,2-17-13 0,10-19-17 16,3-8-6-16,2-21-1 15,2-6-2-15,4-11 1 16,-1-2-3-16,5 5-2 15,-5 3 1-15,-5 14-1 16,-8 5 1-16,-7 15 17 16,-5 10 23-16,-11 17 23 15,-7 6 6-15,-9 10-13 16,-6 3-19-16,-7-2-22 16,2-4-7-16,-8-1-5 15,4-6-18-15,7-14-150 16,4-4-90-16,15-20 143 15</inkml:trace>
  <inkml:trace contextRef="#ctx0" brushRef="#br0" timeOffset="179666.95">19233 10542 185 0,'6'43'136'16,"4"11"19"-16,-2 0 0 15,2-5-10-15,-10-5-16 16,3-14-12-16,3-4-6 0,1-13-28 16,4-11-15-16,1-13-27 15,-1-11-9-15,2-10-12 16,0-5-6-16,1-1-6 16,3 1-5-16,1 1-2 15,1 1 1-15,0 5 0 16,0 6 0-16,2 15 6 15,0 12 15-15,-2 16 32 16,-3 5 15-16,-11 17 14 16,-6 2-3-16,-8 9-23 15,-8 5-11-15,-6 1-21 16,2 4-10-16,-5-11-7 16,1-7-5-16,1-17 0 15,2-11-6-15,0-16-115 0,8-7-104 16,14-20 133-16</inkml:trace>
  <inkml:trace contextRef="#ctx0" brushRef="#br0" timeOffset="180212.97">19686 10130 450 0,'9'8'201'16,"-4"16"-78"-16,-3 7 3 0,-3 11-17 15,0 7-34-15,1 10-47 16,-4 2-15-16,4 7-10 16,-1-2-1-16,-5 1-28 15,-6-3-41-15,-1-7-82 16,-3-5-32-16,-7-14-22 16,1-4 21-16,-8-13 75 15,7-3 35-15,4-14 61 16,9-6 27-16,4-18 48 15,6-1 23-15,7-18 37 16,4 3 8-16,10 0-3 16,0-7-10-16,7 9-30 15,4-1-16-15,1-1-30 0,3 2-11 16,13-2-18-16,-2 1-3 16,1 3-3-16,-1 6 2 15,-15 12 24-15,-7 3 15 16,-10 11 36-16,-6 4 28 15,-13 13 24-15,-9 4 0 16,-7 20-2-16,-7 4-12 16,-3 11-14-16,-1-4-5 0,7-1-23 15,4-4-14-15,16-11-34 16,5-4-13-16,6-16-14 16,7-2-3-16,1-10-2 15,2-3-1-15,1-8-16 16,-4-5-51-16,3-5-119 15,-2-1-72-15,-2-5-103 16,3 4-7-16,-1 0-7 16,-1-6 229-16</inkml:trace>
  <inkml:trace contextRef="#ctx0" brushRef="#br0" timeOffset="180347.68">20005 10557 194 0,'-18'-7'152'15,"-4"3"-6"-15,0 11-59 16,-1 4-26-16,0 7-36 0,1 3-8 15,1 3-7-15,4-4-4 16,9-7-4-16,5-5-16 16,8-10-150-16,5-6 122 15</inkml:trace>
  <inkml:trace contextRef="#ctx0" brushRef="#br0" timeOffset="180680.49">20349 10362 335 0,'-4'8'215'0,"-4"6"41"16,0 6-42-16,-5 3-18 16,1 3-22-16,-8 6-65 15,-5 1-26-15,1 5-42 16,-2-3-5-16,11-2 0 15,9-6 1-15,7-7-6 16,9-1-2-16,1-9-9 16,2 1-1-16,2-2 3 15,-5 1 7-15,-1 7 18 16,-9 0 9-16,-15 1-3 16,2 4-9-16,-12 0-25 0,-4-5-9 15,14 3-7-15,-19-13-38 16,5 1-203-16,3 0-158 15,-15 6 226-15</inkml:trace>
  <inkml:trace contextRef="#ctx0" brushRef="#br0" timeOffset="-214086.78">584 1650 463 0,'-1'-55'43'0,"0"1"-6"0,-18-633 4 0,9 727-9 15,2-13 0-15,12-21-7 16,6-13-11-16,4-11-5 16,1-10-3-16,-2-3-2 15,3 0 0-15,-3 4-2 16,4 20-1-16,1 8 0 0,-10 21-1 16,2 8 0-16,-9 5-13 15,-1 3-36-15,7 11 30 16</inkml:trace>
  <inkml:trace contextRef="#ctx0" brushRef="#br0" timeOffset="-160822.53">789 11684 199 0,'-2'-4'178'0,"2"-2"17"16,4 2-35-16,4-3-19 15,8-5-25-15,8 2-8 16,10-9-11-16,6 5-2 15,4-4-10-15,-3-2-8 16,-4 2-22-16,-5 1-12 16,-6 0-23-16,4 3-6 15,-4 4-7-15,2 2-3 0,-2 2-1 16,-4 2-3-16,-5 0-27 16,-4 4-30-16,-5 0-66 15,-3 4-36-15,-5 1-59 16,0 2-51-16,1 0 176 15</inkml:trace>
  <inkml:trace contextRef="#ctx0" brushRef="#br0" timeOffset="-160440.34">1089 11534 187 0,'-5'1'165'16,"7"2"67"-16,-2 4-13 16,0 4-39-16,1 4-12 15,5 15-25-15,-6-5-13 0,6 22-26 16,5 11-14-16,-3 12-29 15,10 14-9-15,0-10-15 16,-5-10-5-16,1-14-6 16,-5-8-5-16,0 1-7 15,-2-5-2-15,2 3-5 16,1 5-3-16,-3-13 0 16,1 0-11-16,-3-9-50 15,-2-8-44-15,-1-9-121 16,-2-2-38-16,-4-11-103 15,-4-2 215-15</inkml:trace>
  <inkml:trace contextRef="#ctx0" brushRef="#br0" timeOffset="-160216.22">985 12463 474 0,'-4'0'255'15,"21"0"-23"-15,-7 0-14 16,12-5-27-16,5-1-26 16,-1-5-53-16,11-1-26 15,-4-3-37-15,2 0-13 0,-6-4-22 16,1-2-12-16,0-2-81 16,1-1-78-16,4 1-161 15,1-1 185-15</inkml:trace>
  <inkml:trace contextRef="#ctx0" brushRef="#br0" timeOffset="-159570.78">1617 11606 453 0,'0'13'194'15,"-1"2"-82"-15,2 11 2 16,7 11-3-16,6 13-13 16,5 17-28-16,2 5-9 15,-1-2-15-15,0-7-6 16,-7-18-13-16,1-10-8 0,-2-11-12 15,-1-6-4-15,2-2 0 16,-3-2-1-16,-4-6-2 16,1-1-7-16,-4-7-10 15,-1-6-3-15,-3-10-3 16,-5-1 1-16,-14-13 3 16,2-1 1-16,-9-12 3 15,3-20 6-15,8-15 6 16,-4-5 1-16,13-1 2 15,4 14-1-15,6 19 2 16,7 4 4-16,5 8 7 16,2 1 6-16,-1 3 14 15,3-1 8-15,5 3 13 16,4 7 1-16,11 13-9 0,-1 7-4 16,1 17-5-16,-1 5 1 15,-15 14 3-15,2 6 4 16,-7 6 4-16,-13-2 7 15,-1 2 14-15,-2-3 9 16,-10 2 11-16,0 1 1 16,-9-2-10-16,-8 4-10 15,-13-2-29-15,-1-2-13 16,-10-7-15-16,2-10-5 0,9-11-9 16,5-6-28-16,15-6-80 15,3 1-57-15,6-4-162 16,4-1-71-16,14 0 247 15</inkml:trace>
  <inkml:trace contextRef="#ctx0" brushRef="#br0" timeOffset="-140123.95">11007 11729 225 0,'10'52'136'16,"-7"14"0"-16,4 4-20 15,-9-7-29-15,2 2-7 16,2-11-4-16,-7-7 1 16,0-10-3-16,-3-8-5 15,-6-8-19-15,2-9-11 16,-6-14-15-16,4-9-4 16,-2-23-5-16,-2-11 0 0,7-27-4 15,-2-17-4-15,9-13-4 16,6-4-1-16,12 15-2 15,8 8 1-15,12 19-1 16,5 8-4-16,-8 11-1 16,3 8 0-16,-7 8 1 15,-2 4 1-15,4 12 2 16,-6 0 0-16,0 14 0 16,-3 7 1-16,-9 14 11 15,-7 9 4-15,-10 11 9 16,-11 7 4-16,-11 3-1 15,-2-1 3-15,-2-2 7 0,-5-8 3 16,8-9 6 0,-2-4 8-16,0-11 5 0,9 0 0 15,4-6-3-15,5-3-5 16,12-1-10-16,3 2 0 16,16 2-6-16,5 5-2 15,6 2-7-15,7 2-2 16,-3 2-6-16,-5-2-6 15,1 0-6-15,-3-2-2 0,-1-1-5 16,2 0-20-16,0-4-67 16,-4-2-59-16,-1-6-115 15,2-5-43-15,1-7-108 16,4-6 252-16</inkml:trace>
  <inkml:trace contextRef="#ctx0" brushRef="#br0" timeOffset="-139834.81">11645 11714 383 0,'1'-12'231'0,"-7"12"-4"15,-6 8-27-15,-8 14-31 16,-1 6-14-16,-4 18-23 16,9 1-11-16,-1-2-33 15,6-1-13-15,17-12-30 0,-2-8-9 16,13-10-9-16,9-4-1 15,-5-12 3-15,4-6-1 16,7-8-5-16,-9-3-1 16,-4-4-5-16,-7-1-2 15,-12-2-4-15,-5 1-3 16,-7-1-14-16,-2 3-24 0,0 7-72 16,-1 0-58-16,12 10-135 15,-2 4-82-15,16 17 233 16</inkml:trace>
  <inkml:trace contextRef="#ctx0" brushRef="#br0" timeOffset="-139468.65">11992 11717 349 0,'-2'13'199'0,"-9"4"-18"15,3 6-3-15,0 12-13 16,-1 5-4-16,-4 2-9 16,0 7-11-16,-2-3-31 0,5-4-16 15,10-2-22-15,6-12-9 16,12-13-13-16,-3-10-5 16,11-12-11-16,-1-8-3 15,-2-20-6-15,4-1-3 16,-1-14-5-16,-5 0 1 15,2 7 7-15,1 11 8 16,-12 11 14-16,2 9 4 0,-7 8-5 16,-4 8-9-16,-3 12-19 15,-1 7-7-15,-5 11-15 16,0-4-35-16,-3-1-122 16,6 0-85-16,7-7-203 15,7-6 267-15</inkml:trace>
  <inkml:trace contextRef="#ctx0" brushRef="#br0" timeOffset="-139268.25">12407 11386 657 0,'8'-23'315'0,"-6"16"-119"15,1 9-13-15,-1 13-71 0,0 6-30 16,-2 10-46-16,3 8-13 15,-1 13-17-15,0 6-12 16,2 6-59-16,6 5-47 16,-4-7-95-16,-2-3-53 15,-4-8 159-15</inkml:trace>
  <inkml:trace contextRef="#ctx0" brushRef="#br0" timeOffset="-138987.47">12288 11977 208 0,'-11'-34'143'0,"9"-8"11"16,3 4-25-16,5-3-54 16,9 9-23-16,4 10-31 15,4-2-8-15,10 15-13 16,-4-7-8-16,5 6-19 16,4 6-2-16,-9 5 3 15,6 8 15-15,-13 8 60 16,-5 7 39-16,-7 4 77 15,-7 5 22-15,0 6-11 16,-6-4-27-16,1-6-68 16,-4-4-29-16,4-7-30 0,2-8-13 15,0-10-51-15,7-4-52 16,-2-17-113-16,-1-9-86 16,7-15 175-16</inkml:trace>
  <inkml:trace contextRef="#ctx0" brushRef="#br0" timeOffset="-138849.25">12628 11502 365 0,'8'-12'199'0,"3"5"-56"15,0 3-18-15,-1 5-66 16,-3 8-32-16,5 10-73 16,-2 8-50-16,-1 6 54 15</inkml:trace>
  <inkml:trace contextRef="#ctx0" brushRef="#br0" timeOffset="-138344.89">12814 11839 468 0,'4'16'264'0,"-3"-7"-35"16,-1-5-16-16,-2-5-57 15,2-3-32-15,0 3-55 16,0 0-24-16,5-12-30 15,-3-8-8-15,42-25-10 0,-20 39-7 16,-9-7-14-16,1 7-7 16,-6 7-20-16,-2 0-9 15,-1 12-8-15,5 2 3 16,-9 6 13-16,-5-3 12 16,2 6 20-16,-9-2 6 15,8 1 12-15,5 1 2 0,1-7 5 16,8 0 3-16,-3-10 4 15,-5-5 3-15,9-6-2 16,-6-7 1-16,10-7 11 16,-1-1 8-16,4-1 13 15,-4-11 11-15,1 4 18 16,5 0 8-16,-9 5 22 16,5 11 7-16,-3 9 8 15,0 5 0-15,-1 6 0 16,-2 10 1-16,-3 12-6 15,-2 4-2-15,-8 13-22 16,-10 3-13-16,-13 7-28 16,-8 2-14-16,-11-1-17 15,0-3-6-15,0-10-8 16,6-6-3-16,-5-9-66 16,0-3-73-16,-4-9-177 0,-3-5-125 15,11 3 266-15</inkml:trace>
  <inkml:trace contextRef="#ctx0" brushRef="#br0" timeOffset="-137560.33">13679 11547 519 0,'-11'-1'295'16,"0"4"-57"-16,-4-2-119 15,1-2-31-15,2-5-96 16,4-5-55-16,6-3-124 15,5 2-110-15,17 5 186 16</inkml:trace>
  <inkml:trace contextRef="#ctx0" brushRef="#br0" timeOffset="-137441.28">13761 11835 461 0,'-7'15'243'15,"1"-9"-90"-15,0-6-47 16,1-5-107-16,3-4-66 15,2-6 43-15</inkml:trace>
  <inkml:trace contextRef="#ctx0" brushRef="#br0" timeOffset="-137205.45">14086 11445 543 0,'-8'23'277'0,"4"17"-80"16,1 4-15-16,4 16-28 15,1-2-33-15,4 7-50 16,0 1-20-16,4-4-35 16,1 3-21-16,1-17-100 15,-1-6-52-15,-2-12-125 0,-5-7-89 16,0-14 246-16</inkml:trace>
  <inkml:trace contextRef="#ctx0" brushRef="#br0" timeOffset="-137025.15">14057 11528 548 0,'16'-33'276'0,"11"1"-109"16,1-1-34-16,4-3-74 15,6 1-27-15,9 9-47 16,-2 3-35-16,0 18-112 16,-11 3-119-16,-7 21 176 15</inkml:trace>
  <inkml:trace contextRef="#ctx0" brushRef="#br0" timeOffset="-136845.35">14131 11832 476 0,'-20'-5'300'16,"7"-5"-23"-16,18-9-119 15,7-4-13-15,13-3-77 0,6 5-28 16,10-4-40-16,0 1-46 16,8 9-129-16,-3 0-107 15,-5 3 168-15</inkml:trace>
  <inkml:trace contextRef="#ctx0" brushRef="#br0" timeOffset="-136696.96">14657 11724 450 0,'3'29'283'0,"-5"4"-7"16,-1 4-25-16,-1 3-74 16,1-2-51-16,0-12-98 15,-1-3-61-15,-1-10-158 16,-2-2-117-16,4-11 186 15</inkml:trace>
  <inkml:trace contextRef="#ctx0" brushRef="#br0" timeOffset="-136563.15">14639 11454 430 0,'-4'-18'212'0,"5"-5"-61"16,3 4-101-16,5 2-50 15,2 5-63-15,4 10 41 0</inkml:trace>
  <inkml:trace contextRef="#ctx0" brushRef="#br0" timeOffset="-136280.28">14830 11679 249 0,'11'47'220'15,"-3"4"74"-15,-8-3-8 0,3-5-53 16,-2-6-31-16,1-16-58 15,7-4-40-15,-5-15-41 16,2-10-16-16,4-22-24 16,5-9-7-16,10-13-12 15,2 2 0-15,7 8-4 16,1 5 2-16,-3 17 2 16,-7 5 8-16,-11 20 23 15,-6 6 10-15,-11 9 23 16,-6 10-6-16,-5 4-17 15,-4 3-12-15,6 9-37 16,0-5-54-16,8-1-190 16,5-3-110-16,13-18 203 15</inkml:trace>
  <inkml:trace contextRef="#ctx0" brushRef="#br0" timeOffset="-135884.46">15392 11515 656 0,'-21'-2'312'16,"-5"19"-124"-16,0 15-2 15,-13 23-52-15,-3 11-24 0,-6 15-36 16,0 1-13-16,12-7-14 16,10-6-9-16,21-25-17 15,9-11-8-15,15-30-9 16,7-15-1-16,14-22-1 15,4-14 1-15,8-15-1 16,4-5 0-16,-15-14 1 16,-4-5-1-16,-6-3 3 15,-7-5 3-15,0 8 34 16,-3 8 15-16,-13 15 30 16,-4 20 10-16,-11 28-7 15,2 16-13-15,-11 30-21 16,-5 8-12-16,1 28-19 15,-10 5-3-15,7 15-8 0,3 2-4 16,11-11-19-16,5-5-51 16,4-13-143-16,0-9-98 15,6-12-202-15,6-5 296 16</inkml:trace>
  <inkml:trace contextRef="#ctx0" brushRef="#br0" timeOffset="-135728.03">15654 11698 855 0,'-8'28'389'0,"-3"2"-215"15,0-2-25-15,1 4-99 16,1-3-50-16,3-5-128 16,1 0-67-16,-2-8 113 15</inkml:trace>
  <inkml:trace contextRef="#ctx0" brushRef="#br0" timeOffset="-135594.78">15660 11583 386 0,'4'-53'201'0,"1"11"-87"0,2 6-31 16,0 15-101-16,-1 9-107 15,-5 12 85-15</inkml:trace>
  <inkml:trace contextRef="#ctx0" brushRef="#br0" timeOffset="-135328.15">15755 11778 680 0,'7'34'331'16,"9"-6"-145"-16,-3-5-47 15,0-8-22-15,-2-10-55 16,3-3-19-16,-2-14-24 15,-6-9-9-15,10-4-5 16,-6-7-2-16,1 2-2 16,12 8 1-16,-15-2 2 15,-1 5 7-15,-2 13 20 16,-4 6 7-16,1 16 4 16,-1 6-5-16,-4 1-21 15,-4 1-18-15,2-1-115 16,5 0-89-16,13 7 123 15</inkml:trace>
  <inkml:trace contextRef="#ctx0" brushRef="#br0" timeOffset="-134970.33">16104 11752 474 0,'0'-1'254'16,"-2"5"-54"-16,-4 5-24 15,-1 9-30-15,-3 6-27 0,2 2-46 16,4-1-22-16,7-12-33 16,6-12-9-16,8-13-15 15,4-11-7-15,2-8-14 16,6 7 0-16,-1-3 9 16,-2 10 8-16,-3 11 40 15,-11-4 20-15,-3 15 59 16,0 2 22-16,-5 7 28 15,3 7 7-15,-8 6-11 16,-5 8-16-16,-3 10-23 16,-9 5-25-16,-10 7-42 15,-4 5-14-15,-10 5-27 16,4 2-1-16,2-15-34 16,1-7-65-16,7-14-165 15,0-11-120-15,3-3 220 0</inkml:trace>
  <inkml:trace contextRef="#ctx0" brushRef="#br0" timeOffset="-134359.58">17244 11671 395 0,'-12'-33'207'16,"12"15"-10"-16,-10 1-20 15,-16 7 7-15,8 15-15 16,-22 14-47-16,3 8-8 0,-7 20-14 16,3 3-9-16,26-21-14 31,7-15-13-31,1 2-24 0,-10 35-10 0,28-30-15 16,14-15-6-16,21-39-2 15,8-12-2-15,5-2 0 16,3 2 2-16,-24 11 28 15,-4 11 10-15,-19 14 26 16,-13 4 5-16,1 12-12 16,-6 6-13-16,-2 5-26 15,1 5-5-15,2 2-43 16,-4 0-56-16,5 6-172 16,-1 4-110-16,0 8 208 15</inkml:trace>
  <inkml:trace contextRef="#ctx0" brushRef="#br0" timeOffset="-133927.15">17724 11690 619 0,'9'13'248'0,"-15"15"-160"16,1 11 17-16,5 20 25 15,-3 9-1-15,5 18 1 16,4 0-11-16,-7-10-27 16,1-5-15-16,1-16-25 15,-2-11-9-15,7-6-12 16,4-6-7-16,-4-18-8 16,2-13-1-16,1-22-6 15,-2-16-1-15,8-24-2 16,-2-12-2-16,-11-31-10 15,7-8-3-15,8 4-7 16,3 5-3-16,21 45 5 16,-3 17 4-16,-8 16 4 15,2 16 4-15,-7 2 2 0,-5 0 2 16,-4 10 10-16,-6-1 2 16,-10 9 13-16,-7 1 3 15,-10 11-4-15,-6 1-3 16,-9 5-19-16,-3 7-31 15,-2 0-138-15,-1 5-102 16,18 0 158-16</inkml:trace>
  <inkml:trace contextRef="#ctx0" brushRef="#br0" timeOffset="-133570.02">18420 11629 832 0,'-1'-14'355'16,"-3"13"-193"-16,-15 11-35 15,-9 9 13-15,-9 18-17 16,-5-3-16-16,-3 12-6 16,1-2-8-16,4-1-18 15,8-3-13-15,17-14-32 16,11-8-9-16,23-16-16 0,6-6-2 15,14-16 1-15,-2-10-2 16,3-8 2-16,1 0-2 16,-5 10 2-16,-4 1 12 15,-16 15 30-15,-6 10 15 16,-12 11 17-16,-7 11-9 16,-4 17-27-16,-4 1-17 15,-1-1-24-15,1-2-49 0,5-14-181 16,7-2-118-16,17-9 196 15</inkml:trace>
  <inkml:trace contextRef="#ctx0" brushRef="#br0" timeOffset="-133379.78">18651 11389 625 0,'3'7'328'0,"-8"15"-76"15,-4 9-29-15,9 9-40 16,-2 1-45-16,5 3-71 16,6-2-27-16,2-3-81 15,-3 2-57-15,-10 1-176 0,-2-1 168 16</inkml:trace>
  <inkml:trace contextRef="#ctx0" brushRef="#br0" timeOffset="-133242.12">18507 11872 713 0,'4'-30'315'0,"8"0"-180"15,12 4-61-15,0-5-51 0,10 8-137 16,-2 1-98-16,9-4 129 16</inkml:trace>
  <inkml:trace contextRef="#ctx0" brushRef="#br0" timeOffset="-132933.99">18872 11475 738 0,'-17'36'355'0,"4"11"-135"16,2 5-14-16,2-5-37 15,7-2-40-15,7-6-48 16,2-17-22-16,5-7-28 0,0-12-5 15,-2-12-14-15,5 4-2 16,7-6-6-16,-1-3 0 16,4-8-3-16,4 2 2 15,-3-4 0-15,0 9-1 16,-4 13 15-16,-7 0 5 16,-6 12 3-16,-1 10-1 15,-12 0-23-15,-4 7-33 0,-9 9-122 16,0-1-95-16,-1 9-249 15,0 1 297-15</inkml:trace>
  <inkml:trace contextRef="#ctx0" brushRef="#br0" timeOffset="-132352.28">20085 11160 304 0,'7'-15'205'0,"-5"13"4"16,3 9-13-16,3 17-20 0,1 6-15 16,1 17-28-16,-1 8-20 15,0 10-48-15,2 3-26 16,11 3-75-16,-12-9-69 16,0-1-165-16,-6-11 162 15</inkml:trace>
  <inkml:trace contextRef="#ctx0" brushRef="#br0" timeOffset="-132213.28">20046 11592 478 0,'14'-23'215'16,"6"1"-101"-16,18 4-61 16,-3 0-9-16,1 1-95 15,7 1-90-15,3 4 90 16</inkml:trace>
  <inkml:trace contextRef="#ctx0" brushRef="#br0" timeOffset="-131842.78">20612 11107 534 0,'-22'6'277'0,"5"16"-106"15,1 19 9-15,-1 5-6 16,-4 16-38-16,4 8-21 16,-4 11-15-16,3 2-6 15,7-3-12-15,2-8-10 16,15-27-22-16,6-8-14 0,13-26-19 16,5-10-6-16,9-13-5 15,-3-17-2-15,0-9 1 16,1-10-2-16,-9-10 1 15,7 5-2-15,-7 8-1 16,-5 10 2-16,-6 20 9 16,-11 9 11-16,-8 15 18 15,-3 9 2-15,-4 9-9 16,-2 6-10-16,1 0-43 16,2 1-59-16,3-6-193 15,3-3-109-15,8-14 218 16</inkml:trace>
  <inkml:trace contextRef="#ctx0" brushRef="#br0" timeOffset="-131385.5">20874 11549 693 0,'-12'34'357'0,"2"9"-135"15,2-3-32-15,0-1-10 16,7-4-67-16,1-10-29 15,9-6-30-15,-1-5-9 0,4-15-6 16,-1-6-4-16,0-13-9 16,6 3-4-16,0-10-13 15,29-24-33 1,-23 19-39-16,8 5-96 16,2 2-57-16,0 8-62 15,2 6-6-15,-12 3 28 16,2-1 56-16,-4 1 105 15,-4-1 70-15,-1 7 140 16,-9 3 50-16,-7 9 76 16,-3 7 7-16,-5 17-19 15,-6 3-23-15,0 7-43 16,-7-1-19-16,9-9-14 16,3-5-18-16,9-13-32 15,15-5-19-15,-2-15-28 0,4-6-8 16,2-8-4-16,-4-2-3 15,-2-3-15-15,-1 5-13 16,-8-2-84-16,-3 6-53 16,-1 2-148-16,-2-2-52 15,4 3-100-15,-2-8 257 16</inkml:trace>
  <inkml:trace contextRef="#ctx0" brushRef="#br0" timeOffset="-131098.02">21389 11551 497 0,'7'17'293'0,"-7"10"-11"16,-4 5-15-16,-2 2-34 16,-1-6-31-16,3 0-71 15,3-9-31-15,5 1-48 16,5-5-19-16,4-8-19 16,1-2-6-16,2-9-3 15,0-1-1-15,2-5 0 16,2-5-1-16,2 2 0 15,-1-2 0-15,-6-9 6 16,6 5 5-16,-5-4 13 16,-8 4 5-16,4 16 1 15,-13 1-4-15,-4 20-14 0,-4 3-12 16,-6 3-78-16,4 3-57 16,3-6-180-16,6 0-95 15,3-6 252-15</inkml:trace>
  <inkml:trace contextRef="#ctx0" brushRef="#br0" timeOffset="-130724.43">21842 11547 410 0,'5'5'279'0,"-9"2"70"16,-2 5-142-16,-9 18-53 15,-7 1-25-15,-6 9-56 16,-1 8-9-16,2-3-1 15,3 1-4-15,12-9-5 16,7-13-10-16,9-17-13 16,12-8-5-16,5-19-10 15,0-11-2-15,7-3-5 16,-4-4 3-16,2 0 16 16,0 1 9-16,2 7 17 15,-2 0 6-15,-2 13 15 16,-4 8 3-16,-7 13 8 0,-4 15-4 15,-12 15-13-15,-5 4-12 16,-14 13-15-16,-7-1-8 16,-9 11-17-16,-4 7-2 15,-4 3-8-15,-4-3-7 16,11-10-134-16,4-12-66 16,18-21-180-16,4-19-76 15,19-26 299-15</inkml:trace>
  <inkml:trace contextRef="#ctx0" brushRef="#br0" timeOffset="-130413.21">22042 11179 753 0,'14'38'364'0,"-13"7"-135"15,-7 7-15-15,-3 19-40 16,-6 7-26-16,0 9-14 15,5-1-6-15,7-16-13 16,5-12-15-16,15-27-41 16,-3-14-20-16,12-22-24 15,5-14-3-15,3-17-2 0,3-8-1 16,-1 0-3-16,-1 2 0 16,-11 10 6-16,-1 11 10 15,-15 12 18-15,-4 11 4 16,-4 14 1-16,-1 4-11 15,-2 7-24-15,-1-2-38 16,3 3-187-16,-1 1-126 0,5 12 198 16</inkml:trace>
  <inkml:trace contextRef="#ctx0" brushRef="#br0" timeOffset="-129563.91">23143 11158 421 0,'-12'-5'235'0,"9"19"-73"0,-3 25-2 15,1 9-14-15,5 19-19 16,-3 3-17-16,12 10-30 16,4 1-19-16,4-5-33 15,-1-16-12-15,-4-7-76 16,-1-10-68-16,-9-8-217 15,3 8 213-15</inkml:trace>
  <inkml:trace contextRef="#ctx0" brushRef="#br0" timeOffset="-129424.39">23028 11630 748 0,'-3'-23'322'16,"5"6"-199"-16,9-3-53 0,10 0-16 15,15 4-103-15,5-5-66 16,12 2 66-16</inkml:trace>
  <inkml:trace contextRef="#ctx0" brushRef="#br0" timeOffset="-128862.84">23580 11069 306 0,'-8'-6'164'0,"8"17"-12"16,0 8-17-16,-11 13-5 15,2 11 0-15,-8 10 17 16,-2 7 12-16,-1 10 7 16,-1 4-5-16,-7 10-37 15,2-6-22-15,3-12-37 16,9-9-20-16,15-26-27 15,13-8-7-15,13-23-9 16,8-7-1-16,2-22-6 16,1-6-8-16,6-8-23 15,-9-10-7-15,2 9 2 0,-5 5 7 16,-14 14 23-16,-4 13 6 16,-14 14 7-16,-4 13 7 15,-11 18 14-15,-4 10 10 16,-2 12 10-16,1-7 0 15,6-8-11-15,12-9-5 16,18-18-14-16,11-2-5 16,20-20-3-16,3-7-3 15,12-12-1-15,-1-4-1 0,-11 2 0 16,-10 2 1-16,-23 9-1 16,-9 9 13-16,-11 10 39 15,-6 7 19-15,-15 8 33 16,-5 10 5-16,-6 4-18 15,1 6-1-15,15 0-24 16,3-8-15-16,19 3-22 16,4-10-15-16,16 6-10 15,-2-3-13-15,4-8-113 16,-3-1-95-16,-4-10-247 16,5 2 275-16</inkml:trace>
  <inkml:trace contextRef="#ctx0" brushRef="#br0" timeOffset="-127477.9">11408 12411 211 0,'-7'4'124'0,"-2"17"25"16,5 6-7-16,-4 15 0 15,4 13-16-15,3-2-35 16,0-1-11-16,1-3-1 16,0-11-1-16,1 2-9 0,2-8-7 15,-1-11-20-15,-2-8-9 16,-2-14-14-16,1-7-4 15,5-20-5-15,6-7-3 16,17-19-4-16,3 0-1 16,5-8-1-16,1 4-1 15,-12 14 0-15,-1 3 0 16,-6 21 0-16,-8 8 0 0,4 19 5 16,-6 14 7-16,-7 13 18 15,8 13 6-15,-6 4 12 16,-2 2 1-16,9-5-6 15,0-10-5-15,10-14-14 16,8-10-7-16,12-18-9 16,-1-8-3-16,4-8 0 15,1-2-1-15,-3-1-1 16,-4-4 5-16,-9-1 17 16,-5 2 15-16,-20 1 35 15,-2 12 17-15,-19 13 16 16,-9 5 1-16,-10 14-8 15,-1 4-9-15,8 11-19 0,7 1-11 16,16 2-26 0,6 1-10-16,15-8-17 0,7-3-5 15,10-4-3-15,2-10-39 16,-1-8-159-16,2 0-117 16,0-9-200-16,5-1 289 15</inkml:trace>
  <inkml:trace contextRef="#ctx0" brushRef="#br0" timeOffset="-127280.33">12208 12284 815 0,'-19'12'362'0,"1"10"-192"16,5 15-2-16,3 3-60 15,10 8-29-15,10 4-32 16,1-1-16-16,5 2-20 15,-5-3-7-15,-1 4-60 16,-2-2-64-16,-8-3-132 16,0-4-86-16,-6-6 201 15</inkml:trace>
  <inkml:trace contextRef="#ctx0" brushRef="#br0" timeOffset="-126802.39">12079 12764 266 0,'-4'-38'180'0,"10"7"-24"16,5 9-70-16,1 0-33 16,14 5-47-16,2-3-15 15,6 1-22-15,-1 4-1 0,4 5 8 16,-2 6 21-16,-4 10 57 16,-4 3 34-16,-7 15 64 15,-3 8 18-15,-14 3 7 16,6 7-14-16,-10-2-38 15,-1 0-19-15,1 0-34 16,1-2-13-16,0-11-23 16,0-3-8-16,3-11-16 15,1-7-3-15,6-15-7 16,1-9-2-16,14-13-13 16,-6-11-7-16,2-4-4 15,-3 1 0-15,-5 5 13 16,3 13 6-16,-1 21 16 15,-1 0 9-15,-15 17 22 16,1 9 15-16,-8 4 9 16,-1 10 2-16,5 4-10 15,-2-6-9-15,4-8-19 0,8-1-7 16,12-14-15-16,-2-6-3 16,9-11-2-16,-3-4-3 15,-5-4 0-15,-1-4-15 16,-2 4-67-16,-2-3-46 15,0 0-132-15,2-1-59 16,-3 1 198-16</inkml:trace>
  <inkml:trace contextRef="#ctx0" brushRef="#br0" timeOffset="-126534.58">12855 12597 566 0,'1'5'345'15,"2"6"-77"-15,-3 7-46 16,-1 4-34-16,-4 3-62 15,-5 3-24-15,-1 4-35 16,-1 3-8-16,2 4-4 16,2-2 4-16,6-7 5 15,3-6-2-15,9-17-6 16,7-8-5-16,9-17-16 16,6-4-5-16,-9-12-13 15,-2 2-5-15,-9 0-8 0,-6-1 1 16,-4 2-5-16,-2 10-21 15,-9 1-81-15,0 1-50 16,2 19-138-16,-3-6-55 16,7 8 215-16</inkml:trace>
  <inkml:trace contextRef="#ctx0" brushRef="#br0" timeOffset="-126329.52">13014 12766 680 0,'-3'20'364'0,"5"5"-72"15,-1 2-8-15,3-3-61 16,-1-4-30-16,1-10-50 16,0-6-23-16,5-13-40 15,4-10-18-15,1-4-32 16,-3-4-12-16,3 3-12 16,2 2-29-16,-1-1-131 15,5 3-86-15,-2-6-210 16,-1 2 262-16</inkml:trace>
  <inkml:trace contextRef="#ctx0" brushRef="#br0" timeOffset="-126117.25">13350 12357 494 0,'17'-2'320'0,"0"5"-34"16,-6 15-61-16,-3 3-5 15,1 12-36-15,-1 6-9 16,-1 9-17-16,0 5-4 15,-6 3-31-15,-2 0-20 16,-4-4-51-16,-1-2-20 0,4-4-23 16,2-2-11-16,1-9-87 15,0-9-66-15,3-11-155 16,-2-7-79-16,2-9 241 16</inkml:trace>
  <inkml:trace contextRef="#ctx0" brushRef="#br0" timeOffset="-125825.2">13631 12555 532 0,'-17'2'285'0,"-5"4"-30"15,0 3-16-15,-5 6-5 16,1 5-11-16,5 5-24 0,2 3-10 15,14-3-28-15,5-3-20 16,1-4-40-16,8-3-7 16,-3-4-21-16,0 0-4 15,8 2-17-15,-4-3-15 16,6 2-20-16,3-6-8 16,0-3-7-16,0-4-35 15,-2-6-122-15,-1 1-96 0,-1-12-246 16,4 8 300-16</inkml:trace>
  <inkml:trace contextRef="#ctx0" brushRef="#br0" timeOffset="-99029.4">14884 12240 445 0,'-21'0'262'15,"-4"8"-45"-15,-13 23-5 16,-7 12-3-16,-1 24-38 16,0 10-30-16,10 0-35 15,9-2-20-15,14-2-33 16,7-4-17-16,11-8-29 15,7-5-23-15,8-16-89 16,3-8-69-16,9-13-145 16,1-7-102-16,1-19 269 15</inkml:trace>
  <inkml:trace contextRef="#ctx0" brushRef="#br0" timeOffset="-98046.29">15240 12252 204 0,'-4'0'157'16,"-3"6"4"-16,3 12-34 15,1 6-19-15,5 21-25 16,4 11-7-16,4 18 10 16,3 3-1-16,4 8-3 15,-2-3-6-15,3-8-14 16,-11-8-10-16,-7-20-17 15,-1-8-8-15,-4-19-3 16,0-7-1-16,-1-13-1 0,-5-10-1 16,-8-23-11-16,6-12-3 15,0-21-4-15,3-12-1 16,13-14-2-16,8 0 0 16,13 0-2-16,13 8-2 15,-1 23-5-15,0 14-3 0,2 27-1 16,-2 8 2-16,-1 18 5 15,-3 8 0-15,-8 14 4 16,-6 7 1-16,-14 13 1 16,-5 4 5-16,-17 12 27 15,-7 7 15-15,-12 5 29 16,-4-5 2-16,-3-3-14 16,1-7-18-16,5-16-26 15,3-4-6-15,8-17-11 16,6-7-3-16,13-7-57 15,7-5-43-15,9-1-117 16,13-4-53-16,12-7 168 16</inkml:trace>
  <inkml:trace contextRef="#ctx0" brushRef="#br0" timeOffset="-97782.02">15951 12532 308 0,'13'-8'210'15,"-8"8"24"-15,-7 3 0 16,-9 13-2-16,-7 9-27 16,-8 19-38-16,-4 8-19 0,-6 13-32 15,2 4-16-15,6-3-34 16,4-5-18-16,21-12-29 16,3-9-8-16,12-14-9 15,-1-12-3-15,9-11-59 16,-1-6-37-16,9-12-104 15,1-3-41-15,-8-11-38 16,8-6-11-16,-4-3-34 16,3 0 197-16</inkml:trace>
  <inkml:trace contextRef="#ctx0" brushRef="#br0" timeOffset="-97642.58">16040 12717 399 0,'-15'-2'222'0,"-11"4"-37"16,-8 8-29-16,-4 13-41 15,-2 3-25-15,5 3-44 0,3-4-18 16,9-8-50-16,6-3-37 16,13-9-117-16,7-4-97 15,14-1 169-15</inkml:trace>
  <inkml:trace contextRef="#ctx0" brushRef="#br0" timeOffset="-97404.77">16335 12613 575 0,'-22'32'305'0,"-21"8"-57"16,-4 6-26-16,-6 7-35 16,2 4-33-16,20-6-60 15,8-7-24-15,20-15-35 16,9-12-14-16,15-9-14 15,3-5-2-15,7-7-35 16,7-3-43-16,-9-8-154 16,5-2-75-16,2-5 177 15</inkml:trace>
  <inkml:trace contextRef="#ctx0" brushRef="#br0" timeOffset="-97261.24">16533 12738 617 0,'-10'26'328'15,"-3"3"-101"-15,0 1-41 16,0-1-74-16,2-4-53 16,4-4-108-16,1-3-69 15,10-4-257-15,11-5 235 0</inkml:trace>
  <inkml:trace contextRef="#ctx0" brushRef="#br0" timeOffset="-97150.64">16583 12448 367 0,'-11'-17'107'0,"8"6"-112"15</inkml:trace>
  <inkml:trace contextRef="#ctx0" brushRef="#br0" timeOffset="-96710.39">16868 12491 375 0,'-34'47'213'16,"-4"14"-27"-16,-6 1-6 15,-2 4-11-15,3-3-22 16,18-10-38-16,12-5-20 15,21-15-43-15,10-12-14 0,13-19-18 16,11-6-4-16,-3-25-4 16,8-8-1-16,-6-19-1 15,-8-5-2-15,6-7 1 16,-12-11-2-16,3-4 1 16,-6-1 9-16,-10-2 40 15,-1 7 21-15,-7 16 48 16,-3 3 10-16,-2 23-8 15,-1 15-11-15,-1 25-31 16,-2 19-14-16,-10 17-20 16,-4 15-9-16,-9 17-11 15,-2 5-10-15,9 8-8 16,-1-1-7-16,9-7-77 16,3-3-67-16,3-6-170 0,1-6-79 15,10-14-128-15,1-12 302 16</inkml:trace>
  <inkml:trace contextRef="#ctx0" brushRef="#br0" timeOffset="-96555.08">17213 12533 439 0,'2'5'275'0,"-11"17"-11"16,-4 5-80-16,-5 11-70 15,-2-3-45-15,-1 6-63 16,6-2-47-16,6-7-124 15,0 2-109-15,4-8 161 16</inkml:trace>
  <inkml:trace contextRef="#ctx0" brushRef="#br0" timeOffset="-96426.81">17262 12450 317 0,'-8'-30'136'15,"2"3"-40"-15,16 13-179 16,-14 0 59-16</inkml:trace>
  <inkml:trace contextRef="#ctx0" brushRef="#br0" timeOffset="-96159.66">17332 12723 667 0,'-10'48'359'16,"-6"-13"-113"-16,5-1-44 15,7-18-85-15,5-3-50 0,9-14-38 16,9-15-10-16,1-17-15 16,6-10-3-16,6-11-29 15,-6 0-8-15,3 8-2 16,-5 8 2-16,-10 22 38 16,-6 9 26-16,-13 22 42 15,-6 9 20-15,-9 9 15 16,-3 3-18-16,1-3-37 15,6 0-20-15,11-7-115 16,7-2-103-16,13-8-286 16,7-4 285-16</inkml:trace>
  <inkml:trace contextRef="#ctx0" brushRef="#br0" timeOffset="-95856.29">17711 12496 431 0,'-3'10'252'0,"-9"4"22"0,1 0-124 16,7 8-17-16,-7-4-26 16,14 4-57-16,9 0-17 15,0-6-20-15,10-1-5 16,-8-15-4-16,4-3 0 0,7-11-1 16,-1-8 0-16,3-5 1 15,-3-2 15-15,-7 5 41 16,-3 10 24-16,-4 18 61 15,-6 11 16-15,-1 18 2 16,-2 4-13-16,-3-5-55 16,1 2-30-16,-8-6-45 15,-1 0-34-15,-7 9-127 16,-8-1-72-16,-5 6-184 16,-2-3-55-16,-19 3 288 15</inkml:trace>
  <inkml:trace contextRef="#ctx0" brushRef="#br0" timeOffset="-95468.28">15534 13457 469 0,'-15'3'241'15,"6"-1"-94"-15,10-4 14 16,7 1 3-16,19-3 4 16,10-5 0-16,31-1 12 15,9-3-5-15,29-5-15 16,12-3-14-16,15-5-29 15,14-1-18-15,22-2 2 16,2-3-8-16,-4 1-22 16,-6 2-10-16,-15 1-41 15,-16 5-10-15,-33 5-4 16,-12-3 1-16,-37 14-20 16,-9 2-40-16,-15 5-187 15,-11 4-121-15,-8 3 209 16</inkml:trace>
  <inkml:trace contextRef="#ctx0" brushRef="#br0" timeOffset="-94624.59">18560 12392 258 0,'0'15'180'15,"-1"8"-6"-15,1 15-25 16,-4 2-10-16,1 5-22 15,3-1-12-15,3-4-26 0,4-8-18 16,10-12-32-16,3-10-12 16,14-13-11-16,-1-2-3 15,-6-16 1-15,4 4-2 16,-14-4 1-16,6 3-1 16,-3 12 26-16,-8-2 13 15,-2 7 20-15,-3-1 10 0,-3-3-6 16,2 0-3-16,1-2-6 15,0 1-7-15,4 1-17 16,1 5-9-16,0 7-16 16,0 5-3-16,-1 14-37 15,-3-7-61-15,0 1-189 16,1-4 179-16</inkml:trace>
  <inkml:trace contextRef="#ctx0" brushRef="#br0" timeOffset="-94247.33">19120 12101 292 0,'1'-17'211'16,"7"14"-16"-16,-8 14-13 0,0 3-19 16,2 18-23-16,-7 2-9 15,4 17-9-15,1 17-9 16,-7 14-22-16,-4 10-13 15,-5-1-12-15,2-9-7 16,10-18-16-16,5-14-9 16,13-20-17-16,9-13-8 15,9-17-4-15,-2-12-2 0,-3-18 1 16,-4-10 0-16,-4-3-2 16,2-5 1-16,-1 5 0 15,0 3-1-15,-7 8 8 16,0 13 11-16,-3 18 13 15,-6 6 4-15,-2 16-4 16,-3 6-11-16,-1 8-14 16,-2 5-3-16,0-2-40 15,4 5-60-15,4-11-203 16,3-7-93-16,11-10 221 16</inkml:trace>
  <inkml:trace contextRef="#ctx0" brushRef="#br0" timeOffset="-94102.15">19561 12621 281 0,'14'2'227'16,"-6"6"57"-16,-3 3-38 16,-7 4-58-16,-8 2-44 15,2 14-74-15,-4-1-27 16,0 5-91-16,3 2-64 16,3-6-205-16,2-2 194 15</inkml:trace>
  <inkml:trace contextRef="#ctx0" brushRef="#br0" timeOffset="-93993.8">19657 12621 279 0,'13'-36'145'0,"9"-5"-63"16,-2 2-34-16,4 5-34 16</inkml:trace>
  <inkml:trace contextRef="#ctx0" brushRef="#br0" timeOffset="-93800.27">19894 12519 680 0,'-26'47'342'0,"1"6"-106"16,5-2-15-16,7-7-45 0,8-8-57 16,10-12-72-16,4-4-23 15,10-13-21-15,1 0 1 16,3-9-31-16,-3-5-41 15,-2-4-146-15,-2-2-71 16,1-5 166-16</inkml:trace>
  <inkml:trace contextRef="#ctx0" brushRef="#br0" timeOffset="-93491.99">20166 12251 507 0,'-8'20'261'0,"1"11"-46"15,-6 4-18-15,-3 13-2 16,1 12-25-16,3 10-39 16,7 5-17-16,4-15-30 15,1-8-17-15,13-19-30 16,2-14-16-16,7-13-15 16,3-11 0-16,-7-20-2 15,0-2 1-15,6 3-1 16,-5-1-1-16,4 13 6 15,-8-2 7-15,-6 7 15 16,3 7 2-16,-6 4 2 16,0 4-10-16,-1 1-13 0,-2 3 0 15,-1 1-87-15,1 2-73 16,-3 3-255-16,2 11 244 16</inkml:trace>
  <inkml:trace contextRef="#ctx0" brushRef="#br0" timeOffset="-92787.34">21251 12136 400 0,'-22'-24'227'0,"-4"23"-49"16,4 14-7-16,-10 21-36 15,-3 13-22-15,-2 23-11 16,-16 2-1-16,4 8-7 16,6-4-13-16,10-22-24 15,15-8-9-15,14-25-15 16,7-7-10-16,16-15-12 16,9-11-6-16,20-14 0 15,2-13-3-15,-5-27 3 16,2-12-2-16,-10-6 0 15,-3-4 0-15,2 4 0 16,-8 1 26-16,-7 3 36 16,-2 10 17-16,-11 25 29 0,-2 15-4 15,-10 31-8-15,-5 19-6 16,-6 23-10-16,-5 13-17 16,-2 10-18-16,2 1-12 15,-2-4-17-15,10-2-7 16,0 1-7-16,7 0 0 15,5-8-58-15,-2-2-73 0,9-12-189 16,2-8-101-16,1-18 242 16</inkml:trace>
  <inkml:trace contextRef="#ctx0" brushRef="#br0" timeOffset="-92613.64">21487 12311 489 0,'-8'41'273'16,"-4"3"-62"-16,-9 7-59 16,1 0-17-16,-2-6-65 15,5-4-27-15,6-10-38 16,3-8-51-16,6-6-171 16,4-10 148-16</inkml:trace>
  <inkml:trace contextRef="#ctx0" brushRef="#br0" timeOffset="-92474.27">21512 12169 497 0,'-9'-22'232'0,"6"3"-119"16,4 3-53-16,1 6-15 16,1 4-99-16,5 6-101 0,1 15 102 15</inkml:trace>
  <inkml:trace contextRef="#ctx0" brushRef="#br0" timeOffset="-91999.02">21594 12524 383 0,'2'34'234'0,"0"-7"-12"16,3-3-48-16,3-12-45 16,-3-7-28-16,1-8-46 15,1-9-13-15,1-10-26 16,6 1-9-16,8-3-31 15,3-2-42-15,6 0-89 16,4-2-44-16,2-5-90 16,1 3 20-16,0 1 173 15,-4 0-64-15,-2 11 169 0,-6 2 117 16,-13 8 52-16,-4 9 66 16,-14 8 7-16,-5 6-12 15,-8 17-15-15,-5 2-17 16,-5 15-20-16,-2 4-16 15,5 4-25-15,7 0-25 16,11-15-50-16,7-9-26 0,10-13-36 16,1-10-4-16,7-6-3 15,4-1-1-15,4-10-63 16,0-5-56-16,7-1-145 16,-5-4-61-16,-10-8-54 15,0 1 16-15,-14-9 116 16,-6-1 70-16,-1 10 152 15,-8 1 79-15,-13 7 80 16,-4 5 19-16,-5 6-21 16,0 6-33-16,10 6-56 15,10 2-28-15,10-2-101 16,5-1-71-16,11-4 97 16</inkml:trace>
  <inkml:trace contextRef="#ctx0" brushRef="#br0" timeOffset="-91779.26">22238 12411 631 0,'-18'26'311'16,"-10"12"-82"-16,5 13-1 16,-9 3-17-16,7-1-34 0,8-13-76 15,-2-12-32-15,20-9-44 16,3-7-13-16,11-8-14 15,8-5-30-15,1-12-120 16,2-10-70-16,3-8-188 16,0-11 238-16</inkml:trace>
  <inkml:trace contextRef="#ctx0" brushRef="#br0" timeOffset="-91595.74">22497 12129 423 0,'-2'-12'261'15,"2"9"-37"-15,1 13-46 16,-8 2-18-16,2 15-40 16,-6 7-22-16,-7 2-41 15,11 12-18-15,-6 1-24 0,-2-4-7 16,3 5-52-16,-5-3-63 16,3 0-133-16,0 0-90 15,5-11 197-15</inkml:trace>
  <inkml:trace contextRef="#ctx0" brushRef="#br0" timeOffset="-91466.29">22331 12642 264 0,'-38'26'229'16,"32"-33"59"-16,4 1-52 15,2-8-88-15,4-4-39 0,11 3-64 16,3-5-21-16,9 0-53 16,2 2-65-16,6-1-185 15,-2 3 176-15</inkml:trace>
  <inkml:trace contextRef="#ctx0" brushRef="#br0" timeOffset="-91343.44">22603 12425 360 0,'-1'12'208'15,"-3"0"-37"-15,6 3-94 16,6 5-33-16,0-3-40 16,-1 0-24-16,-3-6-79 15,3-1-48-15,-4-6 85 16</inkml:trace>
  <inkml:trace contextRef="#ctx0" brushRef="#br0" timeOffset="-91199.45">22824 12367 343 0,'12'-8'206'16,"-8"8"-42"-16,-3 6-44 15,-2 4-77-15,-3 2-22 16,3 0-231-16,0 2 155 0</inkml:trace>
  <inkml:trace contextRef="#ctx0" brushRef="#br0" timeOffset="-90534.42">23605 12382 159 0,'-24'6'130'0,"-11"8"33"15,-12 8 7-15,-18 17-16 16,-4 7-10-16,-1 7 23 15,10-5 7-15,28-16-16 16,15-9-18-16,24-19-70 16,13-9-23-16,27-13-22 15,14-15-2-15,10-11 20 16,-4 4 18-16,-14 6 11 16,-11 20 8-16,-16 26-6 15,-7 13-6-15,-19 15-12 16,-9 6-6-16,-11 0-20 0,4 0-14 15,4-6-27-15,4-4-68 16,11-1-170-16,-3-3-112 16,21-1 199-16</inkml:trace>
  <inkml:trace contextRef="#ctx0" brushRef="#br0" timeOffset="-89409.96">11866 13097 198 0,'0'21'136'16,"1"12"14"-16,8 13-16 15,2 24-24-15,-2 4 0 0,1 13-6 16,0 3-3-16,-4-12-9 15,0-3-4-15,-4-14-13 16,-2-10-7-16,0-7-20 16,-2-10-9-16,-4-19-15 15,-6-7-2-15,-2-23-5 16,4-10-2-16,1-19-5 16,5-13-5-16,5-23-3 15,6-12-1-15,12-9-1 16,10 2 1-16,5 21-1 15,-3 12 0-15,6 28 0 16,-8 10 1-16,-4 12-1 16,2 11 2-16,-14 5 0 15,1 5 10-15,-2 12 25 16,-4 6 12-16,-11 6 24 0,-5 14 2 16,-11 12-17-16,-5 1-11 15,-2 8-24-15,1-9-11 16,2-19-9-16,3-8-25 15,6-18-76-15,-6-10-59 16,10-5-118-16,8-8-50 16,6-3 206-16</inkml:trace>
  <inkml:trace contextRef="#ctx0" brushRef="#br0" timeOffset="-89100.42">12486 13191 274 0,'2'-1'200'0,"-9"1"40"16,4 7-27-16,-11 0-47 15,-3 4-17-15,-8 13-41 16,-7 7-13-16,-1 13-8 16,4 3-2-16,9-1-12 15,2-5-9-15,15-7-21 16,6-8-13-16,12-13-15 15,7-6-6-15,7-9-5 0,-1-4 0 16,-2-8 0-16,-4-1 1 16,-11-1-1-16,-3-1-1 15,-4 5 0-15,2-1 0 16,-4 0-44-16,1 1-52 16,-3 1-160-16,1 3-122 15,15 10 230-15</inkml:trace>
  <inkml:trace contextRef="#ctx0" brushRef="#br0" timeOffset="-88835.41">12790 13216 328 0,'-13'6'209'15,"-1"4"-23"-15,-9 5-1 16,-3 11 8-16,-5 14 5 15,0 3 3-15,11 12-22 16,1-3-18-16,16-5-45 16,3-9-27-16,8-12-48 15,8-3-18-15,2-14-18 16,5-1-2-16,-3-13-2 16,-2-3-15-16,0-6-91 0,2 0-65 15,0-7-181-15,6-4 205 16</inkml:trace>
  <inkml:trace contextRef="#ctx0" brushRef="#br0" timeOffset="-88638.18">13048 13074 646 0,'-18'24'307'0,"4"9"-106"15,0 5-32-15,-5 9-33 16,-4 3-34-16,11 8-59 15,0 2-17-15,6 3-19 16,6-2-5-16,3-8-40 16,5-1-64-16,2-21-144 15,7-1-134-15,0-15 230 16</inkml:trace>
  <inkml:trace contextRef="#ctx0" brushRef="#br0" timeOffset="-88206.23">13221 13333 427 0,'-28'21'232'16,"-5"6"-20"-16,-2 1-50 16,7 5 5-16,-6 0-11 15,11-3-35-15,8-2-12 16,3-5-37-16,10-4-17 0,7-3-24 15,2-6-10-15,13-2-15 16,-3-8-2-16,8 3-2 16,2-7-2-16,4-6 1 15,6-1-1-15,0-14 0 16,5 1 0-16,-1-14 1 16,0 4 0-16,-15 3 1 15,-4 5 1-15,-13 15 10 16,-8 8 31-16,-5 14 40 15,-10 11 17-15,-10 15 25 16,0 6-17-16,-1 5-24 16,6 2-12-16,10-11-35 15,5-8-13-15,11-12-19 16,3-12-2-16,5-7-4 16,0 0-7-16,1-6-112 0,1-5-80 15,0-8-194-15,8-4-147 16,-1-17 348-16</inkml:trace>
  <inkml:trace contextRef="#ctx0" brushRef="#br0" timeOffset="-87911.73">13632 13143 477 0,'-10'1'254'16,"0"6"-93"-1,-4 19-40-15,-7 5-25 0,5 15-54 16,1 6-15-16,2 6-19 15,7 7-8-15,-3-8-29 16,5-6-12-16,4-9-11 16,-3-9-1-16,0-13 24 15,-3 0 12-15,-4-5 24 16,6-3 24-16,-6-8 41 16,1-4 31-16,0-9 17 15,6-1-12-15,4-4-40 16,11-3-26-16,3-1-35 15,3-3-4-15,15 3-40 16,-3-1-65-16,10 0-151 16,-2 2 153-16</inkml:trace>
  <inkml:trace contextRef="#ctx0" brushRef="#br0" timeOffset="-87341.89">14906 13358 549 0,'-29'20'236'15,"-14"12"-139"-15,-4 3-11 16,-8 5-33-16,3-3-20 0,19-3-20 16,4-9 0-16,22-17 2 15,8-3 0-15,16-12-1 16,11 3-2-16,11 5-7 15,6 2 6-15,-3 11 25 16,-9 0 17-16,-15 12 39 16,-12 0 16-16,-16 6-6 15,-10 2-14-15,-15-2-40 16,-4 3-23-16,-2-9-21 16,3-5-36-16,8-13-140 15,6-13-82-15,13-21 141 16</inkml:trace>
  <inkml:trace contextRef="#ctx0" brushRef="#br0" timeOffset="-86998.54">14978 13166 513 0,'0'30'263'15,"-9"20"-75"-15,2 11-8 16,4 20-27-16,-8 6-23 15,2-6-34-15,-1-7-11 16,-4-18-23-16,12-9-14 16,2-19-25-16,9-10-7 0,5-22-11 15,0-15-2-15,5-17-1 16,2-7 0-16,9-7-1 16,3-4 0-16,0 4 1 15,-5 3-2-15,-10 17 1 16,-5 16 9-16,-13 23 34 15,-1 13 9-15,-12 15 3 16,-4 4-8-16,4 5-33 16,0-5-10-16,10-5-53 15,3-5-68-15,9-6-175 16,4-1-101-16,6-11 233 16</inkml:trace>
  <inkml:trace contextRef="#ctx0" brushRef="#br0" timeOffset="-86804.5">15338 13675 457 0,'0'-4'284'16,"0"8"5"-16,-9 4-28 16,-9 3-74-16,-1 0-34 15,-4 1-78-15,7 4-26 16,14-7-29-16,10 0-8 16,7-9-10-16,7 0 2 15,-3-6-4-15,-3 0 1 16,-3-1-38-16,-9-5-51 0,1-1-125 15,-5-5-73-15,-7-11 172 16</inkml:trace>
  <inkml:trace contextRef="#ctx0" brushRef="#br0" timeOffset="-86493.13">15418 13589 413 0,'-10'95'283'16,"-6"-59"-11"-16,13-3-56 16,0-3-29-16,1-8-77 0,10-6-33 15,-1-12-57 1,7-6-12-16,6-12-5 0,3-4-1 16,8-15 0-16,0 4-2 15,1-4 2-15,-6-4-1 16,-6 13 5-16,-8-3 24 15,-5 17 39-15,-5 10 21 16,-3 18 21-16,-5 7-15 16,-4 7-36-16,1 1-19 0,0-2-25 15,3-1-33-15,5-6-138 16,2-2-117-16,4-8 160 16</inkml:trace>
  <inkml:trace contextRef="#ctx0" brushRef="#br0" timeOffset="-86195.23">15820 13348 687 0,'-9'11'348'0,"4"16"-134"0,-4 9-8 15,-5 18-79-15,0 5-46 16,-4 4-52-16,2 2-14 16,0-5-12-16,-1-4-1 15,14-3-71-15,3-6-67 0,6-20-130 16,10-8-114-16,0-19 239 15</inkml:trace>
  <inkml:trace contextRef="#ctx0" brushRef="#br0" timeOffset="-85797.57">16043 13489 483 0,'-19'0'249'0,"-6"9"-58"16,-4 5-10-16,-9 15-13 16,4 13-14-16,5 11-25 15,-2 4-12-15,15 11-31 0,0-5-11 16,14-8-34-16,10-9-13 16,6-33-17-16,2-11-5 15,3-29-3-15,12-14 0 16,1-15-1-16,6-7-1 15,0-3 1-15,-11-6-2 16,2-10 2-16,-1-1 3 16,-3 0 39-16,0 8 20 15,-8 30 30-15,-6 13 15 16,-8 32-8-16,-4 16-5 0,-14 23-21 16,-5 14-14-16,-6 14-34 15,2 7-12-15,6-4-15 16,5-3-35-16,9-9-139 15,0-3-78-15,2-6-213 16,3 2 267-16</inkml:trace>
  <inkml:trace contextRef="#ctx0" brushRef="#br0" timeOffset="-81766.24">17028 13511 391 0,'-35'21'192'0,"-9"14"-62"16,0 5-24-16,6 8-41 15,0-1-6-15,5-6-7 16,2-7 0-16,8-18-12 16,12-5-7-16,13-13-15 15,7-7-5-15,15-8-4 16,3-3 0-16,6-4-3 16,5-2-1-16,4 2-1 15,1 3-3-15,-2 7 2 0,-3 0-1 16,-10 3 36-16,-6 1 16 15,-10-3 33-15,-4 10 23 16,-14 2 0-16,-1 5-3 16,-5 15-17-16,-2 0-16 15,1 17-27-15,0 11-10 16,0 16-15-16,4 14-3 16,0 6-7-16,-2-4-4 0,-1-17-3 15,-2-7 0-15,-4-18-1 16,-1-8 2-16,-2-14-3 15,0-2 1-15,-2-20-34 16,0-5-44-16,4-9-123 16,0-15-71-16,17 1-177 15,7-5 268-15</inkml:trace>
  <inkml:trace contextRef="#ctx0" brushRef="#br0" timeOffset="-81448.2">17376 13532 284 0,'0'-7'205'0,"-8"10"38"15,-3 9-29-15,-1 17-44 0,-5 5-20 16,3 8-37-16,-4 1-5 16,16 4-23-16,-1-7-15 15,9-10-28-15,11-7-12 16,1-23-10-16,10-2 3 15,1-13 18-15,-3-5 12 16,-8-2 16-16,-6-1 2 0,-8 3-8 16,-4-3-11-16,-8-3-22 15,-4 1-9-15,-4-6-13 16,2 5-4-16,2 9-2 16,2 3-2-16,2 13-89 15,5 6-72-15,-9 8-186 16,4 5-174-16,14 25 331 15</inkml:trace>
  <inkml:trace contextRef="#ctx0" brushRef="#br0" timeOffset="-80807.27">16970 13581 183 0,'-13'3'121'0,"0"3"10"15,-3 1-9-15,3 3-23 16,-8-3-4-16,-1 7-1 15,1 0-4-15,-8 7-9 16,6 12-5-16,-8 1-15 16,2 2-11-16,10 0-18 15,9-3-8-15,15-16-13 16,10-5-4-16,15-20-4 0,4-11 2 16,6-18 0-16,2-7 1 15,-7-5 3-15,0 1-1 16,-5 7 8-16,-4 7 8 15,-12 10 22-15,-4 4 11 16,-8 11 18-16,-2 2 3 16,-2 6 1-16,-3 0 3 0,2 3-7 15,2-2-7-15,0 0-24 16,0 0-12-16,0 0-20 16,0 0-4-16,-1 0-7 15,1 3 1-15,0 4-2 16,0 4-60-16,0-1-180 15,1 20-121-15,8-40 194 16</inkml:trace>
  <inkml:trace contextRef="#ctx0" brushRef="#br0" timeOffset="-73886.61">17657 13301 125 0,'7'-6'123'16,"4"5"38"-16,1 1-4 16,3 10-34-16,9 4-21 15,4 14-15-15,-3 2-3 16,7 15 16-16,-7 8 7 0,-3 6 23 16,2 4 8-16,-17-2 9 15,-5 4-3-15,-13 4-20 16,-3 7-16-16,-7 2-33 15,-4-5-19-15,5-14-31 16,-6-12-10-16,9-23-11 16,6-4-28-16,-5-20-167 15,5 0-116-15,-8-20 176 16</inkml:trace>
  <inkml:trace contextRef="#ctx0" brushRef="#br0" timeOffset="27420.55">584 13797 422 0,'3'50'222'0,"-1"14"-37"16,2 4-12-16,-2 10-19 16,4 12-11-16,-4 13-33 15,7 1-18-15,2-13-47 0,-4-13-16 16,5-1-21-16,-8-3-17 16,0 2-75-16,9-9-48 15,-5-32-106-15,4-18-66 16,-2-30 195-16</inkml:trace>
  <inkml:trace contextRef="#ctx0" brushRef="#br0" timeOffset="27874.15">594 13689 414 0,'2'9'205'0,"2"23"-53"16,6 18-20-16,14 30-25 16,0 4-6-16,5 15-9 15,0-1-3-15,-5-1-17 16,4-6-11-16,3-21-27 16,-1-22-8-16,-1-24-7 15,-5-11 1-15,-6-16 6 16,-2-7 4-16,2-24-2 15,0-18-2-15,-9-34-8 0,-2-6-4 16,-15-12-6-16,-12 2 1 16,-1 0-1-16,-3 1 3 15,9 19 13-15,8 18 7 16,9 41 15-16,5 16 3 16,5 21-3-16,0 3 0 0,11 23-9 15,2 10 0-15,1 18-10 16,8 12-3-16,-18-6-9 15,5-1-3-15,-2 2-4 16,-5 4-3-16,8 2-11 16,-2-5-49-16,4-22-120 15,2-17-80-15,-1-17-159 16,-4-6 245-16</inkml:trace>
  <inkml:trace contextRef="#ctx0" brushRef="#br0" timeOffset="28248.17">1352 14608 253 0,'3'-6'180'0,"1"-9"45"0,0-4-45 16,8-6-39 0,-7-10-20-16,4-16-28 0,2-19-9 15,-14-30-3-15,3-4 5 16,-7-2-7-16,-7-9-6 15,5 6-13-15,5 9-8 16,2 12-2-16,7 26 1 16,2 22 3-16,-4 10 3 15,2 18 1-15,-1 5 1 0,3 19-4 16,3 11-2-16,8 18-8 16,6 16 1-16,3 21 0 15,-5 9 2-15,-1 4-9 16,1-6-4-16,0-17-16 15,3-3-6-15,-4-9-7 16,-4-1-5-16,-3-2-65 16,1-9-62-16,-7-16-131 15,0-5-78-15,-9-12-78 16,-6-1 240-16</inkml:trace>
  <inkml:trace contextRef="#ctx0" brushRef="#br0" timeOffset="28397.48">1425 14431 410 0,'6'2'227'0,"9"-11"-12"0,2-5-26 16,11-18-34-16,-1-9-24 15,7-8-59-15,0-12-29 16,7 5-103-16,7 7-64 16,-4 2-228-16,2 6 219 15</inkml:trace>
  <inkml:trace contextRef="#ctx0" brushRef="#br0" timeOffset="28664.39">2072 13616 310 0,'-2'5'239'0,"-7"6"81"16,-7 11-65-16,-3 22-20 16,-10 12-8-16,-10 29-16 15,-2 8-18-15,-2 10-26 16,5-4-12-16,18-12-35 15,13-8-19-15,22-20-36 16,10-10-10-16,14-20-17 16,3-7-1-16,-5-16-10 15,1-3-4-15,-2-10-10 16,7-4-5-16,-1-6-2 16,0-4-15-16,-3-4-151 0,-4 2-98 15,-3-4-270-15,-11 8 301 16</inkml:trace>
  <inkml:trace contextRef="#ctx0" brushRef="#br0" timeOffset="68840.66">10141 14117 210 0,'-1'-4'153'0,"-7"-4"28"16,7 7-26-16,5 2-37 16,3 1-14-16,10 2-21 15,0-4-7-15,9-6-10 16,4 0-5-16,6 0-4 15,12 1-3-15,5 9-5 16,-1 4-5-16,7 7-12 16,-6 6-4-16,-8-3-9 15,-1 9-3-15,-9-4-3 0,4 2 0 16,3-2-1-16,-2-7 0 16,4-3-2-16,-1-3-1 15,3 0-3-15,3 3-1 16,-2 0-3-16,0-1 0 15,-6-5 1-15,-1-1-1 16,6-6 0-16,0-3 0 0,8-1 0 16,-2-6-1-16,7 0 1 15,-4-2-1-15,-6-2 0 16,-7 3 0-16,-18-1 3 16,0 1 4-16,-13 0 12 15,7 8 6-15,-5 2 6 16,-2 4-1-16,-1 11-4 15,-9-2 1-15,-2 10 8 16,-15-1 3-16,1 11 5 16,-5 5 3-16,-4 9-2 15,1 5-3-15,-4 2-8 16,-2-5-5-16,-1-3-14 16,1-6-3-16,2-12-5 15,5 1-5-15,5-9 1 16,3-1-2-16,6-1-57 15,1-13-48-15,6-7-122 0,3-9-56 16,6-11-44-16,2-1-28 16,0-15 239-16</inkml:trace>
  <inkml:trace contextRef="#ctx0" brushRef="#br0" timeOffset="69066.2">11422 14124 203 0,'2'-12'171'0,"8"16"63"16,-6-3-13-16,1 9-25 15,1 3-6-15,6 1-25 16,7 7-15-16,-3 0-43 16,4 0-23-16,-6 3-40 15,2-1-16-15,11 1-18 16,-11-3-25-16,7-5-140 15,0-2-87-15,4 1 134 16</inkml:trace>
  <inkml:trace contextRef="#ctx0" brushRef="#br0" timeOffset="72283.39">12089 14708 120 0,'4'-24'74'0,"10"-47"14"16,3 26-12-16,-2-11-15 16,0 1-6-16,2 0-11 0,-3 5-5 15,-2 13-7-15,-3 8-3 16,-4 17-9-16,-2 2-1 16,-1 15 1-16,-2 6-1 15,-6 10 0-15,2 13-2 16,-3 10-3-16,4 5 2 15,-4 6 8-15,4-4 5 16,2-11 4-16,0-10-2 16,6-20-11-16,4-6-4 0,4-16-6 15,3-10 1-15,3-17 1 16,0-12 0-16,5-17 0 16,-2-8-2-16,0 5 6 15,0 3 5-15,-6 16 14 16,-2 10 7-16,-4 23 10 15,-1 10 1-15,-4 21-2 16,2 9-2-16,-6 15-12 16,-3 5-6-16,-7 16-15 15,1 4-5-15,-4-2-5 16,9-4-2-16,5-12-45 16,2-9-51-16,12-13-122 15,-2-8-106-15,3-11 195 16</inkml:trace>
  <inkml:trace contextRef="#ctx0" brushRef="#br0" timeOffset="72589.08">12664 14578 276 0,'20'-25'219'0,"2"-5"9"0,-1-14-69 15,3 1-35-15,-4-5-32 16,-1 2-7-16,-1 10 7 15,-6 4 5-15,-9 13 4 16,-4 6-3-16,-11 12-13 16,-4 5-6-16,-6 18-16 15,-3 7-9-15,-4 13-16 16,2 5-3-16,6 9-12 16,0-6-6-16,9-8-8 15,8-3-4-15,5-11-2 16,9-3-3-16,4-7-56 15,4-3-50-15,4-15-126 16,5-2-56-16,9-9-86 16,1-10 218-16</inkml:trace>
  <inkml:trace contextRef="#ctx0" brushRef="#br0" timeOffset="72980.5">13202 14229 436 0,'-34'23'217'16,"-5"17"-45"-16,-11 5-14 16,3 7-23-16,-3 4-12 15,-4-4-29-15,10-6-12 0,11-10-22 16,8-6-13-16,23-20-22 16,10-2-11-16,18-9-10 15,7-10 0-15,12-2 0 16,-10-12 3-16,2-11 5 15,1-6 2-15,0-8 9 16,7-1 2-16,-10-6 8 16,-3 0 1-16,-5 3 5 15,-8 1 4-15,-7 4 6 16,-3 9 3-16,-11 4 0 16,-2 9 2-16,-5 22-7 15,-2 8-9-15,-1 21-14 16,-1 15-9-16,-6 10-12 15,3 2 1-15,-1 9-2 0,2-3 0 16,7 6-73-16,2 0-67 16,6 3-179-16,1-3-90 15,3-15 244-15</inkml:trace>
  <inkml:trace contextRef="#ctx0" brushRef="#br0" timeOffset="73206.28">13419 14368 454 0,'-18'39'267'16,"-2"6"-68"-16,0 6-14 15,7 1-19-15,3-9-67 16,6-4-35-16,5-12-46 15,2-6-15-15,0-5-105 16,-3-11-66-16,5-5 96 16</inkml:trace>
  <inkml:trace contextRef="#ctx0" brushRef="#br0" timeOffset="73340.38">13456 14167 255 0,'-13'-9'147'0,"-3"-1"-19"16,10 6-92-16,-5-1-19 16,7 5-17-16</inkml:trace>
  <inkml:trace contextRef="#ctx0" brushRef="#br0" timeOffset="73675.73">13539 14451 365 0,'-13'32'193'0,"5"8"-16"15,0 0-10-15,2-2-26 16,10 3-24-16,-6-12-49 16,6-6-17-16,2-15-21 15,-3-9-5-15,14-15-10 16,0-7-3-16,12-8-3 15,0-9-2-15,3-6 2 16,-5 0 1-16,-6 12 17 16,-3 7 10-16,-7 16 17 15,-3 10 6-15,-5 14-2 0,-3 7-5 16,-4 9-18-16,-1 2-11 16,-1 2-16-16,1-5-4 15,1-2-77-15,-1-2-78 16,5-10-203-16,3 7 212 0</inkml:trace>
  <inkml:trace contextRef="#ctx0" brushRef="#br0" timeOffset="74128.25">13892 14449 298 0,'-16'20'175'16,"3"8"-39"-16,3 14-47 15,2 0-19-15,-3-1-30 16,2-6-13-16,2-10-9 16,6-2 3-16,10-12-1 15,1-4-3-15,8-10-6 16,0-10-6-16,-7-6-1 16,10 0-2-16,-13-2 0 15,6 1 0-15,-1 3 5 0,-2-7 7 16,8-7 14-16,-4 1 2 15,4 6 0-15,-11 4-2 16,0 21 5-16,-1 14 15 16,-8 18 32-16,1 9 12 15,-12 1 11-15,2 1-6 16,6-13-23-16,4-8-12 0,11-15-29 16,1-13-10-16,5-11-11 15,4 3-3-15,-3-11 0 16,-3 6-3-16,-3 9-2 15,-2-1-2-15,-1 9-1 16,1 1 1-16,-3-4 0 16,2 2-1-16,0-6 2 15,-1-1-15-15,2 6-113 16,-2-6-83-16,-4 9 118 16</inkml:trace>
  <inkml:trace contextRef="#ctx0" brushRef="#br0" timeOffset="74678.75">14635 14747 305 0,'8'13'166'0,"1"2"4"15,-1-8-29-15,0-7-30 16,0-16-15-16,7-19-44 16,3-9-19-16,6-31-14 0,2-9 4 15,-6-30 20-15,0-3 19 16,-3-1 28-16,2 8 11 15,-1 41 2-15,-2 17-10 16,-4 46-14-16,-12 18-2 16,5 31-6-16,-5 8-3 15,-9 11-11-15,9 8-9 16,-5 6-21-16,7 4-9 16,5 3-10-16,3-6-4 0,3-17-24 15,-7-14-56-15,6-13-173 16,0-8-91-16,5-13 188 15</inkml:trace>
  <inkml:trace contextRef="#ctx0" brushRef="#br0" timeOffset="74824.56">14795 14661 544 0,'3'0'254'15,"7"-3"-133"-15,13-12-44 16,0-3-17-16,10 2-78 15,0-4-61-15,10 1-191 16,8-1 175-16</inkml:trace>
  <inkml:trace contextRef="#ctx0" brushRef="#br0" timeOffset="75009.15">15394 14383 260 0,'-11'7'197'15,"-14"9"62"-15,-10 7-37 16,-12 13-24-16,0 6-11 15,4 5-31-15,-1 2-23 16,17-9-54-16,10-4-20 0,17-7-34 16,4-8-14-16,14-5-38 15,5-4-41-15,11-9-125 16,7-6-65-16,6-16 148 16</inkml:trace>
  <inkml:trace contextRef="#ctx0" brushRef="#br0" timeOffset="75200.48">15696 14343 434 0,'-18'7'296'15,"-4"9"29"-15,-8 12-129 16,-3 11-13-16,-3 12-59 16,-2 3-41-16,18 6-57 15,2-11-13-15,12-11-10 16,11 1-3-16,7-22-38 15,6-1-43-15,11-12-105 0,0-7-58 16,-2-14 142-16</inkml:trace>
  <inkml:trace contextRef="#ctx0" brushRef="#br0" timeOffset="75512.5">15865 14479 506 0,'0'15'282'0,"-14"6"-9"16,-7 8-12-16,3 6-26 15,0 0-24-15,4 4-74 16,5-1-31-16,-1-5-56 16,6 0-20-16,4-7-21 15,2-12-6-15,7-6-24 16,6-8-25-16,7-8-64 16,-8-7-44-16,6-3-91 15,-5-5-18-15,8 2 13 16,-5-6 40-16,-4 2 116 15,-7 3 54-15,-18-6 96 16,6 16 35-16,-15 1 50 16,3 9 9-16,-5 8-33 15,0 3-30-15,14 2-57 0,-3-4-56 16,20 1-120-16,1-9-82 16,16-9 125-16</inkml:trace>
  <inkml:trace contextRef="#ctx0" brushRef="#br0" timeOffset="75811.11">16127 14463 353 0,'5'5'238'15,"-8"1"51"-15,-6 5-80 0,-8 12-41 16,-6 3-21-16,-4 4-48 16,0-5-32-16,9-6-40 15,6-9-9-15,14-10-9 16,11 0-5-16,12-11-6 15,4-4-9-15,4 1-15 16,0 0-1-16,-5 7 5 16,-3 10 7-16,-16 10 41 15,-10 3 26-15,-17 9 46 16,-8 4 20-16,-13 2-7 16,1 6-22-16,4-2-46 15,7-8-19-15,13-4-68 16,7-8-67-16,10-8-204 0,4-7-164 15,10 3 287-15</inkml:trace>
  <inkml:trace contextRef="#ctx0" brushRef="#br0" timeOffset="76090.75">16384 14499 653 0,'17'-10'386'0,"-10"4"-86"0,-5 5-66 15,0 4-40-15,-4 6-89 16,-3 1-37-16,-3 9-45 16,-6 2-4-16,-3 10 10 15,2 6 6-15,-4 2 7 16,1 3 2-16,3-9-8 16,3-7-7-16,2-14-13 15,12-6-8-15,4-8-39 16,-1-7-34-16,8 3-82 15,-7-4-70-15,-5 6-84 16,-5 6-14-16,-15 14-27 16,-9 11 206-16</inkml:trace>
  <inkml:trace contextRef="#ctx0" brushRef="#br0" timeOffset="76556.42">17479 14249 408 0,'-6'-34'211'0,"-9"16"-19"0,-8 6-3 16,-17 23-4-16,2 12-9 16,-6 29-29-16,-11 14-10 15,-3 18-16-15,-6 0-12 16,6-14-32-16,19-2-20 16,25-21-36-16,9-8-9 15,16-8-57-15,11-9-57 16,22-12-155-16,12-8-87 15,13-11 201-15</inkml:trace>
  <inkml:trace contextRef="#ctx0" brushRef="#br0" timeOffset="76760.7">17622 14587 593 0,'-26'19'287'0,"-13"7"-57"15,-4 9 5-15,6 14-14 16,-1-6-27-16,23-8-87 15,11-10-33-15,13-18-47 16,10-10-13-16,8-11-7 16,0-4-2-16,-3-7-3 15,-2 5-26-15,-10 3-93 16,-3 4-77-16,-5-1-149 16,3-3 203-16</inkml:trace>
  <inkml:trace contextRef="#ctx0" brushRef="#br0" timeOffset="77000.92">17779 14551 502 0,'0'29'294'16,"-3"9"32"-16,-8 0-48 15,-3 2-33-15,-1-1-28 16,6-5-98-16,6-3-33 0,9-5-49 16,0-7-18-16,4-3-13 15,0-3-3-15,-5-6-1 16,2 1 1-16,-5-5 1 15,2-2-3-15,4-1-17 16,-2-6-28-16,-5-9-63 16,3-5-33-16,-3-4-86 15,-1 1-39-15,2 3-125 16,-4 8 235-16</inkml:trace>
  <inkml:trace contextRef="#ctx0" brushRef="#br0" timeOffset="77509.12">17720 14868 302 0,'4'-27'177'15,"4"-7"-31"-15,13-3-37 16,-2 2-2-16,3 5-8 16,-1 6-1-16,0 10 14 15,-4 4 10-15,3 12 5 0,-6 3 0 16,-3 7-6-16,-3 4-4 15,-7 7-18-15,-1 9-15 16,-6 4-38-16,-4-1-16 16,-1-4-18-16,-3-4-8 15,2-7-52-15,8-5-49 16,1-8-141-16,-4-7-73 0,21-11 186 16</inkml:trace>
  <inkml:trace contextRef="#ctx0" brushRef="#br0" timeOffset="77991.37">18147 14362 426 0,'-8'10'264'16,"-4"6"-9"-16,-1 7-67 16,3 6-6-16,3 7-56 15,3 3-43-15,5 1-62 16,1 2-14-16,-3-3-17 15,-1 1-29-15,-2-3-82 16,-5-3-38-16,3-6-63 16,1-2-8-16,-1-8 36 15,2-2 33-15,-5-6 77 0,-2-1 41 16,-2-6 76-16,-2-3 30 16,3-8 28-16,5-8 4 15,6-7-14-15,3-6-11 16,15-6-20-16,3 0-10 15,79 16 149 32,1 1-123-47,-112 21 35 0,10 4 74 16,2 5 22-16,-2 8-2 16,6 4-35-16,-2-3-19 15,-2-7-56-15,-4-3-21 16,1-8-36-16,3 1-9 0,-2-9-14 15,2 4-1-15,0 0-28 16,7-13-45-16,28-33-102 16,-19 28-77-16,10 5-100 15,-4-1-31-15,7-2 244 16</inkml:trace>
  <inkml:trace contextRef="#ctx0" brushRef="#br0" timeOffset="78193.75">18437 14602 452 0,'-10'17'285'0,"-9"9"31"15,-8 2-14-15,-5 6-26 16,0 0-19-16,13-5-80 16,9-2-40-16,20-6-72 15,-2-8-25-15,3-9-32 16,3-4-3-16,-3-8-4 16,6-4-12-16,-6-8-50 15,1 0-38-15,-4-3-68 0,0-4-37 16,6 3-63-16,-2-13-23 15,5-1-115-15,5-4 243 16</inkml:trace>
  <inkml:trace contextRef="#ctx0" brushRef="#br0" timeOffset="78358.81">18716 14262 570 0,'8'-18'321'0,"-11"16"-36"15,4 12-1-15,-11 19-40 16,-3 11-35-16,-6 9-87 15,-2 6-42-15,-1 3-56 16,-2 0-14-16,9-1-38 16,0 0-65-16,6-2-218 15,-3 5 201-15</inkml:trace>
  <inkml:trace contextRef="#ctx0" brushRef="#br0" timeOffset="81080.06">12256 14991 173 0,'-8'22'142'16,"-6"13"23"-16,-1 7-13 0,-3 20-45 16,-1 3-29-16,1 7-34 15,4 0-11-15,5-16-20 16,4-8-7-16,2-19-18 15,7-2-29-15,-3-20-106 16,2-8 99-16</inkml:trace>
  <inkml:trace contextRef="#ctx0" brushRef="#br0" timeOffset="81481.42">12262 14903 111 0,'0'-7'105'0,"2"10"53"0,-2 6-14 15,1 14-29-15,2 12-16 16,2 13-22-16,2 5-2 16,2 8 5-16,1 3 1 15,2-6-10-15,3-5-8 16,4-18-21-16,-1-14-11 15,10-21-16-15,1-9-4 16,-1-25-5-16,-5-9 0 0,-7-15-2 16,1-2 0-16,-8-5-2 15,7 2 0-15,-5 10 6 16,-2 9 17-16,-2 24 30 16,-4 11 14-16,-6 20 9 15,0 12-11-15,-1 15-27 16,1 9-14-16,3 7-15 15,0-1-6-15,0-1-2 16,-3-4-23-16,7-1-112 16,-2-6-66-16,11-10-154 15,1-8 201-15</inkml:trace>
  <inkml:trace contextRef="#ctx0" brushRef="#br0" timeOffset="81809.42">12901 15076 211 0,'-14'9'194'0,"-7"5"14"15,-9 18-33-15,-4 6-28 16,-2 17-35-16,0 1-14 16,7 0-24-16,7-3-6 15,14-23-24-15,8-10-10 0,16-27-17 16,10-9-7-16,9-21-2 15,6-6 0-15,4-3 4 16,-3 0 6-16,-6 13 19 16,-11 9 9-16,-11 14 5 15,-9 9 0-15,-5 11-21 16,0 6-7-16,-8 14-11 16,1 3-4-16,-2 5-4 15,-6 2-3-15,9 2-84 16,-4-5-79-16,-3-11-244 15,8-11 247-15</inkml:trace>
  <inkml:trace contextRef="#ctx0" brushRef="#br0" timeOffset="82151.75">13111 15177 377 0,'-8'8'200'16,"-1"14"-15"-16,-5 8-18 15,1 6-24-15,7 9-16 16,-5-2-40-16,2-7-19 16,6-3-22-16,-1-9-10 15,8-12-16-15,4-9-5 0,5-14-5 16,-7-11-2-16,12-9-1 16,0-3-1-16,0-7 2 15,7 4 4-15,-9 2 18 16,1 6 10-16,-3 19 10 15,-3 5 2-15,-2 14-7 16,-5 3-7-16,-4 9-9 16,-1 4-6-16,-6 2-10 15,3 4-5-15,2-6-8 16,0 0-29-16,1-6-118 16,3-2-70-16,2-2-159 15,3-8 217-15</inkml:trace>
  <inkml:trace contextRef="#ctx0" brushRef="#br0" timeOffset="82733.73">13508 15187 476 0,'9'-10'254'16,"-11"12"-28"-16,-2 10-29 16,-15 12-50-16,3 7-27 15,-3 14-58-15,-3 0-21 0,-4 2-20 16,2-5-4-16,3-9-7 15,8-2-5-15,15-16-16 16,2-6-23-16,16-9-64 16,-4-13-30-16,12-7-29 15,-3-6 7-15,-6-7 42 16,4 2 23-16,-7-1 42 16,3 2 14-16,-3 6 24 15,-4 1 7-15,-4 10 19 16,-8 5 13-16,0 9 27 15,0 10 15-15,-7 11 22 16,4 3 12-16,-5 7 13 16,0 1-3-16,1-6-25 15,3-4-17-15,8-12-40 16,-1-11-14-16,13-10-14 16,3-7-5-16,4-7-2 0,4-1 0 15,-1-2-2-15,-4 3 0 16,-7 1 0-16,0 6 7 15,-2 4 29-15,-2 0 15 16,1 12 29-16,-1-2 7 16,0 13-4-16,0 11 1 0,-5 15-4 15,-6 14-1-15,-9 18-5 16,-6 3-1-16,-5 4-13 16,-3-9-6-16,-4-4-18 15,-1-5-12-15,-5-10-14 16,5-9-5-16,1-24-11 15,0-10-35-15,3-20-118 16,9-5-66-16,8-7-133 16,1-5-38-16,18-2-63 15,4 3 273-15</inkml:trace>
  <inkml:trace contextRef="#ctx0" brushRef="#br0" timeOffset="83112.1">14061 15219 459 0,'-5'-6'209'16,"1"6"-67"-16,-4-4-36 16,-2 8-1-16,-2 9 2 15,-7 7 2-15,2 11-8 16,-6 0-9-16,1 0 1 15,9-6-16-15,1-5-14 0,16-12-32 16,5-5-13-16,-2-8-12 16,12-4-4-16,-4-6 0 15,6-1-1-15,3-1 0 16,-5 1 0-16,-4-3 6 16,-3 3 28-16,-3 0 40 15,-1-1 14-15,3 4 16 16,0-1-14-16,-4 7-30 15,-2 5-11-15,-5 9-24 16,-5 6-10-16,0 5-46 16,-1 2-72-16,7-7-202 15,7-5-146-15,8 0 260 16</inkml:trace>
  <inkml:trace contextRef="#ctx0" brushRef="#br0" timeOffset="83765.48">15050 15188 154 0,'-31'0'142'15,"2"4"4"-15,-4 4 8 16,-11-5-8-16,7 16-21 16,-5-2-10-16,7 7-17 15,11 4-8-15,15 0-32 16,11 1-18-16,17-5-25 16,13-3-3-16,7-12-5 15,1-6 6-15,-1-10 28 16,-8-5 17-16,-14-2 27 15,-1 1 4-15,-18 1-12 16,0 1-14-16,-5 5-29 16,-9 6-12-16,2 13-16 15,1 9-4-15,0 21-21 16,1 2-39-16,0 3-126 16,6 3-73-16,4-20 145 15</inkml:trace>
  <inkml:trace contextRef="#ctx0" brushRef="#br0" timeOffset="84434.72">16126 15061 221 0,'-19'-3'194'0,"-6"5"-2"0,-13 20-26 15,-5 9-26-15,-9 19-52 16,4 12-15-16,8-2-10 16,8-2-4-16,20-23-22 15,2-14-11-15,17-20-18 16,16-6-6-16,12-11 0 15,6-1-1-15,9 7 1 16,-13 7-2-16,-7 17 12 16,-6 12 22-16,-13 15 36 15,-8 6 17-15,-8 1 8 16,-4-5-19-16,-9-3-34 16,-2-8-14-16,-3-2-19 15,0-7-6-15,-5-17-80 16,-2-6-63-16,7-20-139 0,0-4-136 15,21-18 263-15</inkml:trace>
  <inkml:trace contextRef="#ctx0" brushRef="#br0" timeOffset="84594.82">16277 15387 433 0,'-8'33'200'0,"-9"0"-93"15,0-4-28-15,2-7-64 16,-3-6-46-16,4-12-183 16,2-10 149-16</inkml:trace>
  <inkml:trace contextRef="#ctx0" brushRef="#br0" timeOffset="84746.06">16206 15029 340 0,'-2'-20'133'0,"3"5"-77"16,1-1-28-16,8 5-16 15,-4-1-34-15,10 6-126 0,6 8 105 16</inkml:trace>
  <inkml:trace contextRef="#ctx0" brushRef="#br0" timeOffset="85015.58">16439 15349 210 0,'4'48'172'0,"-7"3"52"16,-5-2-25-16,-1-3-54 15,-2-9-18-15,6-23-38 16,6-2-18-16,5-27-30 16,8-10-15-16,6-24-18 15,5-8-5-15,4-4 0 16,0 4-2-16,-5 16 27 15,-5 11 15-15,-3 19 19 16,-6 3 12-16,-2 18-13 16,-4 3-10-16,-4 13-20 15,0 3-10-15,-6-1-18 16,3-2-35-16,3-9-145 16,3-6-94-16,6-9 149 15</inkml:trace>
  <inkml:trace contextRef="#ctx0" brushRef="#br0" timeOffset="85343.53">16883 15226 331 0,'-8'3'189'16,"-7"24"16"-16,0 11-21 16,-11 20-24-16,-4 7-21 15,-10-1-55-15,4-4-18 0,18-18-26 16,9-16-11-16,28-30-20 15,8-18-6-15,13-24-2 16,-6-11 0-16,2 1 1 16,-2 5-2-16,-11 18 2 15,3 9-2-15,-14 23 12 16,-5 6 25-16,-9 18 41 16,-4 12 15-16,-7 14 6 15,-4 3-16-15,-1 4-37 16,-5-5-12-16,-1-8-18 15,3 0-8-15,-10-7-77 16,6 0-77-16,1-12-167 16,-1-9-156-16,13-12 291 15</inkml:trace>
  <inkml:trace contextRef="#ctx0" brushRef="#br0" timeOffset="85715.75">17025 14999 336 0,'0'32'226'0,"-7"9"-30"0,-5 21-25 15,-2 9-22-15,-4 12-51 16,5 3-23-16,3-9-37 16,4-17-10-16,19-24-17 15,8-16-7-15,14-29-2 16,10-9-2-16,3-24 2 15,-2-4-2-15,-4-2 1 16,-9 3-1-16,-16 13 0 16,-1 8 1-16,-25 15 53 15,-1 11 24-15,-20 17 41 16,-17 6 22-16,3 13-18 16,1 4-13-16,19-4-29 15,14 3-21-15,15-13-33 16,7-5-12-16,11-3-11 15,-1-7-3-15,2 0-32 0,-1-3-55 16,0-1-154-16,-3-3-97 16,6 1 194-16</inkml:trace>
  <inkml:trace contextRef="#ctx0" brushRef="#br0" timeOffset="86252.4">17904 14909 288 0,'-8'0'171'16,"7"16"10"-16,-7 7-13 15,1 18-18-15,-1 9-12 16,-9 14-23-16,7 9-1 15,-5 16-8-15,0 2-1 16,1-1-23-16,2-12-15 16,14-22-29-16,3-15-15 15,11-24-15-15,3-8-5 0,3-26-1 16,8-11 0-16,7-20 1 16,-1-8-1-16,-3-2 1 15,-5 2-1-15,-8 15 0 16,-4 10 0-16,-10 15 6 15,-6 11 9-15,-6 17 4 16,-7 9 0-16,1 6-7 16,1 6-9-16,5-4-15 15,2 0-49-15,2 0-145 16,2-6-82-16,6-7 156 16</inkml:trace>
  <inkml:trace contextRef="#ctx0" brushRef="#br0" timeOffset="86446.68">18213 15408 238 0,'2'0'216'0,"1"6"24"16,-5 15-37-16,-9 2-21 15,-8 0-41-15,-6-5-26 16,7-8-41-16,10-3-19 16,8-5-33-16,7 5-10 15,-2-5-9-15,3 0-1 16,0 0 0-16,-2-5-50 0,0-5-130 15,-4-7-86-15,-3-12 139 16</inkml:trace>
  <inkml:trace contextRef="#ctx0" brushRef="#br0" timeOffset="86833.03">18369 15258 192 0,'-2'50'184'15,"-3"7"18"-15,0 14-17 16,-1 7-14-16,-3 0-16 16,-4 2-2-16,-6-8-24 15,7-4-13-15,-6-11-43 16,14-10-24-16,2-25-27 16,-1-13-7-16,17-26-9 15,-6-20-2-15,20-22-1 0,1-6-2 16,10-8 1-16,0 4-2 15,5 3 3-15,0-2-3 16,9 7 0-16,2 4 1 16,-9 12-2-16,-4 8 1 15,-23 18 1-15,-8 13-1 16,-9 19 14-16,-4 8 15 0,-11 18 24 16,1 7 13-16,-10 7 6 15,-1 4-11-15,-6-15-22 16,-10-6-11-16,2-20-17 15,-2-12-27-15,7-6-121 16,2-11-98-16,10-5 134 16</inkml:trace>
  <inkml:trace contextRef="#ctx0" brushRef="#br0" timeOffset="87623.99">19784 15209 127 0,'-14'-2'137'15,"-2"-1"8"-15,-11-5-9 16,10 8-8-16,-5 8-30 16,2 11-6-16,-4 21 2 15,-12 4 0-15,-6 16 1 16,3 3 0-16,18-3-14 16,13-6-11-16,23-23-32 15,16-5-14-15,11-24-17 16,6-7-2-16,3-12-1 15,-9-14 0-15,-9-5 0 16,-9-3 0-16,-15-2 1 16,-9 7-1-16,-9 6 1 15,-3 4 0-15,-13 3-104 0,3 6-70 16,-3 6 100-16</inkml:trace>
  <inkml:trace contextRef="#ctx0" brushRef="#br0" timeOffset="88035.76">19889 15332 326 0,'11'37'210'16,"-2"-1"-41"-16,1 1-39 16,-2-5-17-16,-1-6-43 15,3-6-14-15,0-5-6 16,1-6 0-16,1-3-14 15,0-4-8-15,3-8-17 16,2-7-6-16,2-12-3 16,8-5-8-16,-5-9-58 15,4-3-25-15,2-2-22 16,-6 3 6-16,6 7 58 16,-11 2 22-16,-1 10 24 15,0 8 1-15,-11 8 19 16,2 7 22-16,-7 15 43 0,-9 1 20 15,-2 18 28-15,3 7-2 16,-7 9-15-16,7 4-8 16,2-5-37-16,2-5-18 15,4-13-31-15,7-8-10 16,3-10-7-16,2-6-2 16,2-8-88-16,-4-7-79 15,3-12-185-15,1-1 202 0</inkml:trace>
  <inkml:trace contextRef="#ctx0" brushRef="#br0" timeOffset="88382.86">20315 15350 158 0,'-1'0'113'16,"0"0"24"-16,0 0-1 15,-11 5-23-15,0 1-17 16,-24 16-39-16,27-21-15 16,1-4-22-16,-7-4-10 0,2-4-8 15,-1-3-8-15,5-2-70 16,9 3-76-16,1 2 90 16</inkml:trace>
  <inkml:trace contextRef="#ctx0" brushRef="#br0" timeOffset="88635.61">20488 15411 400 0,'-1'47'225'0,"-8"-5"-27"16,0-5-9-16,2-8-17 15,3-13-22-15,1-9-30 16,2-10-14-16,1-15-43 15,1-6-19-15,8-9-30 0,1-2-6 16,10-4-5-16,4 4-3 16,4 4 0-16,6-1-6 15,4 2-72-15,5 0-39 16,10-5-117-16,3-7-119 16,-1 5 231-16</inkml:trace>
  <inkml:trace contextRef="#ctx0" brushRef="#br0" timeOffset="90000.67">21395 15194 98 0,'-43'19'96'0,"4"19"43"15,1 2-7-15,9 2-23 0,5 1-27 16,11-12-34-16,-4-8-8 16,17-16-12-16,-2-11-6 15,13-24-11-15,16-16-3 16,7-23-5-16,14-4-1 16,3 1 0-16,1 10-1 15,-2 25 8-15,-5 13 13 16,-5 29 30-16,-17 12 12 0,-12 14 11 15,-8 3-4-15,-7 8-22 16,4 5-11-16,-4 2-18 16,-1 6-8-16,-6-11-30 15,11-3-48-15,-1-16-128 16,3-9 126-16</inkml:trace>
  <inkml:trace contextRef="#ctx0" brushRef="#br0" timeOffset="90418.21">22309 14959 89 0,'-1'2'126'0,"-5"4"10"16,-11 5 25-16,-6 7 15 16,-12 7-44-16,-10 6-14 15,2 10-10-15,-2-4-8 16,13-1-29-16,4-12-13 0,13-11-29 16,12-4-10-16,9-12-15 15,17 1-1-15,2-8-1 16,8 6-1-16,3 2 0 15,-3 1-1-15,-2 12 1 16,-8 3 0-16,-16 10 10 16,-6 5 18-16,-8 5 18 15,-9-3 3-15,-8 2-7 16,-4 2-18-16,10-2-19 16,-10-10-9-16,5-11-84 15,5-10-60-15,-9-17-169 16,20-1 186-16</inkml:trace>
  <inkml:trace contextRef="#ctx0" brushRef="#br0" timeOffset="90572.73">22321 15201 218 0,'18'8'164'0,"-2"11"-5"15,-9 4-39-15,-6 7-12 16,-4-1-52-16,-2 2-26 15,-2-6-48-15,-1-1-60 16,1-8 48-16</inkml:trace>
  <inkml:trace contextRef="#ctx0" brushRef="#br0" timeOffset="90707.06">22373 14867 234 0,'-2'-14'88'16,"1"5"-75"-16,3 3-16 16</inkml:trace>
  <inkml:trace contextRef="#ctx0" brushRef="#br0" timeOffset="91014.53">22553 15180 153 0,'3'36'141'16,"-5"2"58"-16,-5 1-20 16,4 5-41-16,-8-5-28 15,10-5-45-15,0-8-13 16,5-17-23-16,6-10-7 16,5-24-13-16,6-15-6 15,-2-13 0-15,8-2-2 0,-7 6 1 16,2 13-1-16,-6 14 0 15,-6 9 4-15,-2 20 21 16,-4-2 11-16,-4 14 6 16,-2 6-2-16,-5-5-22 15,1 9-10-15,1-2-19 16,0-5-49-16,4-1-163 16,2-5 152-16</inkml:trace>
  <inkml:trace contextRef="#ctx0" brushRef="#br0" timeOffset="91376.13">22905 15136 418 0,'-2'3'205'16,"-8"13"-63"-16,-2 8-12 16,-6 20-37-16,-5 5-29 15,5 5-37-15,5-4-8 16,6-14-8-16,9-7-2 15,8-19-4-15,5-13-1 16,9-17-2-16,4-10 0 0,3-10-1 16,1-1 0-16,-12 4-1 15,3 6 1-15,-9 14 1 16,-1 6 14-16,-5 11 32 16,-8 1 21-16,0 12 27 15,-1 8 0-15,-1 14-16 16,-4 6-12-16,-10 13-23 15,-1 4-10-15,-11 1-18 16,-2 2-8-16,-4-6-5 16,-6-12-8-16,9-8-66 15,2-13-50-15,13-21-100 16,4-9-51-16,8-25 168 16</inkml:trace>
  <inkml:trace contextRef="#ctx0" brushRef="#br0" timeOffset="91869.64">23242 14684 235 0,'4'15'160'16,"-9"28"34"-16,-6 10-12 0,-6 25-10 15,-6 10-20-15,-9 4-21 16,2 0-4-16,7-17-23 15,2-13-13-15,21-19-46 16,4-12-17-16,17-21-22 16,11-9-3-16,9-13-1 15,7-12 0-15,5-5 1 16,0-5-2-16,-1-1 0 16,-11-1 0-16,-14 2 0 15,-5 10 1-15,-16 8 0 16,-2 16 11-16,-10 16 37 15,-11 2 14-15,-14 19 24 16,0 5-3-16,0 4-28 16,4-1-11-16,16-12-22 15,9-6-7-15,8-15-11 16,5-4-1-16,6-5-4 0,7-1 0 16,4 5 0-16,-1 1 1 15,-7 1-1-15,-5 1 0 16,-2-1 2-16,-2 0-2 15,-3-3 1-15,-4-2-1 16,-3-7 0-16,-2-2-2 16,1 4-44-16,0 0-42 15,0 0-129-15,10-5-85 16,11 0 182-16</inkml:trace>
  <inkml:trace contextRef="#ctx0" brushRef="#br0" timeOffset="93193.73">13632 15786 166 0,'0'37'134'15,"0"14"0"-15,5 23-26 16,2 8-15-16,3 16-21 15,1 0-7-15,1-6-9 16,-1-4-6-16,0-23-11 16,2-11-9-16,1-25-15 15,-1-9-6-15,-1-16-3 16,-1-4-1-16,0-21-2 16,-2-17 1-16,12-13-1 15,3-14-1-15,0-6 0 0,8 3-2 16,-7 8 0-16,-2 13 0 15,2 25 0-15,-11 10 0 16,0 11 2-16,-5 4-1 16,-4 11 5-16,2 7 9 15,-3 12 21-15,-8 3 9 16,2 9 8-16,-3 1-6 0,-6 2-18 16,11 2-8-16,-7-11-12 15,4-7-4-15,11-10-24 16,-14-16-33-16,14-4-72 15,-4-5-47-15,1-7 97 16</inkml:trace>
  <inkml:trace contextRef="#ctx0" brushRef="#br0" timeOffset="93877.73">13396 16372 123 0,'-6'30'89'0,"9"16"24"16,7 5 0-16,3 11-9 15,7 4-6-15,-3 7-15 16,-6-3-10-16,-5-6-19 16,2-2-9-16,-7-22-15 15,0-10-6-15,8-10-7 0,-9-11-2 16,0-12-4-16,6-3-1 15,-12-22-5-15,1-7-1 16,0-14-2-16,-3-9-2 16,9-11 1-16,-2-4-1 15,6 13 0-15,1 0-1 16,9 18 0-16,10 11 0 0,0 8 1 16,-2 12 0-16,-8 12 0 15,-5 5 0-15,-5 14 2 16,-2 2 0-16,-13 3 9 15,-5 5 6-15,-2 5 2 16,-10-2 1-16,0 2-8 16,-1-8-7-16,-4-19-30 15,8-4-30-15,10-8-86 16,13-2-81-16,13-3 136 16</inkml:trace>
  <inkml:trace contextRef="#ctx0" brushRef="#br0" timeOffset="94458.73">14235 16307 307 0,'-15'46'168'0,"5"9"-22"15,1-3-11-15,7-10-39 16,3-10-21-16,7-14-40 16,4-8-14-16,3-10-15 15,3-6-2-15,2-9-4 16,-1-9 2-16,-6-10 0 0,6 0-1 15,-3-4 1-15,-5 4-1 16,6 9 0-16,-11 2 0 16,3 18 3-16,8 8 8 15,-9 19 22-15,4 11 10 16,-14 14 11-16,2 9-2 16,0 10-12-16,-4-4-4 15,4 1-4-15,-13-5-5 0,-2-10-9 16,-5-3-5-16,-11-16-8 15,6-7-13-15,-6-15-94 16,10-10-58-16,9-15 87 16</inkml:trace>
  <inkml:trace contextRef="#ctx0" brushRef="#br0" timeOffset="94832.7">14662 16147 252 0,'-5'9'190'15,"-4"9"-12"-15,-9 11-36 0,-1 5-25 16,-5 7-29-16,-3 3-12 16,9-3-20-16,3-4-7 15,8-16-23-15,9-4-5 16,5-14-11-16,3-3-5 15,4-3-2-15,0-5-2 16,5 4 1-16,1-1 0 16,1 6 1-16,0 2 14 15,-6 13 44-15,-4 4 17 0,-10 8 29 16,-6 10-5-16,-12-7-36 16,-1 3-17-16,-4-3-30 15,2-10-9-15,6 1-8 16,1-11-25-16,3-12-85 15,3-3-51-15,5-13-99 16,8 5-42-16,9-8 193 16</inkml:trace>
  <inkml:trace contextRef="#ctx0" brushRef="#br0" timeOffset="94991.63">14855 16424 212 0,'11'28'130'15,"-13"-4"8"-15,-5 7-28 16,1-6-43-16,1-3-18 16,6 1-33-16,-11-11-8 15,6-1-101-15,-3 0 73 16</inkml:trace>
  <inkml:trace contextRef="#ctx0" brushRef="#br0" timeOffset="95146.52">14820 16186 162 0,'-1'-8'74'16,"1"-2"-33"-16,5 6-38 16,3-7-22-16,4 5 11 15</inkml:trace>
  <inkml:trace contextRef="#ctx0" brushRef="#br0" timeOffset="95385.7">15085 16309 183 0,'-5'12'104'16,"-1"0"25"-16,-4 2 14 15,0 19 14-15,-2 1 4 16,3 12-27-16,3 0-19 16,1-11-44-16,6-2-20 15,5-18-33-15,2-8-12 0,6-14-73 16,0-4-60-16,3-10 75 16</inkml:trace>
  <inkml:trace contextRef="#ctx0" brushRef="#br0" timeOffset="95711.3">15334 16321 329 0,'-11'0'174'0,"-12"9"-24"16,-4 4-8-16,-10 13-19 15,4 10-5-15,5 7-11 16,5 1-10-16,7-7-11 15,4-11-13-15,10-13-26 0,2-6-11 16,11-7-23-16,3-7-4 16,6-3-7-16,3-2 1 15,0-5-1-15,2 9 7 16,-6-2 29-16,-5 4 10 16,-4 4 13-16,-5-3-3 15,-1 6-27-15,0 3-9 16,-6-1-14-16,1-3-4 15,0 0-1-15,-1 0-36 0,1 0-125 16,-1 5-78-16,0 0 126 16</inkml:trace>
  <inkml:trace contextRef="#ctx0" brushRef="#br0" timeOffset="95979.16">15408 16028 290 0,'3'-31'191'0,"0"18"20"15,-1 13-2-15,5 21-2 16,-5 7-3-16,0 10-17 0,-3 4-14 16,-2 2-51-16,4-2-26 15,-1 4-40-15,3 0-18 16,-3 1-23-16,0 3-3 15,-1-2-6-15,5-7-3 16,-2-11-7-16,7-2-43 16,-2-18-131-16,-1-5-87 15,13-12 146-15</inkml:trace>
  <inkml:trace contextRef="#ctx0" brushRef="#br0" timeOffset="99827.56">16355 16250 144 0,'-3'-8'132'0,"-15"5"31"16,6 4-2-16,-17 11-37 15,1 8-17-15,1 17-26 16,-5 7-9-16,5 4-21 16,5-1-8-16,12-3-18 15,4-7-9-15,8-9-12 16,4-2-3-16,8-14-1 15,6-6-19-15,12-6-93 16,6 0-70-16,5-12 106 16</inkml:trace>
  <inkml:trace contextRef="#ctx0" brushRef="#br0" timeOffset="100104.82">16641 16211 236 0,'-24'23'182'0,"-1"8"25"0,-2 18-62 16,-1 9-9-16,7 7-42 16,3-4-20-16,11-13-30 15,7-11-7-15,13-19-16 16,3-7-7-16,8-14-6 16,1-8 0-16,3-12 1 15,-2-4-1-15,-3-5-1 16,-5 3-2-16,-4 1 0 15,-6-2-2-15,-9 6-1 16,-2-1-3-16,-7 3-61 16,-3 0-51-16,4 5-170 15,-3 4 168-15</inkml:trace>
  <inkml:trace contextRef="#ctx0" brushRef="#br0" timeOffset="100507.38">16800 16348 152 0,'8'12'103'15,"-3"7"5"-15,-2 1 4 16,1 8-9-16,2 7-4 0,2-1-12 16,0 3-2-16,-8-6-12 15,0-8-4-15,5-3-13 16,-1-11-11-16,-1-12-19 15,1-2-7-15,-4-16-12 16,5 0 0-16,2-2-4 16,0-8 0-16,4-1-2 15,-2-4 0-15,1 3 0 16,3 6-1-16,-4 11 3 16,2 7 8-16,-5 9 27 15,-2 4 12-15,1 8 15 16,-3 4-2-16,3 5-19 15,0 2-10-15,-2 4-14 16,-2-1-7-16,1 3-7 0,-1-3-2 16,-1-4-3-16,1-7 0 15,0-7-55-15,4-3-71 16,-4-13-239-16,10 1 227 16</inkml:trace>
  <inkml:trace contextRef="#ctx0" brushRef="#br0" timeOffset="101385.7">17160 16359 368 0,'-13'37'168'0,"6"7"-66"16,5-3 1-16,2-6-12 15,3-2-15-15,3-12-34 16,-3-3-7-16,3 0-9 16,-3-11-3-16,-3-4-4 15,1 1 0-15,2-15-5 16,2 4-3-16,4-14-4 16,5-6-4-16,1-9-1 15,5-3-1-15,-1-5 0 16,-4 3 0-16,-1 8 0 0,-3 5-1 15,-3 13 1-15,4 6 0 16,-3 10-1-16,-6 6 2 16,3 5 0-16,-6 3 10 15,4 9 26-15,-5 6 12 16,-5 3 19-16,2 4 0 0,-3 0-17 16,8-4-12-16,6-7-19 15,-5-11-7-15,5-13-10 16,1-4 0-16,6-11-1 15,6-2-1-15,1-6 0 16,2 3-2-16,-1-5 0 16,2-1 1-16,0-2-1 15,-1-7 1-15,0 2 1 16,-4-2-1-16,-4 3 0 16,-3 7 1-16,-9 10 40 15,-3 6 20-15,-3 14 35 16,-8 5 15-16,-6 14-20 15,-5 7-10-15,-4 12-22 16,1 3-7-16,10-1-17 16,3-5-9-16,12-13-15 15,1-4-5-15,9-11-6 0,4 0 1 16,3-11-2-16,2-8 0 16,4-6-18-16,0 0-40 15,1-6-75-15,-1 5-43 16,1-3-87-16,-1-7-4 15,-1 0 10-15,-1-1 15 16,0-6 81-16,0 0 36 0,-3 4 70 16,-2 1 24-16,-11 7 36 15,1 1 21-15,-12 6 48 16,6 7 32-16,-1 7 54 16,-1 9 20-16,-2 16 18 15,-10 7-2-15,-4 12-16 16,-1 3-13-16,9-10-57 15,4-6-23-15,8-14-49 16,3-4-19-16,7-14-13 16,0 0-4-16,6-6-2 15,-6-4 0-15,0-1-98 16,1-9-94-16,-3-6-205 16,11-1 225-16</inkml:trace>
  <inkml:trace contextRef="#ctx0" brushRef="#br0" timeOffset="101862.26">17904 16089 243 0,'-17'-3'177'16,"1"5"56"-16,-4 5-66 16,12 16-39-16,0 4-15 15,4 8-58-15,7 6-22 0,-3-3-22 16,6 3-6-16,3 1-4 15,-4-3-2-15,4-2-62 16,-10 1-48-16,1-2-78 16,0-2-36-16,-9-10 11 15,4-5 35-15,0-7 84 16,2-3 35-16,3-6 59 16,2 0 20-16,-10-15 55 15,4-4 29-15,-2 0 38 16,-2-3 9-16,7 2-29 15,2-2-20-15,6-2-42 16,4-2-19-16,7 0-28 16,4 0-8-16,7 5-4 15,-1 0-7-15,0 11-5 0,-6 3-1 16,-7 5 2-16,-1 8 4 16,-4 5 12-16,-4 4 18 15,-5 3 34-15,0 0 12 16,-3-1 2-16,0-2-13 15,1-6-35-15,-2-8-11 16,4-8-10-16,4-5-9 0,2-13-76 16,3-2-54-16,3-4-142 15,-2-3 159-15</inkml:trace>
  <inkml:trace contextRef="#ctx0" brushRef="#br0" timeOffset="102191.03">18118 16263 194 0,'1'-6'161'0,"-1"3"30"15,-1 3-28-15,1 0-59 16,0 0-22-16,0 1-38 16,0 18-14-16,-1 34-20 15,-3-24-6-15,3 2-3 16,1 0-1-16,6-3 1 16,4-4-1-16,3-10 1 15,-3-10 0-15,-2-5 0 16,0-9 3-16,0-6 0 0,0-4 6 15,1-4 24-15,3 3 17 16,-4 3 31-16,4 4 16 16,-6 3 9-16,-6 3-6 15,3 8-21-15,-1 1-20 16,6 5-33-16,-7-1-12 16,5-5-12-16,0-1-1 15,5-8-5-15,7-5-43 0,-2-1-132 16,-1-1-64-16,0 6-168 15,-2 6 235-15</inkml:trace>
  <inkml:trace contextRef="#ctx0" brushRef="#br0" timeOffset="104772.25">18979 15940 186 0,'-1'5'140'0,"-3"7"10"16,1 15-30-16,0 4-13 15,-1 19-16-15,2 8-7 16,-1 14-25-16,2 4-13 16,1 0-22-16,3 1-9 0,6-12-9 15,1-10-4-15,4-11-6 16,-2-7-37-16,-3-19-80 16,2-3-60-16,-9-16 102 15</inkml:trace>
  <inkml:trace contextRef="#ctx0" brushRef="#br0" timeOffset="105129.59">18895 16368 120 0,'0'-23'105'16,"5"0"2"-16,8-2-32 16,4-4-23-16,9 4-37 15,1 2-8-15,7 9-6 16,2 6 0-16,2 14 1 0,-1 6 3 15,-7 10 30-15,-6 4 14 16,-7 6 20-16,-7 2 10 16,0 2-12-16,-4 1 0 15,4-1-7-15,-3-6-3 16,-4-6-12-16,4-7-8 16,-3-13-9-16,8-2 0 15,-5-13 1-15,2-7 4 0,-9-6 6 16,-5-5 3-16,0-1-5 15,-4-3-5-15,9 7-15 16,-1 1-6-16,-2 7-8 16,-3 4-2-16,-5 11-1 15,3 3-17-15,9 7-115 16,3 1-79-16,1-1 123 16</inkml:trace>
  <inkml:trace contextRef="#ctx0" brushRef="#br0" timeOffset="105739.77">20032 16148 202 0,'-29'-4'151'16,"4"-4"-10"-16,-4 9-17 15,1 11-13-15,1 10-32 16,-3 10-6-16,-1 16-5 16,3-2 0-16,8 3-14 15,5 1-7-15,14-8-24 16,1-7-7-16,9-5-12 15,5-11-1-15,5-10-2 0,5-5 1 16,2-18 0-16,2-3 0 16,0-13 0-16,-1-7 0 15,-1-2 0-15,3-3-1 16,-8 4 0-16,-1 1 1 16,-5 8-1-16,-4 6 3 15,1 12-1-15,-8 7 4 0,2 12 7 16,-5 6 1-16,-5 12 0 15,4 4-4-15,-4 7-7 16,-1-2-1-16,3-4 0 16,1-3-51-16,1-6-130 15,5-2-133-15,-4-9 177 16</inkml:trace>
  <inkml:trace contextRef="#ctx0" brushRef="#br0" timeOffset="106141.89">20262 16168 136 0,'-9'30'140'0,"2"8"29"16,2 3-14-16,-6 4-1 15,2 6-34-15,6 3-11 16,-3-8-23-16,7-1-9 15,5-14-27-15,-4-8-13 16,4-12-22-16,-5-7-7 16,3-11-3-16,6-7-2 0,4-18 0 15,6-11 0-15,3-12-2 16,6-2 0-16,1 7 0 16,-3 8 0-16,-9 12-1 15,-6 7 3-15,-7 15-3 16,-1 8 2-16,-3 8 12 15,-1 6 10-15,0 4 12 16,0 4 1-16,-2 2-13 16,0 2-11-16,2 2-10 15,-1-2-1-15,1 0-21 16,1-3-47-16,5-6-106 16,3-4-70-16,3-14 139 15</inkml:trace>
  <inkml:trace contextRef="#ctx0" brushRef="#br0" timeOffset="106420.93">20664 16221 266 0,'-4'9'186'16,"-9"12"15"-16,10 7-11 16,-18 15-37-16,2 5-18 15,5 4-37-15,-3-3-14 16,12-15-33-16,8-6-15 15,15-16-22-15,-1-9-8 0,2-7-2 16,-4-11 1-16,-3-5-2 16,-1 0 2-16,1-6-1 15,-6 2 0-15,-4-3-1 16,4 0 1-16,0 1-4 16,3 0-3-16,-6 1-103 15,-3-2-63-15,-6 6-185 16,2 2 198-16</inkml:trace>
  <inkml:trace contextRef="#ctx0" brushRef="#br0" timeOffset="106600.7">20756 16034 285 0,'0'19'161'15,"-1"-1"-37"-15,6 13-23 16,0 8-50-16,-4-1-16 15,4 12-20-15,0 0-7 16,-3 1-6-16,4 3-14 16,-3-3-106-16,-2-5 85 15</inkml:trace>
  <inkml:trace contextRef="#ctx0" brushRef="#br0" timeOffset="106754.49">20696 16512 159 0,'-3'-20'137'16,"2"0"12"-16,5-1-52 16,2-3-27-16,11 0-46 15,4-1-12-15,5-3-26 16,3 4-62-16,2-2 54 16</inkml:trace>
  <inkml:trace contextRef="#ctx0" brushRef="#br0" timeOffset="107362.49">21054 16009 190 0,'-9'47'158'16,"-3"2"13"-16,0 10-24 16,-1 3-13-16,-1-3-28 15,4 2-11-15,4-11-28 16,3-6-13-16,11-10-22 16,2-10-9-16,5-14-13 15,1-7-3-15,0-14-4 16,3-5 1-16,-6-16-2 15,5-2 0-15,-3-13-1 16,4 1 0-16,4 2 0 16,-6 1 0-16,-6 13 1 15,-11 2 2-15,4 24-3 16,-4 6 0-16,2 16 3 16,-1 8 9-16,-4 4 26 15,-2 7 11-15,-1-6 11 0,2-1-6 16,1-12-25-16,1-6-11 15,7-4-14-15,8-4-2 16,0-3-2-16,11-1 1 16,-4-8-1-16,-1 1-1 15,8-11 1-15,-4-2 1 16,2-6 0-16,0-4 17 0,-1 6 45 16,-3 1 23-16,-6 12 34 15,-3 6-2-15,-6 5-30 16,0 7-22-16,2 3-35 15,1 0-15-15,3-3-14 16,0 0-2-16,0-5-62 16,3-1-61-16,2-1-178 15,-10-4-148-15,4 11 281 16</inkml:trace>
  <inkml:trace contextRef="#ctx0" brushRef="#br0" timeOffset="108286.87">22198 16037 85 0,'-4'0'91'0,"-2"3"33"16,2 5 2-16,1 11-16 15,-1 12-15-15,3 11-22 16,1 6-4-16,-2 8-12 15,3-4-10-15,-3-11-17 16,3-7-6-16,7-17-13 16,-2-11-1-16,10-12 0 15,-3-11 0-15,4-11-3 0,5-7-1 16,1-7-3 0,2 1-2-16,5-2 0 0,1 1 0 15,5 8-1-15,4 6 2 16,-7 7 1-16,-7 5 6 15,-6 12 19-15,-12 7 11 16,-1 18 13-16,-4 9 2 0,-7 15-7 16,-2 5-8-16,-10 6-14 15,3 3-6-15,-2-6-11 16,1-6-5-16,6-14-3 16,7-6-48-16,4-16-112 15,7-8-94-15,2-9 142 16</inkml:trace>
  <inkml:trace contextRef="#ctx0" brushRef="#br0" timeOffset="108639.4">22817 16114 129 0,'-1'5'118'0,"-2"10"33"0,-2 8-2 15,-5 7-24-15,-1 1-23 16,2 3-32-16,2-2-9 16,7-6-19-16,5-4-2 15,7-8 1-15,5-1 0 16,6-5-1-16,0 1-3 16,4-7-12-16,-1-2-4 0,-4-3-9 15,-3-5-2-15,-14-6-4 16,-5-4 1-16,-9-5 1 15,-3-4 0-15,-4-5 0 16,-2-4-2-16,1 2-3 16,1 7-1-16,6 12-2 15,2 10-1-15,3 13-60 16,-2-3-48-16,3 6-197 16,1 13 187-16</inkml:trace>
  <inkml:trace contextRef="#ctx0" brushRef="#br0" timeOffset="109449.73">23466 16079 130 0,'-34'8'138'0,"0"4"18"0,-9 3-8 15,-5 3-9-15,-4 3-34 16,3 9-9-16,0 4-16 16,8 6-4-16,7 3-9 15,2-5-3-15,11-5-10 16,12-5-8-16,7-12-25 15,12-3-7-15,11-8-8 16,-3-7-1-16,18-8 0 16,1-8-1-16,6-13-2 15,6-6 1-15,-1-11 0 16,0-1-1-16,-3-13 1 16,-4 2 0-16,-5-4-2 15,-17-10 1-15,4 1-1 16,-7-2 1-16,-6 14 12 15,13 11 13-15,-18 20 19 0,-2 15 11 16,-6 12 18-16,-5 3-4 16,0 12-9-16,2 8-6 15,-2 14-21-15,2 11-4 16,-11 12-1-16,3 8 2 16,-6 4 1-16,4 4 0 15,8-1-6-15,0-5-5 16,8-2-10-16,-2-8-4 0,6-11-5 15,3-10 1-15,5-15-3 16,8-8 1-16,5-13-1 16,-7-12 0-16,15-12 1 15,6-8 1-15,11-14-3 16,8-3 0-16,3-3 0 16,-5 1 0-16,-7 9 2 15,-7 8 1-15,-22 8-1 16,-10 6 2-16,-20 14 14 15,-13-2 15-15,-17 20 34 16,-8 8 12-16,-13 15 12 16,2 12-3-16,6 6-1 15,4 5-1-15,20-8-12 0,11-4-9 16,17-13-31-16,9-8-10 16,15-7-16-16,5-6-6 15,15-12-1-15,1-5-1 16,3-8-9-16,-1-1-52 15,-6-3-187-15,1 2-135 16,-19 2 220-16</inkml:trace>
  <inkml:trace contextRef="#ctx0" brushRef="#br0" timeOffset="117035.42">18950 14566 119 0,'-1'0'111'15,"1"0"21"-15,0 0-18 16,27 2-17-16,38-5-24 15,-22-1-12-15,3-8-16 16,-1-6-8-16,-3 2-11 0,2-4-8 16,1-3-9-16,1 1-4 15,0 0-3-15,2 2 0 16,-2 3-1-16,2 1 1 16,-2 3 0-16,-10 1 2 15,-7 9 4-15,-8 3 6 16,-12 6 11-16,5 7 4 15,-14 4 9-15,-4 5-2 0,-1 6 3 16,-6 2-3-16,4 6-6 16,-4 0-5-16,-6 4-11 15,-5-3-4-15,-9 4-9 16,5-2 4-16,-1-5-32 16,5 0-32-16,5-12-90 15,5-6-63-15,8-10 129 16</inkml:trace>
  <inkml:trace contextRef="#ctx0" brushRef="#br0" timeOffset="117298.48">19467 14262 300 0,'2'2'190'16,"5"1"-13"-16,2 2-27 16,6 3-47-16,2 4-20 15,5 6-25-15,0 7-17 16,2 1-20-16,-3 0-8 0,-1-5-8 16,-3-5-2-16,-5-6-40 15,9-2-42-15,-8-7-163 16,11-1 151-16</inkml:trace>
  <inkml:trace contextRef="#ctx0" brushRef="#br0" timeOffset="118148.06">20279 14036 162 0,'-5'23'133'15,"-6"9"16"-15,-2 21-31 16,8 12-25-16,-11 10-25 16,11 6-16-16,5-8-22 0,-4-14-10 15,17-6-13-15,-8-14-3 16,4-8-17-16,0 2-22 16,-9-17-106-16,1 0 92 15</inkml:trace>
  <inkml:trace contextRef="#ctx0" brushRef="#br0" timeOffset="118594.65">20290 14032 162 0,'2'9'112'0,"5"6"12"16,-1 4-17-16,5 11-23 16,1 6-6-16,3 15-16 15,1 8-8-15,0-2-14 0,1 0-6 16,-2-10-9-16,1-6-2 15,-1-10 2-15,-1-7 0 16,1-10 2-16,1-3-3 16,-6-7 6-16,-2-4 3 15,-3-7 12-15,-3-7 1 16,-2-10-8-16,4-5-6 16,0-19-19-16,5-5-4 15,6-7-6-15,1 3-2 0,-3 5 1 16,1 5-2-16,-1 11 0 15,-7 1-3-15,4 7-85 16,0 6-36-16,1 4-119 16,7 1 131-16</inkml:trace>
  <inkml:trace contextRef="#ctx0" brushRef="#br0" timeOffset="118912.09">20733 14280 272 0,'-8'31'180'15,"1"-3"-11"-15,-3 3-42 0,7-2-18 16,3-2-21-16,-4-3-10 16,12-4-18-16,-3-5-11 15,9-2-18-15,3-3-8 16,-3-6-10-16,-1-1-3 15,-6-9-1-15,5 1 1 16,-6-7 4-16,1-1 5 0,-7-4 6 16,-4-2-1-16,-3 0-7 15,-2-4-3-15,0-2-12 16,2-3 0-16,3 4-7 16,1 4-41-16,2 8-87 15,-4 0-55-15,5 11 102 16</inkml:trace>
  <inkml:trace contextRef="#ctx0" brushRef="#br0" timeOffset="119162.7">21118 13947 174 0,'-9'5'135'0,"-1"7"34"0,-3 7-21 16,-3 7-21-16,-3 0-33 15,-1 5-56-15,8 3-12 16,-3-4-20-16,4-1-2 16,2 2-47-16,3-1-41 15,6 5-132-15,-4 0 127 0</inkml:trace>
  <inkml:trace contextRef="#ctx0" brushRef="#br0" timeOffset="119314.75">20863 14443 277 0,'-5'-5'204'16,"5"-6"10"-16,10-5-67 16,8-4-30-16,14-6-56 15,12-1-24-15,9-5-27 16,-1 1-5-16,-2 2-35 15,-8 2-48-15,-2 5 52 16</inkml:trace>
  <inkml:trace contextRef="#ctx0" brushRef="#br0" timeOffset="120417.24">21073 14327 187 0,'-2'6'108'0,"-8"6"-13"15,4 5-15-15,3 9-6 16,-1 3 0-16,-2 6 3 0,4 2-5 16,-6 0-16-16,2-8-13 15,12 1-22-15,-2-6-8 16,10-8-11-16,3 2 0 16,-6-22-14-16,8-2-23 15,4-13-76-15,4-8-65 16,10-8 108-16</inkml:trace>
  <inkml:trace contextRef="#ctx0" brushRef="#br0" timeOffset="120708.73">21731 13868 182 0,'-12'12'165'16,"1"9"20"-16,-2 11-34 16,-1 9-31-16,10 13-42 15,-1 0-19-15,5 5-31 0,5-1-12 16,1-7-9-16,4-1-3 15,3-6-26-15,-4-5-34 16,3-5-134-16,-6-6 121 16</inkml:trace>
  <inkml:trace contextRef="#ctx0" brushRef="#br0" timeOffset="120863.14">21572 14403 125 0,'26'-31'81'16,"-4"-5"-7"-16,10 1-33 16,-1 2-18-16,4-2-20 15,8 9-14-15,2 1 10 16</inkml:trace>
  <inkml:trace contextRef="#ctx0" brushRef="#br0" timeOffset="121175.73">22099 14156 129 0,'-5'21'118'0,"-11"4"24"16,4 13-4-16,-10 1-3 15,-1 6-6-15,-3-1-10 16,-9-8-25-16,12-2-20 16,8-18-30-16,14-8-15 15,14-13-18-15,5-11-4 16,15-11-4-16,-3-3 0 15,-1-5-2-15,-12 3 0 0,-8 5 2 16,4 6 6-16,-10 7 35 16,1 3 12-16,-5 7 19 15,-8 2-6-15,9 10-26 16,3 8-16-16,-4 6-16 16,2 3-5-16,-3 1-13 15,-6 0-51-15,5-3-143 16,-5-2-118-16,3-11 181 15</inkml:trace>
  <inkml:trace contextRef="#ctx0" brushRef="#br0" timeOffset="121411.79">22290 13839 203 0,'-5'12'156'15,"-2"9"13"-15,-1 8-13 16,2 15-29-16,-2 6-24 16,-2 9-31-16,2 0-15 15,-4-2-25-15,4-1-11 16,3-4-14-16,0-6-3 0,6-12-45 16,2-7-40-1,3-12-117-15,2-8 116 0</inkml:trace>
  <inkml:trace contextRef="#ctx0" brushRef="#br0" timeOffset="121633.28">22508 13823 219 0,'0'4'151'0,"-6"16"32"16,2 5-29-16,-1 14-20 15,-6 6-24-15,-6 10-49 16,-1 4-10-16,-3 0-22 16,2-3-5-16,9-1-14 15,3-9-5-15,2-7-70 0,4-4-42 16,1-17-154-16,2-5 152 16</inkml:trace>
  <inkml:trace contextRef="#ctx0" brushRef="#br0" timeOffset="121891.83">22554 14130 382 0,'-35'34'211'0,"-10"-5"-40"16,7 3-8-16,9-6-44 15,8-2-32-15,21-9-47 16,4-2-16-16,12-6-20 16,3-4 0-16,10 1-8 15,3-4-28-15,-2-3-76 16,-7-1-33-16,1 0-92 16,-2 0-8-16,-6 0 161 15</inkml:trace>
  <inkml:trace contextRef="#ctx0" brushRef="#br0" timeOffset="122011.62">22677 14254 176 0,'-8'9'137'16,"0"7"28"-16,1 5-26 15,-4-2-53-15,1 0-25 16,-4-9-45-16,7 0-26 16,5-10 8-16</inkml:trace>
  <inkml:trace contextRef="#ctx0" brushRef="#br0" timeOffset="122160.55">22741 13983 149 0,'0'-10'55'0,"7"1"-60"15,1 5-22-15,3 6 21 16</inkml:trace>
  <inkml:trace contextRef="#ctx0" brushRef="#br0" timeOffset="122441.71">22800 14272 123 0,'-3'29'95'0,"1"3"9"16,-2-6-2-16,3-1-2 16,0-7-6-16,1-5-11 15,4-10-33-15,1-6-14 16,6-12-25-16,3-9-8 15,7-9-2-15,1-4-1 16,2-2-3-16,1 5-2 16,-3 9 3-16,-3 8 0 0,-7 12 2 15,1 5 0-15,-13 1 12 16,2 9 6-16,-5 1 10 16,-6 2 1-16,4 11-9 15,-4-2-7-15,-2 1-11 16,1 4 1-16,-4-8-44 15,5 1-48-15,2-7 59 16</inkml:trace>
  <inkml:trace contextRef="#ctx0" brushRef="#br0" timeOffset="122839.4">23067 14260 215 0,'-14'27'152'0,"8"4"-21"15,-3-4-18-15,-3-2-11 16,14-7-52-16,-6-7-16 16,9-11-16-16,-1-9-4 15,11-9-7-15,5-6-3 0,-3-4-1 16,0 5-1-16,-8 1-2 15,6 5 18-15,-3 9 31 16,1 0 15-16,-4 8 33 16,0 3 9-16,-3 6 8 15,0 5-2-15,-6 15-3 16,-3 7-14-16,-14 15-13 16,-3 4-9-16,-3 4-11 15,-4-5-12-15,10-15-21 16,-2-7-10-16,4-19-11 15,6-2-1-15,-5-12-92 16,1-9-91-16,8-3-276 16,0-15 272-16</inkml:trace>
  <inkml:trace contextRef="#ctx0" brushRef="#br0" timeOffset="123306.34">23876 14083 413 0,'-34'10'219'0,"-6"9"-40"16,-4 2-12-16,-4 5-17 16,2 6-27-16,4 2-47 15,16 4-13-15,4-10-19 16,11-4-11-16,9-6-9 16,1-6-7-16,9-2-10 15,7-4-2-15,7-7-3 16,1-7 2-16,9-19 0 15,-4-2 0-15,7-10 5 16,2-1 2-16,-1 6 27 0,2-2 13 16,-14 15 26-16,-7 11 6 15,-11 17 4-15,-10 11-8 16,-7 13-25-16,-8 3-15 16,-5 4-27-16,3-3-5 15,4-4-72-15,8-4-69 16,6-9-219-16,3-7-160 0,6-9 313 15</inkml:trace>
  <inkml:trace contextRef="#ctx0" brushRef="#br0" timeOffset="123499.84">24103 13865 375 0,'-19'13'209'0,"-1"5"-40"15,9 7-39-15,-1 3-58 16,2 1-26-16,9 6-36 16,-5 2-5-16,4 5-5 15,-2 2-29-15,-3 2-97 16,4-1-83-16,-7-5 121 16</inkml:trace>
  <inkml:trace contextRef="#ctx0" brushRef="#br0" timeOffset="123628.46">23938 14303 325 0,'2'-26'188'16,"4"-8"-45"-16,8 8-31 16,5-5-71-16,1-4-21 15,15 10-18-15,-3-5-10 16,8 7-185-16,2 5 142 0</inkml:trace>
  <inkml:trace contextRef="#ctx0" brushRef="#br0" timeOffset="124021.51">24719 13952 479 0,'-52'17'208'0,"4"4"-108"0,7 0-29 15,15-3-18-15,7-7-20 16,19-9-23-16,5-1-3 16,13-3-3-16,5-1 0 15,6 3 1-15,1 6 10 16,-6 9 35-16,-4 6 23 0,-8 4 62 15,-6 2 10-15,-11-1-10 16,-4 0-20-16,-9-2-56 16,-4-2-19-16,-5-2-24 15,-4-6-7-15,7-3-3 16,2-2-39-16,7-7-154 16,9-1-74-16,10-3 138 15</inkml:trace>
  <inkml:trace contextRef="#ctx0" brushRef="#br0" timeOffset="124333.16">24880 14032 396 0,'-13'17'203'0,"-9"4"-35"15,-2 2-22-15,-11 1-22 0,2 4-13 16,6 3-39-16,5-1-5 15,9-8-9-15,6-2-8 16,8-16-9-16,6 4-9 16,6-12-3-16,2-4-1 15,8-4 1-15,0-13-6 16,10 8 4-16,-1-1 5 16,-1 10 23-16,-5 3 8 0,-13 6 5 15,-11 0-10-15,-3 6-24 16,4 8-13-16,-9-4-14 15,7 10-29-15,-3-1-172 16,-14-8-99-16,13 8 164 16</inkml:trace>
  <inkml:trace contextRef="#ctx0" brushRef="#br0" timeOffset="124914.64">24983 14173 268 0,'-8'15'162'0,"5"3"-9"0,-5-3-23 16,4 2-41-16,1-3-19 16,5-8-35-16,-1 0-8 15,2-7-10-15,-2-6-4 16,5-1-2-16,-3-6-2 15,3-1-6-15,4-1 2 0,-7 0-5 16,7 2 0-16,1 4 1 16,-4 0 0-16,2 6-1 15,-5-1 1-15,-2 5 0 16,-2 5 3-16,-7 4 12 16,3 4 3-16,-11 0 1 15,9-2-3-15,2-1-13 16,3-6 0-16,12-3-5 15,-4-5 1-15,4-8 1 16,2 3 0-16,-2-2 0 16,3 5 1-16,0 6-2 15,-7 2-1-15,-5 7 30 16,-2-3 18-16,-5 5 28 16,0-3 7-16,5-4-23 15,0-1-20-15,8-4-25 0,2 0-7 16,6 1-6-16,4 0 1 15,2 1 1-15,1-7 2 16,-1-4 24-16,0 2 12 16,-5 7 25-16,-6 6 12 15,-10 1 9-15,-1 3-6 16,-2-6-24-16,2-3-14 16,1-1-32-16,-1 1-22 15,0 0-197-15,-1 0-113 0,-5 7 185 16</inkml:trace>
  <inkml:trace contextRef="#ctx0" brushRef="#br0" timeOffset="125271.63">24183 14246 266 0,'4'3'182'0,"1"4"-2"16,-4 14 30-16,-2 4 13 15,-7 15-11-15,-2 8-30 16,-7 15-25-16,-4 2-25 0,1 1-40 16,1-4-27-16,8-11-37 15,7-2-15-15,2-12-19 16,7-5-58-16,4-12-197 16,0-4-128-16,7-6 218 15</inkml:trace>
  <inkml:trace contextRef="#ctx0" brushRef="#br0" timeOffset="125406.38">24020 14738 498 0,'0'-10'223'0,"8"-7"-100"16,7-1-48-16,12 3-26 16,-1-6-21-16,8 5-75 15,0 2-86-15,-5 3 89 16</inkml:trace>
  <inkml:trace contextRef="#ctx0" brushRef="#br0" timeOffset="125550.83">24315 14737 241 0,'9'24'210'0,"3"0"38"15,1-2-60-15,-2-5-31 16,-2-2-59-16,-4-7-36 16,-1-6-36-16,-3-4-13 15,-2-7-16-15,-3-6-58 0,3-1-243 16,-6 1 210-16</inkml:trace>
  <inkml:trace contextRef="#ctx0" brushRef="#br0" timeOffset="126329.59">24450 14426 291 0,'0'-7'145'0,"1"4"-66"16,-4 3-13-16,3 0-45 15,0 0-13-15,1 0-24 16,10 19-12-16,21 37-21 16,-29-28 0-16,4 7 12 15,1-3 14-15,-5-4 22 0,-1-1 1 16,-4-11 0-16,2 5 5 16,5-4 13-16,5 1 18 15,-7 4 33-15,-3 0 16 16,0 3 23-16,-8-2-5 15,6-7-6-15,0-6-13 16,-2-13-28-16,10-4-13 16,7-13-22-16,3-5-9 15,10-4-8-15,-4 1 1 0,2 5-4 16,-4 1 1-16,-5 8 0 16,-6-4 0-16,-6 14 24 15,-4 4 14-15,-6 5 19 16,1 10 7-16,-4 0-14 15,1 2-13-15,2 6-19 16,1-2-8-16,0-5-6 16,5 3-2-16,2-11 1 15,4-4-1-15,7-7-3 16,3-9-1-16,5-4 0 16,4-3 2-16,2-4-3 15,3 10 1-15,-6-1-1 16,-4 5-1-16,-9 14 3 0,-9-5 0 15,-5 13 21-15,-8-1 15 16,1 2 21-16,1 1 4 16,4 0-14-16,4-2-16 15,7-2-21-15,6-4-6 16,13-2-5-16,2-5 2 16,4-5 0-16,-2-6-2 15,-4-2 1-15,-1-3-2 16,-6-7 3-16,-10-4 0 0,5 6 16 15,3 3 19-15,-8 7 34 16,1 9 13-16,-15 0 10 16,0 10-8-16,-8 6 3 15,8 12 5-15,-3 6 8 16,-4-3-3-16,4-3-23 16,4-1-19-16,1-8-27 15,8 0-11-15,6 2-11 16,-9-6-1-16,13 1-2 15,-6-7-50-15,3-8-308 16,18-2-201-16,4-3 311 16</inkml:trace>
  <inkml:trace contextRef="#ctx0" brushRef="#br0" timeOffset="132435.63">9863 16336 76 0,'0'0'69'0,"9"2"11"15,19 5 4-15,47 46-6 16,-27-22-16-16,0 2-14 16,-4-4-20-16,-5-3-11 15,-1-6-11-15,0-4-3 16,3-2-1-16,8-3 1 15,1 8-3-15,1-6 3 16,4 8 0-16,-7 4 2 16,-8-8 6-16,-6 10 2 0,-7-3 4 15,4 0 1-15,5 1-7 16,2-1-2-16,0-1-6 16,0 2 1-16,0 8 2 15,2 3 14-15,10 6 15 16,-2-1-1-16,-5-8 0 15,-8-2-15-15,-1-6-12 16,2-3-3-16,0 0-2 16,5 0 1-16,-3-1-3 15,1 6 1-15,5 7 2 16,2 2 2-16,4 7 1 16,-2-2 0-16,-2 2 14 15,-5 5 1-15,-3-5 1 16,0-5-1-16,3-6-14 15,2-7-3-15,1-2-3 16,6-3 0-16,1 4 0 16,4 0-1-16,-1 0 2 0,-5 7-1 15,-2-2 0-15,1 4 1 16,2 5-3-16,3 0 2 16,7 0-1-16,1 1 0 0,0-10 1 15,-1-1 0-15,1-7 0 16,-7 3-1-16,3-5 0 15,-1-2 0-15,-2-4 0 16,9-8 1-16,2-2 2 16,1 1-3-16,-4 0 1 15,-3 0 0-15,-5 5-1 16,3 0 0-16,4-1 0 16,4-1 1-16,-3-4 0 15,-1-3-1-15,-8-3 1 16,-8-4 0-16,-3-2-1 15,-1 1 0-15,-3-1 0 16,4 3 3-16,-1 1-3 16,0 2 1-16,1 1 0 15,3-2 0-15,-4-3 0 16,-1 3-1-16,-12 3 1 0,-5 1 0 16,-1 9 0-16,-6-7 0 15,7 1 0-15,-4-2 2 16,-5-1 1-16,0 0 3 15,-7 0 0-15,0-9-1 16,-3 7-1-16,0-9-1 16,-3 11 3-16,-1 8 10 0,-3-4 17 15,-1 10 2-15,-4-5 3 16,-1-3-11-16,1 0-11 16,-4-1-4-16,1-1-5 15,-1 0-2-15,-5 0-1 16,4 2 0-16,-3 4-1 15,2 3 1-15,5 13 0 16,-2 0 0-16,8 7-1 16,-6-1 0-16,1-4-1 15,-4-1 0-15,2-9-3 16,2-2 1-16,0-8-1 16,8-4 0-16,-1-4-1 15,1 0-1-15,-1-1-61 16,0-1-35-16,0 1-99 15,-5-5-62-15,-2-8 168 0</inkml:trace>
  <inkml:trace contextRef="#ctx0" brushRef="#br0" timeOffset="132810.73">13674 17659 117 0,'4'-3'83'0,"10"11"22"16,6 4-8-16,9 9 1 15,3 6 1-15,9 6-16 16,0-1-13-16,-7-1-21 0,1 0-14 16,-4-6-20-16,-7-2-5 15,6-2-9-15,-6 0 2 16,-1-5-12-16,4 4-35 15,-1 0 32-15</inkml:trace>
  <inkml:trace contextRef="#ctx0" brushRef="#br0" timeOffset="153924.73">14521 17772 267 0,'-45'8'177'16,"46"-11"-16"-16,3-7-46 0,2-6-19 15,-2-15-35-15,3-8-12 16,5-10-20-16,-1 2-7 16,7-5-13-16,-2-1-2 15,4-4-3-15,-2-2-1 16,2 3 6-16,1 10 11 16,-6 17 14-16,-1 10 9 15,-4 24 15-15,0 6 1 16,3 17 7-16,0 8 5 0,3 16 3 15,0 3-1-15,-1 3-1 16,-3 3-4-16,5-3-10 16,-3 5-6-16,-1 3-18 15,-4 1-7-15,-6-5-15 16,5-8-5-16,-5-11-3 16,5-9-9-16,-5-7-68 15,-4-9-68-15,-2-1-131 16,-10-4-89-16,-3-12 225 15</inkml:trace>
  <inkml:trace contextRef="#ctx0" brushRef="#br0" timeOffset="154118.94">14554 18026 257 0,'2'11'188'0,"5"-2"10"15,2 6-35-15,8-9-13 16,4-5-24-16,1-3-10 15,9-10-30-15,4 7-13 16,9-10-28-16,5 1-16 16,-2-6-20-16,-4-8-3 15,-7 5-98-15,-8-1-79 0,6-3 108 16</inkml:trace>
  <inkml:trace contextRef="#ctx0" brushRef="#br0" timeOffset="154774.37">15272 17455 238 0,'-10'-36'176'0,"-2"-6"4"16,-14-6-64-16,4-2-29 16,-3-1-49-16,3 4-18 15,8 17-16-15,0 6-2 16,5 16-1-16,1 1-8 0,3 4-63 16,3 3-60-16,4 2 79 15</inkml:trace>
  <inkml:trace contextRef="#ctx0" brushRef="#br0" timeOffset="155215.41">15397 17270 295 0,'0'0'191'0,"0"5"-18"15,-2 21-49-15,-17 33-18 16,9-23-30-16,4 1-13 16,-1-3-18-16,12-5-11 15,9-5-21-15,-2-9-5 16,5-7-6-16,-4-3-1 15,0-6 0-15,6-1 0 16,3 1 2-16,4 1 8 0,-3-1 46 16,0 7 25-16,-7 3 42 15,-3 0 9-15,-5 5-13 16,-3 5-9-16,-8 8-21 16,-8 9-12-16,-10 12-25 15,-7 1-16-15,3-3-23 16,-1-4-4-16,6-16-43 15,5-10-42-15,-7-17-111 16,11-9-67-16,0-13-125 16,-3-5 220-16</inkml:trace>
  <inkml:trace contextRef="#ctx0" brushRef="#br0" timeOffset="156382.74">16709 17250 252 0,'-26'4'164'0,"-7"13"-15"16,4 12-21-16,-3 19-45 15,0 9-10-15,8 6-10 16,2 7-4-16,8 0-13 16,12 0-7-16,17-2-17 0,8-9-5 15,14-20-10-15,6-14-3 16,10-25-1-16,3-13 2 16,1-28-1-16,-4-10 2 15,-18-13 23-15,-9 2 17 16,-15 9 24-16,-10 5 8 15,-7 7-8-15,-11-1-15 16,-4-7-20-16,-5 2-9 16,-10 3-17-16,1 5-5 0,-5 18-51 15,3 11-51-15,16 17-100 16,7 10-80-16,17 6 174 16</inkml:trace>
  <inkml:trace contextRef="#ctx0" brushRef="#br0" timeOffset="156750.64">17401 17180 203 0,'-30'22'166'16,"-1"19"51"-16,-4 7-26 16,4 4-45-16,-4 1-19 15,10-18-45-15,9-6-23 16,13-16-29-16,12-10-5 16,13-2-3-16,8-3 3 15,1 2 11-15,-2 6 8 0,-3 9 8 16,-8 5 1-16,-6 8-8 15,-1-6-7-15,-8 6-17 16,0-2-5-16,-6 3-9 16,0-1-1-16,-6-7-74 15,-5-8-62-15,-8-10-136 16,2-10 147-16</inkml:trace>
  <inkml:trace contextRef="#ctx0" brushRef="#br0" timeOffset="156914.44">17076 17189 251 0,'-9'-47'189'0,"-3"-2"26"15,-3 2-28-15,-4 9-69 16,0 3-30-16,3 15-49 0,4 10-19 16,8 12-54-16,2 3-46 15,5 6-172-15,4-1 159 16</inkml:trace>
  <inkml:trace contextRef="#ctx0" brushRef="#br0" timeOffset="157748.56">17883 17539 175 0,'-22'7'158'0,"9"-1"43"0,-8-2-15 15,11-2-46-15,5-1-22 16,5-8-46-16,10 4-13 15,5-6-18-15,10-8-3 16,13-6 8-16,4-9 0 16,13 0 0-16,2 3-4 15,9 6-15-15,-10 3-6 16,4 8-14-16,-8 8-4 0,-18 7 0 16,7 7 0-16,-19 8 1 15,-2 0 6-15,-6 13 24 16,-6-2 9-16,-6 10 17 15,-2-1 0-15,-10-1-22 16,-2 6-8-16,-5 5-18 16,-2 4-5-16,5-1-49 15,-3-4-74-15,6-21-181 16,3-8 181-16</inkml:trace>
  <inkml:trace contextRef="#ctx0" brushRef="#br0" timeOffset="157948.31">18224 17159 392 0,'12'0'226'0,"-1"9"-31"0,-2 4-31 16,5 15-57-16,-3 0-27 15,7 8-43-15,6 6-15 16,-2-4-16-16,4-2-27 0,-3-6-98 15,-1-7-81-15,2-11 117 16</inkml:trace>
  <inkml:trace contextRef="#ctx0" brushRef="#br0" timeOffset="160090.96">19096 17354 198 0,'-12'0'170'0,"2"5"6"16,9 22-30-16,1 11-22 15,13 15-37-15,3 8-10 16,6 14-20-16,3 2-6 15,-4 7-21-15,0-5-5 16,-6-19-7-16,-4-9-1 16,-3-14-1-16,-1-9 2 0,-4-9-2 15,2-8-2-15,-5-19-4 16,-2-6-3-16,-1-16-4 16,-3-15 1-16,1-21-3 15,-1-19-1-15,6-17 0 16,3 0 0-16,14 8 0 15,2 13-1-15,6 19 1 16,1 11-1-16,-5 28-1 16,0 8 2-16,-9 20-1 15,0 7 0-15,-7 15 1 16,2 9-1-16,-12 7 2 16,-2 7 4-16,-12-1 4 15,-4-4 4-15,1 4-1 16,-3-7-1-16,7-7-4 15,1-3-5-15,-3-29-45 0,1-6-38 16,-5-20-85-16,2-10-59 16,8-2 144-16</inkml:trace>
  <inkml:trace contextRef="#ctx0" brushRef="#br0" timeOffset="160508.07">19478 17038 210 0,'0'35'152'0,"5"11"11"16,0 4-20-16,1 14-33 16,1 4-15-16,-2 0-13 15,3-4-1-15,1-7 0 16,-1-8 0-16,0-14-14 15,-1-4-7-15,-4-10-24 16,5-8-13-16,0-11-13 16,-1-7-2-16,9-17-3 15,-2-11-1-15,5-19-2 16,2-8-2-16,0-1 0 0,0 6 1 16,-2 22 0-16,-1 13 0 15,-8 18-1-15,-4 8 0 16,-2 14 2-16,-4 5 2 15,3 5 0-15,-1 4 1 16,-2 3 3-16,-1-8-1 16,1-6 0-16,-8 1-1 15,7-8-21-15,-1-4-43 0,0-2-91 16,9-5-51-16,-4-6 113 16</inkml:trace>
  <inkml:trace contextRef="#ctx0" brushRef="#br0" timeOffset="160940.27">19855 17372 251 0,'2'23'198'16,"-1"4"6"-16,-1 4-38 15,0-1-24-15,1 3-48 16,-1-10-19-16,4-5-37 15,3-6-17-15,1-6-14 16,5 2-3-16,-3-8-2 16,0-5 1-16,-1-9-2 0,-2-4-1 15,1-5 1-15,-2 1 1 16,-1-8-1-16,0 4 2 16,3 9-1-16,2 4 3 15,1 10 16-15,0 4 18 16,-2 7 32-16,-1 6 16 0,-5 9 6 15,2 5-5-15,-2 7-14 16,-3 0-9-16,-1 12-11 16,-6 2 0-16,-3 4-7 15,0-2-5-15,-5-8-9 16,2-3-8-16,-3-12-15 16,5-2-2-16,-4-14-5 15,-2-8-23-15,0-12-97 16,3-9-73-16,10-6-137 15,6-3-79-15,14 2 260 16</inkml:trace>
  <inkml:trace contextRef="#ctx0" brushRef="#br0" timeOffset="161279.7">20409 17201 201 0,'-5'6'219'0,"-9"7"31"15,-14 16-12-15,-1 8-29 16,-11 14-50-16,0 2-15 16,13-7-36-16,-3-2-23 15,11-19-41-15,8-11-15 0,4-9-20 16,6-6-4-16,9-7-3 16,1 5-2-16,5-3 2 15,7 4 0-15,-2 3-2 16,6 6 1-16,-11 2 16 15,-4 5 12-15,-9 2 22 16,-4 0 6-16,-4 7-14 16,-4-4-11-16,-2 4-21 15,-2-1-5-15,-4-1-2 16,2-7-20-16,5-2-112 16,-6-4-89-16,-2-4-194 15,12 3 235-15</inkml:trace>
  <inkml:trace contextRef="#ctx0" brushRef="#br0" timeOffset="161463.61">20461 17457 239 0,'13'18'177'16,"-6"10"28"-16,-6 2-14 15,-2 1-46-15,-4-1-38 16,1-7-66-16,3-1-16 15,-1-2-19-15,-1-3-38 16,0-8-126-16,1-1 108 0</inkml:trace>
  <inkml:trace contextRef="#ctx0" brushRef="#br0" timeOffset="161597.77">20495 17365 286 0,'0'-37'190'0,"-10"9"28"16,3 2-47-16,-6 9-62 15,6 3-27-15,4 3-61 16,2 0-15-16,10 9-85 16,1-1-70-16,9 8 93 15</inkml:trace>
  <inkml:trace contextRef="#ctx0" brushRef="#br0" timeOffset="161754.67">20702 17371 371 0,'-2'30'224'15,"-3"4"-39"-15,-5 2-20 16,-1-9-65-16,-1-4-31 16,6-9-39-16,0-6-10 15,10-3-20-15,-1-2-43 16,9-4-121-16,-2-1 108 0</inkml:trace>
  <inkml:trace contextRef="#ctx0" brushRef="#br0" timeOffset="162056.81">20916 17420 342 0,'-16'21'185'0,"-7"4"8"16,2-3-45-16,-1 6-12 15,2 0-3-15,5-2-28 16,3 0-8-16,6-12-22 15,4-1-12-15,7-13-40 16,4-2-9-16,4-1-8 16,-1-1-1-16,-1 4 1 15,-1-2 3-15,-3 0 16 0,-1 0 5 16,-1 1 7-16,-4-4-2 16,0-1-17-16,0-3-6 15,-2-8-7-15,1 2-33 16,0-4-155-16,0-3-93 15,5 0 155-15</inkml:trace>
  <inkml:trace contextRef="#ctx0" brushRef="#br0" timeOffset="162266.51">21028 17094 436 0,'-6'6'238'0,"-1"14"-9"15,2 1-36-15,6 6-22 16,4 4-19-16,5 3-66 16,2 2-25-16,0 7-35 15,-3 0-12-15,-1 6-10 16,-5-2-21-16,2-4-136 16,-3 2-91-16,-8 0 142 15</inkml:trace>
  <inkml:trace contextRef="#ctx0" brushRef="#br0" timeOffset="162980.64">21782 17267 342 0,'-30'19'182'15,"-4"21"-48"-15,-7 6-24 0,4 10-30 16,4 2-1-16,8-8-4 16,6 0-4-16,14-12-25 15,-2-11-12-15,23-12-22 16,1-13-7-16,17-9-2 15,2-11-1-15,-5-9 0 16,3-7 0-16,-14-10 0 16,3 0 11-16,-4 4 41 15,-1 4 14-15,-6 13 23 16,-5 7-1-16,-2 16-28 16,-5 8-14-16,0 26-16 15,0 13-7-15,-5 14-12 16,4 12-3-16,-2 0-7 0,1-2-2 15,4-11 0-15,3-10 0 16,3-24-69-16,1-9-54 16,0-19-107-16,-2-8-80 15,6-15 198-15</inkml:trace>
  <inkml:trace contextRef="#ctx0" brushRef="#br0" timeOffset="163338.37">22095 17412 365 0,'0'31'213'0,"-1"15"7"15,-4 2-17-15,0 4 11 16,9-1-4-16,-8-2-20 16,-1 1-10-16,6-8-38 15,-1-7-20-15,12-18-36 16,1-10-16-16,2-15-24 15,4-13-8-15,1-19-22 16,9-10-7-16,-4-5-6 16,5 6 0-16,-8 10-1 15,-2 9 1-15,-6 10-3 16,-5 6 2-16,-4 6-1 0,-3 10-1 16,-4 9 2-16,-2-3 2 15,-4 11-3-15,-1 2 2 16,1 8-2-16,-2 8-18 15,2 0-107-15,5-8-77 16,7-11-184-16,7-11-101 16,9-10 311-16</inkml:trace>
  <inkml:trace contextRef="#ctx0" brushRef="#br0" timeOffset="163665.73">22628 17342 242 0,'-1'-3'220'15,"-6"7"12"-15,-4 19 13 16,-6 10-9-16,3 12-46 16,-9 3-20-16,-11 2-40 15,2-5-19-15,-3-8-43 16,10-6-17-16,17-15-27 16,11-9-11-16,17-12-8 15,9-10-1-15,8-10-3 16,-3-2 2-16,-10-1 0 15,-5-2 0-15,-6 8 1 16,-4 7-1-16,2 7 23 0,-8 8 10 16,-2 2 17-16,-3 4 4 15,2-6-23-15,-1 0-11 16,-3 21-18-16,-1 28-2 16,-2-27-77-16,3-6-68 15,7-3-196-15,4-8-169 16,13-1 320-16</inkml:trace>
  <inkml:trace contextRef="#ctx0" brushRef="#br0" timeOffset="163979.34">22810 17428 303 0,'2'4'217'16,"0"8"-1"-16,-2 11-11 15,-3 7 8-15,-3 2-56 16,-2 0-36-16,0-3-57 15,3-5-24-15,2-9-26 16,3-2-5-16,5-16-8 16,4-7 0-16,6-6 0 15,-1-6-1-15,4 5 2 16,-3-1 0-16,4 2-1 16,-3 8 1-16,-2 0-1 0,1 6 1 15,-9 4 28-15,4 0 12 16,-6 7 6-16,2 1 2 15,-6 4-28-15,0 0-14 16,-1-4-43-16,-5-7-76 16,4-6-166-16,2 1-167 15,0 1 267-15</inkml:trace>
  <inkml:trace contextRef="#ctx0" brushRef="#br0" timeOffset="164411.25">23078 17164 126 0,'-1'16'103'0,"0"8"55"16,0 4-28-16,1 5-25 15,-3-5-24-15,6 7-59 16,-1-1-15-16,-2 5-17 16,-7 1-16-16,-2 2-46 15,3 6-21-15,-4-2 1 16,8 3 14-16,-5-11 51 15,-4-7 27-15,4-17 29 16,1-13 8-16,2-14 5 0,4-10-6 16,10-10-11-16,-2-2 0 15,7 3-4-15,-5-2 0 16,-5 0-7-16,6-2-8 16,1-4-5-16,5 0 0 15,7 2-1-15,0 1 0 16,0 11 0-16,0 5 0 0,-7 15 13 15,-3 9 28-15,-7 16 57 16,-2 5 20-16,-5 7 7 16,-1-1-19-16,0-6-52 15,2-5-20-15,4-4-20 16,3-6-8-16,1-4-20 16,-1-5-39-16,4 0-91 15,-1-3-60-15,4 1 117 16</inkml:trace>
  <inkml:trace contextRef="#ctx0" brushRef="#br0" timeOffset="164695.07">23468 17292 311 0,'15'-13'173'0,"-11"4"-33"16,5 4-35-16,-2 6-49 15,-3 0-8-15,-4 7-19 0,3 6-2 16,-7 3 24-16,4 7 13 15,-3 11 38-15,-8 2 19 16,3 9 11-16,-5-1 2 16,-1-9-16-16,6-3-15 15,3-14-31-15,5-8-17 16,5-6-25-16,-1-7-7 0,9-7-10 16,-1-2-3-16,2-7-7 15,6-1-1-15,-4 0-2 16,-4-3-31-16,7-1-158 15,3 2-86-15,0-4 154 16</inkml:trace>
  <inkml:trace contextRef="#ctx0" brushRef="#br0" timeOffset="164867.79">23799 17225 465 0,'20'-11'259'0,"-3"8"-37"15,0 5-3-15,-6 13-19 16,-4 2-16-16,-7 4-52 15,-1 2-41-15,-3-8-57 16,0 1-19-16,0 1-13 16,-5 0-11-16,-10 7-98 0,0 5-79 15,-5 4-199-15,-4 0 222 16</inkml:trace>
  <inkml:trace contextRef="#ctx0" brushRef="#br0" timeOffset="165567.63">19623 18292 139 0,'0'-19'61'0,"-2"8"47"16,-9 5 13-16,-8 14 24 0,-1 8 8 16,-4 22-32-16,0 10-4 15,-1 15-7-15,2 3-8 16,7-12-34-16,10-11-19 15,10-28-26-15,10-2-10 16,15-6-11-16,4-7 0 16,10 9 1-16,-3-11 0 15,-7-10 0-15,-9-2 2 0,-24-2 22 16,3-8 12-16,-22-5 1 16,2 1 0-16,-12-19-25 15,-9 7-10-15,9 8-2 16,-4 4-28-16,14 19-111 15,7 9-70-15,12 5 112 16</inkml:trace>
  <inkml:trace contextRef="#ctx0" brushRef="#br0" timeOffset="165999.2">19868 18190 212 0,'4'36'173'0,"0"9"16"16,3 9-52-16,-1 7-11 15,-2-23-19 1,-2-18-5-16,0-1-11 0,5 52-5 15,0-17-16-15,-1-13-9 0,-2-37-15 16,2-4-7-16,-4-4-15 16,2-3-8-16,4-14-11 15,5-2-2-15,10-20-1 16,0-11-1-16,7 4 1 16,-6 0-1-16,0 17 2 15,-2 14-2-15,-6 16 14 16,-6 9 23-16,-6 18 26 15,-3 10 9-15,-2 7-13 16,1 3-24-16,-6-4-27 16,6 0-7-16,-6-11-58 15,-3-5-76-15,16-8-154 16,-7-7-116-16,7-9 239 0</inkml:trace>
  <inkml:trace contextRef="#ctx0" brushRef="#br0" timeOffset="166372.12">20617 17821 396 0,'-14'27'176'0,"-3"11"-23"15,-1 12-12-15,-7 10 31 16,2 7 4-16,-13 17-36 15,-2 9-19-15,-5 22-48 16,3-6-25-16,2-23-33 0,3-21-10 16,13-35-48-16,5-9-56 15,14-10-132-15,3 2-130 16,19-7 220-16</inkml:trace>
  <inkml:trace contextRef="#ctx0" brushRef="#br0" timeOffset="166815.21">20906 18338 244 0,'-6'-4'105'0,"-6"4"-17"15,-1 6 1-15,-4 7 28 16,-5 4-2-16,-4 17-14 16,-3 9 1-16,-2 7 4 15,2 1-2-15,4-16-5 16,8-5-5-16,8-9-29 0,10-1-15 15,13-6-30-15,4-3-10 16,11-8-6-16,4-9-2 16,2-4-1-16,4-7 1 15,-6-16 2-15,-5 15-2 16,-14-5 3-16,-8 2-2 16,-16 9-1-16,-6-8 1 0,-4 4-1 15,-2-4-1-15,3 5-77 16,3 0-69-16,7 6-167 15,5 2 182-15</inkml:trace>
  <inkml:trace contextRef="#ctx0" brushRef="#br0" timeOffset="167145.47">21297 17899 229 0,'-18'-1'181'16,"-3"19"42"-16,-4 5-2 15,1 11-23-15,-2 3-8 16,8 1-18-16,4 4-15 15,0 13-42-15,5 4-13 16,-6 16-33-16,-1 12-12 16,7-2-26-16,-3-6-14 0,4-12-10 15,8-19-6-15,8-18-31 16,5-3-47-16,13-13-141 16,-3-1-87-16,0-9 177 15</inkml:trace>
  <inkml:trace contextRef="#ctx0" brushRef="#br0" timeOffset="167439.37">21402 17862 598 0,'-16'2'256'0,"3"13"-110"0,0 8 20 15,-1 17 17-15,4 15-15 16,-4 11-28-16,3 11-18 16,0 12-23-16,2-1-10 15,2 10-28-15,3-13-12 16,0-25-25-16,3-8-11 16,0-25-9-16,1 2-4 15,0 3-25-15,1-7-39 0,-1-8-109 16,-5-7-78-16,-2-12-128 15,-4-5 223-15</inkml:trace>
  <inkml:trace contextRef="#ctx0" brushRef="#br0" timeOffset="167640.59">20963 18578 333 0,'0'-3'198'0,"6"-5"28"16,-1 5-28-16,13-12-9 15,3-13-12-15,8-1-47 16,6-10-17-16,1 5-48 16,2 4-16-16,6-5-28 15,7 2-12-15,7 0-7 0,0 1-7 16,-9 6-147-16,-7 4-97 16,-12 19 146-16</inkml:trace>
  <inkml:trace contextRef="#ctx0" brushRef="#br0" timeOffset="190254.81">10057 14137 167 0,'23'-5'108'0,"7"5"5"16,-12-10-14-16,5 0-28 16,2 3-13-16,-2-7-31 15,3 2-12-15,-4 2-14 16,-7-3-52-16,-2 10 38 16</inkml:trace>
  <inkml:trace contextRef="#ctx0" brushRef="#br0" timeOffset="-158353.16">3700 6229 71 0,'11'12'39'16,"6"24"10"-16,9 21 0 0,4 23-3 15,3 10-11-15,3 4-20 16,-4-10-6-16,2-26-6 16,-7-26 0-16,9-44-1 15,8-30-2-15,10-57 3 16,15-21-2-16,14-37 0 16,7 0 1-16,3 24-2 15,-6 25 0-15,-12 74-1 16,-10 39 0-16,-9 70 2 15,-3 37 2-15,-14 32 9 16,-5 7 5-16,-13-10 7 16,-5-28 0-16,3-49-9 15,1-36-6-15,14-62-7 16,5-33-1-16,4-47 1 0,5-10-1 16,13 12-1-16,1 24 0 15,7 65 0-15,-8 31 0 16,-17 65 27-16,-9 24 6 15,-19 29 5-15,0 8 0 16,-7-28-24-16,9-21-7 16,4-66-6-16,5-42 0 0,10-72 0 15,2-38 0-15,10-31 2 16,3 2-2-16,5 38 0 16,-3 37-1-16,-15 72 1 15,-9 33 8-15,-14 55 24 16,1 24 8-16,-11 15 7 15,5 0-6-15,0-32-23 16,1-29-8-16,17-71-3 16,1-43-3-16,13-61 0 15,6-28-1-15,14-11-3 16,7 15 0-16,-3 44-1 16,-5 40-1-16,-16 71 1 15,-11 34-1-15,-12 56 1 16,-6 19 2-16,-11 8 7 15,-1-2 8-15,2-42 6 16,2-25 3-16,9-59-5 16,3-43-5-16,11-65-7 0,5-26-2 15,12-15-2-15,3 10-4 16,-8 52-18-16,-6 32-5 16,-12 65-3-16,-18 35 4 15,1 51 15-15,-9 14 9 16,-12 4 9-16,8-7 1 15,3-41 1-15,4-24-4 0,23-58-5 16,5-31-2-16,8-42 0 16,7-15-1-16,5 4-2 15,5 18 0-15,3 47-5 16,1 32 0-16,-6 61 0 16,-8 21 0-16,-15 29 5 15,0 12 0-15,-8-15 1 16,4-15 0-16,9-38-1 15,-2-38 0-15,13-59 0 16,-1-32 1-16,13-34 2 16,-4-12-1-16,-1 20-2 15,5 23-2-15,-9 52-17 16,2 37 0-16,-4 61 0 16,-3 23 5-16,-5 27 18 15,-6 1 8-15,-2-20 15 0,3-20 6 16,-4-47-1-16,8-27-4 15,3-46-15-15,-3-23-4 16,14-21-5-16,-5-1-1 16,3 37-8-16,1 21-2 15,1 58 1-15,-1 32-1 16,-13 35 10-16,-10 11 10 0,-8-3 41 16,-5-17 18-16,4-45 7 15,5-25-5-15,5-48-40 16,8-21-14-16,16-26-14 15,8 3-2-15,11 18-3 16,4 22-3-16,-4 49-6 16,-9 25-2-16,-20 27-3 15,-8 10-12-15,-13 0-29 16,2-12-22-16,-1-25-54 16,1-23-39-16,-1-34 106 15</inkml:trace>
  <inkml:trace contextRef="#ctx0" brushRef="#br0" timeOffset="-157211.52">3375 5225 31 0,'-6'-19'60'15,"3"-8"34"-15,12-8 32 16,-5-10 12-16,3-12-26 15,3-10-25-15,-11-16-33 16,5-7-13-16,0-10-18 16,-3-4-8-16,-1 2 5 15,0 6 6-15,-2 21 19 16,10 18 8-16,1 22 6 16,-3 9-4-16,3 22-13 15,-6 7-7-15,4 30-9 16,6 15-2-16,1 36 3 15,3 12 0-15,3 18 10 0,-6-2 4 16,4-32 6-16,0-13-3 16,2-38-16-16,6-19-7 15,-4-19-12-15,-4-18-1 16,-1-32-2-16,-3-13-2 16,-7-40-1-16,0 4-2 15,-9-5 2-15,-5 8 0 16,5 24-1-16,2 8 1 0,3 31-3 15,8 21 3-15,4 31 16 16,-1 16 12-16,2 23 19 16,1 9-2-16,-2 12-3 15,4 3-15-15,-1 7-11 16,4 2-7-16,3-5-26 16,1 1-57-16,10-17-185 15,-6-6-154-15,11-9 239 16</inkml:trace>
  <inkml:trace contextRef="#ctx0" brushRef="#br0" timeOffset="-156884.39">4247 4871 263 0,'15'-35'140'15,"-2"-9"-17"-15,-1-6-38 16,6 2 14-16,-5-8-11 15,-1-6-6-15,-1 1 7 16,-3 7 16-16,0 5 7 16,-6 14 13-16,3 8 2 0,-11 12 0 15,-3 8-2-15,-1 21-4 16,-9 4-7-16,-4 23-10 16,-3 9-2-16,2 10-7 15,1 8-10-15,13-1-22 16,9-5-21-16,9-15-25 15,10-4-8-15,10-9-7 16,5-9 0-16,2-9-71 16,0-12-60-16,1-19-149 15,-8-16-78-15,11-15 218 16</inkml:trace>
  <inkml:trace contextRef="#ctx0" brushRef="#br0" timeOffset="-156680.01">4590 4061 520 0,'-13'28'278'15,"2"15"-1"-15,3 10-96 16,6 3-34-16,2 1-24 16,10-5-77-16,6-1-17 15,5 3-24-15,2 3-2 16,2 6-62-16,-2-4-59 15,3-7-153-15,3 0 157 0</inkml:trace>
  <inkml:trace contextRef="#ctx0" brushRef="#br0" timeOffset="-156155.19">4542 4659 244 0,'0'-27'133'0,"10"2"-44"16,1-5-9-16,5-4-40 16,4-2-18-16,9-7-17 15,5 3-3-15,13 4-2 16,-4-7 1-16,1 9 0 16,-4 0 0-16,-10 4 1 0,6 9 1 15,-4-5 6-15,-2 1 4 16,-1 3 3-16,-7-1 7 15,-9 11 22-15,-1 7 16 16,-12 9 53-16,-6 8 16 16,-6 20 20-16,-6 6 5 15,-9 21-8-15,-1 10-10 0,-2 19-13 16,1 0-15-16,5 1-21 16,12-7-19-16,8-26-29 15,3-11-16-15,7-31-16 16,4-5-4-16,-2-25 0 15,12-10 3-15,2-21-5 16,-1-14 4-16,3-11-6 16,-3-3 2-16,-4 10 0 15,-4 7-2-15,-3 15 16 16,0 10 18-16,-2 13 41 16,-2 8 9-16,0 14 3 15,-3 5-12-15,1 11-37 16,0 3-7-16,0 4-17 15,4 3-7-15,-3 5-9 16,1 2-42-16,0 9-154 0,-2-2-110 16,7 0 174-16</inkml:trace>
  <inkml:trace contextRef="#ctx0" brushRef="#br0" timeOffset="-155959.93">5342 4520 639 0,'14'-16'368'15,"-9"-11"-81"-15,14-6-140 16,5 3-26-16,3 2-85 16,4 1-21-16,-7 2-59 15,1 3-82-15,-2-1 83 16</inkml:trace>
  <inkml:trace contextRef="#ctx0" brushRef="#br0" timeOffset="-155261.02">5900 4666 263 0,'-14'-10'139'16,"6"-7"-11"-16,4-3-16 15,2-14 25-15,2-9-16 16,3-17-22-16,-2-9-9 15,10-13-20-15,3-6-6 16,5-8-7-16,0-1 5 16,-3 19 24-16,-3 11 8 0,-5 38 16 15,3 14-2-15,-2 20 3 16,0 15-4-16,-1 20-7 16,3 19-10-16,0 20-32 15,3 7-14-15,10-1-24 16,4-8-6-16,9-10-7 15,-1-6-3-15,2-7-45 16,-5-5-62-16,-6-17-153 16,-1-9-68-16,-22-17-80 15,-3-6 3-15,-15-5 273 16</inkml:trace>
  <inkml:trace contextRef="#ctx0" brushRef="#br0" timeOffset="-155141.18">6034 4508 356 0,'-33'-20'227'0,"18"7"-13"0,5-3-59 15,14-2-79-15,3 0-29 16,10-9-37-16,1-2-4 16,10 5-88-16,7 0-92 15,11 1 113-15</inkml:trace>
  <inkml:trace contextRef="#ctx0" brushRef="#br0" timeOffset="-154754.01">6706 4404 392 0,'33'57'209'0,"-6"6"-37"16,-6 1-12-16,-9-6 20 15,-3-6-15-15,-6-8-18 16,0-3-9-16,-6-16-37 16,1 0-16-16,-6-17-28 15,1-7-14-15,-5-13-23 16,-8-16-8-16,-4-21-5 15,-8-21-5-15,5-21-2 16,8-3 2-16,15 4-4 16,12 10 3-16,15 20-2 15,3 4 0-15,5 15 0 0,-4 8-2 16,-7 17 1-16,-3 6 0 16,-2 14 3-16,0 8-2 15,-3 11 25-15,-1 9 19 16,-11 11 32-16,-7-3 16 15,-11 3-13-15,1-3-17 16,-8-7-33-16,-2-2-13 16,-8-12-54-16,-9-9-62 0,-4-12-210 15,3-4-119-15,20-12 252 16</inkml:trace>
  <inkml:trace contextRef="#ctx0" brushRef="#br0" timeOffset="-154371.1">7028 4406 534 0,'26'60'251'0,"-2"7"-77"16,-3 0-9-16,-7-2 15 16,-6-6-7-16,-8-17-29 15,1-3-31-15,-2-21-46 16,-1-5-24-16,-4-13-28 15,-7-14-3-15,-4-21-9 0,-3-15 1 16,0-31-5-16,0-8 1 16,9 2-2-16,5 3-1 15,9 20-1-15,10 9-2 16,8 10 1-16,7 4 1 16,12 9 4-16,1 4 0 15,-1 9 1-15,-7 4-1 0,-15 17 11 16,-5 6 15-16,-15 22 32 15,-1 13 5-15,-15 8-5 16,-4 5-17-16,-11-1-28 16,-4-5-4-16,3-11-86 15,1-5-74-15,9-24-207 16,3-10 209-16</inkml:trace>
  <inkml:trace contextRef="#ctx0" brushRef="#br0" timeOffset="-154113.32">7204 3584 410 0,'18'-2'234'16,"-3"16"17"-16,1 8-66 15,-4 18 9-15,7 11-6 16,-4 4-37-16,0 0-27 15,1-1-47-15,1 4-17 16,-8 10-24-16,-1 3-11 16,-5 4-18-16,-3-8-1 15,0-17-51-15,3-2-45 0,1-22-171 16,2-4-108-16,7-21 225 16</inkml:trace>
  <inkml:trace contextRef="#ctx0" brushRef="#br0" timeOffset="-153934.01">7639 4279 852 0,'10'39'399'16,"-5"-9"-201"-16,2 3-71 15,-7-8-28-15,-3-12-81 16,7 4-68-16,-11-17-189 15,7 1-188-15,-12-1 254 0</inkml:trace>
  <inkml:trace contextRef="#ctx0" brushRef="#br0" timeOffset="-153814.62">7667 4042 498 0,'-6'-33'210'16,"-11"1"-113"-16,8 7-116 15,6 8 10-15</inkml:trace>
  <inkml:trace contextRef="#ctx0" brushRef="#br0" timeOffset="-153532.09">8143 4042 562 0,'-22'17'311'0,"-13"7"-13"16,3 8-63-16,-3 11 18 15,2 5-7-15,10 3-30 16,4-1-28-16,11-4-61 0,4-9-40 16,6-1-49-16,4-11-13 15,5-6-19-15,1-4 0 16,4-12-41-16,4 1-56 15,1-12-152-15,3-1-84 16,2-14-117-16,4-1-46 16,-1-15 325-16</inkml:trace>
  <inkml:trace contextRef="#ctx0" brushRef="#br0" timeOffset="-153264.75">8292 4049 366 0,'0'-6'266'0,"-7"18"58"16,-6 7-34-16,0 20-13 15,-4 9-30-15,3 8-56 16,2 3-26-16,5-9-55 16,7-9-33-16,3-19-41 15,9-10-14-15,-2-17-18 16,4-2 1-16,4-12-3 16,-2-3 0-16,4-1 0 15,-1-4-2-15,-1 8 0 16,-2-1 0-16,-4 14 0 15,-5 4 0-15,-1 12 1 0,-3 5 2 16,-3 5-13 0,-1 2-50-16,-6 4-193 0,3 4-122 15,9 12 212-15</inkml:trace>
  <inkml:trace contextRef="#ctx0" brushRef="#br0" timeOffset="-153042.02">8416 3593 703 0,'-8'44'309'16,"6"6"-111"-16,10 8-141 16,2 3 1-16,5 3-18 15,3 3-18-15,5-1-10 16,3 2-6-16,-4 0-97 15,-4-8-54-15,0-9-124 16,-4-10-72-16,-6-9 224 16</inkml:trace>
  <inkml:trace contextRef="#ctx0" brushRef="#br0" timeOffset="-152906.02">8470 4359 302 0,'-22'-23'180'15,"1"-6"-14"-15,7-10-91 0,5-5-26 16,9 6-32-16,5 3-9 15,12 11-8-15,2 2-1 16,10 5-52-16,6 0-44 16,7 2 62-16</inkml:trace>
  <inkml:trace contextRef="#ctx0" brushRef="#br0" timeOffset="-152741.57">8795 3964 331 0,'7'3'199'0,"-7"14"-6"16,1 10-9-16,-8 8-11 15,-3 2-14-15,-1-2-39 16,-1-5-26-16,10-9-48 16,-2-5-22-16,2-8-22 15,10-3-18-15,-7-7-108 16,10-1-64-16,5-5 108 16</inkml:trace>
  <inkml:trace contextRef="#ctx0" brushRef="#br0" timeOffset="-152506.28">8876 4020 614 0,'-11'18'322'15,"-2"10"-61"-15,-1 7-16 16,1 16 10-16,-1 0-18 16,4-2-43-16,5-1-38 15,5-16-66-15,3-6-30 16,5-18-31-16,-1-8-5 15,4-13-15-15,0-4 0 16,1-6-6-16,-1-6 0 0,-2-4-31 16,0-4-64-16,-3 1-176 15,-3 0-105-15,3 9 212 16</inkml:trace>
  <inkml:trace contextRef="#ctx0" brushRef="#br0" timeOffset="-152236.55">8926 4116 573 0,'10'85'389'16,"-10"-42"-10"-16,3-9-122 15,4-13-16-15,5-16-108 16,2-13-45-16,8-20-59 16,1-6-19-16,5-11-5 0,0 4-2 15,-9 0 0 1,4 10-2-16,-16 10 25 0,1 5 22 15,4 15 42-15,-6 1 7 16,3 9-15-16,0 3-24 16,-4 2-40-16,6 0-8 15,10-5-13-15,-5 0-45 16,2-2-155-16,1 1-111 16,-4 3 175-16</inkml:trace>
  <inkml:trace contextRef="#ctx0" brushRef="#br0" timeOffset="-151020.16">9088 4425 107 0,'0'0'107'0,"-4"6"41"15,5 21 0-15,-1 18-11 16,-4 9-18-16,-9 15-32 16,-2 6-19-16,-11-1-22 15,-4-2-12-15,2 1-12 16,-5-7-2-16,2-7-12 15,5-4 0-15,3-18-6 0,3-4 0 16,6-10-55-16,4 0-44 16,4-9-139-16,2-5 139 15</inkml:trace>
  <inkml:trace contextRef="#ctx0" brushRef="#br0" timeOffset="-150686.69">8802 4878 128 0,'-7'10'109'0,"-5"8"33"16,1 8-2-16,-2 3-9 16,2 5 0-16,2 7 0 15,-3-2-10-15,13 4-5 16,1 1-6-16,0-3-4 15,10-1-7-15,-5-5-13 16,-2-6-8-16,5-9-17 16,-1 0-6-16,4-16-14 15,4-4-6-15,3-6-9 16,2-6-5-16,1-3-8 16,2 2-3-16,4-6-5 0,0-4-1 15,13-2-11-15,8-7-49 16,1 2-166-16,2 0-94 15,9 8 174-15</inkml:trace>
  <inkml:trace contextRef="#ctx0" brushRef="#br0" timeOffset="-130465.6">2226 953 393 0,'-23'-3'160'0,"-47"2"-92"15,20 1-7-15,-21 21 17 16,-4 16 9-16,-7 23 11 15,0 16 2-15,13 8-11 16,3-10-13-16,24-10-25 16,10-11-10-16,27-19-21 15,16 0-6-15,25-9-12 16,14 8-2-16,19 2 0 16,11 1 0-16,-2 3 0 15,-5 2 1-15,-9 5 11 16,-13 2 13-16,-15-2 21 15,-5 0 8-15,-21-3-1 16,-10 1 0-16,-18 9-14 16,-11-1-6-16,-16 1-9 0,-2-3-11 15,-7-7-9-15,0-7-1 16,7-13-2-16,5-8-1 16,15-9-16-16,11-8-17 15,17-6-30-15,9-3-10 16,24-12 11-16,10 0 15 15,20-21 31-15,4-13 11 16,13-12 4-16,2-10 1 0,19-11-2 16,2 3 3-16,-7-5 17 15,-1 6 22-15,-35 20 26 16,-11 10 5-16,-23 22 8 16,-14 11 1-16,-12 8 20 15,-3 8 16-15,-20 18 7 16,-10 11-13-16,-19 37-30 15,-7 17-18-15,-3 19-16 16,1 7 0-16,14-17-4 16,10-6-4-16,22-20-15 15,13-8-11-15,17-15-9 16,7-10-3-16,14-19 3 16,5-8-41-16,7-22-159 15,9-5-123-15,0-28 182 16</inkml:trace>
  <inkml:trace contextRef="#ctx0" brushRef="#br0" timeOffset="-130231.31">3180 1503 786 0,'-31'38'361'0,"-14"9"-135"15,-3 10-47-15,7 8 1 16,7 3-11-16,22-3-37 15,-3-14-18-15,15-13-51 16,0-9-23-16,7-11-24 16,14 3-7-16,-4-14-6 15,12 1-11-15,0-11-115 16,5-1-81-16,6-14-217 16,-4-12 239-16</inkml:trace>
  <inkml:trace contextRef="#ctx0" brushRef="#br0" timeOffset="-129928.65">3396 1716 832 0,'-12'52'391'0,"-10"11"-164"16,-5 4-13-16,12 1-54 0,1-8-39 16,17-12-62-16,9-14-23 15,13-24-29-15,6-10-3 16,0-27 0-16,3-7 0 15,2-12 0-15,0 2-2 16,2 0 1-16,-3 6-2 16,-11 5 0-16,-2 5 1 15,-10 15 17-15,-3 3 24 0,-4 17 26 16,-2 7 9-16,-3 13-5 16,-1 7-24-16,-3-2-24 15,2-1-10-15,2 2-73 16,2-1-94-16,2-2-243 15,-1-7-181-15,2 0 345 16</inkml:trace>
  <inkml:trace contextRef="#ctx0" brushRef="#br0" timeOffset="-129601.61">3742 2111 657 0,'60'6'405'16,"-50"-6"-48"-16,-10-9-117 15,11 0-26-15,-2-8-95 0,3-6-42 16,11 0-49-16,-5-5-17 16,2-1-63-16,2 5-58 15,3 7-117-15,4 0-54 16,-1 6 6-16,3 5 50 16,-7-1 120-16,9 2 51 15,-16 2 75-15,-3 5 33 16,-3 6 69-16,-11 12 42 0,8 14 36 15,0 8 6-15,-1 13-16 16,-4 1-23-16,0 2-46 16,0-5-31-16,0-9-55 15,0-9-15-15,-3-14-27 16,0-5-72-16,-2-18-215 16,-1-6-153-16,1-18 253 15</inkml:trace>
  <inkml:trace contextRef="#ctx0" brushRef="#br0" timeOffset="-128891.13">4384 1423 255 0,'1'13'134'0,"6"22"-23"16,-4 9 18-16,3 25 9 15,0 12-3-15,-7 2-38 16,1 4-25-16,2-18-43 15,-8-12-19-15,6-14-25 16,-1-10-16-16,1-12-28 16,-6-9-9-16,2-8 15 15,-5-7 12-15,-9-3 30 16,3-4 15-16,-5-2 38 16,2-1 14-16,10-4 9 15,7 5 0-15,0-4-27 16,2 6-7-16,6 4-1 15,2 3 4-15,12 11 4 16,2-4 2-16,2-1 3 0,3 0 7 16,4-7 13-16,0-2 14 15,6-4 10-15,-4-5-7 16,-6 0-9-16,3 3-12 16,3-6-15-16,0-3-3 15,6-11-15-15,-1-4-3 16,-8 2 8-16,0 2 4 0,-13 9 17 15,3 6 14-15,-3 6 20 16,-1 5 12-16,5 6 20 16,-7 4 3-16,5 8-8 15,-7 3 0-15,0 11-12 16,-2-2-4-16,-7 9-7 16,-1 2-7-16,-9 3-7 15,-5 3-7-15,-13 4-11 16,-2 12-8-16,-6 22-20 15,6 9-9-15,-16-2-12 16,-5-6-16-16,-7-30-124 16,-5-12-66-16,11-20-400 15,12-6 374-15</inkml:trace>
  <inkml:trace contextRef="#ctx0" brushRef="#br0" timeOffset="-126861.03">6023 918 176 0,'-20'-8'149'15,"0"1"23"-15,-4 13-42 16,-2 3-5-16,-1 31-25 16,-3 19-5-16,2 35-5 15,-5 14 0-15,8 9 9 16,9 5-5-16,17-6-17 15,15-3-9-15,14-6-35 0,-3-15-11 16,6-9-11-16,3-1-5 16,0-25-4-16,4-5-2 15,-6-28-12-15,-3-18-58 16,-3-10-118-16,2-12-86 16,-6-20 153-16</inkml:trace>
  <inkml:trace contextRef="#ctx0" brushRef="#br0" timeOffset="-126622.38">6129 1422 491 0,'16'-33'224'0,"24"1"-86"16,4-4-4-16,12-1 12 15,2 5-18-15,6 1-46 16,7 5-20-16,3 7-40 16,-3 2-12-16,-2 6-10 15,-7 0-37-15,-14-2-162 0,-3-2-129 16,-10 6 191-16</inkml:trace>
  <inkml:trace contextRef="#ctx0" brushRef="#br0" timeOffset="-126370.18">6555 1168 427 0,'-17'45'234'0,"9"17"-23"15,3 3 7-15,3 3 1 16,1 8-13-16,1 11-49 15,0 3-40-15,1 3-55 16,0-17-21-16,4-21-29 16,-1-9-2-16,7-14-7 15,0-5-6-15,2-5-96 16,-1-3-110-16,-3-8 133 16</inkml:trace>
  <inkml:trace contextRef="#ctx0" brushRef="#br0" timeOffset="-125877.95">7107 1122 447 0,'-10'9'236'15,"-7"3"-87"-15,1 11 1 16,-5 3 2-16,6 5-35 16,-1 3-11-16,4 10-21 15,-1 1-9-15,-2 10-13 16,0 4-2-16,-5 14 1 15,-1 2 3-15,1 9 11 16,-3-1 4-16,5-11-7 16,-2-4 3-16,2-16-4 15,11-5-5-15,4-11-4 16,4-4-11-16,10-10-11 0,-4-4-4 16,11-12-2-16,5-5 1 15,10-11 2-15,9-8-1 16,4-12-6-16,3-3-6 15,1-3-12-15,-4 2-4 16,-4 9-7-16,-7-3-2 16,-9 7-66-16,1 1-87 15,-2-9-225-15,3 7-148 16,12-5 313-16</inkml:trace>
  <inkml:trace contextRef="#ctx0" brushRef="#br0" timeOffset="-125496.06">8012 1156 667 0,'-49'13'280'0,"-7"22"-156"16,-5 9 23-16,-1 11 0 15,13 2-15-15,17-12-39 16,10-10-24-16,26-8-41 0,2-5-11 16,17-6-11-16,7 1-3 15,4-9-1-15,9 8 1 16,3 1-1-16,-2 3-1 16,-7 8 6-16,-7-2 20 15,-15 3 73-15,-4 4 29 16,-14 4 37-16,-7 3-2 15,-12 1-46-15,-6 0-25 0,-4-8-41 16,-1-5-18-16,1-10-27 16,8-2-4-16,0-9-127 15,8-5-103-15,8 4-281 16,-8-8 292-16</inkml:trace>
  <inkml:trace contextRef="#ctx0" brushRef="#br0" timeOffset="-124997.25">8108 883 513 0,'4'2'224'0,"16"4"-93"15,-3 2 5-15,6 2 12 16,13 3-3-16,-7 1-31 16,14 9-15-16,5 15-27 15,-3 8-4-15,-8 21 0 16,-4 3 4-16,-10 9 14 16,-10 0 8-16,2 0 11 15,-6-3-8-15,-6 4-21 16,-3 2 3-16,-12-6-17 15,-3 1-3-15,-2-19-14 16,-5-2-22-16,-5-9-19 16,0-3-4-16,-2-3-65 0,5-8-85 15,7-13-224-15,4-8-154 16,10-3 318-16</inkml:trace>
  <inkml:trace contextRef="#ctx0" brushRef="#br0" timeOffset="-120118.18">1890 2049 126 0,'5'-8'71'0,"-5"-2"8"16,-1 0-3-16,-7-1-8 15,0 1-3-15,-1 1-13 16,-4 2-8-16,1 7-14 16,-2 2-5-16,-8 5-7 15,2 4-1-15,-5-1 2 16,5 10-1-16,1-7-1 15,-2 0-3-15,2 3-3 16,-1-7-3-16,0 7-3 16,3 2 0-16,2 3-3 15,3 3 0-15,0 8 0 16,-2 2-1-16,-3-1 0 16,-2 0 1-16,6-4-1 0,0-1-1 15,4-8 1-15,-4 2 0 16,-1-2 0-16,-2 0-1 15,-9 10 2-15,-5 6-2 16,-6 20 1-16,-2 11-1 16,0 12 2-16,2-3-1 0,1 3 1 15,2-4-1-15,1-9-1 16,6-1 2-16,4-13-1 16,5-4-1-16,8-1 2 15,-2-2-2-15,-6 3 0 16,-6 1 0-16,-22 3 0 15,0 6 0-15,-6 4 1 16,-2 3-1-16,13 1 3 16,0-1-3-16,9-5 1 15,3-1-1-15,1-2 1 16,0 2-1-16,4 4 1 16,-4 0-1-16,0 2 0 15,2-3 1-15,-3 4-1 16,1-3 0-16,1 0 1 15,0 1 0-15,-2-6 0 16,2 4-1-16,5 2 0 0,-1-1 0 16,7 9 0-16,-2 3-1 15,-1 9-1-15,-1 6 2 16,-3 2 0-16,0-3 0 16,2-4 1-16,-1 2-1 15,-3-7 0-15,3 3 0 16,10 1 1-16,-5-6-1 15,0 0 1-15,11 5-1 0,-8 0 1 16,7 8-1-16,3 5 1 16,-13-6-1-16,1 0 1 15,-4-4-1-15,0-4 0 16,-3-1 0-16,2 1 1 16,6-1-1-16,5 2 1 15,7 3-1-15,-3 2 0 16,1 0 0-16,2 0 1 15,-1 1-1-15,8 0 1 16,1 0-1-16,-3-6 1 16,3-5-1-16,1-2 1 15,2-9-1-15,10 2 1 16,-3 3-1-16,-2-2 1 16,-3 8-1-16,5 0 0 15,-4 2 1-15,4-5-1 0,2-4 1 16,-13-3 0-16,13-5-1 15,-3 4 1-15,0 0 0 16,7-5 2-16,-9 0-2 16,-1-5 1-16,4 0-2 15,-7 0 2-15,6 0-2 0,2-3 2 16,1-5 0-16,4-10 2 16,1-2 2-16,3-12 1 15,6-4-1-15,7-4-2 16,2-4-1-16,1 2-2 15,-2-2 1-15,-10-3-2 16,2-1 1-16,-3-1-1 16,1-2 0-16,3-2 2 15,2-3 1-15,1-10 1 16,4-1-1-16,8 0 1 16,0 4-2-16,8 6 1 15,-2 9-2-15,-3-3 1 16,-7 0-2-16,-6 0 1 15,-3-8 0-15,3-1-1 16,3-5 0-16,3-3 1 16,3-2-1-16,7 0 0 0,-2 1 0 15,5 5 1-15,-7 1 0 16,-8-2 1-16,7 8-2 16,-4-7 2-16,6 4-2 15,10-2 1-15,1-4-1 0,-1-5 1 16,-6-3-1-16,-5 0 1 15,-3 0-1-15,0 4 1 16,2 3 0-16,2 2 0 16,-1 0 2-16,6-2 0 15,1-1 0-15,-6-1-2 16,-7-3 1-16,-9 1-1 16,-4 1-1-16,-4 4 1 15,-1 3 0-15,-6 6 5 16,1 3 7-16,-4 11 21 15,-1-2 5-15,-2 2 0 16,-3-1-8-16,2-5-19 16,-1-2-5-16,-2-4-4 15,1-1-1-15,-4-3 0 16,0 0-1-16,1 1 0 16,-3-2 1-16,1 3-1 15,-3 0 0-15,0-1 0 0,-3 1 0 16,0-1 0-16,0-1 0 15,0 2-1-15,0-1 2 16,0 1 0-16,0 0 2 16,0-1 8-16,0 1 6 15,0 0 13-15,0 0 5 16,-2 0 1-16,0 11-3 0,-5 15-6 16,-12 32 0-16,10-21-5 15,-1 5 1-15,1 6-6 16,0 12 0-16,0 9-5 15,-1-7-3-15,4 0-3 16,-1-8-3-16,3-19-2 16,3-1 1-16,-1-15-1 15,1-8-3-15,1-6-81 16,1-7-72-16,1-10 92 16</inkml:trace>
  <inkml:trace contextRef="#ctx0" brushRef="#br0" timeOffset="-119806.19">2517 8591 348 0,'-9'1'164'0,"8"0"-79"0,7 6 14 16,2 1 13-16,7 8 3 15,6 5-3-15,2 5-14 16,9 14-7-16,8 29-19 16,4 8-13-16,11 6-27 15,-2-5-11-15,4-30-12 16,3-5-4-16,-6-12-43 15,-2-4-111-15,-1-8 98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43:36.6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5550 7712 542 0,'3'-5'15'0,"6"22"22"0,5 34-14 16,6 5 1-16,4 9-6 16,7 0-8-16,5-2-3 15,5-10-4-15,1-10 0 16,-1-6 0-16,-4-10 0 15,-4-9 0-15,3 2 0 0,2-7-2 16,-1 3 0 0,10-5 1-16,3-4-2 15,9 4 1-15,5 0-1 0,5 0-1 16,0-7 2-16,10-13 1 16,14-7-2-16,18-16 0 15,9-9 0-15,11-10 0 16,6-10-1-16,10 1 1 15,3 2 0-15,13 9-3 16,-5 4 1-16,0 11-4 16,13 9 0-16,-13 7 3 15,-1 11-1-15,9 5 3 16,-9 4 1-16,9 9 0 16,6 3 1-16,-5 13-1 15,5 1-1-15,6 15 1 16,-5 1 1-16,12 7 0 15,-5 3 0-15,-17 3 1 16,2 2-1-16,-30 13 2 0,-10 5 2 16,-18 13 7-16,-15 10 6 15,-17 1 18-15,-4 5 2 16,-23-2-1-16,-11-8-6 16,-14-7-19-16,-8-14-5 0,-8-21-4 15,0-11 0-15,-1-24-2 16,-7-7 0-16,12-10-1 15,-1-3 0-15,7 1-1 16,6-5 1-16,0-9 0 16,4-7-1-16,6-19 1 15,8-3-2-15,16-19 1 16,10-6 1-16,11-7-1 16,7-4 1-16,8-4 0 15,5 3-2-15,15-4 2 16,4 3 0-16,2 9 0 15,5 6 0-15,0 13 0 16,1 5 0-16,7 10-1 16,8-1 1-16,-4 2 0 15,5 4 0-15,7 0 0 16,-10 3 0-16,9 0 0 0,1 2 0 16,2 5 0-16,6 3-1 15,-3 11 1-15,3 2 0 16,-10 14-1-16,-6 8 1 15,6 11 0-15,-16 7 1 16,4 3-1-16,4 3 0 16,-8-1-1-16,11 5 1 0,-7-6 2 15,7-2-1-15,0-4 1 16,-2-5 1-16,9-5-1 16,-8-6 0-16,5-2-1 15,-3-5-1-15,1 1 0 16,1 0 0-16,-2-6 0 15,7 0 1-15,-9 1 0 16,1-4-1-16,0 1 1 16,-8-2 0-16,2 0 0 15,-2-3-1-15,4 4 0 16,-7-6 2-16,3-2-2 16,-1 0 1-16,-6-10-1 15,7 11 0-15,-11-6 0 16,2-2 0-16,-2 5 0 15,-7-8 2-15,1 0-1 0,-10-3-1 16,-5-7 0-16,3 1 1 16,-13-10 3-16,6 0 6 15,-12-4 16-15,7-2 6 16,7 6 10-16,-8 0-2 16,8 5-14-16,-9-5-6 15,4 0-11-15,8 3-4 16,-12-5-1-16,-3 5-1 0,-13-4-1 15,-8 0 0-15,-1 2 0 16,-2-1-2-16,-6 7 2 16,-6 1 1-16,-13 4-1 15,-7 2 2-15,-10 4 0 16,1 1-1-16,-1 4 0 16,6 4 0-16,-6-2-3 15,1 1 0-15,-6-4-15 16,-7-1-21-16,1-7-62 15,-2-3-58-15,-1-5 96 16</inkml:trace>
  <inkml:trace contextRef="#ctx0" brushRef="#br0" timeOffset="6564.12">2031 7596 157 0,'-18'21'121'0,"-8"7"-1"16,-11 23-29-16,-3 11-14 15,-7 26-5-15,4 6 3 16,9 11 0-16,6 4-2 16,9-7-8-16,4 7-5 15,6-3-5-15,0-11 2 16,5-11 8-16,4-22 9 0,4-20 9 16,6-4 0-16,11-24-8 15,5 0-8-15,14-15-13 16,7-9-5-16,7-5-12 15,1-5-6-15,-3-3-15 16,-3 1-4-16,3-2-3 16,-6 1-3-16,6-1-12 15,-3-1-55-15,-1 8-155 16,-4 2-80-16,2 7 158 16</inkml:trace>
  <inkml:trace contextRef="#ctx0" brushRef="#br0" timeOffset="6716">2540 8508 205 0,'-5'5'168'0,"-4"5"60"0,1 1-26 15,12 8-45-15,-11 1-29 16,12 7-62-16,-2 3-22 16,-3-4-108-16,11 4-80 15,6-4 87-15</inkml:trace>
  <inkml:trace contextRef="#ctx0" brushRef="#br0" timeOffset="6873.96">2525 8120 289 0,'-20'-21'115'16,"9"4"-75"-16,2-5-100 15,8 3 48-15</inkml:trace>
  <inkml:trace contextRef="#ctx0" brushRef="#br0" timeOffset="7175.31">2849 8488 273 0,'26'77'181'16,"-9"-9"13"-16,-6-8-21 15,-3-16-37-15,-2-6-22 16,4-19-38-16,-1-11-17 16,1-21-28-16,-3-14-11 15,-1-29-10-15,9-8-4 16,2-12-3-16,2 2-2 16,0 21 33-16,-4 8 25 0,-4 29 35 15,-2 10 20-15,-5 21 0 16,-2 11-12-16,-5 13-26 15,-1 6-16-15,4 5-32 16,1 3-11-16,8 0-17 16,2-2-61-16,3-3-188 15,1-11-115-15,7-6 197 16</inkml:trace>
  <inkml:trace contextRef="#ctx0" brushRef="#br0" timeOffset="7408.46">3392 7929 475 0,'15'31'267'0,"-4"17"-83"16,-5 25-16-16,-7 5 2 16,1 9-43-16,0 1-20 15,4-3-49-15,13 4-24 16,-6-6-24-16,2-5-5 15,8-6-69-15,-5-15-53 16,5-21-83-16,-1-12-42 0,-4-23-41 16,-2-8 177-16</inkml:trace>
  <inkml:trace contextRef="#ctx0" brushRef="#br0" timeOffset="7706.01">3813 8222 337 0,'-15'16'203'0,"-12"1"11"15,-8 15-23-15,-5 11 4 16,-5 3 0-16,1 13 5 16,6-5-2-16,11 0-30 15,7-5-11-15,14-15-36 16,14 6-8-16,6-15-16 0,6 1-5 15,12-3-11-15,-6-10-13 16,8-2-24-16,5-6-11 16,6-2-19-16,3-3-5 15,-2-2-3-15,-7-6-3 16,-7-2-107-16,-4 1-108 16,-1-4-265-16,13 2 279 15</inkml:trace>
  <inkml:trace contextRef="#ctx0" brushRef="#br0" timeOffset="9274.34">10228 9480 143 0,'-6'-1'129'0,"5"16"44"16,-2 12-15-16,-5 27-35 16,8 18-24-16,-6 28-45 15,-1 13-9-15,0 8-18 16,1 2-7-16,6-11-13 15,-6-10-4-15,3-20-46 16,3-16-38-16,-6-29-92 16,11-17 98-16</inkml:trace>
  <inkml:trace contextRef="#ctx0" brushRef="#br0" timeOffset="9771.43">10188 9422 142 0,'9'-1'109'16,"1"16"26"-16,3 14-4 0,9 35-18 15,2 22-3-15,1 27-17 16,-1 9-8-16,2 11-17 16,-3-16-6-16,7-12-7 15,4-11 0-15,9-36-12 16,-1-8-4-16,0-31-14 15,-5-19-5-15,-9-26-2 16,3-13 3-16,-12-27-1 16,2-13-1-16,3-20 5 15,-1-8 3-15,11 12 4 16,-4 9-2-16,-2 29-9 16,-3 17-7-16,-4 20-5 15,-3 11 5-15,-10 21 32 16,-8 11 16-16,-14 27 25 0,-8 13 10 15,-9 22-8-15,-5 6-6 16,8-1-14-16,7-9-8 16,20-25-24-16,12-15-11 15,17-26-15-15,10-6-6 16,24-19-2-16,-1-7 1 16,8-2-1-16,-3-4 0 15,-18 4-1-15,-2 7 2 16,-12 5-2-16,-12-3 1 0,-11 8-35 15,-6 5-55-15,-11-3-138 16,-3 6-90-16,9 2 188 16</inkml:trace>
  <inkml:trace contextRef="#ctx0" brushRef="#br0" timeOffset="10010.03">11434 9259 601 0,'-37'50'253'0,"9"13"-155"0,7 4-3 16,8 14-20-16,11 6-20 15,11 2-25-15,2 2-9 16,3-6-16-16,-2-7-16 15,-7-13-139-15,0-5-147 16,-3-19 183-16</inkml:trace>
  <inkml:trace contextRef="#ctx0" brushRef="#br0" timeOffset="10204.81">11203 10017 379 0,'15'-37'190'0,"20"14"-76"15,3 4-16-15,10 6-38 16,6-1-14-16,3 5-4 16,-1-1 2-16,-13 5 7 15,-7 5 0-15,-14 6-12 16,0 5-9-16,-7 3-56 16,-5-2-91-16,8 9 82 15</inkml:trace>
  <inkml:trace contextRef="#ctx0" brushRef="#br0" timeOffset="11370.4">2162 9143 173 0,'0'20'131'0,"2"22"14"15,4 15-5-15,6 35-23 16,1 17-11-16,0 14-24 15,0 0-13-15,-1-11-21 16,-4-14-10-16,-1-17-8 0,-1-12-5 16,-3-28-7-16,4-7-5 15,-5-25-4-15,1-10 0 16,3-22-4-16,-1-18 0 16,9-28-3-16,7-13-1 15,9-8 1-15,0 1-2 16,6 21 2-16,-6 11-1 15,-10 26 0-15,2 16-1 0,-7 26 0 16,2 12 1-16,3 20 16 16,-2 5 8-16,1 6 16 15,2 2 3-15,7-14-12 16,1-6-8-16,6-20-16 16,5-15-1-16,4-22-4 15,8-7 0-15,-2-11 0 16,-10-4-2-16,-15 6 13 15,-17 1 38-15,-4 13 58 16,-5 11 25-16,-13 13 24 16,-9 5-28-16,-21 12-40 15,0 7-22-15,1 11-32 16,9 7-12-16,15 7-16 0,10 0-2 16,14-6-6-1,9-4-1-15,9-13-121 0,5-8-65 16,16-11-148-16,7-8-59 15,3-9 256-15</inkml:trace>
  <inkml:trace contextRef="#ctx0" brushRef="#br0" timeOffset="11712.59">3295 9638 242 0,'-20'-14'184'0,"-7"15"26"16,-2 8-30-16,-8 22-27 15,-1 9-15-15,-2 10-14 16,-3 5-9-16,10-3-21 16,7-5-22-16,18-11-34 15,6-7-13-15,14-9-17 16,6-3-3-16,3-2 0 16,5-1 3-16,0-8 0 15,-3-5 5-15,2-11 6 16,-1-5 0-16,-6-17 0 15,1-6-3-15,-4-6-10 16,1-2-1-16,-4 11-2 16,-4 7-1-16,-4 12 1 15,-4 13 0-15,-5 4-1 0,1 10 1 16,1 10-25-16,-1-2-49 16,8 11-143-16,3 0-102 15,3 0 185-15</inkml:trace>
  <inkml:trace contextRef="#ctx0" brushRef="#br0" timeOffset="12337.69">3575 9633 290 0,'-8'0'184'0,"-5"12"-8"16,0 14-6-16,-6 14-27 15,0 14-15-15,-1 9-18 16,-1 3-15-16,10 5-30 16,2-6-12-16,10-14-27 15,2-15-8-15,4-15-12 16,8-8-2-16,-1-15-2 16,7-6 2-16,2-26-2 15,0-12 3-15,5-19-2 0,0-12 0 16,-1-3 0-16,-6-10-1 15,1 3 0-15,-5 1 0 16,-2-1 18-16,-3 19 16 16,-6 23 26-16,-5 10 12 15,-2 27 12-15,-3 8-9 0,-10 18-21 16,1 15-10 0,-1 15-26-16,0 10-7 0,7 18-3 15,1-3-6-15,6 1-3 16,0-1 0-16,0-12-1 15,2-3 1-15,6-12 0 16,2-10 1-16,7-16-2 16,1-9-1-16,-1-10 1 15,1-6 0-15,0-7 3 16,-10-3 0-16,-2-5 3 16,-1-1 21-16,-2 2 43 15,6 0 15-15,4 3 40 16,5 6-9-16,-2-1-12 15,0 1-12-15,7 0-21 16,-2-4-14-16,4-4-21 16,6 1-9-16,4-16-14 15,4-3-4-15,11-11-8 0,4-7 3 16,6 9-70-16,1 1-75 16,-4 11-199-16,-8 9-128 15,18 12 280-15</inkml:trace>
  <inkml:trace contextRef="#ctx0" brushRef="#br0" timeOffset="13684.89">11769 9851 125 0,'2'-5'92'15,"0"5"33"-15,3 12-7 16,-1 13-4-16,-1 12-9 0,0 18-22 16,-5 2-12-16,2 2-29 15,-1-5-13-15,6-17-17 16,7-5-6-16,8-26-3 15,6-10 1-15,7-18-1 16,3-11 1-16,2-12 0 16,-6 2-1-16,-8 4 0 15,-8 7-1-15,-16 21 18 16,5 10 16-16,-14 24 12 16,3 14 10-16,-2 14 1 15,1 1 0-15,10-10 0 16,3-10-7-16,17-18-18 15,-2-14-14-15,13-18-13 16,-2-8 0-16,2-18-1 16,-1-2 0-16,-11-3 0 0,-4 1-10 15,-5 6-105 1,-3 8-65-16,1 6 98 0</inkml:trace>
  <inkml:trace contextRef="#ctx0" brushRef="#br0" timeOffset="13936.55">12479 9898 220 0,'-21'41'182'16,"-6"4"-15"-16,9 3-8 15,-2-4-24-15,9-13-42 16,9-5-10-16,7-17-14 16,7-4 5-16,8-14 19 15,-5-7 6-15,-2-14-12 16,6-7-13-16,-11-8-37 15,7-2-13-15,-5-3-12 16,0 5-7-16,-1 11-4 16,4 9 0-16,1 18-9 15,-4 6-64-15,3 10-102 16,2 13-57-16,5 10 116 16</inkml:trace>
  <inkml:trace contextRef="#ctx0" brushRef="#br0" timeOffset="14057.37">12719 10100 199 0,'1'30'101'16,"-1"-14"-20"-16,-1-3-21 16,1-11-27-16,1-6-14 15,1-9-24-15,1-5-87 16,3-4 64-16</inkml:trace>
  <inkml:trace contextRef="#ctx0" brushRef="#br0" timeOffset="14369.09">12749 10071 350 0,'-24'125'205'0,"9"-112"-14"15,-2-4-50-15,15-15-43 0,4-4-36 16,11-16-36-16,3-3-8 16,9-14-7-16,1-4-2 15,4-2-7-15,-1-3-2 16,-1 4-80-16,6 8-123 15,-14 1 129-15</inkml:trace>
  <inkml:trace contextRef="#ctx0" brushRef="#br0" timeOffset="14934.67">13166 9685 413 0,'-28'18'225'0,"2"3"-34"16,2 2-9-16,0-4-35 16,-4 1-9-16,9 3-21 15,-3 0-8-15,0 0-16 16,6 1-7-16,6-5-17 16,4-2-15-16,15-2-29 15,13 0-9-15,1-4-10 16,3-1-4-16,4-2 1 15,-6-1-1-15,4-1 1 16,2-1 0-16,-4-1 2 16,-4-1-4-16,-10 1 0 15,-2 3-47-15,-5 2-172 16,-2 1-128-16,2-5 193 16</inkml:trace>
  <inkml:trace contextRef="#ctx0" brushRef="#br0" timeOffset="15532.84">14313 9668 503 0,'-9'21'165'0,"7"20"-161"16,4 13-1-16,9 29 2 0,1 12 1 16,8 24 21-16,-5-1 19 15,-3-8 36-15,-2-9 20 16,-11-24 15-16,0-8 4 16,-10-27-16-16,-1-16-21 15,8-27-34-15,1-17-22 16,13-34-22-16,9-19 1 15,3-32-2-15,-4-25-1 0,14-19 0 16,-4-3-3-16,10 15 0 16,11 26 0-16,-2 48-1 15,5 22-2-15,-4 33 0 16,-4 12 0-16,-12 21 1 16,-7 8 1-16,-16 11 2 15,-3 5 4-15,-20 7 20 16,-10 8 6-16,-24 3 1 15,-10 1-3-15,-1-10-17 16,5-8-8-16,20-26-95 16,7-15-89-16,26-23 109 15</inkml:trace>
  <inkml:trace contextRef="#ctx0" brushRef="#br0" timeOffset="15828.47">15221 9582 571 0,'-21'8'278'16,"-21"23"-81"-16,-6 7-18 15,0 22-2-15,-12 2-24 16,14 9-31-16,6-1-11 0,6-12-36 16,22-5-15-16,8-26-30 15,12-7-10-15,17-19-12 16,1-7-4-16,11-9-2 15,-6-4 0-15,5 1 1 16,-3 5-1-16,-11 4 2 16,-1 8-3-16,-15 5 2 15,-4 4-2-15,-2 6 2 16,-1 0-42-16,1-9-174 16,5-5-118-16,12-8 182 15</inkml:trace>
  <inkml:trace contextRef="#ctx0" brushRef="#br0" timeOffset="16022.3">15501 9809 941 0,'-34'17'430'16,"0"18"-191"-16,5 6-22 16,1 8-62-16,-3 2-45 15,23 1-60-15,8-6-21 16,16-16-23-16,10-11-6 0,5-20-27 15,1-12-63-15,8-17-154 16,8-3-80-16,-6-15 180 16</inkml:trace>
  <inkml:trace contextRef="#ctx0" brushRef="#br0" timeOffset="16201.37">15932 9226 623 0,'-13'22'324'15,"-3"14"-126"-15,-5 27-33 16,4 13-19-16,-10 19-42 16,-4 3-15-16,1-4-42 15,0-1-17-15,8-15-19 16,5-2-5-16,6-11-151 16,6-12-91-16,11-22 137 15</inkml:trace>
  <inkml:trace contextRef="#ctx0" brushRef="#br0" timeOffset="16602.79">16017 9737 708 0,'-36'23'337'0,"-9"13"-140"16,-1 4 1-16,4 8-72 15,1-4-23-15,19-4-40 16,8-5-21-16,15-14-28 15,18-3-6-15,5-16-4 16,4-4 0-16,13-7 2 16,-4-7-3-16,12-2 0 15,0 0-1-15,-1-9 1 16,-1-1-2-16,-7-5 1 16,-2 1 0-16,-12 10-1 15,-9 5 15-15,-17 9 63 16,-4 0 20-16,-17 17 27 15,-5 9 0-15,-8 14-45 16,0 13-12-16,4 7-22 16,5 3-13-16,18-5-21 0,4-7-6 15,11-12-4-15,6-8-3 16,8-13-10-16,1-4-44 16,3-20-99-16,1-5-56 15,1-20-149-15,3-4-47 16,-3-4 259-16</inkml:trace>
  <inkml:trace contextRef="#ctx0" brushRef="#br0" timeOffset="16946.45">16541 9394 472 0,'-16'0'203'0,"-2"12"-67"16,2 12-85-16,1 10-12 15,0 9-14-15,-7 11-22 16,3 10-1-16,2 12 0 16,-9 0 0-16,6 5 0 15,-5-8-1-15,3-9 2 16,15-6-2-16,13-17 0 16,2-8 0-16,3-20 1 15,-5-5 0-15,0-9 18 0,0-6 34 16,-4-5 70-16,0-3 27 15,-2-10 17-15,1-3-25 16,9-1-68-16,7 1-28 16,7 4-36-16,11 6-8 15,4 1-1-15,-1 1-13 16,-1 4-144-16,-3-2-84 16,-6 4 135-16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44:11.1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5574 7495 351 0,'-8'55'189'0,"4"16"-48"16,1 14-24-16,3 24-29 16,5 4-8-16,14 3-12 15,9-8-3-15,23-7-12 16,3 0-11-16,9-9-16 16,1-8-9-16,1-18-11 15,1-4-2-15,8-13-2 16,13 5 0-16,6-13-1 15,14-9 1-15,14-16 0 16,7-15 2-16,14-24-3 16,0-12-4-16,15-28-17 15,2-9-1-15,20-12-4 16,6-9 4-16,7 17 14 16,7-1 2-16,-5 23 5 15,7 8 1-15,-5 9 2 0,-13 11-1 16,-2 13 2-16,-8 11 3 15,-13 20 4-15,1 0 5 16,-25 16 3-16,-9 11-2 16,-21 16-4-16,-14 19 3 15,-11 26 20-15,-6 10 15 16,-23 20 28-16,-14 4 2 0,-19 2-11 16,-13 0-15-16,-2-15-26 15,-5-5-12-15,-7-24-11 16,-1-20-2-16,5-32-4 15,4-21 0-15,14-21-1 16,5-13-1-16,13-16 1 16,10-11 1-16,18-19 0 15,8-6 0-15,19-13 0 16,7-4-1-16,2 11-3 31,-48 33-2-31,1 1-4 0,159-100 2 0,33 11 1 16,6 3 3-16,-61 67 2 15,4 13 2-15,-12 16-4 16,7 14-2-16,-7 18-1 16,-2 12-1-16,7 16 3 15,-5 11 3-15,5 15 2 0,1 2 0 16,0 15 1-16,9-2-1 16,7 2 1-16,9 0 1 15,15-5-2-15,6 5 1 16,14-5 1-16,9 1-1 15,12-10 1-15,6-9-1 0,19-13-2 16,-1-8 1-16,15-18 0 16,-1-9 0-16,5-15 3 15,5-15-1-15,3-22 21 16,10-15 14-16,6-23 30 16,2-12 10-16,7-11-4 15,5-7-9-15,-11-21-24 16,-5-4-9-16,-27-9-15 15,-32 2-6-15,-38 16-12 16,-29 9-32-16,-63 17-86 16,-21 13-57-16,-66 16-127 15,-20 1-87-15,-26 10 254 16</inkml:trace>
  <inkml:trace contextRef="#ctx0" brushRef="#br0" timeOffset="1413.91">9719 10335 298 0,'-3'25'195'0,"0"27"24"16,4 12-31-16,1 22-37 16,-2-2-15-16,5 0-28 15,-5-5-13-15,0-15-28 16,0-5-16-16,0-17-28 16,2-8-9-16,-1-21-4 15,1-13 1-15,5-21-3 16,0-17 2-16,6-28-3 15,2-15-3-15,6-23-2 16,4-5-1-16,8 11 0 16,2 12-1-16,1 41 0 0,-4 14 0 15,-3 27-2-15,-3 14 2 16,-3 23 15-16,-3 14 11 16,-8 24 26-16,-4 9 9 15,-5 6 3-15,5 1 1 16,9-15-18-16,0-12-11 15,8-30-14-15,1-17-11 16,9-36-7-16,12-16 3 0,8-26-2 16,5-9 0-16,0-14 1 15,-4 2-5-15,-14 8 21 16,-14 11 22-16,-22 28 43 16,-11 13 26-16,-13 25 7 15,-7 9-11-15,-10 33-39 16,-2 16-14-16,1 29-22 15,8 4-6-15,16-7-4 16,12-7-5-16,20-27-9 16,12-6-2-16,15-16-2 15,2-9-5-15,2-11-51 16,3-7-69-16,-12-14-159 16,3-6-107-16,-1-16-147 15,-8-2 311-15</inkml:trace>
  <inkml:trace contextRef="#ctx0" brushRef="#br0" timeOffset="1592.56">10812 9999 679 0,'-28'16'368'0,"1"13"-140"0,6 15-88 16,1 8-26-16,14 2-85 15,7 0-13-15,13 1-28 16,5 4-30-16,9 8-91 15,-4 1-59-15,-2 5-166 16,-3-2 218-16</inkml:trace>
  <inkml:trace contextRef="#ctx0" brushRef="#br0" timeOffset="2098.96">10734 10871 446 0,'-46'-19'255'0,"10"-21"-36"16,10-3-41-16,17-10-78 15,7-4-40-15,32 1-46 16,10 0-9-16,15 10-28 16,13 9-39-16,-5 12-73 15,-2 5-44-15,-6 16-34 0,-3 3 37 16,-14 10 125-16,-7 4 87 16,-5 3 146-16,-1 8 38 15,-4 10 21 1,-2 5-16-16,-8 10-43 0,-7 3-20 15,-5-1-44-15,0 0-16 16,1-10-29-16,2-8-15 0,7-17-27 16,5-14-8-16,7-23-11 15,4-14-3-15,11-16-3 16,2-9-3-16,5 2-2 16,-5 2 0-16,-3 14 0 15,-8 10 0-15,-17 18 6 16,-5 14 17-16,-23 20 28 15,-3 16 17-15,-8 23 8 16,3 0-12-16,11-1-26 16,5-7-13-16,18-17-16 15,10-6-1-15,14-21-4 16,-2-13-3-16,1-17-1 16,4 0-1-16,-12-10-2 15,1 2 2-15,-6-6-3 16,-10-5-10-16,-1 1-53 0,1 3-51 15,-3 5-127-15,7 8-94 16,1 14-213-16,3 8 338 16</inkml:trace>
  <inkml:trace contextRef="#ctx0" brushRef="#br0" timeOffset="2386">11771 10534 519 0,'36'61'340'0,"-48"-20"29"15,-6 7-12-15,9-18-59 32,4-16-50-32,2 1-103 0,-8 36-41 0,20-25-63 15,12-17-17-15,16-33-14 16,5-10-7-16,1-3-21 16,-1-4-9-16,-11 3-7 15,-11 7 4-15,-2 15 23 16,-11 5 8-16,-7 12 18 15,1 6 15-15,-4 6 15 16,9 2 8-16,4-4-13 16,-1-6-11-16,0-5-15 15,-1-5-42-15,3-9-192 16,-2-6-131-16,4-3 194 0</inkml:trace>
  <inkml:trace contextRef="#ctx0" brushRef="#br0" timeOffset="2582.14">12211 10107 365 0,'6'-14'263'0,"-4"9"60"15,-1 4-38-15,0 12-82 16,0 6-54-16,4 19-99 16,-1 6-27-16,0 9-27 15,3 8-15-15,2 2-38 16,-5 3-39-16,-3-3-117 15,2-3-141-15,-3-14 222 16</inkml:trace>
  <inkml:trace contextRef="#ctx0" brushRef="#br0" timeOffset="2760.6">12287 10569 635 0,'0'-1'387'15,"0"0"-96"-15,0 0-19 0,2 0-23 16,5-1-81-16,-2 1-37 16,3 1-70-16,-2 1-59 15,4 0-199-15,1 0-131 16,21 2 184-16</inkml:trace>
  <inkml:trace contextRef="#ctx0" brushRef="#br0" timeOffset="3310.6">13639 10499 510 0,'-62'41'180'16,"55"-26"-140"-16,7 9 2 15,5 19 1-15,5 13 10 16,4 26 17-16,2 8-1 15,4 14 16-15,-2-2 11 16,-6-13 22-16,-7-7 10 16,-9-35-2-16,-4-16-11 0,-5-28-37 15,-2-20-16-15,3-37-30 16,-1-21-9-16,14-44-14 16,1-21-5-16,10-25-3 15,10 4 1-15,9 26-3 16,14 27 0-16,17 53 0 15,-3 22-1-15,-5 32 2 16,-7 14 2-16,-16 18 6 16,-8 10 7-16,-20 16 19 15,-9 7 14-15,-18 17 10 16,-16 0 0-16,-18-6-19 16,-5-9-16-16,-5-30-75 15,15-7-68-15,22-28-175 16,15-14-92-16,25-29 230 15</inkml:trace>
  <inkml:trace contextRef="#ctx0" brushRef="#br0" timeOffset="3633.29">14429 10196 744 0,'0'-1'372'15,"-27"18"-116"-15,-14 13-19 16,-27 29-6-16,-9 13-40 0,-3 32-38 15,3-1-11-15,28-14-51 16,15-18-21-16,27-45-39 16,23-11-10-16,25-35-11 15,14-14-4-15,25-32 0 16,5-11-2-16,-11-3-1 16,-7 11-2-16,-29 30-1 15,-14 23 1-15,-18 33-1 16,-3 15 3-16,-14 30 8 15,-3 10 4-15,-4 1 1 16,0-3 2-16,10-21-5 16,4-7-17-16,22-13-177 15,0-8-110-15,21-18-205 16,1-15 263-16</inkml:trace>
  <inkml:trace contextRef="#ctx0" brushRef="#br0" timeOffset="3831.04">14872 10295 885 0,'-15'-14'449'16,"-12"28"-147"-16,-7 18-11 15,-13 33-67-15,1 15-36 0,13 12-53 16,10-8-32-16,25-17-58 16,12-12-19-16,16-18-20 15,6-3 0-15,2-13-63 16,-3-7-76-16,-1-9-180 15,-6-8-115-15,1-6 253 16</inkml:trace>
  <inkml:trace contextRef="#ctx0" brushRef="#br0" timeOffset="4098.85">15074 10023 428 0,'0'47'317'0,"1"16"-6"16,-2 19-54-16,-6 9-4 16,-4 10-57-16,1 3-29 15,2-10-61-15,2-6-27 16,3-23-47-16,3-12-24 15,1-14-92-15,3-10-70 0,3-9-183 16,-3-9-143-16,11-6 301 16</inkml:trace>
  <inkml:trace contextRef="#ctx0" brushRef="#br0" timeOffset="4545.72">15247 10461 500 0,'15'-19'278'0,"-14"7"5"16,-3 5-71-16,-20 14 3 16,-7 6-22-16,-10 21-41 15,-5 8-16-15,-1 16-30 16,5 6-6-16,15-2-24 16,11-8-14-16,17-17-28 0,8-10-13 15,13-13-15-15,6-2-2 16,7-9 1-16,7-3-4 15,7-8-2-15,-1-8-3 16,2-9-5-16,1-6-1 16,-8-21 2-16,7-4 2 15,0-11 5-15,-3-2 1 16,-6 4 13-16,-11 5 17 0,-19 21 39 16,-12 6 14-16,-18 17 14 15,-10 13-5-15,-15 19-26 16,-5 23-1-16,6 31-15 15,-7 12 3-15,16 3-11 16,9-7-7-16,12-19-16 16,17-11-9-16,10-23-7 15,4-6-2-15,12-16-13 16,7-5-42-16,6-15-124 16,5-6-89-16,-7-15-164 15,0-11-50-15,1-12 304 16</inkml:trace>
  <inkml:trace contextRef="#ctx0" brushRef="#br0" timeOffset="4784.72">15808 10171 481 0,'-31'26'258'16,"-16"16"-41"-16,13 15-21 16,-4 5-57-16,7 4-30 15,10 10-58-15,2 1-21 16,14-4-22-16,5-4 7 15,12-15 29-15,8-9 22 0,9-10 50 16,1-4 10 0,5-12-14-16,-2-7-13 0,-3-12-52 15,-1-7-17-15,-5-12-52 16,0 0-51-16,-2-6-150 16,7 1-83-16,8 2 176 15</inkml:trace>
  <inkml:trace contextRef="#ctx0" brushRef="#br0" timeOffset="27424.56">9581 5124 111 0,'-7'-13'123'16,"4"-12"4"-16,13-24-23 15,3-13-15-15,13-8-39 16,5 0-9-16,3 8-13 16,7 2-7-16,1-9-11 15,1-4-1-15,11-1-2 16,4-8-2-16,9 7-2 16,2 2-3-16,3-3 1 15,2 2-1-15,3-4 2 16,11 18-2-16,2 20 2 15,-9 8-1-15,6 30-1 16,-4-5 2-16,11 12 0 0,15 12-1 16,3-2 2-16,7 5 2 15,15-10 2-15,-4-2 1 16,10 3-3-16,10 2-2 16,-3 14-3-16,4 4 1 15,6 5 0-15,-2 0 0 16,-4-3 0-16,1-5 0 15,1-12-1-15,1-9 1 0,7-12 0 16,8-5-1-16,-3-3 0 16,0 1 0-16,-1 7 0 15,0 5 0-15,-3 3 1 16,-1 2 0-16,-8-3-1 16,1-3 0-16,2-15 0 15,3-9 0-15,8-24 1 16,2-6-1-16,-13-19 0 15,9-7 1-15,-4-12-1 16,-3-9 1-16,6 2 0 16,-19 0 0-16,-20 7 0 15,-9 3 0-15,-23 0 4 16,-1 8 12-16,-10 7 5 16,-5 7 2-16,-15 10-4 15,-11 5-10-15,-11 21-5 16,-9 10 1-16,-8 25 17 15,-6 13 14-15,-11 19 23 0,-3 10 10 16,-5 22 5-16,-3 3-5 16,4 29-11-16,0 5-7 15,6-9-20-15,5 10-10 16,13-19-14-16,8-3-4 0,23-2-2 16,8-16-1-16,20-7-1 15,6-7 0-15,8-21 2 16,10 3-1-16,9-19 0 15,9 3-1-15,8-5 1 16,5-10-1-16,5-3 1 16,-3-7-1-16,19-5 0 15,-9-6 1-15,14-5 0 16,15 0 1-16,-10-3-1 16,8 6 0-16,5 6 0 15,-8 1-1-15,-1 7 1 16,-6 0-1-16,-12 9 0 15,-6 5 0-15,-5 10 1 16,-2 7 0-16,-5 5 0 16,3 3-1-16,-9-1 0 15,6-1 0-15,1 0 0 16,-1-3 0-16,-2 2 2 16,-2 0-2-16,-2 5 1 0,-6 7 0 15,-3 10-1-15,-10 5 0 16,-8 7 0-16,-2 1 0 15,-9 7 2-15,-2 0-1 16,-5-1 18-16,-4 3 3 16,2-12 0-16,5 0 1 0,-17-5-20 15,-12-1-1-15,-23 5 1 16,-15-4 1-16,-18 1 1 16,-6-8 0-16,-13-12-68 15,-1-6-79-15,-22-19 88 16</inkml:trace>
  <inkml:trace contextRef="#ctx0" brushRef="#br0" timeOffset="49443.88">14968 2090 136 0,'-21'5'140'15,"3"-3"23"-15,12 1-25 16,3-1-17-16,4-3-46 0,-1 0-10 16,16-4-8-16,62-14 1 15,6-1-7-15,15-5-7 16,15-6-22-16,5-1-7 16,2 5-11-16,-10-3-1 15,-24 3 0-15,-8 5 0 16,-28 11-88-16,-11 7-79 15,-13 8 103-15</inkml:trace>
  <inkml:trace contextRef="#ctx0" brushRef="#br0" timeOffset="49707.7">15518 1899 196 0,'-5'15'121'0,"8"5"-5"16,5 8-7-16,4 13-13 16,4 14-13-16,3 17-25 0,-1 13-13 15,0 3-23-15,-4-3-7 16,-3-8-10-16,-1-7-26 15,1-14-117-15,-4-7 96 16</inkml:trace>
  <inkml:trace contextRef="#ctx0" brushRef="#br0" timeOffset="50004.99">15882 2358 112 0,'6'40'118'0,"-6"2"45"16,8 8 0-16,-7 2-5 15,-10-5-12-15,14-1-14 16,-9-12 1-16,2-11-19 16,2-8-11-16,-4-15-22 15,5-5-12-15,1-19-22 16,6-8-8-16,1-23-19 15,5-2-7-15,5-6-9 16,6-2-3-16,8 6-1 0,1-1-4 16,7 9-90-16,1 8-66 15,4 10-154-15,6 8 174 16</inkml:trace>
  <inkml:trace contextRef="#ctx0" brushRef="#br0" timeOffset="50338.61">16553 2023 337 0,'-13'27'207'0,"-10"15"-7"16,-7 3-20-16,1 13-31 15,-4 1-9-15,2 0-25 16,4 1-13-16,2-16-31 16,7-2-17-16,11-14-27 15,4-10-9-15,11-10-11 16,1-11-2-16,12-14 0 15,5-10-2-15,2-13 2 16,7-4-2-16,-5-12 3 16,-1-1 3-16,-6 8 32 15,-5 5 11-15,-6 19 17 16,-5 8 2-16,-3 12-29 16,-2 10-11-16,-2 11-16 0,-2 9-8 15,-3 19-3-15,-2 7 1 16,0 3-32-16,-2-5-65 15,5-2-203-15,1-8-167 16,7 0 274-16</inkml:trace>
  <inkml:trace contextRef="#ctx0" brushRef="#br0" timeOffset="50665.03">16829 2178 367 0,'-4'7'212'0,"0"17"-17"16,-3 9-40-16,0 11-26 16,1 4-12-16,1-3-25 15,-2-7-8-15,7-8-21 16,-1-7-13-16,1-11-24 16,11-2-9-16,-3-10-10 15,-1-6-1-15,13-9-2 16,-7-6 0-16,1-13-1 15,6-4-1-15,-3-7 0 16,1-3 0-16,7 9-1 16,2 4-1-16,-8 18 0 15,1 8 0-15,-9 10 0 0,-4 10 1 16,-3 10-1-16,-3 6 2 16,-1 6-54-16,0 1-79 15,1-6 87-15</inkml:trace>
  <inkml:trace contextRef="#ctx0" brushRef="#br0" timeOffset="50964.08">17387 2089 535 0,'-13'0'324'16,"-3"5"-33"-16,-5 15-111 15,-5 5-22-15,5 10-66 16,-8 1-36-16,7-4-29 15,5-7-8-15,12-13-16 16,10-6-2-16,14-11 1 16,3-6-1-16,5-6 0 15,5 3 1-15,-5 5 1 16,3 8 5-16,-8 14 22 16,-9 7 13-16,-13 15 20 15,-8 5 0-15,-13 10-16 16,-1 4-15-16,-3 0-38 0,3-4-75 15,10-15-213-15,-2-13-133 16,8-19 241-16</inkml:trace>
  <inkml:trace contextRef="#ctx0" brushRef="#br0" timeOffset="51352.47">17442 2360 281 0,'8'35'212'15,"3"11"1"-15,-2 8-32 16,0 8 0-16,0 12-39 16,2 2-17-16,3-4-33 15,1-6-7-15,2-13-29 16,-2-14-11-16,-5-10 1 16,-6-15-6-16,-6-11 7 15,-6-3 2-15,-7-21-11 16,-4-6-8-16,-6-37-16 15,1-12-5-15,12-13-5 16,5-5-4-16,18 23 1 16,9 7-1-16,11 17-2 15,6 17 2-15,9 1-3 16,0 7 3-16,-2 9-1 0,-10 0 1 16,-16 14 0-16,-5 3 0 15,-10 14 1-15,0 5 1 16,-7 3 0-16,-9 6 1 15,-11 8-43-15,-8 0-51 16,-1-4-147-16,4-4-88 16,10-19 197-16</inkml:trace>
  <inkml:trace contextRef="#ctx0" brushRef="#br0" timeOffset="51619.35">17988 2287 525 0,'12'11'285'16,"-3"12"-73"-16,-11 10-3 16,-6 8 13-16,-11 8-14 15,-2 1-15-15,1 6-26 16,0-8-11-16,13-12-50 16,6-8-26-16,11-18-43 15,8-10-16-15,5-20-10 16,3-10-1-16,2-12-2 0,-2-10-2 15,-8 10-2 1,-2 2-4-16,-12 7-91 0,-2 6-76 16,-2 9-186-16,-1 8-90 15,0 17 275-15</inkml:trace>
  <inkml:trace contextRef="#ctx0" brushRef="#br0" timeOffset="51778.78">18125 2398 749 0,'51'28'405'0,"-41"-28"-86"15,-2 0-18-15,3 5-77 16,8 7-52-16,-4-3-88 16,0 1-36-16,-7-2-39 15,0-4-25-15,3 3-143 16,4-2-102-16,3 1-223 16,-9-10 271-16</inkml:trace>
  <inkml:trace contextRef="#ctx0" brushRef="#br0" timeOffset="51947.54">18506 2008 505 0,'0'-5'286'16,"-1"10"-33"-16,0 5-165 0,1 6-32 16,0 11-43-16,1 9-11 15,-4 8-48-15,-2 8-43 16,-5 12-117-16,-3-1-87 15,-3-2 184-15</inkml:trace>
  <inkml:trace contextRef="#ctx0" brushRef="#br0" timeOffset="52081.31">18414 2519 276 0,'-2'9'211'15,"2"-12"49"-15,3 1-33 0,5-6-33 16,1-9-16-16,8 4-57 16,4-6-28-16,3-4-59 15,4 3-20-15,12-5-14 16,0-3-16-16,1 3-127 15,-6-3-76-15,3 5 128 16</inkml:trace>
  <inkml:trace contextRef="#ctx0" brushRef="#br0" timeOffset="54827.01">19388 2261 110 0,'1'53'54'0,"2"13"-8"15,4 12 11-15,4 9 10 16,-3 11 23-16,1 0 4 15,-1-14 1-15,-3-9-2 16,-1-28-17-16,-4-13-15 16,1-13-17-16,-1-13 2 15,-4-16-3-15,-3-11-2 16,-5-31-7-16,-3-21-10 0,-3-38-13 16,0-11-2-16,9-3-2 15,9 9-1-15,14 30-3 16,8 17 0-16,9 27-2 15,2 15 0-15,10 22 1 16,4 7-1-16,0 14-1 16,-6 11 0-16,-8 4 3 15,-11 6 0-15,-14 5 13 16,-3-3 20-16,-14 4 20 16,-5 0 2-16,-17-5-10 15,-3-1-16-15,-6-8-28 16,-1-11-1-16,8-10-97 15,6-6-59-15,10-8 93 16</inkml:trace>
  <inkml:trace contextRef="#ctx0" brushRef="#br0" timeOffset="55182.94">20077 2170 248 0,'36'-21'166'15,"-22"7"24"-15,-11 5-8 16,-26 9-9-16,-12 8-13 0,-21 17-16 16,-5 13-12-16,-5 22-21 15,3 7-14-15,7 1-30 16,15-8-14-16,22-14-14 16,11-9-11-16,20-9-16 15,4-14-4-15,11-17-2 16,10-10 1-16,11-21 0 15,4 2 4-15,3-4 4 16,-9-5 8-16,-7 15 16 16,-10-1 0-16,-12 15-4 15,-5 13-8-15,-12 18-7 16,-3 9-3-16,-16 10-3 16,3 4-3-16,2 1-7 15,6 2-10-15,18-5-197 16,8-7-100-16,8-18 173 0</inkml:trace>
  <inkml:trace contextRef="#ctx0" brushRef="#br0" timeOffset="55408.54">20498 2258 440 0,'-14'-3'310'0,"-11"4"36"15,-11 25-132-15,-5 7-9 0,-6 13-32 16,4 8-30-16,12-2-34 15,9 0-28-15,23-6-40 16,10-7-17-16,17-9-18 16,4-8-1-16,7-12-4 15,2-6 1-15,-2-5-107 16,1-5-76-16,-8-6-187 16,-4-4-139-16,-4-5 323 15</inkml:trace>
  <inkml:trace contextRef="#ctx0" brushRef="#br0" timeOffset="55597.03">20738 1968 623 0,'-20'7'290'16,"-4"17"-128"-16,9 11-14 16,-5 10-47-16,0 7-30 15,8 18-35-15,-2 5-16 16,5 4-17-16,5 0 0 15,8-6-92-15,3-7-65 16,10-17-185-16,11-10 194 16</inkml:trace>
  <inkml:trace contextRef="#ctx0" brushRef="#br0" timeOffset="56003.5">20882 2396 348 0,'-15'1'255'15,"-6"-1"-5"-15,-11 11-39 16,-1 5-15-16,-10 8-47 16,11 2-28-16,9-1-48 15,2 0-27-15,22-2-29 16,-1 0-7-16,12-4-7 16,13-4 0-16,11-10-2 15,6-5 2-15,11-11-1 16,1-7 3-16,-5-7-3 15,1 0 0-15,-8 0 3 0,-11 2-2 16,-13 6 4-16,-3 4-1 16,-6 8 35-16,-6-1 23 15,2 12 58-15,-9-1 16 16,-7 13-2-16,-5 2-15 16,-4 12-45-16,-4 3-20 0,11 2-26 15,8 4-12-15,4-10-14 16,5-5 0-16,-1-8-2 15,6-2-2-15,5-6-2 16,3-3-19-16,-5-9-111 16,3-6-59-16,-3-12-148 15,-5-8-45-15,15-1 246 16</inkml:trace>
  <inkml:trace contextRef="#ctx0" brushRef="#br0" timeOffset="56330.01">21319 2162 251 0,'-3'-19'170'0,"-6"12"10"15,0 2-28-15,-3 13-43 16,-1 8-26-16,3 13-37 0,-4 9-16 16,5 16-12-16,5 6-8 15,-5 7-7-15,4 1 0 16,-12-4-34-16,6-3-29 15,3-13-18-15,0-11 2 16,9-15 36-16,-1-9 33 16,-5-11 75-16,2-2 28 15,0-9 54-15,2-3 14 0,3-4-27 16,5-2-28-16,8 0-53 16,1-1-21-16,17 1-28 15,2-3-4-15,11 1-3 16,6-3-5-16,6-2-151 15,4 6-102-15,4-17 156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45:28.2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9548 7583 63 0,'-1'0'47'15,"1"0"1"-15,0 7-5 16,4 8 1-16,28 40-4 16,-17-24-1-16,15 24 1 15,-1 8-3-15,-4 8-4 16,8 4-4-16,1-4-9 0,0-3-4 16,3-10-7-16,1-8-3 15,-1-9-2-15,0-10-2 16,8-9 1-16,-2 1 1 15,-2-11 4-15,0 3 3 16,-14-4 2-16,-1-4 2 16,-7-9-4-16,-4-4-2 0,5-9-4 15,0-6-3-15,-1-14 1 16,1-13 0-16,-2-14 0 16,-1-3 0-16,7-4-2 15,3 8 0-15,5 10-1 16,3 5 1-16,4 15-1 15,4 9 0-15,-2 4 0 16,-2 2-1-16,-4-2 1 16,-1-3 0-16,-4 5 0 15,1 1 1-15,-1 12-1 16,-2 3 1-16,0 18-1 16,-1 2 0-16,-4 13 2 15,-2 0 0-15,0-1 1 16,-1-4 0-16,-5-9 1 0,3-5 1 15,-2-8-2-15,-1-2 2 16,3-6-2-16,-6-6 1 16,-2-4-2-16,1 0 0 15,-7-9 1-15,6-1-3 16,-1-6 1-16,3-3 0 16,5 4-1-16,2 0 0 15,5 7 0-15,0 6 0 0,3 7 0 16,2 6 0-16,3 2 0 15,-2 3 0-15,2 7 0 16,-4 0 0-16,-2 1 1 16,1 5 1-16,-4-5 8 15,1-2 8-15,0 7 6 16,-2-5 2-16,2 4-8 16,-4-2-5-16,-6-10-9 15,-1-2-2-15,-11-1 0 16,4 8-2-16,-1 2 0 15,-1 4 1-15,7 4 0 16,-7-2 3-16,4-3-3 16,-4-6 2-16,1-10-2 15,1-6 0-15,5-8 0 0,5-2-1 16,1-3 0-16,2-1-1 16,0 5 1-16,3 4 0 15,0 4-1-15,1 5 1 16,1-1 0-16,-3-1 0 15,4 2 0-15,2-5 0 16,5-3 0-16,3 0 0 16,0-3 0-16,4 7 2 0,-8 8-2 15,-2 1 1-15,-4 12 0 16,0 5 3-16,0 0 5 16,1 0 5-16,3-4 4 15,-4-11-2-15,7-3-4 16,2-5-6-16,6 2-3 15,5-4-1-15,8 7-1 16,-1 3 2-16,2-1 3 16,-4 2 9-16,3-8 7 15,1-1 4-15,0-11-3 16,8 1-7-16,3-2-7 16,4-1-1-16,-8 8-4 15,-13-15 3-15,-11 2-4 16,-11-3 1-16,-8-4-1 15,7 4-12-15,-9 0-115 0,2 1 89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3T20:46:07.7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16070 2264 185 0,'6'-1'130'15,"11"-13"-10"-15,27-9-8 16,12-8 7-16,18-12-26 16,6-2-9-16,0-7-35 15,-3-1-13-15,6 7-21 16,-6 2-9-16,0 9-3 16,-6 3 1-16,-20-5-4 15,-4 4-5-15,-15 2-88 16,-1 5-66-16,-9 14 96 15</inkml:trace>
  <inkml:trace contextRef="#ctx0" brushRef="#br0" timeOffset="382.77">16545 2266 256 0,'32'68'150'0,"8"7"-13"15,5 10-20-15,-3-8-21 16,2 8-6-16,-24-4-4 16,-4-11 4-16,-9-5 9 15,-15-10 6-15,-15-7-13 16,-12-1-16-16,-18-13-39 16,4 0-16-16,4-17-16 15,4-12-5-15,13-18-49 0,5-12-69 16,14-9-232-16,9-7 222 15</inkml:trace>
  <inkml:trace contextRef="#ctx0" brushRef="#br0" timeOffset="773.37">17425 1753 148 0,'-40'38'134'16,"-5"8"9"-16,-1 6-36 15,2-1-10-15,16-10-48 16,16-4-13-16,20-14-13 15,16-2-4-15,14-1-9 16,2-2-2-16,3 1-4 16,-5 0 0-16,-5 4 0 15,-7 4 4-15,-10 9 28 0,-10 4 13 16,-10 6 19-16,-8 3 2 16,-13-5-21-16,-5 3-9 15,-2-4-21-15,3-5-5 16,-1-4-11-16,6-13-2 15,9-14-64-15,-4-6-65 16,15-7 82-16</inkml:trace>
  <inkml:trace contextRef="#ctx0" brushRef="#br0" timeOffset="1139.86">17930 1883 352 0,'-4'2'182'0,"-15"22"-47"15,-7 10-11-15,-8 24-5 16,-1 9-14-16,2 12-29 16,12 1-18-16,18-17-33 15,2-5-13-15,15-22-8 16,7-7 0-16,-2-24 2 0,16-10 14 15,6-18 22-15,3-10 18 16,4-10 33-16,-5-5 1 16,-9-5 9-16,-6-2-7 15,-14-1-17-15,-8 3-9 16,-13 5-29-16,-8 2-10 16,-7 23-20-16,-5-1-7 0,-3 14-3 15,2 11-2-15,-3-1-66 16,2 10-77-16,10 1-173 15,10 1 186-15</inkml:trace>
  <inkml:trace contextRef="#ctx0" brushRef="#br0" timeOffset="1458">18425 1552 406 0,'-5'11'197'16,"5"17"-54"-16,3 9-26 15,3 19-10-15,-3 8-13 16,2 12-30-16,2 5-13 0,-5-7-22 16,0-2-9-16,0-9-14 15,0-9-6-15,4-14-69 16,0-6-85-16,2-15 99 16</inkml:trace>
  <inkml:trace contextRef="#ctx0" brushRef="#br0" timeOffset="1786.07">18535 1671 322 0,'0'15'153'0,"7"18"-48"16,6 6-11-16,14 19 10 15,2 5-4-15,9-7-6 0,4 4-2 16,-12-14-7-16,7-5-2 16,-1-10 10-16,-2-12 8 15,6-13 17-15,-4-10 9 16,-3-17-8-16,1-11-10 16,-6-16-35-16,-1-7-20 15,-11-26-32-15,-7-8-11 0,-12-18-6 16,-4-1-6-16,-4 8-85 15,-2 10-64-15,-1 29-169 16,-5 11-163-16,-2 30 311 16</inkml:trace>
  <inkml:trace contextRef="#ctx0" brushRef="#br0" timeOffset="2417.27">16564 2078 173 0,'6'28'131'15,"0"0"-5"-15,5 7-51 16,2 2-25-16,5-1-31 15,8 6-9-15,3-10-6 16,1-2-3-16,7 0-103 16,-10-12 80-16</inkml:trace>
  <inkml:trace contextRef="#ctx0" brushRef="#br0" timeOffset="7472.12">17219 4823 71 0,'-10'-12'65'0,"-10"-23"16"15,-1-14-4-15,-6-22-37 16,-9-24-7-16,5-11 5 16,2-2 6-16,11 1 9 15,6 13 0-15,6 4-12 16,5 14-10-16,6 6-15 15,2-1-5-15,5 1-7 0,5-10 0 16,5-4-2-16,1 1 0 16,6 7 0-16,2 6-1 15,-5 20 2-15,0 12 3 16,2 26 2-16,0 12 0 16,0 27 1-16,0 4-4 15,0 3-1-15,-2-2-1 16,3-11 1-16,-4-9 11 15,-3-14 26-15,-1-10 10 0,-1-11 17 16,-4-10-4-16,-3-12-17 16,-3-2-10-16,-4 3-17 15,-1 10-8-15,-5 18-7 16,0 6-2-16,0 4-41 16,-1 2-93-16,6 0 85 15</inkml:trace>
  <inkml:trace contextRef="#ctx0" brushRef="#br0" timeOffset="8315.7">22258 4864 59 0,'-13'-6'29'15,"-5"-7"46"-15,-5-11 7 0,-8-16 16 16,-8-11-2-16,-18-29-40 16,-5-9-2-16,-13-24 2 15,-3-8 1-15,8-6-4 16,0 3-6-16,2 10-9 16,0 5-6-16,-12 18 2 15,-6 4 3-15,-12-4 3 16,4 0-3-16,-4-20-12 15,-4-18-8-15,1-22-11 16,0-18-3-16,13 5-1 16,13 17-1-16,4 42 7 15,4 27 5-15,3 37 6 16,-2 10-1-16,10 13-6 16,7 7-4-16,3 0-6 15,3-1-1-15,0-6 1 0,-11-10-1 16,-2-8 1-16,-6-7-1 15,10-4 0-15,10 9 0 16,14 11-1-16,7 9-1 16,12 24-22-16,3 6-50 15,5 11-149-15,3 3 146 16</inkml:trace>
  <inkml:trace contextRef="#ctx0" brushRef="#br0" timeOffset="8960.07">16658 3410 98 0,'0'-9'68'15,"4"6"-1"-15,16 17-9 16,8 18 3-16,12 33 10 15,6 19 5-15,1 30-18 16,-2 13-12-16,1 8-25 16,-5 0-7-16,0-15-6 15,0-18-3-15,3-27-1 16,3-16-3-16,-2-26-99 0,-9-3 73 16</inkml:trace>
  <inkml:trace contextRef="#ctx0" brushRef="#br0" timeOffset="59912.11">17089 7495 160 0,'3'-7'109'0,"2"3"8"16,-1 4-15-16,3 9-31 15,-1 3-13-15,6 7-17 16,2 2-8-16,6 5-10 16,3 7-4-16,8 11-4 15,0 0 0-15,1 7 1 0,2-1 4 16,3-6 2-16,6 4 1 16,3-3-6-16,10-2-6 15,10 4-4-15,-2 4-2 16,13 6-1-16,-7-4-1 15,1-1-1-15,10-5-1 16,8-9 1-16,11 0 0 0,6-10-1 16,2-7 0-16,6-4 2 15,4-5-2-15,4-3 1 16,5 2-2-16,10-4 1 16,-4-3-1-16,9-5 1 15,4 0-1-15,-2-8 0 16,10-4 0-16,1-3 1 15,2-9 0-15,-5-4 3 16,-2-3-3-16,0-9 2 16,-5-5-2-16,-3-14 1 15,1-5 2-15,-10-7 1 16,-2 1 0-16,-15-6 2 16,-43 12-2-1,-36 34 0-15,1-1-2 0,95-102 1 16,-13 1-3-16,-12 3-1 15,-53 52-12-15,-18 15-40 0,-6 9-32 16,-22 23-125-16,-9 14 136 16</inkml:trace>
  <inkml:trace contextRef="#ctx0" brushRef="#br0" timeOffset="60943.92">14070 7343 51 0,'11'-23'14'0,"4"15"-14"16,1 2 0-16,1 10-2 0,0 7 3 16,1 12 7-16,6 12 4 15,8 11 2-15,8 6 3 16,10 21 15-16,0 5 8 16,5 24 16-16,-9 2 5 15,6 7 3-15,5 9-3 0,10-2-8 16,15 2-3-16,1-5-16 15,7 3-4-15,4-5-7 16,5-4-4-16,18-10-6 16,1-10-3-16,16-8-5 15,8 0-3-15,16-7 1 16,6-4-1-16,21-9 2 16,3-7-2-16,17-10 0 15,9-3 0-15,14-13 1 16,-2-5 0-16,8-10 1 15,0-8 3-15,-1-17 7 16,11-7 1-16,-1-20 8 16,0-1-2-16,7-13 1 15,-6-7 5-15,-1-9 8 16,1-10 7-16,-2-8 3 16,-1-4-2-16,-6-2-9 0,-8-4-4 15,-15-7-7-15,-8 0-3 16,-27 0-4-16,-5 2-3 15,-34-8-4-15,-6-1-2 16,-23-1-3-16,-16 4-1 16,-15 20-36-16,-22 1-32 0,-15 12-98 15,-17 8-88-15,-29 16 154 16</inkml:trace>
  <inkml:trace contextRef="#ctx0" brushRef="#br0" timeOffset="62031.93">9761 7621 218 0,'59'170'71'0,"-13"-81"-61"15,13 10 1-15,21 18 17 16,7 6 7-16,7 13 7 16,9 7-3-16,18 5-15 15,11 2-8-15,18 2-10 16,6-5-4-16,4-7 0 16,7-4-2-16,16-10 11 15,-2 7 6-15,19-11 7 16,6-6 2-16,18 0-7 15,5-16-7-15,10 1-3 16,7-1 0-16,8-18 4 16,4-1-1-16,17-12-2 15,10-6-1-15,12-6-4 0,13-15-1 16,6-12-2-16,-6-9 0 16,19-13-2-16,5 3 1 15,2-11 0-15,13-3-1 16,-10-16 2-16,-7-9-1 0,1-26 3 15,3-14 5-15,6-14 17 16,-2-11 7-16,-7-12 13 16,6-7 0-16,-8-9-6 15,0-1-5-15,-10-8-7 16,-33 0-3-16,-7-2-8 16,-20-2-4-16,-24-1-6 15,0 0-2-15,-41-4-2 16,-6-10 0-16,-30-9-16 15,-15-1-24-15,-22 2-72 16,-17 12-65-16,-24 32 103 16</inkml:trace>
  <inkml:trace contextRef="#ctx0" brushRef="#br0" timeOffset="64237.87">13838 7305 181 0,'-10'13'39'0,"12"14"-70"15,4 10-3-15,6 9 6 16,2 5 22-16,10 12 3 16,2 4 3-16,13 8 1 15,6 2 1-15,2 3 0 16,2-3 1-16,5-4 0 16,5 5 3-16,11-5 4 15,6 4 2-15,2-6 0 16,1-2 1-16,3 0 3 15,6-2 2-15,8 7 6 16,7 5 2-16,-1-1 5 16,-5-4-1-16,15 0-1 0,-6-10-2 15,12-5-11-15,9 2-2 16,8-18-6-16,6-2-3 16,8-6-3-16,8-1 0 15,-2 0 0-15,-1 1 0 16,6 1-1-16,-8-3 3 0,3 3-3 15,11 0 2-15,-13-11-1 16,5-3 0-16,4-14-1 16,-3-8 0-16,14-7-1 15,-1-4 2-15,6-7-1 16,-2-3 3-16,3-3 2 16,-1-4 2-16,6 1 10 15,-1 1 1-15,3 1 2 16,-2-2-5-16,-6-4-7 15,7-7-3-15,-3-15-4 16,-2-5 1-16,9-12-1 16,-9 1 2-16,-2-5 2 15,-1 4 2-15,-11-9 16 16,2-6 7-16,-8-4 7 16,0 0-2-16,-6 8-18 15,-11 2-7-15,-11 6-9 0,-11-1 1 16,-17 3 1-16,-3 2 0 15,-10 8 5-15,-13 2-1 16,-18-2 8-16,-10 2 0 16,-19-4-2-16,-3 5 2 15,-11 16-5-15,-8 7 11 0,-9 22 15 16,-5 11 2-16,-11 12-1 16,-12 7-11-16,-2 15-16 15,-2 6-5-15,-7 4-1 16,-5 3-2-16,-23-3-1 15,-9-4 2-15,-9 12-3 16,-2-4 1-16,-2 9-1 16,-11 5 1-16,-6 2 1 15,-10 1 4-15,2 7 5 16,-1 2 2-16,-16-2 0 16,6 6-2-16,-21-1-5 15,0 5-3-15,9-2-1 16,-6-7-1-16,1-5 1 15,-5-6 2-15,8-11 0 16,-8 5 3-16,5-8-4 16,3-4-1-16,-15 0 0 15,6 5-1-15,-2-11-1 0,-10 5 0 16,-8-6 2-16,1-12 0 16,-21 4 8-16,-3-8 4 15,0-2 6-15,-15 4 2 16,10-5-3-16,-5 2 1 15,7-12-1-15,2 1 2 0,-3-14 1 16,15-12-3-16,-7-5-7 16,10-7-4-16,13-11-4 15,-4 1-2-15,14-10-2 16,6-3 0-16,-1-1-2 16,5-4 1-16,11-5 0 15,4-2 0-15,1-10 1 16,8-5 1-16,4-14 3 15,4-4-2-15,34 36 2 32,38 31-3-32,2 0-2 0,-102-86 0 0,-2 13-1 15,-6 8 1-15,61 35-2 16,-8 4-3-16,14 2-33 16,12 1-24-16,13 10-73 15,6 3-45-15,-6 11 114 16</inkml:trace>
  <inkml:trace contextRef="#ctx0" brushRef="#br0" timeOffset="65656.5">9695 7505 97 0,'8'19'61'0,"12"-3"-15"16,4 2-9-16,10 4-19 15,-1 6-4-15,7 9-2 16,6 3 2-16,19 12 7 0,-2-3 5 16,5 14 8-16,-6 5 4 15,-4 14 4-15,4 14-3 16,7 3-2-16,11 4 0 15,-1-8 1-15,4 0-3 0,3 2 0 16,2 1-6-16,17-2-9 16,-3-3-3-16,13-7-8 15,6-1-2-15,10 2-4 16,6-3-1-16,6-2 1 16,6-2 1-16,-5-3 6 15,-25-22 1 1,-58-26-1-16,-1-1-2 0,192 75-3 15,3-2-1-15,9-10 0 16,-75-40 1-16,4-1 0 16,-2-8-1-16,18-4 0 15,-13-6-2-15,20-8 1 16,4-1-2-16,-6-13 1 16,20 1-1-16,-6-4 1 15,6-4 3-15,6-1 2 16,-5-4 0-16,-2-3 1 15,0 0-4-15,5-2-3 0,-4-7 2 16,9-5-2-16,-3-8 1 16,4-2-1-16,-1-5 1 15,-5-8 4-15,2 2-1 16,-10-3 6-16,-4 2-1 16,-12 3 2-16,-11-1 0 15,-16-3-4-15,3 3 0 0,-18-10-6 16,-2 3 0-16,-3-5-24 15,-14-1-27-15,-20 1-116 16,-14-2 104-16</inkml:trace>
  <inkml:trace contextRef="#ctx0" brushRef="#br0" timeOffset="66898.39">5870 7338 85 0,'-6'29'53'0,"8"15"-13"15,3 5 0-15,8 7-5 16,7 7-7-16,11 13-1 16,3-1 1-16,6 11 4 15,8 8 1-15,15 11-2 16,2 6-5-16,8 5-7 15,0 2 0-15,3 8 8 16,8 3 2-16,17 5 11 16,5 1-1-16,6-1-1 15,11 6 1-15,11 7-3 16,11 2-2-16,20-2-4 16,6-1-6-16,8-3-9 15,14-4-4-15,-5-5-5 16,21-4-3-16,9-3 0 0,1 0-1 15,25 3-1-15,-11 0 3 16,6-3-3-16,3-2 2 16,-9-15 0-16,22-5 0 0,10-12 9 15,10-6 3-15,25-9 7 16,-13-8 3-16,15-15 0 16,-8-5-1-16,11-10-6 15,6-6-4-15,5 0-8 16,7-4-2-16,6-8-1 15,-7-1-1-15,11-18 0 16,6-7 2-16,1-14-2 16,-4-7 1-16,2-8-3 15,-2-3 0-15,-8 2 0 16,9-5-2-16,-20-6 2 16,-22-4-2-16,13-13 4 15,-1-6 0-15,-2-5 1 16,15-7 1-16,-10-5-1 15,-4-7 7-15,8-8 6 16,-8-9 9-16,-11-13 16 16,5-2-5-16,-27-15-2 0,3 0-10 15,-18-9-16-15,-11-6-1 16,-22 3-4-16,-4 2 2 16,-28 4-3-16,-18 12 1 15,-14 11-1-15,-28 8-1 16,-32 13-58-16,-12 2-37 15,-32 12-100-15,-21 3-85 0,-13 1 182 16</inkml:trace>
  <inkml:trace contextRef="#ctx0" brushRef="#br0" timeOffset="68189">1722 7209 203 0,'37'83'63'0,"11"23"-63"16,17 40 2-16,-3 8 6 15,6 7 12-15,1 5 7 0,8 0 6 16,19 3 4-16,13 9 7 16,4 0-3-16,12 12 1 15,3 1 1-15,10 10 6 16,5 2 1-16,19-1-4 16,-1 6-5-16,18-7-19 15,7-2-7-15,4-6-3 16,13-5-4-16,7-9-3 15,18-3-2-15,5-11-2 16,12-3 1-16,3-12-1 16,-2-7-1-16,9-4 1 15,-4-5 0-15,22-3 2 16,-3 2 0-16,11-7 0 16,-3-4 1-16,11-18 1 15,3-6 1-15,7-11-2 16,14-6-1-16,-1 2-3 0,1-3 2 15,7-13 8-15,-9-1 1 16,0-16 3-16,9-2 1 16,1-7-7-16,7-8 3 15,5-11 6-15,2-11 5 16,7-20 5-16,7-12-3 0,4-15-3 16,-5-5-7-16,1-5-3 15,-2-2-3-15,-9-4-6 16,0-4 0-16,-11-3-2 15,9 1 0-15,-2 1 1 16,-7-7 1-16,1-6 2 16,-16-5-1-16,-6-14 1 15,13-1 1-15,-12-4-2 16,-2 0 1-16,-9-2-3 16,-20-1-1-16,-3-3 0 15,-6 4-1-15,-10-4 3 16,-1-5 1-16,-3-10 11 15,-9-8 12-15,-11-5 13 16,-4-5 12-16,-15-1 6 16,1-1-2-16,0-4-1 15,-14-4-7-15,-5 3-5 16,-1-8-7-16,-19-4-7 0,0-2-6 16,-12 4-12-16,-16-1-1 15,-15 11-5-15,-17 4 1 16,-24 14-1-16,-7 8 1 15,-22 17-14-15,-11 8-20 16,-21 11-48-16,-8 13-30 0,-19 10-60 16,4 9-18-16,-5 12-106 15,-4 2 179-15</inkml:trace>
  <inkml:trace contextRef="#ctx0" brushRef="#br0" timeOffset="86449.21">20187 9475 91 0,'-5'-7'57'0,"-4"7"-10"15,0 0-2-15,-2 8 0 16,-4-1 6-16,1 1 11 16,-1-1 5-16,12-3-4 15,-2-3-6-15,6-2-12 16,-1 0-8-16,0 0-3 16,0 0-2-16,4-8 7 15,-2-5 4-15,37-28 1 16,-22 30 0-16,6-3-4 15,1 4-6-15,11-5-3 16,-1 1-2-16,7-7-2 16,-2 1 1-16,6-2-1 15,1 1-2-15,11 6-7 16,1-7-4-16,-6-5-5 16,8-4-4-16,-3-7-1 15,-1-2 1-15,11 8 6 0,-2 0 6 16,1 7 8-16,-5 2 2 15,-6 3 1-15,-6 0-2 16,-7 1-4-16,3-6 0 16,0-4 1-16,6-3 0 15,1-4 1-15,6 1-2 16,-2-4 4-16,0-1 0 0,-8-2 0 16,-1 5 0-16,-3-1-4 15,-1 5-2-15,-2 6-7 16,-3-4-1-16,-1 7-6 15,-2-2-3-15,-3-2 1 16,1 0-2-16,-2 0-11 16,2 7-27-16,-13-4-90 15,-3 8-47-15,-6 1-145 16,-7-1 188-16</inkml:trace>
  <inkml:trace contextRef="#ctx0" brushRef="#br0" timeOffset="87148.9">22383 9098 84 0,'1'-9'68'16,"19"-15"11"-16,28-33 9 15,-23 22 5-15,4-4-6 16,-8-6-10-16,-8-13-29 16,4 3-18-16,-3-4-20 15,5 0-5-15,11 14-7 16,-7-1-10-16,-4 11-37 15,-3 3-28-15,-12 4-66 16,-2 2 82-16</inkml:trace>
  <inkml:trace contextRef="#ctx0" brushRef="#br0" timeOffset="87871.05">21973 7771 43 0,'42'-25'23'0,"0"0"2"15,-6 1-16-15,2 2-7 16,0 2 1-16</inkml:trace>
  <inkml:trace contextRef="#ctx0" brushRef="#br0" timeOffset="88493.98">21410 7668 69 0,'4'-2'54'16,"3"-3"14"-16,3 0-4 15,1 0 1-15,8-5 6 16,5-2-3-16,10-6-14 16,-6 1-13-16,10-5-18 15,-1-1-7-15,6 0-6 16,8-1-3-16,-5 0-4 0,-2 2 0 16,-3 2-4-1,-1 4-9-15,-1 2-58 0,-3 2-51 16,6 0 74-16</inkml:trace>
  <inkml:trace contextRef="#ctx0" brushRef="#br0" timeOffset="92979.98">2010 13156 323 0,'-9'9'153'16,"8"16"-68"-16,-7 24 3 15,5 14-12-15,0 28-9 16,-12 1-15-16,11 17-26 16,-7 7-7-16,8-1-10 15,-2-2-3-15,-1-17-1 16,-2-13-8-16,1-13-39 16,-3-6-42-16,2-17-141 15,-1-14 145-15</inkml:trace>
  <inkml:trace contextRef="#ctx0" brushRef="#br0" timeOffset="93386.99">1982 13263 203 0,'7'-16'157'0,"2"8"15"16,3 20-44-16,-5 11-13 0,1 29-19 15,7 18-17-15,4 17-30 16,9 8-8-16,1-6-16 16,-3-5-6-16,2-28-5 15,-3-13-5-15,3-29-2 16,1-19 0-16,-1-33 2 16,4-7 1-16,-4-25 0 15,1-5 10-15,-11-11 31 16,-4-11 16-16,-18-4 19 15,1 9-2-15,-5 23-20 16,5 14-7-16,7 36-13 16,-4 8 0-16,3 23-12 15,1 17-3-15,4 26-7 16,0 17-4-16,-7 22-2 0,8 6-2 16,0-13-2-16,1-7-3 15,12-15 2-15,-6-12-42 16,2-10-158-16,8-8-81 15,2-22 141-15</inkml:trace>
  <inkml:trace contextRef="#ctx0" brushRef="#br0" timeOffset="93536.29">2842 13584 185 0,'17'37'160'0,"-4"17"45"16,-2 7-27-16,-9-2-73 15,-2-2-32-15,-2-13-70 16,2-7-67-16,1-10 38 16</inkml:trace>
  <inkml:trace contextRef="#ctx0" brushRef="#br0" timeOffset="93684.68">2723 13329 428 0,'-16'-27'155'0,"11"7"-117"0,2 11-26 16,2-1-70-16,1 1-77 15,7 4 83-15</inkml:trace>
  <inkml:trace contextRef="#ctx0" brushRef="#br0" timeOffset="94110.67">3043 13535 251 0,'15'71'173'15,"-5"2"-20"-15,1 0-26 16,3-4-13-16,-1-8-27 16,1-3-10-16,-1-16-18 15,-2-9-8-15,0-7-13 16,3-12-9-16,-6-13-13 15,-3-9-3-15,0-27-6 16,-3-6 2-16,6-29-3 16,5-8-3-16,5 7-1 15,3 2-1-15,6 23 11 16,-5 13 22-16,-5 12 30 16,-3 13 15-16,-14 14 19 0,4 9-6 15,-4 13-12-15,-4 6-2 16,4 16-11-16,-6 7 2 15,2 9 0-15,-1-2-4 16,0-7-19-16,7-9-13 16,7-15-20-16,4-8-6 15,7-14-5-15,-6-2-17 16,-8-18-73-16,3-1-49 0,-1-1-112 16,-1-8-46-16,8 10-114 15,-3-4 249-15</inkml:trace>
  <inkml:trace contextRef="#ctx0" brushRef="#br0" timeOffset="94549.17">3652 13701 553 0,'-2'27'239'0,"-2"4"-109"16,-2 3-26-16,6 2-37 15,2-1-22-15,2 0-36 16,1-1-23-16,-4-4-94 16,0-3-102-16,0-11 124 15</inkml:trace>
  <inkml:trace contextRef="#ctx0" brushRef="#br0" timeOffset="94683.34">3574 13308 355 0,'-21'-17'127'16,"5"11"-102"-16,4 0-50 15,4 4 13-15</inkml:trace>
  <inkml:trace contextRef="#ctx0" brushRef="#br0" timeOffset="95172.93">3833 13712 323 0,'-1'52'190'16,"2"0"-42"-16,1-6-59 16,2-4-17-16,0-15-35 15,3-8-10-15,6-14-16 16,5-5-2-16,-4-12-1 15,-2-7-1-15,1-18-1 16,-8-6 0-16,12-7-3 16,3 2 0-16,-6-1 1 0,4 7 3 15,-4 7 11 1,-4 9 9-16,0 18 22 0,-4 5 13 16,-4 19 20-16,-2 12 5 15,-1 13-2-15,-5 10-4 16,-5-7-16-16,2-3-7 15,5-11-22-15,9-7-10 16,10-16-18-16,4-10-4 16,4-19 0-16,2-11-2 0,0-12 0 15,2-2-1-15,-1-4-1 16,-5 3 0-16,1 7 0 16,-2 10 0-16,-7 17 1 15,-4 9 1-15,-7 14 22 16,-3 5 8-16,-3 7 2 15,-1 6 0-15,2-1-21 16,4 1-16-16,5-3-117 16,2-2-84-16,13 12 118 15</inkml:trace>
  <inkml:trace contextRef="#ctx0" brushRef="#br0" timeOffset="95510.65">4583 13506 575 0,'-18'25'255'15,"-11"10"-99"-15,0 8 0 16,-5 8-27-16,-2 1-12 16,12 2-43-16,5-10-19 15,10-16-29-15,11-7-8 0,9-20-11 16,-1-4 0-16,10-17 1 15,-3-6 1-15,3-7 6 16,4-2 6-16,-6 2 25 16,0 11 16-16,-5 12 29 15,-3 6 6-15,-5 9-3 16,-2 9-13-16,-4 1-34 16,0 6-15-16,0 3-22 15,-1-3-34-15,4 2-124 16,3-3-101-16,6-5-294 15,3-2 333-15</inkml:trace>
  <inkml:trace contextRef="#ctx0" brushRef="#br0" timeOffset="95724.09">4860 13046 805 0,'-5'29'379'15,"7"11"-132"-15,-5 0-16 16,2 16-64-16,-3 8-23 16,-2 21-62-16,3 7-27 15,3 3-32-15,5-2-10 16,2-12-41-16,2-3-69 0,2-18-178 16,-2-10-97-16,15-19 210 15</inkml:trace>
  <inkml:trace contextRef="#ctx0" brushRef="#br0" timeOffset="105391.63">5342 13400 489 0,'1'-25'248'16,"-1"3"-91"-16,1 7-37 16,-1 3-19-16,-7 5-42 15,-3 0-25-15,-1 3-30 16,-4 4-23-16,3 5-85 15,4 7-69-15,-2 11 98 16</inkml:trace>
  <inkml:trace contextRef="#ctx0" brushRef="#br0" timeOffset="105541.43">5424 13790 257 0,'11'23'186'0,"-9"-2"-4"16,-1 0-31-16,-3-7-24 15,-12-7-55-15,6 1-43 16,-5-9-93-16,2-3-53 16,3-3 66-16</inkml:trace>
  <inkml:trace contextRef="#ctx0" brushRef="#br0" timeOffset="106414.46">1512 14863 118 0,'-47'-4'55'0,"-2"-2"-18"16,19-3-11-16,6 0 13 15,14-3 37-15,7 0 10 16,13-2 3-16,16 1-3 16,10-2-16-16,2-5-6 15,14 0-11-15,0-6-9 16,8 0-15-16,16 0-4 0,16-12 6 16,6 2 9-16,14-7 20 15,1 0 7-15,10 4-5 16,3 3-9-16,9 5-18 15,11 5-10-15,-1 3-12 16,12 5-5-16,13-1-5 16,-2 0-3-16,10 1 2 15,6-7 4-15,2 4 14 16,8-5 7-16,-2 3 6 16,-8 6-2-16,0 2-12 15,-9 6-6-15,-7 8-5 16,3-6-2-16,-21 1-5 15,-7 3-15-15,-4-5-74 16,-9 5-55-16,-11 3-203 16,0-4 218-16</inkml:trace>
  <inkml:trace contextRef="#ctx0" brushRef="#br0" timeOffset="110911.77">1843 15673 311 0,'-5'15'163'0,"-5"22"-26"16,5 14-21-16,2 39-15 15,8 14-6-15,16 25-8 16,4 23-1-16,8-5-13 16,-3-2-9-16,-2-9-19 15,-8-20-13-15,2-18-17 16,-9-14-5-16,-7-16-4 0,-1-6-5 15,-10-2-59-15,4-3-44 16,-8-20-119-16,5-8 131 16</inkml:trace>
  <inkml:trace contextRef="#ctx0" brushRef="#br0" timeOffset="111856.02">1737 15693 298 0,'10'2'192'15,"8"-8"-18"-15,15-10-49 16,19-1-15-16,10-19-27 15,13 0-15-15,16-10-26 16,8-10-6-16,26 7-10 16,5 1-4-16,4 11-9 15,-6 13-5-15,-10 14-5 16,-5 5-1-16,0 5 1 0,-5 0-2 16,8-1 2-16,-5 1-2 15,-5 2 0-15,-2 3 1 16,-6 4 0-16,-2 3 0 15,-6 11 3-15,1 8 3 16,-16 15 12-16,-2 8 2 16,-6 10 1-16,-10 1-2 0,-5 11-11 15,-12 0 0-15,-11 13-2 16,-4 4 5-16,-17-2 14 16,9 2 6-16,-2-7 11 15,-2 4-3-15,10 0-13 16,-4-6-9-16,1-8-12 15,6-7-4-15,0-10-1 16,1-5-1-16,-6-10 0 16,2-4-1-16,-4-11 1 15,-1 1-1-15,-5-7 1 16,-2 2 1-16,-12-4 1 16,-8 0 0-16,-9 1 4 15,-8-5 9-15,-13 5 17 16,-5-1 4-16,-14-4 3 15,-1 7-10-15,-22-4-15 0,-7 0-5 16,-19 6-5-16,-4-2-1 16,-19 7-2-16,-8 4 0 15,-6 3 0-15,-11 1 7 16,8 2 14-16,1-5 4 16,4-9 8-16,9-3-3 15,11-19-11-15,10 1-4 16,27-9-11-16,14 3-4 0,6 0-1 15,8-1-1-15,3 3 2 16,-2-2-2-16,20 0 1 16,2 4-1-16,6 0-2 15,2 2-7-15,0 0-19 16,-3-6-7-16,2 0-15 16,-4-3-5-16,6 1-1 15,12 7 1-15,13 4 6 16,7 0 2-16,7-2-3 15,-3 1-5-15,-1-5-25 16,-4 5-9-16,4-3-2 16,-10-5 4-16,-5 4 26 15,2-2 12-15,2-2 19 16,0 0 4-16,0 0 0 0,0-1-9 16,0 0-46-1,0 0-39-15,1-3 70 0</inkml:trace>
  <inkml:trace contextRef="#ctx0" brushRef="#br0" timeOffset="112223.01">2068 17224 233 0,'-6'-8'184'16,"4"6"2"-16,8 19-33 0,-3 8-17 16,-1 15-23-16,8 10-15 15,-9-4-37-15,0 5-19 16,-1-12-54-16,-4 1-53 16,0 5-179-16,7 1 162 15</inkml:trace>
  <inkml:trace contextRef="#ctx0" brushRef="#br0" timeOffset="113602.05">2546 17847 173 0,'-11'-35'137'0,"2"12"34"15,3 8-12-15,3 23-44 32,1-3-6-32,1-1-27 0,-11 23-9 0,-2 26-8 15,-4 8 3-15,7 4 8 16,5 5 4-16,6 10 1 16,4 0-1-16,2-7-10 15,1-5-3-15,-5-20-5 16,6-3-4-16,11-4-11 15,0-15-7-15,16-1-19 16,-1-10-4-16,3-15-11 0,4 1-2 16,5-15 0-16,2-7 0 15,-4-15 3-15,2-4-2 16,-11-4-30-16,-3 5-47 16,-7 6-143-16,-9 2-62 15,-1 3 161-15</inkml:trace>
  <inkml:trace contextRef="#ctx0" brushRef="#br0" timeOffset="113738.9">3243 18298 297 0,'-1'25'155'16,"-2"-4"-42"-16,-1-11-97 15,-3-5-88-15,3-10 45 16</inkml:trace>
  <inkml:trace contextRef="#ctx0" brushRef="#br0" timeOffset="113901.4">3145 17760 59 0,'0'-12'22'16,"2"8"-15"-16</inkml:trace>
  <inkml:trace contextRef="#ctx0" brushRef="#br0" timeOffset="114229.1">3436 18211 225 0,'2'25'158'0,"-3"-13"4"16,3-7-22-16,-2-13-37 15,4-5-14-15,0-13-17 16,3-6-6-16,1 5-14 16,1 1-4-16,2-1-4 15,-2 4 4-15,-1-4 3 16,-2 6 4-16,6 12 2 15,-3 9 0-15,2 12-3 16,-1 10-7-16,-3 2-8 16,3 6-7-16,-5 12-10 15,0-5-5-15,-4 6-9 0,-1-6-3 16,3-10-33-16,0-4-50 16,-1-10-114-16,1-3-67 15,-2-12 152-15</inkml:trace>
  <inkml:trace contextRef="#ctx0" brushRef="#br0" timeOffset="114433.54">3662 17725 267 0,'6'-2'199'16,"-1"2"20"-16,1 16-63 15,2 7-22-15,-2 21-31 16,3 11-19-16,0 11-38 15,-1-6-12-15,6-5-21 16,-1-6-16-16,2-10-86 16,5 2-52-16,-8-13-149 15,0-5 166-15</inkml:trace>
  <inkml:trace contextRef="#ctx0" brushRef="#br0" timeOffset="114790.07">4038 17701 286 0,'-6'1'185'16,"-4"5"5"-16,-1 2-17 16,-9 5-22-16,-3 6-3 15,2 11-10-15,-5 6-6 0,3 8-17 16,-1 4-4-16,-3-1-6 15,5-1 0-15,0-4-9 16,10-6-8-16,3-2-15 16,2-3-6-16,13 0-13 15,-1 1-4-15,7-4-9 16,4-1-6-16,-1-11-7 16,12-5-5-16,-5-7-9 15,0-1-4-15,-1-6-6 16,-10-1 0-16,9-4-2 15,3-4-8-15,5 2-118 16,5 2-81-16,1 3-221 16,0 10 241-16</inkml:trace>
  <inkml:trace contextRef="#ctx0" brushRef="#br0" timeOffset="118494.03">5017 15214 183 0,'-8'-9'154'16,"-1"2"15"-16,4 10-50 16,1 7-24-16,2 15-30 15,5 11-7-15,3 11 2 16,3 6-1-16,7 10-1 16,0 4-2-16,3 22-3 15,-2 13-3-15,0 17 1 16,1 6 1-16,-1 9-1 15,2-7-3-15,-4-16 1 16,5-12-2-16,-4-35-6 16,9-5-6-16,-4-4-13 0,2 6-7 15,-6 6-10-15,-3-5-1 16,-6-11-2-16,-6-15 1 16,1-13-9-16,-10-11-51 15,-1-12-157-15,-2-2-123 16,-12-21 192-16</inkml:trace>
  <inkml:trace contextRef="#ctx0" brushRef="#br0" timeOffset="119620.2">5028 15262 219 0,'-2'-3'174'0,"2"3"15"16,4-1-58-16,-4 0-23 16,0 1-32-16,28-2-11 15,59-8-4-15,-17 0-6 16,12-11-10-16,3 0-10 16,7 1-16-16,5-3-5 15,6 6-9-15,11 4-1 0,2-10-3 16,7 2 1-16,4-6 1 15,-3-3-2-15,1 5 2 16,0-1 0-16,0 2-3 16,7-5 2-16,-33 9-2 31,-49 10 0-31,0 0 5 0,139-29 5 0,8 8 12 16,-10 3 1-16,-78 22 0 15,-3 0-5-15,-13 9-8 16,-1 2 0-16,-2 7-3 15,-2 9 4-15,-16 5 13 16,-8 9 3-16,-12 11 11 16,-6 8-2-16,-5 7-11 15,-3 7-4-15,-10 7-8 16,-1 3-1-16,-12 12-5 16,-3 2-1-16,-3 4-2 0,-6 1 1 15,6 2 0-15,-5 3 1 16,1 0 1-16,6-1-1 15,2-16-2-15,12 1-2 16,3-11 0-16,-3-7-1 0,-2-6-1 16,-3-15 0-16,-1-9 0 15,-1-5 1-15,-4-10 1 16,-4-4 0-16,-4-5 0 16,-11-9 2-16,7 1 0 15,-2-4 4-15,-3-2 11 16,2 0 0-16,0 0 2 15,-25 1-4-15,-41-2-8 16,23 2-2-16,-19-1 0 16,-5 0 8-16,-15 0 2 15,-1-1 0-15,5 1 1 16,-7 10-5-16,-5 5-4 16,-5 5-1-16,1 6-3 15,3-1-4-15,-13 4 1 16,-7 1 1-16,-7-3-3 15,-5 1 3-15,-1-1-3 0,1-2 0 16,1-1 0-16,2 0-1 16,7-1 1-16,6 0 0 15,6-3 2-15,4-4-2 16,15-3 2-16,0 0-1 16,-1-2-1-16,-1-1 1 15,6-10-1-15,6-1 0 0,12-12 1 16,-1-1-1-16,-3 2 1 15,0-2 2-15,-2 6-4 16,9-1 2-16,14 7-1 16,5 3-1-16,10-1 1 15,12 9-2-15,1-5-1 16,2-1-5-16,2-3-61 16,-4-2-42-16,3-2-91 15,0-3-39-15,-5-1-101 16,2-1 210-16</inkml:trace>
  <inkml:trace contextRef="#ctx0" brushRef="#br0" timeOffset="120400.26">6176 17430 215 0,'-9'9'151'16,"4"9"13"-16,3 14-58 0,0 13-13 16,10 23-27-16,9 9-18 15,0 26-20-15,5 5-10 16,3-8-11-16,-5 3-2 15,1-22-28-15,1-10-72 16,-14-19 66-16</inkml:trace>
  <inkml:trace contextRef="#ctx0" brushRef="#br0" timeOffset="120723.25">6214 17342 141 0,'0'2'111'16,"8"10"9"-16,14 26-16 15,2 11-13-15,7 28-8 16,-1 16-4-16,8 18 10 16,5 5 0-16,1-7 4 15,1-17-3-15,-4-32-21 16,-2-13-9-16,-1-27-19 15,2-13-7-15,-7-19-3 16,-9-13-2-16,-2-26 1 0,-14-15-5 16,-4-23-9-16,7-11-6 15,-5 9-11-15,2 4-2 16,2 29-103-16,-5 16-51 16,8 21-180-16,8 15 191 15</inkml:trace>
  <inkml:trace contextRef="#ctx0" brushRef="#br0" timeOffset="120995.06">6942 17787 205 0,'18'47'170'0,"-3"-11"30"16,0-12-30-16,3-20-54 15,4-13-21-15,4-27-24 16,2-11-8-16,-2-14 2 16,-5 2 4-16,-8 8 19 15,-1 2 9-15,-13 21 15 16,1 8-4-16,-11 17-7 15,-7 7-13-15,-1 20-22 16,-3 5-14-16,0 14-20 16,2 10-6-16,9 11-9 15,4 4-4-15,11-7-7 16,6-4-2-16,4-17-3 16,5-7-1-16,-1-11-42 15,5-8-66-15,5-14-180 0,-3-4-87 16,14-28 215-16</inkml:trace>
  <inkml:trace contextRef="#ctx0" brushRef="#br0" timeOffset="121177.55">7353 17123 409 0,'-22'32'187'0,"0"17"-75"16,12 1-17-16,7 14-34 15,7 3-16-15,16-2-33 16,-8 2-7-16,8-1-21 16,-4-2-104-16,4 3 87 15</inkml:trace>
  <inkml:trace contextRef="#ctx0" brushRef="#br0" timeOffset="121725.73">7181 17839 359 0,'10'-29'173'0,"13"-9"-75"0,6-3-21 15,3-6-42-15,5 4-16 16,5 5-18-16,2 6-3 16,-5 8-23-16,-3-2-6 15,0 5-5-15,0 3 3 16,-5 16 19-16,-3 5 7 15,-9 18 8-15,-7 4 7 16,-7 14 28-16,-5 5 15 0,0 12 33 16,-5 5 6-16,3 1 4 15,-2-1-5-15,2-16-25 16,5-3-12-16,8-21-28 16,9-13-9-16,1-14-5 15,-2-19-4-15,-3-11 4 16,-5-6-4-16,6-6-2 15,6 1 1-15,-8 4-3 16,6 7 1-16,-17 12-2 16,-1 7 3-16,-1 22 21 15,-9 9 13-15,6 18 28 16,1 4 5-16,0 2-6 16,2-3-17-16,-2-8-23 0,4-5-9 15,1-11-14-15,8-4 0 16,7-10-2-16,-7-6 2 15,6-7-3-15,-3-4 2 16,-6-3-2-16,2-1 0 16,-7 0 0-16,0 0 0 15,-1 3-4-15,1 2-3 16,-1 5-23-16,0 2-33 0,0-3-92 16,1 7-54-16,2 5 125 15</inkml:trace>
  <inkml:trace contextRef="#ctx0" brushRef="#br0" timeOffset="122111.88">8262 17648 358 0,'-18'31'197'0,"-1"9"-20"16,0 3-39-16,4 0-11 15,-1 1-11-15,7-6-23 16,-6-7-20-16,13-20-29 15,6-11-8-15,7-21-13 16,4-7-3-16,3-17-4 16,-4-3-4-16,-4 0-7 15,4 3 0-15,-8 14-5 0,0 6 0 16,6 10-5-16,0 2 0 16,5 6-2-16,1-4 1 15,1 9 5-15,-4-3-1 16,1 5 3-16,-3 11 1 15,-6 6 5-15,-1 12 8 16,-7 13 28-16,-1 3 9 16,-2 0 14-16,1-8-3 0,3-11-24 15,1-10-10-15,4-14-18 16,-2-9-4-16,2-15-10 16,2-9-51-16,1-8-176 15,0-7-103-15,2-1 184 16</inkml:trace>
  <inkml:trace contextRef="#ctx0" brushRef="#br0" timeOffset="122306.82">8561 17193 356 0,'-12'31'233'16,"-5"6"-6"-16,-2 26-24 15,6 13-7-15,-1 4-18 16,1 9-25-16,6-8-63 15,1-6-30-15,6-1-41 0,4-10-9 16,7-22-15-16,2 0-50 16,4-17-133-16,0-14-63 15,9-9 135-15</inkml:trace>
  <inkml:trace contextRef="#ctx0" brushRef="#br0" timeOffset="122574.02">8900 17290 334 0,'-16'11'194'0,"-10"14"-22"15,-4 12-3-15,-10 16-12 16,1 6 2-16,-1 5 18 16,-5 2-3-16,6-1 6 15,5-4-16-15,12-12-36 16,18-7-16-16,13-14-38 15,11-5-18-15,4-4-26 16,4-5-12-16,1-5-12 16,-8-4-1-16,8-4-20 15,-3-2-70-15,-1-10-225 0,9 0-132 16,3-12 244-16</inkml:trace>
  <inkml:trace contextRef="#ctx0" brushRef="#br0" timeOffset="124478.31">8838 15064 123 0,'9'28'110'0,"1"27"25"16,-4 23-8-16,-2 22-23 15,1 9-15-15,2 20-32 16,0-4-8-16,-2-1-8 16,-2-8 0-16,2-6 11 15,-5 7 6-15,-4-1 15 16,-3 2 1-16,-6-16 0 15,-1-13-5-15,1-21-13 16,5-9-5-16,9-18-16 16,8-16-6-16,20-23-22 15,11-8-1-15,27-17-1 16,3-3-3-16,9-6 3 16,4-2-4-16,1 12 1 15,9-3 2-15,12 10-4 0,6 4 2 16,13-10-2-16,14 3 0 15,17-6 0-15,7 2-1 16,21-5 1-16,0-4 0 16,34-2 0-16,2-5 1 0,26 1 0 15,8-2 1 1,8-1-2-16,11 5 0 0,5 3 0 16,16 8 0-16,2 11 0 15,7 0 0-15,8 11 1 16,-7-3 0-16,13 3 0 15,8-5 1-15,-1-4-2 16,3 4-1-16,1-10 0 16,-13 9 0-16,0 2 1 15,-5 4 1-15,-18 12 0 16,-4 4 0-16,-26 10 0 16,-7 10-1-16,-23 5 1 15,-10 3 1-15,-18 3 0 16,-21-7-1-16,-13 2 2 15,-20 1-3-15,-25-1 6 16,-15-4 3-16,-29-3 4 0,-7-7 6 16,-23-9 0-16,-11-5 4 15,-24-17 8-15,-10-8 5 16,-5-27 9-16,-8-16-5 16,-4-36-11-16,2-22-7 15,-3-47-16-15,6-15-1 16,15-16-4-16,8-7 2 0,16 25-2 15,3 7-1-15,0 14 0 16,-3 15 0-16,2 17 0 16,-1 5 0-16,3 16 0 15,-1 2 1-15,-8 9-1 16,-2 12 1-16,-14 21-1 16,-10 11-1-16,-14 22 0 15,-9 7 1-15,-14 16 2 16,-7 4 1-16,0 9 3 15,1 3-2-15,-10 0 1 16,0 4-1-16,-18-6-3 16,-7 2 2-16,-6 0-3 15,6 3 0-15,-20 4 1 16,-8-4-1-16,-16 5 2 16,-8-2-1-16,-11 0-1 15,-10 0 3-15,2-2-2 0,-15-1 1 16,-10-1-2-16,2 1 0 15,-28-1 0-15,5 6-1 16,-14 5 1-16,1-1 1 16,-4-2 0-16,-7-4 2 15,15-3-1-15,-17-4 0 16,4-4 0-16,-5-3-1 0,-4-8-1 16,8-1 1-16,7-1-1 15,-10-7 0-15,3 9 0 16,-6 5 0-16,-12 3 0 15,-3 9 1-15,-1 5-1 16,-3 0 0-16,5 2 0 16,3-1-1-16,3-12 1 15,10-3-1-15,3-6 0 16,22-4 1-16,-4 1 0 16,15 1 2-16,5 0-2 15,1 10 2-15,26-2-2 16,-12 3 0-16,10 3-1 15,7-4 0-15,-4 1 1 16,15-2 0-16,8-6 0 0,5 0 0 16,20-3 1-1,0-3-1-15,16 1 0 0,3 1 1 16,8-2-1-16,9 1 0 16,14-2 1-16,10 0-2 15,8 3 1-15,2 1 0 16,-5 4 0-16,-7 3 1 0,3 4-1 15,4 2 3-15,7 6-1 16,2 2-2-16,3 2 2 16,0 4-3-16,3 0 2 15,-2-2 0-15,3 0 2 16,3-4-1-16,-7-3 0 16,9-1 0-16,-2 1-2 15,4 5 0-15,15 2 0 16,-4 0 0-16,16 10 0 15,3 1 0-15,-2 5 1 16,10 4 0-16,-3-5 2 16,-4 2 3-16,4-1-4 15,-5-3 3-15,-9-1-4 16,3-3 0-16,-6 1-5 16,1 1-77-16,5-12-246 15,17 3 224-15</inkml:trace>
  <inkml:trace contextRef="#ctx0" brushRef="#br0" timeOffset="129818.39">6046 15777 272 0,'-14'-38'154'0,"3"8"12"0,0 4-2 16,3 16-6-16,2 7-2 16,3 23-28-16,4 18-14 15,8 28-25-15,7 16-11 16,2 10-30-16,4 4-13 15,4 0-20-15,-3-5-6 16,0-9-1-16,4-12-13 0,-4-20-81 16,0-7-49-16,-5-16-125 15,-4 0-92-15,3-14 227 16</inkml:trace>
  <inkml:trace contextRef="#ctx0" brushRef="#br0" timeOffset="130324.79">6301 15736 240 0,'1'11'167'16,"7"12"-1"-16,4 11-50 15,12 15-5-15,10 20-15 16,2 11-5-16,7 11-7 15,-12 0-5-15,-1-9-2 0,-4-11-4 16,-7-19-15-16,2-13-8 16,-13-15-18-16,-2-5-1 15,-8-13 8-15,-7-3 3 16,-5-9-3-16,-3-7-6 16,-5-19-17-16,-2-15-8 0,-6-32-6 15,-7-15 0-15,6-26-2 16,6-9-1-16,18 3 0 15,14 18-1-15,14 27 2 16,6 18-2-16,0 24 2 16,-2 1 0-16,2 14 0 15,1 7-1-15,-2 10 0 16,4 7 0-16,2 13 0 16,-6 5 1-16,1 16 9 15,-1 1 15-15,-9 14 33 16,-3 5 17-16,-13 8 18 15,-2 4-6-15,-27-5-26 16,4 5-13-16,-13-16-24 16,-9-9-8-16,13-12-5 15,-13-11-47-15,7-7-134 16,6 0-102-16,15-16 149 16</inkml:trace>
  <inkml:trace contextRef="#ctx0" brushRef="#br0" timeOffset="131536.56">2186 15914 210 0,'-2'-3'170'16,"1"8"2"-16,2 18-22 16,1 11-12-16,6 15-26 15,1 8-3-15,4 17-9 16,1 4-2-16,-2 0-13 16,0-4-4-16,0-13-18 15,0-3-8-15,-7-12-18 16,-1-2-6-16,-4-4-6 15,-4-3 0-15,1-7 6 0,1-9 5 16,0-11 5-16,2-7-2 16,3-5-14-16,7-4-8 15,12-6-12-15,6-4-2 16,15-9 0-16,3 0 2 16,2-3-3-16,-2 0 0 15,1 2-2-15,-2-1 1 0,-7 0 1 16,-2 3-1-16,-15 6 2 15,-7 0-18-15,-10 13-120 16,-6 3-87-16,-12 0 129 16</inkml:trace>
  <inkml:trace contextRef="#ctx0" brushRef="#br0" timeOffset="131716.47">2311 16468 381 0,'-10'-11'178'0,"14"-5"-74"16,11-7-14-16,13-2-38 15,6-1-15-15,0-4-27 16,-5 1-7-16,-3-1-44 0,-3-5-58 16,-2 5 65-16</inkml:trace>
  <inkml:trace contextRef="#ctx0" brushRef="#br0" timeOffset="131920.37">2128 16086 405 0,'-7'-5'183'0,"12"-6"-88"15,6 6-16-15,10-9-36 16,6 0-15-16,12 0-22 15,8 0-5-15,9-4 0 16,9 2-37-16,-7 0-152 16,0-3 131-16</inkml:trace>
  <inkml:trace contextRef="#ctx0" brushRef="#br0" timeOffset="132176.84">2723 15823 294 0,'-2'0'203'16,"1"0"-1"-16,2 7-38 0,4 8-13 16,3 15-5-16,1 8-5 15,5 20-12-15,-2 2-1 16,2 9-25-16,0 5-8 16,3-4-14-16,1 4-10 15,7-8-23-15,-6-12-12 16,0-13-20-16,-4-11-7 15,-12-17-4-15,14 4 2 0,-7-10-81 16,8 0-70-16,-10-7-159 16,-8-9-81-16,-6-7 236 15</inkml:trace>
  <inkml:trace contextRef="#ctx0" brushRef="#br0" timeOffset="132312.62">2725 16410 316 0,'-19'-23'191'16,"8"1"-18"-16,13-7-71 15,6-7-21-15,12-5-34 16,5 1-14-16,8 4-20 16,3 8-8-16,4 3-59 15,-4-1-81-15,5 8 89 16</inkml:trace>
  <inkml:trace contextRef="#ctx0" brushRef="#br0" timeOffset="133721.04">3081 15795 428 0,'-24'27'195'16,"4"7"-74"-16,2 7-19 0,7 11-11 16,7 6-1-16,4 6-8 15,0 4-5-15,10 4 3 16,-6-6-5-16,5-3-21 15,2-12-9-15,-3-16-27 16,0-9-8-16,0-15-6 16,2-7-1-16,-1-21 1 15,7-6-2-15,1-22 0 16,1-5 0-16,0-8-1 16,-3-5 2-16,-1 12-2 15,0 4 2-15,0 13-2 16,3 8 0-16,-3 11 0 15,-2 8 0-15,-2 12 9 16,1 13 15-16,-5 9 22 0,1 7 12 16,-7 8 5-16,-1-2-9 15,-1-3-20-15,2-2-10 16,3-7-15-16,0-6-5 16,8-12-2-16,2-8-1 15,5-12-2-15,4-9 0 16,1-14-1-16,-2 0-1 15,-4-8 0-15,-7-1 0 0,-5 13 1 16,6 3 1-16,-6 11 1 16,-1 7 1-16,0 5 0 15,-7 2 4-15,-5 10 31 16,5 2 8-16,1 11 7 16,-1 4-2-16,2-1-31 15,1 7-10-15,2-6-7 16,0-2 0-16,9-3 0 15,-7-7-21-15,-1-5-92 16,4-3-61-16,2-6-87 16,2-5-8-16,2-9 70 15,-1 1 55-15,-3-8 89 16,1-1 27-16,-4 0 26 16,2 1 5-16,-4 0 30 15,2 4 25-15,1 7 42 0,0-1 22 16,0 8 8-16,-2 1-5 15,-3-1-16-15,4 6-13 16,-2-1-31-16,3 0-14 16,1 3-31-16,0-1-10 15,1-2-9-15,2 8-2 16,-4 1 1-16,1 0 0 0,-4 11-2 16,-1-3-4-16,-3 5-30 15,0-2-17-15,2-9-43 16,-2-6-19-16,1-14 4 15,2-8 4-15,3-5 33 16,1-2 18-16,2-2 27 16,-3 3 11-16,-3 4 12 15,0 0 5-15,-1 13 9 16,4 1 13-16,0 3 34 16,1 6 20-16,0 3 31 15,-2 3 3-15,-1 5-3 16,-1 11-7-16,-3 7-19 15,-3-1-7-15,1 2-24 16,0-8-8-16,0-13-19 16,2 0-8-16,1-13-10 0,1-2-2 15,5-7-2-15,-3-10-1 16,6-11 0-16,3-6 0 16,5-5-1-16,1 1 2 15,1-1-2-15,-4 8 2 16,3 8-2-16,-6 4 1 15,-2 15-1-15,-5-1-1 16,-3 15 0-16,-1-2 1 16,-2 7 0-16,-1 6 3 0,0-4-1 15,3 10 1-15,-2 0-1 16,3-1 0-16,-3 1 0 16,0-8 0-16,3-10-2 15,1-5 2-15,1-12-2 16,11-8 0-16,-3-9 0 15,9-4 0-15,2-2 0 16,-9 4 0-16,4 0 1 16,-7 5 0-16,-3 8 1 15,-4-3 16-15,-3 10 40 16,1 7 19-16,-3 9 28 16,2 6-6-16,-4 8-26 15,-1-1-13-15,0 6-26 0,-1 1-9 16,2 1-12-16,1 0-6 15,1-1-3-15,1-4-2 16,2-8-1-16,3-3-8 16,4-10-86-16,1-4-54 15,2-7-102-15,-2-6-62 16,1-14-19-16,1-4 3 16,1-7-37-16,0-9 224 15</inkml:trace>
  <inkml:trace contextRef="#ctx0" brushRef="#br0" timeOffset="133900.79">4175 15828 277 0,'-2'2'222'16,"-3"8"12"-16,-2 6-61 15,0 3-34-15,0 2-61 16,2 2-22-16,3 6-37 16,2 2-8-16,3 9-8 15,2-3-3-15,0-1-14 16,-3-1-32-16,-1-9-66 15,-2 6-42-15,-3-3-88 16,-4-4 144-16</inkml:trace>
  <inkml:trace contextRef="#ctx0" brushRef="#br0" timeOffset="134034.91">4063 16276 215 0,'-7'-10'176'0,"0"-2"11"16,6-4-34-16,3-2-21 15,7-2-33-15,5 2-17 16,8-4-39-16,4-3-15 15,8-5-23-15,0-4-11 16,-1-2-140-16,1 3 106 0</inkml:trace>
  <inkml:trace contextRef="#ctx0" brushRef="#br0" timeOffset="149390.76">2790 16826 259 0,'-11'-3'170'0,"-6"7"14"16,-5 8-13-16,-4 5-39 15,-2 5-19-15,7 2-37 16,4-3-17-16,7-6-27 0,9-4-12 15,11-6-16-15,8-1-1 16,13 0-4-16,6 3 1 16,9 7 0-16,2 3 0 15,-4 8 3-15,-7 1-2 16,-19 5 1-16,-6 4 0 16,-10 7 0-16,-2 3 0 15,-5 3 16-15,-1-5 12 0,-7-13 26 16,-10-8 2-16,1-17-6 15,-6-5-13-15,0-22-23 16,11-11-4-16,3-15-6 16,5-7 0-16,9 8 3 15,3 6 0-15,4-1 6 16,5 3-1-16,1-7-5 16,-1-5 0-16,-4 5-7 15,-3 3 0-15,0 11-36 16,-5 8-49-16,4 17-101 15,-2 9-64-15,-2 13 145 16</inkml:trace>
  <inkml:trace contextRef="#ctx0" brushRef="#br0" timeOffset="149674.17">3070 16864 500 0,'-8'36'255'16,"-1"15"-36"-16,0 2-26 16,8 1-46-16,3-6-24 0,8-15-69 15,8-13-20-15,5-17-1 16,2-6 12-16,-3-16 39 16,-6 0 15-16,-8-4 12 15,-6 1-6-15,-4 3-33 16,-4-6-16-16,-4 0-31 15,-3-4-9-15,1-2-85 16,1 0-73-16,7 4-186 16,4 3-114-16,9 12 268 15</inkml:trace>
  <inkml:trace contextRef="#ctx0" brushRef="#br0" timeOffset="150011.75">3162 16845 94 0,'8'-4'84'0,"-1"-7"48"0,28-37-8 16,-27 24-23-16,5-1-6 15,1 16-25 1,-7 4-7-16,1 2-5 0,22-9 4 16,1 9 17-16,2 9 12 15,-14 10 24-15,-7 2 7 16,1 13-13-16,-9 4-12 0,-8 11-20 15,2 9-2-15,-11 7 3 16,2-1 10-16,-1-5 15 16,4-7 5-16,10-14-4 15,3-10-12-15,9-13-34 16,1-11-13-16,-3-13-23 16,2-3-3-16,-5-6-6 15,-4-1-2-15,-3 1-125 16,3 2-109-16,13 1-356 15,6-2 346-15</inkml:trace>
  <inkml:trace contextRef="#ctx0" brushRef="#br0" timeOffset="150135.7">3558 17157 793 0,'-4'-4'319'0,"5"-6"-211"0,2-12-40 16,-2-4-100-16,4 5-81 15,6-5 71-15</inkml:trace>
  <inkml:trace contextRef="#ctx0" brushRef="#br0" timeOffset="150374.74">3668 16677 677 0,'7'-13'355'0,"2"13"-83"16,1 4-28-16,1 18-49 15,0 12-27-15,1 13-52 16,-1 4-33-16,0 8-52 16,2 1-14-16,-2-11-7 15,5-1-20-15,-2-9-134 16,0-5-120-16,-6-5 153 15</inkml:trace>
  <inkml:trace contextRef="#ctx0" brushRef="#br0" timeOffset="150553.59">3905 16587 615 0,'8'4'365'0,"1"7"-72"16,1 10-44-16,-2 5-35 0,0 3-76 15,6 4-43-15,-3 2-66 16,-1-1-17-16,-3 3-92 16,4 0-97-16,9-3 110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25T20:35:44.3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1871 12102 1029 0,'-18'0'381'0,"-17"-18"-319"15,0 36-6-15,-1-18-18 16,1 17-17-16,0 18 16 16,-18 2 22-16,0-2 35 15,0 17 4-15,1 19-16 16,-19-18-21-16,0 18-18 16,0-1 3-16,19 36 6 15,-1-18 7-15,17 36 4 16,-16-1-1-16,16 18 5 15,1-17 0-15,17 16-9 16,0 2-5-16,18-19-8 16,18 18 1-16,0 1 1 15,17-1 2-15,1-17-6 16,-1-2-7-16,1-16-16 16,-1-17-6-16,0-19-13 15,17 1-22-15,2-18-132 16,16-18-90-16,1 0 140 15</inkml:trace>
  <inkml:trace contextRef="#ctx0" brushRef="#br0" timeOffset="6516.65">4040 11856 986 0,'18'-19'371'0,"-1"19"-277"15,2-18-25-15,16 18-25 16,0-17-16-16,0-1-22 16,1 18-4-16,17-17 0 15,-18 17-1-15,17-18 0 16,-16 18 1-16,17 0 2 16,17 0 1-16,1 0 1 15,-1 0-1-15,1 0-5 16,17 0 0-16,1 0-1 0,-2 0-1 15,2 18 1-15,17-18 1 16,-1 0 9-16,-16 17 5 16,18-17 10-16,-19 0 5 15,18 18-4-15,0-1-1 0,-1-17-10 16,1 18-3-16,1 1-5 16,15-19-1-16,-16 17 0 15,18-17 1-15,0 18 3 16,-1-18 2-16,0 17 3 15,18-17 1-15,-17 0 1 16,17 0 1-16,0 0 1 16,1 18-1-16,-1-18-2 15,0 0-3-15,-1 0-3 16,1 0-2-16,1 0 0 16,16 0 0-16,-16 0-1 15,16 0-2-15,1 0-2 16,-18 0-2-16,0-18 0 15,18 18-1-15,0 0 1 16,-18 0 0-16,18 0 1 16,0-17 1-16,-1 17-1 15,-16 0 2-15,0 0 0 16,-1 0-1-16,0 17 1 16,1-17-1-16,-1 0 2 0,-1 0 1 15,-16 0 3-15,17 0 1 16,-18 0 1-16,19 0 2 15,-19 0 8-15,0 0 5 16,1 0 11-16,-1-17 1 16,1 17-5-16,-18 0-4 15,-1-18-12-15,-16 18-3 0,-1 0-5 16,-17 0-2-16,-1 0-3 16,-16 0-1-16,-19 18-4 15,0-18-3-15,0 17-40 16,-18-17-37-16,1 18-114 15,0-18-94-15,-36 17 181 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AD9863CD-0A67-4F48-B5BB-9616DC8F127C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And Week</a:t>
            </a:r>
            <a:r>
              <a:rPr lang="en-US" baseline="0" dirty="0"/>
              <a:t> 3, Class 1</a:t>
            </a:r>
          </a:p>
          <a:p>
            <a:pPr lvl="0"/>
            <a:endParaRPr lang="en-US" dirty="0"/>
          </a:p>
          <a:p>
            <a:pPr lvl="0"/>
            <a:r>
              <a:rPr lang="en-US"/>
              <a:t>19q1</a:t>
            </a:r>
            <a:r>
              <a:rPr lang="en-US" dirty="0"/>
              <a:t>: Print 1-2,8-17</a:t>
            </a:r>
          </a:p>
          <a:p>
            <a:pPr lvl="0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9E87DB-F672-4B09-91EE-D9B60909AF6F}" type="datetime3">
              <a:rPr lang="en-US" smtClean="0"/>
              <a:t>30 September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slides</a:t>
            </a:r>
            <a:r>
              <a:rPr lang="en-US" baseline="0" dirty="0"/>
              <a:t> that follow, italic variables are ones that are not included in this example.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830B084-A5EC-41D4-B424-CA20419AB7C2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81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1500: Maximum size of packet in most networks</a:t>
            </a:r>
          </a:p>
          <a:p>
            <a:endParaRPr lang="en-US" dirty="0"/>
          </a:p>
          <a:p>
            <a:r>
              <a:rPr lang="en-US" dirty="0"/>
              <a:t>To</a:t>
            </a:r>
            <a:r>
              <a:rPr lang="en-US" baseline="0" dirty="0"/>
              <a:t> demo: Blocking and non-blocking behavior of </a:t>
            </a:r>
            <a:r>
              <a:rPr lang="en-US" baseline="0" dirty="0" err="1"/>
              <a:t>recvfrom</a:t>
            </a:r>
            <a:r>
              <a:rPr lang="en-US" baseline="0" dirty="0"/>
              <a:t>() method</a:t>
            </a:r>
          </a:p>
          <a:p>
            <a:endParaRPr lang="en-US" baseline="0" dirty="0"/>
          </a:p>
          <a:p>
            <a:r>
              <a:rPr lang="en-US" baseline="0" dirty="0"/>
              <a:t>To demo: queueing behavior of UDP messages</a:t>
            </a:r>
          </a:p>
          <a:p>
            <a:endParaRPr lang="en-US" baseline="0" dirty="0"/>
          </a:p>
          <a:p>
            <a:r>
              <a:rPr lang="en-US" baseline="0" dirty="0"/>
              <a:t>Is queuing guaranteed, rather than merging? I think so.</a:t>
            </a:r>
          </a:p>
          <a:p>
            <a:r>
              <a:rPr lang="en-US" dirty="0"/>
              <a:t>http://stackoverflow.com/questions/22519247/for-how-long-do-the-recv-functions-buffer-in-udp</a:t>
            </a:r>
          </a:p>
          <a:p>
            <a:endParaRPr lang="en-US" dirty="0"/>
          </a:p>
          <a:p>
            <a:r>
              <a:rPr lang="en-US" dirty="0"/>
              <a:t>Are packets guaranteed</a:t>
            </a:r>
            <a:r>
              <a:rPr lang="en-US" baseline="0" dirty="0"/>
              <a:t> to make it through?</a:t>
            </a:r>
          </a:p>
          <a:p>
            <a:r>
              <a:rPr lang="en-US" baseline="0" dirty="0"/>
              <a:t>No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FF862EC-24E1-4F84-A9BB-91E609FFD311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13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Exactly like UDP, but adds these features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0F8C5FE-0DEE-48CC-9F7C-E7763BE6798A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E7397F7-5F0D-4649-8AC9-4E5B156D05B9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i="1" dirty="0" err="1"/>
              <a:t>response_size</a:t>
            </a:r>
            <a:r>
              <a:rPr lang="en-US" i="1" dirty="0"/>
              <a:t> </a:t>
            </a:r>
            <a:r>
              <a:rPr lang="en-US" baseline="0" dirty="0"/>
              <a:t>is NOT the size of the internal buffer used to store received data.  Whatever information the sender says will be stored in a large buffer on the local machine.  Instead, it is the maximum size of response (in bytes)</a:t>
            </a:r>
          </a:p>
          <a:p>
            <a:endParaRPr lang="en-US" baseline="0" dirty="0"/>
          </a:p>
          <a:p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23BE44B-FE43-475E-A477-09A3E98CFA21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8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18q1: </a:t>
            </a:r>
            <a:r>
              <a:rPr lang="en-US" baseline="0" dirty="0" err="1"/>
              <a:t>send</a:t>
            </a:r>
            <a:r>
              <a:rPr lang="en-US" b="1" baseline="0" dirty="0" err="1"/>
              <a:t>all</a:t>
            </a:r>
            <a:r>
              <a:rPr lang="en-US" b="0" baseline="0" dirty="0"/>
              <a:t> added after class</a:t>
            </a:r>
            <a:endParaRPr lang="en-US" b="1" dirty="0"/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3F70A5A-0E45-465C-B8D8-C37B2D2FCCA9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2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7800" y="1177925"/>
            <a:ext cx="4237038" cy="31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17q1: added after morning class: "</a:t>
            </a:r>
            <a:r>
              <a:rPr lang="en-US" sz="1200" dirty="0"/>
              <a:t>Instead of </a:t>
            </a:r>
            <a:r>
              <a:rPr lang="en-US" sz="1200" dirty="0" err="1"/>
              <a:t>data_socket.recv</a:t>
            </a:r>
            <a:r>
              <a:rPr lang="en-US" sz="1200" dirty="0"/>
              <a:t>, simply use the </a:t>
            </a:r>
            <a:r>
              <a:rPr lang="en-US" sz="1200" dirty="0" err="1"/>
              <a:t>next_byte</a:t>
            </a:r>
            <a:r>
              <a:rPr lang="en-US" sz="1200" dirty="0"/>
              <a:t> calls you already have in your code."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23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image added</a:t>
            </a:r>
            <a:r>
              <a:rPr lang="en-US" baseline="0" dirty="0"/>
              <a:t> later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7C68054-FD2B-4B02-9DCB-25F8542E8EF6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E0E92C8-CFA7-4107-949C-B72C3A43F89B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7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45443DA9-6636-4869-A947-62E22022F898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B7C3299-DC2C-4724-88D0-F37117030999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65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9D11B38-2410-4C46-B640-9CDFD475F88E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A04A43E3-D1E2-4A35-A46A-5B5404728CA2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B905927-FD11-484B-9384-377C3B032BA5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0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8025"/>
            <a:ext cx="4710112" cy="3532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DC5BE71-3A1E-40ED-A363-A99392F7085A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810000" cy="372803"/>
          </a:xfrm>
          <a:prstGeom prst="rect">
            <a:avLst/>
          </a:prstGeom>
          <a:noFill/>
        </p:spPr>
        <p:txBody>
          <a:bodyPr vert="horz" lIns="91409" tIns="45704" rIns="91409" bIns="4570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1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EABD597-8629-48FC-A4A0-91D06C5F30F3}" type="datetime3">
              <a:rPr lang="en-US" smtClean="0"/>
              <a:t>30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4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Most Content: Dr. Hornick</a:t>
            </a:r>
          </a:p>
          <a:p>
            <a:pPr>
              <a:defRPr/>
            </a:pPr>
            <a:r>
              <a:rPr lang="en-US" altLang="en-US" dirty="0"/>
              <a:t>Some Content and Most Errors: 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Slide design: Dr. Mark L. Hornick</a:t>
            </a:r>
          </a:p>
          <a:p>
            <a:pPr>
              <a:defRPr/>
            </a:pPr>
            <a:r>
              <a:rPr lang="en-US" altLang="en-US"/>
              <a:t>Content: Dr. Hornick</a:t>
            </a:r>
          </a:p>
          <a:p>
            <a:pPr>
              <a:defRPr/>
            </a:pPr>
            <a:r>
              <a:rPr lang="en-US" altLang="en-US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 Yoder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  <a:p>
            <a:pPr>
              <a:defRPr/>
            </a:pPr>
            <a:r>
              <a:rPr lang="en-US" altLang="en-US" dirty="0"/>
              <a:t>Slide Design: Dr. Hornick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Josiah Yoder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customXml" Target="../ink/ink13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customXml" Target="../ink/ink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customXml" Target="../ink/ink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customXml" Target="../ink/ink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3,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Internet Stack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Packet Encapsulation</a:t>
            </a:r>
          </a:p>
          <a:p>
            <a:r>
              <a:rPr lang="en-US" dirty="0">
                <a:sym typeface="Wingdings" panose="05000000000000000000" pitchFamily="2" charset="2"/>
              </a:rPr>
              <a:t>Tomorrow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UDP and TCP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/>
              <a:t>Slide design: Dr. Mark L. Hornick</a:t>
            </a:r>
          </a:p>
          <a:p>
            <a:pPr>
              <a:defRPr/>
            </a:pPr>
            <a:r>
              <a:rPr lang="en-US" altLang="en-US" dirty="0"/>
              <a:t>Content: Dr. Hornick</a:t>
            </a:r>
          </a:p>
          <a:p>
            <a:pPr>
              <a:defRPr/>
            </a:pPr>
            <a:r>
              <a:rPr lang="en-US" altLang="en-US" dirty="0"/>
              <a:t>Errors: Dr. Yoder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635" y="1766030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222" y="1762005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61428E5-D880-46B8-88ED-6E24955FAE1A}"/>
                  </a:ext>
                </a:extLst>
              </p14:cNvPr>
              <p14:cNvContentPartPr/>
              <p14:nvPr/>
            </p14:nvContentPartPr>
            <p14:xfrm>
              <a:off x="485640" y="457920"/>
              <a:ext cx="7690320" cy="6227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61428E5-D880-46B8-88ED-6E24955FAE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6280" y="448560"/>
                <a:ext cx="7709040" cy="624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74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2958" y="277969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277969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277969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78839" y="3788244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64202" y="3788244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00169" y="3788244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796482" y="3788244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1196" y="4779742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976559" y="4779742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412526" y="4779742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8839" y="4779742"/>
            <a:ext cx="1287161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45426" y="4788243"/>
            <a:ext cx="1901722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HTTP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Payload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53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Transport-layer protocol</a:t>
            </a:r>
          </a:p>
          <a:p>
            <a:r>
              <a:rPr lang="en-US" dirty="0"/>
              <a:t>Uses Network Layer to send a single packet at application's request</a:t>
            </a:r>
          </a:p>
          <a:p>
            <a:r>
              <a:rPr lang="en-US" dirty="0"/>
              <a:t>Provides checksum</a:t>
            </a:r>
          </a:p>
          <a:p>
            <a:pPr lvl="1"/>
            <a:r>
              <a:rPr lang="en-US" dirty="0"/>
              <a:t>Detects errors in packet</a:t>
            </a:r>
          </a:p>
          <a:p>
            <a:r>
              <a:rPr lang="en-US" dirty="0"/>
              <a:t>Guides packet to right program</a:t>
            </a:r>
          </a:p>
          <a:p>
            <a:pPr lvl="1"/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3657600" y="5267325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6DC0F6B-658D-4A32-A460-D34B22375EA1}"/>
                  </a:ext>
                </a:extLst>
              </p14:cNvPr>
              <p14:cNvContentPartPr/>
              <p14:nvPr/>
            </p14:nvContentPartPr>
            <p14:xfrm>
              <a:off x="343080" y="4229640"/>
              <a:ext cx="4319640" cy="1092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6DC0F6B-658D-4A32-A460-D34B22375E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3720" y="4220280"/>
                <a:ext cx="4338360" cy="111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7333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1026" name="Picture 2" descr="https://faculty-web.msoe.edu/yoder/cs2910/lab2res/st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53340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52070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857500"/>
            <a:ext cx="1676400" cy="4953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902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6642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17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438900" y="2857500"/>
            <a:ext cx="6096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22</a:t>
            </a:r>
          </a:p>
        </p:txBody>
      </p:sp>
      <p:sp>
        <p:nvSpPr>
          <p:cNvPr id="12" name="Cloud 11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3: Transport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Layer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64D5928-0930-4B5A-B854-4F97D0AF1540}"/>
                  </a:ext>
                </a:extLst>
              </p14:cNvPr>
              <p14:cNvContentPartPr/>
              <p14:nvPr/>
            </p14:nvContentPartPr>
            <p14:xfrm>
              <a:off x="7004160" y="4438080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64D5928-0930-4B5A-B854-4F97D0AF15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94800" y="44287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957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socket </a:t>
            </a:r>
            <a:r>
              <a:rPr lang="en-US" b="1" dirty="0"/>
              <a:t># All socket code needs this</a:t>
            </a:r>
          </a:p>
          <a:p>
            <a:pPr marL="0" indent="0">
              <a:buNone/>
            </a:pPr>
            <a:r>
              <a:rPr lang="en-US" dirty="0" err="1"/>
              <a:t>client_socket</a:t>
            </a:r>
            <a:r>
              <a:rPr lang="en-US" dirty="0"/>
              <a:t> = </a:t>
            </a:r>
            <a:r>
              <a:rPr lang="en-US" dirty="0" err="1"/>
              <a:t>socket.socket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i="1" dirty="0"/>
              <a:t>message</a:t>
            </a:r>
            <a:r>
              <a:rPr lang="en-US" dirty="0"/>
              <a:t> must be bytes or </a:t>
            </a:r>
            <a:r>
              <a:rPr lang="en-US" dirty="0" err="1"/>
              <a:t>bytearray</a:t>
            </a:r>
            <a:r>
              <a:rPr lang="en-US" dirty="0"/>
              <a:t>, not </a:t>
            </a:r>
            <a:r>
              <a:rPr lang="en-US" dirty="0" err="1"/>
              <a:t>str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client_socket.sendto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, (</a:t>
            </a:r>
            <a:r>
              <a:rPr lang="en-US" i="1" dirty="0" err="1"/>
              <a:t>server_name</a:t>
            </a:r>
            <a:r>
              <a:rPr lang="en-US" dirty="0"/>
              <a:t>, 				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client_socket.close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4152900" y="5422900"/>
            <a:ext cx="47625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7530E28-5887-42D1-A1C4-90E1E0045AF0}"/>
                  </a:ext>
                </a:extLst>
              </p14:cNvPr>
              <p14:cNvContentPartPr/>
              <p14:nvPr/>
            </p14:nvContentPartPr>
            <p14:xfrm>
              <a:off x="489240" y="2171520"/>
              <a:ext cx="8486640" cy="4103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7530E28-5887-42D1-A1C4-90E1E0045A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9880" y="2162160"/>
                <a:ext cx="8505360" cy="412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6923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server_socket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		</a:t>
            </a:r>
            <a:r>
              <a:rPr lang="en-US" dirty="0" err="1"/>
              <a:t>socket.SOCK_DGRAM</a:t>
            </a:r>
            <a:r>
              <a:rPr lang="en-US" dirty="0"/>
              <a:t>)</a:t>
            </a:r>
            <a:br>
              <a:rPr lang="en-US" dirty="0"/>
            </a:br>
            <a:endParaRPr lang="en-US" sz="1500" dirty="0"/>
          </a:p>
          <a:p>
            <a:pPr marL="0" indent="0">
              <a:buNone/>
            </a:pPr>
            <a:r>
              <a:rPr lang="en-US" dirty="0" err="1"/>
              <a:t>server_socket.bind</a:t>
            </a:r>
            <a:r>
              <a:rPr lang="en-US" dirty="0"/>
              <a:t>((</a:t>
            </a:r>
            <a:r>
              <a:rPr lang="en-US" i="1" dirty="0" err="1"/>
              <a:t>server_interface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i="1" dirty="0"/>
              <a:t>                                 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br>
              <a:rPr lang="en-US" sz="1500" dirty="0"/>
            </a:br>
            <a:r>
              <a:rPr lang="en-US" dirty="0" err="1"/>
              <a:t>message,client_address</a:t>
            </a:r>
            <a:r>
              <a:rPr lang="en-US" dirty="0"/>
              <a:t> = </a:t>
            </a:r>
            <a:r>
              <a:rPr lang="en-US" dirty="0" err="1"/>
              <a:t>server_socket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  <a:r>
              <a:rPr lang="en-US" dirty="0" err="1"/>
              <a:t>recvfrom</a:t>
            </a:r>
            <a:r>
              <a:rPr lang="en-US" dirty="0"/>
              <a:t>(1500)</a:t>
            </a:r>
            <a:br>
              <a:rPr lang="en-US" dirty="0"/>
            </a:br>
            <a:br>
              <a:rPr lang="en-US" sz="1500" dirty="0"/>
            </a:br>
            <a:r>
              <a:rPr lang="en-US" dirty="0" err="1"/>
              <a:t>server_socket.close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5029200" y="5824537"/>
            <a:ext cx="2819400" cy="1304925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5AA800-3A3B-4DA8-8300-733CD86571BC}"/>
                  </a:ext>
                </a:extLst>
              </p14:cNvPr>
              <p14:cNvContentPartPr/>
              <p14:nvPr/>
            </p14:nvContentPartPr>
            <p14:xfrm>
              <a:off x="609840" y="2210040"/>
              <a:ext cx="7933680" cy="3880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5AA800-3A3B-4DA8-8300-733CD86571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0480" y="2200680"/>
                <a:ext cx="7952400" cy="38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26BCAFB-71D9-454C-B722-F35AB7BE95F8}"/>
                  </a:ext>
                </a:extLst>
              </p14:cNvPr>
              <p14:cNvContentPartPr/>
              <p14:nvPr/>
            </p14:nvContentPartPr>
            <p14:xfrm>
              <a:off x="6813720" y="1370160"/>
              <a:ext cx="409320" cy="172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26BCAFB-71D9-454C-B722-F35AB7BE95F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04360" y="1360800"/>
                <a:ext cx="428040" cy="19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0825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 of data:</a:t>
            </a:r>
          </a:p>
          <a:p>
            <a:pPr lvl="1"/>
            <a:r>
              <a:rPr lang="en-US" dirty="0"/>
              <a:t>Guaranteed delivery</a:t>
            </a:r>
          </a:p>
          <a:p>
            <a:pPr lvl="1"/>
            <a:r>
              <a:rPr lang="en-US" dirty="0"/>
              <a:t>In-order delivery</a:t>
            </a:r>
          </a:p>
          <a:p>
            <a:r>
              <a:rPr lang="en-US" dirty="0"/>
              <a:t>Multiple connections through same server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9055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3F0A5E5-8F9A-4293-A57E-91ABF339D061}"/>
                  </a:ext>
                </a:extLst>
              </p14:cNvPr>
              <p14:cNvContentPartPr/>
              <p14:nvPr/>
            </p14:nvContentPartPr>
            <p14:xfrm>
              <a:off x="438480" y="3379320"/>
              <a:ext cx="183240" cy="896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3F0A5E5-8F9A-4293-A57E-91ABF339D0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9120" y="3369960"/>
                <a:ext cx="201960" cy="91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707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User Datagram Protocol</a:t>
            </a:r>
          </a:p>
          <a:p>
            <a:r>
              <a:rPr lang="en-US" dirty="0"/>
              <a:t>App sees datagrams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Simply passes packet to network layer</a:t>
            </a:r>
          </a:p>
          <a:p>
            <a:r>
              <a:rPr lang="en-US" dirty="0"/>
              <a:t>Packet may not arrive</a:t>
            </a:r>
          </a:p>
          <a:p>
            <a:r>
              <a:rPr lang="en-US" dirty="0"/>
              <a:t>May reorder packets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Connectionless</a:t>
            </a:r>
          </a:p>
          <a:p>
            <a:endParaRPr lang="en-US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TCP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/>
          <a:p>
            <a:r>
              <a:rPr lang="en-US" dirty="0"/>
              <a:t>Transport Control Protocol</a:t>
            </a:r>
          </a:p>
          <a:p>
            <a:r>
              <a:rPr lang="en-US" dirty="0"/>
              <a:t>App sees streams</a:t>
            </a:r>
          </a:p>
          <a:p>
            <a:r>
              <a:rPr lang="en-US" i="1" dirty="0"/>
              <a:t>Built on IP datagram</a:t>
            </a:r>
          </a:p>
          <a:p>
            <a:r>
              <a:rPr lang="en-US" dirty="0"/>
              <a:t>Breaks stream into packets and reassembles</a:t>
            </a:r>
          </a:p>
          <a:p>
            <a:r>
              <a:rPr lang="en-US" dirty="0"/>
              <a:t>Guaranteed delivery</a:t>
            </a:r>
          </a:p>
          <a:p>
            <a:r>
              <a:rPr lang="en-US" dirty="0"/>
              <a:t>Stream remains in order</a:t>
            </a:r>
          </a:p>
          <a:p>
            <a:r>
              <a:rPr lang="en-US" i="1" dirty="0"/>
              <a:t>Provides checksum</a:t>
            </a:r>
          </a:p>
          <a:p>
            <a:r>
              <a:rPr lang="en-US" dirty="0"/>
              <a:t>Maintains multiple connections through the same 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A938BC-AE17-4438-9D78-1C11A9E74ECB}"/>
                  </a:ext>
                </a:extLst>
              </p14:cNvPr>
              <p14:cNvContentPartPr/>
              <p14:nvPr/>
            </p14:nvContentPartPr>
            <p14:xfrm>
              <a:off x="421200" y="3030480"/>
              <a:ext cx="7867800" cy="3674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A938BC-AE17-4438-9D78-1C11A9E74E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1840" y="3021120"/>
                <a:ext cx="7886520" cy="369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686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 err="1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52246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" y="1379538"/>
            <a:ext cx="8336692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1069" y="5955268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edition: p. 199, Fig 3.5, Sec. 3.2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4783A36-1CDA-4147-99C7-A7B5265DE155}"/>
                  </a:ext>
                </a:extLst>
              </p14:cNvPr>
              <p14:cNvContentPartPr/>
              <p14:nvPr/>
            </p14:nvContentPartPr>
            <p14:xfrm>
              <a:off x="344880" y="1457280"/>
              <a:ext cx="8686080" cy="4942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4783A36-1CDA-4147-99C7-A7B5265DE15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5520" y="1447920"/>
                <a:ext cx="8704800" cy="496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6601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Client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tcp_socket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</a:t>
            </a:r>
            <a:r>
              <a:rPr lang="en-US" b="1" dirty="0" err="1"/>
              <a:t>STREAM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connect</a:t>
            </a:r>
            <a:r>
              <a:rPr lang="en-US" dirty="0"/>
              <a:t>((</a:t>
            </a:r>
            <a:r>
              <a:rPr lang="en-US" i="1" dirty="0" err="1"/>
              <a:t>server_host</a:t>
            </a:r>
            <a:r>
              <a:rPr lang="en-US" dirty="0" err="1"/>
              <a:t>,</a:t>
            </a:r>
            <a:r>
              <a:rPr lang="en-US" i="1" dirty="0" err="1"/>
              <a:t>server_port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tcp_socket.</a:t>
            </a:r>
            <a:r>
              <a:rPr lang="en-US" b="1" dirty="0" err="1"/>
              <a:t>sendall</a:t>
            </a:r>
            <a:r>
              <a:rPr lang="en-US" dirty="0"/>
              <a:t>(</a:t>
            </a:r>
            <a:r>
              <a:rPr lang="en-US" i="1" dirty="0"/>
              <a:t>message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response = </a:t>
            </a:r>
            <a:r>
              <a:rPr lang="en-US" dirty="0" err="1"/>
              <a:t>tcp_socket.</a:t>
            </a:r>
            <a:r>
              <a:rPr lang="en-US" b="1" dirty="0" err="1"/>
              <a:t>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tcp_socket.close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2406650" y="58674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70FDF0D-2562-4749-B33D-7C6F98593115}"/>
                  </a:ext>
                </a:extLst>
              </p14:cNvPr>
              <p14:cNvContentPartPr/>
              <p14:nvPr/>
            </p14:nvContentPartPr>
            <p14:xfrm>
              <a:off x="318240" y="1840680"/>
              <a:ext cx="8826120" cy="3920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70FDF0D-2562-4749-B33D-7C6F9859311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80" y="1831320"/>
                <a:ext cx="8844840" cy="393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47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C7E4C-01B4-43B1-9D72-CD4A83983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9682E-7369-45EA-A067-70B670BAD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E7CA0-1F59-415D-A7AD-CD09215DD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D950A-9E53-475E-B762-25466B11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FD21094-3996-4097-8346-9282DED4BF00}"/>
                  </a:ext>
                </a:extLst>
              </p14:cNvPr>
              <p14:cNvContentPartPr/>
              <p14:nvPr/>
            </p14:nvContentPartPr>
            <p14:xfrm>
              <a:off x="291240" y="192240"/>
              <a:ext cx="8804520" cy="65368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FD21094-3996-4097-8346-9282DED4BF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880" y="182880"/>
                <a:ext cx="8823240" cy="655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9236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Server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listen_socket</a:t>
            </a:r>
            <a:r>
              <a:rPr lang="en-US" dirty="0"/>
              <a:t> = </a:t>
            </a:r>
            <a:r>
              <a:rPr lang="en-US" i="1" dirty="0" err="1"/>
              <a:t>socket</a:t>
            </a:r>
            <a:r>
              <a:rPr lang="en-US" dirty="0" err="1"/>
              <a:t>.socket</a:t>
            </a:r>
            <a:r>
              <a:rPr lang="en-US" dirty="0"/>
              <a:t>(</a:t>
            </a:r>
            <a:r>
              <a:rPr lang="en-US" dirty="0" err="1"/>
              <a:t>socket.AF_INET</a:t>
            </a:r>
            <a:r>
              <a:rPr lang="en-US" dirty="0"/>
              <a:t>, 				</a:t>
            </a:r>
            <a:r>
              <a:rPr lang="en-US" dirty="0" err="1"/>
              <a:t>socket.SOCK_STREAM</a:t>
            </a:r>
            <a:r>
              <a:rPr lang="en-US" dirty="0"/>
              <a:t>) </a:t>
            </a:r>
            <a:r>
              <a:rPr lang="en-US" dirty="0" err="1"/>
              <a:t>listen_socket.bind</a:t>
            </a:r>
            <a:r>
              <a:rPr lang="en-US" dirty="0"/>
              <a:t>((</a:t>
            </a:r>
            <a:r>
              <a:rPr lang="en-US" i="1" dirty="0" err="1"/>
              <a:t>listen_interface</a:t>
            </a:r>
            <a:r>
              <a:rPr lang="en-US" dirty="0" err="1"/>
              <a:t>,</a:t>
            </a:r>
            <a:r>
              <a:rPr lang="en-US" i="1" dirty="0" err="1"/>
              <a:t>listen_port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 err="1"/>
              <a:t>listen_socket.listen</a:t>
            </a:r>
            <a:r>
              <a:rPr lang="en-US" dirty="0"/>
              <a:t>(1) # </a:t>
            </a:r>
            <a:r>
              <a:rPr lang="en-US" dirty="0" err="1"/>
              <a:t>Num</a:t>
            </a:r>
            <a:r>
              <a:rPr lang="en-US" dirty="0"/>
              <a:t> of conn. to accept</a:t>
            </a:r>
          </a:p>
          <a:p>
            <a:pPr marL="0" indent="0">
              <a:buNone/>
            </a:pPr>
            <a:r>
              <a:rPr lang="en-US" dirty="0" err="1"/>
              <a:t>data_socket</a:t>
            </a:r>
            <a:r>
              <a:rPr lang="en-US" dirty="0"/>
              <a:t>, </a:t>
            </a:r>
            <a:r>
              <a:rPr lang="en-US" dirty="0" err="1"/>
              <a:t>sender_address</a:t>
            </a:r>
            <a:r>
              <a:rPr lang="en-US" dirty="0"/>
              <a:t> = </a:t>
            </a:r>
            <a:r>
              <a:rPr lang="en-US" dirty="0" err="1"/>
              <a:t>listen_socket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			 accept()</a:t>
            </a:r>
          </a:p>
          <a:p>
            <a:pPr marL="0" indent="0">
              <a:buNone/>
            </a:pPr>
            <a:r>
              <a:rPr lang="en-US" dirty="0"/>
              <a:t>data = </a:t>
            </a:r>
            <a:r>
              <a:rPr lang="en-US" dirty="0" err="1"/>
              <a:t>data_socket.recv</a:t>
            </a:r>
            <a:r>
              <a:rPr lang="en-US" dirty="0"/>
              <a:t>(</a:t>
            </a:r>
            <a:r>
              <a:rPr lang="en-US" i="1" dirty="0" err="1"/>
              <a:t>response_size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data_socket.send</a:t>
            </a:r>
            <a:r>
              <a:rPr lang="en-US" b="1" dirty="0" err="1"/>
              <a:t>all</a:t>
            </a:r>
            <a:r>
              <a:rPr lang="en-US" dirty="0"/>
              <a:t>(</a:t>
            </a:r>
            <a:r>
              <a:rPr lang="en-US" i="1" dirty="0" err="1"/>
              <a:t>response_data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data_socket.close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listen_socket.close</a:t>
            </a:r>
            <a:r>
              <a:rPr lang="en-US" dirty="0"/>
              <a:t>()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6934200" y="5334000"/>
            <a:ext cx="4991100" cy="8382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See Chapter 2: Application Layer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E1F6F8D-7BEF-4BF6-B04D-48A57EAE6596}"/>
                  </a:ext>
                </a:extLst>
              </p14:cNvPr>
              <p14:cNvContentPartPr/>
              <p14:nvPr/>
            </p14:nvContentPartPr>
            <p14:xfrm>
              <a:off x="69840" y="1753200"/>
              <a:ext cx="8994960" cy="3997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E1F6F8D-7BEF-4BF6-B04D-48A57EAE65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480" y="1743840"/>
                <a:ext cx="9013680" cy="401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0392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listen_socket.bind</a:t>
            </a:r>
            <a:r>
              <a:rPr lang="en-US" sz="3200" dirty="0"/>
              <a:t>((</a:t>
            </a:r>
            <a:r>
              <a:rPr lang="en-US" sz="3200" dirty="0" err="1"/>
              <a:t>listen_host,listen_port</a:t>
            </a:r>
            <a:r>
              <a:rPr lang="en-US" sz="3200" dirty="0"/>
              <a:t>))</a:t>
            </a:r>
          </a:p>
          <a:p>
            <a:pPr lvl="1"/>
            <a:r>
              <a:rPr lang="en-US" dirty="0"/>
              <a:t>What python type is </a:t>
            </a:r>
            <a:r>
              <a:rPr lang="en-US" sz="2800" dirty="0"/>
              <a:t>(</a:t>
            </a:r>
            <a:r>
              <a:rPr lang="en-US" sz="2800" dirty="0" err="1"/>
              <a:t>listen_host,listen_port</a:t>
            </a:r>
            <a:r>
              <a:rPr lang="en-US" sz="2800" dirty="0"/>
              <a:t>)?</a:t>
            </a:r>
          </a:p>
          <a:p>
            <a:r>
              <a:rPr lang="en-US" sz="3200" dirty="0" err="1"/>
              <a:t>listen_host</a:t>
            </a:r>
            <a:r>
              <a:rPr lang="en-US" sz="3200" dirty="0"/>
              <a:t> can be empty string ('') to listen on all interfaces</a:t>
            </a:r>
          </a:p>
          <a:p>
            <a:r>
              <a:rPr lang="en-US" sz="3200" dirty="0"/>
              <a:t>Department offices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4799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C087-FE1C-4ED9-93B5-C9C123B11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F5951-384F-42BD-A627-B746E8FFF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87EF5-C1CA-4749-AA02-01EE9868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AE85A-B97A-4A5F-9B62-B10C4FEE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B2EC46E-E7BB-464F-B392-166D68DF8845}"/>
                  </a:ext>
                </a:extLst>
              </p14:cNvPr>
              <p14:cNvContentPartPr/>
              <p14:nvPr/>
            </p14:nvContentPartPr>
            <p14:xfrm>
              <a:off x="330120" y="196200"/>
              <a:ext cx="8695800" cy="66628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B2EC46E-E7BB-464F-B392-166D68DF88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0760" y="186840"/>
                <a:ext cx="8714520" cy="668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8610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BC2B-856E-4E8D-AA6B-CE30E1BC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E8D39-FCB0-487D-BFBE-71930E5E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1EF13-AFB0-4914-8CEF-E5F87092C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C1DCC-EF05-4FEA-91BB-7FDDA380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1821A17-E84F-4BE0-8EBF-71C89BDA0516}"/>
                  </a:ext>
                </a:extLst>
              </p14:cNvPr>
              <p14:cNvContentPartPr/>
              <p14:nvPr/>
            </p14:nvContentPartPr>
            <p14:xfrm>
              <a:off x="1342080" y="226080"/>
              <a:ext cx="5923800" cy="4177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1821A17-E84F-4BE0-8EBF-71C89BDA05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2720" y="216720"/>
                <a:ext cx="5942520" cy="41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E661CCC-1010-46E8-8EDA-B750FDD84E53}"/>
                  </a:ext>
                </a:extLst>
              </p14:cNvPr>
              <p14:cNvContentPartPr/>
              <p14:nvPr/>
            </p14:nvContentPartPr>
            <p14:xfrm>
              <a:off x="1365480" y="2522880"/>
              <a:ext cx="789480" cy="2534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E661CCC-1010-46E8-8EDA-B750FDD84E5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56120" y="2513520"/>
                <a:ext cx="808200" cy="27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0830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AAC80-947C-4E53-AE95-BC5C7BD75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83EEB-8052-4A35-A078-A501EF973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36DEA-A138-4CD5-8BBA-C1CAE38CA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FEB985-C8B5-4262-9498-73227E881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1C1F9B0-16FE-470B-BFC9-6CB3BDD28E3D}"/>
                  </a:ext>
                </a:extLst>
              </p14:cNvPr>
              <p14:cNvContentPartPr/>
              <p14:nvPr/>
            </p14:nvContentPartPr>
            <p14:xfrm>
              <a:off x="149040" y="226440"/>
              <a:ext cx="7867080" cy="6519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1C1F9B0-16FE-470B-BFC9-6CB3BDD28E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680" y="217080"/>
                <a:ext cx="7885800" cy="65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98F1ACB-852A-42FB-867A-0D78D2693E38}"/>
                  </a:ext>
                </a:extLst>
              </p14:cNvPr>
              <p14:cNvContentPartPr/>
              <p14:nvPr/>
            </p14:nvContentPartPr>
            <p14:xfrm>
              <a:off x="482760" y="243000"/>
              <a:ext cx="2781360" cy="6300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98F1ACB-852A-42FB-867A-0D78D2693E3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3400" y="233640"/>
                <a:ext cx="2800080" cy="63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1123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0AC21-229B-42D1-8447-2EAF6CC14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89AB4-A93A-451E-9C0D-A7B5410A2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0CA10-A0D5-481D-A1CF-BF49949A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2E11B-4B20-4CE4-92D4-95E5353CF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45B983F-A1B3-4D9D-8FE3-441D764BBCF1}"/>
                  </a:ext>
                </a:extLst>
              </p14:cNvPr>
              <p14:cNvContentPartPr/>
              <p14:nvPr/>
            </p14:nvContentPartPr>
            <p14:xfrm>
              <a:off x="99360" y="324000"/>
              <a:ext cx="8997120" cy="63918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45B983F-A1B3-4D9D-8FE3-441D764BBC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000" y="314640"/>
                <a:ext cx="9015840" cy="641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7193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3A036-2641-4DA7-B4BF-E86A5AF5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F1260-8A1F-46A7-AC5D-E8162036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4BC306-8352-4479-A985-DB4AC921B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ED1FC-C11C-467B-93C0-FD778073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EC54686-CDCD-4688-8035-BD206A0D88BE}"/>
                  </a:ext>
                </a:extLst>
              </p14:cNvPr>
              <p14:cNvContentPartPr/>
              <p14:nvPr/>
            </p14:nvContentPartPr>
            <p14:xfrm>
              <a:off x="-25560" y="279360"/>
              <a:ext cx="8536680" cy="6288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EC54686-CDCD-4688-8035-BD206A0D88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4920" y="270000"/>
                <a:ext cx="8555400" cy="630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51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16ADF-CBCD-4E4F-9AC8-E7414278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43414-FB5A-4247-B2CE-9F8AFA374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E145F-C4A1-4602-87D8-780F3839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3860C-335A-4C39-B852-EDF73AD46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B4241EB-0D3B-4AE6-82A0-8558C0C0A6C6}"/>
                  </a:ext>
                </a:extLst>
              </p14:cNvPr>
              <p14:cNvContentPartPr/>
              <p14:nvPr/>
            </p14:nvContentPartPr>
            <p14:xfrm>
              <a:off x="320760" y="14040"/>
              <a:ext cx="8822880" cy="68288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B4241EB-0D3B-4AE6-82A0-8558C0C0A6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1400" y="4680"/>
                <a:ext cx="8841600" cy="684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0720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A999D-CBF6-41BE-B21F-B41E70D2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CBA92-C7E3-4E1F-B4C3-0C052D4E5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EC5CF-C1AB-462E-B192-291AF359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83E9A7-12F0-433D-800D-908495FA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6B786D5-3DAD-4F7C-8987-DC4C64B3542E}"/>
                  </a:ext>
                </a:extLst>
              </p14:cNvPr>
              <p14:cNvContentPartPr/>
              <p14:nvPr/>
            </p14:nvContentPartPr>
            <p14:xfrm>
              <a:off x="237960" y="95400"/>
              <a:ext cx="8881560" cy="59191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6B786D5-3DAD-4F7C-8987-DC4C64B354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600" y="86040"/>
                <a:ext cx="8900280" cy="593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105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protocol stack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132703" y="5486400"/>
            <a:ext cx="2438400" cy="685800"/>
          </a:xfrm>
          <a:prstGeom prst="rect">
            <a:avLst/>
          </a:prstGeom>
          <a:solidFill>
            <a:srgbClr val="DABFA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Physical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32703" y="4763529"/>
            <a:ext cx="24384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132703" y="4040658"/>
            <a:ext cx="2438400" cy="685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32703" y="3317787"/>
            <a:ext cx="243840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Transport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32703" y="2594916"/>
            <a:ext cx="24384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D5C7BC1-711E-4304-99D0-A4BC6DF98677}"/>
                  </a:ext>
                </a:extLst>
              </p14:cNvPr>
              <p14:cNvContentPartPr/>
              <p14:nvPr/>
            </p14:nvContentPartPr>
            <p14:xfrm>
              <a:off x="-28800" y="280080"/>
              <a:ext cx="9119160" cy="64710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D5C7BC1-711E-4304-99D0-A4BC6DF986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8160" y="270720"/>
                <a:ext cx="9137880" cy="648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483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90992" y="1766030"/>
            <a:ext cx="7543799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Packet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89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76354" y="1766030"/>
            <a:ext cx="6058437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Payload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D46D8F9-C1F6-4D92-9E32-A6F87DCD22F8}"/>
                  </a:ext>
                </a:extLst>
              </p14:cNvPr>
              <p14:cNvContentPartPr/>
              <p14:nvPr/>
            </p14:nvContentPartPr>
            <p14:xfrm>
              <a:off x="612720" y="2620440"/>
              <a:ext cx="7050960" cy="1204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D46D8F9-C1F6-4D92-9E32-A6F87DCD22F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3360" y="2611080"/>
                <a:ext cx="7069680" cy="122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394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SE-2811</a:t>
            </a:r>
          </a:p>
          <a:p>
            <a:pPr>
              <a:defRPr/>
            </a:pPr>
            <a:r>
              <a:rPr lang="en-US" altLang="en-US" dirty="0" err="1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68321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379574" y="1766030"/>
            <a:ext cx="4667574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Payload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4057C91-4967-4468-B21B-66475E62C333}"/>
                  </a:ext>
                </a:extLst>
              </p14:cNvPr>
              <p14:cNvContentPartPr/>
              <p14:nvPr/>
            </p14:nvContentPartPr>
            <p14:xfrm>
              <a:off x="2001240" y="664920"/>
              <a:ext cx="6295320" cy="3406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4057C91-4967-4468-B21B-66475E62C3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91880" y="655560"/>
                <a:ext cx="6314040" cy="342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188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Packets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90992" y="1766030"/>
            <a:ext cx="14478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Ethernet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76355" y="1766030"/>
            <a:ext cx="138448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IP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Header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12322" y="1766030"/>
            <a:ext cx="1348945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Header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08635" y="1766030"/>
            <a:ext cx="3238309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dirty="0"/>
              <a:t>TCP Payload</a:t>
            </a: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71A972E-3776-42BB-A375-7429FBB389CF}"/>
                  </a:ext>
                </a:extLst>
              </p14:cNvPr>
              <p14:cNvContentPartPr/>
              <p14:nvPr/>
            </p14:nvContentPartPr>
            <p14:xfrm>
              <a:off x="3436920" y="2716920"/>
              <a:ext cx="1302120" cy="294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71A972E-3776-42BB-A375-7429FBB389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27560" y="2707560"/>
                <a:ext cx="1320840" cy="31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3985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55828</TotalTime>
  <Words>1103</Words>
  <Application>Microsoft Office PowerPoint</Application>
  <PresentationFormat>On-screen Show (4:3)</PresentationFormat>
  <Paragraphs>309</Paragraphs>
  <Slides>27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Gill Sans MT</vt:lpstr>
      <vt:lpstr>Tahoma</vt:lpstr>
      <vt:lpstr>Times New Roman</vt:lpstr>
      <vt:lpstr>Wingdings</vt:lpstr>
      <vt:lpstr>2_Network</vt:lpstr>
      <vt:lpstr>    CS2911 Week 3, Class 2</vt:lpstr>
      <vt:lpstr>PowerPoint Presentation</vt:lpstr>
      <vt:lpstr>PowerPoint Presentation</vt:lpstr>
      <vt:lpstr>PowerPoint Presentation</vt:lpstr>
      <vt:lpstr>Network Layers</vt:lpstr>
      <vt:lpstr>Nested Packets</vt:lpstr>
      <vt:lpstr>Nested Packets</vt:lpstr>
      <vt:lpstr>Nested Packets</vt:lpstr>
      <vt:lpstr>Nested Packets</vt:lpstr>
      <vt:lpstr>Nested Packets</vt:lpstr>
      <vt:lpstr>Nested Packets</vt:lpstr>
      <vt:lpstr>UDP</vt:lpstr>
      <vt:lpstr>UDP demultiplexing</vt:lpstr>
      <vt:lpstr>UDP Client in Python</vt:lpstr>
      <vt:lpstr>UDP Server in Python</vt:lpstr>
      <vt:lpstr>TCP features</vt:lpstr>
      <vt:lpstr>Transport Layer Protocols</vt:lpstr>
      <vt:lpstr>TCP demultiplexing</vt:lpstr>
      <vt:lpstr>TCP Client in Python</vt:lpstr>
      <vt:lpstr>TCP Server in Python</vt:lpstr>
      <vt:lpstr>TCP connection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1611</cp:revision>
  <cp:lastPrinted>2017-09-22T17:54:44Z</cp:lastPrinted>
  <dcterms:created xsi:type="dcterms:W3CDTF">1999-09-06T21:32:20Z</dcterms:created>
  <dcterms:modified xsi:type="dcterms:W3CDTF">2020-09-30T21:17:49Z</dcterms:modified>
</cp:coreProperties>
</file>