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ink/ink1.xml" ContentType="application/inkml+xml"/>
  <Override PartName="/ppt/tags/tag2.xml" ContentType="application/vnd.openxmlformats-officedocument.presentationml.tags+xml"/>
  <Override PartName="/ppt/ink/ink2.xml" ContentType="application/inkml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ink/ink3.xml" ContentType="application/inkml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2"/>
  </p:notesMasterIdLst>
  <p:handoutMasterIdLst>
    <p:handoutMasterId r:id="rId23"/>
  </p:handoutMasterIdLst>
  <p:sldIdLst>
    <p:sldId id="320" r:id="rId2"/>
    <p:sldId id="378" r:id="rId3"/>
    <p:sldId id="395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390" r:id="rId16"/>
    <p:sldId id="391" r:id="rId17"/>
    <p:sldId id="392" r:id="rId18"/>
    <p:sldId id="393" r:id="rId19"/>
    <p:sldId id="394" r:id="rId20"/>
    <p:sldId id="325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BFA6"/>
    <a:srgbClr val="9A0075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900" autoAdjust="0"/>
    <p:restoredTop sz="71517" autoAdjust="0"/>
  </p:normalViewPr>
  <p:slideViewPr>
    <p:cSldViewPr>
      <p:cViewPr varScale="1">
        <p:scale>
          <a:sx n="81" d="100"/>
          <a:sy n="81" d="100"/>
        </p:scale>
        <p:origin x="20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DE8B1CED-C93D-41D8-9F8E-94DD0065226D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14:35:45.24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10109 14319 181 0,'-1'-1'136'0,"0"0"13"15,0-1-41-15,1 1-17 0,0 0-20 16,0 0-6-16,1 0-8 15,11-4-4-15,10-3-9 16,31-10-5-16,-14 9-11 16,3-2-5-16,0 3-10 15,0-1-5-15,-3 3-5 16,7 6-1-16,-2-5-1 16,1 0 1-16,-3-2 0 15,-8-5-2-15,6 4 0 16,-1 4 1-16,2 0-1 15,2 2 2-15,-9-11-1 16,-2-1 1-16,-3 0 1 16,-1-1-1-16,2 6 3 15,-4 0 2-15,3 3 8 0,-6-1 7 16,-6 0 12-16,-3 3 3 16,-8 1 7-16,-2 3 3 15,-10 0 10-15,2 5 3 16,-3 4 2-16,-5 0-4 15,-6 11-7-15,-5 0-4 16,-11 2 4-16,1 10 2 0,1 4-1 16,-1 2-1-16,0 12-11 15,6-4-7-15,-1 1-11 16,4 1-6-16,7-5-8 16,-5-7-4-16,1-12-2 15,3-3 0-15,11-4-20 16,-3-4-33-16,5-5-115 15,11-2-60-15,-6-12-108 16,7-3-64-16,-1-13 268 16</inkml:trace>
  <inkml:trace contextRef="#ctx0" brushRef="#br0" timeOffset="254.41">10634 14048 435 0,'4'-3'290'0,"-4"-2"-12"16,2 5-47-16,-2-2-18 15,0 2-47-15,0 0-29 16,15 4-35-16,11 4-13 16,23 18-29-16,-27-13-14 15,1 7-23-15,-6-3-9 0,0 11-8 16,-2 3-2-16,-3 1-24 15,3 1-40-15,1-10-134 16,-2-2-84-16,1-3 164 16</inkml:trace>
  <inkml:trace contextRef="#ctx0" brushRef="#br0" timeOffset="2715.74">10612 13941 193 0,'-3'-12'157'15,"-1"2"5"-15,5 1-32 16,9 4-20-16,-2 5-12 16,6 4-6-16,4 9-11 0,-4 4-7 15,14 6-14-15,-1 1-9 16,3-1-17-16,4 3-8 15,-6-11-13-15,1-1-2 16,-17-11-5 0,-6-1-1-16,0 0-2 0,14 0 2 15,-11 6 1-15,-9-7 0 0,-18-2 1 16,-3 0-2-16,-13-12-1 16,-2-1 0-16,-1-7-2 15,4-8 0-15,6 2 0 16,1 1-2-16,10 8 0 15,9 7 1-15,6 9 15 16,5 4 7-16,1 9 11 16,-2 1 1-16,9 8-8 15,6 1-6-15,8 2-9 16,5 3-3-16,4-1-4 16,-1-1-1-16,0-5-8 15,-3-7-43-15,3 1-126 16,-4-1-88-16,-5 1 143 15</inkml:trace>
  <inkml:trace contextRef="#ctx0" brushRef="#br0" timeOffset="7103.42">12013 13779 192 0,'-9'14'140'16,"3"13"7"-16,-2 15-29 15,-2 13-10-15,8 13-23 16,5 4-12-16,4-1-23 16,3-2-13-16,-3-6-18 15,-4-6-8-15,0-12-19 16,-3-3-22-16,-3-11-55 15,5-6-50-15,-2-15 86 0</inkml:trace>
  <inkml:trace contextRef="#ctx0" brushRef="#br0" timeOffset="7565.95">12077 13839 234 0,'-14'-17'164'16,"5"2"1"-16,-1 14-50 16,1 7-23-16,8 16-21 15,-1 6-5-15,-2 15-7 16,9 4-4-16,-1 7-8 16,5 1-5-16,4-6-13 15,-1-6-3-15,6-13-10 16,-3-11-3-16,6-8-2 15,-2-13-2-15,-3-13-1 16,-1-6 1-16,-3-15 0 16,-1-7-1-16,-1-13 1 15,1-7 0-15,1-7-1 16,-1-1 0-16,1 9 1 0,-1 9 2 16,-1 21 12-16,2 16 5 15,-3 19 18-15,-1 8 2 16,0 21 6-16,-5 3-4 15,3 20-10-15,-4 6-3 16,1 10-13-16,3 0-4 16,2-10-8-16,4-8-5 0,6-7-5 15,-1-8-8-15,2-6-86 16,5 1-55-16,-1-16-123 16,-1-3-82-16,7-9 229 15</inkml:trace>
  <inkml:trace contextRef="#ctx0" brushRef="#br0" timeOffset="7949.32">12800 13922 145 0,'-3'-6'148'0,"-9"9"44"15,-2 8 3-15,-9 14-28 16,-3 7-25-16,-4 10-28 0,0 8-12 15,2 0-17-15,4-3-12 16,12-3-24-16,4-9-11 16,8-11-17-16,4-4-8 15,6-13-3-15,4-9-1 16,7-8-2-16,2-11 1 16,1-8 0-16,-1-6 1 15,-2-4 1-15,-1 2 0 0,-2-1-1 16,-1 8 0-16,-4 6 1 15,-2 0 1-15,-3 9 1 16,-3 5-3-16,-2 10-3 16,0 8-2-16,-2 10-3 15,-1 6 0-15,-4 10-15 16,-1 5-28-16,-4 5-96 16,3-1-54-16,3-1-143 15,2-5 195-15</inkml:trace>
  <inkml:trace contextRef="#ctx0" brushRef="#br0" timeOffset="8310.86">13013 14031 120 0,'8'-14'123'0,"-6"18"48"0,3 10-3 15,-10 10-21-15,7 12-9 16,-4-1-14-16,0 4 2 15,2-4 4-15,-1-3-7 16,0-7-22-16,1-6-21 16,0-12-39-16,3-7-12 15,8-11-18-15,-2-5-2 0,10-10-1 16,-7-13-1-16,7-6-3 16,2-4 0-16,1 0-2 15,3 8 2-15,-5 12 6 16,-5 6 5-16,-4 13 9 15,-3 5 2-15,-4 12-1 16,2 6-3-16,-6 15-10 16,0 6-2-16,-7 6-5 15,1 0-5-15,0 3-65 16,1 4-72-16,1 0-157 16,3-3-85-16,6-10 230 15</inkml:trace>
  <inkml:trace contextRef="#ctx0" brushRef="#br0" timeOffset="8713.31">13589 13894 398 0,'11'-20'219'16,"-10"16"-41"-16,-9 6-9 15,-5 20-42-15,-7 8-19 16,-11 15-32-16,6 8-8 15,-5 0-9-15,2-3-6 0,11-11-14 16,1-8-9-16,9-8-14 16,7-5-3-16,13-8-7 15,4-6-1-15,0-14 1 16,0-8-1-16,2-7 1 16,0 2-1-16,6-2 8 15,0 4 7-15,-10-2 15 16,-3-4 7-16,0 1 6 15,-3-3-2-15,-1 0-3 16,-1 3 0-16,-4 10-1 16,-1 5-3-16,-2 14-7 15,-3 9-7-15,-3 14-9 16,-1 7-6-16,-3 6-6 16,1 2-19-16,0-4-95 15,4 2-71-15,5-6-140 0,5-6-57 16,8-10 239-16</inkml:trace>
  <inkml:trace contextRef="#ctx0" brushRef="#br0" timeOffset="9338.07">13882 13996 222 0,'26'-41'180'0,"-4"12"34"16,-14 6-15-16,-7 14-28 15,-6 7-8-15,-6 14-23 16,7 12-19-16,-22 16-37 15,4 14-14-15,-14 6-22 16,-6-6-7-16,15-3-20 16,3-15-6-16,13-16-7 15,8 0-3-15,8-19-1 16,4-3 1-16,7-15 2 16,4-7-1-16,8-4-1 15,3-8-1-15,-4-6-4 16,6 3 2-16,-1-8-2 15,-5 6 1-15,-2 14 2 16,-6 2 1-16,-11 15 7 0,-6 9 7 16,0 15 16-16,-9 12 4 15,-8 19 3-15,5 9-6 16,-14 6-14-16,0-2-5 16,0 0-7-16,-8-7-1 15,6-4-3-15,4-4 0 16,10-13-5-16,5-6 2 15,7-16-2-15,7-2 2 0,9-14-1 16,7-6-1-16,14-13 0 16,-2-11 0-16,-1-12 0 15,6-1 0-15,3-3 2 16,5 3-1-16,0-3 0 16,-4-1 5-16,-8 10 13 15,-8 4 15-15,-12 23 36 16,-11 9 17-16,-14 18 19 15,-6 12-3-15,-13 12-13 16,-3 11-16-16,-1 2-16 16,3-4-12-16,13-8-18 15,4-7-6-15,12-12-17 16,5-3-2-16,8-7-7 16,3 0-9-16,6-4-159 15,4 2-84-15,7 8-212 0,9 3-143 16,6 17 404-16</inkml:trace>
  <inkml:trace contextRef="#ctx0" brushRef="#br0" timeOffset="10025.12">14730 13859 146 0,'10'-16'140'0,"-7"13"35"15,-5 8-1-15,-12 20-46 16,-7 8-12-16,-10 14-19 16,-1 3-4-16,-1-8-9 15,4-4-7-15,10-18-23 0,5-8-13 16,12-5-24-16,1-2-9 15,3 1-8-15,0 1-5 16,2 6-39-16,-2 0-37 16,0 0-91-16,-1 1-73 15,-5-13 155-15</inkml:trace>
  <inkml:trace contextRef="#ctx0" brushRef="#br0" timeOffset="11324.15">15566 13868 98 0,'-3'19'114'0,"2"12"10"16,1 24 12-16,0 6-18 16,4 22-38-16,4 6-12 15,-1-3-17-15,-1 2-1 16,0-14 14-16,-3-9 0 15,-2-14 6-15,1-10-1 16,-3-24-8-16,1-3-5 0,1-23-14 16,0-13-11-16,7-22-14 15,1-19-8-15,2-30-6 16,4-8-1-16,4-3 0 16,4 3-2-16,8 21-4 15,0 14-1-15,0 24-1 16,-2 12 0-16,-7 22 2 15,-1 4 0-15,-6 11 2 16,-6 6 2-16,4 16 15 16,-13 4 10-16,-11 12 16 15,0 6 4-15,-23-3-10 16,8-1-8-16,-10-10-18 16,-6-6-23-16,5-11-95 15,1-7-57-15,11-16 91 0</inkml:trace>
  <inkml:trace contextRef="#ctx0" brushRef="#br0" timeOffset="11740.34">15913 13385 232 0,'14'9'187'0,"0"13"-10"0,-2 22-7 15,1 13-12-15,-4 17-42 16,-2 1-18-16,0 12-19 16,-5-2-4-16,-1-1-9 15,-1-4-4-15,-1-10-6 16,-2-13-5-16,-3-21-11 16,6-4-5-16,3-25-14 15,3 0-6-15,10-19-5 16,2-10-3-16,7-21 1 15,4-12-3-15,5-9-1 16,-3-6 0-16,6 6-2 16,-5 6 0-16,-4 19 0 15,-4 12-1-15,-10 24 3 0,-6 8 2 16,-5 15 6-16,0 7-1 16,-13 8 2-16,5 6-3 15,-11 7-5-15,-6 0-1 16,5 2-47-16,-5-2-62 15,8-9-146-15,4-10-93 16,11-13 201-16</inkml:trace>
  <inkml:trace contextRef="#ctx0" brushRef="#br0" timeOffset="12143.65">16481 13872 260 0,'10'-4'172'0,"-10"14"8"15,-2 11-5-15,-5 24-44 16,-5 9-16-16,0 9-12 16,-5 0-3-16,7-11-8 15,3-9-9-15,7-20-29 16,6-7-16-16,8-17-18 16,6-10-4-16,7-10-5 15,0-11 1-15,-4-11-5 16,-1 4 0-16,-3-5-2 15,-1 1-3-15,0 10 2 0,-1-1 0 16,-3 15 3-16,0 8 4 16,-1 12 9-16,-2 9 5 15,-7 17 13-15,-3 5 5 16,-8 16 8-16,-5 7 3 16,-6 8-8-16,-5 5-6 15,-5 5-8-15,1 1-8 0,1-9-7 16,-1-8-4-16,2-20-9 15,-1-12-15-15,5-15-87 16,4-13-70-16,6-20-129 16,7-11-58-16,15-15 218 15</inkml:trace>
  <inkml:trace contextRef="#ctx0" brushRef="#br0" timeOffset="12480.88">17024 13772 357 0,'38'-20'199'0,"-21"19"1"16,-7 5-10-16,-20 22 13 15,-9 10-23-15,-15 15-51 0,-6 5-24 16,0 2-49-16,-2-7-12 16,15-11-18-16,3-8-10 15,15-15-9-15,5-9-5 16,11-4 0-16,9 0-2 15,5-4 0-15,9 1 2 16,-2-2 1-16,0-1 3 16,-3 4 22-16,-6 4 11 0,-11 2 23 15,-4 7 8-15,-14 1-8 16,-5 5-9-16,-13 6-20 16,-3-3-12-16,-6-2-13 15,7-3-21-15,-1-9-110 16,4-2-101-16,13-3-201 15,-5-5 248-15</inkml:trace>
  <inkml:trace contextRef="#ctx0" brushRef="#br0" timeOffset="12814.2">17335 13876 321 0,'-1'-2'175'16,"6"3"-14"-16,-1 4 4 16,-5 6-1-16,-1 4 5 15,-7 10 9-15,-8 6 1 16,-3 9-4-16,-2 5-7 16,-10-1-19-16,6 2-14 15,1-7-24-15,3-1-14 0,12-1-39 16,3-7-10-16,9-2-16 15,1-2-8-15,8-8 0 16,5-2-7-16,-4-5-8 16,3-4-2-16,0-5-4 15,-6-4-3-15,4-5-55 16,2-3-79-16,-9-1-194 16,2 0-105-16,-2 4 249 15</inkml:trace>
  <inkml:trace contextRef="#ctx0" brushRef="#br0" timeOffset="13048.41">17319 13660 852 0,'-5'-7'304'16,"1"5"-252"-16,4 2-31 15,0 2-43-15,-1-2-48 0,0 0-231 16,1 0 206-16</inkml:trace>
  <inkml:trace contextRef="#ctx0" brushRef="#br0" timeOffset="13307.12">17852 13943 699 0,'-22'-3'296'16,"3"5"-188"-16,-7 18 20 15,-6 10 14-15,-9 21-17 16,-8 7-9-16,-4-1-39 0,5-5-17 16,20-11-28-16,9-6-13 15,16-10-36-15,5-6-41 16,11-5-153-16,3-6-84 16,13-8 166-16</inkml:trace>
  <inkml:trace contextRef="#ctx0" brushRef="#br0" timeOffset="13602.52">18192 13984 639 0,'0'-16'306'0,"-18"19"-93"16,-6 8-1-16,-18 18-21 16,1 9-34-16,-12 5-53 15,2 9-15-15,5-8-21 16,6-1-4-16,20-9-6 15,1-13-4-15,20-9-11 16,5-6-7-16,11-3-14 16,10-1-1-16,5-3 4 15,-1-1 4-15,1-6 2 16,-4-1-5-16,-5-4-7 16,-3-2-6-16,-8-4-7 0,-9-1-7 15,-3-4-127-15,-2 6-83 16,-3 2-211-16,2 1-164 15,2-8 374-15</inkml:trace>
  <inkml:trace contextRef="#ctx0" brushRef="#br0" timeOffset="13781.92">18327 13631 597 0,'-7'0'357'15,"6"16"-104"-15,-9 12-8 16,1 6-7-16,-2 16-88 15,-10 0-37-15,5 8-61 16,-9 1-25-16,5 1-50 16,10 1-63-16,7-9-208 15,7-1-175-15,-8 4 276 16</inkml:trace>
  <inkml:trace contextRef="#ctx0" brushRef="#br0" timeOffset="14358.96">19600 13909 313 0,'-2'-14'181'0,"-16"10"-28"16,-16 5 4-16,-14 21-33 15,-4 14-12-15,-6 20-23 16,0 2-8-16,12 4-12 16,4-6-12-16,23-8-24 15,8-2-11-15,11-13-30 16,11 0-35-16,16-11-104 15,13-5-77-15,11-8 134 16</inkml:trace>
  <inkml:trace contextRef="#ctx0" brushRef="#br0" timeOffset="14596.33">19968 14064 503 0,'-15'2'285'0,"-9"9"-83"16,-12 15 7-16,-6 7-6 15,-6 12-56-15,9 3-26 16,10-6-44-16,8-7-20 16,17-12-24-16,2-8-8 0,9-12-9 15,7-7-4-15,10-14-1 16,2-4-2-16,6-6-4 16,-1 2 0-16,-2-2-48 15,-5-1-61-15,-7 9-174 16,-2 2-119-16,-7 8 239 15</inkml:trace>
  <inkml:trace contextRef="#ctx0" brushRef="#br0" timeOffset="14878.57">20063 14219 439 0,'3'21'277'16,"2"6"-36"-16,-3 2-23 15,-2 1-2-15,6-2-65 16,4-9-39-16,6-12-55 15,7-8-20-15,3-18-17 0,1-8-3 16,-1-8 6-16,-1-1 6 16,-2 5 16-16,-1 10 8 15,-8 13 12-15,-3 3 0 16,-6 11 2-16,-3 1-2 16,-2 12-11-16,-2 3-7 15,-5 3-21-15,-2 5-9 0,0 2-15 16,-5 0-3-16,9 3-91 15,-7-4-71-15,11-4-179 16,2-3-82-16,6-13 263 16</inkml:trace>
  <inkml:trace contextRef="#ctx0" brushRef="#br0" timeOffset="15548.18">20569 14137 429 0,'6'5'198'0,"-5"7"-75"16,3 8-18-16,-6 12 31 15,-2 8 0-15,-4 14 6 16,-3 0-3-16,-2-1-19 0,1 0-20 16,6-15-37-16,6-3-19 15,12-18-25-15,3-13-7 16,11-14-5-16,-6-14 0 15,7-15-6-15,3-6 3 16,-4-9-2-16,9 4 0 16,-5 3 2-16,-3 6-2 0,-6 13 0 15,-7 5 6 1,-8 10 14-16,-1 4 10 0,-6 17 13 16,-6 1 3-16,-6 16-4 15,-6 5-2-15,-4 4-7 16,-5 8-5-16,15 0-5 15,-1-3-8-15,14-11-3 16,7-5-5-16,1-13-7 16,7-6 3-16,4-11-4 15,7-6 2-15,3-6-1 16,2-1 1-16,5-3-3 16,5-6 3-16,13-7-1 15,0-3-1-15,0 0 3 16,-5 7 6-16,-17 7 27 15,-5 10 10-15,-14 9 25 0,-7 4 6 16,-6 10-5-16,-12 4-2 16,-5 6-10-16,0 5-8 15,-4 9-5-15,1 2-8 16,4 9-8-16,4-2-8 16,1-1-12-16,8-3-2 15,6-6-3-15,2-6-1 16,12-8 1-16,0-7-2 15,5-11-2-15,-2-3-1 0,2-13 0 16,-2-1-1-16,5 2-8 16,0 1-27-16,-2 3-120 15,2 2-72-15,-10 0-188 16,4 0-64-16,-4 3 303 16</inkml:trace>
  <inkml:trace contextRef="#ctx0" brushRef="#br0" timeOffset="15915.37">21748 14146 457 0,'-27'2'277'16,"-2"4"-25"-16,-8 10-25 16,7 9 16-16,-7 7-31 15,5 7-28-15,11 9-47 16,0-2-16-16,14 1-27 15,3-7-14-15,13-5-37 16,4-9-18-16,6-8-18 16,1-7-16-16,-2-13-125 15,0-2-90-15,8-10-212 16,10-4 246-16</inkml:trace>
  <inkml:trace contextRef="#ctx0" brushRef="#br0" timeOffset="16889.56">22082 13766 505 0,'-5'-17'226'0,"-2"12"-72"16,3 12 6-16,-2 23 22 15,7 13-20-15,-15 19-51 16,3 9-35-16,1 7-52 16,3 0-11-16,13-4-9 15,-7-9-2-15,12-5-26 16,-10-7-27-16,-6-12-60 0,1-4-25 16,-13-12-13-16,6-6 9 15,5-8 23-15,-2-7 17 16,-5-10 40-16,-4-9 22 15,1-13 47-15,5 0 21 16,10-5 15-16,11 2 6 16,14 2 20-16,4 0 4 0,5 3 12 15,-5 2 0 1,0 7-2-16,1 1-3 0,-4 3-5 16,5 9 3-16,-4 9 10 15,-8 2 8-15,0 16 10 16,-10-1 3-16,-6 1-13 15,-1 4-13-15,-1-6-33 16,5-2-17-16,4-10-22 16,-1-7-6-16,6-6-17 15,0-5-31-15,4-5-96 16,5 2-66-16,5-3-91 16,3 0-1-16,10-5 67 15,-2-6 66-15,3-2 112 16,-1-5 46-16,-11 2 81 15,2 5 39-15,-11 2 87 16,-4 9 18-16,-7 17 9 0,-11 5-2 16,-11 17-42-16,-10 5-8 15,-3 8-22-15,7 4-18 16,9-7-40-16,9-8-21 16,17-15-33-16,5-12-11 15,18-12-10-15,5-7-4 16,4-1-9-16,2 4-5 15,-1 7-12-15,-5-3-44 0,3 4-178 16,-13-4-96-16,9-7-252 16,10-6 334-16</inkml:trace>
  <inkml:trace contextRef="#ctx0" brushRef="#br0" timeOffset="20249.21">22683 14222 303 0,'-2'16'162'0,"0"6"-31"16,0 2-16-16,2 13-22 16,0-1-3-16,0-3-12 15,1 0-7-15,2-13-19 16,5-1-8-16,-1-13-7 0,2-10 2 16,6-12 2-16,2-8-1 15,10-15-12-15,5-3-7 16,5-6-10-16,4 1-2 15,-2 5-3-15,-4 1 2 16,0 14 2-16,-9 5 7 0,-3 12 24 16,0 9 10-16,-13 9 22 15,-2 3 8-15,-7 13 9 16,-5 4 4-16,0 12 0 16,-5 4-6-16,-1 6-28 15,-6-1-14-15,4-3-26 16,6-4-11-16,-1-16-28 15,19-3-56-15,-2-12-180 16,4-6-123-16,21-12 220 16</inkml:trace>
  <inkml:trace contextRef="#ctx0" brushRef="#br0" timeOffset="31201.79">10125 16543 83 0,'-2'-1'76'16,"6"0"4"-16,7-1 3 15,3 1-3-15,-1-3-9 16,-1 0-9-16,-5 3-14 16,-1-1-6-16,0 1-12 15,2 4-3-15,4-3-4 16,3 1 1-16,5 3 2 16,-3-6 2-16,5 0-1 15,-7-6-3-15,3-5-4 16,4 6-4-16,-4-2-4 15,4 1-3-15,2 4-5 0,2-2 0 16,1 1-2-16,2 2-1 16,0-3 1-16,-3-1-1 15,3 2 1-15,-6-2 0 16,-1 0-1-16,3 2-1 16,-7 2 1-16,3 0-1 15,-2 3 1-15,-2 0-1 16,1 0 1-16,0 0 0 15,2 1-1-15,-4-1 1 0,1-3 0 16,-4-2 0-16,-1-1 1 16,0-1-2-16,-1 2 1 15,-1 0-1-15,-1 4 1 16,-3-1-1-16,-1 0 1 16,-1 0 0-16,-1-1-1 15,-3 2 2-15,0 0-2 16,0 0 0-16,0 0 2 15,0 0-2-15,0 0 2 16,0 0-2-16,-1 1 1 16,0 0-1-16,0 0 1 15,-3 4 0-15,-8 15 3 16,-33 30 3-16,24-22 4 16,-4 0 2-16,1-1-1 0,-2-1-2 15,5-4-4-15,4-1-3 16,-4 1-1-16,8-1-2 15,-2-2 1-15,2 1-1 16,2-3 1-16,0-1 0 16,4 4-1-16,3-3 0 15,0-6-9-15,-5-1-7 0,4-6-26 16,-4-1-14-16,9-1-36 16,-6-2-23-16,-3-5-56 15,8-1 105-15</inkml:trace>
  <inkml:trace contextRef="#ctx0" brushRef="#br0" timeOffset="31665.55">10557 16207 115 0,'1'7'96'16,"-1"-1"3"-16,2 0-12 16,5-1-9-16,5 3-10 15,2-3-5-15,8 3-5 16,-2 0-5-16,4 3-4 16,3 4-6-16,-3 1-8 15,-5 1-5-15,-4-3-10 16,1 0-2-16,-4-1-8 15,1-1-1-15,-2 0-5 16,1-2 0-16,-5-2-3 16,2-3-7-16,-3-2-37 15,-3 0-32-15,-1-2-124 16,-2-1 128-16</inkml:trace>
  <inkml:trace contextRef="#ctx0" brushRef="#br0" timeOffset="37189.05">11944 14503 175 0,'-5'-6'149'16,"-2"7"16"-16,-2 16-43 15,1 6-21-15,2 16-30 16,4 5-5-16,4 17-4 16,2 8-4-16,5 11-6 15,0 4-6-15,1-3-8 16,0-7-3-16,0-14-9 0,3-11-3 16,-3-15-10-16,5-5-3 15,-3-16-6-15,-7-12 1 16,11-18 1-16,-5-13 0 15,6-16-2-15,6-7-1 16,-5-14-2-16,1 3 0 16,3 3-1-16,-6 8 0 15,-1 22 0-15,-2 13 0 0,-3 17 0 16,0 3 0-16,-5 15-2 16,-2 2 2-16,-4 7 5 15,-3 11 9-15,-10 8 23 16,-7 2 11-16,-5 6 17 15,-4-3-1-15,-2-6-14 16,5 1-12-16,1-10-20 16,-5-10-7-16,10-12-8 15,4-7 2-15,8-10-4 16,12 1 0-16,9-4-2 16,0-6-2-16,7 1-2 15,6 0 0-15,8-5 0 16,6-10 2-16,21-4-1 15,-6-11 4-15,11-6-2 16,8 4 2-16,-16-5 0 0,1 7 0 16,-18 9 2-16,-15 3 3 15,-3 10 11-15,-14 4 8 16,-2 9 21-16,0 7 5 16,-9 4 4-16,-1 3-2 15,-10 7-7-15,-5 0-2 16,-5 9-3-16,-1 3-1 15,1 6-7-15,-4 2-9 16,11 2-10-16,0-2-5 0,11-3-6 16,6 0 1-16,5-9-2 15,4 3-1-15,3-9-47 16,-1-8-49-16,10 0-152 16,1-16-70-16,4-17 191 15</inkml:trace>
  <inkml:trace contextRef="#ctx0" brushRef="#br0" timeOffset="37397.93">12711 14415 299 0,'-13'15'214'0,"-2"16"-1"16,-10 16-45-16,2 8-19 15,8 4-47-15,1-2-21 16,14 4-36-16,0-1-17 15,5 2-19-15,5 4-3 16,4-4-52-16,2-2-51 16,-3-12-149-16,-2-7-86 15,-3-14 202-15</inkml:trace>
  <inkml:trace contextRef="#ctx0" brushRef="#br0" timeOffset="38197.61">12591 14976 309 0,'1'-29'178'0,"10"10"-30"16,4 0-19-16,10-1-41 15,4-2-17-15,5 5-26 16,-2 2-8-16,-3 12-1 16,3 7 1-16,-6 13 11 15,-4 8 7-15,-2 16 13 16,-5 7 4-16,-3 10-1 15,1-2-6-15,-3-10-13 16,-3-6-7-16,5-18-11 0,-6-6-5 16,4-11-4-16,6-10-4 15,-8-19-2-15,18 0-4 16,-9-18-5-16,2-7-3 16,-4 3-2-16,-9-4-1 15,1 18-3-15,-1 10 2 16,2 19-2-16,-2 5 0 0,-4 17 1 15,1 5 1-15,-7 12-2 16,2 5 5-16,-6-3 13 16,3 5 4-16,4-8 18 15,-7-4 0-15,10-3-3 16,-1-12-7-16,8-6-15 16,6-3-2-16,-3-15-7 15,3-4 0-15,0-8-2 16,-1-4 0-16,8-1-5 15,1 1 4-15,2-10-3 16,1 2 1-16,0 3-2 16,-3-1 0-16,1 16 2 15,-2-1-2-15,-5 9 2 16,-3 4-2-16,-4 5 2 16,-1 6-1-16,2 1 1 0,3 2 1 15,-2-9-1 1,7-1-1-16,0-6-1 0,-2-10 1 15,1-7-3-15,3-5 2 16,1-2 0-16,4 1 0 16,5 7 0-16,-10 4 0 15,-8 5 1-15,-7 9 13 16,-13 5 33-16,-2 8 12 16,-16 12 28-16,-2 4-4 0,6 16-10 15,-5 3-10-15,7-7-19 16,9 3-10-16,-1-15-17 15,7-3-6-15,6-5-6 16,1-5-2-16,7 3 0 16,1-10-3-16,3 3-10 15,1-3-38-15,1-5-121 16,1 2-57-16,4 0-121 16,-2-4-16-16,1-7-36 15,0-2 234-15</inkml:trace>
  <inkml:trace contextRef="#ctx0" brushRef="#br0" timeOffset="38470.89">13727 14911 329 0,'-1'1'210'0,"-16"25"-18"16,-35 30-33-16,22-32-70 16,-3-1-24-16,2-7-37 15,8-1-22-15,3-5-71 16,2-8-47-16,6-8 69 15</inkml:trace>
  <inkml:trace contextRef="#ctx0" brushRef="#br0" timeOffset="38784.53">13918 14771 210 0,'-5'2'170'16,"-3"9"42"-16,-5 6-16 15,-5 14-4-15,-7 5-21 16,-8 18-15-16,-1 3-2 16,-4 5-9-16,9-2-14 0,7-15-34 15,6-3-19-15,9-9-32 16,4-3-11-16,6-3-19 15,4-8-5-15,5-3-7 16,2-10-1-16,5-8-55 16,6-6-56-16,4-11-159 15,4-4-87-15,8-5 215 16</inkml:trace>
  <inkml:trace contextRef="#ctx0" brushRef="#br0" timeOffset="39154.43">13867 15002 409 0,'-29'22'227'0,"-2"3"-73"0,-2-2-11 15,7-9-73 1,9-4-30-16,12-10-49 0,5-7-25 16,11-2-46-16,7-5-26 15,7-4-27-15,1 1 6 16,4-2 29-16,-1-1 21 15,3 5 45-15,-3 3 16 16,-1 9 47-16,-2 7 31 16,-14 9 59-16,6 8 29 0,-11 5 33 15,-1-1 6-15,-2 2 4 16,-4-2-12-16,-1-13-37 16,1 2-31-16,11-8-52 15,0-5-18-15,4 1-19 16,-1-10-3-16,-2-6-7 15,2 1-4-15,0 3-6 16,0 6-1-16,-4 9-37 16,-4 4-48-16,-7 18-158 15,-6 4-96-15,3 19 202 16</inkml:trace>
  <inkml:trace contextRef="#ctx0" brushRef="#br0" timeOffset="39735.47">14867 14543 162 0,'-9'30'163'0,"-7"8"22"16,-3 13-19-16,5 13-20 15,-6 10-36-15,14 14-8 0,-2 6-27 16,5-2-17-16,3-11-28 16,0-10-11-16,8-16-31 15,0-9-28-15,-1-14-65 16,0-9-39-16,-8-11-90 15,-1-5-32-15,-9-9 173 16</inkml:trace>
  <inkml:trace contextRef="#ctx0" brushRef="#br0" timeOffset="40192.83">14685 15191 225 0,'2'-20'168'0,"8"3"6"15,8 3-21-15,9-3-55 16,7 1-19-16,1-3-25 0,6-3-12 15,-2 8-12 1,-8-2-5-16,-2 8-1 0,-2 5-3 16,-6 5-3-16,6 11 0 15,-5 9 8-15,-4 5 7 16,-6 6 17-16,-3-1 5 16,-2 4 6-16,-5-1-2 15,-1-4-8-15,-1 1-6 0,1-7-13 16,1-6-6-16,3-8-12 15,1-6-3-15,4-14-4 16,2-7 1-16,7-16-2 16,2-5 1-16,8-2-1 15,-1 1-4-15,-1 8 2 16,-3 11-1-16,-11 8 2 16,1 12 1-16,-7 14 8 15,-5 5 2-15,-4 9 16 16,-4 0 5-16,2 7 5 15,2-1 1-15,2-7-10 16,2-2-7-16,5-16-9 16,0-5-5-16,15-6-8 15,-2-8 1-15,-10-9-12 16,5-3-27-16,-9-6-109 16,1 2-64-16,17 7-153 0,-1-4 206 15</inkml:trace>
  <inkml:trace contextRef="#ctx0" brushRef="#br0" timeOffset="40421.24">15675 15085 229 0,'-14'18'198'15,"-8"10"57"-15,-3 6-24 0,-4 13-34 16,5 2-16-16,9-8-46 16,9-7-23-16,18-21-42 15,7-9-12-15,13-17 4 16,5-11 7-16,-5-13 13 15,-2-5-5-15,-6 6-12 16,-9 2-13-16,-8 8-24 16,-5 3-10-16,-3 6-49 15,-4 2-50-15,-2 4-166 16,-2-5-88-16,-1-5 198 16</inkml:trace>
  <inkml:trace contextRef="#ctx0" brushRef="#br0" timeOffset="40911.61">16661 14914 415 0,'-28'0'270'16,"-8"7"-34"-16,-11 21-15 16,-6 14-11-16,-1 15-43 0,1 2-21 15,11 1-32-15,13-4-21 16,10-7-41-16,10-2-19 15,12-10-24-15,9-5-3 16,7-11-11-16,8-5-28 16,12-8-108-16,5-8-72 15,7-13-147-15,5-6-85 16,-3-9 288-16</inkml:trace>
  <inkml:trace contextRef="#ctx0" brushRef="#br0" timeOffset="41165.6">16965 15012 480 0,'-15'12'278'0,"-13"14"-25"16,-2 7-10-16,-5 13-38 15,-1 1-23-15,1 3-52 16,6-3-28-16,14-14-40 16,14-7-16-16,13-16-12 15,11-4-3-15,1-12 5 16,10-1 1-16,-1-11-7 15,-6-3-8-15,3 0-9 16,-17-6-2-16,0 4-11 16,-4-1-22-16,-8-2-92 0,0-1-56 15,-1-1-154-15,0 4-65 16,3-1 248-16</inkml:trace>
  <inkml:trace contextRef="#ctx0" brushRef="#br0" timeOffset="41626.78">16995 15082 171 0,'14'54'159'0,"-10"-21"37"16,-1 1 6-16,-2 0-30 15,2 3-31-15,1-16-47 16,1-3-19-16,4-14-35 16,6-6-7-16,5-15-11 15,6-4-6-15,7-16-7 16,-2-3-3-16,10 4-2 15,-7 1 5-15,-18 7 21 16,2 10 12-16,-18 10 26 16,4 7 6-16,5 17-2 15,-9 5-9-15,-8 3-17 16,-7 5-10-16,3 4-13 16,2-2-5-16,9 1-7 15,1-4-3-15,2-16-5 0,8-6 0 16,4-14-2-16,6-2 1 15,-3-13-1-15,3-2 0 16,3 0 0-16,-4-5 0 16,9 0 2-16,-8-1 7 15,2 5 33-15,2 5 17 16,-6 13 21-16,-3 6 1 16,-10 10-26-16,-2 12-15 0,-9-2-22 15,-4 9-7-15,-4 7-5 16,-2 0-9-16,4 10-91 15,2 0-62-15,3-3-183 16,5 3-102-16,6-11 280 16</inkml:trace>
  <inkml:trace contextRef="#ctx0" brushRef="#br0" timeOffset="42023.3">17689 15197 526 0,'1'23'245'0,"-1"16"-96"0,-6 10 5 16,-9 12 23-16,4 10-19 15,-2 1-25-15,5 2-14 16,2-11-36-16,1-7-15 16,2-10-28-16,3-10-12 15,4-9-18-15,-4-13-3 16,0-19-4-16,1-11-2 15,3-20-3-15,8-10-2 16,2-16 0-16,-4-16 0 0,11-11 2 16,-1-8-1-16,5 13 1 15,7 14-2-15,-9 18 0 16,6 21 1-16,0 14 0 16,-5 6 3-16,1 19 2 15,-13 1 6-15,-16 13 12 16,-11 4 5-16,-12 18 2 15,-7 5-4-15,-5 8-12 16,-11 1-13-16,-5-12-84 16,1-5-71-16,8-21-172 15,14-9 191-15</inkml:trace>
  <inkml:trace contextRef="#ctx0" brushRef="#br0" timeOffset="42861.55">18035 15186 213 0,'-20'28'177'15,"4"5"30"-15,-1 2-33 16,5 1-7-16,8-5-36 16,3-7-26-16,9-8-46 15,8-6-18-15,14-14-25 16,6-8-4-16,14-16-6 15,-2-4-2-15,-3-10-1 0,-1 1 1 16,-19 3 9-16,5 9 13 16,-13 8 30-16,-9 2 8 15,-1 19 9-15,-5 8-8 16,-5 16-22-16,-1 9-10 16,-5 8-19-16,-4 2-4 15,2 4-18-15,0-4-28 0,4-6-107 16,1-6-66-16,4-16-202 15,8-10 244-15</inkml:trace>
  <inkml:trace contextRef="#ctx0" brushRef="#br0" timeOffset="43395.84">18516 14887 346 0,'4'1'199'0,"-4"15"-41"15,-1 7-12-15,0 16-50 16,0 1-25-16,-2 6-38 16,2 3-11-16,-2 5-13 0,-1 6-3 15,-4 3-25 1,-3-1-20-16,-3-5-46 0,-1-6-27 16,-3-7-33-16,2-5 9 15,1-13 44-15,3-9 28 16,9-13 54-16,3-8 14 15,4-14 17-15,5-11 7 16,5-11 14-16,7-5 5 16,4-4 1-16,7 6 3 15,4 5 13-15,-1 5 7 0,5 9 15 16,-5 1 6-16,-9 7 9 16,-4 8 10-16,-11 8 17 15,-8 0 1-15,2 13 0 16,-8 1-12-16,-8 9-25 15,5 12-9-15,-8 3-14 16,7 3-4-16,7-6-7 16,2-8-6-16,7-13-12 15,-1-8-10-15,6-14-7 16,-2-6-2-16,5-10 1 16,4-1-2-16,-1-2-6 15,1 3-3-15,-4 0-4 16,2 2-3-16,-2 2-1 15,1 1 0-15,-1 3-43 0,0 1-46 16,0 3-133-16,3 2-73 16,7 8-143-16,2 2 254 15</inkml:trace>
  <inkml:trace contextRef="#ctx0" brushRef="#br0" timeOffset="43737.16">19332 15109 525 0,'0'-9'294'15,"-2"1"-74"-15,-9 2-5 16,-1 5-24-16,-4 1-64 16,1 4-41-16,2 1-55 15,-3 2-16-15,-4-2-12 16,3 1 0-16,1 10-3 16,-1 0 1-16,-5 6 0 15,-1 1 3-15,-4-8 17 16,8 2 8-16,13-4 16 15,6-7 5-15,15 2 1 16,-1-5 2-16,11 0 16 16,1 0 5-16,-4-1 8 15,0 4 0-15,-10 2-7 16,-3 2-6-16,-9 8-12 0,-6 1-12 16,-7 7-19-16,-11-1-10 15,-12 1-10-15,2-1-16 16,-5-10-132-16,3-5-83 15,7-12-266-15,5-7 286 16</inkml:trace>
  <inkml:trace contextRef="#ctx0" brushRef="#br0" timeOffset="44309.18">20200 14670 268 0,'-10'9'219'16,"-10"3"17"-16,-9 16 8 16,-5 10-3-16,-22 12-28 15,0 16-19-15,-6 14-39 16,3-5-17-16,24 1-28 15,8-5-16-15,21-8-37 16,7 0-20-16,19-8-26 16,5-3-3-16,3-14-7 15,0-4-8-15,-2-15-97 16,3-7-66-16,1-12-185 0,-5-6-139 16,19-6 318-16</inkml:trace>
  <inkml:trace contextRef="#ctx0" brushRef="#br0" timeOffset="44587.32">20429 14984 321 0,'-4'7'199'0,"-5"15"23"16,-1 13-41-16,-3 9-14 16,-2 6-17-16,-1 6-64 15,4-2-26-15,5-1-41 16,2-3-10-16,3-9-19 16,2-4-25-16,1-5-75 15,-1-9-47-15,0-10-125 16,-2-8 167-16</inkml:trace>
  <inkml:trace contextRef="#ctx0" brushRef="#br0" timeOffset="45083.13">20340 15429 293 0,'6'-23'160'0,"25"-40"-30"16,-7 26-31-16,11 1-32 16,1 1-4-16,1 10-13 15,-3 3-2-15,-10 9 3 0,-6 1 4 16,-6 10 21-16,-3 6 11 15,-4 9 12-15,1 8 2 16,-13 7-11-16,2 3-13 16,-7 5-25-16,2 1-15 15,-4 3-23-15,-7-3-5 16,7-2-10-16,-3-2-13 0,8-10-47 16,6 1-39-16,-2-10-91 15,3-2-40-15,2-4 145 16</inkml:trace>
  <inkml:trace contextRef="#ctx0" brushRef="#br0" timeOffset="45510.92">20932 15209 243 0,'-12'1'169'15,"-5"5"3"-15,0 12 5 16,-10 9-26-16,-2 7-10 16,-2 6-19-16,2-5-17 15,10-4-33-15,4-2-16 16,12-4-26-16,3-3-9 15,3-5-2-15,8 1 1 16,1-5 8-16,5-5 0 0,4-9-7 16,2 1-5-16,-1-8-8 15,-4-3 1-15,-2-6 15 16,-6-12 4-16,-4-6 2 16,1-4-4-16,-5-5-18 15,1 1-4-15,-3 5-4 16,0 4-7-16,1 15-44 15,0 5-45-15,-1 7-100 16,-2 7-46-16,-2 6-115 16,-1-2 212-16</inkml:trace>
  <inkml:trace contextRef="#ctx0" brushRef="#br0" timeOffset="46268.3">21320 15201 268 0,'-24'-3'179'16,"-5"1"-9"-16,-11 15-30 15,0 3 8-15,-4 20-20 16,9 7-7-16,2 9-19 16,-3 5-20-16,11-3-33 15,-3-7-16-15,15-10-24 16,11-7-4-16,7-15-4 15,12 1 1-15,7-19 0 16,-1-5 2-16,9-12 1 16,-6-13 0-16,-1-14 1 15,17-6 0-15,2-18-1 0,5-5 0 16,11-6 0-16,-9-3 3 16,0 0 9-16,-2 6 11 15,-8 18 25-15,-12 11 11 16,-19 33 26-16,-11 13 2 15,-16 21-3-15,-12 10-9 16,-12 25-25-16,-1 4-13 0,-12 14-15 16,5 2-4-16,3-3-7 15,6 3-3-15,15-4-4 16,8-5-2-16,21-12-3 16,5-6-2-16,17-24-2 15,11-6-1-15,13-19-1 16,5-16 2-16,13-12 1 15,0-7 1-15,-12-13 1 16,-2 6 0-16,-17 5 1 16,-10 7 0-16,-8 17 34 15,-16 8 20-15,-20 14 19 16,-10 7 5-16,-5 18-24 16,-4 7-17-16,-4 14-18 15,2 2-7-15,-1-6-12 16,7-6-1-16,16-9-14 15,1-10-19-15,10-1-91 0,2-4-65 16,10-1-152-16,10 2-54 16,16-9-125-16,8-6 302 15</inkml:trace>
  <inkml:trace contextRef="#ctx0" brushRef="#br0" timeOffset="46552.68">21979 15280 586 0,'0'-11'313'0,"-17"12"-82"16,-6 6-10-16,-9 11-60 16,-5 3-37-16,2-2-60 15,6 0-22-15,14-7-29 16,11-2-7-16,17-5-4 16,5-5 1-16,13 4 5 15,1 1 4-15,-2 13 36 16,3 7 20-16,-15 8 36 15,-10 3 4-15,-14 1-18 16,-13-4-21-16,-8-7-40 16,-2-4-7-16,-3-5-29 15,-3 0-35-15,-4-6-118 0,1-2-95 16,6-10-274-16,14-2 322 16</inkml:trace>
  <inkml:trace contextRef="#ctx0" brushRef="#br0" timeOffset="46865.5">22089 14976 316 0,'13'-5'196'0,"11"5"0"15,2 0-23-15,9 9 7 16,1 0-5-16,0 9-7 16,2 7 4-16,-13 3 1 15,-4 12-10-15,-21 7-10 16,-11 9-11-16,-21 19-34 16,-4 1-24-16,-8 5-37 15,-1-5-21-15,6-19-19 16,6-6-7-16,4-20-83 15,6-7-79-15,6-9-245 0,-4-5 247 16</inkml:trace>
  <inkml:trace contextRef="#ctx0" brushRef="#br0" timeOffset="117762.47">12052 15370 256 0,'-7'-6'150'16,"-9"6"-23"-16,4 7-15 0,-9 15-22 15,-16 3-1-15,1 15 8 16,-2 5 3-16,-3 6 7 16,8 3-6-16,1 9-15 15,2 3-9-15,9 2-15 16,7 1-13-16,9-3-18 16,5-4-10-16,6-7-15 15,2-13 0-15,6-13-1 16,4-6-3-16,3-15-38 15,4-2-35-15,1-10-72 16,1-8-37-16,1 1-79 16,-1-1-66-16,-2 1 216 15</inkml:trace>
  <inkml:trace contextRef="#ctx0" brushRef="#br0" timeOffset="118180.26">12289 15716 138 0,'-24'19'137'0,"0"12"25"15,-1 3-5-15,3 2-53 16,2 2-23-16,12 1-21 16,5-3-14-16,10-8-13 15,6-7-5-15,6-14 1 16,6-6 1-16,6-7 1 16,3-5-1-16,5-6-5 15,1-4 2-15,-6-5 12 16,-7-1 3-16,-9 1 6 15,-7 1-2-15,-10-2-9 0,-1 0-6 16,-10-1-10-16,-1 4-6 16,-8 6-12-16,0 3-12 15,-1 7-62-15,-4-1-33 16,5 12-94-16,3 1-80 16,0 14 187-16</inkml:trace>
  <inkml:trace contextRef="#ctx0" brushRef="#br0" timeOffset="118924.07">12587 15654 174 0,'10'7'133'15,"3"5"10"-15,-9 1-30 16,-1 3-17-16,2 11-19 0,-2-1-7 16,-1 9-10-16,-4 0-4 15,-2 4-3-15,-3 2-3 16,-2-2-5-16,6 3-4 15,-2-5-11-15,-5-7-6 16,6-5-10-16,-3-13-4 16,2-12-4-16,12-1-2 15,-4-16-2-15,8 0 1 0,1-18-3 16,2-8 1-16,5-4-2 16,1 2-1-16,-2 7-1 15,2 7 1-15,-5 7-1 16,0 4 2-16,-3 7-1 15,-1-1 1-15,-2 14 1 16,1 4-1-16,-3 15 1 16,-3 2 0-16,-4 10 0 15,0 4 3-15,-2 4 5 16,2 1 6-16,1-9 8 16,7-4 1-16,8-12-2 15,3-13-5-15,6-9-7 16,5-10-1-16,1-12 2 15,0-1 1-15,-3-1 15 16,-1-4 6-16,-6 3 12 0,-1-1-3 16,-5 5-4-16,-7 4-2 15,-3 6-1-15,-6 6 10 16,-4 10 13-16,-6 4 0 16,-6 17 11-16,3 9-2 15,-5 11 5-15,0 5 1 16,4-4-5-16,2-3-10 15,5-5-22-15,10-7-11 0,6-5-15 16,1-7-5-16,4-4-2 16,-5-6 2-16,0-4-43 15,4 0-47-15,3-1-158 16,9 5-86-16,9-2 197 16</inkml:trace>
  <inkml:trace contextRef="#ctx0" brushRef="#br0" timeOffset="120131.66">13730 15514 152 0,'4'9'132'0,"5"15"23"16,2 35-24-16,-11-20-38 15,0 10-10-15,1 13-10 16,-3 0-4-16,0 7-4 16,1-2-3-16,1-13-2 15,0-4-1-15,0-15-4 16,-1-7-2-16,1-12-12 16,2-6-8-16,8-11-12 15,2-6-7-15,11-14-7 16,5-9-2-16,0-23-1 15,3-9-1-15,-4-8-1 16,-1 1 0-16,3 14 1 16,-5 11 0-16,-2 19 10 0,-2 13 1 15,-6 13 6 1,-1 10-2-16,-3 12-4 0,-5 1-2 16,-3 8-4-16,0 1-1 15,-4 5-5-15,-1 6 2 16,0 5-25-16,-5-3-30 15,6-3-81-15,2-5-51 16,4-13-103-16,6-4-33 16,6-15 206-16</inkml:trace>
  <inkml:trace contextRef="#ctx0" brushRef="#br0" timeOffset="120417.63">14378 15829 269 0,'4'-7'169'15,"-2"7"-16"-15,-4 11-50 16,-11 2-17-16,-6 15-13 16,-6 6-1-16,0 6-5 15,8 0-4-15,12-10-20 16,8-4-9-16,10-14-11 16,5-2 0-16,2-1 12 15,3-7 1-15,-3-1-2 16,-1-1-6-16,-5-7-13 0,-6-5-5 15,-3 0-2-15,0-4 0 16,-7-4-14-16,-2-2-23 16,-1-7-72-16,-3-2-37 15,2-4-95-15,2 3-43 16,-6 5 183-16</inkml:trace>
  <inkml:trace contextRef="#ctx0" brushRef="#br0" timeOffset="120889.37">14603 16071 287 0,'11'48'173'0,"-2"-2"-18"16,-4-1-22-16,-4 2-25 15,0-3-1-15,-2 1-6 16,-2-7 4-16,0-5-5 16,-2-4-8-16,1-13-14 15,-1-7-19-15,1-15-23 0,1-13-12 16,1-19-12-16,3-6-3 16,1-22-5-16,0-3 1 15,7-1-3-15,0-7 1 16,7 12-3-16,5 5 1 15,2 9-1-15,3 12 0 16,4 9-1-16,1 5 1 16,-1 4 0-16,2 7 0 0,-9 9 0 15,3 7-3-15,-12 11 1 16,-6 6 5-16,1 9 18 16,-10 4 11-16,-9 7 15 15,4 0-4-15,-18-1-14 16,1-6-9-16,-2-2-14 15,-5-9-10-15,2-11-81 16,4-2-53-16,2-11-109 16,5-6-55-16,8 1 195 15</inkml:trace>
  <inkml:trace contextRef="#ctx0" brushRef="#br0" timeOffset="121288.43">14913 15504 166 0,'4'-15'135'0,"-3"4"21"16,6 9-16-16,6 2-33 15,-9-1-10-15,9 2-10 16,1 2-6-16,-2 0-5 16,4 4 1-16,2 7 6 15,-3 5 2-15,1 10-1 16,3 6-6-16,-5 9-11 16,2 2-5-16,-5 7 5 15,-4-1 4-15,-5 2 14 16,-2 4 7-16,-5-4-1 15,-4-2-12-15,-1-5-27 16,-3-12-15-16,-1-12-23 16,0-5-9-16,1-10-88 15,-1 3-70-15,5 0-210 16,5-2 213-16</inkml:trace>
  <inkml:trace contextRef="#ctx0" brushRef="#br0" timeOffset="153591.07">261 14515 262 0,'6'14'170'16,"1"-1"-13"-16,1-3-60 15,2 0-20-15,-3-14-14 16,1-1 2-16,5-17-4 16,0-11-2-16,5-12-16 15,3-9-9-15,1-10-13 16,-2-4-4-16,4 4-1 15,-5-3 7-15,-5 4 11 16,3 4 7-16,-6 11 4 16,-3 10-2-16,0 19-15 15,0 12-6-15,-7 12-11 16,1 10-3-16,3 20-2 16,-6 8 0-16,1 16 2 15,2 7 2-15,-2-1 4 0,5 1 3 16,5-8 0-16,-9-11 0 15,8-14-4-15,-10-15-1 16,-2-22-3-16,14-11 0 16,5-30-1-16,11-11-1 15,4-20-2-15,-6-6-2 16,-11 1 0-16,2 2 0 16,-4 14 8-16,-3 9 3 0,3 25 4 15,-4 8 1-15,1 19-2 16,0 8 2-16,-3 7 2 15,2 7 2-15,-2 15 8 16,-2 7 2-16,1 24 0 16,-2 4-3-16,-1 4-8 15,-2-3-4-15,-1-13-8 16,1-5-1-16,1-11-5 16,0-6-2-16,0-14-17 15,-1-8-42-15,0-9-151 16,0-3-78-16,6-6 161 15</inkml:trace>
  <inkml:trace contextRef="#ctx0" brushRef="#br0" timeOffset="154227.07">1049 14589 233 0,'-2'9'170'16,"2"-9"4"-16,-1-1-43 16,4-4-14-16,-3 4-14 15,0-2-3-15,4-27-12 16,5-41-3-16,5 14-16 16,-2-6-5-16,-3-7-14 15,4 0-6-15,-3-3-9 0,-4 0-4 16,10 5-5-16,-3 5-3 15,0 8 3-15,0 12-1 16,-4 5 4-16,0 6 2 16,-3 5 2-16,3 1 2 15,-1 10 2-15,-3 2 0 16,2 15-1-16,-2 7 0 16,2 12-1-16,-1 8-2 15,3 17-4-15,-2 5-5 0,5 19-8 16,2 3-1-16,4-5-2 15,2-2 4-15,2-17-3 16,0-2 1-16,3-3-6 16,-1-3-1-16,-3-5-3 15,0-7-2-15,-8-10 1 16,2-2-1-16,-7-7-3 16,-4-4-2-16,1-2-68 15,-4-2-55-15,0-1-131 16,-1 0-60-16,-1-1-116 15,0 0 253-15</inkml:trace>
  <inkml:trace contextRef="#ctx0" brushRef="#br0" timeOffset="154456.76">1158 14333 482 0,'0'-6'262'0,"4"-3"-78"16,8-3-53-16,7 0-16 0,3-4-51 16,1 3-20-16,4 4-23 15,0-2-8-15,1 5-12 16,2 0-11-16,0-1-56 16,1 3-43-16,0 2-102 15,-2 1-82-15,2 2 187 16</inkml:trace>
  <inkml:trace contextRef="#ctx0" brushRef="#br0" timeOffset="155006.97">1995 13733 319 0,'-4'-11'189'0,"-2"0"-21"16,-2 2-17-16,4 9-32 15,-3 5-2-15,-4 10 6 16,-5 7 3-16,-17 13-3 16,-2 8-1-16,-10 8-10 15,7 4-6-15,6 4-11 16,7-3-6-16,7-9-10 15,7 1-6-15,7-13-12 16,4 3-5-16,4-1-8 16,2-2 1-16,3 2-2 15,2-2 1-15,6-3-12 16,4-4-7-16,7-3-8 16,5-5-3-16,12-4-3 0,-6-5 0 15,3-5-5-15,-5-3-3 16,-11-3-3-16,6-1-2 15,-5-9-7-15,4 1-43 16,-1-7-166-16,-4-3-134 16,-1 0 203-16</inkml:trace>
  <inkml:trace contextRef="#ctx0" brushRef="#br0" timeOffset="-209402.96">10164 12099 199 0,'-29'27'145'16,"31"-27"13"-16,4-1-16 15,5 4-35-15,4-4-9 0,0-2-12 16,5 3-5-16,-1-5-6 16,8 4-5-16,0-5-12 15,1-2-5-15,7 2-16 16,5-4-8-16,6 2-15 16,3 0-6-16,-2 1-5 15,-1-2 0-15,-4-1-1 16,-1-2-2-16,3-4 2 15,1-2-2-15,-5-2 0 16,0 1 2-16,-4 0-2 16,-4 2 3-16,-5 3-1 15,0 5-1-15,-7 4 0 16,-6 3 0-16,-7 3 2 16,-7 1 2-16,-7 3 20 15,-1 2 5-15,-2 6 15 16,-8 4 6-16,-5 6-6 0,-4 3 2 15,-4 9-3-15,2 1-4 16,-5 0-4-16,2 2-4 16,-1-3-9-16,6 0-6 15,1-1-7-15,4-3-5 16,10-2-2-16,-6-4-2 0,14-4-1 16,-3-5-11-16,2-8-97 15,4-3-66-15,3-10-159 16,-3-8 187-16</inkml:trace>
  <inkml:trace contextRef="#ctx0" brushRef="#br0" timeOffset="-209070.58">10645 11719 411 0,'-2'0'227'15,"4"3"-51"-15,4 4-11 16,5 4-14-16,0 0-11 16,2 2-7-16,6-1-6 15,0-1-23-15,1 0-17 16,3 1-25-16,-2-3-15 15,-4 5-25-15,-4-1-6 16,-8-3-10-16,-2-1-1 0,-1 0-3 16,-2 1-1-16,0 0-44 15,1-2-51-15,0-2-162 16,2 0-99-16,-1-2 215 16</inkml:trace>
  <inkml:trace contextRef="#ctx0" brushRef="#br0" timeOffset="-167556.88">11762 16756 180 0,'-23'-13'155'16,"-5"3"18"-16,-14 12-39 16,5 8-11-16,-6 17 7 15,-1 11-8-15,-6 14-17 16,-3 6-7-16,9 2-53 15,6 0-10-15,18-10-15 0,5-8-7 16,11-3-8-16,4-5-3 16,12 0 0-16,5-3-2 15,16-8 0-15,10-5-3 16,2-14-88-16,8-5-54 16,-4-16-136-16,-1-5 154 0</inkml:trace>
  <inkml:trace contextRef="#ctx0" brushRef="#br0" timeOffset="-167259.87">11950 16981 218 0,'-8'5'152'0,"-6"16"11"16,-8 7-20-16,-1 7-35 15,1 8-13-15,8 6-25 16,1-11-11-16,10-5-24 15,4-10-12-15,9-16-12 16,6-3 0-16,2-12 4 16,3-7 3-16,5-4 1 15,-4-8 0-15,-3 2-7 16,-3-1-3-16,-14 0-3 0,3 6-1 16,-5-4-2-16,-9-1-1 15,-1 4-2-15,-6-3-3 16,-3 8-54-16,5 3-49 15,2 2-173-15,4 6 171 16</inkml:trace>
  <inkml:trace contextRef="#ctx0" brushRef="#br0" timeOffset="-166777.37">12313 16808 157 0,'-3'-2'152'16,"-6"4"12"-16,-4 11-27 15,-5 8-19-15,-4 15-40 16,-4 10-9-16,-4 11-14 16,0 3-3-16,0 0-14 15,10-5-4-15,5-13-16 16,8-10-6-16,7-15-5 15,6-5-2-15,5-16 2 16,5-9 0-16,9-15 1 0,-4-12-3 16,7-13 1-16,0-5 0 15,3-10-1-15,1-3 3 16,-5-8 5-16,-2-2 11 16,-5 10 28-16,-8-1 14 15,-4 14 20-15,-2 10 2 16,-7 10-12-16,1 23-8 15,-10 20-17-15,-3 10-7 0,-3 21-7 16,-4 2-1-16,2 12-7 16,2 5-3-16,3 9-11 15,3 5-5-15,5 2-6 16,0-3-1-16,5-4-1 16,0-10-3-16,0-13-54 15,6-7-62-15,2-20-141 16,4-3-96-16,5-15 215 15</inkml:trace>
  <inkml:trace contextRef="#ctx0" brushRef="#br0" timeOffset="-166610.83">12531 16860 418 0,'-5'24'227'0,"-1"17"-46"0,-2 3-27 16,-6 3-50-16,3-2-32 15,-5-10-45-15,1 0-17 16,8-9-36-16,-1-2-69 16,5-8 64-16</inkml:trace>
  <inkml:trace contextRef="#ctx0" brushRef="#br0" timeOffset="-166181.85">12529 16778 368 0,'-1'-14'183'0,"12"12"-80"16,-9-2-20-16,-2 3-55 15,4 1-16-15,-4 0-10 16,0 0-3-16,0 4-21 16,6 22-19-16,10 44-27 15,-12-24-8-15,8 10 16 16,-5-1 20-16,1-4 30 15,-2-8 13-15,3-8 31 16,0-12 21-16,-7-14 27 16,10 0 11-16,-7-23-2 0,6-1-12 15,1-17-23-15,0-5-6 16,2-2-13-16,0-6 4 16,-2 9 7-16,-2 2 7 15,-2 12 23-15,-2 12 10 16,-3 10 15-16,-1 7 7 15,0 10-11-15,-2 3-10 0,-4 4-27 16,-1 0-17-16,-1 3-27 16,2-4-7-16,3 2-9 15,-1 1-1-15,2-8-54 16,2 2-76-16,4-8-157 16,4-5-101-16,6-7 229 15</inkml:trace>
  <inkml:trace contextRef="#ctx0" brushRef="#br0" timeOffset="-165943.48">12896 16991 239 0,'14'-10'165'0,"0"10"17"15,-2 9-11-15,-10 10-21 16,1 7-3-16,-5 1-2 16,-2 6-3-16,-2-7-15 15,3 0-12-15,4-4-41 0,5-6-15 16,0-10-14-16,5 1-2 15,-3-2 9-15,-11 1 9 16,-12 5-3-16,-13 4-6 16,-18 8-18-16,0 7-15 15,2 5-15-15,4-5-7 16,11-9-118-16,9-3-119 0,8-9 150 16</inkml:trace>
  <inkml:trace contextRef="#ctx0" brushRef="#br0" timeOffset="-165258.87">13699 16993 236 0,'0'-81'154'0,"11"19"-6"15,4-6-7-15,9-2-38 0,3-1-9 16,5 10-8-16,0 8-1 15,-7 12-4-15,5 13 2 16,-16 9-1-16,-6 7-2 16,3 21-11-16,-11 7-8 15,2 26-14-15,-2 5 0 16,0 18-7-16,1 11-2 16,3 2-16-16,-1 6-7 0,-2-4-9 15,0-11-4-15,-1-9-48 16,3-6-78-16,-7-14-113 15,-4-6-70-15,-8-5 179 16</inkml:trace>
  <inkml:trace contextRef="#ctx0" brushRef="#br0" timeOffset="-165109.22">13726 17258 383 0,'-6'-8'253'16,"2"2"-17"-16,10-2-62 15,5-3-21-15,12 2-52 16,6-2-22-16,12-1-46 15,6 4-14-15,2-11-14 16,-1-3-4-16,7 4-43 16,-3-3-79-16,1 4 81 15</inkml:trace>
  <inkml:trace contextRef="#ctx0" brushRef="#br0" timeOffset="-164144.97">14681 16720 222 0,'-19'-2'162'0,"-5"9"12"15,-3 7-15-15,-4 10-45 16,2 7-10-16,0 3-14 15,4 2-3-15,10-1-16 16,0-4-13-16,14-6-26 16,2-9-11-16,17-1-15 15,6 0 0-15,7-9-2 16,3 4 0-16,-10-7-1 16,-5 1-1-16,-7 8 3 15,-6 0-3-15,-9 0 2 16,-6 4-5-16,-9-5-180 15,-1 2 134-15</inkml:trace>
  <inkml:trace contextRef="#ctx0" brushRef="#br0" timeOffset="-163991.39">14345 16708 388 0,'-8'-38'239'0,"0"0"-36"0,-10 3-87 16,-2 1-25-16,0 3-59 15,2 8-18-15,12 10-34 16,4 1-94-16,7 5 80 16</inkml:trace>
  <inkml:trace contextRef="#ctx0" brushRef="#br0" timeOffset="-163118.18">15742 16723 83 0,'3'-7'97'0,"-15"-1"36"16,-6 8 1-16,-11 12-30 15,-10 5-21-15,-2 19-25 16,-4 8-10-16,-2 11-16 16,9 5-4-16,9-2-7 15,9-9-1-15,20-12-8 16,2-14-4-16,12-13-3 15,5-7 0-15,11-19 1 16,8-7 0-16,11-18 4 16,5-7 4-16,3-10 21 15,-14-2 14-15,-5 8 16 16,-1 8 6-16,-19 15-6 16,3 13-8-16,-13 14-16 0,-8 8-11 15,2 17-15-15,-2 8-4 16,0 16-5-16,-4 4 0 15,-4 6-2-15,1-3-41 16,-4-8-159-16,3-9 136 16</inkml:trace>
  <inkml:trace contextRef="#ctx0" brushRef="#br0" timeOffset="-162762.04">15954 16912 182 0,'5'-19'146'16,"-2"4"0"-16,2 11-22 16,-3 6-21-16,-2 17-33 15,1 7-5-15,-5 10-10 16,4 6-3-16,-1-7-6 16,-2-9-4-16,8-11-13 15,0-3-6-15,7-11-8 16,3-6 0-16,0-18 2 15,4-10-1-15,-1-11 6 16,4 0 1-16,0 0 2 0,0 3 2 16,1 10 3-16,-4 4 2 15,1 12-5-15,-3 4-2 16,-4 10-12-16,-1 7-4 16,-8 10-5-16,9 5-2 15,-17 9 1-15,0 6-1 16,1 9-10-16,-7-5-63 15,10-3-199-15,5-5 181 0</inkml:trace>
  <inkml:trace contextRef="#ctx0" brushRef="#br0" timeOffset="-162345.55">16452 16768 227 0,'0'-10'160'0,"-14"11"-1"16,-3 12-26-16,1 16-53 16,-3 7-18-16,-1 18-18 15,4 5-7-15,-10-4-9 16,3-3-3-16,13-23-4 16,5-7-1-16,10-13-3 15,7-7 0-15,4-16 3 16,2-9 1-16,11-20-1 0,-1-12 3 15,2-8 4-15,-2-8 6 16,-5-3 15-16,-2 1 3 16,-4 11 7-16,-3 2 3 15,-6 12 7-15,-1 9 3 16,-5 15 2-16,-1 14-4 0,-2 25-7 16,-2 13-2-16,-6 11-9 15,-1 5-5-15,-3 8-19 16,2 4-8-16,2 8-14 15,8 1-3-15,4 4-2 16,3-6-14-16,6-7-114 16,-4-12-82-16,3-7-183 15,1-6 219-15</inkml:trace>
  <inkml:trace contextRef="#ctx0" brushRef="#br0" timeOffset="-160982.89">17439 16533 144 0,'-6'-10'126'15,"-8"13"31"-15,-4 4-13 16,-12 22-37-16,-4 2-21 16,-11 20-30-16,-8 8-12 15,-2 13-20-15,3 8-7 0,17-2-5 16,11-7-2-16,24-9-2 15,10-9 1-15,22-16-4 16,8-7 1-16,11-25 0 16,6-7 3-16,2-24 8 15,0-10 9-15,-3-16 24 16,-5-6 13-16,-18-4 13 16,-9-4-5-16,-22-4-9 15,-14 4-14-15,-17 4-21 16,-2 10-6-16,-5 19-17 15,6 6-2-15,10 22-5 16,3 7-64-16,1 9-127 16,8 11-124-16,10 5 178 15</inkml:trace>
  <inkml:trace contextRef="#ctx0" brushRef="#br0" timeOffset="-160646.65">17964 16649 303 0,'-13'16'178'0,"-10"16"-9"16,-7 5-25-16,-2 14-19 15,7 7-17-15,6-3-35 16,7-7-10-16,12-22-21 15,7-4-3-15,15-14 10 16,8-4 6-16,4 3 9 16,-1-4 1-16,-4 7-12 15,-5 3-3-15,-14 5-3 16,-5 3-5-16,-10 5-10 16,-7-2-8-16,-7-6-13 15,-2-2-4-15,-5-8-8 16,-4-8-56-16,-6-6-206 15,-2-7 181-15</inkml:trace>
  <inkml:trace contextRef="#ctx0" brushRef="#br0" timeOffset="-160481.71">17757 16535 541 0,'-3'-49'245'0,"-4"8"-125"16,3 2-31-16,-3 11-43 15,7 8-23-15,-1 5-23 16,1 1-32-16,1 2-192 16,10 5 158-16</inkml:trace>
  <inkml:trace contextRef="#ctx0" brushRef="#br0" timeOffset="-159762.81">19108 16616 159 0,'-49'9'123'0,"0"12"12"15,-2 17-38-15,-5 2-12 16,1 14-15-16,9 3-3 16,19 1-10-16,3-6-5 15,21-13-21-15,0-12-9 16,7-21-15-16,14-8-1 15,11-27 2-15,9-8 3 0,17-19 19 16,5-4 14-16,6 5 30 16,-3 5 17-16,-16 18 13 15,-16 7-3-15,-17 19-29 16,2 12-13-16,-13 10-34 16,-2 12-10-16,-2 7-7 15,-12-3-4-15,-6 8-1 16,5 6-6-16,-4 2-145 15,3-1-106-15,14-6 154 16</inkml:trace>
  <inkml:trace contextRef="#ctx0" brushRef="#br0" timeOffset="-159480.58">19464 16682 204 0,'12'-22'151'16,"-12"17"42"-16,-8-2-26 15,-10 17-20-15,-6 9-18 16,-6 8-46-16,0 14-16 16,5-8-29-16,2 1-12 15,11-9-17-15,9-8-5 16,5-8-1-16,16-5 1 16,12-7 26-16,1 0 20 0,0 3 37 15,-8 2 20-15,-12 15 2 16,-7 4-9-16,-16 14-35 15,-7 3-17-15,-13 6-30 16,-5-1-17-16,1-11-180 16,6-7-134-16,20-14 189 15</inkml:trace>
  <inkml:trace contextRef="#ctx0" brushRef="#br0" timeOffset="-157043.22">20173 16610 295 0,'-8'13'142'16,"0"9"-66"-16,3 27-8 16,6 9 0-16,-2 20-19 15,1 12-14-15,5 6-7 16,1 6 1-16,6-15 7 15,-6-6 3-15,-4-16 7 16,1-10-1-16,-3-19-1 0,2-14-1 16,6-24-7-16,-7-14-5 15,5-29-10-15,6-10-5 16,3-29-11-16,9-13-2 16,9-18-1-16,3 1 0 15,3 10 0-15,2 13-1 16,-7 45 1-16,-9 13 0 15,-5 33 3-15,-8 15 1 0,-9 20 7 16,-5 11 10-16,-18 16 15 16,-3 8 2-16,-16-1-4 15,-6-6-11-15,-2-9-16 16,-1-11-4-16,9-18-27 16,9-6-45-16,9-29-119 15,2-15-90-15,5-25 159 16</inkml:trace>
  <inkml:trace contextRef="#ctx0" brushRef="#br0" timeOffset="-156624.28">20557 16295 101 0,'30'19'105'0,"-8"16"50"0,-11 5-9 15,1 11-29-15,-5 6-14 16,-3 4-20-16,2 2-3 16,-5 4-6-16,-1-4-6 15,-2 0-9-15,-1-1-3 16,-7-18-9-16,3-8-5 0,5-19-12 16,3-8-6-16,8-17-10 15,-1-9-3-15,2-17-3 16,9-7-2-16,5-11-2 15,0-1-2-15,11 1 0 16,-10-5-1-16,1 16 1 16,-2 9 0-16,-11 16 1 15,0 16 3-15,-8 12 18 16,-5 10 10-16,-4 13 11 16,-6 6 0-16,-5 7-16 15,0-1-10-15,-1-2-12 16,3-2-4-16,7-8-13 15,1-6-48-15,5-10-131 16,1-12-84-16,9-10 149 16</inkml:trace>
  <inkml:trace contextRef="#ctx0" brushRef="#br0" timeOffset="-156222.89">21175 16643 199 0,'-15'18'146'0,"4"18"27"15,-14-4-16-15,8 13-32 16,0 1-21-16,-2-9-27 16,2-4-15-16,16-12-26 15,8-5-10-15,3-17-15 16,10-6-3-16,4-17-3 15,2-6 1-15,6-4-2 16,-9-6-1-16,-6 3 0 16,-8 2-1-16,-6 10 14 15,-1 5 7-15,-2 17 17 16,3 6 6-16,-3 14-1 16,3 11-3-16,-11 11-1 15,0 8-2-15,1 15-7 0,-12 5-3 16,4 1-15-16,-6-7-2 15,-3-13-7-15,11-4-1 16,-6-13-2-16,4-3-5 16,-8-18-87-16,-4-8-75 15,5-20 97-15</inkml:trace>
  <inkml:trace contextRef="#ctx0" brushRef="#br0" timeOffset="-155870.3">21591 16506 258 0,'7'-13'207'15,"-5"11"4"-15,-4 17-46 16,-17 2-15-16,-7 18-55 16,-9 3-29-16,-5 3-27 15,2-2-10-15,5-8-16 16,12-2-6-16,12-13-3 15,8 0-2-15,12-6-1 16,4 0 0-16,5-3 0 16,2-3 0-16,1 1 8 15,-2-1 11-15,-10 3 38 0,-5 2 16 16,-19 6 16-16,-4 3-5 16,-6 7-34-16,-2 8-16 15,0-4-20-15,1-1-8 16,1-8-4-16,0-12-4 15,11-8-109-15,3-9-75 16,9-12-152-16,4-5 185 0</inkml:trace>
  <inkml:trace contextRef="#ctx0" brushRef="#br0" timeOffset="-155714.58">21661 16659 132 0,'24'7'137'0,"-14"16"60"15,-8 2-8-15,-10 9-56 16,-6 3-36-16,3 0-57 16,-1-2-18-16,-5-4-75 15,-1-4-127-15,-5-17 118 16</inkml:trace>
  <inkml:trace contextRef="#ctx0" brushRef="#br0" timeOffset="-155597.62">21718 16555 156 0,'2'-24'71'16,"2"9"-36"-16,4 1-9 15,3 7-21-15</inkml:trace>
  <inkml:trace contextRef="#ctx0" brushRef="#br0" timeOffset="-155373.36">22067 16578 383 0,'-31'29'191'0,"-9"12"-37"15,-11 2-25-15,-5 2-9 16,5 2-23-16,14-6-37 16,8-3-16-16,17-13-25 15,10-1-8-15,13-12-7 16,8-5-2-16,7-9-5 15,0-8-37-15,4-11-110 16,5-1-99-16,2 0 142 16</inkml:trace>
  <inkml:trace contextRef="#ctx0" brushRef="#br0" timeOffset="-155091.02">22308 16589 262 0,'-12'14'228'0,"-10"5"6"15,-16 13-26-15,0 9-22 16,-7 7-44-16,-3 7-16 16,10-1-33-16,7-8-17 0,20-16-30 15,9-12-12 1,17-19-4-16,1-9 4 0,3-13 10 16,13-3 1-16,-3-4-6 15,1-3-6-15,0 7-16 16,-9 3-4-16,-5 10-8 15,-7 5 0-15,-4 9-2 16,-5 5 1-16,-11 5-1 16,0 2-3-16,-6 0-108 15,3-1-116-15,17-4 138 16</inkml:trace>
  <inkml:trace contextRef="#ctx0" brushRef="#br0" timeOffset="-154917.46">22524 16297 462 0,'6'-11'259'16,"-6"19"-26"-16,-1 9-13 15,-20 26-57-15,3 11-34 16,-6 12-65-16,-3 3-27 16,7-6-32-16,1-7-28 15,7 0-214-15,-3 3 174 0</inkml:trace>
  <inkml:trace contextRef="#ctx0" brushRef="#br0" timeOffset="-153944.36">14533 17718 66 0,'-11'-7'87'0,"-9"0"9"16,1 11 17-16,-15 4 0 16,-9 17-29-16,0 11-10 15,-14 21-20-15,9 5-11 16,1 13-13-16,6-5-2 16,14-14-7-16,7-5-4 15,13-24-8-15,6-8-4 0,9-20 0 16,9-12 2-16,12-14 1 15,6-12 2-15,15-15-2 16,4-3 0-16,0-8-2 16,-7 6 1-16,-12 14 1 15,-13 3 3-15,-10 27 12 16,-6 12 7-16,-13 23 14 16,5 19 4-16,-13 30-2 15,4 9-4-15,-8 17-9 16,-3 1-1-16,-3 0 1 15,-1 2-3-15,9-18-5 16,6-8-6-16,13-36-11 16,2-16-4-16,11-20-3 15,2-9-4-15,7-18-63 16,2-10-56-16,-5-13-131 0,4-6 146 16</inkml:trace>
  <inkml:trace contextRef="#ctx0" brushRef="#br0" timeOffset="-153612.41">14661 17932 340 0,'-6'13'195'0,"-8"21"-24"16,-1 9-14-16,-6 6-45 16,4 4-15-16,4-4-36 15,3-6-12-15,10-10-24 16,6-10-7-16,10-20-9 15,7-7-2-15,2-16-1 16,2-10 1-16,6-6-1 16,0-10 0-16,1-3-1 15,0 6-1-15,-6 2 0 16,-8 12 5-16,-4 15 21 16,-5 6 12-16,-6 18 17 15,2 8-1-15,-15 10-20 16,0 9-11-16,2-5-18 15,-4 0-3-15,10-5-6 0,2-7-5 16,-3 0-111-16,5-5-83 16,11-2 121-16</inkml:trace>
  <inkml:trace contextRef="#ctx0" brushRef="#br0" timeOffset="-153283.71">15210 17904 293 0,'-3'0'176'0,"-12"17"-19"16,-5 10-22-16,-6 9-42 15,-6 8-8-15,-2 5-6 16,2-4 2-16,4 0-14 16,5-8-5-16,12-12-15 15,7-4-9-15,12-27-13 16,9-12-1-16,10-17-4 15,6-6-1-15,-1-6 3 16,-1 3 0-16,-5 7 0 16,-4 4 1-16,-5 16 0 15,-5 10-1-15,-5 13-8 16,-4 5-2-16,-4 14-6 0,-4 5-3 16,-5 4 0-16,-1 5-3 15,-1-7-69-15,5-3-84 16,6-6 98-16</inkml:trace>
  <inkml:trace contextRef="#ctx0" brushRef="#br0" timeOffset="-152942.65">15357 17970 236 0,'0'17'170'15,"0"4"0"-15,0 14-46 16,-9 6-19-16,4 8-14 15,-3 1 4-15,4-4-13 16,2-8-6-16,4-15-25 16,10-12-16-16,-7-18-12 15,8-13-5-15,4-21-4 16,-6 0-2-16,18-1-7 16,-9-3-2-16,-4 11 0 15,7-2 1-15,-9 9 8 16,-2 13 13-16,-3 11 15 15,-5 11 5-15,-1 13-4 16,-2 4-9-16,-1 5-17 16,-3 0-4-16,0 4-8 0,-6-3-2 15,7 6-26-15,0-3-65 16,1-11-166-16,9-5-126 16,4-14 222-16</inkml:trace>
  <inkml:trace contextRef="#ctx0" brushRef="#br0" timeOffset="-152743.25">15804 17660 277 0,'-9'0'185'16,"-5"7"-12"-16,2 20-58 16,-2 9-35-16,4 10-38 15,-2 11-15-15,3 11-18 16,5 6-4-16,3-4-5 15,0-5-12-15,1-12-95 16,1-9-68-16,2-8 102 16</inkml:trace>
  <inkml:trace contextRef="#ctx0" brushRef="#br0" timeOffset="-152524.8">15658 18224 303 0,'-25'-64'171'16,"37"45"-29"-16,5 4-24 15,5 4-50-15,5 2-16 16,6-3-25-16,2-1-10 16,0 4-12-16,-2 9-2 15,-8 12-1-15,-1 7 0 16,-7 10 3-16,0-1 1 0,-7 8-1 16,-4 4 1-16,-5-5-2 15,-2-7-4-15,-1-13-28 16,0-8-59-16,-6-13 57 15</inkml:trace>
  <inkml:trace contextRef="#ctx0" brushRef="#br0" timeOffset="-152390.15">16000 17880 436 0,'3'-35'241'0,"-5"5"-47"15,-1 1-63-15,1 6-63 16,2 3-32-16,7 11-102 15,1 5-113-15,9 16 117 16</inkml:trace>
  <inkml:trace contextRef="#ctx0" brushRef="#br0" timeOffset="-152166.35">16304 17647 460 0,'-8'16'216'0,"-14"15"-114"16,-1 6-12-16,0 12-56 15,-1 7-21-15,12 10-9 16,4 2-2-16,8-4-2 16,0-8-13-16,5-10-72 15,-4-4-57-15,1-10 84 16</inkml:trace>
  <inkml:trace contextRef="#ctx0" brushRef="#br0" timeOffset="-151735.35">16188 18239 310 0,'8'-30'193'0,"43"-22"-8"16,-23 29-17-16,-2-6-47 15,-3-2-18-15,0 1-29 0,-3 3-9 16,-6 8-16-16,5 11-2 15,-5 8 6-15,-2 3 10 16,-2 11 19-16,-6 2 6 16,-4 7-14-16,0 1-13 15,-2-3-32-15,3-3-12 16,4-9-13-16,3-4-2 16,10-5-2-16,-3-2-2 0,9-6-1 15,1-6-2 1,0-8 0-16,4-7-1 0,6-5 2 15,0 4-2-15,4 1 2 16,-1 7 2-16,-14 10 1 16,-3 6 1-16,-18 11 3 15,-7 5 6-15,-10 16 48 16,-13 1 30-16,-7 12 40 16,2-2 11-16,3-12-35 15,6 8-27-15,14-14-41 16,3 1-14-16,10-3-16 15,3-2-3-15,6-5-6 16,4-2-25-16,1-3-155 16,1-5-129-16,-3 14 187 15</inkml:trace>
  <inkml:trace contextRef="#ctx0" brushRef="#br0" timeOffset="-151144.42">17769 17846 180 0,'-13'-6'121'0,"-20"7"-29"16,-16 18-3-16,-9 10 2 16,-8 13-28-16,11 11-9 15,10-2-11-15,10-5-5 16,23-16-18-16,10-15-3 0,16-13-3 15,8-4-1-15,11-7 4 16,4-1 6-16,9 2 25 16,-2 1 14-16,-4 8 13 15,-12 5 3-15,-24 5-4 16,-5 6-7-16,-24 8-17 16,-2 4-10-16,-2 5-25 15,-6-4-10-15,4-8-12 16,-1-5-52-16,4-10-149 15,8-1 139-15</inkml:trace>
  <inkml:trace contextRef="#ctx0" brushRef="#br0" timeOffset="-150815.89">17793 17928 299 0,'0'5'55'16,"-2"10"35"-16,7 10 72 15,-7 21-30-15,0 2 2 16,1 12-40-16,-11 4-15 0,2-3-20 16,3-2-7-16,9-18-19 15,1-17-8-15,12-22-13 16,3-12 0-16,8-23 5 16,7-5 5-16,1-14 3 15,0 3 5-15,-11 11 11 16,-1 5 7-16,-7 15 10 15,-5 10 1-15,-9 7-12 16,-1 2-9-16,-6 10-16 16,1 1-7-16,-3 11-9 15,4 4-4-15,4 4-22 16,4-4-84-16,8-11-236 16,5 1 224-16</inkml:trace>
  <inkml:trace contextRef="#ctx0" brushRef="#br0" timeOffset="-150607.12">18403 18013 382 0,'-1'-4'236'15,"-17"16"-11"-15,-7 15-10 16,-10 9-48-16,0 17-27 16,0 7-51-16,9 0-20 15,18 0-40-15,0-12-10 0,23-19-11 16,2-13-4-16,3-22 0 15,8-9-3-15,1-16-42 16,0-1-79-16,1-4-167 16,-3 1 174-16</inkml:trace>
  <inkml:trace contextRef="#ctx0" brushRef="#br0" timeOffset="-150290.52">18761 17670 342 0,'-17'25'250'16,"-1"9"-14"-16,-7 17-34 15,-5 8-22-15,2 14-39 16,3 2-13-16,7-8-38 16,5-10-19-16,13-12-35 0,1-13-13 15,16-12-12-15,4-8-4 16,4-24-2-16,5-9 4 15,-2-8 6-15,-2-1 5 16,-2 1 11-16,-8 4 5 16,-5 10-1-16,-3 1-2 15,-2 24-12-15,3 2-8 0,-2 4-6 16,-3 7-4-16,-3-1-5 16,0 9-27-16,0 8-167 15,1 2-107-15,13-1 177 16</inkml:trace>
  <inkml:trace contextRef="#ctx0" brushRef="#br0" timeOffset="-149485.99">19699 17970 253 0,'-2'-11'119'0,"-3"16"-25"15,-3 4-3-15,2 17 8 16,-3 1-2-16,7 7-11 15,3 5 1-15,4 0 1 16,3 5-1-16,1-6-10 16,-2-2-9-16,3-10-18 15,-2-8-8-15,-3-13-6 16,10-5 2-16,6-10 5 16,1-7 3-16,8-5-10 15,-7-6-6-15,-2-4-15 16,-3 0-8-16,-2 3-6 15,1-4-4-15,-5-3-73 16,0 1-65-16,2-2-127 0,2 6-105 16,4 9 233-16</inkml:trace>
  <inkml:trace contextRef="#ctx0" brushRef="#br0" timeOffset="-149247.74">20096 17960 292 0,'-13'35'187'16,"-13"8"0"-16,-4 3-18 15,-4 4-36-15,6 0-12 0,13-6-27 16,11-6-15-16,20-19-30 16,8-9-9-16,14-19-11 15,3-9 1-15,-2-14 0 16,-3-10 2-16,-14 3-5 16,1-5-4-16,-10 2-8 15,-7 5-4-15,-12-7-6 16,-2 9-4-16,-5 9-40 15,1 2-67-15,7 16-102 16,2 6-77-16,4 3 168 16</inkml:trace>
  <inkml:trace contextRef="#ctx0" brushRef="#br0" timeOffset="-148443.87">20525 17465 205 0,'-9'-2'150'0,"-2"17"12"0,-1 3-5 16,-4 17-45-16,1 11-18 15,3 13-26-15,3 12-9 16,5 10-16-16,-1 1-6 16,2 0-16-16,2-8-8 15,1-20-8-15,0-9-3 16,3-19-22-16,2-1-58 16,-2-7 52-16</inkml:trace>
  <inkml:trace contextRef="#ctx0" brushRef="#br0" timeOffset="-148160.91">20786 17574 278 0,'-11'5'193'15,"-5"6"-22"-15,-2 15-21 16,5 6-4-16,-8 11-35 15,10 7-7-15,6 11-9 16,-4 5-3-16,5-4-22 16,-3-2-14-16,4-8-26 0,2-8-14 15,6-12-10-15,6 2-4 16,-1-10-2-16,3-3-3 16,-6 0-78-16,-3-7-59 15,-4-4-125-15,-2-3-84 16,-7-7 221-16</inkml:trace>
  <inkml:trace contextRef="#ctx0" brushRef="#br0" timeOffset="-148012.06">20590 18072 361 0,'0'-23'177'0,"16"0"-56"16,-1 11-19-16,2-5-36 16,4-3-18-16,2-3-31 15,7-2-10-15,5 5-21 16,-3 5-33-16,2 6-95 15,-3 8-57-15,2 0 114 16</inkml:trace>
  <inkml:trace contextRef="#ctx0" brushRef="#br0" timeOffset="-147624.41">21154 17820 228 0,'-17'3'151'16,"-5"7"9"-16,-8 10-8 16,-13 14-21-16,-2 9-5 15,-7 7-13-15,8 1-7 16,13-8-17-16,9-7-13 16,15-12-31-16,6-9-13 15,6-7-17-15,7-2-4 0,12-11-3 16,7-3 0-16,13-6 0 15,2-12 0-15,-4-6 1 16,5-2 2-16,-10-7 5 16,-6 4 5-16,-6 4 6 15,-6 4 3-15,-6 10 5 16,-3 6 3-16,-3 14-3 16,-6 6-4-16,-5 10-11 15,-5 10-5-15,-2 5-9 16,0 1-3-16,-8 8-6 15,9-4-32-15,-5-9-136 16,8-2-77-16,17-13 139 16</inkml:trace>
  <inkml:trace contextRef="#ctx0" brushRef="#br0" timeOffset="-146940.78">21502 17880 326 0,'-1'4'196'16,"-15"15"-24"-16,-2 6-29 16,-6 8-50-16,-5 1-14 0,2 3-17 15,2-2-5-15,6-7-12 16,5-3-5-16,8-16-13 16,4-6-5-16,7-5-7 15,5-4-1-15,8-5 0 16,5-10 4-16,7-6-4 15,4-3-1-15,2-8-4 16,1 8-1-16,-4 6 6 16,-7 6 8-16,-8 14 13 15,-4 7 8-15,-8 15 10 16,2 11 2-16,-8 14 3 16,0 4 0-16,-4 4-6 15,-3 5 2-15,-4 5-2 16,-6 4-6-16,-9 8-9 15,-10-10-7-15,-9-9-11 0,-5-8-1 16,1-23-2-16,5-3-3 16,10-20-4-16,8-8-2 15,16-12-1-15,7-15-2 16,17-8-1-16,10-7 0 16,14 0-1-16,9 3-1 15,15 4 1-15,1-2-2 0,1 3 2 16,1 0 0-16,4-4-1 15,2 8 0-15,13-12 2 16,-3 1 2-16,-21 5 12 16,-10-3 12-16,-19 20 18 15,-8 2 10-15,-15 11 11 16,-8 6 5-16,-16 10 3 16,-11 9 4-16,-8 19-2 15,-6 8-1-15,-10 13-2 16,4 11-1-16,4-13-11 15,11-8-11-15,20-12-20 16,8-10-13-16,16-1-10 16,9 0-4-16,11-2-4 15,6-8 0-15,2-5-6 16,3-3-53-16,-4-11-189 16,-5 2-124-16,11 6 209 0</inkml:trace>
  <inkml:trace contextRef="#ctx0" brushRef="#br0" timeOffset="-38445.01">263 12058 446 0,'-3'2'259'15,"3"-2"-61"-15,5-4-53 16,-5 3-13-16,0 0-21 16,13-7-6-16,15-4-7 15,46-15-7-15,-18 14-16 16,-1-1-6-16,-8 2-21 16,5 3-8-16,-19 2-19 15,1 0-4-15,5 3-9 16,-8-4-1-16,6 1-1 15,-2-3-1-15,-1 2-1 16,0 1-4-16,-5-2-34 16,3 3-34-16,-8-1-80 0,1 1-40 15,0 4-50-15,-9-5-21 16,-3 4-66-16,-3-3 203 16</inkml:trace>
  <inkml:trace contextRef="#ctx0" brushRef="#br0" timeOffset="-38038.69">726 11957 343 0,'-10'10'209'0,"4"10"2"16,2 5-30-16,5 11-26 15,1 3-13-15,3 3-16 0,-1-2-4 16,1 5-14-16,4 2-11 15,-1 4-22-15,1 2-10 16,0-2-24-16,1 2-10 16,-1-11-16-16,0-1-3 15,-3-9-5-15,-2-6-3 16,4-10-17-16,0-8-38 0,-3-5-91 16,-2-1-52-16,-6-5-85 15,1 2-32-15,1 0 201 16</inkml:trace>
  <inkml:trace contextRef="#ctx0" brushRef="#br0" timeOffset="-37805.32">545 12729 253 0,'-8'9'190'0,"-4"-5"50"16,10 4-28-16,5-5-43 15,15 3-9-15,15-5-22 16,0-15-2-16,15-1-16 16,2-5-18-16,-3-8-39 0,2 9-19 15,-5-6-26-15,-13 8-14 32,-16 8-88-32,2 1-78 0,42-27-183 0,-2-4 203 15</inkml:trace>
  <inkml:trace contextRef="#ctx0" brushRef="#br0" timeOffset="-37144.62">1341 11999 291 0,'1'2'197'16,"3"26"-33"-16,40 41-27 15,-31-25-14-15,3 8-25 16,-2 3-3-16,1 5-2 16,0 4-2-16,-2 3-27 15,4 2-5-15,-11-14-26 0,-3-7-9 16,3-14-2-16,-1-10-11 15,2-4-2-15,1-8-2 16,-6-3-2-16,-6-9-2 16,-10-16-4-16,9 3-2 15,-8-20-1-15,7-4 0 16,-12-22 4-16,-10-13 0 0,2-12 2 16,5 3-1-16,21 13 0 15,6 5-1-15,10 11-1 16,3 0-1-16,0 11-1 15,4 2 2-15,1 7 1 16,-1 2 0-16,-6 0 7 16,-5 3 1-16,6 7 4 15,-1 8-1-15,3 13 2 16,3 8-2-16,-8 12 6 16,1 2 3-16,0 5 9 15,-1 2 4-15,-5-2 8 16,-2 4 5-16,-4 2 10 15,-1-1 6-15,-7-1 15 16,-3-1 6-16,-9-2 3 16,-3 1 0-16,-9 2-15 15,2-2-10-15,-5-1-17 0,-2-7-6 16,4-8-16-16,-4 0-4 16,6-8-11-16,5 2-2 15,0-4-37-15,3-3-54 16,4-1-129-16,3-2-112 15,6-1 194-15</inkml:trace>
  <inkml:trace contextRef="#ctx0" brushRef="#br0" timeOffset="-2839.95">12033 11590 210 0,'6'1'137'16,"-7"11"-4"-16,3 9-14 16,4 18-32-16,-3 11-11 15,9 23-19-15,-3 3-10 16,-1 7-16-16,-3-4-3 15,0-12-1-15,1-5 2 0,-4-18-3 16,-2-7-3-16,1-14-9 16,-3-9-4-16,0-13-2 15,2-7-1-15,-3-21 0 16,-5-12-3-16,-3-27 1 16,0-15 2-16,-2-21-3 15,5-5-1-15,6 5-3 16,1 11 2-16,16 24-1 15,6 13 2-15,12 21-1 16,4 6-2-16,-3 11 2 16,-1 5-2-16,-11 8 2 15,0 3-1-15,-10 8 1 16,-6 8 1-16,-7 17 3 16,-7 8 3-16,-15 19 13 15,-6 2 7-15,-9-1 8 16,-3-2 8-16,2-12-5 0,10-2-1 15,3-14-2-15,4-11-2 16,5-7-1-16,4-5 1 16,12 1-5-16,1 3 1 15,12 0-2-15,2 0 0 0,7-3 0 16,6-5 0-16,13-5-3 16,0-5-3-16,12-5-6 15,5-2-4-15,0 3-5 16,-1 2-1-16,-11 6-3 15,-7 3 1-15,-17 4-13 16,-7 1-55-16,-1-1-117 16,0-5-53-16,6-1-95 15,4-4-31-15,-1-7 247 16</inkml:trace>
  <inkml:trace contextRef="#ctx0" brushRef="#br0" timeOffset="-2571.59">12636 11834 286 0,'-13'2'188'0,"-6"12"13"16,-2 10-19-16,-6 16-32 16,10 9-8-16,-10 0-35 15,13 0-17-15,15-9-37 0,-1-13-14 16,15-10-16-16,-1-12 2 16,4-7 6-16,6-4 2 15,8-11 1-15,1-2-3 16,-4-9-6-16,-4-4-1 15,-7 1 1-15,-7 2-2 16,-8-1-6-16,-3 5-4 0,-10 1-8 16,-4-3-4-16,-3 14-8 15,0 7-70-15,2 10-184 16,2 11-161-16,13 2 240 16</inkml:trace>
  <inkml:trace contextRef="#ctx0" brushRef="#br0" timeOffset="-2243.88">12869 11859 373 0,'-2'33'201'0,"-5"4"-36"15,-1 5-33-15,0-2-35 0,6-2-13 16,5-8-31-16,5-8-12 15,4-20-16-15,3-2-3 16,9-16-2-16,-2-6 2 16,2-9-4-16,-1-7-2 15,-4-3-7-15,0 1-1 16,-4 9 9-16,-3 8 8 16,0 18 10-16,-5 6 5 15,-1 21-1-15,-6 4-7 0,-7 13-9 16,3 7-5-16,-2-1-12 15,-1-2-3-15,4-13-87 16,3-7-104-16,8-23 121 16</inkml:trace>
  <inkml:trace contextRef="#ctx0" brushRef="#br0" timeOffset="-2046.69">13196 11534 292 0,'-3'-8'168'0,"-1"17"-41"16,-2 7-23-16,5 17-66 15,1 7-14-15,2 7-13 0,4 5-3 16,0 1-5-16,2-1-3 16,-1-2-90-16,-2-6-68 15,-4-9 95-15</inkml:trace>
  <inkml:trace contextRef="#ctx0" brushRef="#br0" timeOffset="-1771.85">13099 12082 272 0,'-8'-28'179'0,"14"-11"-15"16,9 0-19-16,9-1-59 16,7 3-19-16,4 5-24 15,2 2-13-15,3 11-17 16,0 6-5-16,-10 8-5 15,-5 6 0-15,-8 5-1 16,-4 3-1-16,3 9 0 16,-4 3-1-16,-5 4 0 15,-2 2-1-15,-8 2 1 16,-2-2 0-16,-5-2 1 16,-3-1 1-16,2-7 0 15,12 1-1-15,3-9-8 16,-4-7-43-16,9-6-112 15,-11-15 108-15</inkml:trace>
  <inkml:trace contextRef="#ctx0" brushRef="#br0" timeOffset="-1424.72">13492 11642 324 0,'5'-23'166'15,"1"16"-32"-15,-1 7-21 0,-1 16-12 16,1 5 3-16,1 16-2 15,-3 7 5-15,-4 9 0 16,1 9-6-16,-5-10-28 16,7-4-17-16,7-11-29 15,-2-12-12-15,6-12-8 16,-5-8-2-16,-4-17 0 16,8-7-1-16,4-15 1 15,0-6-1-15,0-6 0 16,-1 4-2-16,-2 1-1 15,-1 8 3-15,1 17 19 16,-2 4 9-16,-5 18 8 16,-2 0 0-16,-4 12-15 15,-4 8-9-15,-4 11-9 16,-1 9-3-16,0 2-5 16,5-1-56-16,4-10-208 0,3-7-86 15,5-16 187-15</inkml:trace>
  <inkml:trace contextRef="#ctx0" brushRef="#br0" timeOffset="-1057.3">13801 11841 222 0,'8'-23'189'0,"3"12"22"0,-3 7-38 16,-5 0-25-16,1 11-33 16,-1 3-12-16,-1 16-19 15,4 11-3-15,-5 1-13 16,-3 0-9-16,2-8-27 15,3-4-11-15,13-7-16 16,1-11-1-16,1-15 1 16,0-12-1-16,5-11 4 15,6-2 13-15,4 2 26 16,4 5 13-16,-6 11 21 16,1 11 4-16,-4 19-15 15,0 9 13-15,-5 22-3 16,-7 10 2-16,-7 12 9 0,-11 8-13 15,-21 5-9-15,-10 0-7 16,-13-1-20-16,-4-2-5 16,9-15-21-16,-5-17-6 15,-4-28-15-15,4-18-44 16,-1-32-144-16,8-8-105 16,17-16-176-16,7-3 266 15</inkml:trace>
  <inkml:trace contextRef="#ctx0" brushRef="#br0" timeOffset="-619.48">14465 11769 423 0,'18'-4'228'16,"11"-1"-86"-16,4-2 13 0,-1-1 12 16,12-5-30-16,2 1-13 15,7 0-20-15,4-9-12 16,-2 7-12-16,-9-7 1 15,-7-2-9-15,-8 3-2 16,-5 3-2-16,5 7 0 16,-8 10 8-16,0 3 0 15,-9 9 9-15,-5 9 6 0,-14 11 5 16,-3 5-1-16,-14 10-9 16,-4 0-9-16,-3 2-28 15,4 0-10-15,10-7-25 16,-1-3-9-16,0-10-5 15,-1-3-83-15,2-14-233 16,-1-10-141-16,-1-18 247 16</inkml:trace>
  <inkml:trace contextRef="#ctx0" brushRef="#br0" timeOffset="-460.05">14892 11489 504 0,'9'-19'253'0,"-3"6"-41"15,2 1 8-15,3 9-11 16,4 3-37-16,-1 6-90 16,-2 6-39-16,1 9-39 0,-5 1-28 15,8 8-298-15,8-2 233 16</inkml:trace>
  <inkml:trace contextRef="#ctx0" brushRef="#br0" timeOffset="1107.08">15834 11490 162 0,'-43'33'116'15,"-3"7"-1"-15,12 3-27 16,3-4-21-16,21-2-27 15,3-6-8-15,10-6-12 16,9-4-3-16,3-14-4 16,3-8 2-16,7-11 3 0,6-1 0 15,-3-8 8-15,5 1 5 16,-1-7 6-16,-4-4-3 16,0 0-5-16,-4-1-6 15,-8 5 3-15,-8 2 8 16,-3 12 27-16,-9 2 16 15,0 18 17-15,-1 10 5 0,-5 23-7 16,3 14-15-16,-9 21-16 16,2 8-14-16,0 11-20 15,1-1-4-15,3-10-14 16,-4-13-1-16,-8-23-3 16,-5-17-1-16,-5-16-2 15,0-7-2-15,-1-23-62 16,6-7-68-16,8-25-174 15,9-10 180-15</inkml:trace>
  <inkml:trace contextRef="#ctx0" brushRef="#br0" timeOffset="1450.16">16115 11606 265 0,'-3'45'170'16,"-5"4"-1"-16,-4 2-22 16,1 3-29-16,0-6-8 15,6-10-24-15,5-7-16 16,6-21-30-16,8-8-10 0,5-18-10 16,3-10 1-16,5-7 4 15,3-3-2-15,3 2-2 16,-3 5-6-16,-5 3-4 15,-8 4 3-15,-9 9 5 16,2 8 4-16,-6 8 5 16,6 7-4-16,-6 5-5 15,-4-3-7-15,1 3-6 16,-6 1-2-16,2 0-8 16,3 5-46-16,2-2-250 15,5 2 210-15</inkml:trace>
  <inkml:trace contextRef="#ctx0" brushRef="#br0" timeOffset="1604.79">16594 11631 227 0,'5'20'175'16,"-11"0"32"-16,0 7-34 16,-7 0-27-16,-3 3-48 15,2 9-62-15,0-5-17 16,1 2-22-16,4-1-63 15,7-14 50-15</inkml:trace>
  <inkml:trace contextRef="#ctx0" brushRef="#br0" timeOffset="1723.84">16595 11535 43 0,'3'-26'12'16,"0"5"-6"-16,0 11-2 15</inkml:trace>
  <inkml:trace contextRef="#ctx0" brushRef="#br0" timeOffset="2154.69">16941 11455 353 0,'-17'27'188'16,"-8"15"-64"-16,-5 8 10 16,-3 10-47-16,-9 5-14 15,0 6-15-15,-2 0-7 16,9-11-12-16,13-10-4 16,17-25-18-16,9-13-4 0,19-17-4 15,5-13-3-15,9-21 5 16,-1-9-4-16,-4-14 1 15,2-7 2-15,0-12 19 16,7-6 14-16,3-11 20 16,-6 6 14-16,-8 13 4 15,-11 13 1-15,-10 33 7 16,-1 8-4-16,-12 22-6 16,-4 16-7-16,-7 12-8 15,-6 17-5-15,-6 23-16 16,0 1-5-16,2 14-20 15,4-4-10-15,12-4-3 16,0-7-5-16,7-9-7 16,4-9-53-16,0-13-192 15,11-6-86-15,9-20 184 0</inkml:trace>
  <inkml:trace contextRef="#ctx0" brushRef="#br0" timeOffset="2305.32">17262 11652 482 0,'2'19'254'16,"-16"7"-57"-16,3 7-20 0,-7 8-28 16,-9 3-47-16,8 0-65 15,-4-5-19-15,5-8-73 16,3-7-102-16,6-12 106 16</inkml:trace>
  <inkml:trace contextRef="#ctx0" brushRef="#br0" timeOffset="2884.68">17331 11573 458 0,'2'-15'214'0,"6"9"-99"16,1 5-19-16,-4 14-11 16,-2 9-31-16,-5 12-24 15,-2 6-12-15,-3 1-13 16,2-1 0-16,-1-3 0 0,-1-6 17 15,2-10 16-15,6-2 7 16,8-16 15-16,2-3-10 16,4-12-4-16,2-5-4 15,-1-9-6-15,10 3-5 16,-6-6-4-16,-1-3 4 16,2 6 3-16,-5 3 1 0,1 12 2 15,-4 7-6-15,-8 14-6 16,-3 10-4-16,-8 15-7 15,-3 9-2-15,-10 8-8 16,2-2 1-16,6-5-5 16,5-11 2-16,14-14-2 15,2-14 0-15,8-15 0 16,1-6 0-16,5-17-2 16,4-5 2-16,8 2-2 15,0 1 2-15,-8 3 0 16,1 5 0-16,-9 5 1 15,-3 1-1-15,1 10 11 16,-4 9 19-16,-2 3 47 16,-2 2 17-16,4 15 33 15,0 0-4-15,-1 12-24 16,3 15-1-16,-14 11-11 0,-9 10-4 16,-14 12 9-16,-11-3-12 15,-22 5-16-15,-8-5-17 16,-19-11-29-16,0-6-2 15,8-27-38-15,15-9-82 16,14-25-232-16,8-9-143 16,-11-11 267-16</inkml:trace>
  <inkml:trace contextRef="#ctx0" brushRef="#br0" timeOffset="3793.81">18764 11245 231 0,'-24'22'167'15,"4"15"-3"-15,-2 18-23 16,1 8-20-16,6 12-25 15,7 2-12-15,10-4-27 0,12-7-14 16,13-11-22 0,-4-10-9-16,-1-13-8 0,1-5 1 15,-5-9-69-15,-4-5-114 16,-3-7 119-16</inkml:trace>
  <inkml:trace contextRef="#ctx0" brushRef="#br0" timeOffset="3922.47">18612 11686 139 0,'26'-23'108'0,"8"0"-11"16,2 0-7-16,7 4-38 15,-3-1-28-15,6-1-42 16,0 2 12-16</inkml:trace>
  <inkml:trace contextRef="#ctx0" brushRef="#br0" timeOffset="4329.31">19212 11200 264 0,'-17'16'179'0,"5"11"-5"16,-3 14-48-16,3 8-3 15,-1 16-37-15,-6 4-13 16,7 17 1-16,-3 3 7 15,4-6 15-15,4-7 2 16,10-20-7-16,2-12-15 16,11-20-27-16,5-9-15 15,11-17-14-15,-7-13-5 16,-2-18-7-16,2-7 0 16,-8-15-4-16,6 4-1 0,1-7 3 15,-2-2 2-15,-1 6 26 16,4 0 8-16,-6 23 9 15,0 10 3-15,-8 21-20 16,-3 10-3-16,-6 24-7 16,-2 9-2-16,-2 8 0 15,-3 2-3-15,-1-12-5 16,-1-5-3-16,3-7-8 16,2-8-3-16,2 1-100 15,1-3-113-15,5 4 135 16</inkml:trace>
  <inkml:trace contextRef="#ctx0" brushRef="#br0" timeOffset="4696.67">19446 11906 365 0,'1'5'155'0,"-1"1"-67"16,0-4-24-16,0-2 11 15,0 0-5-15,0 0-13 0,0 0-17 16,0 0-12-16,0-1-10 16,-1 0-3-16,0 0-12 15,1 0-1-15,2-9-2 16,7-8 0-16,31-31 0 16,-14 21 1-16,11-5 1 15,2 2-1-15,0-3 41 16,-6-4 18-16,-3-3 54 15,1 2 19-15,7 3-5 16,7 6-3-16,-4 8-28 16,-1 3-15-16,-15 8-28 15,-6 4-17-15,-7 4-23 16,-2 3-6-16,-4 2-9 16,0 4-68-16,-5-2-227 15,0 4 201-15</inkml:trace>
  <inkml:trace contextRef="#ctx0" brushRef="#br0" timeOffset="4981.42">20244 11419 299 0,'-10'2'182'0,"-12"12"7"16,-6 7-14-16,-6 20 24 15,-8 10-5-15,-10 13-24 16,0-1-16-16,12-12-49 15,8-9-23-15,28-18-35 16,6-10-9-16,18-10 19 16,9-8 8-16,12-15 28 15,2-8-1-15,-1-9-25 16,-6-3-17-16,-12-4-27 16,-4 2-10-16,-4 2-8 15,-10 1-2-15,-4 13-122 16,-1 6-92-16,-11 10-226 15,10 12 245-15</inkml:trace>
  <inkml:trace contextRef="#ctx0" brushRef="#br0" timeOffset="5268.31">20255 11530 496 0,'23'73'267'15,"-31"-37"-46"-15,0 2 19 16,0-10-31-16,4-7-37 15,11-10-71-15,6-7-35 0,16-14-26 16,7-7 1-16,8-10 3 16,4-11 11-16,2-2 12 15,-4 3 11-15,-12 10 29 16,-18 8-1-16,-8 19 16 16,-9 6-8-16,-9 14-16 15,0 4-15-15,-10 5-41 16,-1-5-11-16,3-3-25 15,5 0-5-15,4-7-113 16,3-2-103-16,2-2-236 16,4-3-122-16,2-3 350 15</inkml:trace>
  <inkml:trace contextRef="#ctx0" brushRef="#br0" timeOffset="5531.39">20770 11455 501 0,'-11'7'236'16,"0"18"-96"-16,0 9 4 16,-6 16 5-16,-1 6-5 15,-4 3-4-15,2-2-13 16,6-8-37-16,5-6-15 16,5-19-27-16,-1-5-11 0,4-17-17 15,-1-7-8-15,8-9-6 16,-4-6-3-16,-3-8-1 15,12-4 1-15,-11-7-11 16,3-3-26-16,12 6-111 16,-15 6-64-16,7 21-166 15,-3 11 215-15</inkml:trace>
  <inkml:trace contextRef="#ctx0" brushRef="#br0" timeOffset="5933.03">20968 11134 558 0,'3'22'262'0,"-3"4"-130"16,-5 15 28-16,-5 8 24 15,-10 15-16-15,-2 8-11 16,2 15-17-16,2-7-19 16,8-16-17-16,6-10-16 0,7-28-38 15,7-11-15-15,9-12-23 16,7-9-1-16,6-18-2 16,9-5-4-16,-3-20 2 15,-5 0-6-15,2 3 18 16,-4 2 13-16,-6 18 35 15,2 7 10-15,-18 16 1 16,-2 7-9-16,-12 16-27 16,-2 7-12-16,-2 10-14 15,-5 2-10-15,14 7-79 16,-11-12-96-16,4-1-294 16,10 7 288-16</inkml:trace>
  <inkml:trace contextRef="#ctx0" brushRef="#br0" timeOffset="7205.29">22261 11205 136 0,'-14'-11'89'0,"1"13"3"15,-1 0-4-15,0 11-16 16,0-1-11-16,-2 12-11 0,1 7-2 15,0 10-3-15,3 11 1 16,-4 8 8-16,1 2 0 16,4 1 0-16,8-7-1 15,4-11-10-15,0-7-4 16,7-19-10-16,-8-5 1 16,3-18 22-16,7-7 7 15,0-18 2-15,6-11-5 0,11-13-22 16,6-10-6-1,8-6-4-15,7 5-2 0,4 2-5 16,3 16 3-16,-12 19 11 16,-3 11 13-16,-18 21 15 15,-15 1 5-15,-4 13 2 16,-10 5-2-16,-5 16-3 16,-2 9-2-16,-13 9-14 15,-2 1-8-15,6-4-15 16,7-7-4-16,16-13-7 15,5-10-4-15,21-19-4 16,2-8-1-16,9-18 0 16,8-11 0-16,-1-9 0 15,6-6 0-15,4-5 2 0,-7 2-2 16,-6 5 2-16,-9 7 0 16,-16 8 45-16,-8 7 20 15,-13 12 23-15,-11 3 8 16,-15 22-40-16,-5 10-15 15,-8 16-22-15,5 7-5 16,18 4-7-16,-1-6-4 0,16-11-6 16,6-6-1-16,9-9 0 15,11-4 2-15,13-7 2 16,1-2-7-16,-1-7-128 16,5-4-96-16,-1-6-239 15,5-7 265-15</inkml:trace>
  <inkml:trace contextRef="#ctx0" brushRef="#br0" timeOffset="7374.91">23190 11040 296 0,'-14'-24'194'16,"-4"9"-30"-16,0 20-45 16,-8 14-13-16,-2 17-32 15,8 9-13-15,-8 4-26 16,11 4-15-16,6 6-16 15,0 4-4-15,13 13-83 0,-12-2-118 16,1-5 127-16</inkml:trace>
  <inkml:trace contextRef="#ctx0" brushRef="#br0" timeOffset="7993.4">22910 11662 146 0,'-8'-42'119'0,"16"-11"25"16,4-10-5-16,14 7-53 15,-2 3-24-15,5 19-33 16,0 15-13-16,-4 14-13 16,-1 7 1-16,-5 12-1 15,0 5 0-15,-7 7 26 16,6 5 22-16,-1 5 53 16,-5 1 33-16,-5 6 39 15,-4-1 4-15,-6 1-13 16,-3-7-17-16,3-6-47 15,3-7-22-15,4-13-38 16,6-4-17-16,7-16-15 16,4-2-5-16,8-14-2 15,2-4 0-15,1-1-2 16,-1-3-1-16,-7 15 2 0,-5 4-1 16,-11 14 1-16,-5 4 0 15,-10 11 4-15,-6 6 9 16,-5 8 24-16,3 2 18 15,7-8 28-15,6 0 0 16,8-13-12-16,8-5-15 16,10-5-28-16,1-13-7 0,8-2-14 15,-2-2 0-15,-11 1-7 16,1 5 0-16,-13 1 1 16,0 6-5-16,6 6-46 15,-16-1-59-15,5 3-117 16,-3 0-70-16,-1-3-48 15,-1 0 36-15,2 0 113 16,2 15 73-16,1 0 97 16,6 20 21-16,-4-26 30 15,1-3 22-15,2-1 39 16,7 2 20-16,-3-4-12 16,2 0-20-16,5-10-41 15,3-4-20-15,5 2-16 16,-2-11-4-16,-1 3-96 15,-1-1-50-15,-1-4-185 0,-1 7 195 16</inkml:trace>
  <inkml:trace contextRef="#ctx0" brushRef="#br0" timeOffset="8232.51">23882 11619 352 0,'-12'21'221'16,"2"-2"17"-16,3 0 12 0,4-4-8 15,4-8-12-15,8 0-19 16,3-8-13-16,5-7-32 16,6 6-10-16,0-9-41 15,0 2-21-15,-2 0-40 16,-9-9-19-16,-1 0-22 16,6 2-7-16,-1-5-5 15,4 5-34-15,1-3-164 16,-6-1-111-16,0 6-269 15,6 1 336-15</inkml:trace>
  <inkml:trace contextRef="#ctx0" brushRef="#br0" timeOffset="8474.94">24336 11133 313 0,'0'23'204'16,"-10"4"38"-16,0 5-7 16,-1 13 18-16,-2 1-13 0,-4 10-55 15,-2 5-41-15,-5-2-83 16,-1-1-25-16,1-6-26 16,3-2-6-16,6-14-9 15,5-8-68-15,11-13-148 16,7-16-65-16,10-10 145 15</inkml:trace>
  <inkml:trace contextRef="#ctx0" brushRef="#br0" timeOffset="8729.45">24534 11398 337 0,'1'-2'198'0,"-17"5"1"16,-6 9 20-16,-9 11 22 15,-11 3 10-15,-3 11 23 16,-1-1-1-16,5-1-50 16,8-2-21-16,18-13-66 0,9 0-31 15,10-7-42-15,6-4-20 16,4 1-22-16,6 4-11 16,-2-2-7-16,2 1-3 15,5 1-35-15,-2-12-82 16,12 2-223-16,-2-6-132 0,10-11 264 15</inkml:trace>
  <inkml:trace contextRef="#ctx0" brushRef="#br0" timeOffset="12729.5">14750 12602 126 0,'3'29'91'0,"5"53"21"15,-4-22-9-15,2 8-18 16,-2 1-8-16,1 0-8 16,1-10-5-16,-3-13-2 15,-1-10-2-15,0-15-4 16,-4-8-5-16,-2-11-9 16,-1-2-8-16,-6-16-12 15,0-6-4-15,-1-19-6 0,0-11-1 16,3-18-2-16,4-7-2 15,13 4-2-15,6 0-3 16,16 11 1-16,7 8-1 16,1 7 0-16,1 10-1 15,-4 14 0-15,-8 7 0 16,1 14 1-16,1 6 0 0,-8 13 2 16,-1 10 0-16,-13 12 7 15,-7 5 12-15,-15 7 27 16,-5 7 14-16,-12 1 15 15,2 3-1-15,-10-1-17 16,-6-7-11-16,2-8-23 16,-5-10-9-16,14-14-13 15,9-8-3-15,17-7-4 16,8 0-8-16,10-4-106 16,7-3-55-16,11-14-85 15,8-5-37-15,5-12 34 16,3 1 46-16,6-1 69 15,-2-1 85-15</inkml:trace>
  <inkml:trace contextRef="#ctx0" brushRef="#br0" timeOffset="12972.68">15234 12761 135 0,'53'-34'132'15,"-13"-5"55"-15,-3 13 8 16,-17-1-17-16,-5 10-10 16,-1 12-1-16,-14 1-4 15,-7 8-23-15,-7 7-18 16,-13 11-40-16,-8 3-13 15,-13 15-11-15,-5 1-1 16,2 6-8-16,13 4-1 16,13-8-8-16,11-5-7 15,13-15-10-15,7-3-7 0,12-9-8 16,5-3-3-16,11-9-1 16,6-6-4-16,4-6-39 15,-1-3-72-15,0-6-186 16,2-1-101-16,-2 1 223 15</inkml:trace>
  <inkml:trace contextRef="#ctx0" brushRef="#br0" timeOffset="13182.41">15611 12695 228 0,'-6'0'181'0,"-12"7"42"15,-3 7-10-15,-5 7-35 0,-4 6-11 16,1 6-22-16,7-1-11 15,10-2-43-15,3-2-22 16,17-8-38-16,2-4-13 16,10-8-11-16,8-6-3 15,-2-3-4-15,0-5-42 16,-2 1-192-16,-1 0-185 0,-5 1 244 16</inkml:trace>
  <inkml:trace contextRef="#ctx0" brushRef="#br0" timeOffset="13331.34">15866 12746 272 0,'2'9'178'0,"-11"1"31"15,1 6-24-15,-3 4-30 16,-6-6-40-16,10 5-67 16,-6-3-26-16,10 0-106 15,-4-2-139-15,-10 2 142 16</inkml:trace>
  <inkml:trace contextRef="#ctx0" brushRef="#br0" timeOffset="13808.77">15465 12689 248 0,'4'2'157'0,"-4"4"6"0,-2 0-15 16,-9 5-35-16,-8 4-21 16,-2 4-36-16,0 2-17 15,-11-7-25-15,1-2-9 16,7-3-60-16,-3-6-107 16,14 10 104-16</inkml:trace>
  <inkml:trace contextRef="#ctx0" brushRef="#br0" timeOffset="14435.41">15918 12735 183 0,'-3'23'188'15,"-35"29"22"-15,34-19-8 0,-5-1-34 16,0-3-52-16,0-3-29 16,-5-10-46-16,8-5-16 15,7-2-18-15,3-5-6 16,4-4-68-16,-4-5-85 16,-5-9 93-16</inkml:trace>
  <inkml:trace contextRef="#ctx0" brushRef="#br0" timeOffset="14568.31">15870 12577 241 0,'-2'-25'186'15,"-3"2"-22"-15,3 8-65 16,4 6-22-16,-3 4-63 16,8 5-11-16,0 7-5 15</inkml:trace>
  <inkml:trace contextRef="#ctx0" brushRef="#br0" timeOffset="15231.96">16297 12585 174 0,'-12'1'159'0,"-7"1"-6"16,-6 7-4-16,-10 4-4 15,-6 11-52-15,-6 8-12 16,-2 13-15-16,3 3-6 16,5 4 0-16,9-2 0 0,10-10-11 15,7-7-6-15,14-17-16 16,1-10-7-16,20-16-6 16,5-12 1-16,12-18 0 15,8-9 0-15,2-11-5 16,4-2 0-16,-2-4 3 15,-3-1 9-15,-10 4 18 16,-6 0 8-16,-12 10 11 16,-1 4 3-16,-10 10-6 15,-5 10-1-15,-6 17-7 16,0 12-7-16,-11 25-6 16,-5 17-3-16,-16 23-5 15,-10 13-2-15,5 2-6 16,4-5-3-16,19-17-8 15,10-11-1-15,16-11-3 16,9-8-2-16,15-10 2 16,7-12-3-16,10-13 2 0,4-8-1 15,-8-12-1-15,-4-5 3 16,-6-5 1-16,-4-8 0 16,-5 8 17-16,-7 0 10 15,-13 12 34-15,-6 13 16 16,-10 14-4-16,-12 8-8 0,-4 23-30 15,-7 5-9-15,0 8-7 16,11 9 3-16,-1-10-2 16,13 0-2-16,7-13-6 15,-6-9-2-15,8-10-7 16,5-7-4-16,-2-5 2 16,18-1-4-16,1-3-3 15,0 1-10-15,6 1-155 16,-7 0-104-16,7 4-311 15,3 5 337-15</inkml:trace>
  <inkml:trace contextRef="#ctx0" brushRef="#br0" timeOffset="15744.21">16460 12717 356 0,'-7'14'207'0,"-28"30"-4"0,24-15-7 16,2 2-29-16,2 4-42 16,-6-1-66-16,5-4-25 15,-2-6-27-15,4-4-4 16,6-7-5-16,0-6-37 0,9-10-124 15,-6-10-72 1,8-11 127-16</inkml:trace>
  <inkml:trace contextRef="#ctx0" brushRef="#br0" timeOffset="15857.94">16428 12563 130 0,'5'-32'89'15,"5"9"-5"-15,-3 8-50 16,3 6-17-16,-6 4-17 15,-3-3 4-15</inkml:trace>
  <inkml:trace contextRef="#ctx0" brushRef="#br0" timeOffset="16517.34">16602 12574 136 0,'6'36'126'16,"-1"0"49"-16,-1 3 12 16,-1-1-13-16,-1 3-31 15,-2 1-43-15,-1-3-18 16,0-3-27-16,-2-4-8 0,3-13-11 16,1-9-6-1,4-15-5-15,1-10 0 0,8-16-4 16,3-5-2-16,6-6-7 15,-3-2 1-15,1 6-2 16,-3 8 6-16,-5 5 14 16,-2 6 11-16,-5 10 21 15,2 3 5-15,-1 9-8 16,-1 3-11-16,-1 7-25 16,-9 1-11-16,-3 7-10 15,2 4-1-15,-7 2-3 16,8 6-26-16,2-2-140 15,4-2-54-15,5-5-39 16,-3-8 19-16,5-10 140 16,-1-2 53-16,1-4 43 15,1 2 3-15,-1 0 2 0,-6-1 3 16,4-1 14-16,7 0 21 16,-2-6 40-16,7-2 23 15,4-10 43-15,-7-5 5 16,7-6-2-16,3-4-9 15,-1-1-32-15,0 6-19 16,-4 10-25-16,-4 7-8 0,-3 13-16 16,-3 5 1-16,-6 12 3 15,-5 7 5-15,-5 13 12 16,-4 7-1-16,-4 15-4 16,-4 4-10-16,-16 6-18 15,-5-2-7-15,-10 0-11 16,-7-5 0-16,-4-10-2 15,-2-6-4-15,1-24-17 16,6-9-91-16,11-21-226 16,8-3-219-16,16-6 316 15</inkml:trace>
  <inkml:trace contextRef="#ctx0" brushRef="#br0" timeOffset="17331.82">17760 12658 89 0,'-9'15'100'0,"1"20"42"16,6 6 0-16,0 9-30 16,6 6-15-16,-2-6-21 15,1-1-9-15,0-13-20 16,-6-10-12-16,12-12-15 15,4-7-5-15,-2-17-5 16,18-3-2-16,2-16-2 16,-2-7 1-16,8-2-2 15,-5-1 1-15,-9 8 2 16,-3 7 2-16,-6 11 4 16,-5 7 0-16,-4 13 9 15,-2 8 4-15,-4 15 10 16,0 5 8-16,-1 4 6 15,0 4 2-15,2-6 11 0,3-4 2 16,6-12-7-16,2-6-7 16,-1-14-25-16,1-3-9 15,0-8-12-15,0-8-1 16,4-11-1-16,2-6-4 16,3-12-81-16,-2-4-68 15,5 4-233-15,-5-7 234 0</inkml:trace>
  <inkml:trace contextRef="#ctx0" brushRef="#br0" timeOffset="17872.59">18331 12339 103 0,'0'-8'107'0,"-2"9"34"16,2 6 4-16,-2 14-32 15,-1 9-15-15,-4 21-5 16,1 9-4-16,-3 12-3 15,-4 1-4-15,2-2-15 16,-1-3-8-16,-2-10-18 16,6 2-11-16,8-10-9 15,0-11-6-15,6-13-8 16,3-10 0-16,3-20-2 0,9-8 0 16,12-17 0-16,0-12 0 15,3-8 0-15,-1 3-3 16,-8 0 2-16,-2 7-2 15,-8 17-2-15,-4 8 2 16,-4 16 3-16,-4 4 10 16,-2 7 19-16,-3-1 4 15,-3 11 4-15,2 1-5 0,2 0-18 16,6-5-4-16,9-8-9 16,7-8-2-16,8-15-1 15,-1-5-1-15,2-14 2 16,-2 2 0-16,-8 2 20 15,0 5 14-15,-12 13 21 16,0 3 11-16,-10 6 1 16,-5 6 4-16,-4 7 7 15,-6 5 2-15,-2 12-8 16,1 2-11-16,2 3-29 16,3-3-11-16,10-5-17 15,1-4-5-15,7-6 1 16,-4-5-3-16,2-4-6 15,12-4-77-15,-10-5-173 0,10-4-97 16,5-3 183-16</inkml:trace>
  <inkml:trace contextRef="#ctx0" brushRef="#br0" timeOffset="18246.06">18936 12896 211 0,'-15'-2'166'0,"-2"2"36"15,0 2 11-15,2-1-46 16,7-1-30-16,8 0-51 16,4-3-23-16,9-6-33 15,7-3-8-15,8-5-12 16,2 1-3-16,3-2-2 16,-5 4 0-16,-4 4 20 15,4 5 20-15,-8 5 22 16,3 0 12-16,-5 1-1 15,-2 3-10-15,0 1-7 16,-4-3-1-16,2 3 7 16,-5-8 9-16,6-3 8 15,-2-3 5-15,9-7-2 16,5 1 0-16,1-6-12 0,7 6-14 16,-6 1-24-16,-4 2-16 15,-8 2-16-15,-2 4-2 16,-3 2 1-16,0 1-78 15,2 1-205-15,-3 0-130 16,-5 0 215-16</inkml:trace>
  <inkml:trace contextRef="#ctx0" brushRef="#br0" timeOffset="18961.07">19938 12592 213 0,'7'51'73'0,"2"19"-12"16,-1 9 18-16,-8 8 43 15,-3-3 22-15,-7-8-10 16,2-4-15-16,-1-18-18 15,-1-14-19-15,3-13-16 16,0-16-5-16,5-15-11 16,2-8-1-16,4-18-18 15,4-12-8-15,6-26-13 16,3-14-2-16,11-14-1 16,4 0-1-16,8 18-5 0,-1 9 1 15,-2 23-2-15,-7 11 1 16,-13 16 2-16,-3 14 0 15,-6 10 3-15,-1 6 15 16,-4 10 31-16,0 4 14 16,-2 5 14-16,-12 1-8 15,-5 0-26-15,-1 1-12 16,-16-2-15-16,5-1-10 0,-5-1-7 16,-4-6-5-16,8-9-143 15,6-2-89-15,17-11 138 16</inkml:trace>
  <inkml:trace contextRef="#ctx0" brushRef="#br0" timeOffset="19288.3">20512 12526 222 0,'45'-17'165'0,"-19"11"40"15,-10 6 6-15,-24 15-23 16,-13 2-12-16,-18 16-25 15,-8 6-12-15,-7 5-20 16,-2 1-10-16,7-3-20 0,9-5-12 16,20-6-22-16,8-7-11 15,22-10-18-15,5-11-6 16,12-8-8-16,7-10 0 16,4-6 6-16,-1 2 6 15,-4-6 11-15,-4 5 7 16,-11 1-5-16,-2 4-3 15,-9 10-15-15,1 9-7 16,-8 7-5-16,-3-1-6 0,-6 5-12 16,-5-6-81-16,8 11-210 15,1-3-165-15,5-1 261 16</inkml:trace>
  <inkml:trace contextRef="#ctx0" brushRef="#br0" timeOffset="19483.84">20740 12614 443 0,'16'-23'240'0,"-1"23"-5"16,-12 7 4-16,-11 17 18 16,-7 11-19-16,-15 10-55 15,1 6-34-15,3 6-64 16,-1-4-23-16,14-12-38 16,7-15-10-16,9-22-8 15,12-7-4-15,19-14-2 0,1-4-46 16,6-5-168-16,-6-3-104 15,-5-1 174-15</inkml:trace>
  <inkml:trace contextRef="#ctx0" brushRef="#br0" timeOffset="19700">21158 12262 567 0,'0'-22'291'0,"-7"21"-30"16,-7 5-43-16,1 19-27 15,-5 11-20-15,-5 11-76 16,-3 9-25-16,-14 7-40 16,6 6-15-16,2 1-8 15,2-3-5-15,10-8 0 16,1-2-3-16,11-9-91 16,3-10-92-16,8-16-232 15,11-12 248-15</inkml:trace>
  <inkml:trace contextRef="#ctx0" brushRef="#br0" timeOffset="20121.71">21308 12583 220 0,'20'-27'174'16,"-12"9"63"-16,-11 7-6 16,-20 11-12-16,-11 8-9 15,-15 19-33-15,0 4-13 16,-7 9-22-16,2 3-9 15,6-5-10-15,1-4-13 16,22-5-35-16,12-2-13 0,21-7-31 16,15-1-9-16,4-16-9 15,14 0-2-15,4-13-3 16,0-7 0-16,18 2-7 16,-9-10 2-16,3-7 0 15,0 5-1-15,-8-7 4 16,-3 0-4-16,-3 6 31 15,-10-3 17-15,-14 11 25 16,-7 7 24-16,-22 12-5 16,-7 8-5-16,-20 16-13 15,-10 8-12-15,-1 14-16 16,-2-2-10-16,11-5-13 16,10-6-10-16,17-15-11 15,11 2-2-15,14-8-1 0,7-5-1 16,6-6-55-16,3-2-108 15,1-6-229-15,2-4-125 16,4-1 290-16</inkml:trace>
  <inkml:trace contextRef="#ctx0" brushRef="#br0" timeOffset="20317.8">21813 12289 474 0,'-2'-21'268'16,"-4"13"-82"-16,-5 9-25 15,-3 10-14-15,-5 12-50 16,2 7-24-16,-1 10-43 16,1 3-16-16,3 12-12 15,2 3-1-15,1 9-4 16,-9-4-48-16,-2-1-163 16,-5-10-87-16,6-13 160 15</inkml:trace>
  <inkml:trace contextRef="#ctx0" brushRef="#br0" timeOffset="20658.89">21571 12819 74 0,'3'-14'65'0,"9"-15"17"16,14-28-5-16,-15 28-29 15,8 4-10-15,6-2-3 0,6 4 6 16,8-3 13-16,14 2 7 16,5 0 27-16,-1-1 12 15,-5 7 32-15,-8 3 18 16,-19 9 34-16,-5 8 5 15,-20 12 16-15,-3 7-6 16,-25 10-33-16,-2 5-16 16,-5 3-52-16,0-2-22 0,19-10-40 15,8-5-15-15,15-10-15 16,9-5-1-16,9-3 11 16,6-1 8-16,-5 6 18 15,-6 2 3-15,-11 5 0 16,-6 4-2-16,-10 5-17 15,-11 3-3-15,-15 1-10 16,-10-3-8-16,-12-8-35 16,0-1-86-16,4-10-240 15,15 1-164-15,13-11 295 16</inkml:trace>
  <inkml:trace contextRef="#ctx0" brushRef="#br0" timeOffset="24481.17">22915 12526 245 0,'1'-11'184'16,"-6"0"-4"-16,-5 8-20 0,-8 3-23 16,-10 7-35-16,-3 7-10 15,-10 13-10-15,-7 2-5 16,6 18-6-16,-4-7-5 16,11 1-7-16,4-5-12 15,15-16-15-15,11 4-10 16,16-17-16-16,9-5-2 15,9-16-2-15,7-10 0 0,3-9-2 16,4-3 2-16,-3 3 0 16,-6 1 1-16,-7 4 17 15,-10 2 13-15,-4 6 25 16,0 2 12-16,-3 6 10 16,-2 7-5-16,-3 9-5 15,-7 8-4-15,-9 13-7 16,2 16-4-16,-8 10-9 15,0 14-4-15,-1 15-6 16,-3 3-3-16,5 7 12 16,-2-8 1-16,1-17 8 15,-3-15-1-15,-1-18-18 16,1-4-7-16,0-15-16 16,-1-5-6-16,-1-17-27 0,3-6-48 15,-3-15-119-15,7-1-60 16,11-5-153-16,0-3-42 15,27-1 288-15</inkml:trace>
  <inkml:trace contextRef="#ctx0" brushRef="#br0" timeOffset="24804.31">23340 12526 309 0,'4'-4'219'0,"-11"8"45"16,-10 3-48-16,-12 15-8 16,-6 6-15-16,-8 13-32 15,-4 2-20-15,5-4-27 16,9 3-13-16,18-12-20 16,4-3-11-16,22-6-8 15,10-8-5-15,3-16 13 16,11 0 3-16,-1-15-3 15,-7-5-5-15,0 0-25 16,-7 0-10-16,-13 0-15 0,-4-3-6 16,-6 7-37-16,-4-4-44 15,0-6-143-15,1 4-96 16,6-1-195-16,6 7 296 16</inkml:trace>
  <inkml:trace contextRef="#ctx0" brushRef="#br0" timeOffset="25772.42">23871 12493 227 0,'10'-2'169'15,"0"2"-13"-15,-3 6-6 16,0 5-9-16,-3 11-22 16,-2 4-1-16,-3 17 2 15,-8 2-5-15,-13 10-11 16,-4-1-12-16,-1 1-24 15,-3 1-13-15,11-13-22 16,7-6-6-16,8-18-13 16,7-10 0-16,8-13-5 15,3-14-2-15,7-20-2 0,5-8-6 16,2-10-11-16,-1 0-5 16,-1 13-9-16,-8 1 5 15,-1 19 7-15,-6 5 6 16,-9 14 6-16,1 5 0 15,-3 15 3-15,-1 0 0 16,3 12 5-16,2 2 7 0,-4-9 5 16,2 2 2-16,1-10 4 15,5 0-3-15,7-1 3 16,14 0 2-16,6-11 7 16,3-7 4-16,7-12-1 15,1 1 8-15,-4-6 16 16,-4-1 5-16,-13 7 12 15,-13-2-4-15,-16 7-8 16,-10 7-6-16,-17 2-5 16,-5 2-3-16,-12 7-11 15,2 7-5-15,9 11 1 16,3 2-8-16,18 3-1 16,5 3-5-16,8-1-11 15,7 0-3-15,9-2-4 0,3-6-3 16,9-6 0-16,-2-1-9 15,4-8-77-15,-1-2-49 16,-5-7-143-16,2-6-78 16,-6 1-113-16,-1-5 273 15</inkml:trace>
  <inkml:trace contextRef="#ctx0" brushRef="#br0" timeOffset="25957.12">24392 12753 590 0,'6'-5'335'0,"5"7"-43"15,4 5-18-15,9 9-33 16,-6-2-31-16,-3-3-57 16,-2 3-33-16,-6-6-60 15,10 5-26-15,1 4-33 16,1-4-23-16,1-1-90 16,-6-5-50-16,0-4-168 15,2-1-64-15,0 0 248 16</inkml:trace>
  <inkml:trace contextRef="#ctx0" brushRef="#br0" timeOffset="26120.85">24710 12731 537 0,'-25'3'265'16,"-9"12"-77"-16,-5 2-14 16,-5 15-17-16,-1 0-36 15,-2 0-67-15,7-6-44 16,-2-5-98-16,7-5-47 15,14-5-114-15,0-4-92 16,16-8 224-16</inkml:trace>
  <inkml:trace contextRef="#ctx0" brushRef="#br0" timeOffset="26373.38">24946 12360 628 0,'-2'-12'341'16,"-10"3"-107"-16,6 18-19 15,-10 7-5-15,-4 17-55 16,-10 11-32-16,-7 16-33 16,1 6-17-16,7 2-30 15,7-6-7-15,5-6-24 16,6-3-2-16,8-6-77 0,0-6-46 15,-1-11-152-15,-2-7-80 16,-3-16 219-16</inkml:trace>
  <inkml:trace contextRef="#ctx0" brushRef="#br0" timeOffset="26518">24599 12852 485 0,'0'-19'307'0,"3"1"11"15,4 1-44-15,7 3-64 16,5 1-55-16,10-1-93 15,8-2-34-15,8-2-89 16,6 4-86-16,-2 2-225 16,-4-1 226-16</inkml:trace>
  <inkml:trace contextRef="#ctx0" brushRef="#br0" timeOffset="71209.56">10130 10195 149 0,'-6'-3'144'0,"2"-2"2"15,5 7-14-15,3-2-18 16,-4 0-32-16,0 0-4 16,4 0-7-16,13 0-2 15,34-5-11-15,-21-4-3 0,12-3-8 16,-1-2-4-16,6 0-2 15,3-2-1-15,5 2-3 16,6 3-1-16,-6-1-4 16,-6 1-3-16,-4 1-7 15,0-2-3-15,0 3-9 16,0-2-2-16,2 0-1 16,0-1-4-16,5 2-2 15,-7-1 2-15,-5 2-2 16,-4 1 1-16,-11 1 1 15,3 3-1-15,-5 1 0 16,-6 1 0-16,-6 1-1 16,0 0 1-16,-9 1 1 0,-3 0-1 15,-1 3 8-15,1-3 11 16,-1 0 11-16,1 0 3 16,-13 8-2-16,-29 34-10 15,23-19-7-15,5 8 1 16,-10 6 0-16,-11 3 1 15,-7-5-2-15,0-1-3 16,8-7-5-16,-2-3-1 16,18-3-4-16,3-5-1 15,9-4 0-15,4-3-2 0,0-2-6 16,0-5-17-16,2 0-88 16,0-2-56-16,0-1-132 15,0 0-111-15,1-9 264 16</inkml:trace>
  <inkml:trace contextRef="#ctx0" brushRef="#br0" timeOffset="71503.09">10852 9754 250 0,'4'-18'194'0,"5"14"-10"16,4 0-26-16,1 1-11 15,8 11-12-15,2 0 1 16,3 5 3-16,-1-1-6 16,-7 4-35-16,-1-3-19 0,-8 2-41 15,4 0-18 1,-1 2-13-16,-3 1-3 0,-1-4-4 15,2-2-57-15,1-1-258 16,5 5 224-16</inkml:trace>
  <inkml:trace contextRef="#ctx0" brushRef="#br0" timeOffset="76120.53">600 9493 172 0,'-8'-13'154'0,"4"3"23"16,-5 8-36-16,2 5-26 0,-1 9-30 16,-2 10-7-16,-3 14-4 15,-2 3 0-15,2 10-5 16,5 0-8-16,3-1-10 15,5 2-4-15,2 0-7 16,8 1-5-16,4-7-8 16,3-3-6-16,-1-16-9 15,3-9-1-15,8-15-2 16,1-7-1-16,7-19 3 16,-4-7-1-16,-1-21-3 15,-4 6 2-15,-5-8-3 16,0-1 1-16,-1 15 7 15,-3-6 6-15,2 15 20 16,-4 7 7-16,-4 8 5 16,1 8-8-16,-2 11-10 15,2 7-5-15,-2 11-8 0,-2-1-2 16,2 11-5-16,-2 1-5 16,3-1-4-16,-6 8 0 15,1 5-5-15,-6-2 0 16,1 7-58-16,1-8-83 15,1-11-162-15,7-5-91 16,1-16 230-16</inkml:trace>
  <inkml:trace contextRef="#ctx0" brushRef="#br0" timeOffset="76626.3">1092 9515 233 0,'4'-2'180'15,"-4"2"-1"-15,3 7-44 16,1 5-36-16,4 12-29 16,-1 7-3-16,-1 9-2 15,-2 3 3-15,-1 1-3 16,3 2-3-16,2-4-4 15,-3-7-4-15,3-8-2 0,-6-9 2 16,0-10-4-16,1-4-3 16,-2-11-6-16,-1-5-6 15,0-12-10-15,0-8-5 16,0-11-10-16,0 0-2 16,0-12-5-16,4-2 2 15,9 11-3-15,3 3 0 0,5 18-2 16,1 13 1-16,-3 8-1 15,-2 4 0-15,-1 6 0 16,-1 1 0-16,-1 10 3 16,-3 3-1-16,-7 12 6 15,-3 5 3-15,-11 5 20 16,-4 4 12-16,-3-4 16 16,-6-2-2-16,-2-10-19 15,0-2-13-15,-6-8-18 16,3-8-5-16,10 2-31 15,2-8-64-15,9-6-196 16,7 0-142-16,11-8 253 16</inkml:trace>
  <inkml:trace contextRef="#ctx0" brushRef="#br0" timeOffset="77251.31">1569 9474 117 0,'4'10'127'0,"-2"7"33"16,-1 4-9-16,4 14-22 16,2 4-23-16,3 10-10 15,-4 1 1-15,-6-9 4 16,0 3-1-16,-5-11 0 15,2-7-8-15,6 2-19 0,-3-12-10 16,0-6-19-16,0-3-3 16,-2-13-13-16,-8-7-3 15,5-10-4-15,-2-1-9 16,3-10-5-16,5-7-1 16,-1-11-2-16,2-4 1 15,7 3 0-15,7 8-1 0,7 12-2 16,7 4 2-16,2 3-4 15,-5 1 2-15,-1 2-1 16,-2 4 0-16,-3 4 0 16,-1 5 2-16,-5 13 3 15,-5 3 6-15,-10 18 32 16,-3 3 12-16,-16 7 29 16,-4 2 3-16,3 1-21 15,-3-2-15-15,5-6-29 16,3-3-10-16,-9-13-10 15,7-2-4-15,-1-9-91 16,3-2-107-16,11-7 128 16</inkml:trace>
  <inkml:trace contextRef="#ctx0" brushRef="#br0" timeOffset="78874.33">471 10483 330 0,'-10'0'205'0,"14"-3"-20"16,6-1-18-16,9 2-29 15,2-3-6-15,11-1 3 16,3-3-5-16,10-4-14 16,4-3-14-16,8-3-31 15,1-4-15-15,4-5-26 16,1 5-11-16,-7 5-12 16,-5 3-3-16,-14 5 0 15,-7 0-2-15,-7-1-1 16,-2 4 1-16,-6 3-50 15,-3-4-64-15,-5 7-179 16,-3-6-163-16,8 7 277 16</inkml:trace>
  <inkml:trace contextRef="#ctx0" brushRef="#br0" timeOffset="79115.3">982 10359 336 0,'1'23'236'0,"-8"1"-22"0,1 12-29 15,-2-1-21-15,-4 9-56 16,-1-4-22-16,6 1-36 16,0-2-20-16,-1-12-19 15,1 1-2-15,4-6-8 16,3 6 1-16,-2-10-112 15,3 0-69-15,8-17 109 16</inkml:trace>
  <inkml:trace contextRef="#ctx0" brushRef="#br0" timeOffset="79411.47">1508 10235 281 0,'-22'9'219'16,"-14"8"49"-16,-3 5-28 15,-8 13-37-15,4 7-23 16,-2 6-30-16,4 6-17 16,7-1-12-16,1-4-7 15,22-2-12-15,-1-12-9 0,10-9-17 16,5-2-12-16,4-7-24 15,9 0-14-15,8-6-17 16,2-1-2-16,4-12-6 16,3 2 1-16,5-11-176 15,-2-12-138-15,6-1 191 16</inkml:trace>
  <inkml:trace contextRef="#ctx0" brushRef="#br0" timeOffset="79941.59">1656 10339 287 0,'-8'16'196'0,"4"5"3"0,2 5-30 16,0 3-27-16,1 8-19 16,2 7-6-16,0 5-1 15,1 4-6-15,-2 1-7 16,0-6-17-16,-1-4-13 15,3-5-20-15,1-5-11 16,-2-3-23-16,2-4-5 0,-6-10-6 16,2-5-2-16,1-12 0 15,0-4 2-15,1-14-4 16,3-11 0-16,3-12-1 16,0-13-1-16,1-15-2 15,-1-6 1-15,4-14-1 16,0-1 0-16,3 11 0 15,3 11 0-15,1 19-2 16,2 12 0-16,3 16 0 16,-3 4 1-16,-2 10 0 15,-1 4-2-15,3 6 2 16,-3 6-1-16,-2 6 2 16,4 8 0-16,-11 0 2 15,2 6 1-15,-3 0 24 16,-7 1 21-16,1 5 38 15,-3 0 12-15,-12-1 1 0,-7-3-15 16,-16-2-32-16,-5-4-8 16,0-3-26-16,1-1-5 15,7-10-9-15,8-5-7 16,7-5-121-16,11-2-83 16,8-5-281-16,8-4 286 15</inkml:trace>
  <inkml:trace contextRef="#ctx0" brushRef="#br0" timeOffset="88883.37">12100 9194 305 0,'-31'-2'165'0,"-4"14"-25"15,-5 7-26-15,-9 17-30 16,0 7-6-16,-6 13-15 15,5 6-10-15,9 2-18 16,7 2-9-16,16-11-12 0,10 0-4 16,15-12-5-16,7-4-1 15,11-9-2-15,4-11 0 16,10-8 2-16,4-6-2 16,7-6 1-16,6 0 0 15,-13-5-2-15,-8 0 1 16,-22-3 1-16,-13 0 0 0,-7 3 0 15,-7 3 0-15,-9-3 0 16,-4 3-1-16,-16-7 1 16,3 5 1-16,4 5 11 15,4-2 5-15,13 5 10 16,8-1-1-16,12 0-6 16,8-3-4-16,14-8-8 15,5-3 1-15,18-11 3 16,1 0 3-16,1-5 6 15,-6-2 5-15,-7 6-2 16,5 5-2-16,-7 5-9 16,4 3-7-16,-8 2-4 15,-6-2-1-15,-5 0 0 16,-2 2-2-16,-3 1-18 0,-1 2-24 16,-1 2-41-1,-4 1-12-15,-5 3 13 0,-2 3 20 16,-3 3 41-16,2-6 18 15,-1 0 35-15,-2 5 23 16,1 19 48-16,-36 33 16 16,26-23 6-16,5 4-7 15,-2-6-29-15,3-1-15 0,7-7-30 16,6-6-11-16,5-11-17 16,3-3-4-16,4-4-7 15,1-5-2-15,4-4-1 16,-2 3 1-16,-1-7 1 15,-1 1-3-15,-1-7-1 16,0-6 0-16,-2-8 0 16,-2 1 0-16,-1 4 0 15,-1 3-1-15,-6 12-1 16,-5 6 0-16,-1 10 8 16,1 7 4-16,5 11 3 15,-5 0 3-15,-5 1-8 16,4 2-1-16,-4-9-5 15,-1 0-32-15,9 3-130 16,-7-6-99-16,8 7-238 16,8-7 293-16</inkml:trace>
  <inkml:trace contextRef="#ctx0" brushRef="#br0" timeOffset="89064.03">12650 9569 268 0,'3'6'223'0,"0"5"9"0,-3 9-44 16,-3 4-34-16,-2-1-63 16,1 0-26-16,0-5-44 15,2-3-17-15,2-2-59 16,0-1-49-16,0-2-168 16,0-7 170-16</inkml:trace>
  <inkml:trace contextRef="#ctx0" brushRef="#br0" timeOffset="89189.55">12690 9476 158 0,'-4'-25'90'0,"2"5"-18"0,1 6-57 16,4 6-23-16</inkml:trace>
  <inkml:trace contextRef="#ctx0" brushRef="#br0" timeOffset="89689.05">13074 9327 360 0,'-23'10'238'16,"-5"9"-56"-16,-10 11 1 15,-1 7-11-15,-13 12-44 16,3 6-17-16,4 0-28 16,8-4-17-16,22-9-32 15,9-10-11-15,9-16-14 16,5-9-2-16,9-9-2 15,6-9-2-15,15-14 0 16,3-4 0-16,2-20-1 0,-2-5 1 16,-9-9-2-16,0 5 1 15,-7 3 2-15,-4 2-2 16,-7 4 20-16,-6-1 15 16,-6 3 29-16,-2 4 13 15,-4 15 3-15,-3 9 2 16,1 20-10-16,-6 9-7 15,-4 14-15-15,5 6-14 0,2 8-18 16,1 3-5-16,8 9-8 16,-8-3-5-16,6 15-19 15,0-1-59-15,7 7-157 16,6 0-92-16,11-21-155 16,9-5 276-16</inkml:trace>
  <inkml:trace contextRef="#ctx0" brushRef="#br0" timeOffset="89871.97">13302 9453 317 0,'-4'17'210'0,"-8"14"8"16,0 5-12-16,-1 5-63 15,0-4-40-15,5-5-60 0,2-4-20 16,5-8-56-16,1-6-43 15,0-12-126-15,1-3 126 16</inkml:trace>
  <inkml:trace contextRef="#ctx0" brushRef="#br0" timeOffset="90038.53">13374 9267 466 0,'1'-34'267'16,"-1"3"-84"-16,0 2-65 15,0 6-26-15,4 14-66 16,2 5-18-16,4 17-57 16,1 6-44-16,2 17-119 15,-6 5-69-15,6 11 170 16</inkml:trace>
  <inkml:trace contextRef="#ctx0" brushRef="#br0" timeOffset="90467.37">13472 9553 220 0,'7'26'160'0,"3"-4"25"15,-5-4-19-15,-2-4-33 16,-3-3-11-16,0-3-13 16,8-5-7-16,-5-7-17 15,5-5-10-15,-8-13-26 0,0-3-13 16,3-2-25-16,2-2-5 16,7 6-3-16,-5 7-2 15,-1 7 1-15,2 5-2 16,-6 5-1-16,7 5 1 15,-3 3 2-15,-2 2 11 16,4 1 22-16,-3 0 9 16,4 0 11-16,-2-1 0 0,1 3 0 15,0-1 0-15,1 2 2 16,3-2-3-16,6-9-11 16,1-4-5-16,9-12-10 15,1-6-6-15,5-5-3 16,1-3 3-16,0 6 21 15,-4 8 10-15,-12 12 18 16,-7 12 13-16,-9 25-2 16,-7 6-6-16,-9 17-21 15,1 0-15-15,-21-6-21 16,-1 0-7-16,-12-10-2 16,-10-2-22-16,2-15-115 15,-6-13-79-15,12-11-219 0,7-9-146 16,-4-1 361-16</inkml:trace>
  <inkml:trace contextRef="#ctx0" brushRef="#br0" timeOffset="91108.06">14912 9199 455 0,'-29'14'221'0,"-1"7"-74"15,-4 7 4-15,-6 7-26 16,9 0-17-16,7 1-26 16,2-7-15-16,14-12-30 15,6-10-11-15,6-16-8 16,7-8 2-16,8-8 7 15,4 3 3-15,7-1 3 16,-4-3 8-16,0 1 13 16,-1-1 5-16,-2 3 1 15,0 6-2-15,-2 6-14 16,-2 6-4-16,-9 6-10 16,3 8-8-16,-6 12-7 15,-7 3-5-15,-1 20-3 16,-7 6-40-16,3 7-206 15,4 2-155-15,18-17 223 0</inkml:trace>
  <inkml:trace contextRef="#ctx0" brushRef="#br0" timeOffset="91524.51">15356 9264 404 0,'5'17'247'0,"-6"4"-78"0,-7 19-1 16,7 15 0-16,-4 23-45 16,5 9-22-16,2 1-16 15,-10-7-8-15,11-19-23 16,-2-9 2-16,1-16-19 16,2-7-6-16,-5-22-12 15,1-8-4-15,6-17-4 16,-6-16-3-16,1-16-4 15,5-10 0-15,0-24 0 16,14-1-3-16,-1-5-1 16,3 6 1-16,6 22-1 15,-1 14-2-15,9 16 2 16,-5 9-1-16,-3 14 0 16,-7 2-1-16,-7 13 2 0,-8 6 6 15,-11 10 34-15,-10 7 10 16,-13 12 9-16,-6 4-9 15,-3 6-32-15,0-3-9 16,15-3-46-16,3-6-72 16,14-13-216-16,5-7-160 15,11-26 282-15</inkml:trace>
  <inkml:trace contextRef="#ctx0" brushRef="#br0" timeOffset="91861.88">16101 9189 344 0,'14'-16'193'0,"-14"2"72"15,-7 7-115-15,-12 14 43 16,-10 7 12-16,-11 12-32 16,-4 10-19-16,-6 7-32 15,2 9-9-15,8 3-8 16,4-3-6-16,12-14-26 15,8-9-18-15,16-17-32 0,9-7-6 16,19-8-9-16,-1-8-1 16,6-8-3-16,1-9 4 15,1-2-2-15,-1-2-1 16,-6 5-1-16,-4 7-2 16,-15 7 3-16,0 11-2 15,-10 10-3-15,-6 11-3 16,-5 21-88-16,-2 4-70 15,2 6-215-15,4-6 224 0</inkml:trace>
  <inkml:trace contextRef="#ctx0" brushRef="#br0" timeOffset="92105.93">16417 9198 368 0,'21'-32'212'0,"-20"18"13"15,-3 14-3-15,-22 23 40 16,-3 13-7-16,-9 12-17 16,-6 6-11-16,-1 4-38 15,0-6-17-15,11-9-51 16,9-11-30-16,23-14-53 16,8-7-14-16,16-11-19 0,11-6-2 15,1-10 3-15,2-5-66 16,3-4-212-16,-4-2-151 15,13 0 230-15</inkml:trace>
  <inkml:trace contextRef="#ctx0" brushRef="#br0" timeOffset="92313.52">16738 8797 679 0,'-20'14'290'0,"-3"19"-133"15,-2 8 11-15,1 13-32 16,0 7-27-16,4 3-61 16,3 1-24-16,2-4-18 15,4-2-3-15,5-7-8 16,3-5-54-16,5-15-165 16,6-10-154-16,11-8 215 15</inkml:trace>
  <inkml:trace contextRef="#ctx0" brushRef="#br0" timeOffset="92680.84">16960 9142 408 0,'-28'11'273'0,"-4"7"11"16,-5 11-80-16,-8 4 12 15,-11 4-27-15,-1 3-28 16,4-1-64-16,12-4-19 0,23-9-36 15,12-7-10-15,20-14-11 16,12-5-6-16,23-11-7 16,3-9-1-16,-3-9-2 15,-6-2 0-15,-8 5-1 16,-3 4 6-16,-1 9 44 16,-3 5 21-16,-12 4 35 15,-4 2 9-15,-10 13-20 16,-2 7-14-16,-8 6-28 15,-4 8-16-15,-4-3-21 16,2-2-8-16,4-7-9 16,4-5-3-16,7-11-44 15,3-8-66-15,9-11-166 16,5-12-113-16,8-9-225 16,1-6 367-16</inkml:trace>
  <inkml:trace contextRef="#ctx0" brushRef="#br0" timeOffset="92925.24">17260 8957 465 0,'-1'-17'243'0,"-4"8"-77"16,-7 11-81-16,-3 10-21 15,-8 17-36-15,-4 11-13 16,4 16-11-16,-2 3-2 0,6 1-3 16,6-5-9-16,8-14-4 15,4-6 1-15,8-12 6 16,5-4 8-16,3-11 60 15,2-6 50-15,-6-3 53 16,-5-2 18-16,-2 0-50 16,-1 1-46-16,7-10-55 15,1-3-21-15,11 4-49 16,5-1-109-16,7 19 97 16</inkml:trace>
  <inkml:trace contextRef="#ctx0" brushRef="#br0" timeOffset="94279.95">18069 8773 194 0,'-8'-3'174'16,"-2"6"1"-16,-2 19-22 15,-3 11-23-15,2 17-38 16,2 8-12-16,3 12-26 15,6 3-13-15,4 2-21 16,3-5-9-16,0-13-7 16,0-1-3-16,-7-13-114 15,-2-1-88-15,-6-11 119 0</inkml:trace>
  <inkml:trace contextRef="#ctx0" brushRef="#br0" timeOffset="94608.27">17883 9272 149 0,'15'-33'126'0,"4"-1"-4"16,7-2-22-16,4-1-18 0,6 7-26 15,1 5-10-15,5 12-15 16,-6 0-6-16,2 15-3 16,-12 6 10-16,-7 17 37 15,-4 10 17-15,-16 10 34 16,1 1 8-16,-10-4-10 15,1-5-11-15,5-10-36 16,3-6-18-16,12-12-32 16,4-8-7-16,7-13 3 15,-4-8 5-15,-5-8 20 16,-7-4 9-16,-9-2 3 16,3 2-2-16,-9 1-21 15,3 3-11-15,-1 5-12 16,-7 1-8-16,11 10-86 15,3 7-114-15,3 5 125 16</inkml:trace>
  <inkml:trace contextRef="#ctx0" brushRef="#br0" timeOffset="95154.58">19242 8608 200 0,'-17'-5'160'15,"-6"15"50"-15,-3 11-18 0,-14 22-23 16,-1 1-13-16,2 19-20 16,7 1-11-16,16 1-30 15,9 8-24-15,12-4-41 16,10-2-12-16,11-11-13 15,3-9 0-15,2-13 0 16,-2-3-6-16,-12-9-114 16,-6-3-61-16,-11-3-142 15,-13-4 172-15</inkml:trace>
  <inkml:trace contextRef="#ctx0" brushRef="#br0" timeOffset="95279.4">18937 9180 213 0,'15'-49'151'15,"11"4"5"-15,11 12-75 0,5 3-24 16,7 5-30-16,-1 5-11 16,0 0-46-16,-6-2-112 15,-3 9 96-15</inkml:trace>
  <inkml:trace contextRef="#ctx0" brushRef="#br0" timeOffset="95868.88">19548 8645 331 0,'-17'-1'196'15,"2"3"-65"-15,1 8 7 16,1 7-1-16,-1 11-29 16,0 11-6-16,-2 11-4 15,-4 8-3-15,-2 13-1 16,-1-1-5-16,5-3-21 15,6 0-9-15,8-19-21 16,2-11-8-16,6-12-13 16,2-8-5-16,7-3-8 15,1-6 0-15,3-6-1 16,-4-8 0-16,1-7 1 16,3-1 0-16,-1-12-2 0,2 1 1 15,2-9 0-15,1-4-2 16,3 3 2-16,1 4-2 15,-6 12-1-15,8 10 0 16,-11 10 0-16,-2 5 0 16,4 9 0-16,-8 0 1 15,6 1 5-15,6-3 0 0,2-6 6 16,-6-7 1-16,9-7 2 16,-11-4 3-16,-1-4 9 15,0 0 8-15,-8-3 23 16,1 3 5-16,-5 1 9 15,-3 5 1-15,-7 4-7 16,-7 5-2-16,-6 9-14 16,1 4-6-16,-5 10-7 15,5 5-2-15,13 0-7 16,-3 1-7-16,11-5-16 16,5 0-4-16,-4-7 1 15,1-2 0-15,8 4-2 16,-1-2-19-16,6-5-179 15,5-1-122-15,4-9-283 16,5 2 341-16</inkml:trace>
  <inkml:trace contextRef="#ctx0" brushRef="#br0" timeOffset="96687.37">20484 9009 136 0,'28'-11'109'0,"-27"29"32"0,3 6-10 15,-4 12 22-15,-1 0-8 16,3 6-2-16,-4-6 6 15,3-13 4-15,0-3-7 16,2-20-25-16,8 0-17 0,2-11-33 16,4-7-18-16,2-4-22 15,5-5-11-15,6 0-17 16,1 0-2-16,5 5-19 16,-3 3-61-16,-1 7-117 15,-2 4-18-15,-6 6 1 16,-4 2 64-16,-5 2 115 15,-3 5 25-15,-3 1 18 16,-3 7 12-16,-3 3 33 16,-1 1 10-16,-1 4 2 15,-1-3-11-15,-1 0-32 16,-2 0-12-16,-2-2-56 16,1 3-87-16,-2-4 90 15</inkml:trace>
  <inkml:trace contextRef="#ctx0" brushRef="#br0" timeOffset="96808.04">20859 8908 347 0,'5'-42'171'15,"1"15"-70"-15,4 13-35 16,1-1-32-16,2 4-22 16,4 5-9-16</inkml:trace>
  <inkml:trace contextRef="#ctx0" brushRef="#br0" timeOffset="97209.33">21322 8934 282 0,'-23'20'162'0,"-6"7"-14"15,-3 6-44-15,-2 12 5 16,4 3-15-16,8 5-19 15,2-9-11-15,11-17-21 16,1-9-8-16,11-19-8 16,9-1-5-16,6-15-3 15,11-3-2-15,-1-10 2 16,-6-9 10-16,0 1 38 0,-2 1 14 16,-2 8 19-16,3 6-2 15,-3 10-17-15,-4 3-6 16,-3 10-5-16,1 10-5 15,-8 17-7-15,-4 13 2 16,-10 25 1-16,-7 9 0 16,-15 13-5-16,-4 3-13 15,-2-2-13-15,-1-4-12 0,13-17-9 16,3-7-4-16,1-33-8 16,7-7-54-16,0-26-199 15,4-17-97-15,14-21 193 16</inkml:trace>
  <inkml:trace contextRef="#ctx0" brushRef="#br0" timeOffset="97582.71">17448 8627 364 0</inkml:trace>
  <inkml:trace contextRef="#ctx0" brushRef="#br0" timeOffset="97748.99">22066 8736 262 0,'16'-4'175'0,"-14"11"13"16,-2 19-34-16,-1 14-15 15,-6 7-31-15,1 4-27 16,-2-3-49-16,-1-1-16 15,-7-2-20-15,0-1-50 16,-10-2 41-16</inkml:trace>
  <inkml:trace contextRef="#ctx0" brushRef="#br0" timeOffset="97896.58">21833 9290 505 0,'-10'-28'239'0,"2"5"-112"15,4-3-27-15,5 6-42 16,3 6-30-16,7 4-102 16,2 3-92-16,5 3 109 15</inkml:trace>
  <inkml:trace contextRef="#ctx0" brushRef="#br0" timeOffset="99354.82">21665 8671 292 0,'0'-2'168'15,"-3"3"-46"-15,-3 6 4 16,4 4 5-16,-4 14-20 15,3 11-6-15,1 17-3 16,-8 7-5-16,-1 6 9 16,1 4 0-16,-6-4-3 15,3-5-6-15,7-16-26 16,1-9-18-16,10-18-21 16,1-10-8-16,3-8-7 15,4-10-1-15,0-12-2 16,12-2 0-16,0-13-6 15,4-3 3-15,0 1 2 16,0-1 7-16,-1 5 11 16,-1 7 3-16,-8 9 9 15,-3 9-4-15,-9 18-4 0,-3 5-8 16,-4 10-12-16,-5 5-3 16,-1 9-8-16,-3 5 2 15,-2 7-10-15,-1-4-19 16,1 2-184-16,2-9-112 15,8-11 188-15</inkml:trace>
  <inkml:trace contextRef="#ctx0" brushRef="#br0" timeOffset="99573.82">22157 8769 497 0,'-7'1'226'0,"-2"19"-81"16,-4 2 2-16,-4 11 0 16,6 6-25-16,-5-3-57 15,-2 1-28-15,0 1-31 16,1 0-6-16,-12 2-97 16,4-1-71-16,-5-3-168 15,1 2 186-15</inkml:trace>
  <inkml:trace contextRef="#ctx0" brushRef="#br0" timeOffset="99697.46">21922 9217 357 0,'30'-24'252'0,"6"-5"5"16,-4-3-41-16,-4 1-26 15,-2 2-53-15,-1 0-33 16,6 9-66-16,0 3-20 16,1 6-70-16,-5 1-107 15,0 7 109-15</inkml:trace>
  <inkml:trace contextRef="#ctx0" brushRef="#br0" timeOffset="100421.42">22909 8836 273 0,'4'0'159'0,"0"22"-35"16,2 12 7-16,-6 24-5 15,-6 9-4-15,-5 13 8 16,-3 1-3-16,-1 1-18 16,2-3-8-16,1-9-17 15,-1-2-8-15,-1-16-20 16,3-10-4-16,5-14-10 16,-1-16-2-16,5-12 0 15,0-12-8-15,2-19-9 16,4-11-1-16,9-27-9 15,3-9-1-15,10-11 1 16,7-4-5-16,5 8 1 0,2 11 0 16,3 22-3-16,-10 13-2 15,-15 19 4-15,-2 6 5 16,-7 10 21-16,-1 5 11 16,1 8 17-16,-1 6 2 15,-14 6 0-15,-3 5-6 0,-9 7-14 16,-4 3-10-16,-3 4-17 15,-9-6-7-15,0-2-4 16,0-10-1-16,4-13-18 16,7 1-58-16,7-18-150 15,5-4-88-15,15-6-143 16,7-5 257-16</inkml:trace>
  <inkml:trace contextRef="#ctx0" brushRef="#br0" timeOffset="100902.83">23259 9035 284 0,'-3'35'192'0,"-5"6"48"16,0 0-31-16,-2-5 30 0,-1-7-6 16,4-12-45-16,1-4-30 15,9-13-52-15,3 0-15 16,8-16-10-16,3-9-9 15,7-8-25-15,2-7-12 16,6 6-24-16,1 0-2 16,8 8-7-16,-2-1-4 15,-2 5-26-15,-4 4-47 0,-4 4-79 16,5 4-45-16,-1 0-43 16,4 1 43-16,-6 7 79 15,-7-1 53-15,-10 7 81 16,-5 1 33-16,-13 5 73 15,-6 5 24-15,-15 8 39 16,-3 8-2-16,-10 9-22 16,1 3-11-16,9-2-7 15,5-7-18-15,21-14-31 16,2-11-14-16,13-9-26 16,5 0-7-16,7-12-5 15,4-4-5-15,0-2-12 16,-5-6-1-16,-5 3-11 15,-4-1-2-15,-5 1-6 0,-4 5 0 16,-3 2-90-16,1 6-97 16,1 4-246-16,3 2-162 15,1 8 358-15</inkml:trace>
  <inkml:trace contextRef="#ctx0" brushRef="#br0" timeOffset="101231.08">23993 8978 641 0,'9'-17'290'0,"3"2"-111"16,-5 5 13-16,-10 7-7 15,-8 4-24-15,5 12-65 16,-3 2-24-16,4 8-30 16,-2 0-3-16,1 6 10 15,2-1 1-15,-4 0 5 16,11 0 2-16,0-2-2 15,-5-2-6-15,2 4-8 16,-5-1-4-16,-15 2-10 16,-4 6 7-16,-10 8 10 15,-11 1-6-15,3 7 5 16,5-5-5-16,5-15-18 0,9-3-3 16,8-23-11-16,5-7-7 15,8-17-64-15,2-4-70 16,9-16-200-16,4-7-92 15,10-5 253-15</inkml:trace>
  <inkml:trace contextRef="#ctx0" brushRef="#br0" timeOffset="101777.16">24129 8974 534 0,'8'18'271'0,"-3"9"-51"16,-4 9 14-16,-4 9 12 15,-7 1-15-15,-1-3-49 16,1-4-27-16,-2-13-32 16,6-9-16-16,4-7-12 15,-4-10-13-15,12-8-28 16,2-4-6-16,10-10-20 16,10-6-8-16,7-8-7 15,7-3-3-15,4-1-8 16,2 7-2-16,-4 3-50 15,-2 5-63-15,0 7-123 16,0-2-48-16,5 2-36 16,-2 0 55-16,-7 1 120 0,-3 3 58 15,-9-1 81-15,-3 5 13 16,-9 7 53-16,-5 3 44 16,-11 9 83-16,-9 4 28 15,-14 7 14-15,-12 9-18 16,-9 14-26-16,0 7-18 15,4 1-22-15,13 2-14 0,4-21-32 16,13-7-20-16,10-20-26 16,7-4-19-16,15-1-4 15,0-9 3-15,14-3 5 16,-2-9 1-16,12-7-4 16,1 0-4-16,-4-5-13 15,-1 1-2-15,-6 7-12 16,-3 0 2-16,-11 10-4 15,-1 6-6-15,-19 8-43 16,-7 8-57-16,-13 13-185 16,-8 2-98-16,1 7-273 15,-1-1 393-15</inkml:trace>
  <inkml:trace contextRef="#ctx0" brushRef="#br0" timeOffset="102153.9">24893 8943 782 0,'2'-3'378'16,"-3"14"-139"-16,-7 4 5 16,-3 9-43-16,-6 3-41 15,-1 5-64-15,-4 1-26 16,4 1-34-16,4-6-5 0,9-12-5 16,6 1-10-16,5-17-9 15,5-3 3-15,12-9 0 16,1-9-3-16,5-4 4 15,-9-6-5-15,8 4-2 16,-10-2 2-16,0 7-3 16,1 4-3-16,-12 4 5 15,4 6 20-15,-8 9 44 16,7 5 27-16,-10 5 35 16,5 2-17-16,3-1-37 15,-1-1-25-15,9-2-37 16,-2 1-8-16,-3 0-5 15,1 5-1-15,-8 5-3 16,0 3 0-16,0 2-64 16,-5-5-108-16,3-10-289 0,3-7-264 15,6-7 435-15</inkml:trace>
  <inkml:trace contextRef="#ctx0" brushRef="#br0" timeOffset="103985.79">12776 10468 99 0,'32'-96'110'0,"-28"63"59"15,-4 6-9-15,-7 10 2 16,-9 10-27-16,-10 19-27 16,-8 6-1-16,-13 19-18 15,2 5-7-15,0 10-5 0,10 3-6 16,8 2-16-16,5-6-7 15,19-6-23-15,3-9-8 16,24-13-8-16,6-10-1 16,13-23 0-16,5-8 2 15,-2-23 1-15,0-1-1 16,-12 1 2-16,-10 2-4 16,-16 9-1-16,-8 5 0 0,-10 5-3 15,-5 3-3-15,-1 2-84 16,3-3-77-16,1 5-214 15,8 0 223-15</inkml:trace>
  <inkml:trace contextRef="#ctx0" brushRef="#br0" timeOffset="104269.28">12895 10429 310 0,'20'24'185'0,"-1"9"-2"16,-1 7-25-16,-10 1-41 15,1-1-12-15,-3-9-27 16,-1-13-15-16,8-14-12 16,-2-16 5-16,1-27 0 0,5-7 1 15,3-22-7-15,3 0-10 16,3 8-5-16,1 9 1 16,-4 18 0-16,-4 7-3 15,-6 23-9-15,-3 1-5 16,-4 17-9-16,-3 14-2 15,-1 6-2-15,-1 8 0 16,0 2-5-16,8 4-66 0,4-5-207 16,8-2 189-16</inkml:trace>
  <inkml:trace contextRef="#ctx0" brushRef="#br0" timeOffset="104796.4">14302 10195 407 0,'-19'-18'185'16,"-5"1"-62"-16,-4 1 13 15,-9 10 17-15,-4 12-13 0,-3 24-19 16,-5 11-6-16,-2 21-16 15,1 9 0-15,1 9-6 16,5-4-11-16,26-17-28 16,9-20-14-16,27-28-22 15,15-11-6-15,4-26 1 16,7-10-2-16,11-14-2 16,-7-4 0-16,8 6-4 15,-2 6 0-15,-7 12 6 16,1 13 5-16,-14 6 12 15,-2 8 11-15,-15 6-2 16,-4 1-6-16,-2 4-14 16,-6 2-11-16,-4 4-6 15,-2 3-7-15,-11 7-96 16,2 5-112-16,-14 9 133 0</inkml:trace>
  <inkml:trace contextRef="#ctx0" brushRef="#br0" timeOffset="105297.02">15681 10064 400 0,'-14'-14'218'16,"-8"13"-70"-16,-15 18 22 16,-8 8 23-16,-10 14-25 15,3 1-20-15,6 5-27 16,10 1-21-16,11-7-36 15,6 2-14-15,14-12-24 16,2-6-11-16,15-4-8 16,4-4-3-16,11-6-4 15,7-7 0-15,15-18-125 16,6-12-103-16,3-7 141 16</inkml:trace>
  <inkml:trace contextRef="#ctx0" brushRef="#br0" timeOffset="105549.58">16022 10075 522 0,'-20'23'275'0,"-2"7"-96"15,-11 10 46-15,-2-2 10 16,8 4-43-16,-1-7-32 16,22-2-62-16,2-5-24 0,9-10-29 15,4-3-9-15,0-14-15 16,8-3-5-16,2-14 0 15,7 2-4-15,1-6-5 16,-2-2 4-16,-6 6-8 16,-6-8-2-16,-6 3-40 15,-6-4-73-15,-2-6-191 16,-3 5-123-16,5-7 248 16</inkml:trace>
  <inkml:trace contextRef="#ctx0" brushRef="#br0" timeOffset="106027.5">16113 10100 209 0,'4'11'138'0,"-2"7"39"0,0 9-6 15,-2 8 37-15,0 0-22 16,0-4-53-16,0-5-30 16,2-6-47-16,2-5-16 15,3-8-20-15,2-3-7 16,10-10-2-16,3-7-4 15,7-6-1-15,3-6 1 16,-7-6-3-16,1 2-2 0,-5 0 2 16,-1 4-3-16,-8 10 1 15,-1 7 3-15,-11 13 15 16,1 9 12-16,-3 10 16 16,-2 7 4-16,-3-2-1 15,-2-5-5-15,7-5-10 16,-2-14-8-16,11-5-10 15,3-6-7-15,8-13-7 16,0-4 3-16,1-11-5 16,2-4 2-16,0 1-1 15,5 5-1-15,-8 7 3 16,3 8 17-16,-9 11 31 16,-4 5 13-16,-4 7 22 15,-3 4-14-15,-1 7-26 0,0 2-11 16,-2 5-26-16,0 6-4 15,-1 2-5-15,-2 2-3 16,3 3-67-16,1-5-80 16,3-12-188-16,5-5-96 15,2-15 256-15</inkml:trace>
  <inkml:trace contextRef="#ctx0" brushRef="#br0" timeOffset="106444.39">16726 10119 272 0,'0'47'203'15,"2"2"-24"-15,-5-2 34 16,3 10-2-16,4 5-26 16,5 10-11-16,-2 4-30 15,3-5-2-15,0-16-32 16,-3-18-20-16,0-21-25 15,-7-12-30-15,1-15-21 16,4-9-4-16,0-23-5 16,3-5 2-16,0-30-4 0,4-6-1 15,-5-12-1-15,9-10 2 16,-3 19-3-16,2 10 0 16,14 30 3-16,0 17-3 15,0 23 0-15,-7 7 3 16,-9 17-1-16,-7 7 5 15,-9 14 13-15,-6 4 11 16,-13-3 21-16,-3 0 0 0,-1-1-12 16,-3-4-12-16,6 5-21 15,2-9-7-15,-4-3-61 16,5-3-82-16,-2-10-227 16,6-1-179-16,12-2 332 15</inkml:trace>
  <inkml:trace contextRef="#ctx0" brushRef="#br0" timeOffset="106781.33">17171 10045 529 0,'-1'28'247'15,"-1"9"-105"-15,-6 12 42 16,-6 4 29-16,-2-2-13 15,0-4-31-15,8-18-60 16,5-9-29-16,15-10-39 0,4-13-9 16,9-15-15-16,5-3-6 15,2-10 1-15,-1-2-4 16,1 3-3-16,-8 0 5 16,-7 7 32-16,1 8 12 15,-15 12 28-15,-2 10 8 0,-5 16-15 16,-5 4-12-16,4 5-23 15,-4-6-15-15,5-4-18 16,0-2-4-16,5-5-110 16,0 1-89-16,6-13-259 15,7-4 267-15</inkml:trace>
  <inkml:trace contextRef="#ctx0" brushRef="#br0" timeOffset="107353.82">17651 9793 479 0,'12'-3'189'0,"-1"6"-125"15,-2 6-22-15,-3 16-5 16,-3 8-9-16,-4 20-15 0,-9 5-7 16,-1 19-3-16,-4 0-2 15,6 6-1-15,6-1 0 16,0-18-1-16,0-5 0 15,-6-20-1-15,-2-5-5 16,-10-13-31-16,-1-6-6 16,-3-11-2-16,-1-9 5 15,2-10 32-15,3-6 7 0,9-16 8 16,4-3 6-16,10-2 17 16,7 1 8-16,13 12 12 15,3-2 6-15,9 3 4 16,4-1 0-16,9-7 5 15,3 3 0-15,-2-4 14 16,8-1 12-16,2 1 27 16,3 6 8-16,0 10 10 15,-11 5 8-15,-18 16 4 16,-6 7 1-16,-20 11 4 16,-6 8-13-16,-16 11-16 15,-8 6-8-15,-8 6-16 16,-4-5-7-16,5-5-21 15,3-3-14-15,15-4-27 0,4-1-14 16,9-6-8-16,3-3-4 16,4-7-2-16,1-1 2 15,2-7-4-15,1-1-2 16,-1-13-39-16,5 3-52 16,3-10-167-16,1-5-49 15,2 2-95-15,-2-7-2 16,-1 2 17-16,-1 4-40 0,-5-5 291 15</inkml:trace>
  <inkml:trace contextRef="#ctx0" brushRef="#br0" timeOffset="107572.88">18151 10026 269 0,'-12'8'191'16,"4"5"-1"-16,0 5-20 15,-8-2-15-15,1 4-42 16,-5 0-27-16,-5 1-44 16,0 5-18-16,-1-5-15 15,0-5-1-15,11-10-7 16,6-2 0-16,9-9-35 16,5 1-55-16,5 0-140 0,3-5 139 15</inkml:trace>
  <inkml:trace contextRef="#ctx0" brushRef="#br0" timeOffset="107813.67">18035 10221 352 0,'38'53'247'16,"-30"-39"70"-16,4-1 3 15,2-6 15-15,2-3-4 0,-1-4-45 16,0-2-38-16,-3-8-56 16,-5-6-36-16,1-4-56 15,1 1-17-15,10 2-40 16,5-1-13-16,7-3-12 15,-2-5-8-15,12-14-8 16,8-2 3-16,11-1-8 16,8 3 1-16,4 10-59 15,-14-2-67-15,-2 16-148 16,-2 3-64-16,-7 9-147 16,10 11-155-16,-9 4 437 15</inkml:trace>
  <inkml:trace contextRef="#ctx0" brushRef="#br0" timeOffset="137513.62">12164 10771 253 0,'-12'-12'160'15,"-4"13"2"-15,-3 8-16 16,-13 17-31-16,2 17-9 0,-21 21-5 16,-7 15-2-16,2 13 0 15,-2-7 0-15,21-8-7 16,13-10-6-16,18-16-20 16,9-3-10-16,15-16-20 15,10-9-10-15,16-15-13 16,10-8-5-16,8-15-5 15,-3-5-4-15,-11-13-100 16,-5-1-76-16,-7-1-208 16,-1 1 225-16</inkml:trace>
  <inkml:trace contextRef="#ctx0" brushRef="#br0" timeOffset="138143.85">12294 11030 253 0,'10'83'169'16,"-1"-33"12"-16,1 1-24 15,1-1-40-15,2 1-6 0,0-7-1 16,-3-7-1-16,2-10-11 15,-2-9-7-15,-2-12-23 16,0-6-8-16,-4-16-19 16,-3-3-7-16,2-10-14 15,-4-6-6-15,6 1-7 16,3-5-4-16,4 5-1 16,4 8 0-16,1 1-2 15,3 8 0-15,-9 0 1 16,4 3-1-16,-10 5-1 15,4 6 0-15,3 7 1 16,-1 3-1-16,5 4 2 16,0-3 0-16,1-2 1 15,0-6 2-15,8-3 1 0,1-6-1 16,7-6-1-16,3-1-2 16,5-10 0-16,0 0 4 15,4-7 16-15,-4-1 10 16,-16 4 18-16,-5 1 10 15,-8 8 14-15,-7 5 4 16,2 8 8-16,-10 8 0 16,-20 13-16-16,-2 10-5 15,-20 21-5-15,0 8-2 0,4 9-1 16,4-2-2-16,17-15-17 16,6-12-11-16,10-13-13 15,4-5-7-15,5-6-2 16,5-2-1-16,7-2-46 15,6-5-61-15,10-2-130 16,0-2-77-16,8-6-96 16,0-4-18-16,2-7 275 15</inkml:trace>
  <inkml:trace contextRef="#ctx0" brushRef="#br0" timeOffset="138441.14">13185 10972 315 0,'-2'-6'198'0,"-5"9"11"0,-5 1-14 16,-6 13-9-16,-4 5-2 16,1 10-8-16,-4 9-7 15,7-4-36-15,-2 0-17 16,3-13-37-16,16 2-14 16,2-11-26-16,4-10-10 0,10 0-14 15,-5-6 3 1,3-3 9-16,7 2 9 0,-4-6 11 15,0 2-1-15,-2-2-5 16,-2-1-7-16,-3 4-12 16,-2 3-7-16,-1 2-9 15,-2 1-6-15,1 1-96 16,-1-2-71-16,2-5-199 16,1-3-142-16,5-17 318 15</inkml:trace>
  <inkml:trace contextRef="#ctx0" brushRef="#br0" timeOffset="138636.23">13366 10699 455 0,'5'-9'304'16,"-2"9"-30"-16,-2 16-50 0,-3 4-3 16,0 4-68-16,-2 4-38 15,4 3-62-15,6 5-24 16,-6 5-22-16,6 3-4 15,-5 1-56-15,3 1-63 16,0 0-149-16,-4-5-92 16,1-6 212-16</inkml:trace>
  <inkml:trace contextRef="#ctx0" brushRef="#br0" timeOffset="138830.4">13384 11173 426 0,'-5'-8'230'0,"-1"-22"-37"16,-1-40-17-16,17 42-39 15,6 2-24-15,-2 5-49 16,3 3-18-16,4 3-35 16,-7 2-21-16,1 5-44 15,-4 5-22-15,-2 7-23 16,6 6 9-16,-3 10 37 16,-5 2 16-16,2 4-22 15,-5-3-57-15,5-8 71 16</inkml:trace>
  <inkml:trace contextRef="#ctx0" brushRef="#br0" timeOffset="139538.87">10146 11058 213 0,'0'1'160'0,"-3"-2"45"16,4-3-3-16,-1 3 0 16,0 0 3-16,26-2-6 15,38-37-4-15,-24 34-31 16,8-2-26-16,-2 8-53 15,0 0-25-15,7 3-38 16,-8 0-9-16,0-4-27 16,-7-1-42-16,-5 0-118 0,2 2-80 15,-7 1-142-15,-2 5 231 16</inkml:trace>
  <inkml:trace contextRef="#ctx0" brushRef="#br0" timeOffset="139753.56">10708 10972 362 0,'-63'67'211'0,"40"-21"-5"16,-2-4-14-16,7-2-24 16,-2-6-16-16,7-7-45 15,10 5-25-15,-8-9-46 16,5 1-17-16,11-1-43 15,1-3-47-15,15-6-103 16,8-3-64-16,-6-18 135 16</inkml:trace>
  <inkml:trace contextRef="#ctx0" brushRef="#br0" timeOffset="139985.15">10840 11056 297 0,'-16'11'250'0,"-1"10"21"16,-6 21-26-16,-6 3-5 16,3 9-27-16,4-1-15 15,11-9-49-15,1-7-27 16,14-15-57-16,4-8-19 0,9-6-32 16,7-4-8-16,3-5-20 15,2-3-48-15,-1-9-143 16,-3-3-83-16,5 2-202 15,-5-8 289-15</inkml:trace>
  <inkml:trace contextRef="#ctx0" brushRef="#br0" timeOffset="140407.12">11064 11115 337 0,'1'15'195'0,"10"15"4"16,-4 1-15-16,-3 5-10 15,6 0-7-15,-10-5-20 16,1 2-8-16,-4-8-28 16,2-1-21-16,5-5-41 0,0-4-13 15,3-5-12-15,2-4 2 16,-14-10-1-16,1-6-5 16,-3-13-9-16,-9-5-5 15,10-16-2-15,0-6-1 16,5-5-1-16,2-1-5 15,8 4-13-15,-1 6-5 16,12 6-5-16,0 5 6 0,2 17 8 16,-2 2 6-16,-8 12 6 15,-1 4 0-15,-4 6 15 16,-3 5 11-16,-3 8 37 16,-1 5 18-16,-8 10 22 15,-3 4 3-15,-3 5-22 16,-7-7-16-16,4-2-33 15,1-4-12-15,1-12-15 16,4 4-18-16,6-14-102 16,2-3-74-16,0-4-193 15,4-1-115-15,-1-1 310 16</inkml:trace>
  <inkml:trace contextRef="#ctx0" brushRef="#br0" timeOffset="140588.31">11379 10992 576 0,'0'3'323'0,"-2"-3"-51"0,1 0-151 16,0-1-14-16,0 0-122 15,0 1-103-15,0 0 68 16</inkml:trace>
  <inkml:trace contextRef="#ctx0" brushRef="#br0" timeOffset="140719.97">11432 11215 801 0,'0'6'451'16,"-2"-1"-155"-16,-6-8-100 15,2 1-53-15,-1-8-180 16,2 4-138-16,0 6 109 15</inkml:trace>
  <inkml:trace contextRef="#ctx0" brushRef="#br0" timeOffset="141961.57">13609 11016 386 0,'-1'0'214'16,"-9"20"-41"-16,1 36-24 15,12-25-50-15,-3 0-22 16,0 0-39-16,0-7-14 16,0-7-26-16,0 0-27 15,0-14-86-15,-1-2-73 0,-2-11 111 16</inkml:trace>
  <inkml:trace contextRef="#ctx0" brushRef="#br0" timeOffset="142095.57">13599 10832 163 0,'-3'-23'127'0,"-1"10"-7"15,1 0-30-15,1 3-91 16,2 7-82-16,7 6 50 15</inkml:trace>
  <inkml:trace contextRef="#ctx0" brushRef="#br0" timeOffset="142408.07">13850 11130 290 0,'8'22'186'15,"-2"-8"-15"-15,-1-3-16 16,1-8-58-16,0-3-15 0,0-9-19 16,0-5-4-16,1-9-8 15,-1-5 0-15,3-5-2 16,3-1 0-16,-3 7 5 16,0 4 3-16,-2 13-1 15,-1 5-1-15,-3 12-7 16,-1 7-3-16,0 12-7 15,-2 4-1-15,0 5-10 16,1-1-8-16,3-9-9 16,0-3-27-16,11-1-153 15,0-8-104-15,8-8 159 16</inkml:trace>
  <inkml:trace contextRef="#ctx0" brushRef="#br0" timeOffset="142791.44">14274 10919 544 0,'-11'7'272'16,"-5"17"-84"-16,-1 9-7 15,-3 12-39-15,-1 9-27 16,4-3-50-16,-1-6-15 16,10-12-22-16,5-11-7 15,6-21-8-15,4-3-4 0,4-15-4 16,3-2 1-16,5-6-1 15,0-2 0-15,0 3-1 16,-1 3 2-16,2 8 6 16,-1 8 8-16,-1 1 13 15,0 4 7-15,-8 0 9 16,6 10 6-16,-2 11 11 16,-1 6 10-16,0 17 14 15,-15 0 6-15,-11 10 10 16,-12 2-2-16,-16-3-18 15,-1 0-14-15,-2-12-37 16,1-12-14-16,11-14-23 16,6-12-60-16,7-15-147 15,4-9-100-15,9-8-225 16,11 1 315-16</inkml:trace>
  <inkml:trace contextRef="#ctx0" brushRef="#br0" timeOffset="143481.37">15107 10839 352 0,'-11'-10'199'16,"-9"8"-18"-16,-1 5-27 0,-4 9-35 15,-6 8-11-15,6 17-27 16,-4 4-5-16,5 16-10 16,-6 6 0-16,6-5-9 15,9-3-6-15,9-19-17 16,15-14-7-16,8-15 0 16,8-7 2-16,4-15 5 15,8 2 2-15,7-20-3 16,1-7 4-16,1-7 13 15,-2-11 9-15,-6 6 16 16,-6 0 4-16,-13 15 9 16,-4 12 0-16,-13 16-7 15,-2 11-13-15,-3 16-30 16,-3 9-10-16,-3 15-19 16,-4 5-4-16,3 10-1 15,2-7-27-15,5-4-111 16,5-9-75-16,6-15-172 0,4-4-57 15,6-14 279-15</inkml:trace>
  <inkml:trace contextRef="#ctx0" brushRef="#br0" timeOffset="143837.28">15774 10832 417 0,'-13'1'230'16,"-4"4"-65"-16,-14 7-8 16,-5 2 17-16,-2 11-32 15,-2-1-17-15,9 1-35 16,5-1-17-16,14-9-23 16,10-4-8-16,17-9-18 15,5-2-11-15,11-6-7 16,5 2 2-16,-3 1 16 15,2 3 15-15,-7 8 35 16,-8 2 16-16,-15 7 14 0,-5 4-3 16,-14 6-32-16,-7 3-19 15,-2-1-31-15,-3-3-10 16,2-11-25-16,2 1-44 16,1-14-120-16,4-5-93 15,7-8-143-15,3-16-94 16,12-2 328-16</inkml:trace>
  <inkml:trace contextRef="#ctx0" brushRef="#br0" timeOffset="144085.62">15953 10466 499 0,'-1'4'247'0,"0"13"-71"15,1 10 10-15,-5 12-9 16,5 10-13-16,-3 9-30 16,2 6-14-16,-5 4-28 15,4-2-15-15,-9-4-33 16,3-7-15-16,8-4-25 16,0-7-29-16,8-10-113 15,3-5-75-15,-5-11-156 0,-3-3 209 16</inkml:trace>
  <inkml:trace contextRef="#ctx0" brushRef="#br0" timeOffset="145053.87">15874 10874 233 0,'3'-28'192'0,"12"9"6"0,-3 2-15 15,1 4-23-15,0 10-46 16,0 1-14-16,6 15-7 15,3 5 2-15,-1 9 16 16,-2 4 5-16,-7 8-3 16,-3 7 1-16,-9 2-6 15,1 8-4-15,-1-5-16 16,-1-9-8-16,4-8-18 16,-1-15-4-16,3-10-10 15,-1-7-4-15,2-9-6 16,-2-7-3-16,0-13-12 15,2 0-4-15,-2-8-10 16,3-1-4-16,4 4-3 16,2 1 0-16,7 9-10 0,4 4-15 15,6 3-25-15,-1 2-7 16,4 0 6-16,-4 2 11 16,-9 1 26-16,5 5 8 15,-5 3 3-15,3 0 2 16,1 2 5-16,-3-3 4 15,3 1 5-15,-4-2 0 16,7-3 1-16,-2-4-3 0,-3-2 3 16,-1-6 4-16,-6 1 15 15,-3 0 6-15,-4 4 10 16,-6 8 6-16,-8 3 2 16,-2 11 2-16,-19 15 3 15,-7 8 0-15,-11 18-1 16,-2 3-4-16,8 4-5 15,7-5-7-15,20-10-14 16,7-8-9-16,9-14-13 16,5-4-5-16,1-5-5 15,2-7 2-15,5-1-11 16,5-3-44-16,8-10-133 16,3 1-79-16,-1-3-142 15,-1-5-43-15,2-3 12 0,-4-1 7 16,3-9 76-16,2 6 70 15,-5-7 124-15,2 1 71 16,-3-1 92-16,-5-3 33 16,1 5 78-16,-9-1 42 15,-1 7 66-15,-2 4 20 16,-8 8 3-16,-1 9-6 0,-11 3-27 16,-3 5-12-16,-3 13-34 15,-7 5-5-15,-4 14-14 16,-10 8-5-16,-6 4-27 15,-1 0-14-15,13-5-28 16,12-10-15-16,15-14-25 16,5-8-10-16,10-13-12 15,8-6 1-15,9-12-2 16,6-6 2-16,-3-8-3 16,5-2-3-16,-10 2 14 15,-4 1 8-15,-3 4 16 16,-3 5 2-16,0 10-8 15,-6 0-6-15,-5 12-16 16,-2 2-1-16,-8 12-7 16,2 13-5-16,-2 9-3 15,-12 3-28-15,7 3-145 0,-1 0-122 16,2-5-290-16,11-9 343 16</inkml:trace>
  <inkml:trace contextRef="#ctx0" brushRef="#br0" timeOffset="145566.65">17055 10797 582 0,'-1'10'272'0,"-1"16"-77"16,-1 8 3-16,-6 7 13 15,2 1-14-15,0 6-35 16,-2 0-10-16,8-5-28 15,1-9-14-15,5-11-44 16,5-11-27-16,3-16-26 16,4-5-3-16,2-20-2 15,6-3-1-15,0-8-5 16,0-2-2-16,0-1-2 16,-2-1-1-16,2 7 0 15,-3 4 2-15,-7 11 1 16,2 9 4-16,-13 13 11 0,-2 7 12 15,3 17 20-15,-12 5 10 16,1 6 10-16,1 2 0 16,-2-6-15-16,7-4-4 15,1-12-18-15,5-6-8 16,2-13-7-16,1-3-5 16,12-14-3-16,-5-3-2 15,7-5-3-15,2-1 1 0,-5 6-2 16,2 3 0-16,-4 10 0 15,-3 0 2-15,-6 8 0 16,-3 3 1-16,-5 4-3 16,-1 5 1-16,-2 8-11 15,-2 4-58-15,-1 12-137 16,-2 1-79-16,3 4-202 16,1-1-152-16,3-7 422 15</inkml:trace>
  <inkml:trace contextRef="#ctx0" brushRef="#br0" timeOffset="146364.87">18275 10749 310 0,'-4'-10'206'0,"1"3"7"15,-4 0-16-15,-1 4-42 16,-5-1-7-16,-6 12-18 16,2 7-7-16,-12 11-17 15,3 8-10-15,3 6-24 16,-2-7-13-16,13-9-17 16,12-3-6-16,11-17-9 15,7 0 1-15,11-5 1 16,1-2 0-16,1 0-3 15,-7-6 1-15,-3 5-7 16,-4-2-2-16,-12 1-4 16,5 1-3-16,-9-4-3 15,1-3-1-15,-2-5-6 16,-9-2-6-16,3-9-28 16,-6 5-23-16,2 1-28 0,4 5-16 15,3 13-44-15,-4 1-26 16,10 7-43-16,-2 1-25 15,2 1-72-15,13 1 194 16</inkml:trace>
  <inkml:trace contextRef="#ctx0" brushRef="#br0" timeOffset="146663.18">18801 10435 290 0,'9'-25'192'0,"-9"-2"9"16,-5 2-12-16,-7-1-28 15,-6 2 3-15,-6 7-7 16,2 6-7-16,-9 17-26 16,5 6-16-16,-5 15-26 15,-1 9-10-15,6 10-19 16,-1 1-10-16,14 10-22 15,4-1-9-15,9 5-9 0,7 0-5 16,0-1-46-16,2 0-43 16,-1-3-133-16,-5-1-68 15,-3-8-131-15,1-4 242 16</inkml:trace>
  <inkml:trace contextRef="#ctx0" brushRef="#br0" timeOffset="146818.66">18401 10945 606 0,'3'-28'326'0,"6"-1"-92"16,6 2-13-16,9-3-82 15,7 2-49-15,11 2-57 16,7 3-26-16,3-1-114 16,1 2-75-16,4-4 107 15</inkml:trace>
  <inkml:trace contextRef="#ctx0" brushRef="#br0" timeOffset="147487.19">19759 10388 520 0,'-20'-15'267'0,"-6"4"-76"16,-2 6 1-16,-8-2-29 16,-8 5-15-16,-10 9-22 15,-2 9-15-15,-4 23-22 16,2 10-13-16,14 16-20 15,3 1-7-15,16-7-22 16,9-3-7-16,14-17-13 0,4-12-1 16,19-15-1-16,4-9 0 15,11-17 1-15,6-7-1 16,4-14 1-16,5-11-1 16,11-12 0-16,-2-8 1 15,-6-11 3-15,-3-3 7 16,-20 0 20-16,-1 4 13 15,-10 9 20-15,-8 6 7 0,-7 23-3 16,-7 9-3-16,-4 36-5 16,-5 19-3-16,-6 24-13 15,3 10-7-15,-12 9-18 16,2-1-8-16,-1 6-7 16,2 0-4-16,7 0-5 15,5-6-31-15,11-11-128 16,5-11-67-16,13-18-150 15,3-5-48-15,8-21 280 16</inkml:trace>
  <inkml:trace contextRef="#ctx0" brushRef="#br0" timeOffset="147873.51">20196 10356 602 0,'7'-15'288'0,"-15"0"-93"0,-7 8 12 16,-8 8-9-16,-10 6-18 16,-15 23-46-16,-3 12-19 15,-16 16-27-15,3 13-1 16,10-2-7-16,8 1-8 16,20-12-23-16,12-13-12 0,17-18-21 15,8-8-5-15,15-19-4 16,4-9-2-16,8-14 1 15,3-4 0-15,3-11 0 16,7-1 3-16,-3-4 21 16,-3-7 12-16,-11 0 17 15,-2 4 5-15,-14 10-16 16,0 10-4-16,-11 17-13 16,-7 12-6-16,-3 14-8 15,-10 9-6-15,1 15-5 16,2 4-4-16,-9 1-61 15,3-6-78-15,0 4-224 16,-6-6-119-16,15-6 285 16</inkml:trace>
  <inkml:trace contextRef="#ctx0" brushRef="#br0" timeOffset="148138.31">20523 10045 622 0,'25'-45'327'16,"-19"24"-62"-16,-1 9-1 0,-8 21-6 16,-12 7-27-16,1 22-57 15,-3 7-22-15,-1 14-49 16,2-2-23-16,1 0-36 16,-2 3-13-16,2 1-22 15,3 7-3-15,-1 1-35 16,1-1-58-16,3-14-136 15,1-4-75-15,1-13-88 16,-1-9-6-16,-2-8 2 16,-2-7 233-16</inkml:trace>
  <inkml:trace contextRef="#ctx0" brushRef="#br0" timeOffset="148674.57">20293 10759 316 0,'-40'-41'191'0,"29"2"3"0,5-5-9 15,8 1-17-15,6 5-7 16,15 6-39-16,6 3-21 15,5 2-42-15,5 3-13 16,2 4-16-16,3 0-2 16,6 3-2-16,7 9 8 15,-6-3 27-15,-3 4 16 16,-8 5 24-16,-12-5 5 16,1 10-9-16,-3 1-10 0,-5 1-22 15,-4 4-10-15,-12 4-6 16,-5 5-1-16,-16 8-1 15,-3 5 0-15,-15 5-5 16,-1 7 1-16,-3 5 3 16,4 3 1-16,6-2 5 15,2-5-4-15,11-7-11 16,1-8-4-16,13-8-19 16,6-5-5-16,8-10-5 15,7-4 1-15,3-13-2 16,3-2 3-16,1-11 0 15,1-8 1-15,7-5 0 16,-2-10-2-16,0-5-1 16,-1 2-1-16,-3 3 17 15,2 5 12-15,-2 8 24 0,3 9 17 16,-10 13 13-16,-1 8 1 16,-14 7-2-16,-6 6-8 15,-8 8-14-15,-6 4-10 16,1 17-20-16,-2 8-6 15,3 6-17-15,0 4-1 16,5-12-4-16,1-4-2 0,5-8-12 16,0-6-32-16,2-8-123 15,3 0-110-15,0-6-332 16,-3 7 372-16</inkml:trace>
  <inkml:trace contextRef="#ctx0" brushRef="#br0" timeOffset="193153.33">10117 7736 147 0,'-12'6'131'0,"-2"4"24"16,1-1-10-16,5 3-38 15,-3-4-17-15,9-5-23 16,2-4-7-16,10 0-8 16,2 1-1-16,2-3 3 15,9 2-1-15,-4-5-3 16,10 1-4-16,15 1-12 15,2 0-7-15,8-3-11 16,1 0-4-16,3-3-5 16,5-2-3-16,1 1-1 15,-7-4 0-15,-3 1-1 16,-3-3-1-16,-5 0 0 16,-2 1 2-16,-10-2-3 15,-3 1 2-15,3 3 0 0,-1 3 0 16,-1 6 0-16,-3 1-1 15,-19 3 1-15,7 1 0 16,-14 6 0-16,-4-2 0 16,-2 8 1-16,-9 1 1 0,-3 5 3 15,-5 5 10-15,-1 2 15 16,-5 3 3-16,-8 3 1 16,7 2-6-16,-3-2-17 15,2 0-3-15,1 0-6 16,0-1-2-16,3-3-1 15,4-4 0-15,5-7-1 16,5 2-4-16,9-5-84 16,0-2-53-16,6-8-147 15,-4-7 160-15</inkml:trace>
  <inkml:trace contextRef="#ctx0" brushRef="#br0" timeOffset="193442.58">10684 7421 187 0,'3'10'172'0,"8"1"50"16,4 5-18-16,6 6-31 15,5 5-11-15,-1-1-16 16,-1 1-14-16,3-3-37 16,-2-1-25-16,2-4-39 15,1-2-11-15,-4-7-12 16,-2-1-2-16,-7-4-90 16,1-1-106-16,-13-8 123 15</inkml:trace>
  <inkml:trace contextRef="#ctx0" brushRef="#br0" timeOffset="-207299.25">3223 6025 217 0,'-4'-16'148'16,"-1"2"-3"-16,-2 7-55 16,0 5-14-16,0 8-6 15,3 5 4-15,-1 10 7 16,4 5 5-16,-1 7-7 15,0 4-4-15,-1 12-14 16,-2 2-7-16,2 5-11 16,-1 5-2-16,1 10-11 15,0-1-4-15,1 3-8 16,0-8 0-16,1-11 5 0,1-6 7 16,0-10 6-16,0-2-1 15,0-16-5-15,-2-2-4 16,1-7-1-16,-1-6 0 15,-2 0 2-15,1 1 1 16,-4-4 2-16,-2-1 2 16,-1 4-5-16,2-3-1 15,1 6-7-15,-2-1-2 16,5-1-2-16,0 0-1 0,4-4 0 16,1 2 1-16,4-4 1 15,-5-1 6-15,0 0 3 16,0 0 2-16,12-6-1 15,2 0-3-15,28-5-7 16,-29 20-4-16,-3-1-6 16,-1 0-3-16,4 6-1 15,5 0 0-15,10-1-1 16,2 1 1-16,11-7-2 16,-1-2 3-16,5-1-2 15,0-1 1-15,-4-3-1 16,3 2 0-16,-4-1 1 15,-2-1-2-15,3 1 1 16,-2-3-1-16,4 3 1 0,7 0 1 16,1 0-2-16,2 1 0 15,3-3 0-15,3-1 0 16,7-4-1-16,3-4 0 16,8 5 1-16,6 1 1 15,-1-1-1-15,3 4 2 16,-3-3-2-16,2-1 0 15,2 6 1-15,-5 1-1 16,0 7-2-16,-7-4-2 0,0 4-1 16,4 3-1-16,6-2 4 15,0 7 2-15,-1-2-1 16,-2-2 1-16,4-3-1 16,8-4-2-16,3-4 2 15,0 1 1-15,-2 0 0 16,-10 1 0-16,8 1-2 15,0-4-1-15,-5 2 1 16,3 0 1-16,-9 0 0 16,1 1-1-16,10 0 1 15,-2-3 0-15,0 0 0 16,-1 0 1-16,-7 1 0 16,5-1-3-16,3 1 1 15,-4-1-1-15,1-2-2 0,-4-4 1 16,0-3-5-16,7 1-1 15,-11-1 1-15,6 6 2 16,-5 0 4-16,-7 1 2 16,13 2 0-16,-6-4 0 15,1 1 0-15,1-4-2 16,-5 1-1-16,0 0-4 16,4-3-3-16,4 5-3 0,-3-3 1 15,-1 1 0-15,-6 3-2 16,-4 2 1-16,4 1 1 15,2-1 0-15,-3-2 5 16,-4-4 2-16,-6 1 3 16,-2 1 1-16,-4 0 1 15,4 6 1-15,3-1-1 16,2 0 0-16,-1 2 1 16,-8-6-1-16,-4 2 1 15,-3 2 1-15,0-1 0 16,3 1 0-16,0 2 0 15,-4-4-1-15,3 3-1 16,-5 1 1-16,-11 0 0 16,-5 2 1-16,-8-4 0 0,-8 2 1 15,0-2 0-15,-2-4 1 16,-6 4 0-16,0 0 0 16,-6-1 1-16,-2-2 0 15,-8-8 1-15,4 2-1 16,-4-8-2-16,-4-3 0 15,10-7-2-15,-7-14 0 16,1-7-1-16,10-4-1 0,3-2 2 16,-3 0 0-16,5 2 3 15,-9 0-1-15,-4 3 0 16,3 0 1-16,-3-3-3 16,2-5-3-16,2-7 0 15,-7-5-2-15,2 5 1 16,-2 3 0-16,1 14 1 15,4 12 2-15,-5 8 0 16,4 10 2-16,-2 5-1 16,-9-4 0-16,-1 6 0 15,-5 2 0-15,-5-1 0 16,2 3 0-16,1-5 2 16,-2-2-2-16,1 1 1 15,-3-2 0-15,-2 6-2 16,-6 0-1-16,-6 6 0 0,0 1 2 15,2 3 1-15,-2 1 2 16,-10-1 0-16,-7 2 1 16,-6-2 0-16,-2 1-1 15,6-3 1-15,-1-2-1 16,3-2-2-16,-7-2 1 16,-12 2-2-16,-4 4 1 0,-17 0-1 15,8-1 1-15,-5 1 1 16,-4-4 1-16,-8 4 3 15,-3-2 1-15,9-2-1 16,-8 2 0-16,1-6 0 16,-4 2-1-16,-3 3 4 15,6-1 0-15,-5 3-2 16,-3 0-1-16,-3-1-4 16,-4 1-1-16,1 0-1 15,3 1 3-15,5-3-2 16,-6-4 2-16,3 0 0 15,0-1-1-15,-4 0 2 16,5 3 1-16,0 3 1 16,1 2 1-16,6 0 0 0,2 2-2 15,6-2 0-15,-2-1-3 16,2-2-1-16,8-1 0 16,2 1-1-16,-1 0 1 15,-8 1 0-15,3-1-1 16,13 4 0-16,4 2 2 15,-3 5-2-15,-4 2 0 16,-7 6 1-16,5 4-1 16,12-1 0-16,0-3 2 0,3 1-2 15,-5-9-1-15,0 1 1 16,0-3 0-16,14-3 0 16,0 4 2-16,2-4 1 15,0 1-1-15,-3 1 1 16,0-2-1-16,10 1-2 15,8 2 2-15,6-2-2 16,1-2 0-16,8-2 0 16,-4-2 0-16,1-3 1 15,4-2 0-15,0 2 2 16,3-1 1-16,6 1 2 16,2 4 0-16,2-6 1 15,4 5-1-15,5 1 2 16,1 0 3-16,6 5-1 0,1-1 2 15,5 16-3-15,1 3 1 16,-1 14-1-16,5 10 1 16,-4 1-3-16,1 3-2 15,4-8-3-15,0-4-1 16,1-7-40-16,0-3-55 16,-1-6-174-16,1-3-111 15,4-10 227-15</inkml:trace>
  <inkml:trace contextRef="#ctx0" brushRef="#br0" timeOffset="-205630.89">586 7550 195 0,'-9'-8'136'16,"-3"8"5"-16,2 7-19 15,-2 14-28-15,0 10-1 16,2 16 9-16,1 10 5 16,10 15-3-16,-1 1-4 15,7 3-25-15,-8 4-11 0,1-5-30 16,-1-3-11-16,6-5-15 16,8-13-4-16,-9-21-1 15,6-4-1-15,-8-16-2 16,4-5-22-16,1-6-109 15,-5-5-66-15,1-12 111 16</inkml:trace>
  <inkml:trace contextRef="#ctx0" brushRef="#br0" timeOffset="-205436.9">583 8048 230 0,'11'-15'175'0,"17"-8"15"15,0-2-20-15,22-3-69 16,-7-1-23-16,2 4-36 0,-2-2-17 16,-2 3-18-16,3-2-3 15,-6 4-4-15,-5 4-30 16,-5 5-87-16,-5 6-74 16,-4 0 108-16</inkml:trace>
  <inkml:trace contextRef="#ctx0" brushRef="#br0" timeOffset="-205163.67">1024 7615 333 0,'-6'14'193'0,"-7"5"-37"16,6 4-6-16,5 11-44 15,-12 4-5-15,8 12-9 16,-2 7-8-16,1 6-16 16,6-2-13-16,-7-3-24 15,3-6-11-15,5-10-13 16,2-5-3-16,15-12-19 16,-6-8-60-16,7-10-146 15,-4-7-112-15,-2-9 190 0</inkml:trace>
  <inkml:trace contextRef="#ctx0" brushRef="#br0" timeOffset="-204871.49">1101 7870 367 0,'12'-23'217'15,"9"3"-63"-15,3-11 10 16,8 0-12-16,7 7-33 16,-3-2-13-16,6 10-31 15,0 4-15-15,4 5-24 16,-5 0-8-16,-5 6-14 16,4-2-4-16,-9 0-6 15,-1-2-1-15,3-6 0 16,-7 0-2-16,0-2-32 15,3 1-53-15,-7-1-114 16,-7 0-95-16,-5 5 176 16</inkml:trace>
  <inkml:trace contextRef="#ctx0" brushRef="#br0" timeOffset="-204574.8">1525 7708 393 0,'-17'44'218'0,"10"7"-41"16,-4 3-6-16,3-1-36 15,2 1-33-15,1-5-54 16,1-1-16-16,-2-3-23 16,7-4-5-16,-1-6-1 15,7-7-3-15,2-10-108 16,-8-7-89-16,4-19 121 16</inkml:trace>
  <inkml:trace contextRef="#ctx0" brushRef="#br0" timeOffset="-204318.44">1775 7717 430 0,'-4'29'199'0,"4"0"-82"16,6 3-4-16,1-1-3 15,3 6-29-15,-1 6-42 16,0-1-10-16,-4 0-17 16,3-3-7-16,-1-7-5 15,2-3-47-15,3-4-139 16,-2-1-95-16,-4-6 155 16</inkml:trace>
  <inkml:trace contextRef="#ctx0" brushRef="#br0" timeOffset="-203915.93">1596 7853 268 0,'-6'-2'204'16,"3"1"8"-16,4-4-62 16,-1 4-5-16,0-1-53 15,21-13-16-15,43-35-29 16,-26 28-13-16,9-1-18 16,5 3-8-16,0 2-31 15,0 3-80-15,-7 3 71 16</inkml:trace>
  <inkml:trace contextRef="#ctx0" brushRef="#br0" timeOffset="-203441.73">2102 7630 309 0,'-31'81'180'0,"31"-34"-34"16,0-2 4-16,3 10-21 15,-2-3-7-15,1 1-1 16,2 8-2-16,4-8-17 16,-5-5-14-16,6-5-33 15,-3-19-14-15,-5-13-22 16,1-9-8-16,-2-12-3 16,0-6-3-16,-3-18 0 15,4-6-1-15,-1-18-1 16,0-5 0-16,5-7 0 15,-2 0-1-15,10 10-2 16,5 6 0-16,8 11-1 16,0 4 1-16,7 5-1 15,1 4 1-15,1 8 0 0,4 6 0 16,-10 11 2-16,3 8 4 16,-15 11 30-16,-11 11 20 15,-3 14 40-15,-6 7 17 16,-12 4-7-16,12 3-16 15,-13-13-31-15,-4-5-14 16,-5-13-22-16,-14-9-2 16,-4 1-12-16,-2-6-3 15,1-4-19-15,2-2-42 16,14-4-138-16,4-5-114 0,19 2 183 16</inkml:trace>
  <inkml:trace contextRef="#ctx0" brushRef="#br0" timeOffset="-190260.52">12085 7342 172 0,'-42'47'118'0,"-4"7"-5"16,-8 6-32-16,3 0-9 15,14-6-20-15,10-7-7 0,22-20-18 16,8-8-8-16,21-17-7 16,10-7 0-16,21-5-3 15,-3-3 2-15,11 6-4 16,-3 7-1-16,-11 11 2 16,-1 4 5-16,-23 11 21 15,-8 3 11-15,-16 2 26 16,-8 4 6-16,-10 1-10 15,-6-2-8-15,-8 0-28 16,-1 1-10-16,-4-11-14 16,5-5-2-16,6-15-5 15,4-10-1-15,7-7-46 16,4-3-29-16,12 4-40 16,-4-5-18-16,11-1 18 15,7 0 21-15,4-11 39 16,13 4 19-16,6-5 27 0,1 0 7 15,1 4 11-15,4 1 12 16,8 0 26-16,2-6 15 16,2-2 23-16,-9-4 9 15,-11 1 12-15,-5 3 8 16,-11 1 4-16,-2 5-1 16,-10-1-9-16,-7 5-4 15,-8 2-14-15,-8 3-4 0,-4 13-10 16,-3 3-5-1,-8 19-13-15,1 12-5 0,-10 18-8 16,-1 7 1-16,7 9-5 16,3-5-6-16,18-10-10 15,10-4-7-15,10-14-10 16,8-7-1-16,11-7-3 16,3-10-1-16,6-6-4 15,-1-4-4-15,3-5-127 16,-7-6-92-16,-3-7-145 15,-1-4-126-15,-6-14 323 16</inkml:trace>
  <inkml:trace contextRef="#ctx0" brushRef="#br0" timeOffset="-189907.62">12763 7475 146 0,'-8'18'147'15,"1"13"46"-15,-2 3 0 16,1 9-39-16,3 4-20 15,-1 2-23-15,2-3-6 16,3-3-10-16,1-11-9 16,2-11-21-16,2-6-11 15,3-18-24-15,2-3-5 0,7-20-10 16,3-5-3-16,9-15-2 16,2-8-1-16,3-2-3 15,4 0 2-15,-7 10-4 16,-2 8 1-16,-5 21-2 15,-7 5 1-15,-6 16 6 16,1 10 6-16,-11 9 10 16,-8 7 2-16,-2 9-3 15,-11 3-6-15,4-2-10 16,13 3-2-16,1-10-9 16,9-4-21-16,1-11-138 15,-2-8-67-15,7-8-157 16,-3-11 209-16</inkml:trace>
  <inkml:trace contextRef="#ctx0" brushRef="#br0" timeOffset="-189104.25">13493 7437 126 0,'-8'-17'126'0,"-13"0"28"16,-4 4 17-16,-15 12-46 15,-6 8-28-15,-8 25-32 16,-1 15-9-16,6 19-1 16,2 4 6-16,13 2-4 15,9-5-4-15,11-12-21 16,6-11-9-16,15-17-11 16,1-11-2-16,8-22 2 15,8-8-1-15,8-21 3 16,6-8-1-16,9-19-4 15,-1-9-1-15,-3-15 6 16,3-2 13-16,-12-2 19 16,0-1 16-16,-10 7 15 0,-8 5 0 15,-6 23 4-15,-3 16-3 16,-1 32-8-16,-7 13-4 16,1 32-18-16,-9 11-6 15,-8 20-10-15,5 11-6 16,-5 5-8-16,12-2-6 15,3-13-11-15,2-9-5 0,12-15-108 16,-1-8-113-16,11-11-246 16,6-7 272-16</inkml:trace>
  <inkml:trace contextRef="#ctx0" brushRef="#br0" timeOffset="-188369.85">14707 6876 189 0,'-26'-18'166'16,"-7"4"13"-16,-15 2-6 15,-3 11-8-15,-4 4-36 16,-4 8-13-16,-3 22-16 16,-2 2-5-16,0 20-18 15,7 7-11-15,16 10-21 16,8 1-7-16,12-2-16 15,6 0-4-15,9 2-11 16,6 1-4-16,13-1-1 0,0-6-2 16,6-8-3-16,0-10-13 15,-8-14-128-15,0-2-49 16,-8-15-47-16,-2-2-23 16,-3-5 53-16,-5-5 31 15,-5-9 55-15,-3-2 31 16,-6-12 89-16,-4-9 45 15,0-7 78-15,3-4 27 0,9-5 19 16,7 4-14-16,9 6-58 16,10 5-11-16,11 5-17 15,4 1-4-15,11 5-7 16,3-2-8-16,10 2-10 16,11-2-6-16,-4 1-16 15,-1-1-2-15,-9 5-5 16,-8 2-2-16,1 6-3 15,-4 4-2-15,-8 2-97 16,-5 0-106-16,-8 7 129 16</inkml:trace>
  <inkml:trace contextRef="#ctx0" brushRef="#br0" timeOffset="-187921.53">14687 7201 413 0,'28'92'220'0,"-33"-58"-36"16,0 5-14-16,-1 4-17 16,0-3-37-16,-1 0-61 0,-1-5-22 15,2-6-27-15,1-7-6 16,4-9-128-16,2-4-122 16,0-12 157-16</inkml:trace>
  <inkml:trace contextRef="#ctx0" brushRef="#br0" timeOffset="-187346.93">14962 6916 325 0,'-2'31'186'0,"2"13"-23"0,-1 11 8 15,-6 7-21-15,2 10-21 16,-1-2-26-16,1-3-6 16,-1-16-18-16,4-8-9 15,4-11-32-15,7-8-12 16,12-11-15-16,2-7-4 16,9-9-1-16,2-9-2 15,0-10 2-15,1-4-3 16,0-8 2-16,-1 2-1 0,-3-3 0 15,-1-2 1-15,-10 4-1 16,-8-2 2-16,-13 12 37 16,-8 9 20-16,-16 15 27 15,-4 16 13-15,-8 16-12 16,-4 7-6-16,0 3-7 16,3-4-6-16,8-4-22 15,10-1-9-15,15-5-25 16,9-4-7-16,15-8-7 15,4-6 1-15,11-3-2 16,0-3-4-16,5-5-143 16,4-3-100-16,4-7-189 15,-3-3 231-15</inkml:trace>
  <inkml:trace contextRef="#ctx0" brushRef="#br0" timeOffset="-187056.72">15599 7108 490 0,'-25'6'264'16,"-2"7"-90"-16,-8 5-31 15,2 3-23-15,7 0-58 16,8 4-20-16,13-6-28 16,1-1-6-16,11-4-5 15,-1-5 0-15,15 0 2 16,3-4 2-16,6 4 24 15,2-2 16-15,-5 1 30 16,-6 1 13-16,-10 7 4 16,-7 9-9-16,-15-1-19 15,-3 10-13-15,-11-10-28 16,-8-5-7-16,2-5-14 16,3-8-96-16,17-1 70 15</inkml:trace>
  <inkml:trace contextRef="#ctx0" brushRef="#br0" timeOffset="-186431.39">16016 7512 209 0,'-9'48'183'16,"-8"10"2"-16,-17 0-26 15,-3 3-40-15,-13-14-63 16,-12-8-17-16,0-8-40 16,1-8-86-16,11 4 62 15</inkml:trace>
  <inkml:trace contextRef="#ctx0" brushRef="#br0" timeOffset="-185991.52">16834 7085 193 0,'2'-4'156'16,"-7"4"15"-16,-7 13-28 16,-13 5 5-16,-24 9-39 15,-2 0-21-15,-6 1-36 16,8-2-15-16,18-7-23 15,13 1-6-15,16-8-7 16,8 0-1-16,18 2 0 16,4-4-1-16,15 1 1 15,5 0 2-15,-13-8 1 16,-4 7 3-16,-17 2 26 16,-15 2 29-16,-4 9 32 0,-6 2 7 15,-20-3-21-15,2 5-28 16,-13-10-31-16,-2-5-11 15,8-6-8-15,1-6-67 16,15-3-246-16,10 3 216 16</inkml:trace>
  <inkml:trace contextRef="#ctx0" brushRef="#br0" timeOffset="-185569.13">17004 7281 332 0,'20'34'186'0,"-16"8"6"16,-5 10 16-16,-11 18 29 16,-5 0-25-16,-5 5-60 15,-4-3-27-15,-1-11-50 16,1-4-14-16,8-18-28 16,7-6-7-16,4-15-13 15,1-13-4-15,4-15-3 16,2-12 0-16,4-20 0 15,-1-16 0-15,-3-29-2 16,11-7-1-16,16-3-2 16,8 6 0-16,17 21 0 0,-1 10-1 15,2 17 0-15,1 8 0 16,-4 20 0-16,-7 5 2 16,-16 12-2-16,-9 9 4 15,-12 12 1-15,-11 3 5 16,-8 13 33-16,-7 5 11 15,-25 3 8-15,-2 6-4 0,-12-5-32 16,3-3-12-16,15-18-11 16,10-10-5-16,14-21-81 15,9-10-68-15,15-9-154 16,8-2-70-16,10-5 232 16</inkml:trace>
  <inkml:trace contextRef="#ctx0" brushRef="#br0" timeOffset="-185211.08">17519 7096 314 0,'31'-6'198'0,"-21"11"23"15,-7 12 10-15,-17 19 0 16,-9 7 2-16,-10 13-28 16,-6 0-20-16,0-6-50 0,10-2-24 15,7-14-53-15,13-6-21 16,14-11-29-16,-1-6-2 15,18-4-4-15,-4-7 0 16,8-3-10-16,1-3-45 16,-3-7-86-16,0-2-48 15,0 0-55-15,-2-3 18 16,-1-9 76-16,-2-2 44 16,-7-2 67-16,0 8 22 0,-9 7 15 15,-5 9 3-15,-15 5 1 16,-6 2 3-16,-13 10 5 15,-2 0 6-15,1 2 3 16,4-5-3-16,15 1-7 16,12 0-10-16,12-6-80 15,11-3-105-15,13-9 119 16</inkml:trace>
  <inkml:trace contextRef="#ctx0" brushRef="#br0" timeOffset="-185002.09">17838 7181 389 0,'-15'8'245'0,"0"11"-19"16,-4 10 9-16,-5 5 13 15,4 9-26-15,-5-8-27 16,7-2-88-16,5-3-33 16,13-9-46-16,4-3-13 15,13-9-10-15,-1-5-1 16,3-7-13-16,3 2-74 15,-4-1-170-15,7 2-106 16,3 0 197-16</inkml:trace>
  <inkml:trace contextRef="#ctx0" brushRef="#br0" timeOffset="-184853.47">18015 7318 483 0,'-2'24'289'15,"-6"5"-55"-15,-1 6-24 16,-3-4-22-16,7-7-88 15,2-6-48-15,4-7-47 16,0 0-8-16,0-8-166 16,2-2-99-16,2-7 159 15</inkml:trace>
  <inkml:trace contextRef="#ctx0" brushRef="#br0" timeOffset="-184228.31">18254 6795 140 0,'9'-16'129'0,"-7"13"59"16,6 5 10-16,-6 8-4 15,-2 2-3-15,-2 1-20 16,-5 2-16-16,4 1-49 15,-4 0-26-15,-1 6-49 16,7 16-14-16,-6 12-11 16,5 9-1-16,2 20-1 15,-14-7-2-15,7-2 0 16,-2-4 0-16,0-20-1 16,11 2 0-16,-1-11 1 15,-1-2-1-15,-3-4 3 16,-12-10-1-16,-18-5 1 15,-4-6-1-15,-6-9 1 16,5-5 0-16,20-8 1 16,10-6 1-16,18-3-1 15,11-1-1-15,18-3-1 0,4-2 1 16,4 0-2-16,1 0 2 16,-2-3-3-16,3-3 10 15,2 0 47-15,-2-1 17 16,-4 11 36-16,-6 8 8 15,-10 15-7-15,1 4-1 16,-6 14-27-16,-4 5 2 16,-3 2-16-16,-5-1-8 0,0 1 3 15,-4-2-8-15,-8 0-14 16,0 2-3-16,-18 1-12 16,-1 6-10-16,-20 5-7 15,-8 8-1-15,-14 11-4 16,-9-1 1-16,7 8-5 15,5-9-2-15,9-15-3 16,9-1-68-16,-1-25-248 16,5-4-168-16,4-8 275 15</inkml:trace>
  <inkml:trace contextRef="#ctx0" brushRef="#br0" timeOffset="-183348.2">20010 6529 335 0,'-26'-48'190'15,"-14"13"-5"-15,4 14-7 16,-8 31-22-16,-4 15-8 16,1 24-26-16,-1 17-6 0,-1 10-3 15,-2 3-4-15,2-2-24 16,1-9-13-16,14-5-31 16,8-6-15-16,9 13-17 15,6 4-6-15,8 0-2 16,0 5-1-16,3-16-36 15,-1-1-75-15,-3-10-127 16,0-6-31-16,-7-13-11 16,-2-3 48-16,-7-14 106 15,-4-3 31-15,-1-17 51 16,6-11 25-16,3-18 33 16,4-12 15-16,13-11 21 15,2-7 15-15,16 9 15 16,6 9 2-16,8 15-8 15,4 7-9-15,7 9-26 0,2 0-13 16,10 4-17-16,2 3-5 16,-7 3-2-16,-4 0-1 15,-10 5 0-15,-5 3-1 16,-6 11 0-16,-3 7 0 16,-14 16 0-16,-8 3 1 15,-8 4 1-15,-7 3 0 0,-1-12-1 16,2-2 2-16,1-10-2 15,3-7 1-15,3-12-1 16,-4-7 0-16,5-15-32 16,1-5-87-16,4-17 81 15</inkml:trace>
  <inkml:trace contextRef="#ctx0" brushRef="#br0" timeOffset="-183203.58">19889 6879 141 0,'14'-47'124'0,"-3"7"32"16,-3 0-9-16,-6 4-40 16,2 0-32-16,-1 6-44 15,1 2-15-15,4 13-72 16,2 9 42-16</inkml:trace>
  <inkml:trace contextRef="#ctx0" brushRef="#br0" timeOffset="-182813.11">20165 6890 433 0,'-14'52'213'15,"-9"7"-28"-15,-3 3-13 0,3 6 48 16,5-1-15-16,15-12-63 16,6-11-37-16,14-11-70 15,-1-7-16-15,4-5-10 16,3 2 0-16,0-7-4 15,0-8 0-15,6-8-2 16,2-6 2-16,-1-13 0 16,-1-5 0-16,-8-4 31 15,-6 0 14-15,-9 3 47 16,-6 4 25-16,-11 7 13 16,-5 10-1-16,-8 12-31 15,-3 8-18-15,1 11-32 16,7-1-9-16,6 1-15 15,4-4-8-15,14-3-13 16,-5-2-2-16,11-1-4 0,2-3 1 16,0-5-2-16,7 1-3 15,-2-10-84-15,5 0-108 16,1-7-247-16,4-1-232 16,0-1 414-16</inkml:trace>
  <inkml:trace contextRef="#ctx0" brushRef="#br0" timeOffset="-182171.79">20682 7072 145 0,'-10'23'137'16,"10"10"16"-16,-8 15-15 0,5 8-6 15,-1 5-5-15,-5-2 7 16,6-8 3-16,-6-8-13 15,8-17-47-15,3-9-24 16,12-16-35-16,2-5-4 16,6-23-6-16,1-3 0 15,0-15-5-15,5-2-1 16,0 0 1-16,-1-2-2 0,-3 3 1 16,-6 3 0-16,-2 11-1 15,-4 9 0-15,-8 19 1 16,-2 10 2-16,-6 24 4 15,-1 11 17-15,-9 15 35 16,-1-1 19-16,0-5 24 16,-1-8-7-16,10-16-33 15,6-3-16-15,12-19-31 16,5-10-8-16,11-16-3 16,3-8-1-16,13-5 0 15,6 1 0-15,-6 4-2 16,-5-2 2-16,-14 7-3 15,-11 3 2-15,-4 11 18 16,-3 8 11-16,-5 9 22 0,0 11 4 16,-10 4-18-16,2 2-11 15,-3 3-21-15,-3-1-5 16,4 1-30-16,7 2-85 16,0 0-224-16,-4-7-186 15,20 5 304-15</inkml:trace>
  <inkml:trace contextRef="#ctx0" brushRef="#br0" timeOffset="-180271.26">21318 7113 181 0,'-9'-4'148'16,"-3"3"1"-16,-12 3-29 16,-4 5-13-16,-10 9-20 15,0 6-6-15,-7 2-9 16,-5 0-5-16,5 10-12 15,-2-3-9-15,14 8-15 16,10 1-5-16,10-10-12 16,6 0-2-16,8-15-7 15,12-3-2-15,10-14 0 16,9-7 0-16,11-12 8 16,3-8 13-16,-1-11 31 0,-9-1 14 15,-2 6 18-15,-2 4 0 16,-8 11-10-16,3 9-5 15,-11 2-13-15,-6 6-8 16,-2 12-11-16,-6 1-3 16,-2 24-3-16,-6 3-2 15,-5 6-9-15,-3 1-5 0,2-7-10 16,-2-4-4-16,10-6-1 16,1-4-3-16,3-13-51 15,2-5-68-15,6-7-192 16,0-8-174-16,11 2 293 15</inkml:trace>
  <inkml:trace contextRef="#ctx0" brushRef="#br0" timeOffset="-179502.17">21504 7125 270 0,'-12'11'172'16,"-1"2"-31"-16,4 13-14 15,-3 2 8-15,3 9-23 16,2 3-13-16,0 2-26 0,3 7-8 16,-3-8-12-16,4 1-3 15,3-9-10-15,0-10-7 16,5-11-15-16,3-9-3 16,3-12-8-16,2-9 0 15,8-11-2-15,-2-6-1 16,8-4-2-16,-4-6 0 15,-2 2 0-15,4 6-1 0,-15 2 1 16,12 15-2-16,-16 7 2 16,-6 6-1-16,5 14 2 15,-8 7 0-15,0 11 0 16,3 2 0-16,-12 4 1 16,0-1 4-16,5-2 11 15,3 0 3-15,6-12 0 16,-3-11-1-16,9-5-11 15,-1-6-3-15,11-8-4 16,8 2-1-16,-5-10 0 16,2 1-1-16,-5 5 1 15,-1 0-1-15,-3 2 1 16,2 3-1-16,-5 4 21 16,-6 0 6-16,-4 13 15 15,-1 3 9-15,-9 11-10 0,1 7-1 16,-5 10-7-16,-2-1-3 15,9-3-9-15,5-5-3 16,10-14-10-16,10-7-4 16,11-16 0-16,4-6-2 15,9-6 1-15,7-4-1 16,-1-4-2-16,-4 1 3 16,-10-2 20-16,-3 4 18 0,-13 7 28 15,-2 2 12-15,-15 7 17 16,-5 0 3-16,-12 13 0 15,-13 5-2-15,-9 15-23 16,-13 9-10-16,-7 7-20 16,6 9-4-16,12-1-16 15,10-4-10-15,19-12-8 16,10-7-6-16,11-13-1 16,5-6-2-16,4-4 0 15,4 1-17-15,9-4-159 16,0 0-79-16,12-1-159 15,-6-6-56-15,2-6-24 16,4-7 296-16</inkml:trace>
  <inkml:trace contextRef="#ctx0" brushRef="#br0" timeOffset="-179132">22499 7152 537 0,'23'-13'312'15,"-24"8"-12"-15,-15 7-26 16,-13 11-47-16,-10 4-36 15,2 5-72-15,4-1-24 16,13-7-44-16,8-4-18 0,14-3-22 16,6 1-5-16,9 2-1 15,3 3 0-15,7 3 5 16,-4 1 20-16,-6 3 34 16,-8-2 13-16,-15 3 1 15,-6-1-15-15,-12 5-34 16,-4-3-13-16,-9 0-7 15,1-2-5-15</inkml:trace>
  <inkml:trace contextRef="#ctx0" brushRef="#br0" timeOffset="-172386.76">22787 7618 324 0,'-5'41'166'0,"-13"5"-37"16,-5 2-4-16,-15 3-18 15,-3-4-27-15,-11-6-52 16,-4-5-14-16,-1-14-220 15,-1-3 152-15</inkml:trace>
  <inkml:trace contextRef="#ctx0" brushRef="#br0" timeOffset="-171022.63">12501 8405 403 0,'-26'-1'196'15,"-18"3"-54"-15,-9-2-30 16,-1 7-31-16,3-2-23 16,8-4-31-16,8 7-5 0,11-7-10 15,7 3-4-15,16 3-6 16,8-3-2-16,15 4 0 15,8-2 0-15,8 0 2 16,1 3 0-16,-1 6 1 16,-6 5-1-16,-17 15 2 15,-8 9 3-15,-22 16 23 16,-10 2 14-16,-8 1 31 16,-6-4 12-16,3-15-5 15,5-1-7-15,10-17-28 16,4-11-14-16,16-16-17 15,3-14-4-15,12-15-5 16,7-5 0-16,10-6-3 16,7 6-1-16,15 4 0 15,3-8-1-15,3 1-1 16,-5-6-1-16,-9 2 1 0,-3 4 3 16,-10 11 18-16,-12 3 21 15,-10 11 43-15,-12 5 21 16,-15 9 18-16,-3 9-6 15,-11 11-25-15,3 11-14 16,3 11-29-16,7 6-8 16,7-8-18-16,7-3-4 0,5-10-10 15,-1-10-3-15,8-3-5 16,1-8 1-16,6-9 1 16,5-3-1-16,5-6 0 15,1-6-2-15,7-2-171 16,2 1-129-16,-4-5 180 15</inkml:trace>
  <inkml:trace contextRef="#ctx0" brushRef="#br0" timeOffset="-170639">12907 8550 298 0,'-6'20'208'0,"-11"15"18"15,4 10 4-15,1 11-42 16,-4 4-22-16,6 10-37 15,-1-4-12-15,7-3-33 0,1-8-12 16,3-21-25-16,4-6-13 16,2-20-16-16,0-8-4 15,-4-15-2-15,1-10 0 16,-2-17-2-16,0-8-3 16,1-11-2-16,-2-4-2 15,5-8-1-15,5 2-1 16,10 4-1-16,10 8 0 15,3 19 0-15,0 11-1 0,-2 13 0 16,-10 8 1-16,1 9 1 16,-5 4 4-16,-10 14 9 15,-5 2 26-15,-7 15 28 16,-9 2 3-16,-7 8-4 16,-4-1-26-16,-2-5-28 15,4-5-8-15,1-13-39 16,9-1-93-16,2-20-301 15,2 1 283-15</inkml:trace>
  <inkml:trace contextRef="#ctx0" brushRef="#br0" timeOffset="-170262.84">13505 8408 482 0,'-18'-1'220'16,"-2"3"-63"-16,-6 7-6 15,-12 19 18-15,-8 2-4 0,-8 24-20 16,1 8-3-16,6 5-16 16,7 0-9-16,18-20-30 15,10-12-20-15,16-18-37 16,10-11-12-16,15-14-9 15,7-11 0-15,10-19-1 16,2-4 2-16,1-9 16 16,-9 1 18-16,-9 8 26 15,-7 7 10-15,-8 19-9 16,-5 9-14-16,-4 12-27 16,-3 6-9-16,-5 8-10 15,-2 4-5-15,-5 4-2 16,4-1-2-16,0-2-159 15,2-2-132-15,-3-5 176 16</inkml:trace>
  <inkml:trace contextRef="#ctx0" brushRef="#br0" timeOffset="-169776.75">13562 8644 527 0,'-2'25'281'16,"-12"3"-45"-16,-1 4 8 15,3-1-60-15,-1-8-42 0,9-10-78 16,3 0-20-16,5-12-17 16,1-2-3-16,9-10-8 15,3-6-6-15,4-11-4 16,4-1-4-16,7-3-24 16,0-3-54-16,-1-3-119 15,9 3-45-15,0-2-48 16,3 5 36-16,4 8 119 15,-6 2 45-15,-6 7 78 16,-8 3 26-16,-11 8 58 16,-3 1 35-16,-8 8 64 15,-5 3 18-15,-9 8 5 16,0 5-6-16,-10 4-27 16,13 8-12-16,-22 5-24 15,-4 3-9-15,5 0-16 0,-13-6-10 16,26-10-27-16,8-4-14 15,9-17-22-15,13-2-5 16,11-14-9-16,2-7-2 16,4-6-5-16,-11-8 0 15,0 9-4-15,-6-1 0 16,-4 12 0-16,1 7-2 16,-9 6 0-16,-1 3-3 0,-9 3-91 15,3 2-80-15,2-3-224 16,5 0 236-16</inkml:trace>
  <inkml:trace contextRef="#ctx0" brushRef="#br0" timeOffset="-169448.63">14128 8185 339 0,'-7'9'138'0,"2"9"-80"16,2 10-6-16,-2-2-15 15,1 5-16-15,-2 14-17 16,-2 4-3-16,-3 11 1 0,-1 7-1 16,1 0 0-16,1-8 0 15,4-15 1-15,4-8 3 16,0-22 58-16,1-5 41 16,-9-15 90-16,6 1 32 15,-1-8-2-15,-4-5-14 16,12 6-58-16,-2-9-28 15,3 5-55-15,11 2-25 16,9-3-34-16,6 2-5 0,6-3-3 16,6 2-3-16,-5 5-82 15,0-1-89-15,0 4-254 16,-10 4 262-16</inkml:trace>
  <inkml:trace contextRef="#ctx0" brushRef="#br0" timeOffset="-168703.56">15450 8008 560 0,'-6'-25'294'0,"-14"-4"-33"16,-5 1-19-16,-5 5-24 15,-13 6-34-15,-11 17-70 16,-4 12-17-16,-3 24-31 16,-1 6-10-16,19 12-20 15,-3 4-7-15,20 5-13 16,0-6-6-16,12 4-6 15,8 2-3-15,4 0-1 16,4 8-5-16,-5-1-100 16,9 3-65-16,-6-9-109 15,4-6-37-15,-5-16 77 0,-5-10 64 16,-11-15 112-16,2-7 41 16,-4-14 24-16,-4-5 1 15,10-12 34-15,2-4 25 16,12-1 48-16,4-4 16 15,10-1 1-15,1 2-19 16,4-1-45-16,2 1-18 0,9 9-32 16,3 5-9-16,15 6-37 15,-1 2-67-15,2 5-127 16,0 1-55-16,3 2 22 16,-5 4 65-16,-7 2 141 15,-6 5 96-15,-18 10 97 16,-8 6 41-16,-8 8 62 15,-3 1-12-15,-10-2-49 16,3 0-30-16,-5-15-71 16,-1-2-30-16,1-12-32 15,1-1-13-15,-4-5-222 16,-2 0 166-16</inkml:trace>
  <inkml:trace contextRef="#ctx0" brushRef="#br0" timeOffset="-168562.91">15397 8286 397 0,'-16'-26'179'15,"7"12"-42"-15,-5-1-112 16,17 10-19-16,-6-7-39 16,-4-14 20-16</inkml:trace>
  <inkml:trace contextRef="#ctx0" brushRef="#br0" timeOffset="-168311.07">15558 8186 516 0,'0'44'319'16,"-2"9"-75"-16,-6 10 22 15,-5 8-9-15,1 1-87 16,-3-2-51-16,7-4-76 16,2-7-22-16,0-18-15 15,7-7-2-15,5-11-12 0,2-8-62 16,9-5-152-16,-2-5-77 16,1-11 158-16</inkml:trace>
  <inkml:trace contextRef="#ctx0" brushRef="#br0" timeOffset="-168058.95">15894 8515 192 0,'36'-41'194'0,"-11"-1"114"15,-5 5 14-15,-19 8-14 16,-8 1-19-16,-8 15-55 16,-9 4-36-16,-10 14-46 15,-2 11-16-15,-17 17-27 16,10 11-9-16,2 6-23 15,7 4-15-15,18-2-25 16,6-2-11-16,20-4-15 16,6-5-3-16,10-13-5 15,2-13-2-15,-2-11 0 16,-3-1-92-16,-1-8-213 16,0 2-126-16,6-10 221 15</inkml:trace>
  <inkml:trace contextRef="#ctx0" brushRef="#br0" timeOffset="-167790.67">16306 8322 464 0,'0'-9'363'0,"-7"5"9"16,-11 8-101-16,-8 7-20 16,-11 7-98-16,1 1-37 15,7 2-60-15,10-2-22 0,19-4-23 16,3-3-7-16,12-1-3 15,5 0 1-15,4 3 2 16,0 4 12-16,0 3 44 16,-10 4 22-16,-11 6 24 15,-3 1-5-15,-19 1-39 16,0-3-22-16,-7-7-23 16,-5-5-10-16,2-8-130 15,-2-4-140-15,6-19 162 16</inkml:trace>
  <inkml:trace contextRef="#ctx0" brushRef="#br0" timeOffset="-167416.47">15900 8542 227 0,'0'-4'153'0,"4"-4"36"16,-1 2-5-16,-1 0 23 16,7 3-4-16,-6-1-26 15,-3 3-17-15,0 0-60 16,-1 0-30-16,-13 4-38 16,-16 8-18-16,-39 10-99 15,24-15-117-15,4-6 127 16</inkml:trace>
  <inkml:trace contextRef="#ctx0" brushRef="#br0" timeOffset="-158188.29">14246 8743 139 0,'37'21'111'16,"-27"-22"19"-16,5 1-16 16,-1-1-25-16,0-6-13 0,5 1-23 15,-5-4-6-15,7 2-11 16,-4-7-3-16,-4-3-5 16,-2-2-3-16,-2-7 1 15,0 4-2-15,-2-1 0 16,12 4 1-16,-15-1 4 15,2 4 2-15,-5 5 4 16,-11 1 0-16,6 6-3 16,-1 3 1-16,-4 4 5 15,-5 4 3-15,-7 9 14 16,-10 3 2-16,-1 11 8 16,4 5 0-16,1 1-8 15,11 1-4-15,6-7-9 16,4 2-5-16,6-2-4 15,4-2-2-15,12-4-4 16,4-9-4-16,2-6-7 0,3-6-6 16,-5 0-3-16,4-1-2 15,-3 4-13-15,-3-3-44 16,4-1-165-16,-11-1-96 16,13 11 176-16</inkml:trace>
  <inkml:trace contextRef="#ctx0" brushRef="#br0" timeOffset="-46357.66">10452 6418 340 0,'-2'-6'203'0,"2"1"-8"16,4 1-22-16,6-2-28 15,1 4-8-15,12 3-10 0,2 0-9 16,5 1-22-16,1-7-15 15,5-4-27-15,1-5-13 16,8 0-19-16,6 2-7 16,-3-5-10-16,2 5-2 15,0-4-1-15,-7 1 0 16,3 6-1-16,-7 1 0 16,-8 8-1-16,-8-3 1 0,-6-1 1 15,-3 3-1-15,-6-4 2 16,3 10 2-16,-12 0 12 15,1 4 7-15,-5 6 16 16,0 3 6-16,-14 8 9 16,-4 2 2-16,-13 1-5 15,-5 3 0-15,0 0-12 16,-2 0-7-16,7 2-12 16,5-4-7-16,8-1-9 15,2 2-1-15,4-2-2 16,-1-2 1-16,2-7-33 15,4-2-39-15,7-15-97 16,5-2-77-16,9-13-114 16,1-9-81-16,7-10 274 0</inkml:trace>
  <inkml:trace contextRef="#ctx0" brushRef="#br0" timeOffset="-46132.97">10881 6104 593 0,'1'0'316'0,"7"2"-50"15,4 0-21-15,12 5-32 16,-2 1-27-16,3 7-61 16,-4 0-25-16,-7 6-55 15,-4 1-17-15,1-4-37 16,6 1-70-16,-2-5-232 15,5-6-213-15,7-5 307 16</inkml:trace>
  <inkml:trace contextRef="#ctx0" brushRef="#br0" timeOffset="-42746.94">12194 5904 189 0,'0'-1'138'16,"0"16"3"-16,2 7-11 16,1 25-47-16,6 13-12 15,2 23-14-15,3 9-3 16,1-5-8-16,3-8-4 16,4-25-9-16,-1-16-2 15,5-15-8-15,1-10-2 16,-3-20-1-16,4-9 1 0,-1-25-4 15,0-3-1-15,-9-15-7 16,0-4-2-16,-5 4-3 16,-1 2-1-16,0 24-2 15,-4 15-1-15,-8 28 0 16,0 15-2-16,-1 20 2 16,1 10 1-16,-3 3 5 15,0 0 3-15,1-1 7 16,2-8 2-16,6-6 1 15,2-10 1-15,8-19 0 16,1-10 6-16,7-20 15 16,1-15 5-16,6-19 2 15,0-8-8-15,4-7-15 16,5 3-7-16,-1 2-11 16,3 6-3-16,-1 11-43 0,-2 11-33 15,-11 16-64-15,-5 7-34 16,-6 13-25-16,-6 7-6 15,4 12 48-15,-1 8 32 16,-2 10 91-16,3 2 59 16,-5-6 72-16,6-1 29 15,2-14 30-15,5-9 3 0,7-17-1 16,-3-13-3-16,6-12-9 16,-2-10-5-16,-3-6-24 15,-3 1-11-15,-13 0-21 16,-3 3-7-16,-12 13-2 15,-5 6 2-15,-7 15-15 16,-7 13-12-16,-7 20-25 16,-2 16-11-16,0 19-9 15,2 1 1-15,10-1-2 16,6-11-1-16,11-18-3 16,5-8-1-16,9-10-3 15,7-3-1-15,7-3-12 16,3 0-43-16,7-1-107 15,-1-8-86-15,6-9-123 16,2-4-25-16,-7-14 249 0</inkml:trace>
  <inkml:trace contextRef="#ctx0" brushRef="#br0" timeOffset="-42271.51">13610 5380 283 0,'-10'2'207'16,"6"5"-10"-16,4 19-42 16,4 12-24-16,6 16-26 15,3 14-2-15,6 17-10 16,-3-2-5-16,1 5-7 15,-3-1 1-15,-6-9 4 16,0-1 3-16,-3-11-12 16,1-6-10-16,0-18-25 15,-2-13-9-15,3-17-15 16,-2-10-3-16,2-18-3 0,6-8-4 16,7-25 1-1,2-8-2-15,7-8-5 0,3 4 1 16,-4 13-5-16,1 12-2 15,-4 16-2-15,-5 5 0 16,-3 16-1-16,0 4 4 16,-9 16 1-16,0 8 2 15,-13 13 7-15,-5 4 5 16,-7 14 9-16,-6 0 3 0,-1 0-6 16,-12-9-2-16,-5-17-21 15,-1-2-47-15,1-23-141 16,12 1-89-16,9-14 161 15</inkml:trace>
  <inkml:trace contextRef="#ctx0" brushRef="#br0" timeOffset="-41844.09">14483 5839 479 0,'-20'-2'195'15,"-12"9"-97"-15,-4 3-6 16,-18 9 34-16,-7 5-2 15,5 7-24-15,7-2-17 0,26-6-41 16,12-6-20-16,16-16-18 16,7-7-2-16,11-5-1 15,5 2 1-15,10 5 0 16,3 5 8-16,-7 13 26 16,-2 1 23-16,-17 10 30 15,-10 5 11-15,-4 9-2 16,-4 0-13-16,-15 0-31 15,5 6-15-15,-14-17-24 16,-4-1-13-16,4-8-79 16,-6-10-81-16,9-9-185 15,1-13 200-15</inkml:trace>
  <inkml:trace contextRef="#ctx0" brushRef="#br0" timeOffset="-41675.53">14541 5972 615 0,'23'15'307'16,"-13"17"-91"-16,-9 4-21 15,-7 9-68-15,-1 3-36 16,-1-2-80-16,0-2-58 0,3-10-141 16,-2-17-87-16,7-16 157 15</inkml:trace>
  <inkml:trace contextRef="#ctx0" brushRef="#br0" timeOffset="-41545.39">14602 5637 281 0,'10'-50'143'0,"0"12"-67"16,-4 6-12-16,-2 5-146 15,1 6 60-15</inkml:trace>
  <inkml:trace contextRef="#ctx0" brushRef="#br0" timeOffset="-41053.65">14807 5632 360 0,'1'43'207'16,"-4"17"-20"-16,-7-1-19 15,-11 12-32-15,0 4-27 16,1-2-48-16,5 4-20 15,11-16-25-15,2-9-6 16,8-14-3-16,2-13-1 0,-4-16-17 16,-1-7-21-16,-3-13-47 15,0 2-22-15,-2 1 2 16,0 2 13-16,-1 4 49 16,-2-4 20-16,5 1 33 15,0-7 18-15,9-11 22 16,4-7 11-16,15-9 7 15,4 0-1-15,8 0-3 16,1 5 8-16,9 7 17 16,1 2 11-16,3 4 15 15,1 3-6-15,-15 11 10 16,-9 0 1-16,-17 10-6 16,-11 1 26-16,-14 2-15 15,-12 12-9-15,-19 10-18 0,-3 13-11 16,-1 7-13-16,2-1 2 15,18-5-5-15,6-10-18 16,19-11-31-16,10-8-12 16,4-13-12-16,11-2 0 15,0-4-17-15,-2 0-35 16,7 8-153-16,-7 7-112 16,-1 12-256-16,0 2 331 0</inkml:trace>
  <inkml:trace contextRef="#ctx0" brushRef="#br0" timeOffset="-38275.26">16196 5233 204 0,'-8'-12'156'16,"-1"2"12"-16,0-4-5 15,0 6-25-15,-4 5-9 16,-3 9-12-16,-4 9-10 16,0 18-22-16,0 10-11 15,3 8-18-15,4-1-9 16,1-5-11-16,2-7-3 15,4 0-5-15,2 3-4 0,2 12-6 16,3 14-1-16,0 14 0 16,2 10 2-16,-1 5-1 15,-1-6-1-15,5-8-1 16,-4-8-4-16,4-16-4 16,-2-7 1-16,-4-18-20 15,0-6-42-15,-1-11-124 16,-5-7-61-16,-2-14 134 15</inkml:trace>
  <inkml:trace contextRef="#ctx0" brushRef="#br0" timeOffset="-38109.49">15784 6298 460 0,'13'-12'255'0,"9"-20"-56"0,6-3-23 16,14-9-52-16,9-1-38 15,9 0-47-15,3 1-23 16,-1 2-93-16,-11 0-55 16,-4 13 79-16</inkml:trace>
  <inkml:trace contextRef="#ctx0" brushRef="#br0" timeOffset="-37916">15854 5431 450 0,'-5'-9'223'0,"8"-2"-94"15,16-3-10-15,6-10-43 16,10-8-28-16,12-8-29 16,-1-5-17-16,9 7-71 15,0 6-56-15,4 15 78 16</inkml:trace>
  <inkml:trace contextRef="#ctx0" brushRef="#br0" timeOffset="-37609.66">16562 5627 400 0,'-14'90'219'16,"-7"3"-16"-16,-6-5-6 15,2-13 10-15,1-16-23 16,9-20-64-16,8-11-32 0,7-22-47 15,12-8-14-15,12-20-11 16,6-10 0-16,6-21-7 16,-2-5 0-16,4-6-3 15,-2 0 0-15,0 13 1 16,1 7-1-16,-12 25 2 16,-7 9 0-16,-11 19 5 15,-4 7-4-15,3 17 1 16,-4 6-3-16,-9 7-5 15,-3 6 4-15,-8 0-72 16,-2-1-86-16,16-6-245 16,4-15 240-16</inkml:trace>
  <inkml:trace contextRef="#ctx0" brushRef="#br0" timeOffset="-37336.47">17033 5706 378 0,'9'-29'236'15,"-10"15"32"-15,-10 6-46 16,-15 20-22-16,-10 10-23 16,-7 16-65-16,11 7-33 15,6-6-31-15,14-9-15 16,12-17-21-16,4-6-3 0,20-7-2 16,6-1 3-16,10 3 17 15,-2-2 11-15,-9 7 12 16,-5 3 2-16,-17 9-8 15,-5 8-10-15,-12 4-15 16,-6 4-4-16,-6-4-41 16,0 1-61-16,1-14-180 15,5-8-93-15,16-12 206 16</inkml:trace>
  <inkml:trace contextRef="#ctx0" brushRef="#br0" timeOffset="-36680.51">17229 5371 333 0,'23'-23'170'0,"-5"20"-66"0,-3 5-4 16,-12 13-31-16,6 14-23 16,-8 15-24-16,4 10-8 15,-3 10-8-15,-4 8-7 16,-1 1-49-16,-5-3-39 15,-5-4-63-15,-2-8-12 16,-4-10 43-16,-3-3 40 16,0-8 73-16,-2-4 27 0,4-12 21 15,3-6 4-15,3-13 7 16,8-5-2-16,3-13 8 16,3-6 8-16,6-16 10 15,11 10 3 1,-10 14 1-16,2-1-4 0,31-45-4 15,6 2-2-15,8 10-7 16,-20 16-3-16,8 8 0 16,-2-1-2-16,0 5 10 15,-1 5 8-15,-11 8 6 16,-4 4-1-16,-9 6-4 16,-8 6-6-16,-7 8 0 15,-4 9-3-15,-11 7-15 16,-3 4-12-16,-5-3-18 0,0-1-10 15,8-4-5-15,5-7-2 16,10-5-1-16,1-8-2 16,9-9 1-16,1 1 1 15,2-14 2-15,3 0 7 16,1-7 7-16,-1-2 3 16,4 4 11-16,-2-3 2 0,0 9 10 15,-3 1 6-15,-4 11 9 16,-2 2 5-16,-9 7 7 15,-3 5-8-15,-8 6-17 16,-2 4-11-16,0 0-25 16,1-5-5-16,8-8-14 15,4-5-39-15,6-13-123 16,4-3-74-16,6-4-181 16,6-2-64-16,1-4 312 15</inkml:trace>
  <inkml:trace contextRef="#ctx0" brushRef="#br0" timeOffset="-36040.73">17779 5740 296 0,'12'-17'252'0,"-9"4"71"16,3 10-36-16,-2 9-45 0,-4 12-22 15,-8 14-33-15,-6 3-25 16,-4 12-29-16,-3 0-22 16,0-2-37-16,5-3-15 15,1-18-32-15,9-7-9 16,12-17-5-16,1-11-3 15,14-14-3-15,-1-3 3 16,-1-7-6-16,2 2-4 16,2 6 0-16,-3-1-5 0,-1 7 1 15,1 2 4-15,-4 9 0 16,1 8 1-16,-3 13 9 16,-5 5 9-16,-9 13 19 15,-8 7 8-15,-10 16 9 16,-11 11-8-16,-8 16-1 15,1 4-2-15,-2-15-5 16,8-7 3-16,6-26-10 16,2-15-10-16,12-19-7 15,8-10-6-15,6-17-7 16,6-10 4-16,13-12-26 16,2-7-6-16,5-4-77 15,3 0-44-15,1-6-71 16,4 4-31-16,8-3-19 0,2-1 9 15,3 13 31 1,0 3 35-16,-5 21 89 0,-6 11 41 16,-12 19 78-16,-4 11 34 15,-7 15 79-15,-1 4 30 16,-8 1 48-16,-7 4 7 16,-4-3-1-16,-5-3-7 0,2 8-14 15,2-7-28-15,-4-5-44 16,7-2-23-16,5-20-34 15,-3-8-9-15,16-16-15 16,-2-13-13-16,5-11-13 16,9-1-1-16,4-6-11 15,3 3-3-15,6 4-90 16,-1 4-69-16,2 8-158 16,3 6-86-16,7 8-80 15,-1 3-31-15,12 8 340 16</inkml:trace>
  <inkml:trace contextRef="#ctx0" brushRef="#br0" timeOffset="-35698.08">19004 5476 385 0,'-16'3'268'0,"-11"5"2"16,-17 12-21-16,-7 5-11 16,-2 14-46-16,2 11-36 15,5 13-52-15,10 5-12 16,3-13-22-16,8-9-10 15,23-11-11-15,2-12-10 16,21-12-2-16,0-10 2 16,9-18-6-16,3-12-3 0,5-15-7 15,9-7-6-15,-1-13 5 16,0 0 11-16,-7 10 14 16,-4 9 12-16,-12 23 8 15,-4 8-6-15,-12 19 1 16,-6 11-6-16,-11 17-14 15,-7 11-9-15,-6 16-17 16,-1 1-8-16,4-3-14 16,2-1-78-16,8-16-195 15,7-7-99-15,11-18-117 16,6-8 0-16,9-20 339 16</inkml:trace>
  <inkml:trace contextRef="#ctx0" brushRef="#br0" timeOffset="-35226.16">19225 5562 504 0,'-2'-2'275'16,"2"12"-32"-16,-4 6-12 15,-1 21-25-15,-5 7-20 16,-7 15-44-16,-1 3-17 16,7-8-21-16,1-7-20 15,7-24-22-15,7-4-17 0,5-19-19 16,11-5-3-16,3-17-7 15,1-18-5-15,2-13-4 16,3-9 0-16,4 1-5 16,-3 7 3-16,-1 11 0 15,-6 9-2-15,-12 14 5 16,-3 10 8-16,-10 19 27 16,-6 11 11-16,-8 18 17 15,-4 8 1-15,6 8-8 16,2-5-7-16,9-13-18 15,6-10-10-15,7-18-16 16,5-3-5-16,8-9-1 16,0-8-1-16,7-8-3 15,-1-5 2-15,5-5-2 16,7 2-3-16,-1 0 3 16,-4 1-3-16,3 10 2 0,-16 4 4 15,-6 8 5-15,4 5-1 16,-5 11 5-16,5 5-5 15,3 7-7-15,0 3 4 16,-2 1-17-16,1 1-120 16,-4-4-320-16,-3 2 300 0</inkml:trace>
  <inkml:trace contextRef="#ctx0" brushRef="#br0" timeOffset="24151.58">22948 6069 154 0,'-33'4'172'16,"-11"7"24"-16,-15 15-2 15,-3 7-12-15,4 16-35 16,2 8-3-16,14-7-23 16,12 2-9-16,18-3-36 15,11-3-17-15,10 6-31 16,0-5-11-16,9-3-11 15,4-6-4-15,13-10-1 16,8-2-4-16,6-18-119 0,-1-5-76 16,-3-6-174-16,-5-4 202 15</inkml:trace>
  <inkml:trace contextRef="#ctx0" brushRef="#br0" timeOffset="24553.23">23195 6258 199 0,'-23'12'157'0,"-3"18"42"16,-8 3-6-16,6 13-24 16,7-1-11-16,8-5-26 15,10 4-5-15,3-8-19 16,7-2-9-16,14-8-21 15,9-3-13-15,10-13-19 16,4-10-9-16,0-15-9 16,1-13 2-16,5-10 5 15,-3-9 3-15,-5-11-4 16,1 4-1-16,-7 5 7 0,-7 6 9 16,-4 22 18-16,-5 6 8 15,-17 16 0-15,-2 9-2 16,-8 15-7-16,-7 7-5 15,2 8-14-15,2 1-10 16,5 2-17-16,-5-5-10 16,6-1-7-16,2 3-4 15,-1 1-71-15,8 1-108 16,2-6-279-16,7-3 283 16</inkml:trace>
  <inkml:trace contextRef="#ctx0" brushRef="#br0" timeOffset="25050.66">23749 6428 249 0,'-7'20'143'0,"-5"10"-6"16,2 9 4-16,0 8 18 15,0 2-2-15,7 3 2 16,2-4 2-16,2-9-26 15,2-6-18-15,4-14-50 16,-2-2-21-16,-1-11-20 0,1-9-3 16,0-12 1-16,5-17-3 15,7-19-8-15,5-5-5 16,5-16-4-16,6-2-2 16,6 2-1-16,4 6 2 15,-9 10-2-15,1 11 2 16,-11 14-2-16,-2 3 0 15,6 12 0-15,-5 6 1 0,-4 10-2 16,-15 4 0-16,-9 14 0 16,-14 5 3-16,-15 7 10 15,1 6 16-15,-5 4 28 16,-1-1 20-16,-2-4 35 16,3 0 2-16,9-10-5 15,10 0-9-15,18-3-34 16,5-2-4-16,15-1-11 15,2-2-3-15,9-7-6 16,3-1-8-16,-6-9-14 16,1-3-8-16,-10-4-8 15,-5-4-10-15,2-1-177 16,-1-5-141-16,16 5 198 16</inkml:trace>
  <inkml:trace contextRef="#ctx0" brushRef="#br0" timeOffset="25300">24261 6356 785 0,'-27'15'357'15,"-2"11"-141"-15,0 5 23 16,1 6-8-16,7 5-12 0,7-7-38 16,7 0-22-16,12-7-37 15,1-5-12-15,13-2-29 16,-1-5-6-16,8-8-19 15,5 2-13-15,9-5-16 16,0-2-12-16,5-6-10 16,-5-4-4-16,-8-8-138 15,-6 0-131-15,-10-1-288 16,-1-3 316-16</inkml:trace>
  <inkml:trace contextRef="#ctx0" brushRef="#br0" timeOffset="25571.89">24742 6301 586 0,'-15'-4'276'0,"-4"-3"-124"16,0 13-10-16,-1 3 2 16,7 7-26-16,6 6-18 15,10-5-49-15,8 5-21 16,6-3-5-16,3 2 10 15,0 2 41-15,0 1 24 16,-5 8 38-16,-7 2 7 0,-10 2-20 16,-9 0-15-1,-9-4-48-15,-2-2-18 0,-3-8-26 16,0 1-13-16,-2-16-140 16,1-2-141-16,14-12 174 15</inkml:trace>
  <inkml:trace contextRef="#ctx0" brushRef="#br0" timeOffset="25797.23">25193 6215 595 0,'40'12'310'0,"-1"8"-101"16,-15 6-12-16,-9 8-17 15,-16 6-53-15,-12-5-30 16,-15 10-60-16,-7-3-20 16,-13 0-20-16,-3-9-49 31,26-16-200-31,1 0 172 0</inkml:trace>
  <inkml:trace contextRef="#ctx0" brushRef="#br0" timeOffset="26340.94">22417 6255 458 0,'-27'-20'175'0,"-11"0"-94"15,-2 2 24-15,-16 4 47 16,-4 6 8-16,0 13-15 15,-7 4-4-15,-4 20-30 16,1 3-15-16,-5 9-32 16,6 5-19-16,20-2-27 15,1 2-8-15,16 2-9 16,5 1-1-16,5 6-5 16,16 6-22-16,12-1-154 15,4-7-75-15,9-11-171 16,-2-9 229-16</inkml:trace>
  <inkml:trace contextRef="#ctx0" brushRef="#br0" timeOffset="26673.25">21670 6380 159 0,'0'-13'128'16,"-12"3"14"-16,5 10-16 0,-5 8-37 15,-8 3-3-15,4 9 4 16,-11 9 5-16,-2 11 1 16,4 6-4-16,-4 13-6 15,8 3 2-15,10 0 7 16,4-4 5-16,7-13 1 16,0-3 0-16,-1-8-2 15,-5-7 0-15,-3-8-2 16,2 2-4-16,3-4-18 15,4-3-13-15,10-7-24 16,8-12-10-16,14-14-13 16,7-4-4-16,12-7-5 15,7 5-4-15,3 1-98 16,3 3-127-16,0 2 144 0</inkml:trace>
  <inkml:trace contextRef="#ctx0" brushRef="#br0" timeOffset="96636.4">20350 5753 121 0,'9'-3'112'0,"-5"26"61"16,-6 14 8-16,-14 28-5 15,-13 9-28-15,-7 11-51 16,-6 1-24-16,3-10-31 15,2-10-16-15,-1-26-22 16,5-5-31-16,-5-24-207 0,3-5 171 16</inkml:trace>
  <inkml:trace contextRef="#ctx0" brushRef="#br0" timeOffset="97447.31">20882 5530 1923 0,'9'19'-2'0,"22"26"-48"16,-38-30-86-16,2-2-158 16,-1-10-126-16,1-8 248 15</inkml:trace>
  <inkml:trace contextRef="#ctx0" brushRef="#br0" timeOffset="98144.43">20959 5130 140 0,'-8'-29'125'0,"4"13"30"16,-2 6 12-16,6 13-16 15,-2 8-11-15,-7 21-1 16,3 11-2-16,-7 17-17 16,0 12-16-16,1 10-29 15,-3 3-16-15,-2 3-28 16,-1-1-12-16,2-10-13 15,0-9-2-15,2-16-7 16,5-13-42-16,7-18-124 16,6-7-57-16,8-19 118 15</inkml:trace>
  <inkml:trace contextRef="#ctx0" brushRef="#br0" timeOffset="98532.45">20894 5153 234 0,'11'-54'152'0,"0"26"13"0,-1 8-16 16,1 20-21-16,-3 2-8 16,3 17 1-16,0 9-1 15,-4 20-3-15,0 11-5 16,4 10-21-16,-5 3-10 16,6 0-24-16,2-5-10 0,-4-12-20 15,12-12-9-15,2-28-10 16,-1-10 1-16,2-26-1 15,-7-12 0-15,0-17 1 16,5-8-2-16,-9-5 20 16,0 0 13-16,-3 5 12 15,-1 5 4-15,0 16-13 16,-1 13-10-16,-2 23-7 16,-1 9-2-16,-1 27-4 15,-5 7-1-15,-4 15-2 16,-3 4-4-16,-5-1-4 15,8 1-2-15,-1-10-5 16,4-2-3-16,6-17-97 16,1-5-84-16,12-17-166 15,1-10-109-15,7-18 283 0</inkml:trace>
  <inkml:trace contextRef="#ctx0" brushRef="#br0" timeOffset="98684.98">21658 5261 213 0,'4'25'198'0,"-6"5"6"0,-13 13-12 16,3 8 3-16,-15-3-77 16,10 6-35-16,4-1-48 15,-1-2-20-15,0-5-117 16,-5-7-125-16,-5-14 141 16</inkml:trace>
  <inkml:trace contextRef="#ctx0" brushRef="#br0" timeOffset="98843.07">21663 5348 362 0,'-8'-20'174'16,"8"3"-55"-16,-2-2-83 16,9 6-2-16,5-10-18 15,3-1-10-15,14 5-135 16,5 0 100-16</inkml:trace>
  <inkml:trace contextRef="#ctx0" brushRef="#br0" timeOffset="99064.49">22048 5270 419 0,'-10'24'253'16,"-7"10"13"-16,-8 6 1 15,-14 5-35-15,-2 7-19 0,-1-4-56 16,5-3-33-16,20-7-50 15,10-6-20-15,11-11-30 16,8-6-11-16,9-11-5 16,4 0-1-16,4-8-3 15,2-1-2-15,0-2-70 16,0-4-73-16,-1-1-209 16,-2-3 214-16</inkml:trace>
  <inkml:trace contextRef="#ctx0" brushRef="#br0" timeOffset="99605.45">22339 5389 445 0,'-13'29'285'0,"3"4"-48"15,-2 12 7-15,1-3 4 0,7-5-42 16,1-6-36-16,5-19-66 16,6-8-18-16,4-11-21 15,2-10-4-15,7-9-14 16,-2-8-15-16,8-4-22 15,-2-7-7-15,8 10-59 16,2 4-56-16,-6 3-127 16,5 14-53-16,-10-3-8 15,-3 0 44-15,0 9 126 16,-5-1 56-16,-5 2 71 16,-1 9 24-16,-11 5 85 15,-1 10 50-15,-16 11 82 16,-1 3 23-16,-2 14-14 15,-2 1-25-15,10 1-53 0,0-4-30 16,9-18-65-16,4-9-22 16,10-13-31-16,5-4 0 15,13-10 0-15,0-5 2 16,1-9 0-16,-2 0-3 16,-13-4-4-16,-3 2-5 15,-7 4-2-15,-3 3-54 0,0 4-172 16,-1 4-117-16,6 12 179 15</inkml:trace>
  <inkml:trace contextRef="#ctx0" brushRef="#br0" timeOffset="99889.21">23049 5248 555 0,'14'-15'296'0,"-14"7"-35"15,-1 8 2-15,-11 14 5 16,1 5-31-16,-7 5-80 15,-2 1-44-15,-6-10-73 16,4-3-21-16,15 3-17 16,5-8 0-16,11 0-1 15,5-3-1-15,-1-4 3 16,1 4-2-16,-2 8 0 16,-6 1 3-16,-5 11 31 0,-2 1 3 15,-18-2 8-15,1 3 0 16,-5-9-32-16,-8-4-1 15,8-4-10-15,-4-8-69 16,2-2-240-16,4-2-139 16,7 6 238-16</inkml:trace>
  <inkml:trace contextRef="#ctx0" brushRef="#br0" timeOffset="100587.93">23447 5354 277 0,'-11'-5'102'0,"-3"4"-73"16,-7 6 28-16,-5 5 27 15,-6 5 54-15,-1 6 9 16,2 8 13-16,2-2-11 15,11 4-36-15,2-6-19 16,14-10-44-16,5-2-14 16,9-10-17-16,1-4-3 15,8-12-5-15,-1-6 1 16,0 3-5-16,-5-3 1 0,-6 3-3 16,-7 1-4-16,-2-3-102 15,0 10-88-15,-1 5 112 16</inkml:trace>
  <inkml:trace contextRef="#ctx0" brushRef="#br0" timeOffset="100901.84">23619 5135 585 0,'-9'-15'231'0,"-4"8"-153"15,7 6 0-15,-17 9-15 16,7 8-25-16,5 12-24 15,-6 7-8-15,18 16-4 16,-1 7-2-16,0 11-10 16,1 2-58-16,-14-7-96 0,-8-3-6 15,-5-11 11-15,3-8 62 16,6-10 121-16,3-15 32 16,8-18 62-16,1-11 23 15,-2-18 18-15,4-7-7 16,3-3-46-16,-2-1-25 15,9 11-45-15,-1 5-18 0,5 14-16 16,12 7-2-16,1 5-115 16,9 4-124-16,11 1 148 15</inkml:trace>
  <inkml:trace contextRef="#ctx0" brushRef="#br0" timeOffset="101066.4">23950 5123 653 0,'-7'-45'236'0,"-4"3"-199"16,-6 4-2-16,10 25-18 15,-7 10-9-15,-4 28-5 16,-1 11-2-16,-8 22-78 16,-3 12-67-16,-1 7 87 15</inkml:trace>
  <inkml:trace contextRef="#ctx0" brushRef="#br0" timeOffset="101283.82">23643 5607 237 0,'-3'20'191'0,"-6"-6"-2"16,5-7-26-16,-3-4-27 15,-4-8-49-15,6-2-24 16,-2-7-36-16,-3-4-12 16,3 3-13-16,3 2-7 0,-3 5-66 15,6 5-25-15,-4-1-39 16,4 2-2-16,1 1 55 15,0 0 25-15,11-6 36 16,16-2 12-16,38-47 8 16,-24 27 1-16,5-2-119 15,-5-1 92-15</inkml:trace>
  <inkml:trace contextRef="#ctx0" brushRef="#br0" timeOffset="101570.86">23939 5006 649 0,'19'-20'311'0,"3"-5"-131"16,28 5-15-16,3-6 21 0,17 0-34 16,13 0-31-16,7 6-62 15,-11 5-25-15,-14 1-24 16,-16 4-8-16,-15 1-89 16,-4-1-97-16,-11 4 112 15</inkml:trace>
  <inkml:trace contextRef="#ctx0" brushRef="#br0" timeOffset="102018.75">24315 4916 476 0,'-36'15'292'15,"6"5"4"-15,5 10-118 0,1-2 27 16,5 11-17-16,7 4-27 15,4 12-62-15,2 4-30 16,6-2-35-16,2 1-5 16,9-12-6-16,5-7-5 15,7-10-4-15,6-7-5 16,9-12-2-16,7-6 0 16,4-9-3-16,-4-11 1 15,-5-12 1-15,2 1-1 0,2-11 0 16,0-1 19-16,-3 2 43 15,-14-3 18-15,-23 11 43 16,-11 7 1-16,-24 15-12 16,-13 10-8-16,-4 18-27 15,0 9-10-15,5 8-26 16,3-1-5-16,5-1-17 16,4-4-11-16,16-5-8 15,10-2-3-15,10-3 0 16,6-4-3-16,11 0-39 15,11-2-62-15,0-9-199 16,2-3-78-16,1-7-135 16,-2-6-47-16,12-6 385 15</inkml:trace>
  <inkml:trace contextRef="#ctx0" brushRef="#br0" timeOffset="102326.1">24915 5215 499 0,'-5'-8'266'15,"-19"8"-34"-15,-8 4-5 16,-11 13 3-16,-6 14-4 0,-3 5-16 16,3 3-21-16,10 4-50 15,4-9-26-15,23-2-50 16,5-7-20-16,14-12-28 16,8-1-3-16,12-12-5 15,7-5 1-15,10-6 1 16,1-7-4-16,-3-6 0 15,-2 0-2-15,-6 7-1 16,-9-3 0-16,-9 13 3 16,-7 3-4-16,-4 2 1 15,-5 5-2-15,-6 1-3 16,5 6-5-16,-13 5-133 16,-2-2-98-16,-4 1-297 15,-6-3 315-15</inkml:trace>
  <inkml:trace contextRef="#ctx0" brushRef="#br0" timeOffset="102981.14">24955 5282 387 0,'-3'8'199'16,"3"19"-16"-16,-1-2-22 16,-11 8 37-16,4 6-11 0,-14-2-33 15,1-1-31 1,9-5-64-16,-7-10-20 0,19-13-24 15,1-8-3-15,18-11-3 16,2-9 0-16,3-10-1 16,1-8-1-16,-3 4-1 15,-2 3 4-15,-1 3 11 16,-1 12 5-16,-11 4 13 16,1 9 7-16,-8 10 29 15,-6 7 13-15,-5 7 16 16,-3 2 4-16,3 2-31 15,-1-4-17-15,4 1-34 16,2-1-11-16,2-1-12 16,2 0 0-16,-3-2-1 15,2-1-7-15,0-8-31 16,2-1-39-16,9-8-65 0,1-8-31 16,11-8-71-16,3-9-18 15,4-4-19-15,4-3 4 16,-1-2 94-16,1 4 55 15,-5 1 86-15,2 6 36 16,-3 1 50-16,2 4 21 16,4 0 45-16,-1 4 17 0,-11 4 10 15,-5 1 3-15,-15 5 22 16,-10 0-2-16,-10 10-11 16,-7 6-3-16,-9 7-20 15,1 0-5-15,7 1-13 16,9-7-16-16,17 1-45 15,7-5-17-15,12-6-22 16,9-1-1-16,6-2 18 16,2 3 14-16,-4 4 13 15,-11 3 6-15,-21 2 24 16,-10 5-8-16,-22 8-11 16,-1 3-9-16,1-1-40 15,-1-4-11-15,10-12-108 16,0-3-123-16,5-4-301 15,11 4 317-15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14:30:42.60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6991 11708 925 0,'-7'60'28'0,"2"-5"-6"15,-1 16 1-15,6-1-5 0,4-4-4 16,4-5-1-16,9-10-4 16,1-2-1-16,7-8 2 15,7 1 1-15,9 0 3 16,0-4 0-16,0-8-4 16,-2-4-2-16,1-11-3 15,3-4-3-15,7-11 1 16,1-8 0-16,4-13 0 15,-2-10 2-15,14-8 3 16,-4 1-1-16,-14-1 7 16,-3 6 7-16,-22 5 15 15,-2 0 9-15,-3 9 6 16,-4 3-3-16,-5-1-12 16,-3 9-7-16,-3 3-9 15,-4 3 2-15,-5 5 2 0,4-3 4 16,0 0 2-16,-8 5-2 15,-1 10-5-15,-21 39-2 16,24-20-8-16,7 2-2 16,1-1-7-16,-1 1-2 15,12 7-1-15,-2 2-1 16,5 5 1-16,3 2-1 16,6 1 0-16,7-3 0 0,4 0 0 15,11 2-1-15,12-1 1 16,1 4-1-16,5-2-1 15,2-4 2-15,-3-5 0 16,10-2-1-16,12-7 1 16,8-10-1-16,7-2 0 15,0-8 0-15,2-13 1 16,4-2-1-16,-3-19 1 16,0-10 1-16,0-11 1 15,-6-5 1-15,5-10-2 16,-2 5 1-16,-13 3-1 15,-9 1 0-15,-17 12 1 16,-9 2-1-16,-11 14 1 16,-4 4-1-16,-12 10 1 0,-5-1 1 15,-13 3 1-15,-4 4 2 16,-5 9 4-16,-1 10 0 16,-4 6 4-16,-1 9 1 15,0 14 0-15,1 1-2 16,7 20-4-16,2 0-2 15,9-3-4-15,5 0 1 0,8 0-2 16,10 4-2-16,4 4-2 16,7 3 0-16,10-7 1 15,2-11 0-15,20-5 1 16,9-7-2-16,9-8-1 16,8 1 2-16,14-12 0 15,10-1 1-15,11-15 0 16,5-4-1-16,12-17 1 15,-10-8 0-15,4-17 0 16,7-6 2-16,-9-9-1 16,3-6 0-16,-2-6 0 15,-4-7 0-15,-13-10-1 16,-5-3 1-16,-16 3 1 16,-6 0-1-16,-14 9 0 15,-7 7 1-15,-22 4 0 16,-12 6 0-16,-15 8 2 15,-7 4-3-15,-5 13 1 0,-2 5-1 16,-1 18 1-16,-1 4-2 16,2 16 1-16,0 9 0 15,5 9 1-15,5 3-1 16,19 6-1-16,-1 0 0 16,2-9-2-16,14 1 2 0,0-9 1 15,13-3-1-15,26 6 0 16,-7-6 0-16,11 4 0 15,3 1 0-15,9-10 0 16,2-4 0-16,7-15-1 16,6-10 1-16,-2-20 0 15,13-8-2-15,6-15 2 16,7-7-2-16,-1-13 2 16,-6-22-1-16,6-21 1 15,-16-10-1-15,-3-22 1 16,-2 3 0-16,-18-10 0 15,-2-2 0-15,-17-6-1 16,-14 1 1-16,-22-16 2 16,-9-6 1-16,-14 7-1 15,-5-3 1-15,-10 23 1 0,-6 14-2 16,-13 23 0-16,-6 12 1 16,-14 18 3-16,-6 8 2 15,-6 19 3-15,0 10-4 16,7 22-3-16,4 10-1 15,10 13-2-15,7 7 0 16,16 12 0-16,12 9-1 0,23 11 0 16,6 1 1-1,12 1-1-15,3-7 0 0,5-11 2 16,14-2-1-16,5-18 1 16,4-6-1-16,2-17 1 15,-8-11-1-15,10-16 2 16,-1-12 0-16,0-27 0 15,1-13-1-15,-2-16-1 16,1-10 0-16,-9-9 1 16,-4-5-2-16,-16-9 2 15,-6-7-2-15,-11-1 2 16,-5-8 0-16,-18-17 2 16,-8-4-1-16,-15-15 0 15,-13 6-1-15,-15 11 1 16,-10 10 0-16,-22 29 1 0,-11 11 0 15,-12 28 2-15,-9 12 0 16,-17 24 2-16,-8 10 0 16,-15 12 0-16,4 10 0 15,11 14-4-15,10 4 1 16,24 14 1-16,7 4 0 16,28 7 1-16,14 3-2 15,21 9-5-15,12-1-1 0,16-4-3 16,13-2 1-16,19-5 2 15,8-9-1-15,9-16 2 16,7-5 0-16,1-23 2 16,6-13 1-16,-2-17 1 15,-6-10 0-15,-19-14-2 16,-15-7 0-16,-14-16 4 16,-11 0-2-16,-18-11 2 15,-9-5 1-15,-22 4-1 16,-7-3 0-16,-14-7 0 15,-22 1 3-15,-30 12 3 16,-21-6 3-16,-28 12 4 16,-7 6-3-16,-10 9-4 15,-15 8-4-15,-16 21 0 0,2 12 0 16,-16 22 4-16,20 14 2 16,-5 28-3-16,4 14 1 15,24 21-8-15,-9 11-3 16,25 17-1-16,14 5-3 15,16 8 1-15,14 3-2 16,25 8-2-16,8 4 0 0,21 6-1 16,16 0 0-16,20-14 2 15,10-2 0-15,13-20 2 16,5-7 2-16,3-16 2 16,-2-7 0-16,-3-11 1 15,-2-6 0-15,-8-14 2 16,-3-10-1-16,-12-19-1 15,-10-15-2-15,-11-20 0 16,-1-11-1-16,-18-15 1 16,-5 3 0-16,-28 3 0 15,-21 2 0-15,-2 14-2 16,-18 1 0-16,-16 18-2 16,0 7-2-16,-28 12 1 15,-10 12 1-15,-1 11 1 16,-12 11-1-16,5 17 3 15,-10 12-2-15,0 36 3 0,4 15-2 16,-15 37 0-16,24 12-1 16,-3 11 2-16,10 18 1 15,32-4 1-15,2 0 0 16,31 3 2-16,12-13-2 16,18-10 0-16,18-1-1 15,31-17-3-15,11-10 1 16,24-16-2-16,5-19-2 0,15-25-2 15,4-12-1-15,3-25 0 16,3-7 2-16,-10-28 5 16,-1-13 0-16,-16-24 2 15,-8-10 2-15,-21-1 1 16,-9-3 3-16,-13 8 1 16,-13 4-1-16,-28 9 2 15,-17 11-1-15,-27 20-1 16,-18 6 1-16,-16 15-5 15,-14 6 0-15,-30 18 0 16,12 10-1-16,-26 20-1 16,11 14 0-16,-4 20-3 15,-2 10 0-15,16 28 0 0,-6 12-1 16,30 19-3-16,-2 17 3 16,32 10 0-16,12-5 1 15,27 4 2-15,13-3-3 16,31-9 0-16,19 3 1 15,26-7 2-15,21-3-1 16,24-11 0-16,12-1 1 16,16-18 0-16,4-9 0 15,4-17 1-15,0-18-4 0,7-26 2 16,-4-12-1-16,0-22 0 16,-5-10 0-16,-11-14-4 15,-9-13 1-15,-26-9 0 16,-10-4 1-16,-29-2 6 15,-11-1 3-15,-26 2 5 16,-20 1 0-16,-4 11-2 16,-18 8-6-16,-21 12-7 15,6 9-5-15,-30 13-3 16,-8 13 3-16,5 14 3 16,-12 8 4-16,-1 27 3 15,26 8 1-15,2 31 1 16,17 12 2-16,24 10 2 15,10 6-1-15,31-4 0 16,15 2-2-16,24 1-2 16,7-6-3-16,18-1-1 0,7-3 0 15,24-12 1-15,6-11-2 16,19-17-2-16,12-11 0 16,3-25 0-16,5-6 0 15,-4-28-2-15,-3-13-3 0,-4-26 1 16,-6-13 1-16,-9-15 6 15,-6-3-1-15,-13 0 3 16,-12 2 0-16,-19 7 4 16,-10 3 3-16,-22 16 6 15,-8 6 1-15,-13 23-2 16,-7 9-1-16,-7 19-5 16,1 9-3-16,1 8-1 15,0 12-1-15,2 12 1 16,4 10 0-16,13 5 0 15,9 2 0-15,24 10-1 16,7 0-1-16,19-6 1 16,12-7-3-16,22-17-2 15,8-9 0-15,7-12-1 16,4-4 0-16,0-22 5 16,3-9-4-16,10-18 1 15,-4-12-1-15,-13-10 2 0,-15-4 0 16,-24 4 4-16,-19 7 5 15,-10 20 23-15,-4 12 17 16,-13 27 28-16,2 10 9 16,-7 13-3-16,6 10-8 0,8 2-29 15,3 8-13-15,26 7-21 16,-3-13-6-16,10-5-8 16,6-11-19-16,10-13-79 15,14 2-58-15,20-15-122 16,15-8-42-16,11-14-87 15,12-6 247-15</inkml:trace>
  <inkml:trace contextRef="#ctx0" brushRef="#br0" timeOffset="1126.43">9586 6165 237 0,'6'-3'170'16,"3"-1"25"-16,9-2-15 15,35-3-26-15,-21 9-14 0,9-2-18 16,4-6-1-16,4-1-10 15,1-2-12-15,9 0-29 16,1 5-12-16,-11 0-30 16,0 3-10-16,-8-3-13 15,-4-2-2-15,6-3 0 16,-5-1-3-16,-5-1-17 16,-3-3-25-16,-9 3-67 15,-7-2-40-15,-6 7-55 16,-2 3-20-16,-6 6-23 15,-2 10-19-15,-7 0 175 16</inkml:trace>
  <inkml:trace contextRef="#ctx0" brushRef="#br0" timeOffset="1345.47">10090 6104 351 0,'0'18'203'15,"4"7"-22"-15,-3 1-22 16,-1 7-37-16,0 5-9 16,2 5-34-16,-2 2-20 15,-6-4-33-15,-1 3-14 0,0 2-30 16,7-3-26-16,-8 1-57 16,-4-8-38-16,0-5-97 15,-6 0 145-15</inkml:trace>
  <inkml:trace contextRef="#ctx0" brushRef="#br0" timeOffset="1511.55">9876 6759 320 0,'0'-1'193'0,"9"-4"-2"16,3-6-29-16,7 0-49 15,3-3-19-15,9 2-45 16,6-2-19-16,3-2-54 15,5 0-43-15,-8-5-115 16,7 4-88-16,7-1 163 0</inkml:trace>
  <inkml:trace contextRef="#ctx0" brushRef="#br0" timeOffset="1913.08">10613 6360 358 0,'-2'19'191'0,"-14"3"-53"15,10 14 13-15,-1 7-28 16,-4 0-11-16,-5 5-21 16,5-4-8-16,0-8-25 15,9-3-13-15,8-14-20 16,-2-4-7-16,6-9-9 15,-5-7 0-15,8-15-2 16,-1-9-1-16,13-15-2 16,-3-8-1-16,1-7-2 15,7 2 1-15,-7 6-1 16,5 5 1-16,1 15 0 16,-7 5 3-16,-2 18 10 0,-8 1 5 15,-5 10 13-15,-4 3 1 16,-6 9-10-16,3 8-7 15,-3 6-12-15,-2 3-11 16,1 1-67-16,-1-4-60 16,1-6-139-16,4 1-116 15,5-17 244-15</inkml:trace>
  <inkml:trace contextRef="#ctx0" brushRef="#br0" timeOffset="2137.66">11155 5986 275 0,'2'9'160'0,"-2"9"3"16,-3 8-22-16,3 16-1 16,0 8-24-16,0 14-49 15,-1 5-18-15,-3-1-29 16,0-4-20-16,-1-5-71 15,1-2-31-15,2-8-74 16,-2-5-70-16,-3-9 168 0</inkml:trace>
  <inkml:trace contextRef="#ctx0" brushRef="#br0" timeOffset="2802.54">11066 6513 130 0,'18'-30'98'0,"0"-1"2"0,4 1-33 16,9-2-10-16,4 0 1 16,4 1 4-16,-3 6 8 15,-2 3 6-15,-4 6 8 16,-2 5 6-16,-2 5 17 16,-5 6 11-16,-4 13 9 15,-6 0 4-15,-9 7-14 16,-3 1-10-16,-8 7-23 15,-2 0-7-15,1 9-17 16,0 4-7-16,5 3-20 16,2-1-10-16,3-3-11 15,3-4-5-15,5-9-5 16,2-6-7-16,2-11-46 16,2-9-30-16,-2-10-72 15,2-5-29-15,-1-8-7 16,0-3 5-16,-7-5 40 0,1-1 19 15,-3-3 25-15,-9-2 13 16,2 3 19-16,-1 2 10 16,-4 6 23-16,8 5 10 15,10 9 16-15,-4-2 7 16,7 3 7-16,-4 3 4 16,-12-3 2-16,5 4 6 0,2 6 15 15,-1 1 13-15,-3-1 25 16,0 0 15-16,9 6 12 15,2 5 5-15,22 22 16 16,-23-27 10-16,-4 1 0 16,4 3 5-16,2-3-15 15,-1-2-8-15,0-5-8 16,-5-5-2-16,2 4-4 16,-4 0-1-16,-1-2-8 15,-3 0-6-15,0 1-25 16,0 1-14-16,0 0-26 15,0 0-8-15,19-10-7 16,34-35-1-16,-25 23-19 16,1-5-36-16,-1 6-109 0,-4 1-89 15,0 2-181-15,4 5 256 16</inkml:trace>
  <inkml:trace contextRef="#ctx0" brushRef="#br0" timeOffset="3755.17">12140 6076 96 0,'-44'2'136'16,"38"15"11"-16,4 14-5 16,-2 6-19-16,5 18-46 15,-4 1 3-15,2 7 7 16,1 3 5-16,-8-6-4 16,5-3-4-16,-4-10-9 15,-1-4-8-15,0-13-10 16,3-2-3-16,-1-16-9 15,2-11-4-15,5-15-9 16,0-14-5-16,10-12-14 16,6-5-5-16,6-6-6 15,6 1 1-15,-3 5-2 0,-1-1 2 16,-4 18 0-16,-7 3-2 16,-4 14 1-16,-2 5 2 15,-3 7 4-15,1 11 4 16,-3 2 4-16,1 11-1 15,6 7 0-15,-6 0-1 16,2 6-7-16,4-7-1 0,0-11-5 16,12-7-1-1,9-13 0-15,0-6 3 0,6-10 0 16,-2-6 3-16,-11-8 8 16,2-1 10-16,-14-4 13 15,-4 0 6-15,2 8-1 16,-8 0 1-16,-3 7 0 15,-1 8 5-15,-18 12 4 16,-1 6 0-16,-4 20-2 16,-4 6-2-16,8 5-10 15,4-2-6-15,9-2-16 16,7-2-5-16,11-4-9 16,8 2 0-16,2-10-5 15,1-8-20-15,3-8-77 16,2-6-61-16,-4-11-139 0,9-3-53 15,-1-16-108-15,2 0 269 16</inkml:trace>
  <inkml:trace contextRef="#ctx0" brushRef="#br0" timeOffset="3920.61">12902 5928 517 0,'-13'-1'274'0,"-7"9"-71"16,-2 3-8-16,-1 11-68 15,4 2-34-15,2 5-54 16,2 3-24-16,2 2-62 16,-3 7-61-16,-4 9-148 15,-3 4 154-15</inkml:trace>
  <inkml:trace contextRef="#ctx0" brushRef="#br0" timeOffset="4059.64">12611 6463 455 0,'4'-13'236'0,"6"1"-18"16,4-2-66-16,11-1-31 16,8 0-30-16,11-6-78 15,5-3-47-15,13 2-94 0,-1-3-76 16,8 2 121-16</inkml:trace>
  <inkml:trace contextRef="#ctx0" brushRef="#br0" timeOffset="5357.98">4323 12974 103 0,'-29'-7'118'0,"7"14"22"0,2 24 2 15,3 12-20-15,7 21-37 16,2 14-16-16,8 25-18 16,3 12-9-16,7 14-15 15,4 5-6-15,2-4-10 16,-1-5-5-16,5-11-9 16,2-13-20-16,-2-20-56 15,4-8-36-15,-1-27-97 16,-1-9 125-16</inkml:trace>
  <inkml:trace contextRef="#ctx0" brushRef="#br0" timeOffset="5949.32">4170 13338 131 0,'-12'-34'102'16,"8"1"8"-16,4-3-4 16,18-1-14-16,8-3-21 0,18-8-18 15,7-7-3-15,16-8 1 16,7-4-2-16,5 1-3 16,6 4-6-16,3 3-12 15,-5 10-3-15,-4 8 2 16,-4 8-1-16,-21 27 4 15,-4 4 1-15,-14 19-2 16,-8 13 2-16,-5 20 1 16,-2 16-2-16,-4 19-3 15,-2 10-2-15,5 7-5 16,7-2 0-16,2-5-1 16,2-4-2-16,-7-4-3 15,-3-6-2-15,5-7-5 16,-2-4-1-16,10-14-3 15,-4-5 0-15,0-7-3 0,4-2 2 16,-6-5-2-16,-3-1 2 16,-3-5 1-16,-5-3 0 15,-3 4 4-15,-6 1 7 16,-7 5 23-16,-6 1 6 16,-13 3 11-16,-9-1 1 15,-16 5-9-15,-7 5-1 0,-21 0 3 16,-13 1-5-16,-15-6-7 15,-2-7-3-15,7-8-14 16,11-8-4-16,4-11-6 16,4-9-6-16,7-7-30 15,3-3-23-15,19-6-97 16,9 0-54-16,11-8-122 16,8-3 187-16</inkml:trace>
  <inkml:trace contextRef="#ctx0" brushRef="#br0" timeOffset="6853.58">5470 13573 128 0,'-15'11'95'15,"5"-1"33"-15,-2-8 6 16,12-2-14-16,2-3-16 16,11-9-32-16,2-3-11 15,14-10-7-15,5-4-2 16,16-12-3-16,15-7-2 16,13-12-10-16,5-5-4 15,4 1-9-15,-6-3 0 0,7 9-3 16,1 6 1-16,-9 3 0 15,-4 6 0-15,-16 3 2 16,-4 1 2-16,-5-1 1 16,1 4 0-16,4 3-2 15,0 2 1-15,0 2 11 16,-9-4 8-16,-5 0 9 16,-2 1 2-16,-5-8-7 15,4 4-7-15,-7 2-14 16,-4 0-7-16,-6 15-8 15,-5 3-3-15,-9 7-4 16,-2 6-1-16,-6 2 0 16,0 1-1-16,0-1-1 0,0 0-1 15,0 0-4-15,0 0-8 16,3-2-34-16,11-4-23 16,25-14-65-16,-24 20-39 15,-5 3-63-15,1 4-62 16,-8 5 191-16</inkml:trace>
  <inkml:trace contextRef="#ctx0" brushRef="#br0" timeOffset="8034.6">17565 10372 179 0,'-13'-10'160'15,"0"6"18"-15,1 0-28 16,1 3-9-16,5-2-29 16,2 0-10-16,9 11-20 15,3-3-6-15,12 13-18 16,9 0-4-16,14 8-8 16,8 5-2-16,14 12-5 15,7 2 4-15,5 4-2 16,9 4-2-16,9-7-4 15,-1 3-4-15,5-4-5 0,-2 0 1 16,10 6 6-16,2-2 3 16,-3 7 9-16,-1-3 6 15,-16-5 1-15,1-1-2 16,-4-12-1-16,-5-2-4 16,-17-11-13-16,-9-1-2 15,-13-4-12-15,-4 2-7 0,-6-5-3 16,-5-4-3-16,-9-1-1 15,-5 0-6-15,-5 0-96 16,-3 2-74-16,2-1-150 16,1-3-77-16,7 11 252 15</inkml:trace>
  <inkml:trace contextRef="#ctx0" brushRef="#br0" timeOffset="9697.33">19765 10623 205 0,'-9'-3'122'0,"-4"19"-7"16,-9 13 2-16,-8 25-18 15,1 24-19-15,-3 39-27 16,-1 17-8-16,5 20-13 15,0 12-5-15,3-2-6 16,5-7-4-16,4-8-2 16,4-15-4-16,1-23-3 0,2-10-1 15,5-17-6-15,2-10-15 16,2-19-70-16,3-10-71 16,1-26 90-16</inkml:trace>
  <inkml:trace contextRef="#ctx0" brushRef="#br0" timeOffset="10382.82">19814 10575 177 0,'3'-13'93'0,"15"4"6"16,6-1-3-16,18-3-3 15,11-2 0-15,25 0-27 16,1 4-15-16,11 11-22 16,3 6-7-16,8 16-4 15,8 5-5-15,-5 13-5 0,-3 2-2 16,-16 3-2-16,-4 3-1 15,-9 0 0-15,-12 1 3 16,-12 6 15-16,-13 4 11 16,-22 8 20-16,4 7 2 15,-12 8-7-15,2 2-8 16,-1 5-12-16,-6 1-1 16,2-3-1-16,0-1 0 0,-2-18-4 15,2-1-3-15,2-8-4 16,-6-6-5-16,7 7-3 15,4-2 0-15,1-4-4 16,11 5 1-16,-6-3 0 16,-5-11-1-16,1-1 1 15,-5-13-2-15,1-3 2 16,1 1 1-16,-7-8 5 16,3 6 4-16,-7-4 13 15,-5 1 8-15,-6 1 10 16,-11-2 3-16,0 0-2 15,-4 3-2-15,-18 0-7 16,-11 1 0-16,-35 5-6 16,-12-4-6-16,-16-5-8 15,-6-1-4-15,2-11 0 0,6-2 1 16,18-9-1-16,19-1-3 16,7-7-5-16,5 2-4 15,12 4-7-15,1-4-15 16,23 6-47-16,8 1-43 15,14 4-100-15,6-4-62 16,12-1 166-16</inkml:trace>
  <inkml:trace contextRef="#ctx0" brushRef="#br0" timeOffset="12373.13">5895 13853 256 0,'1'2'157'0,"1"0"-13"15,6 2-21-15,5-3-27 16,0-1-7-16,7-7-7 16,3-5-5-16,4-8-14 15,0-9-8-15,12-5-19 16,5-1-9-16,10-4-11 16,1 1-8-16,0-3-4 15,-3-6-3-15,2-1 2 16,2-2-1-16,0 0-1 0,-1 4 4 15,-4 6-7-15,2 4 3 16,-7 6 1-16,-5 4-2 16,-13 5 1-16,-5 2 1 15,-1 4-4-15,-2-1 2 16,-1 6 0-16,-4 1 0 16,-5 9 8-16,-4 4 3 0,-5 7 15 15,-4 3 12-15,-11 6 22 16,0 4 2-16,-2 11 2 15,3 8-3-15,1 3-16 16,0 3-4-16,-2-2-10 16,-3 1-7-16,7-2-8 15,-3-8-2-15,3-8-6 16,8-1-3-16,-1-10 0 16,-3-2-2-16,2-5-1 15,-3-2-1-15,-2-10-65 16,7 2-53-16,2-7-113 15,1-6-46-15,1-12 168 16</inkml:trace>
  <inkml:trace contextRef="#ctx0" brushRef="#br0" timeOffset="12622.52">6622 13028 258 0,'-6'0'194'16,"5"3"38"-16,6 5-33 0,12 0-20 15,8 0-15-15,11 2-19 16,-5-5-18-16,0 6-38 16,-9-3-27-16,-7 1-35 15,2 3-11-15,-1 0-27 16,-1-3-46-16,3-5-186 15,6 2 164-15</inkml:trace>
  <inkml:trace contextRef="#ctx0" brushRef="#br0" timeOffset="15813.24">18269 10234 183 0,'-6'-5'137'0,"4"5"26"0,-3-2-14 16,0 6-29-16,2 0-13 16,1 1-19-16,3-3-10 15,-1-2-12-15,0 0-1 16,17 1-4-16,38 7-4 16,-15 4-9-16,-1-3-3 15,9 7-6-15,0-7-2 16,11 9-9-16,0 5-5 0,0-1-9 15,-6 8-2-15,-6-6 1 16,0-2 5-16,-1 0 5 16,7 1 0-16,-2-1-4 15,1 2-2-15,0 0-4 16,-9 1 2-16,-2-1 2 16,-10-1-3-16,-7-3-4 15,0-1-1-15,-6-2-5 16,3 0 0-16,-10-9 5 15,-3-4 3-15,-3-3 16 16,-4-3 6-16,5 2 5 16,-6 0 3-16,0 0-4 15,0 0-3-15,-1 5-9 16,-1-2-7-16,-1-1-8 0,0 3-3 16,-12 1 0-1,-27 8-2-15,33-14-3 0,-9 1 0 16,0 11-2-16,-5 2-1 15,-10 2 2-15,0 5-2 16,-4-1 0-16,-1 1-2 16,4-6-22-16,5 1-40 0,6-6-113 15,4-4-70-15,8 0-161 16,2-6 243-16</inkml:trace>
  <inkml:trace contextRef="#ctx0" brushRef="#br0" timeOffset="16052.51">19088 10281 241 0,'4'0'138'0,"-1"15"16"15,-6 1-12-15,7 14-4 16,1 5-4-16,-5-1-31 15,19 9-14-15,-6 1-33 0,-2-2-16 16,11 6-24-16,-11-6-9 16,-4-9-9-16,0-2-44 15,1-10-241-15,-8-7 205 16</inkml:trace>
  <inkml:trace contextRef="#ctx0" brushRef="#br0" timeOffset="17302.5">19584 12339 71 0,'14'-14'68'16,"-1"0"14"-16,2 5 3 16,-6 3-3-16,-3 6-12 15,-4 2-13-15,-13 9-12 16,8 11-6-16,-4 12-9 15,-3 5 1-15,5 6 0 16,-6-3 1-16,3-4 11 16,2-5 1-16,9-4 4 0,4-1 2 15,1-6 1 1,4-1-1-16,3-1 9 0,2-5 0 16,4 0 12-16,0-4 1 15,1-5 0-15,-6-7-8 16,-2-10-16-16,7-1-11 15,-3-9-21-15,7 9-1 16,7-1-11-16,-6 1-2 16,1 1-7-16,0 0-49 0,-5 9-148 15,4 6-149-15,-13 16 207 16</inkml:trace>
  <inkml:trace contextRef="#ctx0" brushRef="#br0" timeOffset="18723.82">4264 15040 268 0,'-10'3'146'16,"1"14"-15"-16,4 1-16 15,0 7-25-15,3 8-9 16,0 5-22-16,4 10-8 16,-1 10-15-16,1 0-7 0,-3-2-11 15,2 0-7-15,3-9-6 16,-2-4-2-16,7-8-3 16,-7-7-17-16,0-12-94 15,3-5-85-15,-2-14 115 16</inkml:trace>
  <inkml:trace contextRef="#ctx0" brushRef="#br0" timeOffset="19094.24">4272 15029 122 0,'-1'-1'106'0,"2"2"3"15,4 11-22 1,-1 6-11-16,3 7-5 0,6 12 1 16,3 8-4-16,0 1-3 15,6 14-10-15,-7-3-3 16,7 9-6-16,-4-6-1 16,4-9-5-16,6-3-2 15,-9-24-6-15,5 0-4 0,-5-20 1 16,-5-7 6-16,-1-13 16 15,-2-10 5-15,-5-15 6 16,2-6-2-16,-2-13-15 16,-2-6-7-16,1 7-18 15,-4-1-7-15,-1 10-11 16,2 14-1-16,1 3-9 16,3 8-52-16,2 12-116 15,0-3-80-15,2 16 138 16</inkml:trace>
  <inkml:trace contextRef="#ctx0" brushRef="#br0" timeOffset="19450.68">4918 15201 172 0,'-2'15'129'15,"-3"7"24"-15,-6 7-16 16,-1 7-38-16,2 4-6 16,1 1-13-16,6-2-7 15,5-10-18-15,2-10-8 0,3-12-15 16,8-6-1-16,-1-10 5 16,0-3 2-16,5-10 4 15,-2-4 3-15,-2 1-3 16,1-1-3-16,-5 0-10 15,-8 2-7-15,-6-3-12 16,0 5-2-16,-2 5-3 16,-1 3-1-16,0 11-2 15,-3-1-2-15,3 7-19 16,0 1-43-16,3 4-125 16,-2 4-100-16,5 4 165 15</inkml:trace>
  <inkml:trace contextRef="#ctx0" brushRef="#br0" timeOffset="20016.91">5335 15159 244 0,'-11'15'137'0,"-9"3"-15"16,-10 9-25-16,-2 9-29 16,-4 6-8-16,7 9-10 15,4-2-4-15,8-4-10 16,4-8-7-16,9-5-13 16,5-7-3-16,7-11-6 15,6-4 0-15,9-12 1 16,4-9 0-16,8-15 5 15,2-7 0-15,-2-15-1 16,-2-6 1-16,2-8-3 16,-4 0 0-16,-4-6 0 15,-1 3 4-15,-9-6 10 16,1-1 5-16,-4 10 15 0,-2 6 3 16,-5 21 5-16,-2 8 1 15,-6 20-1-15,-4 9-4 16,-8 18-9-16,1 10-3 15,-7 17-6-15,0 8 5 16,-3 7 3-16,4 5 3 16,1-3-6-16,-2 0-4 15,14-1-11-15,-3-4-6 0,7-2-6 16,3-2-4-16,-1-13-3 16,1-5 1-16,11-9 2 15,-4-8-2-15,8-8-1 16,-3-3-3-16,-6-9-52 15,10-1-60-15,-5-3-110 16,3 0-76-16,-3-4 178 16</inkml:trace>
  <inkml:trace contextRef="#ctx0" brushRef="#br0" timeOffset="20519">5709 15364 117 0,'-5'1'83'16,"5"0"6"-16,6-1 5 16,-6-1-14-16,0 0 0 15,0 1 3-15,0 0-2 16,11 0-9-16,7 0-6 0,27-1-14 15,-22-3-6-15,-9-7-15 16,1-4-4-16,0-4-5 16,5-4 0-16,-5-1 5 15,-2-5 3-15,0 6 9 16,-5-1 8-16,-3 1 12 16,2 7 5-16,-9-1 6 15,-1 5 0-15,-3 6-4 16,-7-1-2-16,-3 7-12 15,-5 8-10-15,1 9-14 16,-5 7-6-16,-5 10-1 16,3 5 6-16,-10 4 12 15,4 5 3-15,9 1 0 16,2-3-3-16,12-6-8 0,10 1-5 16,7-13-9-16,4-4-3 15,9-6-9-15,1-12-1 16,7 0 1-16,-1-6-5 15,2-8-31-15,-4-2-75 16,0-9-249-16,6-8 235 16</inkml:trace>
  <inkml:trace contextRef="#ctx0" brushRef="#br0" timeOffset="21278.33">6812 14938 171 0,'-7'-11'136'15,"-6"6"27"-15,4 4 3 16,-5 8-32-16,-2 9-15 16,-11 17-13-16,-16 5-1 15,-4 11 0-15,0 3-6 16,11 5-20-16,8-1-15 0,13 1-32 16,4-2-9-16,11-9-15 15,2-1-5-15,7-6-1 16,4-6 0-16,6-9-5 15,3-6-16-15,6-18-109 16,10-1-59-16,11-10-179 16,0-8 212-16</inkml:trace>
  <inkml:trace contextRef="#ctx0" brushRef="#br0" timeOffset="21546.62">7122 15110 299 0,'-10'-5'184'0,"-6"5"-9"0,-4 8-11 15,-3 10-36-15,-3 10-20 16,-3 13-23-16,-2 3-5 16,-2 9-13-16,2 1-6 15,10-3-22-15,7 0-8 16,14-5-20-16,0-10-5 15,7-9-3-15,0-7-1 16,6-9-2-16,10-2-7 0,3-7-107 16,6-5-68-16,3-18-162 15,5-2 192-15</inkml:trace>
  <inkml:trace contextRef="#ctx0" brushRef="#br0" timeOffset="21834.52">7337 15231 388 0,'-7'0'212'0,"-8"14"-34"16,-3 7-33-16,1 11-37 15,-10 7-8-15,9 3-23 16,0-2-14-16,4-8-25 16,10-4-14-16,6-11-11 15,4-4-1-15,10-7 0 16,1-6 4-16,2-5 7 0,2-7 4 15,-5-7 6-15,2-2 1 16,-8-4-3-16,1 0-5 16,-3 1-11-16,-2 1-6 15,2 3-4-15,-3-1-3 16,0 5-3-16,-2 2-7 0,-1 6-140 16,1 1-75-16,0 6 129 15</inkml:trace>
  <inkml:trace contextRef="#ctx0" brushRef="#br0" timeOffset="22379.6">7444 15286 172 0,'1'17'119'0,"30"27"10"15,-29-27-17-15,2 3-38 16,2 1-8-16,-2-1-7 15,1 2-3-15,1-5-6 16,-1-4-4-16,3-8-11 16,-1-6-3-16,1-12-7 15,3-4-5-15,5-9-7 0,-1-4-4 16,5-1-5-16,0 0 0 16,-5 4-1-16,2 7-1 15,-9 7 0-15,-2 6 2 16,3 11 6-16,-10 0 8 15,7 11 12-15,-7 4 5 16,-3 4 1-16,2 4 0 16,-8 1-3-16,7-3-4 0,1-2-6 15,2-2-3-15,1-10-8 16,5-2-2-16,1-8-1 16,5-3 1-16,5-10 0 15,-3-8 4-15,-5-10 0 16,6 0-2-16,-2-4-1 15,-2 2 3-15,4 9 7 16,-13 2 6-16,-2 8 14 16,12 10 5-16,-11 3 2 15,6 7-3-15,-4 10-16 16,-7-1-8-16,3 11-14 16,1 2-4-16,0 5-1 15,2 2-2-15,2-3-19 0,-4-9-60 16,5-4-129-1,-3-7-58-15,0-10-91 0,5-1 205 16</inkml:trace>
  <inkml:trace contextRef="#ctx0" brushRef="#br0" timeOffset="22841.96">7965 15313 191 0,'0'37'137'0,"0"10"9"16,2 6 5-16,1 6-35 15,-2 0-11-15,5-5 2 16,0 3 0-16,2-1-21 16,1 0-12-16,-5-10-22 15,-3-8-11-15,-3-19-2 16,-1-6-1-16,-3-14-11 15,3-7-5-15,0-15-9 16,-3-12-4-16,4-19-3 16,0-6-2-16,2-13 1 0,3-1-2 15,8 3-2-15,2 2 1 16,8 13-1-16,0 9-1 16,3 16 0-16,2 7-1 15,-5 12 0-15,-2 4 0 16,-4 9 1-16,-7 2 0 15,0 9 2-15,-3 6 2 16,-8 8 15-16,3 13 7 0,-11 10 8 16,-6-3-1-16,-4 2-13 15,-7-12-8-15,2-11-6 16,1-4-6-16,-1-20-35 16,4 3-87-16,4-19-211 15,1 0 214-15</inkml:trace>
  <inkml:trace contextRef="#ctx0" brushRef="#br0" timeOffset="23518.75">8303 15364 220 0,'12'-40'138'0,"-7"35"0"16,0 5-17-16,-5 10-32 16,-3 5-3-16,-2 13 2 15,-1 2 7-15,-1 5-5 16,3 2-11-16,3-2-29 0,1-5-16 16,2-5-22-16,5 0-5 15,1-12-2-15,4-3-2 16,3-9 0-16,-1-5 0 15,0-11 0-15,2 0 2 16,0-8 1-16,-1-9 0 16,2-2 1-16,0-6 0 15,2 3 1-15,0 8 0 16,-2 14 0-16,-2 7-1 0,-6 14 1 16,-4 9 1-16,-6 13-1 15,-3 6 1-15,-5 1-4 16,3 2-1-16,0-9-1 15,2-9-3-15,4-7-121 16,-4-10-112-16,5-4 142 16</inkml:trace>
  <inkml:trace contextRef="#ctx0" brushRef="#br0" timeOffset="23741.49">8775 15130 219 0,'-4'1'117'0,"-4"7"9"0,9 9-32 16,-8-2-8-16,1 12-21 15,7 7-44-15,-10-4-9 16,6 12-8-16,1 1-2 16,-3 3-1-16,5 2-1 15,-4 0-4-15,0-3-11 16,-6-8-90-16,-6-3-59 0,0-14 95 15</inkml:trace>
  <inkml:trace contextRef="#ctx0" brushRef="#br0" timeOffset="24068.59">8629 15485 73 0,'23'-27'73'16,"4"9"3"-16,0-4-14 15,1 0-12-15,-2 4-3 16,0 2 4-16,-5 1 19 16,-2 3 10-16,0 5 6 15,-4 2 1-15,-4 9-1 16,-1 8-2-16,-11 5-1 16,-1 10 1-16,-7 6 2 15,-3 1 1-15,-2 5-8 0,2-1-5 16,0-3-25-16,2-4-13 15,9-2-19-15,-2-7-7 16,4-6-7-16,2-8 0 16,1-10 0-16,6 3-6 15,2-7-59-15,2 3-56 0,2-11-105 16,-3-5-49-16,0-5 164 16</inkml:trace>
  <inkml:trace contextRef="#ctx0" brushRef="#br0" timeOffset="24306.09">8952 15462 181 0,'1'2'125'0,"-3"8"10"16,-3 2-16-16,-2 15-19 15,-4-1 8-15,-1 5 29 16,0-4 14-16,0-14 3 16,4 1-6-16,8-12-32 15,6 1-15-15,5-10-20 16,4-3-10-16,7-6-18 15,1-6-11-15,8-2-24 16,6-1-9-16,-2-4-9 16,-4-1-2-16,-2 4-47 0,-9-1-66 15,-2 6-150-15,9 1-102 16,-2 6 215-16</inkml:trace>
  <inkml:trace contextRef="#ctx0" brushRef="#br0" timeOffset="24723.6">9333 15072 194 0,'20'47'144'15,"-5"-20"47"-15,0 2-30 16,-3 12-8-16,1 4-23 16,-9 7-28-16,-2 8-5 15,-6 4-14-15,-6-2-3 16,-4-9-26-16,-3-8-19 0,-1-12-22 16,-1-3-9-16,1-11-124 15,0-3-123-15,13-2 149 16</inkml:trace>
  <inkml:trace contextRef="#ctx0" brushRef="#br0" timeOffset="27012.65">19491 13319 286 0,'-9'4'164'0,"-3"17"-21"16,-1 13-32-16,0 19-41 16,0 10-13-16,2 14-27 15,0-1-8-15,1-5-12 16,2-6-4-16,2-13-8 15,-1-6-3-15,3-11-58 16,2-8-53-16,-2-11 73 0</inkml:trace>
  <inkml:trace contextRef="#ctx0" brushRef="#br0" timeOffset="27379.81">19539 13225 203 0,'9'-5'116'0,"3"27"-9"16,-7 8-11-16,4 24-9 16,2 16-5-16,3 11-8 15,3 2-5-15,2-2-9 16,6-6-10-16,-2-17-9 15,1-10-6-15,-2-18-8 16,-2-11 3-16,1-18 8 16,-4-12 7-16,1-10 20 15,1-7 7-15,-6-13-7 16,5 3-12-16,-9-19-26 16,-5-5-12-16,-2-1-12 0,-1 2 1 15,3 14-7-15,2 13-6 16,-1 15-93-16,0 8-48 15,1 15-171-15,-2 0 184 16</inkml:trace>
  <inkml:trace contextRef="#ctx0" brushRef="#br0" timeOffset="27725.69">20232 13516 177 0,'-2'8'138'0,"-7"9"12"16,-4 6-19-16,1 19-34 15,-12-3-15-15,1 9-10 16,-1-1-3-16,8-9-13 16,11-1-8-16,8-16-11 15,7-6-4-15,2-13 2 16,8-4 0-16,-2-9 7 15,2-4-2-15,1-6-1 16,-2 1 3-16,-6-5-1 16,1 2-4-16,-7-1-10 15,-4 1-6-15,-3 2-12 0,-6 2-4 16,1 7-2-16,2 1 0 16,-5 1-7-16,1 2-7 15,4 4-113-15,-2-4-61 16,10 7 108-16</inkml:trace>
  <inkml:trace contextRef="#ctx0" brushRef="#br0" timeOffset="28392.67">20599 13491 229 0,'-21'15'138'16,"-6"5"-15"-16,-12 12-35 16,1 5-7-16,-5 9-11 15,0 2-3-15,5 3-4 16,3-5-8-16,10-11-10 16,9-5-11-16,11-14-16 15,5-8-5-15,16-10-9 0,6-9 2 16,10-16-1-16,9-8 2 15,10-11 1-15,8-7 3 16,-2-4 2-16,-3-2-1 16,-16 1 17-16,-9 1 4 15,-6 6 8-15,-4 5 2 16,-8 10 3-16,3 11-5 0,-17 8 2 16,3 14 2-16,-7 16-10 15,-10 8-2-15,0 24-5 16,-6 5-5-16,-14 15-5 15,-2 4-5-15,-2-6 2 16,1-3 1-16,24-13-3 16,9-1 1-16,20-8-7 15,11-12-5-15,14-17 1 16,3-10 0-16,-1-17-2 16,2-3 1-16,0-5 1 15,-4-11 0-15,3-1 0 16,-5 0 8-16,-9 0 14 15,-4 9 5-15,-11 11 21 16,-10 2 5-16,-11 16 3 16,-10 12 0-16,-13 14-3 0,-5 4-3 15,-3 12 1-15,1-2-4 16,15 2-7-16,6-3-12 16,10-9-18-16,5-5-5 15,5-6-7-15,5-4 0 16,9-3-2-16,1 0-4 15,11-3-124-15,-2 0-91 16,10-3-213-16,1-2 243 0</inkml:trace>
  <inkml:trace contextRef="#ctx0" brushRef="#br0" timeOffset="29007.62">21691 13298 141 0,'-13'-11'139'16,"-5"9"10"-16,-3 14 0 16,-1 5-17-16,-2 18-17 15,-4 3-5-15,-7 14 1 0,-2 0-4 16,1 5-20-16,10-2-20 16,13-10-32-16,8 1-13 15,6-8-20-15,6-1 1 16,8-3-1-16,3-5-2 15,6-13-69-15,4-6-71 16,6-11 87-16</inkml:trace>
  <inkml:trace contextRef="#ctx0" brushRef="#br0" timeOffset="29274.58">22105 13458 231 0,'-6'-2'144'0,"-4"11"26"16,-9 6-20-16,-17 15 16 16,-2 7-20-16,-15 5-35 15,5 4-12-15,13-2-29 16,4-1-11-16,16-8-24 16,5-5-8-16,12-6-10 15,7-3-5-15,7-3-8 16,1-3-1-16,3-6 0 15,3 0-1-15,6-5-4 0,2-4-4 16,7-2-141-16,1-5-97 16,0-2 148-16</inkml:trace>
  <inkml:trace contextRef="#ctx0" brushRef="#br0" timeOffset="29568.35">22384 13641 342 0,'-15'9'185'0,"-8"7"-33"16,-7 2 4-16,-6 9-2 16,3 2-21-16,4 2-35 15,5 4-21-15,12-8-25 16,6-5-10-16,13-8 3 16,5-7 7-16,9-5 14 15,3-2 1-15,2-8-5 16,5-1-8-16,-1-4-20 15,-1-6-7-15,-5 0-11 16,-4-2-6-16,-7-3-5 16,-3 7-2-16,-6 0-7 15,-3 2-18-15,-6 2-120 0,-3-1-64 16,-1 4-221-16,0 7 251 16</inkml:trace>
  <inkml:trace contextRef="#ctx0" brushRef="#br0" timeOffset="30050.47">22525 13714 200 0,'0'16'155'16,"8"7"-15"-16,-2-7 5 16,-1-2-25-16,5 5-41 15,-8-6-17-15,-3 4-26 16,0-3-5-16,3 0-5 15,7-1-2-15,-1-7-3 16,0-6 0-16,1-9-6 16,-1-5-3-16,8-12-3 15,-2 1-3-15,2-3-4 16,3 2 1-16,-1 9 1 16,-3 2-1-16,-3 15 5 15,-3-3 11-15,-7 6 23 16,-3 2 9-16,-3-1 10 15,3-4-4-15,0 0-17 0,-1 1-11 16,1 6-13-16,1-1-7 16,1-2-8-16,-1-4 1 15,16 6 1-15,26-1-1 16,-27-18 2-16,1 3 4 16,-2-3 27-16,2-1 8 15,-2 2 15-15,0 2 1 0,-1 8-15 16,-3-1-8-16,-2 8-11 15,-6-8-7-15,0 7-13 16,-2 1-1-16,-1-5-5 16,0 0-2-16,0 4-100 15,-3 10-76-15,-3 5 108 16</inkml:trace>
  <inkml:trace contextRef="#ctx0" brushRef="#br0" timeOffset="30496.6">23021 13717 116 0,'-1'8'95'0,"-3"2"29"16,5 6-18-16,6 8 3 16,-4-2-17-16,4 8-8 0,-1 5 3 15,-6 7 3-15,4 8 6 16,-7 6 18-16,-8-6-14 15,7 1 9-15,-8-9-13 16,14-10-46-16,9 0-1 16,-6-13-27-16,-5-9-7 0,-1-14 0 15,0-2-3-15,1-13-5 16,4-7-2-16,0-8-2 16,-5-17 0-16,0-9-2 15,7 3-1-15,7 2 1 16,7 8 0-16,10 12-2 15,0 7 1-15,-4 3 0 16,2 3 0-16,-11 8 2 16,-2 4-1-16,-6 9 0 15,1 7 0-15,-4 8 4 16,-3 3 5-16,-3 6 14 16,-5 1 3-16,-6 0 0 15,-3 0-5-15,-3-5-18 16,-5-2-4-16,2-5-110 15,0-2-88-15,1-4 122 0</inkml:trace>
  <inkml:trace contextRef="#ctx0" brushRef="#br0" timeOffset="30854.38">23359 13739 313 0,'1'15'194'16,"-1"7"-46"-16,0 13 6 16,0 6-4-16,0-1-23 15,0-3-15-15,2-10-15 16,2-6-17-16,4-9-25 16,4-3-14-16,0-10-14 15,2-4 0-15,4-8-3 16,-2-4-4-16,5-9-4 15,-1-6-9-15,-5-1-6 16,7 6 1-16,-2 8 2 16,-2 9 6-16,1 12 10 15,-13 6 2-15,-9 14-2 16,-6 2-5-16,-8 9-8 0,3 2-2 16,6-5-21-16,1-3-61 15,12-11-154-15,-1-7-103 16,3-12 186-16</inkml:trace>
  <inkml:trace contextRef="#ctx0" brushRef="#br0" timeOffset="31047.92">23839 13612 337 0,'-2'5'176'0,"1"8"-63"16,-1-1-19-16,2 9-50 15,0-2-19-15,0 9-18 16,-1 7-3-16,-5 6-5 16,-2 9-11-16,-4 1-85 15,-1-2-96-15,0-8 122 16</inkml:trace>
  <inkml:trace contextRef="#ctx0" brushRef="#br0" timeOffset="31429.84">23719 14048 106 0,'1'-22'100'16,"4"1"14"-16,4-8-33 16,3 3-20-16,7 1-26 0,3 1-9 15,7 5-6-15,1 4-2 16,-5 0-3-16,5 8 2 16,-3-1 25-16,-6 0 14 15,2 8 33-15,-9 0 15 16,-8 6 31-16,10 6 6 15,-13 4 10-15,-3 2-8 0,1 3-27 16,-1 2-17-16,0-3-19 16,-4 0-1-16,4-5 5 15,2-1 0-15,-1-7 11 16,3 0-6-16,3-5-5 16,-1-2-6-16,7-7-16 15,3-2-11-15,4-10-18 16,4-3-8-16,11-4-14 15,1-2 0-15,-2 2-8 16,-5-1 0-16,-5 6-2 16,-1 7-8-16,-6 7-145 15,-3 4-97-15,-8 6-333 16,-8 10 344-16</inkml:trace>
  <inkml:trace contextRef="#ctx0" brushRef="#br0" timeOffset="31941.02">24417 13505 372 0,'-12'6'194'0,"11"-2"-53"16,12 8-18-16,3 8 8 15,7 8 14-15,-4 9-4 16,0 6-1-16,1 7-8 15,-2 12-22-15,-4 3-22 0,-6 10-20 16,-7-2-13-16,-7-10-29 16,-4-8-2-16,-6-20-18 15,-3-9-28-15,8 0-202 16,-14-9-202-16,-14-2 255 16</inkml:trace>
  <inkml:trace contextRef="#ctx0" brushRef="#br0" timeOffset="55875.48">18762 9569 215 0,'-2'6'114'15,"-2"9"-30"-15,4 2 3 0,-1 7-26 16,0 4-16-16,0 0-25 16,1 2-5-16,-1-2-7 15,1 0-3-15,2-2-4 16,-2-4-17-16,4-5-135 15,-4-2 110-15</inkml:trace>
  <inkml:trace contextRef="#ctx0" brushRef="#br0" timeOffset="56324.68">18762 9587 118 0,'15'-26'84'0,"3"0"20"0,1 2-7 15,2 4-16-15,2 5-3 16,-3 4-15-16,-3 2-11 16,0 5-9-16,-1 4-1 15,0 3-5-15,0 4 0 16,-1 5-4-16,-2 2-3 15,0 5 7-15,-5 7 3 0,-1 2-2 16,-3 3 0-16,1 2-5 16,-4-5 1-16,-1-1 4 15,1-1 0-15,-1-4-1 16,-1-2 1-16,0-4 2 16,-3-1 2-16,-1-6 0 15,-2 5 0-15,-5-5 2 16,-2-2 2-16,-3 3 6 15,-4-3 1-15,-2 0-2 16,-2-2-5-16,3-4-17 16,0 1-9-16,6-2-15 15,3 1-2-15,2 0-3 16,5-1-17-16,-1 4-113 16,1-4-78-16,-1-3 121 0</inkml:trace>
  <inkml:trace contextRef="#ctx0" brushRef="#br0" timeOffset="57706.03">6437 13768 98 0,'-19'-27'101'0,"21"23"41"0,7 10 12 16,0 3 3-16,2 7-5 15,-3 11 1-15,-1 6 3 16,-3 6-27-16,-2-2-25 16,-2-4-48-16,0-3-21 15,1-7-27-15,2-2-4 16,-3-9-30-16,1-6-78 16,-1-5-210-16,0-7 204 0</inkml:trace>
  <inkml:trace contextRef="#ctx0" brushRef="#br0" timeOffset="58186.53">6466 13784 154 0,'2'-19'122'0,"5"2"21"15,4 5-21-15,1 1-29 16,0 2-29-16,2 0-26 15,2 2 0-15,0 0 8 16,5 7 3-16,2 0 6 16,0 3 2-16,2 2-6 15,-4-4-2-15,3 4-11 0,-2 0-6 16,-7 2-10-16,4-1-4 16,-9 3 1-16,-3-1 6 15,4 4 8-15,-4 0 3 16,6 1 2-16,-4-1-4 15,-7-1-6-15,0 0-1 16,-7-1 0-16,9 2 3 16,-1 0 4-16,-2 0 0 0,5 1 5 15,-8-2 2-15,-4 2 1 16,4 0 3-16,-8 2-5 16,-3-2-3-16,2 2-8 15,-1 2-5-15,5 0-4 16,-5-4 0-16,-9-2-4 15,-6-3 0-15,-12-4-7 16,5-2-4-16,6-3-1 16,7-2-4-16,4-3-5 15,2 2-37-15,6-3-156 16,-1-2-102-16,6-7 170 16</inkml:trace>
  <inkml:trace contextRef="#ctx0" brushRef="#br0" timeOffset="62619.01">19923 11107 142 0,'-1'13'114'0,"-1"13"18"16,1 6-9-16,0 15-32 15,-2 7-19-15,-2 8-22 16,2 2-9-16,0-5-17 16,3 1-6-16,1-14-11 0,2-7-2 15,1-8-3-15,-1-12-1 16,-3-3-26-16,0-8-47 15,-3-6 47-15</inkml:trace>
  <inkml:trace contextRef="#ctx0" brushRef="#br0" timeOffset="63258.68">19905 11222 171 0,'1'-1'106'0,"8"2"2"15,2-6-9-15,13-3-14 16,11-2-5-16,10-1-7 16,7 2-9-16,-6-2-13 15,4 2-14-15,-2-2-14 16,-3 4-8-16,5 3-8 15,-8 2 1-15,-3 3 0 16,-4 2 10-16,-9-3 18 16,0 5 6-16,-2 1 10 15,-4-2-6-15,-1 9-13 0,-2-2-5 16,-7-1-6-16,1 5-2 16,-1-2-2-16,-5 3-1 15,6 7 1-15,-6-6 2 16,7 9 1-16,-5-3-1 15,-2 3-5-15,5 2-4 0,-9-4-6 16,9 5-1-16,-9-4-2 16,0 0 1-16,-5-1-2 15,0 0-1-15,4-1 2 16,0-2-2-16,1-4 7 16,-2 2 6-16,-13-8 19 15,6 4 7-15,-3-2 4 16,1 4 0-16,-4-2-1 15,-15-5 1-15,-10 1 0 16,-11-14-4-16,1 6-14 16,2 0-3-16,0-3-3 15,2 4-3-15,5-4-4 16,4-5-4-16,10 4-5 16,0 0-1-16,1 0-1 0,0 0 0 15,2-2-5-15,3-1-7 16,2-1-82-16,7 4-52 15,3-3-99-15,2 2-47 16,5-3 184-16</inkml:trace>
  <inkml:trace contextRef="#ctx0" brushRef="#br0" timeOffset="67058.33">19500 11767 111 0,'0'-1'69'0,"0"1"1"16,4 6-6-16,8 16-14 16,31 25-8-16,-19-28-4 15,-1-3-7-15,3-4 1 16,-6-1 0-16,-5-2-2 0,4-2-2 16,-14-2-2-1,11 3-2-15,-3-5-4 0,2 2-3 16,9-5-7-16,-2-2-4 15,-1-2-2-15,-3-4 0 16,4 0-1-16,-3-5 2 16,4-5-2-16,-1 6 0 15,-2-7-1-15,-1 1 0 16,2 7-1-16,-1 0 2 0,-3 4 4 16,0 4 1-16,-6-1 9 15,0-1 0-15,-3 2 1 16,1-1 0-16,1 4-1 15,-6-2 2-15,2 5 7 16,-2 0 5-16,-4-1 11 16,0-2 2-16,0 0 2 15,2 22-3-15,5 32-6 16,-8-31-4-16,0 3-5 16,-4-3-1-16,1 1-5 15,-1 0-1-15,0-1-7 16,1-1-3-16,-1-6-7 15,4 1-2-15,-1-7-1 16,2-2 0-16,-1-2-1 16,-1-5-3-16,0-2-44 0,1 0-36 15,-1 0-96-15,1 0-48 16,-6-21 138-16</inkml:trace>
  <inkml:trace contextRef="#ctx0" brushRef="#br0" timeOffset="67310.58">19861 11748 137 0,'-6'-4'135'15,"3"3"1"-15,4-4-6 16,5 7-23-16,-6-2-38 15,0 0-12-15,16 1-16 16,31-5-9-16,-23 7-16 16,3-1-6-16,-3 4-7 15,0 0-1-15,-5 1-27 16,2 4-92-16,-10 6 79 16</inkml:trace>
  <inkml:trace contextRef="#ctx0" brushRef="#br0" timeOffset="69439.73">20697 11322 88 0,'-5'5'85'0,"-4"-8"32"16,7 0-3-16,4 2-25 15,1-2-8-15,-3 2-12 16,1 0-1-16,22-8 3 16,42-15-3-16,-15 6 0 15,6-12-1-15,19-3-9 16,0-1-5-16,4 2-18 16,-3 8-7-16,-13 10-12 15,-1-4-2-15,-5 9 4 16,0 1 4-16,-1 4 9 0,-7 2 6 15,-5 1 4-15,-4 0-1 16,-14-1-11-16,2 2-8 16,-5-1-13-16,-4-1-3 15,0 2-5-15,-7 0-17 16,-4 0-218-16,2 1 172 16</inkml:trace>
  <inkml:trace contextRef="#ctx0" brushRef="#br0" timeOffset="70086.39">22169 10778 169 0,'16'33'112'16,"-9"11"10"-16,-1 6-1 0,2 14-13 16,-6-1-9-16,1 1-12 15,-1-4-3-15,-4-16-10 16,1 2-9-16,-1-13-14 16,0-4-6-16,-3-8-10 15,3-10 0-15,-1-12-5 16,-3-10 0-16,6-9-6 15,-5-13-3-15,2-11-5 16,2-9-1-16,0-24-4 16,5-5-3-16,9-4-2 15,8 7-1-15,6 18 1 16,2 18-3-16,1 13-1 16,0 7 0-16,1 12-2 15,0 2 1-15,-2 9 1 16,-1 2 1-16,-9 9 0 0,-8-1 0 15,-12 4 5-15,-14 8 9 16,-8 7 14-16,-5 5 4 16,-10 3-1-16,0-2-9 15,1-6-15-15,3-4-5 16,5-11-6-16,0-5-16 16,10-9-163-16,1-2-84 15,13-6 151-15</inkml:trace>
  <inkml:trace contextRef="#ctx0" brushRef="#br0" timeOffset="70368.2">22533 11052 245 0,'2'42'163'0,"1"-4"19"16,0-3-4-16,-3-12-19 15,0 1-5-15,-3-17-13 16,-1-4-10-16,5-5-21 16,-1-12-12-16,12-2-35 15,1-8-15-15,-4-8-28 0,8 0-9 16,-4-3-8-16,1 5-3 16,14 7-25-16,-2 3-48 15,4 3-118-15,4 0-51 16,-5 2-90-16,2 1-15 15,0 4 234-15</inkml:trace>
  <inkml:trace contextRef="#ctx0" brushRef="#br0" timeOffset="70665.73">23102 10917 373 0,'-11'7'201'0,"0"4"-27"16,-12 2-15-16,-5 7-13 15,-4 2-8-15,-6 9-15 16,8 7-10-16,4-1-33 16,11-2-17-16,8-8-33 15,4-7-8-15,15-8-5 16,7-6 9-16,9-9 19 16,1-2 11-16,-3-10 7 15,-4-3-1-15,-7-2-16 16,-2-2-11-16,1 4-15 15,0 2-10-15,-8-2-10 0,9 6-12 16,-11-4-103-16,3 4-85 16,4 5-138-16,-2-3-92 15,3 7 270-15</inkml:trace>
  <inkml:trace contextRef="#ctx0" brushRef="#br0" timeOffset="71067.52">23334 10932 300 0,'-4'6'178'0,"-5"6"-3"15,1 4-29-15,-7 3-37 16,2 5-9-16,1 2-27 16,1 0-12-16,8-3-17 15,1-5-6-15,2-9-8 16,4-3-2-16,2-8 4 15,1-5-1-15,6-2 6 16,-1-5 3-16,2-2 6 16,-1 0 5-16,-2-2 4 15,2 1-1-15,4 1-15 16,4 0-5-16,-3 7-12 16,3 1-2-16,1 12-4 0,-4 8 2 15,-1 16 8-15,-8 11 7 16,-13 16 1-16,-2 5 0 15,-7 11-4-15,-7 0-1 16,-7-1 5-16,-7 0-5 16,-5-13-7-16,3-6-8 15,-6-22-12-15,0-14-13 0,6-23-138 16,0-13-109-16,19-21 155 16</inkml:trace>
  <inkml:trace contextRef="#ctx0" brushRef="#br0" timeOffset="71380.11">23541 11030 435 0,'6'36'228'0,"-5"6"-48"15,1 2-3-15,-2-3-16 16,3 2-11-16,-3-10-25 0,3-4-10 15,-3-11-19-15,-2-10-8 16,8-8-12-16,-2-6-5 16,6-14-20-16,-2-4-9 15,5-9-18-15,7-7-10 16,8-5-9-16,6-1-3 16,8 2 1-16,-1 3-5 15,4 13-60-15,0 4-46 16,4 12-113-16,-8 3-49 0,-12 5-38 15,2 2-28-15,-3 0 229 16</inkml:trace>
  <inkml:trace contextRef="#ctx0" brushRef="#br0" timeOffset="71748.34">24322 10923 266 0,'-2'0'175'0,"-11"1"21"15,-5 7-15-15,-14 6-14 16,-5 8 9-16,-9 7-1 16,-1 6-4-16,3 6-9 15,-1-4-10-15,19-1-30 16,7-4-13-16,4-12-40 0,15-2-19 16,-2-11-23-1,2-4-6-15,21-2-10 0,4-1-2 16,10-3-1-16,3-5 2 15,4-6 4-15,-6-3 11 16,3-1 25-16,-2-2 6 16,-5 2 5-16,0 0-7 15,-6 3-25-15,-3 3-6 0,-5 2-11 16,-7 3-5-16,-5 10-5 16,-8-1-4-16,-12 13-28 15,-6 8-47-15,-14 4-117 16,5 12-83-16,3 0-179 15,3-5 273-15</inkml:trace>
  <inkml:trace contextRef="#ctx0" brushRef="#br0" timeOffset="72348.47">24486 11076 240 0,'0'1'193'15,"-1"0"17"-15,-5 5-26 16,6 8-13-16,4 3-11 0,-4 4-6 16,0 5-29-16,-12-2-12 15,2 2-32-15,6 10-15 16,-9-1-25-16,13-1-9 16,0-1-14-16,-2-15-5 15,11-7-2-15,1-7-4 16,-1-15-3-16,3-8 1 0,5-12-2 15,3-1-1-15,7-15 1 16,3 1-3-16,2 2 2 16,-6 0-2-16,-3 20 2 15,-5 4-1-15,-11 14 16 16,-4 9 23-16,-7 13 29 16,-5 6 12-16,-7 10 1 15,-1 4-14-15,-3 2-12 16,1 5-2-16,4-5-9 15,0-1-6-15,10-11-18 16,3-10-7-16,9-11-10 16,9-8 1-16,12-14-2 15,3-12 2-15,10-3-4 16,1-8 1-16,3 6-1 16,3 7 0-16,-12-4-1 0,0 7 1 15,-11 5 9-15,-8-1 21 16,-7 11 30-16,-4 5 14 15,-5 7 24-15,5 13-10 16,0 13-9-16,-7 1-5 16,5 9-25-16,-4 0-7 15,-3-3-22-15,3 5-7 16,-3-6-9-16,1-6-4 0,2-3-10 16,-1-8-59-16,-6-5-219 15,3-2-150-15,-4-3 249 16</inkml:trace>
  <inkml:trace contextRef="#ctx0" brushRef="#br0" timeOffset="73625.03">20358 12046 97 0,'-7'12'93'16,"0"1"7"-16,-1 9 14 16,1 1-5-16,2 3-9 15,1 8-8-15,0 2-18 16,4 12-11-16,0 2-24 16,0 0-11-16,3-6-16 15,0-8-5-15,3-10-6 16,1-7 1-16,0-12-20 15,-1-7-82-15,-3-15 69 16</inkml:trace>
  <inkml:trace contextRef="#ctx0" brushRef="#br0" timeOffset="74131.09">20396 12087 82 0,'9'-17'88'15,"6"-3"32"-15,9 4-4 16,8-4-26-16,5 3-19 16,9 2-23-16,-1 0-10 15,1 8-11-15,-5 1-4 0,-7 2 4 16,-5 2 4-16,-2 2 13 16,0 1 5-16,-2 3 2 15,1-2-1-15,-4 4-9 16,1 2-8-16,-6 3-5 15,-3 5 0-15,-4 2 3 16,-6 0 2-16,-2 3-3 16,0 3-4-16,1-6-8 15,-2 4-2-15,3-3-4 16,-2-3 0-16,2 3-1 16,-1-5-2-16,-1 6-1 15,0-5-1-15,-1-1-3 16,0 2 0-16,-2-5 1 15,-1 3-1-15,-5-2 10 0,-4 2 13 16,-8 0 26-16,-5 3 9 16,-11 4 12-16,-5-4-5 15,-7 0-13-15,0-4-8 16,-3-11-16-16,2 0-9 16,-5-2-14-16,-3-5-3 15,8 1-5-15,1 1 1 16,21 1-8-16,8 0-54 15,12-5-159-15,5-3-91 0,7 4 166 16</inkml:trace>
  <inkml:trace contextRef="#ctx0" brushRef="#br0" timeOffset="75054.52">21697 11108 129 0,'-17'25'111'16,"-8"2"5"-16,-2 9-14 16,-7 3-13-16,1 13-18 15,-1 8-10-15,-4 6-13 16,2 7-6-16,-4-1-19 15,5-3-4-15,5-3-10 16,3 1-2-16,2-3 0 16,-2-5-1-16,4-1 4 15,-2-9 1-15,0-4 7 16,7-2-2-16,-6-8 0 16,4-2-4-16,-4-9-7 15,6 4 0-15,3-4-3 0,-7-5 1 16,7 2-1-16,-8-7-1 15,0-6 0-15,7 0 1 16,-2-6-1-16,2-2 2 16,6 1-3-16,3 1 1 15,7-2-75-15,1 0-111 16,-1-1 121-16</inkml:trace>
  <inkml:trace contextRef="#ctx0" brushRef="#br0" timeOffset="79035.39">25281 11107 183 0,'50'-22'131'16,"-41"12"3"-16,-6 2-23 16,-4 3-11-16,-13 4-21 15,-5 5-8-15,-8 12-16 16,-7 3-3-16,-1 10-10 15,-3-6-4-15,7 0-15 16,7-5-6-16,11-9-11 16,8 5-3-16,10-6-2 15,1 0-1-15,6 6 1 16,2 1 0-16,-2 1-1 16,1 1 2-16,-6-5-1 15,-1 0 2-15,-6-1 3 16,-1 1 4-16,-7-2 8 0,-3-3 2 15,-6-2-3-15,-1-1-4 16,1-1-11-16,-3-3-40 16,9 0-239-16,9 0 195 15</inkml:trace>
  <inkml:trace contextRef="#ctx0" brushRef="#br0" timeOffset="82654.73">19784 12031 123 0,'4'-1'103'0,"-3"1"22"16,3 5 5-16,-4-5-22 16,0 0-8-16,0 5-13 15,2 15-9-15,-5 30-24 16,0-24-14-16,-3-2-24 15,6 0-8-15,0-2-5 16,-1-2-7-16,2-1-65 16,-1-7-58-16,0-3 76 15</inkml:trace>
  <inkml:trace contextRef="#ctx0" brushRef="#br0" timeOffset="83116.5">19823 12090 204 0,'6'-7'132'16,"6"0"1"-16,-1 0-15 0,2-1-25 15,2-3-6-15,-1 3-3 16,0-2 5-16,-1 2 7 16,-2 1 3-16,-3-1-6 15,1 2-11-15,-1 1-24 16,3 4-9-16,-3 1-14 15,0 4-3-15,-2 6-6 16,-1 0-3-16,3 5-9 16,1 4-3-16,0-1-5 15,-2-1 0-15,2 1 1 16,-7-4 1-16,-1-1 2 16,-1 1 0-16,-4-3-1 15,3 3 0-15,-2 0-3 16,1-4 1-16,2 1-2 15,0-2 0-15,0-1 10 0,-4 3 15 16,-3 1 22-16,-7-5 11 16,-5 2 8-16,-1 2-8 15,-8-3-13-15,0 5-7 16,2-3-18-16,-1-3-7 16,9-1-12-16,1-7-3 15,7-5-4-15,5 3-23 16,4-4-151-16,5 4-117 0,10 9 172 15</inkml:trace>
  <inkml:trace contextRef="#ctx0" brushRef="#br0" timeOffset="92344.56">7131 12336 67 0,'37'-12'57'0,"-26"11"24"16,5 1-2-16,0-5-2 15,2-3-5-15,-1-4-15 16,1 0-9-16,-1-11-15 0,6 3-7 15,1-3-7-15,-1-6-3 16,5 5-7-16,3-6-3 16,2-1-3-16,3 0 2 15,7-8 4-15,9 2 5 16,4-13 8-16,0-2-2 16,-2 1 1-16,-8-1-3 15,-2 12-3-15,-1-1-2 0,-6 10 1 16,-4-2-2-16,1 8 2 15,-2 4 2-15,5 1 1 16,-2 1 0-16,-8-2-2 16,6-1 2-16,-10 3 4 15,3 0 0-15,-2 6 1 16,-15 1-3-16,-9 5-7 16,-5 1 2-16,-6 8-28 15,2 5-41-15,-6 3 35 16</inkml:trace>
  <inkml:trace contextRef="#ctx0" brushRef="#br0" timeOffset="93327.01">8376 10424 87 0,'-7'22'74'16,"-1"13"29"-16,2 5-15 16,2 19-14-16,-1 9-8 15,2 11-10-15,-2 4-1 0,2 3 0 16,3 0-1-16,0 2-2 16,-1-7-3-16,-1 0-6 15,1-3-1-15,-3-1-5 16,3 3-6-16,1-4-8 15,-3-10-7-15,2-10-7 16,0-4-2-16,-2-14-4 16,3-1 1-16,0-5-3 15,-3-8-1-15,1-9-31 16,-1-4-24-16,3-12-74 16,2-4-45-16,2-15 105 15</inkml:trace>
  <inkml:trace contextRef="#ctx0" brushRef="#br0" timeOffset="94199.39">8374 10607 101 0,'-3'3'112'15,"3"1"5"-15,3-5-16 16,-3 0-24-16,1 0-36 15,23-11-5-15,39-19 0 16,-20 10 1-16,11 1-1 16,2 0-2-16,5 1 2 15,0 0-5-15,0-3-4 16,6-2-4-16,8-3-13 0,8 3-1 16,-3 2-5-16,0 6-1 15,-15 4 1-15,-9 6-1 16,-10 6 0-16,-5 0 1 15,-2 10-1-15,-10-3 4 16,3 9 17-16,-5 3 5 16,-8 1 20-16,-1 8 5 0,-14 6 0 15,-4 4-3-15,-5 16-5 16,-3 2-8-16,-2 8-11 16,2 3-5-16,3-3-13 15,-2-1-2-15,7-2-4 16,4 0-2-16,7 2 1 15,0-2-1-15,-2-4 2 16,-2 0-3-16,0-6 3 16,5 0-2-16,6 1 1 15,-2-3 1-15,-3-3-1 16,-3-2-1-16,-1-4 0 16,-2 1-1-16,0-3 1 15,-2-3 1-15,2-5 0 16,-2-3-1-16,-4-5 2 15,2-3 1-15,-9-1 5 16,1-3 4-16,3-3 5 0,-2 0 3 16,-12-3 2-16,1 2 3 15,-18-4-3-15,-7 0-3 16,-5 6-7-16,-11 3-5 16,-3 5-5-16,-6-1 2 15,-1 3-2-15,-2-3 0 16,-22-3 2-16,-4-3-2 0,-7-6-1 15,-2-1 1-15,15 0-2 16,2-2 0-16,9 4-2 16,9 0-2-16,19 0-15 15,12 1-31-15,16-5-76 16,6-5-44-16,13-11-171 16,6-8 216-16</inkml:trace>
  <inkml:trace contextRef="#ctx0" brushRef="#br0" timeOffset="95625.53">9642 11042 135 0,'-26'-5'132'0,"34"5"4"15,2 0-21-15,-1-1-18 16,7-4-26-16,5-2 1 15,18-8-8-15,9 1-5 0,12-1-11 16,10-3-3-16,17 2-12 16,0-3-1-16,14-3-2 15,-6 1-1-15,8-2-2 32,1 0-6-32,-15-2-9 0,-1 8-4 0,-23 3-2 15,-10 1 0-15,-9 15-12 16,-11-2-39-16,-14 10-126 15,-3 10-125-15,-18 15 176 16</inkml:trace>
  <inkml:trace contextRef="#ctx0" brushRef="#br0" timeOffset="96306.37">8670 12302 154 0,'-8'4'117'0,"5"8"16"15,3 4-17-15,-6 8-42 16,12 8-12-16,-6 1-23 15,1 3-7-15,3-1-15 16,3 2-6-16,5-2-5 16,-5-6-4-16,5-1-19 15,-5-6-28-15,-1-2-91 16,4-2 88-16</inkml:trace>
  <inkml:trace contextRef="#ctx0" brushRef="#br0" timeOffset="96662.59">8706 12422 93 0,'3'12'70'0,"12"7"14"15,-7 3-4-15,9 7-15 16,1-2-1-16,-2-3-5 16,2-2-3-16,2 1-7 15,-4-3-6-15,0-4-7 16,-4-2-5-16,-2-8-1 16,1-3 1-16,-3-7 1 15,-1-6 7-15,-3-10-2 16,0-8-3-16,-1-3-11 15,1-3-9-15,-2 3-7 16,2 3-4-16,0 2-27 16,2 2-37-16,3 3-114 15,1 2 111-15</inkml:trace>
  <inkml:trace contextRef="#ctx0" brushRef="#br0" timeOffset="96990.57">9168 12417 261 0,'-6'9'134'0,"2"5"-34"16,0 6-20-16,-7 7-23 16,5 4-3-16,-1-5-3 15,0 2-1-15,10-10-14 16,1-5-4-16,0-11-16 15,1-2-4-15,0-7 5 16,0-7 4-16,8 0 7 16,-3-3 4-16,3-3 1 15,-6 3-1-15,-4 1-5 16,0 2-5-16,-5 3-12 16,10-1-2-16,-8-1-4 15,-1 0-9-15,2 0-48 16,-5 4-46-16,3 2-151 0,5 4 155 15</inkml:trace>
  <inkml:trace contextRef="#ctx0" brushRef="#br0" timeOffset="97576.85">9376 12279 168 0,'-12'11'94'0,"-2"10"-6"15,-3 3-5-15,1 8-15 16,3 0-6-16,-2 2-11 15,3-4-5-15,8-2-12 16,2-4-6-16,2-10-15 16,6-3-3-16,2-6-7 15,0 0 0-15,5-5 3 0,3-1 0 16,2-10 4-16,0-4-1 16,-1-2 1-16,-4-5 1 15,-1-4 2-15,-1-4 3 16,1-10 2-16,-1-3 4 15,-3-8 7-15,-2 1 7 16,-3 8 9-16,-3 0 2 0,-3 7 5 16,-1 14-5-16,-1 13-4 15,2 5-5-15,0 20-15 16,-2-1-2-16,0 11-8 16,-2 7 2-16,3 6 4 15,-1 2 2-15,1 8 3 16,1 2 2-16,2-3-1 15,1-3-5-15,1-12-8 16,5-2-7-16,1-10-5 16,3-2 1-16,5-6-33 15,-2-10-32-15,4-4-65 16,3-7-37-16,4-13-51 16,6 0-20-16,3-9 156 15</inkml:trace>
  <inkml:trace contextRef="#ctx0" brushRef="#br0" timeOffset="97904.02">9770 12186 246 0,'-4'2'166'0,"-3"5"-8"16,-6 8-48-16,-1 5-14 16,-5 10-22-16,1 6-10 0,1 0-20 15,4-1-10 1,2-12-17-16,10-6-9 0,-3-9-7 15,5-4-1-15,7-3-1 16,-2-1 0-16,11-3 0 16,-3 0 1-16,-1 3 0 15,-1 1 5-15,-2 8 16 16,-6 2 14-16,5 6 22 16,-7 2 6-16,1 6-4 15,-3-3-10-15,-6 0-18 16,0-2-9-16,-7-8-10 15,5 3-4-15,3-6-8 16,-3-1-28-16,3-2-89 16,-2-5-65-16,1 4 103 15</inkml:trace>
  <inkml:trace contextRef="#ctx0" brushRef="#br0" timeOffset="99065.15">9763 12486 147 0,'0'-1'109'16,"0"0"-3"-16,18-7-25 15,28-37-12-15,-30 25-10 16,-2-3 0-16,-5-4-6 15,1-2 0-15,-2 1-7 16,-3-2 0-16,1 2 1 0,-4 10 0 16,-2 2-1-16,-3 4-3 15,-5 10-9-15,0 1-7 16,-5 7-8-16,-1 16-1 16,-7 9 2-16,-4 11 12 15,-1 10 28-15,4 1 20 16,9-4 8-16,7-3-4 15,11-10-30-15,2-7-17 16,8-4-21-16,2-10-6 0,6-7-5 16,4-3-2-16,4-5-2 15,2 0-24-15,3 0-115 16,2-2-73-16,14-3 118 16</inkml:trace>
  <inkml:trace contextRef="#ctx0" brushRef="#br0" timeOffset="100048.34">10640 12013 171 0,'-20'0'153'15,"-1"6"17"-15,-4 16-24 16,-7 6-23-16,-3 17-24 16,2 2-5-16,2 7-5 0,9 5-5 15,14-4-14-15,0 0-6 16,10-3-21-16,3-4-9 15,5-6-16-15,5-4-8 16,9-7-6-16,6-7-3 16,4-8-69-16,4-8-62 0,-3-15-190 15,-3-8 189-15</inkml:trace>
  <inkml:trace contextRef="#ctx0" brushRef="#br0" timeOffset="100619.37">10744 12442 176 0,'1'37'121'0,"3"4"-11"16,-2 2 13-16,2-8-22 16,1-2-18-16,2 0-14 15,-3-11-6-15,-3-1-6 16,0-1-4-16,-3-9-11 15,2 3-5-15,-1-3-12 16,-3-9-5-16,4-3-8 0,0-6-5 16,1-13-4-16,4-10-1 15,-3-16-1-15,-1-12 1 16,-2-18-5-16,-3-5-2 16,0-3-10-16,5 6-2 15,9 20 1-15,3 6 2 16,2 19 7-16,1 8 1 0,1 10 2 15,3 8 2-15,1 4 0 16,0 3 2-16,0 3 0 16,-2 3 0-16,-1 10 7 15,-3 8 6-15,-8 7 14 16,-7 8 8-16,-12 7 14 16,-7-3 6-16,-8 8 3 15,0-2-2-15,-2-6-6 16,-1 1-5-16,0-7-7 15,3-3-1-15,7-5-3 16,3-12-4-16,11-10-8 16,1-4-7-16,11-8-8 15,8-2-1-15,9 1-3 16,1-10 1-16,9-1-1 16,2-2 0-16,8-4-1 0,0 4 1 15,-1 3-26-15,-2 2-54 16,-3 7-118-16,1 0-69 15,1 1 152-15</inkml:trace>
  <inkml:trace contextRef="#ctx0" brushRef="#br0" timeOffset="100887.23">11292 12361 265 0,'-15'15'179'0,"-4"10"2"15,-2 2-16-15,1 13-38 16,-3-1-12-16,0-6-24 15,6-3-15-15,8-13-27 16,9-9-11-16,8-11-11 16,1-3-5-16,6-7 3 15,0 0 2-15,11 0 5 16,1 0 2-16,-6-2-6 16,-1 0-5-16,-4 3-10 15,-3-4-3-15,-6 2-5 16,-1 1-7-16,-5-1-67 15,-2 1-48-15,-5 2-93 16,1 1-61-16,0 4 177 0</inkml:trace>
  <inkml:trace contextRef="#ctx0" brushRef="#br0" timeOffset="101225.65">11346 12438 241 0,'7'12'161'0,"3"38"-15"16,-13-23 5-16,1 1-43 15,2-6-21-15,4-2-26 16,1-5-12-16,2-7-17 16,2 2-6-16,-1-10-10 15,3-5 0-15,2-8-5 16,3-7 1-16,1-3 2 15,-1-3 0-15,2 5 6 16,-6 6 1-16,-2 11 0 16,-1 4-1-16,-5 7-1 15,1 4-1-15,0 5-4 16,-4 1 0-16,1 2-8 16,4-1-1-16,-11-2-41 15,5-2-59-15,-4-5-203 0,2-7 188 16</inkml:trace>
  <inkml:trace contextRef="#ctx0" brushRef="#br0" timeOffset="101482.53">11676 12125 245 0,'-2'-2'154'16,"-3"2"-17"-16,3 6-43 15,2 6 1-15,2 10-44 16,2 1-12-16,1 13-16 16,-2 4-4-16,2 7-8 15,0 8-2-15,0-2-2 16,2 3-4-16,1-5-2 16,0-2-10-16,-2-7-48 15,-3-6-33-15,-4-8-63 16,-2 1-29-16,-3-5 120 15</inkml:trace>
  <inkml:trace contextRef="#ctx0" brushRef="#br0" timeOffset="101781.34">11673 12720 160 0,'-30'-61'97'0,"32"28"-11"0,6 3-12 16,4-1-23-16,2 0-7 15,7 0-17-15,2 4-5 16,0 2 2-16,-1-1 3 15,-2 7 21-15,-1 2 9 16,1 11 15-16,-1 6 10 16,-7 8 7-16,-3 8 6 0,-5 8 4 15,-2 5-2-15,-2 5-14 16,-1 0-9-16,-1-4-22 16,-1-1-8-16,6-5-15 15,-2-10-7-15,1-7-10 16,-1-4-3-16,-1-3-3 15,0 0-3-15,0 0-45 16,0 0-56-16,0 0-107 16,0-1-71-16,0 0 168 15</inkml:trace>
  <inkml:trace contextRef="#ctx0" brushRef="#br0" timeOffset="101989.29">11990 12459 300 0,'20'-11'193'15,"-5"9"11"-15,-3 1-7 16,-3 1 6-16,-8 2-1 16,7-2-17-16,-8-4-16 15,0 0-47-15,7 0-25 16,-7-2-44-16,8-1-18 16,5-2-27-16,-6-3-4 0,10-2-61 15,3-1-58-15,3-1-167 16,5-3-117-16,2 8 247 15</inkml:trace>
  <inkml:trace contextRef="#ctx0" brushRef="#br0" timeOffset="103359.28">10812 10874 106 0,'-30'-13'87'15,"27"10"7"-15,4-2-16 16,6-2-9-16,4-1-12 16,1-2 0-16,4 6-4 15,4 2-5-15,7 7-8 16,5 2-1-16,12 1-9 15,-5-5-2-15,16-2-7 0,-4-8-2 16,4-9 4-16,10 0 5 16,-2-1 6-16,15 10-2 15,-4-4 1-15,-1 9-2 16,-7-4-2-16,-8-1 2 16,-3 3-7-16,2-6-1 15,7-2-3-15,1-4-2 16,7 3-1-16,1 0-3 0,-12-5-1 15,-3 5-3-15,-10 1 1 16,-5-1 3-16,3 10 5 16,2 1 4-16,-1-1-2 15,2-2-4-15,-2-4-6 16,-2-4-4-16,-15-5-3 16,-2 2 0-16,-8-1-20 15,2 2-33-15,0 3-100 16,-1 3-91-16,3 9 148 15</inkml:trace>
  <inkml:trace contextRef="#ctx0" brushRef="#br0" timeOffset="104341.96">12734 9812 98 0,'-4'21'77'16,"3"1"6"-16,1 8 0 15,2 6 1-15,6 14 5 16,-4 9-5-16,5 17-7 0,-1 7-4 16,-1 16-9-16,2 3-2 15,-3 3-2-15,2 3-3 16,1-6-4-16,2 0-4 15,2-9-8-15,-1-7-4 16,1-8-8-16,-3-7-5 16,1-12-7-16,1-2-3 15,-3-8-5-15,-1-7 0 0,-6-7-3 16,-1-8-2-16,-3-17-53 16,-4-7-55-16,-5-22-186 15,0-12 182-15</inkml:trace>
  <inkml:trace contextRef="#ctx0" brushRef="#br0" timeOffset="105091.89">12834 9972 139 0,'7'-1'94'0,"8"-7"7"16,10-2-21-16,7-6-20 16,2-6-6-16,4-1-5 15,0 0-2-15,6 0-6 16,7 2-6-16,7-6-8 16,13 11-2-16,10-5-3 15,3 0-2-15,5 1-3 16,-7-14-3-16,3 4-4 15,6 1-3-15,-10 0-1 16,-10 3 0-16,-18 7 0 16,-14 6 2-16,-10 13 10 15,-5 5 10-15,-8 9 22 16,-4 7 7-16,-4 7 1 16,2 6-4-16,-3 11-10 0,-1-6-2 15,-3 6-4-15,-2-2-3 16,-2 1-4-16,1 11-3 15,5 1-1-15,1 11-2 16,4 1-5-16,0 2-5 16,1-2-4-16,4-3-4 15,4-1-1-15,0-1-2 0,4-1-3 16,3 1 1-16,-2-1 0 16,0-4 1-16,-6-3 1 15,-3-2-2-15,-9-5 3 16,5 2-1-16,-1 1 5 15,-5-4 3-15,7-1-1 16,-16-6-2-16,0-8-2 16,-3 0-3-16,-6-7-2 15,10 0 1-15,-10-10-11 16,4-2-21-16,-3-3-69 16,-8-5-32-16,0 3-76 15,-7-7-38-15,-5-2 159 16</inkml:trace>
  <inkml:trace contextRef="#ctx0" brushRef="#br0" timeOffset="105742.02">12847 11365 88 0,'-5'7'63'0,"8"-3"15"0,8 1 9 15,13-5 15-15,7-5-5 16,13-1-6-16,-6-4-13 15,3-1-14-15,2-1-9 16,1-1-9-16,12-2-8 16,12-2-12-16,2 2-5 15,3-4-4-15,1 0 3 16,-9 2 12-16,3-1 3 16,3 7 1-16,0-1-2 0,4 1-9 15,-7 0-3-15,-6 3 1 16,-7-3-1-16,-7 6 5 15,2 2 2-15,-3-1 4 16,3 0 4-16,0 0 2 16,-2-3 0-16,-2 1-5 15,-4-3-5-15,-15 0-10 16,-3-2-5-16,-8 2-6 16,-1 2-1-16,-4-2-3 15,-4 5-1-15,-6 1-66 16,-4-3-61-16,-7-1-170 15,-5 1 177-15</inkml:trace>
  <inkml:trace contextRef="#ctx0" brushRef="#br0" timeOffset="106488.93">12740 9938 144 0,'1'0'96'16,"5"0"-5"-16,4-6-28 16,6 0-8-16,12-3 2 0,6-4 0 15,12-5-4-15,3 0-7 16,-3-3-17-16,0 7-8 16,-6 0-12-16,-1 11-4 15,4 0-7-15,-4 0-14 16,2 4-158-16,-1 4 129 15</inkml:trace>
  <inkml:trace contextRef="#ctx0" brushRef="#br0" timeOffset="107764.48">12681 10523 91 0,'3'-25'78'16,"0"32"11"-16,2 6-21 16,-1 0-13-16,4-3-25 15,-1-4-9-15,6-6-10 16,0-1-2-16,4-6-6 15,2-1-7-15,7-3-79 16,0-1 58-16</inkml:trace>
  <inkml:trace contextRef="#ctx0" brushRef="#br0" timeOffset="111282.66">9321 10448 84 0,'11'0'84'15,"3"-7"13"-15,30-40-2 16,-25 13-6-16,3-8-7 15,5-9-7-15,6-13-9 16,4-11-7-16,12-19-6 16,0-9-6-16,2-10 0 15,3-4-3-15,0 0-5 0,8 4-1 16,11 9-4-16,4 4-3 16,-5 7-1-16,-4-2-3 15,-15 11-6-15,-9 4-3 16,-8 18-8-16,-3 10-2 15,-12 16-3-15,-4 7 2 16,-7 14-29-16,-3 6-42 0,-4 4-148 16,-3 10 138-16</inkml:trace>
  <inkml:trace contextRef="#ctx0" brushRef="#br0" timeOffset="111838.49">10502 7848 82 0,'-4'46'73'15,"-6"5"1"-15,1 23-2 16,0 10-3-16,4 13-8 16,6 9-3-16,7 4 1 15,2 4 1-15,5 1 5 16,10-2 0-16,-3-12-7 15,3-8-8-15,-9-12-12 16,-5-3-6-16,4-9-7 16,-7-9-5-16,6-2-7 15,-4-3-4-15,-9-6-3 0,6 3 0 16,-1-18-16-16,-2-10-25 16,7-15-88-16,-2-9-55 15,-2-18 101-15</inkml:trace>
  <inkml:trace contextRef="#ctx0" brushRef="#br0" timeOffset="112598.17">10461 8110 53 0,'13'-8'44'15,"16"-2"-6"-15,11-7 20 16,6-4 1-16,10-9-8 16,2-3-6-16,12-8-9 15,11-2-3-15,9-5-6 16,3 7-3-16,-3-1-5 15,-7 2-3-15,-5 3-6 0,0-5-3 16,-9 6-1-16,7 5 3 16,-7 2 13-16,-9 6 4 15,-2 7 10-15,-12 1 3 16,-10 13-6-16,-1 4-5 16,-7 13-9-16,0 3-5 15,-4 18-1-15,-3 9 1 16,-6 19 5-16,-1 7 0 0,-7 6 6 15,-6 1 0-15,-1 6 2 16,1 6-1-16,-1 2 0 16,0 0 1-16,1-2-1 15,-1-7 1-15,4 3-7 16,1-6-4-16,2-11-5 16,3 0-4-16,1-14-3 15,5-1-1-15,-9-3 2 16,7-6-1-16,-11 0 4 15,-3-1 2-15,2-5 0 16,-3-6 1-16,10-4-1 16,-4-5 0-16,3-8 9 15,-7-2 4-15,-5-5 4 16,-4-3 0-16,-2-3-4 16,-3 4-3-16,-10-3 0 0,-2 10 2 15,-18 2 3-15,-3 2 2 16,-11 6 0-16,-8-3 1 15,-9 1-4-15,-5-2-1 16,-19 0-7-16,-4 3-3 16,-1-2-6-16,0 3-2 15,19-4-3-15,2-3 0 0,9 1-2 16,7-3 0-16,8-4-16 16,9-5-27-16,21-2-105 15,6-4-64-15,21-4 121 16</inkml:trace>
  <inkml:trace contextRef="#ctx0" brushRef="#br0" timeOffset="114256.97">12052 8549 87 0,'-4'0'57'16,"-7"0"15"-16,-2 0 6 16,-34 2 0-16,38 1 0 15,9 8-12-15,-3 3-12 0,14 11-17 16,1 5-7-16,0 2-13 16,13-1-3-16,10 1-5 15,1-1-1-15,11-1-1 16,-3 4 0-16,3-1 2 15,5 1-1-15,7 3-2 16,1-2 1-16,-4-1 0 16,0-2 1-16,-14-6 3 15,2 3 3-15,1-3 4 16,-2 0 1-16,5 3 7 16,0-5-3-16,1-4 3 15,2-5 1-15,-4 2-2 16,-5 5 3-16,-10 5-3 15,-3 1 1-15,-5-1-6 16,0-1-2-16,-1-1-3 0,-1-4-2 16,-2-1 0-16,0 0-3 15,0-5-3-15,1 3-3 16,-2-8-1-16,1 2 1 16,1 2-1-16,2-3-6 15,3 0-23-15,-2-3-19 16,1-6-40-16,1-2-13 15,-7-1-39-15,1-5-45 0,-1-4 121 16</inkml:trace>
  <inkml:trace contextRef="#ctx0" brushRef="#br0" timeOffset="115056.89">13337 9617 89 0,'37'37'85'16,"-25"-30"7"-16,4 6-6 15,1-1-10-15,-1-3-26 16,4 4-15-16,-7-11-19 0,6-1-5 15,5 3-8-15,-8-1-2 16,5 2 1-16,-4 5 0 16,-8-9 0-16,2 0 0 15,-3 1-33-15,-5-7-42 16,1-1 45-16</inkml:trace>
  <inkml:trace contextRef="#ctx0" brushRef="#br0" timeOffset="116215.4">14702 7195 47 0,'-11'-9'49'15,"1"-1"38"-15,3 3 17 0,4 4 9 16,3 2-19-16,3 14-25 16,4 10-3-16,-2 29 7 15,0 17 5-15,-6 31 1 16,-5 15-9-16,0 13-17 15,-2-1-4-15,8-9-11 16,0-7-5-16,6-18-10 16,3-7-7-16,1-18-7 15,4-6-1-15,-6-23-3 16,5-4-3-16,-1-12-44 16,-4-8-43-16,5-8-120 15,-3-8-64-15,1-28 160 16</inkml:trace>
  <inkml:trace contextRef="#ctx0" brushRef="#br0" timeOffset="116827.34">14762 7235 126 0,'-3'0'91'16,"8"3"-4"-16,17-5-15 16,10-7-5-16,14-9-14 15,3-10-7-15,11-7-4 16,4 6 1-16,13-3 5 16,17 3 3-16,0-2 0 15,0-8-4-15,-9 7-5 16,-12-5-3-16,0 14-3 15,-5 8-1-15,-14 10-1 16,-7 5 3-16,-19 11 14 16,-12 8 9-16,-9 15 11 15,-3 17 0-15,-10 10-11 16,10 13-10-16,-3 10-12 16,1 2-6-16,8 8-12 0,-14-7-2 15,6 6-7-15,-3-9-3 16,4-8-1-16,0-5-4 15,2-9-2-15,2 2 2 16,-7-3-2-16,8 2 0 16,6-1 1-16,-1-4-1 15,7-10 1-15,-3-8 0 0,-9-10-1 16,-1-6 0-16,-6-10 2 16,-2 2 1-16,-8-2 1 15,-1 1 1-15,-8-1-1 16,-8 1 0-16,-10 2-1 15,-17-1 1-15,-23 5-1 16,-8 1 0-16,-14-3 0 16,5-2-2-16,-13-6-2 15,0-2-11-15,2-5-68 16,1 1-32-16,32-1-81 16,9-3-34-16,2-2 147 15</inkml:trace>
  <inkml:trace contextRef="#ctx0" brushRef="#br0" timeOffset="117989.06">12133 8001 76 0,'-28'-5'59'0,"27"5"4"16,-2 0 8-16,-5 0-2 16,7 3-5-16,-1-1-9 15,3 3-15-15,-1-5-9 16,0 0-4-16,9 1-3 15,10 0-2-15,27-1 1 0,-15-6 2 16,3 2 1-16,14-2 1 16,11 2-3-16,7 0-2 15,12 3-5-15,1-2-1 16,-3-2-2-16,17-2 1 16,1-4-1-16,2 0-2 15,2-3-1-15,-14 0-3 16,-3 3-1-16,4 2 0 15,2 8 1-15,-3 3 0 16,-7-2 0-16,-11 3 2 16,-8-2 3-16,2-4 1 15,6 0 1-15,1-4 1 16,2 0-1-16,-9-1 3 16,-8 1 0-16,-6 2-2 15,-4-2 0-15,0 9-3 16,0 4 0-16,-3 2-2 0,1 1 0 15,1-7-2-15,2 0-2 16,-6-2-1-16,-4-2 0 16,-10-1 0-16,-1-4 1 15,-7-2 0-15,2 5 0 16,-5-4 0-16,-3 5 0 0,-7 1-3 16,0 1-9-16,1 5-60 15,-3-5-35-15,0 1-100 16,0-1-49-16,0 1 157 15</inkml:trace>
  <inkml:trace contextRef="#ctx0" brushRef="#br0" timeOffset="118937.75">14293 10044 84 0,'0'0'46'0,"0"-1"5"16,0 0 2-16,17-14 4 16,23-39-1-16,-22 22-6 15,-4-3-5-15,2-4-6 16,6-6-2-16,-2-4-2 15,7-1-3-15,2-7-1 16,5-6-2-16,5-10 1 16,-4-10 0-16,5 1-7 15,-3 11-2-15,2 8-2 0,5 3 2 16,-6 5 9-16,0-6 2 16,-4-3 6-16,-5 4 0 15,-4-2-4-15,3 11-5 16,-9 6-13-16,2-2-5 15,-1 10-7-15,-3-8-1 16,0 4 0-16,-1 7-1 0,-4 6 0 16,-2 4 1-16,-4 3-4 15,-5 3-25-15,-1 6-120 16,-3 1 104-16</inkml:trace>
  <inkml:trace contextRef="#ctx0" brushRef="#br0" timeOffset="119731.58">14436 10073 59 0,'-31'42'23'0,"7"-22"-17"15,6 1-1-15,-7 3-5 16,0-1-13-16,0 1 8 15</inkml:trace>
  <inkml:trace contextRef="#ctx0" brushRef="#br0" timeOffset="123036.97">12206 7687 21 0,'-1'0'5'16,"0"-1"-4"-16,-1 0 0 16,2-8 13-16,8-16 12 0,32-29 24 15,-4 21 7-15,22-13-5 16,5-5-9-16,9-9-21 15,5-2-3-15,1 4-3 16,3-6 3-16,18-11 11 16,4-8 9-16,7-13 12 15,0-2 5-15,6 1-2 16,-3 0-5-16,-2 5-12 16,-6 2-3-16,-17 12-10 15,2 11-4-15,-11 20-7 16,-9 7-3-16,-17 12-4 15,-14 4-1-15,-18 7 1 16,-4 4 0-16,-11 5-10 16,-4 4-33-16,-4 3-114 0,-1 4 101 15</inkml:trace>
  <inkml:trace contextRef="#ctx0" brushRef="#br0" timeOffset="123532.23">14255 5273 148 0,'2'31'89'16,"0"12"-8"-16,4 10-6 16,-2 15-16-16,2 21 1 15,-3 17 5-15,-1 6 3 16,1 10 4-16,0-9-2 0,0-10-14 16,-1-11-6-16,1-15-19 15,1-6-9-15,4-15-12 16,2 2-3-16,-1-13-3 15,-1-3 0-15,4-14-31 16,0-8-38-16,2-13-110 16,11-14 108-16</inkml:trace>
  <inkml:trace contextRef="#ctx0" brushRef="#br0" timeOffset="124109.65">14341 5631 66 0,'-9'-23'72'0,"8"0"-2"16,8 3 13-16,11 0-2 16,8 0-32-16,9 1-9 15,10-3-17-15,5-1-6 16,10 4-7-16,3-4-3 15,16 13-3-15,0 2-1 16,-5 3-1-16,-1 6 1 0,-14-1 0 16,-6 3 0-16,-8 2 7 15,-6-5 6-15,-7 4 16 16,-7-4 8-16,-4 3 11 16,0 8 0-16,-7 1-2 15,-1 4-2-15,-2 4-7 16,-2 1-2-16,-1 8-10 15,-2-4-4-15,-3-3-8 16,3 2-4-16,-1 1-4 16,4 6 0-16,-9-2-2 15,0 2-2-15,1 4 0 16,1-3-2-16,8 6 0 16,-4-2 1-16,-5-4-1 15,-5 2 0-15,-8-4 1 16,0 6 1-16,-23 1 8 15,-6-3 8-15,-11 7 16 0,-9 4 5 16,-5 3 5-16,4 9-2 16,-18-9-6-16,-4-1 1 15,-1-1-11-15,-1-11-5 16,17-4-11-16,10-7-5 16,6-13-7-16,8-4-21 15,4-7-83-15,1-7-52 0,19 2-163 16,5-6 191-16</inkml:trace>
  <inkml:trace contextRef="#ctx0" brushRef="#br0" timeOffset="124681.5">15092 6249 106 0,'-7'1'91'0,"1"2"28"16,5 0-14-16,3 14-23 16,2-9-4-16,7 22-7 15,0-3 2-15,5 15-4 16,-1 14-8-16,0 3-17 15,2 10-7-15,0 2-13 0,1-1-4 16,-4-11-7-16,3 0-3 16,2-2-4-16,-2-5-6 15,2-7-58-15,-3-13-70 16,-7-16 79-16</inkml:trace>
  <inkml:trace contextRef="#ctx0" brushRef="#br0" timeOffset="126438.29">14021 6293 51 0,'52'-79'36'0,"-24"43"1"16,-2 4-9-16,1 5-15 15,-2 8-7-15,3 7-4 16,-1 2-6-16,3 2 1 16</inkml:trace>
  <inkml:trace contextRef="#ctx0" brushRef="#br0" timeOffset="130643.23">15873 8445 137 0,'-2'-7'83'0,"0"5"6"16,-4-2-5-16,4 2-7 16,1 1-9-16,0 0-16 15,0 0-10-15,0 0-14 16,-1 0-1-16,2 1 12 15,0 0 8-15,11 15 10 16,31 44 3-16,-14-13-10 16,-6 1-6-16,8 8-8 15,4-1-4-15,-2-5-7 16,3 5-3-16,3-5-2 16,-1 1-1-16,6 1 1 15,-7-10-1-15,-2 4 1 16,-3 2-1-16,-4 0 4 15,5 6 0-15,-10-7 1 0,-1-4-2 16,0 2-5-16,0-3-3 16,6 4-4-16,4-1-3 15,-6-4-2-15,3-1-1 16,-1-7-1-16,0-4 0 16,5 1 0-16,0-3-1 15,2-1 2-15,-5-3-3 0,-1-1 2 16,-1 2-1-16,-9-2 1 15,5 5-1-15,0 4 1 16,-2 4-1-16,5 1 0 16,-1 0 0-16,-2-6 0 15,-1-6-1-15,4 5 2 16,-3-5-2-16,2 0 1 16,0 0 0-16,1-8 0 15,3 0 0-15,5-2 0 16,-3-3-1-16,-1-1 2 15,-2 2-2-15,-10-3 1 16,9 5 1-16,-7-1 0 16,1-2 1-16,1-5 2 15,-6 4-1-15,1-6 3 0,-1 9 1 16,0-1 2-16,-3-1-1 16,2 4-3-16,-2-7 0 15,-1 5-5-15,1-6 0 16,-4 3 1-16,-1 1-1 15,-3-5-13-15,1 0-58 16,-4 4-206-16,3 16 188 16</inkml:trace>
  <inkml:trace contextRef="#ctx0" brushRef="#br0" timeOffset="136868.72">11922 12664 160 0,'34'-11'96'16,"-27"-5"5"-16,0-2-6 15,3-4-3-15,2 1-9 16,-2-3-11-16,-5-1-6 16,0 1-5-16,3 1-2 0,-4 2-2 15,1-1 0-15,-6 2 1 16,-6 2 1-16,-4 7 6 15,-6 7 0-15,4 19-9 16,-12 11-7-16,-6 22-13 16,2 6-3-16,-5-4-4 15,12 3-3-15,12-21-11 16,7-5-5-16,7-11-5 16,6-4-3-16,9-4-9 15,3-3-30-15,8-8-99 16,3-8-50-16,4-10-155 15,3-3 203-15</inkml:trace>
  <inkml:trace contextRef="#ctx0" brushRef="#br0" timeOffset="137110.93">12113 12562 257 0,'-6'22'219'0,"-3"-4"20"16,9 5-43-16,0-1-25 15,-1-10-24-15,1-3-18 16,-3-10-35-16,3-8-14 16,0-10-16-16,4-5-2 0,9-10-2 15,-5-5-11-15,10 1-20 16,-1 0-9-16,1 7-14 16,5 3-4-16,0 4-21 15,2 1-53-15,8 8-141 16,4-1-69-16,21 9 154 15</inkml:trace>
  <inkml:trace contextRef="#ctx0" brushRef="#br0" timeOffset="137730.97">12380 12156 263 0,'13'14'173'0,"14"8"-9"15,-2-3-12-15,9 8-31 16,-3 2-2-16,-4 15 7 16,6 11 3-16,-17 8-3 15,-4 3-7-15,-10 5-14 16,-10-4-13-16,-5-6-25 16,-8-3-16-16,-4-9-29 15,2-3-13-15,-1-12-114 16,0-6-89-16,1-16 121 15</inkml:trace>
  <inkml:trace contextRef="#ctx0" brushRef="#br0" timeOffset="144412.73">7460 11778 166 0,'2'-3'115'16,"2"-1"-2"-16,4-4-31 16,6-2-8-16,6-2-17 15,8-9-9-15,11-4-12 16,6-4-5-16,0-11-13 16,2 3-5-16,-3-1-7 15,0-3-1-15,2 8-1 16,-6 0-1-16,-5 6 1 15,-8 4 0-15,-6 6 11 16,-2 5 10-16,-5 3 13 16,-3-2 6-16,-7 6 11 15,-1-2 8-15,-8 9 14 16,-2 11 2-16,-8 16-2 0,-2 11-12 16,-7 14-16-16,-1 12-8 15,0-10-19-15,4 0-6 16,9-15-10-16,3-11-3 15,4-8-1-15,3-9-3 16,0-1-57-16,-1-11-54 16,-2-11-117-16,2-7-80 15,-5-18 190-15</inkml:trace>
  <inkml:trace contextRef="#ctx0" brushRef="#br0" timeOffset="144578.44">7829 11277 184 0,'13'-15'138'0,"-1"7"20"16,0 8-17-16,-2 10-48 16,2 0-17-16,2 6-32 15,0-2-16-15,-5 4-17 16,-1 3-5-16,-5 3-42 16,0-1-113-16,-3-4 102 15</inkml:trace>
  <inkml:trace contextRef="#ctx0" brushRef="#br0" timeOffset="144906.12">7200 11067 155 0,'5'12'137'16,"5"14"2"-16,9 12-25 15,-14-4-19-15,8 13-47 16,-6-4-15-16,-3 3-20 15,8 6-5-15,-5-8-4 16,8-1-4-16,-11-14-81 16,1-5-73-16,-5-13 93 15</inkml:trace>
  <inkml:trace contextRef="#ctx0" brushRef="#br0" timeOffset="145317.26">7215 11131 127 0,'4'-19'110'0,"1"-5"14"15,4-2-30-15,0-1-13 16,-1-2-24-16,4 7-5 16,-9 6-1-16,1 5-1 0,1 9-7 15,1 2-8-15,7 3-19 16,2 1-6-16,12 3-5 15,1-1 0-15,7 4-2 16,-1 2 0-16,-4 4 1 16,1 2-3-16,-4 7 3 15,1 4 1-15,-6-1 29 16,-2 0 11-16,-5-3 14 16,-5-5 8-16,-2 2-6 15,-3 4 3-15,-7-1 18 16,-3 7 6-16,-12 5 3 15,-3 1-2-15,-10 4-21 16,-1-4-14-16,-2-7-22 16,-3-7-10-16,7-11-12 0,-3-3-4 15,8-8-26-15,9-2-89 16,6-6-179-16,9-5 184 16</inkml:trace>
  <inkml:trace contextRef="#ctx0" brushRef="#br0" timeOffset="149972.84">10101 11381 184 0,'-1'-7'127'16,"2"5"-3"-16,-1 0-16 16,0 0-37-16,0 1-9 15,0 0-9-15,26-9-2 16,30-13-3-16,-23 10-1 15,8-3-8-15,4-4-7 0,7 7-9 16,4 1-6-16,7 4-7 16,-2 1 0-16,0-3-3 15,-1-3 0-15,1 3 0 16,1 0 0-16,7-1-2 16,-1-1 0-16,-1-2-1 15,-5-2-1-15,-10 0-1 16,0 4 1-16,-12 0-3 15,-1 2 3-15,-6 5-3 16,-5 0 2-16,-2-1 2 16,-2 3 2-16,0-2 5 15,-3-3 5-15,-4 2 6 16,-2-1 3-16,-10 3 5 16,-2 5 9-16,-7 10 22 0,-6 2 4 15,-9 11 10-15,-5-3-4 16,-4 7-14-16,-5 1-5 15,0 1-14-15,2 4-6 16,4 0-13-16,1 0-6 16,5-1-6-16,4 4-3 15,1-7-3-15,-3-1 0 16,7-8-2-16,-4-4-2 16,8-6-47-16,10-4-71 0,0-7-116 15,2-5-57-15,-1-11 171 16</inkml:trace>
  <inkml:trace contextRef="#ctx0" brushRef="#br0" timeOffset="150188.97">11083 11099 239 0,'7'3'154'0,"-3"4"2"16,8 3-10-16,-6 2-18 15,6 1-10-15,10 1-33 16,-2 2-18-16,6-1-36 0,-5-1-13 16,1-1-13-16,-3 5-2 15,1-4-30-15,-3-2-98 16,-2 2 89-16</inkml:trace>
  <inkml:trace contextRef="#ctx0" brushRef="#br0" timeOffset="151046.59">11142 10948 174 0,'0'7'121'0,"1"4"-1"15,8 3-3-15,4 1-23 16,3 3-18-16,3-3-24 15,2 0-9-15,2-3-16 16,-1-3-10-16,-1-1-8 16,-3-3-3-16,-5-3-4 15,-4 0-14-15,-4-1 12 16</inkml:trace>
  <inkml:trace contextRef="#ctx0" brushRef="#br0" timeOffset="151374.73">10763 10284 116 0,'1'7'104'15,"0"-3"18"-15,6 14-10 16,1 7-11-16,1 11-21 16,0 8-10-16,-1 7-29 15,1-2-13-15,1-1-14 16,1-3-6-16,0-11-7 15,-1-6-33-15,0-8 26 16</inkml:trace>
  <inkml:trace contextRef="#ctx0" brushRef="#br0" timeOffset="151860.31">10809 10281 99 0,'0'-8'97'16,"4"-7"27"-16,2 3-9 0,7-2-22 16,3-4-15-16,11-1-22 15,2 1-6-15,3 1-13 16,0 5-4-16,0 6-7 16,0 6-4-16,-7 10-6 15,1 1-2-15,-6 3-6 16,-6-3 1-16,5 4-2 15,0-6-2-15,-2 5 2 16,6 0 0-16,-5-6 1 16,2 6 2-16,-4-3 3 15,-1-3 1-15,0 4 10 16,-5 1 5-16,-1-3 9 16,-2 3 5-16,-5-1 0 15,-2-6-1-15,1 3 2 16,-1 2 3-16,-5 4 10 15,-3 6 8-15,-8 5 10 0,-6 0 3 16,-5 4 0-16,-1-1-6 16,4-1-14-16,-9-5-10 15,-1-11-21-15,1-2-8 16,-5-9-12-16,12 1-2 16,0-3-6-16,2-3-4 15,7-6-102-15,3-2-93 0,6-6-228 16,4 2 246-16</inkml:trace>
  <inkml:trace contextRef="#ctx0" brushRef="#br0" timeOffset="156024.41">14347 10065 64 0,'-21'20'48'0,"-4"12"16"16,3 4-8-16,2 0-4 15,2 1 2-15,5-8-2 16,5-6 0-16,8-10-4 16,4-12-4-16,7-14 3 15,4-12-3-15,6-18-4 0,2 1-7 16,9-5-13-16,-1 4-5 15,-8 7-4-15,2 3-4 16,-15 6-6-16,3 4-1 16,-3 5-2-16</inkml:trace>
  <inkml:trace contextRef="#ctx0" brushRef="#br0" timeOffset="160145.31">13553 11629 92 0,'11'26'76'16,"2"5"12"-16,3 4-9 15,0 5-8-15,-4 3-16 0,1-2-9 16,-2-3-9-16,-2-5-3 16,-3-9 2-16,-4-3 4 15,-2-9 2-15,-4-3 1 16,-3-7-8-16,-2-4-5 15,-4-11-11-15,1-5-5 16,-1-20-5-16,2-10-1 16,2-16-3-16,0-6-1 0,10 4 1 15,3-2-1 1,9 11 0-16,3 5 1 0,3 6-3 16,2 5 0-16,-1 10-1 15,1 2-2-15,0 8 1 16,0 11 0-16,-2 6 0 15,0 5 4-15,-4 17-3 16,-5 0 3-16,-9 17 4 16,-4 6 4-16,-13 4 15 15,-3 3 3-15,-7 1 6 16,-3 0-1-16,0-5-7 16,-2-8-1-16,3-11-1 15,2-5 0-15,9-9 3 16,4-2-5-16,12-6-4 15,1 0-4-15,5-4-10 0,-5 0 0 16,0 0-5-16,9-4 2 16,11-5-1-16,32-8 0 15,-24 18 0-15,3 0 0 16,1-1-1-16,0 1 0 16,4-3 0-16,-3 2 0 15,-2 2 2-15,0 0 0 0,-6 0-3 16,6 5-3-16,-6-6-57 15,-1-1-48-15,-6 1-121 16,-4-11-82-16,3 5 197 16</inkml:trace>
  <inkml:trace contextRef="#ctx0" brushRef="#br0" timeOffset="160457.57">14130 11547 168 0,'-9'4'122'15,"0"8"10"-15,-1 9-22 16,-1 5-3-16,1 13-16 16,-4-4-5-16,5 2-20 15,5 0-10-15,2-15-17 16,8-3-10-16,4-9-9 16,0-8-2-16,8-7 4 0,2 1 4 15,3-10 10-15,-2-8 7 16,-3-2 18-16,-2-4 3 15,-8 2-2-15,0 0-8 16,-9 0-24-16,-3 3-9 16,-7 0-11-16,0 4-3 15,-3 7-4-15,1 1-3 0,3 4-27 16,1 5-58-16,2 4-134 16,3 5-104-16,4 7 190 15</inkml:trace>
  <inkml:trace contextRef="#ctx0" brushRef="#br0" timeOffset="160844.9">14387 11511 180 0,'4'6'113'0,"-6"9"-4"16,-1 3-1-16,-2 10 1 16,-4 4 0-16,0 3-3 0,0-4-6 15,1-5-19-15,1-6-17 16,12 0-29-16,5-3-11 16,-1-10-15-16,6-4-1 15,-1-8 1-15,10-2 0 16,-8-8 7-16,-5 1 0 0,-3-6 2 15,-8 1 0-15,12 9-6 16,-4-7 0-16,4 8-5 16,-1-2-1-16,-9 0-2 15,7 12-1-15,-5 3-2 16,-4 3 2-16,4 12-3 16,-4-2 1-16,0 4-26 15,3 1-73-15,0-7 71 16</inkml:trace>
  <inkml:trace contextRef="#ctx0" brushRef="#br0" timeOffset="161082.74">14686 11243 165 0,'1'-5'143'0,"-1"4"0"16,-3 3-21-16,2-2-35 15,0 8-36-15,0 20-4 16,-2 50-6-16,1-30-8 16,0 4-12-16,0-2-6 15,2 0-9-15,1-1-1 16,2-11-7-16,2-2-32 0,-2-9-79 16,2-4-43-16,-4-6 88 15</inkml:trace>
  <inkml:trace contextRef="#ctx0" brushRef="#br0" timeOffset="161604.81">14641 11771 108 0,'-32'-4'92'0,"34"-16"10"15,3-13-10-15,7 3-26 16,3-6-5-16,3 1-6 16,4 6 0-16,4-4-4 15,3 4 2-15,1 5 0 16,5 3 2-16,-2 11-1 15,-9 3-1-15,-14 10 1 16,-10 5 2-16,-1 9-1 0,-8 5 3 16,7 8 2-16,2 3 0 15,-5-4-2-15,7 3-3 16,-2-10-11-16,4-4-11 16,0-5-13-16,-1-6-6 15,10-4-7-15,-9-4 1 16,7-1-1-16,-6-10 0 15,-5-3-1-15,7 0 0 0,-8-7-2 16,8 4 0-16,-6-1-4 16,1 2-1-16,10 9-4 15,-5 1 0-15,4 7-1 16,-3 0 1-16,-2 1 4 16,0 0 0-16,-3-1 2 15,3 3 4-15,-4-3 6 16,-2 0 16-16,0 0 33 15,0-2 12-15,0 1 19 16,0 0-7-16,10-4-22 16,3 3-12-16,33-43-23 15,-28 24-7-15,-1-1-11 16,0 0-4-16,-1-3-2 16,0 4-2-16,-5 1-8 15,1 5-31-15,-3 9-186 0,1-1-109 16,-2 14 194-16</inkml:trace>
  <inkml:trace contextRef="#ctx0" brushRef="#br0" timeOffset="163276.29">14671 10209 85 0,'3'1'77'0,"4"1"34"16,-3 2-9-16,2-3-3 16,-2-1-8-16,2-6-6 15,0-2-2-15,3-12-17 0,3 0-6 16,7-15-13-16,5-6-13 15,1-15-6-15,4-7-7 16,3-7-6-16,-7-4 1 16,6 3-4-16,-7-2-2 15,1 7-2-15,5 1-4 16,-5 4 1-16,3 3-1 16,-7 8 3-16,-1 10 11 0,-5 6 13 15,1 8 10-15,-4 7 10 16,-5 2-3-16,-2 8 1 15,-2 6-3-15,-3-1-4 16,0 10-2-16,-1-6-7 16,0 0-2-16,0 28 0 15,-2 34-4-15,2-22-1 16,0 8-2-16,1-2-3 16,-3-3-1-16,4-1-7 15,0-5-3-15,0-6-6 16,3-3 0-16,-3-10 0 15,-1 0-1-15,0-7-5 16,0-2-58-16,-5-7-186 16,5 3-133-16,-3-15 209 15</inkml:trace>
  <inkml:trace contextRef="#ctx0" brushRef="#br0" timeOffset="163467.4">14995 9428 349 0,'0'-5'196'16,"3"-4"-32"-16,3-2-15 0,6-7-44 16,6-2-27-16,7 5-39 15,1 2-12-15,1 6-16 16,2 3-6-16,-1 5-4 16,2 3-2-16,-1 4-202 15,-6 12 153-15</inkml:trace>
  <inkml:trace contextRef="#ctx0" brushRef="#br0" timeOffset="169442.99">16172 6706 120 0,'0'-1'90'0,"0"0"17"16,0 0-11-16,0 0-34 15,0 0-12-15,-1 0-24 16,0-1-7-16,0 2-8 16,-4 13-1-16,0 15 1 15,-1 35-2-15,4-35 5 16,1 0 6-16,0-3 13 16,-1-3 8-16,2 6 4 15,0 1-2-15,0 5-11 16,2 6-5-16,-1 5-7 15,0 2-4-15,2 0-6 16,-2-4-4-16,3-5-2 16,-2-9-1-16,-1-9-2 15,-1-8-1-15,1-5-39 16,0-7-52-16,1-17-141 0,2-6 143 16</inkml:trace>
  <inkml:trace contextRef="#ctx0" brushRef="#br0" timeOffset="169786.31">16165 6681 252 0,'0'-1'116'0,"8"11"-53"16,2 6-18-16,6 10-21 15,8 9-2-15,3 4 2 16,3 3 4-16,-2 7 2 15,-8-7 2-15,-2 2 0 16,-6-2 2-16,0-11 4 16,0-1 4-16,-4-11 6 15,-1-8 2-15,-1-7 9 16,1-3 4-16,0-15 6 16,3-4 2-16,-1-15-11 15,-3-5-8-15,0-8-19 16,-3 0-11-16,0-1-13 15,1 0-5-15,0 3-1 16,-2-1-4-16,5 2-61 0,-2-2-61 16,5 7-153-16,3 7 163 15</inkml:trace>
  <inkml:trace contextRef="#ctx0" brushRef="#br0" timeOffset="170148.18">16743 6705 180 0,'-1'12'122'0,"-10"5"6"16,-1 1-13-16,-2 14-27 15,-4 6-6-15,-2 5-9 16,-1 3-7-16,0-6-13 15,6-2-7-15,8-8-13 16,4-3-5-16,8-12-4 16,2-9-7-16,8-7 7 15,4-7 5-15,5-10 6 16,4-3 8-16,0-3 2 16,-9-2 1-16,-3 3-3 0,-12-1-4 15,-4-1-15-15,-3 2-6 16,-7-5-9-16,2 4-5 15,-3 6-3-15,8 4-6 16,-8 7-104-16,5 6-68 16,-1 4 105-16</inkml:trace>
  <inkml:trace contextRef="#ctx0" brushRef="#br0" timeOffset="170783.71">16971 6582 195 0,'-2'3'126'0,"-5"5"-3"16,-6 7-26-16,-2 13-39 16,-2 6-2-16,-3 12 0 15,3 4 0-15,-3-6-9 16,-1-4-6-16,13-10-15 0,0-7-5 15,16-6-7-15,7-3 0 16,-4-14 4-16,6-7 3 16,-2-15 2-16,1-7 0 15,9-7-4-15,0-6-3 16,-1-5-4-16,-1-4-3 16,-5-9 2-16,1 2 2 15,-4-4 4-15,-3 5 8 16,-4 20 11-16,-5 4 9 15,-5 23 17-15,-4 15-3 16,-7 15-12-16,-2 19-10 0,-7 18-21 16,0 5-1-16,4 3-2 15,0-10 1-15,15-9-3 16,5-7 2-16,16-23-7 16,7-3 1-16,11-17 1 15,5-13 1-15,9-9 5 16,-1-11 5-16,-6-8 8 15,-8-3 4-15,-10 3 8 16,-4 9 6-16,-17 13 13 16,0 10 11-16,-9 15 5 15,-8 8-9-15,-4 23-19 16,-7 5-15-16,-4 11-16 16,6 2-2-16,10-11-5 0,9-4-2 15,11-5-4-15,6-3-1 16,1-8-2-16,2 1-5 15,6-3-12-15,-5 5-51 16,-4 11-114-16,-6-2-82 16,-8 6-231-16,1 1 305 15</inkml:trace>
  <inkml:trace contextRef="#ctx0" brushRef="#br0" timeOffset="171191.99">16493 7318 390 0,'-21'10'158'16,"-5"12"-74"-16,0 8 16 15,3 13 17-15,3 9 5 16,5 2-14-16,0-3-10 15,8-5-26-15,3-9-15 16,13-5-29-16,8-6-10 0,5-12-11 16,6 4-1-16,-1-14-3 15,0-2-5-15,2-3-114 16,-4-7-75-16,-2-7 114 16</inkml:trace>
  <inkml:trace contextRef="#ctx0" brushRef="#br0" timeOffset="171995.6">16667 7513 143 0,'-7'24'118'0,"-1"10"26"16,2 3-2-16,3 3-30 15,1-3-10-15,2-10-7 0,0-6-2 16,0-8-6-16,6-1-4 15,-4-5-6-15,3-2-5 16,-5-7 6-16,-4-6-3 16,4-4-22-16,-1-7-7 15,4-11-27-15,2-8-8 16,-1-18-3-16,3-9 0 16,1-9-1-16,9 5-1 0,8 10-2 15,0 4 0-15,3 15 0 16,-5-2-1-16,-7 10-1 15,7 5-1-15,-1 5-1 16,2 6 0-16,-3 7 0 16,-7 9-1-16,-5 14 1 15,-3 12 0-15,-10 8 5 16,-4 6 2-16,-6 2 7 16,-10-2 4-16,2 2 3 15,4 2 3-15,-4-1-3 16,1-4-1-16,1-6-2 15,-4-5-2-15,0-15 1 16,6-2 4-16,2-9 2 16,7 0 0-16,13-2-1 0,1-1-5 15,11-4-7-15,-4-3 0 16,13-2-5-16,6-2 1 16,-2 4-2-16,6 2-1 15,-11-1-2-15,-4 0-2 16,4-1-6-16,0 0-17 15,4 1-101-15,2 1-57 0,-4-1-52 16,-2 1-11-16,-2-6 83 16,-3 0 57-16,-4 0 61 15,-4 0 25-15,-8 1 23 16,-3 1 5-16,-7 11 48 16,-3 5 22-16,-7 14 34 15,-2 5 10-15,-4 8-15 16,-2 3-6-16,7 2-18 15,3-3-5-15,8-14-28 16,7-1-12-16,12-11-15 16,3-7-1-16,12-8 14 15,-1-10 4-15,0-10 4 16,6 2-3-16,-6-5-18 16,-4 2-5-16,-1 7-9 15,-11-4-1-15,-8 6-7 0,-1 5-5 16,-5 5-135-16,-2 3-90 15,2 8 137-15</inkml:trace>
  <inkml:trace contextRef="#ctx0" brushRef="#br0" timeOffset="172337.56">17211 7420 327 0,'36'10'181'0,"-30"7"-32"16,-1 3 1-16,0 1-46 15,-3-2-20-15,4 1-38 16,-10-3-11-16,7-5-15 16,1-3-2-16,6-2-5 15,9-7-1-15,-5-8 7 16,4-9-1-16,-3-10 4 16,1-3 1-16,-6 3 0 15,-3 5 11-15,-2 10 20 16,-4 2 7-16,-1 15 19 15,2 6 0-15,-4 10-13 16,1 5-7-16,-2-4-26 16,-3 0-12-16,5-8-13 15,3 2-6-15,2-8-4 0,4 1-5 16,-1-6-103-16,-2-4-72 16,8-4-132-16,-7-8-116 15,8-3 279-15</inkml:trace>
  <inkml:trace contextRef="#ctx0" brushRef="#br0" timeOffset="172739.1">17516 7263 205 0,'3'5'116'0,"2"10"-15"16,-2-4-29-16,-1 3-38 15,-2 3-12-15,4 12-13 16,-3 6-1-16,0 6 2 15,-1 7 2-15,-4-8 1 16,0-2 2-16,1-7 5 16,2-9 12-16,2-12 23 15,2-5 9-15,1-13 13 16,1-7 7-16,2-5 14 16,0-2 12-16,2 0 12 15,-2 3-5-15,2 3-29 0,1 4-15 16,2 0-27-16,2 3-6 15,1-1 1-15,3 2 3 16,1-2 8-16,-4-6 5 16,8 5 5-16,-3-7 3 15,2 7-6-15,1-1-6 16,-8 0-21-16,3 4-9 16,-9-3-16-16,-2 4-4 15,-6-4-5-15,7 14-63 0,-4-3-203 16,5 0-123-16,9 9 216 15</inkml:trace>
  <inkml:trace contextRef="#ctx0" brushRef="#br0" timeOffset="172998.1">17901 7107 218 0,'-1'-12'173'0,"2"10"28"15,3 3-18-15,2 5-47 16,4 1-16-16,8 7-15 16,5 2 0-16,5 2 0 15,2-3-1-15,0 9-14 0,-2-1-15 16,-9 7-31-16,-2 5-11 16,-13-3-19-16,-6 4-4 15,-11 0-6-15,-5 6-4 16,-9-1-183-16,-1 0-129 15,1-4 188-15</inkml:trace>
  <inkml:trace contextRef="#ctx0" brushRef="#br0" timeOffset="174417.6">13409 11444 143 0,'-14'44'109'15,"2"5"2"-15,15 10-39 16,4 8-13-16,8-1-15 15,7 2-6-15,3-5-15 16,1-8-7-16,7-13-12 16,-1-8 0-16,9-15-7 0,4-5-71 15,3-12 53-15</inkml:trace>
  <inkml:trace contextRef="#ctx0" brushRef="#br0" timeOffset="174884.27">15294 11123 49 0,'33'16'38'0,"-4"9"47"15,-2 7 29-15,-9 10 34 16,-4 2-3-16,2 7-35 0,1 3-21 16,-4-7-28-16,-5-2-14 15,-1-1-23-15,-3 0-9 16,-4-1-11-16,0 2-4 15,-7 0-42-15,-5-1-63 16,-6 1 68-16</inkml:trace>
  <inkml:trace contextRef="#ctx0" brushRef="#br0" timeOffset="175506.87">13984 12218 190 0,'-8'4'149'15,"0"11"-19"-15,-2 10-10 16,7 12-2-16,2 14-60 16,2 5-17-16,-5 0-20 15,5 0-9-15,3-9-6 16,4-5-3-16,12-4-7 0,-11-12-47 15,-2-11-158-15,2 2 144 16</inkml:trace>
  <inkml:trace contextRef="#ctx0" brushRef="#br0" timeOffset="175836.72">14024 12291 168 0,'6'18'101'0,"9"11"0"15,-1 3-9-15,5 8-10 16,0 1-3-16,2 2-7 16,1 1-2-16,-3-10-7 15,-2-2-4-15,2-11-8 16,-2-11 2-16,1-12 12 15,0-1 9-15,4-13 33 16,-5-3 1-16,1-8-16 16,-10-13-13-16,-7-7-45 15,7-1-12-15,-8-3-13 0,5 6-5 16,0 4-2-16,-2 5-3 16,6 10-107-16,6 4-76 15,4 7 111-15</inkml:trace>
  <inkml:trace contextRef="#ctx0" brushRef="#br0" timeOffset="176195.01">14606 12302 193 0,'-2'8'106'0,"2"3"45"15,0 3-62-15,1-1 5 16,0 3 8-16,2 5-37 15,0 4-14-15,-2 5-12 16,1 2 2-16,-1-3 9 16,1-3 1-16,4-8-2 15,0-6-6-15,4-5-10 16,1-4-1-16,2-9-2 16,3-4 15-16,-2-13 28 15,-1-1 11-15,-4-5 14 16,-4 1-5-16,-2 1-22 0,-2 0-11 15,-1 5-20-15,-3-1-9 16,-1 7-16-16,0 6-2 16,-4 2-9-16,-1 4-1 15,-3 3-4-15,1-1-27 16,-3 6-135-16,1 9-85 16,1 9 142-16</inkml:trace>
  <inkml:trace contextRef="#ctx0" brushRef="#br0" timeOffset="176894.53">15042 12177 91 0,'-8'-1'70'0,"-1"7"33"16,-2 2 2-16,-7 8 25 16,0-1-20-16,-5 16-21 15,3 2-8-15,2 12-9 0,2 4-3 16,4-3-17-16,-5-3-12 16,11-12-23-16,5-3-6 15,4-14-9-15,10-4-1 16,-3-10 1-16,3-8 1 15,5-13 1-15,1-7 1 16,9-19 4-16,-3-7 2 16,3-9 10-16,-2-4 11 0,-9 8 14 15,0-1 7-15,-8 6 10 16,1 6 0-16,-4 5-2 16,0 8 1-16,1 17-6 15,-5 9-7-15,-3 12-4 16,-3 10-4-16,-8 19-4 15,-3 9 0-15,-3 12-5 16,-1 5-2-16,4-7-8 16,3-6-3-16,9-2-9 15,5-7-2-15,14-5-6 16,4-6 0-16,9-16-1 16,4-9-1-16,3-18 3 15,0-11-1-15,4-15 2 16,-1-4 0-16,-7 5 4 15,-1 8 7-15,-16 9 17 0,-5 8 16 16,-10 6 25-16,-5 9 10 16,-6 14 3-16,-5 10-2 15,-4 16-5-15,-3 4 0 16,0 3-4-16,7-3-7 16,12-3-22-16,7-7-14 15,13-6-17-15,6-4-5 0,1-9-6 16,6-1-1-16,-4-2-5 15,-6 0 1-15,-5-5-191 16,7-4-144-16,13-6 208 16</inkml:trace>
  <inkml:trace contextRef="#ctx0" brushRef="#br0" timeOffset="177804.11">15156 9656 109 0,'0'0'83'16,"0"15"16"-16,2 13 2 15,6 63-29-15,-2-29-18 16,1 5-30-16,-2-5-10 16,1-19-11-16,-1-11-1 15,4-13-2-15,-2-9-58 0,-5-10 43 16</inkml:trace>
  <inkml:trace contextRef="#ctx0" brushRef="#br0" timeOffset="178219.92">15239 9777 149 0,'3'-26'118'0,"6"5"19"16,3 0-15-16,6 2-42 15,0 4-10-15,-2-3-10 16,1 3 0-16,-3 2-8 15,4 2-2-15,6 10-8 16,-1 1-4-16,1 7-2 0,-5 1-1 16,-6 3 3-16,4 7 0 15,-3-3 0-15,1 5-3 16,-4-4-4-16,-5 0 0 16,0 5 5-16,-1 1 5 15,0 9 5-15,-3 1-1 16,0 1-6-16,-2-2-5 15,0-3-9-15,-1-4-2 0,-7-8-3 16,1-1 3-16,-11-2 13 16,-9 1 5-16,6 0 0 15,-16-1-2-15,1-3-20 16,1 0-8-16,-11-1-7 16,15-2-4-16,4-7-88 15,8-2-111-15,10-12 127 16</inkml:trace>
  <inkml:trace contextRef="#ctx0" brushRef="#br0" timeOffset="180418.72">16504 8737 48 0,'-2'-1'45'0,"2"4"32"16,4 5 5-16,3 7 8 0,1 3 3 15,6 13-14-15,2 12-4 16,5 16-18-16,6 9-5 16,9 5-7-16,9-3-3 15,6-2-8-15,-5-11-2 16,-2-10-7-16,-7-10 0 16,-7-4-1-16,4-3 0 15,-9-9-3-15,0 1-4 16,-7-13-7-16,-4-1-4 15,-4-7-2-15,-3-3 0 0,-4-8 1 16,-2-4-4-16,-1-4-50 16,-4 2-52-16,1 5-139 15,-4 0 144-15</inkml:trace>
  <inkml:trace contextRef="#ctx0" brushRef="#br0" timeOffset="180751.92">16794 9406 75 0,'3'4'73'16,"0"-4"42"-16,8 2 4 15,-4 3-3-15,9 4-9 16,7 13-18-16,2 4-8 15,9 11-16-15,0 3-6 16,-1 1-16-16,-3-3-4 16,-2-11 11-16,-1-8 16 0,-4-12 46 15,0-4 18-15,-7-11 2 16,-3-5-11-16,-2-15-50 16,0-10-22-16,3-4-29 15,1-6-11-15,2-1-6 16,2-1-1-16,5 1-165 15,6-3-106-15,16-11 162 16</inkml:trace>
  <inkml:trace contextRef="#ctx0" brushRef="#br0" timeOffset="181791.37">19274 9238 74 0,'3'0'89'15,"5"-7"15"-15,10-18 31 16,13-10 11-16,25-40-16 15,21-26-6-15,41-42 6 16,17-24 8-16,44-23 13 16,18-13-1-16,22 2-28 15,3 7-15-15,-4 11-31 16,-13 17-16-16,-25 12-19 16,-7 11-7-16,-30 23-16 15,-11 14-6-15,-29 27-6 0,-21 14-1 16,-30 28 0-16,-17 9 0 15,-23 16-2-15,-8 12-4 16,-22 19-29-16,-16 13-65 16,-24 29-191-16,-15 7-148 15,-37 11 250-15</inkml:trace>
  <inkml:trace contextRef="#ctx0" brushRef="#br0" timeOffset="182365.31">19429 8759 107 0,'-5'1'94'16,"0"-1"40"-16,0 4-9 0,-1 8-13 16,-1 4-10-16,0 8-7 15,-4 2 0-15,-4 12 2 16,-3 9-5-16,-2 16-13 16,0 8-4-16,0-1-1 15,4 0 3-15,2-13 10 16,-6-14 1-16,18-2-7 15,5-4-5-15,9-10 0 16,12 1 4-16,4-18 14 16,-1-10 6-16,8-13-2 15,2-6-7-15,4 0-28 16,-1-2-16-16,4 3-27 16,3 5-8-16,-4-4-6 15,0 3-3-15,5 2-66 16,-1-5-103-16,7-13-386 0,4-12 361 15</inkml:trace>
  <inkml:trace contextRef="#ctx0" brushRef="#br0" timeOffset="183085.41">21454 5420 292 0,'-6'17'84'0,"1"16"-103"15,-2 22 7-15,1 12 34 16,5 25 43-16,2 6 13 0,7 16 35 16,0-4 2-16,2-14-1 15,-3-4-4-15,0-26-9 16,0-16-9-16,-2-18-17 16,3-13-6-16,-8-19-6 15,1-3 4-15,7-25 8 16,-2-21-3-16,14-33-17 15,2-21-14-15,-7-30-24 16,3-11-5-16,2-10-6 16,8 10-1-16,13 10-2 15,10 19 0-15,2 33 0 16,4 14-1-16,1 28 1 16,-1 12-1-16,-12 19 0 15,-8 4-1-15,-11 18 1 16,-12 7 2-16,-9 20 2 15,-10 9 12-15,-21 14 34 0,-12 3 12 16,-20 13 9-16,-13 2-11 16,-16-9-32-16,10 3-11 15,12-20-12-15,14-13-1 16,19-16-8-16,3-5-24 16,15-6-166-16,11-7-81 15,36-1 152-15</inkml:trace>
  <inkml:trace contextRef="#ctx0" brushRef="#br0" timeOffset="183472.53">22538 5569 479 0,'-3'-6'196'0,"-10"6"-99"16,-9 4 15-16,-18 13 32 15,-9 13-2-15,-12 21 1 16,-9 7-7-16,1 8-21 16,9-1-9-16,10-16-28 15,16-8-17-15,24-18-27 0,6-11-14 16,10-17-10-16,14-8-2 16,17-21 1-16,9-10 2 15,20-9 2-15,-6-8 2 16,-3 11 8-16,-2 8 5 15,-17 24 10-15,-13 11 3 16,-10 21 4-16,-10 10 3 16,-7 13-6-16,-3 7-5 15,-11 1-14-15,-3-4-9 0,-2-1-8 16,6 3-6-16,8-5-84 16,2-1-84-16,9-14-170 15,8-9-73-15,10-16 244 16</inkml:trace>
  <inkml:trace contextRef="#ctx0" brushRef="#br0" timeOffset="183694.94">22854 5613 500 0,'9'-13'261'0,"-17"13"-49"16,-10 9 1-16,-15 19-18 15,-5 7-21-15,-2 15-39 16,1 0-21-16,13-7-32 15,9-5-18-15,16-14-28 0,7-3-7 16,13-9-16-16,4-1-5 16,7-11-2-16,4 0-1 15,6-5-2-15,4-5-5 16,8 1-130-16,-4-11-132 16,7-18 160-16</inkml:trace>
  <inkml:trace contextRef="#ctx0" brushRef="#br0" timeOffset="183914.26">23357 5131 521 0,'-6'18'213'0,"-16"14"-91"16,3 7-51-16,2 9 7 15,-2 3 3-15,0 13-21 16,1 8-15-16,2 6-28 15,4 5-8-15,3-10-5 16,1-2 0-16,4-8-8 16,-1-10-50-16,8-8-204 15,4-11 180-15</inkml:trace>
  <inkml:trace contextRef="#ctx0" brushRef="#br0" timeOffset="184396.31">23629 5587 317 0,'-24'-1'204'0,"-8"2"-27"0,0 11-6 16,-10 8-2-16,-14 13 8 16,7 11 0-16,-3 5-25 15,12-2-18-15,14-5-41 16,7-5-19-16,14-12-31 15,5-1-12-15,17-5-12 16,5-8-3-16,19 1 1 16,5-6 0-16,8-11-1 15,1-5-3-15,2-13-2 16,4-5 0-16,6-11 13 16,2-5 4-16,-5-3 6 15,-8 0 5-15,-21 5 16 16,-10 5 11-16,-17 12 30 15,-14 8 10-15,-17 12-10 16,-9 10-8-16,-14 17-31 0,1 9-3 16,2 12-13-16,5 1-5 15,9-6-9-15,8-2-12 16,12-3-12-16,5-2 0 16,5-7-1-16,6 0-1 15,7-8 1-15,5-8-7 16,7-2-53-16,4-11-97 0,9-13-162 15,9-4-84-15,11-17-82 16,0-9-9-16,-1-15 329 16</inkml:trace>
  <inkml:trace contextRef="#ctx0" brushRef="#br0" timeOffset="184559.37">24221 5283 364 0,'12'-15'263'15,"-4"10"-11"-15,-6 9-47 16,-2 9-17-16,-7 11-42 15,0 4-23-15,-3 16-53 16,-1 2-25-16,-1 10-31 16,-1 5-7-16,0 17-6 15,-7 0 0-15,0 2-119 16,-2 5-78-16,-1-16 114 0</inkml:trace>
  <inkml:trace contextRef="#ctx0" brushRef="#br0" timeOffset="184719.5">23931 6004 464 0,'-2'-33'267'0,"8"4"-68"16,11 3-56-16,0 3-29 15,9 9-53-15,-2-9-24 16,15 2-27-16,8-1-4 0,13-10-7 16,8 3-36-16,9-2-267 15,11-2 220-15</inkml:trace>
  <inkml:trace contextRef="#ctx0" brushRef="#br0" timeOffset="186541.52">16949 8761 159 0,'-1'23'141'15,"-3"8"-9"-15,-3 7-29 0,2 8-29 16,1-3-49-16,4-2-13 16,4-4-9-16,-1-9-22 15,0-11 11-15</inkml:trace>
  <inkml:trace contextRef="#ctx0" brushRef="#br0" timeOffset="186868.89">16974 8744 252 0,'-1'-51'178'0,"8"5"15"16,5 3-30-16,5 7-63 15,6 6-20-15,6 14-31 16,2 9-12-16,19 10-16 16,-8 6-7-16,2 7-4 15,-5 4-1-15,-23 5 8 16,0 7 10-16,-5 6 21 15,-2 2 9-15,4 11 19 16,-8-5 4-16,-4 2 6 16,-6 0-1-16,-7-4-9 15,7 0-10-15,-9-10-17 0,5-5-9 16,-10-12-13-16,-3-4-5 16,-15-12-10-16,-7-3-2 15,-1-4-7-15,4 3-5 16,11 2-133-16,8 3-105 15,13 2 143-15</inkml:trace>
  <inkml:trace contextRef="#ctx0" brushRef="#br0" timeOffset="213239.27">17010 8598 129 0,'-3'7'99'15,"-1"1"11"-15,0 3-20 0,1-3-10 16,3 5-13-16,2 0-4 16,2 0-8-16,1 1-2 15,-3 2 0-15,-1 1 2 16,-2 6-4-16,-2 1-4 16,-5-2-9-16,0 1-7 15,-1 5-10-15,0-2-6 0,0 2-5 16,4 2-3-16,-1-9-4 15,1 2 1-15,2-4-1 16,-4 1 2-16,0 1-1 16,-1 0 1-16,-2 1-4 15,-1-2 2-15,5-1-3 16,6 0 2-16,0-2 6 16,6-3 5-16,-6-1 14 15,0-2 5-15,0-7 6 16,0 1-2-16,5-5-2 15,-5-1-1-15,0 0-4 16,4-1-1-16,11-5-7 16,27-13-3-16,-28 15-2 15,6 5-2-15,-2-2 1 16,2-1-4-16,7 0-1 16,1-4-1-16,0-3-2 0,7 3-1 15,-3 0-1-15,-2 1-1 16,-1 5-2-16,-4 0 1 15,0 3-2-15,0 4 0 16,-2 3 0-16,-5-1 0 16,-6 0 0-16,-5-6 0 15,2-1-1-15,0 0 1 0,-1-4 0 16,4 3 2-16,-10-7-1 16,0 1 1-16,2 1-1 15,-2-2 1-15,0-2-2 16,1-2 1-16,0-7-2 15,1 1 2-15,0-3-2 16,1-1 2-16,-3-3 0 16,-1-1 0-16,-1-7 1 15,0-2-1-15,-1-5-1 16,-1-3 1-16,2 0-2 16,0 2 1-16,4 10-1 15,-1 5 0-15,0 5 0 16,2 1 0-16,-3 1 0 15,-1 0 0-15,-1 7 0 16,-1 2 0-16,-3 2 0 16,0 3 0-16,-3 0 0 0,0 1 0 15,-1 2 0-15,-2-3 0 16,-1 4 0-16,-6-1 1 16,4 5-1-16,1 5 0 15,-2 2-1-15,2 4 1 16,-7-1 1-16,-2-3-1 15,6 1 0-15,-7 0 0 0,0-3-1 16,-2 1 1-16,-11-4 0 16,1-4 1-16,-1 5-1 15,2-3 0-15,7-1 0 16,6 6-1-16,3-3 0 16,5 0 0-16,2-1 1 15,-1-4 0-15,3-3-1 16,-2-7 1-16,5 4 0 15,1-1-1-15,0-1 0 16,3 7-1-16,-1 2-1 16,2 9 1-16,0 10 0 15,0 0 1-15,-2 8 1 16,0 1 0-16,2 3-1 0,0 1 1 16,3 5-1-16,-1-5 1 15,0 0 0-15,-1 0 0 16,-1-2 2-16,1 1 0 15,-2-3 1-15,-1 1 0 16,-2-6 1-16,-4-6 2 16,3-2 3-16,-1-6 2 15,3-2 5-15,3 2-2 16,2-9-3-16,4-2-4 0,1-4-5 16,3-4 0-16,2-1-5 15,0 1-33-15,-2-1-148 16,2 3-124-16,-2-11 183 15</inkml:trace>
  <inkml:trace contextRef="#ctx0" brushRef="#br0" timeOffset="2866.57">9182 10107 92 0,'-3'41'75'16,"-3"-29"35"-16,2-2-2 15,-3-1-3-15,2-2-7 16,-2-2-14-16,-1-3-9 16,1-6-10-16,-2-2-6 0,-3-7-7 15,1-4-4-15,0-2-6 16,3-3-2-16,7-3-9 16,-1-4-4-16,1-8-8 15,2-5-4-15,-1-10-4 16,7 0-3-16,-4-4-2 15,2 3 2-15,-5-3 7 16,-2-3 4-16,14 2 8 16,-8 1 1-16,13 8-3 15,2 1-5-15,-3 0-8 16,10 0-5-16,-3-3-5 16,-4-4-1-16,2-5 0 15,2-4-1-15,6-5 1 16,6 4 0-16,-1 8 0 15,0 3 0-15,1 7 0 0,0 9-1 16,6 2 1-16,5 5-1 16,-4-1 0-16,-3-1 0 15,-7-7-2-15,0-4 0 16,0 3-2-16,6-3 0 16,0 9-1-16,-6-2 0 15,2 2 0-15,0 2 2 0,2 0 1 16,2 9 1-16,-1 7 1 15,1 3-1-15,-13 3 1 16,0-1 0-16,-12-2 1 16,-2 2 0-16,-2 1 3 15,-4-2 2-15,3 7 11 16,-6-3 7-16,5 5 16 16,-6 0 8-16,-6 1 5 15,4 8 1-15,0-6-8 16,0 0-3-16,-11 24-7 15,-11 31-1-15,18-14-3 16,1 1-1-16,9 16-5 16,-9-5-1-16,1 0-8 15,2 2-1-15,-2-12-6 16,7 0-4-16,0-6-2 0,-4-14-4 16,4-4-49-16,-4-7-45 15,-1-10-121-15,1 5-48 16,-3-14-127-16,-1-4 234 15</inkml:trace>
  <inkml:trace contextRef="#ctx0" brushRef="#br0" timeOffset="3051.34">9919 8297 426 0,'-1'-21'228'0,"2"3"-46"16,5 6-36-16,5 7-58 15,5 5-30-15,7 5-39 16,-1 2-10-16,3 5-9 16,5 2-20-16,-3 3-80 15,0 3-57-15,5 9 87 16</inkml:trace>
  <inkml:trace contextRef="#ctx0" brushRef="#br0" timeOffset="3825.67">8008 8216 269 0,'-25'27'159'0,"4"18"-13"15,-1-1-11-15,4 2-27 16,1 3-20-16,11-15-15 16,7-6-6-16,16-12-3 15,1-11-4-15,10-7-11 16,5-9-7-16,0-11-12 15,6-1-5-15,-13-6 5 16,-6 1 4-16,-16 3-1 0,-5-1-2 16,-12 4-14-16,-4-1-14 15,-4 1-64-15,-6-2-45 16,5 2-126-16,2 1-100 16,8 4 208-16</inkml:trace>
  <inkml:trace contextRef="#ctx0" brushRef="#br0" timeOffset="4391.17">8208 8100 209 0,'6'13'149'0,"-1"5"10"15,4 5-28-15,-1 8-49 16,-1 5-12-16,1 3-9 15,-4-1-6-15,-2-10-5 16,0-8 0-16,6-5 0 16,-1-6-1-16,-9-11-8 15,8 2-6-15,-9-17-14 16,2-3-5-16,8-9-7 16,-5-10-3-16,8-2-2 15,0 3-1-15,2 7-1 16,-1 3 0-16,-1 10 1 0,-2 4 0 15,-3 10 6-15,3 6 7 16,1 10 14-16,-1 5 8 16,3 8 5-16,0 0-2 15,1-2-12-15,1-4-6 16,4-8-9-16,1 0-3 0,9-10-2 16,2-3-2-16,6-15 6 15,4-10 11-15,-10-11 21 16,4 0 9-16,-12 4 15 15,-5 5 4-15,0 12 1 16,-14 5 5-16,-7 11 1 16,-7 3-5-16,-10 14-13 15,-2 7-10-15,6 9-17 16,-1-2-5-16,15 6-11 16,10-4-5-16,3-11-9 15,0 1-3-15,-3-14-4 16,1 5-23-16,8 1-114 15,6 0-75-15,12-9-183 16,-2-13-128-16,10-23 335 16</inkml:trace>
  <inkml:trace contextRef="#ctx0" brushRef="#br0" timeOffset="4892.07">8997 7373 220 0,'-10'-20'169'0,"4"12"46"15,-1 1-24-15,5 12-18 16,-1 12-19-16,3 10-20 15,2 14-9-15,4 20-12 16,1 6-10-16,1 10-14 16,0 3-7-16,-4-5-11 15,3-5-6-15,2-9-22 16,-1-9-8-16,3-14-17 16,-1-12-3-16,1-17-4 15,3-7-2-15,0-17 2 0,-1-10 0 16,6-17-2-16,-5-8 0 15,0-8-2-15,2-3-2 16,-2 4-2-16,3 4-1 16,-1 11 0-16,-5 9-1 15,0 19 2-15,-5 10 1 16,1 13 10-16,-1 6 7 16,-6 10 3-16,1 3-1 0,0 10-8 15,-1 1-8-15,0-4-14 16,0 6-57-16,0-6-198 15,7-4-86-15,7-5-177 16,3-9 291-16</inkml:trace>
  <inkml:trace contextRef="#ctx0" brushRef="#br0" timeOffset="5145.59">9609 7605 508 0,'0'-22'277'0,"-11"14"-33"15,-4 8-9-15,-18 19-30 16,2 7-24-16,-1 17-48 16,-4 2-17-16,11-4-37 15,6-7-17-15,11-12-28 0,5-3-5 16,9-13-5-16,4 0 0 16,4-8 2-16,5-6-1 15,4-2-4-15,0-3-5 16,-3-2-11-16,-5-7-26 15,-7-2-117-15,-4 2-92 16,-3-4-200-16,1 1 254 16</inkml:trace>
  <inkml:trace contextRef="#ctx0" brushRef="#br0" timeOffset="5473.29">9652 7591 303 0,'6'25'205'0,"-5"12"77"16,-3 7-58-16,1 6 4 15,-1 2-15-15,3 8-53 16,3 0-19-16,-2-2-32 16,-2-4-14-16,5-16-27 15,-3-7-15-15,4-17-20 16,0-9-5-16,-5-19-5 16,5-13 2-16,-4-24-5 15,0-7-5-15,-2-17-4 16,-7-6-3-16,4-6-4 15,10 2 0-15,13 17 0 16,4 9-1-16,3 26 1 0,-3 10 0 16,-3 14-1-16,1 12-1 15,-5 10 1-15,-6 5-2 16,-8 14 3-16,-7 3 0 16,-10 14-49-16,-6 1-78 15,-4 3-232-15,-1 2 225 16</inkml:trace>
  <inkml:trace contextRef="#ctx0" brushRef="#br0" timeOffset="8294.68">7847 8709 206 0,'-16'-20'176'16,"4"10"8"-16,-2 12-19 16,-3 3-15-16,-1 20-5 15,3 5 0-15,-9 4-12 16,2 13-11-16,1 4-31 16,1 1-17-16,18 8-27 0,3-3-13 15,9-4-18-15,1-4-3 16,12-6-7-16,3-6-2 15,0-13-2-15,5-8-5 16,-8-16-53-16,1-4-47 16,-2-7-109-16,2-1-50 15,-6-7 155-15</inkml:trace>
  <inkml:trace contextRef="#ctx0" brushRef="#br0" timeOffset="8617.29">8034 8607 241 0,'-5'9'191'16,"7"7"3"-16,2 6-35 16,4 2-23-16,1 3-19 15,2 3-10-15,-2-3-29 0,-1 4-17 16,2 1-29-16,1-1-12 16,-5-1-14-16,5-1-11 15,-3-7-67-15,-7-2-47 16,3-5-135-16,-4-4 152 15</inkml:trace>
  <inkml:trace contextRef="#ctx0" brushRef="#br0" timeOffset="8815.98">8293 8766 230 0,'5'22'198'0,"-3"-1"64"15,0 2-32-15,-2-1-56 16,0-5-33-16,2 3-59 16,-2-5-25-16,4 4-36 15,-4-6-21-15,-2-4-100 16,2 0-66-16,0-9 93 16</inkml:trace>
  <inkml:trace contextRef="#ctx0" brushRef="#br0" timeOffset="8959.29">8350 8593 61 0,'-1'-11'32'16,"3"4"-19"-16,-1-2-5 0</inkml:trace>
  <inkml:trace contextRef="#ctx0" brushRef="#br0" timeOffset="9278.9">8436 8822 178 0,'3'21'165'16,"2"5"14"-16,1-10-29 16,0-2-25-16,1-9-33 15,-2-7-10-15,1-10-12 16,-1-4-9-16,2-11-14 15,-2-7-8-15,3-5-11 16,1 0 2-16,0 4 7 16,2 7 6-16,-2 13 5 15,0 5 0-15,-3 11-3 0,-2 5-3 16,1 7-3-16,3 2-4 16,-5 9-9-16,1 0-5 15,-6 0-11-15,-5 0-6 16,4-3-47-16,-2-13-53 62,3-4 56-62</inkml:trace>
  <inkml:trace contextRef="#ctx0" brushRef="#br0" timeOffset="9470.45">8704 8475 323 0,'4'-5'198'0,"-5"5"-6"16,1 6-25-16,-4 7-40 16,5 6-13-16,-1 9-22 15,-1 5-17-15,4 8-35 16,-10-1-15-16,7 2-46 16,4-2-40-16,-6-7-91 15,8 1-62-15,1-16 124 16</inkml:trace>
  <inkml:trace contextRef="#ctx0" brushRef="#br0" timeOffset="9732.89">8836 8508 346 0,'-11'4'218'0,"-5"10"6"16,-2 4-34-16,1 11-34 15,0 3-5-15,2 1-9 16,6-1-10-16,5-8-30 16,4-5-17-16,9-11-27 15,2 0-10-15,3-8-16 16,-1-3-7-16,6 2-11 16,-1-3-11-16,1-3-89 15,-2-3-99-15,0-4-269 16,4-6 278-16</inkml:trace>
  <inkml:trace contextRef="#ctx0" brushRef="#br0" timeOffset="10437.6">8189 9137 276 0,'-7'14'183'16,"-3"2"-39"-16,3 14-18 15,6 2-15-15,-10-1-50 16,6 5-19-16,1-4-23 16,-2 0-6-16,7-1-25 15,-1-4-24-15,3-3-103 16,10-2-98-16,-4-8 144 0</inkml:trace>
  <inkml:trace contextRef="#ctx0" brushRef="#br0" timeOffset="10809.92">8414 9201 239 0,'-13'13'185'0,"-3"1"-17"0,5 13-26 15,-3-3-25-15,3 1-30 16,0-1-9-16,5-7-17 15,6 4-10-15,2-9-20 16,5-4-7-16,7-14-2 16,0-6 2-16,6 0 4 15,-2-6 3-15,-4-6 9 16,-2 2 5-16,-4-10 8 16,1 8 3-16,2 9 1 15,-1-5-2-15,-3 7-4 16,0 4-3-16,-3 8-8 15,1 6-4-15,0 16-12 16,-2-1-6-16,-3 8-7 0,0 1-4 16,-1-2-11-16,-2 5-27 15,-1-5-115-15,-4 0-81 16,2-5 130-16</inkml:trace>
  <inkml:trace contextRef="#ctx0" brushRef="#br0" timeOffset="11311.69">8672 9105 253 0,'-1'3'177'0,"-6"2"53"16,4 4-66-16,0 3-28 16,0-2-22-16,10 0-39 15,-5-6-12-15,12-3-8 16,-5 0-3-16,-5-7-12 15,3-2-8-15,-7-4-15 16,0-3-6-16,7-2-8 16,-1-2 0-16,10-2-1 15,-3 0 4-15,-5 5 17 16,-2 3 12-16,-1 7 26 16,-1 3 10-16,-6 5 3 15,-2 2-3-15,3-4-12 16,-4 10-5-16,-6 19-7 0,-8 43 0 15,19-30 0-15,-8-3 1 16,5-3-3-16,-5-5-4 16,0-8-9-16,2 0-5 15,0-5-12-15,3 3-2 16,-5 0-7-16,1-1-5 16,-11-4-7-16,4-5-11 0,2-7-31 15,-3-1-18-15,15-9-37 16,-6-3-15-16,6-3-22 15,10 0-14-15,-3-5-18 16,7 1-3-16,2-8 0 16,-1-3 1-16,4-5-13 15,2-7-4-15,-1-2-12 16,-3-1 118-16</inkml:trace>
  <inkml:trace contextRef="#ctx0" brushRef="#br0" timeOffset="11539.95">8795 9044 177 0,'10'-7'177'16,"-5"0"15"-16,-1 5-8 15,2 2-22-15,-5 2-19 16,-1-2 2-16,0 0 5 16,2 23 0-16,1 34 0 0,-5-25-8 15,-1-7-10-15,2-1-7 16,2-12-24-16,4-3-11 16,5-19-15-16,3-11-9 15,9-14-12-15,-1-6-9 16,2 2-24-16,-3 4-6 15,-6 6-7-15,-3 6-4 16,-3 5-31-16,0 1-70 0,1 8-172 16,3-1-104-16,4 4 210 15</inkml:trace>
  <inkml:trace contextRef="#ctx0" brushRef="#br0" timeOffset="11851.81">9003 8702 332 0,'15'-2'203'0,"7"-7"-4"0,6 2-8 16,1 0-25-16,-1 1-9 15,2 7-16-15,-6 4-9 16,0 13-26-16,-3 7-8 16,-8 10-7-16,-4 4-7 15,-10-1-18-15,-9-1-14 16,-2 3-30-16,2-3-7 16,-3-4-25-16,-4-7-47 0,-1-12-192 15,-3-7-112-15,-5-8 203 16</inkml:trace>
  <inkml:trace contextRef="#ctx0" brushRef="#br0" timeOffset="-188640.4">7211 2026 523 0,'0'-14'289'15,"11"-2"-106"-15,24-7 9 16,1-5-2-16,29-1-39 15,18-1-23-15,24-7-36 16,6-9-15-16,9 3-38 16,2 1-13-16,-8 3-16 15,-4 3-5-15,-10 4-1 16,-12 1-2-16,-20 1-17 16,-3 10-33-16,-19 12-118 15,-6 8-64-15,-18 11-159 16,-13 9 228-16</inkml:trace>
  <inkml:trace contextRef="#ctx0" brushRef="#br0" timeOffset="-188381.7">7866 1893 450 0,'-6'59'236'0,"9"5"-58"15,7 8-7-15,4-2-31 16,4 6-29-16,-6-3-43 16,1-7-17-16,-3 0-33 15,-3-7-19-15,1-5-98 16,-1-1-65-16,-2-15 92 15</inkml:trace>
  <inkml:trace contextRef="#ctx0" brushRef="#br0" timeOffset="-187767.36">8508 1471 360 0,'0'5'203'0,"0"19"-26"15,0 15-16-15,1 31-12 16,-1 22-18-16,-3 21-25 16,-4 8-6-16,-8 10-15 0,-2-4-8 15,-3-17-5-15,-2-5 0 16,1-20-11-16,4-14-5 15,8-18-19-15,2-18-8 16,11-29-10-16,6-15-2 16,10-32-5-16,7-10-2 15,14-22-4-15,5-4-4 16,6 1-3-16,-1 2 1 0,-16 17-3 16,-2 15 1-16,-13 19 1 15,-6 7 1-15,-1 16 0 16,-7 3 2-16,2 16 0 15,-2 4 1-15,0 10-2 16,3 4 3-16,6-6-3 16,11-5-1-16,14-26 0 15,10-15 0-15,24-28 0 16,0-12 2-16,4-1 0 16,-22-9 2-16,-28 20 4 15,-8 17 17-15,-28 16 50 16,-5 23 27-16,-22 21 32 15,-12 10 3-15,-20 25-13 16,4 9-1-16,11 0-22 16,10-6-16-16,30-19-39 0,8-11-23 15,12-6-17-15,5-9-4 16,11-1-3-16,8-2-22 16,14-5-105-16,1 2-87 15,8 0-236-15,-1-2-114 16,12-4 350-16</inkml:trace>
  <inkml:trace contextRef="#ctx0" brushRef="#br0" timeOffset="-186565.11">11176 1253 406 0,'-20'0'222'0,"5"15"-70"15,-7 26-13-15,-1 12-8 16,13 33-34-16,-9 7-24 15,4 17-30-15,6 5-11 16,-1-6-17-16,7 3-6 16,9-18-34-16,-4-3-48 15,3-19-108-15,1-15-80 0,-5-19 151 16</inkml:trace>
  <inkml:trace contextRef="#ctx0" brushRef="#br0" timeOffset="-186213.02">11090 1348 268 0,'0'-39'193'16,"9"10"-21"-16,-1 13-29 16,2 2-20-16,8 19-52 15,2 8-20-15,9 30-16 16,4 14 3-16,3 33 24 15,-3 17 10-15,-11 17 11 0,-5 1 3 16,-4-15-3-16,-1-11-2 16,4-31-8-16,-2-14-7 15,2-28-17-15,3-13-5 16,0-25 17-16,3-11 14 16,-2-30 13-16,-4-9-1 15,-1-21-32-15,-2-14-18 16,-2 0-25-16,3 2-8 0,4 21-40 15,3 17-48-15,10 34-126 16,4 11-76-16,5 16-144 16,2 11 256-16</inkml:trace>
  <inkml:trace contextRef="#ctx0" brushRef="#br0" timeOffset="-185926">12143 1949 531 0,'17'3'266'0,"8"-16"-60"16,6-12 5-16,7-27-27 16,1-9-24-16,-5-14-51 15,-4 0-13-15,-18 12-7 16,-11 13 5-16,-21 19 27 16,-9 15 1-16,-21 23-13 0,-9 14-8 15,-4 35-25-15,2 10-8 16,5 16-7-16,11-3-7 15,12-16-20-15,10-2-7 16,25-19-16-16,9-8-6 16,19-4-5-16,7-9-14 15,12-17-142-15,10-6-91 0,12-21-208 16,5-13-127-16,6-32 372 16</inkml:trace>
  <inkml:trace contextRef="#ctx0" brushRef="#br0" timeOffset="-185721.26">12717 1172 628 0,'-26'12'321'16,"-5"8"-141"-16,4 13-26 16,6 6-12-16,7 21-71 15,7 6-26-15,4 13-28 16,4 9-6-16,4 3-6 15,3 4-2-15,8-4-70 16,0-14-80-16,3-14-159 16,2-15 179-16</inkml:trace>
  <inkml:trace contextRef="#ctx0" brushRef="#br0" timeOffset="-185210.73">12377 1883 370 0,'30'-32'178'0,"14"-5"-57"16,2-2-8-16,11-7-21 16,2-5-27-16,1 1-37 15,3 6-10-15,-4 17-14 16,-10 5-2-16,-5 17-1 16,-7 5 8-16,-17 15 46 15,-10 10 28-15,-4 15 48 16,1 15 16-16,-10 15-7 15,-5-3-10-15,-7-1-26 16,0-12-15-16,4-18-33 16,16 1-12-16,4-14-21 15,1-10-6-15,5-12-6 16,0-6 1-16,2-15-4 16,3-3 2-16,2-9-3 15,1-9-2-15,2-1-1 0,-2-10-1 16,2 5 0-16,-4 8-2 15,-11 16 1-15,-1 14 0 16,-9 21 4-16,-7 11 1 16,-2 20 13-16,0 7 10 15,1 5 9-15,7-8 5 16,5-12-6-16,7-9-8 16,8-13-8-16,0-4 0 0,4-18 4 15,0-9-1-15,5-9-4 16,0-10-6-16,5-7-19 15,0 3-44-15,0-6-123 16,2 7-85-16,0 9-174 16,4 2-112-16,8 5 347 15</inkml:trace>
  <inkml:trace contextRef="#ctx0" brushRef="#br0" timeOffset="-184767.81">13788 1525 516 0,'-7'1'376'16,"-7"17"-24"-16,-12 12-78 15,-7 14-21-15,-5 12-85 16,3 2-34-16,9-2-45 0,10-1-19 16,14-16-35-16,9-6-10 15,14-17-5-15,3-12 2 16,8-6 23-16,-5-10 11 16,-1-12 14-16,-1-2-4 15,-7-14-21-15,0-4-14 16,-6 2-21-16,-2-4-8 15,-5 11-68-15,3 6-54 16,2 11-116-16,1 6-62 0,5 12-40 16,-6 1 19-16,7 9 89 15,-1 3 65-15,-4 3 118 16,1 6 51-16,-14 7 93 16,3 9 42-16,-10 9 63 15,2 11 12-15,1-4-23 16,0-6 8-16,11-10-28 15,-2-14-12-15,6-13-13 16,4-6-28-16,-3-20-17 16,7-10-8-16,7-10-21 15,3-9-18-15,5-11-31 16,3-2-16-16,0 2-69 16,-4 2-79-16,3 17-143 15,-2 9-93-15,-1 12-134 0,1 6 309 16</inkml:trace>
  <inkml:trace contextRef="#ctx0" brushRef="#br0" timeOffset="-184530.53">14787 1097 891 0,'0'-11'405'0,"-13"14"-130"16,-2 11-18-16,-7 25-15 15,-5 12-34-15,-7 26-83 16,-1 8-28-16,-1 13-41 16,0 3-13-16,9 10-22 15,6 1-9-15,-2-16-31 16,7-7-69-16,7-18-152 16,1-11-100-16,16-17-155 15,6-15 290-15</inkml:trace>
  <inkml:trace contextRef="#ctx0" brushRef="#br0" timeOffset="-184242.01">15217 1471 437 0,'-7'-1'233'15,"-23"9"6"-15,-7 6-18 16,-27 13 11-16,-5 5-20 15,-16 19-39-15,-17 2-16 16,-2 16 13-16,5 7 7 16,21-14-12-16,23-4-15 0,31-20-50 15,14-7-17-15,23-8-24 16,16 1-8-16,20-7-16 16,9-3-8-16,14-5-13 15,-2-5-8-15,-6 0-30 16,-7 0-21-16,-7 1-226 15,-2-1-126-15,5 8 238 16</inkml:trace>
  <inkml:trace contextRef="#ctx0" brushRef="#br0" timeOffset="-183262.18">9152 3073 461 0,'-52'47'279'15,"-2"15"-40"-15,-6 19-26 16,0 9 1-16,7 17-51 16,11 7-30-16,17 3-49 15,9-7-9-15,23-12-24 16,9-9-10-16,15-21-14 15,6-6-8-15,6-16-7 16,3-10-5-16,-6-9-6 16,6-3-15-16,0-8-93 15,0-4-68-15</inkml:trace>
  <inkml:trace contextRef="#ctx0" brushRef="#br0" timeOffset="-182369.43">9915 3014 1498 0,'27'-9'9'0,"45"-13"-3"0,3 7-71 16,-9 3-47-16,-33 15-125 15,-4 1-102-15,-7 3 220 16</inkml:trace>
  <inkml:trace contextRef="#ctx0" brushRef="#br0" timeOffset="-182116.77">9939 3047 482 0,'-9'18'184'16,"-4"8"-98"-16,3 3-13 0,3 12 9 15,2 5 9-15,3 8-23 16,1 12-13-16,-3 9-17 16,0 6-10-16,-2 8-15 15,2-1-5-15,1-10-39 16,3-6-47-16,0-19-123 15,4-9-88-15,5-20 176 16</inkml:trace>
  <inkml:trace contextRef="#ctx0" brushRef="#br0" timeOffset="-181620.84">10448 3444 1577 0,'24'-19'10'0,"6"-12"0"16,-8 6-2-16,17-26-8 15,-11 8 1-15,-10 20 7 16,-5 12 3-16,-6 20 26 16,2 8 11-16,-6 13 11 15,-3 6 8-15,2 14-18 16,-2-2-8-16,-9 3-16 16,-4 0-17-16,3-9 0 15,0 1 4-15,0-23-215 31,0 0-137-31,-11 12-56 0,-27-16 158 16</inkml:trace>
  <inkml:trace contextRef="#ctx0" brushRef="#br0" timeOffset="-181332.48">9588 3203 577 0,'-7'-4'43'15,"-15"-2"39"-15,-8-3 60 16,6 4 9-16,4 2 6 16,26 1-39-16,11-3-21 15,25-6-29-15,6-5-7 16,22-10-6-16,9-6 1 15,14-2-16-15,10 1-9 0,-13 6-15 16,-5 3-28-16,-8 6-145 16,-9-1-86-16,4-2 138 15</inkml:trace>
  <inkml:trace contextRef="#ctx0" brushRef="#br0" timeOffset="-180563.17">10397 2975 220 0,'-10'-13'137'15,"0"13"-6"-15,-3 6-12 16,4 9-29-16,0 6-18 0,2 23-8 16,3 11 0-16,2 22 4 15,2 7 1-15,1 5 0 16,1-1-4-16,1-8-12 16,-1-6-7-16,-2-16-19 15,0-5-6-15,0-17-4 16,0-8 5-16,2-19 14 15,-1-9 8-15,5-19 6 16,6-16-5-16,11-22-11 16,11-9-6-16,17-6-8 15,-2 1 0-15,-4 10 8 16,-9 5 4-16,-10 13 5 16,0 11 2-16,-3 16-12 15,0 11-4-15,-10 16-10 16,1 8-6-16,-10 14-2 15,0 13-1-15,-5 4 0 0,-6 3-3 16,-2 6-29-16,-3-7-42 16,2-6-114-16,3-6-49 15,6-15-53-15,3-8-19 16,9-15 209-16</inkml:trace>
  <inkml:trace contextRef="#ctx0" brushRef="#br0" timeOffset="-180234.25">10906 3537 341 0,'22'-22'177'0,"2"7"-36"16,1 1-30-16,-3-2-29 15,-1 6-1-15,-8-3 8 16,-3-2 10-16,1 5 16 16,-3-2 7-16,-7 2 5 15,-8 0-2-15,-15 0-14 16,-8 1-8-16,-7 7-21 15,-1 5-10-15,2 8-14 16,7 6-5-16,1 6-3 16,6 4 5-16,3 10 5 15,1 0-2-15,12 2-11 0,3-2-7 16,12-10-20-16,3-6-5 16,7-9-7-16,5-4-3 15,7-4 0-15,1-4-2 16,11-4-89-16,-2-3-83 15,-5-3-202-15,5-2-136 16,14 5 310-16</inkml:trace>
  <inkml:trace contextRef="#ctx0" brushRef="#br0" timeOffset="-179588.13">11999 3020 445 0,'-14'30'231'0,"9"11"-73"0,-6 21-34 15,4 5-5-15,-3-8-48 16,4 1-23-16,7-13-29 15,0-12-9-15,-1-7-56 16,-2-6-44-16,-8-11-201 16,-4 0 182-16</inkml:trace>
  <inkml:trace contextRef="#ctx0" brushRef="#br0" timeOffset="-179434.88">11990 2706 441 0,'-34'-8'160'0,"8"6"-103"16,1 0-61-16,10 1-13 15,15 0-88-15,4 2-62 16,18 7 101-16</inkml:trace>
  <inkml:trace contextRef="#ctx0" brushRef="#br0" timeOffset="-179113.35">12331 3216 284 0,'-6'27'150'0,"-1"-6"-30"16,2-2-14-16,3-14 15 15,2-11-15-15,5-17-29 16,5-11-16-16,9-19-32 15,10-1-10-15,5-3 5 16,1 1 3-16,1 15 15 16,-13 8 7-16,-5 14 16 15,-2 10 4-15,-8 12 4 16,0 4-2-16,-2 12-13 16,-7 4-7-16,-1 14-17 0,-1 9-10 15,-2 5-13 1,2 3-8-16,1-4-87 0,-5-4-70 15,5-12-168-15,5-8 181 16</inkml:trace>
  <inkml:trace contextRef="#ctx0" brushRef="#br0" timeOffset="-178899.75">12958 2490 257 0,'0'-15'177'0,"2"16"25"16,-11-5-61-16,9 14-50 16,5 8-21-16,3 16-43 15,-2 14-10-15,0 18-7 16,-7 3-4-16,-7 12-3 16,3 0-4-16,-12-5-74 15,0-1-64-15,-2-10 87 16</inkml:trace>
  <inkml:trace contextRef="#ctx0" brushRef="#br0" timeOffset="-178169.67">12727 3293 203 0,'3'-36'142'0,"16"-8"-6"0,7-1-18 16,20-2-35-16,13 5-8 15,2-5 0-15,-3-1-2 16,-2 3-5-16,-11-3-5 15,4 7 4-15,0 2 5 16,-13 9 17-16,-3 8 7 16,-19 17 10-16,-7 7 2 0,-12 20 10 15,-10 1 1-15,-6 16-4 16,-4 2-6-16,1 5-21 16,4 3-12-16,6-5-29 15,5-1-14-15,9-10-20 16,3-4-8-16,6-9-6 15,3-6-13-15,2-9-76 16,-1-9-40-16,4-5-100 16,-2-7-37-16,3-7-28 15,-2-5-2-15,0-3 1 16,0-3 20-16,-4 7 188 16,4 10-79-16,-11-6 105 15,0 11 87-15,-4 4 62 16,-4-7 44-16,3 7-4 0,-1-3-22 15,1-4-44-15,-2-5-13 16,0 7-9-16,1-3-1 16,-1 7-5-16,4 13-5 15,-2 2-6-15,-1 6 2 16,-9 3 26-16,-7-2 19 16,-6 4 50-16,-2 2 22 0,2 6 16 15,1-2-5-15,8 0-40 16,4-6-28-16,11-2-45 15,5-3-18-15,11-2-17 16,4-3-2-16,7-9 4 16,6-4-2-16,4-10 3 15,5-5-1-15,-9-9-2 16,-2-6 0-16,-6-1-4 16,-6-4 1-16,5 8-1 15,3 6-2-15,-2 5 2 16,0 9 0-16,-6 2 9 15,-3 3 11-15,-1 1 31 16,0 1 9-16,-2 0-3 16,-6 2-9-16,0 2-32 0,0 0-8 15,1 2-67-15,-3 2-60 16,0 3-187-16,-3 1-134 16,-1-3 272-16</inkml:trace>
  <inkml:trace contextRef="#ctx0" brushRef="#br0" timeOffset="-177564.36">13788 2739 327 0,'5'50'178'0,"-17"-18"20"16,-1 9-57-16,-5 0 17 15,1 4 3-15,-2 0-28 16,5-1-16-16,2-3-24 16,5-3-16-16,6-14-32 15,1-10-11-15,8-13-18 16,1-5-4-16,7-21-3 0,8-3-2 15,7-11-4-15,8-4-1 16,1 2-2-16,-5 5 0 16,-9 9 0-16,-13 5 0 15,-10 13 0-15,2 5 3 16,-3 18 11-16,-1 1 2 16,-7 8 11-16,-5 0 1 15,6-3-9-15,11 3-4 0,13-5-11 16,-1-6 0-16,4-12-4 15,0-3 0-15,7-6 0 16,4-8 0-16,-1-4 0 16,-4-5 2-16,-7-1 3 15,0 6 13-15,-10-3 44 16,-4 10 19-16,-7 6 42 16,-3 8 0-16,-10 20-33 15,-6-6-15-15,-6 18-34 16,1-1-14-16,4 4-8 15,6 7-7-15,4-13-7 16,6-2-2-16,3-7-16 16,10-1-51-16,7-9-170 15,1-10-106-15,9-17-226 16,0-10 327-16</inkml:trace>
  <inkml:trace contextRef="#ctx0" brushRef="#br0" timeOffset="-177255.12">14512 2530 528 0,'-7'-12'356'0,"-8"10"15"16,4 17-139-16,-4 9-20 15,-8 17-81-15,-5 5-47 0,18 19-53 16,-14 0-11-16,8-3-16 16,14 5-10-16,-20-20-73 15,10-4-53-15,7-8-93 16,0-8-14-16,5-9 24 15,2-6 17-15,-6-9 105 16,-13-9 52-16,-3-2 113 16,1 0 76-16,1-6 53 15,7-3-5-15,14 4-50 16,6-3-35-16,16 1-65 16,7-1-24-16,3-1-28 15,9 5-45-15,-4-7-130 16,8 5-68-16,4-8 141 15</inkml:trace>
  <inkml:trace contextRef="#ctx0" brushRef="#br0" timeOffset="-176982.93">14811 2382 653 0,'-15'-8'271'15,"15"8"-92"-15,14 12-32 0,12 6 26 16,-3-2 5-16,5 4-30 16,-5-2-15-16,4 16 18 15,8 6-16-15,-3 15 2 16,2 10-12-16,-18 12-43 16,-6 5 0-16,-18-11-40 15,-8-5-11-15,-5-13-16 16,-5-7-5-16,-4-3-117 15,-6-1-111-15,2-7-358 16,-11-7 348-16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14:56:19.36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2028 4163 331 0,'34'0'189'0,"23"-3"-28"16,17 2-35-16,32-3-45 16,17-1-12-16,32 0-23 15,5-2-10-15,17 1-20 16,8 0-6-16,5 2-7 15,-3-2-1-15,-6 1 0 16,2 0 1-16,3 1-1 16,2-3 1-16,0-1 2 15,-9-5 0-15,-8-2 3 16,-8-5 0-16,-11 4 4 16,-14 2 1-16,-25-5-2 15,-10 8-1-15,-33-2-3 16,-11 4-2-16,-31 3 6 15,-13-3 14-15,-28 6 15 0,-20-7 2 16,-29 9-7-16,-11 1-14 16,-33-1-17-16,-15 9-3 15,-22 1-7-15,-23 0-13 16,-22 10-22-16,-14-7-7 16,-22 12 6-16,-4-1 11 15,-2 1 23-15,10 8 4 16,0-6 1-16,14-1 1 15,27-4 8-15,-5-3 6 0,44 1 11 16,-4-5 9-16,17-2 11 16,24-6 2-16,17-7 4 15,26 0-3-15,26-8-11 16,16 0-1-16,39-3-15 16,17-4-4-16,62-5-11 15,21-6 0-15,56 1 8 16,25 2 5-16,30 4 2 15,24 7-1-15,6 0-6 16,7 1-1-16,-4-4 0 16,-16-2 5-16,4 7 8 15,-17-5 2-15,-7 8 2 16,-4-3-1-16,-27 5-8 0,-13-1-4 16,-39 4-7-16,-11 1-2 15,-32 5-3-15,-4 2 1 16,-20-1-4-16,-15-2-20 15,-16 2-107-15,-12 3-89 16,-6 6 129-16</inkml:trace>
</inkml:ink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AD9863CD-0A67-4F48-B5BB-9616DC8F127C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And Week</a:t>
            </a:r>
            <a:r>
              <a:rPr lang="en-US" baseline="0" dirty="0"/>
              <a:t> 3, Class 1</a:t>
            </a:r>
          </a:p>
          <a:p>
            <a:pPr lvl="0"/>
            <a:endParaRPr lang="en-US" dirty="0"/>
          </a:p>
          <a:p>
            <a:pPr lvl="0"/>
            <a:r>
              <a:rPr lang="en-US"/>
              <a:t>19q1</a:t>
            </a:r>
            <a:r>
              <a:rPr lang="en-US" dirty="0"/>
              <a:t>: Print 1-2,8-17</a:t>
            </a:r>
          </a:p>
          <a:p>
            <a:pPr lvl="0"/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B9E87DB-F672-4B09-91EE-D9B60909AF6F}" type="datetime3">
              <a:rPr lang="en-US" smtClean="0"/>
              <a:t>25 September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slides</a:t>
            </a:r>
            <a:r>
              <a:rPr lang="en-US" baseline="0" dirty="0"/>
              <a:t> that follow, italic variables are ones that are not included in this example.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3830B084-A5EC-41D4-B424-CA20419AB7C2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81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 1500: Maximum size of packet in most networks</a:t>
            </a:r>
          </a:p>
          <a:p>
            <a:endParaRPr lang="en-US" dirty="0"/>
          </a:p>
          <a:p>
            <a:r>
              <a:rPr lang="en-US" dirty="0"/>
              <a:t>To</a:t>
            </a:r>
            <a:r>
              <a:rPr lang="en-US" baseline="0" dirty="0"/>
              <a:t> demo: Blocking and non-blocking behavior of </a:t>
            </a:r>
            <a:r>
              <a:rPr lang="en-US" baseline="0" dirty="0" err="1"/>
              <a:t>recvfrom</a:t>
            </a:r>
            <a:r>
              <a:rPr lang="en-US" baseline="0" dirty="0"/>
              <a:t>() method</a:t>
            </a:r>
          </a:p>
          <a:p>
            <a:endParaRPr lang="en-US" baseline="0" dirty="0"/>
          </a:p>
          <a:p>
            <a:r>
              <a:rPr lang="en-US" baseline="0" dirty="0"/>
              <a:t>To demo: queueing behavior of UDP messages</a:t>
            </a:r>
          </a:p>
          <a:p>
            <a:endParaRPr lang="en-US" baseline="0" dirty="0"/>
          </a:p>
          <a:p>
            <a:r>
              <a:rPr lang="en-US" baseline="0" dirty="0"/>
              <a:t>Is queuing guaranteed, rather than merging? I think so.</a:t>
            </a:r>
          </a:p>
          <a:p>
            <a:r>
              <a:rPr lang="en-US" dirty="0"/>
              <a:t>http://stackoverflow.com/questions/22519247/for-how-long-do-the-recv-functions-buffer-in-udp</a:t>
            </a:r>
          </a:p>
          <a:p>
            <a:endParaRPr lang="en-US" dirty="0"/>
          </a:p>
          <a:p>
            <a:r>
              <a:rPr lang="en-US" dirty="0"/>
              <a:t>Are packets guaranteed</a:t>
            </a:r>
            <a:r>
              <a:rPr lang="en-US" baseline="0" dirty="0"/>
              <a:t> to make it through?</a:t>
            </a:r>
          </a:p>
          <a:p>
            <a:r>
              <a:rPr lang="en-US" baseline="0" dirty="0"/>
              <a:t>No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FF862EC-24E1-4F84-A9BB-91E609FFD311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13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Exactly like UDP, but adds these features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0F8C5FE-0DEE-48CC-9F7C-E7763BE6798A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7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E7397F7-5F0D-4649-8AC9-4E5B156D05B9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37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i="1" dirty="0" err="1"/>
              <a:t>response_size</a:t>
            </a:r>
            <a:r>
              <a:rPr lang="en-US" i="1" dirty="0"/>
              <a:t> </a:t>
            </a:r>
            <a:r>
              <a:rPr lang="en-US" baseline="0" dirty="0"/>
              <a:t>is NOT the size of the internal buffer used to store received data.  Whatever information the sender says will be stored in a large buffer on the local machine.  Instead, it is the maximum size of response (in bytes)</a:t>
            </a:r>
          </a:p>
          <a:p>
            <a:endParaRPr lang="en-US" baseline="0" dirty="0"/>
          </a:p>
          <a:p>
            <a:r>
              <a:rPr lang="en-US" baseline="0" dirty="0"/>
              <a:t>18q1: </a:t>
            </a:r>
            <a:r>
              <a:rPr lang="en-US" baseline="0" dirty="0" err="1"/>
              <a:t>send</a:t>
            </a:r>
            <a:r>
              <a:rPr lang="en-US" b="1" baseline="0" dirty="0" err="1"/>
              <a:t>all</a:t>
            </a:r>
            <a:r>
              <a:rPr lang="en-US" b="0" baseline="0" dirty="0"/>
              <a:t> added after class</a:t>
            </a:r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23BE44B-FE43-475E-A477-09A3E98CFA21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82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18q1: </a:t>
            </a:r>
            <a:r>
              <a:rPr lang="en-US" baseline="0" dirty="0" err="1"/>
              <a:t>send</a:t>
            </a:r>
            <a:r>
              <a:rPr lang="en-US" b="1" baseline="0" dirty="0" err="1"/>
              <a:t>all</a:t>
            </a:r>
            <a:r>
              <a:rPr lang="en-US" b="0" baseline="0" dirty="0"/>
              <a:t> added after class</a:t>
            </a:r>
            <a:endParaRPr lang="en-US" b="1" dirty="0"/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3F70A5A-0E45-465C-B8D8-C37B2D2FCCA9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62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47800" y="1177925"/>
            <a:ext cx="4237038" cy="31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17q1: added after morning class: "</a:t>
            </a:r>
            <a:r>
              <a:rPr lang="en-US" sz="1200" dirty="0"/>
              <a:t>Instead of </a:t>
            </a:r>
            <a:r>
              <a:rPr lang="en-US" sz="1200" dirty="0" err="1"/>
              <a:t>data_socket.recv</a:t>
            </a:r>
            <a:r>
              <a:rPr lang="en-US" sz="1200" dirty="0"/>
              <a:t>, simply use the </a:t>
            </a:r>
            <a:r>
              <a:rPr lang="en-US" sz="1200" dirty="0" err="1"/>
              <a:t>next_byte</a:t>
            </a:r>
            <a:r>
              <a:rPr lang="en-US" sz="1200" dirty="0"/>
              <a:t> calls you already have in your code."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238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 image added</a:t>
            </a:r>
            <a:r>
              <a:rPr lang="en-US" baseline="0" dirty="0"/>
              <a:t> later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7C68054-FD2B-4B02-9DCB-25F8542E8EF6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0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E0E92C8-CFA7-4107-949C-B72C3A43F89B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27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45443DA9-6636-4869-A947-62E22022F898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41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EB7C3299-DC2C-4724-88D0-F37117030999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65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9D11B38-2410-4C46-B640-9CDFD475F88E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44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04A43E3-D1E2-4A35-A46A-5B5404728CA2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0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B905927-FD11-484B-9384-377C3B032BA5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50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DC5BE71-3A1E-40ED-A363-A99392F7085A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81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EABD597-8629-48FC-A4A0-91D06C5F30F3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40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Most Content: Dr. Hornick</a:t>
            </a:r>
          </a:p>
          <a:p>
            <a:pPr>
              <a:defRPr/>
            </a:pPr>
            <a:r>
              <a:rPr lang="en-US" altLang="en-US" dirty="0"/>
              <a:t>Some Content and Most Errors: 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 err="1"/>
              <a:t>Dr.Yoder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Slide design: Dr. Mark L. Hornick</a:t>
            </a:r>
          </a:p>
          <a:p>
            <a:pPr>
              <a:defRPr/>
            </a:pPr>
            <a:r>
              <a:rPr lang="en-US" altLang="en-US"/>
              <a:t>Content: Dr. Hornick</a:t>
            </a:r>
          </a:p>
          <a:p>
            <a:pPr>
              <a:defRPr/>
            </a:pPr>
            <a:r>
              <a:rPr lang="en-US" altLang="en-US"/>
              <a:t>Errors: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Josiah Yoder</a:t>
            </a:r>
          </a:p>
          <a:p>
            <a:pPr>
              <a:defRPr/>
            </a:pPr>
            <a:r>
              <a:rPr lang="en-US" altLang="en-US" dirty="0"/>
              <a:t>Slide Design: Dr. Hornick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Josiah Yoder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Content: Dr. Hornick</a:t>
            </a:r>
          </a:p>
          <a:p>
            <a:pPr>
              <a:defRPr/>
            </a:pPr>
            <a:r>
              <a:rPr lang="en-US" altLang="en-US" dirty="0"/>
              <a:t>Errors: Dr. Yoder</a:t>
            </a:r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3, Class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Internet Stack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Packet Encapsulation</a:t>
            </a:r>
          </a:p>
          <a:p>
            <a:r>
              <a:rPr lang="en-US" dirty="0">
                <a:sym typeface="Wingdings" panose="05000000000000000000" pitchFamily="2" charset="2"/>
              </a:rPr>
              <a:t>Tomorrow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UDP and TCP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Content: Dr. Hornick</a:t>
            </a:r>
          </a:p>
          <a:p>
            <a:pPr>
              <a:defRPr/>
            </a:pPr>
            <a:r>
              <a:rPr lang="en-US" altLang="en-US" dirty="0"/>
              <a:t>Errors: Dr. Yoder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Transport-layer protocol</a:t>
            </a:r>
          </a:p>
          <a:p>
            <a:r>
              <a:rPr lang="en-US" dirty="0"/>
              <a:t>Uses Network Layer to send a single packet at application's request</a:t>
            </a:r>
          </a:p>
          <a:p>
            <a:r>
              <a:rPr lang="en-US" dirty="0"/>
              <a:t>Provides checksum</a:t>
            </a:r>
          </a:p>
          <a:p>
            <a:pPr lvl="1"/>
            <a:r>
              <a:rPr lang="en-US" dirty="0"/>
              <a:t>Detects errors in packet</a:t>
            </a:r>
          </a:p>
          <a:p>
            <a:r>
              <a:rPr lang="en-US" dirty="0"/>
              <a:t>Guides packet to right program</a:t>
            </a:r>
          </a:p>
          <a:p>
            <a:pPr lvl="1"/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3657600" y="5267325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3: Transport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Layer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333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</a:t>
            </a:r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pic>
        <p:nvPicPr>
          <p:cNvPr id="1026" name="Picture 2" descr="https://faculty-web.msoe.edu/yoder/cs2910/lab2res/stac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19400"/>
            <a:ext cx="533400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 bwMode="auto">
          <a:xfrm>
            <a:off x="5207000" y="2857500"/>
            <a:ext cx="1676400" cy="4953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057400" y="2857500"/>
            <a:ext cx="1676400" cy="4953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9022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6642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17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4389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22</a:t>
            </a:r>
          </a:p>
        </p:txBody>
      </p:sp>
      <p:sp>
        <p:nvSpPr>
          <p:cNvPr id="12" name="Cloud 11"/>
          <p:cNvSpPr/>
          <p:nvPr/>
        </p:nvSpPr>
        <p:spPr bwMode="auto">
          <a:xfrm>
            <a:off x="2406650" y="59055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3: Transport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Layer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77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Client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import socket </a:t>
            </a:r>
            <a:r>
              <a:rPr lang="en-US" b="1" dirty="0"/>
              <a:t># All socket code needs this</a:t>
            </a:r>
          </a:p>
          <a:p>
            <a:pPr marL="0" indent="0">
              <a:buNone/>
            </a:pPr>
            <a:r>
              <a:rPr lang="en-US" dirty="0" err="1"/>
              <a:t>client_socket</a:t>
            </a:r>
            <a:r>
              <a:rPr lang="en-US" dirty="0"/>
              <a:t> = </a:t>
            </a:r>
            <a:r>
              <a:rPr lang="en-US" dirty="0" err="1"/>
              <a:t>socket.socket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socket.SOCK_DGRAM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# </a:t>
            </a:r>
            <a:r>
              <a:rPr lang="en-US" i="1" dirty="0"/>
              <a:t>message</a:t>
            </a:r>
            <a:r>
              <a:rPr lang="en-US" dirty="0"/>
              <a:t> must be bytes or </a:t>
            </a:r>
            <a:r>
              <a:rPr lang="en-US" dirty="0" err="1"/>
              <a:t>bytearray</a:t>
            </a:r>
            <a:r>
              <a:rPr lang="en-US" dirty="0"/>
              <a:t>, not </a:t>
            </a:r>
            <a:r>
              <a:rPr lang="en-US" dirty="0" err="1"/>
              <a:t>str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client_socket.sendto</a:t>
            </a:r>
            <a:r>
              <a:rPr lang="en-US" dirty="0"/>
              <a:t>(</a:t>
            </a:r>
            <a:r>
              <a:rPr lang="en-US" i="1" dirty="0"/>
              <a:t>message</a:t>
            </a:r>
            <a:r>
              <a:rPr lang="en-US" dirty="0"/>
              <a:t>, (</a:t>
            </a:r>
            <a:r>
              <a:rPr lang="en-US" i="1" dirty="0" err="1"/>
              <a:t>server_name</a:t>
            </a:r>
            <a:r>
              <a:rPr lang="en-US" dirty="0"/>
              <a:t>, 				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client_socket.close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4152900" y="5422900"/>
            <a:ext cx="47625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3396923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Server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server_socket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		</a:t>
            </a:r>
            <a:r>
              <a:rPr lang="en-US" dirty="0" err="1"/>
              <a:t>socket.SOCK_DGRAM</a:t>
            </a:r>
            <a:r>
              <a:rPr lang="en-US" dirty="0"/>
              <a:t>)</a:t>
            </a:r>
            <a:br>
              <a:rPr lang="en-US" dirty="0"/>
            </a:br>
            <a:endParaRPr lang="en-US" sz="1500" dirty="0"/>
          </a:p>
          <a:p>
            <a:pPr marL="0" indent="0">
              <a:buNone/>
            </a:pPr>
            <a:r>
              <a:rPr lang="en-US" dirty="0" err="1"/>
              <a:t>server_socket.bind</a:t>
            </a:r>
            <a:r>
              <a:rPr lang="en-US" dirty="0"/>
              <a:t>((</a:t>
            </a:r>
            <a:r>
              <a:rPr lang="en-US" i="1" dirty="0" err="1"/>
              <a:t>server_interface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i="1" dirty="0"/>
              <a:t>                                 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</a:p>
          <a:p>
            <a:pPr marL="0" indent="0">
              <a:buNone/>
            </a:pPr>
            <a:br>
              <a:rPr lang="en-US" sz="1500" dirty="0"/>
            </a:br>
            <a:r>
              <a:rPr lang="en-US" dirty="0" err="1"/>
              <a:t>message,client_address</a:t>
            </a:r>
            <a:r>
              <a:rPr lang="en-US" dirty="0"/>
              <a:t> = </a:t>
            </a:r>
            <a:r>
              <a:rPr lang="en-US" dirty="0" err="1"/>
              <a:t>server_socket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                                      </a:t>
            </a:r>
            <a:r>
              <a:rPr lang="en-US" dirty="0" err="1"/>
              <a:t>recvfrom</a:t>
            </a:r>
            <a:r>
              <a:rPr lang="en-US" dirty="0"/>
              <a:t>(1500)</a:t>
            </a:r>
            <a:br>
              <a:rPr lang="en-US" dirty="0"/>
            </a:br>
            <a:br>
              <a:rPr lang="en-US" sz="1500" dirty="0"/>
            </a:br>
            <a:r>
              <a:rPr lang="en-US" dirty="0" err="1"/>
              <a:t>server_socket.close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5029200" y="5824537"/>
            <a:ext cx="2819400" cy="1304925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2280825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Stream of data:</a:t>
            </a:r>
          </a:p>
          <a:p>
            <a:pPr lvl="1"/>
            <a:r>
              <a:rPr lang="en-US" dirty="0"/>
              <a:t>Guaranteed delivery</a:t>
            </a:r>
          </a:p>
          <a:p>
            <a:pPr lvl="1"/>
            <a:r>
              <a:rPr lang="en-US" dirty="0"/>
              <a:t>In-order delivery</a:t>
            </a:r>
          </a:p>
          <a:p>
            <a:r>
              <a:rPr lang="en-US" dirty="0"/>
              <a:t>Multiple connections through same server 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2406650" y="59055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3197078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Protocols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UDP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User Datagram Protocol</a:t>
            </a:r>
          </a:p>
          <a:p>
            <a:r>
              <a:rPr lang="en-US" dirty="0"/>
              <a:t>App sees datagrams</a:t>
            </a:r>
          </a:p>
          <a:p>
            <a:r>
              <a:rPr lang="en-US" i="1" dirty="0"/>
              <a:t>Built on IP datagram</a:t>
            </a:r>
          </a:p>
          <a:p>
            <a:r>
              <a:rPr lang="en-US" dirty="0"/>
              <a:t>Simply passes packet to network layer</a:t>
            </a:r>
          </a:p>
          <a:p>
            <a:r>
              <a:rPr lang="en-US" dirty="0"/>
              <a:t>Packet may not arrive</a:t>
            </a:r>
          </a:p>
          <a:p>
            <a:r>
              <a:rPr lang="en-US" dirty="0"/>
              <a:t>May reorder packets</a:t>
            </a:r>
          </a:p>
          <a:p>
            <a:r>
              <a:rPr lang="en-US" i="1" dirty="0"/>
              <a:t>Provides checksum</a:t>
            </a:r>
          </a:p>
          <a:p>
            <a:r>
              <a:rPr lang="en-US" dirty="0"/>
              <a:t>Connectionless</a:t>
            </a:r>
          </a:p>
          <a:p>
            <a:endParaRPr lang="en-US" i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TCP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3951288"/>
          </a:xfrm>
        </p:spPr>
        <p:txBody>
          <a:bodyPr/>
          <a:lstStyle/>
          <a:p>
            <a:r>
              <a:rPr lang="en-US" dirty="0"/>
              <a:t>Transport Control Protocol</a:t>
            </a:r>
          </a:p>
          <a:p>
            <a:r>
              <a:rPr lang="en-US" dirty="0"/>
              <a:t>App sees streams</a:t>
            </a:r>
          </a:p>
          <a:p>
            <a:r>
              <a:rPr lang="en-US" i="1" dirty="0"/>
              <a:t>Built on IP datagram</a:t>
            </a:r>
          </a:p>
          <a:p>
            <a:r>
              <a:rPr lang="en-US" dirty="0"/>
              <a:t>Breaks stream into packets and reassembles</a:t>
            </a:r>
          </a:p>
          <a:p>
            <a:r>
              <a:rPr lang="en-US" dirty="0"/>
              <a:t>Guaranteed delivery</a:t>
            </a:r>
          </a:p>
          <a:p>
            <a:r>
              <a:rPr lang="en-US" dirty="0"/>
              <a:t>Stream remains in order</a:t>
            </a:r>
          </a:p>
          <a:p>
            <a:r>
              <a:rPr lang="en-US" i="1" dirty="0"/>
              <a:t>Provides checksum</a:t>
            </a:r>
          </a:p>
          <a:p>
            <a:r>
              <a:rPr lang="en-US" dirty="0"/>
              <a:t>Maintains multiple connections through the same 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6866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</a:t>
            </a:r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52246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4" y="1379538"/>
            <a:ext cx="8336692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11069" y="5955268"/>
            <a:ext cx="376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edition: p. 199, Fig 3.5, Sec. 3.2</a:t>
            </a:r>
          </a:p>
        </p:txBody>
      </p:sp>
    </p:spTree>
    <p:extLst>
      <p:ext uri="{BB962C8B-B14F-4D97-AF65-F5344CB8AC3E}">
        <p14:creationId xmlns:p14="http://schemas.microsoft.com/office/powerpoint/2010/main" val="1116601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Client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tcp_socket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</a:t>
            </a:r>
            <a:r>
              <a:rPr lang="en-US" b="1" dirty="0" err="1"/>
              <a:t>STREAM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tcp_socket.</a:t>
            </a:r>
            <a:r>
              <a:rPr lang="en-US" b="1" dirty="0" err="1"/>
              <a:t>connect</a:t>
            </a:r>
            <a:r>
              <a:rPr lang="en-US" dirty="0"/>
              <a:t>((</a:t>
            </a:r>
            <a:r>
              <a:rPr lang="en-US" i="1" dirty="0" err="1"/>
              <a:t>server_host</a:t>
            </a:r>
            <a:r>
              <a:rPr lang="en-US" dirty="0" err="1"/>
              <a:t>,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 err="1"/>
              <a:t>tcp_socket.</a:t>
            </a:r>
            <a:r>
              <a:rPr lang="en-US" b="1" dirty="0" err="1"/>
              <a:t>sendall</a:t>
            </a:r>
            <a:r>
              <a:rPr lang="en-US" dirty="0"/>
              <a:t>(</a:t>
            </a:r>
            <a:r>
              <a:rPr lang="en-US" i="1" dirty="0"/>
              <a:t>message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response = </a:t>
            </a:r>
            <a:r>
              <a:rPr lang="en-US" dirty="0" err="1"/>
              <a:t>tcp_socket.</a:t>
            </a:r>
            <a:r>
              <a:rPr lang="en-US" b="1" dirty="0" err="1"/>
              <a:t>recv</a:t>
            </a:r>
            <a:r>
              <a:rPr lang="en-US" dirty="0"/>
              <a:t>(</a:t>
            </a:r>
            <a:r>
              <a:rPr lang="en-US" i="1" dirty="0" err="1"/>
              <a:t>response_size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tcp_socket.close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2406650" y="58674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2184771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Server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listen_socket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socket.SOCK_STREAM</a:t>
            </a:r>
            <a:r>
              <a:rPr lang="en-US" dirty="0"/>
              <a:t>) </a:t>
            </a:r>
            <a:r>
              <a:rPr lang="en-US" dirty="0" err="1"/>
              <a:t>listen_socket.bind</a:t>
            </a:r>
            <a:r>
              <a:rPr lang="en-US" dirty="0"/>
              <a:t>((</a:t>
            </a:r>
            <a:r>
              <a:rPr lang="en-US" i="1" dirty="0" err="1"/>
              <a:t>listen_interface</a:t>
            </a:r>
            <a:r>
              <a:rPr lang="en-US" dirty="0" err="1"/>
              <a:t>,</a:t>
            </a:r>
            <a:r>
              <a:rPr lang="en-US" i="1" dirty="0" err="1"/>
              <a:t>listen_port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 err="1"/>
              <a:t>listen_socket.listen</a:t>
            </a:r>
            <a:r>
              <a:rPr lang="en-US" dirty="0"/>
              <a:t>(1) # </a:t>
            </a:r>
            <a:r>
              <a:rPr lang="en-US" dirty="0" err="1"/>
              <a:t>Num</a:t>
            </a:r>
            <a:r>
              <a:rPr lang="en-US" dirty="0"/>
              <a:t> of conn. to accept</a:t>
            </a:r>
          </a:p>
          <a:p>
            <a:pPr marL="0" indent="0">
              <a:buNone/>
            </a:pPr>
            <a:r>
              <a:rPr lang="en-US" dirty="0" err="1"/>
              <a:t>data_socket</a:t>
            </a:r>
            <a:r>
              <a:rPr lang="en-US" dirty="0"/>
              <a:t>, </a:t>
            </a:r>
            <a:r>
              <a:rPr lang="en-US" dirty="0" err="1"/>
              <a:t>sender_address</a:t>
            </a:r>
            <a:r>
              <a:rPr lang="en-US" dirty="0"/>
              <a:t> = </a:t>
            </a:r>
            <a:r>
              <a:rPr lang="en-US" dirty="0" err="1"/>
              <a:t>listen_socket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						 accept()</a:t>
            </a:r>
          </a:p>
          <a:p>
            <a:pPr marL="0" indent="0">
              <a:buNone/>
            </a:pPr>
            <a:r>
              <a:rPr lang="en-US" dirty="0"/>
              <a:t>data = </a:t>
            </a:r>
            <a:r>
              <a:rPr lang="en-US" dirty="0" err="1"/>
              <a:t>data_socket.recv</a:t>
            </a:r>
            <a:r>
              <a:rPr lang="en-US" dirty="0"/>
              <a:t>(</a:t>
            </a:r>
            <a:r>
              <a:rPr lang="en-US" i="1" dirty="0" err="1"/>
              <a:t>response_size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data_socket.send</a:t>
            </a:r>
            <a:r>
              <a:rPr lang="en-US" b="1" dirty="0" err="1"/>
              <a:t>all</a:t>
            </a:r>
            <a:r>
              <a:rPr lang="en-US" dirty="0"/>
              <a:t>(</a:t>
            </a:r>
            <a:r>
              <a:rPr lang="en-US" i="1" dirty="0" err="1"/>
              <a:t>response_data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data_socket.close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 err="1"/>
              <a:t>listen_socket.close</a:t>
            </a:r>
            <a:r>
              <a:rPr lang="en-US" dirty="0"/>
              <a:t>()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6934200" y="53340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3450392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/>
              <a:t>listen_socket.bind</a:t>
            </a:r>
            <a:r>
              <a:rPr lang="en-US" sz="3200" dirty="0"/>
              <a:t>((</a:t>
            </a:r>
            <a:r>
              <a:rPr lang="en-US" sz="3200" dirty="0" err="1"/>
              <a:t>listen_host,listen_port</a:t>
            </a:r>
            <a:r>
              <a:rPr lang="en-US" sz="3200" dirty="0"/>
              <a:t>))</a:t>
            </a:r>
          </a:p>
          <a:p>
            <a:pPr lvl="1"/>
            <a:r>
              <a:rPr lang="en-US" dirty="0"/>
              <a:t>What python type is </a:t>
            </a:r>
            <a:r>
              <a:rPr lang="en-US" sz="2800" dirty="0"/>
              <a:t>(</a:t>
            </a:r>
            <a:r>
              <a:rPr lang="en-US" sz="2800" dirty="0" err="1"/>
              <a:t>listen_host,listen_port</a:t>
            </a:r>
            <a:r>
              <a:rPr lang="en-US" sz="2800" dirty="0"/>
              <a:t>)?</a:t>
            </a:r>
          </a:p>
          <a:p>
            <a:r>
              <a:rPr lang="en-US" sz="3200" dirty="0" err="1"/>
              <a:t>listen_host</a:t>
            </a:r>
            <a:r>
              <a:rPr lang="en-US" sz="3200" dirty="0"/>
              <a:t> can be empty string ('') to listen on all interfaces</a:t>
            </a:r>
          </a:p>
          <a:p>
            <a:r>
              <a:rPr lang="en-US" sz="3200" dirty="0"/>
              <a:t>Department </a:t>
            </a:r>
            <a:r>
              <a:rPr lang="en-US" sz="3200"/>
              <a:t>offices example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479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 protocol stack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132703" y="5486400"/>
            <a:ext cx="2438400" cy="685800"/>
          </a:xfrm>
          <a:prstGeom prst="rect">
            <a:avLst/>
          </a:prstGeom>
          <a:solidFill>
            <a:srgbClr val="DABFA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Physical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132703" y="4763529"/>
            <a:ext cx="24384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132703" y="4040658"/>
            <a:ext cx="2438400" cy="6858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Network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132703" y="3317787"/>
            <a:ext cx="2438400" cy="685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Transport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132703" y="2594916"/>
            <a:ext cx="24384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Application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A4AC3E2-3652-42E8-B77B-6EAF687F4648}"/>
                  </a:ext>
                </a:extLst>
              </p14:cNvPr>
              <p14:cNvContentPartPr/>
              <p14:nvPr/>
            </p14:nvContentPartPr>
            <p14:xfrm>
              <a:off x="93600" y="1720440"/>
              <a:ext cx="9027000" cy="49662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A4AC3E2-3652-42E8-B77B-6EAF687F464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240" y="1711080"/>
                <a:ext cx="9045720" cy="498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44834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is based on the text</a:t>
            </a:r>
          </a:p>
          <a:p>
            <a:pPr marL="0" indent="0">
              <a:buNone/>
            </a:pPr>
            <a:r>
              <a:rPr lang="en-US" altLang="en-US" sz="4000" i="1" dirty="0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br>
              <a:rPr lang="en-US" altLang="en-US" sz="40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7</a:t>
            </a:r>
            <a:r>
              <a:rPr lang="en-US" altLang="en-US" sz="3200" baseline="30000" dirty="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endParaRPr lang="en-US" altLang="en-US" sz="3200" dirty="0">
              <a:solidFill>
                <a:srgbClr val="008000"/>
              </a:solidFill>
              <a:latin typeface="Gill Sans MT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  <p:pic>
        <p:nvPicPr>
          <p:cNvPr id="6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47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B176B-A4B3-4994-8296-28A6606FD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52588-3409-47BD-A509-301315652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FCCE57-886A-4403-83B3-9F693265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1217CD-8E76-47B3-BD5F-8EABBCF19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47AF92F-F9C0-41C5-9BA0-B1874B4650D0}"/>
                  </a:ext>
                </a:extLst>
              </p14:cNvPr>
              <p14:cNvContentPartPr/>
              <p14:nvPr/>
            </p14:nvContentPartPr>
            <p14:xfrm>
              <a:off x="1495440" y="390960"/>
              <a:ext cx="7628400" cy="53359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47AF92F-F9C0-41C5-9BA0-B1874B4650D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6080" y="381600"/>
                <a:ext cx="7647120" cy="535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4522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490992" y="1766030"/>
            <a:ext cx="7543799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Packet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989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76354" y="1766030"/>
            <a:ext cx="6058437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Payload</a:t>
            </a:r>
          </a:p>
        </p:txBody>
      </p:sp>
    </p:spTree>
    <p:extLst>
      <p:ext uri="{BB962C8B-B14F-4D97-AF65-F5344CB8AC3E}">
        <p14:creationId xmlns:p14="http://schemas.microsoft.com/office/powerpoint/2010/main" val="893949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 err="1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68321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379574" y="1766030"/>
            <a:ext cx="4667574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Payload</a:t>
            </a:r>
          </a:p>
        </p:txBody>
      </p:sp>
    </p:spTree>
    <p:extLst>
      <p:ext uri="{BB962C8B-B14F-4D97-AF65-F5344CB8AC3E}">
        <p14:creationId xmlns:p14="http://schemas.microsoft.com/office/powerpoint/2010/main" val="521882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976355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12322" y="1766030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808635" y="1766030"/>
            <a:ext cx="3238309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 Payload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985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976355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412322" y="1766030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08635" y="1766030"/>
            <a:ext cx="1287161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45222" y="1762005"/>
            <a:ext cx="1901722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Payload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BD0BF6B-5557-464A-9F47-86700EE0076A}"/>
                  </a:ext>
                </a:extLst>
              </p14:cNvPr>
              <p14:cNvContentPartPr/>
              <p14:nvPr/>
            </p14:nvContentPartPr>
            <p14:xfrm>
              <a:off x="730080" y="1413360"/>
              <a:ext cx="1553040" cy="1090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BD0BF6B-5557-464A-9F47-86700EE007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0720" y="1404000"/>
                <a:ext cx="1571760" cy="12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743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76354" y="1766030"/>
            <a:ext cx="6058437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Payload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82958" y="277969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68321" y="277969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379574" y="2779690"/>
            <a:ext cx="4667574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Payload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78839" y="3788244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964202" y="3788244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00169" y="3788244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796482" y="3788244"/>
            <a:ext cx="3238309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 Payload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91196" y="4779742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976559" y="4779742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412526" y="4779742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08839" y="4779742"/>
            <a:ext cx="1287161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45426" y="4788243"/>
            <a:ext cx="1901722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Payload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6533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54500</TotalTime>
  <Words>1068</Words>
  <Application>Microsoft Office PowerPoint</Application>
  <PresentationFormat>On-screen Show (4:3)</PresentationFormat>
  <Paragraphs>288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Gill Sans MT</vt:lpstr>
      <vt:lpstr>Tahoma</vt:lpstr>
      <vt:lpstr>Times New Roman</vt:lpstr>
      <vt:lpstr>Wingdings</vt:lpstr>
      <vt:lpstr>2_Network</vt:lpstr>
      <vt:lpstr>    CS2911 Week 3, Class 2</vt:lpstr>
      <vt:lpstr>Network Layers</vt:lpstr>
      <vt:lpstr>PowerPoint Presentation</vt:lpstr>
      <vt:lpstr>Nested Packets</vt:lpstr>
      <vt:lpstr>Nested Packets</vt:lpstr>
      <vt:lpstr>Nested Packets</vt:lpstr>
      <vt:lpstr>Nested Packets</vt:lpstr>
      <vt:lpstr>Nested Packets</vt:lpstr>
      <vt:lpstr>Nested Packets</vt:lpstr>
      <vt:lpstr>UDP</vt:lpstr>
      <vt:lpstr>UDP demultiplexing</vt:lpstr>
      <vt:lpstr>UDP Client in Python</vt:lpstr>
      <vt:lpstr>UDP Server in Python</vt:lpstr>
      <vt:lpstr>TCP features</vt:lpstr>
      <vt:lpstr>Transport Layer Protocols</vt:lpstr>
      <vt:lpstr>TCP demultiplexing</vt:lpstr>
      <vt:lpstr>TCP Client in Python</vt:lpstr>
      <vt:lpstr>TCP Server in Python</vt:lpstr>
      <vt:lpstr>TCP connection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1605</cp:revision>
  <cp:lastPrinted>2017-09-22T17:54:44Z</cp:lastPrinted>
  <dcterms:created xsi:type="dcterms:W3CDTF">1999-09-06T21:32:20Z</dcterms:created>
  <dcterms:modified xsi:type="dcterms:W3CDTF">2020-09-25T21:23:45Z</dcterms:modified>
</cp:coreProperties>
</file>