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2.xml" ContentType="application/inkml+xml"/>
  <Override PartName="/ppt/tags/tag2.xml" ContentType="application/vnd.openxmlformats-officedocument.presentationml.tags+xml"/>
  <Override PartName="/ppt/ink/ink3.xml" ContentType="application/inkml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8"/>
  </p:notesMasterIdLst>
  <p:handoutMasterIdLst>
    <p:handoutMasterId r:id="rId9"/>
  </p:handoutMasterIdLst>
  <p:sldIdLst>
    <p:sldId id="320" r:id="rId2"/>
    <p:sldId id="492" r:id="rId3"/>
    <p:sldId id="493" r:id="rId4"/>
    <p:sldId id="494" r:id="rId5"/>
    <p:sldId id="517" r:id="rId6"/>
    <p:sldId id="32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18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7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01:44.5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4237 8822 1036 0,'-3'-21'353'0,"-8"14"-304"16,-3-1 1-16,-9 7 25 15,-7 9 18-15,-14 3 10 16,-4 4 2-16,-1 0 7 16,3-5 4-16,12-9-8 15,-3-5-3-15,15-4-18 16,-1-5-14-16,5 1-24 16,2 2-10-16,12 8-19 15,2 2-7-15,4 6-7 16,15 2-4-16,-1-6-3 0,10 1-2 15,34 6-1-15,8-3 0 16,40-7-1-16,24-1-1 16,9-19 0-16,21 0 0 15,18 0 2-15,2 1 1 16,22 7 1-16,-9 2 1 16,15 12 0-16,5 4 1 15,1 8 1-15,8 9 1 16,-14-3-1-16,-2 1 0 15,-14 3 4-15,0-8 4 0,-12 1 4 16,-9 1 4-16,-10-1-2 16,-17 3-2-16,-25-4-4 15,-11 0-1-15,-27-5-1 16,-12 0 0-16,-24 2 10 16,-12-2 12-16,-35 0 35 15,-15 0 14-15,-39-1 12 16,-23 0-3-16,-28-1-30 15,-31-2-9-15,-32-6-21 16,-19-4-8-16,-36-7-5 16,-8-8-3-16,-20-3-2 15,-15-2-1-15,-17-5-2 16,-6 2-2-16,7-1-2 16,0 9 0-16,-6 3-1 15,11-4 1-15,-14 9-1 0,19-11 0 16,25 9 0-16,8-1 0 15,30-5 1-15,16 2 0 16,56-5 0-16,15-1 1 16,51 3-3-16,26 4-2 15,29 5-13-15,21 5-5 16,38 6-5-16,20 3-1 16,53 4 8-16,31 0 4 15,61 3 2-15,28 0 1 0,53-2 0 16,18 3 1-16,36-4 3 15,19-3 2-15,19 0 2 16,15 0 3-16,0 1 1 16,-23 7-1-16,-13-1 2 15,6-5-2-15,-16-1 1 16,-1-5 2-16,-35-4 1 16,-38 4 0-16,-44-7-1 15,-28-2 1-15,-55 1 2 16,-30-2 3-16,-62-1 11 15,-22 3 14-15,-47-10 4 16,-23-4-3-16,-38-7-10 16,-29 2-17-16,-45 0-8 15,-30 2-2-15,-41 6 1 16,-17-1-1-16,-54 9 1 16,-11 3-1-16,-41 0 0 15,-9 2 0-15,2 3 0 0,-7 1 1 16,6 6 0-16,3 1 1 15,15 2 0-15,4 4 0 16,28 2 1-16,10 4-1 16,43 1 0-16,33 2-1 15,52-2-1-15,41-3-1 16,55-5-12-16,34-2-11 0,48-5-13 16,27-2-4-16,53-2 10 15,29-4 9-15,57 0 9 16,28-1 3-16,51-1 0 15,21 2 1-15,46-3 3 16,26-1 1-16,28-1 3 16,17-2 2-16,28 1 2 15,1 3 1-15,7 3 1 16,-5 5-1-16,-15 3 0 16,-9 3 1-16,-29 2 13 15,-23 1 4-15,-44-2 8 16,-35 0 1-16,-66-1-8 15,-30-3-2-15,-85-1 1 16,-27-2 6-16,-64-3 8 16,-23-6-3-16,-65-4-9 15,-41-3-11-15,-68-5-10 16,-44 0-3-16,-61 5 4 16,-22-2-1-16,-72 11 3 15,-14-2-1-15,-41 3 1 0,-8 3 1 16,-13 3-2-16,-6 0 1 15,-2 3-1-15,-2 0 0 16,28 1 0-16,-8 4 0 16,23 5 3-16,5 6 1 15,28 6 3-15,47-3 1 16,63-1-2-16,48-3-2 0,91-9-4 16,29-4-2-16,86-7-24 15,36-3-10-15,68-8-14 16,36-3-14-16,88-8-70 15,36-7-86-15,80-2 136 16</inkml:trace>
  <inkml:trace contextRef="#ctx0" brushRef="#br0" timeOffset="13648.5">3829 7809 199 0,'-26'-3'166'16,"2"6"34"-16,-3-3-20 15,7 5-42-15,-2-5-22 16,4 4-28-16,3-4-8 16,0-1-15-16,4 2-3 15,5 4 1-15,-1-4 0 16,7 2-8-16,1-3-8 0,3-4-14 16,-4 4-4-16,3 0-1 15,26 2-2-15,48-2-5 16,-18-10-3-16,12 0-8 15,2-4-2-15,3 2-4 16,-2 2 0-16,-2 0 0 16,-2 3 6-16,-8 1 15 15,0 6 5-15,-9-1 4 16,-3 0-4-16,-5 1-11 16,-8-2-4-16,-11 2-2 15,-8 0 0-15,-11-7 11 16,-4 5 5-16,-13-5 7 15,-6 0 0-15,-20-2-10 16,-6-2-7-16,-14-1-10 16,-11 0-3-16,-12 9-6 15,-7 3 0-15,-7 8-3 0,5 11 0 16,6 0 2-16,3-1 1 16,6-1 0-16,5-9 0 15,18-3 1-15,9-4-1 16,24-2-3-16,7 0-7 15,15 2-8-15,13 0-2 16,18 9 2-16,11 1 5 16,14 5 9-16,-1 2 1 15,8-2 1-15,-1 4 0 16,-2-4 0-16,6 4 1 0,-3-5 1 16,-2-1 0-16,-8-6 1 15,-3-6 3-15,-12-2 3 16,-11-6 3-16,-17-6 14 15,-14-3 5-15,-25-12 5 16,-11-2-2-16,-19 3-16 16,-9 7-8-16,-12 16-9 15,-7 9-4-15,-1 13 0 16,3 4 1-16,12 1 4 16,9 2 3-16,18-5 3 15,8-6-1-15,22-7-2 16,11-3-3-16,30 3-2 15,19 1-1-15,16-2-2 16,10-3 2-16,5-6-74 16,2-2-79-16,22 4 99 15</inkml:trace>
  <inkml:trace contextRef="#ctx0" brushRef="#br0" timeOffset="15129.1">3226 12796 831 0,'1'48'330'0,"-1"-18"-215"16,0-11-10-16,4-12-37 16,2-7-4-16,0-11-6 15,1-6 0-15,1-19 25 16,3-7 8-16,1-13 0 15,6-9-5-15,11-9-23 16,-2-8-11-16,7-15-16 16,4-4-5-16,-6-11-7 15,1-4-3-15,5 0-4 16,-6 4-4-16,2 6-6 16,-4 7-1-16,-5 10-1 15,1 6 1-15,-6 15 4 16,4 6 3-16,-7 22 8 0,-5 3 4 15,0 22-3-15,-3 8-5 16,0 14-11-16,4 22-6 16,0 23-4-16,-4 26-1 15,-1 34-1-15,0 15 2 16,-9 13 2-16,1-2 2 16,6-11 1-16,-6-14 2 15,11-24-1-15,4-12 0 0,2-28-2 16,0-15-1-16,-2-25-2 15,11-17 3-15,-1-31 3 16,4-17 4-16,3-32 5 16,-8-17 4-16,7-21 11 15,1-2 4-15,9 5 3 16,3 10-4-16,6 25-7 16,-4 12-3-16,-9 18-2 15,-5 10 0-15,-8 19-4 16,-9 3-2-16,-3 14-4 15,-5 4-3-15,-4 9-8 16,3 12-2-16,7 22-1 16,4 7 1-16,-2 19 5 15,2 10 0-15,-7 5 0 16,3 16 1-16,3-1-1 16,3 13 0-16,1 7 1 0,-3-2-1 15,-3 4 1-15,-5-14-1 16,0-10-9-16,-3-10-28 15,0-20-100-15,0-10-89 16,-3-16 135-16</inkml:trace>
  <inkml:trace contextRef="#ctx0" brushRef="#br0" timeOffset="15973.18">5946 12227 134 0,'-6'-9'116'0,"-2"5"13"15,0-1-12-15,-3 0-60 16,5 0-23-16,-5-1 30 15,-3-5 30-15,-4 2 64 16,-3-3 29-16,-1 2-15 16,-7 6-17-16,-6 1-41 15,-6-1-20-15,-9 10-30 16,4 9-11-16,-5 6-24 16,0 12-11-16,3 10-11 0,-1 5-3 15,12 5-3-15,-3 0 0 16,1-6-1-16,2-5-3 15,-1 1-2-15,12-3-2 16,13-6-3-16,11-7-1 16,10-10-4-16,12-5 1 15,16-15 3-15,5-6 4 16,6-11 6-16,0-7 1 0,-1-4 0 16,3-2 1-16,2-3 17 15,1-5 10-15,5-4 25 16,-2-2 14-16,-14 1 18 15,3 6 5-15,-22 9 0 16,-4 8-8-16,-5 18-13 16,-13 2-9-16,1 17-17 15,-10 1-6-15,-6 8-22 16,-2 10-5-16,-5 9-10 16,1 8-3-16,-2 7-41 15,2-1-33-15,8 0-131 16,8 8 128-16</inkml:trace>
  <inkml:trace contextRef="#ctx0" brushRef="#br0" timeOffset="16456.15">6074 12084 512 0,'11'19'294'0,"0"5"-68"16,-2 18-107-16,-1 9-35 16,-5 23-60-16,-1 11-11 15,-1 11-10-15,3 5-2 0,2 8 0 16,3-1 1-16,-4-11 2 16,4-8 2-16,2-32 9 15,1-12 17-15,3-26 55 16,-4-9 31-16,-6-16 49 15,-5-12 4-15,-9-18-27 16,1-16-17-16,3-29-36 16,3-13-14-16,6-14-18 15,7-2-9-15,11 12-24 16,8 8-5-16,8 22-8 16,-1 10-3-16,-1 23 4 15,-3 11 2-15,1 11 1 16,-2 6 1-16,-1 7 2 15,-3 4-2-15,-10 10 1 16,-6 8 0-16,-16 7-2 0,-14 8-2 16,-21 4-4-16,-11 0-2 15,-11-3-26-15,2-7-23 16,-2-13-70-16,1-6-45 16,7-7-58-16,5-5 121 15</inkml:trace>
  <inkml:trace contextRef="#ctx0" brushRef="#br0" timeOffset="17443.64">3089 12072 1250 0,'-9'28'459'0,"29"-18"-374"16,13-6-22-16,27-11-33 16,17-9-12-16,9-3-16 15,5 0-3-15,0 13-7 16,0 9 6-16,8 14 9 15,4 9 7-15,10 10 21 16,6 4 5-16,13 0 11 16,10 0 4-16,16-6-4 15,4-5-4-15,-1-3-12 16,-4-3-4-16,3-2-6 16,-7-2-2-16,-4-4 1 15,2-3-2-15,-16-5-3 16,-5-3-2-16,-10-3-6 15,-13-1-1-15,-17 0-1 16,-16-3 2-16,-24-5 5 0,-18 1 2 16,-23-4-19-16,-6-3-28 15,-31-6-81-15,-11-3-53 16,-28-5-123-16,12 11-100 16,0-1 249-16</inkml:trace>
  <inkml:trace contextRef="#ctx0" brushRef="#br0" timeOffset="17787.33">2968 12406 932 0,'43'1'348'0,"18"5"-241"16,14-1 11-16,30-5-9 15,11-1-14-15,13-4-25 16,12-1-3-16,6 3 15 16,-2 1 7-16,17 0-15 15,10 2-12-15,7-3-25 0,14 2-11 16,4 0-16-16,4-2-1 15,0-3-3-15,2-1-1 16,16 4 1-16,-13-1-5 16,17 3-99-16,-1 1-78 15,8-3 105-15</inkml:trace>
  <inkml:trace contextRef="#ctx0" brushRef="#br0" timeOffset="18992.18">15175 13003 687 0,'13'13'332'0,"6"-4"-132"16,8-9-83-16,-1-8-11 15,1-7-21-15,2-5-3 16,-5-6 21-16,1-5 9 16,2-8-19-16,-1-12-16 15,3-19-33-15,6-5-13 0,5-18-15 16,8-4-4-16,8-1-2 16,4-4 3-16,5 1 11 15,-8 1 10-15,-5 12 16 16,-11 9 3-16,-15 23-3 15,-1 9-7-15,-12 18-17 16,-1 9-7-16,-4 16-13 16,-2 6-5-16,1 23-3 15,-2 12-2-15,3 26 0 16,0 14 2-16,-4 22 2 16,0 4 0-16,-4-5 0 15,0-7 1-15,5-17 1 16,0-12-1-16,8-16 0 15,2-13 0-15,-1-23 1 16,1-10 0-16,0-26 3 16,2-9 0-16,-1-23-1 0,6-9 0 15,1-34 4-15,6-13 9 16,9-22 12-16,0-8 4 16,8 8 1-16,1 10-6 15,-2 33-9-15,-1 18-1 16,-8 31-2-16,-4 13-1 15,-12 19-4-15,-3 11-3 16,-1 17-5-16,0 15 0 16,2 30-2-16,3 17 1 0,5 17-1 15,0 11 0 1,1 5 0-16,3-2 0 0,-10-2 0 16,4-10 0-16,-2-19-14 15,-6-10-19-15,0-19-51 16,-1-7-39-16,-3-14-122 15,9-5 152-15</inkml:trace>
  <inkml:trace contextRef="#ctx0" brushRef="#br0" timeOffset="19881.12">17920 12046 896 0,'-13'-16'398'0,"-3"0"-195"15,-6 8-74-15,-7 3-19 16,3 12-29-16,-9 7-21 0,-7 10-16 15,1 7-5-15,-16 3-17 16,7 9-6-16,6 2-10 16,3-2-1-16,13 4-2 15,2-6 0-15,13-1-2 16,6-4-1-16,10-11-1 16,10-8-1-16,9-15 3 15,8-5 2-15,7-13 12 16,1-4 15-16,6-10 28 15,-1-3 17-15,-2-4 19 16,-5-3 0-16,-6-6 0 16,-5-5-7-16,-2-1-10 15,-2 3-12-15,-4 16-24 16,-5 10-9-16,-5 25-17 16,-4 12-3-16,-4 22-3 15,-9 1 0-15,3 17-4 16,1 4 0-16,4 1-22 0,2 6-40 15,1-8-122-15,2-4-95 16,12-6 162-16</inkml:trace>
  <inkml:trace contextRef="#ctx0" brushRef="#br0" timeOffset="20359.66">18212 12206 782 0,'19'-1'386'0,"-11"10"-137"16,3 3-55-16,-3 19-99 15,-1 7-32-15,-8 11-39 16,0 12-3-16,-7 16-1 16,-4 4-2-16,8 17-5 15,-8 1-1-15,5-10 0 16,-1-8-2-16,6-29 1 15,3-10 2-15,3-23 4 16,2-9 16-16,-4-13 46 16,-2-13 11-16,6-22 15 15,-1-10-2-15,-5-27-27 16,12-10 0-16,-8-23-3 16,7-6-11-16,20 6-25 15,-3 5-13-15,17 33-24 16,-5 15-1-16,-2 22-1 0,-2 11 2 15,-1 15 1-15,-5 2 1 16,-1 14 1-16,0 7-2 16,-6 8 0-16,0 10-1 15,-13 5 3-15,-10 3 0 16,-15 4 3-16,-12-2 0 16,-12-1 2-16,-9-6-4 15,-4-5-43-15,-1-7-34 0,4-6-97 16,1-4-71-16,10 1 153 15</inkml:trace>
  <inkml:trace contextRef="#ctx0" brushRef="#br0" timeOffset="21551.96">15360 16093 763 0,'0'16'330'0,"6"-12"-161"16,2-6-91-16,4-9-30 15,2-10-20-15,-1-1-2 16,3-7 41-16,0 1 24 16,-2-4 41-16,3-2 2 15,-2-6-31-15,2-4-20 16,6-13-39-16,0-8-14 0,4-18-18 16,0-4-3-16,2-9 2 15,0-2 13-15,3 11 26 16,-2 4 13-16,-1 12 17 15,-2 5-1-15,-3 0-11 16,-2 2-9-16,1 10-20 16,-7 3-9-16,-4 20-6 15,-4 5-6-15,-2 22-7 16,2 9-4-16,-2 24-9 16,-2 9 0-16,2 19 2 15,6 10 0-15,0 11 0 16,8 7-1-16,-3-1 0 15,2-5 0-15,4-4-1 16,0-9 0-16,4-14 0 16,1-3 0-16,-2-19 2 15,-1-6 0-15,-3-10 0 0,-2-6 0 16,-1-16 0-16,-2-11 2 16,2-18 2-16,-2-13 2 15,1-21 1-15,2-8 0 16,-1-12 0-16,4-1 1 15,-1 1-3-15,1 8 0 16,4 18-1-16,-4 8 1 16,-2 20 5-16,-3 12 3 15,-9 9 4-15,2 8-3 0,0 12-7 16,2 7-5-16,3 19-4 16,1 6-1-16,4 24 1 15,0 5 2-15,5 15 0 16,-2 2 0-16,-1 0 0 15,1-2 0-15,-1-7 0 16,7 2 3-16,-7-15-27 16,0-6-26-16,-8-15-75 15,-2-4-48-15,12-2 103 16,0 2 10-16</inkml:trace>
  <inkml:trace contextRef="#ctx0" brushRef="#br0" timeOffset="22077.17">17808 15359 684 0,'-18'-11'469'0,"2"0"-2"16,-10 2-209-16,-4 1-56 16,-4 11-87-16,-11 1-29 0,0 8-36 15,0 5-13-15,-2 3-19 16,1 4-5-16,5 5-8 16,3 4-5-16,7 8-2 15,5 3-3-15,3-1 0 16,11 0 1-16,2-12-2 15,6 0-1-15,13-7-3 16,-5-11-4-16,14-5-2 16,3-11 2-16,2-16 5 15,9-1 7-15,1-10 3 16,1-1 13-16,1-6 34 16,-3-6 23-16,-2-2 39 15,-2-3 4-15,-1 7-18 16,-3 5-19-16,-2 12-28 15,-4 9-9-15,-6 13-13 16,-1 6-3-16,-9 16-12 16,1 9-5-16,-2 12-6 0,0 1 1 15,1 2-17-15,4 0-18 16,-2 0-84-16,2 3-47 16,8 3-375-16,1-3 357 15</inkml:trace>
  <inkml:trace contextRef="#ctx0" brushRef="#br0" timeOffset="22680.56">17970 15340 1004 0,'0'3'139'15,"2"4"-40"-15,0 12 82 16,0 10-57-16,1 20-64 15,-2 10-27-15,0 19-14 16,0 6-3-16,2 8-9 16,2 3-3-16,4-3-2 15,3-7 0-15,3-10 1 16,3-3-1-16,-1-17 0 16,2-5 1-16,-3-19 0 15,-3-6 27-15,-3-19 39 16,2-6 11-16,-8-21 21 0,-1-12-5 15,-3-25 16-15,-3-11 16 16,3-8 22-16,-4-6-1 16,1-12-23-16,3-2-18 15,4-7-34-15,6 5-18 16,9 17-30-16,5 8-10 16,-1 15-10-16,1 6-2 15,1 12-1-15,-7-1 1 16,4 10 0-16,4 3 0 0,0 6 0 15,9 10-2-15,0 8-4 16,-2 9-2-16,-1 15-3 16,2 11-1-16,-1 18 2 15,1 6 2-15,-9 5 5 16,-8-2 3-16,-15-9 3 16,-10-4 2-16,-12-6 1 15,-5-2 1-15,-5 0 0 16,-5 2 0-16,-14-9 1 15,-3-3 1-15,-9-4-3 16,2-3-3-16,-6 0-8 16,2-1-19-16,8-6-45 15,3-3-31-15,27-8-92 16,5-2 449-16,15-3-225 16</inkml:trace>
  <inkml:trace contextRef="#ctx0" brushRef="#br0" timeOffset="59152.2">11999 11904 479 0,'18'-1'226'0,"-6"2"-78"15,-5 0-7-15,-7-1-24 16,2 0 9-16,-3 0-2 16,0 0 1-16,0 0-14 15,0 0-10-15,1 26-19 0,0 38-15 16,14 1-22-16,-3 14-12 16,-3 27-20-16,4 16-5 15,-10 12-4-15,3 13-1 16,4-3 3-16,-3-13 0 15,-4-23-7-15,0-9-18 16,-2-16-50-16,-5-5-43 16,-2-14-150-16,2-18 167 0</inkml:trace>
  <inkml:trace contextRef="#ctx0" brushRef="#br0" timeOffset="59412.4">12096 12732 655 0,'20'-17'347'16,"1"-2"-122"-16,14 3-50 16,1 5-34-16,11 4-73 15,6-1-30-15,9-1-27 16,6 0-4-16,-5-8-2 15,5 3 0-15,-8-4 0 16,2-4-2-16,7-3-22 16,2 1-21-16,0-5-53 0,-8 1-55 15,-11-2 94-15</inkml:trace>
  <inkml:trace contextRef="#ctx0" brushRef="#br0" timeOffset="59681.49">12991 11955 686 0,'-12'2'355'15,"-5"6"-131"-15,1 12-27 16,0 5-24-16,3 12-39 16,3 10-10-16,2 17-20 15,3 12-15-15,2 20-17 16,4 2-18-16,8 12-27 15,0-3-7-15,14 8-13 16,-4 0-1-16,0-16 0 16,0-4-3-16,-7-22-16 15,1-10-20-15,-2-17-83 16,5-8-62-16,-1-19 109 16</inkml:trace>
  <inkml:trace contextRef="#ctx0" brushRef="#br0" timeOffset="60160.24">13675 12638 598 0,'-7'0'360'0,"-4"0"-31"15,-7 10-163-15,-2 0-31 16,-10 3-37-16,2 8-7 16,-3 3-18-16,2 12-13 0,1 13-12 15,0 2-7-15,-4 11-16 16,-5-4-5-16,9 2-11 16,1-4-4-16,14-12-4 15,12-7-1-15,8-15-2 16,9-1-2-16,8-13 0 15,3-8 1-15,8-10 0 16,-4-15 1-16,6-10 6 16,1 0 13-16,-3-15 25 15,4 0 16-15,-4-4 25 16,-2-2 0-16,-1 7-15 16,-4 11-14-16,-5 21-24 15,-2 11-7-15,-8 23-1 16,-6 6 0-16,-11 11-5 15,-1 10-2-15,-3 6-10 0,-1 1-2 16,7 4-25-16,0-9-33 16,2-14-86-16,1 1-81 15,9-24 135-15</inkml:trace>
  <inkml:trace contextRef="#ctx0" brushRef="#br0" timeOffset="60504.31">14417 12583 785 0,'16'-9'369'0,"-18"5"-138"16,-20 1-35-16,-4 12-38 16,-6 8-35-16,-16 13-52 15,3 9-18-15,-8 4-28 16,1 1-7-16,14-5-4 15,7-1-3-15,14-8-1 16,7-5-3-16,10-5-5 16,4 0-2-16,9 1 4 15,6 0 1-15,6 5 3 16,0 1 0-16,-2 3 2 16,-4 0-1-16,-8 3 4 15,-6-2 2-15,-8-3 1 16,-5-2-1-16,-9-3-8 15,-4-2-22-15,-6-9-87 0,-5-6-79 16,1-16 107-16</inkml:trace>
  <inkml:trace contextRef="#ctx0" brushRef="#br0" timeOffset="61030.42">14475 12104 602 0,'22'-13'326'0,"-10"5"-48"16,0 7-54-16,-11 7-53 16,-1 5-19-16,5 11-42 15,-3 6-1-15,6 28-20 16,1 12-16-16,2 19-27 15,2 13-16-15,4 5-19 16,-3-1-4-16,1 9-2 16,1-3 0-16,-7-8 0 15,2 1 1-15,-4-23 0 16,-5-9 1-16,0-14 1 16,1-16-1-16,0-19-5 15,2-11-6-15,7-25-10 0,4-16-2 16,12-25 1-16,4-13 8 15,12-16 28-15,2-4 20 16,4 1 31-16,-5 6 10 16,-2 19-5-16,0 14-3 15,-7 17-14-15,5 13-5 16,-5 12-7-16,-1 6-7 16,-1 17-9-16,-1 8-4 15,-4 15-6-15,-1 11-1 0,-10 17-5 16,-3 4 0-16,-9 3-5 15,-2-5-4-15,0-10-39 16,-4-9-40-16,0-8-61 16,-1-2-239-16,-8-6 255 15</inkml:trace>
  <inkml:trace contextRef="#ctx0" brushRef="#br0" timeOffset="64159.99">11920 14901 1105 0,'-25'-2'465'0,"0"5"-278"16,2 3-23-16,13 2-49 15,3 0-21-15,8-2-20 16,3-3-2-16,8-3-9 15,5-1 4-15,16-3 4 16,11 3 2-16,9 1-5 16,7 0-9-16,9-2-21 15,2-2-12-15,23-6-15 16,1-1-4-16,11-3-3 0,2-2-1 16,-7-3 0-16,10-2-1 15,-16 2-2-15,-6 0-11 16,-15 8-24-16,-14 1-22 15,-12 5-47-15,-10 2-20 16,-15 3-45-16,-7 5-28 16,-12 2-112-16,-4 11 192 15</inkml:trace>
  <inkml:trace contextRef="#ctx0" brushRef="#br0" timeOffset="64503.61">12680 15050 631 0,'-4'-11'357'0,"4"6"-60"16,2 3-28-16,0 7-79 16,-2-5-39-16,1 28-48 15,1 50-33-15,-6-1-19 0,3 7-4 16,-2 10-12-16,3 6-4 16,0-2-10-16,0-5-4 15,0-12-6-15,0-11-1 16,5-12-47-16,-1-11-44 15,-2-15-153-15,2-4-125 16,-2-26 222-16</inkml:trace>
  <inkml:trace contextRef="#ctx0" brushRef="#br0" timeOffset="65416.2">12927 15404 423 0,'12'-4'275'15,"-7"0"-9"-15,14 7-111 16,-11 3-11-16,6 9-36 16,8 8-19-16,-13 15-12 15,7 9-12-15,-6 16 8 16,-1 8 9-16,0 6-6 16,-3-2-5-16,1-8-26 15,-2-10-11-15,-4-16-5 16,3-10-4-16,-5-13 2 15,1-6 5-15,-2-15 9 16,0-2-1-16,2-16-5 16,-6-12-9-16,1-14-14 15,-1-10-4-15,6-5-5 0,7 9-3 16,5 12-3-16,6 9-2 16,1 18-2-16,1 1 1 15,8 10 1-15,1 3 1 16,8 5 1-16,3 5 0 15,1 0 1-15,8 6-1 16,-4 7 1-16,-3 0-1 0,1 9 0 16,-10-5 1-16,4-4 0 15,0-3-1-15,0-12 2 16,5-5 1-16,0-14 2 16,-1-7 3-16,2-12 6 15,-5-9 18-15,-3-3 41 16,-7-7 5-16,-15 0 31 15,-2 5-8-15,-23 1-31 16,-6 6-1-16,-7 14-30 16,-10 5-9-16,-1 18-4 15,0 10 1-15,-6 16-4 16,-1 5-3-16,4 18-9 16,-2 8-4-16,6 12-4 15,9 3-1-15,5-2-1 16,17-3-1-16,12-16-2 15,8 5-1-15,20-16 0 16,3-9 1-16,11-11 1 0,10-11 0 16,18-16 1-16,1-9 0 15,9-16 2-15,0-11 1 16,6-6 0-16,10-6 2 16,3-8 4-16,3-5 5 15,-10-4 11-15,-3 8 5 16,-11 4 5-16,-16 7-1 15,-28 15 2-15,-14 1 6 16,-23 17 15-16,-13 6 5 0,-17 16-5 16,-16 8-6-16,-21 16-19 15,0 9-6-15,-6 11-7 16,2 7-2-16,10 4-5 16,14 7 2-16,11-2-1 15,11-3 1-15,22-4-4 16,1-10-2-16,22-1-5 15,5-5-2-15,18-2 0 16,12-5 2-16,15-7-43 16,10-10-27-16,3-13 1 15,10 0 243-15,-6-15-133 16</inkml:trace>
  <inkml:trace contextRef="#ctx0" brushRef="#br0" timeOffset="77894.52">12166 7686 922 0,'-33'2'324'16,"6"-4"-282"-16,3-4-30 15,0 2-7-15,5 1-1 16,2 3-6-16,-4-1 32 16,2 1 27-16,3-4 39 15,-3-2 14-15,19 0-29 16,3 0-27-16,8-5-39 15,8-1-9-15,5-2-2 16,12 0 0-16,15 7 0 16,5 1 0-16,17 7-3 15,0 2-1-15,12-1 9 16,3 0 7-16,10-4 5 16,1-3 3-16,20-2-5 15,3-1-3-15,6-3 2 0,4-1-1 16,-9 0-2-16,3 0-2 15,-9 3-5-15,-2 3-2 16,-4 5-3-16,-9 1 0 16,-4 1-2-16,-5-1 1 15,-15-3 2-15,-3 0 0 16,-3-2 2-16,-9-1 1 0,-9 2 1 16,-13-1 2-16,-19 2 0 15,-4 1 3-15,-19 0 4 16,-5 2 0-16,-7 0 0 15,-9 1-2-15,-13 2-6 16,-13-2-3-16,-14 3-1 16,-5-1-2-16,-3 0 2 15,4-1-1-15,-8-2 0 16,-11-2-2-16,-7 1-1 16,-8 3-1-16,-3 6 0 15,-3 3-1-15,-14 6 0 16,0 0 0-16,-8 6 0 15,2 2 1-15,7 1 0 16,1 2 0-16,14-3 1 16,3-6 0-16,5-1 0 15,7-2 0-15,-2-7 0 16,5 2 0-16,16-1 0 0,7-6-1 16,7 9 0-16,2 0 0 15,5 1 0-15,3 0-1 16,13-2 1-16,7-3-1 15,11-4-1-15,6 4-2 16,12-2-1-16,8-1 0 16,14 0 1-16,13-5 1 15,13-6 0-15,9 2 1 16,18-10 0-16,-4-6 0 0,28 7 1 16,7-1 0-16,11 4 1 15,7 6 0-15,5-2 2 16,2-4 1-16,1 6 2 15,3-3-1-15,-1-2-1 16,1-1 0-16,6-6 0 16,1-1 0-16,-12 0-2 15,-8 0 3-15,-18 1 11 16,-13 3 2-16,-13 3 6 16,-10 6-1-16,-14 5-9 15,-10 1-2-15,-19 1 0 16,-4-1-1-16,-11-3 1 15,0 0-11-15,2 0-58 16,2 0-49-16,-6 1-147 16,1 0 156-16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03:23.4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16879 9517 300 0,'-12'4'194'15,"0"-4"-6"-15,-4-3-36 16,6 0-54-16,1-1-17 16,-2-1-18-16,10 2 2 15,-2 3 9-15,1 1 6 16,2-1 6-16,0 0-3 15,0 0-13-15,13 3-7 0,15 3-17 16,41 2-9-16,-24-9-15 16,5-3-8-16,7 1-9 15,4 0-1-15,15 2-3 16,-8-3 0-16,3 2-1 16,1 0 0-16,2 1-1 15,11 1 0-15,-3 1 1 16,3 3 0-16,0-3 2 15,-2 0 0-15,12 2-1 16,0-2 0-16,8 0 0 16,5 3 0-16,-4-4 2 15,0 2 5-15,-10 3 9 16,2-1 3-16,-8 6 5 16,-3 0-1-16,6-1-4 15,-5-2-2-15,-5-1-5 16,-7-6-2-16,-9 1-2 0,-5-2-1 15,-10 1 1-15,-1 2-1 16,-20-3 3-16,-6 1 2 16,-11 0 6-16,-9 0 7 15,-7-1 6-15,-9-2-1 16,-8-1-9-16,-5 1-6 16,-9-3-10-16,-4 1-1 15,-3-2-2-15,-5-1 0 0,6 1-2 16,-9-3 1-16,-11 1-2 15,-5 2 0-15,-22-1-2 16,5 4-2-16,-1-1-2 16,-9 3 2-16,-1-1 2 15,-3 1 1-15,-13 0 1 16,21-1 1-16,-1 0-1 16,-2 1 1-16,9-1 0 15,-16-3-1-15,13 4 0 16,-3 1 0-16,-3 1 1 15,1 5 0-15,-1 4 0 16,4 1 0-16,13 3 0 16,0-2 0-16,4 2 1 15,6-2 1-15,1-2 2 16,10 0 2-16,4-3 5 0,7 3 2 16,4 0 4-16,7-2-2 15,8 0-5-15,4-3-3 16,-1-4-7-16,-1 0-19 15,5-4-97-15,3-5-102 16,4-3 131-16</inkml:trace>
  <inkml:trace contextRef="#ctx0" brushRef="#br0" timeOffset="939.01">20438 9515 407 0,'-9'0'153'16,"4"2"-105"-16,0 1-54 15,-1 0-10-15,-4-1-6 16,1-1 3-16,-1-1 54 15,1 1 60-15,5-1 81 16,-4-4 24-16,4 1-16 16,-4-5-39-16,1 2-60 15,2 0-23-15,-1 0-30 16,4 4-13-16,-9-2-15 16,-5 3-3-16,-3 1-1 15,-7 1 0-15,0 5 7 16,-1 0 6-16,9-3 4 15,4 0 3-15,14-3-6 16,1-1-5-16,-1-5-5 16,0 5-3-16,0 0 0 15,18-8 0-15,47-14 5 16,-31 12 4-16,8 6 8 0,3 1 1 16,2 2-2-16,10 1-4 15,-3-1-6-15,-2 1-2 16,-10-2-2-16,-7 1 0 15,-6 1 1-15,-4 1-1 16,-5 0 13-16,-6 3 2 16,-9 3 4-16,-11-1 2 0,-18 6-11 15,-7 2-2-15,-24 0-5 16,-11 3-2-16,-15-1-1 16,-13 3 1-16,8-3 1 15,14-1 1-15,20-4 1 16,17-6 1-16,24 0 2 15,0-6 5-15,22-3 12 16,6-2 0-16,7-7-3 16,22 2-8-16,6-2-15 15,3 0-2-15,8 1-19 16,-3 1-30-16,-5-1-124 16,2 3-101-16,-8 6 165 15</inkml:trace>
  <inkml:trace contextRef="#ctx0" brushRef="#br0" timeOffset="2003.88">17027 10801 499 0,'0'-6'215'0,"9"5"-78"0,5-1-48 16,5-1-29-16,4 1-8 16,2-4-26-16,2 6 15 15,1 2 26-15,2-2 6 16,5 4 4-16,-3-2-14 15,9-1-1-15,7 7 6 16,9 2 3-16,8-3-4 0,9-7-18 16,7-5-12-16,3-7-17 15,4 1-5-15,-2 1-11 16,1 6 0-16,2-2-1 16,-4 0 2-16,-4 4 8 15,-7-6 6-15,-15 5 9 16,-9 2 5-16,-17 1 3 15,-9-3 0-15,-13 1-1 16,-7-2 1-16,-9-2-6 16,-5 4-4-16,-10 1-10 15,-6 1-6-15,-12 1-7 16,-7-1-1-16,-13-7-2 16,-2 0 0-16,-13-1 0 15,-3 6-1-15,-14 0 0 16,-3 2 0-16,-6 1 1 15,-6-3 0-15,4 13 2 16,-7-2-1-16,11 0 0 0,4-3 0 16,10-4 0-16,8-2 1 15,18 0 0-15,13 0 1 16,20-4-1-16,9-2 1 16,14 0-3-16,6 1-2 15,14 4-2-15,8 0-1 16,15-2-1-16,13 6 1 15,8 0 3-15,2 2 1 0,11 6 6 16,-1-7 5-16,16 3 8 16,4-3 2-16,0 3-1 15,2-7-3-15,-8 1-8 16,-1 4-2-16,-13-4-2 16,-9 4 0-16,-17 0 1 15,-14-6-2-15,-12 0-11 16,0 1-19-16,-5-3-66 15,-4 0-47-15,-1-3-115 16,1-3-75-16,14-3 209 16</inkml:trace>
  <inkml:trace contextRef="#ctx0" brushRef="#br0" timeOffset="2880.98">19483 10621 283 0,'-15'18'164'0,"-1"0"30"15,0 2-45-15,7-3-6 16,2-4 8-16,6-1-29 15,1-3-13-15,3-1-31 16,2-4-19-16,5-4-27 16,5 0-10-16,8-3-4 15,10 3 3-15,17-2 6 16,-1-5-1-16,12 6-2 16,1-3-2-16,-5-2-4 15,4 3-2-15,-10-4-3 16,-1 7-3-16,-10 1 0 0,-3 5 1 15,-16-4 7-15,-5-1 3 16,-9-1 10-16,-12-4 3 16,-6 3-4-16,-11-5-2 15,-11 2-14-15,1-6 0 16,-8 1 4-16,1 4 1 16,-1 1-2-16,-4 6-4 0,0 3-10 15,5 2-3-15,-4 2 0 16,-4-2-2-16,4 2 1 15,2 0 0-15,12-1 0 16,12 1-1-16,8-2 1 16,6-4 2-16,4-2 10 15,5 0 4-15,10 0 6 16,7 2-3-16,13 0-7 16,8-1-3-16,7-1-5 15,1-3-1-15,0-3-2 16,-2 5 0-16,-6 0 0 15,-4 0 0-15,-15 10-1 16,-10-4 1-16,-14 8 3 16,-6 0 3-16,-21-4 3 15,-10 3 1-15,-13-2-1 16,-6 0-3-16,0-3-3 16,-12-4-5-16,-8-4-12 0,-2-2-2 15,-5-1 0-15,5 1 4 16,20 5 10-16,8-1 2 15,16 2-18-15,13 0-29 16,13-2-123-16,7 1 112 16</inkml:trace>
  <inkml:trace contextRef="#ctx0" brushRef="#br0" timeOffset="11259.71">21910 11953 521 0,'0'0'202'16,"0"0"-108"-16,0 0-15 15,-1 0 10-15,0 0 2 16,0-1-20-16,0 0-5 0,-2 0 3 15,-12-3 7-15,3 2 12 16,-26-4 1-16,27 5-17 16,4 0-14-16,6-1-30 15,2-1-13-15,-1 2-15 16,8 0-1-16,21-2-1 16,40-4-1-16,-21 4 0 15,2 0 0-15,3 4-1 16,-3-2 0-16,5 2 10 15,1 2 4-15,0-1 10 16,5 5 3-16,-1-1-7 16,0 1-3-16,-1-2-7 15,-3 0-1-15,-7-3-1 16,-2-2 1-16,-8-2 0 16,-5-2 1-16,-12 0 2 15,-5 0 0-15,-10-1 6 16,-6 3 1-16,-9-1 0 0,-8 1-2 15,-11 0-7-15,-8 0-3 16,-13-1-1-16,1-1 0 16,-16-3 0-16,-9-1-1 15,-11-1 2-15,-8 0-1 16,2 1 1-16,-6-3 1 16,0-3-1-16,1 2 0 0,-2-2-1 15,13 1-1-15,4-1-1 16,8 0 0-16,8 5 1 15,4-5-1-15,14 4 1 16,7-1-1-16,19-1 0 16,8 9-3-16,16-2-3 15,5-1 0-15,10 4 0 16,9-6 1-16,15 5 1 16,3-1 2-16,17-2 0 15,5 6 1-15,7 0 0 16,8 6 1-16,1-4-1 15,7 8 0-15,1-5 0 16,-3 1 0-16,-2 5 1 16,-2-8 0-16,-8-1 0 15,1 5 0-15,-7 2 0 16,-10-2 0-16,-4 3 0 16,-10-6 1-16,-13-2 1 15,-8 4-1-15,-10-1 1 16,-5 1-1-16,-12-2 2 0,-4 2-1 15,-18-3 2-15,-5 6-1 16,-17-1-1-16,-7 3 0 16,-4 1 0-16,-12-6-1 15,-8-2 1-15,-3 2-1 16,-15-4 0-16,2 6 0 16,6-1-1-16,-10 0 0 0,7 4 0 15,-3-2 0-15,1-2 0 16,-1-2 0-16,29 0 1 15,15 1-1-15,17-2-1 16,20 3-1-16,6-4-4 16,3 0 0-16,16 0-1 15,8 0 2-15,21-2 3 16,9-1 1-16,14 0 0 16,13-1 1-16,11-2-1 15,2 1 1-15,15 0-1 16,0 1 1-16,7-2 0 15,2-1 0-15,-6-1 1 16,-3-3 0-16,-14 2-1 16,-2-2 1-16,-15 0 1 15,-6 4 0-15,-16 0 1 16,-12-2 1-16,-14 2 4 16,-11-1 6-16,-15 3 11 0,-7 1 0 15,-15 1-4-15,-4 1-6 16,-17-2-26-16,-5 0-17 15,-14-5-74-15,-11 1-48 16,-13 2-122-16,-6 3-190 16,-22 8 308-16</inkml:trace>
  <inkml:trace contextRef="#ctx0" brushRef="#br0" timeOffset="12217.18">15650 12197 1046 0,'-4'10'388'0,"2"-9"-311"16,4 6-39-16,9-13-39 15,7 9-2-15,5 0-1 16,5-2 1-16,4 9 0 15,5-6 1-15,3-2 0 16,-1-2 1-16,6-4 0 16,1-1 3-16,9 5 12 15,5 2 3-15,14 2 5 16,1-1-2-16,10-1-9 16,-2-2-3-16,-6 1-4 15,-3 4 0-15,-8 0 0 16,-7 2 0-16,-14-2 2 15,-11-2 0-15,-21-6 12 16,-2 4 19-16,-13-2 21 16,-6-5 4-16,-3 0-9 15,-11-6-19-15,-8-1-23 16,-4-2-4-16,-12-2-7 16,-2 5-1-16,-9 0-5 0,-5 9 0 15,-4 3 1-15,-7 0 2 16,1 1 3-16,4-1 1 15,3-3 3-15,9-3 2 16,13 1 5-16,8 3 3 16,-1-8 5-16,9 2 3 15,12-3 7-15,1-3-1 16,17 4-8-16,7-1-6 16,4 1-13-16,4-3-1 0,9 6-3 15,3-1 1-15,3 4-1 16,3 2 1-16,8 2 1 15,-1 2-1-15,11 4 2 16,-7-2 0-16,-2 1 0 16,-1 3 0-16,-15-2 0 15,6 6 1-15,-10 0 0 16,-12-5 1-16,-7 1-2 16,-5-1 0-16,-7 1-27 15,-1 0-44-15,-4-1-29 16,2 5 51-16</inkml:trace>
  <inkml:trace contextRef="#ctx0" brushRef="#br0" timeOffset="28674.43">3980 9540 344 0,'-9'4'172'15,"8"-3"-32"-15,2 1-62 0,9 1-21 16,-11-5-1-16,0-6 11 16,-9-2 9-16,6 2 26 15,-1 1 9-15,0 5-5 16,3 1-9-16,-8-1-27 15,4-2-15-15,-4 1-26 16,4 2-8-16,-2 0-12 16,-4-1 0-16,-4 3 1 15,-7 0-1-15,-1 0 1 16,0 1-2-16,10-1-4 16,3 1-1-16,11-2-4 15,2 2-2-15,8-5 0 16,1-2-1-16,4-1 5 15,4 0 3-15,-6-1 5 16,7 4 1-16,-3 1-2 16,0-1-3-16,11-1-4 15,-1 1-1-15,16-4 0 0,2 1-1 16,6-2-1-16,2 2-1 16,4 5-1-16,2 4-1 15,1 6 0-15,-1-1 1 16,-1 1 2-16,1-2 0 15,1-3 1-15,4-3 1 16,9-1 0-16,0 0 0 16,-3 0 1-16,-5-2-1 0,-10 1 1 15,-6-1 0-15,1-1 1 16,2 0-1-16,-1 0 0 16,10 0 1-16,-5-3-1 15,0 2 1-15,-1-5 0 16,-3 1-1-16,-1 2 0 15,-6 0-1-15,-3 6 2 16,-6 1-1-16,-6 8 1 16,-1 0 0-16,-9 1 0 15,-4 0 1-15,-8-4 0 16,-4 4 2-16,-4-5 3 16,-1 1 3-16,-1-3 4 15,1-3 2-15,0 0-2 16,-16 1-1-16,-43 4-3 15,28-4 0-15,-5 1 3 16,-2 0 1-16,6 0 0 16,16-1-2-1,1 2-4-15,-58 2-1 0,-8-5-3 0,-3 0 1 16,18-3-2-16,2-4 0 16,8 3-2-16,-5 0 4 15,5-3 10-15,-4 1 5 16,-10 2 5-16,1 3-4 15,-7 3-10-15,4 4-6 16,4-1-3-16,2 2-1 0,-2-4-1 16,1 6 0-16,10-7 1 15,1-2-1-15,17 0 2 16,3-9 0-16,8 4 1 16,6 0 2-16,9 1 0 15,4 1-1-15,5-1-2 16,4 2-3-16,3-1-2 15,-2 2-2-15,0 0-1 16,6-1 1-16,16-3 1 16,27-1 1-16,-17 2-2 15,3 2 1-15,7 0 0 16,13 1-1-16,4 0 1 16,2 0 1-16,7 0 0 15,-7-1 2-15,7 0-1 16,6 2 1-16,11-1-1 0,0-3 1 15,3-1 0-15,-7-1 0 16,-4 0 0-16,7 6 0 16,-8 1 0-16,-1 3-1 15,-16 5 1-15,-12-1 0 16,-2 8 1-16,-5 1-1 16,0 0 1-16,1-2-1 15,5-5 1-15,7 1 0 0,-4-10 0 16,5 2 0-16,-15-4 0 15,-6-5 0-15,4 3 0 16,-12 1 1-16,5-3-1 16,-3 1 1-16,-6 0 0 15,1-4 0-15,-3 2 1 16,-1-2 0-16,-1 1 1 16,-3 0 1-16,-4 2 2 15,-7 0 2-15,-6 2-1 16,-6-1 0-16,-10 5-4 15,-1 5-2-15,-12 3 0 16,0 3-1-16,-11-6 2 16,7 0 0-16,1-3 1 15,-9-3 0-15,-2 0-1 16,-14 0 0-16,-7-1-1 16,-2 1 0-16,5 0-1 15,7 2 1-15,-7 0-1 16,0-1 0-16,-8 3 0 0,-4-3 0 15,3 1 0-15,2-1 0 16,9 0 0-16,1-1 0 16,-2 0 1-16,-9 1 5 15,-1 1 9-15,-5 0 3 16,7 5 9-16,-1 0-3 16,5 0-6-16,1 5-3 0,0-1-9 15,11 0-3-15,2 5-2 16,3-3 0-16,10 0-1 15,1-4-1-15,10-5 1 16,3 0-1-16,17 0 0 16,1 0-3-16,8-3-2 15,3 3 0-15,2-1-1 16,-5-3 1-16,0 0 2 16,3 5 0-16,19 16-1 15,29 24 0-15,-18-32 1 16,2-7 0-16,12-4 0 15,9-2 2-15,7-2 0 16,4-3 0-16,1-4 1 16,1 2-1-16,4-4 0 15,5 2 0-15,4-4 0 16,6-3 0-16,5-1 1 16,0-2-1-16,11 2 1 0,-4-1 0 15,-11 1 0-15,0 3 0 16,-20 2 0-16,-7 4 0 15,-3 4 1-15,-3 1 0 16,-5 2 0-16,-6 1 0 16,-2 3 0-16,-9-2 0 15,-6-1 1-15,-2 0 0 16,-10-6 1-16,2 0 0 16,-6 0 1-16,-4 1 1 0,3 1 0 15,-7 3 0-15,-2-3 0 16,0-2 1-16,-8 0 1 15,-1-2 0-15,-5 0 1 16,-4 4-1-16,-6-2-2 16,-6 0 0-16,-12 2-1 15,-9-2 0-15,-15 3-1 16,-6 1 0-16,0 2 1 16,1-1-1-16,-8-4-1 15,-2 0 1-15,-9-4 0 16,-2 4 0-16,0 2 2 15,0 0-2-15,0 1 1 16,-5 1-1-16,-1 1-2 16,2 3 0-16,4 0 0 15,1-3 1-15,-1-5-1 0,2-1 1 16,7 2 3 0,7 2 2-16,8-4 3 0,7 2 2 15,4-5-1-15,2 2-2 16,3-3-3-16,3 5-2 15,9-1-1-15,7 1-3 16,16 2 0-16,2-1-1 16,11 3-4-16,-2-9 0 15,10 10-2-15,2-6 0 0,6 5 0 16,7 7 1 0,13-1 1-16,7 4-1 0,7-2 1 15,6 0 0-15,3 2 1 16,2-5 0-16,13 7 1 15,6 1 1-15,11-2 0 16,0 4 0-16,7-3 1 16,-3-2-1-16,6 1 1 15,4-2 0-15,2-2-1 16,0-4 1-16,-1 2 0 16,5 0 0-16,-1 4 1 15,-4 0 0-15,-8 0 0 16,-8-1 1-16,1 0-1 15,0 4 1-15,-8 0-1 16,0 1 0-16,-15-2 1 16,-5 3-1-16,5-2 2 15,-2-2-2-15,-1 1 2 16,-5-6-1-16,-7-1 0 0,-6 3 1 16,-11-5-1-16,0 0 1 15,-12 0 1-15,-3-2 0 16,-8 1 1-16,-2 5 2 15,-9-3 2-15,0 0 1 16,-5-2 0-16,4-1-1 16,0 0-2-16,0 0 1 15,-13-8-2-15,-33-24 1 0,25 21-1 16,-10-2-1-16,-4 2-1 16,-8 1 0-16,-19 2-2 15,-1 4 1-15,-11 0-1 16,-4 4 0-16,11-1 0 15,-2-3 0-15,-6 0 0 16,0-2 0-16,-8 0-1 16,3 1 1-16,11 1-1 15,-5 2 0-15,-4-3 0 16,-2 3 1-16,-3 1-1 16,7 1 1-16,2-2-1 15,6 1 0-15,9 0 0 16,-4 0 0-16,6 0 1 15,0-1-1-15,-5 1 0 16,10 0 0-16,1-1 0 16,4-1 0-16,12 1 0 0,2 0 0 15,14-2-1-15,3-1-1 16,3-1 0-16,6 2-1 16,9 5-3-16,0-1-1 15,7 1-3-15,4 0-1 16,10 0 1-16,7 1 0 15,22-1-1-15,2-1 1 16,21-5-1-16,9 0-3 16,7 0 2-16,7 6 1 0,-7-3 3 15,3 5 2-15,4 1 3 16,-5-3 0-16,2 9 1 16,-5-4 1-16,-8 2 1 15,0 4 0-15,-3-5 0 16,0 6 0-16,-11-2 1 15,-6-2 0-15,-14 3-1 16,-10-4 1-16,-11 0 0 16,-2 1-1-16,-6-1 1 15,-6-1 0-15,-2-1 0 16,-6-2 1-16,-5-2-2 16,-4-2-2-16,3 0 1 15,-4-1 0-15,-20-7 1 16,-30-9 2-16,15 11 0 15,2-2 0-15,-12-3-1 16,-8-1 1-16,-2 3-1 16,-9-4-1-16,-3 2 0 15,1 2-1-15,-5-6 0 0,-5 4 0 16,-11 2 1-16,-2 5 0 16,-3 1 1-16,4-2 3 15,-7 6 0-15,-3 0 1 16,-4-1-2-16,0 4-1 0,10-3-1 15,2-5 0 1,11 5 0-16,3-3 0 0,14 2-1 16,8-5 2-16,19-3 9 15,5 0-24-15,17-2-85 16,7 3 73-16</inkml:trace>
  <inkml:trace contextRef="#ctx0" brushRef="#br0" timeOffset="34041.55">7737 9380 237 0,'-23'6'214'0,"-3"1"28"15,0 0-48-15,4 0-28 16,5-1-51-16,9 0-19 15,2-1-31-15,4 0-5 16,5-2 5-16,3 0 4 16,6-1 12-16,1 0-1 0,9-1-11 15,3-1-7-15,2-5-19 16,9 3-8-16,1-1-17 16,4 1-5-16,7 0-7 15,-3-1-3-15,6-1-1 16,2 1 0-16,3-3 0 15,3 4-1-15,-6-1 2 16,-7-2-1-16,-9 4 2 16,-10-5 1-16,-7 2 1 15,-6-2 3-15,-9 0 9 16,-5 1 4-16,-9 3 4 16,-5-4-1-16,-8-2-8 15,-8 0-4-15,-7-7-4 16,-5 8-3-16,-5 6-2 15,0 1-1-15,-1 10-1 16,0-3 1-16,3 6 1 16,6-1-2-16,6 0 1 0,3 2-1 15,10-12 2-15,6-1 7 16,8-3 8-16,3-1 1 16,7 0-5-16,0-1-8 15,14 5-9-15,4 0-1 16,9 8 0-16,3-1 2 15,-3 3 0-15,1 4 0 16,-5-2 1-16,0 2 0 16,-11-4 1-16,-3-2 1 0,-8-3 2 15,-5-1 5-15,-6-4 6 16,-12-6 1-16,-10-9 0 16,-5-4-3-16,-7-5-7 15,-1-3-3-15,-7-2-1 16,6 6 0-16,5 6-2 15,6 3 0-15,7 11-2 16,-4 2 0-16,5 6-1 16,1 2 0-16,9-1 2 15,4 5 1-15,11-3-1 16,10 2-1-16,7-8 2 16,7-7 3-16,10-12 4 15,-2-4 1-15,11-9 1 16,0-2-2-16,-4 7-2 15,-1-2-1-15,-9 12-2 16,-1 10-1-16,-6 6-5 0,-2 0-22 16,4 8-61-16,5 1-44 15,4 2-78-15,7 3-34 16,-1-3 155-16</inkml:trace>
  <inkml:trace contextRef="#ctx0" brushRef="#br0" timeOffset="37417">7536 11937 160 0,'-12'0'118'0,"-4"1"17"15,0 1-48-15,-3 0-53 16,-3 2-11-16,-1 0-14 15,-3 0 5-15,-2 1 25 16,-2-3 22-16,-3 0 45 16,6-2 15-16,2-4 23 15,0-3 3-15,4-11-6 16,2 3-10-16,-7 0-39 16,4 1-22-16,2 7-38 15,-6 5-7-15,13 7-4 16,2 6 1-16,6 5 3 15,5 0 1-15,12-2-3 16,3-5 2-16,21-5 16 16,5-5 7-16,6-8 17 0,-3-3-2 15,5-4-22-15,-2-1-12 16,7 0-21-16,12 5-4 16,5 2-3-16,3 3 0 15,7 4-1-15,2 2 0 16,0 2-1-16,9 4 1 15,8 0 5-15,1-2 2 0,0 1 3 16,-7-1 0-16,-3 0-5 16,0 4-2-16,-7 2 0 15,-8-1 0-15,-21 0 4 16,-11 1 2-16,-9 1 5 16,-3 2 2-16,-6 1 3 15,-5-1 0-15,-9-6 0 16,-3-4 1-16,-9-2 5 15,-3-5 1-15,-9 2 0 16,-4 2-3-16,-11-2-6 16,-6-2-1-16,-8 1 0 15,-6-2 2-15,-10-4 1 16,-5-1-1-16,-8-4-4 16,-2 2-4-16,-5 0-4 15,-4 0-3-15,4 4 3 16,-4 2 0-16,-5 3 1 15,4 5 0-15,-2-5-3 16,4-1-2-16,6 1-1 0,-2-5 0 16,5 6 0-16,3-1-1 15,10 0 0-15,10 4 0 16,12 0-2-16,4-1-1 16,12 1-1-16,10 1-4 15,11-1-4-15,9 0 0 16,13 4-1-16,-1-8 2 15,9 6 4-15,3-2 1 16,6 4 2-16,7 6 0 0,5-6 2 16,4 7-1-16,8-2 1 15,2-8 2-15,10 2-1 16,7-6 0-16,9-2-1 16,0 3 0-16,-6 2 1 15,-6 6-1-15,-14 1 2 16,-6 2 0-16,-3 5 0 15,-8 0 1-15,-9-1 1 16,-7 0 1-16,-7-2 0 16,-6-1 1-16,-13-2 1 15,4-2 0-15,-16-4 5 16,0-2 1-16,1-3 2 16,-14-2 0-16,-7 1-5 15,-11-3-2-15,-16 5-3 16,2 1 0-16,-9 1-3 0,2 3 0 15,2 1-6-15,3-3-13 16,9-2-25-16,0-4-19 16,6-6-53-16,4-2-39 15,8-6-109-15,8-2-128 16,6 6 251-16</inkml:trace>
  <inkml:trace contextRef="#ctx0" brushRef="#br0" timeOffset="38485.08">3600 11834 701 0,'-28'-8'240'0,"6"4"-226"15,2-5-2-15,1 1 40 16,3 5 30-16,2 2 50 16,2 0 11-16,3 0-20 15,7 1-25-15,-3-4-49 16,5 1-19-16,0 2-25 16,0 0-5-16,0 0-3 15,19 0-1-15,45-4-3 16,-26 8 1-16,3-3-1 15,5 0-1-15,6 6 4 16,8-4 3-16,10 5 5 16,0 1 6-16,6-5 5 15,-1 0 4-15,10 4 10 16,2-1 1-16,1 1-1 16,-4-4-5-16,-12-3-7 15,-5 3 2-15,-14-3 7 0,-6 5 6 16,-11 1 5-16,-10-6 2 15,-6 6 8-15,-11-3 2 16,-18-3 3-16,-4 0-3 16,-22-5-13-16,-4-6-7 15,-10-2-13-15,-2 4-3 16,-11 0-7-16,-9 1-1 0,-11 8-2 16,-4-1-1-16,-7 9 0 15,4 4-1-15,1-3 0 16,0-2-1-16,3-1 0 15,4 0 0-15,17 3-1 16,10 3-2-16,24-5-7 16,11-3-6-16,21 3-7 15,9-4 0-15,19 4 1 16,-1-1 7-16,20-1 5 16,12 0-1-16,7-2 3 15,11 1 1-15,8 0 2 16,-4 0 9-16,26 0-71 15,7-3-65-15,14-3 84 16</inkml:trace>
  <inkml:trace contextRef="#ctx0" brushRef="#br0" timeOffset="49913.73">4893 7095 121 0,'-5'2'115'16,"-17"9"23"-16,-2 5-17 16,-9 4-48-16,-2 1-27 15,0-4-13-15,2 1 8 0,6-8 26 16,6-8 12-16,9-3 7 15,-1-9-4-15,2-1-12 16,0 3-7-16,-6 4-2 16,-1 3-2-16,-7 2-11 15,-4 3-8-15,2 2-19 16,-1 0-7-16,11-1-3 16,-2-4-1-16,15-4 0 15,4-6-1-15,0-7 7 16,10-2 11-16,-3 0 18 15,3 4 8-15,4 8 1 16,1 2-9-16,-1 5-20 16,2 2-8-16,6-2-13 15,2-1-2-15,13-3-3 16,7-3-1-16,19-5 2 16,10 0 7-16,11-7 11 0,2 1 1 15,-1 2-2-15,3-1-6 16,3 9-9-16,0 2-1 15,-6 3-1-15,-4 0 0 16,-6-1 2-16,6 2 0 16,7-5 2-16,-3-2 1 15,5 0 3-15,-11-7 0 16,6 3 0-16,1-4-1 16,-5-2 0-16,0 2 1 15,-21-2 0-15,-8 8 1 0,-20 1 4 16,-8-2 8-16,-15 5 17 15,-5 0 11-15,-9 3 6 16,-7-3-4-16,-6 4-18 16,-4-3-10-16,-6 2-9 15,-5 3-3-15,-6-1-1 16,-11-1 0-16,-18 2-2 16,0 0 1-16,-14 8-2 15,1 3-2-15,1 6-2 16,-8 4 0-16,-10-7 0 15,-2 4-1-15,6 0 1 16,-8-7 0-16,6 6 0 16,-5-3 0-16,-6-5 0 15,14 4 0-15,4-2 0 0,5-3 0 16,2 0-1-16,-3 0 2 16,10-3 1-16,5 0 0 15,9 0-1-15,3-1 0 16,7 2-2-16,-3 2 0 15,11-3 1-15,1-2 3 16,9-1 4-16,11 1 1 16,9-2-4-16,6-1-5 15,7 0-9-15,4-1-3 16,-4 1-2-16,0 0 2 0,15 1 1 16,39 3 1-1,-14 2 1-15,6-1 0 0,10 1 1 16,3-1 0-16,6 1 2 15,4-2 1-15,16 0 2 16,5 1 0-16,5-3 1 16,4 0-1-16,-10-2-1 15,6 1 1-15,0-1-1 16,-2-3 0-16,-3 0 1 16,-8-2 1-16,-6-2 0 15,2-1 1-15,-4 0 1 16,-1 2 0-16,-17 0 2 15,-13 1 0-15,-20-1 3 16,-5-1 2-16,-13 2 6 16,-5-1 3-16,-4 1 1 15,-7 0 1-15,-10-2-6 16,1 4-2-16,-17-3-3 16,-11 1-2-16,-10 2-1 0,-10 0-2 15,-4 3-1-15,2 0-1 16,-5 0 0-16,-2 0 1 15,-13-1 0-15,-3 0 0 16,-6 1-1-16,4-3 0 16,8 3 0-16,-5 0-1 0,4 0 0 15,-1 3 0-15,9-1 0 16,8 2 0-16,9-4 0 16,5 0-1-16,10 0 1 15,4-2 1-15,12 0 1 16,6 0 1-16,9 0-2 15,9 2-4-15,8 0-8 16,3 2-4-16,12 6-1 16,5 1 2-16,9 3 3 15,12 1 1-15,9-3-16 16,3 0 0-16,13-3 4 16,-2 0 0-16,16-1 22 15,21 0 1-15,1-3 1 16,8 2-1-16,3-5 0 15,1 2-2-15,3-1 0 16,0-1 1-16,-2 0 4 16,-1 0 11-16,2-5-75 15,-2 0-59-15,-4-4-144 16,-4-1 142-16</inkml:trace>
  <inkml:trace contextRef="#ctx0" brushRef="#br0" timeOffset="58497.1">7087 7552 174 0,'0'-1'160'16,"0"0"22"-16,-1 0-24 0,0 0-23 16,0 0-52-16,0 0-23 15,-10-4-30-15,-6 0 4 16,-24-3 22-16,25 10 8 16,-2-2 5-16,1 0-5 15,-4-1-18-15,0-2-5 16,0 3-10-16,0 0-5 15,-5 4-11-15,-4 2-4 16,8-1-5-16,-6 2-2 16,-1-5-2-16,3 3 0 0,-9-1 0 15,7-2 0-15,7 1-1 16,5-2 0-16,5-1 0 16,1-2 0-16,5 2 0 15,1-1-1-15,2-1-6 16,2 2-8-16,0-1-58 15,0 0-37-15,0 0-125 16,0 0 140-16</inkml:trace>
  <inkml:trace contextRef="#ctx0" brushRef="#br0" timeOffset="58946.26">6808 7349 112 0,'-5'11'88'16,"1"1"25"-16,-7 1 4 15,-9-1 0-15,5 1-11 16,-12 2-31-16,3 2-20 0,-7 0-33 16,1 1-8-16,3-3 0 15,2-2 3-15,3 5 4 16,-1-1 2-16,4-2 1 16,3 2 0-16,6-3-1 15,1 2 2-15,7 0 5 16,2 0 6-16,6-1 5 15,3-1-1-15,6-2-8 16,-1-1-9-16,6 1-11 16,-1-1-4-16,4 0-5 15,3 1 0-15,3-2 1 16,5 2-1-16,-3 2 0 16,3-4-11-16,-4 4-252 15,-1-5 193-15</inkml:trace>
  <inkml:trace contextRef="#ctx0" brushRef="#br0" timeOffset="59535.76">8059 7453 407 0,'0'-18'174'16,"-4"3"-78"-16,-4 9-58 16,-4 4 0-16,-4 9 10 15,-4-4 1-15,-4 6 18 16,-4 2 7-16,-7-7-6 16,0 13-5-16,-6-3-17 15,12 4-6-15,1 7-13 16,9-7-4-16,8 2-10 0,-6 0-5 15,11 0-6-15,-3 2-2 16,7 3-2-16,1 1 0 16,9 0-1-16,4 2 1 15,0-3 1-15,3 2 1 16,-2-1 0-16,-1-4 13 16,-5-1 33-16,-5-3 11 15,-6-3 14-15,-5 1-9 16,-8-5-27-16,6 2-9 0,-13-9-10 15,-12-4-4-15,8 0-13 16,-10-6-30-16,10 6-60 16,9 2-32-16,6-2-101 15,4 6-120-15,9-1 229 16</inkml:trace>
  <inkml:trace contextRef="#ctx0" brushRef="#br0" timeOffset="59910.18">7935 7922 353 0,'53'-3'190'0,"10"1"-39"15,0-5-16-15,4 0-17 16,-4-5-5-16,-9-6 4 16,-2-3 1-16,-11-5-11 15,-5-2-5-15,-9-3-18 0,-5-1-4 16,-9 2-7-16,-5 3-6 15,-10-1-10-15,-5-1-9 16,-9 5-5-16,-5 3-3 16,-4 12-8-16,-2 4-6 15,0 8-7-15,1 5-2 16,4 14-4-16,-3 4-2 16,2 15-7-16,1 4-4 0,4 4 0 15,6 0 0-15,7-5 0 16,4-6 0-16,1-11 0 15,5-4 1-15,5-9-1 16,4-3-7-16,5-10-36 16,4-2-27-16,5-18-104 15,3-9-77-15,11-29 158 16</inkml:trace>
  <inkml:trace contextRef="#ctx0" brushRef="#br0" timeOffset="60197.24">8872 7090 495 0,'-1'0'226'0,"-4"8"-85"0,-2 5-26 16,-7 8-12-16,1 9-1 16,-4 9-12-16,-1 11-10 15,-1 14-26-15,0 1-10 16,-1 6-19-16,6-5-7 15,-1 8-11-15,3 2-3 16,9 2-2-16,2-1 0 16,9-15-1-16,-1-8 1 15,4-15 1-15,0-6 0 16,-2-14-8-16,8-5-33 16,4-12-90-16,-4-5-147 0,6-12 171 15</inkml:trace>
  <inkml:trace contextRef="#ctx0" brushRef="#br0" timeOffset="60408.13">8641 7565 484 0,'8'2'265'0,"10"1"-50"16,5 3-14-16,20 2-59 15,-7-8-29-15,5-3-53 16,-3-8-46-16,3-7-126 16,-1-1-39-16,4-10-94 15,2-5-106-15,2-2 251 16</inkml:trace>
  <inkml:trace contextRef="#ctx0" brushRef="#br0" timeOffset="60838.34">9168 7066 395 0,'30'-15'195'0,"-7"-3"-43"15,-2-1-6-15,2-4-14 16,1-5-22-16,1-4-45 15,2-1-8-15,-1 2 22 16,2 5 24-16,-4 4 22 16,-4 7-8-16,2 6-41 15,-2 3-31-15,2 10-32 16,-2 4-6-16,-1 10-3 16,-2 5-1-16,-5 6 0 15,-6 2 0-15,-5 6 3 16,-4 1 0-16,-8 3 1 15,-3 4-2-15,-6 5 0 16,5 5-1-16,2 1-1 16,3-6 0-16,6-5 1 15,-3-10 0-15,3-7 2 0,0 0 1 16,-1-9 2-16,-2 0 1 16,-4-1-37-16,2-5-49 15,-4 3-137-15,4 5 131 16</inkml:trace>
  <inkml:trace contextRef="#ctx0" brushRef="#br0" timeOffset="61246.14">9446 8053 588 0,'4'-3'298'16,"3"0"-91"-16,1-6-73 16,-2 2-16-16,0-5-30 15,1 2-9-15,0 2-1 16,-2 1 4-16,1 3 6 15,-4 2-1-15,-1 2-17 0,-2 0-8 16,0 0-17-16,0 0-10 16,-13 6-13-16,-9-4-4 15,-32 45 3-15,26-26 3 16,6 2 0-16,3-3 0 16,9 0-14-16,8 0-7 15,7-5-3-15,0-4 0 16,6-11 0-16,0-3-1 15,3-13-65-15,5-2-70 16,2-2 86-16</inkml:trace>
  <inkml:trace contextRef="#ctx0" brushRef="#br0" timeOffset="68420.53">4694 7050 315 0,'-20'-6'143'0,"4"5"-68"15,0 1-20-15,2 3-27 16,-2 2 2-16,-2 3 33 15,1-2 20-15,1 1 44 16,3-2 8-16,3-3-16 16,3-2-14-16,0 0-30 15,1 0-16-15,0 0-8 16,-1-1 0-16,2 1-4 16,1 0-2-16,-1 0-13 0,10 4-10 15,-1-2-12-15,3-1-3 16,7 0-2-16,-2-3-1 15,8-3 2-15,4-1 0 16,3-4-1-16,3-2 0 16,-1 2-1-16,0 0 0 15,-1 5-2-15,6 3-1 16,1 2-1-16,3 0 0 16,4 0 0-16,-5 2 0 0,5-2 0 15,-2 1 0-15,2 1-1 16,2-1 1-16,3 2-1 15,2-1 1-15,1 1 1 16,5 1 0-16,-16 0 1 16,0-1 0-16,-7-3 0 15,-6 0 0-15,8-2 1 16,-6-4 1-16,4 2-1 16,-3-2 0-16,-2 1 1 15,-2 0 1-15,-6 2 3 16,-4 2 0-16,-4 1 3 15,-2 3 0-15,-8 1 2 16,1 0 2-16,-6-1 3 16,3-3 1-16,-1 0-3 15,-6 0 0-15,-16 2-3 16,-31 4 0-16,18-4-2 0,-1 0 1 16,-10 4-2-16,-2-3 0 15,-19 0-2-15,-8-2-1 16,1 2-2-16,-5-1 0 15,17 3-1-15,-1-3-2 16,1-3 0-16,5-3-1 16,-1-5 0-16,8 1 0 15,11 1 0-15,1-1-1 16,11 1 0-16,1 1 0 0,6-2 1 16,6 2 0-16,6 3 0 15,2-1-1-15,8 0-1 16,3 4-2-16,7-3-1 15,3-2 1-15,5 2 2 16,1 0 0-16,6 3 1 16,5 3 0-16,2-1 0 15,8-1-1-15,8 0 1 16,1 0-1-16,5-1 1 16,-2-1 0-16,2-1 1 15,-4-2-1-15,2-1 1 16,2 5 0-16,-1 4 0 15,4 2 0-15,-2 7 0 16,-6 1 0-16,-7-1 0 16,-1-2 0-16,-1 0 1 15,2-2 11-15,3-2-102 16,1 0-81-16,16-1 108 16</inkml:trace>
  <inkml:trace contextRef="#ctx0" brushRef="#br0" timeOffset="78459.32">5312 13227 453 0,'-8'-4'250'0,"-4"0"-57"15,11 0-43-15,-6-3-19 16,9 3-40-16,5 1-26 16,-1-6-38-16,7-2-6 15,-1-4 8-15,5 1 4 16,-3-8 5-16,5 3-4 0,2-3-15 15,2 2-4-15,8 3 1 16,0 3 3-16,6 2 10 16,5 0 3-16,12 3 2 15,2-1-3-15,13 1-7 16,-4 1 2-16,3-4-6 16,4 3-4-16,0-1-5 15,14 2-7-15,6 4 0 16,-6-1 2-16,4 2 5 15,-6 2 3-15,3 1 5 16,8 2 3-16,-5 2 12 16,2-3 2-16,-8 2 2 15,-3-2-4-15,11 1-14 16,-4-2-6-16,7-1-8 16,0 1-1-16,-6-3-2 0,11-1 1 15,-2-1-2-15,0-2 1 16,1 2 0-16,-7 2 0 15,9 2 3-15,-2 1 0 16,-6 1 0-16,-5 1-1 16,-18 2-1-16,-1 1 1 15,5 4 0-15,-6-3 2 16,-10 2 2-16,-8-2 1 16,-16-1-34-16,2 0-41 15,-6 1-110-15,-6-1-74 0,-11 5 150 16</inkml:trace>
  <inkml:trace contextRef="#ctx0" brushRef="#br0" timeOffset="81919.41">2824 13104 514 0,'8'1'214'0,"20"-2"-100"16,-24-1-26-16,-3-3 4 15,-1 5 7-15,-1 0-6 16,-1 0-2-16,1 0 8 15,0 0 0-15,0 0-12 16,0 0-15-16,1 0-36 16,0 0-15-16,4 2-15 15,22 0-2-15,34-8-3 16,-24-7-1-16,7 5 0 16,3 0 2-16,2 3 12 15,-3-3 9-15,4 7 9 16,-2-1 1-16,3 3-11 0,-3 2-7 15,-4-2-10-15,2 4-2 16,-8-3 0-16,4 0 0 16,-2 0 1-16,-5-2-1 15,-1 0 0-15,0 0 1 16,-3 0 5-16,0 0 3 16,1 3 2-16,-2 1 1 15,-7 6-3-15,-3-1 0 16,-13-3 0-16,-1 4 4 0,-9-5 7 15,-3 3 2-15,-10 1 1 16,-7-4-2-16,-9 1-5 16,-1 0-3-16,-4 2-4 15,-5-4-2-15,-3 1-4 16,-2-2 0-16,-11-3-3 16,1 1-1-16,-9 8-1 15,1 0 0-15,2 4 0 16,-2-1 0-16,7 0 0 15,8-3 0-15,5-5 1 16,5 2 0-16,10-13 0 16,2 6-1-16,8-2 1 15,1-3-2-15,2 2 0 16,1-6 0-16,3 3 0 16,8 4-1-16,6 3-3 15,1 0-1-15,3-2-2 16,-4 1 0-16,3 0 0 0,21 0 0 15,38 2 2-15,-29-1 1 16,4-4 0-16,-5-3 2 16,4 6 2-16,3 1 0 15,1 1 2-15,4 5 0 16,-2-4 1-16,2 2 0 16,2-2-1-16,-2 2 1 15,0-4-2-15,-6 1 1 16,-7-1 0-16,-1-2 0 0,-8 2 0 15,-1-1 2-15,-1 0 0 16,-5 1 1-16,-6 0 2 16,-1 1 2-16,-5-4 4 15,-3 1 2-15,-5-3 3 16,4 4-1-16,0 0-4 16,-6-3-1-16,-10-6-5 15,-31-10-2-15,27 17-2 16,-10 0-1-16,-4-4-1 15,-3-2 0-15,-7-2 0 16,7 6 0-16,-1 0-1 16,1 5 1-16,2-1 0 15,0 0-1-15,0 0 0 16,1-5 0-16,4 6 1 16,-1-7-1-16,13 4-1 15,-2-1 0-15,6-4 0 0,0 2-1 16,2 0 1-16,-7 0 0 15,5 5-1-15,4 1-1 16,1 0-3-16,13 0-1 16,1 0-3-16,2 1 1 15,8 2 0-15,-6-1 1 16,10 2 2-16,-1 0 1 16,6 0 1-16,9 2 0 0,2-5 2 15,5 4 1-15,2 1 0 16,-3-5 0-16,2 4 0 15,0-2 0-15,4-3-1 16,1 7 0-16,-5-6 1 16,9 6 0-16,-9-2 1 15,-4-9 0-15,6 4 0 16,-9-5 0-16,-1 2 2 16,0 3 0-16,-7-4 1 15,-6 4 0-15,-4 0 1 16,0 0 0-16,-9 0 4 15,-3-3 1-15,-5 0 1 16,-3 2 0-16,4 0-2 16,0 1-2-16,-3-2-2 15,-13 0-1-15,-35-6 0 16,27 0 0-16,-9 2-1 16,-2 3-1-16,-2 3 0 0,-4 0-1 15,-2 3-1-15,-5 3 1 16,-6-1-1-16,2-4 1 15,-3 6 0-15,1 2 0 16,5-3-1-16,1 5 1 16,4-10-1-16,4 0 1 15,5 1-1-15,-4-2 0 16,7 2 0-16,1-1 0 0,9-1 0 16,5 0 0-16,9-2 0 15,1 1-1-15,7 2-3 16,1 0 0-16,4-2-2 15,-4 1 0-15,0-1 2 16,20-3 0-16,46 1 2 16,-27 2 1-16,2-7 0 15,2 1 0-15,-2-3 0 16,6 1 0-16,4 9 1 16,0 0 0-16,0 5 1 15,1-1 0-15,6-1-1 16,-3 2 1-16,-5-2 0 15,-2 4 1-15,-8-1 2 16,-1-5 1-16,0 0 0 16,-6-1-2-16,1 0-60 15,-1-3-50-15,2 1-136 16,11-3 143-16</inkml:trace>
  <inkml:trace contextRef="#ctx0" brushRef="#br0" timeOffset="87728.58">13373 12354 776 0,'1'-9'327'0,"-9"5"-163"16,-4-2-47-16,2 3-28 16,-5 3-14-16,-4 2-11 15,1 7 1-15,-5 3 5 16,-9 4 5-16,-7 12-10 15,-3 8-7-15,-5 13-10 16,0 7-4-16,10 8-10 0,-1 0-4 16,6-1-12-1,9 1-4-15,3-6-7 0,-2 1-2 16,7 3-3-16,-1 1 0 16,2 9-1-16,2-1 1 15,9-1-2-15,-1-2 1 16,6-7 0-16,7 3 0 15,8-3-1-15,8 2 1 16,5-3-1-16,9 0 1 0,-3-5 0 16,0-4-1-16,6-1 1 15,-5-7 1-15,5-2 0 16,0-3 1-16,2-5 1 16,3-2 1-16,2-3 0 15,-1-3 1-15,-6-2 0 16,-8-3-1-16,-3-3 0 15,-9 1-1-15,-5-3 0 16,1 3 0-16,-8 0 1 16,3-2 0-16,-6-4 2 15,0 1 1-15,-7-13 4 16,0 5 5-16,0 2 4 16,-4-7 2-16,-16-4-1 15,6-5-1-15,-12-5 0 16,3 3 2-16,-3-7 7 0,-2 5 1 15,-11-15-3-15,4 0-4 16,0-5-12-16,-6-7-4 16,9 5-4-16,-3-6-1 15,5 6-1-15,1-2 0 16,6 2-1-16,-5-5 1 16,7-3 0-16,-2 0 1 15,-1-3 0-15,6-2 0 16,0-5-2-16,4-1 0 0,4-3-1 15,4 6-2-15,-1 2 1 16,6 6-1-16,-4 1 1 16,-4 2 1-16,3-1-1 15,-4-7 0-15,6-2-2 16,1-7 0-16,6 0-2 16,9 1-1-16,1-2 1 15,5-2 0-15,3 2 0 16,-9 0 1-16,5 6 1 15,1 1 2-15,-5 10 1 16,2 3 0-16,-5 6 0 16,-4 4 0-16,2 4 0 15,2 1 0-15,0 3-1 16,0-2 0-16,-2 3-2 16,0 0-1-16,2 3-1 15,4 4-1-15,1-6 1 16,-1 5 0-16,1 2 2 0,-2-1 1 15,-2 7 0-15,-2-5 0 16,-2 5-3-16,-4 6 1 16,-2 2-1-16,-1 5 1 15,-2 1 1-15,-4 1 0 16,-2 11 2-16,-2-2-1 16,-5 3 2-16,1 4 0 15,-3-4 0-15,1 10 0 0,2 6 0 16,0 2 0-16,0 10 0 15,2 2 0-15,-3-1 0 16,3 0 0-16,-2-2 0 16,2-4 0-16,6 1 0 15,1-1 0-15,8 3-1 16,-3-1 1-16,7 5-1 16,3-3 1-16,7 1 1 15,3-4 0-15,1-2 2 16,2 2 1-16,0-7-1 15,2 6 0-15,-1-3-2 16,0 1 1-16,-2-1 0 16,0 2 0-16,-1-6-1 15,-3-1 0-15,3-7 0 16,3 5 0-16,-1-5-1 16,-6-5 1-16,0-1-1 0,-4-4 1 15,4 2 1-15,0 1-1 16,-1-6 1-16,-7-4-1 15,0 0 1-15,9 1-1 16,-3-1 0-16,6 2-1 16,1 1 0-16,-4 1 0 15,5 0 0-15,-1 1-1 16,0-1 0-16,2 2 0 16,0-4 0-16,0 4 1 15,0-9 0-15,-1 1 2 0,2 3 0 16,-7-7 0-16,-1 3 0 15,-4-1 0-15,-8-4 1 16,0 1 0-16,-5 0 0 16,3 2 1-16,-4-2 1 15,-3 0 2-15,0-6 2 16,-11 0 0-16,-6-2-1 16,-2-3 1-16,-5 0-4 15,1-2 1-15,1 3-3 16,-1 0-1-16,-1 5-1 15,2-1 0-15,-2-4 1 16,-1-3 0-16,2-10 1 16,-5-1 1-16,5 0-1 15,-13-4-1-15,8 3 0 16,7-2-1-16,-6-4 0 0,6 9 1 16,-5-11-1-16,-5 0 0 15,3-1-1-15,4-6 0 16,2 1-2-16,2 1 0 15,3-8 1-15,2-1-1 16,3-2 1-16,1-9 0 16,-1 5 0-16,-1-6 0 15,9 3 1-15,-6-2-1 16,5 4 1-16,-1-3-1 0,-1 3-1 16,-1-4 0-16,9-7-4 15,0-1-1-15,2-11-5 16,9 5 0-16,-2 5-2 15,4 0 0-15,6 11 4 16,-10-2 1-16,7 5 5 16,0 4 0-16,-4-3 2 15,8 6-1-15,-3 4 0 16,2 0-2-16,-3 9-2 16,-5-2 0-16,-5 9 0 15,-3-1 2-15,0 1 4 16,-1 9 0-16,-1-3 1 15,0 5-2-15,1 6 0 16,-1-7 0-16,0 8-2 16,2 3-1-16,-2 2-2 15,1-3 0-15,0 0-1 16,0 8-1-16,-3 12 2 0,-8 31 0 16,4-23 2-16,1 2 1 15,3 4 0-15,1 1 1 16,3 8-1-16,-1-1 1 15,1 3 0-15,0 6 0 16,2 2 2-16,1 3-1 16,-3 8 1-16,4-1 0 15,3 7 1-15,-2-1 0 0,9-3 0 16,-2-4 1-16,3-8 1 16,2 2 1-16,3-1 0 15,0 2 2-15,-3 6-1 16,-1 1 2-16,-3 0 2 15,1-1 1-15,2-7 4 16,3-3 1-16,8-4-1 16,-5-9-2-16,10-1-3 15,0-3-3-15,-4-8-1 16,10 2 0-16,-10-5-2 16,0-1 1-16,-1-3-1 15,-5-2 0-15,-3-6-17 16,1-2-26-16,-4-4-28 15,2 3 36-15</inkml:trace>
  <inkml:trace contextRef="#ctx0" brushRef="#br0" timeOffset="94733.19">19444 13319 501 0,'-9'-4'277'15,"-1"-1"-32"-15,-1-1-147 16,9-4-69-16,1-3-1 0,2 2-5 15,0-5-8-15,-3 4-9 16,-5-1-2-16,-5 4 9 16,-4 4 12-16,-2 5 32 15,3 7 15-15,0-5 6 16,5-1-10-16,7-3-35 16,2-4-17-16,9 2-16 15,8 4-3-15,3 0 0 16,4 3 1-16,6-3 0 15,-1 4 0-15,10-2 21 16,6 4 13-16,14 4 26 16,-1-8 10-16,10 3-4 15,2-6-11-15,-1-1-17 16,6-1-8-16,3 3-14 16,-6 3-1-16,-6 4 0 15,-5 5 3-15,-10-3 6 16,-5 0 3-16,-5-3-2 15,-4 4-2-15,-14-3-6 0,-2-1-1 16,-9-4-1-16,-7-4 4 16,-8 0 5-16,-5 1 1 15,-11-2-1-15,-4 2-4 16,-10-3-3-16,-11-3-1 16,2 1-1-16,-10-6-2 15,-4 3-5-15,-6 0-1 16,-12 0-3-16,-2 1 0 0,-4 3-1 15,-1-5 1-15,-7 2 0 16,3 3 1-16,-3 0 1 16,9 4 0-16,10-6 7 15,6 1 3-15,10-3 2 16,8 7 0-16,3-6-7 16,10 6-2-16,12-2 7 15,5-4 3-15,18 12 6 16,9-8 1-16,16 2-4 15,7 2-2-15,8-1-4 16,4 1-4-16,7 3-4 16,5-2-3-16,3-1 0 15,6 0 0-15,2 0 0 16,0 5 0-16,3 1 0 16,-6-2-1-16,-6-2 1 15,-4-2-18-15,-8-6-60 16,5 2-36-16,-2-10-101 0,4-5-49 15,4-3 168-15</inkml:trace>
  <inkml:trace contextRef="#ctx0" brushRef="#br0" timeOffset="96332.2">21992 13185 657 0,'-27'12'308'0,"2"2"-119"15,2-4-53-15,-5-6-17 16,8-3-25-16,-3 0-15 15,1 0-13-15,-2-3 0 16,1-5 5-16,0-4-2 16,5 2-10-16,7 6-7 15,1 1-19-15,5 2-11 16,6 0-20-16,1-1-6 0,-2 1-4 16,16 1 1-16,43-2 5 15,-19-3 2-15,15 1 6 16,5-1 7-16,5 4 17 15,3-1 7-15,-5-2 2 16,-2-4-4-16,4 5-16 16,2 4-7-16,7 2-8 15,-4 3-2-15,-2-6-1 16,3 3 0-16,-12-2 0 16,10-2 0-16,8 11 1 15,-6-7-1-15,-3 4 1 16,-10 2 1-16,-13-5 0 15,-6 5 0-15,-6-3 0 16,0 4 1-16,-16-6 1 16,-4 2 1-16,-13-7 8 15,-9 0 4-15,-9-1 2 16,-9-3 1-16,-9 2-7 16,-4-1-2-16,-6 1-5 15,-6 1 0-15,-11-3-2 0,-3 0-1 16,-9-2-1-16,10 6 1 15,-4-5 0-15,-7-3 1 16,-8-3 1-16,-6 1-1 16,-4 3 10-16,10 1 6 15,6 0 10-15,-2-8 3 0,8 3-6 16,0 0-7-16,9-1-9 16,7-4-4-16,12 1-3 15,4-5-1-15,6 4-1 16,10 3 1-16,5-2-1 15,7 3-1-15,12 5-2 16,-2 0-3-16,3 3-4 16,5 1-1-16,2-1 0 15,11 4 0-15,12 1 2 16,5 3 1-16,15 2 1 16,2 2 2-16,13 2-1 15,8 0 0-15,5 2 0 16,2 2-1-16,-1 1 0 15,2 2 0-15,5 1-1 16,0 2 1-16,-3 1 4 16,-2 2 3-16,-5-4 9 15,7 4 2-15,0-3 1 16,2 2-3-16,-6-1-3 0,-7-6-1 16,-8-1 0-16,-7-4 0 15,-7-1-2-15,-7-2 1 16,-5-1-1-16,1-2 0 15,-21-4 1-15,5-1 2 16,-18-2 5-16,-6-2 0 16,-3-5 0-16,-8 1 0 0,-7-1-7 15,-6-3-2-15,-5-2-4 16,-9 2-1-16,-8-4-3 16,-3 4 0-16,-10 12-1 15,-7-10 1-15,-8 10 1 16,-6-4 0-16,-9 5 2 15,-4 3 1-15,1-4 1 16,7 1-1-16,-5-6 0 16,3 2-1-16,1-4 1 15,1 3 0-15,18-3 0 16,3-4 0-16,4 2 0 16,6-3-1-16,0-2 1 15,7 3-1-15,16 12 0 16,2-10 0-16,9 4-3 15,9 5-1-15,8-11-5 16,4 10-2-16,15-3 0 16,6 0 0-16,11 2 3 0,9 1 2 15,5 0 3-15,4-1 0 16,0 3 1-16,3 0 1 16,3 1-1-16,-3 3 1 15,6 1 0-15,0 0 0 16,4 2-1-16,0-3 1 15,-1 3-1-15,-5-7 2 0,-6 4 0 16,1 0 0-16,-10-4 1 16,0 3 0-16,-7-3 1 15,2 5-2-15,-9-8 1 16,2 0 6-16,-10-6-46 16,-4-1-27-16,-7 3-81 15,-7-7-57-15,-3 0 132 16</inkml:trace>
  <inkml:trace contextRef="#ctx0" brushRef="#br0" timeOffset="101354.43">4063 14403 111 0,'-25'-1'105'0,"2"-1"39"0,0 1 1 16,-3 1-26-16,8 0-17 16,-2 0-20-16,4 1-5 15,1-1 6-15,-5 0 6 16,9 0 3-16,-5-1-5 15,18 1-26-15,0-1-18 16,3 1-27-16,-5 0-7 16,0 0 8-16,11-2 8 15,7-1 14-15,23-9 5 16,-17-1 3-16,-3 0-2 0,9-3-7 16,3 3-5-16,-1-2-13 15,6 3-5-15,-1 2-8 16,4-1-3-16,-2 4-2 15,3-3 0-15,-3 2 1 16,-4-1 4-16,-7 2 14 16,-2 1 8-16,-10 0 8 15,-8-3-1-15,1 1 1 16,-10-1-2-16,-10 5-6 16,0 3-1-16,-21-1-11 15,-3 0-6-15,-8-3-4 16,-3 3-2-16,6 2-3 15,2 0 0-15,3 0-1 16,2-1-1-16,4 4 1 16,1-3-1-16,4 5 0 15,2 1 0-15,1-7-2 16,6 8 0-16,0 0-1 0,0-3 0 16,11 1-1-16,-2-5-1 15,8 1-3-15,7 3-1 16,-2 1 1-16,2 0 1 15,3 2 3-15,-1 2 1 16,5-2 0-16,5 0 0 16,-3-8 0-16,6 1 0 0,2 1 1 15,-1-1 1-15,-2 4 1 16,-4-4 0-16,-4 0 1 16,-2 1 1-16,-4 0 1 15,-5 1 3-15,-4-4 3 16,-4 1 2-16,3 0 1 15,-1 0 0-15,-15 0-4 16,-35-3-2-16,23 8-3 16,-3-1 0-16,-1 6-1 15,2 4-1-15,2-2 0 16,4-3-1-16,5 1 0 16,5-6-1-16,0-2-2 15,9 0-1-15,5 0-4 16,5-1-2-16,-4 0 3 15,10 0 1-15,15 0 6 16,26 1 3-16,-21-2 1 16,0-1 0-16,1 0 0 0,3 1-1 15,-7-1-1-15,2 0 0 16,-2 4 1-16,-4 0-1 16,-4 0 3-16,-3 1 1 15,-6-1-16-15,-4 1-33 16,-5 1-101-16,0 0-74 15,0 6 128-15</inkml:trace>
  <inkml:trace contextRef="#ctx0" brushRef="#br0" timeOffset="102581.67">7387 14476 311 0,'-8'-6'174'0,"6"2"-41"15,1 3-35-15,0 1-51 16,1 0-12-16,0 0 11 16,0 0 17-16,0 0 36 15,0 0 11-15,0 0-9 16,0 0-18-16,0 0-40 15,13 5-16-15,3-1-13 16,29 6 2-16,-23-10 9 0,1-4 3 16,9-2 5-1,6 1-2-15,13-1-4 0,-1 1-1 16,2 1-1-16,1 0 1 16,-5 0-3-16,3-2-1 15,-1 2-2-15,-3-1-1 16,-1 2 0-16,3 0 2 15,-5 2 1-15,-6 0 0 0,-17 1 3 16,-11 1-1-16,-8-1 1 16,-4 2 2-16,1 1-2 15,0-3 1-15,-4 0-6 16,-20 0-3-16,-42 1-5 16,31-1-3-16,-1 0-4 15,-2 0-2-15,1 3-1 16,1-1 0-16,0 1-1 15,0-3 1-15,4 0-1 16,-3-1 0-16,8-1 0 16,3 0-1-16,5-1-2 15,13 3-1-15,0-2-2 16,8 1 0-16,10 0 1 16,4-2 2-16,7-2 2 15,7 1 1-15,6-2-1 0,0-2 0 16,6-1 0-16,-3 0 0 15,-4 0 0-15,-1 4 0 16,-5 5 2-16,-5-1 0 16,-6 0 0-16,-3 1 1 15,-9 0 4-15,-5 2 2 16,-4 2 5-16,-7 1 0 16,-8-3-1-16,-1 3-1 15,-7 1-4-15,-2-2 0 16,-5 3 1-16,-1-1 3 0,2 0 6 15,-3-2 1-15,13-2-1 16,4-2-4-16,3-3-7 16,14-1-3-16,-4-3-4 15,3 1-4-15,6 1-1 16,6 2-1-16,6 1-31 16,13 2-39-16,9 2-107 15,3 2-71-15,13 3 152 16</inkml:trace>
  <inkml:trace contextRef="#ctx0" brushRef="#br0" timeOffset="111858.32">4956 9464 107 0,'-75'1'76'0,"42"9"23"16,2 3-6-16,0 0 19 15,-4-3 22-15,-1 0 27 16,3-2 10-16,-2-3 10 16,4 2-19-16,3 0-23 15,-3 0-21-15,-3 0-44 16,-1 3-16-16,-6 1-31 16,2 2-3-16,-7 5-2 15,-2-3 1-15,-3 0 10 16,-4 2 5-16,10-1-3 15,4 1-3-15,12-6-16 16,8-4-5-16,9-4-1 16,7-6 1-16,11 0 0 15,10-1 1-15,9-10-5 16,8 7 0-16,14-6-1 16,10 4-1-16,19 3-2 0,7 3-1 15,9 0-2-15,8-3 0 16,7-1 0-16,8-1 2 15,2-1 8-15,5-1 3 16,-3-3 6-16,-1 1 0 16,-6-1-4-16,-9 2-4 15,-11 6-4-15,-14-1-1 16,-17 6 3-16,-10 0 1 16,-33 0 8-16,0 1 8 0,-19-1 17 15,-10 0 3 1,3-1-3-16,-11-1-6 0,-19-1-20 15,-9 2-4-15,-26 1-6 16,-9 0-3-16,-4 3-2 16,-2 0 0-16,-8 0 0 15,1-1 1-15,1-2 0 16,0-3 0-16,15 2-2 16,-2 1-1-16,2 2 0 15,-1 5 0-15,0-1-1 16,5 3 0-16,13 0 1 15,4-3 0-15,9-4 0 16,5-2 1-16,8-8 0 16,6 0 0-16,17-1-2 15,6 0-2-15,10 2-4 16,7 1-1-16,14 0-1 0,6 3 0 16,11 3 2-16,15 0 1 15,15 3 2-15,7-3 2 16,27 0 1-16,-5-1 0 15,12-3-1-15,3 0 0 16,2 0-1-16,6 0 2 16,-6 2 1-16,-4-4 0 15,-10 3 1-15,-4-2 0 16,-16 5-1-16,-5-1 2 0,-24 1 0 16,-8 1 1-16,-19-3 2 15,-7 1 1-15,-8 0 8 16,-12-3 4-16,-7 1 2 15,-6-1 0-15,-15 1-6 16,-12-2-5-16,-18 2-4 16,-11 1 0-16,-17-1-2 15,-3 3 0-15,-3-3 0 16,-4 1-1-16,-8 0 0 16,-3-1-1-16,-7 3-1 15,-1 2 0-15,1 5-1 16,2 0 1-16,3 0 0 15,7-3 0-15,19-2 1 16,6-2-1-16,18-1 1 16,6-2-1-16,14 0 0 15,7-4-1-15,20 4-4 0,7 0-1 16,11 3-4-16,12 1-1 16,13 0 1-16,12 2 2 15,15-2 3-15,11-1 1 16,16-4 2-16,-1-4 0 15,18 0 2-15,-3 2 0 16,6-1 0-16,2 1 2 16,-4 0 0-16,3 2-1 15,-14 3 1-15,-3 0-1 0,-15-2 0 16,-6-2 0-16,-10 0 1 16,-9 0 0-16,-7 5 1 15,-7 0 2-15,-6 2-44 16,-5-2-42-16,-8 1-85 15,-3 2 91-15</inkml:trace>
  <inkml:trace contextRef="#ctx0" brushRef="#br0" timeOffset="120493.52">9724 10800 353 0,'-1'8'146'0,"0"-1"-67"15,1-3-25-15,2 8 12 16,0-2 31-16,-1-3 11 16,4 2-11-16,-1-1-7 15,11 1-20-15,7 3-12 0,6 10-23 16,1 4-12-16,-1 10-13 15,-2 6-2-15,-5 10-2 16,-1 7 1-16,-2 1-1 16,-3 2 0-16,6-5-2 15,-6-8-1-15,5 0-1 16,-5-4 0-16,-6-7 1 16,-3 1 1-16,-11-4 5 15,-1 1 9-15,-13-1 10 16,5 3 3-16,-8-2 13 15,-4-8 1-15,1-3 0 16,-7-5 3-16,1-3-8 16,3 10-5-16,-5-2 13 15,2 4-1-15,4 3-2 16,-4-5-3-16,8 4-22 16,6-3-5-16,-2-6-6 15,5-1-1-15,4-9-1 16,0 0 0-16,6-4 5 0,-3-5 2 15,9-2 7-15,-2-2 2 16,10-1-2-16,6-4-2 16,-9-3-5-16,10-3-1 15,-10-7 2-15,11 0 1 16,3-1 0-16,3-3 0 16,4-6 6-16,-5-3 5 15,6-3 5-15,-9-5 1 0,0-3-8 16,-2-2-5-1,-4-6-4-15,0 0 3 0,-3 0 3 16,-2 1 1-16,-6 4-2 16,-1 4-2-16,-4 6-5 15,-3 0-2-15,-6 2-2 16,-2 0-1-16,-4 5 1 16,-1 4-1-16,-9-1-1 15,-748-195 59 126,1 0-74-141,1420 231 5 0,-429-4-4 15,-112-4-2-15,221 8-1 16,-316-3 0-16,-1 7 0 16,6 3 2-16,2 4-1 15,10 6 0-15,-4-6-1 16,4 4 0-16,10 2 2 16,-5-1-5-16,8 7 3 15,-1 2 2-15,-6 4 1 0,-2 4 6 16,-4 2 3-16,-2 4-1 15,-6 3 2-15,-3-1-1 16,-4 2 1-16,-4 1 0 16,-4-1 0-16,-4-5 0 15,-9-2 1-15,-2 0 0 16,-6-8 1-16,-3 2 1 16,-2-5 0-16,-1-4 0 15,-4-2 1-15,-1-5 0 0,-3-3 1 16,-1-6 0-16,0-5-4 15,4 0-1-15,5-3-4 16,4 0-1-16,5 0-1 16,5-1 1-16,3 0-1 15,3-2 0-15,7-2 0 16,-4 1-1-16,0-4 0 16,0-1 0-16,0 1 1 15,0 0 0-15,0 0 0 16,13-8-1-16,35-31-1 15,-30 23 1-15,5 5 1 16,3-3 2-16,-3-1 1 16,2-3 0-16,-1-7 1 15,1-2 1-15,-1-4 2 16,3-2 1-16,-8-7 5 0,-1 1 1 16,-9-7 3-16,-6 1-1 15,-8-4-2-15,-6 0 0 16,-6-1-1-16,-4-3-2 15,-4-2-1-15,3-4 0 16,-3 4-3-16,3 1-1 16,1 13-2-16,-2 3 0 15,0 10 0-15,-1 0 1 16,-4 7 1-16,-5 4 1 16,-4-2-2-16,-1 5 0 0,-4 0-1 15,1-1-2-15,4 4 0 16,-1-2 1-16,6-3-1 15,6 6 0-15,2-1-1 16,5 3-2-16,5 3-2 16,2 2-3-16,10 4-6 15,2 1-2-15,8 6-1 16,5-2 3-16,5 4 5 16,7-1 1-16,8-3 4 15,9 8-1-15,0-2 3 16,7 4 0-16,-9 8-2 15,3 2 1-15,0 11-1 16,-6 4 1-16,7 6 3 16,-11 1 0-16,-1 2 1 15,-2 4 2-15,-7 3 0 0,-4-2 0 16,-3 4 0-16,-3-2 0 16,-8 0-1-16,1 1 0 15,-5 1 1-15,-2-4-1 16,-1-3 1-16,-3-1 0 15,-2-9 1-15,-1-3 1 16,-6-8 1-16,-1-2 1 16,0-3-1-16,0-2 0 15,2-1-1-15,-2-9 0 0,1-5-1 16,0-4-1-16,3-4-2 16,3-1 0-16,3-5-1 15,3-2-2-15,2-4-1 16,1-1-2-16,7-4 0 15,1 3-1-15,4-4 1 16,3-3 0-16,6-1 0 16,3-3 0-16,4-5 1 15,4 2 1-15,1-7 3 16,1-4 1-16,-4-1 2 16,-6-5-1-16,-10 0 3 15,-6-3-1-15,-1-1 3 16,-8-6 0-16,-1 0 1 15,-3-4-1-15,-15-5-1 16,-2-1-1-16,-11 0 1 16,-5 3 0-16,-1 9 1 0,-1 5-1 15,2 8-2-15,4 8 0 16,3 7-2-16,0 5 0 16,6 8-2-16,1 2 0 15,0 1 0-15,6 1-2 16,-3 1-1-16,3-3-1 15,11 7 0-15,-2 1 0 16,9 2-4-16,1 2-3 16,4 8-4-16,4 3-2 15,2 8 3-15,9 8 1 0,9 6 4 16,4 5 2-16,6 5 3 16,-2 1 3-16,1 1 1 15,1 1 1-15,4 1 2 16,-3 1-1-16,-1 2 0 15,-8 4-1-15,-9 0 1 16,-4-1-1-16,-12 1 3 16,-2-1 1-16,-9 0 5 15,-4-3 2-15,-6-4 3 16,-6 0 1-16,-8-10-4 16,-7-6 0-16,-3-6-2 15,0-10-1-15,5-5-2 16,6-3-12-16,9-8-40 15,6 0-36-15,11-9 11 16,6-1 28-16</inkml:trace>
  <inkml:trace contextRef="#ctx0" brushRef="#br0" timeOffset="122670.45">7654 11928 287 0,'-3'0'211'0,"-6"1"56"16,3 1-63-16,3 0-53 15,-7 2-15-15,2-2-39 16,0 0-10-16,-3 0-7 16,3-1 1-16,2-1 2 0,-1 0-6 15,5-5-13-15,4 2-8 16,12-4-21-16,5-1-10 15,14 7-16-15,2-1-6 16,3 4-2-16,7 3 0 16,2-1-1-16,7 1 1 15,6 1-1-15,8 2 0 16,6-2 1-16,1 1 1 16,-2-3 10-16,-6-1 4 0,-9 0 3 15,-4-2 0-15,-14 0-6 16,-5-1-2-16,-17 0 0 15,-7 2 7-15,-11 1 21 16,-5 1 4-16,-11 1 1 16,-7-2-6-16,-14 1-22 15,-8-4-4-15,-7 0-5 16,0 0 0-16,-9-3-3 16,-3 2 1-16,-5-1-1 15,-6 2-1-15,4 1-1 16,7 6-1-16,2 4 0 15,1 1-1-15,0 2 1 16,-1-1-1-16,13-1 0 16,14-4 1-16,26-5 1 15,13-1-1-15,25-2 1 16,10-3-2-16,16 0 0 16,-1-5 0-16,12 1 0 15,7 3 0-15,3-1 1 0,13 0-1 16,-10-4 1-16,-4 1 0 15,-10 0 0-15,-10-2 0 16,-10 5 1-16,-14-1 0 16,-18 3 5-16,-12 1 3 15,-19 0 2-15,-6-1 2 16,-11-4-5-16,-1 1-2 0,-8 0-1 16,-6-3-2-16,-10 3-1 15,-9-1-1-15,-2 7-2 16,-2 2 0-16,2 6 0 15,-3 5 0-15,-2 3-1 16,7 2 1-16,12 1-1 16,10 0 0-16,26-3-3 15,9-2 0-15,22-3-1 16,15 0 1-16,26-7 2 16,11 1 1-16,14-4 1 15,4-2 0-15,0 1 0 16,-1-3 0-16,7-1 0 15,-1 3 0-15,-17-2 0 16,-5 1 0-16,-23 1 0 16,-8-4 1-16,-6-1 1 15,-4-1 0-15,-11-6 4 16,-8 0 0-16,-13-7 0 16,-8-2 1-16,-20 0-6 0,-9 2-1 15,-28 9-1-15,-8 1-1 16,-13 12 0-16,1 7 0 15,26 4 1-15,0 4-1 16,24 0 1-16,7-3 1 16,11-1-2-16,12-1 0 15,15-1-2-15,19-1 1 16,18 3 2-16,10-1 2 0,18-5 7 16,2-3 5-16,15-7 9 15,5-2 1-15,-4-3-2 16,-6-2-3-16,-17 0-8 15,-10 0-2-15,-14-4-1 16,-4 2 0-16,-14-1 1 16,-4-3-1-16,-4-1-17 15,-1-5-19-15,0-1 221 16,0 5-156-16</inkml:trace>
  <inkml:trace contextRef="#ctx0" brushRef="#br0" timeOffset="125769.67">7682 11959 670 0,'-7'-19'316'0,"-3"8"-131"16,-6 0-35-16,-12 9-50 15,6 3-23-15,-6 7-27 16,2 3-8-16,6 1-11 15,4-4-9-15,14-4-11 16,9-2-1-16,19-5 26 16,12-2 20-16,24-3 26 0,7 1 5 15,8 0-23 1,0 4-21-16,2 4-23 0,3 3-8 16,-2 6-5-16,-2 0 2 15,-12-1 4-15,-9-1 1 16,-10-5 2-16,-9-2-1 15,-15 0 2-15,-11-1 4 16,-18-4 5-16,-10 0 0 16,-19 0-4-16,-2 0-4 0,-16 1 12 15,-5 1 2-15,-2 2 4 16,-2 1-1-16,13 9-15 16,9 1-3-16,14 6-8 15,8 3 5-15,9-1 1 16,5-3-1-16,5-4 1 15,4-4-10-15,14-5-22 16,4-3-23-16,15-4-83 16,5-1-67-16,11 0 116 15</inkml:trace>
  <inkml:trace contextRef="#ctx0" brushRef="#br0" timeOffset="127994.34">4288 10581 381 0,'0'-1'188'0,"0"0"-65"0,-1 0-70 15,0 0-17-15,-6-11-18 16,-8-1 21-16,-28-25 29 16,28 27 11-16,-2 3 38 15,2 4-6-15,0 4-11 16,-4 1-5-16,-1 4-33 16,2 1-15-16,-1-1-10 15,3-1 0-15,5 1-2 16,1-2-4-16,8 1-15 15,4 4-8-15,10-1-9 16,7 1-3-16,8 1-1 16,7-2 1-16,13-3 0 15,10-1 3-15,11-4 25 16,6 0 14-16,7-3 27 16,-2 1 5-16,4-1-11 15,0 4-10-15,-15-1-19 16,2 1-6-16,-14 1-7 0,-10-1-1 15,-3 2-4-15,-13 1 2 16,-10 1 7-16,-8 0 6 16,-13 1 19-16,-11 0 4 15,-16 2-2-15,-12-2-7 16,-13 0-19-16,2 5-6 16,-24-5-8-16,0 3-1 15,-6 5-2-15,-9-7-2 16,12 5-1-16,-8 4-1 0,-2-3-1 15,0 6 1-15,10-2-1 16,14 3 0-16,19-7 0 16,11-4-1-16,19 0-1 15,2-14-1-15,13 4-4 16,8 0-1-16,11-4-3 16,11 7 2-16,11-1 2 15,6 0 1-15,11 3 1 16,3-2 1-16,8 2 0 15,0-1 1-15,2 0 2 16,-3-1 0-16,2-1 1 16,0-1 0-16,7 1 2 15,-8-7-1-15,-4 1 2 16,-9 2 0-16,-20-4 2 16,-5 11 2-16,-18-3 10 0,-10-5 5 15,-15 2 3-15,-11-5 0 16,-19-3-9-16,-4 10-4 15,-24-4-6-15,-5 5-1 16,-4 8-2-16,-6 0-1 16,10 9-1-16,0-2 0 15,6-2-1-15,5 2 0 16,11-10 0-16,9-1 0 16,21-4-3-16,9-2-4 0,19-2-4 15,7 3-2-15,19 1 0 16,11-4 2-16,17 3 5 15,7-1 0-15,5-3 2 16,3 3 2-16,-1-1 0 16,2 0 0-16,1 3 2 15,-2 1 0-15,-8-1 0 16,-6-1 1-16,-10-7 0 16,-4 5 1-16,-12-6 2 15,-6 4 0-15,-20-2 8 16,-8-1 2-16,-16 6 1 15,-17-4-1-15,-21 12-7 16,-9 2-3-16,-30 1-2 16,-2 11 0-16,-9-2-1 15,-4-5 1-15,19 3-2 0,2-5 1 16,16-11-1-16,10 2 0 16,20-4 0-16,12-7 0 15,17 2-3-15,9-10-3 16,20-2-3-16,12-1-2 15,25-4 1-15,11 5 1 16,16-7 4-16,5 2 0 16,4 1 2-16,4 1 0 15,-2 4 1-15,-11 2 1 0,-8 5 1 16,-10 1 0-16,-19 8 1 16,-5 2 1-16,-20 6 5 15,-13 1 4-15,-18 4 4 16,-14 0 2-16,-21 6-3 15,-8 1-2-15,-18 7-3 16,-8 0 0-16,-3 5-1 16,-2-4 0-16,12-11-2 15,19 3-1-15,14-8-2 16,10-5-2-16,21 0-1 16,0-6-2-16,16-7-5 15,11 4-2-15,16-5 1 16,10-2 3-16,23 1-21 15,17-8-35-15,27 6 462 16,8-1-323-16</inkml:trace>
  <inkml:trace contextRef="#ctx0" brushRef="#br0" timeOffset="141976.35">10681 10597 646 0,'3'-17'280'0,"6"-6"-105"0,-5-3 9 16,4 2 49-16,-4 3-19 16,-4 5-30-16,-5 5-12 15,-6 11-47-15,-8 4-22 16,-8 17-43-16,3 11-4 15,-24 11-1-15,-1 12-4 16,-6 7-11-16,-12 2-13 16,12 3-14-16,3-6-2 0,3-6-5 15,13-7-2-15,2-10 0 16,8 0-13 0,1-10-50-16,-1-5-34 0,8-14-141 15,-2-9-95-15,13-9-187 16,0-8-48-16,15-6 347 15</inkml:trace>
  <inkml:trace contextRef="#ctx0" brushRef="#br0" timeOffset="142227.48">10117 10935 515 0,'9'-32'324'0,"2"3"7"15,-2-4-39-15,-6 8-74 16,1 2-22-16,-6 7-80 16,-3 5-14-16,-12 6-44 15,8 14-31-15,-4 8-15 16,3 13-11-16,9 4 7 15,-11-10 10-15,12 0 30 16,0-7 14-16,6 1 13 0,6-3-3 16,0-2-16-16,1 3-7 15,2-2-17-15,-2 1-4 16,6-1-13-16,3-2-4 16,2-5-4-16,4-4-1 15,0-4-7-15,1-3-25 16,3-5-55-16,2-5-47 15,10-1 72-15</inkml:trace>
  <inkml:trace contextRef="#ctx0" brushRef="#br0" timeOffset="142902.44">10797 9252 1159 0,'-5'-12'494'0,"-7"9"-280"16,-2 3-45-16,-9 2-57 15,1 3-23-15,-6 3-25 16,1 0-8-16,-1 6-14 15,-4-4-8-15,10-1-7 16,1-1-4-16,13-2-11 16,9 8-5-16,15 8-7 15,3 1-1-15,7 10 0 16,0 1-1-16,-7 2 2 16,4 4-1-16,-6 4 1 15,-6 0 8-15,-14 3 22 16,-3 0 9-16,-16-6 9 0,-5-4-5 15,-3-14-16-15,-2-9-6 16,5-13-20-16,9-4-26 16,6-12-81-16,6-13-27 15,24-15 72-15</inkml:trace>
  <inkml:trace contextRef="#ctx0" brushRef="#br0" timeOffset="143158.51">11203 9004 1146 0,'-4'0'524'0,"-7"10"-248"16,4 11-54-16,-4 8-96 15,5 8-34-15,6 4-44 16,-5 0-15-16,12 9-20 15,-3-11-5-15,-4-1-3 16,2-1 0-16,-3-6-10 16,3 8-15-16,2-3-117 15,-3-5 310-15,0-5-163 16</inkml:trace>
  <inkml:trace contextRef="#ctx0" brushRef="#br0" timeOffset="143590.57">10936 9544 488 0,'14'-15'302'0,"5"-2"-36"16,10-4-88-16,5-1-26 15,3-2-52-15,8 4-19 16,0 1-39-16,6 4-13 16,-5-5-11-16,3 1-5 0,3 2-8 15,1-2-3 1,1 10 28-16,-12-3 28 0,-13 8 54 15,-13 0 27-15,-17 3-5 16,-6 7-21-16,-6 6-40 16,-7 4-21-16,-10 13-14 15,-2 2-2-15,-8 5 1 16,2 0 7-16,10-4 15 16,7-3 6-16,11-7-2 15,7-5-5-15,9-3-19 16,1-4-8-16,11 1-14 15,1-3-3-15,6-4-7 16,1 1-1-16,7-6-1 16,-8-6 1-16,-3-3 0 15,-4-5 1-15,-11-5 0 16,6 4 0-16,-4-3-2 16,-8 5-6-16,3 4-45 0,-3-1-34 15,2 0-87-15,1-1 33 16,10 3 73-16</inkml:trace>
  <inkml:trace contextRef="#ctx0" brushRef="#br0" timeOffset="143905.42">11728 9312 561 0,'3'21'324'0,"0"7"-36"16,-1 0-20-16,0 5-31 15,-1 1-12-15,3-1-28 16,-2-5-9-16,2 0-39 16,-2-9-15-16,1-5 2 15,-3-6-14-15,0-10 2 16,-1-6 0-16,-2-8-29 16,3-4-14-16,0-6-37 15,3 0-17-15,4 1-20 16,2-1-3-16,0 11-4 15,-1 1 0-15,5 14 0 16,-3 4 0-16,6 3-22 16,0 7-33-16,4-8-72 15,2-1-58-15,7-3 111 0</inkml:trace>
  <inkml:trace contextRef="#ctx0" brushRef="#br0" timeOffset="144087.76">12195 9049 868 0,'0'-6'423'15,"0"6"-151"-15,-1 0-83 16,1 0-111-16,0 0-32 0,0 0-37 16,3 18-25-16,6 45-123 15,-9-19-163-15,-8 15 182 16</inkml:trace>
  <inkml:trace contextRef="#ctx0" brushRef="#br0" timeOffset="144222.54">12066 9537 599 0,'-17'35'433'16,"6"-8"-4"-16,8-17-104 15,13-2-36-15,7-8-88 16,11 0-25-16,19-2-73 16,0-9-28-16,8-5-27 15,-2-5-23-15,3 2-123 16,-1 5-55-16,-10 7 83 15</inkml:trace>
  <inkml:trace contextRef="#ctx0" brushRef="#br0" timeOffset="145178.76">11321 10395 950 0,'-27'-4'467'16,"-1"4"-189"-16,-4 13-106 15,0 8-34-15,-4 14-68 16,0 11-18-16,13 10-21 16,-3 0-10-16,23 5-9 15,6-4-4-15,3-15-5 0,5-5-1 16,0-19-2-16,2-7 1 16,7-11 4-16,4-6 2 15,5-20 3-15,2-4 0 16,1-17 1-16,-2-7 16 15,9-16 36-15,-2-9 21 16,5-17 49-16,6-3 0 16,-12-1-31-16,-6 5-17 0,-9 31-31 15,-8 12-4-15,-10 33 25 16,-1 11 4-16,-18 17-17 16,-1 12-10-16,-9 15-32 15,-8 7-7-15,9 8-7 16,-5 6-1-16,11 12-3 15,7 2 0-15,7 9-1 16,3-6 1-16,10-7-1 16,4-9 0-16,15-13-1 15,3-8 0-15,4-16-3 16,1-7-1-16,1-16 0 16,1-6 1-16,4-11 2 15,4-8 0-15,-2-7 0 16,1-3-1-16,-5-3 0 15,-1-2 0-15,-8 6 2 16,-7 4 0-16,-20 9 4 16,-7 6 1-16,-16 6 3 0,-5 2 0 15,-2 8-1-15,0 2-1 16,0 10-2-16,3 4-1 16,-6 7-1-16,1 6-1 15,6 2 0-15,1 3-1 16,13 0 1-16,2-2 0 15,10-8-1-15,4-4 0 16,9-11-4-16,9-4-5 0,12-5-42 16,0-3-40-16,13-5-74 15,3-2-64-15,-1-5-120 16,0-1-40-16,-3 1 236 16</inkml:trace>
  <inkml:trace contextRef="#ctx0" brushRef="#br0" timeOffset="145523.47">12230 10414 488 0,'-5'1'373'15,"1"2"14"-15,1 2-84 16,-2-1-32-16,-1 0-48 16,-3 2-17-16,-6 2-48 15,-4 1-17-15,-1 5-27 16,-10-1-14-16,4 3-29 0,-3 2-18 15,3-5-27-15,16 2-9 16,7-6-7-16,11 2-1 16,7-2 1-16,-1-2 1 15,-1 2 4-15,-3-2 4 16,4 2 8-16,-2 5 7 16,3 7 14-16,-8-2 0 15,-7 4-3-15,-4-4-4 16,-6-7-16-16,-3-4-4 0,0-4-10 15,-1 0-3-15,2-3-6 16,6 0-17-16,-2-3-42 16,0-4 87-16,3 2-39 15</inkml:trace>
  <inkml:trace contextRef="#ctx0" brushRef="#br0" timeOffset="145687.07">12366 10563 822 0,'17'23'456'0,"-21"2"-16"16,-6 3-219-16,-10-5-108 15,3 5-29-15,5-9-63 16,1 0-4-16,7 0 7 16,-1-13-286-16,4-2 202 15</inkml:trace>
  <inkml:trace contextRef="#ctx0" brushRef="#br0" timeOffset="145838.76">12415 10450 1001 0,'-1'-23'459'16,"-13"7"-222"-16,-2-4-88 16,6 5-111-16,3-2-19 15,8 0-39-15,12 0-53 16,12 3 50-16</inkml:trace>
  <inkml:trace contextRef="#ctx0" brushRef="#br0" timeOffset="146169.71">12593 10532 862 0,'-28'26'460'0,"17"2"-68"15,-3-6-194-15,6-6-91 16,6-3-37-16,2-11-4 15,6 1 3-15,3-6 14 16,-2-3 5-16,-6-2-17 16,-1 2 1-16,-7 1 10 15,3 5 2-15,-4 1-9 16,-1 0-13-16,7 3-27 16,-1-1-10-16,7 6-18 0,2 5 6 15,-4 0 11-15,7 8 1 16,-10 7 4-16,-8-1-9 15,0 9-12-15,-9 2-1 16,1-4-9-16,1-1-15 16,-2-13-26-16,10-5-27 15,1-16-64-15,8-8 46 16,12-4 42-16</inkml:trace>
  <inkml:trace contextRef="#ctx0" brushRef="#br0" timeOffset="146479.09">12682 10573 935 0,'15'-17'522'16,"-2"6"-132"-16,3 8-132 16,-10 5-58-16,-4 11-51 15,5 9-9-15,-16 17-24 16,-2 5-9-16,-5 3-20 16,-6 2-10-16,10-9-17 15,4-9-4-15,16-13-6 16,6-12 2-16,12-17-4 15,10-10-9-15,14-16-8 16,10-4-5-16,-4-12-7 16,2 1-4-16,-19 6-5 15,-12 5-2-15,-5 24 4 16,-8 11 2-16,-9 18 5 0,-5 10-1 16,-5 13-7-16,-4 3-3 15,4 4-14-15,1-1-17 16,5 4 8-16,-5-4 168 15,2 11-117-15</inkml:trace>
  <inkml:trace contextRef="#ctx0" brushRef="#br0" timeOffset="147453.5">11206 11051 1040 0,'-8'-3'479'0,"-2"3"-219"15,-2 7-49-15,5 17-79 16,-2 9-23-16,6 20-17 15,-1 7-10-15,-2 20-16 16,5 3-12-16,0 9-21 16,1-2-11-16,-1-11-11 15,-7-6-3-15,-3-16-2 16,6-2 1-16,3-17 2 16,-1-8 2-16,1-19 6 15,-2-11 0-15,-4-17 2 16,3-10-2-16,5-17-7 15,4-5-1-15,3-15-2 16,-1-4-2-16,5 4-2 16,2 5 0-16,8 21-1 0,-2 15 0 15,-2 25 3-15,-1 7 1 16,-5 18 0-16,1 3 0 16,-1 5-2-16,2 5-1 15,3-4-3-15,2-4 2 16,5-2-2-16,4-5 1 15,10-5 0-15,8 2-1 16,9-10 3-16,-3-2 1 16,3-11 8-16,-1-10 11 15,-6-16 14-15,2-2 13 0,-14-8 24 16,-5 1 2-16,-13 3 12 16,-10 2-1-16,-12 9-14 15,-13 9-9-15,-18 16-24 16,-10 8-13-16,-7 20-13 15,3 8-2-15,7 4-3 16,3 1-1-16,19-6-5 16,3 0-2-16,17-6-2 15,15 3-2-15,8-5-2 16,0-8-14-16,16-9-44 16,3-11-32-16,13-11-32 15,10-8 298-15,-2-5-142 16</inkml:trace>
  <inkml:trace contextRef="#ctx0" brushRef="#br0" timeOffset="148022.32">12024 11553 500 0,'0'22'335'0,"-3"7"-18"16,-3 5-101-16,3 6-35 15,3 2-17-15,1 3-1 0,8 0 0 16,-2-5-22-16,6-2-50 16,-7-9-13-16,-4-9-9 15,-2-6 9-15,-8-10 17 16,5 0-8-16,6-10-33 16,-3-5-12-16,3-11-17 15,0-4 1-15,-2-9-2 16,7-2 0-16,3 3-7 15,0 2-6-15,1 6-8 16,1 9-3-16,0 9 0 16,1 1-2-16,5 12 0 15,-3 1 0-15,6 4 1 16,-1 0 0-16,2-7 1 16,2 2 0-16,7-5 1 15,3 0 1-15,9 0-1 16,-6-8 2-16,4-2-4 15,-4-7 6-15,-8-15 26 16,0 2 17-16,-17-6 33 0,-3 4 6 16,-10 17 7-16,-6 4-6 15,-10 16-13-15,-3 10-6 16,-13 13-19-16,-2 7-7 16,0 7-10-16,-1-7-7 15,15-7-13-15,8-2-5 16,22-9-6-16,6-2-1 15,12-2 0-15,5-5 0 0,-2-2-6 16,8 1-14-16,3-10 30 16,10 1 98-16,10-6-79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06:16.7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2565 6163 354 0,'-8'2'206'0,"8"4"-54"0,9 1-21 15,-4-2-14-15,5 3-29 16,-1-3-6-16,3-1-11 16,5 4-3-16,8-2-14 15,2 1-10-15,5-2-3 16,2-3 3-16,7 0 2 15,7-2-2-15,15 5 0 16,-3-3-3-16,9-1-8 16,-1-1-4-16,5-5-9 15,15 5-4-15,2-5-5 16,10 0-2-16,-1 1-5 16,0-5 0-16,15 4-1 15,-1-1-2-15,7-2 0 16,4 1-1-16,-2-2 1 15,2 0 0-15,-1 5 1 16,-3 2 0-16,-6 4 3 16,-6 2 0-16,-9 6 1 0,-10 2 1 15,-10-2 0-15,-3 1 0 16,-9-4 1-16,-6 3 1 16,-11-5 3-16,-14-4 2 15,-13 1 4-15,-7-5 2 16,-11-1 11-16,-1-2 5 15,-7-1 2-15,-8-2-2 0,-12-5-12 16,-12-1-6-16,-19-2-8 16,-7 1-2-16,-13 4-5 15,-3 6-1-15,-3 3-1 16,3 0-1-16,-18 0 0 16,0-2 1-16,-13 0-1 15,-6-2 0-15,9 0 0 16,-6-2 0-16,-3-4 0 15,2 3 0-15,4-2 1 16,-1-2 0-16,8 4 0 16,3 0 0-16,1 0-1 15,4 3 0-15,-1 0 0 16,3 2-1-16,3 4 0 16,8 1 0-16,12 1 0 15,3 0 1-15,5-1 4 16,7 3 1-16,6-2 1 15,4-1 0-15,14 1-3 0,2-2-1 16,11 1-2-16,4 1 0 16,6 0-5-16,4 3-2 15,4-1-3-15,-2-3 0 16,0 0 1-16,25 7 1 16,43 7 2-16,-22-11 0 15,22 4 1-15,5-3 0 16,4-1 1-16,11-2 1 15,14 0 1-15,4-1 0 0,11-2 0 16,8 0 2 0,3-3-1-16,11 2 1 0,7-1 0 15,0 2 0-15,-3-3 0 16,-4 0-1-16,2 4 1 16,-6-2-1-16,-4 3 1 15,-5 0 0-15,-7 1 0 16,-3 1 1-16,-14 0 0 15,-6 0 0-15,-19 3 1 16,-12-1 0-16,-8 4 0 16,-7-1 0-16,-14-1 4 15,-9 0-1-15,-17 0 5 16,-10-1 3-16,-19 1 2 16,-7-1 1-16,-19 0-5 15,-7 0-3-15,-11 1-3 0,-10-1-2 16,-17-1-1-16,-3 3 1 15,-16-1-1-15,-4 0-1 16,-6 2 0-16,-4-1 0 16,-12 1 0-16,1 1-1 15,-5-1 2-15,-8 1-1 16,9-1 1-16,-9-3 0 16,2 0 1-16,5-3 1 15,-8-3 1-15,8 0 1 16,5-2-1-16,5-3 0 15,9 2-2-15,4-4 3 0,12 2 6 16,4-3 2-16,19 3 3 16,10 0-1-16,16-2-6 15,4 3-1-15,13-2-5 16,8 0-1-16,12 4-4 16,9 0-5-16,12 1-6 15,10 1-3-15,16 1 0 16,11 3 1-16,10 5 4 15,0-2 2-15,17 2 1 16,3 2 2-16,32-2 0 16,12-1 2-16,12-3 0 15,9 0-1-15,12-4 2 16,10 0-1-16,12 0 1 16,8 1 0-16,-4 0 0 15,9 1 1-15,-4-2 1 16,-7-2 0-16,2 1 0 15,-12 0 1-15,-12-4 0 0,-1 3-1 16,-15 1 2 0,-13-1-1-16,-15 0 1 0,-12-1 0 15,-17-1 2-15,-5-1-1 16,-15 0 3-16,-12-4 2 16,-14 1 3-16,-3 0 2 0,-9-2 6 15,-12 1 3-15,-10-4 2 16,-8-1-2-1,-25-2-6-15,2 1-6 0,-21 0-7 16,-13 4-3-16,0 2 0 16,-7 3 0-16,-4 4 0 15,-6-2 1-15,-9 8-1 16,-5 2 0-16,-12 4 0 16,-5 5 0-16,-10 0 2 15,-6-5 4-15,-8 3 2 16,4-1 1-16,-12-4-3 15,1 1-1-15,-9-5-1 16,-3-1 0-16,5-3 1 16,-2-1-1-16,8-2 0 15,7 0-1-15,5 1 1 16,7 0-2-16,16-2 1 16,6 0 3-16,21-6-52 15,6-3-47-15,19-4 59 16</inkml:trace>
  <inkml:trace contextRef="#ctx0" brushRef="#br0" timeOffset="10938.87">2954 10458 502 0,'-30'19'269'0,"-2"3"-91"15,-6 0-26-15,2 1-10 16,2-4-47-16,-2-3-18 15,4-5-32-15,2 0-8 0,3-7 13 16,0-1 13-16,9-3 21 16,2-3 2-16,8 2-19 15,4 0-14-15,2 0-29 16,4 2-10-16,-2-1-12 16,0 0-3-16,9 2-2 15,18 4 0-15,36-2 1 16,-15-7 2-16,19-6 14 15,6-4 4-15,10-1 10 16,1-4 2-16,0 1-7 16,5 4-3-16,2 5-10 15,-2 4-4-15,6 4-3 16,-6 2-1-16,26-9-1 47,-58 4 0-47,-28 2 2 0,0 0 2 0,203-17-2 0,1-9 2 15,5-3-1-15,-133 14-2 0,-3-2 1 16,-16 10 2-16,-7-2 1 16,-27 1 4-16,-12 0 2 15,-14 5 3-15,-9 3 2 16,-7 1 3-16,-5 2 2 16,-8-2 6-16,-6-4 0 15,-12 0-2-15,-6-1-5 16,-9-1-8-16,-6 3-4 15,-15-1-4-15,-9 2 0 0,-19 1-3 16,-10 1 0-16,-8 1-2 16,-3 5-2-16,-11 2-1 15,0 6-1-15,-10-8-1 16,1 1 1-16,4 5 3 16,1-4 0-16,9 7 2 15,4-2 0-15,2-7 1 16,3-2 0-16,11-2 0 15,9-2 0-15,11 0 0 16,3-3 0-16,5-1-1 16,-1-1 0-16,15 3 0 15,9 0-1-15,15-1-2 16,4 1 0-16,9 0-5 16,5 1-5-16,12 0-9 15,8 0-3-15,16-1-1 16,12-6 3-16,23 2 9 0,10-5 2 15,17-8 2-15,9-1 0 16,11 8 0-16,14 3 1 16,7 6 1-16,-3 2 1 15,9-7 3-15,-9-2 0 16,4-1 2-16,7 5 0 16,-9 3 0-16,5 3 1 15,-14 5 0-15,-5-1 0 16,-15 3 1-16,-10-2 0 0,-12-2 1 15,-13 0 1-15,-17 7 3 16,-11 0 0-16,-14 3 4 16,-9-3 3-16,-15-2 9 15,-7-3 4-15,-14 2 2 16,-8-2-1-16,-10 0-9 16,-6-2-3-16,-24-3-7 15,-3 6-2-15,-26 2-3 16,-8 3-1-16,-8 3-2 15,-13 1 0-15,-5 2 1 16,-2-1 0-16,-7 2 0 16,4 2-1-16,7-3 1 15,-6 2-1-15,13-5 2 16,3-2 0-16,13-4 1 16,13-5-1-16,8-3 0 0,10-2 0 15,8-6 1-15,8 3 4 16,23-2 2-16,6-3 0 15,16 4-5-15,6-3-6 16,13-1-11-16,8 0-4 16,19-2 0-16,8 1 1 15,19-2 5-15,9 2 6 16,10 0 5-16,3 2 3 16,5 4 7-16,6 2 0 15,6 3-3-15,2-2-1 0,3 2-2 16,-1 0 1-16,8 0 0 15,-3 1 3-15,2 3-30 16,-3-2-46-16,1 4-112 16,8 0 109-16</inkml:trace>
  <inkml:trace contextRef="#ctx0" brushRef="#br0" timeOffset="14961.63">2717 12102 982 0,'-6'0'336'0,"4"-3"-300"16,1-2 4-16,0 4 8 15,0 0 2-15,0 0-11 16,-2-7-8-16,-6-9-2 15,-23-27 3-15,17 26-2 16,2 3-3-16,4 2-13 16,4 0-7-16,7 0-9 15,4 0-4-15,12-4-2 16,5 0-2-16,9 1 5 16,7-1 6-16,13 6 20 15,5-1 10-15,11 3 6 0,7 0-2 16,9-3-15-16,14-2-5 15,21-6 4-15,5 1 8 16,14 0 22-16,5 4 10 16,1 5 1-16,2 2-8 15,8 7-20-15,2 1-11 16,-2 6-10-16,8-1-3 0,-11 3-5 16,-11-3-1-16,0 1 0 15,-10 4 0-15,-9-4 4 16,-3 5 9-16,-22-1 20 15,-9-1 9-15,-21-2 9 16,-8 0-4-16,-21 1-11 16,-12-7-5-16,-18 2 7 15,-15-3 0-15,-25-6-4 16,-11 5-5-16,-21-2-18 16,-5 6-6-16,-9 6-3 15,-3 0 0-15,-22 5 3 16,-7-3 1-16,-10 3 0 15,-13 1 0-15,3 1-2 16,-8 0-2-16,-3-3-2 16,-2 2 1-16,-7-4-2 15,11 1 0-15,-10 2 1 16,3 1 1-16,10 2 1 16,0 0 1-16,12 1-2 0,3 0 1 15,14 1-4-15,8 2 0 16,30-7 1-16,10-5 1 15,30-1 0-15,7-6 0 16,14 1-6-16,12 1-4 16,9-3-3-16,10 4-1 15,2-10 4-15,22 6 2 16,16 5 2-16,6-5 0 0,38 12-1 16,-10-11 1-16,24-2 0 15,9 0 1-15,12-6-6 16,19 0 4-16,7-5 2 15,6 0 0-15,7 5 8 16,-3-1-4-16,0 6 1 16,-6 4 1-16,-2 5 4 15,-12 1 0-15,-18 6 1 16,-6-5-1-16,-19 3 0 16,-8-4 1-16,-17 0 0 15,-17-2 1-15,-27-4 2 16,-8 3 2-16,-22-7 4 15,-5 1 5-15,-13 3 6 16,-9-1 1-16,-12 1-4 16,-10-3-6-16,-11-6-9 15,-10-5-4-15,-20-5-3 0,-6 2-2 16,-19-2-1-16,3 2-1 16,-17 3 0-16,-8-2 1 15,-7 3 0-15,-11 1 1 16,-10 4 0-16,-2 3 0 15,-5 0-1-15,-3 2 1 16,4 0-1-16,9 0 1 16,1 1-1-16,-3-2 0 15,17 1 0-15,-3 1 0 0,8-1 0 16,11 2 0-16,8-2 0 16,9-2 0-16,24-2 0 15,7 0 0-15,15-3 0 16,9 2 1-16,10-3-1 15,11 2 0-15,18-2-10 16,11 3-6-16,21-1-7 16,11 1-1-16,19 1 7 15,6-2 3-15,18 2 6 16,7 1 2-16,23 0 3 16,-2 0 1-16,16-3 1 15,5 1 1-15,8-5-1 16,22 2-1-16,9-3 1 15,11-3-1-15,2 1 1 16,0-3 0-16,-2 1 2 0,-7 2 3 16,8 2-56-1,-12 2-44-15,5 1 131 0,13 1-65 16</inkml:trace>
  <inkml:trace contextRef="#ctx0" brushRef="#br0" timeOffset="28271.85">18396 9287 425 0,'-17'-18'217'15,"7"13"-87"-15,-2 4 5 16,2 11-5-16,-4 0-32 16,-5 1-8-16,9 7-1 15,-8-4-5-15,7 2 5 16,0 2 8-16,-9-7 3 15,10 5-7-15,-8-1-9 16,0 0-28-16,16 4-15 16,1 0-26-16,11 3-8 0,16 0-7 15,-5-1 0 1,9-1-2-16,1 1 2 0,2 2 7 16,2 2 8-16,4 5 11 15,3-1 2-15,2 4-5 16,1 4-4-16,3 5-9 15,0 7-1-15,-3 6-2 16,-8-3-1-16,-3-2-1 16,-3-2 0-16,-6-7 0 15,0 6-1-15,-11-1 5 16,2 9 1-16,-8 3 4 16,-3 0 4-16,-5 3 1 15,-6-8-1-15,1 4-2 16,-2-4-2-16,-7-8-3 15,1-2-1-15,-8-4 0 0,6 8 0 16,-1 1-3-16,-4-1-2 16,2 6-1-16,-7-10-1 15,-5 1 1-15,3-2 1 16,-7-9 0-16,3-1-1 16,7-2-1-16,-2 0 1 15,4-6 0-15,0-7 1 16,0 6 1-16,0-6 0 15,3 9 5-15,-2-1 1 0,3-6 1 16,3 0 0-16,5-2-7 16,-2-4-1-16,7-2-3 15,0-2-2-15,2-4 0 16,5 2-2-16,0-5-2 16,5 0-2-16,1-5-2 15,2-2-1-15,2-12 2 16,2-4 1-16,4-3 2 15,2-9 0-15,3 1 2 16,1-6-1-16,5-9 1 16,-2 1 0-16,5-12 0 15,6-2 1-15,0-16-1 16,-5-7 0-16,-4 1 2 16,-14-1-1-16,-1 9 2 15,2 7 1-15,-9-9 2 16,0-2 1-16,-13 5 1 15,-1 2 0-15,-1 9-1 0,-3 3-1 16,2-3-1-16,3-5-2 16,-9-9 0-16,0-3 0 15,3 9 2-15,-11-3 1 16,-5 9 3-16,-5 3 0 16,-12-7 1-16,0 9 1 15,-2 10 2-15,-3 7-1 16,-6 11 1-16,-2-2-2 0,-4 14-3 15,2 0-1-15,7 9-3 16,-2 7-1-16,9-4-1 16,8 3 0-16,4-5 0 15,6 1 0-15,9 1-2 16,4 1-1-16,6 6-7 16,5-1-4-16,6 7-5 15,6 0 0-15,10 7 3 16,2-2 4-16,8 2 3 15,2 3 1-15,5 1 3 16,4 7 0-16,6 9 3 16,-3 1 1-16,8 12 0 15,-8 2 0-15,5 6 0 16,4 4 1-16,-4-4 0 16,6-2 0-16,-3 5 0 15,-1 0 1-15,2 9 1 16,2 2 0-16,-14-4 1 0,-4 1 0 15,-11-9-1-15,-5 0 1 16,-10 5 0-16,-5 2 0 16,-14 3 0-16,2 4 1 15,8-7-2-15,-3-5 0 16,3-5 0-16,0-4 0 16,-9 4 2-16,-3-1 1 15,1 5-1-15,-15-1 1 0,6-3-1 16,-10-3 0-1,-5-7 0-15,4-3 0 0,-5-6 0 16,9 3-2-16,3-2-1 16,-1 3 0-16,-1 1-1 15,0-3 1-15,0 4 0 16,2-5 1-16,-1-4 3 16,3 0-1-16,3-9 1 15,-1-2-1-15,7-7 0 16,-9-5 0-16,15 1-2 15,6-1 1-15,-7-2-2 16,13 3-1-16,-5-4 0 16,2-3 0-16,11-1-5 15,-5-1-2-15,3-8 0 16,-3-5 1-16,10-11 2 16,0-10 0-16,7-9 1 0,8-4 0 15,-2-7 2-15,6-4 0 16,5 2 0-16,-1-3 0 15,7-8-1-15,3-3 2 16,-2-10 0-16,-6-9 0 16,-10 9 2-16,-6 6-1 15,-13-1 2-15,4 9 1 16,-11-15 0-16,-2 0 1 16,-4 2 0-16,-3 5 1 15,-7 16 0-15,0 4 1 16,-7-3 1-16,-8-3 0 0,-3-1 1 15,-10-1-1-15,-9 7-2 16,1 6-1-16,-4-1-2 16,5 0-1-16,4 2-2 15,5-4 0-15,4-1 0 16,3-3-1-16,9 5-1 16,-4 3-1-16,4 14 3 15,2 6 0-15,0 14 2 16,2 2 1-16,-7-2 1 15,8 8 0-15,-6 0 1 16,1 2-2-16,10 3-2 16,-7-3-1-16,9 4-6 15,5 1-2-15,2 9-5 16,7 6 1-16,5 8 1 16,6 7 2-16,3 7 3 0,1 2 0 15,3 6 4-15,2-1-1 16,6-2 2-16,0-1-1 15,2-3 1-15,-3 3 1 16,-1 0 0-16,3 3 0 16,5 10 0-16,1 6 0 15,3 8 0-15,-6 0 1 16,-3-6 0-16,2-2 0 0,-6 2 1 16,-2-4-2-16,-8 5 2 15,-7 4-1-15,-2 1 2 16,-1 0 1-16,-2-9 0 15,-3 0 2-15,-7-11 0 16,-6 1 2-16,-7-2 1 16,-5-3 0-16,-7 6-2 15,5-1 0-15,-5 4-3 16,-2-4 0-16,-6-1-1 16,-9-5-1-16,1 4 1 15,5-6-1-15,3-5-1 16,3 1 0-16,0-5-1 15,1 8 0-15,3-2 0 16,0 4 0-16,4-6-1 16,2-3 0-16,2-2-1 15,7-3 2-15,3-5-2 0,-1-5 1 16,16-1-1 0,-5-7-1-16,1-6 0 0,2-1-2 15,-8-8 0-15,-2-3 0 16,6 1 0-16,0-4 0 15,2-8 0-15,11 0-1 16,-5-10 0-16,7-5 0 16,5-8 1-16,2-3 0 15,12-5 2-15,-1-6-1 16,0-8-1-16,6-4 0 16,5-14-1-16,4 0 1 0,8-2 2 15,-6-4 2-15,-7 7 1 16,-8 5 0-16,-17 2 1 15,0 4 2-15,-12-9 0 16,6 0 0-16,-14-7 2 16,-3 7-1-16,-2 11 1 15,-12 1 1-15,1 4-1 16,-3-2 1-16,-4 0-1 16,-6-4 0-16,1 10-2 15,-4-1 0-15,-5 9 0 16,5 2 0-16,-5-3 1 15,1 1-1-15,3-8 0 16,2 5-1-16,0 7 0 16,1 4 1-16,-5 14-1 0,-8 1 0 15,2 5-1-15,4 4-1 16,1 0 0-16,9 4-11 16,7 1-28-16,2-4-23 15,10 5-63-15,3-2-38 16,8-1 88-16,3-3 19 15</inkml:trace>
  <inkml:trace contextRef="#ctx0" brushRef="#br0" timeOffset="32318.96">22425 5313 468 0,'-46'-55'193'0,"9"13"-117"16,6 11-14-16,2 3-6 16,6 10 15-16,4 7 26 15,-2 5 12-15,12 5 4 16,0 3-16-16,11 7-28 16,6 4-14-16,9 10-14 15,5 4 2-15,8 18 0 16,7 12-1-16,5 14-12 15,3 7-5-15,1 10-9 0,-11 5-3 16,-5 9-5-16,-3 11 2 16,-3 10 3-16,8 5 13 15,-6 9 10-15,-1-2 1 16,-3-1-4-16,0 3-13 16,0 8-9-16,-4 0-1 15,-8 12-2-15,-9-1 3 16,-9 1 5-16,-8 8 2 0,-10 3 7 15,2-3-1-15,-11 3-3 16,-1-1-3-16,-12-11-4 16,-9 0-3-16,-5-11-1 15,-2-3 0-15,7-3-3 16,1 1 0-16,-2-6-3 16,-2 1 1-16,-11-2-2 15,-4-1 1-15,-1 2-1 16,1-1 0-16,9-9 0 15,1-3-1-15,4-9 1 16,-13-4-1-16,-4-3 2 16,2-3 0-16,-5-9 0 15,10-1 1-15,6-7 2 16,2-4 2-16,-4-6 0 16,-2-7 1-16,1 3-3 15,-2-8-2-15,14 0 0 16,-1-2 0-16,4-6 3 15,-13-1 3-15,-1-8 6 0,2-6 1 16,2-5-2-16,14-7-1 16,4-8-5-16,1-5-1 15,7-11-2-15,-1 3-1 16,9-7-2-16,1 1-3 16,3 0-1-16,8-6-2 15,-5-7-8-15,7-2-4 16,17-10-5-16,8-1 0 0,17-12 6 15,8-10 5-15,8-13 3 16,5-7 0-16,12-3 2 16,5 1 0-16,14-3 1 15,9 0 2-15,10-14 0 16,0-8 0-16,5-8-1 16,1-2-2-16,8-5 0 15,2-7 1-15,-4-6 1 16,-2-6 1-16,-6-4 0 15,0 2 0-15,-13-8 2 16,0 1 1-16,-1-6 1 16,2 4 0-16,-6-9 0 15,-9-1 1-15,-18-1-1 16,-12-5 1-16,-6-1-1 16,-8 3 0-16,-5-4 1 15,-4 0 0-15,-1 0 1 16,2-5 0-16,-3-2 0 15,4 1-1-15,-3-1 0 0,-4-4-1 16,-6 14 0-16,-7 0 1 16,-9 1 7-16,-1 13 7 15,-5 1 8-15,5 2 4 16,-9 8-3-16,-1-3-7 16,-3 6-10-16,-9 2-2 15,2 14-4-15,-5 5 0 16,-11 13 2-16,-5 6 0 0,-8 17-2 15,-1 8-6-15,-10 13-29 16,1 8-20-16,7 10-82 16,6 8-64-16,20 6 123 15</inkml:trace>
  <inkml:trace contextRef="#ctx0" brushRef="#br0" timeOffset="32800.53">23445 6656 728 0,'3'18'327'15,"-10"3"-186"-15,2 12-31 16,2 4-20-16,1 14-34 16,1 10-10-16,-2 6-11 15,-4 2-4-15,-4-10-10 16,0-9-2-16,1-17-2 15,5-7 2-15,2-16-104 16,1-10-212-16,0-22 200 16</inkml:trace>
  <inkml:trace contextRef="#ctx0" brushRef="#br0" timeOffset="32995.22">23577 6047 583 0,'13'-21'348'15,"-11"7"-46"-15,-3 4-41 16,-6 8-112-16,-2 0-45 16,-3 3-64-16,1 1-16 15,-3-5-12-15,2 0-4 16,-3-6-5-16,3 1-4 0,3 4-71 16,3 1-70-16,23 4 88 15</inkml:trace>
  <inkml:trace contextRef="#ctx0" brushRef="#br0" timeOffset="33186.89">23868 5891 385 0,'5'34'277'16,"-7"1"-4"-16,3 16-93 15,2 12-37-15,-9 8-64 16,3 12-23-16,-4 22-27 15,-1-3-7-15,2 10-12 16,-3-8-2-16,1-15-21 16,4 0-58-16,4-19 49 15</inkml:trace>
  <inkml:trace contextRef="#ctx0" brushRef="#br0" timeOffset="33575.66">23657 6715 590 0,'7'-7'241'0,"7"4"-177"15,7 2-2-15,3 3-4 16,10 1-1-16,4 1 12 0,9-9 21 16,2-3 2-16,-1-3-10 15,-3-3-12-15,-9 1-22 16,-6 0-9-16,-13-1-3 15,-7 0 8-15,-8 4 15 16,0 3 5-16,-2 4 2 16,4 3-12-16,-4 9-21 15,-3 4-10-15,-1 11-15 16,-3 3-1-16,0 6 0 16,-2-1 0-16,5 0-2 15,3-5-1-15,7 0-2 16,7 3-2-16,-2-3 0 15,-1 3-1-15,0-5 1 16,1-1 1-16,1-4-12 16,1-3-30-16,1-7-77 0,-2-4-58 15,0-8 102-15</inkml:trace>
  <inkml:trace contextRef="#ctx0" brushRef="#br0" timeOffset="34460.18">24303 6685 387 0,'-6'20'218'0,"1"10"-38"15,0-5-36-15,-4-1-54 16,0-2-20-16,-3-7-26 15,-1-2-7-15,-2-12-7 16,-1 2-1-16,-2-7-3 16,0 1-6-16,3-1-12 15,-2-13-13-15,3-7-45 16,6-3-20-16,3-8-25 16,5 4 0-16,4-1 18 15,3-1 9-15,7 12 15 16,1 1 7-16,3 11 18 15,-2 5 6-15,-1 5 5 16,1 4-1-16,3 9 4 16,3 6 3-16,2 10 13 0,-2-1 19 15,-4 1 54-15,2-2 25 16,-9-4 31-16,3 0 2 16,-2-7 4-16,1-2 7 15,-6-8 5-15,-4-2-6 16,2-3-33-16,-3-5-26 15,4-7-33-15,-3-5-12 16,10 1-24-16,-7-7-6 0,13-1-8 16,6 1-1-16,-2-7-1 15,5 5-1-15,2-1 0 16,2 0 0-16,1 1-1 16,5 3 0-16,-3 0-1 15,2 3 1-15,4 1 2 16,5 4 0-16,-11 5 1 15,0 1-1-15,-8 6 1 16,-16 2 4-16,-1 8 4 16,-10 5 4-16,-17 2 4 15,-9 4 3-15,-22 5 17 16,-2 3 8-16,-7 7 17 16,2 6 2-16,12 1-14 15,2 0-9-15,12 1-22 16,4-11-8-16,8 6-9 15,7-4-2-15,1-9-2 0,10 6-1 16,6-19-2-16,2-4-1 16,16-14 1-16,0-8 1 15,13-12 5-15,3-13 2 16,-1-12 19-16,3-1 6 16,7-4 7-16,-5 7 3 15,-10 12-13-15,-4 6-2 16,-17 18-2-16,0 11 2 15,-16 9 0-15,-2 11-1 0,-9 6-7 16,-9 3-6-16,1 8-16 16,-9 2-25-16,3 3-51 15,4 4-48-15,5 1 78 16</inkml:trace>
  <inkml:trace contextRef="#ctx0" brushRef="#br0" timeOffset="34784.53">25148 6166 838 0,'0'-2'428'0,"0"1"-172"16,0 1-90-1,0 0-43-15,-1 0-52 0,0 7-8 16,-3 21-12-16,-12 46-13 16,4-21-19-16,-2 2-4 15,-4 10-6-15,-1-2-2 16,3 5-3-16,5 5-1 16,4-4 0-16,-2-2-34 15,4-1-31-15,-5-14-20 16,6-9-112-16,-1-7-6 0,4-20-51 15,1-4 129-15</inkml:trace>
  <inkml:trace contextRef="#ctx0" brushRef="#br0" timeOffset="34969.6">24971 6839 739 0,'-16'-41'373'0,"8"7"-136"16,-4 5-75-16,12 12-102 15,5 6-11-15,1 6 19 16,12 1-1-16,-1 2-2 15,8 1-15-15,7 1-38 16,-5 0-5-16,1 0-2 16,-2-2-1-16,-5 0-19 15,-3-4-22-15,-5 4-62 16,-4 0-57-16,-3-1 97 16</inkml:trace>
  <inkml:trace contextRef="#ctx0" brushRef="#br0" timeOffset="37380.55">22857 8506 390 0,'20'117'195'0,"-35"-48"-69"16,-2 3-39-16,-3-2-48 16,2-6-20-16,5-18-21 15,1-13-36-15,9-19 26 16</inkml:trace>
  <inkml:trace contextRef="#ctx0" brushRef="#br0" timeOffset="37592.37">22837 8283 106 0,'6'-25'74'0,"-6"7"39"16,0 6 21-16,-4-1 38 15,-1 2 27-15,0 6 15 0,-4-6-13 16,1 10-42-16,-2-2-33 16,1-1-67-16,2 4-21 15,4-6-67-15,3-2-65 16,4-6 62-16</inkml:trace>
  <inkml:trace contextRef="#ctx0" brushRef="#br0" timeOffset="37837.64">23143 8031 384 0,'-10'29'278'0,"7"11"50"15,2 0-119-15,-2 16-77 16,3 3-49-16,-4 13-59 15,-4 6-12-15,1-8-5 16,-3-3-1-16,7-18-2 16,4-7-1-16,4-12-2 15,1-8-22-15,2-15-326 16,-3-2 254-16</inkml:trace>
  <inkml:trace contextRef="#ctx0" brushRef="#br0" timeOffset="38200.03">23061 8561 351 0,'29'4'234'0,"5"-3"-20"16,1-5-106-16,3-3-41 16,-9-3-23-16,2 0 8 0,-2-1 30 15,1-1 10-15,-1-3-14 16,-1-2-12-16,-4 2-32 15,-1 0-12-15,-12 3-8 16,-2 3-2-16,-9 3 22 16,0 7 10-16,0 5 24 15,-8 4 20-15,-2 11-2 16,-10 1-5-16,3 7-11 16,-2 6-17-16,-2-1-19 15,6 1-7-15,1-2-17 16,6-2-5-16,7-4-5 15,3 2-4-15,4-13-12 16,0-5-23-16,7-9-45 16,1-7-35-16,1-6-93 15,-2-2 133-15</inkml:trace>
  <inkml:trace contextRef="#ctx0" brushRef="#br0" timeOffset="38964.66">23448 8532 395 0,'-8'1'249'0,"-5"-1"-20"0,8 1-84 16,3 0-30-16,0 2-32 16,1-3-14-16,-1 0-31 15,1 0-12-15,-8 0-15 16,-8 0-3-16,-21 0-8 15,30-3-1-15,6-3-5 16,2-4-5-16,5-4-17 16,5-2-7-16,2 5-2 15,7 7 2-15,-3 4 16 16,3 8 7-16,5 7 4 16,-9-2 1-16,4 7 4 15,-6 2 0-15,-5 3 10 16,2 2 17-16,-2 3 51 15,-1 1 28-15,-3-1 36 16,-4-5 4-16,-3-7-22 16,3-7-17-16,-2-12-30 15,5-7-12-15,6-7-24 16,-3-4-9-16,4-6-12 0,5 4-6 16,3-3-7-16,3 0-2 15,2 0-2-15,2 1-1 16,0 3-5-16,0 2-1 15,4 0 0-15,-1-2 0 16,1-1 3-16,5 4 2 16,-4 5-1-16,1 7 1 15,-4 10-1-15,-4 3 1 16,-6 8 2-16,-6 2 2 0,-10-1 2 16,-8 1 2-16,-9-1 7 15,-2 1 8-15,1 3 15 16,-3 3 6-16,4 1 7 15,-2-1-3-15,2-6-8 16,4-1-4-16,4-11-11 16,4 2-6-16,3-8-6 15,2-1-1-15,6-6 0 16,3-5 2-16,8-4 6 16,1-5 0-16,7-1 0 15,-2-3 0-15,3 8-5 16,-3 3 0-16,-4 11 1 15,-5 3 2-15,-17 10-2 16,1 5-1-16,-7 4-5 16,-3 4-5-16,6 0-36 0,0-2-29 15,-3-10-96-15,10-6 48 16,6-9 52-16</inkml:trace>
  <inkml:trace contextRef="#ctx0" brushRef="#br0" timeOffset="39201.57">24219 8090 499 0,'8'-10'317'15,"-7"8"-43"-15,-3 7-21 16,-3 5-30-16,-3 5-47 16,3 4-30-16,0 11-54 15,-3 6-21-15,0 13-35 16,-1 4-11-16,-5 8-16 15,1 0-4-15,3-5-34 16,3 0 11-16,5-8-203 16,0-11-67-16,-1-7-148 15,-1-9 207-15</inkml:trace>
  <inkml:trace contextRef="#ctx0" brushRef="#br0" timeOffset="39444.6">24111 8616 302 0,'14'-78'217'16,"3"57"-11"-16,4 3-22 16,0 1-5-16,2-3-10 0,2 1-1 15,-3 3-38-15,1 5-29 16,-6 8-48-16,-4 7-13 16,-4 24-18-16,-3 1-3 15,-7 21-3-15,-5 6-2 16,-5-3-5-16,-2-1-2 15,4-10-14-15,2-5-17 0,6-13-57 16,1-5-17-16,0-15-39 16,3-7-41-16,0-15 128 15</inkml:trace>
  <inkml:trace contextRef="#ctx0" brushRef="#br0" timeOffset="40443.51">24414 8365 318 0,'15'-40'240'15,"6"14"11"-15,-11 8-97 16,-3 7-30-16,7 5-34 16,-14-5 2-16,6 2 8 15,-5 3 3-15,3 9 10 16,3 9-5-16,-7 5-26 16,1 13-15-16,-2 13-38 15,-1 8-14-15,2 10-10 16,-3 0-1-16,-2-8-1 15,5-6-1-15,5-2-1 16,1-10 1-16,3-5-1 16,-5-4 1-16,-6-15 0 0,2-1 1 15,5-5 1-15,2-7 0 16,2 1 1-16,1-2 0 16,-2-17-4-16,4-2 17 15,4-7 35-15,3-6 15 16,1 0 37-16,1-4-5 15,2 4-29-15,0 2-17 0,-1 16-32 16,-2 8-11-16,-5 14-2 16,-3 8 2-16,-6 6 3 15,-4 7 0-15,-4 4-2 16,-2 6-4-16,-3-3-2 16,-1-1-2-16,0-6-17 15,1-1-19-15,6-10-56 16,1 2-49-16,5-14-98 15,3-8-26-15,6-10-30 16,0-9 27-16,2-6 95 16,2 2 42-16,3 2 86 15,-1-2 20-15,2 1 19 16,4 2 1-16,-5 4 1 16,4 4 5-16,-5 9 44 15,-6 4 32-15,-8 7 81 16,-6 3 24-16,2 12-20 0,-3 7-21 15,0 8-68-15,-13-1-27 16,2-1-20-16,-3-7-11 16,9-10-11-16,13 3 6 15,-7-11 4-15,9 5 13 16,-6-11 9-16,6-1-6 16,5-1-4-16,-3-15-13 15,1 0-9-15,-3-3-3 16,-1-8 19-16,2 7 11 0,-2 1 11 15,4 6 2-15,-11 9-19 16,0 2-9-16,6 18-10 16,-12 0-1-16,2 11-1 15,1 17-3-15,-12 5-2 16,3 12 0-16,-5 7 0 16,-3-5 1-16,-12-4 0 15,1-5 0-15,5-13 1 16,-4-6 2-16,7-15 4 15,3-4 4-15,1-12 0 16,3-5-2-16,15-9 9 16,4-6 2-16,16-4 27 15,6-5 16-15,2 1 10 16,10 1 6-16,-11-2-25 16,-2 1-15-16,4 4-25 15,-12 0-10-15,2-1-12 0,0 2-11 16,0-5-31-16,5 0-25 15,11 6-46-15,7-3-14 16,17 4-54-16,1 1 21 16,9-2-38-16,4 6 116 15</inkml:trace>
  <inkml:trace contextRef="#ctx0" brushRef="#br0" timeOffset="42095.87">23865 6675 1417 0,'-18'-12'485'16,"4"5"-468"-16,-2 5-6 15,3 4-9-15,1 2-7 16,4 1-7-16,8-2-1 16,19-3 2-16,13-2 4 0,22-9 13 15,10-5 7-15,13-6 1 16,5 2-2-16,14-2-7 16,8 1-1-1,1 3 3-15,-2 1 1 0,-12 6 3 16,-8 3 0-16,-7 8-3 15,-10 3-1-15,-22 2 1 16,-6 3 3-16,-29-1 10 16,-19 1 7-16,-28 3 6 15,-22 0-2-15,-36 1-7 16,-6 1-5-16,-29 3-2 16,39-1-1-1,1-1-4-15,-77 18-3 0,-21 6-5 16,34 5-2-16,49-6-2 15,16-4-1-15,41-8 0 16,16-10-4-16,28-10-13 16,11-12 0-16,44-2 4 15,15-6 6-15,46-5 18 16,25 3 3-16,17-7-1 0,22 1-3 16,1-6-3-16,-1 4-3 15,-13 0 1-15,-19 1 0 16,-36 11 2-16,-18 0 3 15,-47 8 14-15,-22 3 12 16,-46 2 6-16,-27 1-2 16,-54 7-18-16,-35 2-14 0,-47 6-9 15,-25 4-1-15,-16 7 2 16,3 9 0-16,29 2 2 16,19 3 1-16,42-9-2 15,27-13 0-15,50-8-8 16,33-6-12-16,56-16-11 15,36-11 2-15,60-20 8 16,28-8 12-16,56-8 10 16,21 1 0-16,14 7 0 15,9 6-2-15,-25 11 1 16,-32 8 1-16,-53 12 4 16,-46 4 7-16,-78 9 19 15,-38 4 4-15,-69 12-3 16,-47 0-5-16,-54 11-21 15,-24 2-4-15,-22 13-2 16,5 4 0-16,18 6 1 16,33 4-1-16,63-13 0 15,35-6-1-15,80-14-29 16,29-7-3-16,55-19-1 0,44-6 3 16,41-18 28-16,26-10 4 15,23 4 5-15,-10-6 1 16,-18 14 0-16,-37 8-1 15,-71 12 7-15,-36 11 6 16,-80 11 0-16,-42 9-1 16,-63 11-9-16,-29 0-6 15,-27 3 9-15,14 3 4 0,30-6 1 16,24 0-1-16,56-9-11 16,20-12-15-16,48-4-28 15,19-7-1-15,35-10-1 16,12 2 9-16,19-6 27 15,1 4 4-15,0 5 8 16,1 5 1-16,-17 7 0 16,-1 4-2-16,-21 0 9 15,-13 0-14-15,-16-2 18 16,-13-1-265-16,-25-2 179 16</inkml:trace>
  <inkml:trace contextRef="#ctx0" brushRef="#br0" timeOffset="85610.44">4433 15226 799 0,'-13'9'430'0,"2"1"-76"15,-12-3-182-15,-11-2 9 16,-20-1-44-16,-4 8-22 15,-19 8 8-15,0 6-6 16,14 20-6-16,5 7-6 0,15 3-39 16,6-3-22-16,17-13-25 15,7-7-9-15,20-14-13 16,21 3-3-16,12-8-2 16,11 1 0-16,16 4 4 15,-4 0 2-15,12 19 2 16,-3 6 2-16,-18 15 6 15,-13 6 5-15,-22 6 10 16,-16 4 4-16,-11 4 0 16,-6 1-2-16,-27-8-6 15,-5-7-6-15,-11-26-38 16,-6-15-35-16,12-29-57 16,4-19-36-16,22-20 95 15</inkml:trace>
  <inkml:trace contextRef="#ctx0" brushRef="#br0" timeOffset="85900.74">5025 15167 1385 0,'-6'-15'590'15,"-1"19"-337"-15,0 15-22 0,-3 18-112 16,-5 10-12-16,2 18-42 16,3 6-14-16,4 8-24 15,6-3-10-15,6 0-11 16,-2-11-3-16,8-5 0 16,0-5-16-16,2-9-55 15,4-1-40-15,-7-15-133 16,0-2-52-16,-10-10 181 15</inkml:trace>
  <inkml:trace contextRef="#ctx0" brushRef="#br0" timeOffset="86289.01">4783 15920 516 0,'12'-21'300'0,"2"-7"-20"15,11 0-38-15,10-5-62 16,2 1-27-16,14-3-57 0,-3 5-29 15,2 7-27-15,-5-3-5 16,-3 16 19-16,-1 7 17 16,-12 3 16-16,-4 13 8 15,-11 13-2-15,-11 1-10 16,0 25-15-16,-13-1-11 16,-6 10-22-16,4 8 1 15,1-13 4-15,11-4 3 0,12-16-5 16,3-16-7-16,4-11-4 15,5-6 2-15,-6-17-4 16,6 4 15-16,-4-9 27 16,-7-8 2-16,-2 3 23 15,-7-8-11-15,-4 7-26 16,0 5-8-16,-2-1-22 16,-2 3-7-16,-6-2-9 15,0 0-7-15,-2 0-39 16,0-4-39-16,8 1-87 15,-10-7-2-15,6 8 93 16</inkml:trace>
  <inkml:trace contextRef="#ctx0" brushRef="#br0" timeOffset="86862.83">5581 15696 796 0,'7'30'452'0,"1"9"-110"15,-7 7-101-15,0 11-25 16,-2 5-53-16,-1 3-18 16,0-9-28-16,-3-7-10 15,5-12-21-15,-2-11 3 16,4-13-10-16,2-5-15 16,-1-17-18-16,1-5-13 15,1-11-9-15,-3-9 2 16,1-2-4-16,0-6-5 0,6 5-6 15,3 3-3-15,6 9-1 16,0 8-1-16,1 11 0 16,-6 4-1-16,2 10-1 15,3 11-1-15,2 13-2 16,-3 1-1-16,0 4 1 16,-1-3-1-16,1-6 0 15,3-1-1-15,10-10-2 16,3-9 1-16,7-15 2 15,6-3 2-15,-1-23 2 16,4 4 0-16,-2-16 9 16,-2-7 6-16,-4 7 19 15,-12-6 16-15,-18 11 23 16,-3 5 5-16,-14 14 6 16,-6 7-9-16,-7 18-25 0,-9 11-11 15,-10 15-16-15,2 8-2 16,2 7-3-16,4 1-3 15,10-4-8-15,2-6-4 16,8-3-5-16,6-4-2 16,6-6-2-16,5-2 1 15,8-3-28-15,2-7-22 16,15 1-56-16,8-6-32 16,18-14-51-16,16 6 113 0</inkml:trace>
  <inkml:trace contextRef="#ctx0" brushRef="#br0" timeOffset="87941.01">7759 15070 1069 0,'0'-16'488'0,"-1"12"-226"0,-3 4-59 15,4 26-62-15,-5 10-29 16,-2 28-24-16,0 14-9 16,3 15-16-16,3 7-7 15,8 10-18-15,7 1-8 16,1 0-13-16,-1-4-5 15,1-13-3-15,-5-13 5 16,4-26-43-16,2-12-35 16,-4-32-89-16,1-11 84 0</inkml:trace>
  <inkml:trace contextRef="#ctx0" brushRef="#br0" timeOffset="88121.16">7734 15583 574 0,'8'2'355'0,"4"-2"-8"16,10 4-40-16,11-6-77 16,2-4-48-16,8-5-85 15,1-2-36-15,7-5-46 16,10 2-3-16,6-1-40 16,1 0-44-16,-7-4 362 15,-7-5-247-15</inkml:trace>
  <inkml:trace contextRef="#ctx0" brushRef="#br0" timeOffset="88560.42">8410 14979 1159 0,'-26'6'517'15,"3"15"-250"-15,1 15-70 16,1 22-51-16,-2 12-26 15,2 27-23-15,-2 1-15 16,6 7-38-16,8-3-10 16,7-12-19-16,7-6-5 0,17-16-5 15,4-7-2-15,13-19-3 16,4-8 0-16,7-20 0 16,6-12-1-16,12-14 1 15,5-12 0-15,-11-12 1 16,-12-4 5-16,-25-13 42 15,-8 5 16-15,-5 3 29 16,-6-4 9-16,-9 7-14 16,-8-4-10-16,-8 11-13 15,1 9-7-15,-2 21-18 16,-1 16-8-16,-13 18-13 16,-5 16-8-16,-6 14-10 15,2 1-1-15,10 2 0 16,9-2 0-16,17-8-12 0,4-4-21 15,13-4-45 1,10-7-41-16,16-14-85 0,9-11 410 16,15-25-187-16</inkml:trace>
  <inkml:trace contextRef="#ctx0" brushRef="#br0" timeOffset="88913.85">9225 15628 1331 0,'-20'5'570'0,"-13"2"-312"16,-6 3-66-16,-14 3-75 15,1-2-21-15,10 8-28 16,10 2-13-16,15 6-21 16,6-1-10-16,10 1-12 15,3-1-5-15,9-6-5 16,0-3 1-16,3-10 0 15,6-4-1-15,8-12 2 16,3-6 0-16,3-7 13 16,-6-1 11-16,-8 0 22 15,-3 6 8-15,-3 7 0 16,-8 2-5-16,-6 8-4 16,-3 1-6-16,-7 10-11 15,5 9-6-15,1 7-18 0,2 3-3 16,-1 4-21-16,0-2-2 15,10-2 240-15,10-4-178 16</inkml:trace>
  <inkml:trace contextRef="#ctx0" brushRef="#br0" timeOffset="89558.73">9806 15655 1300 0,'-12'-10'626'16,"-3"0"-234"-16,-6 7-204 16,-4 1-45-16,-9 5-62 15,2 11-18-15,1 11-30 16,-5 13-12-16,8 18-15 16,-6 1-3-16,7 2-3 15,10-5 1-15,13-8-1 16,8-11-2-16,13-16-2 15,2-7 0-15,13-18-1 16,0-14 2-16,2-20 2 16,6-11 1-16,1-20 1 15,-1-4 9-15,2-12 21 16,-9-7 11-16,-10-7 36 16,-1-1 13-16,-11 9 9 15,-6 9 1-15,-6 24-26 0,-2 16-14 16,-4 24-17-16,2 15-10 15,-4 22-12-15,-3 12-5 16,-8 18-16-16,-2 13-1 16,1 20-3-16,3 11 0 15,7 1-1-15,3-3 2 16,9-18-9-16,6-16-3 16,10-15-6-16,10-11-3 0,2-18 3 15,7-7 5-15,5-19 5 16,4-6 3-16,3-17 5 15,0 4 2-15,-13 5 2 16,-7 3 2-16,-10 17 4 16,-17-4 7-16,-7 10 4 15,-10 10 0-15,-6 19-3 16,-5 15-6-16,-2 19-5 16,1 9-1-16,-2-1-2 15,13-1-2-15,9-13-1 16,8-11-4-16,10-18-29 15,9-1-22-15,4-19-47 16,8-6 7-16,6-14 105 16,0-17-23-16</inkml:trace>
  <inkml:trace contextRef="#ctx0" brushRef="#br0" timeOffset="89962.11">10414 15642 454 0,'38'-40'351'16,"-3"11"53"-16,-6 5-47 15,-13 7-89-15,-11 7-31 16,-9 11-52-16,-5 8-19 16,-14 11-43-16,-5 9-34 15,-6 0-35-15,2 4-9 16,11-4-11-16,3-10-7 16,13-4-16-16,8-7-5 0,13-8-5 15,9-3-1-15,22-8 0 16,2-3 0-16,10 2-1 15,-4 3 0-15,-12 4 23 16,-4 5 30-16,-11 6 30 16,-5 2 25-16,-10 14 13 15,-5 6-18-15,-9 5-12 16,-5 1-18-16,-2-8-29 16,3-5-10-16,1-11-15 15,4-5-6-15,1-3-9 16,4-1-1-16,-5-1-2 15,0 0 0-15,0 0 0 16,0 0-10-16,1 6-43 16,0 13-36-16,-5 33-80 15,-5-22-4-15,-9 5 357 16,-12 1-172-16</inkml:trace>
  <inkml:trace contextRef="#ctx0" brushRef="#br0" timeOffset="90456.26">8746 16378 581 0,'-70'9'342'0,"-3"-7"-34"15,5-2-36-15,10-7-25 16,11 3-25-16,18 2-41 16,0 2-25-16,7 1-32 15,5 3-21-15,5-2-21 16,6 0-4-16,14 1-38 15,5-3-13-15,17-3-4 16,12-1 18-16,35-4 29 16,12 3 12-16,27 0 12 15,5-1-4-15,9 1-15 16,1-4-10-16,-8 2-26 0,2 2-12 16,-13-1-13-16,-1 3-4 15,-13 0-2-15,-7 1 0 16,-19-2-1-16,-4 1-1 15,-1 3-1-15,-5 2 0 16,-3 5 1-16,-13-3-17 16,-13-2-43-16,-8-3-28 0,-11-4 242 15,7-4-142-15</inkml:trace>
  <inkml:trace contextRef="#ctx0" brushRef="#br0" timeOffset="90895.92">10209 15789 1049 0,'2'-1'489'0,"-2"3"-199"0,6 7-63 16,-5 3-78-16,1 5-27 16,1 10-31-16,2 2-6 15,-5 2 3-15,3-1-2 16,1-7-1-16,-3-5 1 15,5-9 8-15,-3-5 9 16,-3-9 2-16,3-6-10 16,-3-8-27-16,-2-6-18 0,2-1-27 15,0-2-3-15,6 3-12 16,5 6-4-16,2 2-4 16,3 0 0-16,4 7-9 15,-1-8-13-15,7 2-51 16,4-2 70-16,11 1-13 15</inkml:trace>
  <inkml:trace contextRef="#ctx0" brushRef="#br0" timeOffset="91386.86">12299 15470 1188 0,'1'36'484'0,"5"12"-293"16,1 5-68-16,-4 4-48 16,-1 2-28-16,2-6-23 15,-2-12-1-15,-1-17 140 16,-1-8-116-16</inkml:trace>
  <inkml:trace contextRef="#ctx0" brushRef="#br0" timeOffset="91563.79">12260 15133 1140 0,'-9'-34'483'15,"0"13"-307"-15,0-3-4 16,7 17-114-16,-2-9-25 0,4 13-26 15,2 1-27-15,4 4-70 16,-6-2-54-16,19 16-271 16,44 57 271-16</inkml:trace>
  <inkml:trace contextRef="#ctx0" brushRef="#br0" timeOffset="91788.94">12751 15746 694 0,'13'-5'427'0,"-5"-12"-16"16,-4-8-58-16,-4-11-88 16,0-6-26-16,0-5-53 15,0 5-28-15,2 8-46 16,3 12-20-16,-3 10-33 16,2 12-15-16,1 16-23 15,-2 6-7-15,0 17-8 16,3 6 5-16,-3-3-18 0,2 2-20 15,4-4 278-15,-1 3-202 16</inkml:trace>
  <inkml:trace contextRef="#ctx0" brushRef="#br0" timeOffset="92312.57">13884 15356 883 0,'-13'-8'430'0,"-9"3"-151"15,-4 1-61-15,-5 7-88 16,-2 8-24-16,-2 14-45 15,-3 10-16-15,1 20-30 16,3 8-9-16,4 6-7 16,6-2-3-16,6-11 0 15,12-8-4-15,8-18-3 16,12-10-3-16,8-20-4 16,3-9 2-16,10-18 11 0,-2-14 11 15,13-12 29-15,0-8 41 16,3-14 66-16,-1-5 24 15,-12-10 40-15,0 1-13 16,-25-6-25-16,-4 4-20 16,-7 8-43-16,-4 6-20 15,5 35-36-15,-7 11-9 16,6 29-15-16,-5 13-4 16,0 24-9-16,8 11-6 0,-6 21-5 15,-5 6-1-15,3 12 1 16,-2 6-3-16,7 10-41 15,4-3-17-15,5-18-76 16,1-13-45-16,2-25 353 16,6-7-172-16</inkml:trace>
  <inkml:trace contextRef="#ctx0" brushRef="#br0" timeOffset="92478.39">14193 15443 956 0,'4'17'499'0,"-4"16"-149"16,1 9-87-16,-5 12-155 15,-3-1-42-15,-4-5-26 16,0-4-16-16,5-13 111 16,0-3-91-16</inkml:trace>
  <inkml:trace contextRef="#ctx0" brushRef="#br0" timeOffset="92620.8">14234 15319 1045 0,'8'-28'469'0,"-6"15"-260"16,-1-4-49-16,-1 4-118 16,-1 5 514-16,2 4-413 15</inkml:trace>
  <inkml:trace contextRef="#ctx0" brushRef="#br0" timeOffset="92870.82">14656 15335 1155 0,'-21'14'563'16,"-5"2"-223"-16,-6 11-121 15,2 5-34-15,7 15-56 16,5 2-19-16,13-6-34 16,1-4-17-16,6-19-27 15,7 2-11-15,3-10-17 0,8-4-2 16,3-4-20-16,2-10-9 16,4-16 231-16,1-14-166 15</inkml:trace>
  <inkml:trace contextRef="#ctx0" brushRef="#br0" timeOffset="93067.74">15032 14852 1064 0,'-6'-3'550'0,"-7"9"-196"0,2 19-128 16,-6 7-55-16,3 16-66 15,-5 5-13-15,6 7-29 16,-1 3-14-16,4 5-26 15,8-1-11-15,-1-3 7 16,0-4-28-16,3-12-42 16,10 0 389-16,7-8-281 15</inkml:trace>
  <inkml:trace contextRef="#ctx0" brushRef="#br0" timeOffset="93275.85">14921 15566 998 0,'-21'-23'524'16,"34"7"-144"-16,8-5-169 16,2 2-56-16,1-3-77 0,6 3-33 15,2 2-30-15,2 1-8 16,-3 5-5-16,-2 4-1 16,-1 8-1-16,-6 4-3 15,-4 16 9-15,-1 7-17 16,-5 12-43-16,-6 4-10 15,-6 1 26-15</inkml:trace>
  <inkml:trace contextRef="#ctx0" brushRef="#br0" timeOffset="93457.8">15315 15487 637 0,'17'-48'459'0,"-10"-10"68"16,-4 0-135-16,-4 4-175 15,-8 8-57-15,2 10-102 16,-1 6-31-16,12 15-10 16,-4-4-6-16,5 11-49 15,10 4 440-15,-8-2-316 16</inkml:trace>
  <inkml:trace contextRef="#ctx0" brushRef="#br0" timeOffset="93772.7">15841 15317 846 0,'1'15'487'0,"-9"1"-134"16,-17 0-85-16,-10 2-32 16,-11 5-72-16,1 4-17 15,-3 6-13-15,16 6-16 16,11 6-33-16,8 2-16 15,13-11-30-15,8-3-9 16,11-12-10-16,0-8 0 0,6-4-3 16,-2-10-5-16,1-11-6 15,2-2-3-15,-2-22-6 16,-2 1-19-16,-3-15-51 16,-3-8-30-16,5 3-80 15,-1 0-74-15,0 13 169 16</inkml:trace>
  <inkml:trace contextRef="#ctx0" brushRef="#br0" timeOffset="93980.94">15929 15283 544 0,'5'12'375'0,"-3"1"26"15,-2 3-58-15,3 3-80 16,-3 8-25-16,0 8-36 16,-3 3-21-16,1 9-49 15,4 1-24-15,1-4-43 16,-1-7-17-16,0-16-24 15,2-7-12-15,5-12-11 0,1-2 0 16,3 0-1-16,-2-9 1 16,0-6-1-16,2-3 0 15,-3-16 1-15,1-1-13 16,1-8-17-16,-1-3 61 16,8 2-35-16</inkml:trace>
  <inkml:trace contextRef="#ctx0" brushRef="#br0" timeOffset="94685.03">16081 15441 755 0,'-4'25'441'16,"17"-32"-71"-16,6-8-134 16,6-5-41-16,3-2-47 15,2 1-10-15,2 5-24 16,-6 4-15-16,-6 13-15 16,-2 10-12-16,-10 17-30 15,-1 12-13-15,-2 17-14 16,-5 2-5-16,-15-10-6 15,15 8 9-15,-7-17-36 0,2-3-27 16,20-1-95-16,-15-19 400 16,10-7-218-16</inkml:trace>
  <inkml:trace contextRef="#ctx0" brushRef="#br0" timeOffset="95053.74">16623 15444 927 0,'-1'-5'469'0,"-8"6"-144"16,-3 1-61-16,-7 6-89 15,0 5-27-15,-3 6-35 16,-2 3-11-16,1 11-29 16,0 4-16-16,8 6-28 15,5-1-12-15,7-11-13 16,7-5-4-16,8-16 0 15,8-2 0-15,6-9 6 16,0-12 14-16,3-4 23 16,0-9 5-16,-5-3 16 15,0 3 6-15,-11-1 11 16,0 12 4-16,-6 8-4 16,-2 7-9-16,-5 7-26 15,-3-1-11-15,-1 6-18 0,-3 0-9 16,5 3-2-16,2 3-17 15,3-6-27-15,3 1-4 16,5-2-133-16,-4 1 122 16</inkml:trace>
  <inkml:trace contextRef="#ctx0" brushRef="#br0" timeOffset="95411.92">16856 15744 934 0,'2'-2'549'16,"-2"-6"-95"-16,6-1-147 15,-2 1-52-15,6-2-67 16,2 1-34-16,-2-5-55 16,3-2-27-16,-1-2-42 15,4 6-14-15,3 1-13 16,-3 3-2-16,3 8-4 16,-4 0-1-16,-4 5-24 15,0 0-7-15,-2-3-24 16,1 5-25-16,1 4-28 15,-1 4-6-15,2 6 4 16,-1-1 16-16,-1-4 51 16,0 3 14-16,-4-3 25 15,-4 0 8-15,-3-3 6 16,-3-5 3-16,-3-8-4 16,2-3-29-16,-1-15-62 0,4-6-25 15,2-8-61-15,1-8 14 16,3-7 54-16,-2-10 21 15,0-2 29-15,-2 1 42 16</inkml:trace>
  <inkml:trace contextRef="#ctx0" brushRef="#br0" timeOffset="95550.04">17137 15286 686 0,'8'-4'504'0,"0"4"-19"0,-4-7-120 16,4 4-47-16,-4-8-109 15,3 0-48-15,-1-1-73 16,0 0-39-16,6 8-22 15,-6-4-21-15,4 4 300 16,6 5-223-16</inkml:trace>
  <inkml:trace contextRef="#ctx0" brushRef="#br0" timeOffset="95880.57">17657 15439 945 0,'-14'1'534'15,"-9"-5"-94"-15,-1 1-192 0,3 5-65 16,3 11-65-16,1 9-16 16,4 10-21-16,2 3-10 15,0 3-11-15,2-4-15 16,4-1-28-16,1-3-8 15,4-1-12-15,2-5-18 16,3-1-49-16,5-5-19 16,-1-10-13-16,0-2 8 0,-2-10-21 15,0-8-27-15,-6-5-93 16,-2-6-15-16,-8-5 29 16,-3 2 17-16,0-9-109 15,1 9 213-15</inkml:trace>
  <inkml:trace contextRef="#ctx0" brushRef="#br0" timeOffset="96226.19">17746 15424 206 0,'25'-1'264'16,"-4"-1"-65"-16,27 2 239 15,-10-2-37-15,-9 2-75 16,-8 1-51-16,-14 3-96 15,-3 4-22-15,-9 2-53 16,-2 3-8-16,-8 0-28 0,0-1-22 16,1 1-27-16,5 2-5 15,0-2-5-15,5-1 1 16,9 3 18-16,0-2 10 16,11 8 8-16,5 1 1 15,3-1-15-15,0-2-1 16,-1 3 15-16,-6 2 11 15,-11 2 20-15,-6 3-2 16,-15-3-20-16,-6 2-14 16,-13-2-23-16,-1-7-7 0,-5-7-18 15,9-8-17-15,6-9-19 16,6-4 211-16,5-4-134 16</inkml:trace>
  <inkml:trace contextRef="#ctx0" brushRef="#br0" timeOffset="100951.21">5811 17204 1225 0,'-4'0'508'16,"-1"7"-311"-16,5 16-62 15,1 6-50-15,1 29-33 16,0 15-26-16,14 24-17 16,-1 19-5-16,6 14-2 15,-2 4 0-15,-3-12 1 16,2-12 0-16,-6-26-1 16,-3-16-2-16,-1-22-10 15,-1-15-3-15,-9-22-17 16,0-12-7-16,-7-24 0 15,-4-17 1-15,1-24 12 16,-5-10 10-16,-3-26 46 16,-4-8 23-16,-1-12 45 15,9-2 4-15,19 23-18 16,10 15-11-16,15 26-30 0,3 18-5 16,-2 10-20-1,3 5-8-15,4 12-9 0,-2 2-1 16,1 10 1-16,1 5 0 15,-11 8 0-15,-2 9 4 16,-19 19 7-16,-11 7 3 16,-17 20 1-16,-9 9-1 15,-5 3-9-15,3 4-2 16,6-8-4-16,11-7-2 0,18-11-2 16,5-9-3-16,17-15-1 15,2-5 1-15,14-24 3 16,10-11 2-16,15-19 1 15,11-13 23-15,-2-11 21 16,-5-7 4-16,-15 9 13 16,-11 0-11-16,-15 23-4 15,-6 8 5-15,-15 13 10 16,-4 14 1-16,-11 10 0 16,-6 4-1-16,-10 11-13 15,-3 3-12-15,3 9-15 16,-3 7-9-16,9 9-10 15,-2-1-3-15,5-5 1 16,9-2-4-16,8-22-37 16,2 0-25-16,16-19 0 15,4-10 238-15,13-10-132 16</inkml:trace>
  <inkml:trace contextRef="#ctx0" brushRef="#br0" timeOffset="101445.71">6832 17625 1118 0,'-25'-19'566'0,"13"6"-172"16,-1 4-100-16,8 7-156 15,0 6-43-15,-3 15-68 16,0 9-17-16,-2 23-11 15,2 1-2-15,7 16-1 16,5 3-1-16,0-14 4 16,3 1 0-16,-4-26 1 15,7-13 0-15,-1-16 10 16,2-12 4-16,9-16 23 16,-11-13 8-16,8-16 27 15,1-6 10-15,-4-8 5 16,-2 5 3-16,-5 18-13 15,-1 11-1-15,-6 24-10 16,-4 11-9-16,6 16-21 16,-2 9-13-16,-2 19-16 15,6 8-4-15,-4 18-2 0,2 0-1 16,3 8-3-16,-4-3-2 16,6-7-1-16,-3-2-1 15,3-25 0-15,0-10-1 16,1-19-5-16,-1-11-11 15,1-12-15-15,0-6 0 16,3-18-14-16,1-6-17 0,4 0 203 16,1-8-440-16,2-19 267 15</inkml:trace>
  <inkml:trace contextRef="#ctx0" brushRef="#br0" timeOffset="101777.93">7450 17704 1283 0,'-1'-2'568'0,"0"2"-295"15,-6 3-80-15,-3 2-68 16,0 22-33-16,-26 38-26 0,29-21-9 16,3 4-30-16,5 2-11 15,4 6-10-15,3-8-3 16,3-12 1-16,-1-8 3 16,3-22-41-16,2-3-38 15,1-10-88-15,2-12-65 16,3-15 140-16</inkml:trace>
  <inkml:trace contextRef="#ctx0" brushRef="#br0" timeOffset="102339.8">7724 17727 980 0,'7'8'579'16,"-8"9"-101"-16,-13 10-189 16,-10 9-52-16,0 17-105 15,-4 9-31-15,3 5-44 16,3-4-16-16,5-11-19 15,12-8-8-15,9-17-14 16,10-5 5-16,6-14-53 16,9-12-22-16,0-13-103 15,-2-3-112-15,9-7-156 16,-5-11-34-16,2-2 96 16,-2-6 106-16,-7-1 210 15,-3 5 62-15,-14 12 61 16,-1 3 28-16,-7 11 68 15,-5 2 33-15,0 2 18 16,-1 3 5-16,-5-1-28 16,4 5-28-16,-8 7-60 0,7 2-33 15,-1 8-42-15,2 2-13 16,6 0-13-16,2-3-10 16,7-7-8-16,5-4 2 15,12-8 2-15,-3-4 7 16,11-2 2-16,-4 0 4 15,1 5 37-15,-1 2 19 0,-6 10 40 16,-3 2 30-16,-7 13 24 16,-6 5 7-16,-11 5-5 15,-3 8-21-15,-7-4-45 16,-1 4-20-16,2-6-27 16,3-1-10-16,5-3-19 15,2-8-5-15,7 1-5 16,-1-11-2-16,5 0 0 15,2-5 1-15,-1-4-8 16,0-4-16-16,-2-13-43 16,-2 2-21-16,1-8-52 15,-4-2-41-15,-1 5-503 16,1-8 478-16</inkml:trace>
  <inkml:trace contextRef="#ctx0" brushRef="#br0" timeOffset="102567.34">8243 17398 1076 0,'-3'-20'589'16,"4"1"-139"-16,1 3-57 16,-6 15-180-16,6 8-51 15,-3 16-77-15,-6 11-42 0,7 14-33 16,-9 6-3-16,7 10-4 15,3-1 0-15,6-1 0 16,4-2-13-16,-1-7 275 16,5-4-202-16</inkml:trace>
  <inkml:trace contextRef="#ctx0" brushRef="#br0" timeOffset="102746.88">8299 18036 864 0,'-11'2'588'16,"2"-8"22"-16,1-4-293 15,4-9-84-15,4 0-88 16,7 2-36-16,1-3-26 16,5 1-9-16,8-4-27 15,4-6-11-15,5 2-14 16,-3 2-6-16,1 0-35 16,-3 1 6-16,6 1-478 15,3 4 355-15</inkml:trace>
  <inkml:trace contextRef="#ctx0" brushRef="#br0" timeOffset="104500.34">14176 16960 922 0,'3'20'439'15,"5"8"-186"-15,1 11-22 16,1 15-118-16,4 16-41 0,1 20-58 16,9 15-8-16,4 17-4 15,5 2 0-15,-2 4 3 16,-3-9 1-16,-13-17 3 15,-8-8 1-15,-7-25 2 16,0-10-1-16,1-22 1 16,-3-14 5-16,-5-25 2 15,0-20-3-15,-7-17 0 16,-1-19 0-16,-6-21 34 16,-12-4 23-16,-1-27 46 15,0-4 10-15,11-2-29 16,13 0-21-16,21 23-47 15,15 14-19-15,10 18-10 16,1 11-1-16,5 14-2 16,-10 4 0-16,1 17 0 0,-1-2 0 15,-8 8 1-15,2 9 0 16,-8 9-3-16,-3 16 0 16,-5 22-2-16,-3 6-1 15,-7 25 4-15,-9-2 0 16,-9 2 1-16,-2 8 2 15,-5-15 0-15,8 2 1 16,10-10-3-16,14-10 1 16,5-8 8-16,-1-13 3 15,6-12 6-15,-1-5 2 0,13-19-1 16,11 1-2-16,5-14-3 16,2-6-3-16,2-5-4 15,5-2 0-15,-5 2-3 16,-5 0-4-16,-12 11-9 15,-7 1-3-15,-12 7-6 16,-8 5 1-16,1 2 8 16,-11 2 3-16,2-3 6 15,2 3 0-15,0-1 1 16,0 0 0-16,-19 0 0 16,-33-1 4-16,26 7 21 15,-2 7 10-15,7 7 28 16,5 4 15-16,2 2 1 15,7-2-5-15,14 3-22 16,5-2-14-16,11-5-13 16,5 1-2-16,6-10-1 0,-2-1-3 15,-3 0-8-15,-2-1-4 16,-4 1-1-16,-6 6-1 16,5-4 2-16,-5 2 2 15,-9 2 4-15,1-8 1 16,-7 4 2-16,-2-1-1 15,-1-3 1-15,-6 8-1 16,-8 1-1-16,0-3 0 0,-10 0-3 16,1-6-1-16,-1-2-5 15,-2 3-2-15,1-5-11 16,-3 2-19-16,9-1-26 16,2-4-19-16,10-1 196 15,7-3-107-15</inkml:trace>
  <inkml:trace contextRef="#ctx0" brushRef="#br0" timeOffset="105240.93">14680 18032 508 0,'10'9'256'0,"-1"-9"-82"16,7-10-37-16,-1-2 5 15,-1-9 4-15,2 5 17 16,-9-4 26-16,-3-5 0 16,-5 9 20-16,-8 0-21 15,-9 8-38-15,2 8-15 0,-10 6-41 16,6 5-13-16,1 13-11 15,1-2-4-15,6 6-21 16,-4 3-7-16,8-2-20 16,0 1-9-16,5-10-8 15,3-2 7-15,7-6-30 16,5-2-21-16,9 0 29 16,4-8-144-16,6-5 123 15</inkml:trace>
  <inkml:trace contextRef="#ctx0" brushRef="#br0" timeOffset="105713.59">15321 17903 1244 0,'-3'3'551'0,"-4"4"-276"0,0 4-97 15,2 9-96-15,8 9-27 16,7 16-31-16,0 3-5 16,9 19-10-16,-4 3-2 15,-9 2 0-15,3 1 0 16,-6-17-1-16,0-9 1 16,1-19 4-16,-4-15 7 15,-4-19 8-15,-1-11 0 0,-2-24-5 16,0-8-11-16,4-22 5 15,-4-6 17-15,-1-7 35 16,-4-7 16-16,9-1-2 16,7 1-18-16,10 15-39 15,8 11-14-15,2 35-11 16,-1 6-1-16,4 24 4 16,0 13 1-16,-5 14 3 15,0 10 0-15,-8 11-2 16,0 4-2-16,-9 2-2 15,-5 2-2-15,-7-3-14 16,-6-10-17-16,-6-13-25 16,3-9-17-16,-6-20-77 15,4-4-67-15,7-25-435 16,9-7 429-16</inkml:trace>
  <inkml:trace contextRef="#ctx0" brushRef="#br0" timeOffset="106026.9">15600 17808 419 0,'6'-4'342'16,"-1"8"75"-16,0 0-86 15,-5 9-128-15,-1 8-35 16,-4 11-55-16,-1 8-22 16,0 5-19-16,1 6 8 0,3-10 1 15,4-9-3-15,6-13-15 16,3-12-7-16,8-6-9 15,0-1-3-15,0-4-7 16,0-11-6-16,-4-3-10 16,-6-8 2-16,-6-6 1 15,-2 2-1-15,-6-5-4 16,-1-1-5-16,-2-1-5 16,-3 2 0-16,2 4-9 15,2 5-23-15,7 12-88 16,2 3-96-16,7 5-222 15,2 4 262-15</inkml:trace>
  <inkml:trace contextRef="#ctx0" brushRef="#br0" timeOffset="106299.96">15841 17858 382 0,'1'38'341'0,"-1"-1"35"15,-3-11-45-15,14-2-41 16,-4-18-69-16,-2 0-25 15,-1-12-43-15,-5-11-18 16,10-15-30-16,4-12-21 16,6-4-10-16,-2-2 0 15,-1 8-13-15,-1 10-5 16,-5 15-7-16,-1 9-5 0,-3 17-6 16,-3 7-6-16,0 13-13 15,-1 6-4-15,1 5-15 16,-1 1-19-16,3-1-26 15,-2 1-11-15,6-11-197 16,6-10 179-16</inkml:trace>
  <inkml:trace contextRef="#ctx0" brushRef="#br0" timeOffset="106873.57">16355 17749 938 0,'9'-20'541'0,"-9"1"-111"16,-6 3-77-16,-5 10-143 16,-12 6-62-16,-8 11-65 15,-3 8-22-15,-8 10-37 0,3 1-5 16,12 4-4-16,10-4 2 16,14-4-8-16,9-7-6 15,12-2-3-15,12-7-5 16,10-6 0-16,2-1 3 15,-1-3 2-15,-5 2 4 16,-10 8 6-16,-9 1 5 16,-7 10 15-16,-10 2 5 15,-10 11 2-15,-4 4-2 16,-7-4-13-16,0 0-4 0,-8-5-6 16,2-4-5-16,-1-5-2 15,3-7-4-15,14-16-12 16,8-10-3-16,16-10-9 15,10-2-1-15,15 2 10 16,3-4 9-16,6-6 12 16,7-4 2-16,-4-13 24 15,8 6 11-15,1-7 18 16,-1 2 7-16,-6 0-15 16,-11-3-13-16,-17 15 0 15,-11 9 14-15,-24 16 21 16,-9 13 3-16,-20 16-17 15,-7 11-16-15,1 10-20 16,1 10-3-16,8 1-5 16,5-2-5-16,13-1-12 0,10-11-3 15,9-12-8-15,10-6-3 16,11-11-35-16,-1-3-16 16,13-7 22-16,1-9 143 15,10-20-71-15</inkml:trace>
  <inkml:trace contextRef="#ctx0" brushRef="#br0" timeOffset="108663">9562 16543 1046 0,'-39'49'510'16,"0"16"-171"-16,-11 0-49 15,-3 6-63-15,4 1-47 16,-4-6-73-16,2-8-26 0,2-8-47 16,-1-5-13-1,1-3-13-15,1-4 4 0,10-4-20 16,6-7-9-16,15-14 34 15,2-5-528-15,11-15 394 16</inkml:trace>
  <inkml:trace contextRef="#ctx0" brushRef="#br0" timeOffset="109406.21">9384 16526 808 0,'-5'11'425'0,"0"-9"-116"16,3 0-100-16,-1 1-37 16,3-3-51-16,0 0-27 15,0 0-8-15,9 6 4 16,13-4 14-16,32 30 3 15,-15-25-7-15,7 0-13 16,3-2-33-16,2 3-17 16,-2 0-24-16,1 2-5 15,9-2-6-15,11 3-2 0,21 0 0 16,6-5-1-16,11-6-1 16,10 0 2-16,16-7-1 15,2 3 1-15,14 5 0 16,8 2 0-16,-8 1 2 15,2 6-1-15,8 0-1 16,-12-2 0-16,4 4 1 16,11-4 3-16,-9-1 5 15,-3-4 2-15,11-1 1 16,-9 0-4-16,-4-2-2 16,11 1-1-16,-15 5-2 15,-5 5-1-15,3 10 3 16,-12 2 9-16,-10 5 23 15,0 0 11-15,-14-1 0 16,4 4-5-16,-8-1-19 16,-6-3-7-16,-7-3-5 15,-12-1-3-15,-2 1 2 0,-1 1 0 16,-2 2 8-16,-3-2 5 16,-15-3 4-16,-4-2 0 15,-11-4-5-15,-2 1-5 16,-7-6-7-16,-4-2 0 15,-6 2-2-15,-4-8 0 16,-4 0 0-16,-3 1-2 16,-3-4 9-16,-2 0 4 0,0-2-1 15,0 0 2-15,1-1-12 16,-2 0-3-16,1 3-3 16,0-1-1-16,-3 2 3 15,-2-1-3-15,0 0-16 16,0 0 4-16,0 0 165 15,-1 0-122-15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7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6-1 1,3,5,6,7,11-16</a:t>
            </a:r>
          </a:p>
          <a:p>
            <a:pPr fontAlgn="base"/>
            <a:r>
              <a:rPr lang="en-US" b="1"/>
              <a:t>18q1 6-1 </a:t>
            </a:r>
            <a:r>
              <a:rPr lang="en-US" b="1" dirty="0"/>
              <a:t>1-4,6-11,13-14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7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1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88F59BC-605C-48BC-AD90-4FD76B852341}" type="datetime3">
              <a:rPr lang="en-US" smtClean="0"/>
              <a:t>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5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CA75B1-1251-4894-85D3-474FE42DF88D}" type="datetime3">
              <a:rPr lang="en-US" smtClean="0"/>
              <a:t>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5, Class 1 (041) or 2 (021)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Map (</a:t>
            </a:r>
            <a:r>
              <a:rPr lang="en-US" dirty="0" err="1">
                <a:sym typeface="Wingdings" panose="05000000000000000000" pitchFamily="2" charset="2"/>
              </a:rPr>
              <a:t>dict</a:t>
            </a:r>
            <a:r>
              <a:rPr lang="en-US" dirty="0">
                <a:sym typeface="Wingdings" panose="05000000000000000000" pitchFamily="2" charset="2"/>
              </a:rPr>
              <a:t>) objects in Python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Email Protocols</a:t>
            </a: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172C697-D79A-4FD4-8DF0-1E6714F15CCE}"/>
                  </a:ext>
                </a:extLst>
              </p14:cNvPr>
              <p14:cNvContentPartPr/>
              <p14:nvPr/>
            </p14:nvContentPartPr>
            <p14:xfrm>
              <a:off x="874080" y="2691720"/>
              <a:ext cx="5843160" cy="3193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172C697-D79A-4FD4-8DF0-1E6714F15C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720" y="2682360"/>
                <a:ext cx="5861880" cy="321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267200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ages = </a:t>
            </a:r>
            <a:r>
              <a:rPr lang="en-US" dirty="0" err="1"/>
              <a:t>dict</a:t>
            </a:r>
            <a:r>
              <a:rPr lang="en-US" dirty="0"/>
              <a:t>()</a:t>
            </a:r>
            <a:br>
              <a:rPr lang="en-US" dirty="0"/>
            </a:br>
            <a:r>
              <a:rPr lang="en-US" b="1" dirty="0"/>
              <a:t>OR</a:t>
            </a:r>
            <a:r>
              <a:rPr lang="en-US" dirty="0"/>
              <a:t> ages = {}</a:t>
            </a:r>
          </a:p>
          <a:p>
            <a:pPr marL="0" indent="0">
              <a:buNone/>
            </a:pPr>
            <a:r>
              <a:rPr lang="en-US" dirty="0"/>
              <a:t>ages["Nancy"] = 5</a:t>
            </a:r>
          </a:p>
          <a:p>
            <a:pPr marL="0" indent="0">
              <a:buNone/>
            </a:pPr>
            <a:r>
              <a:rPr lang="en-US" dirty="0"/>
              <a:t>ages["Bob"] = 10</a:t>
            </a:r>
          </a:p>
          <a:p>
            <a:pPr marL="0" indent="0">
              <a:buNone/>
            </a:pPr>
            <a:r>
              <a:rPr lang="en-US" dirty="0"/>
              <a:t>print "B:",ages["Bob"]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k,v</a:t>
            </a:r>
            <a:r>
              <a:rPr lang="en-US" dirty="0"/>
              <a:t> in </a:t>
            </a:r>
            <a:r>
              <a:rPr lang="en-US" dirty="0" err="1"/>
              <a:t>ages.items</a:t>
            </a:r>
            <a:r>
              <a:rPr lang="en-US" dirty="0"/>
              <a:t>():</a:t>
            </a:r>
          </a:p>
          <a:p>
            <a:pPr marL="0" indent="0">
              <a:buNone/>
            </a:pPr>
            <a:r>
              <a:rPr lang="en-US" dirty="0"/>
              <a:t>  print k+": "+</a:t>
            </a:r>
            <a:r>
              <a:rPr lang="en-US" dirty="0" err="1"/>
              <a:t>str</a:t>
            </a:r>
            <a:r>
              <a:rPr lang="en-US" dirty="0"/>
              <a:t>(v)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Map&lt;</a:t>
            </a:r>
            <a:r>
              <a:rPr lang="en-US" dirty="0" err="1"/>
              <a:t>String,Integer</a:t>
            </a:r>
            <a:r>
              <a:rPr lang="en-US" dirty="0"/>
              <a:t>&gt; ages =    	      new </a:t>
            </a:r>
            <a:r>
              <a:rPr lang="en-US" dirty="0" err="1"/>
              <a:t>HashMap</a:t>
            </a:r>
            <a:r>
              <a:rPr lang="en-US" dirty="0"/>
              <a:t>&lt;&gt;();</a:t>
            </a:r>
          </a:p>
          <a:p>
            <a:pPr marL="0" indent="0">
              <a:buNone/>
            </a:pPr>
            <a:r>
              <a:rPr lang="en-US" dirty="0" err="1"/>
              <a:t>ages.put</a:t>
            </a:r>
            <a:r>
              <a:rPr lang="en-US" dirty="0"/>
              <a:t>("Nancy", 5);</a:t>
            </a:r>
          </a:p>
          <a:p>
            <a:pPr marL="0" indent="0">
              <a:buNone/>
            </a:pPr>
            <a:r>
              <a:rPr lang="en-US" dirty="0" err="1"/>
              <a:t>ages.put</a:t>
            </a:r>
            <a:r>
              <a:rPr lang="en-US" dirty="0"/>
              <a:t>("Bob", 10);</a:t>
            </a:r>
          </a:p>
          <a:p>
            <a:pPr marL="0" indent="0">
              <a:buNone/>
            </a:pPr>
            <a:r>
              <a:rPr lang="en-US" dirty="0"/>
              <a:t>S.o.pl("B: "+</a:t>
            </a:r>
            <a:r>
              <a:rPr lang="en-US" dirty="0" err="1"/>
              <a:t>ages.get</a:t>
            </a:r>
            <a:r>
              <a:rPr lang="en-US" dirty="0"/>
              <a:t>("Bob"));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Map.Entry</a:t>
            </a:r>
            <a:r>
              <a:rPr lang="en-US" dirty="0"/>
              <a:t>&lt;</a:t>
            </a:r>
            <a:r>
              <a:rPr lang="en-US" dirty="0" err="1"/>
              <a:t>String,Integer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e: </a:t>
            </a:r>
            <a:r>
              <a:rPr lang="en-US" dirty="0" err="1"/>
              <a:t>ages.entrySet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    S.o.pl(</a:t>
            </a:r>
            <a:r>
              <a:rPr lang="en-US" dirty="0" err="1"/>
              <a:t>e.getKey</a:t>
            </a:r>
            <a:r>
              <a:rPr lang="en-US" dirty="0"/>
              <a:t>()+": " 		          +</a:t>
            </a:r>
            <a:r>
              <a:rPr lang="en-US" dirty="0" err="1"/>
              <a:t>e.getValue</a:t>
            </a:r>
            <a:r>
              <a:rPr lang="en-US" dirty="0"/>
              <a:t>());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29631D2-A4BC-4705-8DD6-B399D3A7307C}"/>
                  </a:ext>
                </a:extLst>
              </p14:cNvPr>
              <p14:cNvContentPartPr/>
              <p14:nvPr/>
            </p14:nvContentPartPr>
            <p14:xfrm>
              <a:off x="990360" y="2444040"/>
              <a:ext cx="7449840" cy="27705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29631D2-A4BC-4705-8DD6-B399D3A730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1000" y="2434680"/>
                <a:ext cx="7468560" cy="278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17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Python Dictionary is like a Map in Java</a:t>
            </a:r>
          </a:p>
          <a:p>
            <a:r>
              <a:rPr lang="en-US" dirty="0"/>
              <a:t>You can use an object as an "index" for an item. The index object is called a "key" and the object stored is called a "value"</a:t>
            </a:r>
          </a:p>
          <a:p>
            <a:r>
              <a:rPr lang="en-US" dirty="0"/>
              <a:t>You can use any object – they don't have to be integers, and they aren't stored sequentially in memory</a:t>
            </a:r>
          </a:p>
          <a:p>
            <a:r>
              <a:rPr lang="en-US" dirty="0"/>
              <a:t>You can iterate through all the entries in a dictionary, or look up an item by its key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10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important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items() returns a list of all keys and values, where each item is a tuple holding (key, value)</a:t>
            </a:r>
          </a:p>
          <a:p>
            <a:r>
              <a:rPr lang="en-US" dirty="0"/>
              <a:t>keys() returns a list of all keys</a:t>
            </a:r>
          </a:p>
          <a:p>
            <a:r>
              <a:rPr lang="en-US" dirty="0"/>
              <a:t>values() returns a list of all values</a:t>
            </a:r>
          </a:p>
          <a:p>
            <a:r>
              <a:rPr lang="en-US" dirty="0" err="1"/>
              <a:t>has_key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returns true if the value is stored in the 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055B85E-A1BD-4FEB-B101-4BAD1ED1ABEE}"/>
                  </a:ext>
                </a:extLst>
              </p14:cNvPr>
              <p14:cNvContentPartPr/>
              <p14:nvPr/>
            </p14:nvContentPartPr>
            <p14:xfrm>
              <a:off x="829440" y="1841040"/>
              <a:ext cx="8322840" cy="4816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055B85E-A1BD-4FEB-B101-4BAD1ED1AB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0080" y="1831680"/>
                <a:ext cx="8341560" cy="483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536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295400"/>
          </a:xfrm>
        </p:spPr>
        <p:txBody>
          <a:bodyPr/>
          <a:lstStyle/>
          <a:p>
            <a:r>
              <a:rPr lang="en-US" dirty="0"/>
              <a:t>Student-provided </a:t>
            </a:r>
            <a:br>
              <a:rPr lang="en-US" dirty="0"/>
            </a:br>
            <a:r>
              <a:rPr lang="en-US" dirty="0"/>
              <a:t>Question and Humor</a:t>
            </a:r>
            <a:br>
              <a:rPr lang="en-US" dirty="0"/>
            </a:br>
            <a:r>
              <a:rPr lang="en-US" sz="2400" dirty="0"/>
              <a:t>Fall 2016 6-3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1600"/>
          <a:ext cx="8229600" cy="8305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40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text is sent in base-64? What text is sent encrypted?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Lab 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87" y="2362200"/>
            <a:ext cx="5188424" cy="3896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33180"/>
            <a:ext cx="693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"Silly Nintendo"</a:t>
            </a:r>
          </a:p>
        </p:txBody>
      </p:sp>
    </p:spTree>
    <p:extLst>
      <p:ext uri="{BB962C8B-B14F-4D97-AF65-F5344CB8AC3E}">
        <p14:creationId xmlns:p14="http://schemas.microsoft.com/office/powerpoint/2010/main" val="85642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2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62135</TotalTime>
  <Words>417</Words>
  <Application>Microsoft Office PowerPoint</Application>
  <PresentationFormat>On-screen Show (4:3)</PresentationFormat>
  <Paragraphs>68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5, Class 1 (041) or 2 (021)</vt:lpstr>
      <vt:lpstr>Introduction to Python</vt:lpstr>
      <vt:lpstr>Dictionaries</vt:lpstr>
      <vt:lpstr>Some important methods</vt:lpstr>
      <vt:lpstr>Student-provided  Question and Humor Fall 2016 6-3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1778</cp:revision>
  <cp:lastPrinted>2017-10-09T12:54:14Z</cp:lastPrinted>
  <dcterms:created xsi:type="dcterms:W3CDTF">1999-09-06T21:32:20Z</dcterms:created>
  <dcterms:modified xsi:type="dcterms:W3CDTF">2020-10-07T18:04:49Z</dcterms:modified>
</cp:coreProperties>
</file>