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ink/ink2.xml" ContentType="application/inkml+xml"/>
  <Override PartName="/ppt/tags/tag2.xml" ContentType="application/vnd.openxmlformats-officedocument.presentationml.tags+xml"/>
  <Override PartName="/ppt/ink/ink3.xml" ContentType="application/inkml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8"/>
  </p:notesMasterIdLst>
  <p:handoutMasterIdLst>
    <p:handoutMasterId r:id="rId9"/>
  </p:handoutMasterIdLst>
  <p:sldIdLst>
    <p:sldId id="320" r:id="rId2"/>
    <p:sldId id="492" r:id="rId3"/>
    <p:sldId id="493" r:id="rId4"/>
    <p:sldId id="494" r:id="rId5"/>
    <p:sldId id="517" r:id="rId6"/>
    <p:sldId id="325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0075"/>
    <a:srgbClr val="DABFA6"/>
    <a:srgbClr val="340068"/>
    <a:srgbClr val="560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718" autoAdjust="0"/>
    <p:restoredTop sz="71517" autoAdjust="0"/>
  </p:normalViewPr>
  <p:slideViewPr>
    <p:cSldViewPr>
      <p:cViewPr varScale="1">
        <p:scale>
          <a:sx n="81" d="100"/>
          <a:sy n="81" d="100"/>
        </p:scale>
        <p:origin x="208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4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779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2529E20D-C01B-46D0-A41A-D6165D8D3A51}" type="datetime3">
              <a:rPr lang="en-US" smtClean="0"/>
              <a:t>7 October 2020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779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C4600123-D749-482B-BA7C-88453F3AD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592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07T20:04:44.03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5779 11290 270 0,'-9'34'175'0,"5"3"-19"16,-3-9-15-16,3-7 11 15,4-6 4-15,-2-8 1 16,5-7-5-16,-1-2-14 16,-2 1-28-16,0-6-10 15,4-20-17-15,8-36-5 0,-1 21-2 16,5-10-1-16,-4-13-4 16,7-7-4-1,12-9-19-15,0-4-9 0,0 2-21 16,3 5-6-16,-8 7-6 15,-1 6 0-15,-1 4 7 16,-1 2 3-16,2 0 5 16,0-3 2-16,4 9-5 15,-5 4-2-15,-3 4-3 16,4 11-1-16,-10 6-1 16,-1 6-2-16,-3 12-2 15,0 0-1-15,-3 10-4 16,3 6-2-16,12 19 0 15,-11 4 0-15,8 16-2 16,4 5 1-16,-15 9 1 16,12 10 0-16,-3-3 0 15,-3 3 2-15,7-9-1 16,-6-2 0-16,3-2 0 0,-1-7 0 16,-1-5 0-16,1-7 0 15,-1-8 1-15,-1-4-1 16,3-8 0-16,-1-5 1 15,2-8 0-15,2-8 1 16,0-14 5-16,-2-11 1 0,6-12 3 16,-3-11-1-16,-5-21-2 15,7-3-1-15,-9-19 0 16,3-3 0-16,4 6 0 16,-6 2-1-16,-1 17-2 15,-2 9-1-15,-3 19-1 16,2 11 0-16,-2 13-1 15,1 11 1-15,0 7 0 16,-1 10 0-16,3 15 0 16,4 13 0-16,4 22 0 15,0 8-1-15,2 26-1 16,-1 3 1-16,2 12 0 16,2-2 0-16,3-11 0 15,1-5-1-15,-3-19 4 16,-2-7-18-16,-3-17-57 15,-1-4-52-15,8-10-166 16,-3-5-324-16,6-10 408 16</inkml:trace>
  <inkml:trace contextRef="#ctx0" brushRef="#br0" timeOffset="689.34">8395 10660 473 0,'-19'-24'276'0,"-1"1"-29"16,-4-1-27-16,4 8-49 15,-7-1-29-15,4 11-45 0,3 5-7 16,-11 7-21-16,-3 13-13 16,-15 8-21-16,-4 9-9 15,5 11-14-15,8 7-5 16,8 9-6-16,7 2-1 16,6-3-3-16,5-7 0 15,10-19-1-15,3-6 0 16,9-14 4-16,4-6 0 15,9-8 7-15,1-4 2 0,5-13 4 16,5-3 1-16,11-10 4 16,2-6 2-16,4-7 14 15,-9-5 11-15,-4-8 31 16,-5 1 7-16,-12 2 2 16,6 8-3-16,-12 13-23 15,1 10-6-15,-4 11-11 16,-2 4-8-16,0 11-8 15,-4 6-5-15,1 10-7 16,-1 2-3-16,-2 12-4 16,0 5 0-16,0 0-4 15,4 6 0-15,0-5 1 16,3-7-13-16,1 0-102 16,3-4-97-16,6-1 125 15</inkml:trace>
  <inkml:trace contextRef="#ctx0" brushRef="#br0" timeOffset="1273.04">8829 10434 848 0,'-15'-1'388'0,"7"5"-203"0,-1 12-52 16,2 8-11-16,7 25-59 16,5 11-22-16,3 32-21 15,1 14-7-15,3 13-8 16,-2 8-1-16,2-7 1 16,1-9 0-16,-2-16 1 15,0-11 1-15,0-19 11 16,0-7 15-16,-3-19 23 15,-3-10 7-15,-2-17 6 16,2-12-5-16,1-15 12 16,0-17 3-16,-5-29 1 15,-1-10-5-15,-2-31-24 16,-1-14-6-16,1-25-13 16,4-6-3-16,11 16-14 15,9 12-5-15,13 34-7 16,5 14-1-16,1 13-1 0,-3 5 0 15,-1 5-1-15,-3 5 1 16,7 9-1-16,2 9 0 16,3 13 0-16,1 6 0 15,5 20 0-15,4 12 1 16,1 22 1-16,-4 8 1 16,-22 8 2-16,-11 2 0 15,-20 9 0-15,-10 0 1 0,-10 2-1 16,-11-4 1-1,-16-6-2-15,-3-3 0 0,-9-13-54 16,0-4-51-16,-1-13-165 16,-6-4-207-16,-13-8 303 15</inkml:trace>
  <inkml:trace contextRef="#ctx0" brushRef="#br0" timeOffset="2472.3">5877 14269 813 0,'2'6'332'0,"4"-16"-216"16,-1-7-3-16,1-11-2 15,-1-7-11-15,2-11 9 16,3-4 4-16,1-15-10 15,4-4-10-15,6-12-26 16,0-11-13-16,3-7-21 16,-2-4-6-16,0-1 9 15,3 6 9-15,0 11 16 16,1 15 7-16,0 14-11 16,-3 5-8-16,-5 10-19 15,1 2-9-15,-8 9-10 16,-5 7-3-16,5 12-4 15,0 6-2-15,3 15-5 16,5 9-2-16,3 27-3 16,1 15 0-16,-3 23 1 15,6 9 2-15,-6 3 3 16,0-4 2-16,5-9 0 0,1-12 2 16,-6-19-2-16,4-7 1 15,3-18-1-15,-4-6 0 16,6-9 1-16,1-10 0 15,-1-18 3-15,-1-8 0 16,2-19 3-16,-2-11 0 16,-4-25 1-16,2-10 0 15,-4-14-2-15,-2-2-1 0,5 11-3 16,4 10 0-16,1 22-1 16,2 11 1-16,-8 20 1 15,-3 10 1-15,-3 17 1 16,0 6 0-16,3 14-1 15,0 10 1-15,6 22-3 16,2 17 0-16,3 21-1 16,3 12 1-16,-5 11 0 15,-5-2-1-15,1 3 0 16,-5-12-1-16,6-3 1 16,2-7-1-16,-4-12-2 15,4-5-21-15,-5-20-85 16,4-5-73-16,-2-15 105 15</inkml:trace>
  <inkml:trace contextRef="#ctx0" brushRef="#br0" timeOffset="3104.84">8811 13370 663 0,'-23'-17'358'15,"-1"3"-106"-15,0 5-61 16,-1 3-14-16,-17 3-46 16,-3 3-18-16,-8 0-37 15,-1 7-16-15,12 6-22 16,1 4-9-16,4 9-12 16,4 8-8-16,4 13-9 15,5 6-5-15,6 9-1 16,-1 2 0-16,5-1 1 15,5-3 1-15,7-10 0 16,5-10 0-16,9-16-2 16,0-10-1-16,12-12 1 0,-3-5 2 15,5-10 4-15,2-7 3 16,-4-15 4-16,5 0 2 16,-1-15 6-16,2-1 6 15,0 4 14-15,3-3 8 16,-2 9 12-16,-4 2 1 15,-2 7-2-15,-4 5-4 16,-6 9-10-16,-3 6-2 16,-8 12-10-16,1 8-3 0,-1 15-6 15,1 9-5-15,2 12-4 16,-8 1-4-16,1 8-2 16,1-2-2-16,4 1-1 15,5 3 6-15,6-9-123 16,7 1-96-16,6-14 132 15</inkml:trace>
  <inkml:trace contextRef="#ctx0" brushRef="#br0" timeOffset="3756.9">9380 13270 821 0,'-15'3'391'0,"3"7"-167"15,0 17-72-15,3 10-13 16,4 16-41-16,1 13-19 16,5 13-27-16,4 12-12 15,3 12-23-15,2 4-8 16,6 11-4-16,0-5-1 15,2-10 1-15,-3-11 2 0,-2-28 0 16,-2-5 2-16,0-13 1 16,-2-4 3-16,-1-13 10 15,-5-8 6-15,-1-14 11 16,-2-12 4-16,-3-16 5 16,-1-11 7-16,-7-26 6 15,-1-10 4-15,-5-22 3 16,-4-22-8-16,1-24-18 15,2-6-10-15,6-8-18 16,10 19-4-16,9 28-5 16,10 12-1-16,5 26-1 15,-1 6-1-15,5 13 2 16,-1 4-2-16,7 10-1 16,1 5-1-16,1 9-1 15,0 10-1-15,0 13 1 16,-1 10-1-16,2 15 1 0,1 8 1 15,-2 13 0-15,1 4 0 16,-4 9 0-16,-4 2-1 16,-6 0 1-16,-6 4 1 15,-8-2 2-15,-7-2 4 16,-10 1 23-16,-6-8 10 16,-14-5 13-16,-7-3 0 15,-2-12-19-15,-5-7-10 0,-6-15-13 16,0-9-6-16,-6-11-23 15,3-6-25-15,12-1-73 16,8-2-51-16,18-5 101 16</inkml:trace>
  <inkml:trace contextRef="#ctx0" brushRef="#br0" timeOffset="23048.26">1427 10114 772 0,'-1'-13'343'0,"-9"3"-148"16,3 9 20-16,-5 6-3 0,-1 11-24 16,-2 13-52-16,1 3-16 15,2 17-22-15,3 9-47 16,3 21 20-16,1 15-11 16,8 20-25-16,1 10 26 15,4 9-53-15,-1 5-1 16,-3-4-1-16,-2-7 1 15,-2-13 0-15,-1-11 0 0,-2-19 0 16,2-11 1-16,-3-20-11 16,3-9-19-16,0-18-69 15,-3-7-63-15,2-20-192 16,1-5 216-16</inkml:trace>
  <inkml:trace contextRef="#ctx0" brushRef="#br0" timeOffset="23258.23">1454 11099 593 0,'53'-7'349'16,"-6"-8"-101"-16,8 4-33 15,-7-4-44-15,0-4-92 16,1 1-35-16,1-4-30 0,2-1-3 15,2-4-4-15,-2-2-21 16,-3-5-124-16,-1-1 98 16</inkml:trace>
  <inkml:trace contextRef="#ctx0" brushRef="#br0" timeOffset="23534.67">2125 10094 1127 0,'-23'7'482'0,"8"17"-272"15,-4 1-7-15,7 28-53 16,-4 8-23-16,3 16-30 16,4 10-15-16,2 5-28 15,5 4-14-15,2 10-21 16,7 3-5-16,9 2-6 15,-10-3-1-15,3-10-1 16,-6-6-1-16,-3-15-20 16,12-7-25-16,0-17-86 15,7-10-76-15,4-15 123 16</inkml:trace>
  <inkml:trace contextRef="#ctx0" brushRef="#br0" timeOffset="24036.91">2660 11047 1132 0,'-5'-14'525'0,"-4"-1"-229"15,-2 4-38-15,-8 5-108 16,-10 0-22-16,5 7-41 15,-6 6-20-15,4 10-29 16,5 11-10-16,-9 16-21 16,8 8-6-16,-1 12-4 15,7-2-2-15,15 3-1 16,5-4 1-16,14-5-3 16,10 1 1-16,-1-19 1 15,-3-10-1-15,-1-21 1 16,2-9 0-16,1-18 1 15,8-7 3-15,1-13 3 16,0-10 1-16,1-9 12 16,-2-1 9-16,2-3 18 15,-1 2 9-15,1-2 3 16,2 4 2-16,-13 8-14 16,-9 9 0-16,-7 23 7 0,-6 11 2 15,-6 22 4-15,3 14-5 16,-10 18-20-16,4 10-14 15,1 5-9-15,0 3-3 16,6-5-5-16,0-1-20 16,4 0-44-16,-1-4-70 15,22 0 39-15,2-8 39 16</inkml:trace>
  <inkml:trace contextRef="#ctx0" brushRef="#br0" timeOffset="24412.11">3766 11048 885 0,'30'-24'420'0,"-22"-2"-99"16,-11 7-62-16,-23 10-55 15,-10 5-14-15,-14 10-88 16,-5 6-20-16,-3 10-34 15,5 3-14-15,12 4-16 16,10-2-6-16,22 1-10 16,5 0-1-16,19-1-1 15,8 0 1-15,10-5 11 0,10 0 4 16,1-2 18-16,3 1 18 16,6 6 14-16,-2 2 21 15,-6 10 12-15,-8 8-10 16,-34 10-12-16,-9 5-22 15,-28 2-24-15,-12-1-7 16,-7-13-7-16,-4-7-18 16,6-17-68-16,1-14-55 15,7-18-157-15,-9-20 171 0</inkml:trace>
  <inkml:trace contextRef="#ctx0" brushRef="#br0" timeOffset="25206.84">4346 10142 960 0,'-10'-6'439'0,"-4"-2"-164"15,-1-2-68-15,5 13-22 16,3 6-44-16,0 21-59 16,-2 9-19-16,2 30-26 15,0 17-8-15,2 23-17 16,6 20-6-16,7 21-3 15,8 9-1-15,-5-2 0 16,-3-6 2-16,2-18 0 0,-10-12 0 16,9-20 2-1,-3-12-1-15,4-24 2 0,4-14 0 16,-5-26-2-16,5-10-1 16,-2-17 3-16,1-13 2 15,8-17 8-15,2-11 9 16,-1-30 16-16,4-7 6 15,7-17 2-15,1 0-5 16,12 2-17-16,6 5-5 0,12 13-5 16,-1 7 0-1,1 16-2-15,-10 8 2 0,-12 20 5 16,0 11 3-16,-9 16 10 16,1 13 6-16,0 21 0 15,1 10 0-15,1 17-4 16,3 6-5-16,-1 9-8 15,2 4-4-15,-3 2-8 16,-5 6-1-16,-8-2-4 16,-3-8-1-16,-7-10-1 15,5-3 0-15,0-9-2 16,4 2 0-16,0-5 1 16,-1-3-6-16,5-8-63 15,4-6-24-15,22-14 48 16</inkml:trace>
  <inkml:trace contextRef="#ctx0" brushRef="#br0" timeOffset="32325.92">1052 12968 947 0,'-19'10'409'15,"17"-5"-223"-15,5-4-17 16,7-5-47-16,3-6-8 16,18-4 5-16,7 2 10 15,18 0 2-15,12 3-10 16,21-1-28-16,8 0-10 16,9-1-17-16,2-3-8 15,7-1-16-15,-2-2-2 0,12 4-21 16,1 0-5-16,1 8-3 15,0 0-9-15,-13-4 5 16,-5 4 0-16,-41-6 1 31,0 1 0-31,57-16-28 16,-27 4-26-16,-9-5-80 16,-73 12-66-16,-5 6-391 15,-2-5 388-15</inkml:trace>
  <inkml:trace contextRef="#ctx0" brushRef="#br0" timeOffset="32742.31">2170 12955 1436 0,'-3'-19'170'0,"4"11"69"0,-2-1-33 16,-3-11-41-16,-3 3-52 15,-2 1-22-15,-3 3-29 16,-4 6-3-16,4 15 2 15,2 10 0-15,2 17-2 16,8 11-1-16,2 16-25 16,0 11 2-16,4 25-20 15,-1 6-10-15,1 10 1 16,1 0-8-16,1-13 5 16,-1 2 1-16,-3-14-2 15,2-4 0-15,3-7-21 16,-2-10-21-16,0-16-64 15,-1-5-36-15,1-15 85 16</inkml:trace>
  <inkml:trace contextRef="#ctx0" brushRef="#br0" timeOffset="33293.89">2859 13165 770 0,'16'-8'387'0,"1"7"-169"16,-3 7-37-16,-3 6-32 15,3 15-33-15,2 7-11 16,-4 16-24-16,4 9-11 16,4 17-35-16,0 6-9 15,0 2 3-15,1-3 2 0,-5-5-1 16,-3-7 2-16,-3-14-5 16,-2-3-2-16,-1-16 0 15,-1-4-1-15,-3-13 8 16,-1-4 2-16,-5-13 11 15,-4-6 8-15,-3-13 2 16,-2-10 4-16,0-18 2 16,-2-9-2-16,-1-15-9 15,4-2-9-15,4-8-18 16,10 8-9-16,15 16-11 16,3 3-2-16,8 16-1 15,2 3 0-15,2 2 0 16,5 3 0-16,14 3-2 15,5 3-1-15,8 2 0 16,4 6-2-16,-4 4 2 16,-2 8-1-16,4 3-37 0,0 8-30 15,-2 4-141-15,3 3-95 16,-10 7 189-16</inkml:trace>
  <inkml:trace contextRef="#ctx0" brushRef="#br0" timeOffset="33858.4">4049 13595 806 0,'28'3'394'0,"-1"-3"-142"15,2 3-42-15,4-11-43 16,0-5-18-16,7-10-16 16,-1-8-4-16,-4-6-32 15,2-1-18-15,-4-5-25 16,-3-1-10-16,-9 0-8 15,-3 2 2-15,-11 8 9 16,-6 2 4-16,0 12 3 0,-11-1-1 16,-11 3-3-16,-8 4-5 15,-14 5-7-15,2 7-5 16,-5 12-10-16,3 11-6 16,2 8-8-16,1 9-3 15,6 11-3-15,-1 3-1 16,5 10-2-16,6 4 0 15,4-3 2-15,6 5 1 0,2-4 6 16,7-1 2-16,5-6 1 16,0-7-1-16,10-8-5 15,3-7-3-15,7-10-3 16,8-3-1-16,5-11-4 16,-3-7-15-16,7-11-49 15,4-6-29-15,6-11-101 16,6-3-96-16,3-1-379 15,0-6 434-15</inkml:trace>
  <inkml:trace contextRef="#ctx0" brushRef="#br0" timeOffset="34342.08">4739 13675 380 0,'39'-3'317'16,"-3"-3"20"-16,-5 3-33 15,-4 1-22-15,-3-6-63 16,3 4-14-16,-6-8-15 0,2-4-11 15,2-7-11-15,0-2-23 16,0-7-53-16,-1-1-18 16,-2-1-32-16,0-5-11 15,3-2-12-15,4-2-4 16,1-7-3-16,3 6 1 16,-11 3 1-16,-2 4 1 15,-12 11 8-15,-7-3 3 16,-3 7 6-16,-13 1 1 15,-11 2-6-15,-4 1-3 16,-9 3-7-16,3 2-4 0,1 4-4 16,0 7-3-16,2 10-4 15,-1 10-1-15,1 9-2 16,6 7-2-16,0 5 1 16,5 6-1-16,14 12-1 15,0 0 1-15,12 5 1 16,7-2 2-16,4-3 5 15,0-3 3-15,6-4 6 16,1-5 5-16,9-1 0 16,7-3-2-16,6-4-4 15,7 3-7-15,8-10-3 16,0-3-2-16,-1-7-1 16,-5-7 2-16,-6-8-23 15,2-2-20-15,9-6-51 16,10-3 35-16,29-1 25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07T20:06:12.10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16817 9410 182 0,'7'3'162'16,"6"0"32"-16,-4-1-13 15,1-2-7-15,-2-2-10 16,-8-3-15-16,5 5-19 15,-2 1-3-15,-3-1-7 16,0 0-2-16,9 2-11 16,16 4-9-16,44 5-21 15,-15-9-9-15,24 1-17 16,4 2-8-16,3-3-14 16,-1-1-7-16,-9-1-12 15,2 0-3-15,4-4-2 16,2 1 2-16,3-2 6 15,1-1 9-15,2 0 20 16,9-2 3-16,8 2 5 0,4-1-5 16,1 4-18-16,-6 0-5 15,-5 0-11-15,-2 6-4 16,-12 1-3-16,-10-2-1 16,-3-1 1-16,-10-3 2 15,2 2 5-15,-6 2 3 16,-2 0 4-16,-7 3 1 15,-16-7-1-15,-1-5-1 16,-13-1-1-16,-7-5 1 0,-2 2-1 16,-7 1 0-16,-8-4-1 15,-3 8-2-15,-7-2-2 16,-7-1-3-16,-12 3-6 16,-9-2-1-16,-16 8-1 15,-7 0 0-15,-14 1 0 16,-4 1-1-16,0 2 1 15,-6 2 0-15,-7 1 0 16,-3 6 0-16,-12-12 0 16,8 3 0-16,-3 2 0 15,-4-6 1-15,2 12-1 16,-3 0 0-16,5 2-1 16,5 2 1-16,7-1 0 15,2-3 0-15,17 0 0 0,5-1 0 16,9-2 0-16,4-2 1 15,11-2 0-15,4-2-1 16,12-3 2-16,9 0-1 16,6 0 0-16,6 1 1 15,8 0-2-15,3 0 1 16,15-1-1-16,7 0 1 16,21 2 0-16,-1 2 0 15,15 0 0-15,4-2-1 16,0 0 0-16,11 1 1 15,9-3 0-15,3-5 0 0,12 0 1 16,12-1 0-16,7-4-1 16,11 4 0-16,10-2 1 15,-5-3 0-15,4 7 0 16,-9-2 0-16,-16 1-1 16,-7 3 2-16,-15-4 0 15,-1 3 1-15,-10 2 1 16,-6-4 2-16,-18 4 4 15,-14-2 3-15,-15 0 5 16,-5 3 2-16,-14-2 8 16,-5-3 1-16,-9 2-4 15,-2-1-5-15,-11-5-12 16,1 1-4-16,-9-1-11 16,-2-3-19-16,-19 1-88 0,-17 9 77 15</inkml:trace>
  <inkml:trace contextRef="#ctx0" brushRef="#br0" timeOffset="2871.72">20190 9401 917 0,'0'-1'332'0,"10"-3"-251"15,10 3-7-15,-2-5 18 16,1 3 2-16,-1 2 7 16,-1-4 6-16,6 5 1 0,1-3-7 15,10-3-27 1,7 1-12-16,12-2-15 0,8 0-8 15,-4 3-11-15,-6 1-3 16,-17 2-3-16,-13-1 1 16,-17 2 22-16,-8-1 6 15,-18 3-5-15,-12 2-5 16,-34 3-27-16,-9 9-8 16,-18 2-3-16,5 5 3 15,26 1 13-15,15-4 5 16,18-5 7-16,13-5-2 0,14-3-10 15,4-4-2-15,13-2-2 16,4-1-1-16,7 0-3 16,6 0-4-16,3 0-3 15,2 0-2-15,-1-2-1 16,-5-1-22-16,-4 0-95 16,-6-1-85-16,-4 5 116 15</inkml:trace>
  <inkml:trace contextRef="#ctx0" brushRef="#br0" timeOffset="4210.55">17030 10690 962 0,'-6'0'375'0,"2"-4"-228"15,3 6-82-15,1-5-24 16,0 3 18-16,0 0 10 15,2 0 13-15,26 5 10 16,34 0-13-16,-4-6-21 16,8-2-10-16,16-3-10 15,9 0-3-15,18-5-5 0,11 3 0 16,9-2-8-16,-1 3-6 16,-5 3-9-16,-11-3-2 15,-16 2-1-15,-2 2 1 16,-24-2 2-16,-5 2 0 15,-12-3 2-15,-12-1 0 16,-18-1 10-16,-11-3 8 16,-18 0 7-16,-16-3 2 15,-21 0-8-15,-11-1-8 0,-16-1-10 16,-1-1-2-16,-11 4-5 16,1 2 0-16,-3 6-2 15,-7 3-1-15,8 6 0 16,3 2 0-16,-10 7 0 15,9 2 2-15,-1 0 8 16,3 1 6-16,27-1 8 16,1-3 0-16,21-5 0 15,7 0-1-15,14-4-7 16,7-2-4-16,17 0-10 16,11 3-2-16,18-5-1 15,12-2 1-15,22 2 0 16,10-4 0-16,13 2 1 15,6-3 1-15,-1-4 0 16,-31 3 0 0,-37 3 1-16,1 1 0 0,102-12 0 15,-6-2 0-15,-20 1 0 0,-66 6 1 16,-22-1 8-16,-15 3 8 16,-26 1 3-16,-13-1 1 15,-25 1-10-15,-10 2-6 16,-12 2-7-16,-10 1-1 15,-10 3 0-15,-3 4 0 16,-11 5 0-16,9 2 0 16,-15 5-1-16,-4 6 0 15,3 9 1-15,2 1 0 0,20-2 7 16,11-3 5-16,20-4 3 16,10-7 2-16,29 1-5 15,11-1-2-15,21-2-2 16,14 5-3-16,23-7-1 15,23 5 0-15,8-12-2 16,10-4 1-16,7-3 0 16,-5-12-8-16,11 7-52 15,3-5-69-15,3-7 79 16</inkml:trace>
  <inkml:trace contextRef="#ctx0" brushRef="#br0" timeOffset="4972.96">19711 10670 1120 0,'-11'4'436'0,"8"4"-306"16,-3 1-13-16,10-1-4 15,-2-3-12-15,4-6 12 16,6-2-3-16,6-5-14 16,10 1-10-16,11-1-37 15,1-1-13-15,11 2-18 16,0 3-2-16,5 0-6 15,-3 0-2-15,-8 0 0 16,-7 0-1-16,-21 0 1 16,-6 3 4-16,-4 1 12 0,-21-3 2 15,-12-2 3-15,-14-1-4 16,-31-4-12-16,3 8-3 16,-9-1 2-16,7 0 5 15,22 4 2-15,8-1 1 16,22 4-5-16,7 2-5 15,9 0-3-15,-3-2 1 0,12 5 10 16,6-9 4-16,8-2 9 16,15 1 5-16,9-8 2 15,4 5 2-15,9-2-2 16,0-1-5-16,-16 3-11 16,-3 1-8-16,-20 5-1 15,-19 0 1-15,-23 5 0 16,-18 0-1-16,-20 7-7 15,2 0-2-15,6 2-4 16,4-2-3-16,10-6-28 16,8 2-18-16,11 2-55 15,14-1-41-15,11 2-351 16,1-15 338-16</inkml:trace>
  <inkml:trace contextRef="#ctx0" brushRef="#br0" timeOffset="12519.54">3729 9497 466 0,'0'-2'238'16,"0"1"-59"-16,0 0-71 15,0 0 2-15,0 0 10 16,0 0 4-16,0 0 9 16,0 0-1-16,5-3-30 0,7 0-22 15,-2 1-30-15,28-2-14 16,-32 11-13-16,-1 0-1 16,4 2 2-16,-2 0 1 15,3-1 0-15,6 2 0 16,6-2-1-16,2-3 0 15,8-4-3-15,3-2 0 0,4-2 0 16,3 0 0-16,3 1-3 16,-3 1-1-16,3-1-5 15,-1-1 1-15,-1 2 6 16,6 1 3-16,-3 1 3 16,2 1-2-16,-2-1-6 15,-4 0-4-15,1 0-3 16,-2-1-1-16,3 0 2 15,4 0 5-15,3-1 7 16,3-3 2-16,-1 2-1 16,-7-1-3-16,-1-1-5 15,1 2-2-15,-1 0 3 16,9-1 0-16,7 7 2 16,-4-2-1-16,7 2-3 15,-7 3-1-15,-5 1-4 16,-1 2-1-16,-3 2-3 0,4 0 0 15,5 1-2-15,6-2 1 16,4-5 0-16,2-2 0 16,-1 0 1-16,-7-2 0 15,-1 0-1-15,-2 2 0 16,-4-2-2-16,-2 1 1 16,-4 1 0-16,-6-2 1 15,-2-1 0-15,-13 0 1 16,-4-1-1-16,0-1 1 0,-6-2 1 15,3-1-1 1,-1-1 0-16,3 2-2 0,-8-2 1 16,-2 2-1-16,-5-1 2 15,-7 0 2-15,1 2 4 16,-3-1 1-16,1 3-1 16,-1 0-2-16,1 0-3 15,-7-1-3-15,-10-1-1 16,-29-7 0-16,28 7-1 15,6-3 0-15,-13-1 0 16,-4 0 0-16,-19-3 0 16,-6 1 0-16,3 3-2 15,0 3 0-15,1 0-1 16,3 3 0-16,1 1 0 16,-9-2 0-16,-3 2 0 15,-6-1 0-15,-7 2 1 16,6 3 0-16,4-2-1 0,2 2 1 15,4-4 0-15,4 0 0 16,-9 2 0-16,-2-2-1 16,-4 3 0-16,1 2 0 15,13-2 0-15,4 2 0 16,8-3 1-16,-1 1 0 16,-1-1 0-16,3 1 0 15,-9 0 0-15,-3-1 0 16,3 1 0-16,-2-2 0 0,6-2 0 15,4 0 0-15,-4-2 0 16,3-1 0-16,1-1 0 16,-5 2-1-16,2 3 0 15,-3 1 0-15,-6 3-1 16,3 3 1-16,1 1 0 16,-1 0 1-16,5 0 0 15,0-4 0-15,4-2 0 16,4-1 0-16,0-2 0 15,1-2 0-15,0-1 0 16,2 1 0-16,2 1 0 16,5 1 0-16,8 1 0 15,0 0-2-15,9 0 1 16,1 3 0-16,2-1-1 16,3 1 0-16,3 0 0 15,1-3 0-15,0-1-1 16,0 0 1-16,0 0-1 0,0 0 1 15,1 0 0-15,14 0 0 16,36 1-1-16,-25-1 1 16,9 0 0-16,9 0 0 15,0-2 2-15,5-2-1 16,-1-1 0-16,-2-3 1 16,4 1 0-16,1-3 0 0,4 0 0 15,4 3 0-15,3-3 0 16,-4 3 0-16,4-2 0 15,-4-1 0-15,0 1 0 16,9 0 0-16,0 1 0 16,0 0-1-16,7 5 0 15,-7 0 0-15,-9-1 1 16,1 4 0-16,-9-2 1 16,4 0-1-16,6 1 0 15,1 1 0-15,1 0 0 16,2 0 0-16,-14-3 0 15,-1 1 0-15,1 4 1 16,-12-1-1-16,13 3 0 16,-6-3 1-16,5 0-1 15,6 1 0-15,-6 1 0 16,2-1 0-16,-7 0 0 16,-3-2 0-16,4 0 1 0,-1 0 0 15,-1-2 0-15,1 0 0 16,0 1-1-16,-2-3 1 15,2 4-1-15,-2 1 1 16,-11 0-1-16,1 6 0 16,-9-2 0-16,-3 2 1 15,3-1 0-15,-5-3 0 16,0 0 0-16,1-2 1 16,-3 0-1-16,3 0 0 0,-3-1 0 15,2 3 1-15,-6-5-1 16,-1 1 1-16,-3 1 0 15,-3-2 0-15,0 0 0 16,-3 2 1-16,-2-3-1 16,-1 2 1-16,0 1 0 15,0-1 1-15,-1-1-1 16,0 2 1-16,0-1-1 16,-1 0 0-16,-19-1 1 15,-34-9-1-15,24 6-1 16,-1 0 0-16,-5 0-1 15,-3 5 0-15,-12-1 0 16,-6-4-1-16,-10 4 1 16,0 0-1-16,2 1 0 0,4 1 0 15,5-2 0 1,5 0-1-16,1 0 1 0,-4 0 0 16,-2 3-1-16,-5-1 0 15,-2 5 0-15,2-1 0 16,-1 1 0-16,2-2 1 15,-2 0 0-15,-2-2 0 16,2 2 0-16,-3 1 0 16,6-1-1-16,3 1 0 15,3 0 0-15,5 0 1 0,0-1 0 16,2-1-1-16,-3-3 1 16,-4 0 0-16,4-1 0 15,-2-1 0-15,5 2 0 16,-2-1 0-16,3 0 0 15,-1-2 0-15,-2 1 0 16,3-2 0-16,-3 1 0 16,1 0 0-16,1-1 0 15,3 4 0-15,3 2 0 16,0 1 0-16,3 1-2 16,-1 4 1-16,1-2 0 15,4 4 0-15,-6 0 0 16,-5 0 0-16,2 3 0 15,-5-2 0-15,14 4 0 16,7 1 0-16,7-4 0 16,2 1 1-16,3-5 0 15,2 0-1-15,2-1 1 0,2 1-1 16,4-3 0-16,-2-2 1 16,4 2-25-16,-2-5-31 15,3 3-88-15,2-3-72 16,0 0 131-16</inkml:trace>
  <inkml:trace contextRef="#ctx0" brushRef="#br0" timeOffset="13485.07">7886 9380 960 0,'-67'-1'339'0,"57"2"-289"15,1-2-33-15,3 2 21 16,6 7 24-16,-1-2 36 15,2 2 13-15,10 4-19 0,4-1-21 16,9-2-29-16,9-1-8 16,6-8-7-16,2-2-2 15,13-2-3-15,0 0-2 16,-3-3 6-16,-2 2 5 16,-17 1 13-16,0-1 8 15,-15 3-1-15,-3-2-6 16,-2 0 2-16,-17-1 0 15,-9-2-3-15,-4 3-3 0,-22-5-18 16,-11-1-10-16,-7 4-7 16,-8 0-1-16,2 7-2 15,10 6 3-15,7-1 8 16,10 2 3-16,10-1 4 16,9-2 1-16,14-2-3 15,-2-1-2-15,10-4-2 16,-4 1-3-16,0 0 1 15,9-2 0-15,16-4 1 16,29 0-2-16,-23 10-6 16,1 2-2-16,-7 3-4 15,-3 0 4-15,-11-2-18 16,-2 2-45-16,-7 2-524 16,-3 2 417-16</inkml:trace>
  <inkml:trace contextRef="#ctx0" brushRef="#br0" timeOffset="25917.57">7464 11811 380 0,'-42'-30'228'15,"28"23"-23"-15,3 7-72 16,0-4 2-16,0 1 13 15,-1 0 6-15,0 3 5 16,3 3-2-16,-1 0-29 16,1 3-18-16,6-5-30 15,3 5-20-15,3 0-30 16,7 2-9-16,4-1-7 16,-4 1-2-16,7-1-2 15,-1 2 2-15,6-1 2 16,2-3 3-16,9 4 4 15,4-2 5-15,10-1 9 16,9 0 3-16,5-5 2 0,5-1-3 16,-1 0-12-16,-3-1-5 15,-3 1-7-15,-2-1-1 16,2 3-4-16,5 1 0 16,-5 0 1-16,-4-1 1 15,-7-2 4-15,-8-4 3 16,5-2 2-16,2 0 2 0,1-4 0 15,1 0-1-15,3 1-3 16,-3-3-3-16,0 5-5 16,-11 2-1-16,-16 0-3 15,5 6 1-15,-15-2 0 16,3 0 0-16,0 1-1 16,-13-4 0-16,7 7 0 15,-9-3-1-15,3 1 3 16,-1 1 4-16,-3-3 3 15,0 0 2-15,0 0-1 16,-9-3-2-16,-14-5-5 16,-28-6-2-16,12 5-2 15,-9 3-2-15,-6 7 0 16,-9 0 0-16,3 3-2 16,3 0 0-16,-6-2 0 15,7 5 0-15,-10-2 0 0,-7 3 0 16,9-2 0-16,-10-5 0 15,11 0 0-15,15 2 0 16,-1 1 0-16,3 1 0 16,-3 2-1-16,-8-1 1 15,-2 1-1-15,2 1 0 16,11 4 0-16,6-2 0 16,14 0 0-16,0-4 0 15,13 0 0-15,3-3-2 16,10 1-1-16,4-1-2 0,8 3 0 15,5 0 0-15,7-1 2 16,0 3 1-16,14-2 0 16,7-1 0-16,16-3 1 15,11-3 1-15,0-5 0 16,6-1 1-16,-6-7 0 16,-1-4 0-16,16 7 0 15,-6-2 0-15,-2 6 0 16,-6 3 0-16,-11-3 0 15,-1 1 0-15,2 3 0 16,8-3 1-16,-1 1-1 16,2 3 1-16,-6-5-1 15,-6 1 0-15,-6 0 1 16,-7-6 0-16,0 8 0 16,-3-1 0-16,2 2-1 15,0 4 1-15,-10-1 0 0,0 0 0 16,-7 1-1-16,-3 0 0 15,1 1 1-15,-6-4 1 16,-3-1 0-16,-3 2 0 16,-7 0 1-16,1 3 0 15,-8-1 3-15,-5-5 1 16,-2 2 0-16,-8 1-1 16,-4 1-2-16,-15-2 0 15,-16-4-2-15,-4 4 1 0,-12 3-2 16,5 4-1-16,-3 1 0 15,-1-3 0-15,3 1 0 16,1-1 0-16,-8 4-1 16,-1-2 1-16,-9 5-1 15,-1 0 0-15,9 2 1 16,4 7 0-16,-14-7 0 16,0 3 0-16,-1-5 0 15,-1 1 0-15,19-1 0 16,9-3 0-16,9 1 0 15,3-4-1-15,5 2 1 16,-5-5-1-16,6 2 1 16,2 0-1-16,12 1-1 15,11 2-2-15,7-2-3 16,9 0-1-16,16 2 0 16,7-1 0-16,13 0 2 15,12 2 2-15,5-6 2 0,5-3 0 16,10-5 1-16,6 0 0 15,15 3 1-15,-8-6 0 16,8 5 0-16,-6-5 0 16,-12 0 0-16,16 9 0 15,-11-4 0-15,-3 1 1 16,-10 1 0-16,-12 3 0 16,-9 1 0-16,-6 1 0 0,-11 2 1 15,-8-3 1-15,-8-1-11 16,-3 0-42-16,-3-2-94 15,-3-1 473-15,-4 11-288 16</inkml:trace>
  <inkml:trace contextRef="#ctx0" brushRef="#br0" timeOffset="51748.48">23456 12180 147 0,'-9'-15'103'0,"2"3"16"15,-9-5 2-15,4 3 0 16,-1-1-10-16,-1-2-16 15,3 3-9-15,2-3-21 0,-3 2-5 16,-5 0-11-16,-3 0-5 16,-9 4-7-16,0 4-5 15,-10 2 0-15,0 2 4 16,-5 1 16-16,-2-4 8 16,-5 3 1-16,3 0-2 15,-7 0-12-15,0 3-6 16,1-2 2-16,-9 2 3 15,-3 4 8-15,0-3 1 16,-13 3-5-16,-2 1-9 0,-8 0-16 16,-2 4-7-16,3-3-10 15,-3 1-3-15,-4-4-1 16,-5-3-1-16,-1 0-1 16,3-2 0-16,2-2-1 15,-3-4 1-15,2 1 0 16,-4 1 0-16,4-1 0 15,0 3-1-15,-1 1 1 16,0 0-2-16,-6 1 0 16,8 1 1-16,-7-1-1 15,4-3 1-15,-2-1 1 16,1 2 0-16,8-5 0 16,-2 6 0-16,4 2 2 15,-1-3 1-15,0 5 5 16,9-1 3-16,1 0 0 15,-1-1 0-15,1 2-4 0,-1 2-2 16,4 0-4-16,5 3-1 16,10-6 0-16,8 0 0 15,4-1 0-15,5 0 2 16,2-1 8-16,1-1 4 16,13-1 1-16,6 1-1 15,9 1-9-15,5 0-3 16,8 0-8-16,3-1-1 0,10 3-5 15,4 1-1-15,10 2 3 16,8 0 1-16,15 1 2 16,5 2 1-16,1-1 1 15,5 0 0-15,0 0 1 16,0-2 0-16,22 3-2 16,9 2 0-16,8-5 0 15,10 1-1-15,0 1 2 16,3-1 0-16,6 1 0 15,3 2-1-15,5 0 1 16,3-3-1-16,2 3 1 16,-1-2 1-16,11 4 1 15,-7 1 1-15,5-3 1 16,1 0 0-16,-5-5-1 16,6 0 0-16,-5-2 0 15,6 0 0-15,-6 0 0 16,-4 0 1-16,-7-1 0 0,-5-1 0 15,-11 1 1-15,-7-1 0 16,-9 2 0-16,-10 1 0 16,-3 0 0-16,-2-1 0 15,-4 0 0-15,-7 0-1 16,-6-2 0-16,-1 2-1 16,-11-1 2-16,3-2 0 0,-12 1 1 15,-7-2 1-15,-6 1 1 16,-4-1 1-16,-7 2 1 15,1-1-1-15,-5 2 0 16,-1-2-1-16,-4 2 1 16,-1-1 1-16,-5-2 3 15,-2 1 0-15,1 1-1 16,0 1-1-16,-6-2-2 16,-14-6 0-16,-34-7 1 15,22 14 1-15,-10 2 3 16,-7 2 1-16,-10 2-2 15,1 1 0-15,-11 0-4 16,-4-1-2-16,-4 4-1 16,-14-2-1-16,-3-2-1 15,1 3 2-15,-5 0 0 16,-2 1 4-16,-1 0 9 0,2-3 4 16,-13-5 4-1,0 1-1-15,-2 0-7 0,1 1-5 16,3-2-3-16,-1-1-1 15,-3-1 2-15,2-3 2 16,0 1 5-16,4 3 2 16,1-1 0-16,-7-1-3 15,4 0-4-15,-4-2-2 16,0 3-3-16,1 1-1 0,13 1-1 16,-10-3 0-16,9 1 0 15,-7-2-1-15,-1 1 1 16,12 3 0-16,-2-2 1 15,-1 4 2-15,3-1-1 16,5-1 0-16,9 0-1 16,0-4-2-16,7-1 0 15,-3 1-1-15,1-3 0 16,8 1 0-16,5-3-1 16,5 1 1-16,-5 2-1 15,5-2 1-15,4 4-2 16,-2-3 0-16,12-1 0 15,1 1 0-15,4-3-1 16,2 0 0-16,8 1-1 16,11 2 0-16,-2-2 0 15,11 3-1-15,3-1-1 0,-8 0-2 16,19 4-3-16,-5-3-4 16,7 3-4-16,8-1-3 15,0-2 1-15,12 4 1 16,4-3 4-16,3-1 2 15,15 4 2-15,-1-2 2 16,9 2 2-16,8 4 0 16,6-7 1-16,9 5 0 15,6-2 1-15,3 1-1 16,6 1 0-16,2-2-1 16,14 2-1-16,-3-6 1 0,5 4 1 15,3 1 0-15,3 1 2 16,2 3 0-16,1 0 1 15,0 2 1-15,-2 0 1 16,1-2-1-16,2 2 1 16,2 0-1-16,0 3 0 15,-2-1 1-15,3-1 0 16,-1 0 0-16,3-4 0 16,7 2 0-16,5 0 0 15,-1-2 0-15,0 0 0 16,-3 0 1-16,1 3-1 15,-7 0 1-15,-3 3 0 16,-6 3 0-16,-7-2 0 16,5 5 0-16,-12-6-1 15,-2 3 1-15,-12-1 0 16,-8 0-14-16,2 1-72 16,-5-2-55-16,-2-4-435 0,-1-2 387 15</inkml:trace>
  <inkml:trace contextRef="#ctx0" brushRef="#br0" timeOffset="64314.44">7171 13049 649 0,'-1'0'292'15,"-8"-6"-131"-15,5 4-11 16,-5-3-48-16,2-1-22 16,2 3-25-16,-1-5 2 15,6 3 9-15,0-1 3 16,1 0-9-16,1 0-7 15,4 3-10-15,4-2-3 16,7 1-10-16,10 0-6 0,-6-4-9 16,4 4-1-16,0-2-1 15,-1 1 1-15,12 2 1 16,2-4-1-16,1-1-2 16,2 1-1-16,5 0-2 15,5 3-2-15,14 2-3 16,-7 0-2-16,10 1 0 15,-8 1-1-15,-1-1 1 16,5 1 1-16,3 0 5 16,12 0 5-16,0 1 10 15,-4-2 4-15,-2-2 1 16,-11-4-2-16,7 1-8 16,11-2-4-16,-1 2-5 15,2-2-1-15,-6 4-2 16,-7 1 0-16,-1 3-1 0,-1 4 2 15,5 0 0-15,-4 4 1 16,-2-2-1-16,-7 2-1 16,-13 0-2-16,0-1 0 15,-5 2-2-15,2 1 0 16,-1 2 0-16,-2 0-1 16,4 3 0-16,2 1 0 15,-3 2 0-15,-1 0 0 16,-14-1 1-16,-8-1 0 15,-2 2 1-15,0 0-1 16,-2-3 2-16,1-2 0 0,-7-6 1 16,-1-3 1-16,0 2-1 15,-1 1 2-15,1 0 1 16,-5-2-1-16,-1-1 2 16,-1-4 1-16,-2 0-1 15,0 0-1-15,0-1-3 16,0-1-3-16,0 1-23 15,0 0-29-15,-1-8-77 16,1 6-65-16,-1-2-248 16,5-7 282-16</inkml:trace>
  <inkml:trace contextRef="#ctx0" brushRef="#br0" timeOffset="74011.6">2968 13093 396 0,'-12'-12'177'0,"2"1"-68"15,4 1-34-15,-12 8-23 16,-4 2-9-16,-7 13-8 16,-5 5 3-16,1 4 25 15,0 7 12-15,6-3 15 16,6-2 9-16,8-5 8 15,6-5-5-15,1-6-20 16,3-2-14-16,-1 3-34 16,1-5-12-16,4 6-16 15,1 4-3-15,6-3 2 16,4 6 4-16,7-6 8 16,6-4 4-16,8-3 4 0,6-3 0 15,5-1-3 1,1-1-4-16,-1-3-8 0,-4 1-2 15,3-1-4-15,-2-2 0 16,0 4-1-16,5-2-1 16,8-3-1-16,8 4 1 15,7-4 1-15,0-2 1 16,-3 2 0-16,-7-3 1 16,-10 0-1-16,-2 1-1 15,-3 7 2-15,-1 2-1 0,-1 2 5 16,-3 2 3-16,-2-4 9 15,-9-5 2-15,-8 0 2 16,3 4-2-16,-15-4-3 16,3 2-1-16,-12-4 3 15,-8 0 0-15,-1 2-2 16,-8 1-1-16,-7 0-5 16,1-1-1-16,-14-1-3 15,-3-4-1-15,2 4-2 16,-4-5-1-16,4 3-2 15,2-4 0-15,-2 1-2 16,-3-4 0-16,1 1-2 16,1 5 1-16,-7-4-1 15,-1 3 0-15,-4-2 0 16,-1 0 0-16,10 5-2 16,1-1 1-16,8 4-1 15,3 0 0-15,1-1 0 16,0 1-1-16,3 2 2 0,5 2-1 31,11 0 1-31,1 0 1 0,-30 6-1 0,0-1 1 16,2 2 0-16,15-3 0 15,4-4 0-15,6 1 0 16,2-3-3-16,2 1-1 16,6 0-5-16,2-3-2 15,5 1-1-15,-4 2 0 0,0 0 3 16,21-3 2-16,38-3 0 15,-21 6 1-15,11 1 1 16,-11 0 0-16,2 0 2 16,0-2 0-16,0-1 0 15,12 3 2-15,9 0-1 16,8 4 0-16,-4 1 1 16,2 0 0-16,-10 4 1 15,-11-4 0-15,1 7 2 16,-12-3-1-16,-6 0 1 15,-2 1 0-15,-7-4 1 16,0 1 0-16,-4-4 1 16,-2 0 1-16,-7-3 3 15,-3 0 4-15,-7-3 2 16,-5-1 3-16,-10 3-2 16,-3-2-3-16,-6 3-2 0,-3 6-3 15,-9-5-2-15,-4 2-1 16,-4-3-2-16,-3-4 0 15,-8 2-1-15,-1-3-1 16,-2 5 0-16,-2-2 0 16,7 0-1-16,3-1 0 15,5-3-1-15,-3-1 1 16,-3-4 0-16,-3 0 0 16,-4 5 0-16,7 4 0 0,9 2-1 15,3 4 0-15,6 3 0 16,69 14-78 62,-17-11 69-78,0 0 0 0,-30-7 6 0,31 0 0 16,1 0 2-16,32 5 1 15,11 0 1-15,8-2 1 16,1 4 0-16,-6 0 0 15,3 2 1-15,0 5 0 16,2-5-1-16,2 0 1 16,-3-2 1-16,-6 0-1 15,-4 1 0-15,-9-2 1 0,-3-5 1 16,-4 0-1-16,-3 2 0 16,-3-3 2-16,0 8-4 15,-4-8-116-15,1 2 87 16</inkml:trace>
  <inkml:trace contextRef="#ctx0" brushRef="#br0" timeOffset="77934.38">4113 14506 305 0,'-44'32'137'16,"33"-30"-44"-16,-1-5-48 16,4-1-15-16,1-1 2 0,-1-5 14 15,0 7 15-15,-2-5 45 16,5 5 18-16,-2 1 21 16,4-2-1-16,0 4-34 15,-7-3-17-15,1 0-43 16,4-2-17-16,-2-1-15 15,1 1-9-15,6 4-8 16,0 0 0-16,0 1-1 16,0 0 0-16,0 0-1 15,10 1-2-15,17-1-1 16,23-7 0-16,-16-9 5 16,3 0 3-16,4-3 10 15,1 0 3-15,-2 0 4 16,1 2 2-16,-15 1 0 15,0 4 1-15,-17 4 6 16,-9 0 3-16,-6 3 3 16,-10 2-1-16,-4-1-10 0,0 4-5 15,-10 0-8-15,0-2-2 16,3 2-6-16,-7 2-2 16,8 7-2-16,2 3-1 15,3 2-3-15,8-1 0 16,4-6-5-16,4-1-3 15,9-4-3-15,4-2 0 16,8-2 2-16,4-4 5 16,2-2 4-16,5-1 2 0,6-1 2 15,-1 1 0-15,6-1 2 16,-1-1 0-16,-5 3 0 16,-6-2 0-16,-9 1 2 15,-3 4 0-15,-11 0 6 16,6 5 4-16,-16 5 4 15,-13 0 1-15,-9 12-4 16,-17 0-4-16,-7 8-3 16,2 1 1-16,-2 1 5 15,5-4 2-15,13-6 1 16,10-1-3-16,10-9-9 16,5-2-4-16,10-5-4 15,0-5-2-15,10-4-2 16,6-3 1-16,6-3 0 0,3-1-3 15,0-1-36 1,1 2-42-16,2 4-323 0,0 11 280 16</inkml:trace>
  <inkml:trace contextRef="#ctx0" brushRef="#br0" timeOffset="79687.39">7364 14387 554 0,'-10'5'239'0,"7"-1"-121"16,-2 1-32-16,5-3-29 16,4 0-19-16,-4-2-13 15,0 0-1-15,0 0 6 16,0 0 4-16,11 2-1 16,15 3 3-16,25-2 4 15,-21-4 0-15,10-7-2 16,6 2-1-16,10-3-2 15,6-3 0-15,1 5 3 16,-3-4 3-16,0 6 1 16,-5-2-1-16,-2 2-5 15,1 4 0-15,-2 1-1 16,2 3 1-16,-11 0 0 16,-8 1-3-16,-11 1 0 0,-13 3-1 15,-2 1 5-15,-9 3 3 16,-8-3 0-16,-1 0-4 15,-26 2-8-15,-3 0-6 16,-21 2-9-16,-2 1-2 16,-4 2-7-16,-1-1-2 15,4 2-3-15,-2-1-1 16,0-1 0-16,2-2-1 16,2-3-1-16,5-4-1 15,17-6-1-15,3 2-1 0,12-6 0 16,7 2-1-16,9 0-10 15,7-5-4-15,10-2-4 16,6-4 0-16,11-3 8 16,8 1 5-16,14-2 6 15,8-1 1-15,12 2 4 16,-4-1 1-16,3 2 5 16,0 2 4-16,-8 2 11 15,3 1 7-15,-11 3 5 16,-8 3 3-16,-15 4-3 15,-6 3 1-15,-25 6 4 16,-13 1-2-16,-24 3-3 16,-10 1-4-16,-7 5-9 0,0 1-4 15,-3-3-6 1,7 3-2-16,8-7-3 0,-1-4-2 16,13-2-1-16,0-6-1 15,11-3-7-15,6-2-5 16,18-5-6-16,5 0-2 15,8-3-10-15,11-2-26 16,5-6-72-16,13 1-67 16,17-4 117-16</inkml:trace>
  <inkml:trace contextRef="#ctx0" brushRef="#br0" timeOffset="91770.48">13008 12184 799 0,'-28'28'285'0,"5"2"-242"16,0 3-28-16,-9 1-2 16,7 7 5-16,-6-2 10 15,4 8 24-15,2 2 8 16,3 9 16-16,5 13-4 15,1 11-24-15,-1 10-12 16,2 13-23 0,-5 3-5-16,1 7-2 0,-3 2 0 15,5-3 9-15,8-4 7 0,4-8 9 16,12 2 3-16,7-8-6 16,3 2-6-16,10-1-8 15,-5-6 0-15,2 0-1 16,-3-8 3-16,-1-5 15 15,4-8 4-15,11-2 9 16,-2-7 0-16,4-13-13 16,5 1-5-16,-11-11-13 15,4 1-5-15,-1 9-4 16,-7-4 0-16,-3 1 6 16,-1-1 16-16,-4-9 15 15,-1-1 4-15,0-9-3 16,-2-2-15-16,0-7-16 15,-4-6-3-15,-2-2-2 16,-4-3 0-16,-4-4 6 16,-2 2 3-16,0-2 5 0,-1-2 2 15,0-1-2 1,-4-4-3-16,-10-18-5 0,-31-27-1 16,26 23-2-16,-2-4-2 15,-6-12-3-15,-3-6-1 16,-1-9-3-16,0-6 0 15,-1-6-2-15,-3-4 0 16,-3-14-1-16,-2-8 1 16,3-4 0-16,5 0 2 15,7 0 0-15,3-5-1 0,3-6 1 16,3-3-1-16,2-3-1 16,6 6 0-16,7 8-1 15,4 3 0-15,5 11 1 16,3 10 0-16,2 3 0 15,-1 3 1-15,1 3-1 16,-1 1 1-16,4 8-2 16,2 1 1-16,23-41-5 15,-21 59 5 1,-1 2-2-16,5 11 1 16,-3 1-1-16,0 8 1 15,1 7 0-15,-8 3 0 16,0 4 1-16,0 2-1 15,-6 1 1-15,5 6 1 16,0 2-1-16,-12 2-1 0,0 2 1 16,-6 4 0-16,0 4 0 15,0 9 0-15,4 5 1 16,-10 5 0-16,-4 4 0 16,0 6 1-16,-3 4 0 15,0 7 0-15,1 1-1 16,-5 7 1-16,0-1 0 15,5 5 0-15,-1 2 0 16,5-1-1-16,3 5 0 16,3 7 1-16,2 0-1 0,-1 7 1 15,7-2 0-15,4 4 0 16,1 10 1-16,8 7 1 16,-2 5-1-16,1-6 2 15,3-3 2-15,4-9 3 16,1-6 3-16,4-4 1 15,-4-10 1-15,-2-7-1 16,-1-2-1-16,-6-6 0 16,3 4 0-16,0 3-1 15,-7 0-2-15,-3 0-3 16,-2-5-1-16,-5-9-1 16,6 0-1-16,4-11 3 15,5-5-20-15,-1-6-101 16,0-10-83-16,14-6 115 15</inkml:trace>
  <inkml:trace contextRef="#ctx0" brushRef="#br0" timeOffset="146767.51">10209 9790 780 0,'11'-36'364'16,"-7"3"-136"-16,-4 11-1 15,-5 7-14-15,-6 8-23 0,-5 13-53 16,-5 2-14-16,-14 15-39 16,-9 7-9-16,-11 21-9 15,-3 10-18-15,-4 16-17 16,4 13-7-16,2 11-6 15,-3 3-3-15,10 1-2 16,-4-9-2-16,5-9-3 16,8-4-1-16,3-13-1 15,8-7 0-15,8-12-2 16,1-8-8-16,7-8-36 16,3-4-29-16,5-9-92 15,-1-4-56-15,4-13-194 16,2-4 255-16</inkml:trace>
  <inkml:trace contextRef="#ctx0" brushRef="#br0" timeOffset="147111.35">9423 10373 514 0,'-2'-15'272'16,"-1"9"-44"-16,-2 4-34 15,1 14-35-15,-3 5-19 16,0 12-27-16,0 6-2 16,0 10-8-16,3 7-3 15,2 10-15-15,2 6-9 0,0 0-6 16,0-2-4-16,0-8-13 16,-2-4-1-16,2-9 6 15,1-4 7-15,4-10 25 16,1-4 8-16,1-10-8 15,3-1-5-15,2-10-26 16,2-3-14-16,5-6-22 16,-1-6-6-16,10-8-8 15,-1-6 2-15,15-7-48 16,4-4-35-16,1-7-60 16,13 1 67-16</inkml:trace>
  <inkml:trace contextRef="#ctx0" brushRef="#br0" timeOffset="148773.14">9514 6887 1079 0,'12'-33'411'0,"-15"25"-248"16,0 18-20-16,-6 21-2 15,3 20-5-15,-2 30-65 16,1 11-25-16,2 17-29 15,7 2-10-15,8-7-3 16,1-7 0-16,8-22-2 16,-4-10 0-16,3-15-9 15,-4-13-12-15,-11-14-27 16,-2-11-7-16,-2-6-34 16,-7-14-1-16,-8-19 22 15,4-2 7-15,-9-32 40 16,4-1 12-16,1-25 7 0,-2-9 0 15,0-5 27-15,5-4 15 16,6 15 28-16,-1 8 5 16,6 14-13-16,12-34 30 15,3 61-60 1,13 17-4-16,6-3-2 16,5 11-6-16,0 7-2 15,-2 13-5-15,4 24 1 0,-9 19 8 16,5 15 5-16,-6 17 2 15,-6 7 0-15,-7 12-1 16,-8 4 4-16,-13-8 6 16,-3-8 3-16,-7-15-5 15,-5-15-3-15,-1-4-7 16,-3-10-3-16,3-7-13 16,-11-10-19-16,-3-15-58 15,-2-4-43-15,-7-18-93 16,17-2-47-16,9-9 156 15</inkml:trace>
  <inkml:trace contextRef="#ctx0" brushRef="#br0" timeOffset="149023.45">10208 7229 967 0,'23'-5'431'16,"-22"6"-183"-16,-3 8-8 15,-11 9-25-15,-3 6-31 16,-4 10-61-16,1 10-20 16,-3 5-33-16,0 2-18 15,1-1-27-15,2-7-12 16,10-6-9-16,3-5-4 16,11-8-26-16,1-3-27 0,10-8-56 15,-1-3-47-15,3-10-112 16,3-4 168-16</inkml:trace>
  <inkml:trace contextRef="#ctx0" brushRef="#br0" timeOffset="149193.18">10368 7362 950 0,'-18'11'416'0,"-7"5"-244"16,-7 0-35-16,-2 2-72 15,-2-4-36-15,7-5-23 16,1 3-1-16,6-5-50 16,2 4-67-16,10-3 72 15</inkml:trace>
  <inkml:trace contextRef="#ctx0" brushRef="#br0" timeOffset="149537.66">10487 7333 666 0,'31'-18'382'16,"-17"10"-41"-16,-11 3-91 16,-14 7-62-16,-2 6-32 15,-12 0-47-15,0 2-6 16,0-2-32-16,3-4-23 0,10 1-32 16,3-2-13-16,8-2-9 15,3 7-1-15,9-1 3 16,3 3 5-16,7 4 14 15,2-1 9-15,-1 3 14 16,-2 1 9-16,-2 4 8 16,-9 4 2-16,-8 4 4 15,-4 0-3-15,-21 2-9 16,3 0-8-16,-3-1-17 16,2-1-7-16,9-10-8 15,-3-7-17-15,8-7-61 16,-1-8-65-16,6-22-133 15,3-5-291-15,3-14 370 16</inkml:trace>
  <inkml:trace contextRef="#ctx0" brushRef="#br0" timeOffset="149672.4">10650 7314 743 0,'22'2'408'16,"-1"8"-103"-16,-8 7-44 15,-2 12-86-15,-4 4-57 16,-6 6-55-16,1-5-12 15,1-5-44-15,1-4 37 16,4-8-35-16</inkml:trace>
  <inkml:trace contextRef="#ctx0" brushRef="#br0" timeOffset="149804.57">10738 7228 610 0,'-19'-56'249'0,"9"18"-149"15,3 6-57-15,8 8-56 16,-2 1 11-16</inkml:trace>
  <inkml:trace contextRef="#ctx0" brushRef="#br0" timeOffset="150614.57">11148 7146 843 0,'-23'42'375'0,"5"-3"-168"0,5 6-48 15,-2 2-14-15,-3 1-39 16,-2-2-48-16,7-3-12 16,2-11-19-16,10-7-7 15,11-11 7-15,-6-8 19 16,4-13 25-16,3-6 6 15,-6-19-2-15,8-2-20 16,-4-16-27-16,-2-2-2 16,4 2 2-16,-6-1 7 0,2 18 14 15,-3 4 3-15,-3 21-5 16,3 11-4-16,5 20-10 16,-4 6-4-16,0 23 3 15,-2 9 3-15,-4 13 5 16,1 10-1-16,-4 4-7 15,-3 3-5-15,-1-10-9 16,-9-4-4-16,-3-21 3 16,1-17 0-16,-10-19 9 15,5-16-4-15,0-26-25 16,-2-16-17-16,7-29-60 16,2-13-25-16,8-23-19 15,8-6-20-15,17 10-24 16,7 6-18-16,18 22-78 15,0 13-6-15,-2 9 65 16,-2 10 42-16,-6 12 133 0,-1 10 66 16,-4 9 79-16,1 7 23 15,-5 11 30-15,-2 7-7 16,-4 22-30-16,-4 10 2 16,1 16-10-16,-4 2-7 15,-1 10-10-15,1-8-3 16,-7-1-5-16,2-6-4 15,0-16-10-15,-1-7-11 16,4-20-21-16,-1-7-8 16,2-15-7-16,4-6 3 15,6-17 5-15,1-12 1 0,9-18-8 16,1-9-7-16,2-3-14 16,-1 4-4-16,-2 12-5 15,-6 10-1-15,-4 17-1 16,-2 8 0-16,-10 14-1 15,3 5 0-15,-4 10 0 16,-1 6 0-16,1 13 0 16,-5-1-1-16,0 4-2 15,0-1 7-15,0-5-36 16,4 8-19-16,3-3 227 16,6 1-708-16,10-14 453 15</inkml:trace>
  <inkml:trace contextRef="#ctx0" brushRef="#br0" timeOffset="150736.4">12019 6998 700 0,'0'-4'248'16,"-12"10"-230"-16</inkml:trace>
  <inkml:trace contextRef="#ctx0" brushRef="#br0" timeOffset="150868.31">12007 7424 978 0,'4'53'486'0,"-4"-17"-186"15,0-7-74-15,-4-14-103 16,4-4-35-16,5-11 399 16,9-6-356-16</inkml:trace>
  <inkml:trace contextRef="#ctx0" brushRef="#br0" timeOffset="151738.82">9854 8161 1307 0,'-13'-18'448'0,"-12"5"-401"15,-5 8-8-15,-9 16-6 16,-1 7-4-16,-8 16-18 16,3 6 4-16,-1 1 7 15,2 1 5-15,16-8 2 16,8-5-7-16,20-9-7 16,9-3-4-16,18-4 0 15,6 1 2-15,8 7 9 16,-8-2 3-16,-6 4 13 15,-7-1 12-15,-22 2 28 16,7 7 13-16,-17 4 0 16,0 1-10-16,1 4-27 15,-14-5-16-15,1-8-12 16,-7-7-22-16,3-14-80 16,2-8-42-16,8-19 61 0</inkml:trace>
  <inkml:trace contextRef="#ctx0" brushRef="#br0" timeOffset="151954.35">10054 7938 479 0,'43'-9'302'16,"-31"30"82"-16,-8 9-169 0,2 25-48 15,-6 6-20-15,-3 15-67 16,2 4-23-16,1 3-18 15,3 2-7-15,7-5-9 16,2-7-15-16,6-9-120 16,-4-9-23-16,-2-17 65 15</inkml:trace>
  <inkml:trace contextRef="#ctx0" brushRef="#br0" timeOffset="152421.87">9869 8497 564 0,'6'-15'310'16,"4"-1"-17"-16,15-2-188 15,16 0 2-15,11-8-24 16,8 3-5-16,4-3-25 0,-4 2-5 16,1 8-21-16,-3 4-17 15,-1 5-5-15,-1-3-1 16,-3 4 1-16,-3 4-2 15,-14 5 21-15,-10 5 15 16,-13 6 41-16,-10-1 26 16,-5 13 7-16,-8 2-2 15,-6 14-22-15,-9 1-15 16,-8 1-6-16,3 1-8 0,4-10-15 16,9-2-9-16,15-9-13 15,3-6 0-15,8-6 18 16,0-7 13-16,4-8 16 15,6-6 1-15,3-18-6 16,-4-5-8-16,15-12-8 16,-8-1-4-16,-1 6-9 15,4 2-4-15,-15 16-11 16,2 9-3-16,-8 12-5 16,-4 6-3-16,-3 11-5 15,-6 0-2-15,4 5-11 16,-1 1-18-16,4-3-42 15,4-3-25-15,10 0 55 16</inkml:trace>
  <inkml:trace contextRef="#ctx0" brushRef="#br0" timeOffset="152651.79">10828 8460 950 0,'-4'11'457'16,"-2"13"-105"-16,-2 2-86 15,0 4 15-15,3-2-34 16,5-4-77-16,2-7-30 16,6-13-33-16,0-5-21 15,8-12-22-15,1-4-8 0,1-3-28 16,4-2-9-16,3 0-10 16,0 2-5-16,4-3-45 15,-4-1-35-15,8-4-37 16,5-6 327-16,16 2-174 15</inkml:trace>
  <inkml:trace contextRef="#ctx0" brushRef="#br0" timeOffset="152818.44">11381 8002 1091 0,'-4'0'471'0,"-5"10"-281"16,2 8-41-16,-2 7-64 15,0 5-40-15,8 19-22 0,0-1-7 16,1 5-11-16,0 5-36 16,-3 14 24-16</inkml:trace>
  <inkml:trace contextRef="#ctx0" brushRef="#br0" timeOffset="152977.62">11182 8729 1514 0,'6'-25'556'16,"19"-8"-444"-16,9-1-1 0,14 0-39 16,2-4-18-16,11 5-28 15,-1 1-33-15,-18 7-39 16,-3 7 32-16</inkml:trace>
  <inkml:trace contextRef="#ctx0" brushRef="#br0" timeOffset="153385.22">9864 8862 955 0,'2'7'421'0,"-1"21"-187"16,-1 7-65-16,2 16-2 15,-2 8-55-15,0 10-60 16,1 5-19-16,2-9-16 16,2-6 8-16,2-9-52 15,-2-8-59-15,-1-3 58 16</inkml:trace>
  <inkml:trace contextRef="#ctx0" brushRef="#br0" timeOffset="153556.1">9814 9293 1134 0,'18'-13'475'0,"16"-3"-271"15,8 0-23-15,16 1-84 16,7 3-27-16,1-3-57 0,-2 0 0 15,-2-1-1-15,-8-6-24 16,4-6 11-16</inkml:trace>
  <inkml:trace contextRef="#ctx0" brushRef="#br0" timeOffset="154102.98">10498 8900 1040 0,'-22'-2'523'16,"1"4"-172"-16,4 1-138 16,4 8-16-16,2 4-70 15,1 6-30-15,0 7-51 16,1 2-13-16,-2 10-22 16,-1 1-5-16,5 7-6 15,-2 6-1-15,9 3-1 16,0 1-21-16,1 1-60 15,2-7-33-15,6-11-60 16,0-2 3-16,6-4-57 16,0-6 32-16,3-6 47 15,4-2 16-15,2-17 115 16,7 1 4-16,7-3 53 16,-3-7 33-16,-1-7 70 15,-6-6 28-15,3-12 27 16,2-4 3-16,5-6-1 0,0-4-4 15,-10 1-34-15,-2 2-17 16,-11 5-27-16,-3 4-9 16,-8 3-11-16,-8 0-7 15,-8 9-25-15,-6 4-13 16,-12 10-20-16,-4 10-8 16,-13 5-12-16,17 19-2 15,-2 2-2-15,9 9-1 16,17 7-4-16,-12-11-1 0,18 4-2 15,-1-1-3-15,8-3 1 16,2-1-1-16,10-1 1 16,3-5-19-16,1-9-48 15,5-2-34-15,3-13-31 16,3-4 331-16,-5-16-159 16</inkml:trace>
  <inkml:trace contextRef="#ctx0" brushRef="#br0" timeOffset="154703.87">11029 9250 714 0,'12'27'337'0,"-9"1"-77"16,-3 2-77-16,-6 3 30 0,5 6-8 15,-6 2-20 1,-3-2-16-16,6 4-30 0,1-3-28 15,4-4-49-15,8-4-19 16,-3-11-20-16,-2-2-2 16,-6-14 6-16,0 0 1 15,1-9-4-15,1-9-1 16,4-8-9-16,-5-11-2 16,2-7-2-16,5-5-1 15,1-2-4-15,0 1-2 0,-4 7-4 16,-2 7-3-16,6 9-3 15,7 8-2-15,4 5-2 16,2 3-1-16,10 6 2 16,1 0 1-16,10 6 1 15,-1 1 2-15,0-3 3 16,2-1 2-16,0-4 2 16,3-3 2-16,-5-5 2 15,-10-1 2-15,-12-12 6 16,1 5 10-16,-11-1 16 15,-2 2 4-15,1 14 18 16,-11-4 0-16,-10 7 6 16,4 8 5-16,-20 6 3 15,3 7 1-15,1 5-4 16,-7-3-4-16,15 0-17 16,4 1-6-16,14 1-9 0,11 5-5 15,11-3-6-15,2 1-4 16,5-6-8-16,-1-3-3 15,-3-8-4-15,7-6-2 16,-5-12-5-16,2-6-43 16,12-15 23-16,1-3 126 15,6-3-92-15</inkml:trace>
  <inkml:trace contextRef="#ctx0" brushRef="#br0" timeOffset="174562.73">5263 11930 425 0,'-18'9'227'15,"0"5"-46"-15,8 2-21 16,-8 1-15-16,8 1-4 0,3 0 2 16,5-2-5-16,9-2-21 15,1-6-15-15,14 2-34 16,7 0-11-16,0-2-18 15,5 0-4-15,-1-5-6 16,2-2-3-16,8-2 0 16,6-3 0-16,5-3 1 15,3-4 1-15,8-1-1 16,2-5-2-16,1 3-5 16,-4 1-2-16,-15 0-4 15,-6 5-3-15,-8 4-2 16,-2 2 2-16,0 2 4 15,0 4 4-15,1-2 8 16,-1-2 1-16,3 0 0 16,3-1-1-16,-6-2 3 0,-3-1-1 15,-8-1 0-15,-8 1-2 16,-1-1-7-16,-2-1-4 16,-2 0-2-16,-4 2-1 15,-5-3 1-15,1 5 2 16,-5 1 0-16,2-1 1 15,1 1-12-15,-1 0-21 16,1-1-81-16,0 1-63 16,0 0 93-16</inkml:trace>
  <inkml:trace contextRef="#ctx0" brushRef="#br0" timeOffset="176310.44">7377 11872 371 0,'-15'2'197'15,"2"0"-39"-15,5-2-88 16,2 2-5-16,2-5 18 16,0 1 9-16,0-3 27 15,4 0 7-15,0-2-23 16,1 1-15-16,4-2-34 16,-1 0-20-16,3 3-23 15,8 2-2-15,4 6 10 16,-1 2 5-16,6 8 10 15,-3-1 1-15,6 2-4 16,2 1 3-16,8 0 8 16,6-4 5-16,4-5 10 0,3-1-1 15,3-5-4-15,-5 0-7 16,1 1-17-16,2 0-8 16,-7 3-12-16,4 3-2 15,2 4 0-15,-2 1 3 16,4-1 10-16,-4-1 5 15,-5-7 6-15,-4-3 4 16,-4-6 0-16,0-2 0 0,-7-3-4 16,-1 0-1-16,-11 1-4 15,-4-2 0-15,-9-1 6 16,-3 1 0-16,-10-2-2 16,-6 4-4-16,-11-4-9 15,-6 6-3-15,-8 1-8 16,-9 2-2-16,-16 5-2 15,-4 2-1-15,-5 5 0 16,3 2 0-16,10 2 0 16,6-1 0-16,15-1-1 15,10-2 0-15,13-2-1 16,8-1-6-16,5-3-8 16,9 4-2-16,19-1-2 15,4-1 2-15,22 1 9 16,3-4 3-16,12-2 5 15,7-2 1-15,13-5 2 16,0 0 0-16,-1-4 2 0,-6 0 0 16,-12 1 1-16,-2 2 2 15,-9 3 1-15,-7 0 0 16,-11 2 2-16,-12-1-1 16,-10 3 6-16,-12 0 3 15,-5 3 4-15,-8 0-1 16,-24-5-5-16,0 4-6 15,-19 0-2-15,-4 1-2 0,-1 1-1 16,0 5-1-16,5-1-2 16,-1 0-2-16,4 2-1 15,3-1 0-15,3-3-2 16,13 4 1-16,11-1 0 16,7-4-4-16,12-2-6 15,9-2-3-15,20 0-1 16,17 0 1-16,13-4 4 15,5 0 3-15,8-7 3 16,-5-2 2-16,12 3 3 16,1 1 1-16,-1-1 1 15,-5 0 0-15,-15 0 0 16,-7 6-1-16,-11 1 3 16,-3 5 0-16,-8 4 2 15,-7-6 1-15,-10 4 3 16,-8 0 3-16,-9-1 1 0,-11-1 0 15,-12 0-5-15,-7 1-1 16,-8 2-3-16,-13-2-1 16,-11 6-1-16,-6-7-2 15,-3 1-1-15,8 10 0 16,13-3-1-16,3 9-2 16,8-6 0-16,16 0 0 15,-1-3-1-15,12-1-1 16,12 0-8-16,-2-3-5 0,23 1-4 15,9 1-1-15,16-4 7 16,6-1 3-16,14-3 5 16,0-4 2-16,13-2 3 15,-1-1 1-15,1 3 1 16,-2-3 1-16,-12 1 1 16,-2 2 1-16,-16-1 1 15,-10 2 2-15,-13 3 3 16,-9 3 6-16,-15-2 6 15,-7-1-2-15,-18 5-4 16,-10-7-6-16,-16 8-8 16,-1 2 0-16,-24-3-1 15,-5 7 1-15,-4-1-1 16,-3 0 0-16,23 7-2 16,11 3-1-16,13-1 0 15,7-1-1-15,21-2-3 0,1-2-3 16,20-3-5-16,9 0 0 15,10-4-6-15,4-2-21 16,15-4 380-16,10-1-265 16</inkml:trace>
  <inkml:trace contextRef="#ctx0" brushRef="#br0" timeOffset="179894.69">7952 11804 297 0,'-10'0'154'16,"-1"2"-30"-16,-1 4-17 16,4 0 0-16,2 2 10 0,5-4 12 15,3-1 8-15,10-3-11 16,5-1-9-16,12-4-26 15,4 0-24-15,13 0-35 16,2 2-13-16,3 1-14 16,-4 1-2-16,-5-3-1 15,2 4 0-15,-2 0 1 16,3 0 0-16,-8 2 4 16,-7-2 2-16,-15 0 7 15,-6 0 8-15,-11 0 11 16,-8 3 2-16,-13 3-2 15,-6 2-8-15,-8 0-2 16,2-1 2-16,4 2-2 16,3 0-2-16,9-1-8 15,2 0-7-15,14 1-7 16,6 2-1-16,9 3-4 0,5 0 0 16,2-1 3-1,3-4 6-15,3-5-29 0,5-2-53 16,2-4 53-16</inkml:trace>
  <inkml:trace contextRef="#ctx0" brushRef="#br0" timeOffset="-163600.42">1758 14843 747 0,'-2'-23'368'0,"3"-1"-68"15,7 1-94-15,0-7-37 16,5-7 3-16,5 0-25 15,2-1-23-15,0 4-25 16,-3 11-9-16,-11 11-18 16,0 14-10-16,-9 32-12 0,-6 16-8 15,-5 37-17-15,-8 11-3 16,1 12-9-16,5 0-1 16,5-6-3-16,2-6-2 15,4-6-6-15,0-8 4 16,3-12 24-16,0-6 12 15,2-20 30-15,2-3 9 16,5-16-9-16,2-5-9 16,7-6-22-16,3-11-11 0,14-7-15 15,5-1-2-15,6-6-4 16,0-2 0-16,-4-5-1 16,0 1 4-16,3-4-20 15,0 4-34-15,7-1 260 16,4-6-181-16</inkml:trace>
  <inkml:trace contextRef="#ctx0" brushRef="#br0" timeOffset="-163226.42">2842 15145 1322 0,'-11'-3'563'0,"-31"-1"-271"16,-4-6-113-16,-5 9-45 15,-1 3-13-15,6 14-46 16,6 14-16-16,10 6-30 0,7 8-10 16,11 3-9-16,0-1-3 15,11-2-3-15,3-5-2 16,8-6-2-16,12-8 1 16,6-15 0-16,1-10 0 15,9-21 3-15,-2-6 2 16,7-15 4-16,2-3 1 15,-9 2 7-15,1 1 10 16,-15 6 22-16,-2 5 14 0,-10 13 12 16,-7 3-5-16,-3 11-17 15,-4 5-14-15,0 7-21 16,2 13-7-16,-2 17-9 16,11 7 6-16,-7 8-21 15,10 2-33-15,10-9 246 16,1-7-171-16</inkml:trace>
  <inkml:trace contextRef="#ctx0" brushRef="#br0" timeOffset="-162776.83">2964 14846 2238 0,'-3'-34'86'0,"3"11"-3"16,2-28 84-16,1 36-61 0,0 5-14 15,-4 14-30-15,1 10-16 16,0 18-16-16,4 14-3 16,9 21-7-16,-2 7-1 15,11 13-8-15,-5-7-4 16,3-18-2-16,-1-10-1 16,0-23-1-16,3-6-1 15,-1-14 1-15,-1-8 2 16,-6-11 2-16,-1-5 3 15,-5-3 4-15,-4-4 0 0,-3-2 2 16,-2 1-1-16,0 0-5 16,1 7-2-16,3 10-5 15,6 11-1-15,2 8-1 16,1 4 0-16,2 12 3 16,-3-4 1-16,-3 9 4 15,-2 3 2-15,-6 0 2 16,-8 5 0-16,-7 1 1 15,-7-3-2-15,-9-7-1 16,-3-7 9-16,-1-17-27 16,0-9-25-16,9-20 240 15,12-10-890-15,19-7 568 16</inkml:trace>
  <inkml:trace contextRef="#ctx0" brushRef="#br0" timeOffset="-162343.14">4044 14654 1032 0,'-43'28'512'16,"6"5"-208"-16,8-2-82 16,4-2-34-16,14 2-63 15,1-9-31-15,17-8-41 16,3-2-17-16,15-4-18 16,2 3-1-16,7 6 6 15,8 5 4-15,-5 11 10 16,1 7 17-16,-11 13-3 15,-7 4 8-15,-13 1 10 16,-7 3-14-16,-11-5 6 16,-3-1-13-16,-7-7-23 15,0-3-6-15,-6-16-10 16,-3-6-2-16,0-13-5 16,-3-10-12-16,-1-12-47 15,-2-10-26-15,-4-12-79 0,-3-4-30 16,3-8-58-16,6 1 143 15</inkml:trace>
  <inkml:trace contextRef="#ctx0" brushRef="#br0" timeOffset="-162098.21">3828 14873 1101 0,'27'-30'521'16,"-10"1"-197"-16,7 3-34 15,7 9-72-15,-5-6-30 0,11 12-66 16,-3-2-27-16,-3 6-35 15,3 1-12-15,1-5-12 16,2 3-5-16,6 0-17 16,4 5-5-16,-4 1-4 15,1-4 0-15,-2-1 0 16,-12-8-1-16,-4 1-1 16,-7 0 1-16,-2 4-16 15,-1 8-16-15,-4 0-26 16,-1 0 10-16,1-7 23 15</inkml:trace>
  <inkml:trace contextRef="#ctx0" brushRef="#br0" timeOffset="-161868.29">4674 15017 1376 0,'11'58'606'16,"-3"-24"-332"-16,4-5-101 15,-6-6-77-15,0-11-51 16,-4 0-17-16,-4-3 1 0,2-11-5 16,-3-2 5-16,-1 4-15 15</inkml:trace>
  <inkml:trace contextRef="#ctx0" brushRef="#br0" timeOffset="-161728.15">4731 15216 1239 0,'45'51'610'15,"-42"-33"-176"-15,0-3-273 16,-5-3-50-16,-5-4-63 16,0-1-19-16,-3-3-28 15,-3-4-33-15,3 1 397 16,-6-1-289-16</inkml:trace>
  <inkml:trace contextRef="#ctx0" brushRef="#br0" timeOffset="-161094.17">1480 16141 1110 0,'-26'6'469'0,"-1"-6"-234"16,4-7-20-16,14 3-57 16,-1-3-19-16,13 6-67 15,6-3-21-15,14 1-16 16,15 0-10-16,12 1-7 15,11 2-2-15,16-4-7 16,19-4-3-16,25-8 0 16,18-1 13-16,37-5 42 15,1-2 11-15,26 1 28 0,1-6-2 16,-2 1-26-16,2-2-1 16,-19-1-17-16,-2 3-4 15,-10 4-8-15,-9 3 0 16,-5 8-2-16,-6 0-3 15,-22 5-5-15,-7 1-6 16,-22-1-8-16,-11 8-2 16,-20 1-3-16,-11 1-1 15,-16 5-3-15,-20-8 0 0,-7 2-19 16,-9 1-27-16,-8-8-77 16,13 4-51-16,0-7-76 15,-2-6-18-15,8-6-9 16,-3-10 157-16</inkml:trace>
  <inkml:trace contextRef="#ctx0" brushRef="#br0" timeOffset="-157790.29">855 17424 804 0,'-13'-4'370'16,"3"4"-123"-16,5 7-20 15,12 18-71-15,3 17-25 16,7 33-85-16,3 12-18 16,9 22-16-16,3 5-5 15,-4-6-4-15,4-3 0 16,-12-11 1-16,-8-8 1 0,4-20 0 16,-13-9 0-16,-2-23 0 15,0-7 2-15,-10-18 3 16,6-13 0-16,-8-17 7 15,-9-16 1-15,-11-29 1 16,-10-11 6-16,-7-24 1 16,3-5 2-16,17-6-1 15,10 5-7-15,24 7-8 16,11 11-5-16,20 13 2 16,13 5 1-16,1 3 1 15,5-1-1-15,-4-1-5 16,-8 4-1-16,-4 15-1 15,-6 12-2-15,-6 30 2 16,-1 13 6-16,-5 32 13 16,-5 15 3-16,-11 27 4 0,-5 12-4 15,-9 11-8-15,-5 0-3 16,-12-2-6-16,5-6 1 16,-2-19 23-16,0-10 7 15,9-18 10-15,1-10-1 16,7-12-17-16,2-6-5 15,5-14-6-15,5-5-2 16,8-10-5-16,9-3 0 0,8-8 1 16,6 0-2-16,9-3-2 15,8-1-4-15,6 1-2 16,-4 0 0-16,-5 3 0 16,-13 3 1-16,-13 1 5 15,-7 5 6-15,-16 4 14 16,-3 3 11-16,-10 5 18 15,4-3 1-15,-7 4-1 16,-10 1-6-16,4 1-9 16,-5 0-3-16,2 3-9 15,9 3-6-15,-9 7-14 16,4 5-3-16,8 2-6 16,4 3-1-16,11 3-2 15,7 2-1-15,7 1-2 16,0-3 0-16,7-10 0 15,-1 1 1-15,-2 1 1 16,3-6 1-16,-5 3-10 16,2-11-22-16,2-12-58 0,-2-2 57 15,3-2 3-15</inkml:trace>
  <inkml:trace contextRef="#ctx0" brushRef="#br0" timeOffset="-157437.52">2055 17706 1089 0,'-1'-23'527'0,"-14"10"-162"16,2-1-99-16,-7 14-64 15,-13 2-46-15,-6 10-68 16,-8 0-13-16,0 6-18 16,7 0-8-16,13-1-14 15,9 4-8-15,14-5-17 16,5 2-6-16,16 1-6 15,6-1-1-15,10 3 1 16,3 0 1-16,4-5 1 16,-4 0 1-16,-3 0 14 15,-8-2 11-15,-10 2 15 16,-7 3 5-16,-8 3-4 16,0 3-6-16,-8 5-12 15,-2-2-4-15,-2-10-11 16,-12-3-3-16,-5-9-13 15,-6-7-16-15,-2 1-49 0,9-4-17 16,9-1 321-16,10-7-199 16</inkml:trace>
  <inkml:trace contextRef="#ctx0" brushRef="#br0" timeOffset="-156918.34">2224 17834 1126 0,'0'2'579'16,"-3"1"-172"-16,0 5-165 16,2 1-42-16,0 15-83 15,2 5-39-15,6 21-36 16,4 5-12-16,10 14-15 15,4 12-5-15,9 4-8 16,-1 3 1-16,-1-2-1 16,1-10 1-16,-18-15 0 15,8-12 3-15,-13-17 3 16,-8-12 1-16,0-13 2 16,-12-10 0-16,-5-13-1 15,-9-2-2-15,-2-17-4 0,-8-13 0 16,0-29 0-16,5-14 0 15,7-10 0-15,15 17-1 16,13 11-3-16,10 14-1 16,2 19 1-16,1-1 0 15,1 15 1-15,-2 2 0 16,1 7 2-16,3 4 0 16,-5 7 0-16,2 6 3 15,-12 12 1-15,-4 5 2 0,-4 11-1 16,-9 3-2-16,6-2 1 15,-7 5-1-15,4-10-32 16,5-5-31-16,2-6-50 16,8-10-491-16,1-4 431 15</inkml:trace>
  <inkml:trace contextRef="#ctx0" brushRef="#br0" timeOffset="-156592.12">2609 17955 954 0,'2'-1'512'16,"-3"-2"-130"-16,-4 3-145 15,4 0-41-15,0 0-62 16,0 0-31-16,-5 12-48 16,0 16-20-16,-1 40-21 0,4-34-3 15,10-11 0-15,-3-12 1 16,8-3 10-16,2-5 10 15,4-6 23-15,2 0 11 16,-4-6 4-16,-2-1-3 16,-4 4-15-16,-2-11-10 15,-5 4-16-15,-3-7-6 16,-2-7-10-16,-5 10-2 16,-7-11-4-16,1 0 4 15,-5-1-24-15,3-4-32 0,7 6-49 16,4 3 92-16,11 8-17 15</inkml:trace>
  <inkml:trace contextRef="#ctx0" brushRef="#br0" timeOffset="-156113.03">2727 17814 679 0,'67'45'352'16,"-54"-28"-101"-16,4 0-55 15,0 5-1-15,-3-1-24 16,10-2-10-16,-20 8-30 16,13-6-9-16,-6-1-19 15,-11 2-15-15,11-13-22 16,-14 6-11-16,9-4-21 16,-3-3-8-16,5-1-14 0,-5-16 2 15,-1-9 9-15,9-1 6 16,-10-11 12-16,11 1-6 15,-9-6-11-15,-1-10-2 16,7 4-6-16,-2-1 2 16,7 6-2-16,-4 5-3 15,0 7-2-15,-4 9-2 16,-3 12 3-16,0 4 2 16,-1 14 1-16,1 2-1 0,-2 8-5 15,1 3-3-15,0 5-3 16,0 1-1-16,0-4-1 15,1-4-1-15,1-9-3 16,1 2-1-16,3-15-3 16,2 7-1-16,-1-3-2 15,1-8-6-15,-2 7-26 16,-3-10-20-16,0 1-43 16,2 0-18-16,0 0-44 15,4-2-232-15,4-13 281 16</inkml:trace>
  <inkml:trace contextRef="#ctx0" brushRef="#br0" timeOffset="-155304.46">3504 17610 1120 0,'-10'-8'478'0,"-10"1"-242"15,-6-1-76-15,-8 17-37 16,-10 9-21-16,5 6-35 16,-1 3-10-16,14-4-20 0,9-6-6 15,16-2-13-15,4-4-3 16,18-7-6-16,2 1-4 16,10-1 0-16,-4 4 1 15,-7 3 5-15,-1 4 4 16,-10 7 10-16,-7 1 6 15,-6 6 7-15,-7 6-1 16,-12-1-5-16,6-8-4 16,-8-6-5-16,5-4-5 0,6-13-7 15,5 6-4-15,9-13-7 16,5-4-2-16,8-7-2 16,6-2 1-16,-1 3 1 15,6-3 1-15,0 2 1 16,-1-1-2-16,9-6 9 15,-5-5 12-15,2-7 25 16,-7 3 10-16,-8-1-5 16,-7 10 16-16,-16 13 14 15,-6 8-1-15,-9 15 5 16,-4 9-27-16,-1 14-33 16,2 3-5-16,8 5-7 15,2-5-2-15,12-2-8 16,4-8-2-16,9-11-3 15,1 0-3-15,12-9 12 16,3 1-13-16,6-11-16 16,4-3 4-16,-2-3 1 0</inkml:trace>
  <inkml:trace contextRef="#ctx0" brushRef="#br0" timeOffset="-154946.86">4257 16886 1162 0,'-6'-16'462'0,"4"8"-270"16,2 6-8-16,-2 15 7 15,2 13-10-15,-1 26-37 16,-3 9-22-16,4 30-40 16,1 7-19-16,0 19-36 15,4 7-10-15,1-2-9 16,-2-7 0-16,-3-16-38 15,4-10-20-15,-3-19-65 0,-2-1 424 16,2-26-247-16</inkml:trace>
  <inkml:trace contextRef="#ctx0" brushRef="#br0" timeOffset="-154780.21">4240 17864 954 0,'13'-26'413'16,"21"-4"-201"-16,8 1-45 15,11-2-15-15,2 5-31 0,-10 1-54 16,-1 0-13-16,0 1-35 16,-1 1-7-16,2 1-7 15,1 1 15-15,13-9-14 16</inkml:trace>
  <inkml:trace contextRef="#ctx0" brushRef="#br0" timeOffset="-154291.89">4972 16809 1366 0,'-32'-9'588'0,"10"12"-292"16,3 9-74-16,-4 13-53 15,-3 14-31-15,-1 20-48 16,1 7-20-16,0 15-28 0,6 5-9 15,13 6-16-15,8 4-6 16,20-8-7-16,0-9-2 16,5-13-2-16,4-8 0 15,-5-12-1-15,1-1-1 16,2-16-1-16,1-5-2 16,7-16 1-16,4-8 0 15,2-9 4-15,-1-4 0 0,-5-10 0 16,-2-4 2-16,-10 1 3 15,-10-2 2-15,-14 3 19 16,-10 2 20-16,-16 1 27 16,-3 1 11-16,-6 5-1 15,-2 6-16-15,4 7-20 16,2 2-10-16,6 9-15 16,4 7-6-16,8 9-8 15,3 4-5-15,4 2-3 16,6 4-1-16,5 1-4 15,7 0-1-15,10 1-12 16,2-5-9-16,5-7-37 16,1-4-5-16,8-8 222 15,4-8-134-15</inkml:trace>
  <inkml:trace contextRef="#ctx0" brushRef="#br0" timeOffset="-153928.29">5540 17556 1096 0,'-2'-19'534'16,"-8"9"-189"-16,-4 4-27 15,-11 7-73-15,1 2-44 16,-8 10-66-16,-2 5-32 16,2 12-53-16,2 9-17 0,7 1-21 15,3 5-5-15,13-4-6 16,2-9-1-16,14-3-4 15,4-6 0-15,2-8 1 16,3-1 0-16,-5-9 3 16,4-5 0-16,1-6 1 15,-2-6 1-15,1-5 1 16,-3-4 1-16,-2-4 1 16,-5 0 1-16,-7 4 0 15,2-1 0-15,-10 7 0 16,8 0 0-16,-1 6-2 15,-4 5-1-15,11 4 11 16,-6 4-15-16,0-4 146 16,0 0-597-16,6 8 366 15</inkml:trace>
  <inkml:trace contextRef="#ctx0" brushRef="#br0" timeOffset="-153432.89">5842 17648 1397 0,'2'5'570'16,"-7"1"-349"-16,1 0-39 16,-8 5-58-16,-4-5-27 15,-1 0-50-15,-12 4-13 16,12 6-23-16,-2 6-5 0,6 8-6 16,9-2-2-16,-4 2-3 15,9-2 0-15,6-6-1 16,9-2-1-16,4-10 1 15,-3-8 1-15,3-12 3 16,-9-8 6-16,5-19 18 16,0-9 14-16,-4-16 24 15,5-9 7-15,-3-12 9 16,3-10-7-16,3-12-7 16,-5-5-5-16,-3 8-13 15,-2 10-3-15,-7 30 1 16,1 18 2-16,-5 27 24 15,-3 12 5-15,-7 23-11 16,0 12-9-16,-5 18-35 16,-1 12-8-16,-1 17-7 15,4 13-3-15,10 19 0 16,-4-1 0-16,5-1-3 0,-2-7-3 16,4-21-5-16,3-9-10 15,-2-18-18-15,4-12-9 16,-2-9-12-16,10-5-3 15,3-15-29-15,-12-4-10 16,5-14-22-16,-5-10-13 16,8-8 95-16</inkml:trace>
  <inkml:trace contextRef="#ctx0" brushRef="#br0" timeOffset="-153136.03">6104 17592 629 0,'5'6'361'0,"-5"-1"-40"16,1 6-39-16,-6-2-40 16,-2 3-6-16,-1 12-14 15,0-2-10-15,-1 8-57 16,3 4-30-16,1-1-57 16,1 3-23-16,4 0-27 15,0 0-7-15,8-3-7 16,3-4-1-16,3-10-2 15,4 0-1-15,1-3 1 16,0 2-1-16,0-1 0 16,2-9 1-16,-4-6-1 0,-1-1 24 15,1-3-48-15,-5-2-20 16,2-12-59-16,-1-1 167 16,-7-15-59-16</inkml:trace>
  <inkml:trace contextRef="#ctx0" brushRef="#br0" timeOffset="-152735.89">6098 17630 993 0,'-16'-7'386'0,"3"-3"-219"0,3 5-103 16,6-2-4-16,5 1 4 16,3-3-14-16,11 0-25 15,2-1-7-15,12 4-7 16,1 3-7-16,8 4-3 15,0 6-2-15,3 12-3 16,-3 6-1-16,-7 13 2 16,-4 3 3-16,-16 4 2 15,5 4 7-15,-5-6 34 16,-4-1-6-16,-2-6 73 16,-2-8 19-16,-4-9-10 15,1-8 11-15,0-14-30 16,-1-7-5-16,1-14 2 15,0-8 5-15,6-15-30 0,4 1-15 16,8-5-25-16,3-2-10 16,5 16-15-16,-1-3-3 15,2 4-2-15,0 9 1 16,0-4-14-16,4 5-27 16,1 5-53-16,11 0-40 15,-11 2 417-15,2-1-244 16</inkml:trace>
  <inkml:trace contextRef="#ctx0" brushRef="#br0" timeOffset="-152434.49">6946 17373 968 0,'-9'3'536'16,"-4"5"-128"-16,-12 3-150 15,-4 7-50-15,-5 12-93 16,-3 8-32-16,-1 4-52 15,0-2-6-15,5 2 9 16,5-7 5-16,12-1 7 16,6 0-1-16,11-5-7 15,6-4 1-15,6-4-10 16,2-3-8-16,-3-6-9 16,-2-2-4-16,-5-2-6 15,-3-2-1-15,4 2-1 16,-8 0 2-16,-4-2-7 15,1 1-10-15,-9-3-32 0,3 0-33 16,-6-3 372 0,2-2-240-16</inkml:trace>
  <inkml:trace contextRef="#ctx0" brushRef="#br0" timeOffset="-151357.96">8428 16978 876 0,'-13'-2'383'16,"5"2"-152"-16,6 1-45 0,5 13-13 15,5 12 10-15,3 21-39 16,3 20-21-16,4 26-64 16,1 10-20-16,2 8-21 15,-1-5-4-15,-10-15-4 16,2-8 0-16,-8-20-1 16,-4-11 0-16,0-23 1 15,-11-9 2-15,-2-21 1 16,-5-11-4-16,-1-22 5 15,-2-13 3-15,-3-28 10 16,1-7 6-16,-6-23 0 16,8-13-5-16,13-1-11 15,11 0-6-15,23 22-7 16,8 19-2-16,11 19 0 16,7 7 1-16,9 7 0 15,-1 3 1-15,-4 15-1 16,-8 2 1-16,-16 15-1 0,-5 9-1 15,-14 16 21-15,-10 10 13 16,-4 23 9-16,-13 6 3 16,-5 12-18-16,-2 4-12 15,-9-7-8-15,6 0 0 16,-1-12-3-16,10-1-1 16,7-10-3-16,11-5-2 15,14-8-1-15,-5-5 0 16,15-3 1-16,-3-5 1 0,9-11 5 15,11-4 0-15,-1-12 4 16,2-6 1-16,6-7 12 16,-3-7 9-16,-6-4 10 15,-2 1 5-15,-19 4 6 16,-7 6 3-16,-16 6 10 16,-6 7 3-16,-13 4-6 15,-12 3-9-15,-3 10-20 16,-5 10-8-16,6 16-13 15,8 9-5-15,5 14-6 16,4-3-1-16,11-1-2 16,5-1-2-16,8-8-2 15,5-4 0-15,5-5-12 16,4-4-17-16,11-7-45 16,7 5-42-16,15-15-164 0,1-7-39 15,9-17 190-15</inkml:trace>
  <inkml:trace contextRef="#ctx0" brushRef="#br0" timeOffset="-150932.65">9505 17265 787 0,'18'-27'456'0,"-2"-1"-108"16,-5 4-131-16,1 5-50 15,-6 15-60-15,-4 6-11 16,1 17-3-16,-7 8-6 0,-4 11-26 15,-1 6-5-15,-11 0 10 16,10-4 0-16,1-13-9 16,10-7-14-16,14-13-24 15,5-7-3-15,5-12 7 16,-1-6 6-16,-2-10 9 16,-2-4 6-16,-3-3 11 15,-5-2 4-15,-4 10 11 16,-7 1-1-16,0 18-3 15,0 8-7-15,-6 22-18 16,5 13-7-16,-12 25-23 16,-1 11-5-16,10 10-4 15,-6 3-2-15,11-6 2 16,0-5-2-16,6-17 1 0,0-8-1 16,6-21-1-16,1-11 0 15,-3-14 0-15,5-3-1 16,-3-13 2-16,-1-5 2 15,-3-7-7-15,-3-4-21 16,-5-5-15-16,2 0 224 16,7-10-149-16</inkml:trace>
  <inkml:trace contextRef="#ctx0" brushRef="#br0" timeOffset="-150005.5">10065 17032 1074 0,'7'0'472'0,"-7"5"-233"15,-3 4-59-15,-4 12-74 0,4 9-26 16,1 16-39-16,-1 7-6 16,3 5-11-16,2 0-6 15,7-8-11-15,5-6-6 16,3-18-4-16,5-7-1 15,4-17 0-15,-5-9 1 16,8-10 1-16,0-6-1 16,1-11 18-16,4-6 22 15,-9-6 57-15,-1-2 22 0,-9 2 4 16,1 3-9-16,-6 12-31 16,-8 5-5-16,-2 18 9 15,-7 12-4-15,-3 15-17 16,-2 15-13-16,0 18-31 15,1 5-8-15,6 14-5 16,-1-2-3-16,6-11-3 16,1-5 0-16,6-19-4 15,1-5-14-15,8-7-55 16,2-7-48-16,7-11-134 16,6-5-279-16,2-14 357 15</inkml:trace>
  <inkml:trace contextRef="#ctx0" brushRef="#br0" timeOffset="-149792.47">10683 17340 736 0,'1'-15'429'0,"-11"4"-25"0,3 1-43 15,-8 9-75-15,-1 2-44 16,4 12-92-16,-2 7-41 16,2 12-55-16,-5 4-15 15,6 6-21-15,0-3-6 16,11-8-9-16,8 0-3 15,4-10-2-15,6 2 3 16,-14-5-19-16,9 0-9 16,7-9-34-16,-4-2 362 0,18-2-234 15</inkml:trace>
  <inkml:trace contextRef="#ctx0" brushRef="#br0" timeOffset="-149441.45">10859 17278 433 0,'4'-1'260'0,"-3"-2"-17"16,0 4-76-16,-1-1 4 16,-1 0 18-16,0 0 3 15,-2 4-7-15,-5 10-10 16,-24 33-27-16,15-27-21 16,-4 3-44-16,-2-1-24 15,-5-7-37-15,5-2-9 16,-2-7 18-16,6-5-29 15,6 3-64-15,2 2-51 0,18-4-505 16,-3 1 427-16</inkml:trace>
  <inkml:trace contextRef="#ctx0" brushRef="#br0" timeOffset="-149122.41">10909 17280 708 0,'33'-15'470'16,"-6"2"-44"-16,-17 12-131 15,-9 4-44-15,-20 11-80 16,-3 4-18-16,-6 9-63 16,-1 1-23-16,5 5-22 15,1-6-5-15,8 1-8 16,7-5-5-16,9-11-15 16,6-1-4-16,9-4-4 15,3 0 3-15,4 4 6 16,3 2 8-16,-1 0 17 15,-5 1 10-15,-9 12 14 0,-4 3-6 16,-9 8-15-16,-5 4-11 16,-7-7-21-16,-4-4-1 15,-6-8 5-15,3-4-22 16,0-13-48-16,3-5-21 16,4-12-35-16,0-12 143 15,11-18-26-15</inkml:trace>
  <inkml:trace contextRef="#ctx0" brushRef="#br0" timeOffset="-148926.45">10969 17134 700 0,'25'-47'370'15,"-2"9"-86"-15,-10 9-132 16,1 9-31-16,-8 14-8 16,2 7-5-16,0 16-17 15,-5 10 3-15,4 12-27 16,0 10-9-16,-3 8-18 15,4 3-11-15,3 3-7 16,-3 0-11-16,5-6 5 16,-7-4-119-16,-3-8 76 15</inkml:trace>
  <inkml:trace contextRef="#ctx0" brushRef="#br0" timeOffset="-148780.36">11108 17667 477 0,'-9'7'406'15,"-2"-5"20"-15,1-10-52 0,8-9-67 16,-1-2-124-16,6-6-55 15,17 1-76-15,-1 0-20 16,11-8-13-16,0 2-1 16,3-7 14-16,6 1-81 15,18 7 242-15,7-4-153 16</inkml:trace>
  <inkml:trace contextRef="#ctx0" brushRef="#br0" timeOffset="-148283.68">11594 16912 1193 0,'-3'2'542'0,"-6"10"-247"15,1 8-74-15,-3 19-83 16,-3 10-33-16,2 16-44 15,2 11-19-15,6 10-23 16,4 4-9-16,2-5 19 16,9-4-21-16,0-8-12 15,-5-12 17-15,6-10-29 16</inkml:trace>
  <inkml:trace contextRef="#ctx0" brushRef="#br0" timeOffset="-148113.27">11582 17607 958 0,'6'-23'428'0,"7"3"-179"15,4 5-70-15,6-3-92 16,-5-3-19-16,7-2-56 0,2-1-6 16,4-5 31-16,5 2-23 15,1-3-1-15</inkml:trace>
  <inkml:trace contextRef="#ctx0" brushRef="#br0" timeOffset="-147684.45">12144 16961 1170 0,'-29'-1'580'0,"-1"1"-217"0,-3 8-128 16,5 10-38-16,-4 11-65 15,1 6-24-15,6 11-35 16,4 3-11-16,16 11-17 16,8 3-7-16,11 0-14 15,4-1-7-15,11-8-11 16,-4-5-3-16,7-11-2 16,0-4 0-16,-5-11-1 15,4-5 0-15,-3-15 0 16,-3-7 1-16,2-7-1 15,-4-5 1-15,-6 2 1 16,-5-2 0-16,-9-6 5 16,-3 2-1-16,-9-3 29 0,-3 3 9 15,-6 2 9-15,0 10 4 16,1 7-23-16,2 4-9 16,1 17-13-16,3 4-4 15,0 7-6-15,3-2 0 16,8 2-3-16,-3-3-1 15,9-7-6-15,-1 6-14 16,5-3-13-16,8 0 64 16,8 3-29-16</inkml:trace>
  <inkml:trace contextRef="#ctx0" brushRef="#br0" timeOffset="-147356.14">12575 17470 1170 0,'-18'-11'596'16,"2"-8"-205"-16,-4 3-146 16,-7-2-61-16,-6 9-71 15,-1 6-31-15,2 16-32 16,16 11-19-16,8 13-17 16,5 3-3-16,5 2-6 15,3 0 0-15,5-5-3 16,3 2-1-16,2-9 0 15,4-7-1-15,-2-12-1 16,-2-7 0-16,5-7 0 0,-9-6 1 16,-6-7 0-16,0-5 0 15,-4 1 0-15,0-2-1 16,4 1 1-16,-5 1 1 16,-3 8-7-16,2 1-11 15,-3 14-19-15,1 6 124 16,8 10-74-16</inkml:trace>
  <inkml:trace contextRef="#ctx0" brushRef="#br0" timeOffset="-146776.39">12764 17378 1223 0,'-2'-11'512'0,"-7"4"-282"15,-2 3-47-15,0 8-43 16,-1 7-35-16,-2 4-46 16,-1 8-4-16,1 13-14 15,1 1-6-15,3 7-16 16,3 4-10-16,1-7-8 15,4-3-1-15,4-10-5 0,5-13-2 16,5-13 1-16,3-11 2 16,4-14 4-16,-2-11 2 15,2-12 2-15,0-3-2 16,-3-13 7-16,-2 2 12 16,-3-5 18-16,-3 5 8 15,-4 15 5-15,-2 10-11 16,-2 21 6-16,-2 14 0 15,-3 15-7-15,-1 13 1 16,1 16-24-16,0 1-7 16,5 5-6-16,3-3-2 0,8-5-1 15,0-8 0-15,8-13 0 16,5-4 1-16,0-10 5 16,4-6 8-16,-2-4 13 15,-4-7 4-15,3-4-2 16,-4-1-6-16,0 4-12 15,3 3-5-15,-3 0-4 16,5 5 0-16,-6 1-1 16,-4-2 35-16,0 2-59 15,0-2-12-15,2-4 260 16,0-5-210-16</inkml:trace>
  <inkml:trace contextRef="#ctx0" brushRef="#br0" timeOffset="-145438.48">4037 16024 1082 0,'-31'0'420'0,"-7"-1"-314"16,-5 3-8-16,-10 9-14 16,2 14-41-16,7 7-32 15,9 10-4-15,18-6 0 16,8-7-1-16,13-11-1 15,10-8 0-15,13-8-1 16,7-3 1-16,11 1 3 16,-6 2 3-16,3 16 28 15,-12 4 14-15,-13 14 19 16,1 3 4-16,-19 8 3 16,-4 5-8-16,-7-1-13 0,-5-3-6 15,-3-11-30-15,7-3-7 16,-7-20 2-16,5-5-17 15,-7-13-78-15,-1-7-43 16,12-2-99-16,-1 0 122 16</inkml:trace>
  <inkml:trace contextRef="#ctx0" brushRef="#br0" timeOffset="-145030.08">4133 16220 490 0,'2'-1'314'0,"1"1"17"15,-1 3-33-15,-2-3-44 16,0 0-28-16,5 11-67 16,-2 18-24-16,40 42-51 15,-26-24-11-15,-1-2-9 16,3 2-11-16,2-11-16 15,-3-6-8-15,6-12-14 16,0-5-3-16,-1-12 8 16,5-5 11-16,-8-16 20 0,5-5 3 15,-8-11 4-15,3-1 0 16,1-3-2-16,-6 1 1 16,0 11-3-16,-3 6-3 15,-6 11-5-15,-3 4-2 16,-2 8-7-16,0 6-8 15,2 5-14-15,-1 2-6 16,-1 4-6-16,1 0 8 16,2 4-30-16,3 2-20 0,1 3 48 15,2 0 194-15,3-1-143 16</inkml:trace>
  <inkml:trace contextRef="#ctx0" brushRef="#br0" timeOffset="-144596.39">4879 16357 1259 0,'-2'-9'574'16,"-6"1"-262"-16,-3 1-153 16,-12 3-22-16,-1 5-61 15,0 4-26-15,0 9-26 16,5 3-13-16,8 11-14 15,8 4-3-15,9 6-3 16,6 1 1-16,4-13 0 16,0-4-2-16,4-13 0 0,-3-8 3 15,-7-10 5-15,8-3 2 16,-8-19 11-16,3-2 9 16,-9-5 27-16,3-5 12 15,1 13 10-15,-3-1-1 16,9 12-12-16,-9 6-9 15,-4 9-17-15,-2 7-5 16,5 13-12-16,-1 4-2 0,10 20-2 16,1 1-2-16,-11 15-2 15,3-2-1-15,-10-2 1 16,-4 4 0-16,-1-8 4 16,-6-1-6-16,-7-9-31 15,8-11-38-15,-5-15-103 16,3-10 433-16,7-12-233 15</inkml:trace>
  <inkml:trace contextRef="#ctx0" brushRef="#br0" timeOffset="-144044.64">5222 16321 991 0,'17'-15'500'0,"-9"-1"-120"16,-9 3-94-16,-11 1-72 0,-3 3-29 16,-4 7-59-16,-2-1-27 15,-1 4-40-15,1 8-17 16,1 6-26-16,4 11-8 16,8 10-10-16,4 7-3 15,4-1-2-15,5-2 1 16,5-7-2-16,5-9 0 15,2-10 4-15,1-6-1 0,1-8 3 16,-3-5 2-16,4-10 3 16,-1-5 1-16,-4-12-3 15,-5-4 8-15,-1-3 27 16,-4 2 16-16,-5 3 33 16,4 6-1-16,-6 6-11 15,0 7-14-15,6 9-21 16,0 6-5-16,5 4-12 15,-4 4-4-15,6 12-6 16,-5-1-2-16,-3 19-4 16,7 4-1-16,-11 9-1 15,0 5 1-15,-3 5-1 16,0-1-1-16,2-1 0 16,-4 0-1-16,-3-13 0 15,-8-3-1-15,-9-12-7 16,-3-8-11-16,1-9-36 15,-2-8-13-15,7-8-46 16,4-9-7-16,7-9-2 0,6-6 260 16,8-7-107-16</inkml:trace>
  <inkml:trace contextRef="#ctx0" brushRef="#br0" timeOffset="-143765.24">5496 16336 1105 0,'23'-33'547'0,"-3"2"-175"16,-1-3-47-16,-5 4-95 15,-4 2-36-15,-5 9-44 16,-2 10-4-16,-4 12-18 16,-3 3-11-16,-9 8-44 15,-6 7-20-15,-5 11-30 16,0 11-5-16,5 7-7 15,5-5-3-15,9-1-6 16,5-6-2-16,4-9-4 16,6-2 0-16,3-8-10 15,4-1-10-15,3-6 10 16,0-3 41-16,7-11-20 16</inkml:trace>
  <inkml:trace contextRef="#ctx0" brushRef="#br0" timeOffset="-143457.24">6006 16138 1237 0,'3'-15'588'15,"-6"2"-222"-15,-4 10-82 16,-13 7-107-16,-6 6-41 16,-12 14-56-16,-1 4-11 15,-1 9-22-15,6-3-3 0,12-4-9 16,7-7-11-16,16-7-11 15,4 0-6-15,8-2-7 16,6 0-1-16,4 2 1 16,-3 4 1-16,5 2 1 15,-8 1 2-15,-13 0 4 16,4 4 1-16,-10-1 0 16,-2-1-1-16,4-7 13 15,-9-10-17-15,2-6-37 16,-5-12-1-16,0-10 252 15,4-8-926-15,0-19 607 16</inkml:trace>
  <inkml:trace contextRef="#ctx0" brushRef="#br0" timeOffset="-143262.93">6019 15932 824 0,'15'-34'496'0,"-1"6"-110"15,-4 7-110-15,1 7-68 16,-6 14-73-16,0 4-13 15,-4 16-26-15,-3 4-11 16,-1 15-40-16,3 6-19 16,6 5-20-16,5 0-2 15,3-4 32-15,0-4-48 16,2-2-46-16,-7 1-22 16,-3-2 16-16</inkml:trace>
  <inkml:trace contextRef="#ctx0" brushRef="#br0" timeOffset="-143080.39">6054 16435 1020 0,'0'-30'479'0,"2"-2"-226"15,5-4-61-15,8 2-98 16,0 5-29-16,6-1-18 16,5 4-15-16,2-4-25 15,3 0-3-15,0-1 0 16,-3 2 24-16,12 8-66 15,-5 2-15-15,2 5 35 16</inkml:trace>
  <inkml:trace contextRef="#ctx0" brushRef="#br0" timeOffset="-142870.84">6528 16107 883 0,'-8'32'464'0,"0"-2"-151"16,-1 3-126-16,0-7-44 15,1 1-81-15,-1 2-22 16,7-4-26-16,0-3 0 0,2-7-12 16,1-4-50-16,2-5 37 15</inkml:trace>
  <inkml:trace contextRef="#ctx0" brushRef="#br0" timeOffset="-142691.18">6502 15939 623 0,'-9'-14'265'0,"2"2"-152"15,0 3-59-15,4 4-80 16,3 3-151-16,2 1 124 16</inkml:trace>
  <inkml:trace contextRef="#ctx0" brushRef="#br0" timeOffset="-142152.39">6607 16069 920 0,'2'6'493'0,"-4"-3"-79"16,-2-1-128-16,3-2-96 16,0 0-25-16,-2 1-44 15,-13 13-7-15,-25 44-27 16,26-26-16-16,7 5-20 16,3 6-10-16,5-8-7 15,0 2-4-15,5-3-15 16,-1-4-6-16,3-2-6 15,-1-10 0-15,2-7-10 16,-2-7-27-16,2-10-50 16,2-4-49-16,-1-10-162 0,4-1-83 15,-3-7-118-15,0-1 33 16,1 1 168-16,-3-2 145 16,-3 8 279-16,-5 0 71 15,-6 7 100-15,-7 2 3 16,-6 4-72-16,0 8-41 15,-3 0-83-15,1 3-37 16,4-3-37-16,2-1 4 16,8-2-80-16,4-4-45 15,9-2-130-15,5-5-146 0,9-2 238 16</inkml:trace>
  <inkml:trace contextRef="#ctx0" brushRef="#br0" timeOffset="-141735.33">6792 16042 574 0,'20'-5'357'0,"-11"6"18"16,-9 3-55-16,-10 11-89 16,-2-1-37-16,0 19-95 15,-4 2-32-15,-1 6-31 16,-1 4-2-16,1-8-2 16,4-2 0-16,4-11-6 15,4-5-10-15,6-12-2 16,0-5 4-16,12-6 13 15,1-9 4-15,5-17-5 0,0-8 6 16,1-13 16 0,6-1 9-16,-5-16 25 0,10-4 5 15,-4-10 1-15,0-10-1 16,-4 13-6-16,-6 5-5 16,-9 15-4-16,-5 15-4 15,-2 21 7-15,-3 13 2 16,-9 24-17-16,-4 8-6 15,-11 22-22-15,-2 13-12 0,-1 25-9 16,1 14-3-16,4 16-7 16,1 1-2-16,10-13-2 15,3-11 0-15,10-12-2 16,0-14-6-16,8-11-30 16,-1-10-25-16,4-20-36 15,5-7 48-15,-4-16 24 16</inkml:trace>
  <inkml:trace contextRef="#ctx0" brushRef="#br0" timeOffset="-141588.27">7015 16028 400 0,'-7'0'102'15,"3"-5"-58"-15</inkml:trace>
  <inkml:trace contextRef="#ctx0" brushRef="#br0" timeOffset="-141166.02">7157 16370 1937 0,'-4'23'744'0,"-2"-1"-508"16,4-7-91-16,-2-5-62 0,4-1-18 15,-5-10-46-15,1-2-7 16,-3-11 17-16,-2 1-18 16,7-5 136-16,-6-6 66 15,-3 1-140-15</inkml:trace>
  <inkml:trace contextRef="#ctx0" brushRef="#br0" timeOffset="-140526.52">7604 15930 681 0,'12'-1'380'0,"-1"-1"-47"16,-2-1-40-16,-7 0-32 16,-2 6-15-16,-5 6-56 15,-2 10-21-15,-6 13-57 16,3 13-40-16,2 9-32 16,1 7-18-16,9-2-14 15,4-8-2-15,9-11-5 16,6-13-1-16,9-19 0 15,-2-13 0-15,12-20 1 16,-3-14 1-16,5-17 3 16,6-2-3-16,-9-16 12 15,-1 3 21-15,-13 2 33 16,-5-3 19-16,-8 22 7 16,-2 4-13-16,-7 22-18 15,1 14-4-15,-4 19-11 0,-4 17-7 16,-2 18-17-16,-1 10-13 15,-2 15-8-15,1 7-2 16,4 2 5-16,2-2-8 16,3-2-24-16,5-13-14 15,7-8 194-15,3-11-534 16,9-21 335-16</inkml:trace>
  <inkml:trace contextRef="#ctx0" brushRef="#br0" timeOffset="-139897.41">8407 15843 1377 0,'-1'-6'552'0,"-7"6"-338"16,-5 1-54-16,-8 11-30 15,-2 6-14-15,-4 8-26 16,10 4-13-16,2 1-24 15,9 0-10-15,6-5-22 16,-1-1-7-16,12-5-8 16,0-1-4-16,9-8-1 15,6 0 0-15,-1 2 0 16,1-2 0-16,-3 11-1 16,-4 1-9-16,-11 5 32 0,-8 5 10 15,-9 3 12-15,-10-2 11 16,-7-1-29-16,2-1-10 15,-2-10-9-15,3-1-2 16,4-12-4-16,3-5-2 16,6-13 0-16,-4-7-1 15,15-8 0-15,3 0-1 16,4 0 0-16,9 0-1 16,0 6 0-16,6 0 0 0,11 1 1 15,9 1 1-15,4-6 0 16,8 2 0-16,9-8-2 15,-1-7-3-15,-2-6 32 16,-5-7 7-16,-10 1 17 16,-2 7 19-16,-14 8-5 15,-7 7 4-15,-17 12 17 16,-6 4-7-16,-14 9-12 16,-4 5-7-16,-9 17-23 15,-4 9-8-15,-1 13-9 16,5-3-4-16,6-1-7 15,5-5-3-15,11-10-5 16,3 4 0-16,3-5-3 16,5-5 3-16,-1-3-37 15,7-7-22-15,7-2-29 16,6-2 73-16,13 2 2 0</inkml:trace>
  <inkml:trace contextRef="#ctx0" brushRef="#br0" timeOffset="-138819.84">10098 15310 926 0,'9'-21'517'0,"-23"1"-115"16,-9 7-58-16,-12 1-112 15,-7 1-39-15,-9 10-34 16,-5-3-11-16,5 13-35 16,1 10-17-16,5 11-35 15,9 8-12-15,6 10-25 16,0 4-6-16,7 9-10 16,-2 1-4-16,9 5-4 15,10 7-2-15,7 1-1 16,-1 7 0-16,3 2-9 15,-5-8-13-15,1-11-32 16,2-5-24-16,-3-15-51 16,0-4-17-16,-8-6-32 15,-1-9 2-15,-8-8 49 0,-1-4 30 16,-5-11 66-16,-1-4 22 16,4-8 10-16,1-4 0 15,4-4 19-15,4-4 9 16,6 0 11-16,7 1 0 15,9 0-16-15,7 3-6 16,13 4-6-16,6-3 1 16,15 0-1-16,5-5-2 0,-10-12-1 15,4 2-2-15,-8-4-19 16,-2-1 20-16,9 8 39 16,-8-2 23-16,-4 12 48 15,-9 4-18-15,-10 14-23 16,-6 5-2-16,-11 12-15 15,-1 9-2-15,-9 6-14 16,-2 6-20-16,-1 2-16 16,1-1-1-16,5-2-3 15,5-6 0-15,3-3 2 16,5-3 0-16,6-7 8 16,4-2 7-16,7-8 9 15,2-5 7-15,11-3 8 16,2-5-1-16,3-2-8 15,-12-10-5-15,-1 3-15 16,-6-5-5-16,-11-7-3 0,5 6-1 16,-17-10 1-16,3 5-3 15,-14-1-27-15,-2-2-12 16,-5-2-31-16,-9-3-15 16,-1 4-25-16,0 2-27 15,4 9-50-15,2 6-26 16,18 7-33-16,3 2 30 15,8 1 74-15,4 2 44 0,3-1 85 16,-3 4 9 0,10 9 8-16,-6 2-2 0,12 11 5 15,0 4 23-15,-4 5 48 16,1 0 24-16,-8-1 43 16,-5-3-1-16,-10-7-26 15,2 4-13-15,-5-4-17 16,2-3-4-16,2-2 3 15,-1-8 4-15,3-7 7 16,-1-9 3-16,4-6 3 16,3-6 1-16,3-6-22 15,5 0-16-15,9-6-27 16,7 3-13-16,8-6-17 16,7-1-4-16,12-9-7 15,9-1 0-15,9-6 9 16,2 0-19-16,2-2-1 15,8 0-60-15,12 8 202 16,12-4-621-16,7-5 391 0</inkml:trace>
  <inkml:trace contextRef="#ctx0" brushRef="#br0" timeOffset="-123523.39">9920 10048 829 0,'-20'12'325'0,"12"-10"-200"16,3 0-33-16,4-2-7 15,1 0-6-15,0 0-11 16,0 0 3-16,0 0 9 16,0 0 0-16,0 0-14 15,3 4-10-15,15 5-19 16,44 25-3-16,-6-31-7 16,2-6-4-16,8-8-11 15,3-1-3-15,-4-7-5 16,13 2-1-16,19-2 5 15,2 1 5-15,6-3 10 16,1 1 3-16,8 1-1 16,-6 2-7-16,0 5-10 15,-6-1-2-15,-17 8-3 16,5 3 1-16,-14 6 0 0,-1 4-1 16,-13 1 0-16,-8 1 0 15,-8-1 1-15,-4-1 1 16,-12-1 3-16,-5-2 0 15,-13 0 8-15,-7-1 10 16,-16-2 14-16,-10 5 4 16,-23-4-2-16,-8 1-9 15,-24 0-15-15,-11-4-3 16,-14-1-6-16,-6-3-1 0,3 0-4 16,-5-2 0-16,-4 3-2 15,-3 0-2-15,2 2-1 16,4 0-1-16,8 2 1 15,7 2 0-15,11 0 1 16,7 3 0-16,26-3-1 16,9 0 0-16,14 1-3 15,10-1 1-15,11-1-8 16,5-1-4-16,14 1-2 16,7-2-1-16,14-3 8 15,15-1 3-15,19-6 5 16,12-2 1-16,17-2-1 15,5-2 0-15,3-3-1 16,0-1 0-16,3-1 1 16,2-2 0-16,1 1 2 15,-8-4 0-15,-10 5 1 16,-2 1 1-16,-15 1 1 16,-6 6 0-16,-22-2 2 0,-13 0 0 15,-18 5 3-15,-7 2 8 16,-13 1 6-16,-9 1 2 15,-15 3-3-15,-8-2-4 16,-15 0-8-16,-13 5-3 16,-10-1-2-16,-6-1-2 0,-6 2-1 15,-3 0 0-15,-10 5-1 16,-1 10 0-16,1 3-2 16,5 5 0-16,16 5 0 15,9-2 0-15,13 1-1 16,8-10 0-16,18-4-1 15,10-6-5-15,19-1-10 16,11 5-3-16,23-3 2 16,10-1 5-16,18-7-23 15,6-2-41-15,18-6-471 16,14-3 384-16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07T20:09:36.41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2797 6200 688 0,'-25'9'381'16,"-7"-15"33"-16,1-4-266 16,2 3-14-16,-1 3-13 15,2 8-26-15,2 4-6 16,8 6-4-16,0-3-4 0,10 0-17 15,7 4-6-15,4-5-6 16,10 2-4-16,12 1 5 16,4-5 2-16,19 3-6 15,11 3-7-15,23-4-18 16,7 3-8-16,16-8-10 16,9-3-3-16,10 1-2 15,13-3 1-15,9 3-1 16,8-3 0-16,3 0 1 15,0 0-1-15,9-3-1 16,-4 2 1-16,3 0 0 16,-2 3 1-16,-8-3 3 15,-8 1 2-15,-3 3 1 16,-13-3-1-16,-25-1 4 16,-10-2 0-16,-33-6 6 15,-13 1 3-15,-21 0 6 16,-12-1 10-16,-17-3 13 15,-11 1 0-15,-14-4-6 0,-10-5-11 16,-18-4-16-16,-1-1-6 16,-21 2-8-16,-11 4-2 15,-17 6-1-15,-11 2-2 16,-4 5 1-16,-6 0 0 16,-8 3 0-16,0-2 1 15,-7 1-2-15,-2-2-4 16,2 3-5-16,-12 0-1 0,-7 4 1 15,2 3 2-15,-3 4 6 16,10 5 2-16,21 1 1 16,3-1 1-16,15-1 0 15,0-2 0-15,10-2 0 16,7 2 0-16,16 0-1 16,11-2-1-16,18 3 1 15,9-3 0-15,16-2-1 16,5-3-1-16,14-3-8 15,14 3-5-15,12 0-7 16,7 5 0-16,28 2 8 16,8-4 4-16,31 1 8 15,16-4 2-15,16-2 0 16,9 5-2-16,7-4 1 16,10 4 0-16,5 0 1 0,4-6 1 15,1 11 2 1,-8-7 1-16,-1 4 0 0,-5 6 0 15,-14-7 0-15,-1 7-1 16,-15-3 2-16,-13 2-1 16,-18-1 2-16,-13-1 0 15,-27-1 1-15,-6-3 2 16,-16 5 1-16,-13-6 2 16,-12 3 8-16,-3-2 3 15,-15-7 5-15,-5 3-1 0,-15-3-6 16,-11-5-3-16,-12-1-6 15,-10 3-3-15,-23-8-1 16,-12 3-2-16,-7 1-1 16,-9-5 0-16,-5 9 0 15,2-3-1-15,-8-2 0 16,0 2-1-16,0 1-2 16,3 5 0-16,7 3 0 15,1 2-1-15,13 0 1 16,8 4 0-16,10 1 0 15,12-3-1-15,26 4-1 16,11-5 0-16,16-3-2 16,13 1-2-16,6-4-6 15,10 4-1-15,21 0-1 16,11 0 2-16,31 1 4 16,12-3 2-16,29-5 2 15,14 3 0-15,16-5 2 0,8-3 2 16,9 0-11-16,-2-3-17 15,10 8-68-15,-2 3-51 16,4 5 424-16,11 8-249 16</inkml:trace>
  <inkml:trace contextRef="#ctx0" brushRef="#br0" timeOffset="6976.22">3135 10540 701 0,'-21'-12'310'15,"3"-5"-182"-15,-1 0-23 16,0 0-8-16,-2-1-15 15,-12-2 4-15,10 4 22 16,1-4 9-16,4 2 7 16,13 3-7-16,0-2-20 15,2-3-14-15,19 5-32 16,3 0-6-16,13-1-3 16,12 4-1-16,4-13-8 15,14 4-7-15,23-1-15 16,3-1-5-16,18 10 3 15,0-6 2-15,7 2 13 16,3 3 8-16,3-5 8 16,4 6 0-16,2 1-7 15,-1 3-7-15,-3 5-10 16,-11 4-4-16,-8 5-5 0,-3 4-2 16,-16 5 0-1,5 4 1-15,-30-1 3 0,-6 4 2 16,-11-6 6-16,-9-1 1 15,-10 2 2-15,-8-7 1 16,-12 6 11-16,-9-3 5 16,-18 2 5-16,-9 0-1 0,-17-7-11 15,-10-3-7-15,-17-7-7 16,-3 0-2-16,-18-11-5 16,6 7 0-16,-2-7-2 15,-12-4-1-15,3 7-2 16,-7-6-3-16,0 5 1 15,6 3 0-15,-11 2 0 16,-4 4-1-16,-3 3-1 16,-8 0 0-16,2 7 0 15,8 2 0-15,5 4 0 16,3-3 1-16,12 1-1 16,3-4 1-16,10 1 0 15,18 5-1-15,15-7 5 16,8-1 0-16,19 2 2 15,0-7 0-15,15 2-7 16,9 1-3-16,15-1-5 16,6 2-2-16,19 3 2 15,3-5 1-15,10-1 2 0,8 5 1 16,15-2 0-16,13 0 1 16,12 2 1-16,7-1 0 15,6-1 1-15,9 2-1 16,5 4-1-16,3 1 0 15,5 1 0-15,-5 0 0 16,6-2 3-16,-4 2 0 16,6 1 0-16,-4 0 2 15,-10-4-1-15,-4-2 1 0,-8-3 1 16,-3 0-1-16,-14 2 1 16,-11-4-1-16,-25-2 2 15,-8 0 0-15,-17-1 3 16,-3-1 0-16,-16 0 7 15,-8-2 4-15,-10-2 6 16,-10 2 1-16,-17-7-5 16,-12-1-5-16,-16 5-8 15,-18-3-3-15,-18 4-2 16,-10 6-1-16,-16 0-1 16,-6 6 0-16,-13 9 0 15,5-3-2-15,-20 3 0 16,4 0 0-16,7-5-1 15,-5 1 2-15,14-4 1 16,10-1 1-16,12-5 0 0,13-1 0 16,14-1 0-16,6-1 1 15,16-2 0-15,9-2 1 16,26-2-1-16,11 0-2 16,14-3-2-16,9 2-3 15,13-5-2-15,8-1-2 16,26 0 2-16,11 1 1 15,20 2 2-15,7-3 2 16,11 3 2-16,9-4 0 16,8 6 0-16,4 2 1 0,-4 5-1 15,-4 2-1-15,3 8-1 16,0 6 1-16,2 0 0 16,3 3 1-16,-1-7-9 15,5 1-27-15,6 8-72 16,12 3-40-16,4 7 399 15,3 0-228-15</inkml:trace>
  <inkml:trace contextRef="#ctx0" brushRef="#br0" timeOffset="17482.38">3063 11772 298 0,'-9'8'190'0,"-4"-2"5"16,2 1-14-16,-2 10-36 16,0-3-12-16,-11 2-13 15,1-1-6-15,-1 0-7 16,-8-2-6-16,10 1-19 16,-4 0-6-16,5-4-19 15,8 0-11-15,13-2-23 0,6-2-11 16,23 1-10-16,-1-3-2 15,13-1-1-15,2 1 0 16,8-2-3-16,9 0 1 16,16-1 0-16,14-2 2 15,10-4 10-15,7-3 7 16,7-1 10-16,6 2 2 16,-1 0-3-16,2 4-4 15,1 3-1-15,-9 2 1 16,-1 2 6-16,-5 0 4 0,-5 2 10 15,-5 0 2-15,1 0 0 16,-4 3-3-16,-6-2-13 16,-6-3-4-16,-15 2-7 15,-1-2-1-15,-4-1 0 16,8 3 1-16,-14-3 1 16,-8 0 0-16,-13-1-1 15,-18-2 1-15,-4 3-1 16,-5-3 4-16,-10-2 8 15,-2 2 3-15,-8-4 3 16,-12 1-3-16,-24 1-8 16,-14-1-4-16,-24 3-8 15,-9 3-2-15,-9-1-4 16,-7 1-2-16,-12-3-1 16,2-2-1-16,-3-4-3 0,2 0-2 15,1-1-1-15,3 1-1 16,0-2 1-16,-3 0 0 15,5 3 2-15,-1-1-1 16,-6 2 2-16,12 2 1 16,1-2 1-16,6 1 1 15,29 4 2-15,-1-3 0 0,7-4 2 16,0-3 1 0,1-4 1-16,10 2 1 0,18-1 0 15,16 2-1-15,11 2-6 16,5 1-4-16,11-2-12 15,5 0-3-15,18 3-5 16,12-2 1-16,23 2 3 16,13 3 1-16,15-3 8 15,5-2 2-15,21 5 1 16,3-5 0-16,12 8-3 16,10 2-1-16,2 3 5 15,5-7 2-15,11 5 4 16,3-2 3-16,-3 4 0 15,7 4 0-15,3 0-1 16,-2-4 0-16,7 4-1 16,-4 1 0-16,-18 0 2 15,-8 2-1-15,-12 2 1 16,-16 2 0-16,-13 6-2 0,-10 1 2 16,-34 0 2-16,-4 5 3 15,-19-2 3-15,-8 1 3 16,-12-5 4-16,-8-4 5 15,-15-4 10-15,-8-5 2 16,-19-6 1-16,-10-3-3 0,-16-6-9 16,-9 1-5-16,-28-2-5 15,-8 2-4-15,-12-4-5 16,-11-1-2-16,-15 0-3 16,-4 1 0-16,-8-2 0 15,-8 1 0-15,10 1 2 16,2 0 0-16,-10 3-1 15,1-2 1-15,9 1 2 16,-5 2-1-16,16 1 1 16,11 1-1-16,0 0-1 15,11-2-1-15,10-3-1 16,6-1-1-16,30 0-1 16,8 0-1-16,20-2 1 15,13 0-2-15,6 0-6 16,21 2-7-16,21 4-8 15,10 0-3-15,21 4 1 16,0-1 3-16,16 4 5 16,14 1 2-16,22 4 6 0,11 0 4 15,9 0 5-15,6 3 2 16,5 4 1-16,3-1 0 16,3 2 0-16,-3 0 0 15,-2 1 3-15,0 5 8 16,0-6-46-16,2 3-40 15,2-5 431-15,5-7-302 16</inkml:trace>
  <inkml:trace contextRef="#ctx0" brushRef="#br0" timeOffset="22314.97">2928 13355 779 0,'-39'26'365'0,"-6"3"-124"16,2-4-85-16,11-3-59 16,3-2-4-16,11-3-25 15,5 0-12-15,3-7-10 16,1 2-1-16,2-4 11 15,0-1 0-15,5-3-7 16,2 3-5-16,6-7-22 16,2 0-8-16,10-4-10 15,5-5-1-15,12-1-2 16,8-2-1-16,10 1 0 16,2-3-1-16,0 0 0 15,2 3 0-15,-3-1 0 16,3 2 1-16,10 1 2 0,2 0-1 15,6 2 3-15,0-2 0 16,4 0 1-16,-5-2 1 16,16-4 1-16,4 0 1 15,8 1 1-15,4-1-1 16,-3-1-1-16,-1 2-1 16,-2 3 1-16,-5 2 4 0,-3 5 9 15,-6 3 2-15,4 1 4 16,1 3-2-16,-8 2-5 15,0-3-3-15,-4 2-4 16,-2-1-3-16,14-3-2 16,2 1-2-16,-8-5-2 15,1 0 1-15,-6 3-2 16,1-3-1-16,14 4 0 16,-7 0 0-16,0-4 1 15,-1 8 0-15,-5-3 2 16,10 1 0-16,-2 1-1 15,-2-3 1-15,0 2 0 16,-7 3-1-16,8 0 3 16,-3 1 1-16,2 2 6 15,-4-1 3-15,-5 0 7 16,0 0 2-16,-2-2 0 16,8 0 1-16,-4-2-5 0,5 4 0 15,-9-4 3-15,-2 2-1 16,5-1 0-16,-6-4-4 15,-9 0-7-15,-3 0-2 16,-17 1 0-16,-8 0 1 16,-10 1 0-16,-8-1 1 15,-9-1-10-15,-5 0-16 16,-3 0-56-16,-6 0-42 16,3 0-95-16,0 0-16 15,0 0 136-15</inkml:trace>
  <inkml:trace contextRef="#ctx0" brushRef="#br0" timeOffset="24463.13">9368 14641 1181 0,'0'-2'453'0,"2"10"-316"16,2 2-46-16,1 23-11 15,-5 5-19-15,-2 15-21 16,-2 16-6-16,-5 14-9 16,0 8-2-16,-1 6-2 15,-1-4 1-15,4-6 1 16,-1-11 0-16,5-17-3 15,-1-13-1-15,4-18-7 0,4-9-4 16,2-9-5-16,3-11-1 16,4-19 3-16,0-10 2 15,5-29 3-15,2-4 1 16,3-20 6-16,5-1 2 16,6 0 4-16,9 3 2 15,5 17-1-15,-1 7-3 16,-12 19-4-16,-8 7-1 15,-7 21-8-15,-5 9-1 0,3 17-2 16,2 10 1-16,-5 19 0 16,-1 11 0-16,-3 8 0 15,-8 0 0-15,0-14-1 16,0-11-1-16,4-15-5 16,7-8-1-16,6-18 0 15,8-9 2-15,9-27 4 16,8-6 2-16,7-13 2 15,-1-4 6-15,-10 9 15 16,-9 7 13-16,-17 22 24 16,-1 10 7-16,-14 23-2 15,3 15-10-15,-9 15-22 16,-9 7-14-16,4 4-15 16,-5-2-3-16,5-7-22 15,5-2-22-15,4-9-58 0,2-7-57 16,15-2 94-16</inkml:trace>
  <inkml:trace contextRef="#ctx0" brushRef="#br0" timeOffset="24903.11">10582 14930 1231 0,'9'0'520'0,"-7"8"-274"16,2 9-94-16,-2 18-67 15,-4 5-26-15,-5 14-38 16,-4-3 0-16,-4-1 0 16,9-2 4-16,3-8-10 15,7-5-5-15,8-12-10 16,1-8-8-16,8-17 0 16,-1-6 3-16,7-10-1 15,3-12 9-15,-1-11 28 16,5-2 14-16,-3-4 39 15,1 10 9-15,-5 3 3 16,-4 5-5-16,-3 13-23 16,-5 2-11-16,3 25-20 15,-2 10-8-15,3 15-8 16,0 19-6-16,-4 18-5 16,-8 14-2-16,-10 12-1 15,-6 0 1-15,-13-2 1 0,-4-7-2 16,-10-8-4-16,-6-10-4 15,-8-30-24-15,2-15-14 16,-7-31-44-16,7-18-23 16,7-29-50-16,2-9-30 15,17-7 518-15,4 7-288 16</inkml:trace>
  <inkml:trace contextRef="#ctx0" brushRef="#br0" timeOffset="25148.95">11167 15310 1265 0,'21'33'567'16,"4"5"-296"-16,7-1-50 15,2-1-35-15,-2-11-80 16,0-4-41-16,1-11-45 15,0-9-5-15,3 0-3 16,-1-3-2-16,-8-9-2 16,1-1-10-16,-4-7-44 15,6 2-23-15,14-1 36 16</inkml:trace>
  <inkml:trace contextRef="#ctx0" brushRef="#br0" timeOffset="25743.66">12753 15023 1501 0,'11'-29'635'16,"-5"-3"-385"-16,-15 2-110 16,-8 0-7-16,-21 12-61 15,-7 9-16-15,-7 13-10 16,-9 13-8-16,-3 17-19 16,0 10-10-16,1 17-10 15,5 0-7-15,18 14-8 16,9 2-4-16,19 0-7 15,10 0-3-15,18-21-5 16,10-8-1-16,21-26 5 16,9-14 6-16,13-21 13 15,-4-18 5-15,4-20 8 0,-1-12 11 16,-4-17 32-16,9-10 11 16,-5-11 25-16,-5-5 9 15,-12-10 5-15,-10 5 3 16,-18 5-9-16,-7 8-13 15,-4 27-29-15,-4 13-12 16,-3 32-11-16,-2 15-4 16,-6 31-4-16,-1 13-3 15,-5 22-6-15,0 16-2 0,2 15-3 16,-4 3 0-16,1 15-1 16,3-1-3-16,5-5-10 15,3 5-11-15,6-20-28 16,-5-5-14-16,-1-18-38 15,3-11-35-15,5-19 354 16,10-16-193-16</inkml:trace>
  <inkml:trace contextRef="#ctx0" brushRef="#br0" timeOffset="25919.11">13302 15370 1332 0,'-4'69'511'0,"-5"-14"-345"15,1-10-108-15,-3-14-96 0,-1-5-34 16,2-26 40-16</inkml:trace>
  <inkml:trace contextRef="#ctx0" brushRef="#br0" timeOffset="26077.96">13357 14761 1018 0,'16'-35'492'0,"-17"25"-179"16,-5 5-95-16,-4-4-142 16,2 9-17-16,3 1-71 15,2-3-52-15,8 5 42 16</inkml:trace>
  <inkml:trace contextRef="#ctx0" brushRef="#br0" timeOffset="26293.19">13858 14963 1315 0,'-15'61'637'16,"-14"-2"-265"-16,-3-4-165 15,-1-4-47-15,5-6-103 0,4-4-33 16,12-6-20-16,1-9-4 16,9-12-19-16,4-6-13 15,10-17-41-15,7-9 77 16,10-13-14-16</inkml:trace>
  <inkml:trace contextRef="#ctx0" brushRef="#br0" timeOffset="26563.32">14230 14213 1479 0,'10'-22'657'15,"-5"16"-354"-15,-10 16-88 16,-6 15-55-16,-12 22-69 16,-6 8-30-16,2 23-8 15,-3 9-3-15,1 7-8 16,1 9-8-16,5 1-17 15,13 3-7-15,6-11-9 16,4-9 0-16,12-4-4 16,0-15-3-16,10-13-8 15,4-7-21-15,-1-28-22 16,0-7-25-16,-3-15-89 16,-3-8 31-16,-8-13 75 15</inkml:trace>
  <inkml:trace contextRef="#ctx0" brushRef="#br0" timeOffset="26750.95">14102 15030 785 0,'-31'-26'524'0,"9"16"5"0,1 7-113 16,18 20-153-16,0 5-37 15,6 6-57-15,9-1-11 16,6-3-43-16,6-11-24 16,3-7-37-16,2-2-13 15,-3-19-22-15,0-2-6 16,3-9-30-16,1-8-24 15,5-3-48-15,-4 0-32 16,0 4 27-16,-13 5 83 0,-18 20 6 16</inkml:trace>
  <inkml:trace contextRef="#ctx0" brushRef="#br0" timeOffset="27419.95">13801 14996 1018 0,'1'-7'488'0,"-3"3"-196"16,-7 9-114-16,-5 0-11 16,-7 11-23-16,-2 1-3 15,-1 6-14-15,-3 3-9 16,1 5-27-16,2 2-12 0,1 2-8 15,5 2-2-15,5 4-8 16,4-3-8-16,11-2-23 16,1-3-12-16,9-6-18 15,5-1-1-15,4-5-2 16,4-4-1-16,0-7 3 16,-1-5 1-16,-3-5 1 15,-1 1 3-15,-3-1 2 16,-2-1 1-16,-6-2 0 15,2-1 0-15,-2-2 1 16,-3-3 2-16,-5-3 5 16,-1 0 2-16,-10-2 4 15,-3-1 1-15,-9 1-1 16,-5-4-2-16,-5 0-7 16,-3 2-2-16,5 2-6 0,-2 0-2 15,8 1-3 1,4 1-2-16,1-6-1 0,5-2-3 15,10 0-2-15,1-4-3 16,9-1-1-16,3-1 3 16,4-5-21-16,3 0-10 15,4-1-45-15,8-3-21 16,5-2-357-16,2 1 323 16</inkml:trace>
  <inkml:trace contextRef="#ctx0" brushRef="#br0" timeOffset="28034.01">14216 14653 721 0,'-26'29'356'15,"3"3"-124"-15,5 4-71 16,1 2 0-16,3 7-20 16,4 3-4-16,3 8-12 15,1 4-7-15,3 9 0 16,0 0-6-16,0 0-19 16,3-2-13-16,4-5-28 0,3 0-9 15,5-11 5-15,3-4 5 16,1-8 1-16,4-10-2 15,4-7-9-15,4-8 1 16,5-14 5-16,3 0-4 16,-5-13-8-16,2-1-9 15,-7-7-14-15,-6-5 1 16,-4-11-30-16,-5-8-24 0,-11-12-81 16,-4-6-50-16,0 4-117 15,-12-2-77-15,0 5-54 16,-11 6 29-16,-19-1 143 15,-2 9 133-15,-5 11 206 16,4 6 52-16,3 11 52 16,6 6-2-16,11 9-9 15,-4 4-6-15,15 10 19 16,5 2 1-16,8 5-16 16,11 1-7-16,2-3-30 15,7 0-8-15,7-5-31 16,6-2-20-16,10 1-36 15,-1-9-23-15,-4-7-18 16,-3-8-3-16,-2-20-8 16,1-1-16-16,5-11-43 15,8-6-27-15,-3-7 286 0,17 3-173 16</inkml:trace>
  <inkml:trace contextRef="#ctx0" brushRef="#br0" timeOffset="28936.98">15103 14391 684 0,'-3'-10'407'0,"-5"-6"-94"16,-24-29-55-16,8 24-25 0,-3 3-60 15,-4-1-23-15,0 3-29 16,-2 2-13-16,-7 5-30 16,-4 4-10-16,-7 4-29 15,5 4-12-15,4 5-13 16,6 4-3-16,5 3-3 15,2-1-2-15,5 4-3 16,7 5 0-16,7 5-1 16,9 7 0-16,7 10 0 15,5 5 1-15,14 7 6 16,-1 6 2-16,6 6 5 16,3 1 2-16,-4 2-3 15,-2-3-1-15,-7-3 4 16,-3-5 8-16,-2-5 21 15,-4-9 6-15,0-4 8 16,-2 0-3-16,-6-6-14 16,4 4-6-16,-4-1-10 0,-2-7-5 15,4-4-3-15,-2-3-1 16,-1-5-1-16,6-3-3 16,-3-7-2-16,5-1-1 15,8-4 0-15,7 1-1 16,7-3-2-16,5 2-3 15,3-6-3-15,1 0 0 0,2-3-1 16,0-3-2 0,4 2 2-16,-3-1-11 0,-2-2-29 15,-3 5-17-15,-11-2-52 16,-5-3-18-16,-15 3-59 16,-8-3-24-16,-11-4 132 15</inkml:trace>
  <inkml:trace contextRef="#ctx0" brushRef="#br0" timeOffset="29392.98">14073 15057 396 0,'-6'-4'257'0,"-2"3"-12"0,-2-1-45 15,4 2-13-15,1 0-3 16,1 1-3-16,2 2-4 16,1-4 1-16,0 0-10 15,-1 1-17-15,1-1-38 16,0 1-27-16,1 0-42 16,0 0-11-16,0 0-18 15,21 0-2-15,30-4-5 16,-26 0-4-16,0 0 0 15,-1-6 1-15,1 5-5 16,-1-5-9-16,2-1-62 16,2 1 429-16,-3-5-287 15</inkml:trace>
  <inkml:trace contextRef="#ctx0" brushRef="#br0" timeOffset="31293.1">15714 14038 651 0,'5'6'390'16,"-3"-3"19"-16,2 4-247 16,-2 6-50-16,3 16-13 15,-4 4-21-15,-2 11-3 16,-1 12 3-16,-1 11-19 16,0 15-10-16,5 17-20 15,4 2-8-15,3 0-8 16,1-6-3-16,-1-11-6 15,-2 0-1-15,3-13-7 16,-4-6-12-16,5-13-28 16,-1-7-12-16,0-11-28 15,2-4-10-15,-7-11-64 16,-1-4 71-16,1-8 40 0</inkml:trace>
  <inkml:trace contextRef="#ctx0" brushRef="#br0" timeOffset="32006.28">16424 14497 505 0,'-1'-2'275'0,"1"-6"-4"16,0 2-55-16,-13-5-55 16,6 2 6-16,-11 1-34 15,2 2-6-15,6 2-11 16,-9 2-14-16,7 4-28 15,-6 3-10-15,-4 7-26 16,-3 2-9-16,-5 11-6 0,-7 1 0 16,-1 2 10-16,3 3 3 15,2-7-3-15,5 3-4 16,3-5-12-16,2-3-1 16,2-5 5-16,-2-3 4 15,9-2 13-15,2-2 5 16,7 4 1-16,-1 1-1 15,5 1-2-15,-5 0-2 16,-2-1-8-16,7 4-4 16,-9-2-10-16,-3-1-4 0,9 2-4 15,0 0 2-15,4-1 6 16,2-2 3-16,0-2 7 16,2-2-2-16,-2-4-5 15,9 1-4-15,-9-2 0 16,4-1 3-16,6 1 5 15,1-1 3-15,6-2-1 16,1 1-4-16,2 0-6 16,2 1-3-16,2 3-5 15,3 2-1-15,7 3-3 16,9 5 0-16,10 6-4 16,2 3 0-16,-6 3 0 15,-5-2 0-15,-6-3-1 16,-2-3 5-16,-3-1-19 15,-2-1-12-15,-12-1-46 16,-2 2-26-16,-4-2-56 0,-4 0 152 16,-3 5-16-16</inkml:trace>
  <inkml:trace contextRef="#ctx0" brushRef="#br0" timeOffset="33277.89">16631 14185 688 0,'-20'-3'334'0,"3"4"-119"15,3-5-22-15,6-2-34 16,5 4-24-16,10-1-23 16,7 2-14-16,13-3-12 15,11 0-3-15,14-7-9 16,6-2-7-16,6-3-19 16,1 1-10-16,1 6-18 15,-13 7-5 1,-27 1-8-16,0 1-1 0,76 8-1 15,-4 9 1-15,-13 12 1 16,-45-1 0-16,-7 9 3 16,-8 3 0-16,-2 7 1 15,-7 3 0-15,-3 3-3 16,-2 0-1-16,-4-2-1 16,0-3-1-16,-3 5 0 15,4-6-1-15,-3 3-1 0,2-2-1 16,2-8 0-16,-3 1 0 15,2-8 2-15,-1 0 0 16,-4-5 13-16,-2-1 13 16,-5-6 17-16,-3 2 4 15,-8-3 8-15,-4 0-7 16,-7 2-3-16,-4-1-3 16,-8 0-15-16,1 8-6 0,-6-3-10 15,-7-1-3-15,-17-5-3 16,-5-9-2-16,-9-4-7 15,4-3-9-15,12-2-29 16,6 5-21-16,6-1-47 16,-3 4-26-16,3 7-45 15,1-2-191-15,5 8 254 16</inkml:trace>
  <inkml:trace contextRef="#ctx0" brushRef="#br0" timeOffset="38514.87">2819 13605 520 0,'-5'-7'205'16,"2"-8"-139"-16,2-5-27 15,-2-6-20-15,0 4-7 16,-1-1-3-16,-1 2 13 15,-1 7 39-15,-4 1 21 16,-2 3 27-16,1 3-5 16,-1 3-25-16,1 1-14 0,4 3-21 15,-1 0-6-15,4 0-2 16,3 0-1-16,2 0-4 16,-1 0-1-16,0-1-15 15,0 0-6-15,2 0-7 16,13 0-1-16,38-1-1 15,-18 2 0-15,2-4 0 16,3 0 0-16,-5-1 0 16,-5-1 0-16,12 2 1 15,-2 3 3-15,6 0 3 16,-3 2 1-16,-6 2-1 16,5 0-2-16,0-1-3 15,9-1-1-15,-2-1 1 16,-3-3-1-16,-2 0-1 15,-1-2 1-15,6 0 0 0,0-2 3 16,2-1 4-16,2 0 2 16,4-1 6-16,4 2 1 15,4 2-1-15,-6-2-1 16,0 2-5-16,-4-7-1 16,2 6-4-16,6 0-2 15,-2-1-1-15,5 9-1 16,-5-2 0-16,3 3 1 15,0-3-1-15,-2 0 1 0,6 0-1 16,3-3 0-16,-1 2 0 16,1-4 0-1,-4 3 0-15,-6-1 2 0,0 6 7 16,1 0 4-16,6 7 6 16,2 2-1-16,1-3-5 15,-3 2-2-15,-5-5-7 16,-2-1-1-16,1 0-3 15,2 3 0-15,5-1-1 16,-5 1 1-16,5-3-1 16,-6-1 1-16,0-4 1 15,7 2 0-15,-1 0 1 16,7-2 0-16,1-1-1 16,-3-2 0-16,-1-3 0 15,-4 6-1-15,2-4 1 16,5-1 0-16,1 2 0 15,2-2 0-15,-3-2 0 0,-1 4 0 16,-4-6-1-16,3 1 0 16,2 5 0-16,-6-3 0 15,6 3 1-15,-11 1-1 16,-7 1 1-16,6 1-1 16,-12 0 0-16,10 2 1 15,-7 3-1-15,-7-3 2 16,-2 6-1-16,-15-4 2 15,-10 1 0-15,5 3 0 0,-9-2 2 16,-10-1 0-16,-1-1 4 16,-9-1 3-16,-2 1 6 15,1 1 0-15,-7 0-1 16,-1-2-2-16,-15-2-6 16,2 0-2-16,-11 0-1 15,-6 0 0-15,-8-2-2 16,-4 1 0-16,-7 0 0 15,0 0-2-15,-8 4 0 16,-2-3 0-16,-10-1-2 16,-1 0 1-16,-7 0 0 15,-3 0-1-15,5-4 1 16,-5 2 0-16,1-5 0 16,-2 1-1-16,0 3 1 0,3-3 0 15,-7 0 0 1,-2-1 2-16,-4-1-1 0,-2 1 1 15,14 1 1-15,-3-1 1 16,-2-2 1-16,0-1 0 16,1 1-2-16,4-4 0 15,1 5 0-15,-4-8 1 16,-1 7 0-16,0 1 1 16,11 1-2-16,2 6-1 15,-6-8-2-15,3 8-1 0,-7-1 0 16,1 2-1-16,9 7 0 15,-4-3 0-15,2-1 0 16,1 7 0-16,-1-2 0 16,7-2 1-16,11 4-1 15,-6-10 1-15,2 2 1 16,-2 2-1-16,-4-3 1 16,12 5 2-16,6-5 2 15,3 4 2-15,-1-2 0 16,8 3-2-16,-7-2-3 15,-2 1-1-15,6 5 1 16,-6-2 0-16,9 3 2 16,3-1 1-16,2 1-1 15,-1-2-1-15,7 5-3 16,1-1 0-16,-5 1-1 16,4-1 1-16,-1 1 0 15,1-2 0-15,10-1 1 0,3 1-2 16,6-3 0-16,1 1 0 15,4-5-9-15,2 0-12 16,5-4-65-16,1-1-39 16,5 1 93-16,4 1-15 15</inkml:trace>
</inkml:ink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4872" y="3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D190EF7B-1EC8-4955-8E30-7A4364FC460B}" type="datetime3">
              <a:rPr lang="en-US" smtClean="0"/>
              <a:t>7 October 2020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9325" y="4426857"/>
            <a:ext cx="5111750" cy="4205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53714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4872" y="8853714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37170AD8-106F-4ED5-A489-4A0103805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1511" name="Picture 8"/>
          <p:cNvPicPr>
            <a:picLocks noRot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5378" y="664032"/>
            <a:ext cx="4819650" cy="365215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37283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b="1" dirty="0"/>
              <a:t>17q1 6-1 1,3,5,6,7,11-16</a:t>
            </a:r>
          </a:p>
          <a:p>
            <a:pPr fontAlgn="base"/>
            <a:r>
              <a:rPr lang="en-US" b="1"/>
              <a:t>18q1 6-1 </a:t>
            </a:r>
            <a:r>
              <a:rPr lang="en-US" b="1" dirty="0"/>
              <a:t>1-4,6-11,13-14</a:t>
            </a:r>
          </a:p>
          <a:p>
            <a:pPr fontAlgn="base"/>
            <a:endParaRPr lang="en-US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CF96CB7F-5ABD-4C30-9F6C-4AEDAA9135B2}" type="datetime3">
              <a:rPr lang="en-US" smtClean="0"/>
              <a:t>7 October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744705" cy="367965"/>
          </a:xfrm>
          <a:prstGeom prst="rect">
            <a:avLst/>
          </a:prstGeom>
          <a:noFill/>
        </p:spPr>
        <p:txBody>
          <a:bodyPr vert="horz" lIns="90056" tIns="45028" rIns="90056" bIns="45028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441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313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88F59BC-605C-48BC-AD90-4FD76B852341}" type="datetime3">
              <a:rPr lang="en-US" smtClean="0"/>
              <a:t>7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25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1CA75B1-1251-4894-85D3-474FE42DF88D}" type="datetime3">
              <a:rPr lang="en-US" smtClean="0"/>
              <a:t>7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20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 bwMode="auto">
          <a:xfrm>
            <a:off x="3429000" y="62198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/>
              <a:t>CS2911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FA8FB-A0D4-41EC-BDFB-817B75268A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BEC59-9F14-4B5A-A8D6-2AE4719C78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2088C-FE8E-4DB0-8932-09C2CDBFAD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785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4360677"/>
            <a:ext cx="8229600" cy="18877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3581400"/>
            <a:ext cx="8305800" cy="609600"/>
          </a:xfrm>
        </p:spPr>
        <p:txBody>
          <a:bodyPr/>
          <a:lstStyle>
            <a:lvl1pPr marL="0" indent="0">
              <a:buNone/>
              <a:defRPr sz="39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the Secondary title</a:t>
            </a:r>
          </a:p>
        </p:txBody>
      </p:sp>
    </p:spTree>
    <p:extLst>
      <p:ext uri="{BB962C8B-B14F-4D97-AF65-F5344CB8AC3E}">
        <p14:creationId xmlns:p14="http://schemas.microsoft.com/office/powerpoint/2010/main" val="404754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27282-6344-4690-9564-9482230C94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3030-746E-42FD-8304-843EE9D9D8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49F9-A50D-4EE7-BB49-2B165961A0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FCEDB-AB35-4FDA-98A9-1471F03B15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5061C-2967-4E31-80E3-2D9230D10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F4924-9D14-436A-9B57-EB7160D8A9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/>
            </a:lvl1pPr>
          </a:lstStyle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CS2911</a:t>
            </a:r>
            <a:br>
              <a:rPr lang="en-US" dirty="0"/>
            </a:br>
            <a:r>
              <a:rPr lang="en-US" dirty="0"/>
              <a:t>Week 5, Class 1 (041) or 2 (021)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Today</a:t>
            </a:r>
            <a:endParaRPr lang="en-US" b="1" i="1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Map (</a:t>
            </a:r>
            <a:r>
              <a:rPr lang="en-US" dirty="0" err="1">
                <a:sym typeface="Wingdings" panose="05000000000000000000" pitchFamily="2" charset="2"/>
              </a:rPr>
              <a:t>dict</a:t>
            </a:r>
            <a:r>
              <a:rPr lang="en-US" dirty="0">
                <a:sym typeface="Wingdings" panose="05000000000000000000" pitchFamily="2" charset="2"/>
              </a:rPr>
              <a:t>) objects in Python 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Email Protocols</a:t>
            </a:r>
          </a:p>
          <a:p>
            <a:pPr marL="344487" lvl="1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CS2911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02FD1BD-215A-4A65-ADC1-CC0DDA2F2D72}"/>
                  </a:ext>
                </a:extLst>
              </p14:cNvPr>
              <p14:cNvContentPartPr/>
              <p14:nvPr/>
            </p14:nvContentPartPr>
            <p14:xfrm>
              <a:off x="371160" y="3613320"/>
              <a:ext cx="3196080" cy="16214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02FD1BD-215A-4A65-ADC1-CC0DDA2F2D7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1800" y="3603960"/>
                <a:ext cx="3214800" cy="1640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Python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Python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267200" cy="395128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ages = </a:t>
            </a:r>
            <a:r>
              <a:rPr lang="en-US" dirty="0" err="1"/>
              <a:t>dict</a:t>
            </a:r>
            <a:r>
              <a:rPr lang="en-US" dirty="0"/>
              <a:t>()</a:t>
            </a:r>
            <a:br>
              <a:rPr lang="en-US" dirty="0"/>
            </a:br>
            <a:r>
              <a:rPr lang="en-US" b="1" dirty="0"/>
              <a:t>OR</a:t>
            </a:r>
            <a:r>
              <a:rPr lang="en-US" dirty="0"/>
              <a:t> ages = {}</a:t>
            </a:r>
          </a:p>
          <a:p>
            <a:pPr marL="0" indent="0">
              <a:buNone/>
            </a:pPr>
            <a:r>
              <a:rPr lang="en-US" dirty="0"/>
              <a:t>ages["Nancy"] = 5</a:t>
            </a:r>
          </a:p>
          <a:p>
            <a:pPr marL="0" indent="0">
              <a:buNone/>
            </a:pPr>
            <a:r>
              <a:rPr lang="en-US" dirty="0"/>
              <a:t>ages["Bob"] = 10</a:t>
            </a:r>
          </a:p>
          <a:p>
            <a:pPr marL="0" indent="0">
              <a:buNone/>
            </a:pPr>
            <a:r>
              <a:rPr lang="en-US" dirty="0"/>
              <a:t>print "B:",ages["Bob"]</a:t>
            </a:r>
          </a:p>
          <a:p>
            <a:pPr marL="0" indent="0">
              <a:buNone/>
            </a:pPr>
            <a:r>
              <a:rPr lang="en-US" dirty="0"/>
              <a:t>for </a:t>
            </a:r>
            <a:r>
              <a:rPr lang="en-US" dirty="0" err="1"/>
              <a:t>k,v</a:t>
            </a:r>
            <a:r>
              <a:rPr lang="en-US" dirty="0"/>
              <a:t> in </a:t>
            </a:r>
            <a:r>
              <a:rPr lang="en-US" dirty="0" err="1"/>
              <a:t>ages.items</a:t>
            </a:r>
            <a:r>
              <a:rPr lang="en-US" dirty="0"/>
              <a:t>():</a:t>
            </a:r>
          </a:p>
          <a:p>
            <a:pPr marL="0" indent="0">
              <a:buNone/>
            </a:pPr>
            <a:r>
              <a:rPr lang="en-US" dirty="0"/>
              <a:t>  print k+": "+</a:t>
            </a:r>
            <a:r>
              <a:rPr lang="en-US" dirty="0" err="1"/>
              <a:t>str</a:t>
            </a:r>
            <a:r>
              <a:rPr lang="en-US" dirty="0"/>
              <a:t>(v)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Java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270375" cy="395128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Map&lt;</a:t>
            </a:r>
            <a:r>
              <a:rPr lang="en-US" dirty="0" err="1"/>
              <a:t>String,Integer</a:t>
            </a:r>
            <a:r>
              <a:rPr lang="en-US" dirty="0"/>
              <a:t>&gt; ages =    	      new </a:t>
            </a:r>
            <a:r>
              <a:rPr lang="en-US" dirty="0" err="1"/>
              <a:t>HashMap</a:t>
            </a:r>
            <a:r>
              <a:rPr lang="en-US" dirty="0"/>
              <a:t>&lt;&gt;();</a:t>
            </a:r>
          </a:p>
          <a:p>
            <a:pPr marL="0" indent="0">
              <a:buNone/>
            </a:pPr>
            <a:r>
              <a:rPr lang="en-US" dirty="0" err="1"/>
              <a:t>ages.put</a:t>
            </a:r>
            <a:r>
              <a:rPr lang="en-US" dirty="0"/>
              <a:t>("Nancy", 5);</a:t>
            </a:r>
          </a:p>
          <a:p>
            <a:pPr marL="0" indent="0">
              <a:buNone/>
            </a:pPr>
            <a:r>
              <a:rPr lang="en-US" dirty="0" err="1"/>
              <a:t>ages.put</a:t>
            </a:r>
            <a:r>
              <a:rPr lang="en-US" dirty="0"/>
              <a:t>("Bob", 10);</a:t>
            </a:r>
          </a:p>
          <a:p>
            <a:pPr marL="0" indent="0">
              <a:buNone/>
            </a:pPr>
            <a:r>
              <a:rPr lang="en-US" dirty="0"/>
              <a:t>S.o.pl("B: "+</a:t>
            </a:r>
            <a:r>
              <a:rPr lang="en-US" dirty="0" err="1"/>
              <a:t>ages.get</a:t>
            </a:r>
            <a:r>
              <a:rPr lang="en-US" dirty="0"/>
              <a:t>("Bob"));</a:t>
            </a:r>
          </a:p>
          <a:p>
            <a:pPr marL="0" indent="0">
              <a:buNone/>
            </a:pPr>
            <a:r>
              <a:rPr lang="en-US" dirty="0"/>
              <a:t>for(</a:t>
            </a:r>
            <a:r>
              <a:rPr lang="en-US" dirty="0" err="1"/>
              <a:t>Map.Entry</a:t>
            </a:r>
            <a:r>
              <a:rPr lang="en-US" dirty="0"/>
              <a:t>&lt;</a:t>
            </a:r>
            <a:r>
              <a:rPr lang="en-US" dirty="0" err="1"/>
              <a:t>String,Integer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	e: </a:t>
            </a:r>
            <a:r>
              <a:rPr lang="en-US" dirty="0" err="1"/>
              <a:t>ages.entrySet</a:t>
            </a:r>
            <a:r>
              <a:rPr lang="en-US" dirty="0"/>
              <a:t>()) {</a:t>
            </a:r>
            <a:br>
              <a:rPr lang="en-US" dirty="0"/>
            </a:br>
            <a:r>
              <a:rPr lang="en-US" dirty="0"/>
              <a:t>    S.o.pl(</a:t>
            </a:r>
            <a:r>
              <a:rPr lang="en-US" dirty="0" err="1"/>
              <a:t>e.getKey</a:t>
            </a:r>
            <a:r>
              <a:rPr lang="en-US" dirty="0"/>
              <a:t>()+": " 		          +</a:t>
            </a:r>
            <a:r>
              <a:rPr lang="en-US" dirty="0" err="1"/>
              <a:t>e.getValue</a:t>
            </a:r>
            <a:r>
              <a:rPr lang="en-US" dirty="0"/>
              <a:t>());</a:t>
            </a:r>
            <a:br>
              <a:rPr lang="en-US" dirty="0"/>
            </a:br>
            <a:r>
              <a:rPr lang="en-US" dirty="0"/>
              <a:t>}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49F9-A50D-4EE7-BB49-2B165961A0DB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2A3D4538-1826-4430-8EB8-7A12FB073000}"/>
                  </a:ext>
                </a:extLst>
              </p14:cNvPr>
              <p14:cNvContentPartPr/>
              <p14:nvPr/>
            </p14:nvContentPartPr>
            <p14:xfrm>
              <a:off x="288360" y="2435400"/>
              <a:ext cx="8156160" cy="428544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2A3D4538-1826-4430-8EB8-7A12FB07300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9000" y="2426040"/>
                <a:ext cx="8174880" cy="4304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81706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Dictionaries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Python Dictionary is like a Map in Java</a:t>
            </a:r>
          </a:p>
          <a:p>
            <a:r>
              <a:rPr lang="en-US" dirty="0"/>
              <a:t>You can use an object as an "index" for an item. The index object is called a "key" and the object stored is called a "value"</a:t>
            </a:r>
          </a:p>
          <a:p>
            <a:r>
              <a:rPr lang="en-US" dirty="0"/>
              <a:t>You can use any object – they don't have to be integers, and they aren't stored sequentially in memory</a:t>
            </a:r>
          </a:p>
          <a:p>
            <a:r>
              <a:rPr lang="en-US" dirty="0"/>
              <a:t>You can iterate through all the entries in a dictionary, or look up an item by its key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 Yoder</a:t>
            </a:r>
            <a:endParaRPr lang="en-US" alt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49F9-A50D-4EE7-BB49-2B165961A0DB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104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important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items() returns a list of all keys and values, where each item is a tuple holding (key, value)</a:t>
            </a:r>
          </a:p>
          <a:p>
            <a:r>
              <a:rPr lang="en-US" dirty="0"/>
              <a:t>keys() returns a list of all keys</a:t>
            </a:r>
          </a:p>
          <a:p>
            <a:r>
              <a:rPr lang="en-US" dirty="0"/>
              <a:t>values() returns a list of all values</a:t>
            </a:r>
          </a:p>
          <a:p>
            <a:r>
              <a:rPr lang="en-US" dirty="0" err="1"/>
              <a:t>has_key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dirty="0"/>
              <a:t>) returns true if the value is stored in the list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504D2C4-23F7-4AD3-BAA4-622C4A3F3889}"/>
                  </a:ext>
                </a:extLst>
              </p14:cNvPr>
              <p14:cNvContentPartPr/>
              <p14:nvPr/>
            </p14:nvContentPartPr>
            <p14:xfrm>
              <a:off x="861120" y="2196360"/>
              <a:ext cx="5469120" cy="353448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504D2C4-23F7-4AD3-BAA4-622C4A3F388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51760" y="2187000"/>
                <a:ext cx="5487840" cy="3553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05368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43800" cy="1295400"/>
          </a:xfrm>
        </p:spPr>
        <p:txBody>
          <a:bodyPr/>
          <a:lstStyle/>
          <a:p>
            <a:r>
              <a:rPr lang="en-US" dirty="0"/>
              <a:t>Student-provided </a:t>
            </a:r>
            <a:br>
              <a:rPr lang="en-US" dirty="0"/>
            </a:br>
            <a:r>
              <a:rPr lang="en-US" dirty="0"/>
              <a:t>Question and Humor</a:t>
            </a:r>
            <a:br>
              <a:rPr lang="en-US" dirty="0"/>
            </a:br>
            <a:r>
              <a:rPr lang="en-US" sz="2400" dirty="0"/>
              <a:t>Fall 2016 6-3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521600"/>
          <a:ext cx="8229600" cy="83058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404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5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What text is sent in base-64? What text is sent encrypted?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Lab 7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457200"/>
          </a:xfrm>
        </p:spPr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4887" y="2362200"/>
            <a:ext cx="5188424" cy="389661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2000" y="6233180"/>
            <a:ext cx="6934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"Silly Nintendo"</a:t>
            </a:r>
          </a:p>
        </p:txBody>
      </p:sp>
    </p:spTree>
    <p:extLst>
      <p:ext uri="{BB962C8B-B14F-4D97-AF65-F5344CB8AC3E}">
        <p14:creationId xmlns:p14="http://schemas.microsoft.com/office/powerpoint/2010/main" val="856427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course is based on the text</a:t>
            </a:r>
          </a:p>
          <a:p>
            <a:pPr marL="0" indent="0">
              <a:buNone/>
            </a:pPr>
            <a:r>
              <a:rPr lang="en-US" altLang="en-US" sz="4000" i="1" dirty="0">
                <a:solidFill>
                  <a:srgbClr val="008000"/>
                </a:solidFill>
                <a:latin typeface="Gill Sans MT" pitchFamily="34" charset="0"/>
              </a:rPr>
              <a:t>Computer Networking: A Top Down Approach </a:t>
            </a:r>
            <a:br>
              <a:rPr lang="en-US" altLang="en-US" sz="40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7</a:t>
            </a:r>
            <a:r>
              <a:rPr lang="en-US" altLang="en-US" sz="3200" baseline="30000" dirty="0">
                <a:solidFill>
                  <a:srgbClr val="008000"/>
                </a:solidFill>
                <a:latin typeface="Gill Sans MT" pitchFamily="34" charset="0"/>
              </a:rPr>
              <a:t>th</a:t>
            </a: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 edition 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Jim Kurose, Keith Ross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Addison-Wesley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endParaRPr lang="en-US" altLang="en-US" sz="3200" dirty="0">
              <a:solidFill>
                <a:srgbClr val="008000"/>
              </a:solidFill>
              <a:latin typeface="Gill Sans MT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5061C-2967-4E31-80E3-2D9230D1022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pic>
        <p:nvPicPr>
          <p:cNvPr id="1026" name="Picture 2" descr="https://www.pearsonhighered.com/assets/bigcovers/0/1/3/3/013359414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048000"/>
            <a:ext cx="2743200" cy="3392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24762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2_Network">
  <a:themeElements>
    <a:clrScheme name="Custom 2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D5DFF7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62046</TotalTime>
  <Words>417</Words>
  <Application>Microsoft Office PowerPoint</Application>
  <PresentationFormat>On-screen Show (4:3)</PresentationFormat>
  <Paragraphs>68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Gill Sans MT</vt:lpstr>
      <vt:lpstr>Tahoma</vt:lpstr>
      <vt:lpstr>Times New Roman</vt:lpstr>
      <vt:lpstr>Wingdings</vt:lpstr>
      <vt:lpstr>2_Network</vt:lpstr>
      <vt:lpstr>    CS2911 Week 5, Class 1 (041) or 2 (021)</vt:lpstr>
      <vt:lpstr>Introduction to Python</vt:lpstr>
      <vt:lpstr>Dictionaries</vt:lpstr>
      <vt:lpstr>Some important methods</vt:lpstr>
      <vt:lpstr>Student-provided  Question and Humor Fall 2016 6-3</vt:lpstr>
      <vt:lpstr>Acknowledgement</vt:lpstr>
    </vt:vector>
  </TitlesOfParts>
  <Company>MSOE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</dc:creator>
  <cp:lastModifiedBy>Yoder, Josiah</cp:lastModifiedBy>
  <cp:revision>1779</cp:revision>
  <cp:lastPrinted>2017-10-09T12:54:14Z</cp:lastPrinted>
  <dcterms:created xsi:type="dcterms:W3CDTF">1999-09-06T21:32:20Z</dcterms:created>
  <dcterms:modified xsi:type="dcterms:W3CDTF">2020-10-07T21:35:49Z</dcterms:modified>
</cp:coreProperties>
</file>