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8"/>
  </p:notesMasterIdLst>
  <p:handoutMasterIdLst>
    <p:handoutMasterId r:id="rId9"/>
  </p:handoutMasterIdLst>
  <p:sldIdLst>
    <p:sldId id="320" r:id="rId2"/>
    <p:sldId id="492" r:id="rId3"/>
    <p:sldId id="493" r:id="rId4"/>
    <p:sldId id="494" r:id="rId5"/>
    <p:sldId id="517" r:id="rId6"/>
    <p:sldId id="32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18" autoAdjust="0"/>
    <p:restoredTop sz="71517" autoAdjust="0"/>
  </p:normalViewPr>
  <p:slideViewPr>
    <p:cSldViewPr>
      <p:cViewPr varScale="1">
        <p:scale>
          <a:sx n="81" d="100"/>
          <a:sy n="81" d="100"/>
        </p:scale>
        <p:origin x="6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6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5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6-1 1,3,5,6,7,11-16</a:t>
            </a:r>
          </a:p>
          <a:p>
            <a:pPr fontAlgn="base"/>
            <a:r>
              <a:rPr lang="en-US" b="1"/>
              <a:t>18q1 6-1 </a:t>
            </a:r>
            <a:r>
              <a:rPr lang="en-US" b="1" dirty="0"/>
              <a:t>1-4,6-11,13-14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5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1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88F59BC-605C-48BC-AD90-4FD76B852341}" type="datetime3">
              <a:rPr lang="en-US" smtClean="0"/>
              <a:t>5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5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CA75B1-1251-4894-85D3-474FE42DF88D}" type="datetime3">
              <a:rPr lang="en-US" smtClean="0"/>
              <a:t>5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5, Class 1 (041) or 2 (021)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Map (</a:t>
            </a:r>
            <a:r>
              <a:rPr lang="en-US" dirty="0" err="1">
                <a:sym typeface="Wingdings" panose="05000000000000000000" pitchFamily="2" charset="2"/>
              </a:rPr>
              <a:t>dict</a:t>
            </a:r>
            <a:r>
              <a:rPr lang="en-US" dirty="0">
                <a:sym typeface="Wingdings" panose="05000000000000000000" pitchFamily="2" charset="2"/>
              </a:rPr>
              <a:t>) objects in Python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Email Protocols</a:t>
            </a: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267200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ages = </a:t>
            </a:r>
            <a:r>
              <a:rPr lang="en-US" dirty="0" err="1"/>
              <a:t>dict</a:t>
            </a:r>
            <a:r>
              <a:rPr lang="en-US" dirty="0"/>
              <a:t>()</a:t>
            </a:r>
            <a:br>
              <a:rPr lang="en-US" dirty="0"/>
            </a:br>
            <a:r>
              <a:rPr lang="en-US" b="1" dirty="0"/>
              <a:t>OR</a:t>
            </a:r>
            <a:r>
              <a:rPr lang="en-US" dirty="0"/>
              <a:t> ages = {}</a:t>
            </a:r>
          </a:p>
          <a:p>
            <a:pPr marL="0" indent="0">
              <a:buNone/>
            </a:pPr>
            <a:r>
              <a:rPr lang="en-US" dirty="0"/>
              <a:t>ages["Nancy"] = 5</a:t>
            </a:r>
          </a:p>
          <a:p>
            <a:pPr marL="0" indent="0">
              <a:buNone/>
            </a:pPr>
            <a:r>
              <a:rPr lang="en-US" dirty="0"/>
              <a:t>ages["Bob"] = 10</a:t>
            </a:r>
          </a:p>
          <a:p>
            <a:pPr marL="0" indent="0">
              <a:buNone/>
            </a:pPr>
            <a:r>
              <a:rPr lang="en-US" dirty="0"/>
              <a:t>print "B:",ages["Bob"]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k,v</a:t>
            </a:r>
            <a:r>
              <a:rPr lang="en-US" dirty="0"/>
              <a:t> in </a:t>
            </a:r>
            <a:r>
              <a:rPr lang="en-US" dirty="0" err="1"/>
              <a:t>ages.items</a:t>
            </a:r>
            <a:r>
              <a:rPr lang="en-US" dirty="0"/>
              <a:t>():</a:t>
            </a:r>
          </a:p>
          <a:p>
            <a:pPr marL="0" indent="0">
              <a:buNone/>
            </a:pPr>
            <a:r>
              <a:rPr lang="en-US" dirty="0"/>
              <a:t>  print k+": "+</a:t>
            </a:r>
            <a:r>
              <a:rPr lang="en-US" dirty="0" err="1"/>
              <a:t>str</a:t>
            </a:r>
            <a:r>
              <a:rPr lang="en-US" dirty="0"/>
              <a:t>(v)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Map&lt;</a:t>
            </a:r>
            <a:r>
              <a:rPr lang="en-US" dirty="0" err="1"/>
              <a:t>String,Integer</a:t>
            </a:r>
            <a:r>
              <a:rPr lang="en-US" dirty="0"/>
              <a:t>&gt; ages =    	      new </a:t>
            </a:r>
            <a:r>
              <a:rPr lang="en-US" dirty="0" err="1"/>
              <a:t>HashMap</a:t>
            </a:r>
            <a:r>
              <a:rPr lang="en-US" dirty="0"/>
              <a:t>&lt;&gt;();</a:t>
            </a:r>
          </a:p>
          <a:p>
            <a:pPr marL="0" indent="0">
              <a:buNone/>
            </a:pPr>
            <a:r>
              <a:rPr lang="en-US" dirty="0" err="1"/>
              <a:t>ages.put</a:t>
            </a:r>
            <a:r>
              <a:rPr lang="en-US" dirty="0"/>
              <a:t>("Nancy", 5);</a:t>
            </a:r>
          </a:p>
          <a:p>
            <a:pPr marL="0" indent="0">
              <a:buNone/>
            </a:pPr>
            <a:r>
              <a:rPr lang="en-US" dirty="0" err="1"/>
              <a:t>ages.put</a:t>
            </a:r>
            <a:r>
              <a:rPr lang="en-US" dirty="0"/>
              <a:t>("Bob", 10);</a:t>
            </a:r>
          </a:p>
          <a:p>
            <a:pPr marL="0" indent="0">
              <a:buNone/>
            </a:pPr>
            <a:r>
              <a:rPr lang="en-US" dirty="0"/>
              <a:t>S.o.pl("B: "+</a:t>
            </a:r>
            <a:r>
              <a:rPr lang="en-US" dirty="0" err="1"/>
              <a:t>ages.get</a:t>
            </a:r>
            <a:r>
              <a:rPr lang="en-US" dirty="0"/>
              <a:t>("Bob"));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Map.Entry</a:t>
            </a:r>
            <a:r>
              <a:rPr lang="en-US" dirty="0"/>
              <a:t>&lt;</a:t>
            </a:r>
            <a:r>
              <a:rPr lang="en-US" dirty="0" err="1"/>
              <a:t>String,Integer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e: </a:t>
            </a:r>
            <a:r>
              <a:rPr lang="en-US" dirty="0" err="1"/>
              <a:t>ages.entrySet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    S.o.pl(</a:t>
            </a:r>
            <a:r>
              <a:rPr lang="en-US" dirty="0" err="1"/>
              <a:t>e.getKey</a:t>
            </a:r>
            <a:r>
              <a:rPr lang="en-US" dirty="0"/>
              <a:t>()+": " 		          +</a:t>
            </a:r>
            <a:r>
              <a:rPr lang="en-US" dirty="0" err="1"/>
              <a:t>e.getValue</a:t>
            </a:r>
            <a:r>
              <a:rPr lang="en-US" dirty="0"/>
              <a:t>());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7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Python Dictionary is like a Map in Java</a:t>
            </a:r>
          </a:p>
          <a:p>
            <a:r>
              <a:rPr lang="en-US" dirty="0"/>
              <a:t>You can use an object as an "index" for an item. The index object is called a "key" and the object stored is called a "value"</a:t>
            </a:r>
          </a:p>
          <a:p>
            <a:r>
              <a:rPr lang="en-US" dirty="0"/>
              <a:t>You can use any object – they don't have to be integers, and they aren't stored sequentially in memory</a:t>
            </a:r>
          </a:p>
          <a:p>
            <a:r>
              <a:rPr lang="en-US" dirty="0"/>
              <a:t>You can iterate through all the entries in a dictionary, or look up an item by its key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10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important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items() returns a list of all keys and values, where each item is a tuple holding (key, value)</a:t>
            </a:r>
          </a:p>
          <a:p>
            <a:r>
              <a:rPr lang="en-US" dirty="0"/>
              <a:t>keys() returns a list of all keys</a:t>
            </a:r>
          </a:p>
          <a:p>
            <a:r>
              <a:rPr lang="en-US" dirty="0"/>
              <a:t>values() returns a list of all values</a:t>
            </a:r>
          </a:p>
          <a:p>
            <a:r>
              <a:rPr lang="en-US" dirty="0" err="1"/>
              <a:t>has_key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returns true if the value is stored in the 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36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295400"/>
          </a:xfrm>
        </p:spPr>
        <p:txBody>
          <a:bodyPr/>
          <a:lstStyle/>
          <a:p>
            <a:r>
              <a:rPr lang="en-US" dirty="0"/>
              <a:t>Student-provided </a:t>
            </a:r>
            <a:br>
              <a:rPr lang="en-US" dirty="0"/>
            </a:br>
            <a:r>
              <a:rPr lang="en-US" dirty="0"/>
              <a:t>Question and Humor</a:t>
            </a:r>
            <a:br>
              <a:rPr lang="en-US" dirty="0"/>
            </a:br>
            <a:r>
              <a:rPr lang="en-US" sz="2400" dirty="0"/>
              <a:t>Fall 2016 6-3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1600"/>
          <a:ext cx="8229600" cy="8305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40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text is sent in base-64? What text is sent encrypted?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Lab 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87" y="2362200"/>
            <a:ext cx="5188424" cy="3896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33180"/>
            <a:ext cx="693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"Silly Nintendo"</a:t>
            </a:r>
          </a:p>
        </p:txBody>
      </p:sp>
    </p:spTree>
    <p:extLst>
      <p:ext uri="{BB962C8B-B14F-4D97-AF65-F5344CB8AC3E}">
        <p14:creationId xmlns:p14="http://schemas.microsoft.com/office/powerpoint/2010/main" val="85642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2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61952</TotalTime>
  <Words>417</Words>
  <Application>Microsoft Office PowerPoint</Application>
  <PresentationFormat>On-screen Show (4:3)</PresentationFormat>
  <Paragraphs>68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5, Class 1 (041) or 2 (021)</vt:lpstr>
      <vt:lpstr>Introduction to Python</vt:lpstr>
      <vt:lpstr>Dictionaries</vt:lpstr>
      <vt:lpstr>Some important methods</vt:lpstr>
      <vt:lpstr>Student-provided  Question and Humor Fall 2016 6-3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1777</cp:revision>
  <cp:lastPrinted>2017-10-09T12:54:14Z</cp:lastPrinted>
  <dcterms:created xsi:type="dcterms:W3CDTF">1999-09-06T21:32:20Z</dcterms:created>
  <dcterms:modified xsi:type="dcterms:W3CDTF">2020-10-07T14:56:31Z</dcterms:modified>
</cp:coreProperties>
</file>