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1" r:id="rId5"/>
    <p:sldId id="260" r:id="rId6"/>
    <p:sldId id="258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05T15:43:43.810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54">
        <inkml:traceFormat>
          <inkml:channel name="X" type="integer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124.27184" units="1/cm"/>
          <inkml:channelProperty channel="Y" name="resolution" value="62.42775" units="1/cm"/>
          <inkml:channelProperty channel="T" name="resolution" value="1" units="1/dev"/>
        </inkml:channelProperties>
      </inkml:inkSource>
      <inkml:timestamp xml:id="ts1" timeString="2020-10-05T15:45:47.896"/>
    </inkml:context>
  </inkml:definitions>
  <inkml:trace contextRef="#ctx0" brushRef="#br0">21365 3369 672 0,'0'-17'338'0,"-17"17"-112"16,17 0-20-16,0 17-51 15,0 19-25-15,0-1-35 16,0 18 4-16,17 17-14 16,-17 0-7-16,19 37-6 15,-2-1-5-15,1 17 1 16,-1 0-3-16,18-17 6 16,-17-17 1-16,-1-19-1 15,20-18 8-15,-20-15 7 16,18-37 1-16,-17-18 6 15,17-18-1-15,1-34-11 16,-1-19-9-16,17-16-23 16,20-19-14-16,-20 18-20 15,1-17-6-15,0 17-8 16,17 18-12-16,-35 35-45 16,19 0-43-16,-1 0-131 0,-18 18-107 15,18 17 209-15</inkml:trace>
  <inkml:trace contextRef="#ctx0" brushRef="#br0" timeOffset="455.19">23024 3933 1151 0,'-35'-35'477'0,"0"35"-293"16,-19 0-16-16,-16 18-2 16,17 35-50-16,-35-18-41 15,18 35-16-15,-2 2-18 16,2-2 4-16,34 1 2 15,1-1-4-15,18-35-11 16,-1 1-10-16,53-36-13 16,0 0-1-16,1-19-1 15,34 2 1-15,2-36 1 16,-2-17 0-16,0-1-1 0,1 1 3 16,-19 16 16-16,2 2 6 15,-19 34 20-15,-17-17 4 16,-1 35-6-16,1 0-6 15,-36 35-18-15,18-17-8 16,-17 34-11-16,17 2 2 16,-18 16-65-16,18 1-74 15,0-1-228-15,0 0 217 16</inkml:trace>
  <inkml:trace contextRef="#ctx0" brushRef="#br0" timeOffset="708.83">23482 3193 1176 0,'-17'0'496'0,"-1"18"-289"15,1-1-14-15,17 36 9 16,-18 18-68-16,18 17-60 15,0 18-17-15,-36 17-26 16,19 0-7-16,-18 1-7 16,17-1-3-16,1-34-85 15,17-1-77-15,0 0-359 0,17-18 322 16</inkml:trace>
  <inkml:trace contextRef="#ctx0" brushRef="#br0" timeOffset="1364.13">23782 3952 797 0,'0'0'480'16,"-17"0"-81"-16,-1 0-147 16,1 17 23-16,-1 18-122 15,-18 0-26-15,1 37-52 16,0-20-18-16,18 18-7 15,-18 19-2-15,16-37-4 16,19 20-2-16,0-55-10 16,19 1-6-16,-2-1-10 15,18 1-1-15,0-36 1 16,18 1 0-16,0-18-4 16,17-2 0-16,1-33-1 15,0 0 0-15,0 17 0 16,-1-17 0-16,-18 16 5 15,3 1 5-15,-20 36 22 16,-17-1 13-16,-18 1 21 16,0 17 0-16,-18 17-9 0,-17-17-8 15,-1 35-16-15,0 0-4 16,18 2-9-16,-17-2-6 16,18 0-12-16,17 0-2 15,0 0-7-15,0 1 0 16,0-1-2-16,17-18-1 15,18 1-1-15,19-1 0 0,0-17 0 16,16 18-2-16,-17-36 0 16,17 1 0-16,-17-18-1 15,1 0-3-15,-2-1-4 16,19 1-2-16,-36 0 2 16,0 17 4-16,-17 1 7 15,-18 17 3-15,0 0 3 16,-35 0 0-16,-18 17-1 15,0 18-1-15,-17 0-1 16,16 19-2-16,1-19-2 16,18-18-1-16,18 18-26 15,17-17-34-15,0-1-71 16,17 2-59-16,18-1-151 16,0-18-83-16,37-18 263 15</inkml:trace>
  <inkml:trace contextRef="#ctx0" brushRef="#br0" timeOffset="1670.92">25512 3987 1433 0,'17'-18'673'0,"-17"-18"-387"16,-35 36 11-16,0 0-61 16,-17 0-105-16,-2 0-21 15,-16 19-46-15,34-19-16 16,1 0-26-16,17 0-13 15,18 17-9-15,36 1-2 0,0-1 2 16,16 18 3-16,-17-17 4 16,0 36 10-1,1-19 26-15,-18 17 15 0,-18-17 23 16,-18 19 1-16,-18-19-14 16,19 17-14-16,-36-34-21 15,1-1-11-15,-20-17-21 16,20 0-21-16,-2 0-83 15,19-17-41-15,18-1 81 16</inkml:trace>
  <inkml:trace contextRef="#ctx0" brushRef="#br0" timeOffset="3672.8">19478 6527 315 0,'-18'0'228'0,"1"0"-2"16,17-18-25-16,-18 18-12 16,18 0-24-16,0-17-14 15,0-1-14-15,0 18-9 16,0 0-25-16,18-17-13 15,-18 17-32-15,17 0-10 16,1-18-12-16,-1 18-2 16,37 0-8-16,-19 0-5 0,18 0-7 15,0 0-2-15,35-19 2 16,1 19 6-16,-2 0 9 16,2 0 3-16,17 0 0 15,-18 0-3-15,0-17-3 16,17 17-1-16,-16 0-1 15,0 0 0-15,-2 0-6 16,2 0-3-16,16 0-4 16,-16 0-3-16,17 17 0 15,-1-17-1-15,1-17 1 16,0 17 3-16,-1-18 5 16,19 1 4-16,0 17 6 15,-18-18 0-15,17 18-1 16,0 0-1-16,1 0 0 15,-18 0 1-15,-18 0 4 16,18 0 3-16,-36 0 2 16,1 0 0-16,-1 0 1 0,1-17 1 15,-1 17-3-15,-16 0-2 16,-1 0-4-16,-18 0-4 16,0-18-6-16,1 18-1 15,-19 0-4-15,18-17-1 16,-17 17 0-16,-18 0 2 15,17-18-66-15,-17 18-68 0,18 18-381 16,-1-18 328-16</inkml:trace>
  <inkml:trace contextRef="#ctx0" brushRef="#br0" timeOffset="5006.85">26747 6209 277 0,'-18'0'222'16,"-17"0"17"-16,18 0-51 15,-1 18-25-15,0-18-31 16,18 17-12-16,-18-17-17 16,18 18-6-16,18-18-15 15,0 0-6-15,35 0-9 16,-1 0-2-16,19 0-8 16,-1 18-6-16,19-18-9 0,16 0-3 15,1 18 5-15,18-18 2 16,0 0 4-16,-2 0 1 15,20-18-3-15,-1 18-3 16,18-18-6-16,-1 18-4 16,1 0-5-16,0 0-1 15,0 0-3-15,-1 0-3 16,-17 0-8-16,2 18-3 16,-2-18-2-16,0 18 0 15,-17-18-2-15,17 0-1 0,-17 0-1 16,16 0-1-16,-16 17 1 15,-1-17 0-15,19 18 2 16,-19-18 2-16,18 17 4 16,-18-17 1-16,1 0 3 15,-1 18 0-15,-16-18 2 16,-2 17 2-16,1 1 0 16,0-18 1-16,18 17-2 15,-37-17-2-15,2 19-3 16,-1-19-4-16,0 0-4 15,0 18-1-15,1-18-3 16,-1 17 1-16,-35-17-1 16,17 0 1-16,1 0 0 15,-1 0 0-15,1 18 0 16,-1-18 0-16,-17 17 5 16,-17-17-17-16,-1 18-86 0,-17-18-67 15,-18 17-453-15,0-17 407 16</inkml:trace>
  <inkml:trace contextRef="#ctx0" brushRef="#br0" timeOffset="5811.92">24525 5980 322 0,'0'-18'249'16,"0"18"-13"-16,0 0-42 16,17 18-13-16,-17 0-52 15,0-1-13-15,0 18-15 16,18 0-5-16,-18 19 1 15,17-19 4-15,-17 18 2 16,18-18-7-16,-1-17-2 0,2 0-2 16,-19-1 4-16,17-17 7 15,-17 0-12-15,18-17-4 16,-1-1-9-16,1-18-12 16,-1 1-17-16,1-17-7 15,-1-2-25-15,1 19-7 16,18-18-6-16,-1 18 0 15,-18-1-39-15,19 1-51 16,-1 0-154-16,1 18-95 16,-1-1 198-16</inkml:trace>
  <inkml:trace contextRef="#ctx0" brushRef="#br0" timeOffset="6148.03">25494 5803 448 0,'-17'0'268'0,"-1"19"16"16,1-19-59-16,-18 17-8 15,-1-17-37-15,1 18-66 16,17-1-28-16,-17-17-46 16,35 18-9-16,0-1-15 15,0 1-8-15,0-18-5 16,18 17 1-16,17 1 5 15,-18 0 9-15,18 17 19 16,1-17 17-16,-1 17 29 16,-17-18 9-16,-1 20 23 0,-34-2 0 15,-1 17-7-15,1-17-9 16,-37 1-29-16,19 17-16 16,0-36-25-16,-17 1-6 15,16-18-11-15,0 17 1 16,1-34-72-16,18 17-53 15,17 0 69-15</inkml:trace>
  <inkml:trace contextRef="#ctx0" brushRef="#br0" timeOffset="15973.96">18824 7938 194 0,'0'0'168'0,"-17"0"25"16,17 0-8-16,-18 0-7 15,18 0-2-15,-17 0-8 16,17-18-37-16,0 18-20 16,0 0-31-16,0-17-10 15,17 17-22-15,1-18-8 0,17 18-18 16,-18 0-9 0,20 0-10-16,-2 0-1 0,0-17 0 15,17 17 4-15,2 0 8 16,-2 0 3-16,1 0 4 15,18 0-1-15,-1 0-3 16,20-18 0-16,-3 18-2 16,2-17-1-16,0 17-4 15,-2 0-3-15,20-19-4 16,-20 19 0-16,2 0-2 16,-1 0 1-16,0 0 1 15,-17 0 1-15,17-18 0 16,-17 18 1-16,17-17-1 15,0 17 0-15,-18 0-2 16,1 0 0-16,-1 0 0 16,-17 0 0-16,18 0-2 0,-1 0-1 15,1 0 5 1,-1 0 3-16,2 0 3 0,15 0 1 16,19 0-3-16,-17-18-1 15,16 18-1-15,1 0 1 16,1 0-1-16,-2 0-2 15,1 18 0-15,-19-18-1 16,20 0-1-16,-19 17-1 16,0-17 5-16,0 0 2 15,0 18 6-15,1-18 4 0,-1 19 5 16,0-19 4-16,1 0 0 16,-2 0-2-16,2-19-6 15,-2 19-4-15,2 0-6 16,17 0-2-16,-18 0-2 15,1 0 3-15,-2 0 6 16,2-18 3-16,17 18 7 16,-18 0 1-16,0 0 0 15,0 0-1-15,2 0-2 16,-3 0-3-16,19 0-5 16,-17 0 0-16,-19-17-3 15,19 17-1-15,-19 0 0 16,-17-18 1-16,17 18 0 15,-34 18 0-15,-1-18 1 16,1 0-3-16,-36-18 2 16,17 18-2-16,1 0 5 0,-18 0 1 15,0 0-36-15,0 0-52 16,-18 0-229-16,18 0 197 16</inkml:trace>
  <inkml:trace contextRef="#ctx0" brushRef="#br0" timeOffset="16737.8">25371 7391 448 0,'0'-17'278'16,"0"-19"-59"-16,0 18-36 15,17 18-20-15,-17 0-77 16,19 18-27-16,-19 18-24 16,0-19 4-16,0 36 1 15,17 0 2-15,-17 0 3 16,0 0 3-16,0 18 16 16,18-19 9-16,-1 1 5 15,1-18-11-15,-1-16 26 16,1-2 7-16,-18-17 10 15,17-17 14-15,20-2-32 0,-37-16-15 16,35-18-27-16,-18-18-13 16,1 1-19-16,-1 0-7 15,18 16-8-15,-17-16-12 16,18 34-76-16,-1 1-67 16,-18 18-22-16,1-1 80 15</inkml:trace>
  <inkml:trace contextRef="#ctx0" brushRef="#br0" timeOffset="17071.28">26236 7268 682 0,'-36'0'383'15,"0"0"-126"-15,1 17-52 16,0-17-30-16,0 18-87 15,-1-1-25-15,19-17-32 16,17 18-4-16,0-18 4 16,36 0 4-16,-1 17 11 15,0 2 0-15,0-2 3 16,18 18 4-16,-17 0 12 16,-19 1 10-16,-17 0 18 15,0-1 1-15,-17 0-22 0,-1 0-9 16,-18 1-23-16,-17-1-9 15,1 0-5-15,-2-18-6 16,19 1 1-16,-17-18-24 16,17 0-88-16,17 0-82 15,18 0 97-15</inkml:trace>
  <inkml:trace contextRef="#ctx0" brushRef="#br0" timeOffset="18130.18">26905 8044 447 0,'-35'0'258'0,"35"0"-37"16,-17 0-33-16,17 0-40 16,0 0-23-16,0 0-36 15,0 0-14-15,0 0-37 16,0 0-11-16,35 0-13 16,18 0-1-16,-17 0 8 15,16 0 2-15,1 0 10 16,18 0 12-16,-1 0 14 15,1 0 6-15,17 0 0 16,0 0-12-16,17 0-23 16,2 0-8-16,-1-18-9 15,18 18-2-15,-2 0-4 16,19 0-1-16,-17 0-2 0,17 0-1 16,0 0 0-16,-17 0-1 15,17 0 0-15,1 0 0 16,-19-17 3-16,1 17 2 15,17 0 4-15,-17 0 3 16,17 0 3-16,-17 0 2 16,16 17-3-16,-16-17-2 15,-1 0-5-15,1 18-3 16,-18-18-2-16,-1 17 0 0,2-17 5 16,-1 0 4-16,-19 0 7 15,19 18 3-15,0-18 4 16,0 0-1-16,0 0-1 15,0 0-2-15,-18 17-6 16,18-17-3-16,-36 0-5 16,19 0-3-16,-37 18-2 15,1-18 0-15,18 19-1 16,-19-2 0-16,2-17-1 16,-1 18 1-16,-1-18-1 15,-16 17 1-15,17-17 4 16,-1 0 3-16,-17 18 1 15,2-18 1-15,15 17-5 16,-17-17-2-16,0 18-2 16,1-18 1-16,-1 17 0 15,0-17-1-15,-17 0 0 16,17 0-2-16,1 0-9 0,-19 0-18 16,1 0-48-16,17 0-34 15,-17 18-98-15,-1-18 127 16</inkml:trace>
  <inkml:trace contextRef="#ctx0" brushRef="#br0" timeOffset="19734.09">18190 9562 481 0,'-18'0'166'0,"18"-17"-134"16,0 17 6-16,-18 0 8 15,36 0 32-15,-18 0 4 16,0 0 10-16,0 0 7 16,0 17 2-16,18-17-11 15,53 0-29-15,-36 0-17 16,0-17-32-16,17 17-7 0,19-18-5 15,-1 18 1-15,2 0 1 16,-2 0 2-16,18 0 2 16,-18 0 0-16,19 0-1 15,16 0 1-15,-16 0 5 16,17 0 4-16,-1-20 9 16,20 20 1-16,-1 0-3 15,-1 0-6-15,19 0-8 16,-1 0-3-16,-19 0-1 15,2 20 4-15,17-20 11 16,-17 0 6-16,17 0 6 16,0 0 0-16,1 0-10 15,-2 0-5-15,18 0-9 16,1-20-1-16,-18 20-3 16,1 0-1-16,-19 0 0 15,19 0-2-15,-19 0 1 0,18 0 1 16,-17 0 13-16,-1 0 9 15,0 0 13-15,1 0 2 16,0 0-6-16,-1 0-5 16,-17 0-4-16,0 0 3 15,-19 0 12-15,20 0 4 16,-19 0 4-16,0 0-3 16,-17 0-10-16,-1 0-6 0,1 0-7 15,-1 0-4-15,-17 0-4 16,0 0-2-16,0 0-2 15,-18 0-1-15,1 0 1 16,-1 0-1-16,-17 0 1 16,-1 0 0-16,1 0-1 15,-1 0 5-15,1 0-71 16,-1 0-56-16,2 0-152 16,-2 0 150-16</inkml:trace>
  <inkml:trace contextRef="#ctx0" brushRef="#br0" timeOffset="20577.47">24948 9085 564 0,'-18'0'292'0,"18"0"-95"15,0 0-31-15,18 17-44 16,-36 1-29-16,18 17-25 15,18 0-5-15,-18 36-13 16,18-1 2-16,-18-16 11 16,17 16 9-16,-17-35 10 15,0 20-2-15,18-38-1 16,-18 18-2-16,0-35 3 16,17 0 5-16,-17 0-12 15,18-17-7-15,-18-18-28 16,17-3-13-16,1 3-13 15,-18-17-3-15,17-2-4 16,2 2-1-16,16-1-89 16,-18 0-74-16,18 18-426 15,1-1 378-15</inkml:trace>
  <inkml:trace contextRef="#ctx0" brushRef="#br0" timeOffset="20900.03">25547 8996 582 0,'0'0'348'0,"0"0"-24"0,-18 0-139 16,1 0-18-16,-18 0-49 15,17 18-30-15,1-18-41 16,-18 17-14-16,16 1-19 16,2 0-7-16,17 0-5 15,17-1-2-15,2 1 4 16,-2-1 8-16,18 1 19 15,-17 0 10-15,17 17 23 16,-18 1 8-16,1 16 20 16,1-17 5-16,-19 0 0 15,-19 1-4-15,1-1-22 16,1 0-9-16,-36-17-23 16,18-1-9-16,-18 3-15 15,18-20-6-15,0 0-20 16,-19 0-50-16,37 0-126 15,-1 0 121-15</inkml:trace>
  <inkml:trace contextRef="#ctx0" brushRef="#br0" timeOffset="21952.21">26182 9791 696 0,'-18'0'312'15,"1"0"-124"-15,-1 0-21 16,18 0 9-16,-17-18-44 16,34 18-63-16,-17 0-14 15,35 0-20-15,-17 0 0 16,36 0 9-16,-19 0 1 15,17 0-3-15,2-17-5 0,-19 17-15 16,35 0-7-16,1 0-1 16,-1 0 3-16,19 0 6 15,-2 0 5-15,2 0 1 16,17 0-3-16,-1 0-5 16,19-18-3-16,0 18-5 15,17-17-1-15,0-1-4 16,0 18-2-16,1-17-1 15,-1 17 0-15,-19 0 0 16,20 0 1-16,-1 0 2 16,-18 0 1-16,19 0 1 15,16 0 1-15,-16-19-2 16,17 19 0-16,0 0-1 16,0 0-2-16,-18 0-2 15,0 0-2-15,1 19 1 16,-2-19 0-16,-17 0 0 0,19 17 0 15,-19-17-1-15,19 0 1 16,-19 18-2-16,0-18 1 16,1 0 0-16,-18 0-1 15,17 0 1-15,-17 17 0 16,0-17 0-16,0 0 2 16,-19 18 4-16,2-18 2 15,-19 0 4-15,1 17 1 16,17-17 0-16,-17 0-1 0,-1 0 0 15,-16 0 1-15,16 18 1 16,-18-18 1-16,20 0 3 16,-20 0 0-16,19 0 0 15,-18 0-2-15,-18 0-5 16,0 0-4-16,1 0-2 16,-1 0-1-16,0 0-1 15,-17 0 1-15,18 0-2 16,-1 0 2-16,0 0 0 15,-18-18 0-15,1 18-1 16,17 0 2-16,-35 0-40 16,18 0-37-16,-18 18-108 15,0-18-53-15,-18 18 139 16</inkml:trace>
  <inkml:trace contextRef="#ctx0" brushRef="#br0" timeOffset="24339.89">17485 10761 259 0,'0'0'208'15,"0"19"17"-15,17 16-57 16,1-18-26-16,-1-17-23 16,1 0-1-16,34 0-3 15,-16 18-4-15,17-18-10 16,-18 0-13-16,0 0-34 15,1 0-13-15,17 0-18 16,-18 0-2-16,0 0 0 16,18 0 1-16,17 0-2 15,1 0-1-15,-18 0 4 16,17-18 6-16,1 18 10 16,-1-17 3-16,19 17-3 15,-19-18-5-15,19 18-13 16,17-17-5-16,-36-2-7 15,36 19-2-15,-18-18-3 0,18 18-1 16,0-17-1-16,-1-1 0 16,2 18-1-16,0-17 0 15,-2 17 1-15,1-18-2 16,0 18 1-16,-1 0 0 16,1 0 0-16,1 0 0 15,-20 0 0-15,19 0-1 16,0 18 1-16,0-18-1 0,-18 0 1 15,18 0-1-15,0 0 0 16,0 0 1-16,0 17-1 16,16-17 2-16,-15 0-2 15,-1 0 1-15,0 0 0 16,17 0-1-16,-17 18 1 16,0-18-1-16,-1 0 0 15,1 0 1-15,0 0 1 16,18 17 0-16,-19-17 4 15,1 0 1-15,-18 0 6 16,1 0 3-16,17-17 4 16,-19 17 0-16,2 0-5 15,-19 0-2-15,1 0 0 16,-1 0 0-16,2 0 3 16,-2 0 3-16,-18 0-1 15,2 0 0-15,-2 0-5 16,-17 0-3-16,19 0-4 15,-1 0-1-15,-18 0 0 0,0 0-1 16,18 17-1-16,-18-17 1 16,0 0-4-16,1 0-39 15,17 18-122-15,-35-18-61 16,34 19 117-16</inkml:trace>
  <inkml:trace contextRef="#ctx0" brushRef="#br0" timeOffset="25072.96">24701 10532 563 0,'0'-17'270'0,"0"17"-90"16,0-18-30-16,0 18-28 16,0-17-14-16,0 17-27 15,0 0-16-15,17 17-6 16,-17 18-4-16,0 0-11 15,18 19-5-15,-18 16-24 16,17 0 3-16,-17-16 19 16,18-2 11-16,-18-17 23 15,0-17 3-15,18 0 1 16,-18 0 7-16,0-18 7 16,18-18-4-16,-1 0-19 0,1 0-15 15,-1-34-32-15,1 17-6 16,-18-19-7-16,18-16-2 15,-1 17-6-15,1 0-10 16,0 0-61-16,17 36-47 16,-17-18-115-16,-1 35-70 15,18-18 191-15</inkml:trace>
  <inkml:trace contextRef="#ctx0" brushRef="#br0" timeOffset="25415.89">25477 10426 335 0,'0'0'281'15,"0"0"24"-15,-18 0-71 16,1 17-33-16,-18-17-80 16,16 19-33-16,2-1-35 15,-18-1-9-15,17 1-14 16,1-1-10-16,17 1-6 15,0-1 0-15,17 1 6 16,1-1 11-16,-1 2 25 16,1 16 14-16,-1-18 22 15,2 18 8-15,-2-17-10 0,1 17-7 16,-36-16-18-16,18-2-14 16,-36 1-14-16,1-1-8 15,0-17-11-15,0 18-5 16,-18-18-10-16,0 0-33 15,18 0-89-15,0 0-77 16,16 17 112-16</inkml:trace>
  <inkml:trace contextRef="#ctx0" brushRef="#br0" timeOffset="26428.04">25953 10991 686 0,'-35'0'259'0,"35"0"-163"15,-17-18-5-15,-1 18 39 16,18 0 6-16,0-17-19 15,0 17-13-15,35 0-22 16,-17 0-1-16,17-18 6 16,0 18-1-16,1 0-27 15,16 0-15-15,1-18-29 16,18 18-7-16,-1 0-4 16,1 0-2-16,-1 0 1 15,1 0-2-15,0 0 0 31,-36 0 0-31,-18 0-1 0,124 0 1 0,18 0 0 0,0 0 1 16,-36 0 1 0,-16 0 1-16,16 18 1 0,0-36 0 15,1 18-2-15,-1 18-1 16,1-18 2-16,0 0 0 16,16 18 4-16,1-18 1 15,0 0 0-15,0 0-1 16,18-18 0-16,17 18-3 15,-16 0 0-15,-1 0-2 0,0-18-1 16,-1 18-1-16,-16 18 0 16,16-18-1-16,1 0 1 15,-18 18 0-15,18-18 1 16,-18 0 2-16,18 0 2 16,0 17 0-16,17-17-1 15,-17 0-1-15,0 18-2 16,-1-18-1-16,1 17 0 15,-18 1-1-15,0-1 2 16,1 1 0-16,-1 0 7 16,0 18 3-16,-17-19 6 15,17 1 1-15,-36-18-1 16,19 17-3-16,-18 1-2 16,0-1-3-16,-36-17-1 15,0 18-1-15,1 0 0 16,-18-18-1-16,1 18 0 15,-2-18 0-15,-34 0 9 16,-1 17-38-16,-17-17-101 16,-17 18 88-16</inkml:trace>
  <inkml:trace contextRef="#ctx0" brushRef="#br0" timeOffset="28238.29">16972 12543 470 0,'0'0'195'0,"0"0"-74"15,0-17-16-15,0-1 18 16,0 18-4-16,18-17-40 16,-1 17-21-16,2-18-29 15,-2 18-1-15,18 0 7 16,0 0 5-16,18 0 2 0,1 0-7 16,-2 0-13-16,1 0-7 15,18-19-9 1,-1 19 0-16,19 0 9 0,-1 0 12 15,0-17 15-15,18 17 3 16,-18 0-8-16,18-18-10 16,0 18-15-16,-1-17-3 15,1 17-5-15,18 0-1 0,0 0 0 16,-2-18-2-16,2 18 0 16,0 0-1-16,17 0 1 15,-17 0 0-15,18 0 1 16,-1 0-1-16,-18 0 2 15,18 0 0-15,18 0-1 16,-18 0 0-16,18 0-2 16,-18 0 0-16,18-17 0 15,-18 17 1-15,17 0 0 16,-16 0 4-16,16 0 3 16,1 0 2-16,-18 0 2 15,1 0 0-15,16 17-2 16,-34-17 0-16,17 0 5 15,18 0 2-15,-18 0 7 16,-1 0 2-16,-16-17 0 16,17 17-1-16,-17 0-3 15,0 0-2-15,-19 0-2 0,1 0 0 16,-17 0 5-16,16 17 3 16,-17-17 4-16,-18 0 1 15,2 0-4-15,-2 0-3 16,1 0-4-16,-19 0-2 15,1 0 0-15,0 0-1 16,0 0-2-16,-18 0-3 16,-17 0-3-16,0 18 0 0,0-18 0 15,-1 0 0-15,1 17 2 16,-18-17-36-16,0 0-124 16,0 18-58-16,17-1 106 15</inkml:trace>
  <inkml:trace contextRef="#ctx0" brushRef="#br0" timeOffset="28898.04">24453 12049 582 0,'0'0'283'0,"0"18"-83"15,0-18-36-15,18 17-42 16,-18-17-18-16,18 18-39 16,-18-1-6-16,18 37 8 15,-18-19 11-15,35 18 14 16,-17-18 0-16,-18 1-17 15,35-1-5-15,-18-18-1 16,2 1 2-16,-2-1 6 16,-17-17 2-16,18 0-5 0,-1 0-7 15,1-17-18-15,-1-1-10 16,1 1-20-16,-1-18-7 16,19-1-6-16,-18 1-2 15,-1-18-41-15,1 18-46 16,17-1-129-16,-17 18-94 15,-1 1 185-15</inkml:trace>
  <inkml:trace contextRef="#ctx0" brushRef="#br0" timeOffset="29257.5">25159 11978 636 0,'0'0'330'0,"0"-17"-93"16,0 17-25-16,-17 0-71 15,-18 0-37-15,16 17-53 16,-16-17-21-16,0 18-13 16,0 0 3-16,18 17 7 15,-1-17 1-15,18-1 7 16,0 18 2-16,18-17 14 16,-1-1 12-16,18 2 19 15,-17 16 4-15,17-17 6 16,-18 17-2-16,19-35-4 0,-36 35-6 15,18-18-3-15,-18 2 1 16,-18 16-13-16,1-18-4 16,-19 1-19-16,18-1-14 15,-17 1-11-15,-17-18-4 16,34 0-5-16,-18 0-8 16,19 0-68-16,-1-18-35 15,0 18-142-15,18 0-477 16,0-17 507-16</inkml:trace>
  <inkml:trace contextRef="#ctx0" brushRef="#br0" timeOffset="30244.88">25566 12437 739 0,'-19'17'349'0,"1"-17"-163"16,1 0 11-16,-1 0 30 16,18 0-52-16,0 0-31 15,18 0-50-15,-1 0-20 16,1 0-12-16,18 0-4 16,-1 0-11-16,18 0-9 15,18 0-16-15,-1-17-6 0,1 17-5 16,-1 0-3-16,19 0-4 15,-2 0-1-15,20 0-2 16,-1-18 2-16,-1 18 12 16,19 0 3-16,-18 0 3 15,35 0-1-15,-18 0-10 16,0 0-4-16,18 18-3 16,-17-18-1-16,17 0-1 15,-17 17 1-15,16-17-1 16,20 0 0-16,-1 0-1 15,-1 0 1-15,1 0-1 16,0 0 1-16,-18 0 0 16,18 19 1-16,-19-19-1 15,20 18 1-15,-19-18-1 16,0 17 0-16,0-17 0 16,1 0 0-16,-1 18 0 0,18-18-1 15,-18 17 1-15,0-17-1 16,-17 0 1-16,17 18-1 15,-18-1 1-15,0-17 0 16,1 18 0-16,0-1-1 16,-1 2 1-16,-18-19 0 15,19 17 0-15,0 1-1 0,-19-18 2 16,-16 17 2-16,17-17 2 16,-19 18 2-16,2-18 1 15,-19 0-2-15,1 17-2 16,-18-17 0-16,-1 18-2 15,20-18 0-15,-37 17 0 16,17-17 0-16,-16 0-1 16,-1 18 2-16,0-18-1 15,-17 0 1-15,-1 0 0 16,-17 18 0-16,18-18-1 16,0 0-1-16,-18 0 0 15,18 0 0-15,-1 0 0 16,1 0-1-16,0 0 0 15,-1 0 0-15,1 0-1 16,-1 0 1-16,2 18-1 16,-19-18 1-16,17 0-1 15,18 0 0-15,-17 0 1 16,-1 0-1-16,1 0 1 16,17 0 1-16,-17 18-8 0,17-18-35 15,-17 0 29-15</inkml:trace>
  <inkml:trace contextRef="#ctx0" brushRef="#br0" timeOffset="31851.89">32939 12878 265 0,'18'-17'191'0,"-18"-1"22"16,0 18-22-16,0 0-40 15,0 0-16-15,0-17-20 16,0 17-4-16,0 0-5 16,0 0-5-16,0 0-14 15,0 0-7-15,0 0-7 16,17 0-3-16,1 0-5 16,18 17-5-16,-18-17-17 15,-18 18-8-15,0-18-8 0,17 0-7 16,-17 17-10-16,18-17-2 15,-1 0-3 1,1 18-1-16,-1-18 1 0,1 0 1 16,-1 0 1-16,2 0 2 15,-19 0-9-15,17 0-28 16,1 0-96-16,-18 0-72 16,17 0 113-16</inkml:trace>
  <inkml:trace contextRef="#ctx0" brushRef="#br0" timeOffset="43914.16">20167 5927 1091 0,'0'-18'477'0,"-18"1"-267"16,18-18 16-16,-18 17-22 15,0 1-40-15,0 17-37 16,-17 17-16-16,-17 1-39 16,-2 17-10-16,-16 0-9 15,0 18-2-15,16-18-5 16,19 18-10-16,18-18-18 16,17 1-7-16,17-18-8 15,18 17-1-15,0-18-2 16,19 18 1-16,-19-35-27 0,18 18-34 15,0-18-109-15,0 0 105 16</inkml:trace>
  <inkml:trace contextRef="#ctx0" brushRef="#br0" timeOffset="44426.04">20272 5433 1049 0,'0'-18'477'0,"0"18"-228"16,0-17-1-16,0 17-77 16,0 17-34-16,-18 1-43 15,18 17-13-15,0 19-7 16,-17-2-8-16,17 18-10 15,0 1-6-15,0-1-15 16,0 2-6-16,0-2-11 16,0-35-3-16,0 18-4 15,0-18-1-15,0 0-1 16,0-17 0-16,0 1 3 16,17-19 3-16,-17-19 4 15,18 19-1-15,-18-35-2 16,18 0-5-16,0-18-5 0,17 0-3 15,-18 0-2-15,18 1 0 16,-17 15 0-16,-1 20 1 16,2 17 3-16,-19 0 2 15,0 17 2-15,0 1 0 16,0 18-2-16,0-1-1 16,0 0-2-16,0 0-1 0,0 1-1 15,0-1-1-15,-19 0-17 16,19-17-29-16,0-1-72 15,0 1-26-15,0 1-188 16,19-19 111-16,-19 0 118 16</inkml:trace>
  <inkml:trace contextRef="#ctx0" brushRef="#br0" timeOffset="44752.04">20625 5962 531 0,'0'0'368'0,"-17"0"61"15,17 0-137-15,-18 18-7 16,18 0-64-16,-18-1-66 16,18 18-24-16,0-17-30 15,-18-1-15-15,36-17-23 16,-18 18-14-16,0-18-23 16,18 0-4-16,0 0-4 15,-18 0 0-15,17-18-1 0,18 1 0 16,-17-1-3-16,-1 1 0 15,18-1 1 1,-16 1 4-16,-2-1 4 0,1 18 2 16,-18 0 1-16,0 18-5 15,0-1-7-15,0 1-4 16,0-1-6-16,0 18 8 16,-18-17-42-16,18 18-40 15,18-18-58-15,-18 17 64 0</inkml:trace>
  <inkml:trace contextRef="#ctx0" brushRef="#br0" timeOffset="45141.01">20978 5927 1056 0,'17'-18'454'0,"-17"18"-250"16,0 0-10-16,-17 18-46 15,17-1-30-15,0 19-17 16,0-18-7-16,0 17-8 16,0 0-1-16,0 0-29 15,0 1-9-15,0-18-17 16,0-1-8-16,0 1-6 16,0-18 4-16,17 0 3 0,1-18 4 15,-18-17 1-15,17 18-4 16,1-20-6-16,0 20-2 15,0-18-3-15,-1 17 0 16,1 1 0-16,-18 17 2 16,17 0-2-16,-17 17 2 15,0 1-4-15,0-1-1 0,0 36-3 16,-17-17-1-16,17-1-1 16,0 18 34-16,-18-18-116 15,18 1-23-15,18-19 374 16,-1 1-276-16</inkml:trace>
  <inkml:trace contextRef="#ctx0" brushRef="#br0" timeOffset="45386.18">21489 5468 1180 0,'-18'18'513'0,"18"18"-265"16,0-1-35-16,-17 17-1 16,17 2-79-16,0 33-74 0,0-15-19 15,0 15-25-15,0-16-4 16,0-18 6 0,-18-1 14-16,18 2-137 0,-17-19-19 15,17 0-169-15,0 0-76 16,0-17 264-16</inkml:trace>
  <inkml:trace contextRef="#ctx0" brushRef="#br0" timeOffset="46208.02">21736 5980 680 0,'0'-18'393'0,"0"0"-43"15,0 18-15-15,-17 0-35 16,-1 0-53-16,1 0-62 15,-19 18-26-15,1 0-28 16,0 0-17-16,17-1-27 16,1 1-18-16,-1-1-27 15,18 1-11-15,0 17-17 16,0-16-4-16,18-2-6 16,-18 1-2-16,17-1-2 15,18-17 0-15,-17 0-47 16,17 0-24-16,1-17-69 15,16-1-57-15,1 1-116 16,1-20-58-16,-2 20-185 16,-17-18 6-16,0 17 162 0,-17 1 102 15,0-1 371-15,0 0 122 16,-36 0 116-16,18 1 11 16,0 17-77-16,-18 0-47 15,0 0-81-15,1 17-26 16,-1 19-35-16,-17-18-19 15,18-1-25-15,-1 18-5 16,1-17-5-16,17-1-6 0,0-17-8 16,0 18-2-16,17-18-1 15,1 0-10-15,17 0-43 16,-18 0-13-16,36-18-16 16,-17-17-3-16,-1 0 35 15,17 0 15-15,2-18 16 16,-19 0 20-16,-17 18 42 15,17-19 32-15,-35 19 89 16,0 18 26-16,-18-1 20 16,-17 1-7-16,17 17-58 15,-18 0-19-15,1 35-35 16,0-18-13-16,0 18-15 16,18 2-7-16,17 15-14 15,0-17-7-15,0 0-13 16,0-17-3-16,17 0-4 15,18 0-1-15,0-36-3 16,0 0 1-16,19-35 0 0,-19 1-1 16,18-20 3-16,0-15 12 15,-18-2 20-15,18-16 20 16,-36-1 12-16,2 17-5 16,-19 2-10-16,0 33-13 15,0 19-2-15,0 18-2 16,-19 34-10-16,19 1-8 15,-17 35-15-15,-1 17-3 16,1 1-6-16,-1 35 2 0,1 17-23 16,-1 18-26-16,18 1 129 15,18-19-81-15,-18-35 24 16</inkml:trace>
  <inkml:trace contextRef="#ctx0" brushRef="#br0" timeOffset="47319.88">28246 5609 581 0,'-53'-35'321'15,"35"35"-53"-15,-17 0-28 16,0 0-18-16,0 0-42 16,-1 0-49-16,-16 18-21 0,17-1-41 15,0 18-10-15,-2 19-22 16,2-2-11-16,18 20-14 15,-1-20-6-15,1 1-6 16,17-18-1-16,17 1 0 16,1-19 1-16,17 1 5 15,1-18 1-15,-1-18 5 16,0 1 10-16,-17-37 34 16,17 19 13-16,1 0 15 15,-19-17-3-15,18 15-22 16,0-15-7-16,-17 17-8 15,-1 0-3-15,1-1-4 16,-18 36-1-16,0 0-5 16,0 17-1-16,0 19-7 15,-18-1-3-15,18 35 0 16,-17 2 2-16,-1 15 8 16,1 2 7-16,-18 0 9 0,0-2 2 15,-19-16-8-15,19-1-7 16,0-17-14-16,0-36-3 15,-1 20-2-15,1-37-9 16,17-18-50-16,1-1-41 16,-1-16-92-16,18-17 387 15,18-19-185-15</inkml:trace>
  <inkml:trace contextRef="#ctx0" brushRef="#br0" timeOffset="47817.87">28599 5698 1080 0,'0'0'486'0,"-18"-18"-254"16,1 18 7-16,17 0-92 15,0 0-40-15,17-17-39 16,1 17-19-16,17-19-12 0,-17 19-6 16,18 0-21-16,-1 0-2 15,-18 19-6-15,1-19 0 16,-1 35 2-16,-17 0 3 15,0 0 4-15,-17 19-4 16,-18-2 35-16,0-17 22 16,-19 18 39-16,19 0 17 15,0-35-17-15,0 17-15 16,16-18-34-16,2 1-12 0,34-18-12 16,2 19-2-16,-2-38-5 15,18 19-2-15,0 0-8 16,1-18-4-16,-18 1-6 15,17 17 10-15,-17-18-49 16,17 1-28-16,0-1-59 16,1 18 318-16,-1-17-163 15</inkml:trace>
  <inkml:trace contextRef="#ctx0" brushRef="#br0" timeOffset="47983.78">29094 5927 1098 0,'0'17'517'0,"-18"1"-219"16,1 0 13-16,-1 17-98 16,0-17-56-16,18-1-85 0,-18 18-36 15,18-35 3-15,0 18-17 16,0 1 140-16,0-19-109 16</inkml:trace>
  <inkml:trace contextRef="#ctx0" brushRef="#br0" timeOffset="48147.33">29217 5522 1328 0,'-17'-36'563'16,"17"18"-393"-16,-18 1-31 16,1-1-19-16,17 0-94 15,-18 1 1-15,18-1-76 16,0 18-60-16,18 0 73 15</inkml:trace>
  <inkml:trace contextRef="#ctx0" brushRef="#br0" timeOffset="48545.09">29359 5857 950 0,'-18'87'454'0,"18"-16"-165"16,0 17-1-16,-17 1-83 15,17-19-23-15,0 1-67 16,0-19-20-16,0-17-8 16,0 2-16-16,0-20 2 15,0-17 0-15,17 0-4 0,-17-35-3 16,0-1-19-16,18 1-15 16,-18-53-17-16,17 0-5 15,1-19-6-15,17 2-1 16,1 17-3-16,16-1-4 15,-17 36 0-15,19 1 2 16,-19 34 4-16,0 18 5 0,0 0 8 16,0 0 1-16,-16 18 6 15,-2 17 3-15,1 0 6 16,-18 0 2-16,-18 19 0 16,-18-2-2-16,1-17-10 15,0 1-4-15,-17-1-7 16,15-17 6-16,-15-1-33 15,17-17-13-15,-18-17 192 16,35 17-141-16</inkml:trace>
  <inkml:trace contextRef="#ctx0" brushRef="#br0" timeOffset="85343.79">17961 8468 329 0,'0'-18'225'16,"-19"-1"-10"-16,2 19-50 16,-1 0 39-16,18 0-33 15,-17 0-20-15,17 0-19 16,-18 0-66-16,18 19-18 16,-17 16-10-16,17 0-11 15,17 35-12-15,-17 19-10 16,18 17-1-16,-18-1 0 15,0 1 0-15,17-17 1 16,-17-1 1-16,18-35 6 16,-18 17 4-16,0-52 4 0,0 17 4 15,0-35 9-15,17 0 5 16,-17 0 8-16,0-35-1 16,0-18-12-16,19 0-5 15,-19-18-12-15,17-17-4 16,1 18-7-16,-1 17-5 15,18 0-5-15,-17 18-3 16,17 17 1-16,1 0 0 16,-1 18 2-16,-17 18 2 0,-1 0 1 15,1-18-1-15,-18 35 2 16,17 1 0-16,-17-1 1 16,0 0 1-16,0 17 5 15,0 2 10-15,0-2 20 16,-17 1 3-16,-1-17 7 15,1-1-7-15,17 0-16 16,-18-17-3-16,-17-18-3 16,17 17-1-16,0-34-29 15,-17-1-30-15,17-17-129 16,1 0-97-16,-1 17 164 16</inkml:trace>
  <inkml:trace contextRef="#ctx0" brushRef="#br0" timeOffset="85550.73">18560 8944 753 0,'18'35'335'16,"-36"0"-47"-16,0 0-105 15,0-17-20-15,1 17-12 16,-1 0-99-16,18-17-24 15,0 0 2-15,0-18-35 16,-17 0-453-16,17 0 347 0</inkml:trace>
  <inkml:trace contextRef="#ctx0" brushRef="#br0" timeOffset="85707.03">18507 8555 834 0,'0'-17'505'15,"-18"-18"-2"-15,1 17-354 16,-1 18-58-16,1-17-66 16,-1 17-13-16,18 0-45 15,0-18-80-15,18 36 76 16</inkml:trace>
  <inkml:trace contextRef="#ctx0" brushRef="#br0" timeOffset="86565.88">19266 8979 784 0,'-35'-18'334'0,"17"18"-146"15,-18-17-11-15,-17 17 32 16,1 0-38-16,-19 17-67 16,36 1-20-16,-18-1-34 15,-1 1-6-15,19 17-11 16,18-17-4-16,-1 0-9 15,18-1-6-15,0 1-4 16,18-18-1-16,17-18-1 16,0 1 1-16,19-1-2 15,-2 0-2-15,2-17-1 16,-2 35-1-16,-34-18 6 16,17 18 5-16,-35 0 7 15,17 0 8-15,-17 18 2 16,0-1-4-16,18 1-5 0,-18 18-6 15,0-19-6-15,0 18 0 16,-18 1-1-16,36-1-34 16,1 1-94-16,-19-1 82 15</inkml:trace>
  <inkml:trace contextRef="#ctx0" brushRef="#br0" timeOffset="86975.08">19425 8961 1139 0,'-17'0'439'0,"-1"35"-330"16,1-17 9-16,17 17 19 15,-18 18-46-15,18 0-28 16,0-18-9-16,0 1-16 15,18-18-4-15,-18-1-12 16,17-17-3-16,-17 0 3 16,18 0 3-16,-1-17 2 15,1-1-1-15,-1-18-10 16,18 1-4-16,2-18-4 16,-2 18 1-16,-18-1 3 0,1 1 3 15,-1 18 8-15,1-1 1 16,-18 18 4-16,0 18 5 15,0-1 3-15,-18 1-1 16,18-1-8-16,0 19-7 16,0-18-11-16,0 17-3 15,-17 0-14-15,17 0-48 16,0 1-122-16,0-18 7 16,0 34 80-16</inkml:trace>
  <inkml:trace contextRef="#ctx0" brushRef="#br0" timeOffset="87364.83">19814 9014 891 0,'0'0'356'0,"-19"17"-167"15,2 1-25-15,17 18 59 16,-18 16-39-16,1-16-77 15,17-1-23-15,0-17-33 16,0 0-9-16,0-18-13 16,0 17-4-16,0-34-3 15,17-1-2-15,1 0-2 16,-1-17-1-16,2 17-2 16,-1-17 1-16,-1 0 4 0,18-1 2 15,-17 1 2-15,17 0-3 16,-18 17 1-16,2 18-3 15,-2 0 2-15,-17 18 4 16,-17-1 2-16,-2 18 1 16,2 1-4-16,-18 17-4 15,17-18-8-15,18 0-3 0,-17 1 14 16,17-18-42-16,17-18-106 16,-17 17-76-16,18 1 100 15</inkml:trace>
  <inkml:trace contextRef="#ctx0" brushRef="#br0" timeOffset="87703.57">20167 9031 1045 0,'-18'-17'456'0,"18"17"-242"16,-18 17-2-16,0 1-31 15,18 0-57-15,-18 17-58 16,1 0-12-16,-1 1-8 15,1-1 1-15,17-17 0 16,0 0-3-16,0-1-3 16,17-17-1-16,1 0 2 0,-1-17-3 15,19-1-8-15,-18 0-3 16,0 0-12-16,-1 1-3 16,-17 17-1-16,18-18 1 15,-18 18 13-15,-18 18 4 16,18-18 0-16,-17 17 0 15,17-17-15-15,-18 18-6 16,18 0-2-16,0-18-5 0,18 18-78 16,-1-18-33-16,1 0-569 15,17 0 464-15</inkml:trace>
  <inkml:trace contextRef="#ctx0" brushRef="#br0" timeOffset="88037.16">20502 9085 921 0,'17'0'441'0,"-34"-18"-82"16,-1 18-129-16,0 18 9 16,1-18-40-16,-19 35-92 15,1 0-32-15,17 18-40 16,-17 0-10-16,18 0-10 16,-1-18-3-16,36-18-7 15,-18 2-1-15,35-19 2 16,-18 0 1-16,1-19 1 15,17 2 0-15,18-18-1 16,-35 0 0-16,17-18-3 16,-17 0 1-16,-1 0 3 15,19 0 5-15,-36 17 9 0,0 19 19 16,0-1 20-16,0 18 1 16,-18 18-5-16,0 17-18 15,-17 1-22-15,18 16-7 16,-1-16-3-16,-17 17 18 15,35-18-52-15,0 0-3 16,0-17 20-16</inkml:trace>
  <inkml:trace contextRef="#ctx0" brushRef="#br0" timeOffset="88246.93">20960 8379 1709 0,'0'-18'684'0,"-35"36"-463"16,-1 17-19-16,1 1-42 16,0 17-49-16,-18 34-52 15,17 2-19-15,19 17-30 16,-1-1-3-16,1 1 17 16,17-17-60-16,0 16-20 15,0-16 276-15,17-2-203 16</inkml:trace>
  <inkml:trace contextRef="#ctx0" brushRef="#br0" timeOffset="88965.16">21154 8961 940 0,'-18'-17'380'16,"18"17"-223"-16,0 0-14 15,-17 17 26-15,17 1-34 0,-18 17-39 16,1 0-11-16,-1 1-31 15,18 16-6-15,-18-16-18 16,18 17-8-16,18-35-11 16,0 17-3-16,-1-35-2 15,1 0 2-15,-1-18 3 16,18-17 1-16,0-1-2 16,2-17 7-16,-2 1 22 15,0 16 9-15,0 1 18 16,1 0 0-16,-19 17-15 15,1 18-6-15,-18 0-13 16,0 18-8-16,-18 17-10 16,1 0-4-16,-2 1 21 15,19-1-28-15,-17 18-39 16,17-18-421-16,0 1 314 16</inkml:trace>
  <inkml:trace contextRef="#ctx0" brushRef="#br0" timeOffset="89385.92">21665 9014 679 0,'0'17'302'16,"0"19"-96"-16,-17 17-37 16,-1 0 63-16,18 35-28 0,-17-18-46 15,17 1-13-15,0-18-44 16,-18 19-10-16,18-19-29 15,0-18-5-15,0 0-8 16,-17 1 0-16,17-36 12 16,0 0-10-16,0-19-15 15,0-16-6-15,0-17-19 16,0-21 1-16,17-14-4 16,18-2-3-16,-17-16-3 15,18 16-3-15,-1 37-5 16,0-2 1-16,17 19 0 15,2 18 1-15,-1 17 3 16,-36 0 0-16,18 17 2 16,-17-17 3-16,-36 35 3 15,18 1 1-15,-35-1-1 16,0 18 1-16,0 0-3 16,-1-17 2-16,1-1-22 0,17 0-44 15,-17-18-141-15,18-17 125 16,17 18 6-16</inkml:trace>
  <inkml:trace contextRef="#ctx0" brushRef="#br0" timeOffset="89806.84">22301 8961 956 0,'18'-35'369'0,"-1"18"-101"16,-17-19-98-16,-17 18 23 15,-1 18 30-15,0-35-101 16,-17 35-12-16,0 0-42 16,-1 18-18-16,-17 17-20 15,18 1-8-15,-18 34-4 16,0-18-1-16,35 2-3 16,1-2-4-16,17 1-8 15,0-35-1-15,35 0 1 16,-17-18 0-16,35-18 3 15,-1 0 1-15,2-17 2 16,-1-18 0-16,-1 0 0 16,19-17 0-16,-18 0 0 15,-18-1 2-15,1 0 11 0,-19-17 8 16,18 18 8-16,-35 16 2 16,18 37 2-16,-18-1-8 15,-18 36-8-15,-17-1-6 16,18 37-15-16,-37 16-2 15,19 0 1-15,0 19 17 16,18-18-47-16,-19-19-15 16,36 18 29-16</inkml:trace>
  <inkml:trace contextRef="#ctx0" brushRef="#br0" timeOffset="90178.93">22706 8996 1040 0,'-17'-17'438'0,"-18"17"-208"15,17 17-62-15,-35 18 40 16,17 1-45-16,1-1-60 16,0 18-23-16,-1 0-39 15,19 0-6-15,-1-18-13 16,18-17-5-16,18-18-4 15,-1 0-1-15,19-35 2 16,-1 0 1-16,0-19-2 16,18 1 1-16,-17 1 17 15,-1-2 14-15,0 2 14 0,-17 17 5 16,-1 17-3-16,-17 1-6 16,0 17-16-16,-17 17-6 15,-1 1-17-15,1 17-10 16,-1 17-3-16,1 2 1 15,-1-2-11-15,1-16-28 16,34 17-79-16,-17-18 70 16,18 18 3-16</inkml:trace>
  <inkml:trace contextRef="#ctx0" brushRef="#br0" timeOffset="90822.85">22918 8609 689 0,'-18'17'342'0,"0"18"-128"15,18-17-23-15,0 34-60 16,-17-16-51-16,17 17-51 16,0 0-15-16,-18 0-8 15,1 17-1-15,-1 1-1 16,1-1 0-16,-1-17 1 15,18 1 0-15,-18-2 2 16,0-34-2-16,18-1 11 0,0 1 5 16,-17-18 4-16,17 0 5 15,0-18-10-15,0 1-6 16,0-18-6-16,0 17-3 16,17 1-5-16,1-19 6 15,-18 1 12-15,36 17 10 16,-19 0 35-16,18 1 9 15,0-1 21-15,19 1 19 0,-19-1 8 16,35 0-9-16,-34 0-24 16,17 1-9-16,-18 17-13 15,0-18 6-15,-18 18 16 16,2 0-3-16,-19 0-2 16,0 0-6-16,-36 0-4 15,18 18-5-15,-17-1-6 16,0 1 1-16,0 0-13 15,-1 17-8-15,36-17-20 16,0 17-8-16,0-35-8 16,18 35-3-16,0-17 3 15,0-18-1-15,17 18-55 16,-18 0-38-16,18-18-191 16,-17 0-172-16,-1 0-83 15,-17 0 31-15,0 17 220 16,0 18 271-16,0-17 285 15,0 17 63-15,-17-18 39 0,17-17-82 16,-18 0-140-16,18 0-52 16,18 0-52-16,-18-17 17 15,0-1-45-15</inkml:trace>
  <inkml:trace contextRef="#ctx0" brushRef="#br0" timeOffset="91466.19">23641 9014 1028 0,'-35'-35'380'15,"0"52"-217"-15,-1 1-28 0,18 17 93 16,-17 18-5-16,0 0-55 15,18 0-15-15,17-17-49 16,0-1-14-16,0-18-26 16,0 1-12-16,17-18-14 15,1 0-4-15,17-18-1 16,0 18-3-16,19-35-11 16,-19 0-3-16,17-18 0 15,2 17 3-15,-2-16 8 16,1 16 3-16,-35 18-1 15,0 1-2-15,-18 34-7 16,0 1-4-16,-18 18-7 16,0 16-1-16,0 1 12 15,1 1-20-15,-1-2-53 16,18 1 70-16,18-17-38 16</inkml:trace>
  <inkml:trace contextRef="#ctx0" brushRef="#br0" timeOffset="91746.74">24401 8926 1459 0,'0'-36'554'16,"-18"36"-414"-16,-17 0 6 16,-1 19 16-16,-16-2-43 0,-1 18-38 15,17-17-33-15,-18 17-27 16,37-18-2-16,-1 19 3 15,18-1 3-15,0 0 7 16,18 1 4-16,-1-1 1 16,1-17-5-16,-1 17-8 15,2-17-5-15,-19-1-7 16,17 1 9-16,-34-1-40 16,17 1-40-16,-19-1 330 15,-16 2-233-15</inkml:trace>
  <inkml:trace contextRef="#ctx0" brushRef="#br0" timeOffset="92257.82">23289 9437 589 0,'-18'-35'268'0,"18"18"-72"15,-17 17-13-15,-1 0 40 16,18 0-25-16,-19 0-9 16,19 0-3-16,0 0 12 15,0 0 2-15,0 0-35 16,0 0-20-16,0 0-42 15,19 0-18-15,-1 0-26 16,17-19-8-16,-35 38-2 16,17-19 1-16,-17 0 3 15,0 0 1-15,0 0-10 16,0 0-7-16,0 0-15 0,0 0-8 16,-17-19-19-16,17 19-22 15,0 0 209-15,0 0-149 16</inkml:trace>
  <inkml:trace contextRef="#ctx1" brushRef="#br0">27781 11465 0</inkml:trace>
  <inkml:trace contextRef="#ctx0" brushRef="#br0" timeOffset="124423.95">18613 9686 997 0,'18'-54'377'0,"-18"19"-217"16,0 35-6-16,0 0-9 15,-18 18 13-15,18 34-52 0,-17 2-18 16,17 16-27-16,0 19-14 16,-18-2-22-16,18 19-8 15,0 1-8-15,-18 16-3 16,18-35-3-16,18-17 8 15,-18-1-66-15,18-17-62 16,-1-17-263-16,-17-1 237 16</inkml:trace>
  <inkml:trace contextRef="#ctx0" brushRef="#br0" timeOffset="124813.67">18331 10408 1069 0,'0'-17'460'0,"17"-1"-256"16,1 1-42-16,-1-1-58 16,19 1-49-16,-1-19-48 15,18 18-4-15,18 1-6 16,-18 17-8-16,17 0-34 16,-17 0-4-16,-18 17 1 15,18-17 9-15,-18 0 33 16,1 0 5-16,-18 0 0 15,-1 18 9-15,1-18 49 16,-18 0 31-16,-18 18 50 16,18 0 8-16,-17-1-15 0,-18 18-13 15,-2 0-23-15,20 0-7 16,-1-16-19-16,1 16-15 16,17 0-22-16,17-17-9 15,1 17-12-15,-1-18-4 16,1 2-4-16,18-2 0 15,-1-17-15-15,-17 0-31 16,17 0-85-16,1-17-67 16,-1 17-515-16,-18-19 482 15</inkml:trace>
  <inkml:trace contextRef="#ctx0" brushRef="#br0" timeOffset="124955.99">19107 10462 977 0,'-35'0'459'0,"0"-19"-200"15,16 19-42-15,2-17-96 16,-18 17-49-16,17 0-55 16,1-18-5-16,-1 18-69 15,1 0-83-15,17 0 92 16</inkml:trace>
  <inkml:trace contextRef="#ctx0" brushRef="#br0" timeOffset="125150.66">19124 10408 899 0,'18'0'470'0,"-1"0"-123"16,1 18-27-16,18-1-68 0,-18-17-61 15,17 19-88-15,0-19-33 16,-18 18-54-16,20-18-6 16,-19 0 1-16,17 17-10 15,0-17-82-15,0 0-52 16,-18-17-193-16,20 17-196 15,-20 0 340-15</inkml:trace>
  <inkml:trace contextRef="#ctx0" brushRef="#br0" timeOffset="125282.85">19584 10373 771 0,'-17'0'432'0,"-36"18"-49"16,17-1-89-16,-17 18-103 16,1-16-48-16,-3 16-86 15,20 0-27-15,0-17-20 16,18-1-47-16,-1-17 348 15,36 0-242-15</inkml:trace>
  <inkml:trace contextRef="#ctx0" brushRef="#br0" timeOffset="125467.74">19708 9950 1072 0,'0'0'508'15,"-18"0"-190"-15,18 17-162 0,-17 1-14 16,17 18-75-16,0 16-34 16,0 19-27-16,0 17-2 15,-19-17 10-15,19-1-48 16,19-17 29-16</inkml:trace>
  <inkml:trace contextRef="#ctx0" brushRef="#br0" timeOffset="125613.47">19495 10567 1229 0,'-35'-35'535'0,"18"0"-298"16,-1-19-40-16,18 2-79 15,35 17-51-15,0 0-48 16,19 17 9-16,-1 0-24 16,18 0-332-16,-1 1 252 15</inkml:trace>
  <inkml:trace contextRef="#ctx0" brushRef="#br0" timeOffset="125908.9">20643 9809 1226 0,'0'-18'579'0,"0"18"-316"16,-18 0-8-16,1 18-16 16,-19 35-90-16,-17 0-21 15,-17 35-37-15,-1 17-12 16,-17 2-20-16,0 16-12 16,35-18-22-16,-18-16-10 15,18 0-8-15,1-19 8 16,-2 0-50-16,19-16-44 15,18-37 310-15,17 1-211 0</inkml:trace>
  <inkml:trace contextRef="#ctx0" brushRef="#br0" timeOffset="126540.77">21084 9791 1037 0,'0'18'445'0,"0"-1"-246"16,0 19-8-16,-18-1-26 15,18 18-27-15,-18 18-27 16,18-1-5-16,-18 19-5 16,1-2-4-16,-1-16-13 15,1-1-4-15,-18-16-12 16,17-1-8-16,1-18-11 16,-2 17-5-16,19-33-16 15,0-19-3-15,0 0-1 16,19-19-4-16,-2-16-3 15,18 0-3-15,0-17-4 16,18-20-5-16,-17 20-1 16,-1-1-2-16,0 17 0 15,0 19 0-15,-18-1-1 16,2 18 1-16,-19 18 1 16,18-1 1-16,-36 1 1 0,18 18 0 15,-19-1-2-15,19 17-1 16,-17-17 5-16,17 19-18 15,0-19-94-15,0 0-103 16,17-17 122-16</inkml:trace>
  <inkml:trace contextRef="#ctx0" brushRef="#br0" timeOffset="126755.31">21525 10021 1047 0,'18'-18'453'0,"-18"18"-145"16,-18 18-116-16,-1-1 21 16,19 18-39-16,-17 18-96 15,17 1-24-15,0-2-38 16,17 1-8-16,-17 0 4 16,19 0 15-16,-19-1-95 15,0 2-205-15,18-36 188 16</inkml:trace>
  <inkml:trace contextRef="#ctx0" brushRef="#br0" timeOffset="126905.65">21313 10426 1259 0,'0'-18'495'16,"35"-17"-352"-16,1 18-18 15,16-18-35-15,-17-1-42 16,19 18-42-16,-1 1-46 15,-1-1 31-15</inkml:trace>
  <inkml:trace contextRef="#ctx0" brushRef="#br0" timeOffset="127550.93">21895 10338 839 0,'18'35'472'0,"-18"-17"-116"0,0 17-114 15,-18 1-34-15,18-1-100 16,-17-17-34-16,17-1-24 16,17 1-3-16,-17-18 1 15,18 0-5-15,-1 0-13 16,1-18-7-16,-1-17-10 16,1 0-4-16,0-1-4 15,17 1-1-15,-17 0-2 16,-1 0-1-16,1 35 1 15,-1-18 2-15,-17 36 4 16,-17-18 2-16,17 35 10 16,-18-18 4-16,18 18 6 15,-17 0 10-15,-1 2 4 0,1-2-2 16,17-18-10-16,17-17-10 16,1 0-12-16,-1 0-2 15,18-17 0-15,0-18-2 16,1-2-2-16,0 2 0 15,-1 0-1-15,0 18-1 16,1-18 1-16,-19 17 0 16,1 18 15-16,-18-18 13 0,0 18 12 15,-18 18 7-15,18 0-2 16,-17 17-2-16,-19 0 7 16,18 17 5-16,18-15-7 15,-17 15-7-15,17-34-21 16,17-1-9-16,1 1-7 15,0-18 1-15,17-18-1 16,0 1-1-16,-17-1-1 16,17-17-1-16,-18 18-1 15,2-20 0-15,-2 20-1 16,-17 17 0-16,18-18 0 16,-18 18 1-16,0 18 0 15,0-18 0-15,0 17 0 16,0 2-2-16,0-19 8 15,0 18-11-15,0-1-54 16,0 1 20-16,0-1 7 16</inkml:trace>
  <inkml:trace contextRef="#ctx0" brushRef="#br0" timeOffset="127824.52">22936 9862 1511 0,'0'0'693'16,"0"18"-306"-16,0 17-154 15,-18 17 38-15,0 19-109 16,0-1-47-16,1 2-67 15,-1-2-22-15,1-17-16 16,17 17-4-16,-18 0 5 16,1-16 3-16,17-1 144 15,-18-18-113-15</inkml:trace>
  <inkml:trace contextRef="#ctx0" brushRef="#br0" timeOffset="129489.71">27858 10567 738 0,'0'-35'351'15,"0"18"-55"-15,0-1-104 16,-18 1 8-16,1-1-6 16,-18 18-67-16,-19 18-22 15,2 17-53-15,-18 0-18 0,16 17-11 16,-16 19-4-16,35-18-6 16,17 1-3-16,0-19-7 15,18-18 1-15,18 1-1 16,0-1 1-16,17-17 1 15,0 0-1 1,17 0 1-16,2-17-1 0,-1-1 0 16,-1 1 7-16,2-18 24 15,-19-19 13-15,0 1 22 16,1 18 1-16,-18-18 0 16,-1 18-1-16,1 0-6 15,-18 35-4-15,0 0-22 16,-18 17-9-16,1 36-9 15,-1 0 0-15,-1 17 5 16,-16 2-3-16,0-2-5 16,18 18-2-16,-18-35-5 15,16 17 2-15,-16-34 10 0,18 17-18 16,-18-36-61-16,17 1-29 16,18-18 317-16,-17-35-204 15</inkml:trace>
  <inkml:trace contextRef="#ctx0" brushRef="#br0" timeOffset="129892.81">28017 10515 1140 0,'17'0'519'0,"2"0"-249"15,16-18-4-15,0 18-102 16,17-17-42-16,2 17-58 16,-19 0-25-16,35-18-17 15,-34 18-1-15,-1 18-5 16,0-18-1-16,-17 17 8 16,-18 18 7-16,-18-17 18 15,-17 34 9-15,-18-16 18 16,0 17 6-16,18-18 5 15,0 0-1-15,17 1-15 16,0-1-12-16,18-17-21 16,-18-18-9-16,18 17-12 0,18-17-3 15,0-17-3-15,0 17-3 16,17 0-2-16,-17-18 7 16,17 1-34-16,0-1-28 15,1 1-62-15,-1-2-61 16,0 1-534-16,-18 1 494 15</inkml:trace>
  <inkml:trace contextRef="#ctx0" brushRef="#br0" timeOffset="130036.77">28634 10726 1017 0,'0'17'523'0,"0"1"-132"16,0 18-32-16,0-18-107 16,18 17-54-16,-18-18-103 15,0 1-34-15,0-1-37 16,0 1 3-16,0-18-14 15,0 18 17-15,0-18-18 16</inkml:trace>
  <inkml:trace contextRef="#ctx0" brushRef="#br0" timeOffset="130186.66">28740 10462 1426 0,'0'-19'568'0,"-17"2"-399"15,17-18-38-15,0 17-77 0,-18 1-15 16,36 17-48-16,-1-18-1 16,1 18 6-16</inkml:trace>
  <inkml:trace contextRef="#ctx0" brushRef="#br0" timeOffset="130617.83">28916 10691 1117 0,'0'52'558'16,"0"2"-240"-16,18 16-58 15,-18 1-30-15,17-1-78 16,-17 19-25-16,0-36-31 16,18-1-7-16,-18-16-27 15,19-1-3-15,-19-17-11 16,0-18-7-16,0-18-3 15,-19-17-5-15,19-18-15 16,0 0-5-16,0-53-8 16,0 0-1-16,19 1-2 15,16-19-3-15,1 18-5 16,-1 18-1-16,0 53-5 16,1-1 0-16,-19 18 12 15,18 1 0-15,18 17 12 16,-17 0 6-16,-1 17 3 15,0 1 4-15,-17 18 4 0,-18-1 0 16,-18 18 1-16,1-1-3 16,-18 2-2-16,-19-19-3 15,1 17-6-15,18-34-3 16,-18 1-2-16,18-19-15 16,0 0-4-16,-19 0 153 15,37 0-116-15</inkml:trace>
  <inkml:trace contextRef="#ctx0" brushRef="#br0" timeOffset="-98917.09">19266 4111 905 0,'-18'-37'429'16,"-17"2"-191"-16,18 0-50 15,-2 18-20-15,1-1-32 16,18 18-27-16,18 18-24 16,-18-1-6-16,19 18-20 15,-2 18 0-15,1 36-18 16,17 17-14-16,-18 35-14 16,36-18-5-16,-16 18-4 15,-2-17-1-15,35-18-1 16,-16-19 0-16,-19-15-2 15,17-20-1-15,-34 1-21 16,18-17-23-16,-19-1-73 16,1-18-54-16,-18 1-154 15,0-1-184-15,17-17 330 0</inkml:trace>
  <inkml:trace contextRef="#ctx0" brushRef="#br0" timeOffset="-98619.35">19408 4992 910 0,'-35'-35'423'15,"17"35"-173"-15,18-18-34 16,0 18-61-16,0 0-31 16,0 18-40-16,0-18-8 0,0 0-7 15,18 17-4-15,52 36-10 16,-18 1-7-16,20 16-13 16,-20 1-5-16,2-1-7 15,-2 1-2-15,-17-1 20 16,0-17 6-16,2-35 32 15,-20 0 18-15,18-36 1 16,-17 0 1-16,-1-35-27 16,18-17-20-16,-35-1-28 15,19-35-10-15,-2 18-15 16,-17-18-16-16,18 36-48 16,-18-1-39-16,0 36-91 15,0 17-440-15,-18 1 445 16</inkml:trace>
  <inkml:trace contextRef="#ctx0" brushRef="#br0" timeOffset="-97829.8">16372 3211 698 0,'0'0'309'0,"0"35"-141"16,18 0-6-16,-18 18 11 16,18 0-20-16,0 35-28 15,17-17-1-15,-18 16-26 16,1 2-14-16,0-19-21 15,-1 1-15-15,19-18-22 16,-1 0-9-16,-17-18-11 16,17-17-3-16,-18-1-4 0,1-34 0 15,18-1 1-15,-19-34 2 16,1-19 3-16,17 1 1 16,0-19-1-16,1 36-1 15,-1 0 10-15,-17 18 4 16,17 35 10-16,-35 0 4 15,17 35 10-15,-17 18 13 16,18 0 6-16,-18 17 12 0,17 1 2 16,2-18-8-16,16 0 0 15,-18-18-13-15,1 0-15 16,17-17-7-16,-18-36-10 16,1 1-2-16,18-1-2 15,-36-17-4-15,18-18-3 16,-1-17-11-16,-17-19-69 15,0 19-27-15,0-36-147 16,-17 18 146-16</inkml:trace>
  <inkml:trace contextRef="#ctx0" brushRef="#br0" timeOffset="-97334.45">17078 2840 809 0,'-17'0'385'15,"17"0"-189"-15,17 0-32 0,1 17-22 16,-1 37-23-16,18-2 3 16,19 37-4-16,-36-1 3 15,17 53-27-15,-18-17-12 16,1 17-27-16,-1-18-16 16,-17-35-5-16,18 1-2 15,0-19-6-15,-18-17 0 16,18-18-8-16,-1 0-3 15,-17-35 7-15,18-17 3 0,-1-1 4 16,18-34 2-16,-17-19-12 16,18 1-2-16,-1-19-4 15,0 19 0-15,0-1 13 16,-17 18 13-16,-18 36 21 16,18-1 8-16,-18 36 1 15,-18-1-9-15,0 36-11 16,1 18-5-16,17-1 0 15,-18 0-3-15,36-16-6 16,-18-2-3-16,35-34-12 16,1 18 0-16,-1-36-5 15,17-19-3-15,2 19-3 16,-1-17-2-16,-18-1-1 16,17 1 1-16,-33-18 0 15,-2 17 0-15,1-18-1 0,-18 19-14 16,0-18-54-16,0-1-44 15,-18 19-39-15,18-18 77 16</inkml:trace>
  <inkml:trace contextRef="#ctx0" brushRef="#br0" timeOffset="-97000.28">17961 3633 915 0,'17'36'534'16,"-17"17"-111"-16,18 0-191 16,-18 18 50-16,0-1-141 15,17-17-38-15,-17-35-42 16,35-1-10-16,-17-34 2 16,-1-1 2-16,19-35 5 15,-1 0-8-15,1 1-13 16,-19-19-3-16,1 18 3 15,-1-1-4-15,2 19 8 16,-2 18 6-16,1 17 12 16,-18 0 3-16,17 17-2 15,1 1-8-15,-1-1-20 16,1 19-9-16,-1-1-13 0,1 1-2 16,18-1-43-16,-1 1 85 15,0 34-48-15</inkml:trace>
  <inkml:trace contextRef="#ctx0" brushRef="#br0" timeOffset="-96197.11">15985 4904 817 0,'0'0'389'0,"0"-17"-201"15,0 17 46-15,17 0 25 0,-17 35-59 16,0 0-35-16,18 35-45 16,-1 1-18-16,-17 35-29 15,18-18-15-15,-1 0-24 16,-17 0-13-16,0-34-16 15,19-2-28-15,-2-17-123 16,-17-17 320-16,18-18-174 16</inkml:trace>
  <inkml:trace contextRef="#ctx0" brushRef="#br0" timeOffset="-96031.89">16055 4692 884 0,'-18'-35'533'15,"18"17"-90"-15,-17 18-203 16,-1-17-21-16,1 17-136 16,-1 0-40-16,1-18-28 15,-1 1-8-15,18-2-45 0,0 2-70 16,18-1 70-16</inkml:trace>
  <inkml:trace contextRef="#ctx0" brushRef="#br0" timeOffset="-95717.66">16250 4446 893 0,'0'0'422'0,"0"35"-161"15,0 0-19-15,0 36-43 16,0 16-54-16,17 20-70 16,-17-1-33-16,18-1-26 15,-1 1-6-15,1-18-13 16,17 0-15-16,-18-35-68 15,1-17-48-15,-18-19-113 16,18 1-122-16,-18-1-112 16,0-17 61-16,-18-17 311 15,0-1 226-15,-17 1 323 16,0-1 50-16,0 0-120 16,18 0-74-16,-2 1-125 15,19 17-59-15,19-18-72 16,-2 1-14-16,18-18-7 15,0-1-19-15,18 18 2 16</inkml:trace>
  <inkml:trace contextRef="#ctx0" brushRef="#br0" timeOffset="-95340.81">17202 5151 1129 0,'18'-35'569'16,"-1"17"-244"-16,18-17-90 16,-17-19-6-16,-1 19-98 15,1 0-8-15,0 18-16 16,-18-18-9-16,0 16-3 15,0 19-9-15,-18 0-15 16,0 0-5-16,1 36-18 16,-18-1-10-16,0 0-8 15,17 18-9-15,1 18-6 16,17-18-4-16,0-18-7 16,0 1-1-16,17-19-3 15,1 18 3-15,-18-35-24 16,35 0-13-16,0 18-78 15,0-36-134-15,1 1 164 0</inkml:trace>
  <inkml:trace contextRef="#ctx0" brushRef="#br0" timeOffset="-95019.29">17537 4992 1060 0,'-17'0'504'16,"-1"35"-193"-16,1 1-58 15,-2 17-41-15,1-1-58 0,18 2-58 16,0-2-16-16,0-17-32 16,0-17-12-16,18 0-16 15,1-18-6-15,16-18-5 16,-18 0 0-16,18-17-1 16,0-17-1-16,1-2-1 15,-18 19-3-15,-1 0 11 16,1 0 11-16,-1 17 26 15,1 0 13-15,-18 18 0 16,0 0-8-16,0 36-24 16,0-18-11-16,-18 17-11 15,18 0-2-15,0 18 11 16,0-18-28-16,35 18 10 16</inkml:trace>
  <inkml:trace contextRef="#ctx0" brushRef="#br0" timeOffset="-94622.03">17978 5222 1498 0,'-17'0'615'16,"-19"0"-426"-16,18 0 18 15,1 17-86-15,-1 18-52 0,1 18-37 16,17 0-9-16,0 35-9 15,0 1-1-15,17-19-5 16,1-17-4-16,17-18-4 16,-18-17 2-16,19-18 9 15,-18-35 3-15,17 0 44 16,-18-19 20-16,18-16 33 16,-17-18 21-16,0-36-17 15,-18 1-16-15,0-18-35 16,18 0-20-16,-36 17-16 15,18 35-1-15,0 19 0 16,-18 18 0-16,18-2-8 16,0 37-5-16,-18-1-8 15,18 18-5-15,0 18-10 16,0 17-3-16,18 36-14 16,0-1-26-16,0 19-42 15,-1 17 15-15,1-36 37 0</inkml:trace>
  <inkml:trace contextRef="#ctx0" brushRef="#br0" timeOffset="-94271.3">18366 5081 1115 0,'0'-36'588'0,"0"0"-225"0,0 1-55 15,0-17-32-15,17 34-129 16,-17-18-33-16,18 1-59 15,-18 35-19-15,18-17-11 16,0 17-9-16,-1 17-10 16,-17 1-1-16,18-1 0 15,-18 19 6-15,0-18 31 16,0 17 13-16,0-18 26 16,-18 18 2-16,18 1-17 15,18 0-7-15,-18-1-13 16,17 0-8-16,1-18-10 15,-1 19-5-15,-17-18-8 16,18 17-1-16,-18-18-2 16,-18-17-1-16,1 18 0 15,-18-1-4-15,0-17-31 16,-19 0-6-16,19-17 135 0,18-1-93 16</inkml:trace>
  <inkml:trace contextRef="#ctx0" brushRef="#br0" timeOffset="-93506.13">29852 4092 1063 0,'0'-53'410'0,"18"1"-265"15,-18 34 10-15,0 18 47 16,-35 0-33-16,17 53-55 15,-17-1-23-15,-18 37-34 16,0 17-13-16,-17 34-19 16,-1-16-7-16,18 35-8 15,0-35 6-15,18 17-40 0,17-35-113 16,1-18-132-16,17-17-77 16,0-36 182-16</inkml:trace>
  <inkml:trace contextRef="#ctx0" brushRef="#br0" timeOffset="-93276.23">29376 4833 704 0,'0'-87'346'16,"18"50"-103"-16,-1 20-11 0,-17 34-9 15,0 2-21-15,-17 16-32 16,-1 18-28-16,1 18-31 16,-1-19-6-16,1 1-21 15,17 0-10-15,0-17-23 16,0-19-10-16,0 1 0 15,17-1-1-15,-17-17-3 16,18 0-5-16,-1 0-18 16,1 0-5-16,17-17 0 15,18-1-28-15,35 1 316 16,1-19-227-16</inkml:trace>
  <inkml:trace contextRef="#ctx0" brushRef="#br0" timeOffset="-92877.15">29023 3176 886 0,'0'-19'470'16,"0"2"-187"-16,-18-1 10 0,1 36-65 15,-20-1-68-15,20 37-30 16,-36 16-29-16,18 18-17 16,-1 18-29-16,1-18-19 15,18 1-23-15,-1-1-7 16,36-36 18-16,17 19-39 16,18-36-107-16,17 0-125 15,19-35 135-15</inkml:trace>
  <inkml:trace contextRef="#ctx0" brushRef="#br0" timeOffset="-92637.02">29694 3405 1138 0,'-18'0'531'0,"-17"17"-244"16,-19 1-29-16,-16 35-95 16,0 0-27-16,17-1-32 15,0 19-26-15,18-18-36 16,17 17-11-16,18-16-13 15,18-19-4-15,17-18 5 16,0 1 7-16,0-36 11 16,-17 18 2-16,18-35-7 15,-1-17-6-15,-18-2-2 16,1 1-4-16,17-18-46 16,-18 1 233-16,20 18-168 15</inkml:trace>
  <inkml:trace contextRef="#ctx0" brushRef="#br0" timeOffset="-89864.65">29941 3581 578 0,'0'17'240'0,"0"1"-151"15,18 18 6-15,-18 16 17 16,-18 1-4-16,18 36 5 16,0-19-1-16,-17 18-31 15,-2-18-14-15,19-16-21 16,-18-19-9-16,18 0 11 16,0-17 15-16,0-1 23 15,0-17 4-15,0-35-13 16,0 18-12-16,0-36-11 15,0-1-4-15,18-16-13 16,-18 18-8-16,36-19-16 0,-18 18-5 16,17-18-1-16,17 18 1 15,-16 1-3-15,-1 16-2 16,0 1-1-16,0 0-1 16,0 35 0-16,-16 0 5 15,-19 17 8-15,0 18 4 16,0 19 6-16,0-2-1 15,-19 36-5-15,2-17 1 0,-1-1 12 16,1-16 2-16,-1-19 5 16,18-18 0-16,0 1-7 15,0-36 3-15,0 1 5 16,18-1 1-16,17-34-6 16,-18-2-6-16,37-16-13 15,-19-1-4-15,18 1-5 16,18 16-1-16,-19 19 2 15,2 18 6-15,-19 17 19 16,-35 0 16-16,-18 17 16 16,18 1 0-16,-36 35-12 15,1 0-14-15,18 0-20 16,-18-17-5-16,17 16-8 16,18-17 8-16,0 0-36 15,18-16-33-15,-1-2 17 0,18-17 2 16</inkml:trace>
  <inkml:trace contextRef="#ctx0" brushRef="#br0" timeOffset="-89470.8">30840 3581 868 0,'-18'71'434'0,"-17"34"-216"0,18 19-31 16,-18 17-22-16,0-17-60 15,16-1-6-15,2 0-7 16,17-34-23-16,-18-19-14 16,18-17 6-16,0-35 4 15,18-1 14-15,-18-17 13 16,0-17-3-16,17-37-20 16,-17 2-18-16,19-36-26 15,16-18-10-15,-18-53-7 16,36 0-2-16,0 1-4 15,17 16-2-15,-17 54-7 16,1 18-2-16,-19 52-2 16,0 1 2-16,-18 34 3 15,1 1 2-15,-18 17 2 16,0 17 1-16,0 19 1 16,-18-18 2-16,1 36 3 15,-1-37 1-15,-34 2 6 0,-2-2-5 16,-16-34-42-16,17-18-61 15,0 0 59-15</inkml:trace>
  <inkml:trace contextRef="#ctx0" brushRef="#br0" timeOffset="-89013.89">31211 3846 614 0,'35'70'367'0,"-18"-17"-40"15,-17 0-35-15,0-1-89 16,-17-15-24-16,-1-20-38 16,1 18-28-16,17-17-46 15,0-18-15-15,17 0-26 16,18-18-9-16,1 1-7 16,17-37-1-16,0 19-2 15,18-18-2-15,-19 18 5 16,18-18 1-16,-16 0 10 15,-36 1 16-15,17-2 29 16,-18 19 13-16,-17 17 14 16,0 1-7-16,0 17-22 15,-17 17-10-15,-1 19-9 16,-17-1-2-16,-1 36-5 0,1-1-3 16,17 1-9-16,-17-1-5 15,18-16-8-15,-1-2-2 16,1-17-7-16,34 18-2 15,-17-35 0-15,18 17-1 16,-1-35 0-16,1 0-1 16,-1-17-35-16,-17-1-18 15,18 0-49-15,-18-17-26 16,17 0-58-16,-17 0-57 16,18 0 158-16</inkml:trace>
  <inkml:trace contextRef="#ctx0" brushRef="#br0" timeOffset="-88528.19">31828 3881 486 0,'0'0'368'0,"0"0"33"16,0 0-43-16,0 0-23 16,0 0-47-16,0 17-42 15,-17 1-74-15,-1 35-28 16,0-18-41-16,0-17-19 15,18 17-41-15,-17-18-16 16,34 1-16-16,-17 1-4 16,0 16-3-16,18-18 0 15,-18 18-1-15,18 0 0 0,-18-17 0 16,0 0 0 0,0 0 6-1,0-1 13-15,0 1 23 0,-18-1 5 0,0 1-1 16,1-18-14-16,-1 0-20 15,1 0-6-15,-1 0-1 16,1-18-4-16,-1 1-48 16,18-1-45-16,0 1-94 15,18-1-103-15,-1-18-164 16,1 19-245-16,17-18 440 16</inkml:trace>
  <inkml:trace contextRef="#ctx0" brushRef="#br0" timeOffset="-88000.11">32093 4074 333 0,'18'-17'221'0,"17"-1"48"0,-18 1 33 16,1-1 11-16,-1 1-11 15,1-1-51-15,-1 18-30 16,-17-17-49-16,0 17-20 16,-17 0-48-16,-18 17-18 15,0 1-32-15,0-1-15 16,17 1-14-16,-18-1-7 15,19 1-7-15,-1-1-1 16,18 20 1-16,0-20 4 16,18 1 10-16,-18 17 4 0,17-18 10 15,-17 1 2-15,0 17 12 16,0 1 4-16,0-19 9 16,0 18 4-16,-17-17-13 15,17-1-8-15,-18-17-18 16,1 18-10-16,-1-1-12 15,1-17-3-15,-1 0-5 16,18 0-1-16,0-17-10 16,18 17-4-16,-1-18-8 15,18 1 0-15,0-1 3 16,1 18 3-16,17-17 7 16,-1-1 2-16,2-17 4 15,-1 17 1-15,-1 0 1 16,19 1 1-16,-18-1 1 15,-18 1 5-15,0-1 10 16,-17 18 3-16,-18-17 5 16,0 17-3-16,-18 17-7 0,0-17-4 15,1 18-6-15,-18 17-1 16,0-18-3-16,17 19-21 16,-18-18-47-16,19 17-52 15,-1 0 70-15</inkml:trace>
  <inkml:trace contextRef="#ctx0" brushRef="#br0" timeOffset="-87573.61">32640 4463 1020 0,'0'-17'396'16,"0"-20"-285"-16,0 20-37 16,-18-18 39-16,0 35 32 15,18-18 8-15,-17 36-22 16,-1-1-39-16,18-17-23 15,-18 18 3-15,0-1 1 16,18-17-4-16,0 0-14 16,18 0-2-16,-18-17-6 15,36-18-4-15,-1 0-6 16,0-36-5-16,19 18 22 16,-19-34 22-16,17-20 16 15,1 1 5-15,0 0-23 16,0 1-18-16,-18 16-24 0,-17 37-9 15,0 34-4-15,-18 18-2 16,-18 18-1-16,0-1 0 16,-17 53 0-16,-18 1 0 15,18 17-2-15,-1 18-1 16,1 0 3-16,18 1-1 16,-1-37-2-16,1 18-3 15,17-35-4-15,0 17-1 16,0-34 1-16,17-1-11 0,-34-17-38 15,17-1-9-15,-18 1 200 16,18-1-127-16</inkml:trace>
  <inkml:trace contextRef="#ctx0" brushRef="#br0" timeOffset="-80940.69">3369 9173 600 0,'-17'0'381'16,"-19"0"-47"-16,18 0-58 16,1 0-28-16,-1 0-69 0,1 0-39 15,17-18-65-15,0 18-30 16,17 18-32-16,18-18-8 15,0 17-4-15,19 1-1 16,-1 0 1-16,18-18-1 16,16 0 0-16,19 0 1 15,1-18 1-15,15 0 4 16,2 1 14-16,17-19 5 16,-35 19 11-16,17-18 0 0,-34 35-7 15,-18-18-4-15,-19 18-7 16,-17 0-2-16,0 18-1 15,-35-1 3-15,0-17 7 16,-17 18 3-16,-18-1 2 16,-18-17-3-16,-18 18-8 15,1-18-3-15,-19 18-5 16,2-36-1-16,-2 18 0 16,-17 0 1-16,18 0-3 15,17-18-2-15,-16 1-2 16,16 17-1-16,0 0-2 15,0 0 0-15,19 0 0 16,-1 0 1-16,36 0 1 16,-2 0-1-16,19 0-7 15,0 0-3-15,19 0-5 16,16 17 0-16,17 1 6 16,19 0 1-16,17-1 1 15,1-17 1-15,16 0 1 0,18 0 2 16,-16 0 1-16,-1 0 0 15,-1-17 0-15,-34 17 2 16,-1 0 0-16,-35 0 1 16,1 0 0-16,-18 0 2 15,-18 0 8-15,-18 0 3 0,1 0 3 16,-37 0 0-16,-16 0-7 16,-1 0-2-16,-17-18-5 15,-18 18-1-15,-18 0-4 16,1 18 0-16,18-1-1 15,-19 1-1-15,18 0 1 16,1-18 1-16,34 18 0 16,0-18 0-16,0 0 0 15,36 0 1-15,0 0-1 16,0 0 1-16,35 0-10 16,0 0-4-16,35 0-2 15,18 17-1-15,18 1 9 16,-1-18 1-16,19 17 3 15,-19 1 1-15,36-18 0 16,-18 17 1-16,0-17 0 16,0 0 1-16,-17 18 1 15,-19-18 0-15,2 17 0 0,-1-17 0 16,-36 0 0-16,1 0 6 16,-36-17 8-16,18 17 2 15,-35-18 4-15,0 1-4 16,-19-1-6-16,-16 1-3 15,17-18-4-15,0-1-2 16,1 18-2-16,-19 1-3 16,18 17-1-16,0 0 1 0,0 17-1 15,18 1-1 1,17 0 0-16,1 0-6 0,17-1-5 16,17 1 0-16,1 17 0 15,17-18 4-15,18 1 6 16,0-1 2-16,17 19 17 15,-16-18-20-15,-2-1-66 16,-17 1-28-16,19-1 46 16</inkml:trace>
  <inkml:trace contextRef="#ctx0" brushRef="#br0" timeOffset="-77243.44">7075 9085 598 0,'-19'0'291'15,"-16"-18"-101"-15,35 18-6 16,-17-18-11-16,-1 18-9 16,18-18-22-16,0 18-39 15,-17-17-7-15,17 17-20 16,0 0-10-16,0-18-17 16,0 18-7-16,0 0-10 0,0 0-5 15,17 18-6-15,53-18-3 16,-16 0-8-16,-1 0-2 15,-1 0-5-15,2 0-2 16,16 0 3-16,19 0 5 16,-2 17 10-16,2-17 3 15,17 0 1-15,-18 0-2 0,0 0-5 16,17 0 0-16,1 0-2 16,1 0 1-16,16-17 3 15,0 17 2-15,1 0 4 16,-1-18 1-16,19 18-3 15,-19-17 1-15,0 17-3 16,-17 0-2-16,18-18-4 16,-1 18-1-16,-17-17-4 15,-18 17-1-15,2-18-3 16,-2 18-1-16,-17-17 0 16,-1 17-1-16,0-19 1 15,-16 19 0-15,-37 0 2 16,18 0 1-16,-35 0 4 15,0 0 2-15,0 0 4 16,-17 19-1-16,-18-19-1 16,-1 0-3-16,-17 0-4 0,0 0 0 15,-35 0-2-15,18 17 0 16,-2-17-2-16,-16 0 0 16,-1 0-1-16,-16 0 1 15,-19-17-1-15,18 17 0 16,0 0 0-16,-17 0-1 15,0 0 0-15,-1 0-1 16,18 0 0-16,-17-19 1 16,17 19-2-16,0 0 2 15,1 19-1-15,-2-38 0 0,19 19 0 16,-17 0 0-16,-1 0-1 16,35 0 0-16,-17 0 0 15,-1 0 1-15,19 0-1 16,-1 0 0-16,1 19 0 15,0-19 0-15,16 0 0 16,2 0-1-16,17 0 1 16,-19 0 0-16,19 17-1 15,0-17-1-15,35 0-2 16,-18 0-1-16,36 0-2 16,-18 0 0-16,35 18 1 15,17-18 2-15,2 0 1 16,-1 0 0-16,18 0 1 15,-1 0-1-15,0 0 0 16,19 17-1-16,17-17 2 0,-19 18-1 16,20-18 0-16,-19 0 1 15,17 17 0-15,1-17 1 16,18 0 1-16,-19 18-1 16,1-18 1-16,18 17 0 15,-18-17 0-15,-18 18 0 16,1 0 0-16,-2 0 0 15,2-1 0-15,-19 18 0 16,-16-17 0-16,-2 0 1 0,1-1 1 16,-18 1-2-16,1 0 2 15,-19-18-1-15,1 18 2 16,-18-18-1-16,0 17 4 16,0-17 2-16,0 0 2 15,-18 0 0-15,1 0-2 16,-19-17-1-16,1 17-2 15,-18-18-1-15,1 0 0 16,-2 18 0-16,-16-18-1 16,-19 18 0-16,2-17-1 15,-2 17 0-15,-17 0 1 16,-17-18-1-16,-1 18 1 16,1 0-1-16,-19 0 0 15,19 0 0-15,-36 0-2 16,18 0 1-16,-18 18 0 15,18-1-1-15,1-17 1 16,16 18-1-16,0-18 1 0,1 18 0 16,16-18-1-16,20 0 1 15,-2 0 0-15,2 0 0 16,33 0-1-16,1-18 0 16,36 18-1-16,-1 0-2 15,18 0-3-15,18-18-2 16,-1 18-2-16,1 0 1 15,36-17 1-15,-2 17 1 0,18 0 2 16,19 0 1-16,-2 0 0 16,20-18 1-16,16 18 0 15,1-18 0-15,17 18 2 16,18-17 0-16,0 17 0 16,-1-18 0-16,36 18-1 15,-35 0 1-15,35 0 0 16,-18-17 0-16,1 17 1 15,0-18 0-15,-1 18 0 16,-17 0 0-16,17-18 1 16,-17 18-1-16,-36 0 1 15,20-18-1-15,-21 18 1 16,-16 0 1-16,-17-17-1 16,-19 17 1-16,-16 0 1 15,-19 0 0-15,-18 0 2 16,1 0 2-16,-18 0 5 15,-18 0 0-15,1 0 3 0,-1-18-3 16,-18 18-6-16,-16 0 0 16,-19-17-2-16,0 17-1 15,-35 0 0-15,1 0-1 16,-2 0 0-16,-17 17 0 16,-17-17-1-16,-18 18-1 15,0-1 0-15,1 1 1 16,-1 0 0-16,-17-18 0 0,17 18 0 15,18-1 0-15,0-17 1 16,-18 0-1-16,36 0 0 16,-1 0 1-16,36-17 0 15,0-1 0-15,35 0 1 16,18 0 0-16,0 1-1 16,17-1-2-16,18 1-2 15,0 17-2-15,0-18-4 16,18 18-1-16,17 0 1 15,17 0-1-15,19 0 4 16,-1 0 1-16,19 0 1 16,17 18-1-16,34-18 1 15,2 0-2-15,16 17-12 16,20 1-18-16,-2-1-56 16,18 19-28-16,-1-1-109 15,37 18 567-15,-1 0-285 16</inkml:trace>
  <inkml:trace contextRef="#ctx0" brushRef="#br0" timeOffset="-70479.05">26888 8555 1015 0,'-35'0'459'0,"-19"18"-260"16,-16 35-22-16,18 0-36 0,-37 17-49 16,36 1-18-16,18-1-5 15,-1 1-1-15,19-18-15 16,17 18-11-16,0-19-19 16,17 19-10-16,1-18-10 15,18-18 4-15,-1 0-15 16,0 19-48-16,36-37 41 15</inkml:trace>
  <inkml:trace contextRef="#ctx0" brushRef="#br0" timeOffset="-70047.76">27135 8855 763 0,'-17'0'379'0,"-2"18"-182"15,2-1-45-15,17 19-24 16,-18-18-48-16,1 17-6 16,17 0-9-16,0 18-15 15,0-18-19-15,0 0-4 16,17-17-3-16,1 0 0 0,-1-18 5 15,19-18 4-15,-1 0 12 16,0-17 4 0,0 0 0-16,19-18-3 0,-1 18-12 15,-18-18 2-15,18 17 6 16,-18 1 6-16,0 18 8 16,-17 17-4-16,-1 0-6 15,-17 17-6-15,0 1-10 16,0 18-3-16,-17-1-14 15,-1 17-5-15,18-17-5 16,-17 19 8-16,17-2-45 16,0-16-39-16,17-1-64 15,-17-17 69-15</inkml:trace>
  <inkml:trace contextRef="#ctx0" brushRef="#br0" timeOffset="-69460.33">27999 8890 706 0,'18'-17'461'0,"-18"-1"-36"15,0 18-195-15,-18 18-38 16,-17-18-75-16,18 0-14 16,-18 17-7-16,-2-17-13 15,20 0-28-15,-1 0-14 0,18 0-25 16,0 0-7-16,0 0-6 15,0 0-1-15,0 19 0 16,18-2-1-16,18 1 0 16,-18 17-1-16,-1-18 1 15,18 36 1-15,-35 0 2 16,18-18 5-16,-36 18 14 16,1 1 6-16,-1-2 9 15,-17 1 0-15,-1-36-8 16,1 19-3-16,17-36-8 15,1 0-5-15,17-17-7 16,0-19-2-16,17 1-5 16,1 0-3-16,-1 0-2 15,18 17 0-15,19-18 1 16,-19 19 1-16,18-1 2 16,18 0 0-16,-19-17 1 15,1 18-1-15,0-19 7 16,0 18 15-16,-18 1 21 0,-17 17 14 15,-18-18 32-15,0 18 0 16,-18 0-5-16,1 0-8 16,-1 0-29-16,-17 18-9 15,0 17-13-15,-19-17-4 16,19 17-11-16,0 0-3 16,0 1-6-16,18-1 0 15,17-17-3-15,0 17 7 0,17-17-38 16,18 17-42-16,18-18-147 15,-18 1 14-15,36-1 109 16</inkml:trace>
  <inkml:trace contextRef="#ctx0" brushRef="#br0" timeOffset="-69031.59">28688 9014 1106 0,'-18'-18'564'16,"0"1"-228"-16,-35 17-119 15,0 0-70-15,-18 17-73 16,19 1-4-16,-1 17-25 16,17 1-8-16,19-19-20 15,-1 1-8-15,1-1-9 16,34 1-2-16,1 0-3 16,-1-18 2-16,19 0 1 0,-1 17 1 15,0-17 1 1,0-17 2-16,0-1 3 0,1 0-6 15,-1-17 38-15,0-18 17 16,1 0 36-16,0-17 25 16,-1-18 3-16,0-1-5 15,-18-16-20-15,1 16-13 16,-1 2-34-16,2 33-9 16,-19 36-14-16,0 18-5 0,-19 18-9 15,2 18-3-15,-1 17-6 16,1-1 0-16,-1 37 0 15,-17 16 9-15,35 19-52 16,0-18-32-16,0 17-69 16,0-35-52-16,0 1-12 15,-17-19 15-15,17-17 28 16,-18-18 96-16</inkml:trace>
  <inkml:trace contextRef="#ctx0" brushRef="#br0" timeOffset="-68694.19">29394 9137 788 0,'17'36'435'0,"-34"-1"-100"16,17 18-66-16,-18 0-96 15,1-18-51-15,-1 18-58 16,1-35-14-16,-1-1-32 15,18 1 7-15,0-18-24 16,18 0 29-16,-1-18-21 16</inkml:trace>
  <inkml:trace contextRef="#ctx0" brushRef="#br0" timeOffset="-68530.19">29500 8855 897 0,'0'-17'406'16,"0"17"-242"-16,-18-18-50 16,18 0-53-16,0 18-56 0,0-17 0 15,18 17-60-15,-1 0-89 16,1 0 96-16</inkml:trace>
  <inkml:trace contextRef="#ctx0" brushRef="#br0" timeOffset="-68268.66">29694 9102 588 0,'17'53'294'16,"-17"-18"-64"-16,0 1-49 16,0-1-23-16,0-17 13 15,0-18 28-15,0 17 14 0,0-17 1 16,0 0-19-16,0 0-49 16,0-17-32-16,18 17-45 15,-18-18-16-15,53-35-29 16,-18 35-9-16,0 1-8 15,0-1-2-15,-17 18-2 16,18 18-2-16,-36-1-1 16,0 19 0-16,0-1 1 15,-17 0 9-15,-2 18-26 16,1-17-31-16,1 16-41 16,17-34 43-16</inkml:trace>
  <inkml:trace contextRef="#ctx0" brushRef="#br0" timeOffset="-67325.21">30487 9190 775 0,'0'-17'370'16,"-17"-1"-185"-16,17 18-59 0,17 0-31 15,-17 0-34 1,0 18 10-16,-17 17 10 0,17 1-7 16,-18 16-16-16,18 1-16 15,-17 18-22-15,-1-19-6 16,18 21 0-16,-17-38 7 16,17 0 11-16,0 0 3 15,17-18 5-15,1-17-4 16,-1 0-1-16,1-17-2 15,17-1-8-15,-18-17-3 0,19 0-7 16,0 0 0-16,-19-2 2 16,1 2 5-16,17-18 13 15,-18 17 14-15,2 19 2 16,-2-1-2-16,1 1-12 16,-1 17-17-16,1 0-5 15,-1 17-6-15,1 1-5 16,-1-1-1-16,-17 2 0 15,18 16-1-15,0-18 0 16,0 1 0-16,17-1-1 16,0-17 1-16,0 18 4 15,1-18 1-15,-1 0 7 16,-17-18 1-16,-1 18 6 16,1-17 3-16,-18-1 33 15,0 18 14-15,0-17 18 16,0-18 1-16,-18 35-24 15,-17-19-11-15,0 2-24 0,17 17-5 16,-17 0-10-16,-1 17-1 16,1 2-1-16,0 16-2 15,-1-18-5-15,19 18-3 16,-1 0-3-16,1-15 0 16,17 15-1-16,0 0-2 15,17-17 0-15,1 17 0 0,17-18 9 16,-17 19-29-16,35-36-70 15,-18 0-18-15,18 0-652 16,0-17 541-16</inkml:trace>
  <inkml:trace contextRef="#ctx0" brushRef="#br0" timeOffset="-66838.29">31370 9349 1025 0,'-18'0'507'16,"-17"17"-197"-16,17-17-127 15,-18 19-55-15,1 16-61 16,18-18-11-16,-18 18-22 16,17-17-2-16,0-1 0 15,0 21-1-15,18-3-5 0,-17-18-7 16,17 18-9-16,0-17-3 15,0-1-5-15,0 2-2 16,0-2 2-16,35-17 2 16,-17 0 8-16,17-17-1 15,0-19 23-15,0-17 14 16,1 1 32-16,17-21 13 16,0 3 3-16,-1-18-6 15,2 0-23-15,-19-18-7 0,0 0-14 16,-18 36-5-16,-17 16-5 15,0 19-2-15,0 35-8 16,0 18-7-16,-17-1-11 16,-1 19-5-16,1 34-2 15,-18 1-1-15,0-1 0 16,16 19-1-16,2-1 6 16,-1-17-24-16,1-1-46 15,17-18-41-15,-18-14-84 16,36-3-45-16,-18-18 18 15,17-34-420-15,18-1 456 16</inkml:trace>
  <inkml:trace contextRef="#ctx0" brushRef="#br0" timeOffset="-66673.23">31811 9226 835 0,'-18'18'412'0,"0"17"-141"0,0-18-77 16,-17 18-54-16,18 0-57 15,-1 1-55-15,1 17-4 16,-1-18-16-16,1 2-1 16,-2-2 26-16,19-17-25 15,19-1 1-15</inkml:trace>
  <inkml:trace contextRef="#ctx0" brushRef="#br0" timeOffset="-66493.13">31740 9331 779 0,'0'-52'488'0,"17"-1"-24"16,-17-18-128-16,18 36-149 15,-18-18-77-15,18 17-88 16,-18 19-16-16,18-1-2 16,-1 1 9-16,1 17-81 15,-1 0 27-15,1 35 15 16</inkml:trace>
  <inkml:trace contextRef="#ctx0" brushRef="#br0" timeOffset="-65932.86">32181 9261 776 0,'0'-17'477'0,"17"-1"-94"15,-17 18-83-15,18 0-59 16,-18 0-83-16,0 0-21 16,0 0-36-16,-18 0-4 15,1 18-5-15,-1-1-11 16,-17 18-15-16,0 0-9 0,17 19-23 16,0-19-7-16,18 0-13 15,-17 17-5-15,17-14-6 16,0-3 0-16,0-18-1 15,0 1-1-15,17-1 1 16,-17-17 0-16,18-17 0 16,0 17 0-16,0-35 0 15,-18 17 0-15,0-17 3 16,17-2 1-16,-34 2-6 16,17 0-9-16,0 0-17 15,-18-1-9-15,18 18-14 16,0 1-5-16,18-1-15 15,-18 18-2-15,17 0 7 16,1 18 8-16,-1-18 25 16,18 17 8-16,-17 1 11 15,-18-1 3-15,17 19 3 0,2-18 2 16,-19 17 11-16,0 0 4 16,0-18 4-16,0 3 1 15,0-2-3-15,0-18 4 16,0 0-1-16,18-18 0 15,-1-2-4-15,1 3-9 16,17-18-23-16,17 0-59 16,-16 0 428-16,-1-36-285 15</inkml:trace>
  <inkml:trace contextRef="#ctx0" brushRef="#br0" timeOffset="-65775.21">32711 8961 434 0,'17'-17'321'0,"-34"17"13"16,17 17-82-16,-36 1-91 15,18-1-47-15,-17 36-42 16,0-17-9-16,17 34-28 16,0-17-12-16,0 18-9 15,1-19-4-15,17 2 20 16,-18-2 19-16,1-17-30 16</inkml:trace>
  <inkml:trace contextRef="#ctx0" brushRef="#br0" timeOffset="-65356.05">32357 9490 693 0,'18'-35'281'0,"18"-18"-187"0,16 0 6 15,1 18 9-15,0 0 5 16,0 0 6-16,-18 17-6 16,19 18-41-16,-19-18-12 15,0 18-7-15,17 0 10 16,-16 0 37-16,-1 18 22 15,-17-18 8-15,-1 0-19 16,-17 18-2-16,0-18-10 0,-35 17 2 16,18 1-1-1,-19-1-52-15,1 1-16 0,17-1-26 16,1 1-6-16,34-18-1 16,-17 0 0-16,18 17 2 15,17-17 2-15,-17 19 2 16,17-2 0-16,-17 1 3 15,-1-1 9-15,-17 18 36 16,0 0 15-16,-17 3 23 16,-1-3-4-16,-17 0-15 15,-1 0-13-15,1 1-23 16,0-19-4-16,18-17-23 16,-1 0-4-16,1 0-7 15,-2 0-19-15,19-17 50 16,0 17 139-16,0-36-121 0</inkml:trace>
  <inkml:trace contextRef="#ctx0" brushRef="#br0" timeOffset="-64954.28">32957 9155 897 0,'0'-18'386'15,"0"-17"-195"-15,17 18-1 0,-34-1 7 16,17 18-30-16,0 35-48 16,-18 0-19-16,1 36-47 15,-18 0-11-15,-1-1-5 16,18 1-6-16,1-19-16 16,-1-17 12-16,18-15 42 15,0 15 17-15,0-17 45 16,0-18-5-16,18 0-19 15,-1 0-7-15,19-18-9 16,-1 1 3-16,18-21-14 16,0 3-8-16,0 0-22 15,0-17-11-15,-1 16-13 16,2 18-7-16,16 1-5 16,1-1-5-16,-1 1-7 15,-16 17-1-15,-19 0-1 16,-18 0 0-16,18 0-1 15,0 0-13-15,2 0-31 0,-2 0 67 16,-18 17-30-16</inkml:trace>
  <inkml:trace contextRef="#ctx0" brushRef="#br0" timeOffset="-61042.07">33292 8855 752 0,'0'-17'347'0,"0"-19"-139"16,17 19 5-16,-17-19-29 15,0 36-21-15,18-18-27 0,-18 18-21 16,0 18-24-16,0 0-7 16,19 0-27-16,-19 17-10 15,17 0-14-15,1 0-3 16,-1 19 1-16,18-2-1 16,-17 19 5-16,-1-18-1 0,2 0-7 15,-19 0-5-15,17 0 3 16,-17-18 9-16,-17 17 23 15,17-16 11-15,-19 17-1 16,-16-18-7-16,0 20-16 16,-17-20-8-16,-2 0-12 15,19 0-5-15,0 1-10 16,17-19-3-16,1 1-3 16,-2-1 0-16,2 1 0 15,-1-1 0-15,1-17 0 16,17 0 0-16,-18 0-2 15,18 0-1-15,0 0 0 16,0 0-1-16,0-17 0 16,0 17 1-16,0-18 0 15,0 18 1-15,0 0 0 16,0-17 0-16,0-1-1 16,18 18 0-16,-18 0-1 15,17 0 0-15,18 0-1 0,-16 0 1 16,-2 0-1-16,18-17 1 15,0-2-1-15,18 2 1 16,-17-1 0-16,17 1 1 16,-36-1 2-16,18 1-1 15,-16-18 1-15,-19 17-1 16,0-19 0-16,17 2 0 0,-17-18 0 16,0-18-1-16,18-16 0 15,-18 16 0-15,0-17 0 16,0 17 0-16,-18 36 2 15,1 0 0-15,-19 0 0 16,-17 16-1-16,18 19-1 16,-19-17 0-16,19 17-1 15,18 0 0-15,-1-18 0 16,1 1 0-16,-1-1 1 16,1 0 0-16,-2 18 0 15,2-17 0-15,-1 17-3 16,1 17 0-16,-1 1-2 15,18 0-1-15,0-1 0 16,0 1 0-16,18 18 2 16,-1-36-1-16,18 17 3 15,-16 1-1-15,33-1 2 16,-17 1 0-16,18-1 0 0,18 1-1 16,-18-1 2-16,-17 1 0 15,-19 0 0-15,18 17 0 16,-35-17 0-16,18 17 1 15,-1 0-1-15,1-17 1 16,-18 0 0-16,17 17 1 16,-17 0 0-16,-17-17 0 0,17 17 0 15,-18 1 1-15,1-1-1 16,-1-18 1-16,18 18-1 16,-35-17-1-16,18 19 0 15,-19-19 0-15,1-1-1 16,0 18 1-16,17-17-1 15,-18-18 1-15,1 17 4 16,17-17-5-16,1 0-28 16,-1 0-18-16,1 18-39 15,-1-18-9-15,18-18 60 16</inkml:trace>
  <inkml:trace contextRef="#ctx0" brushRef="#br0" timeOffset="-59496.05">26782 8573 502 0,'0'0'268'0,"0"-18"-59"16,-18 18-20-16,-34 18-26 15,34-1-16-15,-17 2-11 16,17-19-4-16,0 17-25 0,1 1-7 15,-1-1-35 1,1 1-13-16,-19-1-20 0,19 1-12 16,17 35-4-16,-18-18 0 15,18 1-3-15,0 16-3 16,0 2-4-16,0-2-1 16,18-17-2-16,-18 1-1 15,17-1 0-15,-17 18 2 16,18-35 4-16,0 17 0 15,-1 1 3-15,18-1 0 0,-17-18-4 16,18 18 1-16,-19-17 6 16,18-1 3-16,0 2 9 15,-17-2 6-15,-18 1 4 16,0-1-2-16,0-17-6 16,0 18-6-16,0-18-1 15,17 17 1-15,-17-17 3 16,-17 0 9-16,17 0 9 15,0 0 0-15,-18-17 0 16,18-1-9-16,-35 1-18 16,18-1-5-16,-18-18-4 15,17 1-3-15,-18 0 0 16,19-17-2-16,-1 16-1 16,1 1 0-16,-1-18 0 15,18 18-1-15,0-19 0 0,0 19-1 16,0 0 0-16,18-17 1 15,-18 16-1-15,17-17 0 16,1 18-1-16,-1-19-1 16,19 19 1-16,-1 0 0 15,0 0 1-15,0-1 0 16,0 19 1-16,-16-1 0 16,-2 1 0-16,1-1 0 0,-1 1 2 15,1-1 0-15,-18 18 0 16,-18-17 1-16,18 17-1 15,-17 0 0-15,-1 17-1 16,1-17 0-16,-19 18-1 16,1-1 0-16,0 18 0 15,0 0 0-15,-1 1 0 16,1-1 0-16,0 18-1 16,17-18 1-16,0 18 0 15,1 0-1-15,17-18 2 16,0 19 0-16,0-2 3 15,0 1 1-15,17-17 4 16,1 16 3-16,0-34 4 16,-1 17-1-16,18 1-2 15,-17-18-2-15,0-1-4 16,0 1-1-16,-1-1 5 16,-17 1 8-16,18-18-5 15,-1 17 110-15,1 18-91 0</inkml:trace>
  <inkml:trace contextRef="#ctx0" brushRef="#br0" timeOffset="-57734.43">7251 9014 86 0,'0'0'105'16,"-17"-18"26"-16,17 1 37 16,0-1 11-16,-19 1 13 15,2-1-1-15,-18 18-32 16,17 18-11-16,1-1-35 15,-18 1-8-15,-2-1-12 16,2 1 7-16,18-1-22 16,-1 1-16-16,18-18-22 0,0 0-19 15,35 0 1 1,0 0 6-16,19-18 12 0,-1 1 6 16,18-1 3-16,-19-17-3 15,18 18-8-15,19-1-8 16,-19 1-16-16,1-2-2 15,17 2-3-15,1-1 0 16,-19 1 0-16,36-19 0 0,0 1 8 16,-1-1 5-16,1 1 1 15,0-17 1-15,-18 17-10 16,1-1-5-16,-1 36-5 16,0-18-1-16,-36 18-1 15,2 0 0-15,-19 18 1 16,0-18 0-16,-17 0 1 15,18 17 1-15,-36-17 5 16,0 0 4-16,-19 19 3 16,-16-19 1-16,0 17-3 15,-35 1-5-15,-1-1-5 16,1 1 0-16,-36-1-1 16,17 18-1-16,-16-17 0 15,-1 0-2-15,0 17 0 16,-36-17-1-16,20 17 0 15,-20 0-1-15,1 1 1 16,18-1-2-16,-1 0 1 0,19 0 0 16,16-17 1-16,19 18 0 15,-1-19 0-15,18-17 0 16,36 18 0-16,-1-18-3 16,18 0-4-16,0 0 1 15,18 0-2-15,17 0 1 16,35 0 2-16,1-18 0 15,17 18 2-15,18-17 0 16,0 17 1-16,-1-18 0 0,19 18 0 16,0-18 1-16,-18 18 0 15,16 0 1-15,-16 0 1 16,18-18 1-16,-18 18 4 16,-1-17 2-16,19 17 3 15,-18-18 2-15,-1 1-3 16,-16 17-1-16,0 0-3 15,-19 17-2-15,0-17-2 16,-16 0 1-16,-2 18 1 16,1-18-1-16,-17 17 1 15,16-17 1-15,-34 0 3 16,17 0 2-16,1 0 3 16,-19 0 8-16,1 0-29 15,-18 0-32-15,18-17-59 16,-18 17 308-16,0 0-179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07T15:27:53.14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27486 7174 491 0,'5'-15'289'16,"3"-9"-68"-16,64-35-41 16,-23 26-29-16,13 4-72 15,0 8-30-15,-15 8-39 16,1 8-6-16,-13 15-3 16,-7 8 1-16,-13 14 4 0,-10 5 6 15,-12 10 25-15,-14 3 12 16,-14 5 16-16,-4-3 6 15,-11-4-8-15,1-8-9 16,5-8-17-16,6-9-11 16,19-13-16-16,16-5-3 15,26-5-4-15,8-4 0 16,11 4-2-16,4 0-1 16,0 5 0-16,-1 12 0 15,-11 6 0-15,-9 8 3 16,-20 13 6-16,-10 1 26 0,-17 12 48 15,-4 0 16-15,-14-10 9 16,-10-4-21-16,8-12-46 16,-6-8-16-16,6-14-16 15,13 0-3-15,9-15-7 16,9-6-44-16,18 4-166 16,4-13 88-16,8-2 32 15</inkml:trace>
  <inkml:trace contextRef="#ctx0" brushRef="#br0" timeOffset="432.53">28368 7087 907 0,'0'0'373'0,"2"9"-216"15,-1 8-9-15,-1 25-13 16,-1 11-19-16,-4 18-41 16,-4 1-21-16,0-2-33 15,-1-3-7-15,3-10-5 16,3 2-3-16,3-8-2 15,0-3 9-15,3-9-108 16,-2-5-63-16,14-10 96 16</inkml:trace>
  <inkml:trace contextRef="#ctx0" brushRef="#br0" timeOffset="873.83">28699 7135 574 0,'-5'-1'348'0,"7"2"-78"0,1-1-38 16,-4 0-23-16,-1 0-65 15,1 0-17-15,-2 4-46 16,-8 15-19-16,-20 32-20 15,23-21-7-15,-3-2-12 16,0 1-2-16,6 4-4 16,-7-3-1-16,11 5-3 15,1-6 0-15,2-4 2 16,3 1 2-16,2-10 9 16,8 1 4-16,7-7 10 15,3-3 6-15,4-7 3 16,-3 0-3-16,5-3-11 15,0-1-9-15,2 5-14 16,1-1-4-16,-5 3-2 16,2-3-1-16,-2-3-1 15,4 3-1-15,-1-7 3 16,2-1-19-16,-6-5-88 0,1-3-77 16,0-2-455-16,-2 3 419 15</inkml:trace>
  <inkml:trace contextRef="#ctx0" brushRef="#br0" timeOffset="1127.9">29175 7047 779 0,'-22'11'350'0,"-2"12"-149"15,1 4 1-15,-8 13-3 16,6 10-11-16,5 15-35 15,7 12-22-15,7 11-39 16,0 8-17-16,2 4-20 16,-4-10-9-16,3-1-18 15,-1-12-6-15,1-19-11 16,-2-7-1-16,-1-21-14 16,3-8-47-16,-1-14-111 15,4-4 106-15</inkml:trace>
  <inkml:trace contextRef="#ctx0" brushRef="#br0" timeOffset="2207.01">29638 7190 768 0,'3'-12'360'15,"-11"-1"-217"-15,4 11 16 16,5 6-13-16,13 11-43 16,13 9-4-16,4 10-16 15,7 11-20-15,-3 7-28 0,-6 0-10 16,5 1-14-16,-2-3-2 15,-3-3-4-15,2-2 1 16,-1-9 0-16,4-3-1 16,-7-12-129-16,5-7-207 15,-14-14 216-15</inkml:trace>
  <inkml:trace contextRef="#ctx0" brushRef="#br0" timeOffset="2581.34">30265 7312 392 0,'0'-5'238'0,"0"3"-22"16,1 15-31-16,-3 5-23 16,1 12-20-16,-1 11-12 15,2-5-10-15,2 11-30 16,0-3-11-16,1-4-20 15,0-4-4-15,0-10 0 16,1-7 7-16,-3-9 25 16,-1-7 16-16,-3-4 0 15,1-12-11-15,2-10-31 16,2-6-16-16,9-15-5 16,-1-3 0-16,11 1-5 15,2-7-6-15,5 15-14 0,2 7-6 16,1 15-6-16,-4 1-1 15,4 2-1-15,3 5-1 16,4-2 3-16,4 10-30 16,-5-1-78-16,2-6-84 15,-1 14 107-15</inkml:trace>
  <inkml:trace contextRef="#ctx0" brushRef="#br0" timeOffset="2945.25">30977 7075 983 0,'-6'1'438'0,"6"12"-231"16,2 6-11-16,4 13-24 15,14 4-34-15,4 9-21 16,7-2-14-16,4 7-44 0,-1 0-15 16,6 4-27-16,-2 5-7 15,3 0-4-15,-5-3-1 16,-3-7 0-16,0 0-1 15,-3-15 15-15,1 3-37 16,-14-14-120-16,-1-6-76 16,-9-4 110-16</inkml:trace>
  <inkml:trace contextRef="#ctx0" brushRef="#br0" timeOffset="3433.97">31607 7331 832 0,'13'-33'333'0,"0"16"-218"16,-4 2-48-16,1 12 15 16,-4 12 0-16,0 21 5 15,-5 5 12-15,1 18-17 16,-2-1-3-16,-3 3 9 15,1 6 4-15,-2-3-8 16,1 0-14-16,4-12-28 16,2-9-12-16,7-15-16 0,-4-10-2 15,3-12 7-15,3-7 3 16,-4-19 4-16,5-8-2 16,3-18-5-16,2-9-5 15,7-3-5-15,2 5 1 16,6 14 4-16,3 2 1 15,-2 20 2-15,1 6 1 16,-6 5-1-16,-6 11 1 16,-2 9-3-16,1 7-1 0,-5 16-4 15,-2 5 1-15,-3 9 9 16,-2 7 3-16,4 9 0 16,-2 1-2-16,-4 1-10 15,-4-11-4-15,-8-17-1 16,9-1-2-16,-2-8 10 15,1-2-32-15,6-5-93 16,-10-6 460-16,14 6-304 16</inkml:trace>
  <inkml:trace contextRef="#ctx0" brushRef="#br0" timeOffset="7380.63">29712 7764 329 0,'-18'16'227'16,"11"-1"5"-16,1 0-1 15,1-4-60-15,0-2-33 16,-2 1-35-16,6 3-10 0,-1 4-7 16,2 7-6-16,-2 3-15 15,3 5-6-15,0 1-16 16,1-4-6-16,21-1-10 16,5-5-1-16,20-5 4 15,4-6 2-15,16-6 0 16,5-6-4-16,17 0-11 15,1-4-5-15,-3-5-5 16,3 2-1-16,6-3 1 16,0 3 1-16,9-1 3 15,0-2 1-15,0 2 5 16,9 2 2-16,-11 3 2 16,-3 2-1-16,-11-1-5 15,-3 1-5-15,0 1-2 16,-8 1-1-16,-10-3 0 15,-2-1 1-15,-9-6 5 0,4-4 0 16,13 5 2-16,-11-3-2 16,4-1-5-16,0 8 0 15,-17-10-1-15,7 2 0 16,-6 2 2-16,-6-5 2 16,1 0 4-16,-4-2 2 15,-7-4 3-15,1-5 1 16,-9-5 3-16,-1 0-1 15,-5-10 0-15,-11 3-2 0,-3-6-5 16,-13 0-4-16,-2 5-3 16,-3 0 0-16,-6 4-2 15,4 2 1-15,-13-4-2 16,0-1-1-16,-10-6-2 16,0-5-1-16,-4 3-2 15,0 1-1-15,-2 9-2 16,1 7-1-16,2 5 1 15,-2 5 1-15,-4 0 0 16,-3 3 2-16,-12-1 0 16,-2 3 0-16,1 2 0 15,2 0 0-15,-3 3 0 16,9-2 0-16,-12-1 0 16,-6-2 0-16,-2 3-1 15,-8-2 0-15,5 7-1 16,0 5 0-16,9 1 0 0,6 2 0 15,-2-2 1-15,3 1 1 16,-6 1 0-16,0 2 0 16,-1 0 0-16,5-1 0 15,-6-2 0-15,-4-5-1 16,2 9 0-16,-6-2-1 16,11 8 0-16,7 2-1 15,5-3 1-15,8 2-1 16,-3-3 2-16,2 2 0 0,-6 0 1 15,-7 0 0-15,4 6 0 16,-1-3 0-16,7 3-2 16,4 2-1-16,1 1-1 15,8 9 0-15,2-3 1 16,5 3 1-16,-5 0 2 16,-5-2-1-16,-1 4 1 15,-1-4-1-15,2 2 0 16,3-6-1-16,6 2-3 15,5 1 1-15,9 0-1 16,3-1 1-16,9-4 2 16,-1 0 1-16,2-3 0 15,3 3 1-15,-4-2 2 16,3 4 1-16,2 5 1 16,-2-1 0-16,2 6-1 15,0-3-2-15,2-1 0 16,3 3 0-16,1-6 0 15,4-4 1-15,0-4 0 0,4-4 0 16,8-1 0-16,4-3-1 16,9 2 0-16,0 4 0 15,9-2 1-15,-1 4-1 16,2-3 2-16,1-6 2 16,1 2 5-16,5 1 4 0,7-1 1 15,13 3-1-15,-8-6-1 16,-20-4-1-1,-23-2 2-15,0 0 0 16,61 5-2-16,-12 3-2 0,2-6-3 16,-23-2-2-16,9-2 1 15,-4-2 1-15,-2 1 5 16,-8-5-10-16,-4-1-48 16,4 0-48-16,0 3 331 15,8 4-209-15</inkml:trace>
  <inkml:trace contextRef="#ctx0" brushRef="#br0" timeOffset="42810.85">20075 7402 443 0,'6'-22'314'0,"-4"8"79"16,2 4-117-16,0 3-59 15,0 1-14-15,0-6-33 16,-5 2-12-16,-7 3-12 16,4-3-10-16,-7 9-28 15,4-1-14-15,-8 3-33 16,-2 6-12-16,-8 10-22 0,-9-5-6 15,6 10-5-15,-1 3 1 16,7 3 3-16,2 13 0 16,2-3 4-16,4 4 3 15,3-7 4-15,3-5 2 16,8-2-4-16,5-6-6 16,8-6-11-16,3-3-3 15,13-9-6-15,10 3-1 0,3-9-3 16,2-2-13-16,-3-7-39 15,-6-7-34-15,-7 0-90 16,-1-3-86-16,2 1 168 16</inkml:trace>
  <inkml:trace contextRef="#ctx0" brushRef="#br0" timeOffset="43339.95">20337 6940 802 0,'-14'-24'432'16,"2"1"-130"-16,7 16-65 16,0 4-36-16,4 9-53 0,1 8-23 15,0 7-30-15,0 2-11 16,-1 12-17-16,-1 3-5 15,2 9-15-15,-1 7-2 16,0 1-6-16,1 6-6 16,-1 5-9-16,-2-4-6 15,2 1-8-15,0-7-1 16,1-15-3-16,1-6 0 16,4-14 0-16,-1-8-1 15,-1-10 3-15,5-5 1 16,0-13 0-16,-2-7 0 0,5-9-2 15,-3-6-2-15,5-6-1 16,3 3-2-16,2 3-2 16,3 2 0-16,11 15 0 15,-7-2-1-15,4 13 0 16,-9 6 1-16,-10 7 1 16,-4 5 2-16,1 11 4 15,-1 6 0-15,-6 4-1 16,5 6 0-16,-11-5-3 15,6 2-2-15,1-10-17 16,4 1-18-16,2-7-61 16,-2-6-43-16,2-3-115 15,-1-2-31-15,15-3 173 0</inkml:trace>
  <inkml:trace contextRef="#ctx0" brushRef="#br0" timeOffset="43719.75">20780 7289 567 0,'-6'0'359'0,"-2"10"-48"16,-4 4-85-16,-1 8-18 0,1 14-46 16,-1 1-9-16,1 8-2 15,-2-1-11-15,8-8-38 16,3-1-24-16,4-11-46 15,8-6-16-15,0-6-11 16,5-4-1-16,3-8 0 16,3-1 1-16,-1-9 0 15,-2-3 0-15,3-3-1 16,-1-5 0-16,2-1 0 16,-1-1 1-16,-5 2 1 15,1 5 5-15,-6 8 9 16,-4 8 3-16,-4 4 1 15,-2 5-4-15,0 5-9 16,3 1-5-16,-2 1-2 0,0 0-1 16,4 1-32-16,2-3-33 15,5 0-608-15,-4-4 479 16</inkml:trace>
  <inkml:trace contextRef="#ctx0" brushRef="#br0" timeOffset="44124.07">21162 7370 687 0,'0'7'359'0,"-3"9"-100"0,1 7-79 16,1 5 22-16,-4 2-25 15,2-2-10-15,0-4-40 16,0 0-32-16,5-2-40 15,-3-7-17-15,2-3-15 16,2-5 1-16,0-9-4 16,5-4 0-16,2-11-4 15,2-8 0-15,8-7 11 16,0-2 6-16,-3 1 12 16,3 1 6-16,-5 12 3 15,-2-3-2-15,-1 14-1 16,-2 8-4-16,-7 1-6 15,1 14-5-15,-4 6-11 16,-1 4-6-16,-2 12-11 16,-1 0-4-16,0 4-3 0,0 1-7 15,6 0-45-15,0-4-36 16,1-15-60-16,1-2-31 16,0-14 500-16,0-3-272 15</inkml:trace>
  <inkml:trace contextRef="#ctx0" brushRef="#br0" timeOffset="44397.9">21629 6912 519 0,'6'-31'320'0,"0"15"8"15,0 9-33-15,-1 13-7 16,-2 4-34-16,-4 13-59 15,-2 11-16-15,-5 21-50 16,-3 11-19-16,-3 15-34 16,1 2-22-16,-5-7-34 15,11-3-10-15,2-12-18 16,4-4-18-16,10-8-31 16,0-9-37-16,3-10-107 15,-4-12 556-15,6-12-307 16</inkml:trace>
  <inkml:trace contextRef="#ctx0" brushRef="#br0" timeOffset="44877.13">21833 7299 609 0,'-6'-19'385'0,"2"7"-81"15,-6 5 8-15,-5-2-29 16,-6 1-66-16,-2 7-32 0,-3 10-59 16,1 7-22-16,5 10-34 15,-1-4-10-15,7 2-16 16,3 1-10-16,6 1-12 16,9 1-2-16,5-8-6 15,5 0-1-15,6-5-1 16,2-3-2-16,5-10-2 15,1-1-3-15,6-10 1 16,0-5-2-16,4-5 1 16,1 1 1-16,-6-3 3 15,-2 0 11-15,-14 3 30 16,-1 3 13-16,-17-1 29 16,2 12 3-16,-5 1-13 15,-6 4-7-15,0 11-23 16,-11-3-11-16,-2 8-14 0,-3 2-9 15,5 1-9-15,2 2-5 16,10-3-4-16,2-2-1 16,8 3-4-16,5 0-4 15,4-5-38-15,7-1-28 16,10-2-57-16,6 0-89 16,2-5-133-16,7-6 31 15,0-7 168-15</inkml:trace>
  <inkml:trace contextRef="#ctx0" brushRef="#br0" timeOffset="45297.07">22294 7302 775 0,'7'-29'502'16,"-6"4"-90"-16,-8 1-80 15,-7 0-55-15,-5 7-114 16,-2 3-32-16,1 15-62 16,-1 9-16-16,-2 13-19 15,-1 9-5-15,-1 19-8 16,0 2-7-16,10 9-8 15,-2-3-2-15,5-14-2 16,8-4-1-16,6-17-1 16,10-4-1-16,11-18 1 15,0-6 3-15,6-14 2 16,0-13 8-16,4-14 18 16,3-9 6-16,2-14 11 15,4-3 2-15,5-17-6 16,-4-7-2-16,-8-4-1 0,-9-5 1 15,-13 21 7-15,0 16 5 16,-9 21 2-16,-2 16-2 16,-2 16-11-16,-9 8-8 15,-1 15-11-15,5 13-4 16,-7 15-9-16,12 12-2 16,3 16-5-16,-6 5-2 0,3 13 0 15,-9 1-10 1,3-1-43-16,2-9-30 0,7-11-9 15,5-6 237-15,1-5-116 16</inkml:trace>
  <inkml:trace contextRef="#ctx0" brushRef="#br0" timeOffset="80543.13">23035 5622 283 0,'-9'-4'221'16,"-2"2"-4"-16,9-3-57 15,-4 0-34-15,-5 3-45 16,6-2 0-16,-4 3 1 16,9 2 1-16,2 3 8 15,-6-2-5-15,3-2-4 16,0 0-1-16,0 0-14 15,0 0-9-15,-2 3-12 16,-3 8-6-16,-1 5-12 16,-4 35-2-16,7-17-8 15,-2 3-4-15,5 10-7 16,2 2-2-16,5-1-3 16,6-6 0-16,3-9-1 15,-2-9-1-15,-6-11 16 16,-2-2 11-16,-5-6 15 15,0-2 12-15,4-4 18 16,-4 0-4-16,0 0-4 0,0 0-8 16,0-1-30-16,0 1-6 15,0 0 0-15,13-1 2 16,-6-1 1-16,8-5 2 16,27-24-6-16,-25 12 0 15,6-8-4-15,0-4-2 16,4-5-3-16,6-12-3 15,4-10-1-15,3-4-2 0,-1-1 0 16,-1 8-1-16,-7 7 0 16,1 1 0-16,-4 6-1 15,2 3-2-15,5 7 0 16,-1-3 0-16,5 10 1 16,-4-5-1-16,0 10 1 15,-2 6-7-15,-3 2-59 16,0 8-41-16,6 7-131 15,-6 5-69-15,2 0 191 16</inkml:trace>
  <inkml:trace contextRef="#ctx0" brushRef="#br0" timeOffset="81332.28">23184 7245 802 0,'-4'-17'363'0,"2"7"-169"16,0 2-23-16,1 4-26 15,0 1-11-15,0-1-18 0,1 3-9 16,0 0-29-16,0-1-14 15,0 2-14-15,0 0 0 16,0 0-3-16,2 23-5 16,33 45-10-16,-29-19-10 15,5 6-14-15,0-4-2 16,0-4-3-16,0-6 0 16,-4-13 0-16,1-5 0 0,1-8 0 15,-2-5 4 1,-2-9 12-16,0-1 7 0,0-11 16 15,1-6 6-15,5-14 8 16,4-9 1-16,2-18 0 16,13-6-3-16,-2-5-9 15,-1-6-3-15,10 9-13 16,1-2-4-16,6-2-9 16,1 3-3-16,-7 5-4 15,-8 7-2-15,-4 4-3 16,0 10-2-16,-1 0-1 15,0 1-1-15,0 9-14 16,1-1-26-16,6 6-68 16,5 3-48-16,0-3 79 15,7 1 19-15</inkml:trace>
  <inkml:trace contextRef="#ctx0" brushRef="#br0" timeOffset="82587.23">23099 5811 337 0,'-14'-56'205'16,"16"43"-27"-16,-1 8-47 16,-2-2-11-16,-1 3 2 15,-2 1 3-15,0 1 3 16,3 2-9-16,0 0-20 15,0 0-9-15,0 0-29 16,0 0-14-16,0 0-18 16,0 0-8-16,-3 11-9 15,0 5-3-15,-4 40-3 16,7-25-2-16,1-3-2 16,1 3-1-16,-1-19 6 15,4-1 10-15,3-7 21 16,4 1 11-16,0-6 13 15,-1-8-2-15,-2-5-8 16,0-6-6-16,6-9-7 16,3 2-3-16,9-14-4 0,2-9 0 15,14-7-1-15,6-8 7 16,8-8 11-16,0-2 0 16,-9-12-10-16,-2 3-12 15,-5-1-19-15,2 4-2 16,-2 4-3-16,-1 1-1 15,-2 4 0-15,-3-2 0 0,4 11-2 16,-3 8 2-16,-7 10-26 16,5 12-47-16,-4 7 1 15,15 7 28-15</inkml:trace>
  <inkml:trace contextRef="#ctx0" brushRef="#br0" timeOffset="102771.87">28599 6523 132 0,'-20'-1'59'0,"-28"-1"-22"16,26 2-6-16,-2 1 13 16,2-3 10-16,3 1 24 15,0 0 8-15,3-4-5 16,-2 5-5-16,0-2-17 0,3 1-8 16,1-1-2-1,2 0 6-15,5-2 14 0,1 1 2 16,8 1-3-16,-3-2-7 15,1 0-19-15,0 3-6 16,0 0-3-16,0 0 0 16,0 0 8-16,0 0 2 15,3 0 2-15,14 0 1 16,36 2-4-16,-23-1-1 16,9-6 2-16,8 0 0 0,12 0-3 15,7 5-2-15,0 1-10 16,0 1-4-16,2-2-1 15,-3 0 0-15,12 4 1 16,-4 1 5-16,-5-1 3 16,-4-2 0-16,-9-1 0 15,-1 0-4-15,-7 0-7 16,1 0-2-16,-4-6-6 16,-2-2-2-16,6 7-2 15,-7-5-2-15,-8 4-1 16,0 5 1-16,-17-4-1 15,-4 1 0-15,-4 0 2 16,-8 5 1-16,-2-1 2 16,-3 4 2-16,-17-1-1 15,-2-5-2-15,-15 4 0 16,-9-1-2-16,-8 0-3 16,-11 2 0-16,-8 4-3 0,-3-3 0 15,-9 6 0-15,0-2-1 16,-1 0 0-16,6 4 0 15,8-8-1-15,5 1 1 16,10-6 0-16,1-1 2 16,3-4-1-16,7 0 0 15,3-3 0-15,9 0 0 16,11 0 0-16,2 1-1 0,6-3 0 16,3 0-1-16,7 2 0 15,4-4-1-15,6 4-3 16,6 0-1-16,9 0-2 15,2 3 1-15,15-5 0 16,10 2 2-16,17-1 1 16,3 4 1-16,13 2 0 15,-2-4 0-15,6 4-1 16,6 0 1-16,5 1 2 16,4 2 0-16,-1-3 2 15,-3 0 1-15,0-2-1 16,-3-3 1-16,-16 0 0 15,-4 2 1-15,-17-4 2 16,-11-1 0-16,-6 2 3 16,-9-3 0-16,-10 6 1 15,-4-5 1-15,-9 2 3 0,-2 1-2 16,-6-5-2-16,-5 4-5 16,-8-6-32-16,-10-10-24 15,5 2-71-15,-1-3-61 16,5 1 116-16</inkml:trace>
  <inkml:trace contextRef="#ctx0" brushRef="#br0" timeOffset="105280.48">28700 4257 411 0,'-2'17'213'15,"3"-10"-42"-15,6 2-18 16,11-1-43-16,10-4-20 0,4 1-25 15,3-1 3-15,8-4 21 16,-1 1 12-16,15 8-4 16,8-5-10-16,-6 2-16 15,2-1-2-15,1-2 1 16,-4 5 0-16,6 5-1 16,1-10-6-16,-3 3-15 15,-3 1-7-15,-2-4-16 16,-3 8-6-16,-8-7-5 15,0 1-3-15,-2-3-2 16,-5-1-1-16,0-1-1 16,-1-2-1-16,0-3-1 15,1 2 0-15,-1-1 0 16,-7-4-1-16,-5 1 0 16,-2 3 0-16,-7 4-2 15,8 7 0-15,-7-5-1 16,0-1 0-16,8 1 0 15,-8-4-1-15,10 4 0 0,-3 1-1 16,3 1 0-16,4 2-1 16,5 2 0-16,5-3 1 15,2 1 0-15,3-1 1 16,-2-3 0-16,3 7 1 16,-4-6-1-16,3 2 1 15,3-2 0-15,-3 1 0 0,10-1 1 16,-1-3-1-16,7 1 0 15,-1-2-1-15,-1 3 0 16,-2-1 1-16,-5 1 0 16,1-2 1-16,-4-6 0 15,-2 6 1-15,4 3-1 16,-4 2 0-16,2 12 0 16,2-4 0-16,-7-3 1 15,3-3-1-15,0-1 1 16,-4-1 0-16,5-2-2 15,-1 4 1-15,7 3-1 16,-3 1-1-16,1 2 0 16,-6-1 0-16,-5 2 0 15,6 1 2-15,-4 0 0 16,2-1 1-16,0 0 0 16,-2 2 0-16,7-3 0 15,1 2 0-15,-4-1 0 0,-6 1 0 16,-5-2 0-16,2 1 1 15,3 1 1-15,2 5-1 16,-4 1 2-16,-1-1 0 16,-4-6 7-16,1 1 3 15,-3-2 4-15,-8 0 1 16,-4 2-3-16,3-5-2 16,-9-4-3-16,4-5-2 15,-11-4 0-15,0 3-1 0,-2-4 1 16,4 4 0-16,-2 1 0 15,-1-1 0-15,-11 0 0 16,-12-5-1-16,3-1-1 16,-9 1-3-16,10-2-2 15,-3 1 1-15,-11-6-1 16,-6-1-1-16,-18-2 0 16,-4 0-1-16,1 4-1 15,1-5-1-15,0 1 0 16,3-6 0-16,0 0 0 15,-7 3 1-15,-3-1 0 16,-1 2-1-16,-4 1 0 16,1 3-1-16,2 0 1 15,3 3 0-15,4-2 0 16,1 1 1-16,-7-2 0 0,0-3-1 16,-6 3 1-16,3-2 0 15,4 1 0-15,-7 0 0 16,-2-1-1-16,-7-2-1 15,-5 4 0-15,0 6 0 16,-4 2 0-16,6-1 0 16,-3 2 0-16,-3-7 1 15,-5 3 0-15,-2 2 0 16,-5-4 1-16,16 3-1 0,-1 0 1 16,4 3-1-16,4-1 1 15,-11-1-1-15,5-4 0 16,-2 4 1-16,1-2-1 15,-2-6 0-15,0 6 1 16,0 0-1-16,-2-3 0 16,7 10 0-16,-2-7 1 15,1-1 0-15,3 1 0 16,-5 0 0-16,1 2-1 16,3-3 0-16,2 4 1 15,2-3-1-15,1 1 0 16,-3 6 0-16,4-3 0 15,1 1 0-15,11 0 0 16,9 2 0-16,3 1 0 16,5 4 1-16,-4-1 1 15,-4-2 1-15,10 0-1 16,3-2 0-16,12 1-2 0,5-2 1 16,5-3-2-16,3-3-13 15,1-7-69-15,2-2-35 16,5-1 482-16,2 2-313 15</inkml:trace>
  <inkml:trace contextRef="#ctx0" brushRef="#br0" timeOffset="122007.78">3932 6266 173 0,'-37'7'145'0,"-1"-8"54"16,10 4-33-16,16-1-11 16,-2-5-8-16,4-3-15 15,6 1 0-15,-13-5-8 16,-3-2-4-16,4 10-15 15,-6 2-11-15,0 10-20 16,1 2-16-16,-5 5-18 16,-2 0-5-16,-1-4-1 0,4 0 3 15,9-8 3-15,4-5-1 16,12-1-13-16,6-2-6 16,7-6-9-16,6 0-1 15,3-4 5-15,2 4 2 16,6 7 0-16,-1 2-4 15,9 8-7-15,2 3-2 16,0-3-2-16,0-3 20 16,6-3 29-16,3-6 9 0,7-8 13 15,8 6-16-15,2-4-25 16,-2 2-8-16,7 10-13 16,-10-5-5-16,-7 3-3 15,0 6-2-15,-6 0-1 16,5 1 1-16,4-1-1 15,4-5 0-15,7 3 13 16,0-3 6-16,4 0 8 16,0 5 0-16,2-9-12 15,8 3-6-15,-4 3-6 16,-7-4-1-16,-2 5-1 16,-6 0 1-16,-1 3-2 15,3 3 1-15,3 1-1 16,-3-3 0-16,9 4 0 15,-4-7 0-15,-4-2 2 16,1 6 0-16,-1-11 0 16,10 2 0-16,-7 1 0 15,10 2 0-15,-7 5 0 0,-7-2 0 16,4 0 1-16,-2 0 0 16,3-2 0-16,3 0-1 15,-1 1 0-15,0-4 0 16,1-4 1-16,1-2-1 15,13-4 1-15,-3 1 0 16,1 3 0-16,0 0 0 0,-13-4 0 16,1 1 1-16,-1-3 0 15,1 5 1-15,4 4 0 16,-1-10 0-16,1-5 0 16,-4-6 0-16,7-7 0 15,4 5 0-15,-3-3 0 16,-2 4 1-16,-2 0-1 15,-7 2-1-15,1 8-2 16,2-2-1-16,-8 9 1 16,-3-2-1-16,-7-1 1 15,5 2 0-15,-6-1 1 16,2 1 0-16,-3 0-1 16,-6 3 1-16,-2 0-1 15,0 3 0-15,-10 0 0 16,3 1-1-16,-11 0 0 15,-3 1 0-15,6 0 0 16,-6 0 2-16,3 0 1 0,-3-1 2 16,-6 0 2-16,-2-5 1 15,-1 4 3-15,-3-2 0 16,-3-3 1-16,1 3 4 16,-5-5 7-16,0 2 2 15,-1 0 1-15,-2-2-3 16,-1 6-10-16,-1-4-4 0,0 2-3 15,0 2-2-15,-1-4 1 16,-1 2-2-16,-2 0 1 16,1 2-1-16,0-2-3 15,1 1-14-15,1 3-45 16,0 0-32-16,1 0-105 16,0-1-73-16,0 1-328 15,2-1 380-15</inkml:trace>
  <inkml:trace contextRef="#ctx0" brushRef="#br0" timeOffset="130670.77">12224 6229 193 0,'-10'5'177'0,"2"-2"59"16,-1-6-28-16,4 2-49 15,-2-1-24-15,3-2-22 16,2 0-8-16,-1 3 3 16,2 1-3-16,0-1-21 15,0 0-10-15,0 0-26 0,0 0-7 16,0 1 1-16,0 0 5 15,1 0 6-15,0-1 1 16,10-2-4-16,16-6-7 16,39-16-8-16,-21 10-4 15,4 6-7-15,-1 2-3 16,-1 10-9-16,-5 4-1 16,4 6-4-16,-1 0-1 0,1 0 1 15,2 1 2-15,4-5 14 16,9 7 7-16,-2-6 10 15,0-4 1-15,1 4-7 16,-3-6-5-16,6-1-3 16,4 6-1-16,4-2-3 15,-7-5-3-15,-1 9-7 16,-2 3-4-16,-11 0-2 16,1 4-1-16,-3-7-1 15,-1-5 0-15,7-3 0 16,7 0-1-16,1-1 1 15,0-2 0-15,6 1 0 16,-3-7 2-16,6-1 15 16,5 4 6-16,5-4 5 15,-2 6 3-15,-5 0-9 16,-8-6-4-16,-9 3-5 0,-5 2-5 16,0-7-3-16,4 1-2 15,7 4 0-15,0-9-1 16,-11-1 0-16,4 4 0 15,-14-11-1-15,-2 5-2 16,7 7 0-16,-9 0-1 16,-4 3 0-16,-1-1 0 15,-8 0 0-15,0 1 0 16,-1 0 1-16,-3 0 0 16,-4-7 0-16,-6-4 0 0,-1 2-27 15,-6-4-23-15,-6 8-73 16,-3 5-568-16</inkml:trace>
  <inkml:trace contextRef="#ctx0" brushRef="#br0" timeOffset="153500.31">3996 7815 274 0,'-17'-10'216'0,"-4"4"42"16,3 3-57-16,-8 3-78 16,-1 0-20-16,8 7-24 15,-4 3 4-15,7-5 22 16,4 5 10-16,-2-5 14 15,3-5-8-15,7 1-25 16,4 4-13-16,10 2-26 16,5-4-9-16,1 8-15 15,4-8-7-15,2 1-4 16,2 3 2-16,7-6 10 16,1 5 3-16,5-5-1 0,1-2-3 15,10-6-6-15,6-3-3 16,9 2-1-16,4 0 2 15,0 9-3-15,-3 7-1 16,-5-2-8-16,2 10-3 16,3-4-2-16,7 1-1 15,3 3 1-15,-4-7 0 16,-5-1 0-16,-8-8 0 16,6-5 1-16,2-2-1 0,14-2-1 15,1 1-1-15,2 2-1 16,0-3 1-16,-3 1 3 15,4 2 1-15,6-4 3 16,1 9-1-16,4-3-3 16,-5-2-2-16,5 5-3 15,1-5-1-15,0 5-2 16,2 3 2-16,-12-2 2 16,4 6 3-16,2 0 5 15,-5-3 1-15,-4 2-1 16,-3-1-2-16,-14-9 0 15,5 7-2-15,5-1 0 16,-7-2 1-16,8 8 1 16,-2-6 1-16,-4 1 1 15,2-2-2-15,1-1-2 16,0 3 0-16,-3-4 6 0,1 4 3 16,-12-2 5-16,-4-7-2 15,-6 1-6 1,-3 0-3-16,-1 3-5 0,2 3-1 15,2-1-1-15,-3-7 0 16,5 0-1-16,-9-6 0 16,-2 5 0-16,1 1-1 15,-4-3 0-15,1 4 1 16,-3-3-17-16,-2-3-26 0,1 9-96 16,3 1-92-16,7-5 138 15</inkml:trace>
  <inkml:trace contextRef="#ctx0" brushRef="#br0" timeOffset="154728.34">12098 7699 665 0,'-7'23'252'0,"10"2"-163"16,2-9-7-16,0 5 1 15,3 0 7-15,-3-14 12 16,6 12 10-16,1-11 15 16,2 2 2-16,5 1-21 0,0-7-13 15,8-1-26-15,4-1-11 16,7-6-18-16,7 3-8 16,3 7-10-16,-2-5-7 15,-2-1-7-15,3-2 1 16,-1-9 5-16,5-1 4 15,10 3 5-15,0-2 0 16,9 2-5-16,-6-2-3 16,0 0-6-16,-2-2-3 15,0-1-2-15,4 5-4 0,14 2 11 16,-5-4 6-16,4 1 8 16,-1 2 4-16,-6-6-6 15,4 8-8-15,10 3-6 16,-2-3-3-16,1 2-2 15,2-2-1-15,-10-1 0 16,7 1-1-16,7 2 0 16,-2 1 0-16,0-1 5 15,-5 4 1-15,-4 0 3 16,1 0-2-16,8 2-2 16,1 0-1-16,-6-2-2 15,-1 0 0-15,-4-2-2 16,5-1 1-16,-1-1-1 15,1 2-1-15,-1 2 2 16,-7 2-2-16,8 5 1 0,1 0 0 16,-5 4 1-16,3-1 1 15,-1 3 1-15,-7-2-1 16,6-1 0-16,3 0 0 16,-4-4 0-16,4-1 1 15,-8-5 1-15,-5 9 1 16,2-7 3-16,4 0 1 15,3 6 2-15,-7-10 2 0,7 8 3 16,-6-3 1-16,4 0 2 16,11-7-2-16,-5-1-5 15,2 1-3-15,-7-5-5 16,-3 4-1-16,-3 1-1 16,1-1-1-16,-3 3 4 15,-4 5 1-15,-15-4 3 16,-5 1-1-16,-4-4-2 15,-3-2 0-15,2-1 1 16,-5 1-1-16,-5-1 2 16,-2-1 0-16,-6 2-24 15,1-2-28-15,-3-2-60 16,0-1 411-16,-6-5-253 16</inkml:trace>
  <inkml:trace contextRef="#ctx0" brushRef="#br0" timeOffset="-172545.99">27496 8113 172 0,'-5'0'101'16,"1"2"-3"-16,3 1 9 15,0-3 11-15,-1 0-2 16,2 0-14-16,0 0-17 16,0 0-27-16,0 0-8 15,0 0 4-15,11 7 7 16,1-1 11-16,30 20 5 0,-28-20 3 16,2 4-2-16,0-3-13 15,4 1-10-15,4 7-20 16,-2-6-9-16,11 7-11 15,-10-12-2-15,9 2-1 16,8-2 2-16,1 3 5 16,13 0 1-16,-11-6 0 15,1 5-3-15,-4-6-1 16,3 2 0-16,3 3 0 16,-3-1 1-16,-5 1-4 15,-7-8-3-15,1 1 0 16,-2 2 1-16,3-1 2 15,1 4 2-15,-3-3 2 16,1-1 0-16,3 1-3 16,3 2-1-16,4-3-6 15,5 1-2-15,-5-6-1 0,0 2 0 16,-6 8 2-16,-3-2 1 16,5 2 0-16,-8-7 0 15,2-4-3-15,3 6 1 16,-3-3-2-16,1 9 1 15,-6-5 2-15,-3-8 3 16,-4 12 1-16,-3-6 1 16,-1 7-2-16,-3-3-1 15,0-1-3-15,-1 0-2 16,4 4-1-16,4-3 0 0,0-2-2 16,-2 0 1-16,-2-4 0 15,3 4 0-15,-8-3 0 16,5 4 1-16,-5-1 0 15,-7 0-1-15,7-3-9 16,-9 0-14-16,0 4-54 16,0-1-61-16,-2 0 85 15</inkml:trace>
  <inkml:trace contextRef="#ctx0" brushRef="#br0" timeOffset="-166067.78">3792 7983 245 0,'-2'-11'202'16,"-10"3"21"-16,-10 6-67 16,-1 4-30-16,-7 6-42 15,6-2-14-15,3-3-24 16,2-3-12-16,5-2-14 15,-1-4-7-15,10 0-7 16,-4-1 7-16,7-3 30 16,-1 2 16-16,-1-1 29 15,8 5-1-15,3-2-3 16,5 2-9-16,6 4-17 16,-1-5 0-16,5 0-18 15,2-5 0-15,15 3 0 16,-3-2 3-16,1-7 4 15,1 0-1-15,-4-8-4 0,9 9-4 16,1 5-9-16,1-4-5 16,-2 5-9-16,0-6-2 15,9 0-2-15,-1 6 3 16,4-3 5-16,4 6 3 16,-10-3 4-16,3 6-1 15,-4-1-3-15,-6-2-4 16,5 5-6-16,2 0-3 15,3 2-3-15,0 3-2 16,1 3-1-16,-5 0-1 16,1 1-1-16,0 1-1 0,1 0 1 15,6 2-1-15,3-5 1 16,6 1 2-16,5 5 2 16,-1-1 0-16,-6 0 2 15,1 2 0-15,-7-3-2 16,0-5 0-16,8 4-2 15,1 0-1-15,7-2 0 16,1 4 0-16,-5 1-1 16,-8-4 0-1,-30-3 0-15,0-1 0 0,90 9 1 16,2-3-2-16,4-5 2 16,-50-5 1-16,16 1 2 15,-3 2 1-15,-6-3 1 16,-3 2 1-16,-15-5 1 15,0 4 0-15,6-1-1 0,0 1 0 16,4 4-2-16,-5-4-2 16,1 0 1-16,-3-1 0 15,5-1 2-15,8-4 0 16,2-2-1-16,3 0 1 16,-5-2-1-16,-4-1 2 15,6 7 4-15,-2-3 0 0,-2 6 3 16,2 0-2-1,-9-2-1-15,-1 2 0 0,6-8-2 16,7 4-2-16,-8-6-2 16,4 2-1-16,-10-4-1 15,-9 3 1-15,-4 0 0 16,-6 1 0-16,-8 4 3 16,-5 1 2-16,-9 0-1 15,-12-5-1-15,3 4-16 16,-8-6-32-16,9 2-100 15,8-3-80-15,1-10-423 16,14-9 422-16</inkml:trace>
  <inkml:trace contextRef="#ctx0" brushRef="#br0" timeOffset="-118727.02">18011 9319 312 0,'-2'-2'139'0,"-4"1"-73"16,1-2-15-16,-4-1-4 15,0 2 10-15,0-3 36 16,-1-1 17-16,1 6-2 16,-1 0-16-16,-1 5-41 15,0 3-18-15,-4 8-16 16,-3-2-1-16,1 8 6 16,0 3 6-16,1-2 12 15,1 3 3-15,4-1 0 16,0-2-3-16,4 3-11 15,2-2-3-15,5-4-2 0,4-3 3 16,11-3 17-16,5-4 10 16,9-7 21-16,2-2 5 15,5-8-3-15,4-2-9 16,3-3-23-16,3 3-11 16,-5 3-17-16,-5 1-6 15,-7 3-3-15,0 1 0 16,-2-3-2-16,3 0 1 15,10-2 2-15,-2-2 2 0,13-3 1 16,6-2 0-16,4 2-3 16,-3-1-2-16,5 6-3 15,-15-1-2-15,3 2-1 16,1 3 0-16,-6 1 0 16,11 3 0-16,0 1 3 15,4-1-1-15,3-1 3 16,0 0-1-16,4 0-2 15,0 1-1-15,2 0-2 16,0 2 0-16,0 1 0 16,-7 2 0-16,-3 3 2 15,-2 0 2-15,-1 3 1 16,1 1 0-16,0 0-3 16,1 1-1-16,-4-2 0 15,6 2 0-15,1-4 0 16,1-2 1-16,2 2 0 15,-3-3 0-15,-2 0 0 0,2-1 0 16,4-1 4-16,-5 0 1 16,-7-2 2-16,0-2 0 15,-3 0-3-15,5 3-1 16,3-3-1-16,0 5 0 16,4-2-2-16,-3-2 1 15,1 0-2-15,1-2 0 0,2 2 3 16,-4-1 1-16,10 1 2 15,0-1 0-15,-5 6-3 16,2-6-2-16,-6 6 0 16,-4-3-1-16,3 6 0 15,1-1 0-15,0-3 1 16,3 4-1-16,-3-11 1 16,0 0 0-16,0 2-1 15,0-2 0-15,1 2-1 16,4-2 0-16,3 0 1 15,-3 2-1-15,3 2 0 16,-4 6 0-16,-3-7 0 16,4 3 0-16,-4-6 0 15,3 2 1-15,0 5 1 16,-4-7-1-16,8 9-1 16,-7-4 0-16,5 2 0 15,-1 0 1-15,1-6-1 0,3 6 1 16,-6-4-1-16,-3-1 0 15,-5 5 1-15,-6-5 0 16,-2 3 0-16,0-3 0 16,-7 0 1-16,2-2 1 15,1-3 1-15,-1-4 1 16,3 4 1-16,-5-3-1 16,-4 3 0-16,-3 0 0 15,-12-9 0-15,0 1 0 16,2 0 0-16,-3 1 1 0,3 3 0 15,2-4 0-15,-3 9 0 16,-1-3-1-16,1-4 0 16,-2 0 0-16,-4-13 0 15,4 2 1-15,1-1-1 16,0 1 1-16,3 3-1 16,-5-3-1-16,-1 1 0 15,-1 2-1-15,-6-3 0 16,4 3 1-16,-9-1-1 15,8 2 0-15,5 1 0 16,-11 2-1-16,5-1 1 16,-10-1-1-16,0 0 0 15,5-1 0-15,4 2-2 16,-6-2 0-16,-2 4 1 16,2 7 2-16,-6 1 5 0,7 4 0 15,-7-2-1-15,-3 0-4 16,1 4-3-16,0-2 0 15,0 0-1-15,0 0-1 16,-2 9-1-16,-3 9 1 16,-27 31-1-16,21-27 2 15,14 5 0-15,-13 2 1 16,-6-3 0-16,10 6 0 16,-13-4 0-16,14 2 0 0,-2-7 2 15,-6 1-1-15,4-3 1 16,-5-2 1-16,-1 0 0 15,2-7 1-15,-6-11 2 16,1-1 0-16,1-4 1 16,0-3 1-16,2 5 0 15,2-5-2-15,-3 3 0 16,-5-6-3-16,-4 1 0 16,-2 2-1-16,-5-5 0 15,0 1-1-15,-2-3 0 16,-1 4 1-16,-5-1-1 15,-4 3 0-15,-9 2 0 16,-4-5 0-16,-8 2 0 16,1 2 0-16,2 4-1 15,-5-3 1-15,-6 2-1 16,-2 0 1-16,-10-1-1 0,-1 2 1 16,11-1-1-16,-2-3 1 15,-1 1 0-15,3-3 0 16,-9 1 0-16,-4 2-1 15,10-1 1-15,1 0-1 16,-1 2 0-16,7-2 0 16,-11 0 1-16,-3 0-1 15,9 1 0-15,0-3 1 0,2 1 0 16,0 0 0-16,-2 0 1 16,-2-1-2-16,7 2 1 15,-2-2-1-15,-7 0 0 16,-3 3 0-16,-8-1 0 15,1 3 0-15,14 4 0 16,1-1-1-16,-4 2 1 16,-4-3 0-16,-9 0 0 15,5-1 1-15,13 1-1 16,-4 2 0-16,0-5 0 16,-5 3-1-16,-5 1 1 15,3 1 0-15,10 6-1 16,-4 2 0-16,-5-2 0 15,1 0 0-15,-6 0 0 16,6-1 1-16,6 1 0 16,5-1 0-16,2-2 0 15,4 1 0-15,-1 1 0 0,-2 1 0 16,12 3 0-16,-5 0-1 16,0 0 1-16,-3-1 0 15,-5-3 0-15,2 1 0 16,5 0 0-16,-2 1 0 15,8 0-1-15,9 5 1 16,-11-1 0-16,5 1-1 16,-6 5 1-16,-7-5 0 15,9 3 0-15,3 3-1 0,-1-2 1 16,2 1 0-16,6-4 0 16,-4-4 0-16,5 0 0 15,2-1 0-15,0 4-1 16,1 0 1-16,-2-4 0 15,7 5 0-15,-2-4 0 16,4-4 0-16,-1-5 0 16,9 1 1-16,-2-6 0 15,4-2 0-15,9 7 0 16,-6-9-1-16,12 1 1 16,0-4 0-16,9-3-1 15,4-4-1-15,7-4-1 16,5-3 0-16,9-9-1 15,1-1 1-15,4 0 0 16,-4 0 1-16,-5 2 1 16,-4 3 0-16,-1 2 1 15,0-3 0-15,1 4 1 0,0 1 0 16,-11-1-1-16,-1 1 1 16,1 2-2-16,-7-7 1 15,1 6-1-15,4 5 0 16,-5 2 0-16,-1 7 0 15,-1 3 0-15,2 3-1 16,1 3 0-16,3 7-1 16,0 8-1-16,-8 0 0 15,-11 4-1-15,8 9 1 0,-5 5-1 16,1 4 2-16,6 2 0 16,-8-2 0-16,5-2 0 15,-1-1 1-15,7 3 0 16,2-3 0-16,7-1 0 15,0-3-1-15,8-2 0 16,2-3 0-16,8 0 1 16,-3 1-1-16,7-5 2 15,1 0-1-15,-1-5 1 16,10-3 0-16,3-7 0 16,7 3 1-16,7-8-1 15,5-1 0-15,9-1 0 16,5-6 0-16,4 0 0 15,-1-2 0-15,-1-2 2 0,6 4-1 16,15 1-1-16,-1 7 0 16,1 1-1-16,-5 0 0 15,-10 2 0-15,7 1 0 16,3 5 0-16,3 1 0 16,-2-4 1-16,-1 1 0 15,-5 4-2-15,1-1 0 16,-2 7 0-16,0 0 0 15,1 3-1-15,-4-1 1 0,6 4 0 16,-2 1-1-16,0 3 1 16,-3-4 1-16,3 2-1 15,-2-1 2-15,3-6 0 16,9 3 0-16,-2-7 0 16,2 0 0-16,-1-2 0 15,2-1 0-15,3-7 0 16,-2 3 0-16,6-1 0 15,-4-2 0-15,7 6-1 16,4-5 1-16,-1-1 0 16,-1-2 0-16,-1 0 0 15,-1-1 0-15,3 1 0 16,0-2 1-16,-5-2-1 16,-2-2 0-16,-3-2 0 15,0 3 0-15,1-1 0 16,0 2 0-16,3 4 1 15,3-3-1-15,-3 0 1 0,0 0 0 16,-5-6-1-16,4 3 1 16,-2-4-1-16,-2-1 0 15,-1 3 1-15,-9 0 0 16,1-3 0-16,3 3-1 16,-11-1 1-16,2-3-1 15,-1 10 1-15,-6-8 0 16,0 1-1-16,-1 3 0 15,-12-4 1-15,-8 2-1 0,-2 7 0 16,-3 3 1-16,-9 1-1 16,5 2 2-16,-13-4 0 15,-9-1 1-15,-4 2 2 16,-5 1 0-16,-3-8 3 16,-3 6 2-16,-2-4 6 15,0-8 2-15,-4 2 4 16,-2-6-1-16,-4-5-2 15,-1 5 0-15,-5-7-2 16,-1-3 0-16,-7-7-3 16,-2-3-3-16,-3-1-5 15,1 0-2-15,1 6-4 16,0-3 0-16,3 4-16 16,2 1-19-16,12 1-48 15,2 0-40-15,9-3-1 16,13 1 63-16</inkml:trace>
  <inkml:trace contextRef="#ctx0" brushRef="#br0" timeOffset="-82802.88">30710 9411 924 0,'-32'0'378'0,"13"3"-227"16,8 4-8-16,16 0-9 15,9-7-1-15,15 0-4 16,10 0-2-16,20 0-33 16,8 0-20-16,25 1-39 15,15 0-16-15,23 0-16 16,18 0-2-16,15-1 0 15,8 0 2-15,16-2 6 16,-11-4 6-16,8-1 18 16,-9-3 7-16,-23 1 5 15,-2-1-1-15,-21 5-15 16,-19 1-7-16,-26-2-6 16,-12 3 0-16,-37-9 4 15,-7-1 6-15,-29 4 8 16,-19-2-1-16,-26-2-10 15,-17-2-8-15,-37-2-10 16,-15-8-3-16,-30 2-1 16,-14-4-1-16,-10 3 1 0,-7 6-1 15,-14 1 1-15,13 8-1 16,5 2-2-16,7 5-1 16,22 2-1-16,-2 2 0 15,22 9 2-15,14 2 0 16,30 6-1-16,19-4-1 15,39-3-15-15,21-3-3 0,40 3-4 16,30 3 1-16,45 5 14 16,20-6 4-16,46 0 4 15,7-4 3-15,23-3 6 16,4 1 5-16,-16-8 14 16,-89 3 5-1,-55-2 4-15,-1 0-3 0,102-2-6 16,-41-3-2-16,-68-1 1 15,-65 0-2-15,-33 4-7 16,-29-7-6-16,-50 1-14 16,-16-1-8-16,-54 5-2 15,-1 12 0-15,-14 11 6 16,-5 4 7-16,27 6 2 16,9 3 0-16,44 0-4 15,19-2 0-15,43-9 0 16,30-6-3-16,41-11-10 15,28-5-2-15,57-11-3 0,33-2 4 16,69-7 15-16,28-7 3 16,32 5 1-16,6 2 3 15,-23 5 1-15,-24 7 3 16,-48 2 5-16,-49 3 1 16,-55 1 2-16,-37 1 0 15,-78 4-8-15,-29 7-5 16,-68 4-12-16,-41 7-3 15,-45 7 3-15,-12-2 3 0,-5 14 6 16,26 3 4-16,57-3 0 16,32-1-1-16,63-10-3 15,30-6-5-15,56-18-8 16,30-1 8-16,59-10 13 16,31-9 10-16,52-2 14 15,21-2-6-15,25 3-12 16,-12 8-4-16,-34 4-10 15,-18 3-4-15,-43 5-32 16,-12 3-37-16,-29 7 376 16,-4 7-250-16</inkml:trace>
  <inkml:trace contextRef="#ctx0" brushRef="#br0" timeOffset="-81037.14">30260 8450 566 0,'-7'-35'283'16,"7"35"-114"-16,0 1-53 15,0 7-8-15,1 10-12 0,-1 1 9 16,0 8 3-16,1 5-1 16,0 4-3-16,0 3-5 15,3 2-17-15,-5-1-14 16,-4-7-23-16,0-3-9 15,-3-14 2-15,2 2 7 16,6-11 15-16,2-2 4 16,2-5-3-16,-2-14-6 15,4-7-17-15,-1-10-9 16,9-2-16-16,3 2-7 0,0 0-4 16,1 8-2-16,-4 4 2 15,0 4-1-15,-2 4 0 16,3 0 0-16,1 6-2 15,-1-2-18-15,1 6-43 16,-3 1-18-16,-1 7-50 16,-2 3-22-16,1 2-58 15,2 3-19-15,-4 1-13 16,5 2 18-16,-6 2 86 16,-7-2 37-16,2-4 66 15,-3 2 27-15,5-4 33 16,-1 1 25-16,3-5 50 15,3-4 23-15,5-4 21 16,2-10-3-16,2 6-26 16,-3-3-12-16,-5 2-10 0,1 4-6 15,3-2 1-15,1-1 0 16,-1-4-7-16,2 0-4 16,-3-7-2-16,-2 2-4 15,0-2 2-15,-3 3 6 16,-5 1 20-16,-4 1-9 15,-9 1-3-15,-1-1-14 16,-8 6-33-16,-3 1 1 16,-2 6-17-16,2 6-2 0,9 8-7 15,-9 1-4-15,9 5-3 16,0 0-3-16,3-5-3 16,10 3-2-16,5-1-1 15,-3-4 0-15,4 3 1 16,-2-4-1-16,3-2-9 15,1 4-15-15,0-11-44 16,5-5-25-16,5-6-46 16,2-6-39-16,3-9-215 15,8 1 261-15</inkml:trace>
  <inkml:trace contextRef="#ctx0" brushRef="#br0" timeOffset="-80490.94">31041 8499 545 0,'-6'-7'364'0,"-9"0"-25"15,-3 4-111-15,-7-1-30 16,-2 8-51-16,-2-1-18 16,-1 11-36-16,4 6-21 15,3 7-36-15,4 5-11 16,5 5-19-16,3 3-3 15,6-7-2-15,1-1-1 0,6-14 2 16,2-2 0-16,6-8 3 16,4-6 1-16,0 3 4 15,3-8 1-15,2-1 1 16,-3-9-1-16,8-5-2 16,-1-2 0-16,4-8 0 15,6 2 0-15,-5-7-2 16,-7-1 8-16,-7-3 21 15,4 0 7-15,-10-4 17 16,8 4-3-16,-6 7-16 16,-6 7-2-16,7 16-4 15,-11-2 2-15,4 10-1 16,-9-1-3-16,-4 0-5 16,5 6-2-16,-1 2-2 15,-6 2-1-15,5 8-8 16,2 4-4-16,0 3-5 15,4 3-3-15,0 0 0 0,-1-2-1 16,-3-3 1-16,15 4 0 16,-11-4-6-16,2-1-19 15,4-2-50-15,-7-5-27 16,7 0-78-16,3-3-31 16,-1-3-49-16,1-1-356 15,11-9 434-15</inkml:trace>
  <inkml:trace contextRef="#ctx0" brushRef="#br0" timeOffset="-80281.99">31392 8486 573 0,'-2'6'326'0,"-5"7"-46"16,-1-1-50-16,-2 7-82 15,0 2-38-15,2 1-57 16,-1 3-23-16,6-2-19 16,0-2 0-16,5-4-39 15,1-9-35-15,-3-10 40 16</inkml:trace>
  <inkml:trace contextRef="#ctx0" brushRef="#br0" timeOffset="-80115.81">31457 8223 808 0,'7'-13'284'16,"-8"5"-250"-16,-6-2-29 16,3 5-47-16,-2-1-224 15,4 6 187-15</inkml:trace>
  <inkml:trace contextRef="#ctx0" brushRef="#br0" timeOffset="-79418.9">31699 8524 570 0,'-7'19'304'0,"2"5"-85"15,1 0-30-15,-3-4-16 16,-2 2-10-16,6-5 10 16,-2-1 5-16,2-4-22 15,5-4-11-15,-5-4-23 0,3-4-11 16,-1-4-25-16,0 3-15 15,1 0-21-15,0-3-12 16,6-11-20-16,14-35-3 16,-3 28-6-16,1 1-1 15,2 1-4-15,1 2 0 16,-1 4-3-16,-2 1 0 16,0 1-1-16,-2 2-2 0,4 2-12 15,2 2-10-15,2 0-23 16,2 2-12-16,0 1-3 15,2-5 5-15,-8 5 1 16,0-4-5-16,-7 1-19 16,-5 3-9-16,2-1 2 15,-5 5 11-15,4 2 33 16,-3 0 12-16,-5 2 24 16,3-4 7-16,-2-1 2 15,-3 0 2-15,0-1-1 16,0 0-2-16,0 0 5 15,0 0 9-15,0 1 33 16,0 0 18-16,0 0 29 16,-5 3 3-16,-12 19-9 15,-42 30-4-15,28-21-12 16,0 0-8-16,8-1-18 16,7-1-13-16,15-3-21 15,-1-2-6-15,6-5-5 0,5-4 0 16,2-3 1-16,3-3 3 15,9-5-35-15,2-1-25 16,4-9-79-16,-3-4-110 16,-8-8-353-16,1 0 389 15</inkml:trace>
  <inkml:trace contextRef="#ctx0" brushRef="#br0" timeOffset="-79249.7">32138 8565 578 0,'-20'1'297'0,"11"-1"-93"16,-7 0-43-16,6-1-19 16,3-1-21-16,-1 0-12 15,-2-1-20-15,0 4-48 16,-7 3-16-16,-6 2-4 16,2 3-39-16,-1-1 17 15</inkml:trace>
  <inkml:trace contextRef="#ctx0" brushRef="#br0" timeOffset="-78936.36">32301 8431 933 0,'-3'-6'425'15,"-7"6"-193"-15,-3 3-4 16,-6 8-46-16,0 3 4 16,-11 11-9-16,-5 1-19 0,8 2-44 15,4 5-28-15,10-1-42 16,8-3-22-16,5 2-21 16,2-2-1-16,9-3-1 15,6-3 0-15,1-8 8 16,8-11-13-16,4-5 11 15,-1 1-132-15,2-12-75 16,1-2-93-16,3-12 136 16</inkml:trace>
  <inkml:trace contextRef="#ctx0" brushRef="#br0" timeOffset="-78690.3">32522 8216 536 0,'1'15'274'0,"-3"4"-89"0,0 1-23 15,-4 8-20-15,-8 7-7 16,8 5-16-16,-5 3-21 16,2 2-53-16,6-2-16 15,-7-5-11-15,7 2-4 16,4-8-12-16,1-3-36 15,-2-9-76-15,0-4-83 16,-9-4 111-16</inkml:trace>
  <inkml:trace contextRef="#ctx0" brushRef="#br0" timeOffset="-78259.9">32364 8601 717 0,'9'-23'307'0,"12"2"-170"16,7 2-12-16,1 4-34 15,1 2-14-15,-5 1-28 16,-3 0-15-16,3-1-32 16,1 3-11-16,10-1-20 15,-2 2-4-15,-3 3 3 16,2-4 10-16,-7 6 17 16,-3-5 6-16,-4 6 22 15,-7-1 17-15,-9 1 22 16,-2 3 8-16,-7 3 20 15,-4 6 10-15,-11 0 27 16,1 2 6-16,-4-2-22 16,0-2-23-16,9 5-46 0,2-1-14 15,6 1-13-15,6 0-3 16,6-1 11-16,5 2 6 16,3 3 12-16,2 3 12 15,-3 9 11-15,5-2 5 16,-6 1 3-16,-9 0-6 15,-6-8-18-15,-11-1-8 16,-4-8-18-16,5-2-7 16,2-4-18-16,-1-6-20 0,4-4-43 15,3 0-23-15,4-3-2 16,4 4-288-16,6-4 280 16</inkml:trace>
  <inkml:trace contextRef="#ctx0" brushRef="#br0" timeOffset="-28294.65">8307 9159 573 0,'-14'-27'267'0,"6"4"-102"16,0-2 3-16,4 4-22 15,4 1-12-15,0 4-10 16,0 2-4-16,0 2 3 16,0 7 1-16,-1 5-24 15,1 1-14-15,-2-1-34 16,1 0-19-16,-5 29-19 16,-6 36-5-16,4-13-5 15,-3-1 0-15,6 12-2 16,-5 0 0-16,3 2-2 15,4 3 0-15,0 4-1 16,-1 1-1-16,-1 15-1 0,5 5 0 16,1 4-1-16,0 5 1 15,3 13 0-15,-1 3 1 16,-2 12 1-16,10 5 0 16,-1-1 0-16,-1 4-2 15,12 3 1-15,-4-3 0 16,5 5 1-16,4 1-1 15,2 5-2-15,5 2-2 0,13 0 1 16,2 1 1-16,11 3 4 16,-2 1 1-16,6 7 0 15,-1-1 1-15,-2-3-2 16,10 8 1-16,12-3-1 16,6 2 1-16,11-7-1 15,1-4 0-15,13-7 0 16,10-2 0-16,8-6 0 15,10-5-1-15,4-6 1 16,6-2 0-16,16 1-2 16,-1-5 2-16,-2-3-2 15,8-1 1-15,5-9 1 16,5 6 0-16,16-6 1 16,-3-6-1-16,19-7-1 15,11-4-1-15,12-11 2 16,1-8-1-16,15-5 2 15,4-4 0-15,8-1 0 16,19 6-1-16,-10-3-2 0,6-5 0 16,-4 5 0-16,8-4 0 15,-1-8-2-15,0 0-2 16,4-9-4-16,-6-5 5 16,10-4 1-16,6-1 4 15,0-12 4-15,11-1-1 16,-1-3 2-16,-11-9-1 15,5 5 1-15,-19-4 1 0,-9-9-1 16,0 9 2-16,-9-6 0 16,-2 0 0-16,-5 5-2 15,-5-8 2-15,-4-5 3 16,0-7 1-16,-5-4-1 16,1 2 0-16,-8-1-3 15,-5 1 0-15,-9-6 2 16,-7-2 0-16,-6 2-2 15,-7-5-1-15,1 0-1 16,-4-2-1-16,-7-4-2 16,5 1 1-16,-18-5-1 15,6 3 0-15,-5-1 0 16,-13 2 1-16,-11 0 0 16,-10 4 14-16,-31 2 19 15,-12 5 5-15,-24 14 8 16,-21-2-10-16,-22 8-12 0,-10-1-1 15,-19 0-11-15,-7 5-15 16,-15-1-62-16,-7 2-30 16,-8 9 88-16,1 5-28 15</inkml:trace>
  <inkml:trace contextRef="#ctx0" brushRef="#br0" timeOffset="-27635.18">24891 14961 1222 0,'-3'-3'510'0,"-1"3"-293"16,0 7-9-16,4 17-76 15,-1 8-19-15,-1 18-48 16,2 9-12-16,4 22-25 16,-6 10-10-16,5 19-16 15,2 13-2-15,-4-2 1 16,7 5 0-16,-4-15 1 15,-4-17 0-15,2-27-1 16,0-21 0-16,-1-29-1 16,8-10 3-16,0-25 4 15,3-16 1-15,2-24 3 16,-1-14 3-16,1-19 31 0,-2-6 13 16,5 14 20-16,0 9 2 15,0 35-22-15,2 18-10 16,-7 21-10-16,0 9-3 15,-6 20-10-15,-2 9-3 16,-1 19-11-16,-3 7-4 16,1 9-2-16,2 0-6 0,2-15-40 15,1-9-27-15,4-22-74 16,2-10-25-16,2-28 104 16</inkml:trace>
  <inkml:trace contextRef="#ctx0" brushRef="#br0" timeOffset="-27412.94">25485 15074 946 0,'7'-37'483'0,"0"29"-135"16,-4 14-37-16,-6 13-126 16,-3 14-41-16,-2 22-71 15,-3 7-13-15,1 23-11 16,0 7-7-16,4 4-17 15,6 4-9-15,4 1-1 16,7-7-13-16,7-15-69 16,2-13-45-16,4-31-364 15,-2-15 316-15</inkml:trace>
  <inkml:trace contextRef="#ctx0" brushRef="#br0" timeOffset="-27244.52">25314 15480 1265 0,'-10'-13'560'16,"7"8"-274"-16,13 5-70 0,14 11-85 16,-1 4-31-16,12-2-44 15,-5-2-17-15,1-11-39 16,5 0-36-16,0-7-52 16,6-2 89-16,-7-14-26 15</inkml:trace>
  <inkml:trace contextRef="#ctx0" brushRef="#br0" timeOffset="-27006.65">26185 14695 1182 0,'-15'5'540'0,"-4"18"-272"16,-4 7-35-16,-4 20-77 15,0 9-36-15,2 21-32 16,5 9-18-16,4 23-38 16,6 7-12-16,6 1-13 0,2-5 0 15,4-17-5-15,4-2-76 16,-1-18-111-16,0-4-418 16,0-32 389-16</inkml:trace>
  <inkml:trace contextRef="#ctx0" brushRef="#br0" timeOffset="-26843.44">25708 15547 1208 0,'-15'-47'538'0,"20"22"-288"15,3 2-71-15,19 7-123 16,8 1-24-16,11-1-16 16,9-3 1-16,2-3-86 15,0 2-45-15,-5 2-349 16,4 9 294-16</inkml:trace>
  <inkml:trace contextRef="#ctx0" brushRef="#br0" timeOffset="-26496.41">26306 15395 420 0,'14'48'316'0,"-9"27"62"15,-3 13-79-15,2 17-70 16,-6 9-43-16,-5 1-22 16,3-2-15-16,6-15-39 15,-4-13 5-15,2-27-48 16,-5-16-19-16,3-24-21 15,-5-16-1-15,10-18-2 0,2-18 4 16,-3-24 8-16,7-9 9 16,-8-32 27-16,12-12 7 15,3-16-1-15,0-5-7 16,14 38-27-16,-4 20-14 16,0 34-14-16,4 23-3 15,-8 13-1-15,-5 8 4 16,-3 14 9-16,0 5 4 0,-6 11 7 15,0 8 2-15,-10 12-6 16,-6 5-2-16,-14 2-5 16,-4-3-4-16,-5-12-12 15,-3-13-17-15,8-19-43 16,-5-15-26-16,5-26-85 16,9-13-21-16,16-6 112 15</inkml:trace>
  <inkml:trace contextRef="#ctx0" brushRef="#br0" timeOffset="-26141.51">27046 15494 1505 0,'-5'18'665'0,"-6"-10"-344"16,5-2-137-16,-4-5-112 16,0 1-31-16,0-7-62 15,1 1-45-15,5-5 393 16,4 4-277-16</inkml:trace>
  <inkml:trace contextRef="#ctx0" brushRef="#br0" timeOffset="-25987.62">27012 15769 1487 0,'-19'29'698'15,"0"-5"-295"-15,1-14-241 16,0-8-74-16,4-11-66 16,5-5-24-16,9-15-27 15,8 0-125-15,14-12 103 0</inkml:trace>
  <inkml:trace contextRef="#ctx0" brushRef="#br0" timeOffset="-25754.44">27559 14827 1217 0,'4'-4'539'0,"-5"21"-279"15,-4 10-21-15,-8 28-51 16,-6 7-33-16,-12 30-45 16,-6 14-30-16,-2 16-52 15,-7 6-9-15,4-3-25 16,3-8-13-16,4-21-425 16,13-15 323-16</inkml:trace>
  <inkml:trace contextRef="#ctx0" brushRef="#br0" timeOffset="-25544.77">27776 14852 1261 0,'26'-26'639'16,"-12"15"-249"-16,-14 27-124 0,-6 19-70 15,-15 26-83-15,-4 12-29 16,-6 28-33-16,-13 7-19 15,-4 19-21-15,0-1-3 16,11-6-11-16,8-5-19 16,18-22 283-16,7-9-205 15</inkml:trace>
  <inkml:trace contextRef="#ctx0" brushRef="#br0" timeOffset="-24473.7">26826 15494 403 0,'0'-1'288'0,"1"0"60"16,0 0-61-16,6-4-39 16,-4 1-16-16,-2-2-42 15,2-1-25-15,-1 3-34 16,-2 3-20-16,0 0-29 15,-1 0-16-15,0-1-28 16,0 1-11-16,-2 1-13 16,-8 4-3-16,-5 10-5 15,-30 29-4-15,40-24-2 16,4-2-3-16,5 4 0 16,2 6 3-16,7 0 8 15,-3 4 9-15,-2 2 21 16,-3-6 8-16,0 6 3 15,1 1-3-15,-2-3-2 16,0 2 0-16,-3-5 15 16,-1-2 9-16,-3-3-3 0,0-6-4 15,-7-8-17-15,-1-4-10 16,-4-5-16-16,-5-6-5 16,8-1-27-16,-3 0-23 15,9-5 132-15,4 0-329 16,-11-2 205-16</inkml:trace>
  <inkml:trace contextRef="#ctx0" brushRef="#br0" timeOffset="-22276.38">28518 15359 1052 0,'5'-16'535'16,"-6"1"-222"-16,-14 7-62 15,-9 7-31-15,-11 7-95 16,-3 8-33-16,-5 11-40 15,2 6-17-15,4 9-17 16,3 1-5-16,6-7-3 16,6 3-1-16,14-6-6 15,6-3-3-15,17 3-4 0,6-5-1 16,4 2 3-16,10 4-1 16,-4-3 3-16,-4 0 1 15,-10 1 2-15,-10-3 2 16,-10 3 24-16,-11-2 4 15,-6-6 3-15,-4-2-1 16,3-14-19-16,6-5-20 16,1-10-52-16,-2-13-51 15,10-7-154-15,-5-4-79 0,4-5 206 16</inkml:trace>
  <inkml:trace contextRef="#ctx0" brushRef="#br0" timeOffset="-22011.84">28549 15467 740 0,'28'-2'426'0,"-6"18"-70"16,-8 9-40-16,-7 17-89 15,-1 7-48-15,-6 8-66 16,-4 1-21-16,-5-2-37 16,-2-6-5-16,7-8-3 15,4-6 3-15,6-14 15 16,4-6 9-16,-2-16 11 15,3-6 0-15,3-14-18 16,4-6-15-16,-16-13-24 16,3-2-9-16,-4-3-11 0,-6-3-17 15,10 6-59-15,-8-3-31 16,3-2-388-16,-2-3 335 16</inkml:trace>
  <inkml:trace contextRef="#ctx0" brushRef="#br0" timeOffset="-21406.55">28968 15445 644 0,'-1'37'324'0,"-4"2"-91"16,2 1-37-16,-1 1-29 15,-1-8-28-15,2 3-28 16,-1-5-7-16,0-5-1 15,4 3 2-15,3-12-13 16,2-8-15-16,5-7-22 16,0-9-6-16,3-8-8 15,3-6-3-15,2-10-14 16,4-5-2-16,4 1 13 16,0-2 8-16,1 2 10 15,-7 5 3-15,-9 8-9 16,4 9-7-16,-14 15-8 15,5 13-6-15,-7 6-10 16,-10 6-4-16,8 10-5 0,-5-6-3 16,4 4-2-16,-1-7-1 15,4-8-3-15,2-4-1 16,9-14 0-16,7-2 0 16,0-9 4-16,3-7 1 15,0-6 2-15,-2-6-2 16,-5 2 7-16,3 4 5 15,-2 9 24-15,-2 2 18 0,2 10 24 16,-6 1 10-16,0 6-4 16,-2 9-14-16,2 0-26 15,1-2-14-15,2-8-20 16,1 0-3-16,0-5-4 16,2-4 0-16,2 2 0 15,-2-9 2-15,1 4 0 16,-2 0 0-16,-5 2-2 15,-1 1-1-15,-2 3-1 16,-4 3 1-16,1-2-26 16,-2 0-28-16,0 0-18 15,0 0 216-15,3 0-122 16</inkml:trace>
  <inkml:trace contextRef="#ctx0" brushRef="#br0" timeOffset="-21254.7">29869 15781 1503 0,'-25'22'747'0,"1"5"-264"15,-1-11-302-15,5-3-59 16,10-11-114-16,7-3-6 16,15-11-2-16</inkml:trace>
  <inkml:trace contextRef="#ctx0" brushRef="#br0" timeOffset="-20955.43">30318 15459 1461 0,'1'-20'639'0,"-2"-1"-343"16,-5 4-64-16,-18 21-64 16,-10 13-34-16,-15 26 1 15,-7 12-4-15,-17 17-20 16,-4 2-10-16,-1 2-45 16,7-3-17-16,30-8-24 15,11-7-10-15,27-12-30 0,10-6-25 16,26-20-86-16,19-17-23 15,42-24 93 1</inkml:trace>
  <inkml:trace contextRef="#ctx0" brushRef="#br0" timeOffset="-20682.67">30769 15529 1062 0,'-20'10'549'15,"-8"7"-136"-15,-3 4-105 0,-11 2-90 16,5 4-31-16,-8 9-31 15,-3 8-26-15,-3 13-19 16,-3 2-9-16,16 4-26 16,7-6-11-16,23-8-26 15,7-5-10-15,6-15-10 16,4-4-2-16,8-14 0 16,-1-10 0-16,4-9-5 15,0-11 0-15,-1-16-2 16,2-7-18-16,4-22-50 15,5 0-36-15,1-9-61 16,1 2 34-16,15 13 71 16</inkml:trace>
  <inkml:trace contextRef="#ctx0" brushRef="#br0" timeOffset="-20251.41">30754 15561 884 0,'-18'32'515'0,"1"3"-82"16,0 8-156-16,0 5-8 15,3-1-109-15,2-8-45 16,11-10-76-16,0-8-22 16,9-9-17-16,2-6 0 15,5-7 7-15,2-7 12 16,5-7 16-16,2-5 6 0,5-5 20 16,0-4 1-16,3-4 6 15,1 3 0-15,-3 7-6 16,-5 10-1-16,-12 7 0 15,-6 4 2-15,-12 12-9 16,-5 6-3-16,0 12-9 16,2 3-7-16,5-4-11 15,6-4-6-15,6-11-11 16,6-4-3-16,5-14-2 16,0-5 1-16,4-8 0 15,1-3 2-15,-6 1-2 16,2 3 1-16,-10 9 5 15,4 9 5-15,-9 8 13 16,-1 4 3-16,-1 14-4 16,-2-4-5-16,-2 2-13 15,0 0 5-15,-8-13-30 16,9-3-27-16,13-8 138 16,1-3-194-16,23-5 103 15</inkml:trace>
  <inkml:trace contextRef="#ctx0" brushRef="#br0" timeOffset="-20046.89">31605 15263 1603 0,'7'7'725'16,"-11"13"-332"-16,-3 6-55 16,1 19-129-16,-9 5-48 0,1 16-79 15,-1 5-31-15,-23 5-30 16,-1 1-8-16,-7 7-29 15,-1-2-12-15,15-1-40 16,6-10-32-16,11-20 52 16,6-11 201-16,9-14-113 15</inkml:trace>
  <inkml:trace contextRef="#ctx0" brushRef="#br0" timeOffset="-19194.99">31821 15886 1110 0,'2'25'501'0,"11"-30"-212"16,2 0-45-16,2 5-5 15,-5-3-45-15,-2 3-68 16,-4 1-42-16,-3 1-59 16,1 1-8-16,-3-1-12 15,-1-2-8-15,0 0-22 16,0 0-14-16,4 1-6 0,16 1 4 16,36-3 10-16,-24-3 13 15,-7-3 12-15,1 1 3 16,-10 1 3-16,-5 1 16 15,4 2 24-15,-2 0 15 16,9 2 46-16,1-4 2 0,0 2 1 16,2 0-4-1,-9-1-20-15,2 3-8 0,-4 0-8 16,-2-1-5-16,4 2-12 16,1 0-6-16,1 3-14 15,2 2-6-15,-1-1-12 16,4 3-3-16,-1-1-3 15,3 1-1-15,-4-5-1 16,-1-2 0-16,0-3 0 16,-1-4 1-16,11-4-1 15,-1-2 1-15,4 3-1 16,2-1 1-16,-7 7 0 16,1 2 0-16,-1 4-2 15,-3 5 0-15,-2 4-8 16,1 2-6-16,-3-2-17 15,4-2 8-15,11-10 156 16,6-6-105-16</inkml:trace>
  <inkml:trace contextRef="#ctx0" brushRef="#br0" timeOffset="16328.77">31177 16314 850 0,'-68'-31'393'16,"62"35"-144"-16,-11-1-30 15,14 14-46-15,0 1-24 16,-3 9-45-16,7 3-15 0,-2 6-26 16,1 3-9-1,12 8-29-15,1-2-12 0,11-1-9 16,4-3-2-16,6-20-3 15,6 1 0-15,2-20 1 16,3 2 1-16,1-3 1 16,2-1 6-16,-6-3 20 15,4-2 17-15,-7-6 19 16,-5-4-3-16,-1 1-10 16,-7-2-8-16,-3-2-9 15,0-3-3-15,-1 3 7 16,1 0-4-16,-4 8-6 15,1 9-1-15,-3 9-15 16,-2 11-4-16,-5 11-3 16,0 4-1-16,-4 2-1 15,-4-1 0-15,-2-1 1 16,-5-2 0-16,-7-3 3 16,-1-5 0-16,-6-9 2 0,4-3 0 15,2-8-1-15,3-5 1 16,10-11-4-16,4-6 0 15,10-12-3-15,3-2-1 16,9-5 2-16,7 4 1 16,10 5 7-16,3 5 1 15,3 9 0-15,-3 0 0 0,-7 10-6 16,-1-1-1-16,-6 5-2 16,-5 0 0-16,-1 2-1 15,-4 0 1-15,-4 1-1 16,4 4-1-16,-2 2 1 15,1 2-2-15,-1 1 1 16,-1-3 0-16,1 5 0 16,0-6-1-16,1 8 1 15,5-2-1-15,2-9 1 16,1 6-1-16,0-9 1 16,1-3 0-16,2 0 2 15,1-7 0-15,2-7 2 16,4 3 9-16,2 2 15 15,6 1 6-15,15 4 5 16,-2 6-6-16,4 4-10 16,-8 2-5-16,-16 6-3 15,-1-3-4-15,-6-3-2 0,5-2-1 16,4-9-1-16,-8-3 2 16,-12-18 8-16,-5 6 9 15,-10-10 16-15,0-1 4 16,-2 9-6-16,-1-10-9 15,-2 10-19-15,2-2-6 16,1 9-11-16,5 4-17 0,18-1 151 16,11-4-104-16</inkml:trace>
  <inkml:trace contextRef="#ctx0" brushRef="#br0" timeOffset="29872.71">3319 10204 554 0,'-10'4'295'0,"2"2"-71"15,-12-3-18-15,12 7-71 16,8 5-29-16,-2 3-45 15,5 3-9-15,-1-1-3 16,1 0-3-16,9 3 2 16,1 0 1-16,13 4-5 15,-4 1-7-15,2-2-16 0,-6-1-6 16,-6-2-8-16,13 1-4 16,1-3-1-16,6-4-2 15,3-5 0-15,-5-4 0 16,7-7 0-16,0-1 1 15,8-10 7-15,5-3 9 16,3-4 18-16,1-7 8 16,-10-6 4-16,-1-1-2 0,-5 0-7 15,-4-1-4-15,3 1-7 16,-3 2-3-16,-1 0-6 16,3 8-2-16,-1 6-4 15,2 5 0-15,-6 4-4 16,-7-1-2-16,5 6 0 15,-11 2-2-15,9 16 0 16,-8-5 0-16,-2 6-1 16,5 2 0-16,-6-4-1 15,4 7 0-15,-5 2 0 16,-5-4 1-16,-4-1 0 16,2 0 1-16,-6-9 2 15,0 1 0-15,-2-5 1 16,0-2 0-16,3-6 0 15,-2-6 0-15,5-7-1 16,3-3 0-16,1-7-4 0,3 1 0 16,1 6-1-16,-2-3-1 15,4 12 0-15,0-4 0 16,2 1 0-16,2 11 0 16,4-5 0-16,1 1-1 15,8 3-1-15,0-7 1 16,-1 1-1-16,-3 4 0 15,-3 1 0-15,0 0-1 16,4 2 2-16,5 8-1 16,-4-3 2-16,2 2 0 0,0 4 1 15,-2-11 0-15,3 6 0 16,1 0 1-16,7 1-1 16,-3 1 0-16,-2 4 3 15,-3-2 0-15,0 0 1 16,-4 0 0-16,-3-5 9 15,4 1 8-15,-13-6 8 16,6 4 2-16,3 1-7 16,-5-3-8-16,7 5-9 15,1-1-3-15,1 2-3 16,6 2-1-16,6 0 0 16,-7-3 0-16,7 3 0 15,1-3 1-15,-13 2-1 16,4-4 0-16,-6-1 4 15,-7-1 5-15,4-1 6 0,3-1 2 16,-5-3 0-16,1 1-1 16,3-4-2-16,-1 5 1 15,2-1 4-15,5-1 3 16,1 0-2-16,3 0-3 16,-6 0 1-16,1 1 1 15,-13-4 17-15,2-4 5 16,6 0-7-16,-3-2-6 15,9 1-18-15,-2 0-4 0,-8-1-1 16,0 1-1-16,-6 0 0 16,-5-6 1-16,-1 5-6 15,-5-5-12-15,2 5-70 16,1-1-22-16,1-5-580 16,-1-7 479-16</inkml:trace>
  <inkml:trace contextRef="#ctx0" brushRef="#br0" timeOffset="32048.52">10297 10202 381 0,'0'-14'249'0,"-2"12"9"15,-4 2-10-15,-5 9-34 16,-2 4-30-16,-1 0-52 16,1 4-26-16,4 9-32 15,1-5-15-15,6 13-21 0,2 3-9 16,7 3-16-16,1 10-5 16,7 2-4-16,0 0 0 15,8-2-3-15,5-3 0 16,8-13-1-16,7-3 0 15,4-15 2-15,4 3-1 16,-9-13 3-16,2 2 1 16,-2-8 1-16,-4-7 1 15,1-6 4-15,1-9 0 16,1-1 7-16,2-3 4 0,11 6 10 16,-10 0 3-16,3 2-3 15,-8 2-4-15,-7 1-10 16,7 8-3-16,-5 1-5 15,0 2-1-15,0 3-2 16,-8-3 0-16,-3 4-2 16,3 4 0-16,-3 6-2 15,0 4 0-15,-3 6 0 16,-1 4 0-16,-2 6 1 16,0-1 0-16,-5-2 0 15,-6-4-1-15,-2-6 1 16,-1 1 0-16,2 0-1 15,2-5 0-15,0-9-2 16,-2-3 0-16,7-3-1 16,4-1 1-16,-6-7 1 15,6-2 1-15,-4-11 6 16,-2-7 0-16,14 7 0 0,-3-3 1 16,1-1-2-16,7 4-1 15,-3 0 2-15,4 2-1 16,-3 7-1-16,3 4 0 15,-2 0 1-15,3 1 1 16,6-1 2-16,-5-1 2 16,4 4-1-16,-7 0 0 15,-3 2-1-15,7 3-2 0,6 3-2 16,6 1 0-16,4 4-3 16,-4 2 0-16,0-6 3 15,-2-2 8-15,7-1 13 16,-1-2 2-16,2 2 3 15,-3 1-4-15,-11 2-7 16,2 1 0-16,-8 2-7 16,5 1-4-16,0-1-4 15,-3-3 9-15,0 1 11 16,-2-3 1-16,2 2 1 16,1 2-10-16,8-1-10 15,-13 0-1-15,3 1-3 16,0 3-1-16,-15-5-2 15,12 2 5-15,-7-6 3 16,3 0 1-16,5-3 7 0,-2-4-1 16,0 1 0-16,-2-5 1 15,-2-1-3-15,1 1-4 16,2-2 0-16,-4-2 1 16,5 2 3-16,-2-2 1 15,-3 1 2-15,-2-2 0 16,-4 3-2-16,-6 0-1 15,-2 1-3-15,4 2-2 0,-7 1-2 16,6-3-1-16,-6 3-2 16,3 5-2-16,-3-9-2 15,0 7-1-15,4 0 0 16,-7-4-1-16,6 9-1 16,0 0-3-16,-6-3-18 15,-3 1-16-15,-5 1-42 16,-2-2-26-16,1 6-46 15,6 1-32-15,7 2 120 16</inkml:trace>
  <inkml:trace contextRef="#ctx0" brushRef="#br0" timeOffset="42427.4">27517 11088 750 0,'32'29'355'16,"-32"-31"-196"-16,-2 4 3 16,-6 0-6-16,-5 13-47 15,-2-1-10-15,-5 5 13 16,2 0 16-16,1-6 0 15,5-1-5-15,8-9-24 16,3-5-24-16,7-2-32 16,5-3-15-16,11 0-11 15,6 1 0-15,17 1 3 16,4-1-1-16,13 3-5 0,5 3-3 16,5 2-9-16,2 2 0 15,16 3 0-15,1-2 1 16,5 0 15-16,5 1 12 15,-9-6 16-15,2-1 3 16,1 1-10-16,-3 0-11 0,-2 6-15 16,-1-3-4-1,-9 0 0-15,3 2-1 0,-6-5 1 16,-9 3-1-16,-12-4-1 16,-9-3 1-16,-12-1 2 15,-4-4 2-15,-10 3 5 16,-9-2 5-16,-12-2 8 15,-8 2-2-15,-9-6-5 16,-10 0-6-16,-4 2-10 16,-8-1-2-16,-7 7-5 15,-2 5 0-15,-13 2-1 16,-7 5 0-16,-4 1 1 16,-4-2-1-16,4-3 1 15,-2-1 0-15,-7-1 0 16,2-1 1-16,-7-3-1 15,9 0 0-15,12-1 1 16,-2 3 0-16,-4-2-1 16,0 0 0-16,-6 4 0 0,1 1-1 15,13 7-1-15,4 1 1 16,2-1 0-16,4 1 0 16,1 0 0-16,0 0-1 15,10 4 1-15,5-5 0 16,11-2-2-16,7 4 1 15,10-8-3-15,8 1-4 16,9-3-2-16,6-5-1 16,13-2 2-16,8 7 2 0,12-1 4 15,7 1 0-15,12 5 2 16,1-1 1-16,5-2-1 16,8 0 2-16,16-9-1 15,5-2 0-15,15 2 1 16,1-1-1-16,6 4-1 15,6-1-1-15,-7 5 1 16,5 5 0-16,-10 4 2 16,-7 1 1-16,-8 2 1 15,-15-1 0-15,-28-8 1 16,-8 2 1-16,-21 2 1 16,-10-6 1-16,-9 5-5 15,-9-4-13-15,-9-6-37 16,-3 4-26-16,-8 0 1 15,-1 6-132-15,-1 4 150 16</inkml:trace>
  <inkml:trace contextRef="#ctx0" brushRef="#br0" timeOffset="49679.1">18476 10876 39 0,'-5'-20'13'0,"0"-10"-7"15,1 0 22-15,1 6 63 0,-3-1 36 16,3 16 64-16,-1-2 7 16,-3 1-11-16,1 9-17 15,-2 3-43-15,0 5-20 16,2 8-36-16,-1-5-11 16,3 5-4-16,1 8 2 15,8 7 0-15,5 7-3 16,7 0-17-16,3-1-12 15,4-1-16-15,1-4-4 0,5-4-1 16,5 1-1-16,-5-6 0 16,3 1-1-16,3-2-1 15,-6-4-4-15,2-4 29 16,-4-3 10-16,-6-8 12 16,2-2 10-16,-1-1-18 15,-1-3-4-15,-3-3-7 16,-3 1-5-16,-1-9-7 15,0 1 0-15,2-4 4 16,2-5 4-16,4 1 12 16,0-6 4-16,1 0-4 15,6 4-4-15,-8 3-14 16,7 6-6-16,0 5-7 16,-6 0-1-16,7 1-5 15,-7-3 1-15,3-2-2 16,5 3 1-16,4 3-1 15,4 2 0-15,2 2 0 0,0 3 0 16,3 2 0-16,0 5-1 16,1 12 0-16,-8-5 1 15,1 6 0-15,-4 0 0 16,-7-5 0-16,1 1 1 16,-6-4 1-16,-1 1 0 15,-2-3 2-15,-5-1-1 0,-6-1 1 16,-1 0 0-16,-4 2 5 15,2 0 3-15,-4 1 1 16,-1 1 0-16,0 1-4 16,-1-3-2-16,-4 3-2 15,1-2 0-15,-1-4-2 16,3 2 1-16,0-10 0 16,2 4-1-16,3-2 1 15,-3 0-2-15,0-1-2 16,0 0 0-16,8-2 0 15,4-5 0-15,32-22-1 16,-23 19 0-16,8 1 0 16,5-2 0-16,2-1 1 15,0-3 1-15,-9-2 0 16,-1 2 1-16,2 3-1 16,-9-1 0-16,6 5 1 15,-1-3-1-15,-3 3-1 0,7 2 1 16,-5-2-1-16,2 4 0 15,-6-1 0-15,3 3 0 16,-2 3 1-16,0 1-1 16,0 4 1-16,0 6 0 15,4-2 0-15,2 1 0 16,4-4-1-16,-2-1 0 16,0-3 0-16,-5-2 0 15,5 1 0-15,4-3 0 0,1 0 1 16,5 0-1-16,-3-3 1 15,-5 1 0-15,0 3-1 16,-2 0 1-16,-3-2 0 16,3 5 0-16,1-2 0 15,5 4-1-15,-6 4 1 16,7-2-1-16,-3-1 0 16,-8-4 1-16,2 0-1 15,-1-1 0-15,3 3 1 16,3 1-1-16,9 3 0 15,-2 3 1-15,1 2-1 16,2 3 0-16,2-2 0 16,-1-2 0-16,7-1 0 15,-5-4 0-15,-1 0 0 16,0 0 1-16,1 2 0 0,1-2 0 16,3 0-1-16,-2-1 0 15,0-4 9-15,2 2 7 16,-2-1 6-16,9 6 3 15,-16-4-7-15,6 5-5 16,-5-2-6-16,-7-5-1 16,11 4-2-16,-9-2 0 15,3-4 0-15,-2 0 4 16,4-4 1-16,1 0-1 0,-1 3-1 16,1-1-2-16,-7 1-1 15,-4 0 1-15,1-3 1 16,-6 0 0-16,6-3 1 15,0 0-1-15,-1-1 2 16,4 0-2-16,-4-3-1 16,-4 2 1-16,-1-1-2 15,-5-4 2-15,2-1 0 16,-3 0 0-16,0-1 1 16,-2-3 0-16,-1 0-1 15,-2 3-2-15,-2-3-1 16,6 0-2-16,-4 3 0 15,0 2 0-15,-3 4 1 16,-7 5-2-16,2 4 0 16,-1-3 0-16,1 3-1 15,0 2 0-15,-6 3 0 16,4-1 0-16,-3 5 1 16,1 0 0-16,-1-1 0 0,-1-1 0 15,-2 1 0-15,-11-2 0 16,1 3 1-16,-2 5-1 15,-1 4 0-15,9 4 1 16,-10-1-1-16,-3-4 0 16,-1 3 0-16,-4 0 0 15,2 1 0-15,-1 3 0 0,1-4 0 16,-3 1 0-16,0-2 0 16,-1-3 0-16,-2-3 1 15,6 2-1-15,-6-8 0 16,2 0 2-16,0 1-2 15,-4-7 1-15,4 5 0 16,0-5-1-16,-11 2 0 16,1 4 0-16,-3-4 0 15,-3 8 0-15,7-3 0 16,0-4 0-16,1 3-1 16,1-6 0-16,-2 0-1 15,0 1 1-15,1 2 0 16,2 2 1-16,-1-2-1 15,-1 1 1-15,-1-2 0 16,0-1 0-16,2 3 0 16,-2-8 0-16,6 4 1 15,-5-2-1-15,3-6 0 0,2 16 0 16,-5-17 1-16,8 7 1 16,-1-3-1-16,-3-10 0 15,5 9 0-15,-1-6-1 16,-2-3 0-16,5 5 0 15,-1 1 0-15,-7-7-1 16,4 1 1-16,-3-3 0 16,1-1 0-16,2 0 0 15,3 2 0-15,1-3 0 0,1 5 0 16,-1 0 0 0,0 5-2-16,-1 4 2 0,1-2-1 15,1 1 0-15,-2-3 1 16,-1-1 0-16,1 1 1 15,-3-1-1-15,0 0 1 16,-4-4-1-16,-7 5 0 16,3-1 1-16,-3 4-1 15,5 3 1-15,4 3-1 16,-3 0 0-16,-1-7 0 16,5 10 0-16,-4-8 0 15,3 6 0-15,3 3 0 16,-3-5 1-16,2 3-1 15,-8-7 0-15,0 4 0 0,-3 2 0 16,-6 4 0 0,8-1-1-16,-3 4 0 0,2-1-1 15,5 4 0-15,1 1 1 16,4-2 1-16,1 0 0 16,6 0 0-16,-4 2 0 15,5 0 0-15,-3-1 0 16,-2 1 0-16,2-1-1 15,-3 0 1-15,-1 3 0 16,-3-2 0-16,1 1 0 16,-2-1 0-16,8 1-1 0,3 4-1 15,0 3-2-15,5 4 1 16,2 3 0-16,4-5 1 16,1-4 1-16,5-3 0 15,0-9 0-15,2 6 1 16,1-8 0-16,-1-7 0 15,-1 5 1-15,1-2 1 16,0 1-1-16,0 0 0 16,0-1 2-16,0 0-1 15,-1-3 0-15,0-11-1 16,-3-28 1-16,2 21-1 16,1 3 1-16,-1-7 0 15,-1 6-1-15,0 1 0 16,-1 2 0-16,-1 2-1 15,-1 1 1-15,-1-2-1 0,-2 0 0 16,0 1 1-16,-1-1-1 16,0 4 1-16,3-1 0 15,-3 3-1-15,-3-1 1 16,-4-5 0-16,2 8-1 16,-4 1 0-16,1 4 0 15,4 3 0-15,-3-1 0 16,2-4 0-16,2 4 1 15,-3 0-1-15,2 0 0 16,-4 7 0-16,-9-7 0 0,-3-2 0 16,-5 4 0-16,3-2 0 15,3 4 0-15,-1-3 0 16,1 3-1-16,3 2 0 16,1 3-1-16,2 7 1 15,1-8 0-15,7 1 0 16,-2 2 0-16,0-2 0 15,2 4-1-15,2-2 2 16,-2-1-1-16,10 6 0 16,-4-4 0-16,-2 5 0 15,2 1 0-15,-6 0 1 16,0 2 0-16,-5-3 0 16,3 1 0-16,1-5 1 15,-3-1 0-15,6-4 0 16,-2-2 0-16,-1-1 0 15,2-2 1-15,-3-2 0 0,1-1 0 16,-2 0-1-16,-1 3 0 16,1 1-1-16,-3 2 0 15,1-4 1-15,-1-2-1 16,-1 1 1-16,4 0-1 16,0 0 1-16,5 0 1 15,-2-1-1-15,-3 0 0 16,-1-4-1-16,-6 1 0 0,-1 0 1 15,-8-3-1-15,4 3 0 16,-4-3 0-16,5-2 1 16,7 3-1-16,2-6 0 15,0 2 0-15,4-4 0 16,4-2-1-16,4-2 1 16,2-4-1-16,2-2 1 15,-2 0 0-15,-5-1 1 16,-3 5 0-16,-2 8 0 15,-2 1-1-15,-1 1 0 16,2-3-1-16,8 6 0 16,3-4-1-16,8 9-1 15,2 2 1-15,2-4-1 16,-2-2-1-16,1 0 1 16,1-3 0-16,2 3 1 15,4 10 0-15,2 3-1 0,0 4 1 16,3 7 0-16,-3-2 2 15,2 4 0-15,1-3-1 16,0 4 1-16,1-1 0 16,-1 0 0-16,4 6 0 15,0-5 0-15,-2 1 0 16,-3 1 0-16,5-2 0 16,-6 0 0-16,3-1 0 15,2-5 0-15,-4-2 0 0,0-4 0 16,2-2 0-16,-6-6 0 15,2-1 0-15,5-2 0 16,0-2 0-16,3-2 0 16,0-3 1-16,4-2-1 15,-3-2 0-15,5-1 0 16,-1-2 0-16,4 1 0 16,2-1 0-16,2-1 1 15,2 2-1-15,0-2 0 16,-6 2 0-16,-5 2 0 15,-3 2 1-15,-3 1-1 16,0 4 0-16,5-2 0 16,0 5 0-16,-1-6 1 15,4-1-1-15,0 1 0 16,-4-8 0-16,7 3 0 0,6 6-1 16,-1-5 1-16,6 3 0 15,-5 2 0-15,1 1 0 16,-8 2 0-16,-4 0 0 15,-1 0 0-15,-13 1 0 16,5 5 0-16,0 3 1 16,-1 5 0-16,7-2-1 15,-1-1 0-15,0-1 0 16,-1 2 0-16,-3 3 0 16,-3-4 0-16,2 3 0 0,-3-2 0 15,1 0 0-15,-1 9 0 16,-4 2 0-16,2 2 1 15,-3 1 0-15,-5-3-1 16,1-1 1-16,-4 0 0 16,-1-1-1-16,0 1 1 15,-2-2-1-15,1-3 1 16,1 2-1-16,0 1 1 16,2 0-1-16,-2-2 1 15,-4-4 1-15,1-5-1 16,-1 0 0-16,2-3 0 15,1-1 1-15,1-1-1 16,0 0 0-16,0 0 0 16,0 0 0-16,6-9-1 15,0-4 0-15,37-25-1 16,-27 25 1-16,3 1 0 0,3-1-1 16,1 2 1-16,3-1-1 15,-3 0 1-15,0 2-1 16,3 0 1-16,-3-2 0 15,7 5-1-15,-2-3 1 16,-1 2-1-16,0 2 0 16,1 1 0-16,2 4 0 15,1 2 1-15,0-1-1 0,1-2 1 16,3 2 0-16,-3-5 0 16,2 3 0-16,-4 2 0 15,-3-1 0-15,4 3 1 16,-1-1-1-16,-1 0 0 15,1 0 0-15,0 0 0 16,0 1 0-16,-3-1 0 16,2 0 0-16,0 1 0 15,1 0 0-15,8 0 0 16,-9 3 0-16,4-1 0 16,1-2 0-16,-11 0 0 15,0-2 1-15,-5-2-1 16,-3 2 0-16,7 1 0 15,-1 5 0-15,5 0 0 16,-1 1 0-16,-3 0 0 16,2 0 1-16,-2-3-1 15,-1 4 0-15,0-6 0 0,2 3 1 16,5 2-1-16,2-4 1 16,0 0-1-16,0-1 0 15,1 3-1-15,-6 2 1 16,4 6 0-16,-2 2 0 15,0 0 0-15,4 2-1 16,2-2 1-16,-1-1 0 16,2-3 0-16,0 1 0 15,3-5 0-15,1-1 0 16,4 2 0-16,-3-3 0 16,3 1 0-16,-2 3 1 0,-10-6 0 15,6 1-1-15,-3 1 0 16,0-3 1-16,6 1-1 15,-4 1 1-15,0 1 0 16,2-2 1-16,0 0-1 16,-2-1 0-16,-1 0 2 15,1 0-1-15,2 5 1 16,-4 0-1-16,-7-4-1 16,2 4 0-16,0-4-1 15,3 0 0-15,9 2 1 16,-2-6 0-16,1-1 4 15,-2-2 1-15,2-2 1 16,-2 3 0-16,-2-5 0 16,5 0-1-16,-13-3 0 0,-1 0 1 15,-3-2-2-15,-3 1-1 16,0-3-1-16,-6-3-1 16,13 1-2-16,-6-4 0 15,1 0 0-15,3 7 0 16,-13 1-14-16,-1 4-11 15,-3 1-26-15,0 5 20 16,3 5 15-16</inkml:trace>
  <inkml:trace contextRef="#ctx0" brushRef="#br0" timeOffset="112984.61">7318 12816 598 0,'-15'-45'351'0,"4"10"33"16,5 15-191-16,3 5-21 0,-2 4-4 15,3 11-18-15,-1-6-14 16,1 6-22-16,2 0-11 16,0 0-24-16,-1 6-6 15,0 23-23-15,-7 75-9 16,10-14-15-16,1 5-5 15,-3 1 2-15,6-1 4 16,-6-17 11-16,2-13-2 16,10-16-4-16,1-10-2 15,5-12-3-15,-1-3 5 0,-1-6 7 16,-2 3 8-16,1-7 16 16,5 1 4-16,5-2-2 15,7 0-6-15,4-8-18 16,8 4-9-16,-1-7-13 15,-5-3-5-15,4 2-7 16,-11-10-1-16,4 1-2 16,3-4 6-16,-2-5-30 15,2 3-34-15,-9-3-97 16,-1 5-52-16,-7 7 120 16</inkml:trace>
  <inkml:trace contextRef="#ctx0" brushRef="#br0" timeOffset="113613.29">8139 13506 1067 0,'8'17'450'0,"2"-5"-214"0,-1-7-102 15,5 2-22-15,-7-9 33 16,4-7-13-16,1-11 3 16,5-9-6-16,10-16-37 15,-3-11-14-15,6-10-18 16,-10-5 1-16,-5-4 13 15,-5-2 10-15,-4 3-4 16,0 2-12-16,2 17-26 16,4 12-14-16,0 23-13 15,0 15 0-15,1 24-1 16,-4 13-1-16,0 28-2 16,-1 7-3-16,-1 13-3 15,1-2-2-15,2-10 0 16,2-9 0-16,2-19-4 15,4-8 0-15,6-20-2 16,-4-12 2-16,3-28 4 0,0-14 3 16,-10-21 0-16,11-4 1 15,-6-18 1-15,2 0 1 16,6 3 2-16,-5 8 1 16,1 31 1-16,-1 15-1 15,-5 36 4-15,0 10 2 16,-7 19-1-16,2 10-1 15,-1 12-5-15,-2 2-3 0,5 6-4 16,3 0-2-16,6-3-6 16,2-2-19-16,8-9-54 15,-6 1-76-15,-5-10-7 16,3 1 339-16,-9-17-162 16</inkml:trace>
  <inkml:trace contextRef="#ctx0" brushRef="#br0" timeOffset="115640.61">6432 12789 454 0,'15'-25'243'0,"-1"9"-42"15,0 2-23-15,0 3-13 16,-2-3-2-16,0 6-12 16,-2 0-11-16,-2 4-30 15,-3 0-16-15,-6 9-25 0,-4-2-8 16,-5 9-10-16,-5 6-5 16,-6 5-12-16,-3 4-5 15,-8 8-13-15,-3 2-4 16,-10 4-5-16,-2 5 0 15,-5-2-2-15,2 1-2 16,6 1 14-16,0-7 7 16,5-7 12-16,0-4 9 15,5-8-4-15,2-5-1 0,3-1-4 16,1-2-3-16,-1-4-3 16,2 6 0-16,11 3-2 15,-7-3-1-15,8 9-5 16,3-1-5-16,-5-7-6 15,5 5-1-15,3-6-4 16,0-2 0-16,10 0 0 16,1-4 1-16,-3-5 6 15,1-1 1-15,4 1 5 16,-4-3 0-16,11 5-2 16,18-2 0-16,46 47-2 15,-28-23-3-15,10 6-3 16,1-1-2-16,9-5-2 15,3-2 0-15,-13-6-2 16,-2-1 0-16,-12 2 1 16,-3-3-1-16,-2-6 2 0,-3 5 0 15,-7-3-9-15,-3 3-15 16,-2 13-52-16,-4-4-26 16,1 10-114-16,-5 0-10 15,-1-2 136-15</inkml:trace>
  <inkml:trace contextRef="#ctx0" brushRef="#br0" timeOffset="116786.58">5976 12957 1102 0,'26'-24'360'0,"10"14"-342"16,10 8 2-16,-3 27 12 16,-8 12 21-16,-6 29-3 15,-8 10-4-15,-10 12-3 16,2 4-11-16,-16-10-5 16,-2-3 9-16,-16-22 14 15,-4-7 7-15,-5-26 36 16,-7-16 1-16,9-28-15 0,-3-22-4 15,7-32-34-15,3-12-6 16,2-19 13-16,4-7 3 16,8 7-3-16,12 6-7 15,17 21-13-15,6 11-8 16,19 27-13-16,3 13-2 16,-3 31-6-16,0 20 1 15,-16 31 5-15,1 20 3 16,-13 14 5-16,-6 7 1 15,-12 11-3-15,-14-3 3 0,-8-2 5 16,-4-7 1-16,-10-25 4 16,-3-20-1-16,1-23 2 15,-1-16-3-15,9-37-8 16,2-16-6-16,7-43-8 16,7-16 0-16,17-9 6 15,15 5 2-15,24 17 4 16,1 15 1-16,16 24 5 15,-5 13 4-15,-14 30 1 16,5 15 1-16,-18 32-3 16,-5 15-1-16,-10 24 1 15,-15 9-2-15,-12 14-4 16,-5 4 0-16,0-6-2 16,-3-18 0-16,-1-25-16 15,-2-18-22-15,2-25-63 16,-1-7-51-16,-11-22-135 0,-2-5 171 15</inkml:trace>
  <inkml:trace contextRef="#ctx0" brushRef="#br0" timeOffset="117331.26">5712 14154 1291 0,'12'9'523'16,"-7"-16"-296"-16,13-5-110 15,6-7-17-15,8-3-19 16,14 0-27-16,13 6-20 15,6-6-4-15,12-1-6 16,4 5-1-16,3 0-2 16,-1 2 2-16,-7 7-3 15,1-1 6-15,4 8 9 16,-13 3 3-16,-10 10 18 16,-14 2 7-16,-21 5 2 0,-8 1 8 15,-12 0-3-15,4 3-11 16,-14-3-3-16,3 2-7 15,-8 4-7-15,-6 0 2 16,0 11-6-16,-13 3-5 16,-9 13-2-16,-14 4-3 15,-6 10-1-15,1 2 0 16,2-6-9-16,10 6-2 0,-7-10-8 16,5 2-2-1,3 0-5-15,-9-8-1 0,13-3-12 16,4-6-13-16,9-14-40 15,11-2-26-15,12-10-75 16,1-4-39-16,3-5-52 16,2 3 17-16,0-4 153 15</inkml:trace>
  <inkml:trace contextRef="#ctx0" brushRef="#br0" timeOffset="118359.39">2982 13105 1183 0,'-12'3'481'16,"12"9"-297"-16,4 6-82 15,3 19-50-15,-1 21-10 0,0 26-5 16,0 21-4-16,1 29-9 16,0 8-4-16,-3 0-9 15,-1-8-1-15,2-25-10 16,1-18-32-16,1-31-107 15,0-18-61-15,0-28-163 16,-3-13-66-16,-8-35 79 16,-5-13 115-16,-8-23 306 15,-5-13 168-15,1-12 133 16,-7-12-18-16,-1-15-75 16,6-3-62-16,7 5-103 15,10 9-34-15,22 20-46 16,8 17 2-16,8 18 8 15,6 10 1-15,1 10-10 16,-1 1-11-16,17 14-15 0,13 9-6 16,11 21-3-16,0 7 0 15,-2 22 6-15,-12 11 2 16,-10 15 31-16,-4 10 10 16,-17 6 22-16,-10-2 12 15,-18-5-4-15,-12-1-5 16,-20-7-12-16,-10-1-11 15,-27-7-18-15,12-3-8 16,-11-10-18-16,-1-13-13 16,14-14-44-16,-8-10-30 0,21-7-89 15,11-2-47-15,21-1-139 16,11-2 213-16</inkml:trace>
  <inkml:trace contextRef="#ctx0" brushRef="#br0" timeOffset="118732.59">3902 13576 789 0,'-2'3'440'16,"1"0"-116"-16,-10 5-70 16,-9-2-21-16,9 25-66 15,-10 4-29-15,4 20-47 16,1 12-19-16,-11 2-33 15,8 4-12-15,1-13-12 16,11-11-5-16,8-27-12 16,12-4-10-16,3-28 7 0,5-12 7 15,2-23 21-15,-6-20 16 16,8-15 11-16,1 3 8 16,-4 4 25-16,2 7 6 15,-6 18 3-15,-6 5-10 16,0 21-26-16,-1 8-14 0,-3 19-20 15,-2 16-8-15,0 21-8 16,1 9-4-16,-5 14-5 16,1 1-19-16,1-1-49 15,0-2 12-15,6-13-382 16,3-15 313-16</inkml:trace>
  <inkml:trace contextRef="#ctx0" brushRef="#br0" timeOffset="118988.56">4147 13200 745 0,'1'-12'391'15,"0"5"-87"-15,0 2-29 0,0 7-62 16,-2 3-34-16,0 0-69 0,0 24-25 15,1 77-42-15,0-28-16 16,1 11-14-16,2 2-2 16,9-4-23-16,2-9-41 15,7-14-114-15,-7-11-43 16,-4-19-142-16,-3 0 208 16</inkml:trace>
  <inkml:trace contextRef="#ctx0" brushRef="#br0" timeOffset="119271.9">4181 13963 613 0,'-50'16'265'0,"49"-34"-155"16,8 4-33-16,10-13-23 16,5-6 17-16,20-5 44 15,-2-11 17-15,1-4 28 16,6 3 14-16,-19-4 23 16,2 4 6-16,-3 9-21 15,-8 4-12-15,-7 14 1 16,-4 8-6-16,-11 14 2 15,-5 6-16-15,-8 18-43 16,0 13-21-16,2 18-27 16,1 7-3-16,1 3-19 15,0-3-8-15,7-8-18 16,3-7-9-16,11-14 0 16,6-6-13-16,3-11-41 15,6-5-7-15,11-9 185 0,3-4-114 16</inkml:trace>
  <inkml:trace contextRef="#ctx0" brushRef="#br0" timeOffset="120702.38">6453 13582 840 0,'-18'25'378'15,"-5"-8"-193"-15,-7-16-25 0,-5-9-7 16,-11-13 5-16,-4-5-14 16,-12-15-3-16,-1-5-15 15,3-10-60-15,7-7-19 16,20 7-41-16,13 4-11 15,16 11-8-15,5 12-1 16,12 2-5-16,6 4 1 16,15 12-4-16,9 4 3 15,14 23 8-15,-3 9 4 0,0 20 7 16,-7 12 0-16,-17 2 10 16,-5 6 17-16,-19-9 30 15,-6-9 11-15,-16-12 26 16,-2-7-10-16,-6-17-19 15,-12-9 3-15,0-12-8 16,-4-13 2-16,-6-17-2 16,8-7-15-16,11-12-23 15,4-5-11-15,23 11-8 16,4 2-1-16,13 2 2 16,8 10 2-16,6-6 8 15,7 8 3-15,-4 19-1 16,2 9-3-16,-7 28-9 15,-8 12 2-15,-2 21-17 16,-11 7-22-16,-2 12-37 16,6 2-36-16,7-11 64 0</inkml:trace>
  <inkml:trace contextRef="#ctx0" brushRef="#br0" timeOffset="121885.56">9490 13073 778 0,'-2'0'421'0,"-4"0"-121"15,4-2-52-15,2 1-29 16,0 0-57-16,0-1-21 0,4 1-35 15,19 0-5-15,38 5-18 16,-25 4-16-16,-1 1-31 16,-1-5-15-16,4 5-12 15,-4-6-2-15,1 3 9 16,-2-3-14-16,-4-4-63 16,1-3-62-16,-4-10-44 15,3-2 82-15</inkml:trace>
  <inkml:trace contextRef="#ctx0" brushRef="#br0" timeOffset="122104.55">9734 12714 994 0,'-8'-2'470'15,"2"1"-214"-15,7 25-21 0,-2 11-22 16,0 21-51-16,1 16-30 15,-4 2-70-15,1 3-23 16,0-9-23-16,0-6 1 16,3-13-41-16,3-6-31 15,6-12-264-15,5-2 212 16</inkml:trace>
  <inkml:trace contextRef="#ctx0" brushRef="#br0" timeOffset="122560.57">10472 12669 1271 0,'-12'-4'539'0,"-11"-4"-288"16,-2 11-46-16,-6 14-38 15,-6 5-35-15,1 18-48 16,0 6-19-16,3 15-34 16,9 5-6-16,10 6-16 15,9 2-7-15,14-11-5 16,4-4-1-16,10-7-2 16,2-7-2-16,10-4 3 0,3-3-1 15,9-12-2-15,1-7 3 16,-4-14 1-16,-11-7 2 15,-11-8 7-15,-3-3 4 16,-16-5 11-16,0-2 8 16,-7-3 22-16,-6-2 7 15,-15-4 0-15,-1 1-5 16,-5 13-22-16,-5-5-8 0,5 11-11 16,2 4-4-16,0-5-7 15,5 10-1-15,9-1-25 16,4 1-21-16,5-1-53 15,4-1-43-15,7 2 422 16,-5 0-242-16</inkml:trace>
  <inkml:trace contextRef="#ctx0" brushRef="#br0" timeOffset="122981.08">11143 12793 990 0,'-14'-22'518'0,"-4"15"-121"16,-8-2-82-16,-4 16-91 0,-5 7-51 16,-4 15-64-16,1 10-18 15,1 7-34-15,4 1-14 16,13 4-28-16,8-1-13 15,12-6-10-15,6 2-1 16,15-7-2-16,1-10 1 16,14-4 1-16,-3-10 2 15,8-5 12-15,-2-7-5 0,-7-12 35 16,5-4 19-16,-11-12 13 16,0-7 22-16,-8-11-10 15,-5-2-7-15,-14-10-4 16,-3 4-8-16,-8 5-18 15,-5 3-9-15,-5 12-15 16,3 10-6-16,-10 14-9 16,2 1-13-16,9 8-35 15,1 1-6-15,18 2 195 16,4 5-123-16</inkml:trace>
  <inkml:trace contextRef="#ctx0" brushRef="#br0" timeOffset="132680.81">6654 13541 506 0,'1'8'231'0,"-4"2"-104"16,-15 2-5-16,-2 6-8 16,-8-3-8-16,-4 9-17 15,0-4-10-15,4-2-14 16,-2 2-9-16,6-9-10 16,2 0-3-16,4-8-9 15,-2-3-6-15,5-5-9 16,-4-12-2-16,11 1-7 15,5-7-3-15,4-11-1 16,14 5 2-16,-1-13 1 16,4 0 2-16,5-5 2 15,0 0 7-15,-1 3 21 16,1 6 2-16,-7 14-3 0,-3 8-7 16,-12 20-21-16,-5 11-4 15,-11 21-1-15,-8 6-1 16,-5 11-2-16,-4-1-1 15,-4 3 1-15,-6 2 0 16,5-1-1-16,1 1 0 16,3-18 1-16,11-14 1 15,1-28-5-15,16-18 0 0,6-19-3 16,14-3-2 0,6-13 5-16,-7-4 2 0,16-4 14 15,-15-9 3-15,6 6 3 16,-3 1-2-16,-13 23-3 15,-1 7 14-15,-16 20 4 16,-2 16 1-16,-15 15-9 16,-6 18-17-16,-13 22-8 15,-9 7-1-15,-9 6 0 16,-2-3-1-16,8-8 0 16,7-4 1-16,19-13-1 15,7-13 0-15,17-22-12 16,7-15-1-16,11-26-4 15,12-8 2-15,10-16 9 16,5-12 1-16,3-11 1 0,0-5 4 16,3 4 12-16,-4 9 4 15,-8 22 4-15,-2 14-3 16,-17 21 1-16,-10 11 0 16,-18 18-3-16,-4 8-1 15,-10 17-13-15,2-3-1 16,0 2 0-16,2 1 0 15,5-15 1-15,3 3 0 16,14-17-6-16,3-15-2 16,15-9-3-16,7-11-1 0,11-8 6 15,3-1 1-15,12-18 2 16,7-2-1-16,-4-7 2 16,-2-5 0-16,-9 13 1 15,-8 9 1-15,-13 14 8 16,-4 17 11-16,-13 12 2 15,-9 3 2-15,-12 22-8 16,0 4-11-16,-19 20-3 16,-10 8 0-16,-1 2-2 15,-7 1 1-15,9-15 0 16,9-6-1-16,12-15 1 16,5-8-1-16,12-16-7 15,8-2-2-15,4-15-3 16,5-10 0-16,9-9 6 15,1-9 1-15,5-9 2 0,4 2 1 16,1 2 0 0,-2 3 1-16,-1 14 1 0,-7 5 0 15,-5 16 2-15,-5 9 2 16,-8 11 1-16,-3 10 0 16,-9 11-3-16,-2 7-2 15,-1 17-2-15,3 6-1 16,2 2 0-16,5 0 1 15,6-19-2-15,4-6-1 0,11-17-6 16,7-10 0-16,8-13 1 16,10-13 3-16,13-17 6 15,3-9 1-15,4-7 3 16,-7 1 0-16,-15 4 1 16,-4 9 1-16,-10 14 3 15,-1 6 4-15,-5 16 4 16,-5 1 0-16,-8 14-1 15,-5 4-2-15,-9 11-4 16,-3 11-3-16,-6 8-3 16,3 8-2-16,5-1-1 15,2-5 0-15,8-16 0 16,4-11-9-16,8-16-7 16,4-6 0-16,11-19 1 15,0-8 7-15,8-20 7 16,3-4 0-16,-1-12 1 15,4 9 1-15,-5 13 1 0,-5 6 0 16,-11 20 0-16,-7-3 5 16,-10 17 5-16,-8 6-2 15,-9 16 0-15,-6 11-6 16,-13 15-5-16,3 11-2 16,6 17-1-16,0 3-2 15,9-4-4-15,5-6-5 16,2-24-11-16,5-4-4 15,5-15-7-15,4-15 2 16,7-8 12-16,3-8 5 0,2-13 14 16,0 0 3-16,2-8 1 15,-1-3 0-15,-3-5 2 16,1-5 0-16,-9 0 3 16,-6 1 4-16,-4 9 12 15,-9 6 11-15,-6 17 4 16,-2 13-5-16,-6 22-14 15,-1 12-13-15,-3 11-7 16,0 5-1-16,-3-2 2 16,5-1 1-16,-3 0-6 15,-5-5-6-15,3 0-8 16,-4-5-2-16,10-20 4 16,7-3 3-16,17-22 1 15,-1-19 2-15,13-11 1 0,3-12 2 16,-2-6 6-16,6 6 2 15,-5 2 5-15,-3 6 4 16,-6 8 9-16,-2 7 11 16,-9 13 13-16,-6 7-3 15,-10 13-9-15,-3 11-11 16,-3 12-17-16,2 6-3 16,8 13-3-16,2 8 0 15,4 16 1-15,2 3 3 0,2 0-3 16,2-13-4-16,5-21-7 15,2-10-2-15,5-22-3 16,3-5 4-16,5-14 7 16,4-11 2-16,-2-10 6 15,3-3 2-15,-1-12 0 16,-6-3 1-16,3-1 6 16,-4 0 5-16,-7 11 9 15,-2 11 13-15,-6 19-5 16,-1 16-5-16,-1 28-12 15,1 11-12-15,-1 17-3 16,-1-2 1-16,1-1 2 16,-1-10 0-16,1-4 0 15,1-3 1-15,2-13 0 16,2-4 0-16,5-16-5 0,6-6-2 16,8-23-2-16,3-7 0 15,6-17 4-15,4-3 1 16,6 0 3-16,3 0 1 15,-2 7 7-15,0 5 2 16,-2 12 11-16,-10 11 1 16,-2 15-5-16,-6 10 1 15,-6 18-8-15,8 7 1 16,-11 7 0-16,-2 3-1 0,-2-7-2 16,-4-5-1-16,8-13-2 15,0-9-3-15,1-13 0 16,6-7-2-16,0-11 3 15,6-2 1-15,-2-6 0 16,1-3 1-16,-1-4-3 16,3 1-1-16,-2 1-1 15,0 4 0-15,1 11 0 16,-1 0 0-16,-1 6 0 16,1-1 0-16,-2 0-2 15,0 5 1-15,-4-6 0 16,1 9-9-16,0 7-35 15,-3-3-32-15,2 18 491 16,1-1-335-16</inkml:trace>
  <inkml:trace contextRef="#ctx0" brushRef="#br0" timeOffset="150805.81">12031 12994 731 0,'0'-3'410'0,"1"-3"-124"16,-7 2-77-16,-2 1-7 15,-9 1-32-15,5 2-11 16,-11-3-9-16,-2 3-26 16,-9 1-54-16,-14 3-11 15,1 8-31-15,-5 4-6 16,14 15 2-16,5-2 10 0,13 7 5 16,7-5 0-16,9 0-15 15,4-4-10-15,10 2-9 16,3 6-2-16,6-7-3 15,5 8 0-15,1-3 0 16,0-4 1-16,-3 0 0 16,-3-2 2-16,-14 2 6 15,-6 2 5-15,-19-3 5 16,-7-3 1-16,-12-2-6 16,1 0-4-16,0-12-10 15,6 0-11-15,8-14-36 16,4-10-26-16,15-2-56 15,-3-5-19-15,10-2-51 16,8 2 118-16</inkml:trace>
  <inkml:trace contextRef="#ctx0" brushRef="#br0" timeOffset="151221.74">12016 13412 746 0,'20'-2'434'0,"1"-2"-99"16,5-4-87-16,-1-5-15 15,8-7-51-15,-2-4-13 0,-4-14-26 16,3-3-11-16,-3-2-14 16,3 0-3-16,-5 14-8 15,-4 3-1-15,-14 9-13 16,-5 2 2-16,-12 5-10 15,-10 5-18-15,-5 12-15 16,-1 10-16-16,-5 15-12 16,0 3-3-16,-4 19-5 15,-2-2-1-15,-7 3-6 16,11 7-4-16,8-13-3 16,3-4 0-16,18-4-3 15,-2-10 0-15,12-9-2 16,4-4-1-16,5-7 0 15,1-7-8-15,6-5-30 16,6-4-21-16,5-13-64 0,2 0-36 16,4-13 334-16,3-3-166 15</inkml:trace>
  <inkml:trace contextRef="#ctx0" brushRef="#br0" timeOffset="151643.37">12755 13093 886 0,'0'-1'492'0,"-8"-3"-109"16,-4 3-60-16,-7 2-57 16,0 8-61-16,-6 4-47 15,-1 7-27-15,1 11-47 16,1 1-12-16,0 8-24 15,6 0-5-15,3-3-29 16,6 0-6-16,10-7-10 16,7-2-1-16,8-9-1 15,5-3-1-15,5-6 1 16,-2-6 0-16,11-6 2 16,-1-7 1-16,8-4 1 15,9-3 0-15,-2-1 3 16,-7-1 2-16,-20-5 5 15,-3 5 10-15,-18-2 16 16,0 2 8-16,-5-2 3 0,-13-6-9 16,-2 0-16-16,-1 6-8 15,-7 4-9-15,1 5-2 16,1 3-3-16,-3 3-20 16,13 0-32-16,2 5-11 15,9-4-699-15,6 1 557 16</inkml:trace>
  <inkml:trace contextRef="#ctx0" brushRef="#br0" timeOffset="152759.68">12545 13189 353 0,'6'-6'240'15,"-6"-1"2"-15,0 5-74 16,-2 2-30-16,-3 2-23 16,4-2-7-16,0-1 8 15,0 0 12-15,0 0 16 16,0-1 2-16,-9 2-14 16,-6 3-9-16,-28 12-33 15,29 6-13-15,-4 3-17 0,6 2-6 16,-7 7-10-1,1 0-9-15,15 5-14 0,-6-5-5 16,13-3-5-16,7-2-1 16,3-3-5-16,0-4-1 15,7-1-4-15,-2-9 0 16,7-7-15-16,9-2-15 16,1-11-70-16,6 1 105 0,1-13-23 15</inkml:trace>
  <inkml:trace contextRef="#ctx0" brushRef="#br0" timeOffset="153309.79">13165 13017 374 0,'4'-8'289'0,"1"3"57"0,0 3-62 15,-3 2-82-15,3 6-24 16,-5 9-44-16,0 6-21 15,-3 7-34-15,-1 5-11 16,0 7-23-16,-3 4-8 16,-1 5-18-16,2-2-8 15,0-4-7-15,1-7-1 16,6-9-1-16,-1-8-2 0,4-12 0 16,2-7-1-16,0-12 1 15,4-3 3-15,0-14-3 16,2-6 14-16,4-10 32 15,0-4 18-15,8 3 22 16,6 4-8-16,-2 10-23 16,4 7-15-16,-10 7-15 15,-5 6-4-15,3 14 0 16,-15 1 1-16,2 16-1 16,-5 1 2-16,-5 12-8 15,4 6-3-15,-7 10-5 16,3 1-1-16,-2-4-32 15,-1 0-18-15,10-17-73 16,0-6-55-16,10-14 111 16</inkml:trace>
  <inkml:trace contextRef="#ctx0" brushRef="#br0" timeOffset="153758.57">13714 13065 1025 0,'11'-14'527'0,"-3"9"-175"16,-17 5-143-16,-5 7-50 16,-6 12-74-16,-4 2-17 15,-1 14-29-15,-7 0-6 0,2 11-7 16,-2-3-9-16,9 2-9 16,4 0-5-16,6-13-4 15,8-2-4-15,6-14-6 16,8-7-2-16,12-13-1 15,2-7 2-15,5-15 6 16,-3-9 2-16,2-16 1 16,1-3 13-16,-3-3 34 15,2-2 15-15,1 2 46 16,-5 1 11-16,-7-16 7 16,5 4-3-16,-15-5-27 15,1-2-16-15,2 25-20 16,-7 10-8-16,-1 24-7 15,4 11-4-15,-9 18-15 16,3 15-5-16,-6 19-10 16,-6 16-3-16,2 18-4 15,-12-1-1-15,8 8-14 0,3-3-18 16,5-10-34-16,7 3 30 16,9-15-109-16,-3-7-54 15,9-17 142-15</inkml:trace>
  <inkml:trace contextRef="#ctx0" brushRef="#br0" timeOffset="154143.91">14211 12986 922 0,'-1'-4'530'0,"-10"-1"-128"0,-5 2-124 15,-10 1-58-15,-5 6-90 16,-2 2-24-16,-2 5-27 16,3 3-1-16,10 4-18 15,3-4-19-15,13 2-16 16,5-2-7-16,7 0-11 16,10 4 0-16,9 1 5 15,4 2 4-15,5 1 19 16,-3-4 2-16,3 6-4 15,2 6-4-15,-4 6-16 16,-4 8-2-16,-15 5 7 0,-13 0 5 16,-28 3 7-16,-4-4 1 15,-19-5-5-15,-2-7-6 16,3-16-6-16,2-5-17 16,4-17-47-16,13 3-14 15,10-6 268-15,9-10-173 16</inkml:trace>
  <inkml:trace contextRef="#ctx0" brushRef="#br0" timeOffset="159472.11">4083 13442 535 0,'-35'39'314'0,"29"-38"-16"16,-1 3-23-16,3-7-33 15,-1-3-29-15,4 3-61 16,1-3-34-16,1 5-63 16,-1 1-18-16,0 0-24 15,0 0-4-15,19 5-2 16,29 11 0-16,-23-12 2 15,4 2 3-15,1 0 3 0,4 0-2 16,-5-3-1-16,-4-1-3 16,-5-4 5-16,-7-1-27 15,8-5-31-15,9-4 32 16</inkml:trace>
  <inkml:trace contextRef="#ctx0" brushRef="#br0" timeOffset="170635.64">7322 13834 268 0,'8'-11'222'16,"3"2"34"-16,-2 0-71 16,2 3-9-16,4 4-49 15,3 5-27-15,-1 9-25 16,5 4-6-16,4 7-16 0,2 0-5 15,11 6-19-15,2 0-10 16,5 7-12-16,5 5-3 16,-1 7-5-16,3-3 0 15,-1 9 0-15,0-1-1 16,6 6 2-16,-7 4 0 16,-4-6 1-16,3 0 1 15,-12-10 1-15,-5-4 1 16,-3-2 4-16,-10-8-1 15,-21-14 11-15,4 3 6 0,-5-12 8 16,-4-4 6-16,5-7-6 16,-8-6-2-16,-4-13 9 15,-2-2 0-15,6-11 11 16,2-8 1-16,4-7-8 16,9-8 0-16,6-4-7 15,0-4-5-15,8-1-13 16,-2 2-4-16,5 5-10 15,7 9-2-15,2 3-1 16,1 4 0-16,5 6 2 16,6 3 0-16,13 7 1 15,-1 2-2-15,4 9-3 16,0 3-1-16,-4 13 0 16,0 6 1-16,-6 11 1 15,-4 3 1-15,-8 4 1 16,4 3 0-16,-7-2 1 15,2 2-1-15,-8-7 1 0,-11-5-1 16,0 3 0-16,-11-4 1 16,2-3 0-16,2 1 2 15,-6-9 3-15,-3-4 0 16,-3-4 2-16,0 3 1 16,1 0-1-16,0 0 0 15,2-12-5-15,3-6-3 16,24-27-2-16,-7 30-3 0,7-4 1 15,2 1-1-15,-1 3 1 16,4 3 0-16,0 5-1 16,5 4 2-16,9 4-1 15,0-2 0-15,5 2 0 16,-2 1 0-16,-6 0 1 16,5 1-1-16,1-3 0 15,1-3 0-15,9-3 1 16,5 0-1-16,3-2 1 15,1 1-1-15,1 0 1 16,-5 1 0-16,1 1 0 16,-1 0 1-16,-1-2 0 15,7 2 0-15,-3-2 0 16,2 1 0-16,3 3 0 16,-7-5-1-16,10 3 0 0,0-1-1 15,2 5 0-15,-3 0 1 16,-3 9-2-16,-7 6 2 15,4 12-1-15,2 4 1 16,0 1 1-16,-2-1 0 16,1-6 0-16,-3-3 0 15,-1-8 1-15,6 1-1 16,2-5 0-16,-4-3 1 16,-1-3-1-16,-5-2 0 15,-5 1 0-15,3 2 0 0,4 2 0 16,4-4-1-16,0 1-1 15,5-2 1-15,-4 0-1 16,-1-1 2-16,-6-4 0 16,0 2 0-16,2-4 0 15,5 2 0-15,3-6-1 16,6-4 0-16,-2-7 0 16,5-2 1-16,12-4 0 15,-8-3 0-15,0 9 1 16,-7 8 0-16,-17 14 3 15,4 9 1-15,2 7 0 16,8-1 2-16,-3-8-4 16,7-6 20-16,-1-6-42 15,-5-7-13-15,21-5-12 16,-3 1-47-16,-8-3-15 16,-4-1-20-16,-16 2-55 0,-8-2 554 15,3 9-298-15</inkml:trace>
  <inkml:trace contextRef="#ctx0" brushRef="#br0" timeOffset="173500.7">8263 14446 519 0,'-4'0'319'0,"1"0"-41"16,0 0-123-16,2 0-34 15,-4 2-44-15,2 1-5 16,-7 14 7-16,-10 27 7 15,20-23-3-15,-4 3-5 16,2 0-10-16,4 3-10 16,-3 0-19-16,0 2-9 15,2 7-16-15,-1-1-5 16,-4 4-4-16,-4-1-2 0,5-6-1 16,-5-3 0-16,8-6 0 15,5-1 1-15,-9-4-1 16,8 2 1-16,-4-3-2 15,-4-1 2-15,4 1 1 16,-7-5-1-16,7 4-1 16,0-2 0-16,-3-10-3 15,6 6-7-15,-8-9-34 16,3-3-23-16,1 3-54 16,0-1-54-16,0 0 113 15</inkml:trace>
  <inkml:trace contextRef="#ctx0" brushRef="#br0" timeOffset="173899.74">7975 14888 627 0,'-6'-19'316'16,"5"5"-102"-16,1 1-32 15,1 7-67-15,3 5-24 0,3 2-17 16,2 7-7-16,4 2 4 16,3 3-2-16,1 9-17 15,3 4-10-15,4 17-21 16,1 3-6-16,-5 1-10 15,2 1-1-15,-7-16 0 16,2-1-3-16,0-23 16 16,-6-7 21-16,4-7 47 15,-6-15 14-15,6-3-13 16,-2-9-20-16,-3-8-47 16,-1-5-13-16,3 1-15 15,4 4-35-15,5 4 470 16,0 9-333-16</inkml:trace>
  <inkml:trace contextRef="#ctx0" brushRef="#br0" timeOffset="174958.69">7864 15527 801 0,'-22'21'362'0,"-6"3"-164"16,-5 0-29-16,-10-3-30 16,-1 4-13-16,-5-7-12 15,0-1-11-15,9 3-17 16,8-3-13-16,11-7-21 15,13 2-13-15,14-9-17 16,6 3-5-16,20 5-11 16,-3 1-2-16,13 17-2 15,2 4-1-15,-1 15 1 16,0 4-1-16,-11 10 2 16,-7 0 3-16,-16-5 9 15,-5-1 4-15,-14-16 3 16,-5-1 0-16,-7-8-6 15,-2-6-1-15,-4-12-3 0,-5-6-21 16,-5-15-49-16,7-7-35 16,12-7-87-16,13-3 110 15</inkml:trace>
  <inkml:trace contextRef="#ctx0" brushRef="#br0" timeOffset="175352.81">8138 15827 1022 0,'-15'11'481'16,"-7"0"-209"-16,-12 6-100 16,1 1-31-16,-3 9-56 15,4 9-23-15,14 3-31 16,4 5-14-16,9-7-9 15,3-8-5-15,10-9-3 16,5-11 0-16,9-12-2 16,0-13 1-16,9-12 3 15,0-7 4-15,-6-8 10 16,-1 3 10-16,-9 0 18 16,-2 1 10-16,3 6 15 15,-2 3 3-15,-6 10-7 0,5 9-11 16,-6 13-22-16,2 9-12 15,-2 14-13-15,0 5-2 16,-1 12-3-16,0 5 0 16,10 10 10-16,-6-1-21 15,1-9-85-15,3-10-67 16,-2-16 86-16</inkml:trace>
  <inkml:trace contextRef="#ctx0" brushRef="#br0" timeOffset="175950.73">8356 15736 614 0,'-2'0'340'0,"2"21"-40"15,2 3-108-15,2 6-94 16,2 6-14-16,4 8-39 15,3 3-7-15,-2 0 10 16,1-4 8-16,-1-13 18 16,-5-13 7-16,3-12 8 15,-4-5 8-15,3-10-6 16,-2-3-11-16,-2-14-33 16,2-5-22-16,-1-5-20 15,-1 1-2-15,3 5-4 0,3 5-1 16,-3 9-30-16,5 4-24 15,-2 9-46-15,2 3-12 16,-1 4 21-16,5 6 25 16,-6 5 46-16,7 5 14 15,0 2 9-15,-8 2 3 16,10 0 6-16,-10-4 4 16,5-8 8-16,4-7 9 0,-6-11 17 15,0-10 6-15,2-11 4 16,3-2-1-16,3-1 3 15,-4-1 2-15,-2 0 23 16,-5 2 8-16,-3 7 8 16,-3 3 3-16,-5 10 9 15,-5 3-14-15,-6 15-20 16,0 13-9-16,-1 13-36 16,-3 8-2-16,12 8-11 15,-3-4-7-15,9-4-9 16,1-6-2-16,7-9-3 15,5-5 0-15,0-11-27 16,5-3-27-16,-3-11-33 16,0-5 19-16,4-20 37 15</inkml:trace>
  <inkml:trace contextRef="#ctx0" brushRef="#br0" timeOffset="177238.24">9453 15661 687 0,'-13'-26'358'0,"-9"10"-83"16,-1 4-22-16,-7 11-42 15,-2 7-44-15,-8 4-64 16,-3 11-17-16,-6 6-33 16,5 3-8-16,-2 12-14 15,5-1-10-15,2 3-13 16,3 1-5-16,13-2-5 16,7-3-2-16,18-1-3 15,4-4-4-15,12-13-15 16,6-4-6-16,6-15-1 15,11-4 3-15,2-17 17 16,2-14 6-16,3-16 7 0,-6-12 1 16,1-15 28-16,-2-6 32 15,-10-3 61-15,-3 3 24 16,-8 6 19-16,-8 5-13 16,-12-2-40-16,-4-1-16 15,-7 18-35-15,-1 11-7 16,4 29-14-16,-4 15-8 0,-3 32-12 15,-1 15-11-15,-2 24-9 16,2 12 0-16,3 6-1 16,3 9 1-16,9 4-21 15,2-2-28-15,10-8-63 16,7-15-2-16,8-9 60 16</inkml:trace>
  <inkml:trace contextRef="#ctx0" brushRef="#br0" timeOffset="180446.95">2701 14186 293 0,'-1'-9'209'0,"-3"8"13"16,0 1-39-16,1 6-70 15,-2 8-15-15,1 1-12 16,-1 1-4-16,3 12 14 15,2-2-5-15,4 1-7 16,2-1-3-16,12-5-26 16,9 2-16-16,12 4-23 15,10 4-8-15,2 6-5 16,-5-3-1-16,-1 0-1 16,-6-6 0-16,-3-11-1 15,2 3 1-15,-4-16-1 16,3 5 0-16,0-3 1 15,4-4 0-15,-6-1 1 0,0-3 1 16,-3-4 0-16,-6-7 0 16,-3-7 2-16,-4-1 0 15,-4-5-1-15,6 1-1 16,0 5-1-16,-3 4-2 16,3 8 1-16,-8 7 0 15,0 4 1-15,1 3 0 16,-4 4 0-16,2 4 1 15,-1 6-1-15,-1 2 0 0,0 3 0 16,-1 5 0-16,0 0 1 16,0 4 0-16,-4 5 2 15,-1-5 0-15,-4 1 2 16,-1-4 1-16,-2-14 2 16,-1-4 3-16,-3-11 2 15,-1-3-1-15,-4-11-2 16,1-3-3-16,-1-14-5 15,0-1-1-15,2-17 9 16,0-9 9-16,9-2 7 16,4-6 3-16,14 16-9 15,0 8-8-15,6 13-8 16,-2 11-2-16,0 8-2 16,8 6-1-16,0 2 0 15,0 1-1-15,2 6 0 16,-5 1 1-16,7 5 0 0,0 3 0 15,-4-1 1-15,1 3-1 16,-9 3-1-16,0-6 0 16,3-5 1-16,-1-4-1 15,0-11 1-15,1 0 0 16,0-5 1-16,1-2-1 16,3 2 1-16,2-1-1 0,3 2 0 15,2-1 1-15,-2-3-4 16,2-2 15-16,-10-8 42 15,10-4 25-15,-6-8 46 16,4 0-1-16,10 0-13 16,-8 3-17-16,13 9-31 15,4 4-12-15,5 11-25 16,-2 4-7-16,-3 4-6 16,-5 1-4-16,-16-1-1 15,-7-8 0-15,-12 2 1 16,-5 1 2-16,-7-8-4 15,-4-3-26-15,0-12-71 16,-11-9-56-16,-1-2 436 16,4 5-259-16</inkml:trace>
  <inkml:trace contextRef="#ctx0" brushRef="#br0" timeOffset="181080.77">3755 14737 392 0,'0'-12'282'15,"-12"6"42"-15,2 3-63 16,0 7-69-16,0 8-28 0,6 8-42 16,-7 5-13-16,0 9-28 15,1 4-15-15,1 11-32 16,4 9-11-16,-3 4-14 15,4 1-3-15,1-5 3 16,-3-11-2-16,3-9-63 16,-2-2-52-16,0-15 64 15</inkml:trace>
  <inkml:trace contextRef="#ctx0" brushRef="#br0" timeOffset="181374.69">3524 15150 663 0,'-2'-2'338'0,"2"-2"-93"15,0 4-18-15,0 0-70 0,0 0-32 16,0 8-57-16,1 10-26 16,6 40-24-16,2-26-5 15,1 2 2-15,3 2 4 16,5-7 15-16,-1-3 7 15,4-11 15-15,3-7 12 16,1-10 20-16,6-7-3 16,1-7-19-16,0-6-15 15,5-4-35-15,-8-5-7 0,6-5 9 16,-2-2-9-16,-1-10 404 16,6 3-306-16</inkml:trace>
  <inkml:trace contextRef="#ctx0" brushRef="#br0" timeOffset="187393.11">2523 16038 733 0,'-11'-16'418'16,"3"0"-128"-16,-6-1-33 16,11 7-29-16,0 2-67 15,-2 3-20-15,10 9-39 16,-2 5-19-16,-1 14-23 0,5 12-6 15,-1 15-11-15,-1 3-9 16,5 13-9-16,1-5-4 16,4 3-12-16,1-3-1 15,2-12-4-15,-5-5-2 16,-2-17 6-16,-1-6-25 16,-2-14-51-16,-3-6-41 15,-2-2-10-15,-1-10 60 16</inkml:trace>
  <inkml:trace contextRef="#ctx0" brushRef="#br0" timeOffset="187619.01">2469 16111 855 0,'-16'-19'409'0,"5"7"-134"16,10 1-58-16,0 6-97 15,10 5-22-15,12-4-30 16,6 0 4-16,12-7 3 15,-4-6-5-15,5-6-32 16,4 1-17-16,-2-6-12 16,3 3-3-16,8 1 3 15,-6 5-35-15,-6 7-106 16,-3 3-60-16,-13 10 100 16</inkml:trace>
  <inkml:trace contextRef="#ctx0" brushRef="#br0" timeOffset="187805.05">2652 16262 772 0,'-1'13'457'0,"2"-3"-106"16,5-5-121-16,0-3-51 15,5-5-99-15,3-1-27 0,7-6-30 16,9-1-8-16,8-10-7 15,6-7-39-15,0-13 24 16</inkml:trace>
  <inkml:trace contextRef="#ctx0" brushRef="#br0" timeOffset="187979.83">3128 16204 904 0,'10'50'486'0,"-1"-5"-146"16,-2-2-72-16,-5-5-132 16,-3-8-61-16,0-12-43 15,-1-5 3-15,-2-19 430 16,4-7-341-16</inkml:trace>
  <inkml:trace contextRef="#ctx0" brushRef="#br0" timeOffset="188133.9">3142 15746 1084 0,'-12'-6'444'0,"2"-2"-251"16,0-5-124-16,2 3-49 15,9-14-12-15</inkml:trace>
  <inkml:trace contextRef="#ctx0" brushRef="#br0" timeOffset="188598.73">3267 15674 457 0,'13'19'321'0,"-5"2"12"15,6 10-63-15,-2 11-78 16,-7 6-36-16,10 16-50 15,-4 5-19-15,-4 0-44 16,2-2-16-16,-7-14-12 16,4-10-5-16,11-9-7 15,-5-7-2-15,5-13-2 16,-3-4-1-16,4-7-4 0,4-2-5 16,7-4-20-16,-1-4-2 15,-1-10 1-15,3-4 5 16,3-6 17-16,2-2 2 15,3-4 45-15,2-2 46 16,-13-7 82-16,-5-1 39 16,-13 6 18-16,-9 2-11 15,0 18-23-15,-11 6-18 16,-6 16-43-16,-5 13-26 0,-9 16-45 16,-2 9-13-16,-1 8-15 15,9 1-5-15,8-3-12 16,8-4-4-16,13-13-5 15,-1-6-1-15,9-6-1 16,1-4 12-16,6-4-39 16,2-1-34-16,10-5-47 15,2-4 234-15,1 2-112 16</inkml:trace>
  <inkml:trace contextRef="#ctx0" brushRef="#br0" timeOffset="189568.75">3570 16830 1003 0,'-6'-21'546'0,"-2"3"-180"16,-13 4-112-1,-8 3-45-15,-4 11-102 0,-5 8-27 16,-3 19-40-16,1 9-19 16,-7 12-15-16,11 3-3 15,10-6-1-15,4-7-1 16,25-4-2-16,4-16-2 15,27 5-2-15,4-4 0 16,3-11 0-16,9 7 2 16,-8-8 2-16,3 5 1 15,-7 8 6-15,-10 5 13 0,-18 12 38 16,-10 4 8-16,-11 9 5 16,-8 0-11-16,-6-4-36 15,-1-1-8-15,-5-14-8 16,-1-9-3-16,2-15-9 15,2-8-11-15,8-4-18 16,7 1-12-16,15-2-23 16,3 3 1-16,18-6 6 15,-1-2 5-15,5-4 26 16,10-4 6-16,0-7 12 16,12-6 7-16,9-6 4 15,8-9 1-15,6-4 2 16,-9-2 10-16,-7 6 37 15,-14 4 18-15,-27 9 25 16,-1 6 3-16,-17 3 7 16,1 7 1-16,-6 5 10 0,0 2-1 15,-10 4-23-15,-1 2-17 16,5 9-30-16,-4 6-13 16,13 11-20-16,-4 6-4 15,2 8-4-15,4 5 0 16,-3-2 0-16,6 1 9 15,14-1-36-15,-4-6-32 16,14-3-34-16,-3-12 123 0,11-12-37 16</inkml:trace>
  <inkml:trace contextRef="#ctx0" brushRef="#br0" timeOffset="189948.01">4172 16829 937 0,'10'-6'562'16,"-8"10"-103"-16,-3 13-193 16,-1 8-66-16,-7 14-102 15,6 7-26-15,-2 5-22 16,3-1-13-16,2 0-12 16,1-9-4-16,2-12-10 15,3-2-2-15,0-17-6 16,2-5-1-16,1-9 1 0,0-13 1 15,4-11-2-15,-1-6-2 16,8-8 0-16,-6-2 0 16,5-1 0-1,0 4 0-15,-12 12 7 0,5 8 13 16,-9 12 22-16,1 9 12 16,3 11 5-16,4 9-9 15,-9 9-22-15,5 4-11 16,2 10-12-16,-4-9 2 15,8 1-13-15,-1-3-14 0,3-19 27 16,5 0-746-16,5-18 558 16</inkml:trace>
  <inkml:trace contextRef="#ctx0" brushRef="#br0" timeOffset="190137.78">4555 16446 854 0,'0'-45'540'15,"1"11"13"-15,4 31-281 16,-3 15-71-16,-3 26-83 16,-3 9-37-16,-1 18-61 15,2-4-10-15,5 2-7 16,3 4 7-16,8-7-30 16,-1 1-31-16,7-2 411 15,0-15-294-15</inkml:trace>
  <inkml:trace contextRef="#ctx0" brushRef="#br0" timeOffset="190286.87">4556 17043 1314 0,'-28'4'618'15,"10"-11"-285"-15,8-2-80 16,12-4-124-16,9 0-56 16,15-2-44-16,6-6-3 15,10-4-10-15,3 0 40 16,1-2-35-16,6 4 305 0,9 6-231 15</inkml:trace>
  <inkml:trace contextRef="#ctx0" brushRef="#br0" timeOffset="191215.02">3055 17806 772 0,'2'-21'429'16,"-2"0"-128"-16,-4 4-49 15,-4 4-25-15,-5 10-46 16,-3 3-31-16,-6 8-27 16,3 8-12-16,-8 15-43 15,4 5-6-15,-7 18 0 16,-1 9-4-16,10 5 2 16,0 5-2-16,17 4-23 15,9-1-12-15,14 8-13 16,4-1-5-16,14-8-4 15,-3-8-1-15,-1-19 0 16,6-6 0-16,-6-5-12 16,0-4-8-16,3-2-47 15,-2-14-28-15,-2-17 59 16</inkml:trace>
  <inkml:trace contextRef="#ctx0" brushRef="#br0" timeOffset="191994.7">3232 18068 661 0,'0'-30'273'15,"3"18"-148"-15,6-3-4 0,-3 12 41 16,4 9-4-16,6 4-4 16,-4 18-7-16,8 4-41 15,4 6-11-15,-6 21-31 16,7 3-14-16,6 20-22 15,-6 6-12-15,3-8-9 16,-7-16-1-16,-8-14 1 16,-3-15 0-16,-6-21 0 15,-1-4 4-15,-3-11 9 16,-5-9 2-16,-4-13 1 16,-3-5-3-16,-6-26-10 15,1-11 4-15,-2-14 27 16,8-10 13-16,-5 3 15 15,-2 0-2-15,7 8-32 16,0 10-13-16,13 12-18 16,16 12-4-16,6 11 0 15,2 5-1-15,4 3 1 0,-4 3 0 16,-3 6 0-16,1 1 0 16,-15 17 1-1,-5-1 0-15,0 0 2 0,10 9 2 16,-10 16 1-16,-7 8 0 15,-12 2 16-15,0 7 12 16,-1-4 11-16,-1 14 3 16,5-10-12-16,0-2-12 15,3 2-10-15,5-15-4 0,5 8-7 16,7-2-1-16,7-5-2 16,4-9 0-16,9-11-1 15,1-7-1-15,5-6 2 16,2-8 0-16,3-13 1 15,-1-5 1-15,0-6 1 16,0 2 1-16,-10 1 2 16,0 8 1-16,-10-9-1 15,-2 11-1-15,-8 1-2 16,0 3 25-16,-7 16 36 16,-6-5 16-16,-1 10 17 15,3 2-22-15,-9 24-32 16,5 1-17-16,0 8-12 15,-6 6-3-15,7-6-3 16,-6 4-2-16,11-3-3 0,0-6-2 16,6-11-1-16,14-7 15 15,-9-8-38-15,10-6-15 16,0-6 224-16,1-5-1019 16,16-7 684-16</inkml:trace>
  <inkml:trace contextRef="#ctx0" brushRef="#br0" timeOffset="192327.11">4390 17862 1223 0,'-9'9'623'16,"-7"1"-239"-16,-9 4-190 16,-15 6-50-16,-10 7-80 15,0-3-3-15,1 6 6 16,9-7-13-16,17-6-14 15,4 7 2-15,12-10-11 16,7-2-5-16,9-16-7 16,4-6-8-16,12 9-6 15,3 0-1-15,10 13-1 16,0 3-1-16,-1-5 1 16,-6 3 5-16,-16 14 9 15,0 6 6-15,-21 6 5 16,1 9-3-16,-2-7-7 15,-16-5-5-15,6-5 10 16,-12-7-20-16,-7-12-22 0,9-7 73 16,5-18-57-16</inkml:trace>
  <inkml:trace contextRef="#ctx0" brushRef="#br0" timeOffset="192784.21">4589 18071 977 0,'4'5'530'15,"-1"8"-1"-15,-3-5-400 16,2 0-27-16,1 22-28 16,0-1-21-16,7 23-26 15,3 8-5-15,9 19 1 16,0-5-4-16,-3 0-2 15,1 1-3-15,-4-10-9 16,-5 2 0-16,1-12 0 16,-10-8 2-16,-7-22 7 15,-1-13 5-15,-5-21 3 16,-1-15 2-16,-5-18 6 16,-1-10 11-16,-8-9 29 15,4-12 11-15,0-13 14 16,1-4-11-16,10-3-33 15,7 16-16-15,13 22-27 0,5 16-5 16,3 20-1-16,3 6-1 16,-1 15 0-16,1 0 0 15,1 7 0-15,-2 9 0 16,-9 8 1-16,-5 12 9 16,-9 11-52-16,-8 2-23 15,0-2-9-15,-3-8 305 16,0-19-175-16</inkml:trace>
  <inkml:trace contextRef="#ctx0" brushRef="#br0" timeOffset="193279.71">5162 17904 646 0,'-52'57'385'15,"22"-33"-41"-15,3 0-54 16,6 10-101-16,5-1-39 16,10 2-71-16,4 5-18 15,11 2-37-15,9-1-13 0,7-3-9 16,8-8-1-16,5-13-1 15,-2-7-1-15,-1-10 17 16,-7-5 30-16,-13-8 58 16,-4-2 14-16,-10-9 8 15,-6-4-22-15,-8-8-51 16,0 0-13-16,-18-4-20 16,4-2-8-16,7 6-60 15,2-1-46-15,27 5-106 16,9 0-11-16,16 11 124 15</inkml:trace>
  <inkml:trace contextRef="#ctx0" brushRef="#br0" timeOffset="194180.4">5405 18072 779 0,'0'39'368'0,"0"3"-130"0,-2-4-38 16,-2-1-56-16,3-4-10 15,-3-17-17-15,4-7 3 16,1-15 14-16,2-9 3 16,7-16-16-16,0-5-12 15,2-16-29-15,0 17-13 16,0-6-11-16,-1 2-5 0,-1 15-7 16,-2-15-6-16,2 20-9 15,-3 3-5-15,-1 13-8 16,2 7-3-16,1 16-6 15,1 2-2-15,-1 9-3 16,0 4-2-16,-2-3 0 16,-3 0-17-16,-1-5-53 15,2-5-23-15,0-8-117 16,1-1-83-16,7-17-108 16,3-7-3-16,2-6 114 15,3-5 101-15,-3-3 171 16,1-2 44-16,-4-7 74 15,1-3 51-15,-3 9 62 16,-3 3 18-16,2 2-13 16,0 8-21-16,-9 6-11 15,1 0-15-15,-7 10-35 16,-3 4-30-16,1 5-40 16,2 7-8-16,-4 6-2 0,-4 0 7 15,2 2-2-15,-11-14-9 16,7-3-18-16,9-6-8 15,4-7-17-15,11 9-5 16,3-11-2-16,-2 8-1 16,-2 4 1-16,1-3 0 15,3 8 0-15,-6-1 0 0,2 7 0 16,-2 3 1 0,-9 3 6-16,3 3 2 0,-3 2 1 15,-4 6 1-15,-3 7-6 16,-11 2-1-16,0-3-2 15,0-5 0-15,10-14-2 16,0-10 0-16,8-14-2 16,5-11-2-16,7-12-2 15,11-8 1-15,3-5 2 16,2-7 1-16,-5 7 1 16,3-2-1-16,2 0 8 15,-1 2 11-15,-3-6 12 16,-3 6 3-16,-10 7 1 15,-5 7 2-15,-9 17 7 16,-7 6 0-16,-10 17-6 16,-2 4-12-16,0 10-18 15,1 7-3-15,9 6-3 0,2 1-2 16,10-3 0-16,1-1-1 16,6-7 0-16,6 8-2 15,0-1 10-15,6-1-15 16,8-6-28-16,3-7-7 15,12-9 154-15,7-9-960 16,8-10 681-16</inkml:trace>
  <inkml:trace contextRef="#ctx0" brushRef="#br0" timeOffset="195491.73">6873 17887 555 0,'-13'-16'332'0,"6"0"2"15,0 4-28-15,0 4-31 16,-4 2-30-16,-3 10-66 15,-5 3-36-15,-13 12-63 0,0 5-16 16,-8 3-31-16,6 3-10 16,6-4-12-16,6-4-4 15,16-5-7-15,2-6 0 16,17-5-1-16,4 2-1 16,10 3 2-16,3-3-1 15,-2 14 1-15,3-4 0 16,-4 4-2-16,-8 7 3 15,-6 7 22-15,-9 8 11 16,-6 7 21-16,-4 0 2 0,-9-7-13 16,-1-9-9-16,-4-9-15 15,-10-12-2-15,6-14-7 16,3-2-1-16,-2-12-5 16,12 3-2-16,5-1-5 15,2 1-2-15,19 6-2 16,4-1 0-16,11 4 2 15,6-1 1-15,1-6 1 16,4-4 0-16,9-14 1 16,6-7 0-16,7-13 2 15,2 0 0-15,-16 5 2 16,-7 8 0-16,-17 7-3 16,-10-1 17-16,-6 6 26 15,-4 1 18-15,-12 11 25 0,-5 9-10 16,-10 6-13-16,-11 2-15 15,-1 2-19-15,-3 3-8 16,6 7-12-16,11-2-4 16,4 8-5-16,7 3-1 15,7-3 20-15,3 3-30 16,7-1-39-16,5-4 61 16,8-6-38-16</inkml:trace>
  <inkml:trace contextRef="#ctx0" brushRef="#br0" timeOffset="195890.73">7222 18261 923 0,'-5'-7'450'0,"-1"1"-148"15,5 1-52-15,2 4-80 16,-2 1-28-16,1 0-51 15,0 0-16-15,0 0-32 16,0 0-10-16,0 0-14 16,0 0-2-16,0-1 2 15,3-2 0-15,9-14-2 16,20-30-4-16,-23 25 5 16,3 9 6-16,-6 3 12 15,7-2 9-15,-3 2 11 0,-1-4-3 16,0 1-8-16,-3 13-7 15,4 3-20-15,0 14-4 16,1 8-4-16,-1 1-1 16,-2 11-3-16,-1 2 0 15,-2-1-3-15,-2-7 0 16,-2-12 0-16,-1-5 26 0,1-12-44 16,0-2-13-16,2-11 292 15,2-3-230-15</inkml:trace>
  <inkml:trace contextRef="#ctx0" brushRef="#br0" timeOffset="196151.92">7685 17661 872 0,'4'-19'515'15,"-6"12"-104"-15,2 8-145 16,-6 8-60-16,-6 12-69 15,7 6-20-15,-2 10-25 16,7 7-8-16,2 8-26 16,-7 7-12-16,8 3-15 15,-4 1-9-15,1-7-14 0,5-5-4 16,-6-7 10 0,1-10-11-16,0-8-52 0,6-7 101 15,-5-13-314-15,6-3-65 16,6-6 234-16</inkml:trace>
  <inkml:trace contextRef="#ctx0" brushRef="#br0" timeOffset="196310.8">7537 18100 960 0,'11'-14'502'0,"10"5"-145"16,5 2-70-16,0-5-94 15,-4 8-62-15,-8-5-67 16,4 1-17-16,-2-4-21 15,3-4-70-15,8-8-34 16,-4-8 48-16</inkml:trace>
  <inkml:trace contextRef="#ctx0" brushRef="#br0" timeOffset="196594.36">7934 17417 1458 0,'-7'4'614'0,"3"-2"-347"16,-1 3-77-16,5 5-80 15,1 0-19-15,8 18-21 0,3-2-12 16,6 15-11-16,4 11-1 16,5 11 1-16,5 12 2 15,-11 12-4-15,6-8-8 16,-19 4-16-16,-8-1-9 15,-2-6 7-15,-15 4-16 16,-14-8-71-16,-5-1-31 16,-9-21-70-16,0-6-17 15,9-6 486-15,3-17-253 0</inkml:trace>
  <inkml:trace contextRef="#ctx0" brushRef="#br0" timeOffset="-208139.34">17431 11701 1010 0,'-15'0'439'16,"8"-6"-206"-16,7-1-26 15,9 2-31-15,6-1 1 16,14 7-46-16,7 4 12 0,18 6-45 16,5-3-16-16,9-4-28 15,6-7-7-15,5-7-18 16,7-4-11-16,9-1-6 15,-6 2-2-15,-4 1-2 16,-10-1 1-16,-23 3 7 16,-4 0-11-16,-21 0-48 15,-5 6-55-15,-10-2 387 16,-5 1-250-16</inkml:trace>
  <inkml:trace contextRef="#ctx0" brushRef="#br0" timeOffset="-207915.81">18000 11558 632 0,'-9'23'406'0,"1"-1"31"0,5 0-145 16,8 19-103-1,-3 0-32-15,5 12-66 0,-3 6-16 16,1 10-30-16,3 7-12 15,-8-4-12-15,6 4-1 16,-3-14-34-16,-1-7-49 16,5-10-175-16,-1-13 151 0</inkml:trace>
  <inkml:trace contextRef="#ctx0" brushRef="#br0" timeOffset="-207112.73">18123 12151 305 0,'18'-14'235'0,"-7"-2"46"15,1 3-25-15,0 5-38 16,0 1-22-16,-2-3-1 16,2-1-6-16,-12-5-35 15,11 5-14-15,-4 1-55 16,-1 2-24-16,9 8-24 15,-15 3-5-15,5 10-11 16,1 5-4-16,-2 11-2 16,7 5-4-16,-6 3-1 15,2 1 6-15,-1 2 17 0,2-1 4 16,5-3 10-16,2-2-5 16,2-7-15-16,4-5-2 15,5-5-11-15,1-3-2 16,6-9 1-16,6-7 2 15,1-12 7-15,-2-4 6 16,4-9 12-16,-7-4 2 16,-11-8 3-16,4-1-2 15,-9 4-8-15,-3-5-2 0,-1 8-3 16,-5 4 3-16,-10 1 1 16,-1 13 3-16,-10 4 3 15,-1 6-3-15,1 7-6 16,1 4-7-16,-4 10-13 15,7 10-3-15,-4 0-5 16,-3 3 0-16,12 1-1 16,-7 1 0-16,9-4-2 15,9 3 0-15,2-8-3 16,5-1 0-16,5-2 0 16,4 0-1-16,10-3 2 15,1-4 0-15,9-9 1 16,0-6 0-16,5-12 1 15,-2-8 0-15,4-8 1 16,-5-2 2-16,-16-3 3 0,3 5 1 16,-23-8 1-16,-6-1 13 15,-6-4 24-15,-12 1 10 16,2 15 17-16,1 9-6 16,-4 19-19-16,-4 8-11 15,-7 22-17-15,-5 9-6 16,0 3-7-16,6 1-2 15,12-3-3-15,10-3-1 16,12-2-2-16,9-2-1 0,8-9-1 16,1-7 4-16,4-7 2 15,-8-9-65-15,4-4-46 16,4-6-50-16,2-7 254 16,8-3-762-16,1 1 554 15</inkml:trace>
  <inkml:trace contextRef="#ctx0" brushRef="#br0" timeOffset="-204192.69">20245 11683 404 0,'-15'8'255'0,"6"-4"-19"15,-3-12-24-15,7 0-44 16,-1-3-16-16,4-6-13 16,10 5-8-16,2-13-15 15,8 1-4-15,6-4-25 16,4 3-14-16,4 6-42 16,-2 3-16-16,-1 12-11 15,-9 4-1-15,-7 14 11 16,-6 9 8-16,-14 17 18 15,-6 9 9-15,-14 6 2 16,-6 8-1-16,-5 1-6 16,2 1-2-16,5-5-6 0,9-7-2 15,11-22-3-15,9-3-5 16,10-15-6-16,3-8-3 16,13-5-13-16,3-3-1 15,11-11 4-15,8-3 1 16,4-4-54-16,1-6-42 15,2 0-135-15,-6-5-96 0,-2 3 201 16</inkml:trace>
  <inkml:trace contextRef="#ctx0" brushRef="#br0" timeOffset="-203907.85">20702 11693 527 0,'-7'-3'399'16,"1"4"7"-16,-6 6-143 15,-3 1-48-15,6 10-71 16,-9 0-23-16,5 9-27 15,1 3-12-15,4-5-32 16,8 4-11-16,13-8-15 16,-4-4-8-16,6-9 5 15,4 1 5-15,0-6 5 16,7 2 4-16,-6-4-14 16,-2-1-5-16,-4-6-2 15,-3-4 4-15,-5-5 8 16,-4-1 5-16,-5-7-3 0,-3-1-6 15,-1-4 4-15,-1-1-22 16,3 0-69-16,-1-1-52 16,2 2-116-16,1 6-49 15,5 6 177-15</inkml:trace>
  <inkml:trace contextRef="#ctx0" brushRef="#br0" timeOffset="-203374.58">20812 11661 179 0,'57'27'170'16,"-40"-33"33"-16,4-5-12 15,2 0 12-15,4 4 4 16,-2 2 0-16,-2 6 10 16,-7 0-3-16,-3 8-13 15,-7 4-18-15,-12 2-53 16,-2 4-19-16,5 8-39 15,-15-6-9-15,3 1-12 16,-1 2-8-16,-14-8-12 16,12 4-3-16,5 0-5 15,7-2-3-15,4-4-11 16,11-1-6-16,5-6-3 16,2-2-1-16,6-7-16 15,0-2-24-15,6-6-80 0,-1-4-40 16,6-7-37-16,-7-7 17 15,-7-2 81-15,1 6 41 16,-10-2 54-16,0 10 11 16,-7-4 13-16,-2 0 10 15,-1 16 17-15,-4-1-3 16,-1 15-6-16,-1 1-7 16,-4 2-14-16,-6 0 6 15,11-1 34 1,3-6 14-16,0 0 19 0,-3 18 3 0,6-9-9 15,7-3-6-15,4-14-8 16,-1-5-8-16,1-1-28 16,3-6-10-16,2-3-3 15,0 1-20-15,2-7-66 16,-1 2-48-16,1-2-57 16,0-10 90-16</inkml:trace>
  <inkml:trace contextRef="#ctx0" brushRef="#br0" timeOffset="-203196.15">21564 11418 899 0,'-18'13'511'0,"-2"23"-118"0,-2 10-89 16,-25 13-133 0,-4 5-61-16,-5 8-56 0,2 7-9 15,9-7-33-15,8 2-4 16,15-9-66-16,7-6 14 15,13-10-40-15,9 3 36 16</inkml:trace>
  <inkml:trace contextRef="#ctx0" brushRef="#br0" timeOffset="-202382.83">21686 11775 359 0,'-24'20'231'0,"4"8"20"16,-1 2-18-16,2 1-29 16,10 0-14-16,6-1-54 0,5 1-25 15,11-4-42-15,0-4-22 16,8-4-14-16,1-8 8 16,8-12 9-16,4-7 1 15,-1-8-7-15,-2-4 6 16,-10 0 10-16,-10 2 9 15,-12 0 15-15,-8 2-13 16,-11-2-29-16,-2-1-12 16,-3-4-18-16,2-6-5 0,7 4-26 15,5 2-19-15,11 8-77 16,5 0-66-16,12 13 114 16</inkml:trace>
  <inkml:trace contextRef="#ctx0" brushRef="#br0" timeOffset="-202049.7">22080 11759 840 0,'0'21'434'0,"-4"2"-158"16,-14 2-60-16,4 3-87 16,-4-3-58-16,-7-3-38 15,11 1-5-15,-1-9-9 16,7-4 3-16,9-6 18 15,3-3 4-15,11-1 1 16,-1 1-7-16,-4 3-20 0,6 3-7 16,1 4-6-16,-6 2 1 15,-2 9 4-15,-9 1 4 16,-12 5 10-16,-5 1 4 16,-2 1 18-16,-2-8 0 15,5-9-6-15,0-8-3 16,1-18-26-16,10-2-5 15,4-17-7-15,9-6-24 16,12-7-49-16,9-3-26 16,8-5 53-16</inkml:trace>
  <inkml:trace contextRef="#ctx0" brushRef="#br0" timeOffset="-201813.58">22435 11366 370 0,'-9'16'265'16,"-3"0"-14"-16,-4 12-86 16,-9 3-31-16,1 16-52 15,0 5-19-15,-1 10-20 16,2 3 1-16,7-1-33 15,0 0-8-15,9-10-8 0,5-4-45 16,2-12 36-16</inkml:trace>
  <inkml:trace contextRef="#ctx0" brushRef="#br0" timeOffset="-201232.57">22724 11722 1036 0,'-18'11'433'0,"-5"4"-275"15,-6 7-96-15,-2 8 22 16,-3 10-33-16,1 6 10 16,12 13 49-16,2-4-5 15,14-2 5-15,9-6-3 16,3-16-28-16,8-3-6 0,1-16 3 15,3-6 3-15,6-10 13 16,1-7-1-16,0-7-16 16,-2-8-12-16,-6-6-27 15,-1-4-10-15,-6-2-29 16,-2-1-30-16,-3-2-56 16,-1 2-42-16,7 4 413 15,3 4-240-15</inkml:trace>
  <inkml:trace contextRef="#ctx0" brushRef="#br0" timeOffset="-200949.58">22992 11732 999 0,'-19'37'432'16,"-1"5"-221"-16,-8 3-138 15,5-2-5-15,1 7-23 0,3-3-7 16,12-8 35-16,3-5 13 15,16-11 28-15,7-8 12 16,11-4-28-16,-5-4-3 16,-3-11 1-16,-4-3 11 15,-14-8 27-15,2-1-9 16,-9 3-27-16,-7 1-25 16,-5 2-29-16,-6 3-9 15,-3 0-16-15,2 3-24 0,3-2-48 16,4 1-27-16,15-5 299 15,11-4-187-15</inkml:trace>
  <inkml:trace contextRef="#ctx0" brushRef="#br0" timeOffset="-200435.9">23548 11759 491 0,'-24'0'274'0,"20"24"-29"16,-4 3-78-16,8 18-32 15,0 7-20-15,0 10-35 16,3 3-9-16,3 3-35 15,5 1-8-15,-7-15-25 16,3-7-36-16,7-17 23 16</inkml:trace>
  <inkml:trace contextRef="#ctx0" brushRef="#br0" timeOffset="-200016.59">23741 11803 579 0,'0'16'332'0,"-2"13"-32"15,-1 3-50-15,-1 5-44 16,0-1-21-16,1 1-33 16,2-3-5-16,1-6-24 15,2-5-9-15,6-5-23 16,3-1-12-16,9-13-18 15,5-2-14-15,7-8-20 16,3-3-4-16,-1 7-13 16,-5-5-4-16,4 1-2 0,-9-7-22 15,4-7-76 1,1 1-61-16,-5-6 87 0</inkml:trace>
  <inkml:trace contextRef="#ctx0" brushRef="#br0" timeOffset="-199803.9">23980 11671 985 0,'-15'25'499'0,"0"2"-205"0,2 7-83 16,5 13-41-16,-4 2-83 16,4 3-27-16,7 2-24 15,3-3-15-15,1-5-15 16,8 3-2-16,-8-14 25 15,-1-1-20-15,10-4-27 16,-6-8 18-16,1-5-22 16</inkml:trace>
  <inkml:trace contextRef="#ctx0" brushRef="#br0" timeOffset="-199603.83">24173 11891 1195 0,'-3'-13'599'0,"-5"11"-227"0,-3 1-128 15,1 4-160-15,1-3-50 16,4 0-34-16,5 0-21 16,1 0-80-16,-1 0 130 15,0 0-49-15</inkml:trace>
  <inkml:trace contextRef="#ctx0" brushRef="#br0" timeOffset="-199476.94">24155 12126 1056 0,'6'32'573'15,"-3"-5"-179"-15,1-8-171 16,-2-9-61-16,-2-8-112 16,1-2-18-16,2-8-43 15,2-3-32-15,10-9 28 16</inkml:trace>
  <inkml:trace contextRef="#ctx0" brushRef="#br0" timeOffset="-198774.94">24441 11810 972 0,'-5'-9'463'16,"0"1"-184"-16,-2 2-29 15,-3 3-86-15,1 3-24 16,2 11-37-16,0 5-18 15,-3 3-18-15,-1 1-9 0,-10-6-14 16,6 5 0-16,-1 3-2 16,-3 1-5-16,7 2-7 15,-4-1-7-15,5 1-12 16,5-1-3-16,6-6-6 16,0-4-1-16,5-6-1 15,-3-8 3-15,9 0 2 16,0-3 2-16,-3-5 1 15,7 1-2-15,-11-6-3 16,6 0-2-16,11-1-1 16,-4-6-1-16,9 3-1 15,-2-6 0-15,-6-3 1 16,2 3 1-16,3 5 2 16,-7 1 1-16,-4 5 5 15,-3 1 4-15,-11 4 6 16,0-1 1-16,-2 3-3 0,1-4-4 15,-5-2-1-15,6 3 0 16,0 2 9-16,-1 1 3 16,-1 1-4-16,4 4-2 15,0 0-10-15,0 0-3 16,1 14-2-16,1 10 0 16,0 31 0-16,0-21 0 15,-3-3-1-15,1 2 0 16,0 5 0-16,-2-1 0 15,3 7-1-15,-5-3 1 0,2 5-2 16,2 5-29-16,-5-11-19 16,6 4-29-16,3-15-59 15,-3-7 30-15,8-7 55 16</inkml:trace>
  <inkml:trace contextRef="#ctx0" brushRef="#br0" timeOffset="-198306.62">24660 11834 771 0,'5'-21'472'15,"-5"1"-80"-15,-4 13-127 16,-1 7-64-16,-7 4-81 16,1 6-24-16,-2 3-12 0,1 2-1 15,1 3-11-15,1 1-5 16,7 6 0-16,3 2-1 15,7-2-3-15,2-3-3 16,6-2-18-16,4-4-7 16,4-1-11-16,2-1-6 15,0-1-6-15,2 1 1 16,-10 1 5-16,-3 4 1 16,-15-1 5-16,-4 8-2 15,-11-4-4-15,-4-3 1 0,3 0-21 16,-5-8-23-16,6-11-97 15,2-9-56-15,3-13-69 16,2-7-25-16,2-10 22 16,0-2 47-16,2-4 69 15,4-3 65-15,7 8 144 16,3 4 52-16,3 8 90 16,3 4 9-16,2 1-43 15,5 5-43-15,9-1-76 16,7 4-28-16,4-5-25 15,2-6-7-15,7 2-27 16,-2-8 368-16,13-3-271 16</inkml:trace>
  <inkml:trace contextRef="#ctx0" brushRef="#br0" timeOffset="-197425.96">26542 11483 905 0,'-35'25'452'16,"2"3"-215"-16,13 12-1 15,7 2-32-15,17-3-33 0,12-6-5 16,22-15-9-16,16-6-26 16,27-4-58-16,10 4-25 15,10 4-38-15,-3 0-5 16,0-6-8-16,-3-1-11 15,-19-9-46-15,-2 0-31 16,-28 0-73-16,-12-7-59 16,-8 7 144-16</inkml:trace>
  <inkml:trace contextRef="#ctx0" brushRef="#br0" timeOffset="-197216.85">27334 11735 685 0,'-121'-58'367'0,"72"26"-84"16,1 2-76-16,10 11-75 15,8 3-18-15,9 19 0 16,6 7 6-16,0 9-5 16,0 7-4-16,-1 13-22 15,-3 14-13-15,-4 18-26 16,3 7-13-16,0 10-26 16,1-2-4-16,11-4 3 15,0-10-9-15,9-16-74 16,7-9-80-16,14-15 91 15</inkml:trace>
  <inkml:trace contextRef="#ctx0" brushRef="#br0" timeOffset="-196577.77">27167 12067 590 0,'4'-8'342'15,"4"5"-40"-15,-7 3-55 16,0 10-72-16,-2 8-28 0,-12 15-36 16,4 8-13-16,-4 7-23 15,2 4-3-15,5 0-11 16,1-4-11-16,11-10-19 16,9-9-12-16,7-19-14 15,1-10-1-15,8-16 15 16,3-4 1-16,-2-11 23 15,7-4 9-15,2 0 14 16,-10-9 19-16,1 0 5 16,-3 2-1-16,-8 0-15 15,-2 14-4-15,-13 12-12 16,-1 11 1-16,-10 16-7 16,-1 11-12-16,-4 15-16 15,-2 3-12-15,-1 5-6 16,1-1-3-16,5-10-2 15,6-2-1-15,8-13-3 16,3-7-2-16,8-5 0 0,6-4 0 16,7-5-1-16,6-4 2 15,14-9 0-15,3-6 0 16,3-8 2-16,2-4 2 16,-12-6 1-16,-3 1 7 15,-13 5 21-15,-10 5 8 16,-14 12 24-16,-7 7 3 0,-14 9-11 15,-8 5-5-15,-9 14-19 16,-7 0-9-16,10 15-4 16,0 1-3-16,13 3-7 15,8-1-3-15,7-6-3 16,6-6-3-16,2-9 0 16,7 1 12-16,-5-8-28 15,9-2-20-15,3-6-42 16,0-4 6-16,13-5-581 15,-2 2 480-15</inkml:trace>
  <inkml:trace contextRef="#ctx0" brushRef="#br0" timeOffset="-195858.99">28390 11698 1079 0,'0'1'486'0,"12"3"-217"15,5-4-44-15,5-1-92 16,0-3-35-16,3 1-56 16,-2-2-22-16,-1 9-6 15,-3-5-13-15,-4-6-33 16,3-1-5-16,-5-6-5 15,1 6 12-15,-5-7 28 16,1 5 2-16,-9-3 0 16,0 2 0-16,-1 7 1 15,-1 0 3-15,4 6 17 16,-3-2 9-16,0 0 10 16,0 0 4-16,0 0-9 15,0 0-7-15,0-2-10 0,0 1-5 16,0 1 5-16,12 3 7 15,-3 1 9-15,30 29 0 16,-30-10-12-16,-1 0-8 16,-1 2-8-16,0 1 1 15,-7-2-2-15,-3 1 2 16,4 5 4-16,-6 2 7 16,-1 4 21-16,-17 1 9 15,-23 0 15-15,-3-1 6 16,-12-4 7-16,12 0-2 0,11-7-13 15,4-4-12-15,15-7-27 16,6-2-9-16,9-9-8 16,3-1-4-16,4-5-5 15,-3 2-1-15,0 0 5 16,17-5-1-16,44-13-36 16,-22 9-2-16,14-6 269 15,10-3-192-15</inkml:trace>
  <inkml:trace contextRef="#ctx0" brushRef="#br0" timeOffset="-195555.87">29145 11864 962 0,'17'-11'515'0,"-18"7"-139"16,-1 3-62-16,-17 2-122 16,-12 6-49-16,-13 6-51 0,-8 3-2 15,3 10-13-15,3 1-8 16,15 0-11-16,8-1-12 15,15 0-20-15,8-1-6 16,10-4-4-16,5-1-3 16,4-5-3-16,2-3-1 15,4-6-6-15,1-5-1 16,3-4-2-16,-4-5 2 0,0-6 3 16,-4-1-6-16,-11-7-21 15,1-2-15-15,-11-3-29 16,3 2-12-16,0 1-39 15,3 2-26-15,5 8-30 16,4 3 329-16,1 10-135 16</inkml:trace>
  <inkml:trace contextRef="#ctx0" brushRef="#br0" timeOffset="-194741.72">29283 11867 808 0,'1'2'375'0,"4"1"-176"15,3 0-55-15,-1-3-78 16,-4-5-31-16,3 2-23 16,-2 0-10-16,-3 3 23 15,2 6 28-15,-6-2 48 16,-3 4 28-16,-10 3 14 16,1 3-3-16,-7 4-14 0,0-1 4 15,15 1-25-15,-4-5-24 16,2-7-34-16,7 0-25 15,1-6-11-15,5-2 0 16,-4 1 12-16,0-1 6 16,5-2 6-16,10 2-1 15,28-39-5-15,-10 28-5 16,-6-1-7-16,2-1-4 0,3-1-6 16,3 4-2-16,-2 1-4 15,4 6 0-15,-3 8-1 16,-2 2 1-16,-12 8 2 15,-11 1 4-15,-10 1 3 16,-8 5 1-16,-10 3-1 16,-3 5-2-16,-16 11-3 15,-1 7-1-15,-1 6-1 16,-2-4 1-16,10-5-2 16,3-10-1-16,9-12 0 15,10 2 2-15,8-9 3 16,2-3-1-16,9-3-2 15,-1-6-3-15,9-8 0 16,4 1 0-16,4-16-25 16,2-5-23-16,10-6-54 0,0-6-91 15,11-1-78-15,0 4-5 16,-3 1 34-16,-4 0 90 16,-8 7 103-16,-3 1 26 15,-8 10 29-15,-6 3 39 16,-15 8 62-16,-2 4 20 15,-19 4 28-15,2 7-11 16,-7 10-17-16,-4 6-2 16,0 9-12-16,-2 2-18 0,10 6-33 15,5-4-16 1,11-6-27-16,9 2-10 0,8-10-14 16,7-6 7-16,7-7 47 15,-6-12 22-15,0-9 27 16,-11-7 0-16,-3-7-33 15,-6-4-17-15,-3-9-20 16,0 1-6-16,-1-10-15 16,7-1-5-16,4 0-2 15,6 2-19-15,4 7-56 16,2 8-24-16,7 11 8 16,0 4 295-16,7 19-150 15</inkml:trace>
  <inkml:trace contextRef="#ctx0" brushRef="#br0" timeOffset="-194344.44">30039 11576 952 0,'19'-19'458'0,"-13"8"-168"15,0 10-12-15,-17 7-96 16,0 13-33-16,-18 13-45 16,-3 11-16-16,-5 15-21 15,-9 5-13-15,6 8-40 16,2-4-6-16,12-5 4 16,5-8-17-16,14-18-66 15,3-10-42-15,10-15 465 16,9-11-302-16</inkml:trace>
  <inkml:trace contextRef="#ctx0" brushRef="#br0" timeOffset="-194043.82">30068 11872 1008 0,'-12'2'515'0,"-2"10"-208"15,-16 10-114-15,-3 3-52 16,4 14-90-16,-2-2-20 0,11 1-12 16,10-1-4-16,7-8-2 15,10-8 3-15,7-9 43 16,1-8 18-16,11-14 22 16,-1-1 3-16,3-13-38 15,0-2-17-15,-5-1-22 16,1-1-4-16,-23-2-4 15,-1 1-8-15,-10 2-31 16,-5 0-24-16,12 10-32 16,3 4 397-16,11 11-252 15</inkml:trace>
  <inkml:trace contextRef="#ctx0" brushRef="#br0" timeOffset="-193712.89">30344 12064 510 0,'-9'23'366'0,"-2"1"-15"16,-2 10-114-16,-1-3-43 16,0 5-70-16,3 3-9 15,4-21-20-15,5 1 1 16,6-18 25-16,6-6 16 15,5-7 18-15,3-6-1 0,-2-3-18 16,0-6-18-16,-6 3-16 16,-3 5-6-16,-7 7-23 15,-3 2-13-15,-5 3-26 16,-5 0-13-16,-2-5-12 16,-2 9-17-16,5-3-32 15,4-1-13-15,8-1 247 16,11-2-159-16</inkml:trace>
  <inkml:trace contextRef="#ctx0" brushRef="#br0" timeOffset="-193214.59">30851 11605 809 0,'-2'13'451'16,"-6"6"-160"-16,-4 11-27 16,-6 8-50-16,-11 14-83 15,-2 7-23-15,-7 20-41 16,-2 8-13-16,-2 8-26 16,5 1-13-16,-1-12 7 15,2-12-10-15,10-22-53 0,5-12-33 16,19-15 35-16</inkml:trace>
  <inkml:trace contextRef="#ctx0" brushRef="#br0" timeOffset="-192908.67">30764 12326 803 0,'0'-1'410'0,"0"0"-151"16,0 0-94-16,0 0-105 16,0 0-46-16,4-5-124 15,1-3 86-15</inkml:trace>
  <inkml:trace contextRef="#ctx0" brushRef="#br0" timeOffset="-192761.03">30865 12320 562 0,'0'14'360'16,"0"-1"-6"-16,0-2-61 16,-1-4-118-16,1-4-66 15,5-4-101-15,5-6-36 16,6-6 115-16,5-4-77 0</inkml:trace>
  <inkml:trace contextRef="#ctx0" brushRef="#br0" timeOffset="-192620.84">31116 12208 536 0,'12'12'400'16,"-12"-4"39"-16,-4-3-180 16,1 5-49-16,-6-14-94 15,9 3-43-15,6-2-48 16,-2 0-14-16,-4 2 8 16,0 0-38-16,0 0 19 15</inkml:trace>
  <inkml:trace contextRef="#ctx0" brushRef="#br0" timeOffset="-192461.8">31230 12243 990 0,'-11'17'604'0,"4"3"-57"15,-3-6-251-15,3-6-49 16,-7-8-116-16,11 0-42 16,0-15-48-16,4 3-32 15,9-8-62-15,-6-9-46 16,11 1 376-16,3-3-241 15</inkml:trace>
  <inkml:trace contextRef="#ctx0" brushRef="#br0" timeOffset="-192096.95">31579 11667 1352 0,'-4'22'624'0,"-15"13"-341"16,-6 7-46-16,-20 17-127 0,-7 1-58 15,-4 10-22-15,8-1-6 16,13-5-15-16,9-8-7 16,15-17 21-16,9-7-23 15,6-15-46-15,7 0 6 16,6 2 1-16</inkml:trace>
  <inkml:trace contextRef="#ctx0" brushRef="#br0" timeOffset="-191826.94">31630 12225 1206 0,'9'3'598'16,"-1"-1"-252"-16,-7-1-173 16,5 3-64-16,-6-5-93 15,1 1-30-15,5-5-5 16,-1-8-26-16,11 0-54 15,1-5 69-15,6-2-3 16</inkml:trace>
  <inkml:trace contextRef="#ctx0" brushRef="#br0" timeOffset="-191660.96">31871 12239 1402 0,'10'7'603'16,"4"3"-374"-16,-3-9-33 15,-4-1-111-15,-3-1-39 16,0-7-68-16,3 2-42 0,5-5-62 16,7 0 500-16,1-12-301 15</inkml:trace>
  <inkml:trace contextRef="#ctx0" brushRef="#br0" timeOffset="-190751.75">32321 11962 818 0,'-1'0'456'16,"-4"21"-125"-16,-1 34-142 15,4-22-40-15,-6 3-61 16,-1-1-18-16,1-1-8 16,2-1-21-16,5-4-28 15,1-6 3-15,3-5-36 16,-2-12-30-16,4-7-191 31,-3 1 155-31</inkml:trace>
  <inkml:trace contextRef="#ctx0" brushRef="#br0" timeOffset="-190398.32">32463 12064 335 0,'19'-16'309'0,"-11"2"42"16,5 10-47-16,-13-3-29 16,-4 6-48-16,7 2-20 0,-5-1-51 15,1 0-30-15,0 0-39 16,-4 14-16-16,-1 4-8 15,-2 31 0-15,5-32-9 16,14 2-3-16,-2 3-4 16,-2-4 0-16,9 1 15 15,-9-4 6-15,6-8-9 16,1 7-7-16,-3-1-23 16,6-7-11-16,5-4-9 15,5-5-2-15,5-5-4 16,1 2 0-16,2-2-2 15,1-3 3-15,-4 0-9 16,-7 1-25-16,-6 3-45 16,-7 1-15-16,-9-3-40 15,1-1 412-15,-7-8-219 16</inkml:trace>
  <inkml:trace contextRef="#ctx0" brushRef="#br0" timeOffset="-190179.82">32685 12058 883 0,'-8'35'423'15,"-1"7"-189"-15,1-1-36 16,-6 3-84-16,0 0-33 0,-10-5-13 16,-1 2-2-16,8-5-8 15,2-4-13-15,14-7-26 16,1-5-7-16,1-12 4 15,-1-4-23-15,11-9-37 16,2-5-24-16,10-3 29 16</inkml:trace>
  <inkml:trace contextRef="#ctx0" brushRef="#br0" timeOffset="-189953.99">32858 12428 709 0,'0'-8'265'0,"-5"-4"-168"15,0-2-82-15</inkml:trace>
  <inkml:trace contextRef="#ctx0" brushRef="#br0" timeOffset="-189602.83">32944 12492 960 0,'28'9'586'0,"-21"-4"-41"16,-1-2-273-16,-12-1-150 15,4-1-63-15,-20 1-32 16,5-4-9-16,2 0-9 0,-1-4 12 16,15-9-29-16,-7 2-25 15,6-4-111-15,3 5 86 16</inkml:trace>
  <inkml:trace contextRef="#ctx0" brushRef="#br0" timeOffset="-189147.75">33219 12219 892 0,'-10'-24'453'0,"3"10"-130"15,-4 2-66-15,-15-1-60 16,-6 8-47-16,-2 4-54 16,4 8-3-16,0 9-28 15,7-2-18-15,-2 13-27 16,0-11-12-16,16 2-13 15,2-1-3-15,3-7-3 16,10 6 1-16,-1-7 4 16,7-6 3-16,14-5 3 0,-5-5 0 15,0-3 1-15,-6 5 4 16,4-5 17-16,-1-2 6 16,9 3 16-16,-2-1 6 15,-9 4-1-15,-6 9 0 16,-10 8-9-16,-3 6-6 15,-12 11-15-15,-1 1-5 16,-3 8-8-16,-1-3-1 0,11-2 6 16,-3-2-1-16,12-6-9 15,4-3 78-15,14-3-64 16</inkml:trace>
  <inkml:trace contextRef="#ctx0" brushRef="#br0" timeOffset="-188838.6">33494 12312 996 0,'0'-12'467'0,"-5"8"-218"16,-15 4-76-16,-19 4-52 16,-1 0-18-16,-9 6 12 15,5 0 10-15,10 3-21 16,5 4-14-16,15-6-30 0,5-3-11 15,20-2-15-15,6 2-12 16,11 0-7-16,8 3 3 16,8 1 3-16,-3 1-1 15,-9-1 0-15,-10 3-3 16,-22-2-4-16,-8 2 2 16,-18-3-3-16,-5-4-16 15,-8-4-34-15,0-4-28 16,12-3-166-16,0-4 158 0</inkml:trace>
  <inkml:trace contextRef="#ctx0" brushRef="#br0" timeOffset="-188697.72">33308 12225 935 0,'20'-17'476'16,"-2"0"-159"-16,0 1-161 15,2 1-55-15,-1 3-66 16,-4 6-7-16,-3 1-17 15,1 5 16-15,-17 4-17 16</inkml:trace>
  <inkml:trace contextRef="#ctx0" brushRef="#br0" timeOffset="-188443.9">32798 12341 1387 0,'31'-14'585'15,"7"9"-336"-15,-2-4-115 0,-8 2-130 16,-9-1-39-16,-5 0-52 15,-4 2 164-15,10 1-75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07T15:40:21.543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4101 1576 1164 0,'-10'1'310'16,"-10"6"-11"-16,13-1 22 15,2-2-59-15,5-2-102 16,2-1-49-16,-2-1-57 16,23 1-12-16,70 1-8 15,-17-10 2-15,19-9-2 16,7-5-2-16,11-2-7 15,8 3-5-15,-3 2-7 16,0-3-1-16,-14 1-3 16,-7-4 0-16,-12 14-1 15,-11 1 0-15,-21 5 2 16,-8 2-1-16,-8 3 2 16,3 3-4-16,-11 10-67 15,-3 2-95-15,-9-4 126 0,-4 2-32 16</inkml:trace>
  <inkml:trace contextRef="#ctx0" brushRef="#br0" timeOffset="301.77">4797 1546 1276 0,'-16'-10'575'0,"1"11"-367"16,14 2-21-16,-1 14-45 16,11 11-91-16,-2 6-14 15,19 26-14-15,-4 11-11 0,-3 7-6 16,1 8 0-16,-17-11 13 15,16-2-5-15,-1-1-70 16,1-13-39-16,8-16 49 16</inkml:trace>
  <inkml:trace contextRef="#ctx0" brushRef="#br0" timeOffset="918">5260 1987 831 0,'3'35'416'0,"2"11"-121"16,-1-1-2-16,8 5-21 0,-2 2-39 15,-3-13-68-15,-3-1-21 16,-2-14-55-16,0-9-12 15,3-10-7-15,-5-13-3 16,2-10-9-16,1-12-5 16,7-19-19-16,6-1-10 15,7-7-17-15,7 2-5 16,5 5-2-16,8-2-14 16,10 2-52-16,11-3-33 0,4 2-87 15,5 5-48-15,-5 9-56 16,-7 4 3-16,-10 14 75 15,-11 9 62-15,-14 11 99 16,-8 11 50-16,-10 15 76 16,-8 6 49-16,-11 9 95 15,6 6 33-15,-24 13-8 16,-5 1-28-16,-7 2-57 16,-10-4-36-16,21-15-47 15,6-5-12-15,11-10-21 16,7-4-14-16,2-10-14 15,4-1-5-15,11-7-6 16,-7-4 2-16,14-10 2 16,4-5 1-16,0-7 0 15,8-5-1-15,1-3 0 16,-4-3-1-16,-5-4 0 0,-5 5-1 16,-6 16-2-16,-4 0-1 15,2 16-3-15,-2-1 0 16,1 5 0-16,2 6 11 15,1-3-32-15,3 1-8 16,4-3 235-16,6 3-177 16</inkml:trace>
  <inkml:trace contextRef="#ctx0" brushRef="#br0" timeOffset="1264.07">6240 1783 546 0,'-5'10'327'0,"5"17"55"16,1 17-174-16,-2 6 74 16,1 10-28-16,3-4-53 15,2-8-19-15,-3-2-74 16,4-13-24-16,2-7-35 16,3-10-9-16,8-10-9 15,-1-11-3-15,0-18 9 16,1-4-3-16,3-16-4 15,-4 3 6-15,4-5 12 16,-1 11 12-16,-8 14 25 16,-3-3 2-16,-6 27-1 0,-4-4-8 15,4 4-24-15,-4-4-11 16,0 0-21-16,4 10-6 16,5 5-5-16,17 28-1 15,-17-18-86-15,-2 0 59 16,1 13-838-16,-8 11 615 15</inkml:trace>
  <inkml:trace contextRef="#ctx0" brushRef="#br0" timeOffset="2057.48">7174 1755 942 0,'-16'6'476'16,"-8"3"-210"-16,-4 11-58 16,-4 7-19-16,-6 3-87 15,1-2-20-15,9 2-38 16,4-9-18-16,12-2-8 15,3-7-2-15,7-15-5 16,4 2 3-16,9-5-5 0,10 14 1 16,4 5 7-16,5 8-2 15,-5 6 31-15,-8 2 11 16,-6 17 23-16,-13-3 12 16,-12 9-20-16,0-6-7 15,-14-6-24-15,5-8-9 16,1-14-7-16,0-4 3 15,6-22-26-15,3-8-19 0,10-28-98 16,4-13-64-16,13-16-336 16,9-10 332-16</inkml:trace>
  <inkml:trace contextRef="#ctx0" brushRef="#br0" timeOffset="2613.07">7449 1225 811 0,'11'2'404'0,"-11"26"-111"16,-1 8-55-16,-3 28-49 16,-3 5-38-16,0 14-50 15,-2 8-22-15,-1-1-33 16,2 1-8-16,-1-6-15 16,-1-6-1-16,-5-18-1 15,0 0-2-15,0-23-8 16,-1-5-5-16,1-10-13 0,-2-6-3 15,-1-7 2-15,4 0 4 16,-7-13 8-16,8-5 3 16,-2-14 1-16,-6-13-3 15,23 3-5-15,-3-8-1 16,13 2-8-16,11 15-1 16,-1-3-2-16,6 14 2 15,4 12 10-15,6-3 8 16,-6 11 37-16,2-2 19 0,0 12 15 15,-3 5 5-15,11 0-7 16,-7 1-7-16,-1-7-5 16,-12-5 0-16,-6-6-2 15,-2-5 0-15,-1-8 4 16,5-6-3-16,5-12-13 16,7-3-4-16,4-5-13 15,3 5-3-15,-5-4-12 16,-6 12-5-16,-9 2-9 15,-3 9-2-15,-1 14 0 16,-1 5 2-16,2 6 2 16,2-6-1-16,-3-3 0 15,1-5-1-15,2-1 2 16,-1-5 3-16,1-6-12 16,-4 2 5-16,5-8-678 15,-11-5 503-15</inkml:trace>
  <inkml:trace contextRef="#ctx0" brushRef="#br0" timeOffset="3020.3">8291 1998 1008 0,'4'7'482'15,"5"0"-238"-15,14-3-1 16,10 4 23-16,16-1-72 16,6-4-37-16,5-2-55 15,-8-1-33-15,-5-16-17 16,2 6-28-16,3-9-35 0,6-9 39 15,0 7-41 1</inkml:trace>
  <inkml:trace contextRef="#ctx0" brushRef="#br0" timeOffset="3588.38">9245 1528 878 0,'-9'-25'438'16,"3"11"-195"-16,3 5 3 0,2 9-26 16,-3 4-70-16,-2 8-39 15,0 25-30-15,-11 5 4 16,7 36-1-16,5 14 2 15,-11-3 4-15,3 6-1 16,-1-3-9-16,-16-13-8 16,25 5-15-16,0-13-14 15,5-15-16-15,16-8-4 0,-8-24-4 16,7 0 3-16,10-15 9 16,6 2 6-16,9-3 6 15,6-9-1-15,3-8-10 16,8-8-6-16,1-5-7 15,0-2-3-15,-5 1-4 16,-16-3-1-16,-7-1 3 16,-9 0-11-16,-6-4-55 15,5 4-46-15,-9 6-99 16,-1-2-8-16,-17 6 122 16</inkml:trace>
  <inkml:trace contextRef="#ctx0" brushRef="#br0" timeOffset="3754.86">9227 2048 818 0,'-11'19'404'16,"9"1"-171"-16,21-12-3 15,8-1-3-15,17-9-22 16,15-6-17-16,10-14-64 0,-1 2-19 16,-6-4-40-16,-7-4-31 15,-13 7-85-15,0-2-22 16,-10-9 27-16</inkml:trace>
  <inkml:trace contextRef="#ctx0" brushRef="#br0" timeOffset="3953.34">9225 1675 1146 0,'-23'-1'487'16,"11"1"-303"-16,12-6-41 15,5-4-7-15,16-6-76 16,7-6-33-16,9-6-20 16,9 1 11-16,14-2-54 15,7 6-52-15,6 15 60 16</inkml:trace>
  <inkml:trace contextRef="#ctx0" brushRef="#br0" timeOffset="4262.68">9955 1805 976 0,'7'76'460'0,"-19"-5"-163"0,3 3-29 15,-2-10-54-15,2-13-48 16,8-14-66-16,1-10-21 16,10-13-11-16,0-14 12 15,12-7-2-15,2-8-3 16,-3-14 1-16,-3-5-9 15,9-10-15-15,-6-8-3 16,16 4-19-16,3 8-7 16,-13 6-8-16,2 12-2 15,-14 11-3-15,-5 4-1 0,-4 34 3 16,-6-6 1-16,-6 19-3 16,-2 0-1-16,1-12 9 15,6 11-2-15,7-2-14 16,5-3-34-16,7-6 18 15</inkml:trace>
  <inkml:trace contextRef="#ctx0" brushRef="#br0" timeOffset="4516.8">10794 1825 1387 0,'-10'-6'606'0,"-5"3"-342"16,-4 10 20-16,-11-2-96 0,-1 7-46 16,-9 6-46-16,4 6-26 15,9 12-25-15,2 0-9 16,8 5-24-16,11-3-7 16,-5-11 4-16,12 0-6 15,9-9-64-15,-1-1-22 16,23-3-53-16,3-5 373 15,14-2-183-15</inkml:trace>
  <inkml:trace contextRef="#ctx0" brushRef="#br0" timeOffset="4771.51">11093 1914 950 0,'-6'-11'530'0,"-7"6"-101"15,-6 2-55-15,-4 9-108 16,-9-1-73-16,3 18-92 15,1 6-27-15,-9 8-28 16,9 10-8-16,4-2-12 16,6-5-5-16,16-14-11 15,3-3-2-15,17-11 4 16,3-6 1-16,18-8 5 16,-2-8-1-16,-2-9-1 15,1-1-2-15,-9-9 7 16,6 2-18-16,3-12 4 15,2-4 224-15,2-6-183 16</inkml:trace>
  <inkml:trace contextRef="#ctx0" brushRef="#br0" timeOffset="5233.38">11504 1628 782 0,'-20'-2'475'0,"3"10"-24"0,-7 11-233 15,6 8 11-15,-16 15-83 16,4 14-32-16,-1 7-40 16,-2-8-18-16,18 1-26 15,0-11-8-15,9-10-14 16,6 3-2-16,7-8-2 16,0-6 0-16,12-8 2 15,1-3 0-15,2-13 2 16,12-2 4-16,-1-21 3 15,0-9 1-15,5-21 3 16,-8-2-4-16,-4-19-12 16,2-9 32-16,-2-7 45 15,-5-19 21-15,1 10 36 16,-6-7-23-16,-7 18-48 16,-1 21-16-16,-5 24-20 15,-1 25-9-15,-5 23 4 16,-4 9-4-16,-3 23-10 15,-4 7-4-15,-4 28-5 0,1 6-1 16,-3 21 0-16,8 8 0 16,5 7 1-16,-9-11-13 15,15-9-52-15,-2-18-44 16,12-29 122-16,14-3-270 16,3-30 213-16</inkml:trace>
  <inkml:trace contextRef="#ctx0" brushRef="#br0" timeOffset="5388.42">11880 1766 834 0,'0'18'437'0,"-20"17"-78"16,2 9-99-16,-1 11-89 16,3 2-43-16,7-4-51 15,3-5-51-15,9-11-95 16,3-12 529-16,3-10-387 15</inkml:trace>
  <inkml:trace contextRef="#ctx0" brushRef="#br0" timeOffset="5998.42">11968 1677 959 0,'0'-17'556'0,"0"5"-97"16,3 12-240-16,-9 1-41 15,6 10-121-15,-3 5-32 16,10 12-26-16,4 13 1 16,-2 8-13-16,4 7-28 15,-6 5-112-15,4 3-69 16,0-8-27-16,1-8 24 16,-1-19 111-16,-1-12 66 15,3-16 65-15,3-8 39 0,6-17 61 16,2 0 23-16,3-12 27 15,-1 1 1-15,-6 7-13 16,-3-4-9-16,-7 16-10 16,-6-2-20-16,-4 24-33 15,-2 10-5-15,-7 6-24 16,3 21-8-16,-2-11-11 16,4 1-9-16,5 3-17 15,3-14-4-15,10-6-2 16,4-5 3-16,9-16 4 15,4-8 2-15,6-19 1 16,-1-3-1-16,-1-13-2 16,-1 8 0-16,-7 11-2 15,-4-3 15-15,-8 17 30 16,-3-6 14-16,-7 9 16 16,1 9-6-16,0 11-24 0,3 21-9 15,0 10-3-15,-2 14-1 16,-8 14 5-16,-4-1 5 15,-10 26-1-15,-5-1-6 16,-10 14-6-16,-3 0-9 16,-6-13-9-16,-1-4-3 15,-4-33-8-15,-3-9-8 16,9-28-27-16,-8-16-18 0,7-18-46 16,3-18-20-16,-1-18 199 15,13-9 30-15,10-15-46 16</inkml:trace>
  <inkml:trace contextRef="#ctx0" brushRef="#br0" timeOffset="6432.37">13002 1704 1493 0,'-18'10'534'0,"11"-2"-422"16,-1-4-68-16,8-4-9 16,0-1 172-16,21 1-153 15</inkml:trace>
  <inkml:trace contextRef="#ctx0" brushRef="#br0" timeOffset="6565.35">13035 2187 1167 0,'-16'41'506'0,"13"-10"-224"16,3-6-49-16,1-17-52 16,0-11-37-16,16-16 275 0,3-5-303 15</inkml:trace>
  <inkml:trace contextRef="#ctx0" brushRef="#br0" timeOffset="8630.5">4421 2418 331 0,'16'39'232'0,"1"4"8"16,11 2-81-16,-3-4-23 16,14-1-25-16,5-4-15 15,14-7-22-15,12 1-9 16,8-7-26-16,1 6-6 0,-8-3-18 15,-3-1-4-15,-3-1-4 16,1 0-1-16,-7-1 1 16,-3-2 2-16,-11 3 4 15,-9-10 2-15,-8-9 13 16,-8-9 7-16,-3-17 12 16,-1-4 4-16,6-16-9 15,3-5-8-15,6-11-16 16,4 0-7-16,6 3-7 15,10 6-1-15,0 13-1 16,5 7 0-16,-1 6-1 16,-5-1 0-16,0 8 0 15,-10-2-1-15,-2 14 0 16,-3 7 0-16,-3 23-2 16,0 9-1-16,-15 19 1 15,-4 9 0-15,-13 5 4 0,0 8 2 16,1-14 0-16,12-4 0 15,12-27 2-15,2-18 1 16,12-15 1-16,1-17 2 16,9-10-2-16,5-7-1 15,1-15-1-15,3 2-2 16,8 1-4-16,7 5 5 16,-4 11 19-16,-7 4 7 0,-10 10 6 15,-4 3-6-15,0 15-20 16,0 2-6-16,1 9-2 15,4 7-1-15,6 1 5 16,4 5 3-16,7 2 2 16,0-2 3-16,9 4-2 15,7-4-1-15,4-2-3 16,12 4-2-16,8-10-6 16,7 5 1-16,15 3 20 15,7-8 7-15,20 2 27 16,3-4 4-16,15-3-15 15,11 1-5-15,8-5-20 16,13 5-2-16,-1-6-1 16,-3 3 0-16,7 0 0 15,-15-2-2-15,-2-7-3 0,-2 0-1 16,-15 3-1-16,-11-4 4 16,-15 0-15-16,-21-4-23 15,-37-2-25-15,-16 6 199 16,-52 11-125-16</inkml:trace>
  <inkml:trace contextRef="#ctx0" brushRef="#br0" timeOffset="9427.44">6277 3408 524 0,'-8'-21'324'0,"3"-3"-64"15,-1-2-39-15,2 4-37 16,3 10-63-16,-3 8-17 16,4 11-48-16,-6 3-10 15,4 18-6-15,-4 4-4 0,-6 6 16 16,1 3 2-16,7-3-1 16,3 2-6-16,1-6-21 15,7-1-8-15,-7-12-7 16,3-4-3-16,2-7-1 15,11-5-1-15,-2-6-3 16,4-8 0-16,10-13 0 16,-4-3 1-16,13-12 2 15,-2-4-2-15,-3-4-1 16,0 4-1-16,-3 8-1 16,-1 5-2-16,1 21-2 15,4 9-2-15,-11 8 2 16,-5 6 1-16,-2 10 2 15,-9-2 0-15,8 12 6 16,4 1 9-16,-6-5-57 16,1-7-43-16,1-7 53 0</inkml:trace>
  <inkml:trace contextRef="#ctx0" brushRef="#br0" timeOffset="9802.51">7065 3282 654 0,'-5'-14'364'0,"-20"8"-69"15,-1 5-27-15,-4 13-87 16,-1 8-20-16,-3 4-45 16,1 16-22-16,-1 3-34 15,5 2-11-15,4 1-7 16,4-9-2-16,14-4-8 15,7-8-2-15,16-7-2 16,1-12 3-16,12-12 13 16,-3-11 1-16,2-12-5 15,5 1-6-15,-3-6-5 16,-2 2 6-16,-1 3 8 16,-4 5 5-16,-8 8-7 15,-3 5-11-15,-8 11-16 16,-3 3-8-16,4 9-4 15,2 7 2-15,3 5 4 16,2 1-15-16,3 6-3 0,3 0 282 16,10 2-212-16</inkml:trace>
  <inkml:trace contextRef="#ctx0" brushRef="#br0" timeOffset="10415.57">7373 3226 764 0,'-11'29'370'0,"0"18"-158"16,-2-2 1-16,2 0-55 16,3 0-37-16,3-10-40 15,2 4-24-15,5-13-35 16,3 1-6-16,3-15-4 15,0-2 1-15,-1-9 8 16,0-5 6-16,1-3 1 16,1-4-1-16,3-13-11 15,5 0-6-15,-3-16-4 16,1-6-1-16,2 5-2 16,-3-1 0-16,-1 10-2 15,-2 13-3-15,-5 12 5 16,-3 4 2-16,-3 23 4 0,0 3 4 15,-5 7-5-15,6 11 0 16,-1-4-2-16,1-7-1 16,7 2 1-16,-1-11 0 15,10-5 1-15,2-3 5 16,7-13 3-16,4-3 1 16,4-20 0-16,8 0-5 15,-6-11-3-15,7-1-1 16,-8-2-1-16,-4 1-2 0,-4 16 1 15,-8-2 18 1,-12 15 47-16,-7 3 16 0,-6 13 35 16,-8 9 2-16,-7 12 0 15,-4 5 0-15,-2-7-8 16,-3-5-11-16,17 6-41 16,8 3-15-16,11 2-25 15,16 6-11-15,4-7-6 16,7-6 0-16,6-3 2 15,2-7-14-15,7-11 14 16,8 0 163-16,15-9-133 16</inkml:trace>
  <inkml:trace contextRef="#ctx0" brushRef="#br0" timeOffset="11657.22">13684 2363 324 0,'-8'-4'230'0,"5"-1"31"15,2 2-27-15,1-3-58 16,4 1-33-16,3 4-30 16,-1 6-20-16,5 23-7 15,2 4 4-15,11 28-15 16,-2 9-1-16,5 13-20 15,3 15-12-15,1-7-22 16,-1-10-8-16,1-16-2 16,-3-13 0-16,1-19 16 15,10 0 7-15,4-19 32 16,9-11 2-16,12-18-9 0,11-14-7 16,1-18-30-16,4-9-6 15,-3-15-6-15,-5 1-2 16,16 3-6-16,-8 5 0 15,-6 24 10-15,-9 7 1 16,-19 25 3-16,-4 7 2 16,-9 18-10-16,2 11-1 15,-9 11-1-15,2 13-2 16,-5 1 1-16,-2 10 2 0,-2-5 1 16,-2-4 1-16,-1 1 0 15,-6-14 0-15,4-5-2 16,6-3-2-16,13-14 1 15,15-9 0-15,25-17-5 16,9-13 9-16,37-18 35 16,15-8 19-16,37-10 27 15,17-7-6-15,9 4-32 16,10 4-21-16,-21 9-20 16,-14 8-4-16,-20 13-1 15,-28 8-5-15,-34 16-31 16,-27 5-9-16,-48 13 89 15,-17 8-483-15,-51 2 351 16</inkml:trace>
  <inkml:trace contextRef="#ctx0" brushRef="#br0" timeOffset="12336.18">14633 3444 682 0,'-9'89'324'16,"5"-34"-77"-16,3 6 5 0,5 3 7 15,5 0-25-15,6-10-64 16,0-10-17-16,0-21-35 16,10 1-1-16,1-14-9 15,-2-3-6-15,11-6 6 16,-12-18-4-16,-5-8-24 15,4-7-12-15,-6-10-34 16,8 2-14-16,3-2-11 16,6 3-6-16,1 5-25 15,-1 3-30-15,3 6-43 16,-1 0 322-16,-6 13-190 16</inkml:trace>
  <inkml:trace contextRef="#ctx0" brushRef="#br0" timeOffset="12706">15386 3574 893 0,'-10'3'427'16,"-4"7"-166"-16,-12 7-12 15,-3 6-86-15,-4 6-14 16,-9 6-29-16,6 4-5 15,2-4-7-15,8-1-10 16,20-11-22-16,4-6-11 0,8-4-10 16,5-5-6-16,11-4-8 15,7-3-7-15,7-10-8 16,0-6 5-16,-3-12 14 16,-2-6 2-16,-4 2 0 15,-4-1-5-15,-5 11-12 16,-6 5-6-16,-5 15-6 15,-4 5-3-15,-1 8-7 16,2 9-2-16,-3 0-5 16,3 2-11-16,4-4-24 15,2-4-8-15,13 2-573 16,0-11 451-16</inkml:trace>
  <inkml:trace contextRef="#ctx0" brushRef="#br0" timeOffset="12916.25">15759 3167 1001 0,'7'-16'461'0,"-1"14"-202"16,-6 25-49-16,-1 14 39 16,-21 17-62-16,11 11-49 15,-8 2-56-15,-1-3-12 16,10 3-41-16,-4-7-4 0,6 4-31 15,4 0-22 1,7-7-144-16,3 7 110 0</inkml:trace>
  <inkml:trace contextRef="#ctx0" brushRef="#br0" timeOffset="13546.32">16060 3505 713 0,'-2'10'394'0,"-9"11"-66"16,5 0-27-16,-13 12-29 15,-3 4-73-15,1 8-74 16,-3 5-30-16,12-4-42 0,8 1-13 15,9-13-30-15,4-7-8 16,9-3-2-16,0-14 0 16,2 1 2-16,2-5 1 15,-3-18 9-15,6 0 7 16,3-11 9-16,7-4 2 16,2-3-8-16,-3-10-6 15,0-5 6-15,1-2 8 16,0 1 50-16,-3 11 16 0,-11 10 3 15,-9 10 6-15,-12 10-25 16,-2 5-9-16,-3 12-11 16,-10 2-13-16,-3 13-26 15,5 3-7-15,0 7-7 16,10 4-1-16,7-10-2 16,5 1-3-16,3-15 1 15,4-9 0-15,13 1 2 16,2-9 2-16,11-8-2 15,6-2 0-15,4-13 1 16,0-2 1-16,0-2 6 16,-6-2 2-16,-23 7 5 15,-8 9 3-15,-6 9 3 16,-9 3 8-16,1 11 2 16,0 5-4-16,-8 6-10 15,5 4-10-15,8 2-9 0,-1-4-2 16,7-6-17-16,8-2-14 15,1-14 6-15,6 5 97 16,14-4-913-16,-3-8 662 16</inkml:trace>
  <inkml:trace contextRef="#ctx0" brushRef="#br0" timeOffset="14260.11">14657 1619 732 0,'2'-10'429'0,"-6"-2"-106"0,-12 9-5 15,-3 3-27-15,-17 9-92 16,-6 10-42-16,-13 16-78 15,4 6-8-15,0 10 4 16,4 0-2-16,19-4-6 16,7 0-4-16,20-12-25 15,12 0-11-15,17-1-10 16,3-1-5-16,10 3-8 16,6 1 0-16,0-13-11 15,6-6-6-15,3-16-41 16,2-4-17-16,6-10 43 15</inkml:trace>
  <inkml:trace contextRef="#ctx0" brushRef="#br0" timeOffset="14702.2">14995 924 848 0,'-16'12'370'16,"6"16"-114"-16,2 9-61 0,1 27 1 15,3 23-31-15,1 28-55 16,-4 7-4-16,0 8-3 16,-5-4-3-16,8-11-35 15,3-10-19-15,0-18-20 16,5-13-4-16,-6-27-3 15,6-6 2-15,6-21 3 16,-6-11 0-16,10-11 3 16,-1-15-1-16,8-16-5 15,6-10 0-15,-4-22-7 16,6-6-4-16,5-6-2 16,-2 6-3-16,7 19-2 15,-5 16 1-15,-14 25 2 16,4 10 10-16,-21 13 15 15,-2 11 1-15,9 17 0 16,-10 5-7-16,2 10-15 16,1-5 10-16,0-4-19 15,4 4 3-15,13-1-7 0,-5 0-7 16</inkml:trace>
  <inkml:trace contextRef="#ctx0" brushRef="#br0" timeOffset="15067.23">15587 1792 881 0,'-5'11'409'0,"-4"2"-100"16,0 6-74-16,2 11-15 15,-2 12-49-15,1 1-82 16,0 7-7-16,1 3 10 15,0-12 1-15,7-4-27 16,3-11-14-16,6-15-26 16,6-7-9-16,8-14-1 15,5-5 1-15,6-14 2 16,6-4-3-16,-3-5-1 16,-3-2 4-16,-4 5 16 15,-7 2 12-15,-11 12 5 16,-2 0-4-16,-3 16-19 15,-7-3-12-15,0 7-17 16,6 11-1-16,-3 0-2 0,4 5-8 16,6 8 63-16,-4-4 206 15,6 10-183-15</inkml:trace>
  <inkml:trace contextRef="#ctx0" brushRef="#br0" timeOffset="15416.29">16053 1830 548 0,'5'4'250'0,"-5"10"183"15,-1 18-225-15,-6 17 37 16,-6 7 63-16,8 5-107 16,0-7-46-16,7-11-18 15,7-6-31-15,1-17-73 16,2-7 6-16,4-13-17 15,1-4-1-15,5-11 2 16,1-8 0-16,7-12-5 16,-2-1-3-16,-4-9-5 15,-1 4 0-15,-3 3 2 16,2-1 2-16,-4 11 18 16,0 10 4-16,-6 16 0 15,-9 11-1-15,2 19-17 16,-3 3-6-16,-3 2 2 0,3 2-9 15,2 0 267-15,6 2-214 16,10 8 19-16</inkml:trace>
  <inkml:trace contextRef="#ctx0" brushRef="#br0" timeOffset="15675.43">16879 1247 1152 0,'-12'40'560'15,"-1"7"-281"-15,0 24-52 16,0 0 82-16,-2 7-166 16,8 7-49-16,-2 8-52 15,4 0-17-15,6-3-13 16,-7-8 0-16,6-18-9 15,-3-3-11-15,3-13-11 16,6-3-110-16,8-14 182 16,9-7-66-16</inkml:trace>
  <inkml:trace contextRef="#ctx0" brushRef="#br0" timeOffset="16070.37">17213 1767 1068 0,'-24'-3'551'16,"-8"4"-184"-16,-1 4-9 16,-5 10-96-16,0-2-67 15,2 12-63-15,-1-1-23 16,11 0-34-16,5 9-12 0,6-4-23 15,6-2-9-15,6-4-13 16,4 1-5-16,10-5-8 16,2 11-3-16,6 2 0 15,5-8 0-15,9-11 0 16,3-7-1-16,14-15-1 16,6-1-2-16,-3-19-6 15,-1 2-2-15,-4-5 0 16,-8-7-1-16,-2 1 4 15,-1 2 0-15,-9 4-8 16,-4 7-4-16,-7 11-18 16,-3-1-29-16,3 6-19 15,-1-4 316-15,-8-2-190 16</inkml:trace>
  <inkml:trace contextRef="#ctx0" brushRef="#br0" timeOffset="16518.43">17846 1663 526 0,'-20'-7'323'0,"-12"9"52"16,2 5-77-16,-12 5 1 16,2 2-40-16,-2 2-80 15,-3-1-23-15,7 2-29 16,-2 4-13-16,11 8-24 16,1-3-11-16,5 12-19 15,-1 1-9-15,0 0-13 16,1 14 2-16,-2-6 3 15,1-4 2-15,4 0 6 16,5-7 1-16,13-4-2 16,2-5-2-16,11 1-10 15,5-5-9-15,6-7-9 16,4-1-7-16,7-15-4 16,0-3-2-16,3-7-20 0,4-4-12 15,-3-3-33-15,0-5-19 16,0-5 14-16,-1 2 257 15,-7 4-148-15</inkml:trace>
  <inkml:trace contextRef="#ctx0" brushRef="#br0" timeOffset="16745.96">17734 1824 471 0,'-3'0'337'16,"-2"4"-26"-16,-3 6-44 16,-3-3-4-16,-13 2-82 15,4 8-31-15,-11-8-42 16,1 9-34-16,1-2-31 16,-6 1-11-16,8-3-13 15,1-1-21-15,8 3 4 16</inkml:trace>
  <inkml:trace contextRef="#ctx0" brushRef="#br0" timeOffset="17238.6">18174 1631 1244 0,'18'-19'524'15,"-16"7"-285"-15,-2 9-68 16,-11 1 10-16,10 10-68 16,-17 12-66-16,-5-1-10 0,-2 22-21 15,-13-1-3-15,2 15-4 16,2 7-4-16,1-4-3 16,9-2 0-16,11-7 0 15,7-10 0-15,10-15-2 16,8-6-1-16,11-20 1 15,5-9 0-15,14-4 1 16,5-10 1-16,4-17 9 16,-8-10 13-16,-2-22 50 15,-2-6 34-15,-10-13 49 16,7-1 8-16,-10-14-17 16,-6-5-22-16,-4 3-30 15,0 3-13-15,-7 35-21 16,-3 11-7-16,-3 41-20 15,-3 14-10-15,-6 16-15 16,-1 26-4-16,-4 22-6 16,-3 23-1-16,-1 30-1 15,-3 7 1-15,-2 11-3 0,2 7-29 16,2-13-13-16,5-6-7 16,11-14 91-16,2-17 72 15,18-12-61-15</inkml:trace>
  <inkml:trace contextRef="#ctx0" brushRef="#br0" timeOffset="43411.55">2684 5068 574 0,'-6'-10'334'16,"-2"0"-93"-16,2 0 13 16,3-2-7-16,2 3-28 15,0 0-18-15,3 2-36 16,3 3-18-16,1 9-33 15,3 8-7-15,1 16-20 16,-1 8-12-16,-5 18-16 16,1 11-9-16,-1 10-10 15,0 5-3-15,0-4-3 0,1-3 5 16,-2-1-7-16,3 3 2 16,1-4-5-16,3 2-7 15,0 3 2-15,3 1-3 16,-10 4 6-16,0 2 3 15,-1-1 5-15,-2-3 0 16,3-3-5-16,-1-1-7 16,-1 0-11-16,-3 3-3 0,2 6-5 15,0-3-1-15,3 2-1 16,6 0 0-16,2-6-2 16,-5-1 0-16,-6-19 0 15,4-3 0-15,-2-20-22 16,-2-8-18-16,5-9-55 15,0-12-23-15,-1-19 314 16,12-21-176-16</inkml:trace>
  <inkml:trace contextRef="#ctx0" brushRef="#br0" timeOffset="44808.3">2640 5135 263 0,'-1'0'206'0,"5"-6"42"15,3-3-39-15,4 2-40 16,2 2-11-16,5 2-13 16,5 3 3-16,6 2-10 15,2 1-4-15,-1 0-26 16,1 0-14-16,-1-3-33 0,3 0-19 15,4 1-20-15,-2 0-8 16,9 1-7-16,4 0-2 16,10-1-1-16,13 2 0 15,16 0-4-15,5-2 0 16,15-2-1-16,18 0-2 16,10-5 1-16,6-2-2 15,19-3-2-15,-7-3 6 16,6-3 13-16,20 4 4 15,-17-2 7-15,4-1-5 0,2 2-7 16,-6-2-1-16,6 3 1 16,1 1-1-16,-8-1-3 15,-13 1 1-15,-5-3-3 16,-3 11 0-16,-17 1 0 16,-2-1 0-16,-12 6-1 15,-10-6 2-15,-10-4 0 16,2 7 2-16,-18-8 7 15,-1 6 2-15,-4-2 3 16,-9 1 1-16,-5 7-4 16,-8-2-2-16,-19 9 2 15,0 2 1-15,-10 6-2 16,1 2-2-16,0 4-6 16,4 1-4-16,-1 3-3 15,2 4 0-15,5 11 0 16,-5 0 1-16,4 18 3 15,-4 3 1-15,-4 7 0 16,0 7 0-16,-3 1-4 0,2 5 0 16,-4 5 1-16,3 3-1 15,-1 8 1-15,4-4-1 16,-4 9 2-16,-4-4-1 16,-6-4 2-16,-1 3 3 15,5-11 7-15,-6 3 3 16,-1-2 3-16,-2-6 0 0,-9-10-4 15,2-6-2-15,-7-11-5 16,-4-5 1-16,-8-6-1 16,-3-4 3-16,-3-6 10 15,-6-1 4-15,-9-3 4 16,-1-6 0-16,-6-2-7 16,-1-2-4-16,-14-8-4 15,-7-4-1-15,-11-8-5 16,-6-3-2-16,1-11-4 15,-5 3 0-15,-11 3-3 16,-8 0-1-16,-5 13 1 16,-7 3-2-16,-14-4 0 15,5 8 0-15,-12 3 0 16,9-5 1-16,2 3 1 0,2-2-1 16,-5-7 1-16,-4-4 0 15,13-1 0-15,2 0 2 16,7 0 1-16,3 9-1 15,6-3 2-15,2-7-3 16,1-5 1-16,4-4 0 16,3-4-2-16,1 1 0 15,11 0-1-15,-1 0 0 16,4 5-1-16,1 6 1 16,2-7-1-16,13 1 0 15,6 2 0-15,4-6 0 0,9 11-3 16,1 0-1-16,5 0-2 15,7-2 7-15,13-8-28 16,7-2-23-16,10-3-43 16,2-2 142-16,8 1-51 15</inkml:trace>
  <inkml:trace contextRef="#ctx0" brushRef="#br0" timeOffset="45486.28">3663 6148 809 0,'-12'-10'440'0,"-7"-1"-120"16,1 3-31-16,-2 8-79 15,-2 3-39-15,0 10-33 16,-4 2-21-16,1 11-39 0,-4-2-13 16,5 9-18-16,7 7-4 15,2 1-13-15,7 6-4 16,0-5-8-16,2 0 0 15,8-1-1-15,5 2-1 16,10-4-5-16,2-2-4 16,3-8-4-16,6-5-1 15,4-3-2-15,-2-10 1 0,2-8-1 16,-4-3-28-16,-3-9-69 16,5-2-45-16,4-7 77 15</inkml:trace>
  <inkml:trace contextRef="#ctx0" brushRef="#br0" timeOffset="45962.35">3905 6087 561 0,'-11'2'346'15,"6"5"-87"-15,-2 8-21 16,0 7-42-16,12 17-66 16,-5 6-17-16,4 11-19 0,1 5-5 15,-3-1 8-15,-1-1-6 16,1-6-19-16,-2-10-12 16,6-13-32-16,-6-7-10 15,11-6-6-15,-1-5-2 16,-9-9 1-16,9-2 1 15,-8-11 5-15,7-4 2 16,4-8 4-16,-1-4 0 16,5-6-4-16,-5 0 0 0,2-1-7 15,-2 3-1-15,2 10-1 16,-1 1 0-16,-5 15-4 16,0-3 0-16,-4 12-1 15,3 11-1-15,0 7 5 16,2 9 1-16,-1-4-1 15,-1 1-1-15,1-4-2 16,0-2-2-16,-1 0 0 16,1-4 5-16,-1-2-28 15,-1-3-18-15,1-6-18 16,-2-6-305-16,2-8 265 16</inkml:trace>
  <inkml:trace contextRef="#ctx0" brushRef="#br0" timeOffset="46352.48">4327 6367 809 0,'0'22'402'16,"-5"3"-149"-16,3 6-22 16,-6 4-36-16,-4-5-46 15,5 3-39-15,4-1-15 16,6 3-30-16,1-5-13 15,2-3-20-15,-4-5-9 16,8-8-17-16,-4-6-4 0,-1-8-1 16,6-2 1-16,0-6 2 15,9-2 2-15,-3-9 1 16,0-4-1-16,-6-6 6 16,3 1 5-16,-1 1 13 15,-2 5 7-15,-1 7 5 16,-5 2-2-16,1 13-9 15,-4-3-5-15,1 7-13 16,-3-4-4-16,0 0-7 16,0 0-2-16,0 10 0 15,3 10 2-15,4 31-10 16,-2-27-18-16,1 1-145 16,3-6-115-16,3-5 173 15</inkml:trace>
  <inkml:trace contextRef="#ctx0" brushRef="#br0" timeOffset="46725.56">4665 6488 374 0,'7'-5'272'16,"0"12"19"-16,-5 8 19 15,2 8-98-15,3 5-12 16,-5 6-40-16,4-1-20 0,-10-1-37 15,6-3-20-15,5-7-38 16,0-4-18-16,-2-14-17 16,-2-3 2-16,1-4 5 15,4-5-3-15,4-4 15 16,-3-6 4-16,4-14 10 16,4-3 8-16,0-6 8 15,-1 0 4-15,0 13 21 16,-2 9 10-16,-7 11-8 15,3 9-10-15,-9 9-31 16,-7 4-16-16,1 7-16 16,-1-1-4-16,2 1-6 15,5 0 2-15,5 1-8 16,-2 0-27-16,7 3-20 16,-7-4 323-16,17-5-221 15</inkml:trace>
  <inkml:trace contextRef="#ctx0" brushRef="#br0" timeOffset="46952.48">5043 6146 966 0,'4'-3'410'15,"-4"13"-238"-15,0 7 37 16,1 12-48-16,1 6-14 0,2 15-37 15,0 3-28-15,-2 1-39 16,2 4-17-16,2-8 5 16,-2 4-14-16,5 0-68 15,1-11-435-15,-4-7 337 16</inkml:trace>
  <inkml:trace contextRef="#ctx0" brushRef="#br0" timeOffset="47284.5">5305 6403 1046 0,'-29'4'497'16,"14"14"-213"-16,-7 4-16 15,3-4-23-15,-6 2-47 16,-5-4-44-16,5 4-22 16,7 0-50-16,5-3-17 15,5-5-13-15,6-1-7 16,11 0-14-16,2-1-6 16,12 3-12-16,3-3-5 15,0-2-5-15,5-1-2 16,-8-3 15-16,-4-4-17 0,4-5-23 15,2-1 29-15,4-7-20 16</inkml:trace>
  <inkml:trace contextRef="#ctx0" brushRef="#br0" timeOffset="48008.35">5529 6561 765 0,'-1'-2'377'16,"0"1"-140"-16,0 0 2 16,0 0-18-16,0 0-46 15,1 0-60-15,2-1-28 16,17-5-59-16,28 2-17 0,-20 11-9 16,2-1 6-16,-1 0-20 15,5 0-28-15,-7-5 146 16,7 0-99-16</inkml:trace>
  <inkml:trace contextRef="#ctx0" brushRef="#br0" timeOffset="48398.27">6065 6265 596 0,'2'-8'407'16,"-5"-6"-56"-16,-5 9-70 16,-9-3-37-16,-3 6-105 0,0 4-30 15,-3 8-65 1,3 4-24-16,3 2-15 0,0 2 0 16,10-3-5-16,4 0-2 15,8-3-5-15,6 0 0 16,4-8 5-16,4 8 2 15,2-5 6-15,2 5 3 16,1 6 7-16,-5-1 11 16,-2 13 20-16,-7-6 13 15,-6 6 15-15,-4-4 2 0,-4-4-10 16,-3 1-13-16,-4-11-20 16,1 0-9-16,-1-10-17 15,-2-5-17-15,5-6-57 31,5 5-43-31,0 1-197 0,-11-21 198 0</inkml:trace>
  <inkml:trace contextRef="#ctx0" brushRef="#br0" timeOffset="48553.18">6230 6429 520 0,'24'22'350'0,"-4"11"-9"16,-9 0-38-16,-9 4-128 15,2 2-46-15,-4 0-59 16,4-6-20-16,2-13-90 0,1-4 581 16,4-17-419-16</inkml:trace>
  <inkml:trace contextRef="#ctx0" brushRef="#br0" timeOffset="48686.52">6210 6169 1003 0,'4'-9'342'0,"-2"-2"-320"16,6 2-12-16,-2 2-8 15</inkml:trace>
  <inkml:trace contextRef="#ctx0" brushRef="#br0" timeOffset="49413.33">6455 6230 897 0,'14'0'440'0,"3"-12"-203"15,6-1-60-15,6 4-63 16,1-2-59-16,4 4-11 15,2 1 11-15,-13-1 2 0,-11 3 2 16,-5 4 12-16,-10 4 10 16,3 19 6-16,-9 5 2 15,-16 9-17-15,1 8-20 16,-14 0-27-16,8 2-11 16,6-1-6-16,3-4 2 15,11-14 6-15,7-2 5 16,9-9 5-16,6-5-2 0,8-5 2 15,7-1-1-15,4-6-5 16,1-5-3-16,9-9-2 16,-5-7 1-16,6-10 6 15,4-2 10-15,-1 2 17 16,0-5 4-16,-11 4 3 16,-8-5-2-16,-12 2-3 15,-4 10 5-15,-4 6 11 16,-6 2 3-16,-8 9-6 15,-1 0-7-15,-8 13-22 16,-3 8-9-16,-4 11-10 16,-5 3-4-16,4 3-4 15,7-3-3-15,8-4-3 16,10 1-2-16,8-5 0 16,8 2 0-16,12 6 0 15,-3-6 0-15,4 0-1 16,4-4 3-16,6-8-17 15,8-1-7-15,6-11 149 0,0-2-1 16</inkml:trace>
  <inkml:trace contextRef="#ctx0" brushRef="#br0" timeOffset="53063.1">23042 666 1558 0,'5'8'95'15,"-5"1"67"-15,1 26-38 16,2 24-31-16,5 41-21 0,0 16 0 16,2 20 11-16,1 4 10 15,-11 2 1-15,1 0 0 16,-2-15-22-16,-5-7-17 15,-1-20-26-15,4-10-10 16,0-22-6-16,6-11-14 16,9-24-115-16,-2-11-84 15,11-17 114-15</inkml:trace>
  <inkml:trace contextRef="#ctx0" brushRef="#br0" timeOffset="53941.33">23594 1429 797 0,'15'-14'401'0,"-6"6"-136"15,-3 1-2-15,-8 5-30 16,-5-7-32-16,-11 7-32 16,-7 1-24-16,-15 10-32 15,-3 8-16-15,-12 11-9 16,-4 5-6-16,0 7-21 15,2 7-10-15,15 3-28 16,13 1-10-16,18 0-10 16,8-3-3-16,13-4-6 0,9 3-1 15,16-16-3-15,12-1 0 16,10-18 3-16,8-10 3 16,7-16 5-16,-3-6 1 15,1-13 3-15,-4-3 0 16,-6 2 1-16,-9-5 2 15,-14 4 8-15,-12 6 13 16,-24 3 30-16,-1 4 19 16,-18 9 7-16,-6 8-10 0,-15 16-28 15,-12 11-17-15,-3 21-13 16,-8 2-2-16,16 7-4 16,11 1-3-16,20-7-7 15,15-8-2-15,19-13-5 16,6-3-3-16,15-12 0 15,7 1-2-15,15-7-13 16,-2-13-11-16,6-14-23 16,0 3-19-16,-13-10-42 15,-3-1-10-15,-11 2-35 16,-5-7-31-16,-3-1-80 16,0 3-50-16,-1 3-82 15,-5-1 47-15,-11-1 140 16,-5 13 100-16,-15 6 188 15,-5 9 36-15,-2 14 27 0,0 1-14 16,0 8-16-16,2 4-15 16,-2 13 7-16,2 7 8 15,0 10 9-15,0 11 5 16,2-5 7-16,2-7-1 16,7-16-25-16,6-15-12 15,11-14-26-15,4-12-7 16,16-9 1-16,9-13 5 15,10-13 0-15,4-2 2 0,-6-16 3 16,-3 7 0-16,-8 10 10 16,-3 9 4-16,-9 22-1 15,-4 11-5-15,-12 17-7 16,-4 15-3-16,-8 20-8 16,-8 10-7-16,-14 13 3 15,-17 3-7-15,-4 8-4 16,2 2 4-16,-6 0-23 15,4-6-2-15,-18-20 2 16,-7-11-10-16,0-23-36 16,3-15 0-16,18-17-39 15,13-26 34-15</inkml:trace>
  <inkml:trace contextRef="#ctx0" brushRef="#br0" timeOffset="55397.49">26454 893 1072 0,'-18'15'496'0,"-5"9"-172"15,4 19-190 1,1 18-19-16,2 35-39 0,8 19-20 15,-1 28-40-15,-2 7 1 16,11 7 4-16,-10-9 2 16,7-16 32-16,8-4 17 15,-10-23 22-15,3-4 9 16,-3-17-10-16,-6-8-19 16,7-15-19-16,-7-8-7 0,9-12-12 15,6-9-3-15,2-7-5 16,15-5-1-16,8-6-5 15,11 0-2-15,35 1-7 16,20-3-1-16,33-7 0 16,4-6 0-16,34-14 3 15,12-6-1-15,27-4-3 16,18-2-1-16,13 3-1 16,1 6-1-16,6 5 0 15,0 7-2-15,-2 9-2 16,-5 4 4-16,-7 5 13 15,-6 1 5-15,-8 2 7 16,-7 3-2-16,-22 6-13 16,2 4-5-16,-40 6-8 15,-7 1 1-15,-34-3 2 16,-26-3 3-16,-24-9 3 16,-13-4 2-16,-18-9 2 15,-6-5 3-15,-6-11 8 0,-2-7 4 16,1-28-1-16,4-14-4 15,4-32-14-15,2-14-5 16,5-30-8-16,-2-15-1 16,1-26 0-16,-3-19-1 15,8-4 1-15,1-8-1 16,6 6 1-16,1 17-1 16,-10 28-3-16,-1 22-3 15,-9 34 1-15,-2 8-1 0,-7 6 3 16,-4 22 0-16,-8 14-4 15,-5 7-2-15,-11 24-7 16,-5-12-3-16,-11 24-8 16,-9-8-3-16,-8 7 0 15,-2 24 4-15,-8-10 9 16,-11 15 7-16,-18 6 6 16,-18-7 3-16,-24-1 1 15,-10 9 0-15,-24 6 1 16,-17-8 0-16,-21 13 0 15,-9-5 0-15,-20-6 1 16,8 0 0-16,-8-7 1 16,10-3-1-16,-1-1-1 15,5 2 0-15,4 2-2 16,3-1 2-16,23 1-20 0,-4-1-20 16,37-1-34-16,7-2-20 15,25-11 5-15,19-1-16 16,15 1-101-16,15-5-3 15,22 6 110-15</inkml:trace>
  <inkml:trace contextRef="#ctx0" brushRef="#br0" timeOffset="56052.56">26694 2076 665 0,'29'-27'354'0,"1"-7"-122"16,-2-2 8-16,-4-3-46 16,-5-8-35-16,-1-8-18 15,1-3 7-15,0-8-22 16,5 3-7-16,2-1-19 15,0 6-23-15,0 10-34 16,-3 3-10-16,-1 28-16 16,-1 4-1-16,-3 15-7 15,4 14-3-15,2 14-3 16,0 12-1-16,8 21 1 16,-6 6 0-16,6 16-1 15,-1 2 2-15,-5 8 0 16,2-4 0-16,-9-17 3 15,4-8 6-15,-5-26-32 16,1-6-30-16,-5-11-47 16,-8-6-7-16,0-16 60 0</inkml:trace>
  <inkml:trace contextRef="#ctx0" brushRef="#br0" timeOffset="56233.1">27045 1805 766 0,'-13'10'424'16,"8"-1"-101"-16,-2-7-29 16,9 0-99-16,3-3-59 0,8 1-76 15,7 7-23-15,15-3-25 16,13 7 2-16,11 3-10 16,11 5-478-16,8 5 353 15</inkml:trace>
  <inkml:trace contextRef="#ctx0" brushRef="#br0" timeOffset="56502.25">28054 1703 992 0,'-44'-1'427'0,"-1"10"-252"0,-2 10 28 15,-1 13-31 1,0 11-14-16,5 9 4 0,5-2-12 16,16-3-36-16,4-6-15 15,13-13-46-15,6-1-21 16,12-4-28-16,6-1-4 16,14-2 14-16,5 1-3 15,5-2-91-15,4-3 14 16,0-5 19-16</inkml:trace>
  <inkml:trace contextRef="#ctx0" brushRef="#br0" timeOffset="57326.61">27967 2116 819 0,'1'-1'368'16,"-1"1"-187"-16,0 0 31 0,8 21-62 15,-4 30-13-15,-19-17-32 16,-5 7-24-16,-7-2-28 15,-5-6-7-15,-1-4-10 16,-2-13-1-16,7-14-19 16,2-2-31-16,4-12-73 15,8 8-73-15,8-11 93 16</inkml:trace>
  <inkml:trace contextRef="#ctx0" brushRef="#br0" timeOffset="57640.67">28671 1711 898 0,'12'-15'492'15,"-11"4"-199"-15,-9 9-33 0,-4 2-27 16,-22 15-89-16,-8 13-8 15,-5 23-27-15,-6 11-14 16,5 9-19-16,7-1-4 16,17-13-2-16,6-9-2 15,19-8-5-15,10-6-8 16,10-9-26-16,7-1-8 16,8-6-13-16,1-6-2 0,5-5 5 15,1 1-13-15,-6-10-43 16,-3-4-10-16,-3-9 23 15</inkml:trace>
  <inkml:trace contextRef="#ctx0" brushRef="#br0" timeOffset="57904.1">28861 1708 1028 0,'15'-6'524'0,"24"-10"-166"16,0 5-73-16,2-8-78 15,4 5-83-15,-8 0-77 0,2-2-16 16,-4 1-9-16,-1 1-4 16,-10-5-4-16,1-3-1 15,-1 1-4-15,-10-4-14 16,2 10-64-16,-6 2-40 15,-4 0-428-15,4 8 367 16</inkml:trace>
  <inkml:trace contextRef="#ctx0" brushRef="#br0" timeOffset="58108.23">29194 1625 626 0,'-12'60'389'0,"4"12"-39"16,8 8-28-16,-12-2-124 15,4 2-62-15,-2-7-81 16,-12-12-24-16,11-5 3 16,-3-8 20-16,-1-8-33 15</inkml:trace>
  <inkml:trace contextRef="#ctx0" brushRef="#br0" timeOffset="58294.28">28877 2348 1341 0,'14'-5'573'15,"16"-13"-323"-15,7 3-2 16,14-8-122-16,8-2-26 15,-1 3-60-15,-5-7-20 16,-6 1 336-16,3-4-266 16</inkml:trace>
  <inkml:trace contextRef="#ctx0" brushRef="#br0" timeOffset="58690.62">29491 1680 988 0,'33'-7'497'0,"5"-12"-192"16,3-2-40-16,9-4-10 15,2-3-75-15,0-6-51 16,3 1-28-16,-8 3-44 15,-3 0-9-15,-5 8 8 16,3-6 3-16,-8 8-10 16,-4-2-7-16,-8 10-12 0,-4 7-3 15,-9 1-6-15,-3 4-6 16,-6 3-6-16,-1 4-3 16,-3 10 1-16,-4 13 0 15,-5 9-3-15,-5 4-1 16,4 14-3-16,1 0 0 15,7 7-1-15,8 10 8 16,2-4-59-16,0 0-4 0,-1-3-60 16,-5-12-41-1,-14 2 117-15</inkml:trace>
  <inkml:trace contextRef="#ctx0" brushRef="#br0" timeOffset="58913.34">29694 2230 1195 0,'-15'2'550'0,"12"1"-254"15,3 2-4-15,13 0-87 16,10 0-22-16,16-5-40 16,9 0-17-16,2-7-44 15,9-3-22-15,1-3-32 16,-2-2-5-16,-5 0-25 15,-7 0-11-15,-4-2 241 16,4 2-264-16,2 7 87 0</inkml:trace>
  <inkml:trace contextRef="#ctx0" brushRef="#br0" timeOffset="59441.33">29976 1329 1030 0,'-5'-6'488'0,"-4"-3"-261"15,10-7-33-15,2 1-22 16,7 3-72-16,13 5-4 16,9 8-20-16,8 5-5 15,3 1-4-15,1-2-9 16,7-1-20-16,-1-3-8 0,1-1-5 15,-2 0-1-15,-10-5-6 16,-3 1 3 0,0-7 325-16,-8 0-260 0</inkml:trace>
  <inkml:trace contextRef="#ctx0" brushRef="#br0" timeOffset="68075.62">8620 5968 1019 0,'-3'-27'538'16,"3"8"-221"-16,-10-1 1 15,-7 3 8-15,-10 8-114 16,-7 8-44-16,-14 12-60 16,3 20-20-16,0 23-29 0,1 6-8 15,10 16-15-15,6-3-8 16,16 1-15-16,8-4-6 15,14-11-7-15,10-1 0 16,6-14 17-16,3-6-13 16,11-11-72-16,4-10-10 15,10-17 262-15,-3-9-174 16</inkml:trace>
  <inkml:trace contextRef="#ctx0" brushRef="#br0" timeOffset="68602.27">8799 6016 764 0,'-1'-5'431'0,"-3"26"-60"16,2 9-71-16,-1 13-66 15,3 6-65-15,8 8-74 16,2-3-22-16,2 0-20 16,1-3-4-16,-1-10-11 15,0-1-5-15,-1-10-19 16,0-11 1-16,-8-8 21 15,-4-5 6-15,-6-12 12 16,-3-8-4-16,-1-13-26 16,7-15-9-16,-3-15-12 15,0-3-2-15,0-27 0 16,-4-7 1-16,17 2-6 16,1 9-4-16,8 31-6 0,5 19-3 15,-4 23 5-15,4 3 1 16,1 8 6-16,-1 5 1 15,3 3 0-15,2 5 0 16,-1 11 3-16,1 9 2 16,-13 12 1-16,-1 4 9 15,-20 6 26-15,-13 2 9 16,-12-5 37-16,-5 7 15 0,3-11 7 16,3-4 8-16,13-12-12 15,4-16-16-15,12-3-27 16,6-10-10-16,10 5-10 15,7-5-1-15,12 1 0 16,4 1-5-16,1-5-12 16,0 1-6-16,-10-6-5 15,1 2 3-15,-2-6-17 16,-3-1-16-16,8 2-12 16,2-6 108-16,4 7-63 15</inkml:trace>
  <inkml:trace contextRef="#ctx0" brushRef="#br0" timeOffset="69675.77">7434 7079 410 0,'0'6'316'0,"6"6"19"16,7 0-102-16,2 0-7 15,16 1-46-15,2-3-8 16,19 2-30-16,8-2-17 16,11-2-39-16,8 7-21 15,22-3-25-15,11 1-15 16,15-2-10-16,6-7-2 15,2-5-4-15,2-4 1 16,-2-10 4-16,7-2-1 16,-9-3 0-16,-5 5-1 0,-15 4-3 15,-10 2 1-15,-12 12-1 16,-9 0 0-16,-11 6 2 16,-10 3 6-16,-13 2 11 15,-6-3 4-15,-5 1 2 16,-7-7-3-16,-12-5 10 15,-1 3 11-15,-11-9 13 16,-2-1 5-16,-4-11-17 16,3-4-13-16,-4-13-21 15,1-9-6-15,1-16-2 16,-4-14 1-16,1-28 4 16,-2-12-1-16,-3-32-2 15,-4-17 0-15,-1-26-5 16,-3-7-1-16,2-2-2 15,1 2-2-15,-2 27-2 16,-1 9 0-16,3 33 0 0,0 18 0 16,1 25-1-16,2 17-2 15,-6 18-4-15,7 12 0 16,6 17-1-16,-4 1 2 16,3 11 1-16,-4 2-1 15,-3 6 0-15,2 0-2 16,-6 6 2-16,-7 3 0 15,-18 7 5-15,-11-1 4 16,-24 0 4-16,-14-4 2 0,-20-6-2 16,-17 2-1-16,-22-3-1 15,-3 10-1-15,-24-9-1 16,7 13-1-16,-7-11-1 16,1-1-1-16,24 6-3 15,4-11 0-15,25 5 3 16,9 0-13-16,24 6-24 15,11-1-21-15,26 3-63 16,9 4-7-16,19-4 11 16,7 1 58-16</inkml:trace>
  <inkml:trace contextRef="#ctx0" brushRef="#br0" timeOffset="70420.35">10200 5837 668 0,'0'-15'409'0,"0"1"-94"16,1 6-9-16,1 7-23 15,-2 3-77-15,0 8-38 16,-3 20-42-16,-2 4-13 16,-5 19-29-16,-1 11-10 15,-1-3-22-15,-7 4-9 16,12-6 2-16,-4-3 3 16,-1-8 15-16,11-6 4 0,-8-6 9 15,2-6 2-15,16-2-1 16,-10-10-8-16,3-8-21 15,8 2-10-15,-6-9-15 16,17 8-3-16,9-4 2 16,2-5 0-16,7-2-2 15,1-2-3-15,5-2-8 16,0 3-3-16,-1 0-2 16,5 2 0-16,-17 1 6 15,-7 1-9-15,-3-1-34 16,-8-1-35-16,6-6-53 15,2-6-16-15,1-15-23 16,1-7 349-16,9-25-157 16</inkml:trace>
  <inkml:trace contextRef="#ctx0" brushRef="#br0" timeOffset="70639.32">10915 5801 793 0,'10'-21'490'0,"-4"10"-86"16,-5 14-88-16,-1 5-49 15,-6 14-84-15,6 17-41 16,-5 9-28-16,4 14-14 16,-2 11-27-16,-10-1-8 15,10 7-16-15,-2-4-13 16,9-10-16-16,4-12-6 0,5-12-6 16,3-3 6-1,-7-16-27-15,1-4-28 16,-8-13-27-16,-3-8 258 0,-9-5-154 15</inkml:trace>
  <inkml:trace contextRef="#ctx0" brushRef="#br0" timeOffset="70804.55">10815 5992 1141 0,'16'-8'523'0,"17"-5"-257"16,6-2-12-16,9-6-100 15,9 4-51-15,-6-9-48 16,1 4 9-16,-3 2-31 16,-12-3 364-16,-8 17-289 15</inkml:trace>
  <inkml:trace contextRef="#ctx0" brushRef="#br0" timeOffset="70982.63">10899 6227 1238 0,'-30'43'547'16,"13"-22"-297"-16,15-3-35 16,20-18-89-16,12-9-44 15,12-7-46-15,7-8-9 16,2-2 19-16,-1 4-24 0,1 4-111 16,-3 1 79-16</inkml:trace>
  <inkml:trace contextRef="#ctx0" brushRef="#br0" timeOffset="71994.28">9882 7174 989 0,'20'-11'429'0,"32"-16"-252"15,-21 20 38-15,8 3-45 16,6 2-23-16,9 0-25 15,5 2-27-15,14 0-19 16,13 1-7-16,13 1-6 16,5-2-8-16,8 4-19 15,2-4-1-15,4 0-5 16,3 2 5-16,-9-4-1 16,-8-1-6-16,-8 3-8 15,-14-1-4-15,-11 5-4 16,-11 3 0-16,-19-2-2 15,-1-1 2-15,-11-5 3 16,-2-8 3-16,-10-6 17 16,-4-6 5-16,-1-11 3 0,-3-3-1 15,2-17-16-15,4 0-6 16,-2-11-8-16,2-13 0 16,-1-15-2-16,-3-15 1 15,-3-26 0-15,-7-9 0 16,-11-30-1-16,-7-19 0 15,-9-18-5-15,-1-1 0 16,-1 12-5-16,3 17-1 0,4 34-3 16,3 19-1-16,6 38-3 15,0 19-1-15,3 29 1 16,6 10-1-16,-1 15 1 16,3 7-1-16,1 6-2 15,0 3-5-15,1 0-9 16,-1 0-2-16,0 0 3 15,1 5 8-15,4 15 13 16,-2 26 3-16,-12-30 5 16,-6-2 3-16,-13-2 4 15,1-1 0-15,-13-5-1 16,-8-3 0-16,-13-2-2 16,-9-1 2-16,-17-7 0 15,-5-4 0-15,-22-9-1 16,-8-3 0-16,-12-4 4 15,-12-1 1-15,5 7-5 16,-2 2-4-16,17 13-8 0,-1 6-5 16,13 8-2-16,9 5 5 15,8 6-18-15,20 3-14 16,22 3-41-16,17-1-27 16,21 0-67-16,11 1 102 15,29 7 30-15</inkml:trace>
  <inkml:trace contextRef="#ctx0" brushRef="#br0" timeOffset="73342.45">9848 7066 650 0,'-3'-1'324'0,"-1"1"-100"16,0 0-31-16,3 0-76 15,0 0 16-15,0 10-8 16,3-2-7-16,13 0-1 15,49 11-16-15,-19-25-26 16,-4-2-19-16,4 2-34 16,-3 1-10-16,0 2 14 15,6 0-19-15,-7 1-70 16,0 0 311-16,-8 2-217 16</inkml:trace>
  <inkml:trace contextRef="#ctx0" brushRef="#br0" timeOffset="75015.67">7533 7293 604 0,'0'11'321'0,"-1"6"-81"16,-2 3-58-16,3 12-52 15,1 5-28-15,6 6-27 16,5 7-2-16,12 5-37 0,5 0-8 16,3 0-19-16,2 3-3 15,-4-7-1-15,-3 0-1 16,0-4 0-16,-1 0 0 16,1-3-1-16,-1-7 0 15,4-5-1-15,1-7 0 16,8-10 9-16,5-9 3 15,7-15 28-15,1-8 15 16,1-13 14-16,-1-7 5 0,-1-6-17 16,4 2-14-16,-3-3-19 15,4 6-9-15,5 3-10 16,-1 1-1-16,-3 7-3 16,1 4-1-16,-3 6 0 15,3 2-1-15,3 7 0 16,2 6-1-16,7 9 0 15,-4 7 1-15,-18 6-1 16,-5 1 1-16,-21 8 3 16,-9-3 0-16,-10 10 5 15,-8 7 0-15,-9 0 3 16,-6 5-2-16,-11-5 0 16,-6 0-2-16,-13-9-2 15,-2-2 0-15,9-9 8 16,7-4 9-16,7-12 9 15,7-7 1-15,7-11-4 16,0-11-9-16,18-6-9 0,5-5-2 16,12-9-5-16,6-3-3 15,10-2 0-15,8-2-1 16,10 0 0-16,4 9 1 16,-2 2-1-16,-5 3 2 15,-5 9-1-15,0-2 1 16,-4 9 0-16,0 2 0 15,4 11-1-15,-1 2 1 0,7 4 0 16,-5 5 0-16,-9-3 1 16,0 2-1-16,-11 2 1 15,4-2 1-15,2 2-1 16,-1-1 1-16,1 1 0 16,-1 1-1-16,-4-1 0 15,2-2-1-15,2 0 8 16,1-4 6-16,9 6 8 15,2 4 0-15,-5 7-7 16,2 3-5-16,-6 5-8 16,-3-5-1-16,7-7-1 15,2 2 0-15,4-14 1 16,8-1 0-16,8-2 2 16,11 1 0-16,-4-10-2 15,-1 2 0-15,3-4 9 16,-11-12 11-16,18-1 19 0,2-4-1 15,-4-9 0-15,4-2-2 16,3-3 0-16,-3-5 7 16,6 2-3-16,-2 5-6 15,-14 8-15-15,-5 2-5 16,-19 9-4-16,-11-1-4 16,-11 4-3-16,-4 0-2 15,-1 2 8-15,-1-2-5 16,0-3-32-16,-4 0 44 0,-1 3-25 15</inkml:trace>
  <inkml:trace contextRef="#ctx0" brushRef="#br1" timeOffset="95377.38">12192 4862 242 0,'-5'-5'223'0,"5"0"68"16,1 0-27-16,2-5-64 15,-1 0-27-15,0-4-39 16,2 5-18-16,3 10-35 16,-2 11-12-16,-1 15-19 15,-3 12-7-15,-1 21-5 0,-1 6-8 16,-3 12-13-16,3 2-4 15,0-2-6-15,1 4-2 16,1 3-2-16,-1-5 0 16,4 1 0-16,-1-3-1 15,1-2 1-15,-1 4 1 16,0 2-2-16,-2-2 1 16,0-3-2-16,2-5 1 0,-1-8 0 15,3-6 1-15,-1-6-1 16,-1-3 0-16,1-4-1 15,-1 4 6-15,-3-6 19 16,2 1 7-16,-4 5 10 16,-4-4-3-16,-1-1-15 15,-1 4-7-15,3-9-9 16,2-2-3-16,5-6-2 16,-2-12-1-16,3-5 0 15,-3 4 1-15,1-1-2 16,-1 6 0-16,0 9 0 15,1-2 0-15,0 4-1 16,-2-1 0-16,1 0 0 16,0-3 0-16,2-4-1 15,6-5 1-15,-3-8-1 16,2-5 2-16,2-5 18 0,1 2 10 16,1-5 19-1,1 0 2-15,1-4-10 0,2 3-7 16,6 1-14-16,-3-2-5 15,3-2-5-15,0-1-2 16,4 0-2-16,6-1 0 16,1-1-1-16,2-4 2 15,3-2 7-15,2 1 2 16,8 3 1-16,4 3-3 0,11 4-8 16,-9 1-1-16,8 0-3 15,-2 1 0-15,-10 1 0 16,14 1-1-16,-6 0-1 15,10-1 1-15,14 1-1 16,-1-1 0-16,5 1 0 16,-5 1 1-16,-5 3-1 15,12 3 0-15,4 5 0 16,6 0 0-16,1-3 1 16,-6-2-1-16,11-7 1 15,6 3 0-15,2 0 0 16,6-2-1-16,7 3 0 15,-7-7 1-15,9 1-1 16,5 0 1-16,4 0-1 16,3 0 0-16,2 0 0 15,15 0 0-15,-12-2 1 0,0-3-1 16,19-6 0-16,-14-2 1 16,6 2-1-16,13 2 0 15,-14 0 0-15,3-1 0 16,7 0 0-16,-3 3 0 15,-9 2 0-15,8 1 0 16,-9 2 0-16,-1-4 0 16,17 1 0-16,-11-3 1 0,-7-4-1 15,7 0 1 1,-5 1 0-16,0 2 1 0,5 0-2 16,-4 4 1-16,-17-2 0 15,-5 0 0-15,-5 3 0 16,-8-1 1-16,-10 4-1 15,1 2 0-15,-16 7 1 16,-4 1-1-16,-1 3 0 16,-7 1 1-16,-3 1-1 15,-9-1 1-15,-17-3 1 16,-1-1 0-16,-10-5 0 16,-1-2-1-16,-4 3 1 15,1-1-1-15,-1-1 0 16,-4 0 1-16,-3-2 0 15,-2-1 0-15,-10-1 2 16,-1-1 0-16,-5-1 2 16,0 0 2-16,-6-7 2 15,2-3 2-15,3-7 2 0,-7-10 0 16,2-12 0-16,-1-11-1 16,-2-16-4-16,4-8-2 15,-3-22-2-15,4-5-2 16,-4-23-1-16,3-12 0 15,10-12-2-15,-3-10-1 16,7-15 1-16,0 5-1 16,-3-6 0-16,5 4 0 0,-1 16 0 15,-5 4 0-15,1 21-2 16,-5 8 1-16,-5 22 1 16,-5 6 0-16,-6 21 0 15,-6 10 0-15,-7 14-1 16,1 10 1-16,-5 13-2 15,-4 5-1-15,-4 9 0 16,-8 6-1-16,-17 7 1 16,-3 6 0-16,-13 11 0 15,-5 4 0-15,-2 5 1 16,-4 10 1-16,-17 4 1 16,-7 6 0-16,-9 6 0 15,0-5 1-15,-14 0 2 16,-4-1 1-16,-2-5-1 15,-15 2 2-15,5-4 2 16,2 1-1-16,-20-4 2 0,-5-3 0 16,-11-10-2-16,-15-6 2 15,3 0 1-15,-6-4 2 16,6 3 4-16,-4-1-1 16,-10-3-2-16,3-6-4 15,-18-2-4-15,12-3-3 16,-16-9 2-16,6 6-1 15,-4-4 0-15,-1 3-1 16,9 5-1-16,-9-3 0 0,14 2 0 16,-3-2 1-16,20-3 2 15,-3 2 0-15,13-11 0 16,9 3 0-16,-7-6-1 16,18-1 1-16,3 1-2 15,-4 1 0-15,21 5-1 16,5 7 0-16,2 7 0 15,9-2 0-15,9 0 0 16,2-2-1-16,13 0 0 16,1 2 0-16,5 8-3 15,6 2 0-15,15-5 5 16,11-5-12-16,16 2-32 16,9 0-41-16,10-3-111 15,15 12-22-15,26-2 123 16</inkml:trace>
  <inkml:trace contextRef="#ctx0" brushRef="#br1" timeOffset="97352.51">13920 5962 695 0,'-35'0'387'16,"1"3"-132"-16,-14 5-45 15,4 4-33-15,3 11-80 16,2 7-27-16,11 10-33 16,1 2-10-16,2 6-19 15,6-2-5-15,8 1-3 16,5 0-2-16,13-5-4 16,4 0 0-16,10-6-2 15,4-4-1-15,7-18 1 16,7-6 1-16,12-21 3 15,4-11 3-15,-7-21 2 16,-6-6 1-16,-13-11-1 16,-8-6 4-16,1-5 43 0,-4-14 21 15,-3-4 41-15,-3-8 6 16,-12 2-11-16,3 11-7 16,-2 17-23-16,2 17-4 15,0 29-22-15,-3 10-6 16,-3 24-11-16,-1 8-4 15,-1 21-12-15,0 9-7 16,-2 14-5-16,0 11-2 0,4 17 0 16,0-1 2-1,4 3-16-15,3-6-30 0,6-17-89 16,0-5-50-16,3-23-164 16,3-5 210-16</inkml:trace>
  <inkml:trace contextRef="#ctx0" brushRef="#br1" timeOffset="97741.65">14413 6096 641 0,'-8'-14'373'0,"4"0"-37"16,-14-1-43-16,-3 4-78 15,-13 4-44-15,2 16-74 16,-1 5-27-16,-1 27-38 15,4 3-9-15,3 16-12 16,9 7-6-16,11-15-2 0,5-5-1 16,7-22 1-16,8-14 0 15,7-22 2-15,15-4 2 16,7-19 6-16,-2-8-1 16,-2-6 34-16,-10-8 15 15,-6-2 19-15,2 4 9 16,-2 4-25-16,-3 12-13 15,-6 18-20-15,-5 13-3 16,-8 23-2-16,-3 11-1 0,-6 22-6 16,1 1-6-16,6 7-8 15,0-5-1-15,9-10 14 16,5 0-27-16,6-12-87 16,6-10-28-16,4-11 55 15</inkml:trace>
  <inkml:trace contextRef="#ctx0" brushRef="#br1" timeOffset="97951.4">14754 5735 392 0,'1'-24'256'0,"-1"22"-17"15,7 10-49-15,-7 10-68 16,-2 3-48-16,-7 11-39 0,7 15-9 15,11 23-8-15,4 10-2 16,-2 20-5-16,-7 7-3 16,6 14 5-16,-9 4-19 15,11-4-201-15,2-11 156 16</inkml:trace>
  <inkml:trace contextRef="#ctx0" brushRef="#br1" timeOffset="98498.73">14669 6217 447 0,'11'-11'270'0,"8"2"-26"15,1 4-64-15,9-2-70 16,-6 0-30-16,11 1-34 15,6-1-4-15,3 1 8 16,9 0 11-16,-6 1 36 16,-3-3-1-16,0 4-22 15,-1-2-13-15,-3 3-35 16,-3 3 0-16,-15 0 19 16,-7 4 14-16,-20 5 32 15,-6 7 5-15,-7 16-4 16,-9 3-6-16,-3 7-27 15,-1 5-12-15,-10-4-19 0,8 4-6 16,7-2-9-16,1-9-1 16,18-10-1-16,5-12-2 15,9-14 7-15,13-7 9 16,7-19 2-16,5-3 0 16,9-12-7-16,2-7-4 15,7 0 15-15,-3-1 12 0,-10 4 26 16,-7 14 9-16,-11 18-1 15,-7 8 6-15,-4 20-9 16,-6 11-10-16,-8 19-15 16,-8 8-17-16,-2 17-19 15,5 0-4-15,4-6-4 16,9-2-2-16,12-15 3 16,-2-6-14-16,11-10 126 15,8 2-158-15,6-24 53 16</inkml:trace>
  <inkml:trace contextRef="#ctx0" brushRef="#br1" timeOffset="99697.55">16732 6226 523 0,'-4'5'313'0,"10"2"-11"16,-5-8-28-16,2-2-21 16,-3-4-20-16,-1-5-43 15,1-4-22-15,-1-9-50 16,2-3-19-16,10-4-25 16,1-8-12-16,4-12-16 15,12-2-2-15,-10-19 4 16,4 0 2-16,4 8-5 15,-5 7-4-15,-2 21-11 16,2 14 0-16,-8 17-1 16,-5 7-1-16,-1 17-3 15,-1 1-6-15,-2 12-6 0,2 8-2 16,5 12-5-16,3 8-2 16,1 17-1-16,-1 1-1 15,-3 8 0-15,0 0 0 16,-1-19 2-16,2-1-1 15,-6-19 2-15,1-3-3 16,-3-8-25-16,-2-7-25 16,-1-14-51-16,-2-3-38 0,-10-8 218 15,-5-5-88-15</inkml:trace>
  <inkml:trace contextRef="#ctx0" brushRef="#br1" timeOffset="99851">16920 6377 517 0,'-8'6'397'16,"8"7"0"-16,12 0-98 15,2 7-17-15,11-9-62 16,5-3-18-16,19 5-29 16,3-10-30-16,5 0-67 15,9 1-29-15,-5-9-34 16,6 1 0-16,12-9 8 16,0-9 15-16,19 1-22 15</inkml:trace>
  <inkml:trace contextRef="#ctx0" brushRef="#br0" timeOffset="106194.68">6777 5593 760 0,'-27'27'430'16,"29"-32"-108"-16,6-11-76 15,-1-4-13-15,3-8-77 16,1-5-26-16,-6-13-17 16,1-2-5-16,-1-8-10 15,0-3-10-15,5 5-24 16,-4 0-9-16,4 13-11 16,1 10-6-16,-1 15-6 15,-2 4 0-15,-4 9-9 16,3 5-3-16,-2 9-7 0,1 8-4 15,1 18-3-15,0 8-2 16,-4 16 2 0,3 8 1-16,-3 9 6 0,-3-3 3 15,0 2 0-15,0-6-1 16,9-11-7-16,-5-8-1 16,0-16-2-16,1-3 0 15,-6-18 9-15,1-1-10 16,0-3-72-16,-4-5-58 15,0 4-178-15,-4-2-77 0,0-1 16 16,-3 1 57-16,-1-12 162 16,3 0 93-16,5 2 131 15,4 1 46-15,5 12 104 16,-1 0 35-16,6-2-8 16,1-1-9-16,3-10-48 15,5-2-28-15,3-13-63 16,5 6-32-16,7-5-51 15,8-1-11-15,6-5 20 16,-1-8 1-16,14-7 197 16,0-3-958-16</inkml:trace>
  <inkml:trace contextRef="#ctx0" brushRef="#br0" timeOffset="111155.71">21225 4706 480 0,'-11'-16'304'0,"3"1"12"0,1 3-57 15,1 15-68-15,-4 9-47 16,2 29-52-16,0 27-34 16,-3 39-13-16,6 23-3 15,5 39-23-15,-8-1-8 16,8 15-5-16,-4-10-1 16,-10-21 1-16,12-7 1 15,0-21-1-15,2-6 0 16,1-25 1-16,1-4-19 0,-2-23-73 15,5-8-45-15,8-15 70 16</inkml:trace>
  <inkml:trace contextRef="#ctx0" brushRef="#br0" timeOffset="111884.09">21177 4892 800 0,'-7'-47'374'0,"7"35"-154"16,-3 3-32-16,5 13-60 15,7 9-45-15,15 5-48 0,13 1-7 16,38-1 8-16,13-14 1 15,28-5-6-15,11 0-6 16,18-14-15-16,9 8-5 16,17-6-3-16,10-8 1 15,-9-5-1-15,2-6 1 16,-9-6 1-16,-14 1 2 16,-14 6 6-16,-11 3 1 0,-34 11 23 15,-12 8 15-15,-32 13 24 16,-21 8 8-16,-13 23-8 15,-10 6-15-15,-12 17-27 16,-8 9-8-16,-2 12-16 16,-4 4-4-16,-8 13-4 15,10 9 0-15,-10 2 0 16,5 5-1-16,13-6 1 16,-3-2 0-16,13-8-1 15,2-8 0-15,7-7-2 16,7-4 0-16,-2-9 0 15,5 5 0-15,-5-2 1 16,-2-1 1-16,1-3 0 16,-8-8 2-16,-3-8 0 15,-7-9 1-15,-10-6 1 16,-6-5 2-16,-12-4 4 0,-9 0 1 16,-12-9 5-16,-4 1 0 15,-10-7-3-15,-6-4 11 16,-17-4 23-16,-7-4 8 15,-12-7 19-15,-8-5-8 16,-10-3-23-16,0 1-12 16,-9 8-17-16,-1 6-6 15,1 10-5-15,10 6-2 0,16 1 0 16,20 1-2-16,26-10-3 16,8-6-10-16,26-7-70 15,8-8 6-15,31-8 370 16,12-1-251-16</inkml:trace>
  <inkml:trace contextRef="#ctx0" brushRef="#br0" timeOffset="112303.25">21883 5484 906 0,'-26'-25'449'16,"-4"14"-155"-16,1 12-38 16,3 21-71-16,2 9-41 15,2 20-45-15,7 11 1 16,6 10-20-16,4-2-8 0,6-3-24 16,4-6-18-16,10-11-19 15,2 0-6-15,8-14-3 16,2-7-2-16,1-18-60 15,0-7-45-15,5-12-49 16,1-4-81-16,-3-13-118 16,1-5 231-16</inkml:trace>
  <inkml:trace contextRef="#ctx0" brushRef="#br0" timeOffset="112839.81">22116 5737 368 0,'9'1'333'0,"-8"11"52"16,-1 4-51-16,-2 8-96 15,0 2-72-15,-1 8-50 16,1 3-9-16,2 14-22 16,-5-5-13-16,5 5-19 0,3-1-12 15,3-12-20-15,5-4-5 16,-4-14-1-16,-5-5-4 16,-1-12 5-16,1-5 6 15,-2-14-2-15,1-5 3 16,3-18-5-16,0-8-4 15,4-19-2-15,-1-5 1 16,-2-14-1-16,1-5-2 16,6 11-5-16,0 7-2 0,8 25-4 15,3 16-2-15,4 8 1 16,2 6-1-16,1 3 3 16,-2 2 1-16,-3 7 0 15,-4 4 1-15,-5 7 0 16,-5 2 2-16,-9 15 2 15,-6 4 1-15,-16 4 2 16,-10 3 8-16,-5 2 29 16,1-2 16-16,6 4 25 15,5-9 3-15,7 2-11 16,3-7-8-16,8 2-10 16,4 0-6-16,3-7 1 15,3 2 0-15,6-11-3 16,2-2 0-16,4-3-15 15,0-1-10-15,2-4-15 16,0 0-6-16,7 7-4 0,2-1 5 16,6 1-20-16,1-4-22 15,9-8-15-15,3-11 209 16,16 1-130-16</inkml:trace>
  <inkml:trace contextRef="#ctx0" brushRef="#br0" timeOffset="113575.96">23921 5282 721 0,'1'7'405'0,"2"0"-167"15,-2 12 3-15,1 4-21 16,-3 7-92-16,-1 10-19 0,-4 6-19 15,0 3-8-15,-4 5-5 16,-2-1-2-16,-3-1 2 16,14 5 5-16,-6-9-4 15,0-5-2-15,6-8-14 16,-18-9-12-16,11-4-18 16,0-4-7-16,-1 0-8 15,6-5 0-15,-4-4 5 16,5-3 4-16,3 0 8 15,-1-7 2-15,10 1-8 16,-3-6-4-16,5-5-13 16,-1 0-3-16,10 2-6 15,5 1 0-15,3-1-2 16,11 9 0-16,-1-4-1 16,-1 3 0-16,7 6 1 15,-5-2-1-15,6 5 1 16,0 0 0-16,-1-5 0 0,4 1 1 15,-5 4-1-15,-12-8 0 16,-2 4 17-16,-9-4-23 16,-6-4-38-16,9 4-17 15,-7-10 294-15,5 0-191 16</inkml:trace>
  <inkml:trace contextRef="#ctx0" brushRef="#br0" timeOffset="113860.5">24822 5216 1007 0,'-6'30'492'16,"-2"13"-215"-16,3 5-117 15,2 5 30-15,3 11-91 16,-9-4-20-16,-1 7-23 15,-3 6-21-15,0-5-13 16,7 1-4-16,4-19-5 16,2-3-1-16,1-7-4 15,-1-10-1-15,0-2 0 16,0-14 0-16,1-10-30 16,3-6-28-16,1-13 67 15,8-4-32-15</inkml:trace>
  <inkml:trace contextRef="#ctx0" brushRef="#br0" timeOffset="114070.67">24863 5258 955 0,'10'2'483'0,"3"4"-207"0,11-5-84 16,1 2 2-16,5-2-115 15,1-3-25-15,0 2-34 16,-3 0-9-16,-6 0 1 16,-5-3-17-16,-6 0-451 15,-7-1 342-15</inkml:trace>
  <inkml:trace contextRef="#ctx0" brushRef="#br0" timeOffset="114211.51">24930 5493 971 0,'-26'24'462'0,"12"-2"-206"16,5 1-6-16,17-6-55 16,1-2-63-16,3-5-62 15,8-4-24-15,4-3-13 16,2-5 18-16,12-4-33 16</inkml:trace>
  <inkml:trace contextRef="#ctx0" brushRef="#br0" timeOffset="115415.86">23268 6489 418 0,'5'-5'259'0,"3"4"-23"16,12 4-80-16,11 1 27 15,16 6-60-15,8 0-31 16,20-1 4-16,1 2-7 0,18-5-5 16,11 3-1-16,8 1-41 15,2-3-17-15,1-2-9 16,-1-3-1-16,0-3-3 15,2-3-2-15,3-5 8 16,0-4 21-16,-8-2 8 16,-6 0 3-16,-20 2-10 15,-6 8-22-15,-6 3-9 16,-2 2 12-16,-21 3 7 16,-3 0 8-16,-18-1 18 15,-16-1-19-15,-3 1 45 16,-8-2 2-16,0-2 5 15,2-3 14-15,4-11-51 16,-6-6-9-16,-5-23-20 16,-3-12-6-16,5-27-5 0,0-19-3 15,5-31-7-15,9-17 0 16,3-21-3-16,2 1 2 16,1 7 3-16,-5 20 2 15,-5 31 0-15,0 11 0 16,-1 31-3-16,-3 7 1 15,2 15-2-15,1 9-1 16,3 17-1-16,-6 2 0 16,-2 10 0-16,0 3-2 0,-4 8-4 15,-2 7 0-15,-1 6 0 16,-4 8 2-16,-3-11 6 16,4 1 1-16,0-3 1 15,1-8 1-15,-1 4 0 16,-1-4 1-16,-8 3-2 15,-4 0 1-15,-14 0-1 16,2 3 0-16,-3-4 1 16,1 3 0-16,3-5 1 15,-8-7 0-15,-6-4 2 16,-5-2 0-16,-3-5-1 16,-6-1 2-16,-5-7-2 15,2-2-1-15,-13 2 0 16,3 2-2-16,-8 2 0 15,-4 1-1-15,-1-3 0 16,1 2 0-16,7 6-1 16,-12-1-1-16,8 15 0 15,-5-2-1-15,3 7 1 0,16 3 0 16,-4-4 1-16,-4-4 1 16,-3-5 2-16,-6-5-1 15,6-5-1-15,13 3-1 16,1-5 17-16,9 5-22 0,15 5-56 15,4 3-21 1,34 11-301-16,11 5 260 0</inkml:trace>
  <inkml:trace contextRef="#ctx0" brushRef="#br0" timeOffset="116155.3">24950 5606 290 0,'-1'-1'155'0,"-3"-6"-20"16,-1 2 39-16,1 2 35 15,0-1-21-15,-1 2 1 0,3 1-14 16,1 1-26-16,0 0-1 16,0 0-30-16,0 0-9 15,0 0-28-15,1 0-7 16,0 0-22-16,17 9-11 16,35 12-11-16,-32-17-5 15,-3 2-12-15,4-1-5 16,-8-3 1-16,-2-1 2 0,1-4-44 15,-3-5-35-15,0-4 40 16</inkml:trace>
  <inkml:trace contextRef="#ctx0" brushRef="#br0" timeOffset="116604.9">25011 5245 426 0,'-2'-1'231'16,"1"0"-34"-16,0-1-11 0,0 1-43 15,0 1-1-15,0 0-7 16,-11 4-13-16,-2 2-7 15,-28 15 1-15,28-18-2 16,2-2-9-16,-9-13-27 16,8 0-13-16,-10-3-38 15,-2-1-15-15,4 6-9 16,-2 0-4-16,9 10-49 16,2 4 1-16,7 7 24 15</inkml:trace>
  <inkml:trace contextRef="#ctx0" brushRef="#br0" timeOffset="117038.65">25038 5576 471 0,'0'-1'328'16,"0"0"-44"-16,-1 0-47 15,0 0-19-15,0 0-87 16,-4-1-24-16,-8-3-21 16,-3 2-15-16,-36-1-12 15,36 5-9-15,-3 0-21 16,4-1-8-16,5 2-9 15,-4 1-4-15,0 1-61 16,-5 0 551-16,-3 5-389 16</inkml:trace>
  <inkml:trace contextRef="#ctx0" brushRef="#br0" timeOffset="125368.76">23531 4596 369 0,'-38'-11'223'16,"34"11"-32"-16,1 0-30 15,-8 1-65-15,2-1-26 16,0 0-31-16,4 1-11 0,1-1-17 16,2 2-1-16,2-2 3 15,0 0 3-15,0 0 2 16,14 5-5-16,4 1-6 15,37 6 1-15,-22-12 0 16,-1 0 1-16,3-7 0 16,0-1 5-16,-2-2 21 15,1 1 10-15,-1-1 9 16,-3 5-4-16,-13 0-20 16,-3 2-11-16,-9 6 9 15,-5 4 3-15,-5 7 12 16,-9 3 1-16,-13-1-16 15,-6-3-4-15,-6 0-12 16,1-2-1-16,2-2 10 16,4 0 4-16,4-6 5 15,3-3 7-15,13-2-6 0,4-3-7 16,10-1-9-16,10 1-7 16,14-4-8-16,5 1 0 15,19-6 2-15,3-4 3 16,13 0 8-16,4-5 1 15,-7 5-1-15,-5-2-3 16,-18 4-4-16,-6 1-1 16,-12 5 1-16,-5 0 0 0,-9 7 0 15,-7 3-2-15,-7 4-17 16,-3 5-21-16,-2 4-38 16,1-1-37-16,2-1-97 15,7 4 133-15</inkml:trace>
  <inkml:trace contextRef="#ctx0" brushRef="#br0" timeOffset="131152.76">21267 6515 378 0,'0'-28'194'0,"-6"29"-46"16,1 7-89-16,0 1-12 15,3 4-19-15,-2-5 7 0,4-2 34 16,-1-3 23-16,-3-3 34 16,4 0-1-16,-1 0-34 15,0 0-23-15,-1 5-41 16,-5 10-16-16,-12 30-3 16,14-21 2-16,0-1 10 15,1-1 1-15,4-6-4 16,0-5-8-16,3-6 32 15,1-3 11-15,5-5 14 16,3-1 3-16,8-1-41 16,2 4-14-16,4 4-15 15,3 1 0-15,8 0 2 16,1-5 3-16,2-5 8 16,-9 1 1-16,-1-1 5 15,-11 1-1-15,0-3 2 16,1-2-8-16,-4-6-65 15,9 0 380-15,3-3-265 16</inkml:trace>
  <inkml:trace contextRef="#ctx0" brushRef="#br1" timeOffset="193785.01">26517 3158 832 0,'-7'-4'314'0,"-7"-8"-167"16,4 7-66-16,9 13 22 16,1 12 33-16,6 40 27 15,-2 18-13-15,-4 41-5 16,0 20-14-16,-3 11-56 16,2 11-16-16,3-13-26 15,3-19-15-15,7-29-8 16,1-19 2-16,4-26-25 0,-1-12-36 15,1-23-143-15,-1-10-60 16,-5-39 143-16</inkml:trace>
  <inkml:trace contextRef="#ctx0" brushRef="#br1" timeOffset="194501.76">26441 3194 989 0,'-4'0'464'15,"4"-1"-240"-15,22-2-54 16,7-7-1-16,44-10-59 16,19-8-19-16,31-5-8 15,21-6-14-15,29 4-23 16,13 7-7-16,36 7-18 16,12 13-5-16,16 9-9 15,9 3-3-15,-7 8 0 16,20-2 0-16,-13-3 0 15,4 3 1-15,-24 0 0 16,-16 6-1-16,-25 4 0 16,-23-2 0-16,-6 3 6 15,-26 1 16-15,-27 3 30 16,-12-1 11-16,-34 3 11 16,-11 2-13-16,-17 3-24 0,-9 2-10 15,-11 6-15-15,-7 6-4 16,-9 9-3-16,-3 3-1 15,-7 3-2-15,-3 5-1 16,-4 5-1-16,-1 0-1 16,-1 4 1-16,-2-8 0 15,0 0 1-15,-3-3 0 16,-2-7 0-16,2 0 2 16,-4-8 0-16,-3-1 0 15,2-2 0-15,-1-1 0 0,4-9 0 16,3 1 0-16,-7-9 4 15,-10-10 3-15,-19-5 5 16,-15-4 3-16,-25-9-4 16,-4 0-3-16,-26-11-7 15,-9-5-3-15,-12-3-4 16,-14-1-1-16,-8 12 0 16,4-1-2-16,-11 0-1 15,-6 4 0-15,-4-3-1 16,-9 0 1-16,14 5 2 15,-7-8 1-15,1-4 0 16,10-2 1-16,-2-2-1 16,12 5 0-16,21 10-5 15,9 6-1-15,10 9-4 0,19 5 3 16,14 8-29 0,6-5-14-16,27-2-53 0,8 2-27 15,12-19 407-15,5-1-238 16</inkml:trace>
  <inkml:trace contextRef="#ctx0" brushRef="#br1" timeOffset="195083.3">26968 3955 552 0,'4'5'387'0,"5"-7"-39"16,2-15-79-16,-1-2-25 15,2-16-82-15,1-5-24 16,1-16-7-16,3-3-4 15,-2-19-18-15,1-2-11 16,1 2-30-16,0 2-20 16,3 17-26-16,1 9-10 0,-7 21-4 15,6 9 2-15,-8 16 0 16,3 4-2-16,5 11-2 16,-4 10-2-16,13 21-1 15,-4 9 0-15,3 20 2 16,-2 5 0-16,-3 7 2 15,-3 3 0-15,-1-12 0 16,1-1 2-16,-7-23-20 16,-2-9-20-16,-8-18-54 15,-5-10-44-15,-11-7 80 16</inkml:trace>
  <inkml:trace contextRef="#ctx0" brushRef="#br1" timeOffset="195267.59">27084 3564 844 0,'6'6'378'0,"9"-9"-208"0,8 0-8 16,11-5-85-16,7 3-33 16,3 8-33-16,4 7-6 15,4 7-23-15,-1-2-67 16,3 4-264-16,-8-3 234 15</inkml:trace>
  <inkml:trace contextRef="#ctx0" brushRef="#br1" timeOffset="195482.74">27717 3723 514 0,'26'37'351'15,"-11"5"-8"-15,-10 5-89 16,-3 2-24-16,-8-8-27 16,1-2-5-16,2-16-21 15,-1-8-8-15,4-11-28 16,-1-12-21-16,-2-16-46 15,3 0-22-15,10-12-34 16,-5-6-8-16,13-1-10 16,4-5-2-16,-4 1-3 15,14 5-3-15,2 10-41 16,-1-1-45-16,3 13-123 16,0 5-29-16,1 5 141 15</inkml:trace>
  <inkml:trace contextRef="#ctx0" brushRef="#br1" timeOffset="196164.94">28329 3148 806 0,'-22'24'384'0,"18"27"-141"15,0 11-33-15,2 19 7 0,4 12-54 16,-2 7-32-16,3 3-17 15,-3-4-22 1,0-9-11-16,-2-14-20 0,2-13-11 16,1-19-16-16,-1-8 1 15,5-19-12-15,-5-10 0 16,4-11 0-16,4-15-2 16,1-16-6-16,8-8-4 15,2-21-8-15,1-2-1 16,4-3-2-16,2 2 0 0,5 23-1 15,2 9-1-15,-1 16-1 16,1 10 0-16,-8 14 1 16,0 6 1-16,-10 13 5 15,-4 10 12-15,-8 8 25 16,-2 6 5-16,-4 6 19 16,-10-7-6-16,-6 0-19 15,-11-5-3-15,-3-10-17 16,4-2-3-16,4-11-4 15,2-5-18-15,5-12-70 16,3-5-47-16,7-16 67 16</inkml:trace>
  <inkml:trace contextRef="#ctx0" brushRef="#br1" timeOffset="196348.25">28788 3620 1128 0,'6'7'533'0,"-4"14"-208"0,-4 10-82 16,-4 15-77-16,-5 5-64 16,-1 1-72-16,4 1-11 15,1-7 0-15,4-1 26 16,2-11-122-16,-2-7 77 16,8-7-18-16</inkml:trace>
  <inkml:trace contextRef="#ctx0" brushRef="#br1" timeOffset="196494.04">28846 3459 1064 0,'-3'-62'504'0,"3"29"-211"16,0 7-100-16,-1 6-77 16,-1 7-48-16,6-11 409 15,7-2-348-15</inkml:trace>
  <inkml:trace contextRef="#ctx0" brushRef="#br1" timeOffset="196719.22">29012 3326 913 0,'0'43'387'0,"0"10"-241"16,2 1 2-16,2-2-24 0,3 8-27 15,2-6-7-15,5 0-10 16,-2-3-21-16,-4-7-16 16,-3-4-24-16,-5 1 1 15,-8-13-42-15,4-1-51 16,-8-12-107-16,-5-4-67 0,5-6 146 16</inkml:trace>
  <inkml:trace contextRef="#ctx0" brushRef="#br1" timeOffset="197538.63">28974 3807 564 0,'0'-38'346'16,"6"6"-69"-16,8 6-51 16,0 3-24-16,13 14-33 15,1 4-12-15,1 5-36 16,2 3-27-16,-4 7-15 16,-1 2 5-16,-2 9 5 15,-1 6 9-15,-6 10-4 16,-4 3-5-16,-6-2-20 15,-4-2-17-15,-1-6-25 16,-1-8-10-16,5-9-7 16,3-4-1-16,7-14-1 15,5-1 0-15,4-12-1 0,1-8-2 16,-2-11-2-16,1 3 0 16,-1-1-1-16,-1 5-1 15,-3 11 0-15,-2 2 0 16,-1 6 0-16,0 7-1 15,-2 4 3-15,-2 3 5 16,-12 10 15-16,-1 9 12 16,-7 11 24-16,-4 7 4 15,-4-4-1-15,1 3-11 16,3-6-24-16,5-7-8 0,10 1-16 16,-1-13-1-16,7-5-2 15,-3-8-3-15,3-8-21 16,-2-8-16-16,-8-3-29 15,6-6-15-15,3-9-6 16,2-5 9-16,8-16 20 16,5 6 13-16,-11 6 24 15,8 13 6-15,-6 22 10 16,-11 5 3-16,13 19 5 16,-13 6 14-16,-4 7 28 15,1 4 10-15,-2-7 17 16,-3 1-6-16,8-2-15 15,-12-9-7-15,6 2-14 16,2-8-5-16,1-8-3 16,9 2-1-16,-1-10-1 15,6-2 0-15,2-16-4 16,8 5-4-16,2-14-1 16,0 1-1-16,9-3-2 0,-2-9 0 15,-3 10 0-15,-5 6-1 16,-12 17 3-16,-5 10 5 15,-13 13 15-15,-1 8 9 16,-6 9 15-16,0 2 1 16,4-1-6-16,2-2-4 0,5 1-6 15,0-2-4-15,0 3-1 16,1 1-1-16,-4 2-6 16,-4 0 0-16,-7 2-7 15,-3-3-3-15,-10-8-6 16,-1-1-15-16,-7-8-39 15,-6-6 4-15,8-10 137 16,1-7-85-16</inkml:trace>
  <inkml:trace contextRef="#ctx0" brushRef="#br1" timeOffset="198294.84">29445 4095 1006 0,'-6'-8'432'0,"-10"2"-242"15,-3 3-41-15,-10 4-46 16,-4 3-39-16,-8 7-23 0,-3 7-1 16,4 8 6-16,-1 2 8 15,1 7 2-15,7 0-3 16,-1-5-14-16,13-5-8 16,19-3-23-16,2-9-5 15,24-5-3-15,4-9 0 16,10-14 2-16,7-3 3 15,-7-16 1-15,-1 2 0 0,0-14 2 16,1-2 12-16,-2 0 24 16,4-6 11-16,-8 7 17 15,-6-6-6-15,-4 18-21 16,-8 9-14-16,-10 20-8 16,-5 27 0-16,-12 13 2 15,-7 5 1-15,-4 18-11 16,0-8-6-16,6 5 1 15,6 7 9-15,7-1-46 16,4 2 14-16,4 3 2 16</inkml:trace>
  <inkml:trace contextRef="#ctx0" brushRef="#br1" timeOffset="198667">29815 4136 729 0,'-9'-13'385'0,"-2"4"-4"0,-1 5-205 15,-4 8 41-15,-6 0-55 16,0 9-65-16,-5 4-9 16,-3 8-25-16,2 6-8 15,-4 7-2-15,5-2-4 16,10-7-8-16,7 1-3 0,15-13-16 15,7-4-7-15,12-3-6 16,3-17 0-16,7-1-1 16,2-5-1-16,-6-2 0 15,0 2-2-15,-8-5 17 16,-2 2 7-16,-3 5 11 16,-8 3 5-16,-3 13-8 15,-4-2-5-15,-3 10-11 16,-3 3-4-16,-2-2 14 15,3 11-15-15,4-13 4 16,3 0 287-16,11-10-242 16</inkml:trace>
  <inkml:trace contextRef="#ctx0" brushRef="#br1" timeOffset="199335.67">30120 3918 1215 0,'15'-23'570'15,"-2"20"-266"-15,-9 11-28 16,-4 13-130-16,-3 12-48 16,-10 5-54-16,4 1-21 15,3 9-15-15,-1-1-4 16,5 8-2-16,-1-1 0 16,1-9-1-16,1-5 3 15,1-20-17-15,4 0-31 16,-7-4-49-16,-4-9-36 0,-7 3-142 15,-6-11-6-15,-2-2 45 16,-2-6 33-16,-1-12 161 16,2 5 38-16,6-19 21 15,7 4 4-15,15 1 12 16,5-3 3-16,12 7-1 16,7 6 6-16,7 4 30 15,-1 1 22-15,7 2 28 16,-3-4 20-16,1-3 2 15,2 1-5-15,-4 5-8 16,-7 5-21-16,-8 5-41 16,-5 4-15-16,-7 8-27 15,-5 3-2-15,-6 12 14 16,-3 5 5-16,-8 2 12 16,-3 4 7-16,-5 3-5 15,1 1-6-15,2-7-18 0,5-5-12 16,7-14-15-16,6-6-4 15,7 0-3-15,2-9 0 16,6-7 3-16,-1-5-1 16,3-14 1-16,3 1-1 15,6 3 1-15,2-2 3 16,7-1 9-16,-6 5 4 16,-2 7 9-16,-10 6 2 15,-10 11-3-15,-3 5-1 0,-3 8-9 16,0 2-3-16,-6 7-7 15,-1 3-3-15,-3 0-4 16,0 0 0-16,5-1-11 16,7-1-21-16,-5-1-72 15,3 4-56-15,-3-11 328 16,-7-2-171-16</inkml:trace>
  <inkml:trace contextRef="#ctx0" brushRef="#br1" timeOffset="199895.3">29740 4146 523 0,'6'-6'230'0,"7"-3"-135"15,-1-2 23-15,3 3 10 16,0 0-1-16,-3 5 35 16,1 3-10-16,-2 6-6 0,-2 5-8 15,-3 6-26 1,0 5 0-16,-1 2-19 0,0 2-11 16,1 0-27-16,1 2-15 15,-1-3-25-15,3-7-6 16,-2 9 25-16,-4-11-2 15,-1 5-16-15</inkml:trace>
  <inkml:trace contextRef="#ctx0" brushRef="#br0" timeOffset="-194404.68">5446 7308 235 0,'-6'-5'176'0,"-1"11"37"16,0 5-8-16,2 9-18 15,-2 0-16-15,1-2-28 16,-1 3-5-16,2 3-6 16,-4-1-6-16,-3 2-11 15,4 4-20-15,1 0-41 16,0 5-14-16,7 8-23 16,-2 2-8-16,2 5-6 15,1-4 0-15,0-10 0 16,3-3-2-16,3-13 1 15,2-11 0-15,4-5 1 16,1-2 2-16,5-2 0 16,5 6 1-16,2-9 2 0,5-2 4 15,6 1 5-15,2-2 1 16,11 13-3-16,-5 2-6 16,-5 7-8-16,5 8-1 15,-6-3 0-15,4 0 0 16,4-3 2-16,-6-5-2 15,7-4 0-15,4 2 1 0,14-4 1 16,1-2 1-16,-3 0 1 16,-1-2 6-16,-7 0 0 15,1 5-1-15,8 0-1 16,11 2-7-16,-3 5-1 16,5-1 0-16,-3 0-1 15,-7-2 0-15,7 1-1 16,5 2 0-16,2 2 0 15,1 4 0-15,-1 4 0 16,-5 0 0-16,-5-1 1 16,6 8-1-16,-1-4 0 15,0-3 1-15,6 5 1 16,-5-6 2-16,4 1 1 16,0-8-1-16,9 0-2 15,0-8 0-15,-1-6-1 16,10 13-1-16,1-5 1 15,-3-2 0-15,9 1-1 0,-11-2 1 16,1-1 1-16,9 2 0 16,-6 3 0-16,9-3 1 15,-7-1 1-15,5-3-1 16,7-2-1-16,-6-2 1 16,-1 0 0-16,-1 1 1 15,4 0-2-15,1 3 1 16,2-1-1-16,-1-1 0 15,1-1-1-15,-2-3 0 0,10 1 1 16,-1-3-1-16,7 3 1 16,-1-1 0-16,-1-1 0 15,0 3-1-15,-2-3 1 16,4 3-1-16,-4 0 1 16,5-1 0-16,-8-8 0 15,6-4 1-15,7-3 0 16,6 1 0-16,1 2 1 15,-5-5-1-15,2-2 0 16,-6-2-1-16,-2 2 1 16,0 4 0-16,-4-1-1 15,-2 6 1-15,-5-2 1 16,-6-7 0-16,-2 10 0 16,-7-6 1-16,-12-7 1 15,3 2 2-15,-13-6 3 16,-3 1-2-16,0 5 1 0,-5-1-2 15,-11 3 0-15,-5 4-1 16,-21-1 2-16,0 1 0 16,-7-4 6-16,-7-4 4 15,6-3 2-15,-10-3-1 16,-1-3 8-16,5-1 4 16,-3-9 3-16,-1 5 4 15,0-11-10-15,-2 0-4 0,-1 7-7 16,1 1-2-16,-1 11 0 15,2 4 0-15,3 6-4 16,3-1-2-16,-2 8-1 16,-2 3 0-16,-7 7-2 15,-8 2 1-15,5 4-4 16,-8 4-2-16,12 9-4 16,1 2-1-16,0 9-1 15,4 5 1-15,-5 2 5 16,0-1 2-16,-2-3 2 15,-1-4 2-15,-11-12 2 16,7 5-3-16,-4-7-26 16,-1-5-15-16,9 1-56 15,-12-9-52-15,-4-12-101 16,-1 0-176-16,-7-14 270 16</inkml:trace>
  <inkml:trace contextRef="#ctx0" brushRef="#br0" timeOffset="-193833.14">14441 7597 405 0,'-10'-3'297'16,"10"-4"25"-16,3 2-16 0,1-1-87 15,5 0-40-15,4-3-44 16,0-5-16-16,11-3-26 15,-1-3-7-15,2-4-27 16,5-1-8-16,-3 6-15 16,6 2-8-16,0 13-9 15,1 2-2-15,0 4-3 16,-6 2-1-16,-8-1-3 16,6 9-2-16,-8-1-3 15,-7-2 0-15,1 6 4 16,-7-6 2-16,-4-1 3 15,7 2 1-15,-7-3-1 16,-10-5 0-16,11 2-5 16,-7-1-5-16,4-3-13 15,5 0-15-15,-6 0-25 16,2 0-22-16,0 0-27 16,0 0-4-16,-1 0-1 0,0 0-1 15,0 0-22-15,0 0-16 16,0-1-24-16,-1 1 0 15,1 0 19-15,0 0 32 16,1 0 48-16,1 11 26 16,-3 6 36-16,-2 28 3 15,4-27 2-15,3 4 1 16,11 0 26-16,-6-2 20 0,0-2 25 16,-2 1 5-16,1-3-20 15,-3 0-18-15,5-2-21 16,0-1-4-16,-7-5-5 15,2 2 8-15,4-3-138 16,4 7 94-16</inkml:trace>
  <inkml:trace contextRef="#ctx0" brushRef="#br0" timeOffset="-189689.98">4544 4622 722 0,'-4'83'335'0,"4"-36"-148"15,0 5-24-15,6 4-66 16,-1-2-21-16,-1 1-32 15,4-3-15-15,-7-15-14 16,0-9-18-16,-1-15-43 16,-2-6-60-16,-5-10 61 15</inkml:trace>
  <inkml:trace contextRef="#ctx0" brushRef="#br0" timeOffset="-189424.69">4453 4792 676 0,'-5'1'376'16,"3"8"-70"-16,-2-3-49 16,4 8-76-16,6 3-33 15,5 2-34-15,4 0-13 16,4 2-8-16,-1 2 1 16,-2-3-1-16,0 3 3 15,2-7-3-15,-2-6-2 0,7-9-2 16,1-7-5-16,-4-8-25 15,6 1-12-15,-2-5-27 16,-1-2-1-16,8 5-51 16,-9-11-39-16,1 2-102 15,8 11 96-15</inkml:trace>
  <inkml:trace contextRef="#ctx0" brushRef="#br0" timeOffset="-188523.88">2670 4522 1032 0,'-2'5'386'16,"2"1"-272"-16,0-5 5 16,3-10 65-16,0-9-1 0,4-14-17 15,6-1-14-15,8-18-45 16,3-8-16-16,3-9-19 15,7-8-12-15,-6-2-26 16,0 2-12-16,-1-1 3 16,-12 6 0-16,-1 15 8 15,-4 13 5-15,-1 21-9 16,-2 7-2-16,3 19-3 16,1 4-2-16,-9 12-4 15,6 10-2-15,-3 12-4 16,6 9-3-16,2 24-3 15,3 7 1-15,0 13 1 16,-2 5-1-16,1-11 0 16,-1-9-1-16,0-23 1 15,-2-16-6-15,1-21-30 16,-3-8-30-16,-4-14 125 0,-3-6 199 16,-11 6-174-16</inkml:trace>
  <inkml:trace contextRef="#ctx0" brushRef="#br0" timeOffset="-188375.08">2763 4368 1110 0,'13'15'461'16,"-4"-22"-292"-16,10-7-65 16,9-1-17-16,8-6-21 0,17-3-6 15,7 0-35-15</inkml:trace>
  <inkml:trace contextRef="#ctx0" brushRef="#br0" timeOffset="-188026.91">3672 3954 1140 0,'-18'-10'514'0,"-7"15"-276"15,-10 4-19-15,-2 11-77 16,-2 3-43-16,1-1-34 16,11-1-14-16,16-4-22 0,3 1-6 15,8-6-6-15,11 0-3 16,2 1-7-16,11 0-3 16,4 8 11-16,-4 2 9 15,-1 13 11-15,-6 2 20 16,-8 6 9-16,-8 1 0 15,-11-7-3-15,-4 0-14 16,-7-2-17-16,-1-6-7 16,1-3-8-16,2-4 2 0,0-13-33 15,9-1-36-15,10-9-63 16,1-8-25-16,11-9 81 16</inkml:trace>
  <inkml:trace contextRef="#ctx0" brushRef="#br0" timeOffset="-187733.91">3965 4078 1141 0,'-2'-19'515'0,"-7"14"-240"16,-7 4-27-16,-2 9-5 15,-3 8-44-15,-6 9-41 16,4 5-19-16,-4 12-35 15,4 1-13-15,3 7-22 16,5 1-12-16,1-9-25 16,7 0-12-16,10-14-14 0,4-5-3 15,13-4-3-15,2-8-1 16,8-5 0-16,1-6-1 16,2-11-2-16,0-7-18 15,5-11-41-15,-1-11-25 16,-3-8-114-16,-4-9 130 15</inkml:trace>
  <inkml:trace contextRef="#ctx0" brushRef="#br0" timeOffset="-187488.94">4330 3754 865 0,'-5'15'451'0,"-5"3"-107"16,2 11-24-16,3 11-42 16,-4 1-58-16,5 11-90 15,8 5-39-15,-8-3-55 16,3 9-12-16,-2-4-13 16,-5-7-3-16,4-8-16 15,4-1 33-15,-3-21-93 16,5-6 2-16,20-7 48 15</inkml:trace>
  <inkml:trace contextRef="#ctx0" brushRef="#br0" timeOffset="-187267.58">4502 3876 1183 0,'4'-6'602'0,"-3"-1"-259"15,1 15-64-15,-2 3-61 0,0 16-93 16,0 14-25-16,-2 5-49 16,-1 12-16-16,0 0-21 15,1-1-5-15,3 0-1 16,7-2 129-16,3-1-211 16,0-3 88-16</inkml:trace>
  <inkml:trace contextRef="#ctx0" brushRef="#br0" timeOffset="-186572.2">5325 3734 811 0,'-1'6'411'0,"-2"7"-144"16,-4 1-19-16,9 17-80 15,-2 8-50-15,-2 19-64 0,13 14-16 16,-5 9-28-16,-3 2-5 15,1-7 17-15,5 2-16 16,-5-16-77-16,4-6 29 16,-1-1 0-16</inkml:trace>
  <inkml:trace contextRef="#ctx0" brushRef="#br0" timeOffset="-185986.8">5328 4200 1156 0,'24'-14'491'0,"10"-1"-331"15,-5-1 1-15,5 4-106 16,-2-1-33-16,8 2-40 16,2-2-21-16,11 2-26 15,-4-2-10-15,-12-4-22 16,-5 3 15-16,-21-1 26 15,-1 3 6-15,-10 6 48 16,-2-3 3-16,-4 0 1 16,-4-3 2-16,5 1 35 15,-4-8 26-15,1 6 49 16,3 9 24-16,-7 2 0 16,2 10-7-16,-3 14-15 0,-4 5-12 15,3 13-12 1,0 4-9-16,4 4-18 0,8 6-10 15,14-1-13-15,6-4-7 16,10-15-12-16,2-9-2 16,4-17-8-16,5-2 0 15,4-9 1-15,-2-11 1 16,-1-6 2-16,-8-8 1 16,-13-3 4-16,-6 0 3 0,-8 0 11 15,-3 6 4-15,-2 8 5 16,-5 5-3-16,-12 7-14 15,-5 8-6-15,-11 12-9 16,6 7 1-16,4 8-3 16,10 1-1-16,13-2-5 15,0-4-4-15,16-1-1 16,0-1-1-16,9-9 12 16,5-2-11-16,-2-12-53 15,2-5-41-15,3-1-161 16,-4-7-86-16,4-1 212 15</inkml:trace>
  <inkml:trace contextRef="#ctx0" brushRef="#br0" timeOffset="-185807.07">6228 4221 764 0,'4'-3'457'16,"3"4"-102"-16,3 11-46 0,-2 2-53 16,13 4-92-16,-7-5-42 15,-1-7-74-15,2 0-25 16,-2-4 1-16,5 4-10 15,1 1-79-15,-4-3-47 16,-4-4-123-16,1 0-308 16,1-6 379-16</inkml:trace>
  <inkml:trace contextRef="#ctx0" brushRef="#br0" timeOffset="-185670.77">6426 4187 561 0,'-12'-15'366'0,"-3"1"19"16,-6 11-66-16,-8 12-58 15,0 12-62-15,-9 15-97 16,0-3-36-16,0 2-46 16,3-1-7-16,12-11-33 15,14 10-2-15,9-7 10 16</inkml:trace>
  <inkml:trace contextRef="#ctx0" brushRef="#br0" timeOffset="-185317.04">6647 4141 1394 0,'-7'-13'573'16,"-17"5"-365"-16,-3 5 11 15,-7 8-72-15,-4 8-37 16,13 13-51-16,-6 6-18 15,7 8-14-15,7 3-1 16,2-15-4-16,11-2-5 16,6-13-5-16,8-1-2 0,4 0 4 15,2-5 2-15,4-9 6 16,2-10 1-16,2-8 8 16,3-2 0-1,-5 2-1-15,-3-2-3 0,-6 9-11 16,-5 1-3-16,1 8-3 15,-8 4 4-15,-1 8-5 16,-3-5-11-16,5 3 247 16,15-3-187-16</inkml:trace>
  <inkml:trace contextRef="#ctx0" brushRef="#br0" timeOffset="-184762.29">6854 4115 1054 0,'-31'-14'523'0,"1"12"-70"16,2 4-262-16,6 13-16 0,-5 7-38 15,6 14-69-15,-6 4-15 16,8 15-19-16,8-4-6 16,5-13-3-16,10-1-6 15,11-20-10-15,-3-9-3 16,14-4 2-16,-5-11 4 15,7-11 2-15,6-4 0 0,0-21 3 16,6-3 3 0,-5-14 25-16,-2-3 7 0,-9-6 8 15,-1 14-3-15,-9 11-21 16,-3 12-1-16,-10 29 0 16,-8 3-1-16,-12 17-6 15,-6 8-7-15,-9 12-12 16,3 3-4-16,5-1-3 15,9 0-2-15,16-9-4 16,5-2-2-16,16-12 0 16,2-7 0-16,9-8 3 15,5-4 1-15,7-11 1 16,1-2 1-16,-5-3 2 16,-5-3 1-16,-12 8 5 15,-9 6 4-15,-18 9 3 16,-11 10 2-16,-21 13 2 0,-3 10 1 15,0 7 2 1,6-1-2-16,17-5-7 0,6-7-7 16,8-9-6-16,9-5-3 15,10-12-1-15,3-4-21 16,18-3-39-16,-3-8-8 16,12-2 247-16,1-8-148 15</inkml:trace>
  <inkml:trace contextRef="#ctx0" brushRef="#br0" timeOffset="-184548.47">7375 4163 1367 0,'-14'0'631'0,"-6"8"-282"16,-7 4-31-16,-11 6-111 16,7 9-41-16,0 3-68 15,8-3-29-15,26 6-44 16,0-11-14-16,5-6-13 15,7-2-2-15,0-11 3 16,3 2 5-16,9-11-14 16,1 0-17-16,3-15-71 15,1-1 5-15,5-10 49 16</inkml:trace>
  <inkml:trace contextRef="#ctx0" brushRef="#br0" timeOffset="-184419.04">7539 4198 1206 0,'-15'19'565'0,"0"7"-241"0,0-3-7 16,4-2-118-16,4-6-58 16,6-8-64-16,2-5-34 15,9-1 276-15,0-5-228 16</inkml:trace>
  <inkml:trace contextRef="#ctx0" brushRef="#br0" timeOffset="-183701.79">7583 4085 1068 0,'4'-21'491'0,"0"8"-231"15,-10-3-60-15,2 0-59 16,11 5-70-16,-2 3-59 16,4 3-12-16,-7 6-9 15,9 13-7-15,-6 7-13 16,6 10 1-16,-1 13 4 15,-8-1 7-15,1 6 14 16,-6-1 0-16,3 1 26 16,-3-9 16-16,1-12 14 15,2-5 29-15,7-10 7 16,0-3 2-16,-5-17-2 16,9 1-24-16,5-12-31 15,-5-9-17-15,4-3-9 16,1-12-2-16,-7-2-2 15,11 3-1-15,1 10-2 0,-3 7-1 16,-4 12-2-16,-5 7 1 16,-9 8 9-16,-3 7 7 15,-8 8 25-15,-6 4 6 16,4 7 9-16,2 7 5 16,2-1-9-16,7-5-5 0,6-4-17 15,4-10-11-15,9-16-10 16,5-5-3-16,3-15-1 15,-1-1 1-15,-1-3-1 16,-1 1-1-16,-5 1-1 16,-2 0 1-16,-5 9 0 15,-3 4-1-15,-5 9 14 16,-1 3 24-16,-2 5 34 16,-1 4 17-16,-2 6-1 15,-1-2-23-15,4-4-35 16,1-3-15-16,3-8-12 15,2-3-5-15,-1-1-35 16,-4 2-26-16,0-1-64 16,0 2-23-16,0 0 0 15,1 3 20-15,7 11 51 16,15 24 6-16,-15-34 15 16,1-4 6-16,10-5 10 0,-4-9 17 15,3-6 19-15,-2 2 2 16,-15-1 1-16,8 10 1 15,-11 7 45-15,-10 2-5 16,9 0 338-16,-9-2-264 16</inkml:trace>
  <inkml:trace contextRef="#ctx0" brushRef="#br0" timeOffset="-183232.08">8293 4060 877 0,'-23'-9'421'0,"-6"11"-121"16,6 4-38-16,-8 13 13 15,3 3-31-15,2 15-55 16,-8 1-33-16,14 5-58 15,-4-5-33-15,10-7-41 16,0-7-10-16,5-8-9 16,4-3-1-16,5 3-3 15,3-3 1-15,7 1 0 0,2-1 2 16,0-9-4 0,6 1 1-16,-5-20 2 0,9-6-1 15,6-12 2 1,4-8-1-16,3-7-1 0,-3 1 1 15,-8-8 5-15,-5 0 3 16,-6 9 2-16,-6 2 8 16,-4 18 6-16,-3 12 5 15,-5 8 8-15,0 17-8 16,-2 14-11-16,1 0-7 0,2 13-10 16,4-7-2-16,3 0-1 15,2 3 3-15,2-1 79 16,-1 3-72-16,4-11 14 15</inkml:trace>
  <inkml:trace contextRef="#ctx0" brushRef="#br0" timeOffset="-183027.77">8586 3643 1169 0,'-4'3'601'15,"-1"14"-235"-15,-2 27-73 16,3 8-36-16,2 20-95 16,-5 2-33-16,0-1-63 0,-3 3-22 15,-3-11 6-15,2-1 18 16,7-4-635-16,-4 1 451 16</inkml:trace>
  <inkml:trace contextRef="#ctx0" brushRef="#br0" timeOffset="-176006.89">26347 4910 677 0,'-12'-21'331'0,"1"7"-128"15,-2 2-28-15,2 12-70 16,-2 7-20-16,-5 21-11 15,3 13-5-15,-12 21-11 16,0 20-11-16,-3 30-25 16,1 18-11-16,6 17-7 15,5-4-1-15,8-11-2 16,4-5 1-16,5-10 0 16,1-3 0-16,3-7 5 15,-1-7 3-15,2-15 3 16,-1-10-1-16,2-19 10 0,-2-8 15 15,-1-12 16-15,2-5 10 16,-2-11 11-16,3-4-11 16,5-14-11-16,9-3-5 15,16-11-20-15,6-3-4 16,5-5-10-16,9-1-5 16,11 2-5-16,11 2-1 15,42-1-2-15,-1-4 0 16,24 5 0-16,15-1-1 15,11 5-2-15,15 5 1 0,32 2-1 16,3 5 1-16,22 9 1 16,19 4 1-16,0 4 0 15,13-1 1-15,-4 2 0 16,-7-2-1-16,-11 0 0 16,-7 3 1-16,-19 1 0 15,-12 1 1-15,-20 5 1 16,-23-4-1-16,-26-1-1 15,-11-1 2-15,-31-6 1 16,-16-3 2-16,-35-9 3 16,-15-4 1-16,-19-11 16 15,-8-3 13-15,-3-13 11 16,-3-4 1-16,-2-16-16 16,5-8-15-16,4-19-14 15,3-9-4-15,9-22-2 0,6-9-3 16,9-18 2-16,9-6-1 15,12 6 0-15,-2 3 2 16,0 18-1-16,-5 11 0 16,-9 12 0-16,5 9 0 15,-5 20 0-15,0 9-1 16,-8 13 1-16,-5 9 0 16,-20 15 1-1,-5 9 0-15,1 0 1 0,3-17 0 0,-14 6 1 16,-11-2 0-16,-11 10 2 15,-6-8 0-15,-16 4-1 16,-5 2-1-16,-31 0 0 16,-13 9 1-16,-27 3 0 15,-21-3 0-15,-25-1 0 16,-9 0-1-16,-27 4-1 16,-1-2 0-16,-10 3 1 15,-5-2-1-15,-3-10 1 16,-6-1-2-16,-8 1 0 15,-3 4 1-15,-7 5-1 16,3 12 0-16,-2 2-1 16,2 6 0-16,13 9 0 15,6-10 0-15,29 7 1 16,11-7 2-16,41-9-16 16,8 0-19-16,33-10-61 0,13-4-66 15,27 4 101-15</inkml:trace>
  <inkml:trace contextRef="#ctx0" brushRef="#br0" timeOffset="-175098.98">27186 5634 938 0,'4'-32'499'0,"-7"0"-186"16,-10 9-74-16,-4 2-47 15,-18 14-76-15,-3 10-18 16,-6 14-11-16,1 8-13 16,14 10-18-16,2 5-8 0,13 1-22 15,6 1-7-15,9 2-9 16,5-5-3-16,6-8-3 16,8 3 0-16,1-12 5 15,1-5 3-15,6-7-61 16,1-10-54-16,6-5-136 15,1-10 135-15</inkml:trace>
  <inkml:trace contextRef="#ctx0" brushRef="#br0" timeOffset="-174675.05">27471 5321 473 0,'-2'-17'283'15,"1"10"-50"-15,1 7-47 16,-2-11-7-16,1 15-10 16,-1-8-4-16,-2 5-35 0,3-1-21 15,-2 16-28-15,-10 51-11 16,1-9-6-16,-1 6-6 16,-2 14-22-16,-1 1-9 15,5-1-11-15,-1-9-2 16,3-15 1-16,6-7 0 15,3-19 2-15,2-3 0 0,4-11-2 16,0-10 2-16,2-10 16 16,2-11 8-16,6-17 15 15,5-6 1-15,3-14-10 16,5 1-6-16,0 3-14 16,-2 7-4-16,-2 18-10 15,-6 10-4-15,-6 18-3 16,-4 9-2-16,-7 14 0 15,-2 3-1-15,0 8 0 16,3 2-1-16,-1-9 9 16,2-2-17-16,0-7-41 15,-2-9 19-15,1 4 0 16</inkml:trace>
  <inkml:trace contextRef="#ctx0" brushRef="#br0" timeOffset="-174321.03">27806 5757 529 0,'-20'49'284'16,"1"-11"-81"-16,8 5-30 16,2-18-28-16,1-4-30 15,9-3-40-15,0-17-7 16,3-2-12-16,8-8-1 15,0-15 9-15,4 2 4 0,1-11-24 16,3 0-5-16,1-2 10 16,-1-4 4-16,2 9 6 15,-3 2-1-15,-2 14-15 16,-1 10-9-16,-9 12-9 16,-3 6-5-16,-4 18-5 15,-6 0-1-15,-3 7-6 16,-2-4-3-16,3-10-1 15,1-1 7-15,6-10-23 16,2-8-37-16,5-1 215 16,1-5-147-16</inkml:trace>
  <inkml:trace contextRef="#ctx0" brushRef="#br0" timeOffset="-174025.91">28037 5769 344 0,'8'9'276'15,"-4"5"52"-15,-4 4-65 16,-2 5-74-16,-2-3-49 16,-2 3-56-16,2-1-13 15,2-6-33-15,2 0-11 16,3-16 14-16,3-10 9 16,5-3-4-16,-2-10 12 15,11-3-8-15,2 1 3 0,12 0 23 16,-10 1 0-16,-10 6-16 15,-3 4-15-15,-5 5-20 16,4 6-15-16,-3 9-9 16,-1 4-1-16,-5 3 2 15,0 9 14-15,-1-6-16 16,1 4 436-16,4-5-324 16</inkml:trace>
  <inkml:trace contextRef="#ctx0" brushRef="#br0" timeOffset="-173817.54">28606 5457 913 0,'5'-5'392'0,"-15"27"-227"15,-8 8-34-15,-10 12-33 16,2 10-43-16,-4 5-34 0,6 8-2 15,3-6-11-15,5-2-1 16,8-11-9-16,0-5 447 16,8 0-336-16</inkml:trace>
  <inkml:trace contextRef="#ctx0" brushRef="#br0" timeOffset="-173525.02">28668 5720 783 0,'-10'0'391'0,"-7"-2"-106"16,-6 4-40-16,3 9-29 16,-9 4-24-16,-3 5-45 15,-2 1-18-15,5 3-37 16,5-4-11-16,11 6-20 15,7-2-17-15,12-7-24 16,5 3-5-16,9-8-4 16,5 4-1-16,3-7-4 15,7-3 3-15,-5-7-28 16,9-7-42-16,-2-6 400 16,6 2-278-16</inkml:trace>
  <inkml:trace contextRef="#ctx0" brushRef="#br0" timeOffset="-173192.04">28967 5730 539 0,'-10'6'374'0,"-9"0"75"16,0 0-182-16,-7 6-48 15,-1-3-40-15,2 0-49 16,2 2-17-16,12-7-45 15,8 3-20-15,10 0-13 16,10 1 7-16,2 11 18 16,7-5 8-16,-1 0-11 15,-3-5-14-15,-4 3-20 16,-3 4-8-16,-7 10-2 16,-4 4-2-16,-10-6 1 15,-4 4 0-15,-7-5-3 16,-1-1-1-16,1-9 3 15,-1-2-3-15,11-10-51 16,0-4-40-16,9-12-133 16,5-7-54-16,6-14 164 15</inkml:trace>
  <inkml:trace contextRef="#ctx0" brushRef="#br0" timeOffset="-173045.95">29128 5863 794 0,'12'32'470'15,"-8"5"-135"-15,-8 0-51 16,-2 2-175-16,-5-5-66 16,9-11-6-16,-4-6-1 15,6-11 309-15,0-6-245 0</inkml:trace>
  <inkml:trace contextRef="#ctx0" brushRef="#br0" timeOffset="-172675.84">29290 5731 1178 0,'7'-5'549'0,"9"1"-299"15,-2 0-35-15,7-2-142 16,3 0-48-16,9 2-22 16,3 4-2-16,3 9 0 15,-3 6 1-15,-14 9-2 16,-9 6 13-16,-29 14 35 15,-15 5 15-15,-20 6 45 16,-7-2 6-16,6-9-22 16,11-8-13-16,22-10-43 15,10-7-17-15,23-9-4 0,7-4 4 16,8-9 3-16,3 0 0 16,-7-2-7-16,-4 1-4 15,-12 7-1-15,-4 2 3 16,-13 9 1-16,-4 3-1 15,-1 2-2-15,-1-6-2 16,11-8 0-16,4-6-11 16,16-21 264-16,15-2-640 0,9-9 344 15</inkml:trace>
  <inkml:trace contextRef="#ctx0" brushRef="#br0" timeOffset="-172243.78">29836 5675 1051 0,'2'-19'439'16,"7"0"-284"-16,17 0-32 15,6 3-6-15,16 4-18 16,9 0-4-16,0 5-9 16,1 0-5-16,-1 7-8 0,-5 6-6 15,-7 4-13-15,-7 9-7 16,-24 12-25-16,-14 13-3 16,-25 13-1-16,-10 7-3 15,-17 10 8-15,0-5 13 16,-8-6 22-16,-2-3 13 15,12-9 3-15,4-3-11 16,26-9-24-16,15-7-11 16,14-10-10-16,12-13-3 0,16-10-1 15,1-8-3-15,3-15-8 16,1 1-1-16,-14-9-11 16,4 0-18-16,-5 5-21 15,-1 3 23-15,2 7 9 16</inkml:trace>
  <inkml:trace contextRef="#ctx0" brushRef="#br0" timeOffset="-171850.41">29801 5950 869 0,'11'-12'393'16,"4"-3"-177"-16,-3 1-40 15,-2 5-3-15,-1-4-3 16,-3 10 20-16,-1-9-7 15,-8 4-19-15,-5 8-20 0,-15 4-42 16,-3 16-20-16,-12 6-44 16,-3 6-1-16,8 8-7 15,4-5-4-15,17-4-6 16,9-7-5-16,4-12-15 16,6-4-1-16,8-7-2 15,7-1 1-15,9-4-20 16,-1-4-7-16,-2-4 31 15,-2 4-14-15</inkml:trace>
  <inkml:trace contextRef="#ctx0" brushRef="#br0" timeOffset="-170632.1">30061 5620 372 0,'-16'6'253'16,"4"1"21"-16,10-6-80 15,1-1-10-15,5-4-18 16,-4 3-22-16,0 0-21 16,0 0-1-16,2-8-5 15,16-3-5-15,23-34-27 16,-22 30-14-16,-10-1-29 16,2 4-9-16,5 6-5 15,-7 4-4-15,11 8-5 16,-7 0-3-16,5 6-8 15,2 2-3-15,0 6-5 16,-1 5 0-16,-3 11-1 16,-6 5-1-16,-9 5 2 15,-6 6 0-15,-9-2 0 16,-1 3 0-16,-9-7 1 16,1-4 0-16,-5-8-1 0,5-5 1 15,5-3-1-15,-4-2 2 16,2-6-1-16,5-3-1 15,-8-5 2-15,-1-2-1 16,7 1 1-16,-7-1 0 16,12 0 15-16,5 1 13 15,-5-3 28-15,2 1 9 16,2 1-4-16,3 2-13 16,6 2-25-16,6 0-9 0,13-3-10 15,7-1-2-15,7-7 2 16,7 0 0-16,-7-3 2 15,4-5 0-15,-3 1 0 16,-1-2 0-16,4 1-1 16,-6 3 1-16,1 2 1 15,-6-1 0-15,2 4 1 16,-3-1 0-16,-3-2 1 16,-1 0 1-16,-2-2 0 15,2 2 1-15,-4 2-1 16,-1 1-1-16,-13 2 5 15,-5 4 1-15,-12 0 0 16,-9 4 0-16,-3-1-8 16,-1-2-4-16,1 0-3 15,3 0-2-15,7-2 0 16,1 1-2-16,9-3-19 0,5-3-20 16,0-1-19-16,0 0 117 15,0 0-52-15</inkml:trace>
  <inkml:trace contextRef="#ctx0" brushRef="#br0" timeOffset="-168754.55">3088 9684 693 0,'-9'1'372'0,"2"-4"-54"15,0 0-41-15,1 4-35 0,0 6-27 16,-3 2-60-16,3 12-20 16,-1 11-29-16,4 10-13 15,4 29-9-15,1 8-5 16,8 22-19-16,-1 5-11 16,1 4-22-16,0 0-6 15,-3 7-11-15,1 3-3 0,1-11-1 16,2-2-2-16,0-21 6 15,-1-12 4-15,0-3 9 16,-6-10 2-16,-2-9-3 16,-3-8-3-16,0-17-10 15,1-2 2-15,-3-8-21 16,6-5-24-16,-3-5-64 16,2-6-45-16,1-1 408 15,0 2-234-15</inkml:trace>
  <inkml:trace contextRef="#ctx0" brushRef="#br0" timeOffset="-167833.26">3095 9807 1057 0,'-17'-31'523'15,"3"0"-226"-15,9 10-67 16,2 2-34-16,6 3-75 16,4 6-33-16,4-4-28 0,3 1-14 15,17 6-25-15,7 2-8 16,26 6-8-16,5 1-3 15,20-1-2-15,6-5 0 16,24-5-2-16,7-1 0 16,0-1 1-16,14 3 0 15,-6 1 1-15,-2 7 1 16,-5 4 0-16,-12 11 1 0,-17 7-1 16,-3 6 0-16,-20 8 2 15,-9 4 0-15,-21 12 6 16,-15 0 1-16,-10 7 5 15,-9 4 1-15,-13 0 1 16,-4 0 0-16,-5-4-3 16,0 0-2-16,7-8-6 15,4-4-3-15,9 0-2 16,2-8-1-16,5 0 0 16,4-2-1-16,-2-9 1 15,0-3 0-15,-3-3 4 16,-4 2-2-16,-7 0 6 15,-8 2 3-15,-15 1 6 16,-11-1 4-16,-13 7 0 16,-11 1 0-16,-25-1-1 15,-13 0 0-15,-20-7-1 16,-3-2-4-16,-18-5-4 0,3-2-3 16,0-5-5-16,11 2-1 15,14 5-10-15,4-4-19 16,16 6-35-16,-1-4-49 15,32-8-2-15,12-5-221 16,31-8 233-16</inkml:trace>
  <inkml:trace contextRef="#ctx0" brushRef="#br0" timeOffset="-167423.18">3741 10196 1046 0,'-25'6'488'0,"-15"1"-209"0,1 5-12 16,6 17-52-16,3 4-57 16,5 14-76-16,6 2-11 15,6 0-23-15,7 3-8 16,9-8-9-16,5-3-3 15,6-5-10-15,2-7-5 16,2-9-8-16,3 0-1 16,6-9 6-16,5-7-14 0,18-5 14 15,4-20-7-15</inkml:trace>
  <inkml:trace contextRef="#ctx0" brushRef="#br0" timeOffset="-166893.93">3977 10361 609 0,'2'27'380'16,"5"3"-87"-16,2 6-79 16,-1 1-43-16,2-1-72 15,-3 0-15-15,0-1-20 16,-1-9-10-16,-2-8-16 15,0-5-6-15,-2-13 5 16,1 1 0-16,-2-6 3 16,-2 4-1-16,0-10-12 0,-2-18-7 15,-5-46-11-15,4 29-3 16,-4-26-2-16,2-2-1 16,4-7-3-16,3 3-1 15,11 22-7-15,4 10-3 16,1 22-5-16,2 8 2 15,-3 14 10-15,2 5 5 0,-2 8 12 16,-2 3 2-16,1 8 15 16,-1 0 12-16,-4 4 32 15,-3 5 19-15,-7-2 12 16,-2 1 6-16,-3 2 9 16,-5-7-4-16,0 0-5 15,-3-4-9-15,-2-3-22 16,-1-1-8-16,2-4-16 15,3 0-8-15,2-4-21 16,4 1-10-16,4-1-12 16,4 4-5-16,11-4-4 15,4-1-1-15,9-4 5 16,4-6-15-16,10-3-30 16,4-3 25-16,8 0-1 15</inkml:trace>
  <inkml:trace contextRef="#ctx0" brushRef="#br0" timeOffset="-166368.54">5413 9939 930 0,'-4'-16'513'16,"2"7"-155"-16,1 4-72 15,1 5-44-15,-5 7-93 16,0 5-37-16,-3 11-45 16,-6 3-16-16,1 15-7 15,-1 0 3-15,-3 7 4 16,0-1 4-16,2-4 3 16,-3-3-1-16,1-7-5 15,11 5-3-15,-4-10-7 0,9 3-5 16,4-6-8-1,9-4-1-15,3-3 4 0,-4-7 1 16,15-4 2-16,-7-7-3 16,16-2-13-16,8-3-4 15,-2-4-5-15,-2 1-2 16,-3 0 0-16,-2 3 9 16,0-1-34-16,0 0-19 15,2-2-7-15,1-3 128 16,14 4-65-16</inkml:trace>
  <inkml:trace contextRef="#ctx0" brushRef="#br0" timeOffset="-166130.28">5929 9990 989 0,'0'-1'478'0,"0"4"-191"16,1 5-11-16,1 14-62 15,0 6-42-15,-2 14-52 16,3 5-27-16,0-1-52 16,1 1-13-16,3-10-17 15,0-3-4-15,5-10-4 16,2-3 0-16,0-1 4 16,0-5-12-16,-4-2-97 0,0-2-32 15,-7-5 70-15</inkml:trace>
  <inkml:trace contextRef="#ctx0" brushRef="#br0" timeOffset="-165955.03">5921 10079 679 0,'2'-19'416'0,"9"-1"-64"0,1 1-124 15,5 1-42-15,4 2-104 16,3 1-41-16,9 0-11 15,0 1 0-15,1 7 25 16,3 1-29-16</inkml:trace>
  <inkml:trace contextRef="#ctx0" brushRef="#br0" timeOffset="-165784.81">6007 10095 712 0,'-24'24'417'0,"8"-4"-53"15,10-2-75-15,7-11-98 16,3 4-50-16,10-6-70 16,4-3-11-16,3 1-13 15,5-3-15-15,-1-3-40 16,6 5 7-16,-15-6-10 16</inkml:trace>
  <inkml:trace contextRef="#ctx0" brushRef="#br0" timeOffset="-165084.78">5045 10793 810 0,'17'-9'447'0,"8"9"-130"15,5 0-48-15,1 2-134 16,4-1-37-16,11 8-21 16,-2-4-6-16,17 3-21 15,4-2-17-15,16-16 28 16,18-7 0-16,12-6-4 16,9-1 9-16,16 9-49 15,-3 1-8-15,-2-3-2 16,-1 11-2-16,-15-5 1 15,-7 2-1-15,-19 9 1 16,-13-4-1-16,-30 4 10 16,-11-4 10-16,-17-1 31 15,-5 0 16-15,-13-11 11 0,-4-5-8 16,-2-12-26-16,-5-18-14 16,1-19-18-16,0-14-3 15,-3-31-7-15,8-7-3 16,-10-15-1-16,2 5 0 15,3 16-1-15,0 14-1 16,9 30-1-16,4 12 0 16,-3 18-2-16,-6 9 1 15,4 13 0-15,-8 4 0 16,10 9-1-16,-2 4 0 0,-13 5-2 16,-3 9-1-16,-21 8 4 15,-8 5 2-15,-16 8 7 16,-10-2 1-16,-17 2 1 15,-4-3 0-15,-21 0-2 16,-2 0 0-16,-5-9-1 16,-1 0 1-16,0-12-1 15,3-2-1-15,2-2-2 16,16-2-2-16,12-2-2 16,7-5-1-16,11-3 0 15,5-1-1-15,21-3-10 16,8 4-14-16,13 2-40 15,3-3-19-15,8 9-6 16,9 2-290-16,19 5 283 16</inkml:trace>
  <inkml:trace contextRef="#ctx0" brushRef="#br1" timeOffset="-158540.89">7458 9333 706 0,'7'6'390'0,"-6"32"6"16,1 9-190-16,-2 33-56 15,0 13 4-15,2 15-55 16,-1 10-25-16,2-1-37 15,-3-3-19-15,-2-11-5 16,-1-12 0-16,2-19 0 16,-1-12-31-16,-4-20-98 15,1-10-64-15,-1-21-314 16,0-10 316-16</inkml:trace>
  <inkml:trace contextRef="#ctx0" brushRef="#br1" timeOffset="-157472.86">7313 9761 634 0,'-15'-66'380'16,"11"35"-30"-16,2 14-33 16,-3 13-83-16,5 2-49 15,5 1-70-15,-5 1-29 16,2 0-32-16,26-2-7 16,44-11-14-16,-21-3-6 0,21 2-14 15,8 2-6-15,25 4-7 16,11 0 0-1,27-2-2-15,15-1 1 0,43-7 0 16,11-4 1-16,40-13 0 16,15 0 2-16,19-12-1 15,29 1 1-15,14 5-1 16,0-6 1-16,18 7 0 16,-4 1 0-16,-1 8 1 15,10 8 0-15,-10 14 2 16,-16 3 0-16,-10 9 6 15,-4 4-1-15,-29 7 4 16,-3 0 1-16,-39 8 1 16,-21 3 1-16,-35 5 8 15,-25 3 8-15,-28 6 26 16,-16 7 12-16,-27 4 4 16,-12 7-3-16,-18 2-26 0,-14 3-14 15,-11 2-12-15,-7 2-4 16,-8 2-5-16,-5 1-2 15,-6 9-1-15,2 7-1 16,-5 5 0-16,-1-1-1 16,2-4-1-16,0-4-2 15,2-7 0-15,2-4 0 16,2-5 0-16,-1-5-1 16,2-21 2-16,-2-2 2 0,0-17 4 15,-5-4 3-15,-9-5 7 16,-3-5 3-16,-19 5 6 15,-7-3 1-15,-15 3-5 16,-15-4-5-16,-19-3-5 16,-11-1-4-16,-24 2-3 15,-2 0-1-15,-23-3-3 16,-5 1 1-16,-10-5 1 16,-17 2-1-16,-4 1-2 15,-17-5-1-15,-22 3-2 16,-10 0 0-16,-13 6 0 15,-7 6 1-15,-4 8 0 16,0 3-1-16,3-2 0 16,4-2 0-16,12-2 0 15,-2-9 0-15,4-6 0 16,2-1 0-16,4-3 1 0,14-1-1 16,-6 1 0-16,17 4-1 15,-11 3 0-15,10 6 0 16,21 5-1-16,-5-2 2 15,20-2-2-15,10-4 2 16,6-1-1-16,10-1 0 16,19-1 0-16,5-1 0 15,13-3 0-15,6 3-1 16,14 1 0-16,-2 0 0 16,15 0 1-16,4-4 0 0,10 4-1 15,0-3 1-15,6 3-1 16,3 0-1-16,0 3 2 15,7 0-1-15,7-3 0 16,3 0 0-16,5-7 4 16,1-4 4-16,4-11 6 15,1-8 3-15,5-17-3 16,0-4 0-16,-6-19-5 16,0-4-3-16,-1-5 0 15,4-10 1-15,9 2-38 16,4-2-11-16,17 1-16 15,3 0 78-15,22-6-12 16</inkml:trace>
  <inkml:trace contextRef="#ctx0" brushRef="#br1" timeOffset="-156411.08">8770 10103 759 0,'-29'1'403'0,"0"-2"-67"15,-13-1-87-15,-6 6-65 16,1 8-27-16,-12 5-56 0,4 7-17 16,1 10-38-16,-2 1-12 15,19 22-21-15,7 2-8 16,13 6-5-16,13 3-2 16,14-12-5-16,8-1-2 15,14-17-2-15,3-6-1 16,9-18 0-16,12-14 2 15,4-16 3-15,-1-12 3 16,-3-19 4-16,-4-5 3 0,-6-13 23 16,-3-3 12-16,-13-4 19 15,-11-2 9-15,-11 0 4 16,-5-2-3-16,-5 1-2 16,-7 2-1-16,1 10-15 15,-2 14-6-15,2 28-4 16,3 15-7-16,-2 30-8 15,-2 15-3-15,-1 28-14 16,-2 14-2-16,7 11-1 16,-1-4 2-16,5-2-14 15,7-2-13-15,11-12-75 16,10-1-88-16,8-26 118 16</inkml:trace>
  <inkml:trace contextRef="#ctx0" brushRef="#br1" timeOffset="-156055.59">9310 10175 1047 0,'-13'-14'505'16,"-15"15"-206"-16,-1 13-43 16,-6 10-109-16,-1 10-43 15,0 7-51-15,-3 5-15 16,0 2-15-16,9 0-6 0,6-6 3 15,6-8 3-15,17-18 0 16,0-4-1-16,16-13-9 16,2-8-7-16,5-13-2 15,11-2 0-15,0-8 0 16,1-4 5-16,-4 5 18 16,-13-5 8-16,-4 12 9 15,-2 1-1-15,-4 17-11 16,-4 9-7-16,-2 12-9 15,0 12-5-15,-1 8-4 16,2 2 17-16,1-1-6 16,6-5 0-16,12-10-346 15,6-12 239-15</inkml:trace>
  <inkml:trace contextRef="#ctx0" brushRef="#br1" timeOffset="-155874.9">9604 9915 671 0,'-6'-44'375'16,"2"19"-5"-16,5 17-113 16,-12 21-77-16,11 16-18 15,-1 17-76-15,-7 4-23 16,4 9-32-16,8 5-13 16,-5-1 8-16,7 2-27 15,0-9-36-15,1-2 32 0</inkml:trace>
  <inkml:trace contextRef="#ctx0" brushRef="#br1" timeOffset="-155435.78">9495 10651 459 0,'-11'-25'229'16,"7"-13"-35"-16,14-13-131 16,10-2-14-16,9 2-14 15,8 5-9-15,0 5-10 16,-6 2 26-16,2 4 49 15,-3 2 22-15,0-3 15 16,-1 4-5-16,-2 2 9 16,-4 2 6-16,-2 15 24 15,-6 1-7-15,-6 13-1 16,-8 4 0-16,-9 11-33 16,-1 3-12-16,-8 11-49 0,4 9-26 15,-6 1-18 1,4 2-6-16,4-4-8 0,1-10 0 15,11-8-4-15,6-6-2 16,3-15 2-16,3-10 6 16,6-5 13-16,1-13 7 15,7-8 14-15,-2-7 3 16,0 1 4-16,-2 8 2 16,-9 10 3-16,-1 11 0 0,-8 15 1 15,-6 7-4-15,-3 12-16 16,4 23-9-16,-2 1-14 15,8 8-3-15,8 10 2 16,-1-14-16-16,11 7-50 16,5-4 259-16,11-14-172 15</inkml:trace>
  <inkml:trace contextRef="#ctx0" brushRef="#br1" timeOffset="-153429.91">11171 10010 1150 0,'-50'-43'534'0,"38"21"-229"16,4-2-41-16,6-2-98 15,2 1-52-15,12 3-71 16,4 6-23-16,8-4-15 16,6 1-3-16,6 5-2 15,3-1-1-15,6 14-1 16,-3 5 1-16,-3 18-1 16,-4 4 0-16,-18 20 2 15,-14 8 2-15,-14 14 2 16,-9 10 0-16,-18 0 1 15,6-5 0-15,-11-4 1 0,0-7-1 16,8-8 5-16,1-1 13 16,8-12 18-16,7-6 14 15,13-12 21-15,5-4 0 16,9-9 9-16,4-6-5 16,13-2-4-16,5-8-1 15,15-3-16-15,4 1-6 16,2-3-19-16,-1 3-11 0,-11-1-11 15,-3 0-1-15,-7-4-4 16,1-2-24-16,8-1-11 16,7 0 186-16,-1 9-131 15</inkml:trace>
  <inkml:trace contextRef="#ctx0" brushRef="#br0" timeOffset="-149403.12">15777 9479 632 0,'-5'-11'384'0,"-2"7"6"16,-3 6-78-16,9 19-53 15,-9 13-48-15,11 40-87 16,3 19-16-16,1 35-54 15,6 18-12-15,-9 3-13 16,0-3-10-16,0-14-3 16,-2-14-1-16,6-21-1 15,0-16-1-15,1-26-42 16,5-13-16-16,4-23 24 16</inkml:trace>
  <inkml:trace contextRef="#ctx0" brushRef="#br0" timeOffset="-148898.84">15772 9695 810 0,'2'-74'365'0,"1"44"-134"0,8 10 26 16,-1 7-27-16,4 2-23 16,18 0-74-16,7-5-29 15,14-4-32-15,9-8-15 16,29 1-17-16,5-2-6 15,17 0-10-15,2 3-3 16,4 10-10-16,0 2-4 0,-5 10-4 16,-5 8 0-16,-17 3 0 15,-5 5 0-15,-10 10 1 16,-11 3 0-16,-28 13 6 16,-2 14 1-16,-19 20 4 15,-3 8-1-15,-6 19-2 16,-11 3-3-16,-3 0-3 15,-1-3 0-15,1-17 1 16,8-7 1-16,2-17 1 16,3-7 1-16,-1-14-2 15,-2-3-1-15,0-4-2 16,-4 0-1-16,-8 5 4 16,-4 3 4-16,-14 9 6 15,-14 5 5-15,-32 3 0 16,-14 0 0-16,-26-11 0 15,1-1-2-15,-13-11-1 0,-3-6-3 16,2-6-4-16,-4-11-1 16,15-7-8-16,10-9-13 15,20-2-30-15,15-4-29 16,30-7 76-16,12-1-726 16,15-22 551-16</inkml:trace>
  <inkml:trace contextRef="#ctx0" brushRef="#br0" timeOffset="-148529.97">16464 9813 1110 0,'-35'13'535'16,"-12"8"-230"-16,3 18-108 15,-9 9-21-15,-10 7-41 16,7 3-14-16,5 1-7 0,14-6-10 15,29-7-42-15,14-5-15 16,21-6-25-16,14 7-9 16,1-15-7-16,10-1 8 15,3-17-16-15,1-10-7 16,9-11 293-16,-4-10-224 16</inkml:trace>
  <inkml:trace contextRef="#ctx0" brushRef="#br0" timeOffset="-148034.98">16591 9985 665 0,'-2'33'380'15,"-1"7"-64"-15,1 14-87 16,2 2 2-16,-3-3-22 16,3-1-22-16,0-15-48 15,-2 0-27-15,2-12-51 16,1-4-18-16,3-9-21 15,-1-5-6-15,0-8 1 16,-2-8 2-16,-1-13 3 16,0-3-2-16,-3-16-8 15,-1-4-3-15,1-14-2 16,-1-13-2-16,0-14 1 16,4-9 0-16,4 2-5 15,9 12-1-15,12 24-8 0,9 15-1 16,-4 24-2-16,0 8 2 15,-9 16 6-15,-3 6 3 16,1 13 6-16,-9 0 1 16,-2 7 8-16,-11 1 8 15,-5 11 27-15,-9 6 14 16,-2 11 26-16,0 6 11 16,-7-1-1-16,5-5-4 0,2-17-23 15,4-8-16-15,8-24-22 16,12-2-7-16,9-10-9 15,3-5-5-15,9 3-4 16,-5-11-3-16,5 1 3 16,-1-8-12-16,6-7-29 15,6 1 117-15,6-8-78 16</inkml:trace>
  <inkml:trace contextRef="#ctx0" brushRef="#br0" timeOffset="-147488.4">17851 9607 1155 0,'-1'-13'542'0,"-1"1"-216"16,-4-1-37-16,-1 6-70 15,-2 6-52-15,1 13-64 16,1 10-24-16,-1 20-27 16,6 15-10-16,-4 12-5 15,4 5 3-15,-2-1 8 16,4-4 7-16,3-7 3 16,0-12-6-16,7-10-9 15,-3-6-5-15,2-13-4 16,0-8-1-16,2-5 3 15,0-4 4-15,4-4 1 16,2 5-2-16,5-9-9 16,0-3-6-16,3 2-12 15,2 0-4-15,5-2-4 16,4 4-2-16,3-10-4 0,3 0-15 16,3 0-44-16,-1-8-24 15,6-5 36-15,3-5 178 16,-5-6-90-16</inkml:trace>
  <inkml:trace contextRef="#ctx0" brushRef="#br0" timeOffset="-147265.87">18670 9510 1137 0,'-12'-7'531'0,"-2"7"-188"16,-2 7-61-16,-4 16-62 15,8 7-44-15,-4 22-73 16,3 5-18-16,-1 11-34 15,-1 4-13-15,4 3-22 16,2 5-4-16,9-5-3 16,5-2-3-16,11-9 6 15,1-12 10-15,5-11-70 16,-1-9-19-16,-8-21-42 16,2-2 359-16,0-22-188 15</inkml:trace>
  <inkml:trace contextRef="#ctx0" brushRef="#br0" timeOffset="-147102.08">18592 9661 937 0,'23'-24'512'16,"0"3"-182"-16,7 0-33 0,3 5-24 16,0 1-125-16,3 2-39 15,-3 2-53-15,0 1-25 16,0 3-57-16,-2 4 8 15,-6 8-10-15</inkml:trace>
  <inkml:trace contextRef="#ctx0" brushRef="#br0" timeOffset="-146937.95">18503 10033 1487 0,'-22'49'555'0,"38"-14"-401"16,19-8-22-16,18-19 12 15,6-10-25-15,5-17-23 16,2-7-25-16,2-6-93 16,-2 0-35-16,-16 0 20 15</inkml:trace>
  <inkml:trace contextRef="#ctx0" brushRef="#br0" timeOffset="-145760.55">17251 10528 737 0,'-23'-6'442'15,"10"-2"-6"-15,9-3-134 0,5 6-118 16,11 6-50-16,12 9-82 16,9 11-24-16,18 8-13 15,1-2-3-15,22-2-1 16,5-5 2-16,9-6 11 16,10 2-3-16,11-6 54 15,15-2 3-15,15-8-8 16,-4-11 4-16,11-11-58 15,-17 0-4-15,-7-4-2 16,0 2 0-16,-25 4-2 16,2 1 3-16,-20 1 2 15,-7 5 2-15,-20-3 0 16,-13 1 16-16,-18 1 26 16,-8 0 7-16,-9 0 21 15,-6-2-7-15,-2 0-19 16,-1-3-10-16,-5-11-23 0,2-6-11 15,8-14-10-15,0-17-2 16,9-26 0-16,0-15-2 16,0-30 0-16,4-9 1 15,5-2-2-15,5 6 0 16,3 26-1-16,-2 18-3 16,-4 24 2-16,-1 11 0 15,-6 14 0-15,-4 2 0 16,-3 13 0-16,-3 3 1 0,-3 13 1 15,-2 8 1-15,-5 7-1 16,-6 4-2-16,-13 3-3 16,-6 7-2-16,-11 9 2 15,-5 1 2-15,-14 5 3 16,-8-2 1-16,-31-2 2 16,-12 0 2-16,-24 1-1 15,-13 1 0-15,-8 1-3 16,-1 4-1-16,-6 2 0 15,5-1 0-15,4-2-1 16,4 0-1-16,18 0 0 16,9-1-2-16,26-2 3 15,14 2 3-15,20-8-24 16,15-4-9-16,20-7-42 16,15-6-55-16,38 7 358 15,12 4-204-15</inkml:trace>
  <inkml:trace contextRef="#ctx0" brushRef="#br0" timeOffset="-142800.99">15824 10668 229 0,'-6'0'192'0,"4"4"49"16,0 4-38-16,3 9-44 15,3 5-16-15,2 10-11 16,5 5-1-16,1 15-1 0,4 4-7 15,6 14-34-15,3 0-27 16,8 4-42-16,-1 2-10 16,4-4-6-16,4-3-2 15,0-18 1-15,6-8 1 16,7-21 1-16,-2-10 2 16,4-14 2-16,-3-10 3 15,0-15 1-15,4-9 0 0,6-6-3 16,6 0-3-16,3-1-3 15,3 13-1-15,-8 3-1 16,-6 2 0-16,-7 10-2 16,-4-3 0-16,-3 11 5 15,3 10 1-15,-5 7 4 16,1 15-1-16,-11 6-1 16,-8 4 2-16,-8 7 4 15,-11-4 1-15,-8-2 3 16,-13-6-1-16,-1-1 0 15,-10-5-1-15,-9-4-1 16,4-1-1-16,-8-4-3 16,6-4 0-16,9-2-3 15,2-6 0-15,6-7-1 16,2-2-2-16,5-13-1 16,5-4-2-16,3-13-2 15,5-7 0-15,5-14-1 16,6 2-1-16,4-1-1 0,4 1 0 15,15 13-4-15,-2 1 1 16,6 13-1-16,-2 5 0 16,3 10 3-16,-5 3 1 15,2 7 0-15,2 1 0 16,-2 6-4-16,8 6-2 16,12 10 4-16,3 7 1 0,2 3 9 15,0 6 6-15,-11-1-1 16,-3-2 2-16,-6-11-6 15,-3-4 0-15,-2-9-1 16,1-5-1-16,8 0-1 16,-1-6 5-16,2-4 9 15,0-3 12-15,-5-6 17 16,5 1-3-16,1-10 3 16,1-6 1-16,12-7 10 15,5-4-3-15,-1 0-9 16,1 4-14-16,-14 2-21 15,-3 6-3-15,-7 6 0 16,-2 1 2-16,-7 4 6 16,-8 0 7-16,-7 3 4 15,-5-3 335-15,-10 2-267 16</inkml:trace>
  <inkml:trace contextRef="#ctx0" brushRef="#br0" timeOffset="-127195.08">19964 8978 163 0,'31'-42'142'0,"-29"34"48"16,0 1-31-16,0 1-45 15,2 3-11-15,-4-3-11 16,2 0 3-16,-2-1 33 15,2-1 20-15,4 2 19 16,-6-4 1-16,3 3-26 16,-4 1-18-16,-4-3-31 15,3 5-9-15,-6-1-5 16,3 0-4-16,3 12-13 16,-1 4-4-16,7 9-16 15,-4 0-7-15,-5 0-8 0,1 3-1 16,-3 4-4-1,5 10 0-15,-3 11 0 0,-2 4-1 16,-4 9-1-16,1 5-2 16,3 4-3-16,0 5-3 15,4-3-3-15,-6-3-1 16,5-2-2-16,0-6 1 16,1 0 3-16,2 0 2 0,0 1 6 15,-1 1 0-15,0-8 0 16,-1-1-2-16,1-9 5 15,-1-7 5-15,-4-2 7 16,3 1 0-16,-4 3-6 16,0-6-5-16,-3 3-10 15,-1-3-3-15,0-4-3 16,1 3-2-16,5-9-1 16,2-1-1-16,2-9-1 15,2 1-1-15,1-4 0 16,1-4 0-16,-1-1 24 15,1-2-26-15,-1-1-67 16,-1-3-43-16,0-1-105 16,0 0 125-16</inkml:trace>
  <inkml:trace contextRef="#ctx0" brushRef="#br0" timeOffset="-126077.48">20061 8766 493 0,'-16'-4'342'0,"5"13"-25"16,-8-9-63-16,6 7-19 15,11 5-64-15,-2-9-27 16,14-2-45-16,10-2-25 15,8-3-18-15,14-1-8 16,7 3-19-16,4 2-11 16,14-1-13-16,2-3-2 15,27 1-1-15,8-10-1 16,17-6 0-16,8-3 0 0,10-7-1 16,4-1 1-16,15-3 0 15,-9 4 0-15,-6-1 0 16,-5 2-1-16,-12 0 2 15,-7 2-1-15,-13 0 1 16,-8 7 1-16,-29 6 4 16,-7 2 8-16,-25 11 18 15,-17 0 15-15,-19 8 26 16,-8 4 0-16,-17 8-13 16,-7 8-12-16,-5 13-30 15,-5 4-7-15,3 9-6 16,4 0-3-16,10 12-3 15,2 3 0-15,15 7-1 16,-3 6-1-16,2 4 2 16,9 3 0-16,0 4 0 0,9 6 0 15,-2-2 0-15,3 5 0 16,-9-3 1-16,1 3 0 16,-1 0 0-16,-5-2 0 15,7 6 0-15,-9-6 0 16,1-4 0-16,-2-4 1 15,1-12 0-15,-2-3 0 16,-1-11 1-16,-3-5-1 0,0-10 2 16,2-7 1-16,-8-11 9 15,-5-5 9-15,-17-8 11 16,-6 1 3-16,-9 0-7 16,0-3-7-16,-3 0-12 15,-5-5-2-15,-3-7-4 16,-14-2-1-16,-14-4-1 15,-8-4-1-15,-8-3 1 16,1 2 0-16,-17-3-1 16,-9-2 1-16,-12 9-1 15,-3 1 0-15,12 6-2 16,3 6 1-16,4 2-1 16,8 2 1-16,12-3-1 15,10-3 0-15,29-9 0 16,11-3 0-16,7-13-6 15,4-3-15-15,7-10-61 16,4-4-75-16,28-12 97 0</inkml:trace>
  <inkml:trace contextRef="#ctx0" brushRef="#br0" timeOffset="-125408.72">21124 9375 1058 0,'-40'-16'486'16,"3"23"-249"-16,-7 9-28 16,-9 20-82-16,2 6-42 15,2 12-37-15,9 5-5 16,16 2-28-16,11 4-6 0,13-4-4 15,10 0 1-15,14-5 2 16,4-3-1-16,15-10-2 16,5-12-1-16,8-16-2 15,-2-10 1-15,-7-11 1 16,-5-5-1-16,-9-8 23 16,-6-1 13-16,-10-4 46 15,-8-2 15-15,-10-8-6 16,-5-1-4-16,-10-13-30 15,-4-9-11-15,-5-9-13 16,-2-1-9-16,0-3-17 16,5 11-5-16,1 16 16 15,5 3-22-15,-12 27-32 16,-6 5 204-16,-2 18-152 16</inkml:trace>
  <inkml:trace contextRef="#ctx0" brushRef="#br0" timeOffset="-125023.91">20593 9285 649 0,'-5'-8'370'0,"10"8"-33"16,-1 1-48-16,-9 2-58 15,4-3-53-15,-6 13-83 16,-37 48-24-16,11-10-40 16,-3 5-7-16,1-4-12 15,5-2-6-15,11-10 11 16,3-13-22-16,10-16 28 16,2-8-15-16</inkml:trace>
  <inkml:trace contextRef="#ctx0" brushRef="#br0" timeOffset="-124854.88">20396 9199 583 0,'0'-28'384'15,"2"20"40"-15,0 9-129 16,-2 9-96-16,0 15-48 16,-7 11-83-16,-2 6-28 0,3 12-25 15,0-1 1-15,9-7-14 16,3-7-2-16,11-13 1 15</inkml:trace>
  <inkml:trace contextRef="#ctx0" brushRef="#br0" timeOffset="-124466.2">21267 9009 1079 0,'-8'11'554'0,"3"2"-184"15,2 6-137-15,3 5-34 0,7 2-59 16,5 3-27-16,2-1-42 16,3-1-21-16,-2-11-32 15,-2-2-7-15,-2-14 8 16,0 0-27-16,-2-5-11 15,0-9 314-15,-8-13-238 16</inkml:trace>
  <inkml:trace contextRef="#ctx0" brushRef="#br0" timeOffset="-124315.77">21432 8921 1101 0,'4'17'534'0,"4"10"-206"16,-2-2-48-16,1 4-111 15,0-1-36-15,-7-8-56 16,10 4-28-16,4-5 14 16,4 1 78-16,14-4-93 15</inkml:trace>
  <inkml:trace contextRef="#ctx0" brushRef="#br0" timeOffset="-117884.77">20022 11916 278 0,'-4'-9'222'0,"-3"-1"59"15,2 0-35-15,-2 1-45 0,-4-1-9 16,-3 3-25-16,1 4-12 16,-2 2-12-16,6 1-12 15,-1-2-31-15,2-2-15 16,4-2-38-16,2-5-15 16,6-5-8-16,4-1 5 15,13-6 7-15,4-3 3 16,17 5-7-16,3-7-10 15,8 10-14-15,5 5-4 0,-2 6-4 16,2 9 1-16,-3 9 1 16,-4 5 1-16,-2 5 1 15,-5 4 1-15,-17 5 4 16,-4 6 2-16,-18-2 5 16,-8 4 2-16,-12-2 1 15,-10-1 0-15,-13-4-3 16,-3-4-2-16,4-9-5 15,3-6-2-15,11-9 10 16,6-9 2-16,13-8-1 16,4-2 0-16,11 0-11 15,4 1-3-15,8 4-3 16,8 4 0-16,6 4-1 16,4 3 0-16,-6 13 1 15,-5 4 11-15,-19 9 19 16,-8 7 9-16,-13 3 6 15,-5 3-6-15,-3 7-13 0,-2 3-7 16,-7-7-5-16,-5-4-1 16,-3-15-4-16,-2-6 0 15,6-10-30-15,3-6-21 16,8-8-45-16,7-5-21 16,13-4-38-16,6-5-531 15,12-18 492-15</inkml:trace>
  <inkml:trace contextRef="#ctx0" brushRef="#br0" timeOffset="-117471.78">20824 11833 880 0,'6'-18'446'0,"-6"15"-108"16,-3 0-86-16,-7 1-85 15,0 9-16-15,-2 8-54 16,-2 5-17-16,-3 9-37 16,3 3-15-16,2 6-15 15,3-1-5-15,9-4-4 16,5-5 1-16,8-2 17 16,3-4 2-16,5-5 2 15,2-3-1-15,5-12-13 16,3 1 7-16,4-11 14 0,3-8 6 15,-5-7 22-15,-4-11 1 16,-6-5 8-16,-15-7 3 16,4-8-15-16,-9-4-7 15,-4 4-17-15,3 7-8 16,-6 8-12-16,2 15-2 16,-11 12-5-16,-8 8 0 15,-14 10-25-15,-5 2-21 16,6 15-36-16,2-6-7 0,15 2-271 15,8 11 251-15</inkml:trace>
  <inkml:trace contextRef="#ctx0" brushRef="#br0" timeOffset="-115818.33">23506 9699 910 0,'-8'-24'492'0,"8"-1"-73"16,-4 2-111-16,-7 7-127 15,-4 3-26-15,-12 11-49 16,4 3-5-16,-14 12 2 16,4 9-14-16,-7 10-19 15,-2 4-5-15,14 15-5 16,0 1-3-16,8 5-14 16,5-1-10-16,6 0-16 15,6-4-7-15,10-3-8 16,7-8-2-16,7-8-3 15,3-9-6-15,8-12-26 16,4-4-16-16,6-16-9 0,-7-7 119 16,0-22-48-16</inkml:trace>
  <inkml:trace contextRef="#ctx0" brushRef="#br0" timeOffset="-115224.93">23590 9613 801 0,'5'24'407'0,"1"10"-153"0,-4 12-75 16,-2 6-8-16,0 16-48 15,0-2-8-15,5 8-19 16,1-1-13-16,0-4-25 16,1-3-12-16,-3-14-23 15,2-9-12-15,-2-17-5 16,0-9-3-16,0-16-2 15,-2-6 0-15,-1-12-1 16,-1-9 0-16,1-16 0 16,0-5-1-16,0-15 0 15,0-13-2-15,1-14 26 16,0-7 12-16,9 0 8 16,5 11 2-16,13 23-26 15,8 14-11-15,3 22-8 16,1 8-1-16,-8 14 0 15,-2 5 1-15,-10 6 0 0,-3 4 2 16,0 5 2-16,-13-1 0 16,3 6 3-16,-2 0-1 15,-15 0 2-15,5 7 1 16,-16 3 2-16,-5 0 1 16,-9 6 0-16,-7 4-5 15,-3 0 21-15,0 4 18 16,9-6 26-16,4-5 14 0,14-5-7 15,7-6-9-15,12-4-7 16,6-3-4-16,11-4-5 16,6-4-4-16,15 0-9 15,7 1-5-15,-3-4-9 16,-1 5-6-16,-6-2-11 16,-12-5-3-16,-1-2 4 15,-1-2-12-15,-3-8-44 16,8 1-23-16,2-4 238 15,2-2-150-15</inkml:trace>
  <inkml:trace contextRef="#ctx0" brushRef="#br0" timeOffset="-114532.92">25023 9446 962 0,'-14'-22'470'0,"13"14"-168"16,0 1-31-16,1 10-75 16,-1 9-38-16,-3 7-43 15,-4 4-11-15,0 9-13 16,0 3-10-16,-5 6-14 16,1 2-4-16,-2 4-8 0,5 6-4 15,-1 1-12-15,2 1-6 16,-4-2-8-1,-4-4-1-15,0-11-5 0,0-2-3 16,9-8-1-16,0-11 4 16,7-8 5-16,1-3 5 15,7-2 6-15,0-3 0 16,4 2 0-16,6 0-5 16,0 5-9-16,9 4-4 0,10 7-10 15,0 0 0-15,2 0-3 16,2-3 0-16,-3 0-1 15,-2-4 0-15,-2-6 0 16,-1-1-1-16,0-2 3 16,-2-2-4-16,-13-5-30 15,3-4-20-15,-5-15-15 16,-7-4 228-16,19-10-128 16</inkml:trace>
  <inkml:trace contextRef="#ctx0" brushRef="#br0" timeOffset="-114290.27">25512 9608 1194 0,'1'33'532'0,"-3"12"-292"0,-4 0-43 15,-1 12-84-15,-1 0-39 16,5 1-24-16,3-2-14 15,6-9-23-15,2-9-3 16,3-6-4-16,-1-5 6 16,-6-13-10-16,-1-1 3 15,-1-15-504-15,1-7 370 0</inkml:trace>
  <inkml:trace contextRef="#ctx0" brushRef="#br0" timeOffset="-114124.58">25500 9686 961 0,'23'3'448'0,"8"6"-201"15,5 1-30-15,3-4-70 16,4-1-29-16,-8-7-36 16,1 0-17-16,-14-4-19 15,0 4-56-15,-12-3 12 16</inkml:trace>
  <inkml:trace contextRef="#ctx0" brushRef="#br0" timeOffset="-112990.38">22728 10752 1132 0,'-3'24'429'0,"13"-2"-310"0,12 3-54 15,24 0-41-15,10-2 4 16,23-7 6-16,8-6 10 16,13-11 6-16,19-8-7 15,11-3-15-15,-1-4-5 16,9-5 6-16,-8 1 5 15,-9-4 6-15,-4 2-1 16,-28 12-4-16,-13 6 12 16,-19 3 32-16,-10 6 10 0,-22 0 20 15,-8 3-4-15,-17-1-20 16,-7-7-7-16,-7-8-14 16,-2-4-8-16,0-12-14 15,-1-9-5-15,4-12-12 16,-5-15-3-16,4-22-7 15,0-14-3-15,2-35-4 16,6-14-2-16,5-13-3 16,1-9-2-16,9 9-1 15,2 5 1-15,-4 18 0 16,-2 15 0-16,-6 13-1 16,-6 12 1-16,-2 7 0 15,-2-6 1-15,-9 9-1 16,-4 1 1-16,-10 7-1 15,-1 17 0-15,-2 11-1 16,-2 6-2-16,-6 10-2 0,6 9-1 16,-7 15-1-16,2 7 0 15,1 12 0-15,-7 4 1 16,2 2 1-16,-2 3 0 16,0 5 1-16,1-3 1 15,-5 2 1-15,-10-2 1 16,-3-6 2-16,-8 2 0 15,5-9 1-15,9 2-2 16,14 1-1-16,6-1 0 0,6 3-4 16,14 3 0-16,3 4-3 15,4-4-2-15,14 7-2 16,-3 0 0-16,3 5 0 16,1 13 2-16,1 17-1 15,1 5 2-15,-5 24 2 16,1 11 0-16,1 23 4 15,-3 10 4-15,-1 9 15 16,-2 5 4-16,-4-10 9 16,-5-3 0-16,2-13-10 15,5-5-4-15,8-6-8 16,0-3-3-16,8-8 0 16,-5-11 0-16,-3-17-4 15,2-8-7-15,2-11-43 16,3-4 16-16,9-3 11 15</inkml:trace>
  <inkml:trace contextRef="#ctx0" brushRef="#br0" timeOffset="-111087.63">25496 9846 630 0,'3'-13'329'16,"9"12"-98"-16,3 1-18 15,3 9-42-15,0 1-32 16,2-5-34-16,3 8-12 16,5-5-14-16,6 8 1 0,6-2 2 15,1-6-7-15,-1-3-26 16,4-3-11-16,-1-2-18 16,-3-4-7-16,0-4-4 15,-7-3 0-15,-11-4-13 16,0 2-27-16,-10 1-75 15,-4 0 535-15,-11 5-349 16</inkml:trace>
  <inkml:trace contextRef="#ctx0" brushRef="#br0" timeOffset="-110487.88">24656 8932 369 0,'14'-17'235'15,"1"3"-55"-15,1 9 9 16,-3 6-2-16,-4 26-35 16,-7 21-21-16,-7 42-50 15,-4 21-27-15,-7 31-28 16,2 14 7-16,4 6 22 15,6-1 5-15,3-3 12 16,3-7-2-16,4-10-20 16,2-2-6-16,-3-18-11 15,-2-10-6-15,-2-13-2 16,-1-13-4-16,4-18-9 16,2-11-4-16,5-25-7 15,1-10-42-15,2-22-87 16,7-10 55-16,-7-25 13 15</inkml:trace>
  <inkml:trace contextRef="#ctx0" brushRef="#br0" timeOffset="-109724.68">24723 9093 680 0,'-11'-44'305'0,"4"11"-136"16,6 8 10-16,4 6-16 15,8 6-16-15,9-2-26 16,12 0-16-16,18-3-18 16,8-7-9-16,21-7-24 15,4-4-16-15,23-1-26 16,11 9-8-16,7 7-4 15,6 5-1-15,-2 8 0 16,-3-3 0-16,1 16 1 16,-5-3 0-16,-9 12 0 15,-1 10 6-15,-19 5 22 16,-9 8 12-16,-23 12 12 16,-8 0 1-16,-14 13-5 15,-6 12-3-15,-14 7-1 0,-7 8 1 16,-12 6-11-16,-9-2-5 15,-8 12-10-15,-5-4-6 16,0 11-3-16,-1-1-2 16,2-2-2-16,2 2-3 15,6-14-1-15,5-3-1 16,3-16-1-16,2-7 1 16,3-12 1-16,-1-8-1 15,2-5 0-15,0-3 1 16,1-3 0-16,2 0 0 0,-3-7 1 15,0-4 1-15,-3-11 2 16,-2-2 3-16,-1-5 3 16,-4-1 3-16,-6-5 3 15,-5-5 1-15,-12-2 0 16,-6-4 0-16,-16 7-4 16,-12-1-1-16,-13 0-3 15,-3 7-2-15,0-3-2 16,-6 3-2-16,-9 2-1 15,-7-6 1-15,-9 4-1 16,9 0-1-16,1 5-1 16,3 4-2-16,5 11 0 15,4 6-2-15,20 4 0 16,-1 0-2-16,21-8-1 16,0-5-1-16,13-11 0 0,15-5-16 15,10-8-36-15,9-2-13 16,11-6 17-16,1 1-88 15,5-6 112-15</inkml:trace>
  <inkml:trace contextRef="#ctx0" brushRef="#br0" timeOffset="-101562.27">27826 9168 719 0,'1'-49'317'0,"1"7"-147"0,5 9 1 16,-7 8-20-16,-10 6 4 15,-3 12-6-15,-3 6-7 16,-3 10-16-16,-1 9-21 16,7 28-44-16,2 16-17 15,-6 25-24-15,2 18-2 16,-3 24 5-16,-2 14 9 16,15 12 9-16,-4 6-1 0,5-8-5 15,-2-11-9-15,1-21-16 16,2-18-3-16,-3-29-1 15,1-9-4-15,-4-22-12 16,1-8-14-16,7-18-50 16,0-12-50-16,-1-25 78 15</inkml:trace>
  <inkml:trace contextRef="#ctx0" brushRef="#br0" timeOffset="-100964.64">27812 8947 676 0,'14'-10'338'0,"4"4"-169"15,4 3 35-15,7 0-17 16,15 0-34-16,12-5-8 15,26-7-36-15,16-2-18 16,24-9-29-16,8 4-13 16,3 12-26-16,-6 9-10 15,-12 23-11-15,-10 14 0 0,-12 15 1 16,-6 8 0-16,-19 13 3 16,-9 2 2-16,-14 12 1 15,-7-5 0-15,-3-1 0 16,-5 6-2-16,-14 5 0 15,-7 10 0-15,-15 2 24 16,-10-3 10-16,-6 4 8 16,-2-4 0-16,9-1-24 15,7-4-9-15,8-9-12 16,5 1-2-16,6-5-1 16,2 0-1-16,2-12 1 15,2-6 1-15,-4-11 0 16,0-6 0-16,-4-10 3 15,-6-5 0-15,-9-9 7 16,-9-4 2-16,-22-1 6 0,-12-7 5 16,-25-2 5-16,-13-1 1 15,-27-6-3-15,-4-2-5 16,-18-3-10-16,3-6-4 16,-1 0-6-16,2 0-2 15,0 4-1-15,-5 4-5 16,12 1-6-16,3 1-5 15,15-5-26-15,13-8 23 16,24-11 6-16</inkml:trace>
  <inkml:trace contextRef="#ctx0" brushRef="#br0" timeOffset="-100393.49">28240 9696 887 0,'-12'-24'450'0,"-6"6"-151"15,2 5-41-15,-10 11-105 16,-2 8-34-16,-12 15-43 16,-5 10-5-16,6 13-13 15,1 3-5-15,11 10-13 16,5 1-7-16,8 0-15 15,4 1-4-15,10 1-3 16,8-5-1-16,5-11-3 16,4-5-1-16,2-19-5 15,1 0-1-15,7-4-4 16,1-7-22-16,11-2-52 16,-2-8 461-16,-1-2-310 15</inkml:trace>
  <inkml:trace contextRef="#ctx0" brushRef="#br0" timeOffset="-99794.45">28419 9902 722 0,'0'2'366'15,"3"15"-147"-15,-1 6-17 16,0 18-82-16,1 9-34 15,-1 13-23-15,1 3-14 0,0 0-21 16,0-5-7-16,2-14-9 16,-1-4-2-16,-1-16-2 15,-2 0 2-15,-2-11 1 16,1-8 4-16,-3-7 2 16,-1-10-1-16,3-6-1 15,-5-14-5-15,6-16-6 16,0-4-4-16,4-27 22 15,2-7 16-15,-3-12 41 16,6-1 22-16,3 12-6 16,2 19-16-16,10 22-41 15,1 15-19-15,8 16-17 16,0-5-2-16,4 14 0 16,-4-1 0-16,-4 3 0 15,-6 2 0-15,-11 6 2 16,2 4 2-16,-14 10 7 0,-11 6 2 15,-10 3 4-15,-14 3-2 16,-12 2 4-16,3-1 11 16,-6-2 18-16,9-2 12 15,14-6 11-15,8-1-6 16,15 0-16-16,6 1-1 16,13 6 2-16,0 1-1 15,2-2-2-15,0 0-12 16,-5-12-20-16,-1 2-3 0,0-6-5 15,-1-4-2-15,4-5-4 16,8-1 2-16,-2-10-18 16,2-4-27-16,2-6-36 15,-2-4 0-15,12 2 41 16</inkml:trace>
  <inkml:trace contextRef="#ctx0" brushRef="#br0" timeOffset="-99135.91">30077 9530 870 0,'2'-12'441'0,"-1"7"-157"16,-2 2-46-16,-1 3-81 15,1 0-37-15,0 0-37 16,0 0 5-16,-9 22-15 16,-18 32-9-16,5-21-7 15,-5 7-7-15,-2 3-16 16,4 4-6-16,0 9-11 16,4 2-5-16,1 4-2 15,4-2 0-15,7 0 0 16,1-5-1-16,2-11 1 15,4-3 8-15,-1-19 23 16,3 1 12-16,2-3 23 16,-1-9 0-16,2-3-1 15,-1-8-1-15,0 1-4 16,3-1 4-16,-4-1-12 16,0 0-8-16,0 0-16 0,6-1-12 15,13 0-9-15,28-9-2 16,-13 10-6-16,1-8-3 15,9-2-4-15,6 10-1 16,-9-6 0-16,1 11-1 16,-10 0 1-16,-4-3 1 15,1 1-10-15,-2-5-20 16,-1 3-58-16,-1-2-28 0,-2 2 23 16,1-4-438-16,3-11 402 15</inkml:trace>
  <inkml:trace contextRef="#ctx0" brushRef="#br0" timeOffset="-98837.88">30660 9909 1103 0,'4'-13'479'0,"2"4"-236"16,-6-1-44-16,-4 9-42 15,0-2-10-15,4 9-22 16,0 9-18-16,0 11-36 16,3 7-7-16,-2 20-22 15,2 8-9-15,-4 5-17 0,-1-1-5 16,-5-5-5-16,2-7-1 16,5-6-1-16,0-3-4 15,6-17-8-15,-8-7-20 16,2-10-37-16,-1-6-21 15,0-6-68-15,6-5 70 16,9-7 42-16</inkml:trace>
  <inkml:trace contextRef="#ctx0" brushRef="#br0" timeOffset="-98605.04">30710 9927 422 0,'11'-14'301'0,"2"8"34"15,2 4-11-15,4 0-71 16,-2-2-19-16,8-1-41 16,3-7-37-16,6-5-52 15,0-2-28-15,10-2-45 16,3 0-15-16,-5 8-11 16,1 0-3-16,-1 3-14 15,1 3-8-15,6 4-76 16,3-4 506-16,-13-1-326 15</inkml:trace>
  <inkml:trace contextRef="#ctx0" brushRef="#br0" timeOffset="-98391.48">30691 10085 705 0,'-8'39'376'16,"19"-12"-85"-16,13-5-37 0,15-12-49 16,4-8-46-16,11-10-68 15,5-5-22-15,-4-7-76 16,6-3-14-16,-5-3-56 16,-2 3 44-16</inkml:trace>
  <inkml:trace contextRef="#ctx0" brushRef="#br0" timeOffset="-97204.11">29711 10797 544 0,'-9'-11'392'0,"16"2"78"16,14 4-172-16,6 3-98 16,7-1-59-16,12 3-85 15,9 2-22-15,28 1-13 16,1 0 1-16,24-3 1 16,8 3 3-16,12-3-11 15,14 0 4-15,3 0-1 16,-1-4-3-16,-10 2-2 15,-11-4-10-15,-19 2 18 16,-14-1 16-16,-19 5 22 16,-11 1 11-16,-21 0-4 15,-13 0-3-15,-18-3 13 16,-7-2 0-16,-8-9-3 16,1-3-8-16,-3-13-24 15,-6-7-6-15,1-15-12 16,-1-13-3-16,8-18-8 15,9-9-2-15,14-29-3 0,9-8-2 16,5-13-4-16,3-10 1 16,-6 10-1-16,-2 12 1 15,-6 11-1-15,-6 24 0 16,-8 19 2-16,-4 5-2 16,-3 13 1-16,2 0 0 15,5 14-2-15,-3 4 1 16,4 15-1-16,-10 4-3 15,-4 7 1-15,-3 4-1 0,-5 4 1 16,4 4 1-16,-14 2-1 16,-12 3-1-16,-16 2 2 15,-15 2 0-15,-13-4 1 16,0-1 1-16,-14-4 0 16,-7-5 0-16,-18 0-1 15,-6-2 0-15,-17 2 0 16,-1 5 0-16,7 1-1 15,4 5 0-15,11 1 0 16,9 0-1-16,18 2 2 16,9-6 0-16,25-2 0 15,17-3 1-15,9-5-1 16,7 3 0-16,14-1 0 16,-3 1 0-16,12 5-3 15,-3 3-2-15,6 6-2 16,-2 5-2-16,5 8 1 0,0 3 0 15,-2 16 2-15,7 8-1 16,-5 15 3-16,7 8-1 16,5 10 2-16,-7 1 1 15,2 13 0-15,-7 7 1 16,4 4 1-16,1 2 0 16,3-3 1-16,10-1-1 15,-2-7 1-15,8-5-1 16,6-10 1-16,-1-9 2 0,4-2 4 15,-4-2 1-15,-9-3 4 16,-8-3 3-16,-7-3 7 16,-5-7 4-16,0-8 3 15,-3-6-1-15,-1-5-6 16,2 2-5-16,-1-11-7 16,3 2-3-16,2-10-4 15,-1-4-2-15,0 2 5 16,2 1-10-16,5 1-27 15,0 0-7-15,7-3 110 16,3 4-265-16,1-14 178 16</inkml:trace>
  <inkml:trace contextRef="#ctx0" brushRef="#br0" timeOffset="-94610.33">29861 10758 324 0,'-27'71'164'16,"15"-54"-41"-16,-1 7-45 15,2-3-4-15,4 0 12 16,3-1 8-16,4-7 0 16,1-1 0-16,4-6 7 15,2-2 2-15,5-4 5 0,2-2 3 16,3-5-5-16,4-3-5 15,11-1-14-15,5-3-10 16,16 2-6-16,-4 2-9 16,0 1-22-16,-1 3-7 15,-9-1-20-15,-4 1-1 16,0-2 1-16,-7-3 1 16,-5-2 1-16,2-1 5 15,-6-2-46-15,3-3-41 16,1 0-38-16,-1-5 47 0</inkml:trace>
  <inkml:trace contextRef="#ctx0" brushRef="#br0" timeOffset="-91052.95">27500 10959 472 0,'-8'1'261'0,"5"5"-72"0,1 22-94 16,-29 41-33-16,31-23-47 15,1 5-7-15,5-3-4 16,6 1 3-16,12-3 10 16,4-7 8-16,16 1 11 15,9-3 1-15,6-3-8 16,2-1-8-16,3-4-11 15,-1 5-3-15,2-3-3 16,2-4-1-16,1-6-2 16,-4-10-1-16,-4-8 54 15,-5-6 36-15,-6-5 34 16,-2-3 9-16,-4-7-44 0,-2 3-30 16,0 1-25-16,-5 0-1 15,-5 4 3-15,0 2 1 16,-5 8 3-16,-5 2-4 15,-5 4-10-15,-13 0-8 16,4 5-7-16,-6 1-2 16,-3 1-3-16,3 6 1 15,-7-3-2-15,6 3 0 16,0-4-1-16,-1-8 0 16,-1-3-1-16,3 0 0 0,6-3 1 15,0-1 0-15,1-1-1 16,0-8 0-16,1-1-1 15,-3-7-1-15,6-10-1 16,2-1 2-16,-3-8-2 16,20 6 1-16,-8 1 1 15,-1-4-2-15,7 3 0 16,-8 1 0-16,9 0-1 16,-2 2 0-16,2 5 0 15,0 4 0-15,-2 6 0 16,-1 4 0-16,-2 8-1 15,-3 3-1-15,0 14 1 16,1 6 0-16,1 6 3 16,-4-3 1-16,-2 0 1 15,-1-2 0-15,-5-10-1 16,5 0 0-16,2-7 1 16,4-5 1-16,-6-4 0 0,1-3 1 15,-3-3 1-15,-7-2 5 16,5 1 9-16,-2-1 3 15,-3 1 6-15,-1 3-6 16,-2 3-8-16,-1 0-4 16,0 3-7-16,3 1 0 15,3-1 0-15,4 0-1 0,8-2-2 16,1-4 1-16,8-2-1 16,3 1 0-16,1 2-1 15,3 3 1-15,-5 2 0 16,-3 0-1-16,-1 7 0 15,-5 2-1-15,-3 3 1 16,0-2 0-16,-1-2 1 16,3 0 0-16,5-2 0 15,1-1-1-15,5-3 1 16,1-4-1-16,8-4 1 16,2-3 1-16,0-1 0 15,0-2 0-15,-11-2 1 16,3 0 0-16,-7-3-1 15,2 1 0-15,5-1 0 16,-4-3-1-16,3-1 0 16,0 0 0-16,1-6 2 15,-2 3-1-15,5 2 0 0,6 1-1 16,-9 9-1-16,-3 2 0 16,-1 11-4-16,-11 6 1 15,13 14 1-15,2-1 0 16,3 0 2-16,5 2 0 15,8-6 0-15,4-1 0 16,9-2-11-16,-2-7 33 16,-5-10 43-16,3-4 15 15,-5-10 33-15,1-11-27 16,-2-6-35-16,2-3-13 16,-10-13-15-16,-1 3-3 0,-23-4 3 15,-2 0-2-15,-11 5-5 16,-8 1-4-16,9 5-10 15,0 1 2-15,6 5-27 16,-2 3-26-16,9 14-54 16,-6-2-38-16,-1 6-208 15,4 6 233-15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06T20:38:48.79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19321 6183 466 0,'-15'6'345'16,"2"0"-115"-16,-1-1-121 15,4 3 72-15,1-1-28 0,5 5-27 16,-1 0-16-16,5 2-22 16,3 0-13-16,4 0-5 15,4 0-3-15,6-4-5 16,2-2-3-16,9-5-6 16,7 2-4-16,4-5-9 15,4 0-3-15,7 0-4 16,4-3-1-16,7-1-2 15,3 4 0-15,7-5 1 16,1 0 1-16,9 3-2 16,3-7-1-16,6 1-2 15,6-2-3-15,6-3-6 16,7-4-2-16,2 3-5 16,5-1 0-16,2-1-2 15,2 5 0-15,4 0-1 0,-6 3 1 16,-1 0 0-16,-2 2 0 15,0-2 0-15,-1 2-2 16,1 0-1-16,1 0 0 16,-1 1-2-16,3 0 0 15,1 4-1-15,3 1 0 16,-4 5-1-16,0-1 0 16,-5 1 2-16,-2-1 1 15,-3 0 3-15,-2 1 2 0,-1-2 2 16,-4-3 2-16,-3-1 1 15,-3-4 0-15,4 1 1 16,-2-1-2-16,-2-2 0 16,-3 2-3-16,-7-2-1 15,-1 3-2-15,-7 3-1 16,-3 1 0-16,-11 1-2 16,-6 0 1-16,-10 2-1 15,-5 0 3-15,-9-2-24 16,-5 2-37-16,-7-5 46 15,0 0-25-15,1-3-22 16</inkml:trace>
  <inkml:trace contextRef="#ctx0" brushRef="#br0" timeOffset="1176.99">25539 5796 407 0,'-4'-18'303'15,"1"3"25"-15,-1 10-107 16,3 4-28-16,-2 2-65 15,2-1-27-15,1 0-41 16,0 22-8-16,10 50-2 16,-2-22 0-16,3 11-2 15,0-1-2-15,3-2 13 16,-1-4 3-16,3-8 5 16,0-5 7-16,0-17-2 0,-3-6 2 15,0-20 7-15,1-8-4 16,3-16-8-16,6-9-9 15,1-11-24-15,-7-7-8 16,6-3-17-16,-7-1-3 16,3-1-40-16,11 2-58 15,-2 2-199-15,12 3-380 0,2 4 436 16</inkml:trace>
  <inkml:trace contextRef="#ctx0" brushRef="#br0" timeOffset="1486.94">26386 5536 580 0,'-2'-23'343'15,"-29"39"-111"-15,-9 2-46 16,1-4-38-16,2 3-88 16,2-3-18-16,16-7-15 15,7 1-5-15,21-6 7 16,11-2 6-16,17 5 15 15,0 1 5-15,3 10 4 16,3 5 6-16,-12 8 32 0,-4 6 12 16,-18 10 20-16,-14 5 6 15,-13 4-29-15,-10-5-14 16,-10-4-30-16,-3-9-14 16,-7-10-24-16,4-4-7 15,9-13-28-15,3-9-52 16,15-8-289-16,10 1 243 15</inkml:trace>
  <inkml:trace contextRef="#ctx0" brushRef="#br0" timeOffset="18036.09">26981 6293 505 0,'-14'-3'316'15,"5"5"-38"-15,8-2-91 16,8 1-11-16,8 3-26 16,3-5-13-16,12 2-9 15,5-1-15-15,15 0-28 16,11 7-6-16,6-10-20 16,8-1-6-16,3-7-10 15,2-1-5-15,15 5-9 16,-7 2-2-16,5 6-3 15,2 0 1-15,-7 2-5 16,6 4-2-16,-3 8-6 16,1-3-3-16,0-1 2 15,0-7 4-15,11-4 6 16,-3-3 0-16,6 1-2 16,1-2-3-16,-1-5-8 15,2 2-1-15,-7-3-3 16,0 9-1-16,-10 2-1 0,2-2-1 15,1 0 1-15,-5-1-1 16,1-6 1-16,-2 7 1 16,6 1-1-16,6 1 0 15,-13 3 1-15,0-1-1 16,-11 2 0-16,-11-5 1 16,6 6-2-16,0 0 1 15,-8 3-1-15,1 1 0 16,0-3 0-16,0 5 0 15,2-1 0-15,6 3 1 0,-3-4-1 16,-1-4 1-16,-3 0-1 16,2 0 0-16,-1 3 1 15,-6-2-1-15,7-6 0 16,-4 5 0-16,1 0 0 16,-1 1 0-16,10 0 0 15,2-6 0-15,3 1-1 16,4-1 1-16,-9 8-1 15,-5 0 0-15,-4 0 0 16,5-1 1-16,-4-4-1 16,6 1 1-16,1 4 0 15,-4-3 0-15,0 2-1 16,-4-3 1-16,6-5-1 16,1 3 1-16,1-2 0 15,-2 0-1-15,-11 1 1 0,-8-4 0 16,-8 2 2-16,-3-2-1 15,-4-3 1-15,2 5 1 16,-5-6-2-16,6 1 1 16,-6 3 0-16,0-6-1 15,-5 0 0-15,0 1 0 16,-2 1-2-16,-3 2 1 16,5 7 0-16,-9-4-1 15,2 1 1-15,2 2 0 0,-4-7 2 16,-3 3 0-16,-4 0-10 15,-5-9-23-15,-11 3-98 16,-12-3-93 15,8 6-97-31,4 3-228 0</inkml:trace>
  <inkml:trace contextRef="#ctx0" brushRef="#br0" timeOffset="21139">18456 7477 287 0,'-33'-5'180'16,"3"0"-5"-16,5 2-17 15,4-2-22-15,1 5-9 0,4 0-2 16,0-2 5-16,2 1-16 15,4-4-13-15,8 3-23 16,7 2-20-16,11 3-11 16,6 1 2-16,5-4-3 15,9 0-4-15,13 0-11 16,9-1-5-16,16 1-3 16,5 4 0-16,1-4 4 15,-1 4 0-15,4-4 0 16,6 0-3-16,-2-2-7 15,7 0-5-15,-1-2-3 16,-3-2 0-16,12 2 5 16,0 2 4-16,5 2 3 15,-4-2-2-15,5 2-3 16,-5 0-2-16,-3-1-4 16,-3-2 0-16,-9 3-1 15,-2 0-1-15,3-1 1 16,-8 0 0-16,4-1 0 0,-4-5 1 15,-7 6 3-15,7 1 1 16,-4-2 2-16,1 5 0 16,-2-6-1-16,-2 0-2 15,-4-4-3-15,7 3-2 16,6 0-1-16,5 1 0 16,3 3-2-16,-4-4 0 15,3-6-1-15,-1 7 0 0,-3 1 0 16,0-1-2-16,1 8 1 15,-6-6 1-15,3-1-1 16,2-1 1-16,-6-5 1 16,9 1-2-16,4 0 1 15,3-3-1-15,1 8-1 16,-7-2 1-16,-8-4-2 16,-1 8 0-16,-11-3 0 15,1-1 0-15,-2 4 0 16,-6-4 1-16,4 8-2 15,-8-5 1-15,1-6 0 16,3 7 0-16,-8-9 0 16,5 5 0-16,-4 6-1 15,0-4 0-15,3 9 0 16,-6 0 1-16,1-5-1 16,0 4 1-16,-5-6 0 0,4-5 0 15,-2 7 0-15,-1-9 0 16,1 5 0-16,-1 5-1 15,-5-7 0-15,-3 8 0 16,6-2 1-16,0-2 0 16,3 0 0-16,2-4 0 15,-4 4 0-15,-3-1-1 16,2 0 1-16,-4 5 0 16,-5-4-1-16,1 4 1 0,-4 5 0 15,5-3 0-15,-3-6 1 16,0 4 2-16,-3-2-50 15,-4-4-51-15,-5 10-130 16,-1-3 132-16</inkml:trace>
  <inkml:trace contextRef="#ctx0" brushRef="#br0" timeOffset="22143.02">25721 7239 455 0,'2'11'178'15,"0"6"-105"-15,7 31 19 16,-7-24 53-16,13 10 5 15,-6-7 9-15,-1-1-1 16,6-5-1-16,-11-9-8 16,7-1-22-16,6-2-6 0,-12-6-28 15,3-2-2-15,-2-2-1 16,-4-9-9-16,7-4-21 16,1-7-18-16,4-4-27 15,3 1-5-15,3-4-4 16,4-1-4-16,-3-10-62 15,3-3-37-15,6 1-133 16,3-1-64-16,3 10 185 16</inkml:trace>
  <inkml:trace contextRef="#ctx0" brushRef="#br0" timeOffset="22456.18">26399 7007 510 0,'0'-5'306'0,"-5"5"-62"15,-3 0-18-15,-5 2-49 16,-4 4-63-16,-2 4-48 0,-4 2-17 16,1 2-25-16,3-4-6 15,2-1-4-15,7 2-3 16,20 2 0-16,1 3 3 16,17 6 10-16,4-1 9 15,-5 1 22-15,8 3 12 16,-8 5 19-16,-3-3 9 15,-11 3 8-15,-9-6 0 0,-12 3-10 16,-8-1-14-16,-19-11-29 16,3 6-15-16,-7-15-17 15,-3-1-4-15,5 1-13 16,-3-1-24-16,4-2-123 16,11 9-86-16,8 8 134 15</inkml:trace>
  <inkml:trace contextRef="#ctx0" brushRef="#br0" timeOffset="24063.18">26837 7552 202 0,'-17'-3'93'15,"7"1"-45"-15,-4-3 25 16,-2 2 27-16,4 1 20 16,-10-1 7-16,13 2 23 15,6 1 7-15,2-1-3 16,-1-2-7-16,2 2-33 16,0 1-23-16,14-1-24 15,14 0-9-15,57-3-17 16,-35-4-5-16,8-3-4 15,8 2 0-15,13 1-2 16,4 1-4-16,8-2-8 16,-1 3-4-16,0 1-4 15,5 2 0-15,-5 3 4 16,9-1 1-16,-4 1 4 0,-5-6 2 16,11 3 4-16,-13-7 3 15,-1-2 0-15,1 7-1 16,-10-3-6-16,3 4-3 15,-6-2-4-15,4 2-1 16,2-2-2-16,-2 1 1 16,0 2-1-16,-1-4 0 15,7 2-2-15,-6 5-3 16,9-8-2-16,0 9-1 0,-1-3-2 16,11-1 0-16,-9 7 1 15,-2-10-1-15,3 6 1 16,-1 4 1-16,16-5-1 15,-4 6 0-15,7-2 1 16,-1-1 0-16,0 3 1 16,4-3-1-16,-3 3 0 15,3-2 0-15,-6-1 1 16,7 0 0-16,-3-1 0 16,-1-4 1-16,-1 3 0 15,-1-1-1-15,-2-3-1 16,2 4 0-16,-8 2-2 15,0 1 1-15,-3 1-1 16,-10 2 0-16,5-3-1 16,-1-2 1-16,-5 3 0 0,6 2 0 15,-7-3 1 1,-7 4-2-16,7 2 1 0,-2-4 0 16,4 4-1-16,-1 0 1 15,-10 1-1-15,-3-1 0 16,-3-1 0-16,3-2 0 15,5-1 1-15,4 2 0 16,14 2 0-16,-8 0 0 16,-14 0 0-16,-10-2 0 0,-16-1 1 15,10 1 0-15,5-1 2 16,152 19 3-16</inkml:trace>
  <inkml:trace contextRef="#ctx0" brushRef="#br0" timeOffset="26144.1">15651 6313 173 0,'-20'2'149'15,"3"-1"14"-15,8-2-29 16,2-4-16-16,6-5-11 16,5-2-1-16,2 2 1 15,4 2 4-15,7 0-9 0,9 4-5 16,-1-2-18-16,4-1-15 15,-2 1-19-15,-1-6-8 16,2 6-14-16,3-1-5 16,6 4-4-16,-2 0 0 15,4 3 4-15,-2 1 4 16,-1 4 11-16,-2-3 1 16,7-2-1-16,2 1-2 15,2-6-7-15,10 5-1 16,-6-3-5-16,3-2-1 0,6-1-4 15,-16 0-1-15,20 2-1 16,2 2 2-16,0 0 4 16,8-4 0-16,-4 6-2 15,-3-2-2-15,5 6-6 16,5 4-1-16,2 1-2 16,5 5-1-16,-12-2 0 15,1-1 0-15,-5 5-1 16,-8-1 0-16,9 2 0 15,0 4 0-15,-8-13 3 16,0-1 0-16,4-6 6 16,-4-6 1-16,1 9 3 15,4-11 1-15,-1 10-3 16,0-1-2-16,-4-2-2 16,-7 8-2-16,-10-8 0 0,-8 3-1 15,0 2 3-15,-4-3 1 16,0-2 6-16,6 1 6 15,-4-1 7-15,2-5 1 16,3-3-2-16,1 5-4 16,4-12-9-16,-3 14-2 15,-2 3-5-15,-6 1 0 16,-7 8-2-16,-5-5-1 0,-10-4 2 16,-4 1 1-16,-2-2 2 15,-4-8 0-15,1 8-2 16,-1-2-1-16,0 1-37 15,0 0-43-15,0 10-140 16,-2 18 0-16,-29 47 113 16</inkml:trace>
  <inkml:trace contextRef="#ctx0" brushRef="#br0" timeOffset="29876.99">17454 10497 151 0,'-9'-1'113'0,"5"-1"21"0,-2-3 5 15,3 0-24-15,0 1-5 16,0-2-11-16,3 3-8 15,0 2-14-15,0 0-9 16,0 0-21-16,0-1-9 16,0 1-11-16,6-1-3 15,15-1-2-15,29 0 0 16,-20 0-1-16,1 0 1 16,9 0-1-16,1-3-1 0,10 1-2 15,-1-1-1-15,3 1-5 16,-3-1-3-16,-9 4-3 15,0 3-1-15,-4 3 1 16,-1 3-1-16,4 2 1 16,3-3 2-16,-13 1 3 15,3-2 1-15,-7-4 2 16,6 1-2-16,9-3-3 16,1 0 0-16,4 1 0 15,-2-1-1-15,1 1 0 16,-1 2-1-16,5 1 1 15,-4 1 8-15,-4 1 10 16,9 0 2-16,-2-1-3 16,3-4-7-16,11-2-10 15,0 1-1-15,10-2-1 0,7 2-2 16,11 1-2-16,-1-2-2 16,0 2 0-16,4 2-1 15,-6-1-1-15,0 2 0 16,8-2-1-16,-5 3 2 15,8-1 0-15,-2-1 0 16,1 0 0-16,2 2 1 16,-3-3 0-16,6 2 1 15,6-3 2-15,-3 0 1 0,2 4 0 16,-3 0-1-16,1 5 1 16,-1-2-1-16,-1-2 0 15,-5 1 1-15,-3-3 0 16,5 1 1-16,2-2 1 15,3-2 0-15,1 0-1 16,-3-1-1-16,0-1 0 16,4-1-2-16,-5 2 0 15,1-2-1-15,-2 0-1 16,-3 1 0-16,3-3 0 16,0 2 0-16,1 1 1 15,-4-2 0-15,-4 4 0 16,-1-1 0-16,-6 1-1 15,-2 0 1-15,3 1-1 16,-7 3 0-16,-3-1 0 16,0 1 0-16,-8 0 0 0,5-1 0 15,1-2 0-15,12 2 1 16,-3 1 1-16,0-2 1 16,-4 2 5-16,-10-2 4 15,11 1 5-15,-3 0 3 16,3 0 6-16,-5-2 2 15,-4 2 6-15,0 0 0 16,4 0-3-16,-2 0-3 16,-6-2-7-16,-7 2-3 0,-11-2-2 15,-1-1 1-15,-6 2 2 16,0-2 0-16,-10 0-3 16,-1 0-2-16,-8-2-2 15,-1-3 0-15,-7 2 5 16,-3-1-38-16,-8 1-127 15,-2 2-46-15,-7 1 96 16</inkml:trace>
  <inkml:trace contextRef="#ctx0" brushRef="#br0" timeOffset="30624.19">25244 10327 723 0,'14'7'249'15,"29"36"-180"-15,-28-12-1 16,0 6 46-16,-2 1 22 0,-1 1-8 15,13 3-4-15,1-2-9 16,6 2-8-16,-5-8-17 16,-6-11 8-16,0-7-4 15,-7-9-3-15,-5-13-6 16,0 2-9-16,-3-13-27 16,3-3-13-16,0-13-18 15,2-3-7-15,4-4-45 16,1-1-55-16,5 4-150 15,3-3-107-15,8 10 206 16</inkml:trace>
  <inkml:trace contextRef="#ctx0" brushRef="#br0" timeOffset="30924.44">26180 10173 762 0,'0'3'336'0,"-23"4"-169"0,-6 1-13 15,-11 4-3-15,-1 3-40 16,4 0-50-16,7 4-13 16,12-2-36-16,6-3-12 15,14 7 0-15,7 2 1 16,13 2 16-16,4 2 14 16,8-3 31-16,0 2 11 15,-2-4 15-15,-3 1 2 0,-10-2-22 16,-3-2-8-16,-17-3-15 15,-10 1-9-15,-13 1-8 16,-8-7-2-16,-6 3-7 16,-1 0-35-16,1-7-130 15,2 5-27-15,20-14 83 16</inkml:trace>
  <inkml:trace contextRef="#ctx0" brushRef="#br0" timeOffset="31939.29">26562 10778 904 0,'-1'-2'349'0,"4"-3"-213"16,6 1-30-16,7-1 41 15,8-2-18-15,8 5-43 16,0-8-13-16,10 8-28 16,-3-8-4-16,-5-2 3 15,6 7 3-15,0-2-10 16,6 0-8-16,8 6-15 15,5-3-5-15,5 0-5 16,8 4-2-16,9-2 0 16,5-1-1-16,4 1 0 15,3 1 0-15,6 1 0 16,8 11 0-16,5 0 0 16,4-1 0-16,4 3-1 15,1-7 1-15,5-2-1 0,6 2 0 16,6-1 0-16,-1 0 1 15,8 0-1-15,-4-1 1 16,2 0-1-16,-3-1 1 16,0 2-1-16,1-3 0 15,-5 1 1-15,3-3-1 16,0-2 0-16,2 2 1 16,8 0-1-16,0 0 0 0,1 0 1 15,-3-4 0-15,2 3-1 16,-8-2 1-16,-9 4-1 15,1 5 0-15,-15-6 0 16,7 9 0-16,-11-7 0 16,0-2 0-16,2 9 0 15,-13-9 0-15,-5 7 0 16,-5 2 0-16,-17 2 0 16,5 0 0-16,-4-1 0 15,-8-2 1-15,-3-3 0 16,-6 4 0-16,-7-1-1 15,2 1 2-15,-3 0 17 16,3-3 5-16,-3 2 9 16,5-1 1-16,-3-5-11 15,-6 5-3-15,-1-6-5 16,-2 1-2-16,-4 2-1 0,2-3 1 16,3 2 1-16,-3 0 0 15,11-1 1-15,-3 2 0 16,-4-3-1-16,-3-1-1 15,-12 0-4-15,-5-1-3 16,-1 0-1-16,1-3-1 16,0 1-2-16,-3 0 1 0,-8-2-57 15,-7-1-49-15,-16 1 123 16,-9 5-54-16</inkml:trace>
  <inkml:trace contextRef="#ctx0" brushRef="#br0" timeOffset="33814.15">17128 11893 227 0,'-11'-3'197'16,"-4"-2"7"-16,8 0-6 16,2-1-22-16,7 2-43 15,7 4-18-15,0 2-22 16,2 2-9-16,9 8-20 15,-7-3-11-15,11 5-28 16,-4 1-7-16,6-5-4 16,-1 0-1-16,5-3 6 15,6-3 4-15,-2-4 6 16,5-1 8-16,6-2 11 16,7 1-1-16,4 0-5 15,9 2-8-15,-4 2-19 16,6 0-5-16,0 4-6 0,-3-1-1 15,12 0-1-15,-2 0 0 16,10-2 0-16,7-3 0 16,-1-3 0-16,6 0 0 15,9-3 1-15,0 2 3 16,3-1 3-16,1 0 4 16,4 3 4-16,-1-2-2 15,2 3-2-15,0 0-3 0,5-1-5 16,-3 1-1-16,10-2-1 15,2 0 0-15,0-2 0 16,10 2-1-16,-8-5 0 16,3 3-1-16,-4-3-1 15,-1 0 2-15,1 3-1 16,7 1 0-16,-4 4 1 16,-2 0-2-16,2 2 0 15,-6-4 1-15,4 0-1 16,2 0 1-16,4 1 1 15,-1 0-1-15,-1 0 0 16,-1-1 0-16,0 1 0 16,0 1-1-16,-6 0 0 15,1 2 0-15,1-1 0 16,-3-1 0-16,3 3 0 16,-3-3 0-16,-4 2 0 15,4 2 0-15,-9-3 0 16,0 3 0-16,1-2 1 15,-9-2 0-15,-2 0 0 0,-9-2 1 16,-6-2-1-16,6 0 0 16,-2 3-1-16,3 2 0 15,-13 3 0-15,-2 0 1 16,2 4-1-16,-7-3 0 16,-14 4 16-16,-2-1 12 15,-23-3 19-15,1 3 9 0,-4-4 0 16,-6 3-5-16,-5-3-10 15,-5 0-8-15,-6 1-10 16,-2-4-4-16,-4-1-2 16,-3 0 0-16,-2-1-28 15,-3 0-35-15,-1 0-102 16,0 0-76-16,0 1 136 16</inkml:trace>
  <inkml:trace contextRef="#ctx0" brushRef="#br0" timeOffset="34623.33">25446 11497 369 0,'1'-6'168'0,"5"3"-63"16,-1 1 14-16,4 2 37 15,-2 2-11-15,0 7-18 16,-2 5-8-16,-4 12-22 16,-1 9-5-16,-1 15-5 15,-2 0-5-15,2 4-7 16,1 0 2-16,0-15-3 16,3 2-4-16,1-9-11 15,3-6-8-15,3-4-3 16,4-5 9-16,2-9 15 15,-3-7 3-15,5-8-4 16,-1-8-14-16,5-7-24 16,2-3-9-16,0-10-10 15,8 2-2-15,1-5-8 0,-3-4-9 16,10 1-61-16,-9-10-43 16,1 4-96-16,7 4-42 15,-4 6-32-15,0 10-8 16,1 10-9-16,-9 3 19 15,0 4 84-15,-2-1 53 16,-8 4 151-16,0 0 70 16,-12 5 82-16,-3 1 31 15,-8 1 12-15,-4 2-17 0,-10 5-42 16,-6-2-21-16,-1 4-42 16,-1-2-17-16,11 0-33 15,5 1-15-15,11-4-16 16,4 4-3-16,11 0-2 15,4 2 3-15,8 7 25 16,0 5 15-16,-3 8 33 16,-1 8 16-16,-10 1 12 15,-7-1-2-15,-10-6-13 16,-8-5-11-16,-7-5-25 16,-1-1-11-16,-4-2-13 15,-1-8-4-15,0-2-9 16,0-4-25-16,7-7-125 15,13 3-79-15,8 0 121 16</inkml:trace>
  <inkml:trace contextRef="#ctx0" brushRef="#br0" timeOffset="35671.39">26529 12091 225 0,'-15'0'167'0,"4"2"47"0,-1-2-38 16,3 1 4-16,1 6-14 15,3-7-33-15,3 7-14 16,5 0-28-16,3-7-11 16,12 4-11-16,2-5-3 15,9-3-12-15,6 4-10 16,12-3-17-16,1-1-4 15,5 0-5-15,8-4 4 16,6 3-1-16,9-1-1 16,19 2-5-16,0-1-7 0,16 5-5 15,0-4 0-15,11 5-3 16,0 2 1-16,2-1 1 16,2-1 0-16,4-2 0 15,6-3 0-15,7 3 0 16,11 1-1-16,-4 0 1 15,4 4 1-15,4-4-1 16,-2 3-1-16,-5 0 0 16,2 4-1-16,-1 2 0 15,-6-4 0-15,6 5 0 16,-2 1 0-16,-2-1 0 16,2 5 1-16,3-4 1 15,-7 1-1-15,0 3 0 16,2-3-1-16,-4 3 0 15,0-3 0-15,3 4 0 16,-6 0 0-16,-12-1-2 16,-5 4 0-16,4-8 0 0,-4 4 2 15,4-1 3-15,-1-2 1 16,-11 3 2-16,-3-3-1 16,-9-2-2-16,-4-1 0 15,-15-4-1-15,-5 3 1 16,-6 1 21-16,-7-1 11 15,-6 1 18-15,-7-3 3 0,-14-3-15 16,5 1-7-16,-5-4-11 16,-2 3 0-16,7-1 4 15,-2-2 2-15,-1 1-2 16,12-1-2-16,-8 0-7 16,-2-1-3-16,-10 1-1 15,-11 0-2-15,-11-1-3 16,3-2-1-16,-2 1-1 15,0-1-1-15,1 0 3 16,-7-2 1-16,-5 1 5 16,3-3-8-16,-7 2-87 15,1-3-76-15,0 6 92 16</inkml:trace>
  <inkml:trace contextRef="#ctx0" brushRef="#br0" timeOffset="51705.14">18370 10304 283 0,'-3'-12'191'0,"3"0"69"15,4 2-73-15,2-12-20 16,-1-4 4-16,3-4-34 15,-2-9-10-15,4-3-15 16,2-7-1-16,4-12-2 16,1-1-6-16,5-6-12 15,0-7-15-15,5-8-27 16,-3 1-10-16,-4 6-6 16,6 8 4-16,-2 15 4 15,-8 4 1-15,2 9-3 16,-11 2-4-16,-7 5-5 15,12 9-4-15,-5 17-8 16,1 2-2-16,-6 5-8 16,0 7-2-16,-4 14-4 15,1 11-1-15,6 29-1 16,-4 2 0-16,4 15 0 16,0 3 0-16,6 3 0 15,1-4 1-15,-4-11 1 0,2-6 0 16,-5-13 0-1,5 0 1-15,-1-8 1 0,2-3 0 16,1-5 1-16,-6-8 1 16,2-8 0-16,0-1 0 15,-2-12-12-15,1-1-23 16,-3-5-62-16,-3-9-57 16,-2-5-168-16,-5-5 199 15</inkml:trace>
  <inkml:trace contextRef="#ctx0" brushRef="#br0" timeOffset="51916.2">18557 10020 916 0,'-30'0'421'16,"8"1"-199"-16,9 0-49 15,5 2-15-15,10-4-70 16,10-1-41-16,13-2-35 15,9-3-3-15,12 2-4 16,-2-4-1-16,9 0-15 16,1 1-52-16,-1 3-149 15,5 1 139-15</inkml:trace>
  <inkml:trace contextRef="#ctx0" brushRef="#br0" timeOffset="52295.11">19555 9530 859 0,'-37'-7'366'16,"-15"5"-218"-16,-2 2-16 0,3 12-51 16,-2 1-37-16,11 4-23 15,2 3 8-15,18-4 11 16,6-2 2-16,16-1-14 15,11 2-12-15,11 0-11 16,9 5 2-16,8 6 9 16,-5 0 5-16,0 6 11 15,-5-2 7-15,-9 4 34 16,-6-3 15-16,-13-2 24 16,-3 10-4-16,-13-3-24 15,-7 1-16-15,-3 2-31 16,-7-4-4-16,2-4-15 15,2-5-4-15,5-9-3 16,2-11-16-16,9-5-76 16,9 2-49-16,-1-9-137 15,4-1-83-15,15 1 224 16</inkml:trace>
  <inkml:trace contextRef="#ctx0" brushRef="#br0" timeOffset="52609.32">19969 9592 908 0,'-10'-6'431'16,"-15"5"-170"-16,-8 17-75 16,-7 9 11-16,-12 16-44 15,-6 10-22-15,1 4-9 16,7 4-5-16,5-1-17 15,14-5-17-15,9-6-24 16,3-4-7-16,27-6-9 16,9-2-3-16,17-10-10 15,2-3-4-15,7-13-9 16,0-5-3-16,3-10-2 16,1-4-1-16,-2-6-26 15,-3-4-38-15,-3-4-106 16,-2-6 425-16,-1 3-236 15</inkml:trace>
  <inkml:trace contextRef="#ctx0" brushRef="#br0" timeOffset="52872.44">20148 9608 1121 0,'1'-4'503'0,"12"-4"-250"16,17-8-71-16,8-1 31 15,13 0-77-15,9-1-40 0,4 2-47 16,5 1-15-16,-4-1-17 16,-11 2-3-16,-10-2-1 15,-5 2-5-15,-9 1-68 16,4 0-48-16,-12 8 308 15,-4-1-193-15</inkml:trace>
  <inkml:trace contextRef="#ctx0" brushRef="#br0" timeOffset="53087.18">20619 9429 976 0,'-22'18'513'16,"2"10"-148"-16,1 9-109 15,-2 8-7-15,5 12-92 16,0 0-48-16,5 7-56 16,1 2-19-16,8-9-17 0,2 2-5 15,2-10-5-15,2-6 4 16,-3-4-42-16,5-2-51 16,-1-6-148-16,3 0 420 15,-2-6-193-15</inkml:trace>
  <inkml:trace contextRef="#ctx0" brushRef="#br0" timeOffset="53289.34">20294 10304 1165 0,'-15'-2'539'0,"15"3"-231"16,5-6-40-16</inkml:trace>
  <inkml:trace contextRef="#ctx0" brushRef="#br0" timeOffset="53566.27">20859 9566 907 0,'8'-7'471'16,"3"1"-145"-16,15 3-99 15,5-1 5-15,13-4-78 16,-3-2-39-16,4-6-42 15,3 1-17-15,2-2-24 16,0 1-8-16,-6 0-11 0,-5 4-3 16,-9-2-1-16,-1 5-23 15,-6-4-69-15,-2 2-60 16,-6 6-208-16,-2-6 221 16</inkml:trace>
  <inkml:trace contextRef="#ctx0" brushRef="#br0" timeOffset="53776.37">21394 9359 567 0,'-39'-11'324'0,"26"18"22"16,2 5-55-16,-4 8-2 16,0 1-23-16,3 7-55 15,1 6-19-15,4 9-27 16,4 7-22-16,3 14-57 16,-1 1-23-16,1-1-36 15,1-4-12-15,0-6-7 16,1-3-1-16,0 0 4 15,0-2-23-15,-2-8-69 16,-2-1-46-16,-3-6-112 16,-2-2 141-16</inkml:trace>
  <inkml:trace contextRef="#ctx0" brushRef="#br0" timeOffset="53961.71">21080 10302 945 0,'-11'-13'521'15,"11"7"-153"-15,6-10-82 0,9 2-25 16,17-2-98-16,4-4-36 16,10-1-46-16,5-6-17 15,2-1-26-15,1 5-12 16,-14 1-24-16,-5 5-30 16,-8 8-84-16,-6 0-69 15,-2 13 103-15</inkml:trace>
  <inkml:trace contextRef="#ctx0" brushRef="#br0" timeOffset="54304.61">20284 10424 1200 0,'-20'-12'486'0,"10"6"-300"31,6 4 16-31,-1 0-24 0,-9-9-34 0,11 2-46 0,6 3-15 16,19-1-12-16,5 3-2 15,17-6-12-15,15 10-11 16,0-6-17-16,6 0-7 16,-5 6-10-16,-8-12 1 15,2 8-57-15,-4-4 17 16,-7-1 8-16</inkml:trace>
  <inkml:trace contextRef="#ctx0" brushRef="#br0" timeOffset="60539.97">18325 9724 875 0,'-34'7'303'0,"11"0"-262"16,-1-3-16-16,15-4 0 15,8-1 14-15,15-2 19 16,16-4 5-16,11-3 1 16,13 2-9-16,24 3-26 15,4-2-7-15,23 5-8 16,-2 2-4-16,17-5-7 16,5 0-1-16,10-2 0 15,8-1-1-15,-3-5 2 16,11 7 6-16,2 1 10 15,4 2 3-15,3-1 3 16,-13-3-4-16,-11 2-10 16,-17 3-1-16,-29 6-4 15,-11 7-1-15,-44 7 0 16,-24-4 3-16,-33 12 4 16,-31-9 2-1,2 0 0-15,-80 18-4 0,-51 3-3 16,-19-10 1-16,10-7 11 15,-8-3 9-15,6 4 33 0,14-2 20 16,25-4 15-16,21-2-2 16,41-6-28-16,9 0-20 15,35-4-25-15,15 1-7 16,32-6-6-16,23 0-3 16,36-5-6-16,23-4-2 15,42-5-2-15,17-5 0 0,36-6 3 16,21-1 1-16,20-2 0 15,9 0 1-15,12 1 1 16,1 4 0-16,1 8 1 16,-11 1-1-16,-21 14 0 15,-15 7-1-15,-45 4 0 16,-18 2 1-16,-44 7 1 16,-30-8 0-16,-47 7 13 15,-27-2 4-15,-57-5 5 16,-38 1 1-16,-63-8-10 15,-22-1-5-15,-70-3-5 16,-18 1-2-16,-25 4-1 16,4 3 0-16,13 1 1 15,19-5 0-15,30 5 0 16,9-7 0-16,44 1 0 16,20 4-1-16,42-6-1 15,25 3-1-15,50-4 1 16,29-1-2-16,50-1-5 0,23-5-2 15,49 0-5-15,22 0 0 16,32 1 2-16,15-2 3 16,23 8 5-16,8 0 2 15,12 0 1-15,-4 5 2 16,-18-3 1-16,-6-2 0 0,-32 7 1 16,-14 1 0-16,-42 1 3 15,-35-2-1-15,-51 0 9 16,-29-3 1-16,-70 1-2 15,-35 1-1-15,-68 1-10 16,-36 0-1-16,-24 0 0 16,-5 2 0-16,16 0 3 15,16 1-1-15,40-3 1 16,26-2 0-16,59-4-1 16,37-1-1-16,58-1-8 15,29-5-5-15,57 3-6 16,26-4-2-16,48 2 3 15,25 3 2-15,37 2 4 16,14 3 2-16,13 8 5 16,7 2 2-16,-14 6 4 15,13 5 6-15,-20 7 12 16,-22 1 3-16,-32 4 2 0,-50-5-2 16,-55-10-10-1,-27-4 3-15,-73-7 3 0,-35-1-2 16,-65-4-1-16,-31-6-8 15,-52-4-8-15,-18-3 0 16,3 3-1-16,-4-2 0 16,48-1 1-16,23 3-1 15,46-10 1-15,36 5 1 0,41-6-2 16,22 2-5-16,38 0-14 16,21-2-4-16,59 1-3 15,30 1 4-15,38 5 11 16,30 3 2-16,19 6 5 15,11 1 1-15,14 3 2 16,-10 2 0-16,-13-1 8 16,-24 1 3-16,-31 3 7 15,-29 1 2-15,-52-1-2 16,-20-2 2-16,-67-11 3 16,-39-4 0-16,-71-8-4 15,-48-6-5-15,-76-3-11 16,-33 2-1-16,-26-1-1 15,-17 4 3-15,15 2 8 16,24-1 2-16,35 0 2 16,32-2-1-16,48-1-8 15,27 4 0-15,29-1-1 16,27-3-2-16,30 3 1 16,15-4-1-16,39 5-2 0,26 5 0 15,28 9-4-15,14 1-1 16,40 12-1-16,15 6 1 15,37 11 0-15,14 6-1 16,22 0-10-16,-5-2-16 16,5 1-57-16,5 3-36 15,-12 6 72-15</inkml:trace>
  <inkml:trace contextRef="#ctx0" brushRef="#br0" timeOffset="75877.59">18242 8489 442 0,'-3'-16'233'15,"-6"-3"-55"-15,2 6-9 16,-8-1-18-16,-1 1-22 16,-9 5-34-16,-9 6-16 15,-7 9-28-15,-5 8-6 0,-3 11-7 16,-5 3-2-16,7 7-4 16,-4-1-3-16,7 13-5 15,0 0-6-15,13 6-7 16,7-3-2-16,9-6-6 15,15 0-3-15,0-13-2 16,10-1-2-16,13-12 2 16,2-6 1-16,9-9 5 15,6-9 4-15,9-16 7 16,-1-5 4-16,13-16 7 16,-2-2 2-16,-5-10 10 15,-5-4 7-15,-13 3 11 16,-2 0 4-16,0 12 4 15,-5 3-3-15,-6 6-2 16,-8 3-1-16,-10 8-6 16,1 8-6-16,-6 15-11 15,-1 7-5-15,-5 15-11 0,-2 4-6 16,-5 5-6-16,1 11-3 16,-6 4 0-16,6 6-2 15,5 12-18-15,2-4-32 16,7-2-95-16,1-1-61 15,5-16-231-15,6-1 273 16</inkml:trace>
  <inkml:trace contextRef="#ctx0" brushRef="#br0" timeOffset="76362.48">18677 8507 623 0,'0'4'289'16,"-5"12"-103"-16,1 21-43 16,-2 14 11-16,-10 22-29 15,4 11-35-15,-3 5-20 16,-3 1-2-16,16 3 7 16,-11-2 7-16,13 2-21 15,2-9-9-15,-6-24-7 16,6-12-6-16,-7-28 4 15,-1-8 3-15,10-16-7 16,6-11-3-16,-3-31-7 0,4-13-8 16,-5-37-10-16,1-15-4 15,0-19-2-15,9-6-3 16,8 13-3-16,1 11-4 16,14 32-3-16,-1 17 1 15,-2 22 2-15,1 10 2 16,0 16 1-16,-1 6 2 15,-6 12 0-15,-3 6 2 16,-10 15 7-16,-8 8 4 0,-13 16 6 16,-12 8 3-16,-18 15 0 15,-3-2-1-15,-7-8-2 16,-2-7-1-16,2-24-2 16,2-5-1-16,6-15-38 15,-3-10-30-15,8-20-102 16,3-9-69-16,9-20 140 15</inkml:trace>
  <inkml:trace contextRef="#ctx0" brushRef="#br0" timeOffset="76836.39">19211 8739 795 0,'1'79'312'0,"-3"-7"-129"16,-4-4-14-16,-10-12 20 0,3 4-15 16,0 0-94-16,2-3-14 15,0-7-15-15,-5-7 4 16,0-15 16-16,5-1-10 16,7-13-12-16,-3-12-6 15,7-19-16-15,2-11-8 16,10-26-8-16,4-15-4 0,0-19-2 15,6-8-1-15,1-20-1 16,3-2-3-16,15 11-4 16,-3 9-1-16,3 32-3 15,7 13 3-15,-1 20 1 16,1 6 1-16,-4 15 2 16,-10 12 1-16,-14 10 3 15,-5 9 10-15,-12 16 12 16,1 4 5-16,-20 17 11 15,-9 4 0-15,-11 6-3 16,-8-4-3-16,7-10-9 16,-3-9-5-16,-1-23-4 15,0 1-1-15,-3-22-36 16,3-9-28-16,3-19-82 16,2-17-75-16,11-18-105 15,13-3 183-15</inkml:trace>
  <inkml:trace contextRef="#ctx0" brushRef="#br0" timeOffset="77157.45">19807 7842 798 0,'8'-8'338'0,"9"8"-152"16,-3-1 11-16,3 8 29 16,-2 1-39-16,-1 16-55 15,-4 9-8-15,-8 17-10 16,-5 17-11-16,-10 25-31 16,0 8-18-16,-2 1-28 15,4-3-7-15,0-18-9 16,2-3-1-16,3-9-1 15,-2-4 2-15,6-8-37 16,2-15-46-16,2-9-128 16,4-7-390-16,2-18 401 15</inkml:trace>
  <inkml:trace contextRef="#ctx0" brushRef="#br0" timeOffset="77323.39">20154 8515 1053 0,'-16'28'475'0,"1"11"-214"16,-10 7-124-16,6-1 10 15,-1-2-81-15,4-7-41 16,6-12-57-16,9 4-54 16,3-9 56-16</inkml:trace>
  <inkml:trace contextRef="#ctx0" brushRef="#br0" timeOffset="77636.4">20217 8389 905 0,'-19'-51'424'0,"11"16"-58"16,1 5-269-16,7 9-53 16,8 2 3-16,6 7-55 15,8 5-37-15,4 8-83 16,1 11-49-16,2 10-46 15,-2 3 23-15,-3 9 84 16,-7 1 51-16,-15 1 113 16,-4 5 49-16,-18-2 68 15,-3-3 35-15,-2 3 6 16,1-3-28-16,8-1-36 16,8-3-26-16,9-8-37 15,5-5-15-15,10-8-26 0,-1-6-9 16,6-4-19-16,3-3-23 15,2-10-129-15,4 6 1 16,0-11 65-16</inkml:trace>
  <inkml:trace contextRef="#ctx0" brushRef="#br0" timeOffset="77963.67">20688 8508 986 0,'-24'3'526'16,"-2"6"-187"-16,6 6-67 15,-9 1-15-15,2 9-111 16,8 3-39-16,6 7-48 16,2-3-19-16,7 0-21 15,-2-1-6-15,8-10-7 16,13 4 1-16,9-10 2 16,-8-12 1-16,4-11 2 15,-3-2 0-15,2-17-1 16,6 10 0-16,-14-3 15 15,1 1 9-15,-11 8 15 16,-1-1 7-16,-2 11-9 16,0 6-9-1,1-3-19-15,0-2-9 0,0 0-9 16,-1 10 3-16,1 13-49 0,8 18-38 16,7-33-73-16,4 4-58 15,8-22 136-15</inkml:trace>
  <inkml:trace contextRef="#ctx0" brushRef="#br0" timeOffset="78158.35">20961 8209 923 0,'4'-11'480'0,"-1"15"-216"0,-1 8-61 16,2 11-36-16,-4 10-118 15,-4 1-24-15,4 18-17 16,-3-1-3-16,1 6-2 15,-3 3 2-15,-1 3-26 16,2 1-40-16,-4-4-227 16,0-2-97-16,-7-10 220 15</inkml:trace>
  <inkml:trace contextRef="#ctx0" brushRef="#br0" timeOffset="78672.8">20842 8850 245 0,'10'-27'206'16,"1"-9"-1"-16,12-7-57 15,6-5-42-15,4-2-68 16,10 5-19-16,0 7-11 16,-3 7 4-16,1 14 68 15,-12 3 34-15,-12 14 60 16,-8 9 35-16,-12 12-1 0,-5 9-11 16,-4 10-24-16,-3 4-27 15,2 2-64-15,4-5-22 16,8-8-36-16,4-2-12 15,8-12-7-15,6-5 0 16,6-15-3-16,5-11-4 16,5-18-37-16,4-5-21 0,4-9-21 15,-4-1 0-15,-3 8 36 16,-10 3 22-16,-11 17 26 16,-11 5 4-16,-8 11 2 15,-5 1-1-15,-3 8-4 16,3 3-2-16,2 13-2 15,1 4 0-15,1 5-2 16,1 6 0-16,7-2 1 16,6 0-1-16,8-11-2 15,5-6 1-15,4-15 1 16,8 1 2-16,-11-12-4 16,5-5 32-16,-10-10 65 15,-10-7 27-15,-4 2 51 16,0-4-17-16,-2 2-48 15,-1 3-25-15,5 2-46 16,-2 0-15-16,2 7-18 0,7 2-19 16,-2 4-63-16,-2 5 18 15,14 5 23-15</inkml:trace>
  <inkml:trace contextRef="#ctx0" brushRef="#br0" timeOffset="79371.32">21732 9376 1112 0,'13'-26'466'0,"14"-16"-176"15,11-14-100-15,19-29 43 16,3-13-45-16,10-27-103 16,-2-15-21-16,-1-4-32 15,-2-6-11-15,-9 16-8 16,-3 16-2-16,-20 29-2 16,1 18-3-16,-19 26-2 15,-5 10 0-15,-10 15-24 16,-8 9-43-16,5 13-139 15,-1 10-86-15,-3 14 166 0</inkml:trace>
  <inkml:trace contextRef="#ctx0" brushRef="#br0" timeOffset="79835.78">22633 8518 1093 0,'-15'11'470'0,"3"19"-179"15,1 12-117-15,1 13 30 16,2 7-55-16,1 8-86 15,3-4-22-15,-2 0-23 16,-4-5-6-16,0-6-1 16,2-2 2-16,7-11 4 15,5-5 2-15,1-20-1 16,1-10 2-16,6-13-1 16,-1-15-1-16,17-15-3 15,5-10-4-15,6-9-6 0,5 0-2 16,1 10-3-16,-5 4 4 15,-7 17 26-15,-9 1 9 16,-14 8 11-16,-8 11-1 16,-3 13-24-16,-3 11-10 15,4 11-8-15,-4 8-3 16,-2 0-3-16,-2 4-26 16,-5 4-46-16,9 0 367 15,-2-7-247-15</inkml:trace>
  <inkml:trace contextRef="#ctx0" brushRef="#br0" timeOffset="80045.17">23228 8430 1034 0,'-19'17'489'16,"-2"11"-291"-16,0 16-17 15,4 11-17-15,6 15-116 16,2 5-22-16,4 3-17 16,1-6 15-16,-2-8-89 15,0-6-101-15,1-10 111 16</inkml:trace>
  <inkml:trace contextRef="#ctx0" brushRef="#br0" timeOffset="80189.3">22945 9062 1016 0,'5'-24'492'0,"7"3"-201"16,12 2-168-16,5 5 9 15,11 1-89-15,2-3-54 16,5-2-107-16,2 6 87 0</inkml:trace>
  <inkml:trace contextRef="#ctx0" brushRef="#br0" timeOffset="80864.38">23462 8923 768 0,'-6'20'356'0,"4"9"-152"16,-1 6 2-16,-2 6-18 16,-5-1-44-16,-1 2-49 15,3-4-12-15,9-6-25 16,5-1-11-16,1-21-15 15,4 0-5-15,2-18-7 16,5-19-3-16,7-7-6 16,4-11-3-16,5-4-4 15,-1 4-1-15,-2 4-2 16,-7 6 0-16,-8 14-1 0,-5 7 1 16,-8 10 22-16,-3 8 9 15,-6 11 12-15,-5 9 8 16,-6 12-5-16,0 4 0 15,-1 2-3-15,1-4-8 16,8-5-15-16,3-8-8 16,7-12-6-16,6-3-1 15,9-15 0-15,2 1 1 16,3-19-2-16,3-7 0 0,4-9-3 16,3-6 0-16,2 2-1 15,3 4 1-15,-2 6-1 16,-6 7 0-16,-12 8 1 15,-5 7-1-15,-9 16 2 16,-6 3 3-16,-5 14 11 16,-5 2 8-16,-5 5 14 15,6-1 3-15,3 3-2 16,4 0-4-16,6-10-10 16,7 1-6-16,13-13-3 15,0-4-2-15,7-12 0 16,-2-6-1-16,-5-12-1 15,-4-6-1-15,4 1-2 16,-1 1 0-16,-3 6 4 16,2 6 4-16,-14 12 4 15,-4 3-1-15,-2 13-6 0,-2 7-5 16,-12 8-4-16,2 4-3 16,8 5 0-16,-3 0-2 15,13 4-51-15,-2-9-25 16,1-8-267-16,10 1 226 15</inkml:trace>
  <inkml:trace contextRef="#ctx0" brushRef="#br0" timeOffset="81103.2">24319 8515 1507 0,'12'4'623'0,"-10"10"-354"16,3 7-69-16,1 13 19 16,-4 10-84-16,-1 14-76 15,2 11-19-15,-10-4-18 16,-2 2-7-16,0-2-7 16,-12-6 0-16,15 1-22 15,-6-3-21-15,-7-7 281 16,4 0-199-16</inkml:trace>
  <inkml:trace contextRef="#ctx0" brushRef="#br0" timeOffset="82659.73">22770 8888 659 0,'-30'-32'270'16,"1"-1"-139"-16,-5 9-14 16,-8 7 23-16,-6 23 25 15,-2 15-20-15,-8 8-12 16,9 4-17-16,19-4-36 15,10-1-19-15,39 1-4 16,12-5 8-16,38-4 18 16,19-5 10-16,38-3-10 15,18-3-11-15,24 1-18 16,10-1-8-16,6 2-7 16,3-4-5-16,-4-5-12 15,-10-4-2-15,-19-10-4 0,-16 1 1 16,-43-7 0-16,-11 3 3 15,-40 2-33-15,-10-2-21 16,-21-2-74-16,-17 2-56 16,-21 1-291-16,-14 5 300 15</inkml:trace>
  <inkml:trace contextRef="#ctx0" brushRef="#br0" timeOffset="82890.95">22622 9128 1065 0,'-8'7'388'0,"38"-7"-259"16,21-2-15-16,40-11 47 16,25-3-16-16,39-9-61 15,4 2-22-15,9-2-38 16,-14 1-5-16,-27 9-1 15,-15-7 18-15,-38 2-81 16,-12 4-76-16,-50-6 80 16</inkml:trace>
  <inkml:trace contextRef="#ctx0" brushRef="#br0" timeOffset="83096.36">22935 8934 885 0,'-131'14'449'0,"53"-4"-136"0,26-2-111 16,54-12-76-16,23-6 0 15,58-5 3-15,19-11-6 16,48-8-39-16,16-3-19 16,14-10-29-16,10 4-9 15,-21-1-9-15,-13 6-1 16,-45 5 1-16,-28 3-20 0,-41 14-63 16,-28 7-84-16,-46 10-451 15,-22 15 407-15</inkml:trace>
  <inkml:trace contextRef="#ctx0" brushRef="#br0" timeOffset="83578.33">22538 9497 1020 0,'0'0'433'16,"12"3"-229"-16,8 3-58 15,17 4 30-15,7 4-27 16,8 5-30-16,16 5-37 15,1 2-22-15,9 8-29 16,-1-6-11-16,-8-2-6 16,-2-6-1-16,-14-14 3 15,-5 3 1-15,-14-6-20 16,-2 2-38-16,-7-6-157 16,-10-6 7-16,-6-1 93 15</inkml:trace>
  <inkml:trace contextRef="#ctx0" brushRef="#br0" timeOffset="83799.56">23302 9358 1165 0,'-30'4'445'15,"-5"11"-331"-15,-5-1 4 16,-4 13-9-16,-2 3-43 15,-4 8-44-15,7 6-11 16,7 8-6-16,-3 0-1 16,13 3-8-16,3-1-41 15,6-4-118-15,3-5 108 0</inkml:trace>
  <inkml:trace contextRef="#ctx0" brushRef="#br0" timeOffset="84506.4">23454 9507 714 0,'-1'11'318'0,"1"14"-103"0,-8 2-58 16,6 14 13-16,-5-2-36 15,-2 6-66-15,4-2-20 16,-1-5-18-16,-2-2-5 16,4-7 2-16,0-1 0 15,-4-11-2-15,6 1-1 16,4-12 0-16,-4-3 5 15,7-8 4-15,5-7 0 16,6-11-10-16,11-2-7 16,7-12-9-16,-1-5-2 0,3-4-2 15,-3-4-1-15,-2 10-1 16,-4 8-1-16,-6 15 0 16,-7 5 1-16,-6 12 0 15,-3 6 2-15,-9 11 3 16,0 9 1-16,-4 9 9 15,-1 1 3-15,4 0 11 16,1 1 0-16,4-8-6 16,3-5-4-16,3-13-10 15,0-11 2-15,2-5 2 16,6-6 1-16,4-2-2 16,5-15-4-16,9-7-4 15,3 0-2-15,5-1-1 16,-5 9-2-16,-9 3 3 0,-6 3 7 15,-15 9 16-15,4 8 7 16,-9 9 11-16,-6 7-2 16,-10 9-8-16,5 10-2 15,2 7-10-15,1 1-5 16,12 3-7-16,-10-13-3 16,3-5-2-16,3-2 1 15,-2-6 9-15,4 2-24 16,2-7-61-16,1 0-44 15,-1-4-150-15,0-7 121 0,9 3 66 16</inkml:trace>
  <inkml:trace contextRef="#ctx0" brushRef="#br0" timeOffset="84791.4">24262 9390 635 0,'5'-8'384'16,"-1"4"-75"-16,2 3-55 15,-2 6 4-15,-1 4-59 16,-2 7-21-16,-3 8-37 16,2 5-12-16,-7 8-41 15,0 4-20-15,-7 12-30 16,-1-3-13-16,3 3-13 0,1-5-2 15,1-10-1-15,1 5 3 16,2-7-36-16,-1-3-30 16,4-4-99-16,-1-7-4 15,2-3 88-15</inkml:trace>
  <inkml:trace contextRef="#ctx0" brushRef="#br0" timeOffset="89846.68">23628 8922 650 0,'-42'-1'306'0,"3"2"-90"15,-3-1-37-15,7-6-33 16,-2-1-11-16,12-6-47 15,4 2-15-15,16 1-31 16,9 0-2-16,20 8 9 16,18 0-3-16,26 2 0 15,7 2-11-15,25-2-25 16,8 0-1-16,8 2 7 16,2-1 4-16,-10-1 1 15,-13-3 0-15,-27-3-8 16,-14 3-4-16,-34 2 9 0,-17-1-1 15,-34-4-2-15,-24-3-1 16,-31 8-9-16,-20-3-2 16,-31 7 1-16,-13 2-1 15,-18 2-5-15,-8 9 5 16,15-3 29-16,22 8 4 16,36-5 7-16,34-7-7 15,43-1-24-15,16-8-2 16,47-6 3-16,18-1 3 0,54-6 11 15,24 6 4-15,21-1 9 16,12 1 3-16,-7 7-8 16,-11-1-5-16,-34 10-11 15,-28-2-6-15,-46 2-6 16,-25 3 1-16,-35-5-12 16,-16 5-15-16,-24-2-14 15,-3-1 210-15,-17 4-140 16</inkml:trace>
  <inkml:trace contextRef="#ctx0" brushRef="#br0" timeOffset="92037.43">20872 9619 410 0,'29'20'146'0,"1"-5"-126"16,2-1-11-16,-1 2 2 16,2-3 6-16,0-2 27 15,-5-4 15-15,0-4 29 0,-3-3 16 16,-9-5 26-16,0 1 12 16,-7 1 10-16,-2-3-7 15,-6-3-28-15,-1-2-15 16,-5-8-33-16,-2 0-15 15,-5 2-22-15,-8-1-11 16,-8 3-13-16,-6 4-3 16,-26 3-4-16,-9 5 0 0,-27 5-1 15,-8 4 0-15,7 1 1 16,-1 1-1-16,22-5 2 16,14-3 0-16,25-5 4 15,22-6-1-15,35-8-2 16,21 1-2-16,35-3-2 15,12-1 1-15,18 3 1 16,8 4 0-16,11 3 1 16,2 2-1-16,0 2-1 15,-5 2 3-15,-20 4 3 16,-10 2 1-16,-27 6 1 16,-19 0-2-16,-38 0 8 15,-10 3 7-15,-36 3 5 16,-22 3 3-16,-37 9-9 15,-31 3-6-15,-19 7-8 16,-6-2-2-16,16 12 9 16,13 0 2-16,31-8 2 0,24 6-1 15,34-19-10-15,20 0-4 16,17-4 1-16,6-7 0 16,2-1 1-16,3-3 1 15,-7-1-2-15,1 2 0 16,-16 6 5-16,-24-4 1 15,-34 6 3-15,-23 2-1 16,-20 3-3-16,-1 5 3 0,-3 6-28 16,4 3-21-16,13 5 25 15</inkml:trace>
  <inkml:trace contextRef="#ctx0" brushRef="#br0" timeOffset="94823.14">24653 9920 779 0,'34'-2'376'0,"-31"25"-104"16,-3-1-58-16,0 10-14 15,-1-1-23-15,-1 0-51 16,-2-4-25-16,1-6-41 0,-4-5-16 16,-2-3-18-16,-3-5-5 15,-8-5-23-15,-1-2-30 16,-3-17-98-16,1-2-74 16,12-16 120-16</inkml:trace>
  <inkml:trace contextRef="#ctx0" brushRef="#br0" timeOffset="94989.25">24684 9511 1354 0,'6'-16'611'0,"-14"5"-307"16,-5 8-70-16,-4 5-112 16,-1 1-52-16,5 1-42 15,5-3-23-15,6-1-59 16,2-1 396-16,7 2-278 15</inkml:trace>
  <inkml:trace contextRef="#ctx0" brushRef="#br0" timeOffset="97381.51">25531 9385 798 0,'-6'-20'337'0,"-7"11"-202"0,-1 13 8 16,-10 10 20-16,-6 9-23 16,-3 12-9-16,-7-2-6 15,-3 6-20-15,1 6-8 16,4 2-20-16,6-3-15 16,14-6-33-16,8 1-12 15,15-7-11-15,9-4-3 16,11-11 6-16,4-2-25 0,8-15-96 15,4-7-61-15,16-7 92 16</inkml:trace>
  <inkml:trace contextRef="#ctx0" brushRef="#br0" timeOffset="97814.83">25787 8889 964 0,'-25'10'369'0,"6"8"-298"16,7 9 7-16,0 4-3 16,4 15-16-16,3 21 22 15,-3 4 8-15,-1 14 0 16,3 0-7-16,2-12-25 15,1-1-14-15,5-14-19 0,-1-11-5 16,5-12-5-16,5-12-2 16,5-16 6-16,8-9 5 15,6-20 4-15,-1-5 1 16,2-15-5-16,-4-2-4 16,1 4-3-16,-2-2 2 15,-4 8 8-15,0 7 7 16,-8 5 7-16,-5 6-2 0,-6 11-7 15,-3 8-7-15,0 22-10 16,-2 9-1-16,-5 4-5 16,0 1-3-16,-3-6 0 15,9 4 11-15,3-4-69 16,5 1-71-16,8-4 83 16</inkml:trace>
  <inkml:trace contextRef="#ctx0" brushRef="#br0" timeOffset="98170.47">26333 9430 972 0,'-25'-5'417'0,"-8"12"-215"15,3 6-27-15,-5 9 5 0,1 9-48 16,3 10-49-16,-3-1-4 15,15-1-20-15,5-7-5 16,13-12-13-16,4-5-5 16,9-16-7-16,8 0 2 15,8-15-1-15,5-4-1 16,3-5-2-16,-1-7 0 16,-7 3 6-16,-2 2 4 0,-12 5 10 15,0 8-1-15,-7 8-7 16,-7 4-8-16,-1 7-17 15,-6 5-7-15,3 11-5 16,0 2 0-16,9 9-21 16,-9-4-41-16,-4-1 0 15,8-2 24-15</inkml:trace>
  <inkml:trace contextRef="#ctx0" brushRef="#br0" timeOffset="98843.23">26556 9507 1077 0,'-2'-2'449'0,"-6"3"-315"16,-1 4 26-16,0 6-66 0,0 2-32 16,4 0-12-16,1 0-27 15,5-6-19-15,4-2-1 16,7-7 7-16,5-8 4 15,9-2 2-15,3-1-1 16,12 4-9-16,-6 0-2 16,0 5-4-16,2 2 3 15,-17-1 26-15,-4 3 15 16,-4 2 45-16,-16 1 20 0,-8 9 4 16,-7 1 1-16,-14 8-20 15,2 0-16-15,-1 3-19 16,6-2-13-16,11-4-21 15,6-3-8-15,15-7-12 16,7-4-3-16,5-2-1 16,2 0 1-16,-2-2-1 15,-4 2 1-15,4 5-1 16,-4-1 1-16,-5 2-2 16,-1-4 2-16,-10 1 1 15,-1 0-1-15,0 6 2 16,-6 5 1-16,-3-3 0 15,1 5-1-15,-2-7-1 16,5-3-1-16,11 2-1 16,-2-11 1-16,26-3 1 15,2-1-1-15,3-21 0 16,12 2-1-16,-6-6 0 0,1-6 1 16,2 6 0-16,-8-5 0 15,-7 1 2-15,-4 6-3 16,-10 6 32-16,-4 4 15 15,-12 11 16-15,-1 7 6 16,-5 6-27-16,-2 10-16 16,0 13-15-16,0 0-4 15,3 5-5-15,5-4-1 0,5-4-23 16,5-6-26-16,4-8-74 16,3-4-66-16,6-9-514 15,0-10 480-15</inkml:trace>
  <inkml:trace contextRef="#ctx0" brushRef="#br0" timeOffset="99022.9">27383 9062 869 0,'-6'-20'420'0,"-2"16"-139"16,-8 5-110-16,3 14-23 15,-2 10-74-15,7 12-65 16,9 15-5-16,0 14-32 15,-3 5-31-15,-4 8-91 16,-7-6-86-16,-6-1-34 16,5 0 143-16</inkml:trace>
  <inkml:trace contextRef="#ctx0" brushRef="#br0" timeOffset="99163.38">27163 9794 531 0,'-32'9'407'0,"1"-5"59"16,12-13-154-16,9-6-40 15,15-16-89-15,13-2-61 16,10-7-68-16,9 1-19 15,3 8-25-15,-3-2-3 16,17 8-2-16,-4-5-2 16,7 2 32-16,0 1 1 0,-10 3-19 15</inkml:trace>
  <inkml:trace contextRef="#ctx0" brushRef="#br0" timeOffset="99936.81">27801 9512 885 0,'-41'-11'416'16,"37"11"-153"-16,-4-1-83 0,14 1-4 15,2-1-57-15,-4-5-63 16,11 1-5-16,7-1-31 16,1 1-8-16,4 0-24 15,-8 3-70-15,-5 3-318 16,-5 8 274-16</inkml:trace>
  <inkml:trace contextRef="#ctx0" brushRef="#br0" timeOffset="100062.19">27763 9734 621 0,'-24'38'317'0,"20"-20"-40"16,10-6-63-16,11-9-23 16,4-9-49-16,9-11-88 15,-1 2-11-15,8-4-73 16,2 8-411-16,-1-4 325 16</inkml:trace>
  <inkml:trace contextRef="#ctx0" brushRef="#br0" timeOffset="100490.45">28366 9417 814 0,'-22'0'356'15,"3"12"-174"-15,2 6-50 0,-4 6 41 16,3 7-46-16,6 11-30 16,3 2-4-16,2 7-18 15,6-1-6-15,2-3-11 16,4-5-11-16,5-21-24 16,2-6-9-16,7-15-5 15,2 0 0-15,8-7 2 16,2-11 0-16,2-18-1 15,-1-14 0-15,4-4-1 16,0 0 4-16,-3 11 14 16,-4 8 6-16,-12 19 15 15,-3 8 1-15,-11 15-6 16,-7 7-7-16,-5 17-15 16,-7 5-6-16,1 3-11 15,3 2 1-15,7-2-32 0,2-5-40 16,3-2 264-16,2 0-174 15</inkml:trace>
  <inkml:trace contextRef="#ctx0" brushRef="#br0" timeOffset="100945.15">28947 8985 616 0,'0'-20'376'16,"-1"2"-105"-16,1 9-17 15,0 5-22-15,-3 13-92 16,-3 8-19-16,-1 18-33 15,-4 14-15-15,3 16-17 16,-1 3-14-16,3 9-25 16,-2-9-7-16,0-4-5 15,2-3 13-15,0-8-67 16,-2-1-61-16,0-11-116 16,0-7-53-16,-2-9 27 15,0-6 60-15,-4-11 118 0,0-8 75 16,-6-16 123-16,6-7 36 15,-1-8 47-15,1 2-19 16,12-1-70-16,10 7-34 16,11 2-53-16,5 6-16 15,6 2 0-15,-2-1-26 16,9 3-123-16,6-1-26 16,2 3 73-16</inkml:trace>
  <inkml:trace contextRef="#ctx0" brushRef="#br0" timeOffset="101315.4">29306 9225 782 0,'-12'-19'490'15,"6"5"-69"-15,0 2-194 16,0-1 11-16,4 11-119 16,-7-1-18-16,-6 9-27 15,-3 5-13-15,-1 13-10 16,0 8-4-16,5 10-19 15,6 7-9-15,-5 4-12 16,9 0-4-16,-1-1-2 16,6 5 0-16,5-3-31 15,1 1-28-15,-4-11-57 16,-6-7-28-16,-8-8 23 0,-7-7 30 16,-5-6 58-16,-6-7 30 15,-2-13 33-15,4-5 23 16,9-12 33-16,10-3 7 15,11-10-18-15,6 2-23 16,17 1-34-16,-2 1-9 16,9 10-8-16,4 1 5 15,-10 2-42-15,3 2-37 16,2 4 469-16,-2 1-330 0</inkml:trace>
  <inkml:trace contextRef="#ctx0" brushRef="#br0" timeOffset="101495.47">29352 9661 1165 0,'-10'17'568'15,"6"-4"-286"-15,12-10-46 16,10-5-70-16,12-6-90 16,4-6-10-16,5-7-48 15,-1 1 0-15,3 1-51 16,-4 3-41-16,-5 1-102 15,0 3 98-15</inkml:trace>
  <inkml:trace contextRef="#ctx0" brushRef="#br0" timeOffset="101950.49">30151 9303 688 0,'7'-26'361'16,"-8"5"-50"-16,-5-4-113 15,-7 10 57-15,-9 7-72 16,-16 8-48-16,-8 5-8 0,-7 15-15 16,7-4 0-16,12 12-25 15,10-8-21-15,18-3-38 16,8 7-12-16,16-4-11 15,6 8 0-15,8 10-2 16,3 4 1-16,-9 8-1 16,-7 7 1-16,-8 1 2 15,-11-1 0-15,-5-11 18 16,-5-2 16-16,-9-18 17 16,2-8 7-16,3-6-10 15,1-10-14-15,5-12-17 16,6-6-7-16,2-18-9 15,3-11-3-15,2-15-2 16,5-6 0-16,3-1-2 16,7-1-2-16,9 18-1 0,3 0-2 15,2 1 1-15,0 10 0 16,5-3-24-16,-7 8 185 16,13-1-124-16</inkml:trace>
  <inkml:trace contextRef="#ctx0" brushRef="#br0" timeOffset="105423.49">8265 9972 786 0,'-12'5'270'0,"6"-4"-251"15,3-2-11-15,3-4 2 16,-1 4 1-16,0-1 6 15,0 1 5-15,0 0 31 16,0 0 14-16,0 0 24 16,0 1 15-16,-1 0-5 15,1 0-11-15,0-1-24 16,1 0-13-16,0 0-17 16,9-5 0-16,17-9-3 15,30-27-3-15,-25 26-9 16,3 3-4-16,6 2-9 15,4 0-3-15,9 1-3 16,2-4 0-16,8-8-1 16,1-3 0-16,7-5-1 15,10 5 0-15,6-1-1 16,5 0 0-16,0 0 0 0,-6 0 2 16,5 9 4-16,0 0 1 15,-2 7 2-15,4 4-2 16,-11-3-2-16,2 0 1 15,13-1-2-15,1-1 1 16,10-3-1-16,-4 0 0 16,5-1-1-16,1-2 0 0,0 0-1 15,4 1 0-15,-8 4-1 16,-3-1 1-16,-3 4 0 16,6 3 0-16,-5-4 1 15,0 1 1-15,10 0 1 16,-2 1 0-16,-3-2-1 15,4-2-1-15,-3 1 0 16,0-3 1-16,5-3 1 16,-4 8 1-16,2-3-2 15,-2 1-1-15,-3 10 0 16,3-7-1-16,-13 2 0 16,3 0 0-16,-4-3 0 15,-3 3-1-15,3 0 1 16,-7 2 0-16,11-5 0 15,4 4 1-15,-3-11 0 16,6 1 1-16,-8 0 0 16,5 0 0-16,-2 6-2 0,-5-2 0 15,-3 4-1-15,-7-3 0 16,15 0 0-16,-10-1 1 16,5-3-1-16,2 3 1 15,-6-1 0-15,13 2 0 16,-3 2 0-16,1 1-1 15,-4 1 0-15,-4 2 0 0,4 0 0 16,-2 2-1-16,-3-1 1 16,1 0 0-16,-5-3 1 15,3-1 0-15,4 0 1 16,0 0 0-16,-2 1 0 16,-2-1 1-16,1 2-2 15,-9-1 1-15,1 3 0 16,0 1 0-16,-11-6 0 15,6 2 1-15,2-4-1 16,-5 1-1-16,3 3 1 16,-3 1-1-16,-8-3 0 15,4 0 0-15,0-1 1 16,3 2 1-16,-5 6 0 16,-1-3 1-16,-6 4-2 15,-1-1 1-15,1 0-1 16,-1 4 1-16,-3-3-1 15,-3-6 0-15,-9 0 0 0,-5-2-1 16,-8 8 2-16,-7-3 0 16,-5 2 1-16,-3-1 1 15,-6-4-1-15,1 7 0 16,-4 0-1-16,3 4 0 16,-8-4 1-16,-2 1 3 15,-4-2 7-15,-2 1 1 16,1-1 2-16,0 0-2 15,-1 0-4-15,-20 8 0 0,-29 32 0 16,23-27 1-16,-2 1 5 16,-2-4 1-16,-4 6 0 15,-4-1-2-15,-9 4-4 16,2 2-2-16,-3 2-4 16,-1 0 0-16,11 1-2 15,0-1 0-15,14-3 0 16,4-4 0-16,8-2 1 15,0-4-1-15,3-6-19 16,3 2-26-16,6-6-66 16,3-1-37-16,3-4-84 15,-4 4 112-15,0 0 59 16</inkml:trace>
  <inkml:trace contextRef="#ctx0" brushRef="#br0" timeOffset="105681.8">17331 8591 887 0,'-7'-22'357'16,"8"8"-167"-16,0 2-30 16,2 8 4-16,-2 4-11 15,7 6-55-15,2 6-17 0,9 10-19 16,9 6-2-16,2 5-15 15,7 5-9-15,2 0-18 16,-2-1-2-16,0-5 2 16,6 1 4-16,-13-9-23 15,0 1-45-15,1 2 31 16</inkml:trace>
  <inkml:trace contextRef="#ctx0" brushRef="#br0" timeOffset="113056.34">31186 8114 528 0,'-1'-25'292'16,"-2"1"-80"-16,1 6-39 16,-3 7-13-16,-2 11-15 15,-7 5-18-15,-2 22-28 16,-4 16-19-16,-14 27-34 15,0 19-3-15,-8 18-9 16,-1 9-6-16,3 19-7 16,4 1 0-16,-1 9 2 15,4-2 4-15,-4-7 15 16,0 0 8-16,-2-5 3 16,2-5-5-16,-3-13-15 15,-1-5-8-15,-6-12-10 16,-2-2-2-16,2-8-3 15,2-4-1-15,16-16-1 0,4-5-1 16,7-15-1-16,2-8 0 16,2-6 0-16,0-10 1 15,8-8-55-15,2-4-53 16,9-6 63-16</inkml:trace>
  <inkml:trace contextRef="#ctx0" brushRef="#br0" timeOffset="113999.51">31653 9627 497 0,'-20'-1'284'15,"-3"-1"-105"-15,-7 2-4 16,-4 2-8-16,-4 9-65 16,-3 9-15-16,4 19-23 15,2 3-6-15,9 7-7 16,5 2-3-16,7-9-15 16,1-5-10-16,13-8-12 0,3-4-3 15,9-10-2-15,2-1-2 16,5-7 1-16,5-5 1 15,6-5 12-15,8-6 14 16,-7-8 16-16,0-3 5 16,-4-9 0-16,-11-6-8 15,2-5-8-15,1 1 2 16,-10 8 5-16,2 2 2 0,-6 15 2 16,-5 2-5-16,3 5-10 15,2 17-2-15,-5 5-2 16,0 9 0-16,-3 15 2 15,-2-5 1-15,0 11 5 16,-2 2 3-16,-7 13 6 16,2 6-1-16,-11 5-2 15,-4-2-2-15,-12-9-8 16,-5-9-5-16,5-12-11 16,4-8-3-16,13-17-4 15,4-7-1-15,9-14-38 16,3-9-36-16,7-7-96 15,1-5-88-15,8-4 157 16</inkml:trace>
  <inkml:trace contextRef="#ctx0" brushRef="#br0" timeOffset="114479.2">31840 9883 757 0,'-2'-6'343'0,"2"6"-172"16,6-4-47-16,8 5 32 0,8-10-40 16,1 0-18-16,14-5-12 15,2 0-12-15,-4 4-13 16,2 4-6-16,-12 0-19 15,-3 9-11-15,-5 4-10 16,0-6-4-16,-6 11-3 16,-5-8-1-16,-3 9 1 15,-2 5 0-15,-8 2 4 16,-4 7 1-16,-14 1 12 16,-4 4 14-16,-12 6 27 15,-10 1 13-15,4 4 10 16,0-1-4-16,16-9-8 15,14-5-7-15,11-13-13 16,6-1-5-16,10-7-13 16,6-2-4-16,7-7-8 15,2-2-5-15,3-4-10 0,2 4-4 16,-2-3-2-16,1-4 0 16,-4-5-26-16,2-5-38 15,3-2-95-15,-2-2-70 16,7 2 132-16</inkml:trace>
  <inkml:trace contextRef="#ctx0" brushRef="#br0" timeOffset="114658.98">32335 10007 534 0,'7'0'345'0,"-8"6"94"16,-3 6-172-16,1 5 30 16,-3 2-47-16,2 4-91 15,-1 4-34-15,3 0-62 16,0-2-24-16,2-2-22 15,4-4-5-15,-1 1 10 16,1-2-23-16,2-6-116 16,-1-1 108-16,2-5-37 15</inkml:trace>
  <inkml:trace contextRef="#ctx0" brushRef="#br0" timeOffset="114818.79">32422 9841 1280 0,'-18'-37'527'0,"1"11"-352"16,1-1-33-16,5 4-87 15,9-2-30-15,8 2-8 0,5 9-51 16,8 2-127-16,1 8 115 16</inkml:trace>
  <inkml:trace contextRef="#ctx0" brushRef="#br0" timeOffset="115228.55">32579 9980 962 0,'4'38'443'0,"2"9"-185"16,-3 6-12-16,7 3-61 16,-5-2-20-16,1-9-56 15,5-8 2-15,0-3-37 16,-2-6-8-16,-4-9-10 15,-1-4-5-15,-1-18-10 16,2-4-7-16,3-19-11 16,0-6-4-16,-1-17-11 15,1-10-2-15,1-11-2 16,1-2-2-16,4 9-1 16,3 9-1-16,3 19 0 15,2 7-1-15,1 8-1 16,2 6 0-16,3 5 0 15,-2 4 1-15,2 9 1 16,0 4 3-16,-12 14 17 16,-6 5 13-16,-16 12 19 0,-7 8 4 15,-15 1-8-15,-2 5-12 16,-3-7-16-16,-3-2-5 16,10-15 1-16,-6-13-21 15,-1-7-49-15,4-9 28 16,4-14-3-16</inkml:trace>
  <inkml:trace contextRef="#ctx0" brushRef="#br0" timeOffset="129490.55">31446 10601 210 0,'-1'0'178'0,"0"-1"35"16,-1 0-9-16,1 0-41 15,-4-6-13-15,1 1-17 16,-1-5-6-16,-15-22-12 16,18 29-11-16,0 0-14 15,2 4-11-15,0-1-25 16,0 1-9-16,0-1-16 15,18-2-3-15,42-6-7 16,-22 0-2-16,4 6-4 16,3 1-1-16,2 3-4 15,0 3-1-15,7 1-3 16,1 1 0-16,6 0 1 0,0 1 1 16,-3 2 5-16,1-1 3 15,-10-4 11-15,-5-2 7 16,3-3 9-16,-4-4 1 15,0-1-6-15,-3 1-7 16,-3-1-11-16,-4 2-3 16,-5 0-4-16,-5-1-1 15,-9 1-1-15,-1-1 0 16,-7 2 0-16,9 2 1 0,-5 1 1 16,-6-2 1-16,6 3-10 15,-11 0-33-15,1 6-107 16,2 0-75-16,-2 6 120 15</inkml:trace>
  <inkml:trace contextRef="#ctx0" brushRef="#br0" timeOffset="151877.12">27477 11268 335 0,'-2'-18'230'15,"3"6"-32"-15,-1-2-10 16,2 0-18-16,-1-5-23 16,-1-2-5-16,2 2-8 15,-1 1-6-15,2 9-14 16,-1 7-14-16,1 10-21 16,-3-1-10-16,-1 21-17 15,-1 4 1-15,-4 11-9 16,-1 17-3-16,-3 4-6 0,-2 8-2 15,2 15 1-15,0-2 2 16,5-3 3-16,1 0-1 16,2-15-5-16,3-7-6 15,2-11-10-15,3-9-5 16,2-10-4-16,0-4-2 16,2-12 0-16,1-5-1 15,-2-9-10-15,-3-7-19 16,0-8-78-16,-3-8-75 15,-4-8-113-15,-3-1 166 0</inkml:trace>
  <inkml:trace contextRef="#ctx0" brushRef="#br0" timeOffset="152092.47">27273 11794 762 0,'-11'-7'374'0,"10"3"-62"16,1-3-61-16,16 0-21 15,-3-4-24-15,12 0-73 16,9-3-25-16,4-1-34 16,5 0-17-16,2-1-29 15,0 6-9-15,-4-5-10 16,4 6 1-16,-3-3-33 16,-5 0-38-16,-2 3-122 15,-7 2-99-15,-5-4 172 16</inkml:trace>
  <inkml:trace contextRef="#ctx0" brushRef="#br0" timeOffset="154622.06">28006 11678 689 0,'-10'-10'298'15,"3"4"-165"-15,3-1 1 16,-2 11-32-16,0 3-25 15,1 15-15-15,0 12 3 0,-2 9 6 16,1 2-3-16,-2 5-15 16,3-1-9-16,5-7-16 15,2-1-5-15,6-7-8 16,-1-6-3-16,3-11 1 16,2-7 9-16,7-14 24 15,4-9 8-15,11-15 2 16,2-9-8-16,0-12-21 15,-1-4-8-15,-10-4-5 16,4 5-1-16,-11 4 5 16,-1 3 4-16,-6 12 13 15,-10 0 3-15,4 19-3 16,1 6-5-16,-4 10-15 16,-1 8-5-16,0 7-7 15,1 10-2-15,4 7 13 16,-1 5-37-16,-2 13-117 15,-3 0 130-15,10 1-43 0</inkml:trace>
  <inkml:trace contextRef="#ctx0" brushRef="#br0" timeOffset="155071.34">28411 12009 711 0,'6'-11'403'0,"0"-1"-125"0,1 0-55 15,3-1 6-15,4-3-82 16,8-3-26-16,7-4-28 16,8-4-15-16,7 3-16 15,1 2-1-15,-8 2-6 16,-12 0-3-16,-7 0-1 16,1 5 1-16,-3-3-2 15,2 0-2-15,0-1-2 16,-8-5-2-16,0 3 6 15,-2 3 7-15,-11 1 14 16,-10 3 2-16,-9 9-4 16,-8 5-9-16,-4 11-19 15,-1 4-3-15,3 2-8 16,1 3-3-16,10 0-2 16,11 1-1-16,2 2 0 15,2 0 1-15,2 5 1 0,-1 6-3 16,4 6-6-16,4 0-5 15,1-3-5-15,2-6-2 16,9-6-2-16,-2-5 0 16,12-8-2-16,1-5 3 15,0-11-33-15,3-6-33 16,4-7-77-16,1-3-5 16,6 2 82-16</inkml:trace>
  <inkml:trace contextRef="#ctx0" brushRef="#br0" timeOffset="157206.81">29755 11525 480 0,'-34'-7'264'0,"8"11"-56"15,1 4-23-15,-6 13-33 16,12 14-41-16,-11 9-42 16,0 11-17-16,13 5-15 15,2-3 7-15,23-1 10 16,10-9 3-16,11-12 5 16,7-8-4-16,9-10-7 15,-7-12 2-15,-3-10 18 16,-3-6 10-16,-15-17 8 0,-2-1-3 15,-13-9-30-15,-2-5-13 16,-9-14-18-16,-3-3-6 16,-2-11-9-16,-2 0-2 15,0 19-6-15,4 9-9 16,9 25-68-16,4 9-61 16,8 11 64-16,10 6 8 15</inkml:trace>
  <inkml:trace contextRef="#ctx0" brushRef="#br0" timeOffset="157536.81">30264 11423 760 0,'-20'-9'441'15,"-8"7"-73"-15,-5 16-148 16,-3 9 0-16,-1 20-90 15,2 10-40-15,8 6-44 16,9 2-19-16,17-2-20 16,15-2-5-16,19-13-1 15,-2-7-1-15,9-17 3 16,4-7-1-16,-8-10 3 16,-1-2 1-16,-18-4 11 15,-10-5 8-15,-24-4 15 0,-4 3 4 16,-21-1-8-16,-2 1-8 15,-1 5-16-15,-5-3-6 16,14 3 25-16,3 0-27 16,30 4 248-16,4 4-181 15</inkml:trace>
  <inkml:trace contextRef="#ctx0" brushRef="#br0" timeOffset="157839.79">30849 11342 1001 0,'-49'25'512'16,"-2"14"-172"-16,-11 17-143 15,-3 5 10-15,-5 15-109 16,-2 8-37-16,10 0-39 16,5-4-10-16,21-6 0 15,13-8-35-15,23-20 19 0</inkml:trace>
  <inkml:trace contextRef="#ctx0" brushRef="#br0" timeOffset="158291.4">30890 11772 892 0,'-14'-8'393'0,"4"4"-186"15,6-7-79-15,14-1 55 16,8 1-75-16,18-9-54 16,9 5-5-16,0 4-28 15,-2 3-6-15,-16 12-1 16,-3 9 6-16,-23 17 26 0,-5 6 17 16,-23 14 23-16,-18 5 6 15,-13 3-4-15,-6-1-3 16,7-2-11-16,10-6-12 15,24-14-26-15,8-3-15 16,23-19-7-16,8-11-8 16,23-11-10-16,6-14-658 15,22-16 490-15</inkml:trace>
  <inkml:trace contextRef="#ctx0" brushRef="#br0" timeOffset="158810.79">31393 11823 1251 0,'-39'13'536'16,"-2"12"-356"-16,-1 0-50 16,3 4 45-16,16-4-115 15,10-4-17-15,20-6-34 16,14-2-7-16,12-4-1 16,6-4 2-16,5-2 1 15,-2-5 0-15,-5-3 1 16,-6 0 1-16,-12-3 8 15,-2 0 3-15,-13-4 6 16,-1 0 1-16,-3-3-6 16,-1-3-4-16,1 0-5 0,-6-1-2 15,-1 3-28-15,-4-5-30 16,-1 11-70-16,6 2-59 16,4 5-25-16,2 9 20 15,3-5 63-15,-3-1 57 16,0 0 49-16,0 0 13 15,-5 12 26-15,-7 13 9 16,-18 33 10-16,16-29-6 16,9 2-21-16,2 0-8 0,15-2-5 15,3-2-1-15,8-14 1 16,0-3-2-16,-2-9-5 16,3-5-1-16,-10-8 0 15,4-3 2-15,-8-8 29 16,-8-4 36-16,4-1 50 15,-7-2 18-15,-1-1-10 16,1 4-33-16,2 4-51 16,6 5-17-16,8 8-16 15,0 5-43-15,-1 5 222 16,9 6-146-16</inkml:trace>
  <inkml:trace contextRef="#ctx0" brushRef="#br0" timeOffset="159078.81">31696 11910 831 0,'-1'7'439'16,"-1"-3"-180"-16,7-2-18 16,7-2 1-16,2-2-102 0,-1-4-30 15,-2 1-53-15,0 1-14 16,0-3-7-16,7 5 0 16,3-1-1-16,3-3 0 15,3 5-4-15,-1 0-4 16,-3 0-5-16,-2-1-3 15,-15 4-2-15,-4 4-1 16,-14 4 0-16,-9 3 0 0,2-1-7 16,0-4-3-16,14-2-7 15,12-5-2-15,27-9 6 16,17-3-3-16,-2-7-655 16,11 2 495-16</inkml:trace>
  <inkml:trace contextRef="#ctx0" brushRef="#br0" timeOffset="160345.12">32727 11607 227 0,'-12'-14'77'15,"9"5"-78"-15,1-1 1 16,0 10-1-16,1 2-3 16,1 6 1-16,0 2 1 0,0-2 18 15,0-3 21-15,0 1 75 16,-3-1 39-16,-2-3 36 15,-2 5 4-15,-5-3-29 16,1-4-19-16,-1 0-25 16,0-3-13-16,7-4-27 15,3 1-6-15,1 0-6 16,0 2 2-16,-2 4 3 16,2 0 0-16,0 0 2 15,-9 4 1-15,-11 5-3 16,-27 33-4-16,35-23-21 15,-10 2-9-15,7 9-20 16,-7-2-7-16,-8 11-5 16,0 5-2-16,-5 3-1 15,9 5-2-15,10 2 2 16,8-4 3-16,14-7 6 16,5 0 5-16,8-13 7 15,6-4 1-15,3 2 1 0,-2-5 2 16,-1 4 3-16,-8 0 4 15,1-2 4-15,-10 3-1 16,-6-6-5-16,1-3-7 16,-13-3-6-16,3-4-1 15,-7-3-2-15,-7-3 1 16,-7-5-2-16,0-3 6 16,-2-9-50-16,4-4-39 15,7-11-114-15,0-4 103 0</inkml:trace>
  <inkml:trace contextRef="#ctx0" brushRef="#br0" timeOffset="160599.91">32244 11598 1187 0,'-23'19'473'0,"1"8"-293"16,-2 9-15-16,5 9 6 16,0 6-34-16,2 11-58 15,1 2-17-15,11 17-33 16,-6-5-11-16,12 3-10 16,2-8 0-16,3-19 2 0,10 0-30 15,-7-23 129-15,13 1-87 16</inkml:trace>
  <inkml:trace contextRef="#ctx0" brushRef="#br0" timeOffset="161098.79">32620 11742 386 0,'5'2'229'0,"4"10"-15"16,0 8-18-16,-4 14 42 15,-3-3-43-15,-2 20-31 16,2 6-5-16,-7 9-35 15,-5 9-6-15,-4-4-21 16,-3-2-6-16,-1-20-12 16,-6-5-10-16,-3-9-11 15,-4-6-8-15,-11-3-17 16,8-4-7-16,2-14-10 0,4-6-3 16,18-19-4-16,8-9-2 15,12-17-3-15,9-12-3 16,10-15 2-16,2-11-2 15,2-4 2-15,3 5 5 16,2 14 6-16,-3 8 2 16,0 10 1-16,-7 6-5 0,-9 6-5 15,-3 4 1-15,-10 9 3 16,-3 1-10-16,-8 5-43 16,-6 4-38-16,-4 18-102 15,-1 6 316-15,5 10-132 16</inkml:trace>
  <inkml:trace contextRef="#ctx0" brushRef="#br0" timeOffset="161578.63">32983 11959 1308 0,'1'-10'526'0,"-6"0"-360"15,-1 2-75-15,-1 0 13 16,8 6-72-16,4 4-29 16,-4 3-59-16,-1-5 42 15</inkml:trace>
  <inkml:trace contextRef="#ctx0" brushRef="#br0" timeOffset="161698.84">32948 12199 827 0,'-6'35'515'16,"-5"-12"-11"-16,5-12-294 0,2-1-1 15,4-10-119-15,6 1-38 16,5-6 1-16,5-4-16 16,3 1-17-16</inkml:trace>
  <inkml:trace contextRef="#ctx0" brushRef="#br0" timeOffset="162101.78">32956 11959 1146 0,'4'-42'489'15,"4"-1"-304"-15,14 6-62 16,5 6 46-16,-2 9-84 15,4 6-22-15,5 9-28 16,0 2-14-16,-1 16-11 16,-6 3-2-16,-12 10 1 15,-9 7 3-15,-8 3 15 16,-6 5 10-16,-13 4 13 16,1 2-1-16,-3-1-12 15,6-4-13-15,12-8-17 16,10-7-3-16,16-14-3 15,2-6 0-15,5 1 1 16,3-2 0-16,-3 0 1 0,-2 7 14 16,-12 0 33-16,-11 5 20 15,-14 6 25-15,-8-5-9 16,-5 0-31-16,1-3-18 16,7-3-25-16,3-3 12 15,6-4-29-15,3-6 231 16,6-5-168-16</inkml:trace>
  <inkml:trace contextRef="#ctx0" brushRef="#br0" timeOffset="162356.26">33299 11967 876 0,'49'-22'562'16,"-1"-6"2"-16,11-5-362 15,-7-4 49-15,-15 6-135 16,9 6-32-16,-9 6-17 15,2 4 1-15,-11 13-15 16,-12 2 8-16,-19 21 28 16,-11 15 12-16,-23 14 11 15,0 10-12-15,1 15-36 16,4 0-17-16,12 0-28 16,2-10-7-16,-2-13 0 15,-3-6-19-15,6-11 167 16,-9 2-18-16,-12-9-76 15</inkml:trace>
  <inkml:trace contextRef="#ctx0" brushRef="#br0" timeOffset="166348.9">27226 11414 222 0,'-9'-10'144'0,"-10"2"13"15,0 2-35-15,-2-2-5 16,-3-2 10-16,9 5 20 15,1-2-4-15,8 5 1 16,4 2-13-16,1-4-24 16,1 4-10-16,0-1-1 15,0 0 1-15,0 0-5 16,0 0 4-16,1 0 0 0,22-5 1 16,41-6 9-16,-34 2-9 15,13-3-21-15,1-3-9 16,-2-6-22-16,15 4-4 15,-2-3-14-15,-2 1-4 16,3 2-5-16,-2 2-5 16,-5 12-3-16,-7 2-2 0,-14 2-1 15,1 7-1-15,-10-3-3 16,1 2-19-16,-2 0-60 16,-7 1-43-16,-8-9-111 15,-1 4-65-15,-2 6 187 16</inkml:trace>
  <inkml:trace contextRef="#ctx0" brushRef="#br0" timeOffset="166857.91">27629 11321 443 0,'-19'4'319'16,"2"-2"-23"-16,5 7-28 16,0 6-7-16,1 9-65 15,-2 9-28-15,-4 15-34 16,0 13-7-16,-5 18-20 15,2 4-13-15,3 7-27 16,1-7-15-16,11-7-23 16,2-1-5-16,4-9-3 0,-1-10-3 15,-1-8-1-15,-2-2-2 16,-3-11-3-16,3 3 0 16,-4-10-3-16,-2-11 0 15,4-8 4-15,0-9 5 16,4-22 4-16,4-6 1 15,4-20-4-15,1-15-6 16,0-17-5-16,1-10-2 16,-4-7-1-16,-3-2-1 0,-2 2-2 15,-1 2 2-15,-1 7 7 16,2 15 5-16,1 15 12 16,2 10 5-16,0 13 2 15,-2 2-1-15,4 8-5 16,-4 7-4-16,0 12-11 15,1 10-2-15,0 24-6 16,-1 10-2-16,-1 17 0 16,2 9 0-16,0 7-1 15,2 6 1-15,5-10 1 16,0-4 1-16,2-17 6 16,0-10-20-16,-3-7-48 15,-2-11-45-15,-6-9-90 16,-1-4-49-16,-9-7 149 15</inkml:trace>
  <inkml:trace contextRef="#ctx0" brushRef="#br0" timeOffset="167082.01">27143 11449 776 0,'-22'-15'483'0,"-2"2"-81"15,10 3-109-15,4-1-31 16,10 0-92-16,10 3-27 15,22-3-30-15,17 0-22 16,15 1-30-16,3-4-14 0,4 1-29 16,-3 5-9-16,10 7-3 15,-1 0 0-15,-2 3-9 16,-5-1-29-16,-14-4-81 16,-9-2-67-16,-14 0 104 15</inkml:trace>
  <inkml:trace contextRef="#ctx0" brushRef="#br0" timeOffset="167291.91">27712 11305 1091 0,'-31'20'496'0,"-3"23"-250"15,-4 8-7-15,-1 25-50 16,3 14-59-16,1 10-55 0,5 5-15 15,13-13-28 1,5-1-10-16,8-10-10 0,4-10 2 16,7-8 14-16,5-5 348 15,10-4-276-15</inkml:trace>
  <inkml:trace contextRef="#ctx0" brushRef="#br0" timeOffset="177791">17024 11139 1121 0,'-36'14'510'16,"5"-5"-238"-16,17 2-90 15,6-3-9-15,18-3-33 16,16-1-22-16,36-6 0 16,18-7 6-16,20-4-22 15,4-2-12-15,0-2-28 16,-3 1-18-16,-17-2-22 15,1 4-7-15,-19-1-5 0,-9-3-2 16,-6 5-45-16,-11 0-31 16,-13 6-114-16,-7 2-90 15,-12 1 173-15</inkml:trace>
  <inkml:trace contextRef="#ctx0" brushRef="#br0" timeOffset="178003.08">17502 11011 1259 0,'-17'22'532'0,"-2"15"-276"15,1 10-40-15,0 10-36 16,2 4-47-16,6 1-76 16,-1-4-23-16,6 1-24 15,4 2-3-15,3 0-5 16,4 5 8-16,1 2-178 15,3-4 4-15,0-3 83 16</inkml:trace>
  <inkml:trace contextRef="#ctx0" brushRef="#br0" timeOffset="178751.78">17800 11347 1107 0,'-9'-10'532'0,"-6"10"-238"16,-2 11-103-16,3 11-26 16,-6 12-88-16,3 5-21 15,4 18-8-15,-10 6 5 16,14 10 13-16,2-2 3 16,3-10-4-16,5-6-4 15,11-14-14-15,-5-7-9 0,7-14-6 16,11-7 1-16,-2-18 7 15,14-11 5-15,8-15-2 16,-5-16-5-16,1-8-10 16,-1-1-4-16,-3-4-5 15,0 6 0-15,-7 8 6 16,-6 5 1-16,-9 14 9 16,-1 9 2-16,-8 12-6 15,-6 7-6-15,-7 17-11 16,-7 7-5-16,0 23-5 15,-1 3-1-15,-1 3 0 16,1 0-1-16,3-9 1 16,5-3-2-16,8-4-8 15,2-3-27-15,4-10-70 16,0-4-42-16,-1-13-95 16,8-3-34-16,5-13-77 15,16-3-50-15,1-11 6 0,0-6 56 16,5-3 163-16,-13-5 143 15,4 2 221-15,1 3 77 16,-4 5 91-16,3 5-4 16,3 0-45-16,0 0-36 15,8-3-59-15,-1-5-27 16,5 2-50-16,-6-4-19 16,-10 5-37-16,-9 3-10 15,-22 8-3-15,-5 6-6 0,-10 11-6 16,-11 7-1-16,-26 16-12 15,-10 10-1-15,-18 14 4 16,7 0 1-16,17-5-9 16,13-7-5-16,28-8-12 15,6-5-6-15,13-2-7 16,12 2-1-16,-4-8-1 16,6 0 0-16,9-3 2 15,-7-8 5-15,8 2-39 16,-2-3-30-16,-2-1 97 15,0-2-264-15,-8 10 191 16</inkml:trace>
  <inkml:trace contextRef="#ctx0" brushRef="#br0" timeOffset="179507.96">19462 11522 1292 0,'-9'-42'501'0,"-16"6"-298"15,-3 6-43-15,-9 20-7 16,-3 11-33-16,-13 23-63 16,2 17 1-16,10 25 14 15,7 6 0-15,21 7-16 16,7-1-13-16,17-14-21 15,10-7-2-15,23-15 8 16,6-15 5-16,11-18 5 16,2-8 5-16,-6-17 5 0,-8-6 6 15,-19-12 15-15,-13-3 1 16,-28-15-9-16,-6-7-12 16,-13-10-25-16,-4-3-10 15,8 13-10-15,5 11-3 16,11 19-19-16,7 13-41 15,6 13-82-15,7 7-46 16,8 9 104-16</inkml:trace>
  <inkml:trace contextRef="#ctx0" brushRef="#br0" timeOffset="179792.51">20225 11109 1378 0,'-21'4'578'0,"-1"23"-325"16,-2 6-41-16,-3 15-35 16,-4 8-33-16,-8 6-40 15,-8 9-14-15,-4 8-34 16,2 2-16-16,6-1-25 15,9-4-6-15,10-14-3 16,4-4 12-16,5-13-59 0,3-6-33 16,5-9-84-16,4-8 401 15,8-16-204-15</inkml:trace>
  <inkml:trace contextRef="#ctx0" brushRef="#br0" timeOffset="180616.61">19770 11419 1058 0,'-7'-9'544'16,"-5"5"-179"-16,-7 5-153 16,-12 8-29-16,-5 11-76 15,-2 12-14-15,-6 18-10 16,8 5 0-16,6 0-3 15,11 0-9-15,16-23-23 0,12-2-5 16,20-8-3-16,-3-14 2 16,10-3 5-16,-9-8-2 15,-6-13-10-15,-2 7-6 16,-16-8-6-16,2 4-5 16,-21-7-5-16,4 2-5 15,-4 1-42-15,4 2-33 16,10 7-8-16,-2 2-162 15,4 0 170-15</inkml:trace>
  <inkml:trace contextRef="#ctx0" brushRef="#br0" timeOffset="181259.91">20273 11528 917 0,'-2'-1'420'0,"0"0"-86"16,1 0-98-16,-1-9-35 15,5-3-20-15,34-29-85 16,-8 27-19-16,4 9-16 16,0-1-5-16,-7 9-20 15,-6 8-8-15,-10 8 2 16,-9 8 4-16,-14 13 4 15,-8 8 6-15,-13 10 4 16,-3 3 1-16,-3-3 18 16,2-6 7-16,8-11-6 15,7-6-6-15,12-10-22 16,9-2-11-16,5-9-9 16,4-4-1-16,8-7-3 0,1-2-1 15,5-5-4-15,-2-4 0 16,1-4-17-16,-4-4-37 15,3 2 110-15,-2 6-172 16,-4 7 93-16</inkml:trace>
  <inkml:trace contextRef="#ctx0" brushRef="#br0" timeOffset="181783.5">20796 11619 1369 0,'-117'106'563'16,"75"-67"-351"-16,9-1-13 15,25-3-47-15,8-5-56 0,18-10-34 16,13 0 3-16,12-13 18 16,1-7 8-16,-3-15-8 15,-7-8-6-15,-14-6-20 16,-6-5-11-16,-11-3-23 15,-3-2-6-15,-8 0-17 16,0 4-26-16,-1 2-10 16,1 5 257-16,5 4-177 15</inkml:trace>
  <inkml:trace contextRef="#ctx0" brushRef="#br0" timeOffset="182018">21206 11229 1757 0,'-10'6'697'16,"5"16"-508"-16,-1 2 4 16,2 10-50-16,-7 9-71 15,-1 9-53-15,-6 7-6 16,-3 11-7-16,3-1 1 15,-2-5-4-15,3-4-13 16,-3-12 259-16,-6 1-191 16</inkml:trace>
  <inkml:trace contextRef="#ctx0" brushRef="#br0" timeOffset="182814.41">21599 11385 1352 0,'-8'9'560'15,"8"14"-354"-15,1-3-17 0,6 14-50 16,-3 7-64-16,1 5-58 16,3 11-8-16,-8-7 18 15,4 5-17-15,-4-3 72 16,0-5-54-16</inkml:trace>
  <inkml:trace contextRef="#ctx0" brushRef="#br0" timeOffset="183216.7">22075 11426 1349 0,'-18'-18'581'0,"3"10"-347"15,1 2-11-15,-2 7-85 16,4 6-63-16,3 11-58 15,-4 4-9-15,15 10-6 0,-11 2-2 16,3 8 1-16,3 3-1 16,-12 2 2-16,8 4 1 15,-3-8-1-15,-7-3 1 16,2-6-1-16,-1-11-1 16,10-7-1-16,10-4-1 15,9-17 35-15,8-5 12 16,-1-12 24-16,5-1 17 15,4-6-4-15,-3 2 1 0,3-7-7 16,-7-5-14-16,-14-6-28 16,5 0-11-16,-10 4-14 15,4 6-4-15,-8 11-7 16,-5 6-16-16,-4 7-61 16,1 3-24-16,5 8 159 15,1 2-74-15</inkml:trace>
  <inkml:trace contextRef="#ctx0" brushRef="#br0" timeOffset="183670.44">22261 11481 1586 0,'-1'2'663'0,"-1"-2"-411"15,1 0-47-15,0 0-101 16,0 0-50-16,1 0-34 16,0 0-24-16,0 0-22 15,0 0-447-15,5 6 335 16</inkml:trace>
  <inkml:trace contextRef="#ctx0" brushRef="#br0" timeOffset="183792.03">22242 11752 972 0,'-2'17'501'15,"2"-9"-100"-15,2 1-134 16,1-11-99-16,4-1-56 16,-2-6-71-16,1-2-27 15,4 3-6-15</inkml:trace>
  <inkml:trace contextRef="#ctx0" brushRef="#br0" timeOffset="184195.11">22350 11483 1224 0,'-5'-9'548'0,"12"-3"-309"16,8-2-17-16,12 0-87 15,1-3-45-15,9 4-25 16,-7-4 5-16,0 9-15 15,3 5-10-15,-12 3-5 16,3 6-1-16,-14 1 11 16,-8 6 8-16,-11 6 8 15,-4 2-3-15,-13 5-13 16,5 0-6-16,-1 2-18 16,1 0-8-16,16-2-10 0,-1-1-3 15,6-8-3-15,5-1 0 16,2-6 1-16,2 0 0 15,0 0 0-15,5 4 0 16,-7 2 0-16,-3-5 1 16,-3-3 0-16,-5-7-1 15,-1 2 5-15,0-2 8 16,-4 0-23-16,2 1 232 16,1-3-171-16</inkml:trace>
  <inkml:trace contextRef="#ctx0" brushRef="#br0" timeOffset="184488.94">22653 11478 1261 0,'29'-24'617'0,"19"-2"-197"16,6-1-88-16,3 1-125 15,1 6-54-15,-12 4-88 16,-7 2-11-16,-2 9-6 15,-7 3-3-15,-3 8 4 16,-6 5 6-16,-16 4 8 16,-5 7 0-16,-14 6-5 0,-5 5-8 15,-9 9-15-15,-1 3-7 16,3 2-14-16,5-2-3 16,-1-4-4-16,-4-5 4 15,-7-6-36-15,-3-4-10 16,1-5 147-16,4 8-104 15</inkml:trace>
  <inkml:trace contextRef="#ctx0" brushRef="#br0" timeOffset="186280.31">25057 12326 608 0,'-14'-6'334'16,"3"-1"-70"-16,2 6-102 16,2 1-19-16,2 7-46 15,1 6-6-15,3 12-9 0,3 8-4 16,7 13-7-16,4 9-21 15,10 14-20-15,1-2-8 16,15-6-8-16,11-7-2 16,7-23 2-16,17-1 3 15,3-22-1-15,-1-8 5 16,8-11 29-16,-6-16 12 16,1-7 13-16,-4-10 0 0,-7-13-19 15,-5-1-5-15,-9-1-1 16,-5 2 6-16,-15 15 7 15,-5 5-3-15,-15 20-1 16,-8 6-9-16,-7 15-21 16,-6 14-4-16,-7 10-16 15,1 14-1-15,3 12-1 16,6 6-1-16,7-1-1 16,6-3-1-16,4-8 2 15,0-9 0-15,2-6 2 16,-3-4 1-16,-5-9 2 15,-1-4-14-15,-4-7-68 16,0-5-25-16,-3-7-100 16,-1-3 487-16,1 5-239 15</inkml:trace>
  <inkml:trace contextRef="#ctx0" brushRef="#br0" timeOffset="186564.9">25816 12566 492 0,'7'-2'324'15,"3"-8"8"-15,5-3-33 16,13-6-54-16,2-4-36 0,4 0-60 16,2 1-15-16,-2 4-32 15,0 0-13-15,1 6-18 16,-3 2-17-16,-9 5-28 15,-4 4-11-15,-5 4-9 16,-2 5-2-16,-5 3 1 16,5 3 2-16,-2 0-15 15,-8 2-17-15,-10 2-121 16,-12 3-62-16,-16 6 123 16</inkml:trace>
  <inkml:trace contextRef="#ctx0" brushRef="#br0" timeOffset="187128.93">25269 12359 369 0,'6'-7'277'15,"3"0"6"-15,-9-2-66 16,-4 2-12-16,2 1-36 15,-6 5-13-15,5 3-32 16,-10 0-23-16,-9 4-33 16,-13-4-7-16,-14 1-6 15,7 5-1-15,-9 3 1 16,-2-6 3-16,5 5-1 16,7-1 2-16,12-2 0 15,12 5-8-15,4-7-16 16,3 1-9-16,4-1-13 15,1-1-2-15,2 2-1 16,4 2-1-16,7 10 2 16,-7 6 2-16,11 21 3 0,0 7 1 15,0 6 2-15,4 2-2 16,-6-9-1-16,-1 0-1 16,-6-7-1-16,10-2 1 15,-5 1 2-15,-1-3 3 16,6 0 16-16,-3-2-22 15,16-3 314-15,5-1-242 16</inkml:trace>
  <inkml:trace contextRef="#ctx0" brushRef="#br0" timeOffset="197634.01">20540 5363 821 0,'-40'-7'430'16,"-9"3"-119"-16,2 12-103 15,-2 5 0-15,5 15-48 16,4 11-30-16,1 9-5 16,4 3 10-16,8 9-11 15,4 0-6-15,9 1-20 0,8-3-21 16,6-10-39-16,11 5-15 16,10-16-16-16,2-8-3 15,16-3-2-15,-3-22 4 16,15-8-28-16,1-11-22 15,1-14-75-15,6 1-43 16,-19-12 100-16</inkml:trace>
  <inkml:trace contextRef="#ctx0" brushRef="#br0" timeOffset="198127.99">20777 4775 1264 0,'-20'13'553'0,"4"-8"-283"15,4 10-92-15,11 17-52 16,1 1-50-16,2 19-44 16,0 10 2-16,4 13-2 15,-3 14-1-15,-2 4 9 16,3 3 1-16,-5-5 6 15,-2-12 1-15,4-8-9 16,-1-10-3-16,2-11-8 0,-1 0-5 16,0-12-7-1,1-10-2-15,0-2-3 0,1-15 0 16,2-14 4-16,1-3 2 16,5-25 6-16,2-5 3 15,9-21-1-15,2-7-3 16,6-9-9-16,-1 5-3 15,4 18-5-15,2 7-1 16,-7 18 3-16,-5 10 2 0,-6 6 3 16,-5 8 1-16,-2 11 0 15,3 5 0-15,-9 13-1 16,0 8-2-16,-4 6-1 16,-2 0-2-16,1 2-1 15,-6-8-1-15,4-2-11 16,4 1-27-16,4-9-93 15,5-3-78-15,3-15 120 16</inkml:trace>
  <inkml:trace contextRef="#ctx0" brushRef="#br0" timeOffset="198482.99">21272 5504 1061 0,'-10'20'508'0,"-2"11"-221"0,0 5-52 16,2 3-43-16,3 5-57 16,2-10-40-16,5 2-11 15,7-15-37-15,-1-10-10 16,7 0-9-16,-3-8-2 16,1-2 5-16,4 0 5 15,2-16 6-15,4-5 0 16,7-14 1-16,2-4-1 15,-5 4 8-15,7 0 7 0,-9 11 1 16,-5 5-4-16,2 13-16 16,-14 3-8-16,-3 9-15 15,1 4-3-15,-3 9-3 16,2 7-3-16,-1 5 0 16,-3 2 4-16,1-5-28 15,0-3-16-15,7-5 229 16,0 3-166-16</inkml:trace>
  <inkml:trace contextRef="#ctx0" brushRef="#br0" timeOffset="198848.95">21698 5610 1234 0,'-16'26'567'0,"4"11"-305"0,0 1-23 15,4-1-47-15,6 3-69 16,3-12-32-16,4-4-22 16,2-7-45-16,0-11-8 15,5-1-1-15,1-6 1 16,4-15 4-16,3-1 1 16,5-22-5-16,6-6-4 15,1-7-5-15,6-1 0 16,9 11 4-16,-5 9 2 15,-12 13 11-15,-10 6 4 16,-16 14 1-16,-4 4 2 0,-3 16-4 16,1 5-2-16,-6 12-5 15,-3 5-4-15,11 6-7 16,-6-2-2-16,4-6 13 16,-2-14-18-16,0-2-49 15,5 0 276-15,-2-8-196 16</inkml:trace>
  <inkml:trace contextRef="#ctx0" brushRef="#br0" timeOffset="199100.06">22236 5082 1314 0,'2'-8'646'0,"0"8"-271"16,1 8-192-16,2 5 1 15,0 14-108-15,-1 15-13 16,-4 15-15-16,0 11-14 16,-8 13-15-16,-4-2-3 15,-5 0-6-15,1-2-1 16,0-8-4-16,1-10-14 16,6-7-87-16,2-4-30 15,4-17-173-15,5-2 590 0,7-18-255 16</inkml:trace>
  <inkml:trace contextRef="#ctx0" brushRef="#br0" timeOffset="199549.97">22580 5498 1014 0,'-15'-2'502'0,"-5"7"-217"15,-2 4-17-15,-8 0-76 16,-3 8-40-16,-5 0 3 16,-4 4 1-16,-2 8-16 15,4 4-10-15,11 6-33 16,7 1-21-16,14-7-29 0,4 2-13 16,13-6-14-16,7-3-1 15,9-10-2-15,7-7-1 16,10-9-3-16,6-2-1 15,-1-8-3-15,0-11 1 16,0-8-1-16,-5-13 0 16,-3-2 2-16,-5 5 9 15,-16 5 23-15,-7 9 10 16,-12 7 15-16,-7 5-7 0,-8 8-20 16,-3 3-11-16,-4 7-20 15,1 7-4-15,4 10-5 16,-2 3-1-16,13 8 0 15,2 1-2-15,5-3-41 16,9-2-20-16,5-6-91 16,5 3-51-16,10-8-149 15,3-19 509-15,7-13-168 16</inkml:trace>
  <inkml:trace contextRef="#ctx0" brushRef="#br0" timeOffset="199954.06">23048 5563 807 0,'12'-26'560'15,"-12"5"-36"-15,-12 12-184 16,-9 5-48-16,-4 15-130 16,-11 9-33-16,-14 16-31 15,1 14-15-15,-8 12-10 16,10 5-6-16,15-9-23 16,12-2-8-16,16-24-22 0,7-6-8 15,12-17 0-15,6-11 2 16,9-9 3-16,8-18 1 15,3-14-1-15,1-15 0 16,0-25-3-16,1-1 1 16,-4-14-2-16,0-4 1 15,-12-13 5-15,-3-5 10 16,-10 10 23-16,2 20 8 0,-12 32 11 16,-2 20-4-16,-4 30-15 15,-7 8-9-15,-3 20-15 16,-3 16-9-16,-2 18-10 15,-1 6-1-15,7 26-2 16,2 9 0-16,4 7 0 16,5 4 2-16,-1-8-2 15,-3-8-9-15,10-14-31 16,-2 2-25-16,5-22 161 16,8-5-871-16,-2-11 618 15</inkml:trace>
  <inkml:trace contextRef="#ctx0" brushRef="#br0" timeOffset="205668.24">27881 6717 727 0,'-2'-21'348'0,"2"-2"-128"16,5 4-7-16,2 9-8 16,-1 1-20-16,5 9-44 15,1 9-18-15,2 10-42 16,-1 15-12-16,-3 22-5 16,-5 8 4-16,-5 19-3 15,-2 2-3-15,-5 7-9 16,-3-4-8-16,-2-10-18 15,0-4-5-15,1-17-2 16,4-8 2-16,4-12-9 0,3-7-23 16,3-19-108-16,4-2 49 15,9-12 18-15</inkml:trace>
  <inkml:trace contextRef="#ctx0" brushRef="#br0" timeOffset="206740.56">28299 6804 740 0,'-17'1'377'0,"4"-1"-154"15,11 1-60-15,0 0 18 16,5-1-94-16,-3 0-31 0,0-1-26 15,26 0-9-15,41-5 0 16,-21 2 3-16,20-7 3 16,2-1-5-16,3 2-8 15,-1-6-1-15,-17 5-4 16,-3 0 1-16,-13 0 2 16,-6 4 2-16,-10 2-2 15,-10 4 0-15,-8 3 39 16,-4 4 7-16,-8 15 7 15,-3 2 3-15,-9 13-26 16,-4 6 1-16,-6 5 12 16,-4 5 5-16,-2 1-3 15,-2-4-7-15,-5 2-16 16,4-6-8-16,4-6-11 16,8 3-3-16,9-7-1 0,6-11-15 15,3-4-77-15,8-2-35 16,7-5-561-16,4 6 469 15</inkml:trace>
  <inkml:trace contextRef="#ctx0" brushRef="#br0" timeOffset="207351.2">29352 6772 710 0,'-3'-16'317'15,"1"0"-93"-15,-2 2-35 16,-1 14 82-16,-2 0-49 15,-1 15-90-15,-2 14-23 16,1 14-53-16,-4 10-11 16,-5 10-7-16,6 2-6 15,-1 1-13-15,2-3-6 16,11-3-4-16,0-5 3 16,6-8-20-16,0-7-41 0,5-10-108 15,1-3 165-15,9-9-45 16</inkml:trace>
  <inkml:trace contextRef="#ctx0" brushRef="#br0" timeOffset="207884.99">29912 6751 654 0,'-16'-9'354'0,"1"-3"-154"15,-3 5 9 1,0 5 30-16,-5 6-86 0,-5 5-16 16,-3 5-46-16,0 9-16 15,0 5-4-15,0 1 4 16,11 6-10-16,-2-10-13 15,14-5-22-15,7 0-11 16,3-10-11-16,13 4-3 16,8-4-2-16,5-2 1 15,6-7 2-15,-1-6 2 16,-4-11 3-16,0-5 2 0,-5-6-2 16,0 1 0-16,-2 1 2 15,-2-2 7-15,-3 3 20 16,-3 7 7-16,-5 10 17 15,-1 7 0-15,0 10 3 16,-3 0 3-16,-1 9-4 16,-3 5-2-16,-3 13-12 15,-4 2-8-15,-1 8-15 16,-1 1-5-16,4 5-12 16,3 3-3-16,4-8-3 15,4-2-1-15,1 2 2 16,-1-7-9-16,0-4-40 15,-2-1-13-15,5-10 273 16,4 6-182-16</inkml:trace>
  <inkml:trace contextRef="#ctx0" brushRef="#br0" timeOffset="212315.2">20551 6980 776 0,'-1'-9'377'0,"-21"-4"-118"15,-6 5-10-15,-4 8-14 16,-10 1-38-16,-1 11-45 16,4 3-14-16,5 5-21 0,2 2-13 15,9 2-32-15,7 0-15 16,8 2-26-16,6-1-12 15,8 4-11-15,5 1-4 16,8-6-2-16,5-5 0 16,7-6-1-16,4 0-20 15,4-2-49-15,2 1-50 16,-3-9-157-16,-9-4 177 0</inkml:trace>
  <inkml:trace contextRef="#ctx0" brushRef="#br0" timeOffset="212799.2">20864 6571 1078 0,'-15'-7'494'15,"0"-3"-253"-15,5 10-88 16,4 1 21-16,5 10-80 15,1 10-30-15,1 15 16 16,-1 4 12-16,-1 18-10 16,-4 8-8-16,0 9-14 15,-1 0-9-15,1-3-15 16,3-3-5-16,2-10-10 16,1-2-5-16,7-12-5 0,1-11-1 15,5-11 1-15,1-4 3 16,0-15 4-16,1-5 2 15,1-21 1-15,2-15-2 16,3-18-5-16,2-4-2 16,0-7-7-16,10 10-3 15,-6 8-2-15,-5 9-2 16,-1 22-2-16,-11 2 1 16,-2 17 0-16,-3 9 1 0,-4 10 2 15,-2 7 2-15,-3 3 1 16,3 3-1-16,-3 2 0 15,3 3 1-15,2 1 5 16,4 2-1-16,-1-2-36 16,-5-10-23-16,5-1-102 15,-1-9-338-15,11-15 344 16</inkml:trace>
  <inkml:trace contextRef="#ctx0" brushRef="#br0" timeOffset="213188.16">21333 7104 980 0,'-16'26'503'0,"2"2"-239"16,4 5-83-16,1 1 23 15,5-1-120-15,2-1-20 16,2-1-3-16,0-4-8 15,7-12-14-15,2-4 4 16,5-11 0-16,3-4-3 16,2-9-7-16,2-1-9 15,1-13-5-15,2 2-4 0,1-14-1 16,3-1 2 0,-6-3 5-16,1-1 3 0,-7 13 14 15,-10 4 9-15,6 15 11 16,-5 6 1-16,-5 9-18 15,6 4-11-15,-8 6-21 16,-5 4-5-16,5 5 1 16,2 4 0-16,-2 0-36 15,6-2-22-15,-3 2-73 16,-2 4 392-16,11-3-218 16</inkml:trace>
  <inkml:trace contextRef="#ctx0" brushRef="#br0" timeOffset="213588.67">21805 7024 1229 0,'-5'5'540'16,"-1"9"-317"-16,3 5-15 15,1 8-16-15,0 6-66 16,-3 8-32-16,1 0-4 15,3 0-34-15,1-8-12 16,6-8-17-16,5-4-9 0,0-17-3 16,2 0 0-16,4-17 3 15,5-8-1-15,0-16-5 16,1-9-2-16,7-3-6 16,-7-4 0-16,5 15-2 15,-2 3-1-15,-10 10-1 16,2 8 5-16,-11 9 14 15,-8 5 4-15,-3 17 4 16,-1 3-4-16,-6 17-13 16,5 9-2-16,-5 4-3 15,-3 8 1-15,6-4 3 16,-6-8-3-16,13-7-46 16,3-10-12-16,4-3 0 15,9 2 15-15</inkml:trace>
  <inkml:trace contextRef="#ctx0" brushRef="#br0" timeOffset="213861.81">22309 6624 1086 0,'2'6'509'15,"-2"-2"-201"-15,1 12-120 0,0 11 19 16,0 3-88-16,-1 18-59 16,-2 1 3-16,-3 7-19 15,-3 0-7-15,-3-2-11 16,0-5-4-16,0-4-5 16,1 0-2-16,-1-7-37 15,6 3-44-15,2-11-120 16,0-4-82-16,8-6 162 15</inkml:trace>
  <inkml:trace contextRef="#ctx0" brushRef="#br0" timeOffset="214161.45">22557 7013 789 0,'-6'-10'422'15,"-1"2"-125"-15,-3 3 18 16,-15-1-48-16,8 5-55 16,-5 5-48-16,-6 5-22 15,-2 9-38-15,-5 3-4 16,0 2-21-16,8 2-16 16,15 5-28-16,5 2-13 15,6 0-16-15,1 2-3 16,8-8 0-16,2 0-5 15,9-10-30-15,5-5-21 0,7-10-55 16,7-9-28-16,3-7-62 16,3-7-26-16,8-12 143 15</inkml:trace>
  <inkml:trace contextRef="#ctx0" brushRef="#br0" timeOffset="214591.04">22843 6972 690 0,'0'-11'397'0,"-10"13"-15"16,-6 3-148-16,-2 9-13 16,1 4-70-16,-4 8-66 15,-4 3 2-15,3 13-10 16,0 2-2-16,7 2-14 16,6-5-13-16,7-7-21 15,4-4-7-15,3-18-7 0,6 2-2 16,4-16 5-16,0-10-1 15,7-7 2-15,3-11 0 16,8-14-8-16,1-4 0 16,-5-13 21-16,4-3 17 15,0-5 37-15,1-1 21 16,-6-7 9-16,-1 4-2 16,-14 14-11-16,-10 8-9 15,-3 32-11-15,-7 10-11 0,-6 19-14 16,6 14-7-16,-9 13-19 15,0 11-4-15,7 10-11 16,-1 1-4-16,10 7-6 16,0-4-1-16,1 2-1 15,2-2 0-15,1 0 4 16,1-12-14-16,10 0-50 16,-11-16 22-16,10-14 34 15,13-4-14-15</inkml:trace>
  <inkml:trace contextRef="#ctx0" brushRef="#br0" timeOffset="-209979.62">28842 5564 842 0,'-7'-16'454'15,"-4"-4"-174"-15,-5-2-54 16,-5 4-23-16,-3 10-94 16,-6 8-19-16,-5 11-26 15,-2 9-14-15,-8 5-5 16,4 0-4-16,0 6-11 16,7-1-6-16,11 7-15 15,6 2-5-15,13-5-4 16,4-3-1-16,14-3-1 15,9-12 1-15,13 1 1 0,4-6 1 16,6-18 7-16,-9-9 3 16,-10-17 17-16,-6-8 7 15,-10-9 11-15,13 10 4 16,-6-2-3-16,3 4 0 16,-2 6 4-16,-9-3 1 15,-1 13 4-15,-1 10-7 16,-4 14-12-16,-4 15-5 0,-1 16-5 15,-4 8 0-15,-2 25-4 16,1 12-5-16,-12 5-10 16,5-1-2-16,-2-2-2 15,-2-14 1-15,0-7 5 16,-2 1 2-16,0-18 4 16,-6-4 1-16,1-15-3 15,-7-13 0-15,-1-11-11 16,6-10-17-16,8-7-63 15,9-4-37-15,8-7-67 16,2 3 7-16,6 2 110 16</inkml:trace>
  <inkml:trace contextRef="#ctx0" brushRef="#br0" timeOffset="-209565.36">28957 5684 882 0,'0'-6'538'0,"0"-1"-119"16,4-9-119-16,5 2-45 15,13-1-116-15,5-6-22 16,8 4-50-16,6 0-14 16,-1 7-21-16,0-2-9 15,4 4-9-15,-3 5-5 0,0-2-4 16,-5 2-1-16,-15 6 0 15,-6 1 0-15,-18 10 5 16,-9 6 1-16,-17 9-2 16,-6 10 6-16,-5 8 24 15,1 4 11-15,0-3 23 16,6 1 2-16,7-9-11 16,-1-7-6-16,18-2-11 15,-2-7-6-15,11-6-14 16,10-1-4-16,3-10-7 15,5-2-2-15,2-4-3 16,3-3-2-16,3-3 4 16,2-3-24-16,6-7-49 15,1-2-15-15,5-7 230 16,1 0-136-16</inkml:trace>
  <inkml:trace contextRef="#ctx0" brushRef="#br0" timeOffset="-209409.61">29630 5787 1302 0,'6'20'609'16,"-16"0"-263"-16,-4-3-13 16,10 6-134-16,-3-4-46 15,3-3-81-15,-4-4-29 16,9 0-30-16,2-1 25 0,2-3 6 16,5 3 212-16,-5-2-176 15</inkml:trace>
  <inkml:trace contextRef="#ctx0" brushRef="#br0" timeOffset="-209260.52">29737 5452 927 0,'-8'-27'378'0,"7"3"-267"15,0 5-17-15,1 1-52 16,7 5 16-16,10 10-39 15</inkml:trace>
  <inkml:trace contextRef="#ctx0" brushRef="#br0" timeOffset="-208862.6">29868 5619 687 0,'3'54'441'0,"2"5"-78"15,-1 4-71-15,0 6-51 16,-3-6-75-16,-3-7-15 15,-3-4-23-15,-3-8-5 16,4-9-41-16,-1-1-10 16,3-16-11-16,2-10-1 15,2-22 14-15,6-9-11 16,5-21-21-16,3-6-15 0,2-19-15 16,1-7-3-16,4-3-4 15,2 1-1-15,4 15-4 16,2 11 1-16,5 17 10 15,-3 9 5-15,-5 10 10 16,5 4 3-16,-5 7 3 16,-1 3 3-16,-1 8 2 15,-9 4 4-15,-14 8 3 16,-8 4-2-16,-12 10-6 16,-3 3-7-16,-5 3-13 15,-2-2-4-15,3-9-4 16,0-5 9-16,-3-3-26 15,-4-9-6-15,-14-3 20 16,-2-9-18-16</inkml:trace>
  <inkml:trace contextRef="#ctx0" brushRef="#br0" timeOffset="-199595.96">10089 14491 1617 0,'-12'-10'555'0,"18"12"-510"16,4 18-39-16,9 40-4 16,5 32 10-16,2 48 8 15,1 24-3-15,0 23 5 16,-1-5 2-16,-2-8 5 15,7-11 5-15,6-27-1 16,2-18-47-16,1-35-147 16,-5-10 115-16</inkml:trace>
  <inkml:trace contextRef="#ctx0" brushRef="#br0" timeOffset="-199275.78">9996 14938 974 0,'-27'-107'452'16,"25"35"-156"-16,15 10-44 16,17 3-64-16,3 4-30 15,9 2-75-15,-1 3-28 16,9 12-27-16,4 12-9 16,20 29-5-16,8 25 4 0,5 36 10 15,-2 23 4 1,-13 31 11-16,-10 8 2 0,-12 8 6 15,-6 2 19-15,-24-3 20 16,-15-2 5-16,-24 3-8 16,-19-4-21-16,-15-7-31 15,-9-7-7-15,-13-20-12 16,-1-14-23-16,-1-35-60 16,12-15-43-16,27-32-111 15,12-20 223-15,30-31-34 16</inkml:trace>
  <inkml:trace contextRef="#ctx0" brushRef="#br0" timeOffset="-198930.05">11285 15042 1264 0,'-19'43'542'15,"-21"30"-278"-15,-7 11-62 16,1 29-43-16,1 13-35 15,-2 8-43-15,11 4-2 16,12-24-3-16,3-25-7 16,32-40-20-16,2-23-18 15,13-42-23-15,12-16 0 16,1-40 4-16,3-17 1 0,-5-21-1 16,-5-6 6-16,-13 13 25 15,-4 7 12-15,-8 32 22 16,-1 20 1-16,-6 28-16 15,0 16-13-15,0 29-25 16,2 16-11-16,1 22-10 16,4 11 6-16,6 0-48 15,3-3-12-15,10-7 93 16,6-6-65-16,-6-14 48 16</inkml:trace>
  <inkml:trace contextRef="#ctx0" brushRef="#br0" timeOffset="-198360.99">11691 14179 1403 0,'-12'-3'609'0,"-3"18"-350"16,-4 39-99-16,4 20-14 15,9 38-70-15,-1 9-18 16,9 22-22-16,5 13-1 15,-3-3-2-15,7 6-2 16,3-15-1-16,0-7-1 16,1-21-47-16,0-13-19 15,-5-19-150-15,-1-11-39 0,-9-19-66 16,-4-11-44-16,-12-27-1 16,-7-11 31-16,-4-19 138 15,0-7 112-15,3-11 247 16,2-1 63-16,6-1-1 15,3 2-31-15,13 2-75 16,10 0-51-16,18-6-17 16,8-7-17-16,15-7-12 15,9-11 6-15,20-13 19 16,7-3 10-16,3-8 10 16,1 11-2-16,-18 4-12 15,-4 9 2-15,-16 12 14 16,-13 5 9-16,-22 15 36 15,-16 10 5-15,-27 21-16 16,-12 15-8-16,-15 35-42 16,-6 14-15-16,6 32-13 0,10 5-10 15,10-4-11-15,19-5-9 16,25-21-15-16,2-12-4 16,32-15-4-16,-4-8 1 15,7-10 0-15,4-9 1 16,-5-12-8-16,0-8-18 15,-6-13-20-15,-4 0 32 16,-14-14-2-16</inkml:trace>
  <inkml:trace contextRef="#ctx0" brushRef="#br0" timeOffset="-198167.33">12718 15105 923 0,'-6'16'419'0,"-1"-9"-139"16,3 6-116-16,3-13-51 16,3 10 103-16,2 1-165 15</inkml:trace>
  <inkml:trace contextRef="#ctx0" brushRef="#br0" timeOffset="-197717.87">12784 15813 2449 0,'-44'21'937'15,"31"-7"-697"-15,15-17-124 16,5-6-29-16,3-11-60 15,5-3-15-15,1 1-20 16,-3 3-17-16,-4 11 14 0,0 5 62 16,-15 14-37-16</inkml:trace>
  <inkml:trace contextRef="#ctx0" brushRef="#br0" timeOffset="-196895.56">14218 14471 1796 0,'-38'6'622'15,"14"2"-488"-15,14 0-32 16,16-2 9-16,14 0-10 16,33-5-77-16,14-2-10 15,23-12-3-15,12-3-1 16,18-11 0-16,8-3 1 16,8-1 18-16,-6-1-10 0,-15 8-23 15,-13 5 287-15,-27 14-227 16</inkml:trace>
  <inkml:trace contextRef="#ctx0" brushRef="#br0" timeOffset="-196719.97">14926 14267 1466 0,'-56'56'573'0,"6"14"-327"15,0 8-81-15,4 3-45 16,10 3-9-16,15 0-69 15,11-4-25-15,12 0 1 16,5-1 0-16,16-9 321 16,4 0-249-16</inkml:trace>
  <inkml:trace contextRef="#ctx0" brushRef="#br0" timeOffset="-196190.78">15285 14953 1275 0,'-29'21'556'16,"-10"16"-223"-16,3 15-98 15,10 16-53-15,1 9-20 16,13 0-71-16,8-3-33 0,19-11-34 16,8-16-8-16,19-20-7 15,7-13-1-15,9-24 2 16,1-17 0-16,3-28 2 15,6-14-3-15,6-18 8 16,-1-5 12-16,-11 2 26 16,-13 6 18-16,-23 19 16 15,-16 12 1-15,-19 26-3 16,-6 11-11-16,-16 24-22 16,-8 18-13-16,-3 30-26 15,0 8-6-15,8 7-8 16,15-1-1-16,23-10-2 15,10-8-2-15,29-10-3 16,16-10-2-16,9-23-3 16,6-9-1-16,-3-16 2 15,-8-8 3-15,-3-4 4 16,-6 2 3-16,-24 3 5 0,-16 4 14 16,-29 9 34-16,-17 1 11 15,-19 17 13-15,-2 13-6 16,3 15-26-16,2 7-9 15,23-3-18-15,9 0-8 16,29-8-9-16,16-5-2 16,20-5-2-16,8-10-8 15,23-12 50-15,16-1 2 16,12-15-21-16</inkml:trace>
  <inkml:trace contextRef="#ctx0" brushRef="#br0" timeOffset="-195538.61">18124 14477 1350 0,'-59'53'475'0,"-7"35"-356"15,5 16-12-15,17 24 26 16,7 4-30-16,18-7-76 16,14-11-5-16,23-34 12 15,16-20 18-15,30-37 42 16,11-17 16-16,1-30 45 15,-6-15 17-15,-25-16 4 0,-15-3-2 16,-32-6-42 0,-19-10-27-16,-29-8-53 0,-20-13-17 15,3 1-24-15,5 7-16 16,19 24-32-16,21 17-27 16,23 18-79-16,17 8 90 15</inkml:trace>
  <inkml:trace contextRef="#ctx0" brushRef="#br0" timeOffset="-195343.61">18968 14249 1207 0,'5'-1'620'16,"-10"8"-210"-16,-28 36-108 16,-14 24-31-16,-20 39-103 15,-8 18-45-15,-10 27-67 16,-1-4-14-16,9-2-19 15,12-10-3-15,24-23-8 16,18-7-16-16,21-25 217 16,12-5-165-16</inkml:trace>
  <inkml:trace contextRef="#ctx0" brushRef="#br0" timeOffset="-194769.65">18458 14426 1500 0,'-35'60'525'0,"-15"23"-319"15,2 6-35-15,7 3-1 16,5 3 14-16,11-5-107 0,5-10-25 15,13-7-15-15,6-7-2 16,10-9-15-16,7 1-8 16,6-13-6-16,-1-6 0 15,-1-13 1-15,-2-5 0 16,-10-14 0-16,-4-5 2 16,-5-9-3-16,-3-2-6 15,-1-10-30-15,1-4 28 16,5-4-8-16</inkml:trace>
  <inkml:trace contextRef="#ctx0" brushRef="#br0" timeOffset="-194425.61">19090 14893 1488 0,'-50'23'599'0,"-7"8"-233"15,-5 3-129-15,26-4-53 16,8-9 3-16,24-6-133 16,8-15-31-16,31-15-23 15,17-5 0-15,16-14 2 16,4 4 1-16,-12 6 1 16,-14 10-1-16,-24 17 17 15,-8 12 33-15,-20 29 43 0,-12 13 18 16,-20 17 10-16,-9 8-25 15,-6-6-36-15,3-1-17 16,20-16-29-16,14-11-9 16,27-20-2-16,12-14-8 15,24-22-35-15,5-14-47 16,14-20 63-16,6-7 99 16,-4-7-56-16</inkml:trace>
  <inkml:trace contextRef="#ctx0" brushRef="#br0" timeOffset="-194261.54">19558 15042 1118 0,'-29'20'588'0,"-18"15"-63"16,-5 14-185-16,1 17-123 16,8 5-4-16,19 0-79 15,13-6-30-15,20-21-50 16,13-13-19-16,17-27-19 16,6-19-2-16,9-29 10 15,1-13-16-15,0-16-46 16,-10-2 23-16,-10-14-8 15</inkml:trace>
  <inkml:trace contextRef="#ctx0" brushRef="#br0" timeOffset="-194083.57">19951 14403 1448 0,'-7'31'656'0,"-13"24"-239"15,-5 17-87-15,2 23-101 0,-5 9-46 16,1 23-119-16,-5-1-23 15,1 2-22-15,4-3-3 16,-2-17 11-16,3-1 13 16,2-14 132-16,5 5-118 15</inkml:trace>
  <inkml:trace contextRef="#ctx0" brushRef="#br0" timeOffset="-193530.78">20299 14896 1129 0,'-16'5'519'0,"1"7"-202"16,0 1-26-16,-3 10-60 16,3 6-55-16,0 7-101 15,2 10-25-15,0 5-35 16,6 8-6-16,7 6 27 16,1-6 13-16,18 7-584 15,0-13 421-15</inkml:trace>
  <inkml:trace contextRef="#ctx0" brushRef="#br0" timeOffset="-193242.56">20659 15251 1580 0,'-37'21'582'15,"-13"23"-370"-15,0 4-28 16,2 7 44-16,13-4-33 15,26-10-85-15,14-5-16 16,30-10-23-16,2-6 0 16,10-3-19-16,-2-8-8 15,-8-9-10-15,-4 0-8 0,-12-5-6 16,-5 0 0-16,-15-6 2 16,-6-4 1-16,-6-10-12 15,-6-6-14-15,-8-6-55 16,3-5-47-16,6 0 90 15,2 2 112-15,28 14-62 16</inkml:trace>
  <inkml:trace contextRef="#ctx0" brushRef="#br0" timeOffset="-192814.32">21075 15309 1429 0,'-25'10'707'16,"11"3"30"-16,10-6-590 15,-8-5-24-15,10-2-4 16,-1-2-61-16,11-1-60 16,3-1-12-16,8 4 210 15,9 5-165-15</inkml:trace>
  <inkml:trace contextRef="#ctx0" brushRef="#br0" timeOffset="-192706.51">21100 15577 1612 0,'-16'21'704'15,"2"-2"-359"-15,6-16-158 16,6-3-40-16,6-8-67 16,2-9-47-16,10-5 223 0,4-7-183 15</inkml:trace>
  <inkml:trace contextRef="#ctx0" brushRef="#br0" timeOffset="-192359.82">21275 15209 1092 0,'-3'-30'546'0,"5"2"19"0,16-2-441 15,8-2-8-15,19 4-4 16,0 2-55-16,6 6-43 16,-6 5-6-16,-15 15 2 15,-3 12 30-15,-18 17 63 16,-8 15 20-16,-22 14 22 15,-7 7-19-15,-16 8-43 16,-1-4-19-16,20-7-29 16,10-11-11-16,27-25-17 15,16-12-4-15,16-18 0 16,2-5 1-16,-2-3 0 16,-8 5 1-16,-18 7 5 15,-6 9 5-15,-16 11 5 16,-7 2 0-16,-8 8-5 0,-2 0 16 15,3-3 32-15,-2-1 85 16,7-9-91-16</inkml:trace>
  <inkml:trace contextRef="#ctx0" brushRef="#br0" timeOffset="-192030.17">21743 15069 1405 0,'32'-25'633'15,"9"-8"-263"-15,14-6-138 16,4 9-39-16,5 2-47 16,0 5-47-16,-3 14-26 15,-8 7-13-15,-10 20 14 16,-10 9 8-16,-18 20 19 16,-7 10 5-16,-16 0-3 15,-7 3-14-15,-10-4-24 16,2-3-12-16,6-6-24 15,8-5-5-15,15-10-16 16,4-8-3-16,5-6-1 16,-1 0-1-16,-8-2 2 15,-6-2 1-15,-9 0 0 16,-5 2 3-16,-5 0-16 16,-1-3-9-16,4-1 43 15,-1-10-3-15,17-19-7 16</inkml:trace>
  <inkml:trace contextRef="#ctx0" brushRef="#br0" timeOffset="-191836.08">23594 15793 995 0,'0'28'487'16,"0"7"505"-16,-5-12-847 15</inkml:trace>
  <inkml:trace contextRef="#ctx0" brushRef="#br0" timeOffset="-189015.56">9800 16223 712 0,'-4'-14'258'0,"-8"16"-129"15,0 10-4-15,-3 8 13 0,0 5 30 16,-1 9-41-16,1 8-21 16,8 12-28-16,3 5-13 15,8 10-18-15,7 1-6 16,6-6-9-16,6-4 1 15,4-11 9-15,2-3 3 16,8-5 6-16,6-4-1 16,7-4-13-16,5-5-5 0,-3-10 2 15,-12-14 3 1,-21-3-3-16,2 1-1 16,63-9-9-16,7-8-6 0,10-11-5 15,-31 0-2-15,3 1-2 16,-1 2-1-16,-6 5 1 15,3 3-1-15,1 7 1 16,-7 1-1-16,5 4-4 16,0-2-1-16,-4 2 0 15,3 0-2-15,-3-4 0 16,5 1 0-16,-2-2-1 16,10 0 0-16,-6-1 18 15,0-1 4-15,4-1 4 16,-8 2 0-16,10 1-16 15,-2 3-6-15,-9-4-1 16,-3-6 13-16,-7 2 17 0,-2-7 5 16,8 1 3-16,2 1-12 15,1-2-18-15,-8 6-4 16,-9 4-3-16,-12-3 1 16,-17 2 0-16,-2-2 12 15,-7-8 19-15,5 0 2 16,6-4 7-16,0-6-10 15,-4-5-13-15,1 2-3 16,-5-6-1-16,-1 0-3 16,-3-2-2-16,-8-5 0 0,-3 1-2 15,-4-3-1-15,-4 2-3 16,4 2 0-16,1 5-2 16,2 3 0-16,8 8 2 15,0 1-1-15,2-1 0 16,0 3-3-16,0 0-1 15,-1 2 0-15,1 8-2 16,1 9 0-16,-5 1-4 16,0 8-2-16,-1 14 0 15,-2 4 0-15,1 17 5 16,-1 5-1-16,0 8 1 16,-3 0 1-16,0 8 0 15,-3 0 0-15,-6-4 1 16,-1-3 0-16,-6-4 1 15,-3-5-1-15,0 4 1 16,-6 0 0-16,8-4-1 0,-3-1 1 16,9-6-1-16,5-7 0 15,4 1-1-15,1-3 1 16,-9-8-1-16,7 7 0 16,-9-9 2-16,-3-3-1 15,2 2 2-15,-2-5 0 16,0 0-1-16,4 5 0 0,0-1-1 15,-3-4 0 1,4-3 0-16,1 2 0 0,1-1-1 16,2 0 0-16,1 3 0 15,0-4 1-15,-2 1-1 16,-1 3 2-16,-7-4-1 16,-1 3 2-16,-7 0 1 15,-1-3-1-15,-6 0 1 16,2 1 0-16,-6 0 1 15,6 0-1-15,-16 1 0 16,-6-1-1-16,-5 1-1 16,-10-1-1-16,10 2 1 15,0-1-1-15,9-1-1 16,1-3 2-16,-3-5-1 16,3-3 2-16,-18-8 1 15,-4-1 0-15,-5 2-1 16,-6-1-1-16,11 8-2 0,-4 3-2 15,1 4 1-15,2 5-1 16,-1 0 2-16,5-2-1 16,10 1 1-16,6-4-1 15,14-1 1-15,0-7 0 16,3-4 0-16,-7-1 1 16,-13-5 0-16,4 2 0 15,-3 2-1-15,6 2 0 16,2 5 0-16,-5 2 0 0,2 1 0 15,-8 0 0-15,-7-1 0 16,0 1 0-16,-8 0 0 16,5 0 0-16,5-4 0 15,8 0 0-15,7-2 0 16,1-1 0-16,5 0 0 16,-3 2 0-16,6-6-1 15,10 0 0-15,13-3-2 16,8-6-2-16,12-8 1 15,4-2-1-15,11-10 2 16,0-2 0-16,7-4 0 16,4-1 0-16,-9-6-1 15,11 4 1-15,0 3 0 16,3 0 0-16,6 11 1 16,-6 2 0-16,-7 12 0 15,-4 9 1-15,-10 8-3 0,-2 8 1 16,-2 15-2-16,-5 5 0 15,0 16 1-15,-4 6 2 16,-5 19 1-16,-5 8 1 16,-8 6 0-16,-3 0 0 15,-6-5 0-15,1-1 1 16,4-1 0-16,0-2 0 16,8-11 1-16,-2-15 2 0,10-9 1 15,2-8 2-15,1-6-1 16,4-1 0-16,-1-10 0 15,2-1 0-15,0-4 1 16,0-3-1-16,5-2 1 16,8 0 1-16,8-10-2 15,10 5 0-15,16-12 0 16,6-4-1-16,-3-4 3 16,8-1 11-16,4 2-16 15,1-1-31-15,38 8 217 16,7-5-159-16</inkml:trace>
  <inkml:trace contextRef="#ctx0" brushRef="#br0" timeOffset="-187075.91">12721 15974 381 0,'-3'-19'209'0,"-1"2"-29"16,1 3-14-16,-3 4-6 16,3 4-6-16,-4 6-14 15,1 3-10-15,0 12-31 16,-3 3-15-16,3 10-23 15,1 5-5-15,0 2-12 16,5 1-7-16,1 6-12 16,2 2-8-16,4 0-7 0,-3 1 0 15,4-6 1-15,0 2 0 16,0 3 3-16,1 0-3 16,0 6 1-16,-3-7 3 15,4-5 3-15,0-5 4 16,1-10 9-16,4-2 6 15,6-2 6-15,2-5 3 16,1-3-3-16,3-2-4 16,-2 0-6-16,1 2-1 0,3-5-5 15,-1-1-1-15,0-6-2 16,3-3-2-16,7 1-2 16,2 2-2-16,8 1 0 15,6-3 3-15,7-2 0 16,4 1 0-16,-4-1-5 15,-5 0-5-15,-8 1-4 16,-3-1-1-16,-2 2-1 16,2 3-1-16,-2-6 0 15,-1 2-1-15,4-1 8 16,-3-2 5-16,-5-2 9 16,-2-3 4-16,-7-5-2 15,-3-4-2-15,9 0-3 16,1 0-2-16,-1-1 0 15,4-2 0-15,-5-3-1 16,-2-5-1-16,-3-1 0 16,3 1 1-16,2-3 0 0,-1-1-1 15,-5-9-4-15,2 2-2 16,-5-3-3-16,-3-1-1 16,1 1 1-16,-15-7-1 15,-2-3 1-15,4 3 1 16,-3 9-2-16,7 6-2 15,-7 15-5-15,-1 3 1 16,-3 10-2-16,-4 5 1 0,-1 0 1 16,0 6-1-16,2-1 0 15,0 0-2-15,0 0-1 16,0 0 0-16,-1 19 0 16,-4 37 1-16,-1-15 1 15,-3 6-1-15,2 11 1 16,-1 1 0-16,-4 0 2 15,-5-1-1-15,1-7 1 16,0 2-1-16,1-7 0 16,2 1 1-16,-13-2-1 15,-4-1 0-15,-1 0 1 16,2-2 0-16,5-9 1 16,4-8-1-16,2-1 0 15,-1-2-1-15,3 1 0 16,0 3 0-16,1-6 1 15,1-2 0-15,-1-1 2 0,-2-2 0 16,-6-4 2-16,-1-2-1 16,5-1 1-16,-3-3 0 15,4-1 0-15,3 1-1 16,-12-2-2-16,-2 0 0 16,-4 2-2-16,-9 1 1 15,-3 2-1-15,5 0 1 16,-3 3-1-16,1-2 0 15,3-2 0-15,2 0 0 16,-3-7 2-16,2-4 0 0,2-3 1 16,-2-3 1-16,-2-3-2 15,2 2 0-15,-2 4-3 16,3 1 0-16,8 3 0 16,1 1-1-16,5-2 1 15,0 0 0-15,1-2 0 16,2-3 0-16,-1-4 1 15,3-3-1-15,4-10 0 16,-6-8 0-16,3-6 0 16,-5-9 1-16,-1-7 1 15,-2-8-1-15,3 2 0 16,0 5-1-16,-1 11 0 16,-2 11-1-16,-5 10 1 15,2 3 0-15,-3 3 0 16,6 2 1-16,-6 2 0 15,1-1 0-15,-1 4 0 0,3-3 14 16,7-6-24-16,4 1-20 16,15-3 5-16,6 0 236 15,21-3-161-15</inkml:trace>
  <inkml:trace contextRef="#ctx0" brushRef="#br0" timeOffset="-181917.51">14739 15729 1244 0,'-2'7'30'16,"1"4"10"-16,-5 9 40 16,-1 7 6-16,1 4 5 15,-5 16-7-15,5 7-16 0,2 12-18 16,-1-2-6-16,4 4-3 15,1 1 1-15,0-3-2 16,0 6 1-16,2 0-7 16,1-6-4-16,9-7-9 15,9-7-9-15,5-8-6 16,2-2-1-16,-1-5 3 16,10 5 7-16,-2-5 12 15,-1 1 5-15,9-1 4 16,-9-5-4-16,7-2-8 15,5-6-5-15,7-4-7 16,5-2-18-16,9-5 42 16,6 0 10-16,4-9 4 15,3-2 16-15,13-3-46 16,3 1-10-16,3 2-5 0,-1 3-2 16,-4 8-1-16,3 4-2 15,4 3 0-15,-6-6 1 16,-5-1 3-16,1-5 2 15,12-4 2-15,8 5 1 16,9-4-3-16,-1 0-2 16,6-2-1-16,2 7-1 15,-1-5-1-15,4-3 1 16,-3 2-2-16,0-4 1 0,7-1 0 16,4-3 0-16,0-1 0 15,0-3 2-15,5-1-1 16,-4 2 1-16,-5-4-1 15,-5 1 0-15,4 7 0 16,-6-3 0-16,-2 1 0 16,-3-2-1-16,0 1 1 15,-5-1 0-15,-2 4-1 16,-1 3 0-16,-13-8 1 16,6 5 2-16,-1 1 0 15,0-2 1-15,-8 4-2 16,1 0 0-16,-5-6 0 15,0-1 0-15,3-5 0 16,-8 3 0-16,14 4-1 16,-5-4 1-16,-2 1-1 0,1-1 1 15,-15-7 0-15,7 2 0 16,3 1 1-16,-5-1-2 16,-5 3 1-16,-7 3 0 15,-13-2 0-15,0 0 2 16,5 3 2-16,6-1 1 15,-10 0-1-15,-4 3-1 16,-2-2-1-16,-6 2 0 16,-1-2 0-16,1 1 0 0,-9-2 2 15,-3-2-1-15,1-1 0 16,1 0 3-16,-7-3 5 16,-3 0 5-16,-3-1 5 15,-2-6 2-15,4-2-2 16,0-6-1-16,-3-7-5 15,-2-4-3-15,-2-15-2 16,3-1-1-16,0-12 4 16,-2 0 2-16,-3-1 1 15,-4-1 0-15,-4-2-5 16,-1 1-4-16,-1 10-4 16,-3 3-1-16,-6 17-1 15,-2 7 2-15,-6 6 0 16,-1 6-1-16,-1 4-1 15,2 4-2-15,0 6-2 16,2 2-2-16,2 11-7 16,1 4 0-16,1 12-1 15,0 11 3-15,1 10 3 0,3 12 2 16,2 6 1-16,-3-5 1 16,2 2-1-16,-3-16 1 15,0 4 0-15,-1 3 0 16,-1-3 1-16,-1 10 0 15,-6-11 0-15,-1 2 1 16,-5-5-1-16,1 1 1 16,-1-1 0-16,-3-4 1 0,-2-7-1 15,0 2 0-15,-1-8 0 16,0-4 0-16,3 2 1 16,-6-7 0-16,3 2 1 15,1 1 0-15,-7-2 0 16,2-1 0-16,-6-4-1 15,-4 1 1-15,-7 2-1 16,-1 1 1-16,-7 1 0 16,0-3 1-16,0-3-1 15,-1 2 0-15,-3-2-2 16,4 3 1-16,-3-3 0 16,-4-2-1-16,-6 1 1 15,-8-6 0-15,0 5 1 16,-3-6 0-16,5 0-2 15,1 4 1-15,-12 0-2 16,2 7 0-16,-14-5 0 16,0 2 0-16,9-2-1 0,-9-5 2 15,2 0 0-15,-9-4 1 16,-6-2-2-16,9 3 1 16,-8 1-2-16,2 5 1 15,-4 3-1-15,-3 1 0 16,8-2 0-16,-11 0 1 15,-1-1-1-15,-6-5 1 16,1 4-1-16,1-2 0 16,0 0 1-16,4 3 0 0,-5-1-1 15,7 4 0-15,-5-6 0 16,0 0 1-16,4 5-1 16,0-6 0-16,-2 1 0 15,1 2 0-15,1-4 1 16,7 0-1-16,-5 3 1 15,1-4-1-15,-2 0 0 16,-5 1 0-16,7-1 0 16,2 2 0-16,-6 3 1 15,5-1-1-15,1-1 0 16,-4-2 0-16,2-2 0 16,3 0 1-16,17 1-1 15,-3-3 0-15,-4-1 0 16,1 3 0-16,-7-2 0 0,14 8 0 15,4 2 0-15,-7-2-1 16,-3-1 1-16,-1-3 0 16,7 0 0-16,13-1 1 15,8-2-1-15,-1-4 0 16,-2-2 0-16,0-1 0 16,5 4 0-16,2-3 1 15,12 3-1-15,0-1 0 16,3-4 0-16,-2 3-1 0,-4-1 1 15,0-4 0-15,0-5 0 16,9 3 1-16,9-9-1 16,4 5 0-16,9 3-1 15,-2-11 0-15,3 0 0 16,2-3 0-16,0-5 0 16,5 6 1-16,2-3 0 15,-3 2 0-15,4 1 1 16,-3-1-1-16,-1 0 0 15,2 0 0-15,4 0 1 16,-5-3-1-16,8 2 0 16,2-7-1-16,0-2 0 15,8 4 1-15,-8-6 0 16,-1 0 0-16,-5 1 2 16,0-3 1-16,1 1 1 15,-4-1 1-15,4-2 0 16,0 3 1-16,4 0-1 15,2-3-1-15,1 3 0 0,-4-3 0 16,0-1-1-16,-2 6 1 16,-8-3 0-16,0 5-1 15,1 5 0-15,1 2-1 16,2 3-2-16,4 5 0 16,-1 2 0-16,3 4 0 0,5 6 0 15,-3 2 0-15,2 5 0 16,-1-1-1-16,2 4-2 15,-1 0 0-15,1 0-1 16,0 14 0-16,0 15 2 16,2 43 0-16,-4-18 1 15,-2 1-1-15,-2 9 2 16,3 3-1-16,3 0 0 16,0-2 1-16,1-1 0 15,1-4-1-15,-1-3 1 16,4-2-1-16,2-3 0 15,6-6 1-15,12-1-1 16,-4-9 0-16,2-4 0 16,3 0 0-16,-9-7 0 15,7 1 1-15,-5-4 0 16,-3-2 1-16,-2-4 0 16,-3-2 1-16,-4-2-1 15,2-1-1-15,-6 0 1 16,4-2-1-16,2 2 0 0,2-2 0 15,6-3 0-15,-2 1 0 16,2-2 0-16,-3 2 1 16,3-2 0-16,1 2-1 15,-1-1 0-15,-1 0 0 16,0 4 1-16,0 0-1 16,4 3 0-16,2 0 0 15,3-8 0-15,6 3 0 16,4-1-1-16,7-1-1 0,0 5 1 15,-1-1 0-15,0-2 0 16,-5 0 1-16,7 1 0 16,0 1-1-16,5-1 0 15,11 3 0-15,7-5 0 16,-2-1 0-16,8 2 0 16,-6-7 0-16,2 3 0 15,10 5 0-15,11-7-1 16,0 1 0-16,2-3 0 15,-2 1 1-15,-3-1 0 16,12 5 0-16,0 0-1 16,3-3 1-16,-6 2 1 15,-4-4 0-15,14 5 0 16,-2-5 0-16,2-4-1 16,-2-1 1-16,-4-4-2 15,10 5 1-15,-1 4 1 0,1 1 0 16,-2-1 0-16,-1 0 0 15,2 5-1-15,-4-1 1 16,-5 3 0-16,-4-4 0 16,12-2 0-16,-1 0 0 15,-3-2 0-15,7 1 0 16,4-5-1-16,0-3 0 0,5-4 1 16,-10-1-1-16,2 8 1 15,-4-2 0-15,1 7-1 16,-1-6 1-16,-6 2 0 15,11 5 0-15,-4-3 0 16,-1-3 0-16,-3-4 0 16,-4-6 0-16,4 3 0 15,3 9 0-15,-8-5 1 16,-4 5-1-16,1 2 0 16,-3-1 0-16,-4 3 0 15,-2 1 0-15,-15 2 0 16,2-1 0-16,7 1 1 15,-6-1-1-15,2 0 0 16,-10-5 0-16,-10-2 1 16,0-1-1-16,-3-2 1 15,5 7 0-15,-6-3 0 16,5-2 0-16,0 3-1 0,-5-1 0 16,-3 2 0-16,-3-4 0 15,-5 0 0-15,3-4 1 16,0 1 0-16,-4-1 0 15,-14-2 0 1,-14 5 0-16,1 1 2 0,36-20 0 16,-6-7 0-16,-5-1 0 0,-19 3 0 15,-1 1-1-15,2-4 1 16,-2-5 1-16,2 0-2 16,-2-4 1-16,-6-10-2 15,3 4 0-15,2-8-1 16,-2 4 0-16,3 5 1 15,-4 1-1-15,-2 6 2 16,-3-6 0-16,-6 5 2 16,-1-2 0-16,-9 0 1 15,-1 0-1-15,-4-8-1 16,-1 0 0-16,5-5-2 16,0 2-1-16,5 12 0 15,1 6-1-15,1 15-2 16,1 4 0-16,0 11-2 15,0 1-1-15,0 5 1 16,2 10 0-16,2 4 1 16,2 6 2-16,3 7-1 15,2 3 1-15,0 13-1 16,-1 5 1-16,-5 10 1 0,-5 4 1 16,-4 7 0-16,-4-1 0 15,-7-2 2-15,-3 4 0 16,-6 1 0-16,-3-1 0 15,-2-1 0-15,0-7-1 16,-1-6 1-16,-5-2-1 16,4-4 1-16,-10-2 0 15,-11-3 1-15,2 1 0 0,-10-5 1 16,6-3 0-16,-2-8 0 16,-1-1 1-16,-4-9-2 15,0 0 0-15,-11-1-5 16,-6-1-3-16,-5 8-3 15,-6-1 0-15,1 1 3 16,-11 1 0-16,-6-4 1 16,-2 1 1-16,-7-4 1 15,2-4 1-15,-8-3 1 16,2-2-1-16,0-4-1 16,-5-3-1-16,-2-2-2 15,-2 3 1-15,-1 1 0 16,-2-4 1-16,-6 5 1 15,3-6 2-15,-18-2-2 16,18 2 0-16,-9-4 0 16,7 1-1-16,-12-2 1 0,-5 2 1 15,20-3 1-15,-22-2 0 16,19 2 0-16,0-6-1 16,-13 5 1-16,7 2 0 15,3 3 0-15,1 1 0 16,-4 0-1-16,40 0 1 31,51 0 0-31,-1 0 0 0,-150-5 0 0,-2-2 0 0,19-5 0 16,72 0 0-16,3-3 0 15,7 4 0-15,6 5 0 16,-3-3 0-16,10 5-1 16,-5-2 1-16,-5 0-1 15,1 2 1-15,7 3-1 16,10 1 1-16,1-2 0 15,-1 2 0-15,1-5 0 16,-5-2 0-16,14 4 0 16,0-9 0-16,11 8 1 15,3-2 1-15,-3-2 1 16,6 1 0-16,0-5 1 16,5-3 0-16,8-1-1 15,4-5-1-15,7 1 1 16,-3-4-1-16,6-2 1 15,2 3 1-15,-3-7 0 0,7 5 2 16,-10 0-1-16,3-2 0 16,-5 1 1-16,-5-1 0 15,6-2 2-15,-2-1 0 16,8 1 1-16,3-6-1 16,3 2-1-16,2 0 0 15,2-2 0-15,1-4-1 16,2-9-1-16,3-10-1 15,3-5-3-15,1-1 0 0,2 3 0 16,5 5-1-16,0 8 1 16,3 1 0-16,4 6-24 15,1-1-14-15,6-1-32 16,3 5-42-16,7 2-496 16,5 5 434-16</inkml:trace>
  <inkml:trace contextRef="#ctx0" brushRef="#br0" timeOffset="-178515.37">12736 15806 346 0,'4'-21'139'16,"-3"4"-52"-16,4 3-15 16,-3 0 64-16,0-1 37 15,-2 3 56-15,-2 1 24 16,2 8-3-16,-1 4-24 16,2 10-64-16,2 2-45 15,3 0-56-15,1 4-10 0,-2-2-20 16,2-1-3-16,-5-3 4 15,1-4 3-15,-2-5 41 16,-1-2 15-16,-1-1 5 16,0 0 1-16,-1 0-27 15,1 0-14-15,0 0-19 16,0 0-8-16,0-1-17 16,0 1-5-16,0 0 11 15,0-1-14-15,-3-10 270 16,-1-2-202-16</inkml:trace>
  <inkml:trace contextRef="#ctx0" brushRef="#br0" timeOffset="-178166.54">12774 15223 696 0,'14'-24'461'0,"-7"4"34"16,2-2-260-16,-1 7-6 15,-8 2-54-15,5 4-15 16,0 8-36-16,0-1-13 16,2 0-26-16,-2 2-18 0,-3 0-14 15,-2 5-5-15,-1-5-7 16,0 2-4-16,-10 19-7 15,-30 23-4-15,12-30-12 16,1 1 0-16,9-10-2 16,6 1-2-16,12-1-6 15,1-5-2-15,4 3 28 16,-4-3-23-16,0 0 43 16,0 0 192-16,5 9-190 15</inkml:trace>
  <inkml:trace contextRef="#ctx0" brushRef="#br0" timeOffset="-167952.22">9688 14570 814 0,'-16'0'304'16,"-3"-12"-184"-16,4 6-67 16,4-2 6-16,4-2 37 15,7 2-1-15,-4-19-1 16,4-6 2-16,5-19-7 15,-1-13-11-15,16-9-21 16,-1-10-13-16,12-7-19 16,7 1-5-16,20-2 1 15,14 1 0-15,15 3-1 16,7 3-2-16,-3 6-9 16,-8 7-3-16,4 12-3 15,10 3-2-15,4 12 2 0,1 0 1 16,1 14 3-16,6 5 1 15,-2 9-2-15,1 11 0 16,-6 10-2-16,-14 9 0 16,6 29 14-16,-9 9 12 15,4 28 20-15,-9 5 3 16,-13 9-10-16,7 1-9 0,-3-4-18 16,12-3-2-16,-7-6-3 15,-6-1-1-15,-15-8 1 16,-15-4 1-16,-4-5 3 15,-6-2 2-15,-7-4 3 16,-6-2 19-16,-2-4-71 16,-1-6-37-16,-1-9-574 15,2-4 436-15</inkml:trace>
  <inkml:trace contextRef="#ctx0" brushRef="#br0" timeOffset="-167287.59">9823 12879 458 0,'-11'-9'297'0,"-7"1"42"16,1-5-92-16,3 8-55 15,-1 5-21-15,7 24-57 16,3 16-27-16,5 25-42 16,3 12-4-16,8 12-2 15,0-1 1-15,4-10-5 16,0-11-4-16,1-19-14 15,0-11-5-15,-3-19-1 16,0-5 9-16,-5-21 39 16,1-9 11-16,2-30 13 15,-3-19-4-15,2-13-33 16,3-9-9-16,6 5-12 0,0 6-4 16,7 5-6-16,-1 11-1 15,-10 14 0-15,12 14-1 16,-16 5 0-16,2 11-3 15,9 11-4-15,-10 0-3 16,9 13 1-16,-1 6-1 16,-4 13 4-16,-4 6 0 0,3 17 2 15,-3 2 1-15,-3 3-10 16,0-2-35-16,1-2-124 16,0-9 493-16,3-6-295 15</inkml:trace>
  <inkml:trace contextRef="#ctx0" brushRef="#br0" timeOffset="-166877.16">10494 12787 1102 0,'-11'-16'506'0,"-6"6"-240"15,-3 9-28-15,0 9-104 16,-2 7-32-16,-6 11-35 15,1 5-7-15,1 11-6 16,2 3-1-16,9 9-9 0,3 2-6 16,6-5-15-16,6-6-6 15,3-12-11-15,8-9-4 16,9-15-2-16,3-7 1 16,9-22 5-16,1-10 3 15,1-16 9-15,-3-10 11 16,-3-4 31-16,-10-3 16 15,-8 6 19-15,1 4-2 16,-2 18-26-16,2 8-17 0,-4 15-25 16,4 12-11-16,-5 12-9 15,4 7 0-15,2 20 0 16,-5 3 0-16,4 6 14 16,-1 1-22-16,1-3-60 15,-1-5-45-15,3-6-126 16,-2-6-60-16,5-20 185 15</inkml:trace>
  <inkml:trace contextRef="#ctx0" brushRef="#br0" timeOffset="-166194.93">10823 12657 1116 0,'-4'14'460'0,"2"16"-304"15,-3-3 5-15,3 8-66 0,2 8-22 16,2 1-12 0,2 3-2-16,-1-7-4 0,1-1-3 15,3-6-12-15,1-8-9 16,0-9-12-16,0-8-2 16,-2-16 5-16,4-1 2 15,1-18 4-15,2-5 3 16,4-8-4-16,-3-10-3 15,-1 0-4-15,0 4-5 0,0 8-3 16,-3 6 1-16,-1 10 0 16,0 10-1-16,-8 9-1 15,4 7-2-15,-1 14-2 16,-1 3 2-16,5 16-1 16,-6 5 0-16,0 4-2 15,-4-3-1-15,-4-10-1 16,6-5-2-16,3-11-1 15,10-6-1-15,4-11 2 16,-4-9 3-16,7-13 1 16,-7-6 1-16,3-8-1 15,2-1-1-15,-6 2-1 16,-1 1-1-16,-1 10-1 16,-1 9 1-16,-3 9 0 15,0 9 2-15,-2 10 3 16,2 3-2-16,1 5 0 0,3-4-2 15,3-9-4-15,3-5 1 16,11-9-1-16,4-11 1 16,16-12 1-16,1-4-2 15,-2-10 18-15,-8 8 6 16,-15 9 29-16,-2 6 51 16,-16 21 28-16,-8 4 9 15,-14 19-1-15,-11 1-37 16,0 7-34-16,9 5-14 15,5-8-28-15,10-2-13 0,10-6-11 16,4-3-2-16,14-1 8 16,9 2 1-16,10-3 95 15,7-3 2-15,11-3-59 16</inkml:trace>
  <inkml:trace contextRef="#ctx0" brushRef="#br0" timeOffset="-164559.18">14485 14590 1603 0,'-4'-1'13'16,"3"-9"-10"-16,-2-7 12 0,4-16-19 16,5-9-2-16,4-2 4 15,2 0 0-15,5 1-4 16,2 2-4-16,4-6-1 15,2-1 1-15,9-8 4 16,10-3 2-16,14-4 1 16,4-2 1-16,11-3 0 15,0 0-1-15,0-1 3 16,9 0 2-16,12 4 4 16,6 0 1-16,11 5 0 15,-2 1-1-15,17-4-2 16,1-1-1-16,1 4-1 15,6 3-1-15,-7 9 0 16,-3 11 1-16,-2 9-1 16,-2 7-1-16,-5 19 0 15,-3 0-2-15,-7 19 1 16,-5 13 1-16,-2 13 2 0,1 6 2 16,-8 6 6-16,-7 0 3 15,-18 0 3-15,-3 2 1 16,13 5-1-16,5 6 2 15,1 5 0-15,1 0-1 16,-9-4-2-16,0-9-1 16,6-6-3-16,10-5-1 15,-3-16 0-15,0-7 0 16,-1-21 4-16,-7-19 3 16,18-18 3-16,-1-16 5 0,3-16 5 15,-8-7-2-15,-7-11-3 16,4 1-3-16,-11 2-4 15,-1 4 1-15,-17 16 3 16,-9 8 0-16,-8 14-2 16,-5 2-2-16,-9 10-5 15,-5 7-3-15,-5 10-3 16,0 15 0-16,0 11 6 16,-1 13 4-16,0 17 4 15,-6 11 0-15,-4 21-4 16,3 7-3-16,3 4-5 15,12-5-3-15,12-15-2 16,5-8-1-16,11-20-2 16,7-8-1-16,10-12 1 15,15-4-1-15,13-15 1 16,2-4 1-16,7-8 0 0,-4-9 1 16,10-1 1-16,3-3 0 15,-4 0-1-15,5 2 0 16,8 1 0-16,-1-3 4 15,10-4 7-15,11 2 3 16,-8 3 0-16,6 8-3 16,7 10-6-16,-9 5-2 15,-12 8-3-15,-4 7-1 0,-11 6 1 16,-6 3 0-16,-5 9 1 16,1 6 2-16,-13 13 3 15,0 7 2-15,7 15 0 16,-7 1 1-16,0 9-2 15,-6 0 0-15,-17 2-1 16,2 5 1-16,-9-4 1 16,-6-4 2-16,-13-2 5 15,-5-5 30-15,-19-2-61 16,-6 4-51-16,-8 0 48 16</inkml:trace>
  <inkml:trace contextRef="#ctx0" brushRef="#br0" timeOffset="-163834.62">18492 12839 857 0,'-10'1'333'0,"5"16"-179"16,1 6-26-16,3 18 15 15,3 12-14-15,4 11-49 0,3 0-11 16,7 1 16-16,-1-13 17 16,0-10 13-16,12-2 0 15,-13-23-19-15,2-2-11 16,6-15 2-16,-13-7 0 16,4-14-12-16,1-9-13 15,-2-11-33-15,4-4-11 16,7-4-10-16,-2 1-2 0,2-2-1 15,1 3 9-15,4 9-31 16,3 2-38-16,6 13-110 16,3 6 460-16,8 11-259 15</inkml:trace>
  <inkml:trace contextRef="#ctx0" brushRef="#br0" timeOffset="-163446.28">19303 12853 730 0,'-10'-9'354'0,"1"6"-41"16,-5 3-93-16,-5-1-11 16,-7 1-13-16,-7 10-67 15,-1 4-22-15,-16 22-29 16,-5 10 1-16,-5 17-11 16,0 9-6-16,19-5-12 15,10-4-11-15,20-15-13 16,7-9-7-16,13-13-12 15,12-13 0-15,11-21 5 0,13-8 4 16,10-18 9-16,1-6 2 16,-2-6 0-16,-8-4-1 15,-16 3-5-15,-4 2 0 16,-11 11 9-16,-5 6 8 16,-4 12 10-16,-3 8 1 15,-3 6-10-15,1 8-10 16,-1 9-15-16,3 13-4 0,-1 14-3 15,-6 1-1-15,0 6 17 16,0-2-18-16,1-5-57 16,5 3-45-16,-2-9-112 15,5-5-35-15,-1-16 153 16</inkml:trace>
  <inkml:trace contextRef="#ctx0" brushRef="#br0" timeOffset="-163205.53">19621 12311 835 0,'-12'-15'466'16,"-1"10"-14"-16,2 18-256 16,-4 8-15-16,-2 15-51 15,1 18-41-15,-7 22-39 0,6 13-10 16,-3 12-10-16,7 4-6 15,1-2-9-15,1-10-3 16,10-8-1-16,1-13-20 16,8-22-91-16,3-5-66 15,6-18 93-15</inkml:trace>
  <inkml:trace contextRef="#ctx0" brushRef="#br0" timeOffset="-162596.1">19810 12760 981 0,'-16'16'470'15,"-2"13"-191"-15,-2 13-68 16,-3 5-23-16,6 12-66 16,0 2-39-16,4 11-30 15,5-1-7-15,-2-2-4 16,5-2 0-16,4-16-7 15,-4-6-5-15,14-15-8 16,3-10-6-16,9-19-5 16,11-6 1-16,3-24 2 15,0-15 1-15,6-17-3 0,-2-8-2 16,6 0-2-16,-3 2-2 16,-5 9 2-16,2 9 5 15,-28 13 17-15,-2 10 10 16,-4 18 18-16,-15 2-2 15,10 12-17-15,-6 9-11 16,-11 19-20-16,8 12-3 16,-6 13-1-16,4 2 0 15,9-2-3-15,4-4 1 16,10-14-2-16,17-9 0 0,6-16 0 16,3-18 2-16,18-18 3 15,-6-13 1-15,12-15 0 16,-2-6 1-16,-4-4-2 15,-14 5-1-15,-22 10 27 16,-20 12 30-16,-36 26 40 16,-8 13 15-16,-14 25-2 15,2 13-21-15,11 9-30 16,9 2-14-16,25-4-25 16,9-4-9-16,19-3-11 15,9-7-1-15,12-3-1 16,5-4 2-16,4-11 1 15,3-3 3-15,-3-16 12 16,3-6 11-16,-9-11-244 16,20-6 168-16</inkml:trace>
  <inkml:trace contextRef="#ctx0" brushRef="#br0" timeOffset="-150384.62">9040 17063 1401 0,'34'17'481'0,"-8"-4"-441"16,9 5-30-16,8 5-8 0,6 5-2 15,19-4-2-15,17-9-2 16,24-8-2-16,-20-11 1 16,-1 1 3-16,92-7-1 15,27-12 2-15,-3-4 1 16,-22 4-1-16,-6-5 1 0,11-2 0 15,-15 0-1 1,-6-5-1-16,3 5 1 0,-25 5 6 16,-9 8 7-16,-6 2 11 15,-13-1 3-15,-7 3 3 16,-3-4-2-16,-18 0-2 16,-2 1-1-16,-4 2 6 15,-4 3 3-15,-11 5-1 16,-17 0 0-16,-19 4-8 15,-11 0-4-15,-11 1-9 16,-2 0 32-16,-7-6 58 16,-2-4 11-16,-6-14 11 15,2-9-32-15,-3-17-61 16,1-16-12-16,1-30-9 16,-2-14-2-16,-1-27-3 15,7-13-2-15,14-13-2 16,2-7 1-16,16-3 0 15,3 6-1-15,-4 20 2 0,4 7 1 16,-4 20-1 0,-5 8 2-16,-6 10-1 0,1 7 1 15,-6 14 1-15,-2 4 1 16,-9 14 0-16,-6 10 1 16,-5 19 3-16,-2 10 2 15,-1 16 1-15,0 5-1 16,-6 6-4-16,1 4-4 15,-8 8-2-15,-2 2-1 0,1 4 1 16,-5-4 0-16,-3-6 3 16,1-3 1-16,-16-11 3 15,-7-2 0-15,-18-5 1 16,-10-3-2-16,-9-3-1 16,-15-3 0-16,-17-2-2 15,-7 0 0-15,-15 2-3 16,-1 3 0-16,10 6-2 15,-4-2 0-15,2 4 0 16,8-2 0-16,10-4 0 16,12 4 0-16,17-10 0 15,2-6 0-15,12-1 0 16,2-9 0-16,16 5-1 16,9 10-1-16,12 7 0 0,-1 16-3 15,1 23-7-15,-9 18-16 16,-16 49-8-16,-5 27 1 15,-13 52 10-15,11 25 20 16,1 23 19-16,-6 4 8 16,6 2 8-16,-4-11-3 15,21-16-7-15,18-13-6 16,32-23-9-16,12-9-2 16,27-24-2-16,18-9 2 0,11-21 5 15,8-10-8-15,9-15 281 16,3-11-211-16</inkml:trace>
  <inkml:trace contextRef="#ctx0" brushRef="#br0" timeOffset="-149727.1">12615 16776 1086 0,'0'-1'421'16,"-1"0"-274"-16,0 1-77 15,0 0-23-15,1 17-1 16,13 35-12-16,15-37-17 15,7-7-7-15,25-19 0 16,15-5 7-16,5-17 13 16,-2-8 3-16,-13-6 0 15,-15 0-6-15,-11 1 22 16,-3 2 19-16,-15-4 35 16,-4-10 15-16,-9-11-10 15,0-10-18-15,-1-19-34 16,1-9-17-16,0-23-23 15,-4-10-4-15,-6-7-5 16,-9-8 1-16,-7 2 0 16,-3 8-1-16,1 13-3 15,3 15-1-15,6 24-3 16,3 12 0-16,0 25 0 0,1 11-1 16,-14 17 5-16,-6 11 3 15,-15 18 1-15,-5 11-2 16,-22 12-5-16,-2 3-1 15,5 4 12-15,8-2-14 16,39-1 87-16,18 2-60 16</inkml:trace>
  <inkml:trace contextRef="#ctx0" brushRef="#br0" timeOffset="-149332.28">13641 15492 810 0,'-9'8'390'0,"-1"0"-119"16,-2-5-37-16,-2 0-49 15,-3 1-41-15,-3 9-73 16,5 3-23-16,-1 6-28 16,5-1-3-16,11-2-7 0,3-4-5 15,13-6-3-15,5-5-1 16,7-14 3-16,5 3 8 16,-3 2 18-16,-3 7 14 15,-13 17 85-15,-11-3 30 16,-13 14 18-16,-11 5-9 15,-12 2-79-15,-2 6-36 16,1-8-13-16,4-7-11 16,12-14 2-16,7-6 217 0,26-12-192 15</inkml:trace>
  <inkml:trace contextRef="#ctx0" brushRef="#br0" timeOffset="-148974.28">13754 15984 762 0,'17'52'356'0,"-9"-10"-87"16,3-5-46-16,2 4-5 16,0-5-24-16,0 3-73 15,-3 1-30-15,-3-10-23 16,-2 1-12-16,3-10-14 16,0-7-10-16,0-12-8 15,9-8 14-15,-9-26 23 16,5-13 9-16,3-19-1 15,-19-17-9-15,5-13-10 16,4-6-2-16,-1-2-5 16,10 14-2-16,-3 24-13 0,-1 19-7 15,-3 22-5-15,-2 6-2 16,-1 14-1-16,-3 3-2 16,0 14 1-16,-2 9-1 15,-2 13-1-15,-4 2 0 16,-2-2-1-16,2 2 1 15,-3-11 2-15,4-1 24 16,5-12-8-16,-3-4 7 0,10-9-16 16</inkml:trace>
  <inkml:trace contextRef="#ctx0" brushRef="#br0" timeOffset="-148404.65">13411 16648 1554 0,'-44'45'605'16,"17"-13"-374"-16,17-17-128 15,7-6-19-15,27-11-12 16,13-6-31-16,23-8-15 16,10-8 1-16,30-7-9 15,14 2-8-15,11-2-4 16,5-1-3-16,7 7-1 15,-8-4 0-15,-8 7-1 16,-8 8 1-16,-39 9-2 0,-16 4 23 16,-29 8 51-16,-11-1 34 15,-22 0 41-15,-9-6-15 16,-12-15-43-16,-4-12-31 16,-3-36-37-16,-2-17-8 15,-1-44-10-15,5-26-2 16,0-42-2-16,-4-19 1 15,10-1-2-15,2 19-1 16,14 38-1-16,8 33-1 0,4 33 2 16,-1 11 0-16,-5 21 0 15,1 7 1-15,0 13 0 16,-1 2 0-16,-2 2 1 16,-15-4 0-16,1-2 1 15,-10 7 0-15,-13 0 0 16,3 8 2-16,-22 13-2 15,-7 11 1-15,-29 27-3 16,-23 19 0-16,-28 24 0 16,-12 12-1-16,-9 2 1 15,16-5 1-15,34-21 1 16,22-14 2-16,56-25 0 16,19-16-28-16,39-19-23 15,26-11 196-15,36-10-131 16</inkml:trace>
  <inkml:trace contextRef="#ctx0" brushRef="#br0" timeOffset="-146577.59">14547 14086 701 0,'-26'-74'386'16,"0"0"-70"-16,6 17-67 16,4 11-16-16,-6 20-29 15,4 12-49-15,3 16-28 16,-2 10-32-16,17 19-49 16,-8 11-20-16,6 25-14 15,8 13-3-15,2 21-4 16,9 19-2-16,7 15-1 0,-2 18 0 15,-4 22-5-15,-1 3 3 16,-15 6 26-16,-2 4 8 16,-7-12 25-16,-5-5 6 15,4-9-5-15,2-19 4 16,1-24 1-16,9-9-5 16,-1-32-15-16,3-12-10 0,3-21-19 15,3-10-6-15,4-12-5 16,4-1 0-16,10 1-3 15,-2-3 1-15,6 4-1 16,1-6 0-16,11-1-1 16,0-3 1-16,11-2-2 15,7 2 0-15,2-4 1 16,12-3-1-16,25-7 0 16,2-9-1-16,15 0 0 15,4-4 0-15,12 10 1 16,0-2-1-16,9 9 0 15,8 2-1-15,-7 3 1 16,11 7 0-16,16-1 1 16,-2-3 0-16,21-5 1 15,6-3 0-15,5-4 0 16,9-3-1-16,-11-2 0 16,13 0 1-16,-19-1-1 15,4 4 1-15,0 3-1 0,-16 2 0 16,14 4 0-16,-13-4 0 15,-4-3 0-15,0-2 0 16,-17-2-1-16,6 6 1 16,-5-2-1-16,0 1 1 15,6-1-1-15,-10-5 1 16,-10 2-1-16,-1 0 1 16,-5-1 1-16,-6-1-1 0,-9 2 1 15,-5-5-1-15,-17-3 1 16,0 9 0-16,-19-2 0 15,-9 2 0-15,-18 5 0 16,-3-1 0-16,-1 8-1 16,-1-5 0-16,2 8 0 15,-2-2 2-15,-6 3-1 16,1 7 1-16,-7-5 0 16,0 0-1-16,1-11 0 15,0-2-1-15,7-3 0 16,3-5 2-16,6 2-1 15,5 0 2-15,2-14 1 16,1 4-1-16,6-4 1 16,-1-11-1-16,5 13-2 15,-1 2 1-15,-13 0-1 16,-6 9 1-16,-8 1 0 16,-11-5 1-16,-6 4-1 0,-2 1 2 15,-11-6 0-15,-3 1 2 16,-9-4 6-16,-6-5 2 15,-5-11 6-15,-3-6-1 16,-2-19-3-16,0-12-3 16,2-26-4-16,5-20-3 15,10-36-1-15,4-18-2 16,15-25 0-16,4 1-1 0,4 12 0 16,0 8-1-16,-14 36-1 15,0 14 1-15,-20 28 0 16,-2 9 1-16,3 14 0 15,-12 3 0-15,9 10 0 16,-5 10-2-16,-6 12 1 16,2 9 0-16,-13 12-1 15,1 8 0-15,-17 10 0 16,-5 10 0-16,-13 8 0 16,-4 1 1-16,2 2 1 15,-1-2 0-15,11-3-1 16,-5-4 2-16,-7-13 0 15,1-5-1-15,-13-13 3 16,2-2-2-16,1-6 0 16,-2-2 1-16,-14 1-2 15,-9 1 1-15,-14 2 0 16,-10 1-1-16,-10 1 0 0,-3 0 0 16,-5-5 1-16,-3 0-1 15,-8-3 1-15,1-1-1 16,-21-5 1-16,-3 5-1 15,1 5 0-15,-16-1 0 16,-2 16-2-16,-2 1 0 16,-22 5 1-16,9 0 0 15,-7 5 1-15,4 0 0 0,-1-5 0 16,0 4 1-16,10-7-1 16,-11-4 1-16,20 6 0 15,-8-5-1-15,1 6 0 16,11 1-1-16,-15 1 0 15,15 3 0-15,-4-4 0 16,0 4-1-16,21-7 0 16,-9 0 1-16,12-3-1 15,7-5 0-15,-11 0 1 16,4-4 0-16,8-2 0 16,-14 3 1-16,14 4-1 15,6 2 0-15,-5 1 0 16,8-1 0-16,14 0-1 15,4 0 0-15,12 3 1 16,9 3 9-16,16 5-33 16,9 4-21-16,30 2 29 15,9 3 8-15,26 7 10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06T20:44:52.84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23118 5049 154 0,'-5'10'103'16,"4"-10"6"-16,0 0-13 15,0-1-17-15,1-5-3 16,6-25 5-16,20-74 8 16,-5 31 7-16,5-2 0 15,9-6-11-15,8-3-17 16,4 5-30-16,9-1-12 15,-6 9-19-15,-22 29-1 16,2 0 0-16,20-23 2 0,-3 0 2 16,-7 17-1-16,-11 20-39 15,-2 5-94-15,-4 21 83 16</inkml:trace>
  <inkml:trace contextRef="#ctx0" brushRef="#br0" timeOffset="763.29">23168 7039 388 0,'-14'10'159'0,"0"-1"-60"15,6-2-1-15,4-13-11 16,0-12-3-16,4-22-28 16,3-12 1-16,0-20 9 15,2-6-3-15,2-6-14 16,2-3-3-16,2 2-5 15,2-6-5-15,4 7-10 16,0-2-7-16,-2-4-8 16,0-1 0-16,-5-9 3 15,0-5 4-15,-1-1 17 16,-2 2 2-16,3 0 0 16,1 5-6-16,1 4-17 15,5 0-5-15,5 2-3 0,-5-2-1 16,3 4-1-16,-6-3 0 15,-3 5-1-15,5 6 1 16,-4 7 3-16,5 8 3 16,-9 0 12-16,1 6 7 15,-7 1 7-15,-2-5 0 16,4 9-6-16,-1 1-6 16,10 9-9-16,-3 9-3 15,0 8-7-15,-1 2-1 0,-3 7-1 16,3 0-1-16,-1 3-1 15,-1 1 1-15,-2-2-1 16,1 9 1-16,0 0 1 16,0 2 4-16,0 10-38 15,-2 4-42-15,-2 8-107 16,-3 4-74-16,-4 8 153 16</inkml:trace>
  <inkml:trace contextRef="#ctx0" brushRef="#br0" timeOffset="1198.96">23271 4320 200 0,'-28'0'217'0,"0"-1"32"15,4 2-30-15,2 1-23 16,10-3-72-16,2-5-25 15,10-1-35-15,1-8-19 16,8-3-20-16,2 0-7 16,2-6-10-16,5 7-2 15,5-2-1-15,3 2-1 16,8-2 0-16,7-3 0 16,3 1 3-16,2-5 0 0,-3 1 0 15,-7 4-1-15,-8 4 2 16,-4 6 5-16,-7 15 31 15,0 7 18-15,-6 11 31 16,-1 10 8-16,-1 4-14 16,-3 5-9-16,-1 5-21 15,-2 3-12-15,0-3-16 16,-1 3-8-16,1-3-10 16,2-6-3-16,2 5-2 15,1 0 1-15,6 4-11 16,5-3-47-16,9 6-143 15,7-2-282-15,5-17 303 16</inkml:trace>
  <inkml:trace contextRef="#ctx0" brushRef="#br0" timeOffset="3070.09">22886 2333 588 0,'4'-28'303'16,"-4"7"-112"-16,1 21-8 15,3 15 7-15,0 29-34 16,1 19-26-16,0 29-30 16,-6 8-22-16,-3 5-38 15,3-8-10-15,3-10-16 16,8-7-3-16,6-12-1 16,-5-9-4-16,-4-16-45 0,1-12-39 15,-5-20-104-15,-1-8-61 16,2-20-103-16,-9-12-43 15,2-21 250-15</inkml:trace>
  <inkml:trace contextRef="#ctx0" brushRef="#br0" timeOffset="3473.7">22882 2735 215 0,'-23'-108'191'15,"5"9"25"-15,8 22-18 16,12 20-30-16,8 10-37 16,4 19-9-16,6-11-9 15,2 4-31-15,3 1-10 0,10 7-25 16,1 2-9-16,12 12-1 15,5 10 0-15,1 17 6 16,-3 17 0-16,-8 25-6 16,-7 9 6-16,-19 12 27 15,-5 2 10-15,-15-3 20 16,-11-9-3-16,-9-3-28 16,-4-8-10-16,-4-15-23 15,2 1-7-15,11-23-9 16,2-6-1-16,13-15-8 15,5-17-2-15,13-14-8 16,5-7-2-16,13-1-4 16,1 12-1-16,8 16-1 15,-6 9 0-15,-8 15 3 16,-5 8 1-16,-13 15 6 0,-1 11 3 16,-14 4 8-16,-2 1 3 15,-14 3 1-15,-6-4 0 16,-2 5-4-16,-4-2-1 15,3-6-15-15,4-9-36 16,6-19-134-16,7-11 300 16,11-17-141-16</inkml:trace>
  <inkml:trace contextRef="#ctx0" brushRef="#br0" timeOffset="3753.15">23720 2633 1125 0,'-1'22'521'0,"-16"19"-286"16,0 9 8-16,-2 6-89 15,0-2-46-15,7-7-21 16,7-2-11-16,11-20-30 16,11-5-1-16,15-14-3 15,5-6 21-15,6-16 15 16,1-1-9-16,-14-12-5 15,-3-5-21-15,-11 12-13 16,-4-5-2-16,-7 7-10 16,-2-2-1-16,-7-8-15 15,0 2-37-15,5-1 284 16,0 1-201-16</inkml:trace>
  <inkml:trace contextRef="#ctx0" brushRef="#br0" timeOffset="4132.99">24160 2462 1299 0,'-20'-10'492'15,"-9"13"-372"-15,-6 12-28 0,0 12 33 16,0 20-38-16,8 25-24 16,2 15 9-16,13 3-16 15,8-4-6-15,7-26-12 16,11-9-5-16,14-32 2 15,6-8-4-15,10-19 20 16,6-21 11-16,3-23-3 16,2-26 1-16,-5-21-10 15,-16-12 2-15,-14-9 12 16,-7-2 7-16,-24-6 6 16,9 12-6-16,-10 18-12 15,-4 31-5-15,2 38-10 16,-4 16-7-16,-2 35-15 15,-2 10-6-15,0 29-13 16,2 17-2-16,6 20 0 16,4-3 1-16,10 16-15 0,2-2-30 15,8-2-61-15,2-7-29 16,6-17 74-16</inkml:trace>
  <inkml:trace contextRef="#ctx0" brushRef="#br0" timeOffset="4477.13">24523 2597 1247 0,'-19'18'502'0,"8"34"-328"16,-1 1-50-16,6 14 19 16,3 1-48-16,3-18-37 15,11-8-11-15,13-15-18 16,4-15 15-16,12-19 35 15,-2-14 24-15,2-25 16 16,3-11-16-16,2-5-17 16,-1-2-14-16,-5 3-16 15,-5 10-4-15,-8 22-14 16,-8 7-7-16,-9 24-5 16,-2 17-2-16,-14 19-1 15,1 19 1-15,-10 26-9 16,-5-3 1-16,-14 12-5 15,-7 1-3-15,-12-9 0 0,-5 3-19 16,6-13-16-16,3-18 211 16,8-19-151-16</inkml:trace>
  <inkml:trace contextRef="#ctx0" brushRef="#br0" timeOffset="4911.92">24249 3789 1386 0,'12'49'548'16,"-9"-7"-418"-16,-2 5-4 15,-1-1-10-15,-2-6-68 16,-2 4-9-16,-7-10-19 16,1-12-79-16,-1-5-146 15,-5-11 123-15</inkml:trace>
  <inkml:trace contextRef="#ctx0" brushRef="#br0" timeOffset="5046.99">24192 3550 987 0,'-5'-31'466'0,"-8"24"15"16,7 1-391-16,6 3 8 15,1 1 12-15,13 1-88 16</inkml:trace>
  <inkml:trace contextRef="#ctx0" brushRef="#br0" timeOffset="5309.85">24673 3681 945 0,'-15'43'512'15,"-6"3"-197"-15,3-2-153 16,2-12 34-16,12-3-168 0,5-10-23 15,17-21-7-15,8 2 9 16,19-15 35-16,1-1 22 16,8 13 50-16,-6-1 19 15,-16 13 34-15,-11 4-1 16,-23 10-32-16,-6 8-28 16,-18 4-61-16,-1 8-15 15,-6-1-22-15,-7-4-21 16,5-8 1-16,5-2 1 0</inkml:trace>
  <inkml:trace contextRef="#ctx0" brushRef="#br0" timeOffset="5794.08">24659 4604 1217 0,'-52'-28'469'0,"6"59"-329"15,2 10 5-15,3 20 82 16,7 11-37-16,13 10-21 16,8 3-19-16,19-6-61 15,4-7-22-15,20-14-40 16,-1-16-13-16,14-19 0 16,3-13-6-16,2-22-68 15,5-8-37-15,5-14 51 16</inkml:trace>
  <inkml:trace contextRef="#ctx0" brushRef="#br0" timeOffset="6185.02">24914 4236 1073 0,'-26'28'446'16,"24"9"-258"-16,-5 1-84 15,10 17 64-15,7 10-62 16,-2 7-14-16,13 16 18 16,-8 0-7-16,0 4-1 15,-3-14-16-15,-4-9-11 16,0-24-26-16,2-14-10 0,9-15-16 16,2-14 4-16,4-23 4 15,-4-17 1-15,4-11-2 16,2-12-8-16,3-3-13 15,4 5 9-15,-3 2 16 16,-7 11 11-16,-3 22 20 16,-8 12-6-16,-6 14-14 15,1 13-10-15,-7 19-17 16,1 8-4-16,1 15-8 16,-1-7 0-16,1 3-6 15,1-9-22-15,9 0-18 16,0-2 247-16,0-9-170 15</inkml:trace>
  <inkml:trace contextRef="#ctx0" brushRef="#br0" timeOffset="6538.03">25439 4559 1403 0,'-15'16'596'16,"11"25"-399"-16,-10 4 41 15,10 14-119-15,7 9-15 16,-7-12-4-16,8-4-16 16,-4-14-28-16,5-8-16 0,7-9-21 15,3-6-4-15,10-13-1 16,-8-19 4-16,7-12 4 16,0-15-1-16,-1-10-5 15,1 0-6-15,-3-2 14 16,0 10 8-16,-5 7 14 15,0 14 8-15,-8 15-12 16,-2 11-5-16,-4 19-12 16,-1 9-4-16,0 11-7 15,0-2-5-15,3 3-4 16,-2-7 14-16,1-8-33 16,2 0-12-16,-2-7 202 15,7 10-154-15</inkml:trace>
  <inkml:trace contextRef="#ctx0" brushRef="#br0" timeOffset="6887.03">25906 4646 1127 0,'-4'23'579'0,"-6"3"-252"16,3 7-90-16,2 0-11 15,3-2-106-15,8 0-16 16,4-11-46-16,-1-10-19 16,6-12-19-16,-1-13-2 0,4-16 4 15,2-8 0-15,4-11-7 16,1-5-5-16,-6 6 13 16,0 5 8-16,-10 12 19 15,-3 14 10-15,-2 11-8 16,0 12-6-16,-1 17-15 15,-2 6-8-15,-1 16-10 16,-1 6-3-16,1 11-5 16,0-4-1-16,-1-6 3 15,5 1-24-15,-1-13-26 16,3 1-39-16,3-7 43 16</inkml:trace>
  <inkml:trace contextRef="#ctx0" brushRef="#br0" timeOffset="7141.92">26313 3978 1247 0,'4'-24'526'16,"0"31"-271"-16,-4 11-90 15,3 25 11-15,3 12-30 16,-6 21-28-16,5 11-11 15,-4 4-31-15,-1 0-18 16,-3-9-30-16,-5-5-9 16,6-7-8-16,0-13 9 0,2-13-63 15,10-6-37-15,-3-19-168 16,4-3-108-16,8-17 225 16</inkml:trace>
  <inkml:trace contextRef="#ctx0" brushRef="#br0" timeOffset="7710.55">26606 4406 995 0,'7'-14'497'15,"-5"5"-216"-15,-8 15-17 16,-5 2-33-16,-12 17-60 16,-1 5-27-16,-8 5-31 15,0 3-11-15,4-2-29 16,2-5-13-16,9-4-35 15,6-3-13-15,10-7-12 0,7-2 4 16,8-9-24-16,6-2-34 16,6-8-79-16,-1-7-95 15,10-10-135-15,2-7-21 16,7-11-18-16,0-7 86 16,0-3 181-16,-9-1 105 15,-15 10 186-15,-5 3 53 16,-13 21 80-16,-1 14-19 15,-7 7-33-15,-2 18-23 0,-10 11-60 16,-3 9-18-16,2 25-23 16,-3 6-8-16,1 3-21 15,3-4-8-15,11-18-26 16,8-9-17-16,20-23-16 16,3-15 0-16,16-29 1 15,-4-22 5-15,5-35-2 16,-3-16 7-16,-13-19 25 15,-5-14 6-15,-14-9 17 16,-6 4-3-16,-8 16-14 16,5 26-3-16,-6 48-5 15,-6 12-5-15,8 33-15 16,-2 15-8-16,4 19-15 16,3 22-6-16,0 26-2 15,5 15 3-15,-2 14-17 0,3 4-11 16,-1-3 124-16,2-6-1 15</inkml:trace>
  <inkml:trace contextRef="#ctx0" brushRef="#br0" timeOffset="10781.12">23097 3611 854 0,'-25'-24'303'0,"14"1"-151"0,4-2-16 16,7-1 22-16,6 5 20 16,7-1-77-16,3 1-21 15,16 6-10-15,8-9-1 16,28 0-11-16,13 2-6 16,27 0-15-16,7 0-11 15,16 3-5-15,12 2-1 16,-5 0-5-16,4 6-1 0,-10 8-7 15,-8 1 0-15,-13 6-1 16,-8 4 1-16,-22-1 2 16,-11 5 0-16,-25-2 3 15,-15-3 6-15,-32 3 19 16,-20 1 5-16,-32 0 1 16,-21 3-4-16,-27-9-16 15,-19-5-5-15,-19 0-2 16,-5-7-1-16,-20 1-7 15,2 5-7-15,14 10 4 16,-5 6 4-16,26 12 5 16,14-4 7-16,24-4-5 15,30 5-5-15,35-14-8 16,21 0-5-16,32-17-4 16,25-6-2-16,48 2 3 15,19-6 3-15,34-5 2 16,14 3 0-16,-3-8 2 0,-7-2-1 15,-19 9 1-15,-24 0 1 16,-37 8 0-16,-9 10 1 16,-43 2 5-16,-18 5 5 15,-23 10 3-15,-32-11 1 16,-42 13-6-16,-19-3-4 16,-47 2-5-16,-8 14 0 15,-5 1-1-15,-7-1 0 16,14 4 0-16,18-13 1 15,38-1 3-15,31-6 0 0,44-12-1 16,26 1-5-16,37-17-2 16,19 2-3-16,53-16-1 15,15-8 3-15,38-5 2 16,20-7 1-16,2-1 3 16,1 5 0-16,-29 8 1 15,-28 5 0-15,-52 20 0 16,-26 6 4-16,-59 10-2 15,-23 8-1-15,-58 17-2 16,-31 3-3-16,-35 15 0 16,-31 3 0-16,-8-4 2 15,3 6 0-15,25-14 5 16,38 0 1-16,61-10 2 16,20-11 0-16,51-11-8 0,17-10 0 15,36-19 0-15,38-5 4 16,49-27 19-16,15-2 5 15,37-5 10-15,-3-2 2 16,-11 14-10-16,-9 0-4 16,-52 16-9-16,-22 10-1 15,-47 11-1-15,-14 7 1 16,-23 5 5-16,-5 0 7 16,5 13-191-16,-5 7 127 15</inkml:trace>
  <inkml:trace contextRef="#ctx0" brushRef="#br0" timeOffset="14457.96">25293 2122 1145 0,'-10'16'496'0,"23"-12"-324"16,5-14 5-16,-2-15-28 16,1-14-69-16,-2-25-20 15,4-7-1-15,4-24-11 16,7-2 9-16,-1-12 12 15,2 0-2-15,0 11-3 16,-5 11 5-16,1 32-7 16,-3 18 3-16,-6 27 8 0,-1 13 1 15,-10 20 10-15,0 9 1 16,-6 14-14-16,-3 4-18 16,1 14-28-16,-5 0-9 15,0 3-7-15,1 0 5 16,-2-10-15-16,6-5-34 15,-2-9-75-15,1-7-24 16,-1-11 70-16</inkml:trace>
  <inkml:trace contextRef="#ctx0" brushRef="#br0" timeOffset="14632.55">25305 1447 1431 0,'-28'-61'647'16,"10"13"-355"-16,14 13-128 15,5 7-45-15,18 9-97 16,-3 1-15-16,19 7 0 16,3 1 3-16,6 5-55 15,15 5-24-15,0 0 415 16,8 0-294-16</inkml:trace>
  <inkml:trace contextRef="#ctx0" brushRef="#br0" timeOffset="15566.05">26038 479 1179 0,'-4'-45'499'15,"4"12"-311"-15,6 4-16 16,-3 25-70-16,5 4-36 16,-3 30-4-16,-2 18 1 15,6 18 6-15,-1 30 8 16,5 13-13-16,2-9-9 16,6-3-12-16,3-6-12 15,6-24-15-15,0-7-4 16,-1-27-3-16,0-12 1 0,-6-25 10 15,0-13 5-15,2-31 5 16,0-13-1-16,-4-2-6 16,-5-2 1-16,-10 15 5 15,-6 3 2-15,-3 9-1 16,2 9-5-16,0 19-9 16,-4 10-5-16,8 14-6 15,1 9-3-15,4 12-3 16,5-1 9-16,1-6 29 15,4-12 12-15,-1-11 28 16,3-11 4-16,-5-15-10 16,-3-9-7-16,5-17-22 15,1-3-13-15,6 0-18 16,5-4-4-16,4 6-3 16,-1 3 11-16,-8 21-37 15,-5 15-37-15,-8 15-57 16,2 13-50-16,-5 17-137 0,6 7 199 15</inkml:trace>
  <inkml:trace contextRef="#ctx0" brushRef="#br0" timeOffset="16127.02">27015 1093 1090 0,'17'-17'545'16,"9"-9"-213"-16,8 4-116 15,1-11-5-15,-1-1-91 16,-1-3-22-16,-6-11-1 0,-5 4 7 15,-6-3 0-15,-7 7-7 16,-11 13-4-16,-8 7-3 16,-16 23-14-16,-12 13-4 15,-13 28-14-15,0 7-2 16,0 6-1-16,7-10-4 16,20-6-14-16,7-6-12 0,14-2-15 15,5 5-5-15,7-8-2 16,7-2 0-16,6-3-7 15,4-4-18-15,8-11-59 16,2-7-47-16,9-13-68 16,4-7-30-16,-3-11-144 15,10-7-9-15,-1-13 228 16</inkml:trace>
  <inkml:trace contextRef="#ctx0" brushRef="#br0" timeOffset="16454.04">27551 748 774 0,'6'-28'433'0,"-12"18"-73"15,-5 10-38-15,-10 23-67 16,-9 15-46-16,-6 19-54 16,-2 13-19-16,4 4-20 15,-1-7-12-15,9-3-20 0,9-13-13 16,17-17-33-16,12-10-10 16,17-26-8-16,10-17 2 15,5-36 6-15,3 1 3 16,4-36 8-16,-3-8 6 15,-8-11 24-15,-6-21 10 16,-17 12-7-16,-9 7-8 16,-8 24-17-16,-6 18-8 15,2 30-5-15,1 17-3 16,-1 26-17-16,2 16-7 0,-10 28-7 16,-3 8-1-16,2 26 1 15,-3 10 9-15,6 31-34 16,2 3-15-16,1 7 12 15,6 2 110-15,3-19-56 16</inkml:trace>
  <inkml:trace contextRef="#ctx0" brushRef="#br0" timeOffset="17309.14">28220 855 413 0,'-4'42'425'0,"-2"8"-221"0,-2 22-10 16,0 2 11-16,-1 25 83 16,3 6-28-16,8-15-85 15,-8-8-23-15,7-25-50 16,4-21-28-16,-3-22-17 16,8-11 8-16,7-30-6 15,1-15-6-15,5-31-12 16,1-13-18-16,-2-9-9 15,0 2-4-15,-4-3 9 16,-1 14 4-16,-4 14 4 16,-1 9 5-16,-2 31-13 0,-1 12-4 15,0 27-10-15,-2 7-2 16,0 16 1-16,-4 2 6 16,-3 15 13-16,-2 13 4 15,-2 4 5-15,2 3-3 16,3-15-11-16,5-7-5 15,4-12-5-15,2-13-3 16,7-5-5-16,4-8-2 16,7-14-14-16,9-5-9 15,0-18-49-15,0-3-41 0,2-4-80 16,-14 1-34-16,-6-7-1 16,3 0 41-16,-7 4 83 15,5 3 38-15,-9 15 150 16,-7 17 40-16,-14 5 70 15,-12 9 31-15,-1 20-57 16,-9-3-23-16,5 13-32 16,7 4-17-16,10-1-37 15,8-6-15-15,9-7-27 16,1-1-8-16,4-10-3 16,1 1 17-16,3-13-50 15,4-6-17-15,4-21-61 16,1-9 327-16,2-1-176 15</inkml:trace>
  <inkml:trace contextRef="#ctx0" brushRef="#br0" timeOffset="17437.66">28877 1227 1114 0,'-28'-4'550'0,"-7"4"-208"16,2 6-165-16,1 1-35 16,10 6-86-16,10-2-17 15,10-2-66-15,7-8-21 16,17-10 466-16,11-7-340 15</inkml:trace>
  <inkml:trace contextRef="#ctx0" brushRef="#br0" timeOffset="17695.84">29255 1059 980 0,'-5'-5'552'0,"-11"16"-77"16,4 0-75-16,-11 4-124 15,-1 4-60-15,8 2-102 16,2 1-40-16,14-5-49 15,-1 0-15-15,9-7-10 16,4-2-2-16,-2-1 15 16,8 0 9-16,-7 8 16 15,-1 0 18-15,-2 14 8 16,-2 7 2-16,-7 7-4 16,-8 2-12-16,-5-3-20 15,-12-3-7-15,-2-9 2 16,-8-6-8-16,5-4 9 0,8-9 107 15,13-9-102-15</inkml:trace>
  <inkml:trace contextRef="#ctx0" brushRef="#br0" timeOffset="18041">29513 970 1601 0,'8'-26'649'16,"-21"34"-401"-16,-10 1-74 0,-9 31-91 15,-3 14-15-15,1 15-32 16,2 17-12-16,12-14-8 16,9-4-4-16,19-28-23 15,13-21-1-15,12-30 2 16,7-23 1-16,14-29 18 16,-4-10 1-16,2-23 4 15,-13 7 31-15,-20-10 54 16,2-6 22-16,-15 17 27 15,3 1-19-15,-5 34-42 16,-7 29-21-16,-8 36-34 16,-11 20-13-16,-1 44-15 15,-1 7-1-15,-2 18 16 16,3-6-19-16,6-3-38 16,3 0-27-16,14-7 156 15,7 11-496-15,1-22 345 16</inkml:trace>
  <inkml:trace contextRef="#ctx0" brushRef="#br0" timeOffset="18379.99">30174 1116 1707 0,'-10'-21'722'16,"-10"21"-379"-16,-2 2-102 15,-16 12-112-15,-5 6-8 0,-7 9-51 16,4 4-20-16,13 2-26 15,8-2-8-15,20-1-9 16,8-5-3-16,18-3-3 16,8 0 0-16,13-12 6 15,-1-3 6-15,-1-15 14 16,-4-5 4-16,-16-10 30 16,-4-8 7-16,-2-7 2 15,-6 0 0-15,-2 4-31 16,-1 7-9-16,-4 15-15 15,-7 9-5-15,1 18-7 16,-4 7 1-16,-9 10-13 16,10 3-21-16,6-5-77 15,7 3-40-15,13-13 209 16,6-2-88-16</inkml:trace>
  <inkml:trace contextRef="#ctx0" brushRef="#br0" timeOffset="18591.14">30414 1218 821 0,'31'-34'554'15,"-7"8"43"-15,-6-1-87 16,-7 16-134-16,-4 11-52 16,-3 16-116-16,7 17-52 15,9 15-76-15,0 3-20 16,8 8-12-16,5-3-16 16,-5-8-11-16,6 1-5 15,-7-16-2-15,-13-4-2 16,-11 0-1-16,-12-4-11 0,-27 9-37 15,-3 10 15-15,-17 5 81 16,-5 10-54-16</inkml:trace>
  <inkml:trace contextRef="#ctx0" brushRef="#br0" timeOffset="18754.43">31023 1517 1510 0,'39'-16'703'16,"-14"11"-338"-16,-6 17-156 16,-11 6-144-16,-10 12-25 15,7 5 2-15,-12 5 264 16,13 6-216-16</inkml:trace>
  <inkml:trace contextRef="#ctx0" brushRef="#br0" timeOffset="18948.68">30927 1665 1414 0,'-32'-77'554'0,"-8"-25"-433"15,1-10 15-15,0 3-112 16,2 2 1-16,5 21 56 15,8 40-54-15</inkml:trace>
  <inkml:trace contextRef="#ctx0" brushRef="#br0" timeOffset="19717.25">29494 2211 803 0,'28'-23'420'15,"-26"3"-60"-15,-9 2-38 16,-20 8 1-16,-11 7-68 16,-21 18-121-16,-8 14-8 0,-9 31-8 15,-7 13-5-15,1 18 6 16,4-2-10-16,26-13-42 16,15-9-21-16,33-17-27 15,14-5-8-15,23-16-6 16,12-7 6-16,21-22-11 15,-4-16-15-15,22-22 17 16,4-11 175-16,9-17-133 16</inkml:trace>
  <inkml:trace contextRef="#ctx0" brushRef="#br0" timeOffset="19896.88">29958 1750 1395 0,'-40'23'580'0,"-9"27"-388"16,4 11 35-16,1 13-113 0,7 4-41 16,10 3-51-16,6 3-9 15,12 12-7-15,2 1 36 16,12-3 10-16,7-5 318 16,14-10-257-16</inkml:trace>
  <inkml:trace contextRef="#ctx0" brushRef="#br0" timeOffset="20250.95">30071 2574 1071 0,'-16'-18'565'16,"-16"6"-206"-16,-6 25-56 16,-8 9-62-16,3 16-61 15,5 7-17-15,12 0-39 16,8-1-24-16,15-7-45 15,5-7-23-15,12-11-19 16,7-12-2-16,11-11 2 16,8-4 0-16,11-15 8 15,-2-4 8-15,-1-12 23 16,-6-6 18-16,-15 4 8 16,-1 8-4-16,-17 13-17 15,-3 10-16-15,-9 17-21 16,-12 9-7-16,-16 22-12 15,1 14-1-15,-9 13 5 0,7 4-15 16,10-13-61-16,2-7-36 16,13-17-83-16,7-12 4 15,21-6 230-15,13-11-65 16</inkml:trace>
  <inkml:trace contextRef="#ctx0" brushRef="#br0" timeOffset="20582.03">30680 2508 1470 0,'5'-21'713'0,"-17"32"-258"16,-9-3-85-16,-8 20-175 15,-5 9-40-15,5-2-77 16,3 3-20-16,7-5-28 16,11-3-12-16,8-1-12 15,9 2-3-15,1-7 0 16,1 4 0-16,2 0 9 15,1-1 8-15,0 3 4 16,0 0 16-16,3-2 6 16,-9-1-4-16,1-3 3 15,-4-7-14-15,-10-3-8 16,-1 2-3-16,-18-2-4 16,-12-2-3-16,-13 3-1 15,-6-4-14-15,-2-6-33 16,6-2-20-16,13-10-67 0,13-4 25 15,26-11 182-15,13-3-86 16</inkml:trace>
  <inkml:trace contextRef="#ctx0" brushRef="#br0" timeOffset="20884.84">31132 2354 1157 0,'40'-41'640'0,"-45"27"-131"16,-15 14-178-16,-17 32-81 15,-16 3-92-15,-5 14-48 16,0 0-15-16,13-18-32 16,21 5-15-16,29-11-34 15,15 0-7-15,25 8-3 16,6 0 8-16,-4 4 26 16,5 5 22-16,-12-1 36 15,-8 4 7-15,-1-6-13 16,-15-4-19-16,-18-4-24 15,-7 0-12-15,-18-1-11 16,-4-3-1-16,-3-1-11 16,-4-8-14-16,-8-2-20 15,-7-4 45-15,-8-7-788 16,5 11 581-16,14-3-600 16</inkml:trace>
  <inkml:trace contextRef="#ctx0" brushRef="#br0" timeOffset="23515.08">29153 6316 567 0,'-26'-12'366'16,"-7"0"-83"-16,8 6-33 15,8 8 1-15,4 3-81 16,9 3-28-16,11 0-23 0,11-4-3 15,19-3-3-15,12-4 17 16,25-6-14-16,7-5-16 16,26-5-30-16,5 4-18 15,7-5-14-15,1 2-7 16,-1 2-10-16,-13 0-5 16,-30 4-5-16,-10 2-3 15,-39 6-3-15,-10 0 5 16,-16 8 10-16,-14 3 1 0,-21 5 2 15,-23 7-4-15,-25-4-11 16,-8 1-2-16,-14 0-1 16,2 2-1-16,-16-4 0 15,-5 1-1-15,-4 6 0 16,-4-2-1-16,22 6-2 16,5-2 0-16,26-11-3 15,21-5 0-15,30-5 5 16,11-2 4-16,26 0 2 15,12-5 2-15,25-9-4 16,20-1-1-16,27-3 0 16,12 3 2-16,16-2 1 15,12 6 1-15,-1-7 1 16,-7 0 0-16,-18 7-2 16,-22-4 1-16,-25 7 1 15,-11 2 0-15,-35 5 0 0,-18 5-3 16,-41 4-5-16,-19 2-2 15,-22 4-1-15,-21-4-1 16,-19 2 1-16,-7 0-1 16,-7-2 1-16,6 2-1 15,21 1 0-15,13-1-1 16,36 0 1-16,20-3 1 16,34-1-3-16,16-4 1 0,31-3 0 15,21 2 1-15,33-4 2 16,11-5 2-16,23 1 4 15,10-6 1-15,3 3 1 16,-2 1 0-16,-26 1-1 16,-21 1 2-16,-31-8 5 15,-10 8-12-15,-23 5-28 16,-9-1 231-16,-22-4-167 16</inkml:trace>
  <inkml:trace contextRef="#ctx0" brushRef="#br0" timeOffset="24502.44">30282 5454 613 0,'-10'6'343'0,"6"-2"-51"16,3-4-23-16,1-8-17 15,7-7-56-15,6-15-70 16,7-2-27-16,11-11-24 16,7-9 3-16,9-7 17 15,3-12 3-15,-1 4-2 16,-7-1-6-16,-12 7-14 16,-10-3 0-16,-10 1 1 15,-2 2-3-15,1 6-9 16,-2 9-6-16,1 11-17 15,3 11-6-15,-5 12-9 16,-3 5-4-16,1 10-8 16,-3 8-4-16,-1 19-4 0,1 12 0 15,-7 16 0-15,1 8 0 16,0 2-1-16,-3 0-1 16,6-7-2-16,-5-8 0 15,8-7-1-15,11-6 1 16,-2-9 1-16,5-1 1 15,-7-14 3-15,-5-6 3 16,0-7-15-16,-1-4-15 16,-4-9-38-16,-5-4-35 0,-4-8-33 15,1-1 27-15,-3-1 56 16</inkml:trace>
  <inkml:trace contextRef="#ctx0" brushRef="#br0" timeOffset="24708.79">30283 4868 905 0,'-9'-16'490'0,"11"-2"-130"15,5 4-2-15,0-6-47 16,4 5-64-16,1-1-69 16,1 3-37-16,5 0-77 15,-1-2-22-15,10 6-24 16,3 2 6-16,10 0-10 15,7 2 0-15,3-2 69 16,9-2-68-16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06T20:45:35.445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54">
        <inkml:traceFormat>
          <inkml:channel name="X" type="integer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124.27184" units="1/cm"/>
          <inkml:channelProperty channel="Y" name="resolution" value="62.42775" units="1/cm"/>
          <inkml:channelProperty channel="T" name="resolution" value="1" units="1/dev"/>
        </inkml:channelProperties>
      </inkml:inkSource>
      <inkml:timestamp xml:id="ts1" timeString="2020-10-06T20:46:56.262"/>
    </inkml:context>
  </inkml:definitions>
  <inkml:trace contextRef="#ctx0" brushRef="#br0">29919 4081 1291 0,'-29'-9'547'0,"-41"22"-335"0,31 13 21 16,3 13-78-16,1 8-13 16,12 12-18-16,7 1-12 15,4-5-29-15,12-6-15 16,4-19-28-16,6-5-12 15,4-12-15-15,1 0 8 16,12-8-5-16,-5-2 10 16,15 0-14-16</inkml:trace>
  <inkml:trace contextRef="#ctx0" brushRef="#br0" timeOffset="312.5">30273 4126 1293 0,'-39'-3'641'16,"-8"7"-261"-16,1 16-109 15,-7 5-60-15,0 14-94 16,14 0-35-16,13 0-43 16,20 6-12-16,18-11 0 15,8-3 3-15,17-6 15 16,-2-9 3-16,7-5-4 15,-7-2-6-15,-7-11-5 16,1-7 3-16,-11-11 6 0,0-2 3 16,-16-6-5-16,-3-11-9 15,-11-3-16-15,-1-3-3 16,-8-1-6-16,4 11-16 16,2 10-47-16,2 7 34 15,14 15-2-15</inkml:trace>
  <inkml:trace contextRef="#ctx0" brushRef="#br0" timeOffset="836.97">30509 4090 1196 0,'16'-1'532'0,"-7"9"-250"15,3 8-9-15,-12 14-41 16,-1 3-51-16,-8 11-68 16,-9 3-19-16,14-3-29 15,0 0-13-15,5-16-23 16,8-6-9-16,-3-12-6 16,0-12 2-16,8-15 3 15,3-5-1-15,1-18-3 16,8-4-4-16,-3-2-5 15,-9-3-1-15,6 11-3 0,-5 10-2 16,-4 13 0-16,1 9 0 16,-15 11 5-16,-1 6 4 15,-2 11 9-15,-10 3 6 16,7 5 8-16,-2-1 4 16,-1-1-4-16,8-1-5 15,4-9-11-15,2-1-7 16,11-15 0-16,4-6 0 0,4-12 5 15,1-7 6-15,-1-4 9 16,-1-3 8-16,1 1 6 16,2 2-4-16,3 7-11 15,1 3-9-15,-4 13-11 16,-6 6-1-16,-14 14-2 16,-5 7-1-16,-15 10 1 15,-5 4 4-15,0 4 24 16,-1-4 58-16,12-5-60 15</inkml:trace>
  <inkml:trace contextRef="#ctx0" brushRef="#br0" timeOffset="1241.07">31075 4119 1176 0,'1'9'556'0,"-2"21"-182"0,1 11-75 15,-10 16-37-15,6 10-35 16,-5 5-87-16,-8-3-15 16,8-1-34-16,-5-6-21 15,5-1-5-15,5-9-18 16,-6-12-19-16,9-11-7 16,5-22-5-16,0-11 0 15,6-27-3-15,7-8-1 16,3-21-6-16,5-9-3 0,-2-7 0 15,8-5-1-15,-3-3-1 16,1 9 0-16,5 22-1 16,-8 10-1-16,2 27 0 15,-7 11 0-15,-3 13 0 16,-6 7 1-16,-10 11 13 16,-5 2 5-16,-15 1 9 15,-5 4 2-15,-13-5-9 16,3-6-5-16,0 0 5 15,1-7-6-15,8-6 7 16,-1-6 83-16,12-2-81 16</inkml:trace>
  <inkml:trace contextRef="#ctx0" brushRef="#br0" timeOffset="1719.87">31384 4170 1159 0,'11'26'566'16,"-7"12"-205"-16,-4 2 6 16,-13 12-104-16,0-6-48 15,0-6-96-15,1-4-31 16,8-12-49-16,4-8-16 16,11-9-10-16,7-9-1 15,14-18-3-15,-2-2-1 16,12-16-3-16,1-2-4 0,-5-2-3 15,7-2-2 1,-7 6-1-16,2 5 0 0,-2 8 3 16,2 3 1-16,-1 10 1 15,-3 1-2-15,-9 5 8 16,-11 5 22-16,-20 5 46 16,-10 11 17-16,-20 13 19 15,-5 12-9-15,-5 8-25 16,-3 0-9-16,13-2-23 15,2-11-9-15,18-9-21 16,14 2-4-16,4-14-5 16,10 0-1-16,3-12 0 15,2-4-1-15,5-8-2 16,1-4-12-16,-1-7-28 16,-9-6-16-16,-4 0-40 15,0-4-7-15,-8 6 11 0,5 2 16 16,-4 2 90-16,4 10 149 15,14-7-106-15</inkml:trace>
  <inkml:trace contextRef="#ctx0" brushRef="#br0" timeOffset="2019.73">32147 4195 1374 0,'5'-4'710'0,"-8"-1"-211"16,-5 1-57-16,-11 4-161 15,-4 1-83-15,-2 10-113 16,6 4-26-16,4 3-32 15,7 0-12-15,8-4-12 16,4 0-1-16,17 1 0 16,1-1-1-16,5 5 0 15,-6 0 0-15,-11-1-2 16,-8 5 3-16,-19-1 28 16,-6 2 10-16,-6-1 18 15,-6 0 0-15,9-7-24 16,-8-5-9-16,6-1-14 15,5-5-5-15,11-5 4 16,8 0-12-16,2-4-20 16,2-6-6-16,2 6 51 15,5 1-593-15,-3 7 444 0</inkml:trace>
  <inkml:trace contextRef="#ctx0" brushRef="#br0" timeOffset="2888.83">32289 4438 1921 0,'-4'10'960'0,"7"-1"-480"0,10 15-240 0,21-4 1 0,-6-9-252 15,-4-3 11-15,-24-10 2 16,-11-13 1-16,-8-2 0 16,-8 5-1-16,8 0 0 15,-6 1-1-15,10 4 6 16,4-2-9-16,3-7-34 15,13 5-11-15,18 4-69 16,10-2-44-16,11 5-188 16,10 0-94-16,-2 2 32 0,-11-8 49 15,-4 5 221-15,-6 1 148 16,-6-3 145-16,2 5 57 16,-11 2 77-16,-8 1-6 15,-16 0-72-15,-7 10-39 16,-10 2-57-16,-4 1-29 15,-6 15-25-15,-5-8-7 16,-1 2-17-16,5 3-8 16,15-11-14-16,10 0-6 0,19-4-4 15,1-7 1-15,6-8 2 16,5-11 2-16,4-15 1 16,7 1 10-16,16-19 17 15,3-8 8-15,14-21 10 16,4-14-3-16,-4 5-4 15,-1 15-5-15,-28 21 4 16,-10 20-1-16,-16 19-8 16,-12 11-3-16,-4 21-15 15,-14 6-6-15,-16 22-8 16,-4 1-2-16,-5 13-1 16,8 7-1-16,14-4 0 15,5-10 0-15,20-16 0 16,4-14 0-16,12-19 0 15,5-4 2-15,8-18 3 16,7-9 1-16,3-20 4 0,8-13 3 16,5-18-4-16,1-8-1 15,10 4-4-15,-1 13-5 16,-8 22 0-16,-7 13 0 16,-24 23 0-16,-10 2 0 15,-14 18 0-15,0 10 0 16,-20 18 0-16,-5 8 0 15,-19 14 0-15,-7 13 0 16,15 8 0-16,5 5 0 16,7-3 0-16,13-8-173 0,11-8 130 15</inkml:trace>
  <inkml:trace contextRef="#ctx0" brushRef="#br0" timeOffset="5094.92">28150 7581 801 0,'-30'2'377'0,"-12"8"-154"16,6 3-1-16,8 1 3 15,0-4-35-15,9-3-37 0,7-4 11 16,10-6-37-16,6-5-14 15,18-5-15-15,9 0-32 16,24 2-14-16,6 2-6 16,30 2-11-16,12 0-5 15,22-2-8-15,25 1 0 16,9 3 2-16,8 0 1 0,1 1 3 16,-9 2 0-16,-11 0-2 15,-12 2-1-15,-22 0-3 16,-13 0-2-16,-23-4-4 15,-7 0-1-15,-13-1 0 16,-6 0-3-16,-17 4-2 16,-4-1-2-16,-25 2-1 15,-6-2 1-15,-19 0 0 16,-11-2-1-16,-11-1-3 16,-9 4-1-16,-9 1-3 15,-5 0 1-15,-4 0-1 16,-9-7 0-16,-21 2-1 15,-15 2-1-15,-11 2 0 16,-10 1 0-16,-6 5-1 16,0 1 0-16,-5 6 0 15,10 4 1-15,10-1 2 16,10 3-1-16,33 1 1 0,11 0 0 16,26-7 0-16,14-3 1 15,10-5 0-15,15-2 0 16,13 2-1-16,4-1 0 15,19-4 0-15,9-1 0 16,38-5 1-16,21-2 0 16,29-2 1-16,17-2 0 15,11 3 0-15,-1 0 0 0,4 4 1 16,-10 3-1-16,-16-2 2 16,-13 1-1-16,-27 3 0 15,-18-3 0-15,-28 2 0 16,-10-1-1-16,-26-3 5 15,-9 1 0-15,-25 0-1 16,-11-2 0-16,-27-1-6 16,-15 2 0-16,-24 5-2 15,-16 2 0-15,-8 4 1 16,-8 1 0-16,-8 0 1 16,10 3 0-16,0-2 0 15,8-1 0-15,12-2 1 16,6-2 0-16,16-1 0 15,13 0 1-15,26 1 3 16,5 1 3-16,21 2 1 16,5-1 0-16,19-1-3 0,16 2-1 15,24 1-1-15,13 1 1 16,27 2 0-16,8-2-1 16,18-1 0-16,5-1 0 15,9 1 5-15,-4-1-6 16,-4 4-3-16,-1 3 62 15,-2 7-52-15</inkml:trace>
  <inkml:trace contextRef="#ctx0" brushRef="#br0" timeOffset="9580.2">28246 7545 560 0,'17'-19'291'16,"-15"7"-62"-16,11 1-25 15,-11 8 18-15,-5 3-35 16,-12 6-23-16,-4 6-10 16,-4 11-28-16,-11 7-10 15,-5 14-31-15,-6 7-14 16,-4 13-13-16,10 2-2 16,3-6 1-16,2-1-1 0,12-8-9 15,3-4-9-15,13 2-16 16,4-4-6-16,10-4-6 15,4-8-2-15,6-8 2 16,3-10 0-16,10-12 3 16,7 2 1-16,9-23-2 15,7-1 0-15,-8-14-3 16,-7-1-1-16,-6 10-2 16,-14 1-2-16,-3 13-2 15,-2 7-2-15,-8 6 0 16,-3 10 6-16,-7 8 12 15,-2 7 5-15,-12 13 9 16,-1-2 3-16,4 6 5 16,-13-2 5-16,12-4 1 15,-7-3-6-15,2-7-12 16,6-5-8-16,3-9-10 0,10 2-1 16,-1-13 2-16,7-2-17 15,0-7-27-15,4-7 246 16,0-3-176-16</inkml:trace>
  <inkml:trace contextRef="#ctx0" brushRef="#br0" timeOffset="9770.92">28192 7995 1325 0,'-1'-22'588'0,"-6"7"-310"16,7 7 3-16,6 9-97 15,1 5-44-15,-1 11-57 16,-3 1-13-16,1 3-22 15,4 5-13-15,16 1-19 16,1-2-4-16,14 1 24 16,-2-7 2-16,-2-5-131 15,2-3 84-15</inkml:trace>
  <inkml:trace contextRef="#ctx0" brushRef="#br0" timeOffset="10961.94">28933 7761 1053 0,'-7'-8'456'0,"6"18"-254"16,-2 4-12-16,0 19-22 15,2 9-43-15,-3 10-38 16,1 8-11-16,2 7-18 15,-1 0-3-15,1-8-6 16,1-7-7-16,4-18-15 16,1-10-4-16,6-16-3 0,5-5 0 15,7-7-2-15,3-14-1 16,8-14-4-16,2-4-5 16,0-4-3-16,-11 3-1 15,1 11-1-15,-7 6-1 16,-8 10-2-16,7 5 0 15,-6 13-2-15,-2 6-1 0,-9 10 9 16,3 13 9-16,-11 4 25 16,3 8 12-16,-7 2 11 15,-12-6-4-15,-4-4-20 16,-13-8-9-16,-1-10-16 16,2-4 0-16,6-17-11 15,6-9-18-15,13-9-79 16,4-8-15-16,10-5 56 15</inkml:trace>
  <inkml:trace contextRef="#ctx0" brushRef="#br0" timeOffset="11361.51">29347 8041 689 0,'7'8'463'16,"1"12"-12"-16,-8 12-190 0,-1 9 29 15,-6 4-106-15,0 0-26 16,-3-4-21-16,0-12-13 16,2-7-29-16,6-12-20 15,6-8-34-15,7-2-12 16,8-6-12-16,0-11-1 16,3-11-6-16,-2-10-2 15,2-9-2-15,1 7-3 16,0 4 1-16,2 6 5 0,-5 12 16 15,3 6 7-15,-4 10 11 16,-8 4 1-16,3 14 2 16,-14 6-1-16,-8 19 4 15,2 11 0-15,-13 7-5 16,-1-1-3-16,0-2-10 16,-5-6-6-16,0-11-11 15,4-3-3-15,4-17 3 16,4-7-5-16,5-13-35 15,3-9 7-15,2-11-411 16,3-2 309-16</inkml:trace>
  <inkml:trace contextRef="#ctx0" brushRef="#br0" timeOffset="11885.63">29679 7859 1090 0,'26'-15'536'0,"-12"13"-219"0,2 7-14 15,-5 15-101-15,-1 8-48 16,-6 11-53-16,-4 6-28 16,-2 5-39-16,1 2-14 15,-1 4-12-15,0-6-3 16,0 5 3-16,-8-9-13 16,-1-8-36-16,1 5-14 0,-3-18-24 15,-1-4 8-15,2-8 33 16,-3-11 14-16,0-9 21 15,8-4 3-15,2-13 4 16,-2-5 0-16,16 2 4 16,-9-12 3-16,11 7 4 15,12 2 0-15,2-1-4 16,12 6-2-16,3 2 8 16,-1-1 9-16,-4 4 24 15,-6 7 12-15,-10 5 18 16,-5 4 3-16,-9 8 9 15,-2 5 4-15,-4 11-5 16,-2 6-4-16,-6 6-21 16,0 0-10-16,1 1-21 15,1-4-7-15,7-7-13 16,5-9-4-16,4-7-2 16,2-7-1-16,2-4 2 15,1 1 0-15,-7-5 0 0,-1-2-1 16,-3-1-1-16,-3-3-1 15,1 0-3-15,-1-1 1 16,-2-3 22-16,1 3 16 16,4-2 84-16,7 4-79 15</inkml:trace>
  <inkml:trace contextRef="#ctx0" brushRef="#br0" timeOffset="12954.9">30598 7655 1377 0,'4'-7'601'0,"-2"0"-323"16,-3 8-27-16,-6 13-31 16,-8 9-57-16,0 16-39 15,3 2-14-15,-3 7-31 0,-2-2-12 16,10 3-26-16,-1-1-9 16,8-3-10-16,9 2-4 15,0-2-9-15,3-6-3 16,8-8-2-16,2-6 0 15,10-19-1-15,4-8 0 16,6-11-1-16,2-8-2 16,-4-6 2-16,-6 1 1 15,-13-2 3-15,-11 2 3 0,-16 5 13 16,-3 4 13-16,-17 10 16 16,-3 5 5-16,-10 12-1 15,-1 7-8-15,4 7-12 16,13 7-6-16,13 3-13 15,9-1-5-15,0 0-7 16,1-6-1-16,2 0-3 16,5-3 6-16,13-9-17 15,0 1-14-15,8-13-49 16,-2 0-52-16,2-2-82 16,0-9-53-16,-3-8-112 15,-2-1-13-15,-4-10 76 16,-2-2 66-16,-4 6 154 15,0-2 70-15,0 3 85 16,-2 6 43-16,-3 3 89 16,-3 3 21-16,-2 3-4 15,2 7-7-15,-5 6-23 0,-1 3-7 16,-4 12-22-16,1 1-20 16,2 6-45-16,2 0-20 15,2-3-32-15,3-6-12 16,3-5-12-16,1-7-1 15,9-14-3-15,4-1-1 16,9-18-2-16,2-3 0 16,-6-4-3-16,-3-4-1 0,-8 9 0 15,-5 7-1-15,-8 10 8 16,-4 9 12-16,-4 9 13 16,-3 9 5-16,-10 14-6 15,8 5-12-15,-6 8-12 16,0-10-5-16,11 0 3 15,-7-9-4-15,2-5-31 16,4 1-29-16,6-15-80 16,7-6-37-16,15-19-98 15,5-3-48-15,9-11 12 16,2-1 36-16,-6-5 119 16,3 1 73-16,-12 0 115 15,-3 7 32-15,0 7 80 16,0 3 27-16,1 10-8 15,-3 4-8-15,0 12-34 16,-2 7-4-16,-8 13-10 16,-3 8-20-16,-8 13-16 0,-7 5-15 15,-1 0-33-15,-2-1 2 16,2-14-16-16,1-6-5 16,0-6 14-16,-1-8-3 15,1-3-12-15,1-2 8 16,0-6-17-16</inkml:trace>
  <inkml:trace contextRef="#ctx0" brushRef="#br0" timeOffset="13287.6">31543 7703 1304 0,'6'-5'649'15,"-1"8"-288"-15,-5 11-63 16,4 11-108-16,-6 6-100 15,-5 11-41-15,4 13-33 16,-15 6-7-16,2 19-3 16,-6 3 12-16,-2-4-60 15,11 0-16-15,10-32-12 16,7-12-15-16,6-26 63 16,-3-16 3-16,-5-13 63 15,-5-8 37-15,-2-13 69 16,1-2 40-16,7-3-15 15,3 2-21-15,4 12-61 16,9 6-28-16,-7 9-39 0,6 4-12 16,2 3 13-16,-1 3 21 15,9 7 53-15,-5 2-306 16,16 11 173-16</inkml:trace>
  <inkml:trace contextRef="#ctx0" brushRef="#br0" timeOffset="13921.44">32193 8094 998 0,'-11'6'469'0,"-4"4"-179"16,-5 4-3-16,-2 5-1 15,-4 6-49-15,4 5-71 16,7 1-24-16,6 2-47 16,8-2-14-16,2-8-20 15,5-6-10-15,11-11-13 16,-4-7-5-16,3-13-3 15,-4-1-2-15,-7-13-6 16,2 0-4-16,-6-6-6 16,5 1-3-16,-9-1 4 15,-2 8 12-15,4 8-40 16,-2 5-15-16,11 13 205 16,8 7-158-16</inkml:trace>
  <inkml:trace contextRef="#ctx0" brushRef="#br0" timeOffset="14318.92">32636 7969 944 0,'-6'-30'478'15,"-4"8"-130"-15,-4-7-64 16,-9-1-1-16,-1 10-66 0,-1 5-67 15,4 8-18-15,1 13-41 16,0 3-18-16,0 10-25 16,2 4-13-16,1 9-22 15,1 6-7-15,1 9-3 16,-4 6 1-16,4 12-15 16,2 0-29-16,2 3-75 15,2-7-33-15,2-17-9 16,0-13 27-16,-1-17 76 15,-1-5 32-15,0-12 17 16,1 2 24-16,1-11 38 16,4-8 16-16,7-7 27 15,4-11-18-15,9 2-36 16,4 3-17-16,3 1-21 16,5 15 6-16,0 0 21 0,0 5 175 15,4 12-146-15</inkml:trace>
  <inkml:trace contextRef="#ctx0" brushRef="#br0" timeOffset="14894.97">32797 7905 411 0,'2'-5'355'15,"4"-1"-12"-15,-4-3 7 16,7 3-46-16,0-1-61 16,-2 7-18-16,1 5-21 15,-6 3-6-15,-2 10-23 16,0 7-7-16,-3 15-31 15,-2 13-20-15,-2 21-31 16,0-1-14-16,2 1-21 16,1-8-10-16,3-20-17 15,1-5-4-15,-2-13-7 0,2-5-2 16,0-9 1-16,-4-8 1 16,2-7 2-16,-2-5 1 15,8-16-5-15,0-3-2 16,9-8-7-16,5-11-1 15,5 2-1-15,1 4-2 16,1 9 0-16,0 9-2 16,-1 11 1-16,-2 3 1 15,-1 6-1-15,-5 0 2 0,-7 11 0 16,1 4 1-16,-9 3 0 16,-1 5 3-16,-7-2 0 15,-5 2 0-15,-1-7 1 16,-5 0-2-16,-1-4 1 15,-1-4 9-15,-8 5-11 16,8-3-17-16,-3 0-52 16,6 4 14-16,9-2-566 15,-2 3 450-15</inkml:trace>
  <inkml:trace contextRef="#ctx0" brushRef="#br0" timeOffset="15200.27">33098 8315 1063 0,'8'-4'545'0,"-7"4"-190"15,-7 3-4-15,0 4-118 0,-6-2-54 16,0 8-62-16,5-2-22 16,-2 10-35-16,7 0-10 15,3-5-9-15,-1 3 3 16,5-11 8-16,4-1 1 15,4 1-7-15,5-6-7 16,7 4-5-16,-2-3-3 16,-4-3 7-16,-7 1 7 15,-8-6-7-15,-2-4-1 0,-2-3-16 16,-2-2-8-16,1-3 5 16,-1-1-11-16,3 5 14 15,1 4 106-15,3 9-99 16</inkml:trace>
  <inkml:trace contextRef="#ctx0" brushRef="#br0" timeOffset="15673.78">33464 8304 1083 0,'4'-5'491'0,"-5"4"-240"0,1-2 29 16,-1 3-64-16,0 0-43 15,0 0-51-15,-22 6-8 16,-31 40-29-16,22-25-11 16,11 3-28-16,10 0-13 15,10-5-15-15,1-8-4 16,2-3-6-16,2-5 6 15,6-7 21-15,3-1 8 16,3-8 13-16,9-2-2 16,-2-6-13-16,0-5-5 15,-4-2-7-15,-3-4 2 0,-2-7-1 16,-3-6 2-16,0-12 0 16,-10 1-2-16,-1 11-7 15,-3 11 0-15,0 24-8 16,6 8 3-16,-2 20 0 15,5 7-3-15,-11 17 0 16,-5 4-5-16,-3 3-8 16,-10 1 5-16,4-5-13 15,-4 3-10-15,2-1-34 16,15-4-30-16,6-8 207 16,12-9-115-16</inkml:trace>
  <inkml:trace contextRef="#ctx0" brushRef="#br0" timeOffset="16053.03">33570 8322 709 0,'-5'-9'445'0,"3"14"-31"0,-2 2-52 16,2 15-82-16,-7 2-75 16,6 4-86-16,5 0-38 15,-6-6-45-15,7-2-5 16,-6-7 35-16,-3-4 11 15,11-7 0-15,-4-2 23 0,8-10-21 16,0-5-8-16,3-6 3 16,4-6-16-16,-1-1-4 15,4 4 3-15,-5 3 3 16,-2 6-4-16,-8 14-2 16,2-4-4-16,-6 11-5 15,-3 9-11-15,-2 12-4 16,-5 14-1-16,-4 5-4 15,0 8 6-15,-6 8-4 16,1-1-3-16,-4 1-6 16,-7-8-2-16,-12-19-9 15,-14-2 5-15,-9-21-21 16,-1-12-7-16,12-6 16 16,11-10 38-16,21-7-22 15</inkml:trace>
  <inkml:trace contextRef="#ctx0" brushRef="#br0" timeOffset="17126.25">31741 7735 506 0,'-4'1'358'0,"2"3"-50"16,-1 9-36-16,2 3-41 16,1 8-74-16,0 0-8 15,1-1-31-15,0 9-12 16,0 2-4-16,-1 6-2 16,-2 13-9-16,-3-3-4 15,-2 9-13-15,0 1-7 0,5-8-16 16,-3-3-3-16,5-11-4 15,0-3-1-15,-1-12 0 16,1-4-6-16,0-6-7 16,0-8-1-16,0-1 0 15,0-2 1-15,0-3-2 16,0 0-4-16,2-11-6 16,3-10-5-16,13-30-7 15,-8 22-3-15,0 3-1 16,-1 3 0-16,0 5-1 15,5 8 0-15,-6-1 2 16,1-2 4-16,1 1 3 16,-4 1 5-16,3 3 5 15,-1 8 0-15,-3 10 9 16,-2 9 5-16,-2 9 15 16,-3 3 4-16,-5 3-5 15,-1-8-7-15,2 3-21 0,2-3-7 16,4-6-8-16,0 4 0 15,0-7 32-15,1-2 2 16,1-2 90-16,5-2-1 16,2 10-81-16</inkml:trace>
  <inkml:trace contextRef="#ctx0" brushRef="#br0" timeOffset="18815.84">29926 8313 507 0,'0'-1'260'0,"0"0"-132"16,0 0 51-16,0 0-44 15,0 0-7-15,0 0 15 16,0 0 9-16,0-1 1 16,0 2-3-16,0 0-12 15,0-1-32-15,0 0-17 16,0 0-30-16,0 0-18 15,9-6-22-15,4 5-7 0,25-35-7 16,-28 29 2-16,-4 0 16 16,-3 0 13-16,-5 4 28 15,-1 1 4-15,-3 1-5 16,-2 3-9-16,-2-1-18 16,2 8-4-16,-4 3 1 15,1 0 3-15,3 3 6 16,-1 3 5-16,3-4 8 15,2 2 2-15,0 0-4 16,0-5-7-16,4 3-17 16,0 5-8-16,4-2-9 15,1-2-3-15,4 0-4 16,2-9-1-16,2-4 7 16,2-1 19-16,0-2 12 15,-2 0 172-15,-1 7-150 16</inkml:trace>
  <inkml:trace contextRef="#ctx0" brushRef="#br0" timeOffset="31757.79">26414 1927 391 0,'-26'58'140'0,"8"-7"-51"0,1-4 6 15,10 13 31-15,1 0 26 16,11 10-28-16,13 16-26 16,17-8-20-16,7-3-19 15,20-4-26-15,5-18-4 16,18 6-7-16,7 4-3 15,6 4-5-15,2 2 0 0,5 4 7 16,2-2 27-16,7-10 17 16,1 6 6-16,15-1-3 15,-1-7-23-15,5-5-15 16,9-4-6-16,5-16-7 16,4 4-6-16,9-9-4 15,-3-2-3-15,-5 2 0 16,-1-1-1-16,-6 0-2 15,-1 3 1-15,-9-5 0 16,5-2 0-16,2-13 2 16,-6-5 2-16,16-15 2 15,0-8 0-15,3-9 0 16,10-6 0-16,-6-10-1 16,-8-6 1-16,3-5-2 15,-10-4 2-15,-12-10-1 16,-6-3 1-16,-14-11 3 15,-1 2 2-15,-15-5 6 16,1-10 4-16,-15-8 5 0,-9-8 1 16,1-3 1-16,-8 7 0 15,-13-5 3-15,-7 4 7 16,-18 5 8-16,-6 5 2 16,-16 2-4-16,-7-8-5 15,-4-3-14-15,-16-1-3 16,0 7-7-16,-8 4-2 0,-20-4-3 15,-1-1-1-15,-19 2-1 16,-1 5 0-16,-9 18-2 16,-17-1-1-16,-20 2-2 15,-14 3-1-15,-6 2-3 16,-3 8 0-16,-2 6-1 16,6 3 1-16,-25 2-1 15,9-7 0-15,-1 17-1 16,-16 0 0-16,-1-4 0 15,2 12 0-15,-14-13 1 16,5 9 0-16,-4 5 0 16,-9 2-1-16,-387-113 1 15</inkml:trace>
  <inkml:trace contextRef="#ctx0" brushRef="#br0" timeOffset="32027.2">26769 72 2575 0,'-131'41'-10'0,"4"12"-1"16,15 15-7-16,-4 15-4 15,5 15 15-15,0 11 5 16,4 22 14-16,20 8 12 16,12-8 3-16,16-5-1 15,22-6-5-15,12-7-3 16,35 1-10-16,21 2-2 0,16-5-3 15,15 0-1-15,12 2-1 16,-1-10 2-16,29-12-1 16,7-14 5-16,27-7 45 15,24-3 115-15,29-10-112 16</inkml:trace>
  <inkml:trace contextRef="#ctx0" brushRef="#br0" timeOffset="45081.51">31537 10686 285 0,'-13'8'191'0,"8"-8"2"16,11 0-25-16,14-1-62 16,-2-6-16-16,10 3-15 15,6-6-2-15,13 1 4 16,3 7-3-16,19 4-13 0,4-2-9 15,8 4-15-15,6-1-2 16,1 1-6-16,-5-1-1 16,1 9 1-16,-2-10 5 15,-14-2 29-15,-10 1 4 16,-20-10 0-16,-8 6-8 16,-16-6-16-16,-12 1 2 15,-14-7-2-15,-15 4-2 16,-26-4-16-16,-11 1-6 0,-18 4 0 15,-10 0 1-15,2 8 3 16,2-2-2-16,2 4 7 16,8-1 5-16,8 1 7 15,11 0 1-15,25-4-8 16,10 2-3-16,26-6-8 16,13 3-4-16,28 2-9 15,25-1-3-15,20 2-4 16,17 2 0-16,15 1 0 15,-2 3 0-15,4 6-1 16,-7-4 2-16,-16 1-1 16,-12 1 0-16,-21-1 3 15,-18-5-2-15,-34-2 6 16,-17 0 0-16,-43-3-2 16,-23 3 0-16,-29 0-6 15,-19 0 0-15,-24 2 1 0,2 1-1 16,-12 2 0-16,14 6 1 15,34-3-1-15,9 3 2 16,47-7 0-16,20 2 2 16,30-6 3-16,17-7 0 15,27-3 1-15,14-4-3 16,31 2-1-16,8-2 4 16,17 8 7-16,2 1 4 0,-4 7 6 15,-5 7 0-15,-20 2-3 16,-22 3-2-16,-34-4-4 15,-18-3 3-15,-35-4 2 16,-16-3-2-16,-22 6-1 16,-20-2-7-16,-18 1-5 15,0-4-2-15,3-2 0 16,22-1-2-16,28 1 1 16,16 1 17-16,19-2-59 15,5 1-47-15,23 0 58 16,16 1-24-16</inkml:trace>
  <inkml:trace contextRef="#ctx0" brushRef="#br0" timeOffset="55714.93">25349 15462 779 0,'-12'-10'386'16,"0"-2"-120"-16,-8-1-94 16,4-2-5-16,-4-1-13 15,-5-5-13-15,-3-10-6 16,0-4-15-16,-1-13-22 16,1-6-12-16,1-5-25 15,-3-4-10-15,-3-5-10 16,3-4-2-16,0-12 0 15,-3-3 0-15,4-7-4 16,-2-6-5-16,-10-9-12 16,5-6-4-16,-2-10-5 15,-4-3-2-15,7-2-4 16,0 7 2-16,4 7-1 16,-1 8 1-16,9 23 2 0,2 3 3 15,5 14 2-15,3 7 0 16,2 3-3-16,3 2-1 15,1-2-3-15,0-1-1 16,-2-6-1-16,2 0-1 16,7-1 0-16,0 6 0 15,-4 2-1-15,-9 7 1 16,1 13-2-16,1 9-1 16,5 13 1-16,5 8 0 15,-4 4-35-15,-6-2-37 0,6 4-85 16,-1-4-84-16,6 5 152 15</inkml:trace>
  <inkml:trace contextRef="#ctx0" brushRef="#br0" timeOffset="56135.88">24248 13445 275 0,'8'5'221'0,"-4"-8"64"15,-3-5-12-15,3-17 5 16,-2-11-39-16,2-22-63 0,4-6-9 16,-8-15-25-16,0-3-20 15,-2 0-25-15,0 0-7 16,3 10-16-16,1 7-8 15,8 18-3-15,-3 4 1 16,1 11-4-16,2 7 5 16,4 8 14-16,-8-1 2 15,3 10-6-15,-6 4-12 0,4 9-29 16,8 14-8-16,6 16-4 16,13 11 2-16,-4 10 0 15,10 4-4-15,7 1-10 16,-5-4-2-16,10-3 0 15,-1-5 0-15,-6-13 19 16,2 2-17-16,-1-7-28 16,-5-4 228-16,9 13-177 15</inkml:trace>
  <inkml:trace contextRef="#ctx0" brushRef="#br0" timeOffset="58933.95">25427 15284 668 0,'-25'-9'273'0,"13"3"-89"15,4-5-62-15,7 1 37 16,-7-6 19-16,1 8-23 16,2 4-10-16,-2 3-28 15,8 9-6-15,-2 2-18 16,8 10-15-16,-5 7-22 16,-1 4-8-16,12 14-9 15,-6 4-8-15,13 13-9 0,1 6-5 16,-2-4-6-16,-1-5-2 15,0-8 0-15,2-4 0 16,-1-1 5-16,-1-2-1 16,-1-2 0-16,-2-6 1 15,-3-4 0-15,-2-5-1 16,-3-4 4-16,-3-4 5 16,-4-6 12-16,-1-3 11 0,-9-17 10 15,-1-3-2-15,-8-19-10 16,-4-11-10-16,-5-18-15 15,-6-10-4-15,2-10-5 16,-3-6-1-16,-3-4-1 16,-1 3 0-16,-4-3-1 15,5 6-1-15,8 16 2 16,5 5 2-16,8 21 5 16,-4 0 3-16,4 7 0 15,2 5-2-15,4 10-3 16,3 9-1-16,8 16-14 15,2 9-3-15,16 29-4 16,7 14-2-16,15 24 11 16,8 9-1-16,-2 2 2 15,7 5 1-15,-13-14 1 16,-7-7 0-16,-8-16 0 16,-8-9 0-16,-3-9 0 0,0-8 1 15,-2-10 1-15,-6-6 3 16,-5-11 14-16,-2-8 6 15,-6-10 7-15,-3-10 1 16,-7-17-8-16,-7-13-4 16,0-15-4-16,-5-12-2 15,-2-19-5-15,-12-8-2 16,-6-6-4-16,7 13-2 16,5 23-2-16,20 17-1 0,11 25-1 15,-3 4 0-15,4 9 1 16,1 7-1-16,4 7-1 15,6 5-3-15,9 15-3 16,7 10-2-16,20 29 0 16,5 17 3-16,5 18 3 15,-10 5 3-15,-8-14 0 16,-1-8 2-16,-13-24 0 16,3-7-1-16,-16-19 2 15,-6-3 0-15,-2-8 1 16,-3-6 3-16,-2-1 2 15,-6-12 1-15,-13-17-2 16,4 2-2-16,-10-21-2 16,4-5-1-16,-1-8 0 15,-11-13-2-15,3 8 0 16,-3-1-1-16,14 15 0 0,3 3 0 16,6 2 0-16,3 6 0 15,0-8 0-15,-2-2 0 16,-1-13 0-16,1-5 0 15,-4-12 1-15,2 2-1 16,-1 6 1-16,1 5 0 16,-2 13-1-16,0 4 0 15,-2 1 0-15,4 1 0 0,1-1 1 16,1-4-1-16,-2-6 0 16,0 3 1-16,-12-13-1 15,-1 2 2-15,-9-4-2 16,-6-4 1-16,11 8 0 15,2 2-1-15,5 5 0 16,4 6 0-16,3-1 0 16,-2-2 0-16,4-2-1 15,2-5 0-15,4-7 0 16,2-4 0-16,2-4 1 16,-1-2 0-16,0 12 0 15,0 8 0-15,-5 9 0 16,3 7 0-16,-7 0 0 15,3 5 0-15,3 2 0 16,1 5 0-16,4 4 0 16,0 2 0-16,-3 7 6 15,3 0-1-15,2 6-35 0,2 1-30 16,3 5-115-16,2 4-59 16,3 7 33-16,6 6 90 15</inkml:trace>
  <inkml:trace contextRef="#ctx0" brushRef="#br0" timeOffset="59248.75">24193 13480 602 0,'-18'20'342'0,"4"-10"17"16,3-9-106-16,1-11-49 15,4-9-14-15,6-17-67 16,2-10-12-16,9-23-4 15,4-11 3-15,6-17-1 16,5-3-11-16,-1 4-20 16,2 1-10-16,-7 13-8 15,0 13 0-15,6 18-9 16,-7 16-3-16,1 18-7 16,-2 4-6-16,-4 18-12 15,13 8-7-15,-1 20-6 16,2 13-1-16,0 20 1 15,-2 7 15-15,6 12-19 16,4 1-25-16,2-7 259 16,4 14-198-16</inkml:trace>
  <inkml:trace contextRef="#ctx0" brushRef="#br0" timeOffset="69922.75">24886 16909 737 0,'-19'-1'361'0,"3"-4"-119"15,12-3-13-15,6-7-16 16,4-3-43-16,21-10-46 15,10-5-12-15,16-4-22 16,7 1-12-16,7 7-30 0,3 9-15 16,3 6-24-16,-7 4-2 15,-8 2 4-15,-8-4 17 16,-14 2-39-16,0 1-73 16,-10 3 61-16</inkml:trace>
  <inkml:trace contextRef="#ctx0" brushRef="#br0" timeOffset="70130.8">25141 16578 1216 0,'-19'30'466'16,"3"1"-277"-16,14 14-113 15,2 1-3-15,7 11-6 16,11 6-29-16,4 9-27 15,4 2-4-15,0-4-1 16,2-5 18-16,4-6-79 16,-4-7-59-16,2-8 75 15</inkml:trace>
  <inkml:trace contextRef="#ctx0" brushRef="#br0" timeOffset="70655.98">25519 16615 615 0,'3'-34'280'16,"2"13"-64"-16,2 9-45 16,-2 10-3-16,2 11-1 15,-2 21-41-15,2 18-1 16,-3 22-2-16,-2 13-23 0,-2 11-29 15,-4-6-11-15,1-5-9 16,2-10-5-16,4-21-11 16,7-11-6-16,10-23-12 15,3-16-4-15,9-13 1 16,7-15 1-16,7-20-3 16,-1-5-4-16,-9-15 22 15,-2-1 12-15,-11 7 25 16,-7 6 14-16,-7 16 3 15,-10 11 5-15,-7 18 3 16,-7 5-7-16,5 13-22 16,9 5-17-16,-12 11-20 15,2 3 0-15,7 6 2 16,-9 1 3-16,11 0-2 16,2-1-3-16,-5-3-5 15,1 0-4-15,4-5-8 16,13-2-1-16,3-6-4 0,2-7 0 15,6-8 0-15,-4-6-1 16,6-9 2-16,2 1 16 16,4-10-41-16,5 3-35 15,5-6 55-15,18-5 158 16,4-10-111-16</inkml:trace>
  <inkml:trace contextRef="#ctx0" brushRef="#br0" timeOffset="71075.86">26811 16519 1357 0,'-28'-21'502'0,"4"-3"-262"16,-4 2-111-16,-2 11 1 16,-2 9 20-16,-2 20-87 15,3 14-15-15,-4 25-5 16,-4 7 6-16,1 15 17 15,5 2 2-15,11-4-10 16,3-6-6-16,14-26-15 16,0-12-8-16,21-25-9 15,12-10-2-15,19-32-2 16,12-14-1-16,5-30-2 16,5-12-2-16,-12-9 18 0,-11-4 6 15,-10 0 8-15,-15 0 1 16,-6 13-9-16,-4 10-5 15,-11 25 0-15,-5 16 0 16,-5 26-9-16,-1 15-3 16,3 28-9-16,3 15-5 15,-7 13-1-15,7 5-2 16,-9 3 13-16,4-1-14 16,10 9-39-16,-2-5-25 0,14-1-61 15,7-5-71-15,13-19 132 16</inkml:trace>
  <inkml:trace contextRef="#ctx0" brushRef="#br0" timeOffset="71420.8">27128 16475 838 0,'15'-42'432'0,"-15"5"-29"16,-1 9-106-16,-9 19-15 16,-3 9-26-16,-6 26-89 15,-5 15-24-15,-7 24-33 16,-3 12-11-16,-1 3-22 15,6 1-13-15,13-10-27 16,7-10-12-16,15-18-16 16,7-15-3-16,10-27 2 15,4-15 1-15,8-28 4 16,4-8 0-16,4-13-3 0,-6 1 0 16,-9 5-1-16,-8 5 2 15,-9 11 13-15,-6 6 2 16,-3 15 3-16,-5 9-3 15,3 20-15-15,1 10-5 16,-1 10-5-16,-1 8-1 16,-4 4 9-16,-4 0 5 15,7 0-34-15,2-6-50 0,8-9-131 16,4-14-100 0,9-14 180-16</inkml:trace>
  <inkml:trace contextRef="#ctx0" brushRef="#br0" timeOffset="71719.58">27384 16226 662 0,'-7'-27'368'16,"1"12"-38"-16,-2 15-149 15,3 14-2-15,-4 16-69 16,3 11-59-16,0 23-26 16,1 5-11-16,3 6-9 15,-1 6 0-15,2-4 2 16,0-9 3-16,-7-7-46 15,-7-11 75-15,-4-14 64 16,-3-9 26-16,9-18 85 16,9-11-59-16,16-21-33 15,7-10-12-15,12-14-29 16,12 2-15-16,6 2-28 0,1 4-11 16,2 14-8-16,-7 5-3 15,-8 10 38-15,-2 8-54 16,-9 6 61-16,4 11 83 15,-18 16-129-15</inkml:trace>
  <inkml:trace contextRef="#ctx0" brushRef="#br0" timeOffset="72482.78">25804 17683 744 0,'-17'3'331'15,"-2"22"-88"-15,5 11-48 0,5 19-38 16,6 7 13-16,7 25-58 16,2-1-21-16,10 5-18 15,-2-2 0-15,-1-17-2 16,-4 0-11-16,-10-16-17 15,2-5-6-15,7-19-4 16,0-11 2-16,-5-21 1 16,-3-13-2-16,-5-28-5 15,-2-11-5-15,11-32-7 16,7-18-1-16,-9-14-5 16,8-4-2-16,12 12-8 15,-3 17-4-15,18 31-4 16,1 17 0-16,-5 24 4 15,4 6 3-15,-9 20 3 16,-4 8 1-16,-9 21 6 0,-7 9 16 16,-9 18 25-16,-8 7 8 15,-17 9 4-15,-4 0-16 16,-7-9-24-16,4-7-8 16,7-18-4-16,9-9 5 15,4-26-24-15,0-12-26 16,6-28-64-16,4-6-43 15,14-6-50-15,12-12 514 0,14-4-262 16</inkml:trace>
  <inkml:trace contextRef="#ctx0" brushRef="#br0" timeOffset="72826.2">26371 17610 669 0,'15'-17'480'15,"-9"9"13"-15,-11 8-148 16,-2 7-50-16,-12 13-104 15,4 15-53-15,-7 20-50 16,-5 11-10-16,-4 17-14 16,-2 4-5-16,13-13-8 15,6-8-7-15,15-27-15 16,14-18-6-16,2-17-7 16,7-7 2-16,15-25 5 15,-4-11 1-15,8-16-4 16,-3-11-5-16,-7 5-1 0,-3 2 5 15,-10 14 9-15,-4 15 4 16,-11 19 6-16,-6 12-5 16,-6 20-10-16,-5 11-5 15,1 18-12-15,-2 10-2 16,4 1 2-16,4-3 15 16,7-9-39-16,7-12-47 15,8-7-112-15,4-16-28 16,8-14 114-16</inkml:trace>
  <inkml:trace contextRef="#ctx0" brushRef="#br0" timeOffset="73051.89">26866 17548 1073 0,'-12'-60'506'0,"-3"12"-159"16,-4 6-59-16,4 20-50 15,3 19-36-15,-4 26-81 16,13 19-22-16,-7 10-42 15,-2 2 1-15,10 4-13 16,2-4-9-16,2 9-18 16,14 0-9-16,-7 2-4 15,-5-4 14-15,13-7-26 16,-6 2-17-16,10-21-26 16,3-9 281-16,1-22-182 15</inkml:trace>
  <inkml:trace contextRef="#ctx0" brushRef="#br0" timeOffset="73623.35">27187 17478 581 0,'1'18'277'16,"-1"-15"10"-16,8 2-121 0,-2 0-17 15,-5 2 36-15,-14 5 7 16,-11 6 7-16,-16 14 25 16,-3-4 0-16,-4 14-34 15,1 0-30-15,3-1-37 16,4 4-20-16,12-8-38 16,8-6-14-16,17-3-22 15,2-6-10-15,9-1-11 16,8-6-4-16,7-7-2 15,4-4 0-15,8-12 0 16,2-4 1-16,2-12 0 16,6-4 0-16,0-9-1 15,2-4 1-15,-7-4-1 16,-5-1 1-16,-10 1-1 16,-12 12 1-16,-7 8 1 0,-7 8 0 15,-1 11 3 1,0-3 1-16,-9 4 2 0,6 1 0 15,-13 13 12-15,3 4 6 16,-5 10 8-16,2 7 2 16,-2 6-9-16,3 5-8 15,9 2-8-15,-5-3-3 16,17-10-3-16,-2-2-2 16,6-12-2-16,5-3 0 0,-1-7 0 15,6-7 0-15,-7-7 3 16,3-1 2-16,6-6-29 15,2-1-19-15,8 3 176 16,7 2-143-16,-9 5 48 16</inkml:trace>
  <inkml:trace contextRef="#ctx0" brushRef="#br0" timeOffset="74176.75">26867 17806 1022 0,'-82'-36'459'0,"47"40"-107"16,-3 4-119-16,5 16-23 15,0 6-11-15,13 15-94 16,7 1-30-16,13 4-41 16,10 3-12-16,20-16-12 15,10 0-5-15,5-16 21 16,6-12-4-16,-2-9-14 16,-3-12 79-16,6-15-77 15</inkml:trace>
  <inkml:trace contextRef="#ctx0" brushRef="#br0" timeOffset="74440.35">27477 17127 1036 0,'-11'3'453'0,"0"19"-132"15,-1 12-106-15,2 14-19 16,2 8-4-16,7 14-83 16,1-2-41-16,8-3-46 15,1-4-11-15,3-9 1 16,1-4 29-16,0-7-51 16,-1-6-92-16,-5-13-448 15,-4-7 357-15</inkml:trace>
  <inkml:trace contextRef="#ctx0" brushRef="#br0" timeOffset="74564.88">27464 17771 915 0,'-64'-4'608'16,"31"-6"-51"-16,7-3-201 16,2 1-79-16,14-4-137 15,9-2-43-15,18-8-62 0,12 1-22 16,21-6 10-16,6-3 7 16,13 2 245-16,8-4-724 15,5-5 397-15</inkml:trace>
  <inkml:trace contextRef="#ctx0" brushRef="#br0" timeOffset="75824.84">28267 17247 928 0,'-18'-16'418'0,"9"16"-193"15,5 5-42-15,-6 14-53 16,10 4-30-16,3 15-37 16,-3 6-8-16,11 9-3 15,-5 8 1-15,4 2-7 16,2 3-5-16,-3-4-19 16,3-4-6-16,-1-13-7 15,3-10-4-15,6-17-1 16,-4-11 2-16,7-20 4 15,-2-11 4-15,-1-20 23 16,2-8 13-16,-6-1 26 16,-1 1 7-16,-5 11-13 15,-3 8-6-15,-5 13-21 16,-1 12-7-16,2 13-8 16,-2 12-8-16,0 20-11 15,1 11-1-15,0 15-3 16,0 0-1-16,6-9 3 0,3-12 1 15,5-16 3-15,7-10 1 16,2-16 3-16,4-9 3 16,-5-15 2-16,-2-5-2 15,-2-11-3-15,-7-3-2 16,12-7 4-16,-5-1-5 16,4 7-43-16,2 1-35 0,-2 13-88 15,3 2-66-15,2 5 140 16</inkml:trace>
  <inkml:trace contextRef="#ctx0" brushRef="#br0" timeOffset="76136.84">29006 17341 593 0,'1'-6'441'15,"-1"3"4"-15,-6 7-146 16,-3 8-47-16,-5 13-99 16,-5 10-28-16,1 17-31 15,-2-2-10-15,-1 7-3 16,2-7-3-16,5-12-11 15,4-3-8-15,7-16-21 16,5-5-7-16,9-13-11 16,3-7-2-16,8-24-1 15,1-4 0-15,4-13-5 16,1 4-2-16,-4 14-5 16,-3 2 10-16,-5 9 20 0,-9 6 5 15,-6 12 6-15,-2 2-9 16,-5 21-21-16,3-4-4 15,0 5-7-15,2 4 1 16,4-1 16-16,9 1 3 16,12-2 211-16,8-8-168 15</inkml:trace>
  <inkml:trace contextRef="#ctx0" brushRef="#br0" timeOffset="76364.88">29435 17337 1081 0,'-10'-20'548'0,"-19"14"-115"15,-6 4-142-15,-1 16-70 16,6 5-43-16,14 5-85 16,4-4-30-16,14-4-49 15,6-2-9-15,5-1-5 16,8 6 1-16,-2 8 12 16,-1-2 7-16,-9 9 11 15,-6-1 3-15,-6 3-7 16,-5 8-5-16,-4-1-7 15,-4 1 28-15,-2 0 19 16,-1-2 188-16,-2-6-167 16</inkml:trace>
  <inkml:trace contextRef="#ctx0" brushRef="#br0" timeOffset="77114.39">28245 18218 969 0,'-20'-14'423'0,"-12"13"-205"15,-10 4-16-15,-7 16-49 16,0 2-30-16,7 11-56 16,6 2-16-16,13 8-22 15,9-6-2-15,13 5-11 16,6 2-3-16,13-9 9 15,7 3 3-15,9-10 5 16,1-2 5-16,-7-6 12 16,3-6 15-16,-11 3 34 15,-2-6 8-15,-14 10-2 0,-13 3-14 16,-17-6-30-16,-15 1-15 16,3-5-22-16,-4-5-5 15,4-6-5-15,3-2-2 16,6-16-4-16,2-1-3 15,14 0-4-15,8 4-6 16,9 5-4-16,11 1 0 16,15 5 2-16,1-3 2 0,20 3 3 15,11-2 0-15,10-8 1 16,6-12 1-16,6-25 2 16,-10-5 3-16,-10-13 9 15,-4 4 5-15,-21 20 33 16,-7 10 11-16,-22 18 23 15,-4 6 4-15,-14 9-24 16,-5 7-11-16,-8 15-26 16,-3 13-10-16,-6 23-7 15,-1 3-3-15,5-1-2 16,5-13-2-16,11-11-1 16,9-6-1-16,10-12 0 15,4-1-1-15,7-10 23 16,4-7-19-16,10-10-62 15,12 1-33-15,5-29-138 16,-1 3 379-16,-3-24-141 16</inkml:trace>
  <inkml:trace contextRef="#ctx0" brushRef="#br0" timeOffset="77278.9">28782 18228 663 0,'7'-38'453'0,"-5"5"3"16,-2 18-134-16,1 9-45 15,0 11-80-15,-3 12-44 16,-1 22-62-16,-3 10-8 15,6 19-23-15,3 13-10 16,3-2-18-16,3-11-10 16,1-9-12-16,0-18 31 0,4-13-19 15,-3 3 209 1,2-14-162-16</inkml:trace>
  <inkml:trace contextRef="#ctx0" brushRef="#br0" timeOffset="77443.81">28622 18615 1015 0,'8'-25'469'16,"7"10"-182"-16,13-11-105 15,3-7 10-15,6-3-71 16,-1-5-45-16,5 3-48 16,-1 3 26-16,0 6 0 15,6 2 251-15,0 6-215 16</inkml:trace>
  <inkml:trace contextRef="#ctx0" brushRef="#br0" timeOffset="77832.98">29236 18370 1389 0,'-14'69'591'16,"-9"-2"-336"-16,0-5 5 16,6-21-74-16,4-8-57 15,13-8-75-15,0-11-20 16,8-4-17-16,0-12 0 15,2-12 0-15,8 0 2 0,-7-9 0 16,-1 0 0 0,-2-11-1-16,-7-3 0 0,2-4-2 15,1-2-2-15,2 6-5 16,5 1-3-16,6 10-1 16,-2 7-1-16,1 10 1 15,-5 3 2-15,-5 9 13 16,1 2 9-16,-7 9 16 15,0 5 4-15,0 6-5 16,-3 4-8-16,-2-5-16 16,3-5-5-16,-1-3-8 15,3-6-2-15,1 2-1 16,-1 4 1-16,-4-1 8 16,-4-5-14-16,-8 4-54 15,0-7-12-15,-1 5 232 16,1 2-834-16,-9-3 571 15</inkml:trace>
  <inkml:trace contextRef="#ctx0" brushRef="#br0" timeOffset="78355.5">28824 18696 857 0,'-5'16'392'0,"0"6"-123"16,1 3-30-16,1-1-13 16,2-2-39-16,1-8-83 15,0-6-21-15,3-9-9 16,3-8 0-16,3-13 0 16,5-12 5-16,0-10-7 15,2 3 1-15,0-10 13 0,-1-5-2 16,6-11 0-1,0-10-8-15,4 10-29 0,3 9-10 16,-5 27-17-16,-2 11-6 16,-1 17-7-16,-4 10 0 15,-5 19-1-15,0 12 1 16,-15 20 1-16,-2 11 0 16,-2 0 0-16,-7-3-1 15,5-15 26-15,-3-13-15 0,10-13-60 16,3-8-34-16,13-13 86 15,3-4-459-15,-1-15 365 16</inkml:trace>
  <inkml:trace contextRef="#ctx0" brushRef="#br0" timeOffset="78681.84">29397 17961 1064 0,'1'-13'538'16,"-3"9"-188"-16,-10 19-109 15,-6 15 13-15,-4 18-90 16,-2 13-39-16,2 17-25 16,4 8-13-16,9 6-35 15,8 2-17-15,1-17-22 16,0-12 34-16,0-19-46 16,3-16-90-16,1-9-295 15,-1-8-110-15,-2-9-190 0,-6 3 106 16,-12-8 504-16,-3-6 165 15,-9 3 377-15,4-10 36 16,8-2-152-16,4 5-80 16,19-15-130-16,2 12-43 15,14-8-57-15,8 1-14 16,8-1 1-16,1-11 31 16,1 0 268-16,-1-7-229 0</inkml:trace>
  <inkml:trace contextRef="#ctx0" brushRef="#br0" timeOffset="79773.78">30583 13580 418 0,'3'32'319'16,"1"-4"-11"-16,0 0-22 0,-1 0-8 15,1-5-40-15,5 0-9 16,-10-11-33-16,2-3-15 16,-3-15-32-16,0-5-9 15,6-14-25-15,-3-12-11 16,2-18-12-16,-3-15-10 15,0-25-20-15,-2-14-9 16,-2-25-18-16,-4-6-7 0,-11 8-11 16,9 16-3-16,-3 45-1 15,9 24-1-15,14 34 0 16,-13 3-1-16,3 9-6 16,1 0-2-16,-2 1-3 15,1 0 0-15,0 0 0 16,3 19 0-16,40 46 0 15,-26-19 19-15,-5 7-27 16,0 2-24-16,-5-1-81 16,-5-2-89-16,-2-9-156 15,-1 2-22-15,-5-8 225 16</inkml:trace>
  <inkml:trace contextRef="#ctx0" brushRef="#br0" timeOffset="80082.93">30504 13291 680 0,'-14'1'465'15,"1"-1"-47"-15,6-9-66 16,-1-7-38-16,-2-18-94 16,0-8-36-16,1-22-44 0,-7-8-16 15,-2-14-35-15,-3 1-14 16,1 10-22-16,8 9-7 16,7 31-1-16,4 9 1 15,3 16-8-15,4 5-3 16,13 9 5-16,3 1 4 15,17 8 15-15,9 5 2 0,2 3-4 16,5 6-6-16,-2 4-16 16,-4 2-5-16,2-1-12 15,-5-3-3-15,-7-1-3 16,-3-8 0-16,-5-2 3 16,-2-2 0-16,-2-5-20 15,0 1 3-15,-6-2 74 16,2-2-60-16</inkml:trace>
  <inkml:trace contextRef="#ctx1" brushRef="#br0">31274 12823 0</inkml:trace>
  <inkml:trace contextRef="#ctx0" brushRef="#br0" timeOffset="81185.84">30278 13361 544 0,'-23'17'313'0,"7"1"-49"15,2-1-21-15,7 1-58 16,4-4-21-16,3-7-13 16,5-7 8-16,8-10 8 15,6-11 3-15,6-15-5 16,3-8-23-16,0-16-35 15,3-7-14-15,1-13-25 16,5 0-9-16,4-5-16 16,2 2-5-16,-5 10-9 15,-1 12-4-15,-7 26-3 16,-4 8 1-16,-6 19-1 16,-6 4-1-16,-1 17-2 15,-6 8-2-15,5 17 4 0,-2 5 2 16,0 7 2-16,4 4-2 15,4 0-7-15,7 0-4 16,6-9-5-16,2-9-1 16,4-12 4-16,-3-10 3 15,-4-11 10-15,-2-1-27 16,-11-8-78-16,-6 2-9 16,-16-2-100-16,-12-6 371 0,-17-3-142 15</inkml:trace>
  <inkml:trace contextRef="#ctx0" brushRef="#br0" timeOffset="81440.14">30669 12876 489 0,'-11'-1'371'16,"0"4"24"-16,0 7-100 16,4 4-13-16,1 16-39 15,5 14-25-15,2 23-26 16,2 12-9-16,-2 19-45 15,-5 2-17-15,5 12-38 16,-3 0-16-16,0-7-19 16,5-6-5-16,-6-21-14 15,6-6-6-15,4-13-10 16,-4-11-1-16,3-17 22 0,-4-7-16 16,4-14-14-16,7-5 165 15,12-13-143-15</inkml:trace>
  <inkml:trace contextRef="#ctx0" brushRef="#br0" timeOffset="83521.13">25743 18486 669 0,'-36'6'266'0,"19"-3"-170"16,10-7-48-16,20-8-33 15,12-2-4-15,19-2-8 16,-6 11 2 0,2-1 19-16,41 3 9 0,23-4 22 15,-4 7 11-15,5-6 0 16,4-7-1-16,5-12-3 16,7-1-3-16,-7-15-5 15,1-4-7-15,-12 2-15 16,-10-8-8-16,-8 5-6 15,-3 0 5-15,-16-11 12 16,-9-1 5-16,-9-5 3 16,-11 3-3-16,-3 3-4 15,-1-6 1-15,-17-2 7 16,0 0 4-16,-13-4 10 16,-4 7 7-16,-10 10-5 15,-4 1-5-15,-10 17-16 16,-6 6-7-16,-9 5-7 15,-1 4-3-15,-5-3-7 0,-9 1-5 16,2 5-6-16,-8 1-1 16,-10 6-1-16,1 3-1 15,-8 8-1-15,-6 4-1 16,-9 15-1-16,-4 5-1 16,-12 9-1-16,0 7 0 15,-5 10 1-15,10 5 1 0,5 8 1 16,9 3 1-16,17-12-1 15,7-4 0-15,9-6-2 16,6-5 0-16,17 1 42 16,8 2-24-16,25-4 146 15,13-4-106-15</inkml:trace>
  <inkml:trace contextRef="#ctx0" brushRef="#br0" timeOffset="83966.81">25791 18092 494 0,'11'-5'245'16,"-9"-7"-58"-16,-11 2-54 0,7 6-35 15,-2-4 9-15,-11 8-18 16,-2 0-11-16,-15 3 7 15,-5 10 0-15,-11-1 14 16,-6 6 7-16,-7 6-24 16,-8-9-10-16,1 4-16 15,-1-3-7-15,2-8-15 16,9 1-8-16,5-3-13 16,6 0-4-16,8 1 1 15,9-1-8-15,6-6-48 16,4 0-66-16,20-12 68 15</inkml:trace>
  <inkml:trace contextRef="#ctx0" brushRef="#br0" timeOffset="84247.22">25390 17861 618 0,'-32'19'234'15,"-5"7"-146"-15,-6 1 4 16,-20 11 57-16,2-2 20 16,-5 3 26-16,9 5 5 15,4-10-20-15,9 3-13 16,17-8-42-16,7-10-28 0,20 6-46 16,2-5-19-16,14-3-24 15,11-3-2-15,19-2 0 16,13-2 3-16,17 1-2 15,4 0-31-15,1 0-51 16,0 2-159-16,-11-7 150 16</inkml:trace>
  <inkml:trace contextRef="#ctx0" brushRef="#br0" timeOffset="85168.12">21555 18468 1502 0,'-4'39'36'0,"7"-1"6"0,2 35 44 16,0 3 15-16,3-5 6 15,3 2 16-15,1 13-2 16,-2-27-19-16,1-6-12 16</inkml:trace>
  <inkml:trace contextRef="#ctx0" brushRef="#br0" timeOffset="85531.78">21608 18950 2558 0,'-2'-82'24'0,"2"-11"0"0,7 13-6 16,8 6-7-16,8-4-10 16,4 4-1-16,15 14-1 15,2 6 0-15,9 26 0 16,-3 7-1-16,-2 13 2 16,-10 2 0-16,-13 12 0 15,-1 3 3-15,-4 7 9 16,-4 5 9-16,-5 2 28 15,-2 5 5-15,-14 6 4 16,5 0-6-16,-10-1-15 16,0 1-6-16,-1-12-5 15,-5-1 0-15,1 5-4 16,3-2-3-16,-1 5-5 16,2 2-4-16,11-1-6 15,0-1-2-15,10 1-1 16,10-5-1-16,3-7 0 15,-3-6 1-15,5-7 0 16,-9-3 1-16,-8-3 7 0,4-3-17 16,-3-2-52-16,2 0-28 15,1-2-61-15,-4-1-14 16,3-5 108-16</inkml:trace>
  <inkml:trace contextRef="#ctx0" brushRef="#br0" timeOffset="85773.31">22177 18479 628 0,'-8'19'344'16,"0"-7"-92"-16,-3 1-16 15,1 3 8-15,-3-7-68 16,-3-2-46-16,-3 0-68 15,6 8-26-15,-1 4-22 16,1-5-1-16,-2-3-21 16,-3-11-35-16,1-13-73 15,3 8-362-15,13-7 330 16</inkml:trace>
  <inkml:trace contextRef="#ctx0" brushRef="#br0" timeOffset="86371.23">22528 18295 531 0,'1'-9'337'0,"2"9"67"15,-1-2-109-15,1 4-56 16,-5-2-17-16,1 0-84 16,-8 1-31-16,-17 21-36 15,-24 33-10-15,22-25-11 16,-1 7-16-16,9-14-24 0,6 4-6 15,15-16-7-15,16-11-1 16,8 6 0-16,3 0 0 16,-4 3 3-16,-9 4 0 15,1 6 6-15,-11 7 8 16,-5-8 21-16,3 5 8 16,-21-8-1-16,3 0-5 0,-3 2-17 15,3-6-5-15,4-3 5 16,0-6-22-16,-5-7-59 15,-2-2-35-15,6-2-130 16,3-8-199-16,10 0 289 16</inkml:trace>
  <inkml:trace contextRef="#ctx0" brushRef="#br0" timeOffset="86793.93">22539 18568 549 0,'14'22'345'16,"-3"4"-46"-16,2 8-47 15,-4-6-6-15,-3 8-42 16,-1 3-10-16,1 2-50 16,-2 4-5-16,1-8-28 15,-3 7-29-15,-2 2-9 16,-1-9-22-16,-4-5-23 16,4-19-4-16,0-19-8 0,-1-19-2 15,0-14-3-15,1-15-1 16,4-19-5-16,5 7-2 15,11-9-1-15,1 3-1 16,10-2-1-16,1 1-1 16,6 10 1-16,0 4 1 15,1 24 5-15,-3 12 4 0,-7 13 6 16,0 5 1-16,-16 10 5 16,-1 6 3-16,-6 9 5 15,-10 4 3-15,-3 16-1 16,-9 3-5-16,-18 2-7 15,-7 10-4-15,-2-17-5 16,-5 1 5-16,11-9-26 16,6-15-23-16,5-14-66 15,9 5-45-15,14-9-99 16,4-3 485-16,15-3-214 16</inkml:trace>
  <inkml:trace contextRef="#ctx0" brushRef="#br0" timeOffset="87084.17">22921 18401 653 0,'42'-28'364'0,"-10"4"-34"16,-12 9-106-16,-8 15-21 15,-4 9-2-15,-13 18-34 16,0 13-2-16,-5 17-51 16,-6-5-27-16,6 7-9 0,0-12 2 15,2-8-8-15,6-3-10 16,11-12-32-16,-1-9-8 15,17-20 19-15,7-9 14 16,7-19 16-16,3 1-2 16,-3-1-28-16,-3 1-16 15,-13-5-9-15,-6 0-1 0,-12-9 4 16,-7-3-6-16,-12 9-34 16,0-4-25-16,-3 16-61 15,2 5-23-15,9 11 377 16,3 6-213-16</inkml:trace>
  <inkml:trace contextRef="#ctx0" brushRef="#br0" timeOffset="88047.83">23240 18274 737 0,'78'2'355'16,"-65"8"-79"-16,0 6-74 15,-4 6 34-15,-6 8-15 16,-1 2-48-16,-2 6-27 15,0 3-18-15,-3 3-14 16,7-1-17-16,6-3-25 16,-6-7-14-16,6-9-26 15,-6 6-7-15,-4-16-11 0,2 1-4 16,5-3-5-16,2-10-2 16,-1-8 2-16,9-7 0 15,-6-17 0-15,5-8-1 16,6-12-1-16,-3-12 0 15,-1-5-1-15,-2 4 0 16,-2 8 9-16,1 11 5 16,3 22 10-16,-3 5 1 15,-5 14-8-15,-2 6-4 0,-5 15-6 16,0 4 0-16,-3 15-1 16,-1 7-2-16,-2 6-1 15,1 7-1-15,-2-6-1 16,4-8 0-16,6-17-3 15,4-14 0-15,8-13-10 16,4-6-12-16,12-9-12 16,2-4-9-16,17-12-2 15,1-5 8-15,-4-9 12 16,-1-1 10-16,-12 2 11 16,-3 5 4-16,0 7 0 15,-9 4 0-15,-14 9 17 16,-6 0 12-16,-15 9 16 15,-6 4 7-15,-10 4-6 16,1 3-9-16,-5 0-8 16,0 5-4-16,8 5-9 15,9 2-4-15,8 3-13 0,13 3-5 16,11-4-1-16,0-3 0 16,16-5 4-16,7 4 1 15,12 2 2-15,1 3 2 16,4 5 4-16,-8 0 8 15,-10 3 7-15,-13-1 9 0,-24 5 22 16,-8 0 0-16,-28 4-1 16,-4-1-8-16,-13 9-24 15,-5-8-6-15,1-5-7 16,9-2-1-16,13-15-2 16,4 5-1-16,23-6-2 15,6-8-1-15,14-8-1 16,11-3-2-16,16-15 2 15,6 7-1-15,24-10 2 16,7-15-2-16,-4-11 5 16,-4-7 8-16,-11-3 20 15,-9 7 14-15,-9 16 21 16,-12 5 4-16,-25 16 1 16,-11 6-8-16,-20 19-18 15,-9 10-7-15,-8 14-18 16,-3 12 0-16,5 5 0 15,13 3-1-15,13-1-3 0,8-2-5 16,8-16-8-16,9-2-2 16,5-8 1-16,3-3 2 15,24-2-17-15,5 3-17 16,41-9 58-16,20 0-1 16,24-28-8-16</inkml:trace>
  <inkml:trace contextRef="#ctx0" brushRef="#br0" timeOffset="97254.58">22147 18869 574 0,'-20'24'251'0,"21"-24"-83"15,-1 3-75-15,5 1-47 16,-5-4 6-16,0 0-28 16,0 0-6-16,3 21 5 15,38 28 12-15,-23-22 9 16,0 1 2-16,7-16-5 16,4-1-14-16,16-9 6 15,14-17 11-15,7-1 23 16,-1-10 9-16,7-9-8 15,-3 13-10-15,19-2-21 16,4 11-10-16,-1 3-12 16,2 4-3-16,-7 0 3 15,12-1 4-15,-1 3 10 16,3-2 4-16,4-3-1 16,-7-2-2-16,17-1-11 15,-2 0-3-15,1 0-7 16,-3 0-2-16,-7 1-2 0,0 3 0 15,-15 8-1-15,-10 0-1 16,-26 3 1-16,-9 2 0 16,-15-2 0-16,-4 6 0 15,-7-7 0-15,-6 0-2 16,-9 1 20-16,-3-4 11 16,-17 1 9-16,-5 0 5 0,-17-2-18 15,-2 2-11-15,-20 2-7 16,-13 2 1-16,-12 5 4 15,-15 5 3-15,9 3 1 16,-11 1 0-16,-8-2-5 16,-4 4-1-16,-1-4-3 15,14 1-2-15,-2-6 1 16,0 7 2-16,-1 6 8 16,3-14 5-16,14-7 9 15,5-15 3-15,2-10-3 16,5 5-4-16,10 13-9 15,20 1-4-15,18-5-7 16,0 3-2-16,23-8-6 16,1 0-2-16,5 5-2 15,12 0-2-15,11 5-1 16,8 3 1-16,13-1 0 16,13 2 2-16,14 4-1 0,8 0 0 15,4 3 2-15,1 1-1 16,5-6 1-16,13-1 0 15,7 0 1-15,4-2 0 16,1 1 0-16,-2-1 0 16,1 3 0-16,1 1-1 15,-8-1 1-15,-7 13 0 0,8-13 0 16,-14 6 0-16,-5 3 1 16,-12-9 0-16,-23 19-1 15,1-3 1-15,-13-17 0 16,-5 13 1-16,-10-11 0 15,-11-4-1-15,-11 5 4 16,-6-11 2-16,-12-17 1 16,-5 14 1-16,-15 6-5 15,-5 3 1-15,-10 22-3 16,-5-19 1-16,-8-11 1 16,-10-9 0-16,-12-6 0 15,-8 6 1-15,2 12 1 16,13-7 0-16,-9 7 2 15,-6-2-2-15,-8 3 0 16,-3 10 0-16,16 4 1 16,-6 1 1-16,-205 93 0 15</inkml:trace>
  <inkml:trace contextRef="#ctx1" brushRef="#br0" timeOffset="17521.06">24430 18750 0</inkml:trace>
  <inkml:trace contextRef="#ctx0" brushRef="#br0" timeOffset="98850.78">29615 14413 339 0,'-14'-13'211'0,"11"4"-16"16,-3-1-14-16,-4 1-58 16,11 3-35-16,-1 0-21 15,2 1 6-15,7 0 35 16,-5 3 15-16,6 6-20 0,-10 1-5 15,-1 17-26-15,1 11-7 16,-12 27 9-16,7 15-7 16,1 22-1-16,3 1 0 15,1-4 1-15,1-5-2 16,-3-13 5-16,-3-8-5 16,5-12-16-16,-1-7-7 15,2-12-22-15,-6-11-1 16,3-12-5-16,1-4-30 0,1-8 408 15,11 5-301-15</inkml:trace>
  <inkml:trace contextRef="#ctx0" brushRef="#br0" timeOffset="99349.85">29607 15198 1035 0,'46'-52'485'0,"-36"27"-196"15,47-143 550 32,1-1-822-47,-50 165 1 16,-4 1 16-16,0 7-17 16,5 3-2-16,-7 22-4 15,-2 10-2-15,0 25 3 0,-5 5 0 16,2 2-3-16,-2-1 0 15,5-16-1-15,3-6 0 16,5-18-3-16,4-9 8 16,2-20 43-16,3-6 20 15,5-23 26-15,0-10 3 16,0-10-28-16,-2-2-16 16,-2 0-21-16,-3 3-11 0,-2 11-17 15,3 4-5-15,-4 17-7 16,1 5 0-16,-3 10-3 15,0 5-1-15,3 12 1 16,1 6-1-16,0 8 3 16,1 4 0-16,-5 1 1 15,0-2 0-15,0-8 2 16,-5-8-1-16,3-9 2 16,-1-4 0-16,-5-10 6 15,1-3 6-15,-1-10-9 16,2-6-24-16,0-7-73 15,3-3 38-15,6-5 14 16</inkml:trace>
  <inkml:trace contextRef="#ctx0" brushRef="#br0" timeOffset="99903.03">30453 14361 787 0,'11'-22'369'15,"-6"5"14"-15,6 6-191 16,0 10-62-16,-2 8 33 16,0 26-77-16,-7 16-18 15,-2 34 24-15,0 9 17 16,-7 6 10-16,0-1-6 0,-7-9-21 16,-2-1-19-16,2-7-20 15,0-9-9-15,5-16-16 16,2-11-6-16,1-16-5 15,3-12-3-15,4-14 8 16,5-13 2-16,9-14-2 16,6-10-1-16,14-19-12 15,3-4-3-15,8-11-1 16,-4 4-1-16,-16 16-2 16,0 11 0-16,-19 23 0 15,-4 11 2-15,-4 16 10 16,-6 6 4-16,-4 15 10 15,4 7 2-15,0 1-8 16,7 3-3-16,18-7-9 16,8-5-1-16,17-10-1 15,-2-13 0-15,9-9 1 16,-6-12 1-16,-6-1-13 0,-8 3 31 16,-20-1 42-16,-10 5 9 15,-15-5 24-15,-7 6-30 16,-2 0-43-16,-1 4-9 15,9 4-12-15,6 1-5 16,7-1 11-16,8-1-12 16,8-1-27-16,3-4-10 0,10-2 123 15,2 0-990-15,-4-11 713 16</inkml:trace>
  <inkml:trace contextRef="#ctx0" brushRef="#br0" timeOffset="100068.73">31096 14940 987 0,'1'-5'542'15,"-1"1"-149"-15,6 0-95 16,0 2 35-16,4-2-87 16,10-2-35-16,3-2-58 15,0 0-30-15,1 6-63 16,-8 2-23-16,-6 5-31 16,-1 6 12-16,-5 3 35 15,2 1 123-15,6 3-115 16</inkml:trace>
  <inkml:trace contextRef="#ctx0" brushRef="#br0" timeOffset="100748.1">32283 14291 974 0,'14'-54'497'16,"-5"-2"-194"-16,-19-9-62 15,-8 4 49-15,-7 13-86 16,-3 14-31-16,-4 33-62 16,-1 13-36-16,1 38-40 15,-1 10-9-15,2 22-8 16,6 13-6-16,-8 15-7 15,0 7 0-15,7 0-2 16,-2-2 0-16,10-18 1 0,2-8 0 16,4-16 1-16,-1-11 1 15,-1-12-8-15,1-10-2 16,-5-12 0-16,2-8-2 16,2-16 6-16,-2-10 0 15,4-16-4-15,-2-7-1 16,2-20-2-16,6 0 2 15,11-5 0-15,8 3 0 16,13 18-2-16,5 8-1 0,8 13 19 16,8 5 9-16,12 9 28 15,-3 3 18-15,6 1 18 16,2 3-1-16,-9-1-5 16,4 4-13-16,-14 6-30 15,-13 2-6-15,-12 6-18 16,-5 3-4-16,-10-5 20 15,0 4 12-15,-9-11-17 16,0-3 133-16,-3-5-119 16</inkml:trace>
  <inkml:trace contextRef="#ctx0" brushRef="#br0" timeOffset="100917.01">32526 14870 1432 0,'-6'4'717'15,"-3"7"-311"-15,15 8-154 16,-10 5 25-16,4 11-171 0,-3 4-27 16,-4 2-53-16,4-1-10 15,5-5 19-15,-1-2 85 16,-4-10 77-16,3 1-115 16</inkml:trace>
  <inkml:trace contextRef="#ctx0" brushRef="#br0" timeOffset="101042.74">32574 14768 1352 0,'0'-99'575'16,"14"-3"-374"-16,-1 7-98 15,6 13 0-15,5 36-54 16,0 15 393-16,0 25-321 16</inkml:trace>
  <inkml:trace contextRef="#ctx0" brushRef="#br0" timeOffset="101430.73">32964 14372 1343 0,'0'31'561'0,"-18"36"-280"15,-2 10-61-15,-2 12 47 16,2-1-64-16,3-13-89 0,2-2-29 15,14-6-49-15,11-4-15 16,19-16-13-16,8-6-1 16,8-25-2-16,0-15 1 15,6-20 1-15,-4-18 2 16,-13-9 3-16,-13 0 2 16,-28 6 37-16,-15 8 17 15,-14 13 21-15,1 9 5 16,0 16-22-16,2 6-14 0,7 16-20 15,3 10-7-15,16 11-17 16,7 3-5-16,12 1-3 16,3-9-2-16,8-10 0 15,3-3 0-15,-1-9 12 16,-3 1-2-16,-8-5-4 16,-5 2 77-16,-16 4-69 15</inkml:trace>
  <inkml:trace contextRef="#ctx0" brushRef="#br0" timeOffset="101613.9">32241 15473 1303 0,'-3'2'586'0,"25"-3"-168"16,16 0-165-16,31-5 44 0,16-4-51 15,24-10-109-15,10-3-39 16,0 1-56-16,-6-3 24 15,-18 10 8-15,-14-1 105 16,-31 15-113-16</inkml:trace>
  <inkml:trace contextRef="#ctx0" brushRef="#br0" timeOffset="101801.74">32261 15616 1665 0,'-19'21'656'0,"30"-22"-315"15,22 0-170-15,32-10 80 16,7-4-40-16,30-13-93 16,10-7-29-16,9-2-46 15,7-4-13-15,-22 10 12 16,-9 2 28-16,-19 8 58 16,-5 10-72-16</inkml:trace>
  <inkml:trace contextRef="#ctx0" brushRef="#br0" timeOffset="102588.77">30614 15713 728 0,'4'4'373'0,"-11"21"-71"16,4 16-60-16,-13 25-6 15,-1 12-45-15,9 21-69 16,-4-1-26-16,9-12-35 15,6-12-8-15,3-26-14 16,11-11-6-16,1-23-10 16,8-7-2-16,-9-18 6 15,4-5 7-15,2-14 12 16,-15-5 3-16,13 0-5 16,-11 0-5-16,-5 10-15 0,2 5-9 15,-4 21-7-15,-4 8-3 16,-7 20-4-16,-1 14-1 15,-3 7 9-15,-1 2 10 16,9-9 18-16,4-9 6 16,11-16-4-16,9-9 2 0,7-16 8 15,2-10 3-15,1-16 7 16,0-2-7-16,-2-4-25 16,-1 1-7-16,2 7 41 15,-2-1-27-15,8 9 105 16,-1 0 67-16,17 13-153 15</inkml:trace>
  <inkml:trace contextRef="#ctx0" brushRef="#br0" timeOffset="102884.77">31479 16092 1079 0,'-1'2'557'0,"-34"5"18"15,-3 8-313-15,-15 10-99 16,-3 9 23-16,-1 9-85 15,2 1-32-15,13-6-31 16,9-4-7-16,18-12-10 0,9-9-3 16,16-15-3-16,16-11 2 15,23-19 2-15,9-2-1 16,1-8-7-16,-5 3 0 16,-14 15 5-16,-12 3 0 15,-15 21 18-15,-8 12 10 16,-19 11 1-16,-5 10-1 15,-7 5-17-15,1-2-10 16,10 6 32-16,4-1 27 16,16-5 88-16,7 1-95 0</inkml:trace>
  <inkml:trace contextRef="#ctx0" brushRef="#br0" timeOffset="103145.12">31768 16225 1553 0,'-6'-30'729'15,"-4"8"-322"-15,-5 7-185 16,1 7-15-16,5 11-116 16,3 3-38-16,8 9-37 15,6 1-10-15,6 2-4 16,5 3 0-16,3 0-2 16,-1-3-1-16,-1 3 18 15,-2 0 21-15,-11-4 37 16,-5 3 13-16,-11-1-6 15,-3-3-19-15,-13 3-32 16,-2-4-10-16,-6-5 3 0,-1-2 5 16,9-6 66-16,4-2 0 15,13-7-53-15</inkml:trace>
  <inkml:trace contextRef="#ctx0" brushRef="#br0" timeOffset="103931.11">31650 17061 1171 0,'-31'-7'524'0,"4"7"-266"16,6 6 3-1,0 0-47-15,-21 9-54 0,-3 22-53 16,3 2-17-16,15 4-27 0,11 1-14 16,22-9-27-16,10 1-9 15,25-7-8-15,0-2 2 16,11-9 22-16,2-7-29 16,-10-11 288-16,0-5-213 15</inkml:trace>
  <inkml:trace contextRef="#ctx0" brushRef="#br0" timeOffset="104325.98">31936 16689 944 0,'-10'-25'419'0,"-8"29"-124"16,-4 2-69-16,10 17-35 15,-2 5-21-15,8 11-80 16,1 7-22-16,2 21-2 15,3 4 0-15,-1 9 14 16,-1 0 4-16,0-17-9 16,1-1-5-16,2-23-34 15,5-8-12-15,4-16-11 16,3-9 2-16,11-16 7 16,6-9 1-16,6-15 1 0,-1-7-6 15,-6-8-7 1,-2-2-3-16,-8 1-4 0,1 3 0 15,-3 12-2-15,-2 13 1 16,-9 19 1-16,-2 11 3 16,-4 27 4-16,-2 8 2 15,-5 15 3-15,-1 2-1 16,-4-7-4-16,-4-4-2 16,10-5 29-16,11 2 1 0,11-10 124 15,7-2 6-15,11-28-103 16</inkml:trace>
  <inkml:trace contextRef="#ctx0" brushRef="#br0" timeOffset="104669.89">32456 17025 831 0,'9'-21'361'0,"-15"22"-32"15,-7 10-111-15,-11 14-6 16,0 10 21-16,-7 10-71 15,-2 5-20-15,6 10 13 16,-1-2-8-16,10-5-31 16,6-2-12-16,12-17-49 15,4-6-12-15,16-20-14 16,5-11 1-16,7-21 7 16,4-7 2-16,-7-12 5 15,-6-4 2-15,-2 4 1 0,-8 3-2 16,5 6-13-16,4 9-7 15,-12 10-14-15,4 8-5 16,-9 12-6-16,-5 13-2 31,0-10 0-31,0 1 2 0,1 37 17 0,-3 8 1 16,1 7 60-16,4-18 72 0,5-8-103 16</inkml:trace>
  <inkml:trace contextRef="#ctx0" brushRef="#br0" timeOffset="105109.05">32700 17156 875 0,'0'-30'426'0,"3"25"-86"16,-2 10-120-16,-4 13 8 16,-3 13-46-16,-8 13-51 15,-2 6-20-15,-1 6-5 16,-1 1-1-16,7-6-22 15,0-8-11-15,9-16-31 16,4-9-8-16,8-24-1 16,6-8 0-16,7-18 0 15,1-12-2-15,5-4-11 16,-1-3-5-16,2-5-6 16,1 8-1-16,3 3 1 15,0 1 1-15,0 18 7 0,-9 0 5 16,-7 15 7-16,-5 17 1 15,-18 18-3 1,2-12-3-16,1 0-6 0,-11 50 2 16,-14 14 0-16,-3 2 0 0,8-24-6 15,4-7-4-15,9-2-4 16,0-9-1-16,4-8 5 16,-3-5-20-16,0-12-45 15,-1 2-22-15,4-7-102 16,2 4-25-16,4-8-22 15,6-3 235-15,7-10-20 16</inkml:trace>
  <inkml:trace contextRef="#ctx0" brushRef="#br0" timeOffset="105967.9">33129 17278 828 0,'5'-26'436'0,"10"7"-18"16,0-2-274-16,-3 1 24 15,-9 4-37-15,-5 2-19 16,-12 10-13-16,-9 5-6 15,-10 22 24-15,-5 12-5 16,-3 25 3-16,-3 13 6 0,1 11-18 16,8-5-11-1,22-17-36-15,16-13-14 0,24-23-26 16,15-11-7-16,-4-19-3 16,-3-13 1-16,-1-17 1 15,-10-3 0-15,-6-5 3 16,-3-6 1-16,-10 1-1 15,-5 0 1-15,0 9-4 16,0 11 1-16,1 10 2 16,-1 11-2-16,-3 9 6 15,-3 8 2-15,-13 18 9 16,-2 10 8-16,-7 19 6 16,-5 2 0-16,-10 7-8 15,-2-3-3-15,1-10-7 16,6-3-4-16,17-11-5 15,8-6-4-15,11-11-6 16,1-8-1-16,1-8 1 16,1-7 0-16,0-5-1 0,1-3-2 15,7-11-1-15,8-7-5 16,13-14-1-16,7-9-2 16,12-7-4-16,-2-5-1 15,4-9 3-15,-1 3 2 16,-9 12 7-16,-6 13 2 15,-13 23 0-15,-2 10 2 0,-2 9 10 16,1 4 4-16,-2 6 8 16,-4 7 1-16,-4 8-7 15,-4 11-3-15,-12 8-4 16,-5-1-2-16,-9-1-2 16,4 2-1-16,1-10-3 15,11-3 0-15,6-13-3 16,4-9 0-16,17-12 0 15,-1-3 0-15,15-9 0 16,7-10 0-16,-3-9 1 16,4-8 0-16,-12-16 0 15,-10-1 0-15,-5 0 1 16,-7 4-5-16,-5 22-17 16,0 8-11-16,-10 23-22 15,-4 8-2-15,0 10 17 16,-3 9 50-16,-5 7-447 15,-8-1 340-15</inkml:trace>
  <inkml:trace contextRef="#ctx0" brushRef="#br0" timeOffset="106373.01">33546 17420 1065 0,'-1'-13'524'15,"-9"7"-255"-15,-5 21-94 16,-2 15-10-16,-11 18-75 16,3 5 2-16,-12 6 51 15,6-4 15-15,9-10-29 16,5-4-24-16,27-18-55 16,12-8-20-16,11-20-3 15,7-13 7-15,-1-22 20 16,-11-9 19-16,0-18 29 15,-13-11 10-15,8-20 3 16,1-9-15-16,0-4-30 16,1 8-15-16,-14 25-23 15,-2 20-4-15,-9 32-5 16,-3 21-4-16,-6 25-5 16,-3 13-2-16,-5 17-11 15,2 6 1-15,2 16 0 16,-7 4-1-16,9 15 7 15,-1 1-3-15,6-3 3 16,5-4 47-16,2-8-6 0,-1-5-22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07T20:25:30.643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3281 1464 579 0,'-35'0'276'0,"0"-18"-64"0,-19 18 2 0,19-17-19 16,0 17 5-16,18 0-35 0,-18-18-7 16,16 1-10-1,19 17-21-15,-18-18-35 0,18 18-14 16,18 0-20-16,1 0-10 16,16 0-12-16,17 0-1 15,19 0-10-15,-1 0-5 16,54 0-5-16,-19-17-3 15,1-1-2-15,18 0-1 16,0 0-3-16,-19-17 0 16,1 17-2-16,0-17 0 0,-18 18 1 15,0-1 1-15,-18 1 1 16,2-2 1-16,-37 2 0 16,0 17-1-16,1 0-19 15,-19 0-27-15,-17 0-95 16,0 17-67-16,0 2-432 15,-36 16 420-15</inkml:trace>
  <inkml:trace contextRef="#ctx0" brushRef="#br0" timeOffset="319.76">3898 1341 1152 0,'-17'-18'466'16,"-1"18"-297"-16,1-18 9 16,-1 36-41-16,1-18-23 15,-2 36-39-15,2-1-11 16,17 17-19-16,-18 19-7 15,18-1-16-15,18 19-7 16,-18-1-9-16,17 0-2 0,-17-18-1 16,19 19 1-1,16-36-42-15,-18 18-41 0,1-54-146 16,-1 18-83-16,18-17 186 16</inkml:trace>
  <inkml:trace contextRef="#ctx0" brushRef="#br0" timeOffset="662.85">4268 1464 658 0,'-17'36'335'16,"-1"-1"-147"-16,1 35-28 15,17 1-1-15,0 35-28 16,0-1 12-16,0 1 11 15,0-18 6-15,0-17-8 0,-18-18-11 16,18 0-18 0,0 0-14-16,0-36-20 0,0 1-7 15,0-18-18-15,0-18-9 16,0 1-18-16,18-36-9 16,17 0-14-16,-18-17-5 15,2-1-5-15,16 0-2 16,0 19-6-16,0-2-26 15,19 2-69-15,-2-1-44 16</inkml:trace>
  <inkml:trace contextRef="#ctx0" brushRef="#br0" timeOffset="1024.86">5169 1500 915 0,'-17'17'478'16,"-18"1"-177"-16,0-1-45 15,-2 1-34-15,-15 17-73 16,17 1-21-16,-18 17-51 16,0 17-13-16,17 1-13 15,-17-1-7-15,36 18-13 16,-20-35-4-16,20 1-10 16,17-2-2-16,17-34-5 15,1-1-1-15,18-17 0 16,17 0-1-16,-17-35 3 0,17 0 1 15,-18-1-1-15,0-34 0 16,0 17-3-16,0 0 0 16,2-17-1-16,-20 17 2 15,1 17 10-15,-1 1 5 16,1 35 7-16,-18-17 2 16,0 34-8-16,0-17-4 15,0 35-9-15,-18 1-4 16,36-1-4-16,-18 0-2 15,17 0 8-15,18 19-39 0,1-19-146 16,-1 17-47-16,18 1 109 16</inkml:trace>
  <inkml:trace contextRef="#ctx0" brushRef="#br0" timeOffset="1388.34">5487 1641 858 0,'0'-19'439'16,"0"2"-224"-16,0 17 6 16,0 17-29-16,-18 19-92 15,18 0-10-15,0 34-20 16,-17 1-2-16,17-1 0 16,0 1-7-16,17-19-22 15,-17 1-14-15,18-34-13 0,-18-2-3 16,17-17 5-1,2-17 1-15,-2-2 3 0,1-16 2 16,17-18-4 0,-18 1 1-16,1-2 6 0,-1 2 4 15,-17-1 4-15,18 17 2 16,0 1-1-16,0 35-1 16,-18 0-5-16,0 0-3 15,-18 18-12-15,18-1-5 0,18 19 7 16,0 17-13-16,-1-18-97 15,1 0 243-15,17 1-142 16</inkml:trace>
  <inkml:trace contextRef="#ctx0" brushRef="#br0" timeOffset="1679.05">6210 1676 1417 0,'-17'-18'574'0,"-1"1"-404"16,1-2 2-16,-1 19-91 16,-18 0-29-16,19 0-24 15,17 19-16-15,0-19-11 16,0 17 0-16,17 1 0 16,19 0 0-16,-18 17 5 0,-1 0 12 15,-17 18 35-15,-17 0 14 16,-1-1 14-16,-18 2-7 15,19-19-29-15,-1 0-13 16,0 0-15-16,1-16-4 16,-1-19-9-16,1 0-47 15,-2-19-7-15,19 2 25 16</inkml:trace>
  <inkml:trace contextRef="#ctx0" brushRef="#br0" timeOffset="2146.58">6739 1165 1057 0,'-18'0'466'0,"1"0"-242"16,-1 17-17-16,-17 1-16 15,0 17-61-15,-1 17-63 16,1 2-25-16,18 16-33 15,-18 1-5-15,17-1-3 16,-18 19 16-16,18-1-108 16,1 18-124-16,-1-19-27 15,1 2-16-15,17-19 109 16,-18-16 122-16,1-19 45 16,17-18 29-16,0 1 62 0,17-18 23 15,1-18 23-15,-1 1-5 16,1-18-18-16,17 17-2 15,1-35 1-15,17 17-2 16,-1-16-10-16,-16 17-5 16,17 16-19-16,-18 2-14 15,0-1-20-15,1 18-10 16,-18 0-19-16,17 0-6 16,0 0-11-16,0 18-6 0,-17-18-3 15,17 0-2-15,-17 0-4 16,17 0-20-16,0 17-43 15,1-17 184-15</inkml:trace>
  <inkml:trace contextRef="#ctx0" brushRef="#br0" timeOffset="2770.91">7198 1905 1713 0,'17'0'135'0,"-17"0"50"16,19 0-44-16,16 0-38 15,0 0-20-15,17 0-53 16,20 17-10-16,-20-17-11 15,19 0 34-15,-1 19-91 16,1-19 466-16,0 0-318 16</inkml:trace>
  <inkml:trace contextRef="#ctx0" brushRef="#br0" timeOffset="3214.85">8062 1129 698 0,'18'-35'440'0,"-18"17"91"0,17 1-268 16,-17 17-49-16,0 0-38 16,0 0-72-16,0 17-18 15,0 36-18-15,0 0-2 16,0 17-10-16,0 19-6 15,-17-1-11-15,17 18-5 16,-18 0-3-16,1-1 1 0,-1-16 3 16,1-19 0-16,-19 1 0 15,18-19-4-15,18 1-3 16,-17-17 0-16,17-18 0 16,0-1-1-16,17 1-4 15,-17-18-3-15,18 0-4 16,18 0-1-16,-1 0 0 15,17 0 1-15,1-18 2 16,-17 18 0-16,-1-17-2 16,0-1-1-16,0 1-5 15,1-2-2-15,-1 2 4 16,0-1-3-16,-35 0-74 16,35 1-53-16,-35-1 300 15,0 1-183-15</inkml:trace>
  <inkml:trace contextRef="#ctx0" brushRef="#br0" timeOffset="3404.16">7991 1835 994 0,'0'0'466'0,"19"0"-226"16,16-18-46-16,0 1 5 15,18-1-59-15,0-18-22 16,0 19-55-16,17-1-24 15,-34-17-2-15,-1 17-60 0,0 1-472 16,0-2 370-16</inkml:trace>
  <inkml:trace contextRef="#ctx0" brushRef="#br0" timeOffset="3580.55">7974 1323 1390 0,'0'0'520'0,"17"-18"-417"16,2-17-19-16,33 0-32 15,-34 17-26-15,35-17-19 16,-17 18 42-16,34-2-122 16,-18 19 550-16,2 0-365 15</inkml:trace>
  <inkml:trace contextRef="#ctx0" brushRef="#br0" timeOffset="3933.93">8645 1658 1088 0,'0'71'495'16,"-18"-18"-226"-16,18 17-28 15,0-17-57-15,-18 0-52 16,36-18-59-16,-18-17-13 0,0 17-5 15,0-35 2-15,-18 0-1 16,18 0-7-16,18 0-8 16,0-18-4-16,-1-17-7 15,18 0-6-15,-17-18-13 16,17-17-5-16,1 17 0 16,-18 17 0-16,-1 19 4 15,1-1 6-15,-18 18 15 16,0 0 5-16,0 18 4 15,0-1-5-15,0 1-15 16,0 0-7-16,17 17-9 16,-17-17-2-16,18 17 2 15,-18-18-23-15,17 18 261 16,1 1-186-16</inkml:trace>
  <inkml:trace contextRef="#ctx0" brushRef="#br0" timeOffset="4568.39">9580 1694 1078 0,'-36'0'442'0,"1"0"-259"16,0 17-4-16,17-17 24 15,-35 18-45-15,17 17-39 0,1-17-19 16,18 0-16-16,-1 17-7 15,-17-18-24-15,17 1-12 16,0-1-23-16,18 1-8 16,0-1-8-16,0 2 0 15,0-2-28-15,18 18-47 16,18-35 410-16,-19 35-279 16</inkml:trace>
  <inkml:trace contextRef="#ctx0" brushRef="#br0" timeOffset="4857.84">9757 1800 968 0,'-17'0'449'0,"17"17"-164"15,-18-17-76-15,-1 18 13 16,2-1-57-16,-2 18-62 16,2 0-23-16,-1 1-37 15,1-1-4-15,34-17-7 16,-17 17-6-16,18-17-3 15,-1-18 7-15,2 0 19 16,-2 0 15-16,2 0 11 16,-19-18-1-16,0 18-13 15,0-18-12-15,-19 18-23 16,19-17-10-16,0-1-11 0,-17-17 13 16,34-1-55-1,-17 19-44-15,19-18-100 0,-1 0-69 16,17 0 154-16</inkml:trace>
  <inkml:trace contextRef="#ctx0" brushRef="#br0" timeOffset="5359.46">10216 1676 1013 0,'-18'0'420'0,"-18"18"-229"16,19-1-46-16,-1 1 37 15,-17 17-57-15,18 1-52 16,-1 16-19-16,-18 1-6 16,18 0 4-16,-17 0 6 15,18-18-2-15,17 19-12 16,-18-37-7-16,36 1-11 16,-1-1-5-16,1-17 1 15,-1 0 5-15,1-17 14 16,0-1 5-16,18-18 8 15,-1-17 1-15,-18 1 3 16,18-2 0-16,19-33-3 16,-37-2-1-16,18 1-3 15,-17-18 1-15,-1-17-9 0,1 35-3 16,0-1-12-16,0 37-3 16,-18 17-3-16,0 16 0 15,0 2 2-15,-18 34-1 16,18 2-8-16,-18 16-4 15,0 17-7-15,18 19-1 16,-17 0-2-16,17 17 0 16,0 0 0-16,0 0 0 0,0 0 1 15,0 1 0-15,0-37-1 16,0 2-1-16,0-19-15 16,0-18-25-16,17 1-56 15,-17-1-63-15,0-34 352 16,0 17-182-16</inkml:trace>
  <inkml:trace contextRef="#ctx0" brushRef="#br0" timeOffset="5527.84">10621 1676 784 0,'0'18'439'0,"0"17"-17"15,-18 0-176-15,18 18 1 16,0 0-75-16,0-18-90 15,0 18-31-15,0-35-30 16,0 17 3-16,18-18 174 16,-18 1-140-16</inkml:trace>
  <inkml:trace contextRef="#ctx0" brushRef="#br0" timeOffset="5706.92">10692 1394 1369 0,'-18'-18'555'16,"1"18"-391"-16,-2-17-42 0,19-1-74 15,0 18-34-15,19-18-42 16,-2 18-51-16,18 18-104 16,-17 17 110-16</inkml:trace>
  <inkml:trace contextRef="#ctx0" brushRef="#br0" timeOffset="5994.01">10833 1782 866 0,'0'35'443'0,"0"0"-136"15,-17 0-3-15,17-17-72 16,0 18-53-16,0-19-58 16,0 1-24-16,17-18-20 15,-17-18-9-15,18 1-24 16,-1-19-7-16,18 1-17 15,0 0-5-15,1-18-4 16,-18 0-2-16,-1 18 1 16,-17-1 2-16,18 0 12 0,-18 19 7 15,17 17 8-15,-17 0 1 16,0 17-12-16,0 2-8 16,-17 16-13-16,17-17-4 15,0 17-4-15,0 0-12 16,17 1-7-16,-17-19 45 15,35 1-25-15</inkml:trace>
  <inkml:trace contextRef="#ctx0" brushRef="#br0" timeOffset="6428.23">11186 1852 852 0,'0'0'475'15,"0"18"-131"-15,-18-18-109 16,18 17 13-16,0 1-129 15,0-1-36-15,0 2-52 16,0-19-12-16,18 17-5 16,-1-17-3-16,1 0-3 15,-18 0 1-15,17 0 6 16,1 0 10-16,0-17 26 16,17-2 11-16,-17-16 23 15,-1 0 6-15,1 0 4 16,-1-18 2-16,18 18-9 15,-16 17-8-15,-1 1-14 16,-1 17-9-16,-17 0-15 16,0 17-4-16,18 1-12 0,-18 17-1 15,0 36 3-15,0-19 1 16,0 19 8-16,-18 17 1 16,1 18-1-16,-20-18-2 15,-15 0-11-15,-1 1-3 16,0-54-6-16,0 18-5 15,1-18-1-15,-2-17-9 0,19-18-42 16,0 0-26-16,17-36 73 16,-17 1 104-16</inkml:trace>
  <inkml:trace contextRef="#ctx0" brushRef="#br0" timeOffset="7133.89">12156 2028 2047 0,'-18'0'-538'0,"18"18"553"15,-18-18 150-15,18 0-96 0,0 0 123 16,0 0-83-16,0 0-82 15,0 0 28-15,0 0 5 16</inkml:trace>
  <inkml:trace contextRef="#ctx0" brushRef="#br0" timeOffset="8060.11">12085 1622 936 0,'0'-35'503'0,"0"35"-253"16,0 0-148-16,-17 0 46 15,17 0-5-15,0 0-33 16,0-17-26-16,0 17-32 16,17 0-6-16,-17-18-5 15,35-17 0-15,-17 35 0 16,0-17 4-16,-18-1 1 16,17 18 4-16,-17 0 5 15,0 0-2-15,0 18-1 16,0-18-3-16,0 17-8 15,0 18-7-15,0-17-7 16,0-1-7-16,-17 18-8 16,17-16 7-16,0-2-13 0,0 1 10 15,0-18-11-15,0 18 6 16,0-18 3-16</inkml:trace>
  <inkml:trace contextRef="#ctx0" brushRef="#br0" timeOffset="8303.81">12262 1976 1258 0,'0'17'627'0,"17"-34"-347"16,-17 17-173-16,0 0 45 15,0 0-16-15,0 0-38 16,0 0-31-16,0 0-21 16,0 0-16-16,0 0-19 15,0 0 8-15,0 0-1 16</inkml:trace>
  <inkml:trace contextRef="#ctx0" brushRef="#br0" timeOffset="10271.86">3492 2170 381 0,'-17'17'256'16,"17"1"-87"-16,0 17-75 15,17 1 44-15,-17 16-20 16,19 1-14-16,16 1-26 16,-18 16-6-16,36-17-19 15,0 0-9-15,0-1-20 16,0-17-5-16,0 2-6 16,0-2-1-16,17-18-2 15,-17 1 1-15,-18-1-1 16,18 1-1-16,1-18-1 15,-2 0 1-15,-17 0-2 0,0-18 1 16,19 1-1-16,-19-1 0 16,0-17 0-16,0 18-1 15,1-20 0-15,17 2-2 16,-18 0-1-16,18 18-2 16,-18-1-1-16,18 1 0 15,1 17-1-15,-2-18-1 0,-17 36 1 16,19-18-1-16,-18 17 1 15,-1 18 0-15,17-17 1 16,-17 17 0-16,2 1 0 16,-2-1 0-16,0 0 0 15,-18-17 6-15,18 17 17 16,-16 1 5-16,-19-1 14 16,17-18 6-16,-17 1 14 15,0-1 6-15,-17-17 12 16,17 0-4-16,0-17-11 15,-19 17-4-15,19-35-13 16,-17 17-8-16,17-18-13 16,0 1-6-16,0 0-10 15,17 0-6-15,-17 0-3 16,19 16-2-16,16-16 1 16,-18 18 1-16,18-1 4 0,0 1 0 15,2-1 1-15,15 1 0 16,-17-1-1-16,19 0 1 15,-2 18-2-15,18 0-1 16,-16 0-2-16,16-18-1 16,1 18 0-16,-1 0 0 15,0 0-1-15,19 0 1 16,0 0 0-16,-2-17 0 16,2 17 0-16,-2 17-1 15,20-17 0-15,-19 0 0 0,17 18 1 16,-16-18-1-16,17 18 0 15,-1 0 1-15,2-1-1 16,16 1 0-16,-18-1 1 16,2 1-1-16,16 17 0 15,-17-18 0-15,17 20 0 16,-17-2-1-16,18 0 1 16,-19 0 0-16,19 1 0 15,-1-19 0-15,1 1 0 16,0-18 2-16,17 17 0 15,-18-17 0-15,0-17 0 16,19 17 1-16,-19-18 2 16,1 1 2-16,-1-19 3 15,0 18-1-15,-15-34 2 16,15 17 0-16,-18-2 0 16,2-15 0-16,-19 17-3 0,17-18-2 15,-34 17-1 1,0-16-1-16,-18 17-9 0,-18-2-11 15,-17 2 207-15,-18 0-169 16,-18 0 78-16,-17 18 73 16</inkml:trace>
  <inkml:trace contextRef="#ctx0" brushRef="#br0" timeOffset="11129.65">4692 3140 612 0,'0'0'341'16,"0"0"-178"-16,0 17-8 16,0 2-6-16,0 16-19 15,0 0-72-15,0 0 27 16,0 18-9-16,0 0-13 15,17-18-6-15,-17 18-8 16,0-17-7-16,0-19-10 16,0 1-7-16,18-1-6 15,-18 1-2-15,19-18-2 0,-19 0-1 16,17-18-1-16,-17 1-2 16,18-1-1-16,-1-17-1 15,1-1-2-15,-1 1-2 16,19-18-3-16,-18 18 0 15,0-1-1-15,0 1 0 16,-1 0-1-16,1 18 1 16,-1 17-1-16,-17-18 1 15,18 18-1-15,-18 18 1 0,0-1-1 16,17 1 1-16,-17-1 0 16,0 18 0-1,18 1 6-15,-18-18-17 0,17 17-56 16,-17 0-35-16,19-17 80 15,-1-1-56-15,-1 1-44 16</inkml:trace>
  <inkml:trace contextRef="#ctx0" brushRef="#br0" timeOffset="11548.69">5382 3228 649 0,'-18'-17'363'0,"-1"17"-165"16,19-18-109-16,-17 36 47 16,-1-18-13-16,1 17-22 0,-1 1-16 15,1-1-9-15,-1 18-11 16,1-17-15-16,-2 0-1 16,19 17-10-16,0-17-1 15,-17 0-11-15,17-1-4 16,17 1-6-16,2-1-3 15,-2-17-1-15,1 0 2 0,-1 0 4 16,-17 0 1-16,18-17 3 16,17-1 0-16,-35 1 2 15,17-19 0-15,20 19-1 16,-37-19-2-16,17 18-4 16,1-17-1-16,-18 18-3 15,0 17-2-15,0-18-3 16,17 18-2-16,-17 18-2 15,0-18-1-15,0 17 6 16,0 1-8-16,0-1-22 16,0 19 226-16,18-1-182 15,-18-17 69-15,17 17 59 16</inkml:trace>
  <inkml:trace contextRef="#ctx0" brushRef="#br0" timeOffset="12294.04">5593 3176 464 0,'0'0'289'16,"0"0"-102"-16,0 17-87 15,0-17 42-15,0 35-4 16,0-17-10-16,0-1-23 15,0 18-15-15,0 1-20 16,0-18-20-16,0 17-9 0,0-17-6 16,0-1-7-16,0-17-1 15,0 0 1-15,0 0 1 16,0 0 0-16,17 0-1 16,-17-17 0-16,0-1-3 15,18 0-4-15,-18-17-8 16,17-1-4-16,1 1-4 15,0 18-1-15,0-18-2 16,0 17-1-16,-18 1 0 16,17 17-1-16,-17 0 0 15,0 17 1-15,0 1 1 16,0-1 2-16,-17 18 2 16,17 0 0-16,0 1 2 15,17-1 0-15,-17 1 1 16,0-19 1-16,18 1 2 15,-18-18 0-15,17 0 0 0,-17-18-1 16,18 1 0-16,-1-1-1 16,1-17-1-16,-18 17-1 15,18-18-3-15,0 19-1 16,-1-18-1-16,1 17 3 16,-18 1 7-16,17-1 3 15,-17 18 2-15,18-17 1 16,-18 34-1-16,0-17 2 0,0 35 0 15,17-17-3-15,-17 17-7 16,0 0-1-16,18 1-3 16,-18-1 1-16,17 0 7 15,2-17 6-15,-2-1 12 16,1-17 5-16,-1 0 5 16,1-17 2-16,0 17 4 15,-18-18 1-15,17 18-6 16,-17-17-8-16,0 17-12 15,0 0-4-15,0 0-13 16,0 0-12-16,0 0 162 16,0 17-138-16,0 1 62 15,36 35 58-15</inkml:trace>
  <inkml:trace contextRef="#ctx0" brushRef="#br0" timeOffset="13485.67">14096 1500 873 0,'-17'0'434'0,"17"0"-220"16,-19 0-93-16,-16 0 31 15,18 0-64-15,-18 17 50 16,-18 1 4-16,17 17-14 15,-16 0-24-15,16 1-31 16,1-1-10-16,17 0-14 16,0 0-9-16,18 1-14 15,18-1-7-15,0-17-10 16,17-1-3-16,1 1-12 16,-1-1-14-16,18 1-31 15,-18-18-18-15,18 0 51 16,-18-18-41-16,1 1-29 15</inkml:trace>
  <inkml:trace contextRef="#ctx0" brushRef="#br0" timeOffset="14967.77">14591 1146 497 0,'0'0'334'16,"0"0"-134"-16,0 0-60 16,0 0 50-16,0 0-74 15,0 0 68-15,0 0-15 16,0 0-15-16,-17 36-40 15,-18 34-12-15,35-35-8 16,-19 19-10-16,0-1-16 0,19 17-8 16,-17-17-14-1,-1 0-5-15,18-1-10 0,-17 2-4 16,-1-1-8-16,18-18-2 16,0 1-4-16,-17-19-3 15,17 1 0-15,0-1-1 16,0-17 0-16,0-17-1 0,17-1-1 15,1-17-1-15,-18-1-1 16,17 1 0-16,1-18-3 16,-1 17 0-16,2 1-1 15,17 0 0-15,-18 0-1 16,-1 0 0-16,1 17 0 16,17 0 0-16,-18 1 0 15,1 17 0-15,18-18 0 16,-19 18 0-16,1 18 2 15,-1-1 0-15,-17 19 2 16,0-1-1-16,0 18 2 16,0-18-1-16,0 18 1 15,0 0 0-15,0-18 1 16,0 1-10-16,-17-1-27 16,17 0-3-16,-18-17 26 15,18-18-22-15,-17 0-19 16</inkml:trace>
  <inkml:trace contextRef="#ctx0" brushRef="#br0" timeOffset="15396.8">14979 1552 606 0,'0'-17'354'0,"0"17"-147"0,0 0-106 16,0 0 43-16,0 17-8 16,0-17 17-16,-18 35-31 15,18 0-11-15,-17 1-4 16,-1 0-8-16,18-1-14 16,0 0-9-16,-17 1-18 15,34-1-10-15,-17-18-15 16,0 1-8-16,18-18-9 15,-1 0 0-15,1 0 1 16,0-18 1-16,0 1-1 16,-1-18 0-16,1 17-2 15,-1 0-3-15,1-17-2 16,-1 17-2-16,-17 1 0 16,18 17-1-16,-18-18-1 15,17 18 0-15,-17 0 0 0,0 18 2 16,0-18-13-16,0 17-11 15,19 1 197-15,-19-1-160 16,0 1 71-16,0 0 69 16</inkml:trace>
  <inkml:trace contextRef="#ctx0" brushRef="#br0" timeOffset="15835.34">15367 1711 536 0,'53'-53'347'0,"-71"71"-111"15,1 0-103-15,17-1 55 16,-18 18-18-16,18-17 7 16,-17 0-23-16,17 0-60 15,0-1-14-15,17 1-24 16,-17-18-15-16,0 0-19 15,18 0-5-15,-18 0-6 16,0 0-2-16,17 0-2 16,-17-18-2-16,18 1 0 15,-1-1-2-15,1 0 0 16,1 0 1-16,-2-17-2 16,18 18 0-16,-35-1 14 0,18 18 6 15,-1-18 8-15,-17 18 6 16,0 18 10-16,0 0 3 15,0-1 5-15,0 1 2 16,0-1-13-16,0 19-7 16,0-18-8-16,-17-1-5 15,34 1-17-15,-17-18-10 16,0 0 41-16,0 0-354 16,0 0 280-16,0 0-107 0,0 0-91 15</inkml:trace>
  <inkml:trace contextRef="#ctx0" brushRef="#br0" timeOffset="16077.09">15932 1217 1205 0,'0'18'542'0,"-18"-18"-323"16,18 35-130-16,0 0 18 15,-18 1-13-15,18 17 28 16,-17-1-43-16,-1 2-42 16,1-2-6-16,17 18-9 15,-18-34-11-15,18 17-44 16,-17 0-43-16,17-17 62 16,0-1-40-16,17-18-34 0</inkml:trace>
  <inkml:trace contextRef="#ctx0" brushRef="#br0" timeOffset="16474.25">16144 1570 742 0,'0'-18'486'0,"0"18"-193"15,-18 0-162-15,0 0 88 16,1 0-54-16,-19 18-1 16,1-1-35-16,0 1-40 15,0-1-3-15,17 2-11 16,-18-2-4-16,19 1-8 16,-1 17-5-16,18-17-10 15,0-1-6-15,0 1-11 16,18 0-6-16,-1-18-6 15,1 18-1-15,0-1-5 16,17-17-3-16,-17 0-5 16,17 0-4-16,0-17-5 0,1-1-8 15,-19 0-14-15,19 0-10 16,-19 1-16-16,18-1-21 16,-17 1-28-16,-1-1 65 15,2 0-54-15,-2 18-17 16</inkml:trace>
  <inkml:trace contextRef="#ctx0" brushRef="#br0" timeOffset="16806.79">16372 1622 534 0,'71'-35'481'16,"-71"35"-122"-16,-17 0-177 16,17 0 105-16,-18 0-47 15,0 0-30-15,-17 18-52 16,17-18-28-16,-17 17-34 16,18 2-9-16,-18-2-27 15,16 19-14-15,19-19-12 16,-17 18-5-16,17-17-15 15,0 0-5-15,0 0-2 16,17-1-9-16,-17-17-27 16,19 0-22-16,-2 0-103 15,18-17 125-15,-17 17-85 16,17-18-64-16</inkml:trace>
  <inkml:trace contextRef="#ctx0" brushRef="#br0" timeOffset="17273.72">16602 1641 683 0,'0'-19'434'0,"0"19"-168"0,-17 0-131 15,-1-17 53-15,1 17-7 16,-2 17-15-16,-16-17-53 16,17 19-18-16,-17-2-15 15,0 1-13-15,-1 17-22 16,19 0-9-16,-1-17-14 15,1 18-7-15,-1-1-7 16,18-18-4-16,18 1-4 16,-18-18-2-16,17 0-1 15,1 0 1-15,17-18 0 16,-17 1 2-16,17-1 0 16,0-17 2-16,18-1-4 15,-17-16 13-15,-1-1 21 16,0 17 13-16,0-34 15 15,-17 17 6-15,0 0 12 16,0 18 4-16,-18 0 6 0,0-1-12 16,0 18-20-16,-18 0-11 15,0 36-16-15,0 18-5 16,1-1-13-16,-18 0-3 16,17 36-4-16,1-18 0 15,-1 17 29-15,1 19-51 16,-2-19-11-16,19 1-11 15,-17-19-72-15,17 2-34 16,0-2 106-16,0 1-90 0,-18-18-61 16</inkml:trace>
  <inkml:trace contextRef="#ctx0" brushRef="#br0" timeOffset="19054.04">13620 1976 590 0,'0'-18'280'16,"0"36"-120"-16,-17-1-17 15,17 18 15-15,-19 1-28 16,19 17-21-16,19-18-22 16,-19 18-2-16,17 18-15 15,1-19-6-15,-1 1-16 16,18 1-8-16,0-19-12 16,19-18-3-16,-19 1-7 0,18-1-4 15,0-17-3-15,0 0-3 16,-1 0 0-16,2-17-2 15,-2-1 1-15,19 1-2 16,0-18 1-16,-1 17-1 16,1-1-2-16,-19 2 0 15,2 17-1-15,0-18 0 16,-19 18 0-16,-18 0 0 16,18 18 0-16,-17-18 0 0,0 17 1 15,0 20 0-15,-18-2 1 16,0 0 1-16,-18 18 1 15,0-18 1-15,0 0 1 16,-17-17 1-16,18 17-2 16,17-18 0-16,-18-17 0 15,1 19-1-15,17-19-2 16,0 0 0-16,0-19-2 16,0 2-1-16,0-1-1 15,0 1-6-15,17-18-2 16,1 0-2-16,17 17-1 15,0-18 4-15,18 19 1 16,18-1 1-16,-18 1 0 16,0 17 1-16,17-18 2 15,-17 18 0-15,17 0 2 0,2 0 0 16,-2 18 3-16,-18-18-1 16,2 17 1-16,-19 1 0 15,0-1-2-15,19 1 1 16,-19 18-2-16,0-19 1 15,0 18 1-15,0-17 0 16,18-18-5-16,0 17 3 16,1-17 42-16,-2 0 18 15,1-17 37-15,18-1 12 16,-1 1-8-16,1-18-4 16,-1-1-13-16,19 1-13 0,-19 0-25 15,0-18-11-15,1-1-18 16,-18 2-3-16,0-1-7 15,0 17 0-15,-36 1-10 16,1 0-21-16,-18 0-44 16,-18 18-28-16,1-2-12 15,-18 19 421-15,0 19-243 16</inkml:trace>
  <inkml:trace contextRef="#ctx0" brushRef="#br0" timeOffset="19839.95">13638 2998 807 0,'0'-17'276'0,"0"-1"-205"16,0 36-10-16,17-18 13 16,-17 17 33-16,0 37-9 15,18-19-1-15,-18 35 24 16,0 1-8-16,0-18-3 16,17 0 1-16,-17 0-14 15,0-18-12-15,0 0-20 16,18-17-9-16,-18-18 4 15,17 0 11-15,1 0 12 16,18-18-1-16,-19 1-22 16,19-18-19-16,-36-18-25 15,35-1-7-15,-18 2 0 16,19-1-14-16,-1 0-48 16,0 0-66-16,0 18-79 15,0 18 114-15</inkml:trace>
  <inkml:trace contextRef="#ctx0" brushRef="#br0" timeOffset="20220">14360 3122 779 0,'0'0'354'16,"-17"0"-148"-16,17 18 9 15,-35-1-34-15,0-17-40 16,0 19-48-16,-19-2-14 15,19 18-3-15,0-17 1 0,0 17-11 16,35 0-8-16,-19-17-15 16,19 0-14-16,0-1-10 15,19-17 7-15,-2 18 10 16,-17-18 6-16,35-18-5 16,-17 1-6-16,17-1-6 15,19 0-1-15,-2-17 4 16,-17 17 5-16,0-17 9 15,1 0 0-15,-36 18-6 16,18-2-6-16,-18 19-13 16,0 0-3-16,0 0-7 15,0 19-2-15,0-19-3 16,0 17 5-16,0 1-18 16,0-1-30-16,17 1-26 15,1-18 361-15,-1 17-237 16</inkml:trace>
  <inkml:trace contextRef="#ctx0" brushRef="#br0" timeOffset="20439.68">14626 2805 749 0,'18'-35'374'15,"-18"17"-94"-15,0 18-67 16,0 18-36-16,-18-1-41 15,1 18-63-15,17 19-10 0,-18-2-10 16,1 1-18-16,17 1-16 16,-18 16-9-16,18-18-2 15,0 2 12-15,0-2 31 16,0 1-32-16</inkml:trace>
  <inkml:trace contextRef="#ctx0" brushRef="#br0" timeOffset="21118.59">14909 3105 1009 0,'-18'-18'404'0,"18"18"-253"16,-17 18-56-16,17-18 22 0,-18 17-36 15,0 18-9-15,0 1 0 16,1 17-5-16,17-1-5 16,-18 2-19-16,18-19-8 15,-18-17-12-15,36 17-7 16,0-18-7-16,-1-17 0 16,1 0 2-16,0 0 2 15,0 0-1-15,-1-17 0 0,18-1-4 16,-17 1-1-16,17-19-1 15,-17 1-2-15,17-1 3 16,-17 1 14-16,-1 0 31 16,1 18 11-16,-1-1 19 15,1 18-1-15,-18 0-25 16,-18 0-11-16,18 18-21 16,0-1-12-16,-17 1-7 15,17-1-2-15,0 1-2 16,0-1 0-16,0 1-1 15,17 0 0-15,1 0 0 16,-1-1-1-16,20-17 0 16,-2 0 1-16,0 0 1 15,0-17 3-15,1-1 0 16,-1-18 1-16,-18 19 1 16,1-18 0-16,-18 17 12 0,17 1 10 15,-17-1 26 1,0 1 9-16,-17 17 3 0,-1 0-4 15,1 17-21-15,-18-17-3 16,16 18-3-16,2 17-4 16,-18-18 0-16,35 18-6 15,-18-17-11-15,18 18-4 16,0-1-7-16,18-17-2 16,17-1 0-16,-18 1-1 0,2-1-3 15,16 1-16-15,0-18-9 16,0 0 9-16,0-18 6 15</inkml:trace>
  <inkml:trace contextRef="#ctx0" brushRef="#br0" timeOffset="31311.1">1835 4498 875 0,'0'35'347'0,"0"19"-243"15,0 16 10-15,0 19 36 16,0-2-28-16,17 37-32 15,1-18-14-15,-1 17-50 16,1-17-13-16,-1-18-3 16,1 0 0-16,18-34-33 15,-19-19-47-15,1-18-130 16,-18-17-100-16,17 0 180 16</inkml:trace>
  <inkml:trace contextRef="#ctx0" brushRef="#br0" timeOffset="31761.89">1905 5098 584 0,'-35'-89'330'0,"0"-16"-69"0,0-1-34 16,16 17-48-16,-16 19-34 15,35 18-17-15,-17 16-19 16,34 1-30-16,-17 0-9 16,35 0-26-16,1-2-9 15,17 2-18-15,17 0-5 0,-17 0-7 16,18 18 0-16,0 17-2 15,-19 17 1-15,1 18 4 16,-17 18 3-16,-19 18 7 16,-17-1 3-16,-17 19 4 15,-19-2 0-15,1 2-2 16,0-19-3-16,0-16-6 16,0-2-3-16,35-34-5 15,-19-1-2-15,38-17-1 16,-2 0-2-16,18 0 1 15,18-17 0-15,-18 17-2 16,18 0 1-16,-18 0-1 16,-17 17 0-16,-1 1 31 15,-17 18 26-15,0 17 37 16,-17-1 12-16,-18 19-17 16,0-1-23-16,-1 1-33 0,-17-18-11 15,36 0-13-15,-1-17-3 16,18-19 9-16,-17 1-39 15,34-18-147-15,-17 17 19 16,18-34 56-16</inkml:trace>
  <inkml:trace contextRef="#ctx0" brushRef="#br0" timeOffset="32062.02">2593 5098 858 0,'18'-17'433'0,"-1"17"-192"16,1 0-16-16,-18 35-92 15,0-18-42-15,0 18-20 16,0 1-14-16,0-1-30 16,0 0-8-16,17 0-12 15,1 1-4-15,-1-18 17 16,20-18 23-16,15 0 38 16,-17 0 18-16,0-18 32 15,-16 18-4-15,-19-18 8 16,17 0 1-16,-34 18-26 15,-2-17-12-15,2 17-40 16,-18-18-17-16,0-17-26 16,0 18-8-16,16-19 5 15,1 18-18-15,18-17-55 16,0 18 0-16,0 17 21 16</inkml:trace>
  <inkml:trace contextRef="#ctx0" brushRef="#br0" timeOffset="32491.07">3369 4974 1263 0,'0'0'601'0,"0"0"-342"0,-17-17-52 16,-2 34-44-16,-16-17-114 15,0 18-12-15,18 17-13 16,-36 19-8-16,17-2-7 15,19 1-2-15,-1 0-2 16,1 0 0-16,17-18-2 16,0-17 1-16,17-18 14 15,-17 0 16-15,35-18 25 16,19-17 6-16,-19 0 6 16,35-36-6-16,-34 1 3 15,17-19 6-15,-18 1 11 16,0 0 7-16,-18 0-4 15,2-18-7-15,-2 36-26 16,-17-1-17-16,-17 36-17 16,-2 17-5-16,19 18-5 15,-17 35-3-15,-1 0-5 16,-17 19-2-16,18 16-1 0,-1 1 0 16,18-1-11-16,0 0-17 15,35 1-43-15,-17-18-82 16,-1 0 286-16,18-17-135 15</inkml:trace>
  <inkml:trace contextRef="#ctx0" brushRef="#br0" timeOffset="32874.08">3792 4692 912 0,'-17'0'440'0,"17"0"-216"0,-36 54-69 15,19-2-19-15,-18 18-48 16,0 19 2-16,16-19-9 15,2 1-14-15,17-1-21 16,0-16-9-16,17-19-17 16,19-18 0-16,-1 1 14 15,0-18 18-15,18-35 40 16,-17-18 15-16,-1 0 17 16,-17-17-2-16,17 16-3 15,0-16 3-15,-17 0-19 16,-18 16-16-16,18 37-25 15,-18-1-15-15,17 1-18 16,-17 17-3-16,0 17-9 16,18 1-5-16,-18 17-3 15,17 18-1-15,-17 0-2 0,0-1 0 16,0 2-1-16,18 16 1 16,-36 1 2-16,18-18 5 15,-17-1-19-15,-18-16-20 16,-1-1 66-16,1 0 95 15,-18-17-89-15</inkml:trace>
  <inkml:trace contextRef="#ctx0" brushRef="#br0" timeOffset="33628.74">4533 4957 1273 0,'0'-35'555'0,"18"17"-342"16,-18 1-88-16,0-2-5 16,0 19-93-16,-18 0-15 15,18 0-6-15,0 0-4 16,0 0 25-16,0 0-65 15,0 0 478-15,0 0-333 0</inkml:trace>
  <inkml:trace contextRef="#ctx0" brushRef="#br0" timeOffset="33754.82">4692 5151 840 0,'0'17'406'0,"0"1"-199"15,0 0-18-15,0-18-105 16,0 0-34-16,0 0-23 15,17-18-359-15,-17 0 250 16</inkml:trace>
  <inkml:trace contextRef="#ctx0" brushRef="#br0" timeOffset="34591.94">1587 5909 461 0,'0'-17'287'16,"0"17"-16"-16,0 0-52 16,0 0-98-16,18 0-22 15,-1 17-23-15,19 1 6 0,-1-1 25 16,18 1 6-16,18-18-5 15,17 0-7-15,0 0-15 16,19-18-10-16,33 1 2 16,-17-18-6-16,36 17 1 15,17-17-2-15,-17-1-14 16,19 1 2-16,-20 17-17 16,18-17-4-16,1 18-8 15,-19-18 0-15,-16 35 3 16,-19-19 0-16,-18 2-1 15,2-1-4-15,-37 18-6 16,18 0-4-16,-18 0-5 16,-16 0-1-16,-1-17-1 15,-18 17 0-15,-18 0 4 16,19 0-20-16,-1 0-55 16,0-18-50-16,-17 18-39 15,-1 0 80-15</inkml:trace>
  <inkml:trace contextRef="#ctx0" brushRef="#br0" timeOffset="35395.79">635 3581 465 0,'-35'-35'304'0,"35"52"8"15,-18 1-64-15,18 17-58 0,-17 18-49 16,17 18-57 0,-18 17-14-16,18 17-24 0,0-16-12 15,18 17-15 1,-18-18-5-16,0-17 0 0,17 16-1 15,1-52 20-15,-1 19-3 16,1-36 65-16,-1-18-61 16</inkml:trace>
  <inkml:trace contextRef="#ctx0" brushRef="#br0" timeOffset="35569">687 3952 785 0,'19'-36'400'0,"-1"18"-157"15,-1 1 2-15,18-1-85 16,18-17-52-16,-17 18-50 16,-1-2-22-16,0 2-24 15,17 17 17-15,2-18 112 16,16 1-99-16</inkml:trace>
  <inkml:trace contextRef="#ctx0" brushRef="#br0" timeOffset="35771.24">1235 3581 1147 0,'-35'17'475'16,"17"37"-321"-16,-18-2 7 16,19 19-61-16,-1 17-18 15,18 1-14-15,-17-19-20 16,17-18-26-16,17 2-7 15,1-19 13-15,-1 0 11 16,1 0 342-16,18-17-272 16</inkml:trace>
  <inkml:trace contextRef="#ctx0" brushRef="#br0" timeOffset="35970.89">1411 3633 776 0,'18'-17'408'16,"17"17"-182"-16,1-18 14 15,-1 18-56-15,0 0-87 16,17-17-30-16,2 17-47 16,-1 0-11-16,-1 0 10 15,2 0-29-15,16 0 10 16</inkml:trace>
  <inkml:trace contextRef="#ctx0" brushRef="#br0" timeOffset="36188.75">1870 3528 788 0,'-18'35'361'15,"-17"54"-201"-15,18-19 9 16,-19 19-44-16,18 16-52 0,1-34-38 16,17-1-9-16,0-16 19 15,0-19 8-15,0-18-31 16</inkml:trace>
  <inkml:trace contextRef="#ctx0" brushRef="#br0" timeOffset="36424.66">2135 3581 870 0,'0'35'390'0,"0"1"-239"15,0 34 15-15,0-17-106 16,0 0-29-16,0 17-17 16,17-16-5-16,-17-19 30 15,0 17-24-15,0-17-2 16</inkml:trace>
  <inkml:trace contextRef="#ctx0" brushRef="#br0" timeOffset="36635">1940 3687 910 0,'-18'-35'415'16,"18"-1"-211"-16,18 1-7 16,-18 17-78-16,18-17-49 15,17 18-50-15,-17-1-12 16,35 18-8-16,-17-18 1 0,-1 18-44 15,17 0-60-15,1 0 69 16</inkml:trace>
  <inkml:trace contextRef="#ctx0" brushRef="#br0" timeOffset="37217.67">2540 3616 443 0,'0'0'274'16,"-18"0"-90"-16,18 17-41 16,-17 19-53-16,17-18-65 15,0 17-4-15,0-17-7 16,17 34-4-16,1 2-4 15,-1-19 17-15,2 17 47 0,-19 2 22 16,17-19 46-16,-17 0 7 16,18 0-8-16,-18-16-3 15,0-2-37-15,0 18-16 16,0-35-15-16,0 18 10 16,0-18 18-16,0-18 2 15,0 18-9-15,0-17-23 16,0-18-27-16,0-2-8 0,-18-15-15 15,18-1-2-15,0-18-5 16,0-16-1-16,0-2-4 16,0 0-2-16,18 19 0 15,-18 18 1-15,17 16 0 16,1 18 2-16,-1 1 2 16,-17 17 0-16,35 0-1 15,-17 0-1-15,18 17-2 16,-1 1 0-16,0 18 0 15,-17-1 1-15,-1 0 2 16,2-18 5-16,-2 37 17 16,-34-19 8-16,17 0 17 15,-36 0 0-15,1 0-9 16,17-16-6-16,-34-19-5 16,15 0-9-16,2 0-48 15,18-19 35-15,-18 19-20 0</inkml:trace>
  <inkml:trace contextRef="#ctx0" brushRef="#br0" timeOffset="42831.63">6493 4481 744 0,'0'-89'386'16,"0"89"-120"-16,-18-18 7 16,18 36-63-16,-17-18-40 15,-2 36-55-15,1-18-4 16,-17 34-15-16,18 1-11 16,-1 0-15-16,1 17-12 15,-1 2-24-15,18-2-7 0,-17 1-10 16,34-1-3-16,-17 0-3 15,0 1-2-15,18-1-2 16,-1-16-2-16,18-19-1 16,-17 17 1-16,-1-16 1 15,1-18 0-15,18 17 23 16,-18-18-15-16,17 1-89 16,17 0-51-16,2 17 60 15</inkml:trace>
  <inkml:trace contextRef="#ctx0" brushRef="#br0" timeOffset="45032.93">7234 4622 567 0,'-19'17'291'0,"19"1"-75"16,-17 17-18-16,17 19-51 16,0 16-31-16,0 1-56 15,0 16-14-15,0 2-21 16,0-1-8-16,17-17-7 15,-17-1-2-15,0-35-2 16,19 18 10-16,-19-35-67 16,17-1-58-16,1-17 70 15</inkml:trace>
  <inkml:trace contextRef="#ctx0" brushRef="#br0" timeOffset="45212.75">7269 5116 366 0,'0'-18'264'0,"0"1"36"0,17-1-30 16,1 0-85-16,-1 0-48 16,1 18-82-16,17-18-22 15,-17 1-23-15,18-1-4 16,-1 1 1-16,0-1 2 16,0 1 120-16,18-1-94 0</inkml:trace>
  <inkml:trace contextRef="#ctx0" brushRef="#br0" timeOffset="45725.96">7833 4481 666 0,'-18'-35'351'0,"1"17"-100"16,-1 18-17-16,1 18-65 15,-1 17-39-15,0 0-34 16,-17 17 2-16,17 19 0 15,0-1 1-15,1 19-11 16,-1-19-10-16,18 1-25 16,0-1-15-16,0-34-20 15,0 17-9-15,18-35-5 16,17 17-3-16,-17-18-1 16,17 1-3-16,1-18-5 15,-1 0-9-15,0 0-13 16,1-18-5-16,-1 1 4 0,17-1 9 15,-17-17 15-15,19 18 7 16,-19-19 0-16,0 18 2 16,0-17 2-16,-16 0 2 15,-19 0 26-15,-19 35 19 63,2 0 21-63,17 0 14 15,-18 0-17-15,18 0-13 0,0 0-10 0,0 0-16 0,0 0-9 0,-18 0-5 0,-88 17-13 0,54 36 1 16,34-18-1-16,1 1-3 16,17-1 0-16,0 0-1 15,17-17-1-15,1 17 3 16,17-17 6-16,1 0-77 16,16-18-71-16,1 0-126 15,1 0-179-15,-19-36 289 16</inkml:trace>
  <inkml:trace contextRef="#ctx0" brushRef="#br0" timeOffset="46094.75">8521 4922 822 0,'-17'0'438'0,"-1"-18"-164"15,-18 18-25-15,1 0-39 16,17 18-67-16,-17-1-20 15,0 1-43-15,17-1-14 16,-17 1-19-16,17 17-10 16,-17 1-17-16,35-1-8 15,-17 0-10-15,17 0-2 0,17-17-1 16,-17 0 0-16,18 0 1 16,-1-18 0-16,1 0 4 15,17-18 1-15,-17 0 1 16,17-17 0-16,-17 17 1 15,-1-17 1-15,1 18 11 16,-1-1 7-16,1 0 6 16,-18 18 1-16,0 0-10 15,0 0-7-15,0 0-9 16,0 0-4-16,0 0 4 16,0 0-3-16,19 18-33 15,-19-18 374-15,52 35-270 16</inkml:trace>
  <inkml:trace contextRef="#ctx0" brushRef="#br0" timeOffset="46987.73">8839 4887 859 0,'-18'0'433'16,"1"0"-99"-16,-1 17-146 15,-18 1-27-15,1-1-44 16,17 18-51-16,-17 18-5 15,18 1-20-15,-1-19-5 16,0 17-6-16,18-16-3 16,0-18-6-16,0-1-4 0,0 1-5 15,18-18-2-15,0-18 2 16,-1 1-1-16,18-19 4 16,-17 1 7-16,17-18 16 15,19 0 8-15,-37-18 18 16,18 1 6-16,0 17-10 15,-17-17-6-15,-1 17-21 16,-17 17-9-16,0 18 11 16,0 18-1-16,-17 18-3 15,17-1-5-15,-18 37-22 16,1-1-3-16,-1-1-1 16,18 19 1-16,-17-18-1 15,17 0 0-15,17 0-3 16,-17-18 1-16,18 0-2 15,-1 1-1-15,-17-18 1 16,18-1 1-16,-1-17 2 16,-17 18 1-16,0-18 0 15,0 0 2-15,19-18-1 0,-19 18 1 16,0-17 0-16,17-19 1 16,1 18-1-16,-1-17 0 15,-17 0-1-15,35 18-1 16,-35-1 0-16,18 0 0 15,-1 18 0-15,-17 0-1 16,18-18 11-16,-18 18-26 16,19-18-35-16,-2 18-21 0,1-17-51 15,17-1 14-15,-18 1 25 16,18-1 21-16,-17 1 37 16,0-1 14-16,0 18 10 15,-1 0-3-15,-17 0 31 16,0 0 23-16,-17 0 35 15,17 18 10-15,-36-1-24 16,18-17-22-16,1 18-32 16,-1-1-9-16,18 1-4 15,-17-18-4-15,17 0-2 16,17 17-1-16,1-17 1 16,-1 0 2-16,1 0 2 15,18 0 0-15,-19 0 3 16,1 0-1-16,-1 18 20 15,-17 0 18-15,-17 0 25 16,17 0 23-16,-18-1 15 0,1 18-9 16,-19-17-18-16,18-1-22 15,-17 1-32-15,18 0-9 16,17-18-9-16,-35 0-3 16,35 0-6-16,-18-18-28 15,1 18-47-15,17 0-3 16,-19 0-565-16,19 0 468 15</inkml:trace>
  <inkml:trace contextRef="#ctx0" brushRef="#br0" timeOffset="47774.8">10445 4992 691 0,'0'-18'325'0,"0"1"-96"16,-18 17-12-16,0-18 30 15,-17 1-22-15,0 17-51 16,17 0-27-16,-35 0-59 16,18 0-24-16,0 35-28 15,-1-18-14-15,19 18-15 16,-1 1-2-16,1 0-5 15,17-19 0-15,0 1 0 0,17-18 0 16,18 0 2-16,1 0 1 16,17-18 1-16,-18 1-1 15,18-1-1-15,0 0 1 16,0 18 0-16,-18 0 5 16,1 0 13-16,-19 18 6 15,-17 0 6-15,0-1-2 16,0 1-11-16,-17-1-6 0,17-17-7 15,0 0 28-15,17 0-41 16,1 0-40-16,-1-17 40 16</inkml:trace>
  <inkml:trace contextRef="#ctx0" brushRef="#br0" timeOffset="48294.85">10762 4922 562 0,'0'35'359'16,"0"-18"-75"-16,0 36-26 16,-18 1-42-16,18-2-64 15,-17 1-21-15,17-17-40 16,-18 16-11-16,18-34-22 16,0-1-7-16,0-17-5 0,0 0 2 15,0 0-4-15,18-17-2 16,-18-1-12-16,0-17-11 15,0 0-12-15,17-1-2 16,-17 19-4-16,18-18-1 16,-18 35 0-16,17-18-1 15,1 18 0-15,1 0 0 16,-19 0 0-16,35 0 0 16,-18 0 0-16,18 0 0 15,19-17 0-15,-19 17 0 0,0 0 0 16,0-18 1-16,19 18 0 15,-19-18 0-15,0-18 1 16,-18 19-1-16,18-1 8 16,-17 1 25-16,-18-1 60 15,18 18 25-15,-36-17 25 16,18 17-8-16,-35 17-34 16,17-17-16-16,-17 18-27 15,0 17-17-15,18-18-24 16,-2 19-10-16,19-36-6 15,-18 18-1-15,36 0 0 16,-18-18 0-16,19 0-17 16,16 0-21-16,-18 0-60 15,18 0 290-15,0 0-163 16</inkml:trace>
  <inkml:trace contextRef="#ctx0" brushRef="#br0" timeOffset="49043.56">12473 4709 793 0,'0'-17'403'0,"0"-18"-111"16,-18 17-34-16,1 18-44 15,-18 0-48-15,0 18-67 16,-19-1-16-16,2 18-31 15,-1 2-8-15,17-20-14 16,19 18-6-16,17 0-13 16,-18-17-6-16,36 18-4 15,-1-36-1-15,1 35 1 16,18-18-1-16,-19 1 1 0,18 17-7 16,-17 0 42-16,-18 1 25 15,-18-1 30-15,-17 0 18 16,0 18-28-16,-1-35-23 15,1 17-25-15,17-17-9 16,1-18-13-16,-1-18-2 16,18 18-4-16,0-17-4 15,18-19-1-15,17 18-3 16,0 18 0-16,19-17 0 16,-2-1 1-16,18 1 0 0,19-1 2 15,0 1 0-15,-19-19 1 16,1 18 0-16,-19-17 1 15,-17 17-2-15,-17 1 21 16,-1-1 23-16,-17 1 22 16,-17-1 7-16,-1 18-14 15,-17 0-18-15,0 18-17 16,-1-1-2-16,1 18-4 16,0 0-3-16,0-17-7 15,18 36-3-15,17-19-5 16,0-18 0-16,17 18 0 15,18-35-1-15,-17 18 21 16,34-18-26-16,-16-18-66 0,17-17-30 16,-1 18-98-1,20-36 27-15,-20 17 111 0</inkml:trace>
  <inkml:trace contextRef="#ctx0" brushRef="#br0" timeOffset="49406.69">13090 4692 556 0,'0'-18'343'15,"-17"18"-22"-15,17 0-29 16,-18 18-35-16,1 18-56 16,-1 17-53-16,1-18-33 15,-1 17-28-15,18 2-5 0,-18-2-12 16,18-17-7-16,0 1-17 16,0 0-11-16,0-19-11 15,0 1 1-15,18-18 11 16,-18 0 15-16,18 0 18 15,17-18 0-15,-18-17-6 16,1 17-7-16,17-18-19 16,-18 1-6-16,2 18-11 15,-1-1-5-15,-1 18 3 16,-17 0 3-16,0-17 6 16,0 34 0-16,0 1-8 15,0-18-6-15,0 35-6 16,18 0-3-16,-18-17-1 15,0 18-1-15,17-19 10 16,-17 1-5-16,18-1-102 16,-18 1-68-16,17-18 93 0</inkml:trace>
  <inkml:trace contextRef="#ctx0" brushRef="#br0" timeOffset="49586.24">13497 4674 942 0,'0'-17'520'0,"0"17"-177"0,0 17-107 16,-18 1-35-16,18 36-118 16,-18-19-27-16,18 0-30 15,0 0-7-15,18 1-12 16,-18-1-3-16,18 0 33 16,-18-18-48-16,17 18 16 15</inkml:trace>
  <inkml:trace contextRef="#ctx0" brushRef="#br0" timeOffset="49764.59">13355 5116 1166 0,'-17'0'564'0,"-1"-18"-195"15,18 1-75-15,0-1-138 16,0-18-46-16,35 18-67 16,-17-17-9-16,17 0-1 15,18 0-6-15,-17-1-18 16,16-16 3-16,2 17-14 15,-19 0-33-15,0-2 18 16,0 2-362-16,0 35 277 0</inkml:trace>
  <inkml:trace contextRef="#ctx0" brushRef="#br0" timeOffset="50616.72">14609 4128 1161 0,'-18'-36'429'15,"18"1"-316"-15,0 0-4 16,-17 35 19-16,17 0 1 16,0 17-19-16,0 18-49 15,0 19-16-15,0 34-12 16,0 0-1-16,17 36-10 0,-17-19-4 15,0 1-4-15,0 1 0 16,0-37-1-16,0 1 0 16,18-36-1-16,-18 0 0 15,0-18 1-15,0-17 5 16,0 0 16-16,17-17 6 16,1-18 2-16,-1 0-3 15,19-19-18-15,-1-16-8 0,0 35-6 16,1-19-1-16,-19 37-3 15,1-1 1-15,0 36-1 16,-18-1 0-16,18 18 1 16,-18 2 0-16,-18 15 4 15,18 1 2-15,-18-17 9 16,0-1 8-16,-17 0 14 16,0 0 0-16,-18 0-5 15,17-17-8-15,1 0-16 16,18-18-3-16,-1 0-5 15,18 0-3-15,0-18-3 16,18 18-2-16,34-18 0 16,2 0 2-16,-2 1 0 15,1-1 2-15,18 1 0 16,-1-18 2-16,1 17 0 16,-1 1 0-16,-35-19-3 15,19 1 14-15,-36 17 39 16,-1 1 16-16,-17-1 28 0,0 1-9 15,-17 17-31-15,-1 0-17 16,1 0-21-16,-20 17-7 16,20 1-7-16,-1-1-1 15,1 18-2-15,-1 0 0 16,18 1-1-16,0-18 0 16,0-1 0-16,18 1 18 0,-1-1-45 15,18-17-29-15,19-17-134 16,-1-1 3-16,18-17 104 15</inkml:trace>
  <inkml:trace contextRef="#ctx0" brushRef="#br0" timeOffset="51674.61">15755 4409 976 0,'19'-52'514'0,"-38"17"-148"16,1-18-80-16,1 35-109 15,-1 0-57-15,-17 36-53 16,18-18-14-16,-1 36-27 15,-18-1-8-15,19 17-14 16,-1 2-3-16,1 16-1 16,17 0 0-16,-18 1 0 15,18-1 1-15,-17 2-23 16,17-2-11-16,-18-17-14 16,1 0-35-16,-2-18 20 15,-16 0 13-15,17-17 16 0,1 0 33 16,-18 0 10-16,17-36-1 15,1 18-1-15,17-36-1 16,0 18-6-16,17-17 0 16,1 0-1-16,-1 18 0 15,18-18 0-15,0-1 1 16,2 18 1-16,-2-17-1 16,17 18 1-16,-17-18-1 15,36 17 9-15,-36-18 16 0,18 18 20 16,-34 1 14-16,-2 17 21 15,-17 0 0-15,0 0-12 16,0 17-12-16,-17 18-27 16,-2 2-13-16,1 15-7 15,1 1 1-15,-1 0 0 16,18-18 1-16,-17 0 0 16,34-17 2-16,-17-1 14 15,0-17 9-15,18 0 8 16,-1 0 2-16,1-17-15 15,-18-18-10-15,0 0-10 16,0 0-3-16,0-19-12 16,0 2-30-16,19-1-66 15,-19-1-41-15,17 37-138 16,1-18-57-16,-1 35 31 0,1 0 34 16,-1 0 148-16,-17 17 81 15,18-17 46-15,-18 18 17 16,0 17 30-16,0 1 17 15,0-1 17-15,0 0 4 16,0 18-1-16,0 0-4 16,0-18 7-16,0 0 7 15,0 0 15-15,0-17 4 0,0-18-14 16,17 0-18-16,-17-18-39 16,18 1-11-16,0-1-22 15,17 1-6-15,-17-36-3 16,17 17-2-16,-18 1 0 15,18 0-1-15,-16 18 0 16,-2-18-2-16,-17 35 0 16,18 0 0-16,-18 0-1 15,18 17 0-15,-1 1-1 16,1-1 1-16,-1 1 0 16,1-1 1-16,18 1 0 15,-19-18 1-15,18 0 0 16,-17 0 0-16,17-18 2 15,0 18 10-15,1-17 12 16,-1-1 6-16,0 1 31 16,0-1 7-16,-35 1 34 15,19 17 11-15,-38 0-7 0,-16 17-6 16,17 1-34-16,-17-1-17 16,18 1-25-16,17-18-13 15,0 0-10-15,17 0-2 16,18-18 0-16,1 18 0 15,0-35-1-15,-1 18-16 16,0-20-35-16,0 20-15 16,18 17-80-16,-18 0-55 0,0 17 405 15,0-17-205-15</inkml:trace>
  <inkml:trace contextRef="#ctx0" brushRef="#br0" timeOffset="52205.72">17413 4111 997 0,'-17'0'473'15,"17"17"-183"-15,-18 18-65 16,1 0-52-16,-19 36-46 15,18 34-49-15,1 2-2 16,17-1-22-16,-18-1-10 16,36-16-21-16,-18-2-6 0,35-33-8 15,-17-2-1-15,0-17-1 16,-1-17 11-16,1-18-51 16,-18 18-18-16,0-18-29 15,-18-18-19-15,1 18 49 16,-1-18 15-16,0 1 29 15,0-1 5-15,1-17 16 16,17-17 5-16,17-2 0 16,1 19-1-16,18 0-16 15,16-19-3-15,1 19 31 16,18 0 17-16,-1 0 391 16,1-1-309-16</inkml:trace>
  <inkml:trace contextRef="#ctx0" brushRef="#br0" timeOffset="52697.9">17961 4181 699 0,'0'0'422'0,"-19"17"-115"16,2 18-53-16,-1 19-13 16,1 16-94-16,-18 19-15 15,17-2-31-15,0 2-13 16,-18-2-12-16,19-15-10 15,17-2-16-15,-18-17-8 16,18-18-17-16,0-17-4 0,18-18 7 16,-1 0 9-16,2-18 25 15,16-17 8-15,18-1 2 16,-18 1-9-16,18-17-25 16,0-1-9-16,-18 17-13 15,0 1-2-15,-17 17 2 16,0 18 0-16,-18 0 1 15,0 18-2-15,-18-1-6 16,18 18-3-16,18 2-4 16,-18-2 0-16,0-18 33 15,17 18-42-15,1-17-117 16,0-1-28-16,-1 2-54 16,-17-19 16-16,18-19 43 15,-18 19 18-15,17-17 13 16,2 17 27-16,-2 0 62 15,1 0 21-15,-18 0 45 16,-18 17 11-16,18 19 43 0,0-18 1 16,-17 17-29-16,17 0-7 15,-19-18-32-15,2 19-9 16,17-36 38-16,0 18 341 16,17 0-284-16</inkml:trace>
  <inkml:trace contextRef="#ctx0" brushRef="#br0" timeOffset="52858.2">18348 4604 499 0,'18'-36'171'0,"-1"1"-163"16,1 0-4-16,0 18-87 15,0-1 61-15</inkml:trace>
  <inkml:trace contextRef="#ctx0" brushRef="#br0" timeOffset="53097.35">18613 4481 639 0,'0'35'383'0,"0"0"-18"15,-35 1-32-15,17-1-88 16,-18 0-57-16,19-18-94 16,17 18-38-16,17-16-25 15,1-1 4-15,18-1 11 16,-1-17 5-16,0 18 18 15,0-1 14-15,-17 1 31 0,-1 17 15 16,-17-18-7-16,0 2-12 16,-17 16-25-16,-1-18-21 15,1 1-19-15,-1-18-14 16,1 17-22-16,-1-17 15 16,1 0-26-16,-1 0-26 15,0 0 217-15,0 0-164 16</inkml:trace>
  <inkml:trace contextRef="#ctx0" brushRef="#br0" timeOffset="53461.57">19037 4039 840 0,'17'-35'423'0,"1"35"-131"15,-1 0-46-15,-17 18-41 16,18-1-38-16,-1 36-31 0,1 1 6 16,-1 16-5-1,20 18-4-15,-20-18-5 0,1 19-2 16,17-19-22-16,-18 19-15 15,-17-37-28-15,0 20-17 16,-17-20-10-16,17 1-8 16,-18-17-14-16,18-1-3 15,0-18 11-15,-17 1 5 16,17-18 159-16,0 17-964 16</inkml:trace>
  <inkml:trace contextRef="#ctx0" brushRef="#br0" timeOffset="57330">22054 3652 496 0,'0'0'310'16,"0"0"-56"-16,0 0-26 16,0 0-6-16,0 0-19 15,0 0-14-15,0-36-7 0,35-69-24 16,0 51-58-16,1-16-23 16,-1-36-38-16,0 1-7 15,0-1-1-15,1-18 3 16,-1 0 3-16,0 19 1 15,-17-19 2-15,-1 36 7 16,1 18 14-16,-1 16-13 16,-17 19-3-16,19 17-9 15,-19 18-21-15,0 0 11 16,0 35-11-16,0-17-3 0,17 36-6 16,1 16-2-16,-1 18-1 15,1 17 2-15,-1 37-2 16,1-19 1-16,0-16-1 15,-1-1 1-15,19-19 0 16,-18 2-1-16,-1-36-1 16,1-18-7-16,-1 18-22 15,1-35-13-15,-18-1-59 16,0 1-27-16,0-1-74 16,-18-17 510-16,18-17-259 15</inkml:trace>
  <inkml:trace contextRef="#ctx0" brushRef="#br0" timeOffset="57498.07">22248 3157 923 0,'0'0'445'0,"0"-17"-193"16,17 17-47-16,1 0-18 16,18-18-87-16,-1 18-44 15,17-17-36-15,2 17 1 16,-2-18-41-16,19 1 46 15,0-1-26-15</inkml:trace>
  <inkml:trace contextRef="#ctx0" brushRef="#br0" timeOffset="57838.18">23554 2593 1047 0,'-19'0'432'0,"-16"0"-199"15,0 0-52-15,-18 18 2 16,-18-1-47-16,19 18-94 16,-37 19-9-16,36-19-8 15,1 0-6-15,16 18-5 16,18-17-6-16,36-1-8 16,0-18-1-16,17 1 1 15,18-1 3-15,-1 18 6 16,2-17 5-16,-1 36 11 15,-18-19 2-15,-18 17 45 16,-17 19 10-16,-17 17 10 0,-18-17 3 16,-18-1-40-16,-1-16-11 15,2-2-21-15,-1 1-11 16,18-36-43-16,-1 2-31 16,19-2-82-16,-1-34 28 15,36-2 63-15</inkml:trace>
  <inkml:trace contextRef="#ctx0" brushRef="#br0" timeOffset="58168.99">23976 2857 973 0,'0'0'478'0,"0"0"-137"16,-17 19-93-16,-18-2 10 16,-18 18-50-16,-1 18-46 15,2 1-3-15,-1 33-36 16,-18-16-25-16,54-1-35 16,-18 1-15-16,35-36-18 15,17 18-3-15,1-35-7 16,17-1-2-16,0 1-6 0,1-18-1 15,16 18-3-15,1-18 1 16,-17 0-14-16,-1 0-16 16,0-18 21-16,0 18 196 15,1-18-145-15</inkml:trace>
  <inkml:trace contextRef="#ctx0" brushRef="#br0" timeOffset="58643.37">24277 2646 1284 0,'35'35'561'16,"-16"-35"-316"-16,-2 17 13 15,18-17-55-15,0 0-51 16,18 0-46-16,18-17-22 16,-1 17-34-16,1-18-11 0,-18 1-17 15,0 17-6-15,0 0 0 16,-18-18-8-16,-17 18-29 15,17 0-2-15,-35-17-310 16,18 17 239-16</inkml:trace>
  <inkml:trace contextRef="#ctx0" brushRef="#br0" timeOffset="58844.7">24683 2611 1039 0,'0'17'492'0,"0"18"-161"16,-17 0-54-16,17 37-19 16,-18-2-59-16,1 18-90 15,17-18-31-15,-19 19-29 16,2-19-18-16,17 19-31 16,0-1 16-16,-18-17 147 15,18-1-826-15,0-17 550 0</inkml:trace>
  <inkml:trace contextRef="#ctx0" brushRef="#br0" timeOffset="59037.06">24295 3546 1123 0,'0'-18'510'16,"17"36"-210"-16,2-18-65 0,16 0 33 15,-18 0-69-15,18-18-73 16,18 1-33-16,1-1-56 15,-2 18-13-15,2-18-10 16,-2 0-7-16,1 1-8 16,0 17 290-16,0-18-221 15</inkml:trace>
  <inkml:trace contextRef="#ctx0" brushRef="#br0" timeOffset="59309.88">25053 2770 1120 0,'18'-18'567'0,"18"1"-268"16,16-1-49-16,1-1-3 15,1 2-127-15,16-1-27 16,-35 1-46-16,18-1-19 16,-18 18-1-16,-17-17-14 15,17 17 103-15,-35 0-646 0,17 0 415 16</inkml:trace>
  <inkml:trace contextRef="#ctx0" brushRef="#br0" timeOffset="59514.64">25283 2735 1104 0,'0'52'496'0,"0"18"-237"16,0 1-21-16,0-1-13 15,0 19-72-15,-17-19-70 16,17 1-31-16,0-18-33 15,0 0 19-15,17-18-40 16,1 1 14-16,-18-1-6 16</inkml:trace>
  <inkml:trace contextRef="#ctx0" brushRef="#br0" timeOffset="59712.62">25053 3546 1103 0,'-17'0'503'16,"34"0"-182"-16,-17 0-68 16,35 0 30-16,-16 0-75 15,33 0-98-15,-17-18-33 0,37 18-50 16,-20-17 7-16,-17-1-10 16,19 0 85-16,-2 0-74 15</inkml:trace>
  <inkml:trace contextRef="#ctx0" brushRef="#br0" timeOffset="63091.41">21436 2081 240 0,'0'54'192'16,"0"-2"34"-16,0 19 27 0,0 34-16 16,-17 2-28-16,17 34-65 15,0 0-37-15,0 35-75 16,0 1-19-16,0-19-8 15,17 19 4-15,1-36 12 16,-1-18 13-16,18-35 24 16,-16 18 10-16,-1-35 18 15,17-18 1-15,-18-1 11 16,1-15-1-16,-1-20-5 16,1 1-7-16,-18-18-15 15,0 0-9-15,17 0-14 16,19 0-5-16,-1 0-16 15,18 0-7-15,18 0-11 16,-1 0-3-16,36 17-4 16,-1 1-1-16,19-1-2 15,17 1 0-15,18-1-1 16,0 1 0-16,35 18-1 0,0-19 1 16,18 1 2-16,18-1 0 15,-19 1 4-15,18-18 0 16,2 0 1-16,-3 17 2 15,2 1 2-15,-18-18 0 16,0 0 2-16,-1 0-1 16,-17-18 3-16,0 18 0 0,-53 0 5 15,0-17 5-15,-17-1 6 16,-36 18 4-16,-35-17 3 16,0 17 6-16,-36-18 19 15,2 1 11-15,-19-1 11 16,-19-18-5-16,19-16-27 15,-17-1-14-15,17-36-20 16,-18-34-5-16,18-18-7 16,-17-18-2-16,17-35-2 15,0 0-2-15,0-18-1 16,-18 1 1-16,18 17 0 16,18-19 0-16,-18 37-3 15,17 18-2-15,-17 35-6 16,18-1-1-16,-18 18-1 15,17 17 2-15,2 19 2 16,-2 18 3-16,1 16 2 16,-18 1 1-16,0 17-1 15,-18 1-2-15,18-1-2 16,-17 18-3-16,-2 0-9 0,-16 18 3 16,-17-18 1-16,16 17 5 15,-52-17 11-15,35 18 2 16,-35-18 1-16,18 17 0 15,-37-34-1-15,19 17-2 16,-17 0-1-16,-19 0-1 16,0 17 2-16,-17-17 0 0,0 0 0 15,0 18 0-15,0 0-1 16,-17-18 1-16,-2 18-1 16,1-1 1-16,-1 18 0 15,2-17-1-15,-1-1 2 16,18 1-1-16,-36-1 0 15,19 19 1-15,-1-18 0 16,18 17 0-16,-18-17 1 16,18-1 0-16,18 1 1 15,-18 0 0-15,17 0-1 16,18-18 0-16,1 17-2 16,16 1 0-16,1-18-4 15,18 17 0-15,0 1-1 16,-2-1 1-16,20 1 2 15,-2 18 0-15,2-36 0 16,17 35 2-16,-18-35 0 0,-1 17 0 16,19 1 1-16,-17-1 0 15,-2 1-1-15,19 0 0 16,18-1-5-16,-1-17-3 16,1 19-3-16,-1 16-1 15,18-18 0-15,-19 1 1 16,19 17 0-16,0 0-7 15,19 1-20-15,-19 34 3 0,0 19 9 16,18-2 11-16,-18 37 24 16,17 17 1-1,1 18-2-15,-1 0 4 0,18-18 37 16,0 0-19-16,19-35-50 16,16-18 104-16,1 0-92 15</inkml:trace>
  <inkml:trace contextRef="#ctx0" brushRef="#br1" timeOffset="70833.36">21771 4709 534 0,'0'0'224'16,"0"0"-108"-16,0 0-4 16,0 0 10-16,0 0 1 15,0 19-6-15,0 51 0 16,0-17-11-16,0 0-9 15,0 17-25-15,0 1-11 16,18 35-22-16,-18 0-6 16,0 0-6-16,0-1-4 15,0 1-6-15,0 18-1 0,0-19-2 16,0 1 10-16,0-17 22 16,0-2 7-16,-18-15 18 15,18 15-7-15,-17-16-10 16,17-1 0-16,-18 19-6 15,18-36-1-15,-17 18-9 16,17-19-6-16,0-17-14 16,-18 0-5-16,18-16-5 15,0-2-2-15,0-17 1 16,0 0-23-16,0-17-74 16,0-19 72-16,0 1-17 15</inkml:trace>
  <inkml:trace contextRef="#ctx0" brushRef="#br1" timeOffset="72955.74">21771 4622 602 0,'-17'0'307'16,"-1"0"-103"-16,1 0-33 15,17 0-10-15,0-18-17 16,17 1-22-16,1 17-36 0,-1 0-15 16,1-19-34-16,17 19-8 15,1 19-12-15,17-19-5 16,-1 0-6-16,2 0-3 16,-2 0 0-16,18 0-1 15,2 0-2-15,34 0 1 16,-1-19-1-16,18 19 1 15,1 19-1-15,0-19 1 0,17 17 0 16,-18 1-1-16,18-1 1 16,0 1-1-16,-17-1 1 15,35 1 0-15,-18-1 0 16,0 20 0-16,0-20 0 16,0 1 0-16,2-1 1 15,-3 1 0-15,20-1 0 16,-20-17 0-16,-16 18 0 15,17-18-2-15,-35 0 1 16,18 0 0-16,-19 0 0 16,1 0 1-16,0 0 1 15,-18 0 0-15,-17 0 2 16,-1 0-1-16,1 0 1 16,-1-18 1-16,-17 18 0 15,18-17-1-15,-19 17 1 16,19-18-2-16,-18 1 1 15,-18-1-1-15,0 18-1 0,1 0 1 16,-1 0 1-16,-17 0 0 16,-1 0 12-16,-17 0 11 15,0 0 12-15,0 0 1 16,18 0-11-16,-18 0-11 16,0 0-10-16,0 0 0 15,0 0 5-15,0 18 2 16,17 34 2-16,1-17-3 0,-18 19-5 15,0-19-2-15,0 17-1 16,18 2 2-16,-18-1-1 16,0 17-1-16,18-17-1 15,-18 17-2-15,17 1-3 16,1-18 1-16,-18 18-1 16,18-18-1-16,-1 34 2 15,-17-16-1-15,18 17 2 16,-18-17 1-16,0-1 0 15,17-16-1-15,-17 16 0 16,0-16-1-16,18 16 0 16,-18-18 0-16,18 2-1 15,-18-2 1-15,0 1 0 16,0 1 0-16,18-2 1 16,-18-17-1-16,-18 0 0 15,18 1 0-15,0-1 0 0,18-17-1 16,-18-1 0-16,0 1 0 15,17-1-1-15,-17 2 2 16,0-19 0-16,0 17 1 16,-17-17 2-16,34 18 0 15,-17 0 1-15,0-1 0 16,0-17-1-16,-17 18 1 16,34-18 0-16,-34 17 2 0,17-17 6 15,0 0 5-15,0 0 7 16,0 0 4-16,0 0-2 15,0 0-4-15,0 0-8 16,0 0-2-16,-18 0-3 16,18 0-1-16,-18 0-1 15,18 0-1-15,0 0-1 16,0 0-1-16,0 0 0 16,-18 0 0-16,18 0 1 15,0-17-1-15,-17 17 2 16,17 0 2-16,-18 0 3 15,-17-18 0-15,17 18 0 16,18 0-2-16,-17 0-4 16,-1 0 1-16,-18 0-4 15,19-17 0-15,-18 17-2 16,0-18-2-16,0 18 1 16,-1 0-1-16,-17 18 0 15,18-18 0-15,-19 17 0 0,-16-17 0 16,18 18 1-16,16-1-1 15,-34-17-1-15,17 18 0 16,-18-18-4-16,18 0-1 16,-18 17-2-16,1 2-1 15,-1-19 1-15,1 0 2 16,0 17 2-16,-19-34 0 16,18 17 2-16,1 0 1 0,-19 0 1 15,19 17 0-15,0-17-3 16,-1 0 0-16,1 0-4 15,-36 0-1-15,17 18 0 16,2-18-2-16,-2 0-2 16,1 0 2-16,-18 0 0 15,-1-18 2-15,2 1 4 16,16-2 0-16,1 19 1 16,-18 0-1-16,18 0-1 15,-17 19 1-15,16-2 0 16,0 1 1-16,2-1 2 15,-20 1 1-15,20-1 0 16,-2 1 0-16,19-1 0 16,-19-17 0-16,19 18-2 15,-1-18-1-15,1 18-6 16,-1 0-3-16,1-18-3 16,16 17 1-16,-16-17 5 15,18 18 5-15,-2 0 4 0,-16-18 0 16,35 0-1-16,-19 0 0 15,19-18-1-15,0 18-1 16,18 0 0-16,-1 0-1 16,0 0 1-16,0 0 0 15,18 0 2-15,-17 0-1 16,-1 0 1-16,18 0-1 0,-17 0-1 16,17 0-1-16,0 0-2 15,0-18 1-15,0 18 1 16,0-17 2-16,0-1 2 15,-18 0 2-15,18-17 2 16,-17 0 1-16,-1-18 2 16,1-18 0-16,-2 1-2 15,1-19-3-15,1 19 29 16,-1-18-24-16,1 18 148 16,-1-19-68-16,1 19-47 15</inkml:trace>
  <inkml:trace contextRef="#ctx0" brushRef="#br1" timeOffset="77485.72">22389 5944 504 0,'0'-17'297'15,"0"17"-72"-15,0 0-53 16,0-18 4-16,0 1-34 16,17-18-8-16,1-19-11 15,-1 1-19-15,2 1-29 0,-2-19-3 16,1 1-10-16,-1-1 0 15,-17 0-4-15,0-17-2 16,0 0-2-16,0 17 5 16,18 19 9-16,-18 17-2 15,-18-1-5-15,18 18-9 16,0 0-24-16,18 18-6 16,-18 0-11-16,0 0-4 0,17 18-3 15,-17 0-3-15,36 18 2 16,-19 16 0-16,2 19 0 15,16-1 0-15,0 19 1 16,-18-19 0-16,1-17 0 16,-1-17-1-16,1 16 0 15,0-34-1-15,0 17 1 16,-1-18 2-16,1-17-20 16,-18 19-23-16,17-19-73 15,1 0-59-15,-18-19-64 16,-18 2-377-16,1-1 428 15</inkml:trace>
  <inkml:trace contextRef="#ctx0" brushRef="#br1" timeOffset="77668.96">22530 5486 704 0,'0'-18'324'15,"0"18"-100"-15,17 0-64 16,1 0 11-16,0 0-50 15,18-17-70-15,-19 17-22 16,1 0-21-16,-1-18 20 16,18 18-74-16,-17 18-38 15,17-18 56-15</inkml:trace>
  <inkml:trace contextRef="#ctx0" brushRef="#br1" timeOffset="77961.73">22971 5486 754 0,'0'36'354'0,"0"-19"-172"15,0 18 34-15,0 0-45 16,0-17-38-16,0-1-31 16,0 19-13-16,0-36-8 15,0 18 1-15,0-18-10 16,0-18-10-16,18 1-22 15,-18-2-10-15,0 2-15 16,35-1-6-16,-18-17-5 16,1 18-2-16,0-1 0 15,0-17 1-15,-1 17-15 0,1 0-26 16,17 18-66-16,-18-17-40 16,1-1 57-16,-1 0 30 15</inkml:trace>
  <inkml:trace contextRef="#ctx0" brushRef="#br1" timeOffset="78543.62">23430 5204 719 0,'-18'-36'373'0,"1"19"-95"16,17-1-13-16,-19 1-57 16,2 17-45-16,-1 17-56 15,18 1-21-15,-17-1-25 16,17 37-2-16,0-2-16 16,0 1-2-16,0 0-5 15,17 0-2-15,-17 18-4 16,18-36-6-16,-18 18-10 15,0-18-4-15,17 1-4 16,2-19-2-16,-2 1 1 16,-17-1 0-16,0-17 2 0,18 0 2 15,-18-17 2-15,17-1 0 16,-17-18-2-16,18 19 0 16,-18-36-3-16,0 18-1 15,17 0-4-15,1-1 0 16,-1 19-1-16,1-1-1 15,1 0 1-15,-19 1-1 16,17 17 0-16,1-18-1 0,-1 18 0 16,1 18 1-16,-18-18 0 15,0 35 1-15,0-17 8 16,-18 17 3-16,1 1 10 16,-1-1 1-16,-18 0-4 15,18 17-3-15,1-33-9 16,-1 16-1-16,1-18-3 15,-1 1 2-15,1-18-13 16,17-18-1-16,-18 1-46 16,18-18-25-16,0-1-561 15,18 18 454-15</inkml:trace>
  <inkml:trace contextRef="#ctx0" brushRef="#br1" timeOffset="78725.49">23659 5398 689 0,'0'35'423'16,"0"0"-108"-16,0 1-100 0,-18-1-29 15,18 0-104-15,0-17-19 16,0-1-28-16,0 1-16 16,18-18 8-16,-18 17-31 15,17-17-171-15,-17-17 135 16</inkml:trace>
  <inkml:trace contextRef="#ctx0" brushRef="#br1" timeOffset="78859.74">23747 5168 437 0,'0'0'237'0,"-17"-17"11"15,17 17-188-15,-18-18 53 16,18 18-76-16</inkml:trace>
  <inkml:trace contextRef="#ctx0" brushRef="#br1" timeOffset="79126.14">23924 5133 687 0,'0'18'327'0,"-18"17"-116"0,18 18-24 15,0-18-8-15,-18 18-52 16,36 0-65-16,-18 0-20 16,0 0-28-16,0-17-5 15,18-19-2-15,-18 18 23 16,0-17-86-16,17-18-45 15,-17 17 66-15</inkml:trace>
  <inkml:trace contextRef="#ctx0" brushRef="#br1" timeOffset="79762.57">23906 5486 497 0,'0'-18'302'16,"18"1"-82"-16,-18-1-77 15,0 18-31-15,17-18-87 16,1 18-14-16,-1-17-10 16,19 17-1-16,-18 0 0 15,-1 0-1-15,18 0-1 16,-17 0 1-16,-1 17-2 16,1 1-1-16,-18 17 26 15,0-17 37-15,17 18 57 16,-17-19 23-16,0 1 14 15,-17-1-16-15,17-17-26 0,0 18-14 16,0-18-12-16,0 0-3 16,0 0-15-16,0 0-5 15,17-18-23-15,-17 1-17 16,36-36-15-16,-17 35-3 16,-1 0-1-16,-1 1 7 15,1-1-52-15,17 0-28 16,-18 1-56-16,2 17-29 15,-2-18 40-15,1 18 25 0,-1 0 55 16,1 0 22-16,-18-17 6 16,17 17 8-16,-17 17 36 15,0 1 18-15,0-1 37 16,-17-17 14-16,-1 36 10 16,1-19 4-16,-1 1 5 15,18 18-11-15,0-19-35 16,0-17-21-16,0 18-32 15,-17-18-8-15,34 0-3 16,-17 0 0-16,0 0 1 16,0 0-3-16,0 0-4 15,18-18-2-15,17 1-2 16,-18-1-2-16,-17 0-1 16,18 0 0-16,-1 18-1 15,1 0-1-15,-18 0 0 16,0 0 1-16,0 0-4 15,0 0-10-15,0 0-52 0,0 0-20 16,0 18 48-16</inkml:trace>
  <inkml:trace contextRef="#ctx0" brushRef="#br1" timeOffset="80242.78">24631 5239 503 0,'0'0'308'0,"0"0"-15"16,0 0-39-16,0 18-21 16,-19-1-47-16,19 1-45 15,0 17-18-15,0 1-22 16,0-19-2-16,0 18-12 16,0 1-7-16,0-1-21 15,0 1-9-15,19-19-19 16,-19 1-10-16,17-1-14 15,-17-17-1-15,0 0 2 16,18 0 2-16,-18 0 4 16,17 0-1-16,-17-35-3 15,18 18-1-15,-1-1-3 16,1-18-1-16,-18 1-1 16,17 17-1-16,1 1-3 15,0 17 0-15,-18 0-2 16,18-18-1-16,-18 36-1 0,17-18 1 15,-17 17 3-15,0 1 7 16,0 0 16-16,0-1 10 16,0 19 16-16,-17-1 1 15,-1-17-9-15,0-1-9 16,0 1-17-16,1-1-6 16,-1-17 5-16,18 0-11 15,-17 0-66-15,17-17-38 0,0 17-162 16,-18-35 556-16,18 17-258 15</inkml:trace>
  <inkml:trace contextRef="#ctx0" brushRef="#br1" timeOffset="80403.81">24895 5345 803 0,'0'0'413'0,"17"18"-165"15,-17-1 2-15,0 1-126 16,0 17-43-16,0-17-42 15,0 17-18-15,0-17 17 16,-17 0-29-16,34-18 17 16,-17 17-11-16</inkml:trace>
  <inkml:trace contextRef="#ctx0" brushRef="#br1" timeOffset="80542.05">24930 5327 915 0,'-18'-35'417'15,"18"0"-196"-15,-17 17-62 16,17-17-65-16,17 17-44 16,-17 0-21-16,18 1 532 15,0 17-415-15</inkml:trace>
  <inkml:trace contextRef="#ctx0" brushRef="#br1" timeOffset="81172.69">25142 5045 1011 0,'0'-18'405'0,"0"18"-261"16,0 0 5-16,17 18 28 16,-17 18-37-16,0 16-37 15,0 1-15-15,0 18-39 16,0-1-14-16,18 1-20 15,-18-18-5-15,0-18 0 16,17 1-16-16,-17-19-61 0,0 1-32 16,0-18-102-16,0 0-62 15,-17 0 173-15</inkml:trace>
  <inkml:trace contextRef="#ctx0" brushRef="#br1" timeOffset="81784.83">25142 5522 391 0,'-35'-54'243'16,"52"19"-3"-16,-17 0-22 15,18 0-52-15,17 17-32 16,-18 0-42-16,1 18-31 16,0 0-33-16,-1 0-5 15,19 0-18-15,-18 0-5 0,-1 0 0 16,1 18 5-16,-1 0 38 16,1-1 16-16,-1 18 36 15,-17-17 15-15,0 17-4 16,0-17-1-16,0 0-13 15,-17 17-10-15,17-35-15 16,17 18-7-16,-17-18-6 16,0 0-3-16,0 0-7 15,19-18-3-15,-19 1-12 16,17-1-7-16,1 0-9 16,-1 0-5-16,1 1-4 15,-1-1-2-15,-17 0-1 16,18 18-1-16,-1-17 0 15,1-1-2-15,-18 18 1 16,19 0 1-16,-19 0-1 16,0 18-1-16,0-18-1 0,0 17 0 15,0 1 0-15,17 0 2 16,-17-1 1-16,0 1 0 16,18 0 0-16,-1 0 1 15,1-18 1-15,-1 0 3 16,1 0 8-16,-1 0 4 15,19-18 7-15,-18 18 3 16,17-18-1-16,-18 0 1 0,18 18 4 16,-17-17 1-16,18-1-1 15,-1 18-2-15,-17 0-7 16,17 18-3-16,0-18-4 16,-35 17-1-16,17 1-4 15,-17 0-1-15,0 17-2 16,-17-17 0-16,17 17-5 15,-18 0-1-15,1 1 1 16,-1-1-22-16,-17 0-21 16,0 0 9-16,-1 19 6 15</inkml:trace>
  <inkml:trace contextRef="#ctx0" brushRef="#br1" timeOffset="84278.5">22900 6050 1010 0,'-18'0'353'0,"18"18"-289"15,18 17 11-15,0 1 35 16,0 17-17-16,-18 17-41 16,18 1-10-16,-1-1-17 0,-17-16-9 15,18-2-9-15,-1-17-2 16,1-17-15-16,-1-1-17 16,1 2-49-16,-18-19-45 15,0-19-70-15,0 2-16 16,0-1 30-16,0-17 44 15,-18 0 84-15,18-19 36 16,-17 19 31-16,17-17 17 16,-18-19 35-16,1 18 21 0,17 1 38 15,0-2 8-15,0 19 0 16,-18 0-8-16,36 17-33 16,-18 1-14-16,17 17-14 15,1-18-4-15,-1 18-9 16,1 0-2-16,0 0-4 15,17 18 0-15,0-1 1 16,0 18 0-16,0 0-5 16,-16 19-5-16,16-1-7 15,-17 17-2-15,-18-17-7 16,0 0-1-16,0-1 8 16,0 2 1-16,-35-1-2 15,17-18-2-15,-18 18-12 16,1-18-3-16,17-17-3 15,-17-1-2-15,0-17-29 0,17 0-31 16,0-35-90-16,18 18-66 16,18-1 126-16</inkml:trace>
  <inkml:trace contextRef="#ctx0" brushRef="#br1" timeOffset="84724.7">23659 6209 623 0,'0'18'310'16,"-18"-18"-120"-16,18 17-40 16,-17 1 42-16,-1 0-32 15,-17 0-14-15,18-1-28 16,-2 18-20-16,-16 0-29 15,17-17-12-15,1 36-12 16,-1-19-10-16,18-18-15 16,0 18-4-16,0-17-7 15,0-1-2-15,18-17 7 16,-1 0 7-16,18-17 8 16,-17-1 2-16,18-17-6 15,-18 0-5-15,17 18 4 16,-18-20 3-16,1 2 3 15,-1 18 1-15,-17-18-2 0,18 17-1 16,-18 18-2-16,0 0-3 16,0 18-6-16,0-18-5 15,0 35-4-15,0-18-3 16,0 18 3-16,0-16 1 16,0-1-60-16,0-1-30 15,18 1-42-15,0-1 56 16</inkml:trace>
  <inkml:trace contextRef="#ctx0" brushRef="#br1" timeOffset="84938.51">23941 5962 746 0,'18'-53'312'0,"-18"18"-166"15,17 18 11-15,-17 17 21 16,0 35-42-16,-17-18-46 15,17 36-20-15,0 0-12 16,-18 0-2-16,18 1-15 16,0 16-12-16,0 0-16 15,0 1 4-15,0-19-27 16,18 2-62-16,-18-1 53 16</inkml:trace>
  <inkml:trace contextRef="#ctx0" brushRef="#br1" timeOffset="85522.94">23730 6457 655 0,'0'-37'270'0,"35"20"-174"16,-18-18 19-16,36 17 28 16,-17-17-24-16,-1 18-13 15,0-1-52-15,0-18-12 0,1 19-2 16,-1-1 11-16,0 18 23 15,0-17 6-15,0 17 0 16,-16 0-8-16,-2 0-17 16,2 0-2-16,-1 0 1 15,-1 17 5-15,-17-17 4 16,-17 0-3-16,17 0-9 16,-18 18-7-16,-1-1-17 15,19 1-4-15,-17 0-2 16,-2 17 1-16,19 0 1 15,-17 0 0-15,17 0-2 16,-18-16-2-16,18-1 1 16,18-1 3-16,-18-17 10 15,17 0 3-15,-17 0 1 16,19 0-3-16,-2-17-7 16,2 17-1-16,-1-18-2 0,-1-1 1 15,1 2-3-15,-1-18-2 16,1 17-4-16,-1-17 2 15,19 18 8-15,-36-1 3 16,18 18 3-16,-18 0 1 16,17 0-9-16,-34 0-3 15,17 18-6-15,17-1-3 16,-17 1-6-16,0-1-2 16,0 1-3-16,18-1 0 0,-18-17-1 15,0 18 0-15,17-1-9 16,-17 2-20-16,18-19-53 15,-1 18-38-15,-17-18-35 16,18 17 413-16,0-17-210 16</inkml:trace>
  <inkml:trace contextRef="#ctx0" brushRef="#br1" timeOffset="86419.86">23676 6227 602 0,'0'0'286'0,"0"0"-132"16,0 0 13-16,0 0-7 16,0 0-30-16,18 0-33 15,-18 0-18-15,0 0-34 16,0 0-17-16,0 0-11 15,0 0-3-15,18 17-8 16,0 37-2-16,-18-37-3 16,0-17 2-16,0 18-17 15,0-1-39-15,17-17 37 0</inkml:trace>
  <inkml:trace contextRef="#ctx0" brushRef="#br0" timeOffset="123112.85">1341 7461 266 0,'0'0'217'16,"0"-17"15"-16,0 17-47 15,-18 0-24-15,18 0-36 16,0 0-12-16,0 0-16 15,0 17-3-15,0 1 0 16,0 18 1-16,0-1-4 16,18 0-11-16,-36 0-19 15,18 36-10-15,18-18-14 0,-36 17-3 16,18 1 1-16,0-1 0 16,0 1 0-16,0-1 1 15,0 2-4-15,0-2 0 16,0 1-1-16,0-1-2 15,0 1-3-15,0-1-2 16,0-17-1-16,-18 0-2 16,18 0-3-16,-18-18-1 15,18 0-5-15,-17 1 0 16,17-1-2-16,0-17 1 0,-18-1 1 16,18 1 2-16,0-1-43 15,0-17-34-15,0 0-118 16,-17 0 108-16</inkml:trace>
  <inkml:trace contextRef="#ctx0" brushRef="#br0" timeOffset="124545.8">1411 7444 378 0,'0'0'240'15,"0"0"-36"-15,18 0-65 16,-18-18-28-16,35-17-24 16,-35 35-2-16,18 0 3 15,-18 0 0-15,18 0-2 16,-1 18-3-16,18-18-14 16,-35 17-11-16,35-17-21 15,-17 0-10-15,-1 0-11 16,19 0-2-16,-18 0 3 15,17 0 5-15,0 0 16 16,-17 0 4-16,18 0 2 0,-1 0-3 16,0 0-14-16,0 18-7 15,0-18-3-15,1 17 1 16,-1-17 6-16,0 0 2 16,19 0-3-16,-2 0-3 15,18-17-7-15,1-1-4 16,-1 1-2-16,2-1 0 15,15 1-2-15,-16-2-1 0,-1 2-2 16,19-1 1-16,-19 1-2 16,19-1 1-16,-19 1 0 15,1-1 0-15,-1 1 0 16,1-1 0-16,17 0 0 16,-17 0-1-16,-1 1 1 15,-17-1-1-15,18 18 0 16,-1-17-1-16,1 17 1 15,-1 0-2-15,1 0 1 16,-18 0 0-16,-1 17 1 16,2-17 2-16,-2 18-1 15,1-1 0-15,18-17-1 16,-1 18 0-16,1-18 0 16,-1 18 1-16,-17-18 1 15,1 18 4-15,16-18 8 16,1 17 7-16,-19-17 16 15,20 18 2-15,-20-18 1 16,-17 0-8-16,19 0-6 0,-18 0-4 16,-1 0-3-16,0 0 3 15,0-18-5-15,1 1-2 16,-1 17 0-16,0-18 0 16,0 0 0-16,0 0 0 15,-16 1-1-15,-2-1-1 16,-17 18-1-16,18-17-1 0,-18 17 2 15,17-18 0-15,-17 18 5 16,0-18 3-16,0 18-29 16,0 0-24-16,-17 0 355 15,-1 0-262-15</inkml:trace>
  <inkml:trace contextRef="#ctx0" brushRef="#br0" timeOffset="125695.8">1729 7374 173 0,'0'17'149'0,"-18"-17"14"16,18 0-27-16,-18 0-19 15,18 0-37-15,-17 0-14 16,17-17-18-16,-18 17-1 16,1 0 6-16,17 17 2 0,-19-17 1 15,2 0-6-15,-1 0-8 16,1 0-4-16,-1 0-7 15,1 0-3-15,-1 0-3 16,18 0 0-16,-17 0 0 16,-1 0-1-16,0 0-2 15,0 0-1-15,1 0 1 16,17 18 3-16,-18-18 3 16,18 0-2-16,0 0-5 15,0 0-2-15,-17 0-8 16,17 0-2-16,0 0-2 15,0 0 0-15,0 17-3 16,0-17-3-16,-18 53-1 16,1-35-2-16,17 0 1 15,0 17 2-15,0 0-21 0,0-17-46 16,17 17 45-16</inkml:trace>
  <inkml:trace contextRef="#ctx0" brushRef="#br0" timeOffset="127391.92">1287 8838 301 0,'0'0'150'0,"0"0"-55"16,0 0-20-16,0 0-28 16,0 0-15-16,0 0-8 15,0 17 2-15,36 37 2 16,-36-19 0-16,0-18-2 15,18 18 2-15,-18-17 4 16,0 17 3-16,-18 1 2 16,18-1-4-16,0-18-9 15,0 19-6-15,0-1-9 16,0 1-3-16,0-19-2 16,0 1 1-16,0-1 0 15,0 18 2-15,0-17 1 16,0-1 8-16,0 2 17 15,0-2 9-15,0-17 16 16,-18 18 0-16,18-1 4 0,0-17 2 16,0 0-1-16,0 18-3 15,0-18-12-15,-18 0-6 16,18-18 1-16,0 18-1 16,0 0-11-16,0 0-7 15,0 0-22-15,0 0-4 16,0 0-4-16,18 18 1 15,36-1 2-15,-37-17 1 0,1 0 2 16,-1 0 0-16,1 0 1 16,17 18 0-16,1-18 0 15,-19 0 0-15,18 17 0 16,0-17 0-16,0 0 0 16,1 20-1-16,17-20 0 15,-18 18-1-15,19-18 0 16,-2 0 0-16,1 0 0 15,0 0-2-15,17 17 0 16,-17-17-1-16,1 0 3 16,-2 0 1-16,19 0 3 15,-1 0-1-15,0-17 0 16,2 17 0-16,-2 0-1 16,-17-18 1-16,35 18-2 15,-17 0 0-15,-1 0 0 16,1 0-2-16,-1 0 1 15,-17 0 1-15,18 0 4 0,-18 0 2 16,18-20 2-16,16 20 0 16,-16 0-1-16,0-17 0 15,0 17 4-15,-19 0 5 16,18-18 8-16,1 18 1 16,0 0 2-16,0 0-3 15,-19 0-3-15,1 0-1 16,-17 0-4-16,16 0-1 0,-17 0 5 15,19 0 5-15,-1 0 12 16,-1 0 5-16,-17-17 1 16,19 17-4-16,-19 0-13 15,0 0-6-15,0 0-8 16,-16 0-2-16,-2 0-3 16,18 0 1-16,-17 0-1 15,-1 0 1-15,1 0 0 16,-1 0 1-16,2 0 5 15,-2 17 8-15,1-17-74 16,-1 0-54-16,1 0 65 16</inkml:trace>
  <inkml:trace contextRef="#ctx0" brushRef="#br0" timeOffset="128763.57">5293 7056 208 0,'-18'0'117'0,"18"0"-18"15,0 0-23-15,0 0-22 16,0 0 0-16,0 0 17 16,0 0 5-16,0 0 13 15,0 0 0-15,0 0-15 16,0 0-7-16,0 35-23 16,-17 18-6-16,17-18-8 15,0 1-3-15,0-1-5 16,0 18-5-16,17-18-8 15,1 18-2-15,-18-18-2 16,17 0 0-16,-17 1-2 16,18 0 0-16,-18-1 8 15,0 17 6-15,17-17 10 0,-17 19 5 16,0-2 1-16,19-17 0 16,-19 19-5-16,18-1 18 15,-18 17 6-15,17-17-1 16,-17 0 2-16,18 18-19 15,-18-18-6-15,0-1 2 16,0 2-1-16,17-2 1 16,-17 1-4-16,0 1-5 15,0-2-5-15,0-17-5 16,0 19-6-16,0-2-1 16,18 1 0-16,-18 0 0 0,0 0 0 15,17-18 1-15,-17 19-1 16,0-2 0-16,18 1 0 15,-18 0 0-15,0 0-1 16,17 17 0-16,-17-34 1 16,0 17 0-16,0-18-1 15,0 0 1-15,0-18 0 16,0 19-1-16,19-1-1 16,-19 0 0-16,17-17-2 15,-17-1 1-15,18 21 0 16,-18-21 1-16,0-17 1 15,0 18 1-15,17-1 1 16,-17-17 0-16,0 0 1 16,0 0 1-16,0 18 3 15,0-18 3-15,0-18 2 16,0 18 2-16,0 0-3 0,0 0-1 16,0 0-2-16,-17 0-2 15,-1 0-1-15,-18-35 0 16,19 35-2-16,-1 0 0 15,1-17-1-15,-1-1 0 16,-17-2 0-16,0 20-1 16,16-17-1-16,-16-1-2 0,0 18 1 15,-17-17 0-15,-2 17-1 16,2 17 1-16,-20-17-1 16,20 18 0-16,-18-18 0 15,16 0 1-15,-17 0 8 16,0 0-15-16,1-18-50 15,0 18-13-15,16-17 540 16,2-1-378-16</inkml:trace>
  <inkml:trace contextRef="#ctx0" brushRef="#br0" timeOffset="129793.72">2046 8503 438 0,'-18'0'295'0,"1"0"-28"16,-18 0-74-16,17 17 17 15,-18 1-54-15,1 17-16 16,0 1-26-16,-17 16-23 16,16-17-30-16,18 0-4 15,1 19-20-15,17-19-10 16,17 0-17-16,1-17-8 15,-1 18-5-15,19-19 3 0,17 1-31 16,-1-18-24 0,2 0-205-16,-2 0 171 0</inkml:trace>
  <inkml:trace contextRef="#ctx0" brushRef="#br0" timeOffset="130266.68">2152 8255 589 0,'0'36'347'15,"0"-1"-26"-15,0 0-194 0,0-17 30 16,0 34-51-1,0-15-13-15,0 15-16 0,0-17-16 16,0 19-26-16,0-2-7 16,18 1-14-16,-18-18-3 15,0 1-2 1,17-19-1-16,-17 19 1 0,0-19 1 16,0-17 2-16,0 0 4 15,18 0 5-15,-18-17 0 0,17-19-2 16,-17 1-4-1,18-18-6-15,0 18-3 0,17 0-4 16,-17 0-1-16,-1-1-1 16,-17 18 4-16,18 1 6 15,-18 17 4-15,0 0 5 16,17 17-2-16,-17 1-3 16,18 18-3-16,-1-1-5 15,-17-18 0-15,-17 18-2 16,34-17-1-16,-17-1 6 15,19 19-10-15,-1-18-77 16,-1-18-48-16,1 17 70 16</inkml:trace>
  <inkml:trace contextRef="#ctx0" brushRef="#br0" timeOffset="130671.36">2540 8573 473 0,'-18'17'275'15,"18"2"-52"-15,-17-2 17 16,17 18-49-16,0-17-26 16,0 17-27-16,0 0-29 0,0 1-30 15,0-1-15-15,0-17-24 16,17 17-11-16,-17-35-16 15,18 17-3-15,-18-17 2 16,17-17 4-16,-17 17 9 16,19-18-1-16,-2 18-3 15,-17-35-6-15,18 17-6 16,-18-17-3-16,17 17-3 16,1 0 0-16,-18 1 0 15,0-1 3-15,17 18 1 16,-17 0 0-16,0 0-4 15,18 0-1-15,-18 18-1 16,0-1 2-16,0 19 1 16,17-18-30-16,-17-1 496 15,0 1-360-15</inkml:trace>
  <inkml:trace contextRef="#ctx0" brushRef="#br0" timeOffset="131070.92">2876 8679 671 0,'0'0'312'16,"0"17"-148"-16,0 1-5 0,0-1 38 16,0 1-38-16,0 0-2 15,0 0-18-15,0-1-38 16,0 19-20-16,17-19-37 15,-17 1-14-15,0-18-17 16,18 17-4-16,-18-17 3 16,0-17 3-16,17-1 2 15,-17 1 0-15,0-1-7 16,18-17-1-16,-18-1-5 16,17 18-1-16,1-17-2 15,-18 18-1-15,0-1 3 16,17 1 2-16,-17 17 6 15,0 0 2-15,0 17-1 16,0 1-4-16,0 17-3 16,0 0-3-16,0 1 6 15,0-1 5-15,18 0 287 16,-18 0-525-16,19-16-368 0,-2 16 456 16</inkml:trace>
  <inkml:trace contextRef="#ctx0" brushRef="#br0" timeOffset="131302.79">3140 8414 939 0,'0'-18'461'0,"0"18"-219"16,0 18-38-16,-18-1-60 15,18 20-50-15,0 15-7 16,0 1-17-16,0 0-35 15,0 17-13-15,0-17-14 16,0 0 1-16,0 0-2 16,0 1-19-16,18-37-74 15,-18 18-88-15,17-17 104 16</inkml:trace>
  <inkml:trace contextRef="#ctx0" brushRef="#br0" timeOffset="131606.12">3333 8538 757 0,'-17'-18'408'0,"-1"18"-170"15,1 18-46-15,-18-1-26 16,0 18-44-16,-1 19 9 15,1-19 3-15,17 17-1 16,1-34-21-16,17 18-6 16,0-19-14-16,0 1-12 15,35 0-20-15,-18-18-12 0,19 17-21 16,-1 1-6-16,0-18-6 16,-17 0 4-16,17-18-31 15,-18 18 8-15,19-17-1 16</inkml:trace>
  <inkml:trace contextRef="#ctx0" brushRef="#br0" timeOffset="132871.84">4092 8555 601 0,'0'-17'312'0,"0"17"-65"16,0 0-15-16,0 0-38 16,-18 0-38-16,18-18-69 15,-17 18-30-15,-18 18-31 16,17-18-9-16,18 0-9 16,-17 0-6-16,34 0-6 15,-17 17-2-15,18-17-3 16,-18 0 3-16,17 18 3 15,1-1 0-15,-1 19 2 16,1-18 2-16,-1 17 19 16,2-18 16-16,-19 18 33 15,0 1 10-15,0-18-6 16,0 17-12-16,-19-35-22 16,2 18-7-16,17-1-7 15,-18 1 4-15,1-18-42 16,17 0-29-16,-18-18-92 0,18 1-83 15,0-1 138-15</inkml:trace>
  <inkml:trace contextRef="#ctx0" brushRef="#br0" timeOffset="133055.49">4287 8590 629 0,'35'36'310'0,"-35"-18"-98"15,17 17-48-15,-17 17-27 16,0-34-40-16,0 18-49 16,0-19-10-16,0-17 13 15,0 18 42-15,18 0-59 16</inkml:trace>
  <inkml:trace contextRef="#ctx0" brushRef="#br0" timeOffset="133217.9">4287 8538 1054 0,'0'-18'410'16,"-19"1"-289"-16,19-1-77 16,-17 1-12-16,17 17-24 0,0-18-3 15</inkml:trace>
  <inkml:trace contextRef="#ctx0" brushRef="#br0" timeOffset="133789.42">4498 8538 463 0,'0'-18'288'0,"18"18"-68"0,-1 0 13 16,1-17-27-16,-1 17-51 16,19-18-19-16,-18 18-25 15,-1 0-6-15,1 0-14 16,-18 18-12-16,0-1-20 16,-18 1-10-16,1 17-18 15,-1 1-5-15,1-1 1 16,-2 0 7-16,2 0 21 15,-1 0 5-15,18 1-4 16,0-19-7-16,0-17-19 16,0 18-3-16,18-18-4 15,-18 0-2-15,17 0-2 0,2 0-3 16,16 0-5 0,0-18-2-16,0 1-1 0,0-1 2 15,1-18-2-15,-1 19 2 16,-17-18-1-16,-1 0-1 15,2 17 1-15,-19 1 0 16,17 17 10-16,-17-19 5 16,-17 38 2-16,17-19-1 15,-19 35-8-15,2 0-1 16,17 0 5-16,-18 18 2 0,18-18-1 16,0 1-4-16,0-1-5 15,18 1-2-15,-18-19-2 16,17 1 2-16,2-18 1 15,16 0 0-15,-17 0-9 16,0-18-12-16,17 1 271 16,-18-2-704-16,18 2 397 15</inkml:trace>
  <inkml:trace contextRef="#ctx0" brushRef="#br0" timeOffset="138520.59">6016 7444 354 0,'0'-18'223'0,"0"18"-5"15,-17-17-12-15,17-1-40 16,0 18-12-16,0-17-28 16,0 17-14-16,0 0-21 15,17 0-11-15,-17 35-20 16,0 0-11-16,18 18-20 16,-18 18-9-16,17 35-12 0,-17-1-1 15,18 1-2 1,0 18-1-16,-18 0-1 0,17-19 0 15,1-17 4-15,-18 0 7 16,18 1 7-16,-18-2 1 16,0 2 5-16,0-1-5 15,0-17 1-15,0 0 1 16,0-1-2-16,0 0-1 16,0-17-6-16,0 0-3 0,0-18-3 15,0 1-2-15,0-1 3 16,0-17 1-16,0-1-11 15,0-17-40-15,-18-17-49 16,18 17-43-16,0-35 70 16</inkml:trace>
  <inkml:trace contextRef="#ctx0" brushRef="#br0" timeOffset="139489.47">6069 7515 797 0,'18'0'106'0,"-1"0"-24"0,19 0 82 16,-1-18-21-16,0 0-30 15,18 0-7-15,18 1 3 16,-1-18 3-16,19 0-21 15,16-1-18-15,18 1-38 16,1 0-18-16,0 17-11 16,0 1-1-16,-2 17-1 15,-16-18-1-15,1 18-1 16,-2-18 0-16,-17 18 0 16,1 0 0-16,-19 0 2 15,-17 0 1-15,0 0-1 16,-18 18 3-16,-17 0 26 15,-1 17 11-15,1 0 11 16,-1 0-1-16,-17 18-23 16,0 0-10-16,19 0-8 15,-19 18-3-15,17-1-6 16,-17 18-1-16,0 19 0 16,18-20 0-16,-18 37 2 0,0-18 0 15,0 17 0-15,0-17 0 16,0 0-2-16,0-1-1 15,0-16 0-15,17-19 0 16,1 1-1-16,-18-1 1 16,17-16-1-16,1-2 0 15,-18-17 2-15,18 19 0 0,-18-19 2 16,0 0 0-16,17 0 1 16,2-17 1-16,-19 0 1 15,0 0 1-15,0-18 1 16,0 0 1-16,0 17 1 15,0-17 1-15,0 0 2 16,-19 0 0-16,19 0-2 16,-17 0 0-16,-19 0-2 15,19 0 1-15,-18 18 0 16,-19-18 2-16,2 0 0 16,-1 0 0-16,-18 0-1 15,1 0-2-15,-19 0-3 16,2 0-3-16,-2 0-2 15,-17 0-2-15,18 0 0 16,0 0 0-16,0 0 1 16,-1 17 1-16,-16-17 1 15,17 0 0-15,-19 0-1 0,2 0-2 16,-1 0-3-16,17 0-1 16,19 0-3-16,18 18-13 15,16-18-25-15,1 17-66 16,17 1-93-16,1-1 124 15</inkml:trace>
  <inkml:trace contextRef="#ctx0" brushRef="#br0" timeOffset="140117.62">6863 8150 396 0,'-18'0'248'0,"18"-17"44"16,-17 17-71-16,-1-19 14 16,1 19-18-16,17 0-47 15,-18 19-20-15,-18-2-37 16,18 1-14-16,1 17-17 15,-1 0-9-15,1 0-13 16,17 18-6-16,0 0-13 16,0-1-6-16,17 2-11 15,-17-19-6-15,18 18-10 16,-1-17-2-16,1-1-4 16,18 0 0-16,-18-35 9 15,-1 17-13-15,1-17-53 16,17-17-25-16,-18-1-135 15,1 1 133-15</inkml:trace>
  <inkml:trace contextRef="#ctx0" brushRef="#br0" timeOffset="140751.34">7110 8168 597 0,'18'35'284'0,"-18"0"-80"16,0 0-23-1,17 18 19-15,1 17-27 16,-1-16-40-16,1 16-17 0,-18-17-37 16,17 18-14-16,2-36-30 15,-19 0-12-15,17 0-10 16,-17-17 1-16,0 0 11 16,0-18 6-16,0 0 4 15,-17-18-2-15,17 0-12 16,-19 0-7-16,2-34-7 15,-1 17-3-15,1-36-2 16,-1 1 0-16,1-19-6 16,-1 19-3-16,18-1-3 15,18 18-3-15,-1 1 3 16,1 17 2-16,-1-2 1 16,18 20 2-16,-16-18 0 15,16 17 0-15,0 1-4 16,0-1 0-16,-18 18-1 0,19 0 1 15,-18 18 6-15,0-1 3 16,-1 1 2-16,-17-1 3 16,0 18 4-16,0-17 2 15,-17 18 14-15,17-1 7 16,-18 0 18-16,-18 0 10 16,18 1 6-16,-17-18 7 15,0 17 5-15,18-18 1 0,-1-17 4 16,18 18 0-16,0-18-12 15,-17 17-7-15,34-17-21 16,-17 18-11-16,0-1-10 16,18-17-1-16,-1 19 3 15,18-19 4-15,-17 0-3 16,-1 0-2-16,19 18-10 16,-18-18-5-16,0 0 1 15,17-18-9-15,0 18-38 16,0 0-26-16,1-19 90 15,-1 2-329-15,17 17 249 16</inkml:trace>
  <inkml:trace contextRef="#ctx0" brushRef="#br0" timeOffset="141651.94">8750 7955 453 0,'-18'0'262'15,"18"-17"-25"-15,0 17-17 0,-17 0-41 16,17 0-28-16,0 0-31 16,-18 0-8-16,18 17-21 15,-17 1-7-15,17 0-27 16,-18 17-5-16,18 0 0 15,-17 0 5-15,17 19 5 16,-18-19-1-16,18 18-7 16,0-18-6-16,-18 1-8 15,18-1-2-15,-18-18-4 16,18 18 0-16,0-17 0 16,0-1 2-16,0 2 0 15,0-1-1-15,0-1 0 16,0-17-1-16,18 18 1 15,-18-18-2-15,0 0-4 16,18 0-4-16,0 0-5 16,17 0 1-16,0 0 3 15,0 0 2-15,1-18 3 0,-1 18-1 16,0-17-7-16,0 17-5 16,0 0-8-16,19 0-2 15,-37 0-2-15,18-18 0 16,0 18-1-16,-17 0-13 15,1-19-54-15,-2 19-29 16,18-17-57-16,-17-1 13 16,17 1 88-16</inkml:trace>
  <inkml:trace contextRef="#ctx0" brushRef="#br0" timeOffset="141921.96">9438 7903 551 0,'0'-18'336'16,"0"1"-11"-16,0 17-135 16,0 0 9-16,0 17-32 15,0 1-12-15,0 17-24 16,0 0-18-16,0 18-17 16,-17 17-14-16,17 2-28 15,0 15-9-15,0-16-13 16,17-1-3-16,-17-16-12 15,0-1-4-15,18-18-7 16,0 0 1-16,-18-18-4 16,17-17-18-16,1 0-65 0,-18-17-99 15,0-1 111-15</inkml:trace>
  <inkml:trace contextRef="#ctx0" brushRef="#br0" timeOffset="142142.01">9332 7955 862 0,'0'0'401'15,"0"-17"-170"-15,0 17-20 0,0 0-69 16,35-18-18-16,1 1-33 16,17-1-12-16,0 1-16 15,0 17-17-15,0-18-23 16,-1 18-4-16,-16 0-1 15,1 0-14-15,-2 18 444 16,-18-1-335-16</inkml:trace>
  <inkml:trace contextRef="#ctx0" brushRef="#br0" timeOffset="142335.15">9456 8291 1093 0,'35'18'437'0,"-17"-18"-296"0,35-18-1 15,-18 18-35-15,18-18-28 16,-17 0-9-16,18 18-38 16,-19-35 483-16,-18 18-376 15</inkml:trace>
  <inkml:trace contextRef="#ctx0" brushRef="#br0" timeOffset="142965.68">8432 7355 232 0,'0'-17'187'0,"0"-1"32"16,0 1 15-16,0 34-21 15,0-17-30-15,18 18-15 16,1 35-4-16,-2 0-38 16,-17 36-20-16,18 33-57 15,-1 19-22-15,-17 18-18 16,18 19-4-16,-1 15-3 15,-17-16-6-15,0-1 30 16,18 0 11-16,-18-35 13 16,17-17 15-16,-17-18-23 15,0-18-9-15,0-36-9 16,18-16-5-16,-18-1 2 16,18-17-18-16,-18-18 58 15,0-18-44-15</inkml:trace>
  <inkml:trace contextRef="#ctx0" brushRef="#br0" timeOffset="144078.28">8415 7285 431 0,'0'0'275'0,"0"0"43"16,0 0-99-16,0 0-41 15,0 0-18-15,17 0-42 16,55-17-6-16,-2-1-6 16,-17-17-7-16,17-1-16 15,19 1-18-15,16 0-32 16,19 17-9-16,0 1-18 0,-1-1-3 15,18 18-3-15,-18 18 0 16,18-1 2-16,-16 1 0 16,-19-18 4-16,-1 18 1 15,2-1 4-15,-36-17 1 16,-1 0 2-16,-35 0 2 16,0 0-2-16,1 0-2 0,-19 18 2 15,1 17 1-15,-1-17 3 16,1 35 7-16,0-18 0 15,-1 17-2-15,19 2-3 16,-18-2-5-16,-18 2-5 16,17 16 0-16,18 19-3 15,-17-2-1-15,-18 2 0 16,17 16 0-16,-17 1 0 16,-17 1 0-16,17-2 2 15,0 1 0-15,0 18 0 16,0-18-1-16,0-19-3 15,0 19 0-15,0-35-1 16,0 0 2-16,17-1 0 16,1-17-1-16,-1 0 1 15,2 0-1-15,-19 0 1 16,0-18 0-16,17 0 3 16,-17-17 0-16,0-1 0 15,0 1 0-15,0-18-3 0,0 17-1 16,0 2-1-16,0-19 0 15,0 17 2-15,0-17 1 16,-17 18 3-16,17-18 0 16,-19 17 0-16,2-17 0 15,-18 18-3-15,17-18 0 16,-17 17-1-16,18-17-1 16,-19 0-2-16,1 0 0 15,-18 18 0-15,0-18-1 0,0 17 0 16,-17 3-1-16,16-2 1 15,2-1-1-15,-37 1 0 16,19-1 0-16,-19 1 1 16,2-1 0-16,-2 1-1 15,18-1 2-15,-18-17-1 16,1 0 1-16,17 0 0 16,-16 0 0-16,16-17-1 15,18-1 0-15,1 1-1 16,-2 17 0-16,1 0 0 15,1 0-1-15,-2 0 1 16,2 17 0-16,17-17 0 16,-2 0 0-16,-15 0-13 15,17 0-12-15,0-17-41 16,-1 17-18-16,18-18 99 0,1 18-399 16,-1 0 312-16</inkml:trace>
  <inkml:trace contextRef="#ctx0" brushRef="#br0" timeOffset="144787.66">8750 9437 511 0,'0'0'292'0,"0"0"-60"16,0 0-39-16,0 0-84 15,0 0-33-15,0 0-39 16,0 0-6-16,0 18-3 16,-18 17 4-16,18-18-21 15</inkml:trace>
  <inkml:trace contextRef="#ctx0" brushRef="#br1" timeOffset="191532.38">11327 7179 417 0,'0'71'250'16,"-18"-36"4"-16,18 18-39 0,0 18-37 15,18-1-29-15,-18 19-63 16,17-2-12-16,-17 19-25 15,18 18-9-15,-18 17-7 16,0-17-5-16,0 17 5 16,0-18 10-16,-18-17 29 15,18 0 9-15,-17-1 2 16,17-16-11-16,-18-19-31 16,1 1-10-16,17-18-14 15,-18 0-4-15,18-18-2 16,0 0-4-16,-18-17-21 15,18 0-22-15,0-18-58 16,-18 0-67-16,18-18-383 16,0 0 368-16</inkml:trace>
  <inkml:trace contextRef="#ctx0" brushRef="#br1" timeOffset="193590.69">11451 7285 338 0,'0'-17'149'0,"0"-1"-82"16,0 1-12-16,17-1 12 15,-17 0 12-15,18-17 34 16,-18 17 9-16,0 1-7 15,17 17-3-15,-17-18-15 16,0 18-9-16,18-18-20 16,-18 18-10-16,0 0-16 15,17 0-6-15,-17 0-10 16,18-17-4-16,-1 17 1 0,19 0 5 16,-1 0 10-1,0 0-1-15,0 0-8 0,1 0-8 16,17 0-14-16,17 0-4 15,-16 0-3-15,16 17 0 16,1-17 2-16,-1 0 0 16,1 0 2-16,34 18 0 15,-16-18 4-15,35 0 1 0,-19-18 6 16,18 18 8-16,1 0 16 16,0 0 5-16,-2 0 0 15,2-17-4-15,0 17-20 16,17-18-8-16,0 18-4 15,0-18-6-15,-17 18 0 16,35-18 1-16,-18 1-2 16,-1 17 0-16,20 0 0 15,-19-18 1-15,18 18-2 16,-18 0 0-16,18 0 0 16,-18 0-1-16,18 18 1 15,0-18 0-15,-1 17 4 16,1 1 2-16,0 0 5 15,0 0 0-15,-1-1-3 16,1-17 1-16,0 18-5 0,-1-18 0 16,20 0-2-16,-19 18-1 15,-1-18 2-15,19 0-1 16,-36 0 0-16,17 17-1 16,-16-17 2-16,-2 0 0 15,1 0 2-15,0-17 0 16,0 17 1-16,-17 0 0 15,0-18 0-15,-19 18-1 16,-16-18-1-16,17 18-2 0,-19 0 0 16,-15 0 0-1,-2 0 0-15,-16 0-1 0,-19 0 1 16,18 0 1-16,-1 0-1 16,-15 0 0-16,15 18 0 15,-34-18-1-15,17 18-1 16,-18-18 1-16,2 17 0 15,-2 18 0-15,1-17 2 16,-1 18-1-16,1-1 0 16,-18-18 1-16,0 36 0 15,0 0 0-15,0 0 0 16,0 18-1-16,-18 17 1 16,1 0 0-16,-1 17 0 15,1 2 0-15,-2-1 1 16,2-1 1-16,17 19 1 0,0-18 2 15,0 0-1-15,-18-1-2 16,18 19-1-16,18-18-2 16,-18-18 0-16,17 18-1 15,2-18 2-15,-19-18-1 16,17 19 0-16,1-36 1 16,-1 17-1-16,1-17 2 15,-18 0 0-15,0-18 1 16,17 2 1-16,-17-2 0 0,0 0 2 15,0-17-1-15,0-1 4 16,0 1 2-16,-17-18 4 16,17 0 2-16,-35 0 1 15,17 0-2-15,1 0-5 16,-19-18-2-16,1 18-4 16,-18 0-2-16,-1-17 0 15,-16 17 0-15,0 0-1 16,-2 0 0-16,2 0-2 15,-19 0-1-15,2-18 2 16,-19 18-1-16,-1 0 1 16,1-17 2-16,-16-1-1 15,-2 18 2-15,0-17-2 16,-17 17-2-16,17 0-2 16,-17 0 0-16,-18 0 0 15,19 0 0-15,-18 0 0 16,16 0 0-16,-16 0 1 15,-1 0 0-15,0 0-1 16,0-18 2-16,1 18 1 0,16-20 0 16,-16 20 0-16,16-17-3 15,1 17 0-15,-17-18 0 16,-1 18 0-16,18 0 0 16,-18 0 0-16,18 0 0 15,-1-17 0-15,1 17 1 16,0 0-1-16,17-18 0 0,-17 18 0 15,0 0 0-15,17 0 0 16,-17 0 0-16,0 0 1 16,17 0-1-16,-17 0 1 15,17 18-1-15,1-36 0 16,17 18 0-16,-17 0-1 16,16-17 0-16,2 17 0 15,-1-18 0-15,-18 18 1 16,19 0-1-16,-1 0 1 15,0 0 0-15,18 18 0 16,-18-18 0-16,0 0 0 16,18 17 0-16,17-17 0 15,-16 0 0-15,-2 18 0 16,19-18 0-16,-1 0 0 16,1 0 0-16,16 0-1 15,2 0 1-15,-1 0 0 0,18 0 0 16,-19 0 0-16,19 0-1 15,0 0 0-15,0 0-1 16,17 0 0-16,0 0 0 16,1 0 1-16,-1 0 0 15,18-18 1-15,-17 18 0 16,17 0 0-16,0 0 1 16,0 0 1-16,0-17 1 15,-18 17 0-15,18-18-1 16,18 1 0-16,-18-2-1 15,0-16 0-15,17 0 0 0,-17 18 1 16,18-18 0-16,-18-19 1 16,0 1 2-16,0-17 1 15,-18-1 1-15,1 19 3 16,17-19-14-16,0 0-50 16,0 0-27-16,0 1-536 15,0-1 437-15</inkml:trace>
  <inkml:trace contextRef="#ctx0" brushRef="#br1" timeOffset="194209.46">11873 7215 264 0,'0'0'234'0,"-17"0"20"0,17 0-59 16,0 0-37-16,-18 0-48 15,1-18-14-15,-1 0-12 16,1 18-7-16,-1-17-11 16,0-1-2-16,1 1-9 15,-19-1-7-15,1 0-15 16,17 18-6-16,-34-17-13 16,16 17 3-16,1-18-1 15,0 18-1-15,0 0 0 16,-2 0-6-16,20 18-4 15,-18-18-3-15,17 35-3 16,1-17-2-16,17-1-2 16,0 18 0-16,-18 1-1 15,18 17 1-15,0-1 3 0,0 19 2 16,0-1 5-16,0-16 19 16,0-19 16-16,0 0-23 15</inkml:trace>
  <inkml:trace contextRef="#ctx0" brushRef="#br1" timeOffset="195143.69">12050 7850 768 0,'0'0'366'16,"-18"18"-178"-16,18-1-28 16,0 36-15-16,0 0-47 15,0 0-16-15,18 36-27 16,-18-19-14-16,35 18-17 16,-17 0-6-16,-18 1-6 15,17-19-4-15,1-18 24 16,-18 2 13-16,0-37 33 15,0 1 15-15,0-18-13 16,0 0-10-16,-18-35-31 16,18 0-13-16,-17-36-12 0,-1 1-2 15,18-19-3-15,-17 1 1 16,-1-18-2-16,18 17-3 16,18 19-4-16,-1 17-1 15,1 18-3-15,-1-18 0 16,1 36-1-16,0-1-1 15,-1 1 1-15,1 17-1 16,0 0 4-16,0 17 1 0,-1 1 4 16,1-1 2-16,-1 36 1 15,-17-18 1-15,0 18 4 16,0-18 2-16,-17 0 2 16,-1 2 3-16,1-2 1 15,-1-18 1-15,0 1-2 16,0-18-16-16,-17 17-40 15,17-17-32-15,1 0-65 16,17 0-105-16,0 0 159 16</inkml:trace>
  <inkml:trace contextRef="#ctx0" brushRef="#br1" timeOffset="195557.77">12649 8079 651 0,'0'0'349'15,"0"17"-75"-15,-17-17-13 16,17 18-54-16,-35 1-31 16,17 16-54-16,1 0-21 15,-1 0-28-15,-17 0-12 16,17 1-13-16,0-1-7 15,0 0-12-15,18-18-4 16,0-17 1-16,18 0 2 0,0 0 3 16,0-17 1-16,0-1-3 15,-1-17-2-15,18 18-2 16,-17-19 0-16,17 1 4 16,-18 0 2-16,2 17-5 15,-2 1-2-15,1 17-10 16,-1 0-3-16,1 0-4 15,-18 17 0-15,0 18 0 16,0 0 3-16,-18 1-18 16,18-1-22-16,0-17-115 15,0 17-125-15,0-18-328 16,18 1 369-16</inkml:trace>
  <inkml:trace contextRef="#ctx0" brushRef="#br1" timeOffset="195970.08">12897 8220 742 0,'17'-17'323'0,"-17"-1"-130"0,18 36-13 15,-18-1-37-15,0 18-3 16,0 1-22-16,0 34-5 16,0-17-6-16,0-17-8 15,0-1-37-15,0 0-22 16,0-35-13-16,17 0-5 0,1 0 3 15,0-17 14-15,17-1 9 16,-17-17 8-16,-1-19 4 16,1 19-11-16,-1-17-12 15,1 16-6-15,-1 18-12 16,2 1-2-16,-1 17-1 16,-1 17 1-16,1 1 20 15,-18 18 7-15,0-1 12 16,0 17 2-16,-18 20-13 15,1-2-10-15,-20 18-12 16,2-18-4-16,0-17-3 16,0 0 4-16,0-35-36 15,-1 0-28-15,19-36-73 16,-18 0-56-16,17-35-81 16,1-17-39-16,17 0-80 0,0-19-170 15,17-17 367 1</inkml:trace>
  <inkml:trace contextRef="#ctx0" brushRef="#br1" timeOffset="196171.7">13073 7674 607 0,'35'-54'373'0,"-18"2"-52"15,2 34-59-15,-1 1-20 16,-1 34-38-16,18 1-22 16,-17 34-42-16,-1 19-15 15,1 34-36-15,-18 2-16 16,17-1-30-16,-17 18-13 0,0-37-9 15,0 19-2 1,19-36 2-16,-19 2 30 0,0-20-110 16,0 1-28-16,0-36-333 15,0 19 249-15</inkml:trace>
  <inkml:trace contextRef="#ctx0" brushRef="#br1" timeOffset="196491.72">13638 8185 1269 0,'0'0'570'0,"0"18"-281"15,-18-1-32-15,-18 1-98 16,1 17-34-16,0 18-45 0,18-18-25 16,-1 18-23-1,18-17-3-15,0-1-9 0,18 0-4 16,-1 0 0-16,1-17 2 15,-1-18 11-15,18 0 4 16,-16-18 4-16,16 18-2 16,-18-35-7-16,1 18-6 15,-18-18-7-15,17-2-1 16,-17 2-1-16,18 0 0 0,-18-17-24 16,-18 34-25-1,18 0-43-15,0 0-38 0,-17 18-82 16,17 0-77-16,-18 18 175 15</inkml:trace>
  <inkml:trace contextRef="#ctx0" brushRef="#br1" timeOffset="196949.86">13955 8255 494 0,'18'-17'293'0,"-18"17"8"16,0 0 6-16,0 0-32 0,0 0-12 16,-18 0-48-16,18 17-40 15,-17 1-43-15,-19 0-18 16,18 17-33-16,-17 0-11 15,18 0-22-15,-19 0-11 16,19 2-19-16,-1-20-3 16,18 1-5-16,18-1 1 15,-1-17 7-15,1 0 2 0,0 0 4 16,17-17 1-16,-18-1-3 16,19-17-1-16,-18-1-4 15,-1 1-2-15,18 0 4 16,-17 0-1-16,-1-1 7 15,1 18 1-15,-1 18-5 16,-17 0-2-16,0 0-8 16,0 36-4-16,-17-18-1 15,-1 34 4-15,18-17-27 16,-17 0 15-16,34 2-183 16,-17-2 129-16</inkml:trace>
  <inkml:trace contextRef="#ctx0" brushRef="#br1" timeOffset="197418.7">14360 8309 649 0,'0'-36'396'16,"0"18"88"-16,-17-17-234 16,17 35-20-16,-18-17-27 15,1 34-69-15,-18 18-32 16,0 1-45-16,-1-1-9 15,0 18-22-15,1-1-10 16,18 2-10-16,17-19-2 16,0-17-4-16,0-1 0 15,17-17 1-15,-17 0 2 0,18-17 1 16,-1-1 1-16,19-34 1 16,0-2 0-1,-1-16-3-15,-18-1 18 0,18-17 31 16,-17-1 15-16,-1 2 24 15,2-2-10-15,-2 54-24 16,-17 0-5-16,0 35-6 16,0 18-5-16,-17 17 4 15,-2 17-6-15,2 19-11 16,-18 17-4-16,35-17-8 16,-18 17-6-16,18-17-4 15,0-19-1-15,0 2-2 16,0-19-1-16,18-17 0 15,-18-1 0-15,0 1-9 16,17-18-11-16,-34 17-31 16,17 1-8-16,0-1 92 0,-18 2 177 15,1-2-135-15</inkml:trace>
  <inkml:trace contextRef="#ctx0" brushRef="#br1" timeOffset="198071.89">15315 8096 628 0,'-19'-35'362'0,"2"0"-48"16,17-18-31-16,-18 18-39 16,1 17-12-16,-18-17-14 15,-18 35-34-15,17 0-49 16,-17 0-25-16,18 35-26 16,0 0-12-16,-1 1-18 15,19 17-4-15,-1 17-18 16,1-16-9-16,17 16-11 15,0-17-3-15,17 17-6 16,-17-17-1-16,18-17 0 16,17-1 0-16,-17-17 1 15,35-1-16-15,-18-17-35 16,0 0-27-16,19-17 14 16,-19-1 27-16</inkml:trace>
  <inkml:trace contextRef="#ctx0" brushRef="#br1" timeOffset="198542.13">15667 7638 871 0,'-17'17'399'16,"-19"19"-147"-16,18-1-27 0,1 0-52 15,-1 18-22-15,18 18-48 16,-17-1-5-16,17 19-8 16,0 0-5-16,17-19-20 15,-17 18-10-15,-17-18-16 16,17 0-8-16,0-16-11 16,0-1-2-16,0-18-6 15,0 1-1-15,0-19-1 16,0 1-1-16,0-18 4 15,0-18 1-15,0 1 3 16,17-37 1-16,1 2-1 16,-1-1 1-16,19-18-1 15,-18 1-1-15,17 16-5 16,0 2-3-16,0 34-3 16,-16 1 0-16,-2 17 2 15,-17 17 2-15,18 1 0 0,-18-1 0 16,17 18-3-16,-17 1 0 15,18 17 2-15,-18-18 1 16,17 17-5-16,-34-15-17 16,17-2-95-16,17-18-22 15,-17 1 69-15</inkml:trace>
  <inkml:trace contextRef="#ctx0" brushRef="#br1" timeOffset="198926.56">15967 8203 654 0,'0'0'392'15,"0"35"-68"-15,0 0-63 16,-17 18-28-16,17 0-63 16,0-1-29-16,0-15-56 15,0-2-15-15,0 0-30 16,17-18-5-16,1-17 4 15,-18 18 5-15,17-18 19 16,-17-18-2-16,18 1-12 16,-1-1-10-16,1-17-13 15,-1 0-2-15,19-19 8 16,0 19 6-16,-1-17 2 16,0 34-3-16,-18 0-10 15,2 18-6-15,-19 18-6 0,0 0 2 16,0 17-4-16,-19 0-2 15,19 17-4-15,-17-15 6 16,17-2-25-16,0-18-20 16,0 1-91-16,17-1-63 15,-34 1-341-15,17-18 343 16</inkml:trace>
  <inkml:trace contextRef="#ctx0" brushRef="#br1" timeOffset="199292.05">16355 8273 707 0,'0'0'388'16,"17"18"-120"-16,-17 17-40 15,-17 0-24-15,17 35-27 16,0-16-13-16,-18-1-21 16,18-1-20-16,-17-16-54 15,17-1-22-15,17-17-29 16,-17-1-2-16,18-17 1 15,-1-17 0-15,-17-18 0 16,18 0-3-16,0-19-8 16,17-16-1-16,-17 16 15 15,-1 2 6-15,1 17 22 16,0 0 9-16,-18 17 4 16,17 18 6-16,-17 18-13 0,0 17-6 15,-17 17-17-15,17 2-10 16,-18-1-9-16,18-18-2 15,-18 17-2-15,18-16 14 16,0-1-48-16,18 0 3 16,-18-17-191-16,0-1 446 15,0-17-208-15</inkml:trace>
  <inkml:trace contextRef="#ctx0" brushRef="#br1" timeOffset="199520.54">16726 8009 735 0,'17'-36'384'0,"-17"18"-57"16,0 18-10-16,0 18-58 15,0 18-32-15,-17 16-82 16,17 1-26-16,0 36-33 16,-18-19-20-16,18 18-35 15,0 1-11-15,0-19-11 16,0 0 27-16,0-16-99 15,-18-2-4-15,36 1-38 16,-18-17-579-16,-18-19 528 16</inkml:trace>
  <inkml:trace contextRef="#ctx0" brushRef="#br1" timeOffset="199914.93">17026 8273 676 0,'0'0'335'0,"-19"0"-44"16,19 0-91-16,-17 0-5 16,17 0-4-16,-18 0-36 15,-17 0-7-15,18 18-8 16,-18-18-10-16,-2 18-7 15,2-1-2-15,18 18-16 16,-1-17-2-16,1 17-7 16,17 19-6-16,0-19-8 15,0 0-2-15,0 0-10 16,-18-18-5-16,36 19-7 16,-18-18-2-16,35-18-11 15,-18 17-7-15,1-17-15 16,-1 0-8-16,20 0-10 15,-37 0 3-15,17 18-21 16,1-18-18-16,-1-18-28 16,1 18 7-16,-1 0 179 0,1-17-102 15</inkml:trace>
  <inkml:trace contextRef="#ctx0" brushRef="#br1" timeOffset="200565.99">17907 7868 917 0,'0'-54'457'0,"0"36"-155"16,0 1-38-16,0 34-71 16,0 1-26-16,0 36-33 15,-17-2-9-15,17 37-35 16,-18 16-21-16,1 1-34 15,17 0-15-15,0-18-10 16,-18 1-2-16,18-19 0 16,18-17 2-16,-18 0 0 15,0-36-21-15,17 1-59 16,1-18-34-16,-1-35 53 16</inkml:trace>
  <inkml:trace contextRef="#ctx0" brushRef="#br1" timeOffset="200802.76">18154 7709 976 0,'18'-18'484'15,"-18"36"-145"-15,0-1-27 16,18 18-94-16,-18 0-43 16,0 19-65-16,-18 16-22 15,18 19-14-15,-18 16-18 16,18 19-30-16,0-18-9 15,-17 0-5-15,17-36-1 16,0 0 3-16,0 1-5 0,0-36-25 16,0-17-16-16,-18-1-73 15,18-17-42-15,-36 0 93 16</inkml:trace>
  <inkml:trace contextRef="#ctx0" brushRef="#br1" timeOffset="201014.84">17696 8291 809 0,'-18'-18'509'16,"18"18"-37"-16,0-18-146 15,18 1-27-15,-1 17-55 16,18-18-41-16,0 18-82 16,19 0-32-16,-1 0-64 15,-1 0-14-15,2 0 5 16,-2 18-10-16,19-18-42 0,-36 0-12 15,1 0-58-15,-1-18 347 16,-18 1-187-16</inkml:trace>
  <inkml:trace contextRef="#ctx0" brushRef="#br1" timeOffset="201188.19">17783 8450 1247 0,'-35'35'554'16,"18"-17"-262"-16,-1-1-64 0,18 1-70 15,18-18-36-15,-1 0-63 16,18 0-10-16,19 0-25 16,-19-18 0-16,18 1-21 15,18-1-13-15,-19 1 343 16,37-1-263-16</inkml:trace>
  <inkml:trace contextRef="#ctx0" brushRef="#br1" timeOffset="201551.79">18613 8361 894 0,'18'0'491'16,"-18"-17"-141"-16,17-1-130 15,-17 1-2-15,18-19-59 16,-1-17-4-16,1 1-4 0,-18-20-9 15,17-15-18-15,2-2-4 16,-2 19-26-16,1-1-13 16,-18 36-18-16,17 0-13 15,-17 35-10-15,0 17-3 16,0 1-13-16,0 17-6 16,0 19-4-16,0 16-3 0,0 0-2 15,0 36-2-15,0-17-2 16,0-2 0-16,0 2-2 15,-17-19 2-15,17-16-3 16,0-2-15-16,17-17-37 16,-17 0-13-16,0 1-140 15,0-18-168-15,-17-1 248 16</inkml:trace>
  <inkml:trace contextRef="#ctx0" brushRef="#br1" timeOffset="201730.9">18631 8696 984 0,'0'18'595'15,"0"-18"-112"-15,17 0-119 16,-17 17-31-16,35-17-97 16,-17-17-43-16,35-1-64 15,-18-17-32-15,18 0-54 16,18-1-16-16,-18 1-15 16,18 0-11-16,-19 18-22 0,1-18-19 15,-18 17 22-15,1-1 170 16,-1 19-111-16</inkml:trace>
  <inkml:trace contextRef="#ctx0" brushRef="#br0" timeOffset="207842.52">4339 7426 891 0,'0'18'415'0,"0"-1"-180"15,0 19-26-15,0 0-45 16,18 16-42-16,-1 18-38 16,-17 1-12-16,18-1-23 15,-1 2-7-15,-17-20-15 16,18 1-5-16,-18-17 4 16,19-19-17-16,-19 1-109 15,17-1 533-15,-17-34-360 16</inkml:trace>
  <inkml:trace contextRef="#ctx0" brushRef="#br0" timeOffset="208041.42">4481 7444 849 0,'0'-35'419'0,"0"35"-142"0,0 0-1 16,0 35-72-16,0 0-27 15,0 1-38-15,0 17-26 16,17 17-38-16,-17-17-16 15,18 0-33-15,-18-1-9 16,17-15 5-16,1-2-15 16,-18-18-74-16,17 1-40 0,2-1 52 15</inkml:trace>
  <inkml:trace contextRef="#ctx0" brushRef="#br0" timeOffset="208220.83">4339 7868 751 0,'-17'-18'445'16,"-1"1"-75"-16,18 17-126 16,0 0-38-16,18-19-58 15,17 19-19-15,-18 0-35 16,18-18-20-16,2 18-27 16,-2-17-1-16,0-1-7 15,-18 18 3-15,18-17-23 16</inkml:trace>
  <inkml:trace contextRef="#ctx0" brushRef="#br0" timeOffset="208400.58">4481 7973 754 0,'-35'36'462'16,"16"-19"7"-16,19 1-162 15,0-18-93-15,0 0-69 16,19-18-93-16,-2 18-24 15,1-17-7-15,-1-1-11 0,18 0-61 16,-17 0 322-16,18 18-227 16</inkml:trace>
  <inkml:trace contextRef="#ctx0" brushRef="#br0" timeOffset="208858.75">4905 7726 729 0,'0'-17'398'0,"0"17"-64"16,0-18-50-16,0-18-44 16,0 1-46-16,18 0-50 15,-18-17-22-15,17-2-18 16,-17 19-4-16,0 0-5 16,0 0-5-16,0 16-14 15,18 2-2-15,-18 17-22 16,0 17-11-16,0 19-13 15,0-1-8-15,0 0-5 0,0 19-2 16,17-1-2-16,-17 17-4 16,0-17-1-16,18 0-1 15,-18-1 6-15,0-15-4 16,0-2-39-16,0 0-30 16,0-18-84-16,0 18-28 15,-18-17-164-15,18-18-294 16,0 0 428-16,-17 18-438 15,-1-18 282-15,1 0 492 0,-1 18 204 16,18-18 184-16,0 0-96 16,0 17-74-16,0-17-119 15,18 0-54-15,-1 0-81 16,1 0-24-16,-1 0-40 16,18-17-12-16,0-1 10 15,2 0 7-15,15-17 235 16,1 17-192-16</inkml:trace>
  <inkml:trace contextRef="#ctx0" brushRef="#br0" timeOffset="-179631.72">20449 7533 973 0,'0'-36'449'16,"17"0"-264"-16,-17 19-9 16,0-1 12-16,0 18-51 0,0 0-14 15,0 18-6-15,-17-1-12 16,-2 37-24-16,2-1-4 16,-1 34-5-16,1 37-4 15,-1 35-3-15,-17 17-4 16,0 19-8-16,-1-1-8 15,19-18-20-15,-18 0-6 16,35-35-5-16,-18 0-3 16,18-17-3-16,-17-19 0 0,17 1-4 15,0-16 1-15,0-20-2 16,17-16 0-16,-17-19 4 16,18 0-26-16,-1-35-58 15,1 0-52-15,-18-18-105 16,0-17-52-16,17-18 178 15</inkml:trace>
  <inkml:trace contextRef="#ctx0" brushRef="#br0" timeOffset="-178698.25">20554 7550 242 0,'0'18'206'0,"0"-18"79"15,18 0-39-15,18 0-45 16,-1 0-24-16,35-18-37 16,18 1-12-16,36-1-13 15,17 0-4-15,18 18-38 16,35-18-21-16,17 18-18 15,19 18 1-15,-1-18 14 16,18 0 7-16,0 0 1 16,0 0-11-16,18-18-16 15,-19 0-6-15,-16 1-7 16,16-1-1-16,-33 18-1 16,-1 0-1-16,-36 0-7 15,-17 35-1-15,-53 1-3 16,0 17 1-16,-36 17 2 15,-34 19 3-15,-1-2 3 16,-17 20 1-16,-18-1-3 0,0 18-2 16,0 16-2-16,0 1-1 15,0 0 1-15,0 18 0 16,-18-18 0-16,18 0-1 16,-18 0 0-16,18-17 3 15,0 0 2-15,0-19 1 16,0 2-1-16,18-18-1 15,0-19-1-15,0 0 1 16,17-16 2-16,0-2-1 0,0-17 8 16,1 1 3-16,-19-18 6 15,1-1 11-15,-1-17 13 16,-17 0 9-16,-17 18 6 16,-1-18-7-16,-35-18-20 15,0 18-12-15,-35 0-13 16,-18-17-3-16,-17 17-5 15,-18-18 0-15,-53 0-3 16,16 0-1-16,-34 1 1 16,-17-1 0-16,-1 18 0 15,2 0 0-15,-20 0-1 16,2 18 0-16,-2-1-2 16,20 1 1-16,-2 0-1 15,1-18 0-15,17 18 0 16,0-18 0-16,36 0 1 0,-18-18-1 15,17 18 11-15,37 0-17 16,-19 0-69-16,18 0-39 16,17 18-65-16,1-1 41 15,16 1 87-15</inkml:trace>
  <inkml:trace contextRef="#ctx0" brushRef="#br0" timeOffset="-178096.22">21136 8855 669 0,'-52'0'340'0,"16"18"-86"16,-17-1-14-16,-17 19-53 15,17-1-13-15,0 18-40 16,18 0-21-16,0 0-33 16,-1-18-17-16,36 18-26 0,-18-17-9 15,36-1-15-15,-1-18-4 16,2 18-4-16,16-17 0 15,17-18 7-15,1-18 5 16,18 1-101-16,-18-18-69 16,18-18 91-16</inkml:trace>
  <inkml:trace contextRef="#ctx0" brushRef="#br0" timeOffset="-177661.88">21348 8450 489 0,'0'0'350'16,"-35"0"15"-16,35 18-132 15,-18 17-22-15,1 0-70 16,-1 0-30-16,18 18-28 16,-17 17-8-16,17 1-15 15,0 17-7-15,0 1-14 16,0-19-7-16,0 1-12 15,0-19-4-15,0 1-5 16,0-17-1-16,0-18-2 16,17-18 3-16,1 0 6 15,-1-18 2-15,1-18 2 16,-1 1-3-16,18-18-7 0,-16 0-3 16,16 0-3-16,-18 1-2 15,18 17 2-15,-17-1 7 16,-1 18 22-16,2 18 6 15,-19 0 8-15,18 35-2 16,-18 1-16-16,0-1-4 16,-18 18-10-16,18 0-3 15,-19-18-4-15,19 18-3 0,0-18 37 16,0-17-52-16,19 0-96 16,-19-18-38-16,18 0 49 15</inkml:trace>
  <inkml:trace contextRef="#ctx0" brushRef="#br0" timeOffset="-177315.96">21684 8855 814 0,'0'18'436'16,"0"-1"-164"-16,-19 37-62 15,19-19-30-15,0 17-71 16,-17 2-12-16,17-2-27 15,0 19-12-15,17-35-25 16,-17-1-9-16,19-18-10 16,-2 1-4-16,1-18 0 15,-1 0 0-15,1 0 4 0,-1-35 0 16,1 17 1-16,17-17 4 16,-16-1 12-16,-2-17 6 15,1 18 7-15,-1 18-3 16,1-1-12-16,-1 0-3 15,1 18-7-15,-18 18-1 16,-18 0-4-16,18-1-2 16,-17 18-5-16,17-17-1 15,-18 0 12-15,18-1-13 0,18 1 0 16</inkml:trace>
  <inkml:trace contextRef="#ctx0" brushRef="#br0" timeOffset="-176965.25">22089 9014 990 0,'0'17'479'15,"0"1"-220"-15,-18 18-99 16,1-1-4-16,17 18-57 16,-18-18-6-16,18 1-27 15,0-1-24-15,0-18-27 16,18-17-5-16,-1 0-2 15,-17-17 1-15,18-1 1 16,-1-17-2-16,1-18-2 0,-1 17-2 16,19-16-1-1,-18-2 11-15,17 19 31 0,-17 18 11 16,-18-1 10-16,17 18-8 16,-17 0-25-16,0 18-11 15,0 17-8-15,-17 18-4 16,17 0-5-16,-18-18 0 15,18 0 22-15,0 1-33 16,0-18-97-16,0 17-94 16,18-35 101-16</inkml:trace>
  <inkml:trace contextRef="#ctx0" brushRef="#br0" timeOffset="-176762.08">22512 8714 1030 0,'18'-18'552'16,"-18"18"-195"-16,0 0-128 16,-18 35-51-16,1 19-72 15,-1-1-6-15,18 18-30 16,-17-1-22-16,-19 0-29 16,36 1-8-16,-18-18-4 15,1 18 27-15,17-1-129 16,0-18 442-16,17 2-279 15</inkml:trace>
  <inkml:trace contextRef="#ctx0" brushRef="#br0" timeOffset="-176494.19">22706 8855 986 0,'-17'18'429'15,"-18"-1"-214"-15,0 37-3 0,-19-2 12 16,19 1-17-16,-18 18-16 16,17-18-11-16,1 0-41 15,18 0-23-15,17-18-39 16,0-18-23-16,17 1-27 16,1-18-8-16,-1 0-9 15,2 0-2-15,16 0 14 16,-18-18-20-16,18-17-52 15,1 18 69-15,0-18-39 16</inkml:trace>
  <inkml:trace contextRef="#ctx0" brushRef="#br0" timeOffset="-175809.43">23535 8926 875 0,'-18'-17'380'0,"-17"17"-261"15,18 17 10-15,-18-17 53 16,-19 18-53-16,2-1-9 16,17 1-22-16,0-1-23 15,17-17-37-15,18 0-8 16,0 0-5-16,35 18-3 16,-17-18-4-16,17 17-4 15,0 1-7-15,1 18-4 16,-19-1 15-16,18 18 18 0,-35 0 33 15,0 0 12-15,0-1-9 16,-17-17-18-16,-1 1-29 16,1-1-10-16,-2-17 23 15,2-1-5-15,17-17 178 16,0-17-144-16</inkml:trace>
  <inkml:trace contextRef="#ctx0" brushRef="#br0" timeOffset="-175638.22">23606 9014 657 0,'0'17'416'0,"18"37"39"15,-18-2-226-15,0 1-74 16,0 1-36-16,0-2-63 16,0 1-5-16,0 0-31 15,0-35 24-15,17 17-40 16,-17-35 480-16,18 17-355 0</inkml:trace>
  <inkml:trace contextRef="#ctx0" brushRef="#br0" timeOffset="-175458.66">23624 8944 1104 0,'0'-18'401'0,"-18"18"-332"16,18 0-35-16,0-17-25 15,18 17-9-15,-18 0-5 16,17-19 1-16,18 19-25 16,-17-17-49-16,35 17 53 15</inkml:trace>
  <inkml:trace contextRef="#ctx0" brushRef="#br0" timeOffset="-175036.03">24030 8873 378 0,'0'17'333'16,"17"2"11"-16,-17-2-38 15,0 1-33-15,0-1-76 16,-17 18-30-16,-1 0-38 16,-18 1-13-16,19 17-11 15,-18-18 3-15,17 0-19 16,0 1-13-16,1-18-36 16,17-1-13-16,0 1-14 0,17-18 0 15,19 0 2-15,-1 0-1 16,0 0-1-1,1 0-4-15,-1-18-3 0,0 18-2 16,0-17-1-16,-18 17 1 16,2 0-2-16,-2 0 2 15,-17 17 2-15,19 1 2 16,-19-1 0-16,0 1-2 16,0-1-3-16,18 1-1 15,-1-1-1-15,18 2 0 16,-35-19 0-1,18 0 1-15,18 17-1 0,-1 1 1 0,0-1 0 16,-18 1 2-16,-17-1 0 16,18 18 1-16,-18-35 2 15,0 20-1-15,0-20 4 16,0 0 30-16,0 0-7 16,-18-20 69-16,1 3-63 15</inkml:trace>
  <inkml:trace contextRef="#ctx0" brushRef="#br0" timeOffset="-174736.19">23254 7955 1072 0,'0'-17'495'15,"0"17"-228"-15,-18 0-47 0,18 35-88 16,0 18-39-16,0 17-39 16,-19 19-4-16,38-1-17 15,-19-17-9-15,35-1-14 16,-17-16 7-16,-1-2 2 15,1-17-35-15,17 0 16 16</inkml:trace>
  <inkml:trace contextRef="#ctx0" brushRef="#br0" timeOffset="-174559.38">23517 8009 1011 0,'18'-54'508'16,"-18"19"-211"-16,0 53-106 15,0-1-65-15,0 1-72 16,-18 35-14-16,18-18-15 16,0 18-8-16,0 1-7 15,18-2 81-15,-18 1-72 0,19-17-129 16,-2 16 107-16</inkml:trace>
  <inkml:trace contextRef="#ctx0" brushRef="#br0" timeOffset="-174366.06">23112 8503 1267 0,'0'-18'580'15,"0"18"-273"-15,18 0-128 16,-1-17-29-16,18-1-63 16,0-1-14-16,37 2-45 15,-20-18-13-15,2 17 19 16,16-17-4-16,-18 18-153 15,2-19 105-15</inkml:trace>
  <inkml:trace contextRef="#ctx0" brushRef="#br0" timeOffset="-173978.98">23694 7955 853 0,'-35'-17'467'15,"0"-1"-147"-15,35 18-120 16,0-17-28-16,17-1-84 0,1 18-25 16,35-17-3-16,0 17-9 15,17 0-4-15,-17-18-3 16,0 36-11-16,-18-18-7 16,-17 35-10-16,0 0 1 15,-18 18 10-15,-18 0 11 16,0 17 7-16,1 1 2 15,-18-1 7-15,17-16 5 16,0-2 8-16,-17 1 2 0,17-17-1 16,18-18 3-16,0-1 0 15,0 1-1-15,18-18-8 16,0 0-14-16,-1 0-21 16,19 0-6-16,-19-18-10 15,18 1-2-15,1-1-3 16,17-18-1-16,-1 18-8 15,38 1-9-15,-20 17 202 16,19-18-869-16,-2 18 559 16</inkml:trace>
  <inkml:trace contextRef="#ctx0" brushRef="#br0" timeOffset="-173168.08">23147 8255 747 0,'-17'-35'437'16,"17"18"-108"-16,0-18-70 15,17 17-33-15,-17 18-101 0,18-17-32 16,17 17-52-16,1 0-9 15,17 17-9-15,-1-17-5 16,-17 0-8-16,19 18-1 16,-19-18-1-16,0-18 1 15,0 18 8-15,1-17-33 16,-18-2-357-16,17 1 276 16</inkml:trace>
  <inkml:trace contextRef="#ctx0" brushRef="#br0" timeOffset="-172377.21">25371 8026 811 0,'-35'-53'379'0,"35"18"-160"16,-18 0-10-16,18 35-66 15,0 0-48-15,-17 17-57 16,17 36 2-16,-18 35 5 16,18 36 5-16,0 0-7 15,0 35-14-15,0-1-18 16,0-17-4-16,0 36-1 16,18-54 2-16,-18 0 1 15,17-17 12-15,1-17-53 16,-18-37-53-16,17-17-286 15,-17 0 237-15</inkml:trace>
  <inkml:trace contextRef="#ctx0" brushRef="#br0" timeOffset="-172022.89">25388 8150 438 0,'0'-17'290'16,"0"-20"49"-16,0 20-111 15,0-1-36-15,0 1-26 0,19-1-51 16,16 1-29-16,0-1-42 16,0 0-17-16,19 18-20 15,-2-18-3-15,18 18-2 16,1-17 1-16,-1 17-2 15,2 0 1-15,-20 17-1 16,1 1 1-16,-17 0-2 16,-19 17 1-16,1 18-1 15,-18 18-1-15,0-1 0 16,0 19 1-16,-18-19 0 16,18 1 44-16,0-18-83 15,-17-1-7-15,17 2 35 16</inkml:trace>
  <inkml:trace contextRef="#ctx0" brushRef="#br0" timeOffset="-169685.72">23041 7620 1353 0,'195'-159'477'0,"-36"53"-361"16,-37 19-22-16,-122 69 77 15,-35 18-3-15,-141 70-53 16,-89 54-9-16,-105 70-62 16,-88 71-7-16,-54 52-10 15,0 1-15-15,-34 53 39 16,52-1 15-16,70-52 40 15,54 0 18-15,139-89-45 16,38-52-22-16,139-72-54 16,73-51-11-16,103-91-3 15,56-33 2-15,104-88 15 16,35-36 3-16,90-54-2 16,16-35-3-16,36 1-1 15,17 0 1-15,-35 35 0 16,-53-1 0-16,-106 90-4 0,-71 18-1 15,-139 86-5-15,-37 54-2 16,-124 71-1-16,-52 34-1 16,-88 71 2-16,-53 19 4 15,-36 52 3-15,124-106 3 16,18 0 7-16,-124 106 0 16,53-34 2-16,106-72-9 0,158-106-16 15,54-35-2-15,88-53 3 16,35-53 7-16,88-71 11 15,53-34 0-15,71-37-2 16,17-17 0-16,18 19-3 16,-17-19-1-16,-54 71-1 15,-52 36-1-15,-123 51 1 16,-54 55 2-16,-141 52-1 16,-88 35-2-16,-106 71-5 15,-37 35-2-15,-87 53 3 16,-17 17 1-16,-17 37 18 15,17-19 11-15,87-35 8 16,72-17 3-16,124-72-24 16,52-52-11-16,122-53-5 15,73-53 0-15,87-70 6 16,36-36 4-16,87-53-2 16,-16 1-1-16,-1-2 1 15,-53 37-5-15,-105 54-5 0,-54 33 2 16,-158 71-9-16,-53 53 4 15,-159 89 3-15,-53 17-2 16,-71 71 11-16,-53 35-2 16,0 17 22-16,36-17 13 15,88-53 9-15,88-52-4 16,141-88-34-16,90-54-10 16,139-71-14-16,54-37 5 0,87-50 13 15,37-18-2-15,35-1 2 16,-18 19 0-16,-71 51-2 15,-70 2 1-15,-142 69 1 16,-53 36 8-16,-158 54 8 16,-17 33 5-16,-108 55 5 15,-16-1-6-15,0 0 1 16,17 0 1-16,89-52-7 16,35-19-7-16,123-70-12 15,54 0-5-15,51-53 1 16,37 0 5-16,17 0-29 15,0 18-4-15,-53 53-4 16,-35 17-3-16,-106 53 38 16,-36 55 6-16,-87 33 6 15,-35 35 12-15,-1 1 45 16,-18-18 151-16,54-70-145 16</inkml:trace>
  <inkml:trace contextRef="#ctx0" brushRef="#br0" timeOffset="-168442.65">26412 7955 810 0,'0'-17'399'0,"-18"-1"-166"16,18 18 47-16,-17 18-36 16,17-18-57-16,-18 53-57 15,18 0-19-15,-17 53-32 16,17 17-15-16,0 18-14 16,0 0-1-16,-19 0 6 15,2 18 6-15,17-18 1 16,0-17-8-16,0-18-20 0,0-1-6 15,0-34-5-15,0-18-6 16,0-18-27-16,17-18-40 16,-17 3-50-16,19-40-28 15,-19 3 425-15,17-36-241 16</inkml:trace>
  <inkml:trace contextRef="#ctx0" brushRef="#br0" timeOffset="-167829.21">26377 7903 1069 0,'-18'-18'459'0,"1"-17"-203"16,17 18-33-16,35-2-24 15,-18 1-27-15,18 1-69 16,0-1-17-16,19 1-19 15,16 17-8-15,19-18-14 16,16 18-10-16,36-17-17 16,-17-1-4-16,34 1-8 15,1 17-2-15,0 0-2 16,-18 35 1-16,-17 0 0 16,0 0 0-16,-19 19 1 15,-17-2 1-15,-18 18 2 16,-16-16 1-16,-19 33 2 15,0-15 0-15,-17 15-2 0,-18 2-1 16,17-19-2-16,-17 1 0 16,18 17 0-16,0-17 0 15,0-1-2-15,-1-17 1 16,1 0-2-16,17-18 0 16,-18 0 0-16,18 1 0 15,-16-1 0-15,16-17 1 16,-18 17 2-16,1 0 3 0,-18-17 6 15,-18 17 3-15,1-17 6 16,-18 17 2-16,-19 0-1 16,2 1 0-16,-37-1 6 15,-16 0 6-15,-19 18 8 16,-17-17 1-16,-35 16-4 16,17-17-9-16,0 0-11 15,-17-15-4-15,35 15-13 16,0-17-1-16,-1-1-2 15,36-17-4-15,1 18-30 16,17-18-34-16,17-18-16 16,18 18 19-16,0-35 286 15,36 18-161-15</inkml:trace>
  <inkml:trace contextRef="#ctx0" brushRef="#br0" timeOffset="-167440.16">26941 8344 1091 0,'-36'0'519'15,"19"0"-321"-15,-18 17 25 16,-19 18-17-16,2 19-82 16,-1-1 13-16,0-1-10 15,18 19-5-15,17-18-17 16,1 17-17-16,34-34-40 15,-17 17-19-15,35-18-21 16,-17-18-4-16,35 19-4 16,-18-18-16-16,18-1-43 15,0-17-58-15,-18-17 330 16,18 17-192-16</inkml:trace>
  <inkml:trace contextRef="#ctx0" brushRef="#br0" timeOffset="-166896.28">27312 8503 696 0,'0'17'390'16,"0"1"-61"-16,-18 17-78 15,1 18-31-15,17 17-49 16,-19 1-36-16,19 0 1 16,0 0-31-16,0-19-17 0,0-17-33 15,-18 0-16-15,18 1-16 16,0-18-3-16,0-1 5 15,0-17 2-15,-17 0-5 16,17-17-3-16,0-19-14 16,0 1-5-16,17-18-2 15,-17 1-2-15,18-37 0 16,-18 0 0-16,19-16-2 16,16-1 1-16,-18 36-1 15,36-1 1-15,-36 36 2 16,19 0 0-16,-18 35 2 15,-1-18-1-15,1 0 2 16,-1 18 0-16,-17-18 4 16,18 18 6-16,-18 0 12 15,0 18 11-15,0 18 19 16,-18-1 5-16,1 0 7 0,-18 17 3 16,-1 2 1-16,1-1 1 15,-18-1 5-15,18 2-1 16,18-19-2-16,-20 17-4 15,37-34-15-15,-17 18-11 16,34-19-17-16,1 19-5 16,1-19-10-16,16 1-1 15,0-1-3-15,0-17 0 0,0 0 5 16,1-17-10-16,16-1-32 16,-17 1-18-16,37-1 163 15,-20-17-251-15,37-1 144 16</inkml:trace>
  <inkml:trace contextRef="#ctx0" brushRef="#br0" timeOffset="-166124.97">29253 8096 410 0,'0'0'305'16,"0"-17"-1"-16,0 17-58 16,0 0-23-16,-18 17-45 15,18-17-21-15,-18 18-19 16,18 1-13-16,-17 16-25 15,17 17-9-15,0-17-1 16,-18 19-1-16,1-2-3 16,-1-17-8-16,18 0-5 0,-18 2-6 15,-17-2-5-15,17 0 0 16,1 0-4-16,-1-18 0 16,18 2-4-16,0 16-7 15,0-35-14-15,0 17-7 16,18-17-9-16,-1 18-2 15,18-18 2-15,-17 17 4 16,18-17 8-16,-1 0 3 0,0 18-3 16,0-18-5-16,1 0-12 15,-1 0-4-15,0 0-3 16,-17 0-1-16,17 0 4 16,1 0-15-16,-1 0-50 15,0 0-26-15,0-18-71 16,1 1-53-16,-1-1 11 15,0-17 104-15</inkml:trace>
  <inkml:trace contextRef="#ctx0" brushRef="#br0" timeOffset="-165847.97">29994 8096 789 0,'17'-17'363'0,"-17"-1"-140"16,18 18-48-16,-18 0 8 15,0 35-24-15,0 2-11 0,-18-2 11 16,1 17-4-16,17 1-11 16,-18 18-30-16,18 16-17 15,-17-15-32-15,-1-2-14 16,1 1-19-16,17-19-6 16,0 1-10-16,-19-17-4 15,19-1-4-15,19-17-1 16,-19-1 2-16,0-17 9 15,17 18-29-15,-17-18-27 16,0-18-86-16,0 18-101 0,0 0 143 16</inkml:trace>
  <inkml:trace contextRef="#ctx0" brushRef="#br0" timeOffset="-165622.1">29959 8273 517 0,'17'-18'318'0,"1"1"-9"16,17 17-24-16,-18-18 3 16,19 1-29-16,17 17-38 15,-18-18-22-15,17 1-85 16,2 17-33-16,-1-18-50 16,0 1-16-16,-18 17-7 15,18 0 5-15,-18 0-17 16,1 0-7-16,-1 0-57 15,-17 0-234-15,-18 0 214 0</inkml:trace>
  <inkml:trace contextRef="#ctx0" brushRef="#br0" timeOffset="-165430.23">30064 8431 1010 0,'-35'19'458'0,"17"-1"-246"16,18-18-120-16,0 0-10 0,18 17-17 15,-1-17 0-15,37 0 13 16,-19 18-23-16,17-18-44 16,-17 0-1-16,19 0 6 15,-1-18-42-15,0 1-376 16,0 17 294-16</inkml:trace>
  <inkml:trace contextRef="#ctx0" brushRef="#br0" timeOffset="-164835.29">28934 7885 781 0,'-18'-35'408'0,"18"18"-132"16,-17 17-57-16,-1 0-72 16,1 35-26-16,-1 35-3 15,1 1-4-15,-2 34-25 16,19 19-14-16,0 34-31 16,0 1-5-16,0 0-6 0,0 0-1 15,19-18 0-15,-19 0-2 16,0-35-4-16,-19-1-2 15,19-34 1-15,-17-18-8 16,17-36-29-16,-18 3-52 16,18-20 14-16,18-20 16 15</inkml:trace>
  <inkml:trace contextRef="#ctx0" brushRef="#br0" timeOffset="-164197.98">28916 7761 580 0,'0'-17'313'16,"18"17"-107"-16,17-18-39 16,19 1-15-16,-1 17-5 15,18-18 21-15,17 18 3 0,18-17-13 16,18-2-43 0,-2 2-33-16,37-1-33 0,-18 1-10 15,1-1-7-15,-1 1 0 16,0-1 4-16,-17 1 1 15,-1 17-2-15,-17 17-3 16,-18 1-10-16,-18-1-5 16,1 18-1-16,0 0 9 0,-18 19 14 15,0 16 12-15,-36 19 11 16,18-19-8-16,-17 18-9 16,-18 0-13-16,18 1-15 15,-18 17-2-15,18-19-5 16,-1 2 0-16,-17-1 3 15,0 0 1-15,18 0 1 16,-18-17-1-16,0-1-2 16,17-16 1-16,-17-2 8 15,0 1 5-15,0 0 14 16,0 0 2-16,0-18-3 16,0 1-4-16,0-18-14 15,0-1-6-15,0 1-5 16,-17-18-1-16,17 17 2 15,0-17-7-15,-18 0-17 16,1-17-23-16,-1 17-43 16,0 0-29-16,-17-18 10 15,0 1 327-15,-18-1-179 16</inkml:trace>
  <inkml:trace contextRef="#ctx0" brushRef="#br0" timeOffset="-163358.12">28988 9632 365 0,'0'0'202'0,"-19"0"-17"15,19 0-68-15,-18 0 12 16,18 0-16-16,-17 0 7 15,-1 0 12-15,1 0 7 16,-1 0-6-16,18 0-14 16,0 0-14-16,0 0-17 0,0 0-1 15,0 0-15-15,18 0 4 32,17 0-8-32,0 18-8 0,55-36-9 0,16 18-3 15,17-17-5-15,-17-1-6 16,17-17-7-16,1 18-5 15,17-21-3-15,1 21-4 16,-20-1-4-16,19 1-4 16,-34-1-4-16,-1 1-1 0,-19 17-1 15,2-18 1-15,-19 18 0 16,-16-17 1-16,-2 17 1 16,-17 0 0-16,-17 0 1 15,-1 0-1-15,19 17-1 16,-18-17-1-16,-1 0 0 15,1 0-2-15,17 0 0 16,-17 0-1-16,17-17 0 16,1 17-1-16,-19 0 1 15,18 0-1-15,-17 0 1 16,-18 0-1-16,0 0 0 16,17 0 1-16,-17 17-1 15,18-17 0-15,0 0 1 16,-18 0 0-16,18 0 1 15,-18 0 0-15,17 0 0 16,-17 0 0-16,0 0 0 0,0 0 0 16,0 0 1-16,0 0-1 15,0 0 2-15,0 0 2 16,0-17 8-16,18 17 2 16,-1 0 3-16,1-36-2 15,-18 18 4-15,0-17-7 16,-18 18-35-16,1-18-15 15,-1-1 337-15,1 18-242 16</inkml:trace>
  <inkml:trace contextRef="#ctx0" brushRef="#br0" timeOffset="-162446.08">29111 9580 260 0,'0'0'197'15,"-17"17"8"-15,-1-17-20 16,-17 18-24-16,17-18 6 16,0 17-1-16,1 1-18 15,-20-18-12-15,20 17-36 16,-1-17-16-16,1 19-29 16,-1-19-3-16,1 0-2 15,17 0 1-15,-18-19-2 16,18 19-6-16,-17-17-18 15,-2-1-7-15,2-17-10 16,-1 18-3-16,1-18-2 16,-1-3 2-16,1 3-3 15,17 0-13-15,0 0 9 16</inkml:trace>
  <inkml:trace contextRef="#ctx0" brushRef="#br0" timeOffset="-161626.02">29059 7674 76 0,'0'0'100'15,"0"-19"30"-15,0 19 36 16,0 0 12-16,-18 0-5 15,18 0-8-15,-18 19-35 16,-17-19-15-16,35 17-27 16,-19-17-14-16,19 18-10 15,-18-1-6-15,18 1-17 0,-17-1-9 16,17 1-12-16,-18 17-6 16,18-16-6-16,-17 16-2 15,17-18-5-15,17 18 1 16,-17 0 19-16,18-17 593 15,-1 18-455-15</inkml:trace>
  <inkml:trace contextRef="#ctx0" brushRef="#br0" timeOffset="-159631.68">20237 8414 728 0,'-18'-18'292'0,"36"1"-181"16,-18-1-31-16,53-34-15 16,0-2-5-16,34-16 7 15,20-1 3-15,34-17 2 16,0 0 7-16,18 18-11 15,-18-2-9-15,-17 37-20 0,-2 0-13 16,-33 35-16-16,-18 35-1 16,-53 18 16-16,-36 1 10 15,-53 51 23-15,1-17 4 16,-54 36-5-16,0 0-1 0,18-19-14 16,1 1-9-16,16-17-1 15,37-2-1-15,34-34-83 16,18 0-356-16,18 0 286 15</inkml:trace>
  <inkml:trace contextRef="#ctx0" brushRef="#br0" timeOffset="-144574.27">1535 9580 326 0,'-18'0'270'16,"18"0"23"-16,-17 0-61 15,-1 0-26-15,36 0-46 0,-18-18-20 16,0 18-31-16,0 0-9 16,0 0-15-16,0 0-1 15,17 0-15-15,1 18-11 16,17-1-20-16,-18 18-8 16,1-17-12-16,18-1-3 15,-19 2-6-15,18 16 0 16,18-35 0-16,1 17 1 15,16 1 1-15,-18-1 0 0,-16-17-2 16,17 18-2-16,-18 0-2 16,0-1 0-16,19-17-2 15,-19 36-1-15,17-18 0 16,2-18 0-16,-2 17 0 16,1 1-1-16,1-1 0 15,-2-17-1-15,1 18 1 16,0-1 0-16,0-17 0 15,17 18-1-15,1-18 1 16,-1 0-1-16,1 0 0 16,-1-18 0-16,2 18 1 15,-20-17 1-15,37 17 0 16,-19-18-1-16,1 1 0 16,17-1-1-16,-17 18 0 15,-1-17 1-15,18-1-1 16,-18 1 0-16,19-2 0 15,-1 19 0-15,-17-17 1 0,16 17 0 16,2-18 1-16,-1 18-1 16,0-18 0-16,-18 18-1 15,2-17 4-15,-20-1 9 16,19 1 13-16,-18-1 5 16,-1 1-1-16,2 17-5 15,-1-19-9-15,-17 2-3 0,-19-1-3 16,19 1-2-16,-18-1 0 15,17 18 0-15,-18-17 6 16,1 17-5-16,-1-18-32 16,1 18-41-16,-18 0-72 15,17 0 79-15</inkml:trace>
  <inkml:trace contextRef="#ctx0" brushRef="#br0" timeOffset="-143376.3">4463 9703 654 0,'0'0'354'0,"0"0"-73"16,0 0-46-16,-17 0-49 16,17 0-36-16,0 0-54 15,0 0-22-15,0 0-39 16,0 0-12-16,17 0-10 0,-17 18-3 16,0-18-4-16,35 52 0 15,-17-34-2-15,-1 0 0 16,1-1-2-16,18 2 0 15,-19-2-1-15,18 1 0 16,0-1 0-16,18 1-1 16,1-1-1-16,-19 1-1 15,18-1 1-15,1 1 0 16,16 0 0-16,1 0 1 0,-1-18-1 16,19 17 1-16,16 1 0 15,-16-1 0-15,-2-17-1 16,19 18 0-16,1-1 0 15,-2 1 0-15,1-18 0 16,0 18-1-16,18 0 1 16,-19-18 0-16,18 18 0 15,1-18 1-15,0 17 0 16,-2-17-1-16,2 18 0 16,0-18 0-16,0 17-1 15,-1-17 0-15,18 0 2 16,-18 18 1-16,18-1 5 15,-17-17-1-15,17 0-1 16,-17 18-1-16,0-18-3 16,-2 0 0-16,19 0 22 15,-17 18 6-15,0-36 11 16,0 18 1-16,17 0-20 0,-19 0-6 16,20-18-9-16,-19 1-1 15,1 17-2-15,0-18 1 16,18-17 0-16,-2 18-1 15,-16-19 2-15,17 0 1 16,-17-16 0-16,17 17-1 16,-17-1-1-16,-2 1-2 15,19 17 1-15,-17 1 0 0,-18-18 0 16,18 17 1-16,-36-18-1 16,18 19 1-16,-19-19-1 15,2 19 1-15,-19-1-1 16,1 1 0-16,-1-18 1 15,19 16-1-15,-36 2 1 16,18-1-1-16,-36 1 1 16,0 17 1-16,-18-18 0 15,1 18 1-15,0 18 17 16,-18-18 11-16,0 17 16 16,-18 1 4-16,0 18 1 15,1-19-1-15,-1 18-3 16,1-17-1-16,-1 35-10 15,18-17-8-15,-17 16-11 16,-1 1-3-16,1-18-11 16,17 1 0-16,-19-1-1 15,2 17 0-15,-1-34 0 16,18 18-2-16,0-18-1 0,-17-1-11 16,17-17-57-16,0 0-25 15,0 0-64-15,0 0-37 16,0 0-82-16,0-35-358 15,-18-19 432-15</inkml:trace>
  <inkml:trace contextRef="#ctx0" brushRef="#br0" timeOffset="-143063.05">11592 9703 403 0,'0'0'292'16,"-19"0"4"-16,19 0-57 15,0 0-12-15,0 0-53 16,0 0-22-16,0 0-44 16,0 0-27-16,0-17-23 15,0 17-8-15,0 0-30 16,0 0-13-16,19 0-5 15,-2 0-1-15,36 52-1 16,-18-17 0-16,18 1 0 16,-17-19 1-16,16 2 6 0,2-2 20 15,-2-17-50-15,-17 0 51 16,18 0-24-16</inkml:trace>
  <inkml:trace contextRef="#ctx0" brushRef="#br0" timeOffset="-142374.16">11344 9490 426 0,'0'0'243'16,"-17"0"-31"-16,17 0-37 15,0 0-41-15,-18 0-7 16,18 0 21-16,0 0 32 15,0 0 30-15,35 17-13 0,35-17-50 16,-33 0-36-16,-20 20-51 16,18-20-5-16,0 18-15 15,0-1-11-15,-16 1-11 16,16-1-4-16,0 1-5 16,-18-18 1-16,1 17 1 15,18 1 7-15,-19-18-19 16,1 17-15-16,17-17 248 15,-17 0-188-15</inkml:trace>
  <inkml:trace contextRef="#ctx0" brushRef="#br0" timeOffset="-124782.92">1394 11449 454 0,'0'-35'369'0,"-18"-18"24"15,1 0-90-15,17 18-21 16,0 18-83-16,-18-1-37 16,18 36-66-16,-18 34-27 15,18 18-38-15,0 19-6 16,0 52-8-16,0 0-1 15,0 18-5-15,0 0-2 16,18 0-2-16,0-1-1 0,-18-16 1 16,0-19 0-16,0-18 0 15,0 2 0-15,17-19 38 16,-17-18-32-16,18-17-104 16,-1-17 493-16,18-36-352 15</inkml:trace>
  <inkml:trace contextRef="#ctx0" brushRef="#br0" timeOffset="-123959.33">1394 11397 1134 0,'17'0'116'0,"1"-19"40"0,-1 2-12 16,19-18-54-16,-1 17-71 15,18 1-8-15,18-1-2 16,34 1-1-16,19-1-2 16,-1 0-2-16,36 0-2 15,0 1 1-15,35 17-2 16,36-18 1-16,-2 1-1 15,37 17 0-15,-1 0 0 16,1 0 0-16,0-18 1 16,0 18-1-16,-19 18-7 15,2-18 12-15,-36 35 74 16,18 0 10-16,-36 18 13 16,-18 0-6-16,-35 18-61 15,-17-1-1-15,-19 19 7 16,1-19-2-16,-35 36-5 15,-1-1-1-15,-17 1 0 16,-17 18-1-16,-1 0-5 16,17-19-8-16,-17 18-10 0,2-16-4 15,15-20-2-15,18 19-2 16,-16-35-1-16,-2 17 0 16,1-17 3-16,-36-18 1 15,20 17 3-15,-20-34 2 16,1-1 1-16,-18 0 30 15,-18 0 30-15,-17-17 11 0,-19 18 22 16,-16-19-19-16,-36 1-13 16,0 17-9-16,-34-35-19 15,-19 17-12-15,-18 1-16 16,1-18-4-16,-18 0-8 16,-17 0 0-16,-19 0-2 15,18 0-1-15,-36 17 3 16,19-17-1-16,-18 0 0 15,0 19 0-15,0-19-1 16,17 0 1-16,-16 0-3 16,52 0 1-16,-18 0-1 15,35 0 0-15,-16 0-1 16,16 0 0-16,36 0 0 16,-35 0 0-16,35 0 0 15,17 0-2-15,0 17 1 16,19-17 0-16,34 0-2 15,1 0 0-15,16 0 3 16,2 0-23-16,17-17-63 0,17 17-48 16,18-36-172-16,0 18 192 15</inkml:trace>
  <inkml:trace contextRef="#ctx0" brushRef="#br0" timeOffset="-123474.14">2417 12067 250 0,'-19'-18'221'0,"2"18"51"16,17-17 91-16,0 17-59 0,0-18-18 15,-35 18-61-15,0 0-26 16,-18 18-48-16,0-1-21 16,0 18-32-16,-18 0-12 15,18 37-27-15,18-2-10 16,0 1-12-16,17-1-7 16,18-18-12-16,0 2-5 0,18-1-7 15,0-18-4-15,17 1-1 16,0-1-1-16,0-35 19 15,1 17-5-15,17-17-59 16,-1-17-25-16,2-18 31 16</inkml:trace>
  <inkml:trace contextRef="#ctx0" brushRef="#br0" timeOffset="-122966.28">2557 11537 860 0,'-17'0'423'16,"-18"0"-205"-16,17 19-5 16,1-2-26-16,-1 1-75 15,1 34-27-15,17-17-37 0,-18 36-16 16,18 17-8-16,-19-17-3 15,19 35-3-15,19-18-3 16,-1 1-2-16,-1-19-1 16,-17 18-3-16,18-35 0 15,-1-1 0-15,-17 2 1 16,18-36 2-16,-18 17 1 16,0-35 3-16,17 0 4 15,-17 0 6-15,0-35 9 0,18 0 22 16,-1-19 1-16,2 1-5 15,-2-18-11-15,18 1-19 16,-17 0-4-16,-1 34 0 16,1 1 4-16,-1 17-2 15,1 1 0-15,-18 34 0 16,19-17-1-16,-2 18-1 16,-17 17-2-16,18 1-6 15,-1 17-2-15,-17-1-3 16,18-17-1-16,-18 19-2 15,17-19 34-15,-17 0-62 16,0 1-26-16,0-18-91 16,0-1 409-16,18-17-220 15</inkml:trace>
  <inkml:trace contextRef="#ctx0" brushRef="#br0" timeOffset="-122553.66">2946 12208 603 0,'0'0'375'0,"0"0"-37"15,0 18-115 1,-18-18-25-16,18 17-63 0,0 18-33 16,0 19-10-16,0-2-13 0,0 1-26 15,18-17-13-15,-18-1-24 16,17 0-6-16,1-17-6 15,-18-1-1-15,17-17 3 16,1 0 3-16,-18-17 9 16,19-1 2-16,-19 1 12 15,17-18 8-15,-17-2 13 16,18 2 7-16,-18 0-2 16,17 0-6-16,-17-1-14 15,18 19-7-15,-18-1-8 16,17 18-3-16,1 0-4 15,-18 18-3-15,0-1-3 16,17 19-1-16,-17-1-3 16,18 18-1-16,-18-17 40 15,0-1-21-15,18 0-19 0,0 0-1 16,-18-17-26-16</inkml:trace>
  <inkml:trace contextRef="#ctx0" brushRef="#br0" timeOffset="-122171.28">3369 12261 849 0,'0'17'432'16,"0"1"-175"-16,0 18-96 15,18 16-21-15,-18-17-52 16,18 19-2-16,-18-19-21 15,0 18-14-15,17-36-29 16,-17 18-9-16,18-35-6 16,-18 19 1-16,0-19 17 15,17-19 14-15,-17 2 14 16,0-18 8-16,0 0 0 16,18-18 2-16,-1 17 16 15,2-17 2-15,-2 18-10 16,1-1-8-16,-18 19-27 15,17-1-10-15,1 18-4 16,-18 18-3-16,0-1-3 16,0 19 1-16,17-1-6 0,-34 0-2 15,17 0 3-15,17 19 8 16,-17-36-44-16,18 17-2 16,-18-18 12-16</inkml:trace>
  <inkml:trace contextRef="#ctx0" brushRef="#br0" timeOffset="-121932.85">3792 11908 831 0,'0'-17'411'0,"19"34"-155"15,-19-17-26-15,0 18-62 16,17 17-32-16,-17 18-26 15,18 0-8-15,-18 34-44 16,0-15-12-16,0-2-27 16,0 1-8-16,0-1 44 15,0-16 265-15,17-2-548 16,-17 1-304-16,18-17 385 16</inkml:trace>
  <inkml:trace contextRef="#ctx0" brushRef="#br0" timeOffset="-121643.14">3987 12173 987 0,'-18'0'499'16,"18"18"-183"-16,-18-1-30 15,0 1-64-15,1-1-45 16,-1 1-25-16,18 17-15 0,-17-18-41 16,17 2-21-16,0-2-41 15,17 1-9-15,-17-18-17 16,18 17-4-16,-18-17 6 16,17 18 6-16,1-18-17 15,0 0 72-15,0 17-55 16</inkml:trace>
  <inkml:trace contextRef="#ctx0" brushRef="#br0" timeOffset="-121173.05">4746 12243 825 0,'0'-17'402'0,"-19"17"-164"15,-16-18 15-15,0 18-55 16,0 18-33-16,0-1-37 16,16 1-23-16,-16 17-45 15,35-18-18-15,-17 19-26 16,17-1-9-16,0-17-7 16,17 17-2-16,1-18 1 15,-1 20 1-15,2-20 1 16,-2 18 7-16,-17 0 27 15,0 0 16-15,0 1 11 16,0-1-1-16,-17 0-25 16,-2-17-14-16,2-18 20 15,-1 17-29-15,18-17-11 16,0 0 341-16,0-35-280 31</inkml:trace>
  <inkml:trace contextRef="#ctx0" brushRef="#br0" timeOffset="-121019.14">4833 12508 897 0,'19'35'481'0,"-2"18"-159"16,-17 0-127-16,0 0-68 16,0-18-84-16,0 0-15 15,0-17-25-15,-17 0-3 0,34 0 0 16</inkml:trace>
  <inkml:trace contextRef="#ctx0" brushRef="#br0" timeOffset="-120823.36">4798 12296 1083 0,'0'-18'457'0,"0"1"-262"15,-17-1-87-15,17-17-51 16,0 18-35-16,0-1-14 16,0-1-21-16,17 2-65 15,1-1-32-15,18 18 56 16</inkml:trace>
  <inkml:trace contextRef="#ctx0" brushRef="#br0" timeOffset="-120289.97">5152 12332 678 0,'17'0'398'0,"1"17"-84"16,-1 1-69-16,-17-18-42 15,0 17-40-15,0-17-20 16,-17 18-34-16,-1-18 0 0,1 17-30 16,-1 1-5-16,1-1-7 15,-18 2-9-15,17-1-6 16,-18 17-6-16,18 17-15 15,-17-17-9-15,35 19-11 16,-17-37-3-16,17 18 1 16,0-17 2-16,17-18 5 15,-17 17 3-15,18-17-2 16,-1 0-3-16,18 0-3 16,2 0-3-16,15-17 1 15,-17-1 0-15,0 1 5 16,19-18 4-16,-19 0 14 15,0-1 8-15,1-17 2 16,-1 18-4-16,0 0 1 16,-17-1 2-16,-18 36 21 15,0-18 7-15,-18 18-11 16,1 18-11-16,-18-1-28 16,17 20-7-16,-18-2-4 15,36 0-1-15,-18 17-2 0,18-16-2 16,0-1-2-16,0 0-1 15,18-17 1-15,-1 17-1 16,-17-17 1-16,19 0 1 16,-1 0-1-16,-1-1 1 15,-17 1 0-15,18-18 16 16,-18 0-23-16,17 0 26 16,-17 0-30-16,18 0-1 0</inkml:trace>
  <inkml:trace contextRef="#ctx0" brushRef="#br0" timeOffset="-119545.36">4958 11573 900 0,'-18'0'441'0,"18"0"-159"15,0 0-57-15,0 0-78 16,0 0-46-16,0 0-53 15,0 0-6-15,0 35-12 16,53 35-7-16,-36-16-8 16,1-2-4-16,-1 1-1 0,-17-17-2 15,19-1 22-15,-1 0-10 16,-1-17-94-16,1-18-73 16,-1 0 77-16</inkml:trace>
  <inkml:trace contextRef="#ctx0" brushRef="#br0" timeOffset="-119333.84">5152 11414 717 0,'-18'-36'421'15,"18"19"-98"-15,0 17-85 16,0 0-42-16,0 17-84 16,0 19-26-16,0 35-29 15,0-19-3-15,0 19-6 16,0 18-6-16,18-19-20 15,-1-18-7-15,1 2-9 16,-1-1 51-16,2-36-96 16,-2 18-79-16,1-35 90 15</inkml:trace>
  <inkml:trace contextRef="#ctx0" brushRef="#br0" timeOffset="-119109.77">4923 11749 835 0,'0'0'456'0,"0"0"-159"15,0 0-83-15,0 0-43 16,0 0-73-16,17 0-20 16,36-17-27-16,-18 17-15 15,1-18-25-15,-1 18-3 16,18-17-5-16,-1-2-19 15,-16 19-84-15,-18-17-32 16,-1 17 71-16</inkml:trace>
  <inkml:trace contextRef="#ctx0" brushRef="#br0" timeOffset="-118936.14">5064 11926 777 0,'-19'17'443'0,"2"1"-70"16,-1-1-93-16,1-17-102 15,17 0-55-15,0 0-68 16,17 0-20-16,-17 0-31 16,0 0 5-16,18-17-27 15,36-18-29-15,16 0 375 16,-18 17-267-16</inkml:trace>
  <inkml:trace contextRef="#ctx0" brushRef="#br0" timeOffset="-118379.28">5452 11520 640 0,'-18'-18'387'0,"18"1"-18"15,18-1-88-15,-18 0-79 16,17 18-53-16,1-17-75 16,-18 17-22-16,17-18-24 15,2 18 0-15,-2 0 3 16,1 0 0-16,-1 0-7 16,1 18-4-16,-18-1-8 15,17 1-3-15,1 17-3 16,-1 0-1-16,-17 1-1 15,18 17 0-15,-36-1-1 16,18 2 0-16,-17-2-9 16,-1-17 15-16,1 19 35 15,-1-19 15-15,1 0 48 16,-1 0-1-16,1-17 0 16,-2 0-2-16,2 0-4 15,17-18-5-15,0 0-14 16,0 0-8-16,0-18-16 0,0 18-6 15,17-18-9-15,19 18 0 16,-18-18-11-16,17 18-4 16,17-17-10-16,-34 17-5 15,18-18-4-15,-18 18-2 16,-1 0-1-16,1 0-1 16,-18 0-1-16,17 0 12 15,1 0-38-15,-18 0-9 0,17 18 167 16,-17-18-533-16,36 17 346 15</inkml:trace>
  <inkml:trace contextRef="#ctx0" brushRef="#br0" timeOffset="-96716.16">14520 8679 525 0,'-19'-18'308'16,"19"18"-13"-16,0 0-15 15,0 0-58-15,0 18-37 16,0-1-53-16,0 36-24 16,0 18-17-16,0-1-4 0,0 1-25 15,0 17-17-15,0-17-20 16,0-1-6-16,0-16-9 15,19-19 2-15,-19 0-35 16,19-35-37-16,-19 0-119 16,0-18 109-16</inkml:trace>
  <inkml:trace contextRef="#ctx0" brushRef="#br0" timeOffset="-96262.06">14520 8820 553 0,'-19'-18'376'0,"38"1"27"16,-19 17-78-16,19-18-94 15,-2 0-55-15,1 0-85 0,-1 1-25 16,18-1-38-16,0 1-6 16,19-18 1-16,-2 17-2 15,1 18-5-15,-17 0-1 16,-1 0 4-16,0 18 4 15,-17 17 6-15,17-18 3 16,-17 36-2-16,-18-17-1 16,18-1-4-16,-1 18-3 15,-17-17-4-15,18 16 0 16,-18-17 13-16,0-17 5 0,0 17 6 16,0-17-1-16,0 17-11 15,0-17-5-15,17 17-9 16,-34-17-2-16,17-1-3 15,0 1 3-15,-18-18 7 16,-17 18 2-16,17 0 0 16,-17-1-2-16,0-17-8 15,0 18-2-15,-1-18-5 16,1-18-3-16,-1 1-1 16,1-1-24-16,0-18-69 15,-1 19-36-15,19-36-157 16,-1 18-269-16,18-19 376 15</inkml:trace>
  <inkml:trace contextRef="#ctx0" brushRef="#br0" timeOffset="-95997.71">14697 8838 237 0,'18'-18'236'15,"-1"18"93"-15,1-18-8 16,-18 36-53-16,-18 0-24 15,1-1-40-15,-19 18-14 16,18 1-9-16,1-1-10 16,-1 18-14-16,18-18-18 15,-17 18-43-15,17-18-20 0,0 1-38 16,0-19-12-16,0 1-15 16,17 0-5-16,-17-18-3 15,18 0 9-15,-1 0-39 16,1-18-43-16,18-17 80 15,-36 17-38-15</inkml:trace>
  <inkml:trace contextRef="#ctx0" brushRef="#br0" timeOffset="-95533.04">14856 8909 608 0,'0'0'417'0,"0"17"23"15,-18-17-139-15,18 18-108 16,0-1-55-16,-18 18-54 16,36-17-12-16,-36 17-21 0,18-17-8 15,0 17-14-15,0-35-5 16,0 18-5-16,0-18 0 16,0-18-1-16,0 1-2 15,0-1-7-15,0-18-3 16,0 1-2-16,18 0-1 15,-18 0-1-15,18-1-1 16,0 1 1-16,-1 18-4 16,1 17 25-16,-18-18 20 0,0 18 28 15,0 0 16-15,0 18 1 16,0-18-5-16,0 0-6 16,0 35-3-16,-18 18-7 15,1-35-4-15,-1 17-2 16,0-18-3-16,0 1-8 15,18-1-8-15,0-17-19 16,0 0-8-16,0 0-11 16,18 0-2-16,-18-17 2 15,36-1-17-15,-19 1-46 16,1-1-39-16,17 1-116 16,-18-18-89-16,19 16-139 15,-18 2 259-15</inkml:trace>
  <inkml:trace contextRef="#ctx0" brushRef="#br0" timeOffset="-95173.34">15244 8785 498 0,'17'0'422'0,"-17"0"50"16,18 0-124-16,-18 0-42 15,0 0-93-15,-18 17-35 16,18 1-40-16,0 17-10 15,0-17-9-15,0 18 0 0,-17-1-4 16,17 0-3-16,0 0-19 16,-18 0-13-16,18 1-23 15,-35-1-10-15,18 0-12 16,-1 0-5-16,18-17-8 16,-19 0-3-16,19-18-7 15,19 18-1-15,-1-18-2 16,17 0-2-16,-18-18-3 15,18 0-1-15,-17 0-3 16,-1 18 1-16,19-17-2 16,-18-1-13-16,-1 18-30 15,18-18-24-15,-17 1-55 16,-1-1-32-16,1 1 324 16,18-1-161-16</inkml:trace>
  <inkml:trace contextRef="#ctx0" brushRef="#br0" timeOffset="-94954.34">15596 8855 1095 0,'0'0'523'15,"0"18"-188"-15,0-18-39 16,0 36-79-16,0-19-43 16,18 18-64-16,-18 0-17 15,0 0-31-15,0-17-16 16,0 18-27-16,0-19-9 0,18 1-2 15,-18-18 7-15,18 17-55 16,-18-17-33-16,0-17-101 16,17 17 420-16,-17-18-211 15</inkml:trace>
  <inkml:trace contextRef="#ctx0" brushRef="#br0" timeOffset="-94793.35">15579 8961 943 0,'35'-35'468'0,"-17"18"-119"16,0-2-65-16,-1 2-111 16,18-1-44-16,-17 1-97 15,-1-1-20-15,1 18 7 16,1-18-25-16,-2 1-148 16,-17 17-112-16,18 0 148 15</inkml:trace>
  <inkml:trace contextRef="#ctx0" brushRef="#br0" timeOffset="-94645.02">15737 8926 578 0,'-17'35'434'0,"-1"0"0"16,1-17-111-16,17 17-38 15,0-35-130-15,17 18-54 16,1-36-57-16,-1 18-7 16,1-18-25-16,1 1-60 15,-2 17-537-15,-17-18 419 16</inkml:trace>
  <inkml:trace contextRef="#ctx0" brushRef="#br0" timeOffset="-94316.15">15174 8820 647 0,'0'-18'375'15,"0"-17"-97"-15,17 17-11 16,-17 0-7-16,0 1-54 0,18 34-16 16,-18 1-49-16,0 0-15 15,0 35-37-15,0 0-25 16,17 18-32-16,-17-1-8 15,0 1-14-15,0-1-4 16,0-17 4-16,18 0-9 16,-18-35-37-16,0-1-25 15,17 1-61-15,-17-18-15 16,0 0 87-16</inkml:trace>
  <inkml:trace contextRef="#ctx0" brushRef="#br0" timeOffset="-93821.81">15137 8944 718 0,'19'-35'361'0,"-1"-1"-119"16,-1 18-35-16,18-17-65 15,-17 17-26-15,34-17-34 16,-16 17-22-16,-1-17-28 16,18-18-8-16,18 18-14 15,-1-1-3-15,1 1-1 16,17 18 5-16,-17-1 10 15,-1 1-3-15,-17-1 50 16,0 36 2-16,-35-18 18 16,17 35 36-16,-35 0-23 15,0 1-1-15,0 16-12 16,0 1-23-16,0 18-25 16,17-18-7-16,-17-1-9 0,0 2-8 15,18-37-4-15,-1 18-1 16,2-17-7-16,-2 17 0 15,1-17-2-15,0 17 1 16,-1-17-1-16,1 17 2 16,-1-17-2-16,1 17 3 15,-36-17 13-15,18 0 10 16,-35-1 15-16,18 1 4 0,-36-1 3 16,17 1-4-16,-34-18 3 15,-1 17 2-15,1 1-11 16,-19-18-7-16,1 0-20 15,0 0-9-15,35 0-4 16,1 0 2-16,-2-18-33 16,36 18-20-16,18-17-43 15,0-18 94-15,35 17-13 16</inkml:trace>
  <inkml:trace contextRef="#ctx0" brushRef="#br0" timeOffset="-74636.45">7128 11502 1023 0,'17'18'460'15,"-17"35"-249"-15,0 17-24 16,0 36-84-16,18 1-47 0,-1 33-41 16,1 37-5-1,-1-37-6-15,19 20 0 0,-18-20 0 16,-1 1 0-16,1-34 2 16,-1-19 16-16,-17-35-38 15,18-1-41-15,-1-34 41 16</inkml:trace>
  <inkml:trace contextRef="#ctx0" brushRef="#br0" timeOffset="-74124.24">7163 11819 701 0,'0'-52'401'0,"-18"34"-63"15,18-17-43-15,0-1-86 0,0 1-37 16,18 0-63-16,17 18-19 16,1-1-38-16,-1 1-9 15,0-2-10-15,35 19-3 16,19 0-13-16,-1 19-5 16,35-19-7-16,1 0-2 15,-1 0-1-15,36 0-1 16,-18 17 0-16,18 18 0 15,-18 0 0-15,-17 0 1 0,-19 19 0 16,1-2 1-16,-36 1 1 16,19 18 2-16,-37-1 1 15,-15 1 1-15,-20-1 4 16,1 19-1-16,-18-19 2 16,0 1-1-16,0-1-2 15,-18 19-1-15,18-1 0 16,0-17-1-16,0-19-3 15,0 1 0-15,0-17-3 16,0-1 0-16,0 0 3 16,-17 0 3-16,-20 1 9 15,2-18 9-15,-35-1 11 16,-1 18 2-16,-16-35-6 16,-20 0-9-16,-34-17-13 15,17-1-5-15,1 1-7 16,0-19-25-16,17 18-33 15,17 1-37-15,19 17 54 0</inkml:trace>
  <inkml:trace contextRef="#ctx0" brushRef="#br0" timeOffset="-73779.2">7851 12296 1027 0,'-36'-18'500'0,"19"18"-180"16,-1 0-45-16,-17 18-85 15,0 18-43-15,17 16-56 16,0 18-5-16,0 2-15 16,18-2-7-16,0 1-18 15,0-19-12-15,18 1-24 16,0-17-6-16,0-1 10 16,17-17-10-16,0-18-60 15,18 0-10-15,-17-18 26 0</inkml:trace>
  <inkml:trace contextRef="#ctx0" brushRef="#br0" timeOffset="-73255.93">8062 12332 725 0,'18'0'424'0,"-18"17"-104"15,17 18-103-15,-17 0-54 16,18 0-68-16,0 19-13 0,-1 16-22 15,19-16-9-15,-1-2-23 16,-17-17-8-16,17 0-13 16,-18 1-4-16,-17-36 0 15,18 0 5-15,-18 0 8 16,0 0 2-16,-18-36 1 16,1 19-7-16,-1-18-8 15,1-18-1-15,17-18-2 16,-18-16 0-16,1-2-1 15,17 0 0-15,17 19 2 16,-17 18 1-16,18 15 6 16,-1 2 2-16,1 35 0 15,-1-17 2-15,1 17 11 16,0 0 7-16,0 17 20 0,-18 1 11 16,17 18 17-16,-17-1 9 15,0 0 21-15,0 18 7 16,0 0 0-16,-17-18-9 15,-1 0-34-15,0 0-17 16,0 2-26-16,18-20-5 16,-17 1-2-16,17-1-1 15,-18-17-7-15,18-17-4 16,0 17-8-16,0 0-3 16,18-18-2-16,17 18 2 0,-17-17-5 15,17 17-10-15,0-18 197 16,0-1-911-16,19 2 592 15</inkml:trace>
  <inkml:trace contextRef="#ctx0" brushRef="#br0" timeOffset="-72717.36">9650 11873 1052 0,'-18'18'477'16,"18"-1"-245"-16,-17 18-10 15,-1 0-49-15,1 1-16 0,-1-1-4 16,0 0-10-16,0 18-32 16,-17-17-21-16,18-1-32 15,-1 18-12-15,-17-18-18 16,17 18-3-16,0-18 3 15,0 0 4-15,18 0 4 16,0 2 1-16,0-2-4 16,18-18-3-16,-18 18-5 15,18-17 0-15,0-1-4 16,-1-17-2-16,19 19 2 16,-1-19-1-16,0-19-1 15,-17 19-1-15,17-17-6 16,0-1-3-16,-17 18-5 15,18-17 1-15,-19 17-5 16,2 0-12-16,-1-18-25 16,-1 18 47-16,18-35-17 0</inkml:trace>
  <inkml:trace contextRef="#ctx0" brushRef="#br0" timeOffset="-72418.13">10216 12049 2143 0,'0'18'66'0,"-18"17"6"16,18 36 58-16,-17-1-32 15,-2 19-14-15,19-19-29 16,0 1-12-16,0-18-20 16,0-1-10-16,0 2-8 15,19-37 5-15,-19 18-79 16,17-17-8-16,-17-18-62 16,18-18 472-16,-18 1-249 15</inkml:trace>
  <inkml:trace contextRef="#ctx0" brushRef="#br0" timeOffset="-72241.1">10145 12067 713 0,'17'-18'401'0,"2"-17"-106"16,16 17-62-16,-18 0-20 16,18 1-76-16,0-1-32 15,1 1-58-15,-1 17-23 16,0-18-8-16,-17 18-28 15,17 0 492-15,-17 0-364 16</inkml:trace>
  <inkml:trace contextRef="#ctx0" brushRef="#br0" timeOffset="-72085.45">10286 12243 943 0,'0'0'529'15,"17"18"-141"-15,19-1-141 16,17-17-65-16,0 0-98 15,-18 0-23-15,18-17-19 16,-18 17-34-16,0-18-64 16,-17 1 463-16,18 17-336 15</inkml:trace>
  <inkml:trace contextRef="#ctx0" brushRef="#br0" timeOffset="-71710.66">9332 11996 676 0,'0'-35'360'0,"0"0"-92"15,0 35-9-15,0-18-50 16,0 36-24-16,0-1-36 16,0 18-12-16,-17 19-39 15,17 16-19-15,0 36-29 16,0-1-17-16,0 19-23 15,0 0-3-15,17-1-4 16,-17-17-20-16,0-35-141 16,0-1-108-16,0-17 156 15</inkml:trace>
  <inkml:trace contextRef="#ctx0" brushRef="#br0" timeOffset="-71192.26">9191 12137 577 0,'-17'-105'392'16,"17"16"33"-16,17 37-136 16,1-2-111-16,17 36-38 15,1-17-54-15,16 18-8 16,37-1-6-16,-19-17-7 16,36-1-4-16,0 19-10 15,18-36-22-15,0 36-9 16,17-18-13-16,18 16-2 15,-18 19-3-15,0 0 0 0,-17 19 0 16,-2-2 0-16,2 36 4 16,-18-18 1-16,-18 36 2 15,-17-19 0-15,-18 20 1 16,0-2 0-16,-35 18 1 16,34 0 0-16,-34 36-1 15,-1-37-1-15,1 19-1 16,-1-17 0-16,2-1-2 15,-19-17 0-15,18-19 0 16,-18 19-1-16,0-35 2 16,0 16 1-16,0-17 3 15,-18 1 2-15,-18 17 19 16,-17-18 20-16,1 0 27 16,-37-17 11-16,2 17 4 15,-37-17-12-15,-35 0-23 0,18-1-12 16,-35-17-24-16,34 18-10 15,19-18-15-15,-18 0-9 16,52 0-14-16,1 0-20 16,17 0-45-16,19-18-8 15,34 1 338-15,1-1-204 16</inkml:trace>
  <inkml:trace contextRef="#ctx0" brushRef="#br1" timeOffset="-64093.24">12227 11732 1288 0,'-18'17'479'0,"18"1"-382"15,0 17 6-15,0 0-38 16,18 19-8-16,-18 16-15 16,0 18-19-16,17 17-10 15,-17 2 6-15,0 16 3 16,-17 1 3-16,17 0-3 0,-18-2-7 15,18-50 23 1,0-2-12-16,0-53-129 0,0 1-34 16,18-53 60-16</inkml:trace>
  <inkml:trace contextRef="#ctx0" brushRef="#br1" timeOffset="-63118.81">12332 11556 586 0,'17'-54'277'15,"-17"37"-64"-15,0 17 24 0,-17 17 8 16,17 1-29-16,0 18-86 16,17-19-23-16,19 1-41 15,-1-1-16-15,18 1-24 16,18-18-8-16,-1 17-13 16,54-17-4-16,0 0-1 15,17-17-1-15,35 17-1 16,0-18 0-16,36 1 1 15,35-1 1-15,18-18 0 16,35 19 0-16,18-18-3 16,17-1-3-16,18 19 1 15,-1-18 0-15,2 16 6 16,16 2-4-16,-18-18-7 16,20 17 6-16,-2 18 7 15,0-17 9-15,1 17 25 16,-19 0-6-16,1 0-6 15,19 0-1-15,-37 0-19 0,0 0-3 16,-35 0 1-16,0 0 6 16,-18 0-1-16,-18-18 3 15,-34 18 4-15,-19 0-6 16,-35 0 1-16,-17 0 2 16,-18 18-3-16,-17-18-1 15,-35 35-3-15,-19-18-1 16,-18 18-1-16,-16 19 1 15,-18 34 4-15,-18-17 4 0,17 35 0 16,-17-1-2-16,0 1-2 16,0 0-2-16,-17 17-4 15,17 1 0-15,0-1 0 16,0 1 0-16,-18 0 0 16,18-19-1-16,0 1 3 15,0 0 0-15,0-18 6 16,0 0 2-16,-17-17 1 15,-2-18 3-15,2 0 0 16,-18-1 2-16,0-17 3 16,-36-16 3-16,1 16-1 15,-19-18-1-15,1-17-6 16,-35 18-2-16,-19-18 2 16,19 0 0-16,-54 17 1 15,1-17-3-15,-35 18-6 0,-1-18-1 16,-17 0-2-1,-19 18 2-15,2-18 0 0,-19-18-4 16,0 18-3-16,-18-18-4 16,1 1 1-16,-18-1 2 15,18-17 1-15,-18 18-1 16,0-19 1-16,0 1 1 16,18 0 1-16,-18 0 2 15,18-1 0-15,0 1 2 0,0 17 1 16,17-17-2-16,0 0 0 15,1 17-3-15,-1-18 0 16,18 1 1-16,0 18-1 16,16-18 3-16,2 17 11 15,0 0 0-15,17 0 3 16,1 1-2-16,16 17-12 16,19-18-3-16,0 18-4 15,17 0 2-15,18 0-40 16,18-17-24-16,17-1 49 15,17 1 117-15,19-1-66 16</inkml:trace>
  <inkml:trace contextRef="#ctx0" brushRef="#br1" timeOffset="-61719.13">15491 12067 949 0,'-36'-18'480'0,"18"-17"-157"16,-34 17-49-16,17 0-78 0,-19 18-34 16,2 18-43-16,-1 0-26 15,-1 17-37-15,2 0-16 16,17 18-17-16,0 18-4 16,17-18-7-16,18 18-1 15,0-19-5-15,0 1-3 16,18 1-4-16,-1-19-2 15,36 0 9-15,-18 0-15 16,19-18-15-16,16-17-21 16,1-17 19-16</inkml:trace>
  <inkml:trace contextRef="#ctx0" brushRef="#br1" timeOffset="-61271.41">15791 11678 800 0,'0'0'403'0,"-17"19"-126"16,17-2-44-16,-19 18-63 16,-16 0-34-16,35 18-39 15,-18 18-20-15,1 17-30 16,-1-17-12-16,18 35-15 15,0-18-3-15,18-17-1 16,-18-1-1-16,0-18 2 0,17-15-6 16,-17-2-3-16,0-18 0 15,18-17-4-15,-18 0 5 16,17-17 2-16,1-36 2 16,18-1 5-16,-18 2 2 15,17-19 9-15,-18 1 5 16,1-2 3-16,-1 20 1 15,1 17-5-15,0 17-2 0,0 18 1 16,-1 0 1-16,-17 35 0 16,0 0-4-16,18 0-9 15,-18 19-6-15,0 16-5 16,-18-16-3-16,18 16 8 16,0-18-3-16,18 2-80 15,-18-19-5-15,17 0 33 16</inkml:trace>
  <inkml:trace contextRef="#ctx0" brushRef="#br1" timeOffset="-60890.3">16214 12261 823 0,'-18'35'411'16,"1"18"-158"-16,-1-18-79 0,1 0-4 16,-1 19-60-16,18-36-27 15,0 17-24-15,0-18-16 16,18-17-20-16,-1 0-4 16,1 0 0-16,17-17 2 15,-18-1 1-15,2-17-3 16,-2-1-8-16,1 1 4 0,-1 0 17 15,18 0 4-15,-35 16 18 16,18 19 15-16,-1 0 10 16,-17 0 3-16,0 36-13 15,0-1-22-15,0 18-29 16,0 1-6-16,0-19-5 16,0 17 8-16,0-34-33 15,0 18 0-15,18-19 168 16,0 1-130-16</inkml:trace>
  <inkml:trace contextRef="#ctx0" brushRef="#br1" timeOffset="-60535.4">16550 12367 753 0,'0'35'410'0,"0"0"-124"15,0 1-86-15,0-1-31 16,-19 0-77-16,19 0-23 16,0-17-43-16,0-18-16 15,19 17-5-15,-19-34 0 16,17 17 5-16,-17-35 1 16,18 17 3-16,-18-17 6 15,17 0 13-15,-17-1 5 16,18 1 14-16,-1 17 6 0,-17 1 14 15,18 17 5-15,-1 0-3 16,-17 17-12-16,0 18-30 16,18 19-10-16,-18-1-14 15,0-1-2-15,0 2 1 16,0-2-18-16,0-17 380 16,0 0-308-16,0 1 40 15</inkml:trace>
  <inkml:trace contextRef="#ctx0" brushRef="#br1" timeOffset="-60316.49">16937 12014 1013 0,'0'0'487'15,"0"18"-211"-15,0 17-59 16,0 0-82-16,-17 36-57 15,17-1-33-15,-18 0-4 16,18 1-11-16,-17 18-7 16,17-36 1-16,0 17-10 15,17-17-54-15,-17-18 17 16,18 0-2-16</inkml:trace>
  <inkml:trace contextRef="#ctx0" brushRef="#br1" timeOffset="-59984.29">17307 12278 878 0,'-17'0'412'0,"17"0"-177"15,-18 0-16-15,1 0-26 16,-1 18-13-16,-17-1-9 15,-1 19-22-15,1-1-24 16,-18 0-19-16,1 19-19 16,16-1-4-16,1-1-12 15,17-17-4-15,1 19-8 16,17-19-10-16,0-18-17 0,0 1-9 16,17-18-12-16,1 17-6 15,17-17-4-15,-18 0 7 16,37 0-21-16,-19-17-22 15,17-1 184-15,2-17 77 16,-1 0-128-16</inkml:trace>
  <inkml:trace contextRef="#ctx0" brushRef="#br1" timeOffset="-59686.35">18013 11926 1163 0,'18'17'524'0,"-18"36"-255"15,0-17-44-15,0 34-139 16,0 19-21-16,0-2-47 16,0 19-9-16,0 1-4 15,0-20 6-15,0 2 6 16,0-19 6-16,0 1-12 0</inkml:trace>
  <inkml:trace contextRef="#ctx0" brushRef="#br1" timeOffset="-59453.91">18331 11978 1209 0,'17'-17'535'0,"-17"17"-284"0,18 35-99 16,-36 18-25-16,18 17-61 15,-17 19-24-15,-1-1-6 16,18 18-3-16,-17-17-12 15,17-2-7-15,0-16 5 16,0-1-9-16,0-35-31 16,0 19-18-16,0-36 15 15</inkml:trace>
  <inkml:trace contextRef="#ctx0" brushRef="#br1" timeOffset="-59255.32">17890 12543 1101 0,'-18'-17'524'16,"1"-1"-239"-16,34 18-90 0,-17 0-31 15,35 0-60-15,0 0-15 16,19 0-48-16,-2 0-22 16,-17-17-5-16,36 17-5 15,-18-18-58-15,1 18-60 16,-2-19 490-16,1 19-327 15</inkml:trace>
  <inkml:trace contextRef="#ctx0" brushRef="#br1" timeOffset="-59086.99">18013 12613 839 0,'-17'0'228'0,"17"19"-25"15,-35-2 201-15,35-17-188 16,0 18-52-16,0-1-63 15,35-17-31-15,0 18-23 16,0-18 22-16,18 0-34 16,18 0 414-16,-19-35-323 15</inkml:trace>
  <inkml:trace contextRef="#ctx0" brushRef="#br1" timeOffset="-58653.24">18683 12278 1437 0,'-35'-17'558'15,"18"-18"-387"-15,-1 17-77 16,18-17-46-16,0 16-15 16,18 2 11-16,17-1 4 15,-18 1 13-15,18-1 5 16,1 18-25-16,-1 0-8 15,0 18-17-15,-17-1-8 0,17 1-5 16,-16 18-1-16,-19 17 2 16,0-1 0-16,-19 2 4 15,1 16 0-15,-17 19 9 16,0-19 13-16,0 1 29 16,-1-1 14-16,1-18 22 15,-17 2 3-15,34-1-4 16,1-18-4-16,-1-18-20 15,36 1-13-15,-18-18-20 16,35 18-7-16,-18-36-10 16,36 18-1-16,0-18-4 15,0 1-4-15,-1-18-3 16,20 17 6-16,-2 1-34 16,1-19-24-16,-19 18 20 15,20 0 159-15,-20-17-99 16</inkml:trace>
  <inkml:trace contextRef="#ctx0" brushRef="#br0" timeOffset="-53212.18">23359 11502 671 0,'-18'18'348'15,"-17"-1"-127"-15,18 2-29 16,-1 16-10-16,1 0-31 16,17 17-20-16,0 37-53 15,0 17-20-15,0 17-44 16,0 35-6-16,0-16-2 15,0 16 0-15,0-16 2 16,0-19 7-16,0-34-4 16,0-1-25-16,0-53 13 15</inkml:trace>
  <inkml:trace contextRef="#ctx0" brushRef="#br0" timeOffset="-52660.27">23217 11802 634 0,'0'-105'318'16,"0"16"-74"-16,0 37-82 16,19 16-12-16,-19 1-17 15,18 35-17-15,-18 0-10 16,17 0-37-16,18 0-15 16,18 0-30-16,0 0-7 0,35-18-9 15,1 18-2 1,34 18-3-16,0-18-1 15,18 17 1-15,0-17-1 0,2 18-1 16,-2-1 2-16,0 2-1 16,0 16 0-16,-17 0 0 15,-19 0 1-15,-16 36 0 16,-19-1 1-16,-34 19 0 16,-1-19 1-16,0 18 1 15,-35 0 2-15,0 1 0 16,0-2 1-16,0 2-1 15,-18-18-1-15,18-1 0 16,-17 0 0-16,-1 1 0 16,18-18-1-16,-17 0 0 15,-2 0 1-15,2 0 4 16,-1 0 19-16,-17-18 31 16,0 18 10-16,-18-18 3 0,-18 18-14 15,-17-17-14-15,-17-1-4 16,-1 0 2-16,-1 1 2 15,2-19-13-15,-1 1-6 16,-19-18-9-16,20 0-7 16,17-18-7-16,-19-17-1 15,2 17-3-15,17 0-19 16,35-17-51-16,-1 0-28 16,2 0-127-16,17-19-6 15,0 19 142-15</inkml:trace>
  <inkml:trace contextRef="#ctx0" brushRef="#br0" timeOffset="-52252.37">23941 12261 871 0,'-17'-18'444'0,"-1"18"-178"15,-17 0-38-15,-1 0-44 16,1 18-47-16,0-1-12 16,0 18-22-16,-1 1-19 15,18-1-31-15,1 18-22 16,17-17-20-16,0-1-5 16,17 0-6-16,1 18 0 0,18-17 9 15,-1-1-25 1,17 0-68-16,-16-35 472 0,35 0-324 15</inkml:trace>
  <inkml:trace contextRef="#ctx0" brushRef="#br0" timeOffset="-51625.91">24100 12367 909 0,'0'-18'408'0,"0"1"-206"15,0-2-59-15,0 38-64 16,0 16-23-16,17 0-10 16,-17 17-15-16,0 2-6 15,0-1 3-15,18-1-1 0,-18-16-1 16,0 17-8-16,0-18-4 16,-18 0-5-16,18 1-1 15,0-1-2-15,0-17-1 16,0-18 0-16,0 0-1 15,0-18 1-15,0-17 0 16,18-19 1-16,-18 2-1 16,0-1-2-16,0 0 0 15,0-35-2-15,0-1 16 16,17 2 17-16,-17-2 1 0,19 19 4 16,17-1-16-16,-1 18-15 15,0 18-3-15,0-1-1 16,1 19-2-16,-18 17 2 15,-1 0 1-15,-17 0 0 16,18 0 0-16,-18 17 1 16,0-17 0-16,17 36 1 15,-17-18 3-15,-17 17 3 16,-1 0 3-16,-17 0 19 16,-1 19 9-16,1-19 18 15,-17 0 6-15,15 0-8 16,20-18-9-16,-2 19-19 15,2-1-5-15,17-17 2 16,0-1 3-16,0 1 15 16,0-1 1-16,17 2-12 15,-17-1-6-15,0-18-17 0,19 17-5 16,-2-17-4-16,2 0-2 16,-1 18 0-16,17-18-1 15,0 0 6-15,-18 0-18 16,19-18-38-16,-18 1 8 15,34 17 12-15</inkml:trace>
  <inkml:trace contextRef="#ctx0" brushRef="#br0" timeOffset="-50909.9">25777 12014 314 0,'0'-18'260'0,"-18"18"70"16,18-18-55-16,-17 18-63 15,17 0-24-15,0 0-46 16,-18 18-11-16,0 0-33 15,0 0-16-15,1 17-19 16,-1 0-15-16,1 17-18 16,-1 2-3-16,1 16-10 15,-1 1-3-15,1-18 5 16,17-1 6-16,-19 2 17 16,19-19 7-16,-18 0 0 15,18 0-4-15,18 1-14 16,-18-36-6-16,19 18-10 15,16-1-2-15,-18-17 1 0,18 0 4 16,18-17 1-16,-17 17 0 16,-1-18-5-16,17 18-4 15,-34-17-4-15,18 17-1 16,-18 0 2-16,-1 0 8 16,1-19-30-16,-18 19-15 15,17-17 18-15</inkml:trace>
  <inkml:trace contextRef="#ctx0" brushRef="#br0" timeOffset="-50654.28">26323 12084 696 0,'19'-17'354'0,"-19"-1"-78"15,0 18-21-15,0 0-36 16,0 18-30-16,-19-1-65 15,2 18-12-15,-1 19-35 16,1 16-11-16,-18 0-22 16,-1 19-11-16,18 0-19 15,0-19-5-15,1 1-5 16,17-19-1-16,0-17 0 16,0-17-30-16,17-1-116 15,1-17-5-15,-18 0 67 16</inkml:trace>
  <inkml:trace contextRef="#ctx0" brushRef="#br0" timeOffset="-50439.37">26218 12049 630 0,'0'-35'342'0,"0"-1"-116"15,0 19-54-15,0 17-36 0,0 0-44 16,18 17-16-16,-1-17-22 15,1 18-18-15,-1 0-25 16,18 0-5-16,1-1-3 16,-18 1 32-16,17-1-69 15,0 1-36-15,-18-1 51 16</inkml:trace>
  <inkml:trace contextRef="#ctx0" brushRef="#br0" timeOffset="-50231.21">26306 12349 753 0,'0'0'403'0,"17"18"-100"16,2-1-69-16,-2 1-77 0,18-18-42 15,-17 17-49-15,-1-17-19 16,1 0-34-16,-1-17 12 15,1 17-68-15,0 0-43 16,0-18 57-16</inkml:trace>
  <inkml:trace contextRef="#ctx0" brushRef="#br0" timeOffset="-49710.85">25459 11891 605 0,'0'-18'294'16,"-17"-18"-103"-16,17 18-4 16,-18 1-30-16,1-1 0 15,17 18-41-15,0 18-22 16,0-1-28-16,0 20-25 16,0 33-8-16,17 0-4 0,-17 36-17 15,0 18-6-15,0 17-2 16,0 0-1-16,0-17 0 15,0-19 15-15,0 1-48 16,0-36-32-16,0 1-91 16,-17-18 470-16,17 0-264 15</inkml:trace>
  <inkml:trace contextRef="#ctx0" brushRef="#br0" timeOffset="-49080.15">25494 12014 444 0,'18'-36'288'16,"17"19"-66"-16,-16-18-18 0,16 17-28 15,17-17-50-15,19 18-14 16,-1-20-19-16,0 2-20 15,19 0-11-15,0-17-3 16,16 16-15-16,1 1-6 16,-17 0-21-16,16 17-5 15,-17 1 0-15,-17-2 2 0,17 19 3 16,-18 0 0-16,-16 19-3 16,-19-2-1-16,0 18 24 15,-18 0 7-15,-17 36 7 16,0 17 0-16,0 1-24 15,0 16-10-15,-17 1-9 16,17 0-2-16,0-18-2 16,-18 0-2-16,18-18 0 15,18 19 0-15,-18-36 0 16,17 18-1-16,1-1 0 16,0-17 0-16,-18 18 0 15,17-19 0-15,19 2-1 16,-18-2 1-16,-1 1 1 15,-17 0 1-15,0-17 0 16,0-1 1-16,0 0 39 16,-17 1 14-16,-1-19 29 15,-18 18 10-15,-17-17-18 0,-34-1-8 16,-19-17-20-16,-18 18-3 16,-17-18-8-16,0 0-8 15,17 17-7-15,-16-17-9 16,16 0-13-16,0 0-1 15,36 0-1-15,0 0 5 16,17-17-44-16,18 17-20 16,36 0 5-16,-1 0 331 15,36 0-206-15</inkml:trace>
  <inkml:trace contextRef="#ctx0" brushRef="#br0" timeOffset="-45064.77">27629 11537 845 0,'-17'-17'401'16,"-1"-1"-195"-16,-1 18-66 16,2 0-39-16,17 0-21 15,0 18 4-15,-18-1 11 16,18 19 28-16,18 17-18 16,-1-1-12-16,2 37-18 15,-1 35-39-15,17-1-14 16,0 0-4-16,-18 18-5 0,1 0 2 15,-1-34 2-15,-17-1 1 16,0-19 4-16,0-16 1 16,0 0-18-16,0-19-12 15,0-16-60-15,-17-1-58 16,17-17 79-16</inkml:trace>
  <inkml:trace contextRef="#ctx0" brushRef="#br0" timeOffset="-44388.92">27629 11343 688 0,'0'-35'372'0,"-17"18"-105"16,17 17-23-16,17-18-81 16,1 1-51-16,17-1-47 15,0 0-3-15,18 18-12 16,0-18 2-16,36 1-3 16,16 17-14-16,18-18-18 0,1 18-7 15,35 0-5-15,-36 0-1 16,19 18 3-16,-1-18 0 15,-19 17 1-15,3 1-1 16,-19 0-2-16,0-18-1 16,-35 18 0-16,-1-1 2 15,1 1 2-15,-19 17 1 16,2 17 4-16,-19 2 1 0,-17-1 3 16,-18 18 1-16,-18-1-3 15,1 1-1-15,-1-1-5 16,-1-18-2-16,2 20-3 15,17-20-2-15,0 1-1 16,0 0 0-16,0-18 0 16,17 18 0-16,2 1-1 15,-19-19 2-15,18 0-2 16,-18 0 2-16,17 1 1 16,-17-1 0-16,0 0 2 15,0 0 2-15,-35 1 5 16,16-1 3-16,-16 0 10 15,-17 0 9-15,-1 19 12 16,-18-19 5-16,-17 17 0 16,-18-17-6-16,-17 1-14 15,-2 0-8-15,1-19-10 16,2 1-6-16,-2-1-4 16,18 18-3-16,18-17-20 0,0 0-31 15,35 17-35-15,-18-17-9 16,18-18 53-16</inkml:trace>
  <inkml:trace contextRef="#ctx0" brushRef="#br0" timeOffset="-43846.22">28740 11714 851 0,'-52'-17'388'0,"16"17"-196"16,-17 0-33-16,18 17-53 16,-19 18-31-16,37 18-18 15,-18 1 4-15,35-2-20 16,0 18-4-16,35 1-8 15,-18-18-7-15,37 18 0 16,-2-36 2-16,2 18-2 16,16-18 13-16,-35-18 42 15,19 2 23-15,-19-19 41 16,0-19 3-16,-18-16-24 0,1-17-14 16,-1-1-31-16,-17-18-13 15,-17-17-20-15,-18 0-10 16,0 18-15-16,0-2-6 15,-1 20 0-15,1 17-4 16,17 16 32-16,-17 2 222 16,0-1-191-16</inkml:trace>
  <inkml:trace contextRef="#ctx0" brushRef="#br0" timeOffset="-40762.23">27947 12949 252 0,'-35'-36'207'0,"17"19"14"15,18 17-2-15,-19-18-9 16,19 18 10-16,0-17-4 16,-17 17-60-16,17 0-25 15,0 17-59-15,0-17-11 16,0 18 3-16,0-1 7 15,17-17-3-15,2 18-5 16,-1-18-8-16,-1 0-7 0,18 0-10 16,-17 0-7-1,-1 18-16-15,18-18-5 0,-16 0-3 16,16 0 2-16,0 0 9 16,-18 0-13-16,18 0-60 15,1-18-44-15,-1 0-55 16,1 1 81-16</inkml:trace>
  <inkml:trace contextRef="#ctx0" brushRef="#br0" timeOffset="-39827.75">27840 11273 290 0,'0'0'184'0,"-35"-35"-9"16,35 17-29-16,-17 18-42 16,17 0 1-16,-18 0 8 15,18-18-1-15,-36 18-13 16,36-17-12-16,-17 17-24 15,-1-18-11-15,1 18-9 16,-1-17-3-16,1 17-7 16,17 0-3-16,-18 17-14 15,18-17-7-15,0 18-9 16,0-1 0-16,0 1 0 16,0 0 1-16,0 0 1 15,18-1 1-15,-36 18-1 0,18 0 1 16,0 0-1-1,0 19 0-15,0-1 0 0,0-1 1 16,0 2 0-16,18-2 1 16,-1-17 22-16,1 19-36 15,17-19 13-15</inkml:trace>
  <inkml:trace contextRef="#ctx0" brushRef="#br0" timeOffset="-34949.29">30222 11573 1027 0,'-17'-17'427'0,"-1"-2"-234"15,1 2 3-15,-1 17-23 16,1 17-34-16,-1 37-46 16,1-19-21-16,17 53-6 15,-18 0-3-15,18 18-19 16,-18 0-6-16,18 17-13 15,-18-17-8-15,1-17-7 16,-1-2-2-16,1 2 34 16,17-36-39-16,0-1-59 15,0-16-39-15,0-18 29 16</inkml:trace>
  <inkml:trace contextRef="#ctx0" brushRef="#br0" timeOffset="-34448.27">30100 11591 1054 0,'17'-89'454'16,"-17"36"-265"-16,0 18 9 15,0 18-62-15,18 17-29 16,-1-19-28-16,1 19-6 16,17 0-11-16,19 0-4 15,-2 0-15-15,19 0-9 16,17 19-15-16,0-2-5 0,-17 1-9 15,0 17-1-15,-19 0 1 16,-17 19 0-16,0-2 3 16,1 18 3-16,-1-16 1 15,-17-2 1-15,17 20-3 16,-17-20-2-16,17-17-3 16,1 18 0-16,-1 0-2 15,-18-18 0-15,1 0 0 16,17 19 0-16,-17-36 1 15,0 17 1-15,-1 0-1 16,-17 0-3-16,0-18 26 16,0 19 12-16,-17-1 20 15,-1-17 14-15,-35 17-7 16,0 1-6-16,-18-1-14 16,-34 0-11-16,16 0-18 15,-17-17-8-15,1-1-4 0,16 2-1 16,-16-19-2-16,34-19 4 15,1 19-31-15,16-17-29 16,2-1-58-16,17 1-37 16,-19 17-18-16,19-18-366 15,0 1 388-15</inkml:trace>
  <inkml:trace contextRef="#ctx0" brushRef="#br0" timeOffset="-34095.79">30435 11837 905 0,'0'0'420'0,"0"0"-176"16,-18 0-29-16,1 19-39 16,-1-2-15-16,0 1-18 15,-17 17-15-15,17 0-28 16,1 0-8-16,-1 1-14 0,1-1-7 16,17 17-23-16,0-17-11 15,0 2-22-15,17 15-6 16,18-34-6-16,-17-1-1 15,17 1 11-15,1-18 5 16,-1 0-59-16,17-18-17 16,-17 1 28-16</inkml:trace>
  <inkml:trace contextRef="#ctx0" brushRef="#br0" timeOffset="-33547.2">30700 11978 900 0,'0'36'433'16,"-19"-1"-212"-16,19 0-67 15,-17 18-23-15,17-17-54 16,-18 17-10-16,18-18-21 16,0 0-12-16,18 1-21 15,-18-1-4-15,0-18-1 16,0 1 1-16,0-18 2 15,17 0 3-15,-17 0 3 16,0-18-2-16,0 1-3 16,0-1-4-16,0-35-8 15,19 18 0-15,-19-18-2 0,17-18 1 16,1 18 1-16,-1-17 0 16,1-1 2-16,-1 19 0 15,1-2 0-15,-1 19 1 16,-17 17-1-16,18 18 3 15,-18 0 8-15,18 0 1 16,-18 0 10-16,0 18 6 16,0-1 18-16,0 1 11 15,-18 18 24-15,18-1 10 0,-18 18 9 16,18 0 2-16,-17-18-18 16,17 0-14-16,0-17-32 15,0 17-14-15,0-35-12 16,0 17-1-16,0 2-3 15,17-19-2-15,-17 0-4 16,18 0-1-16,-18 0 0 16,18 0-2-16,0 0 5 15,-1 0 8-15,1-19-33 16,-1 19-28-16,1-17 272 16,0-1-195-16</inkml:trace>
  <inkml:trace contextRef="#ctx0" brushRef="#br0" timeOffset="-32439.39">31352 11502 790 0,'0'0'400'16,"0"0"-157"-16,0 0-17 0,0 18-12 16,-17 70-63-16,34-18-22 15,-34 1-39 1,17-36-16-16,0 0 1 0,0 89-2 16,0 17-11-16,0-17-3 15,0-54-16-15,0 1-2 16,0-18 1-16,17-1-1 15,-17 2 1-15,0-1-6 16,0-18-16-16,0-18-2 0,0 2-7 16,18-19-1-16,-18 0 1 15,0 0-2-15,17 0-2 16,1 0-2-16,17-19-2 16,1 19 0-16,16 0-1 15,-17-17 0-15,18-1-1 16,1 1 0-16,-2-1-1 15,1 1 1-15,18 17-1 16,-1-18 0-16,19 1 1 16,-19 17 0-16,1-18 0 15,-19 18 0-15,20-19 1 16,-20 19-2-16,1-17 2 16,-17-1 0-16,-1 1 4 15,-18 17 0-15,1-18 3 16,-18-17-1-16,17 18 0 0,-17-19-1 15,0-17-3-15,0 1 0 16,0-37-3-16,18 19 0 16,-1-19-1-16,1 2-1 15,0-2 0-15,0 19 0 16,-1 16 1-16,1 19-1 16,-18 0 1-16,18 18 0 15,-1-2 0-15,-17 2 0 16,0 17 0-16,0-18 0 0,0 18 1 15,0 0 1 1,-17-17 1-16,17 17-1 0,-18-18 1 16,-17 0-1-16,-1 1-1 15,-17-18 0-15,-17 16 0 16,-1 19 0-16,-34 0 0 16,16 0 0-16,-17 0 1 15,-16 19-1-15,15-2 0 16,-16 18-1-16,53-17-2 15,-2 0 0-15,20-1 3 16,-2-17-11-16,19 18-24 16,18-18-13-16,-18 0-32 15,17 17-16-15,18-17 400 16,0 0-247-16</inkml:trace>
  <inkml:trace contextRef="#ctx0" brushRef="#br0" timeOffset="-31930.46">31775 11732 732 0,'0'0'341'0,"18"-18"-141"16,-18 18 20-16,0 0-31 16,0 0-11-16,0 18-30 15,-18-18-32-15,0 35-27 16,1 0-8-16,-1 0 5 15,-17 1 6-15,18 17 1 16,-18-1-4-16,16 2-18 16,1-2-11-16,-17-17-16 15,18 0-5-15,-1 2 0 16,18-20-2-16,0 1-3 16,0-1-2-16,0-17-3 15,18 18 3-15,-1-18 5 16,1 0 0-16,17 0-9 0,1 0-9 15,-18-18-9-15,17 18-3 16,0 0-4-16,-18-17 0 16,19 17-1-16,-18-18-14 15,17-17-36-15,-18 16 7 16,18 2-351-16,-17-18 282 16</inkml:trace>
  <inkml:trace contextRef="#ctx0" brushRef="#br0" timeOffset="-31701.09">31987 11943 987 0,'18'18'462'0,"-1"-1"-150"16,-17 1-79-16,18 18-78 16,-18-19-24-16,0 36-56 15,0-18-5-15,0 1-6 16,-18 17-18-16,18-36-28 15,-17 18-7-15,17 0-5 16,0-16-2-16,0-2 12 16,-18 1-23-16,18-18-71 15,0 0-34-15,0 17 53 16</inkml:trace>
  <inkml:trace contextRef="#ctx0" brushRef="#br0" timeOffset="-31498.33">32005 11873 848 0,'35'-36'391'0,"-18"1"-192"15,1 17-106-15,0 1-12 16,0-1-57-16,-1 1-10 0,1-1-6 16,-1 1-3-16,-17-2-4 15,18 19 0-15,-1 0 5 16,1 0-18-16,-18 19 11 15</inkml:trace>
  <inkml:trace contextRef="#ctx0" brushRef="#br0" timeOffset="-31295.34">31987 12014 1146 0,'0'18'466'0,"18"-1"-302"15,-1 1-14-15,1-18-50 16,17 0 1-16,1-18-10 16,-1 18-23-16,-18 0-33 15,18-17-16-15,0 17-3 16,-16-18-2-16,16 0-57 0,0 0 44 16,0 18-16-16</inkml:trace>
  <inkml:trace contextRef="#ctx0" brushRef="#br0" timeOffset="-30667.82">32022 11891 556 0,'0'0'325'0,"0"0"-58"15,18-18-89-15,-18 18-27 16,0 0-25-16,0 0 2 15,0-17-12-15,17 17-8 16,1-19-14-16,0 19-14 16,0-18-33-16,-1 18-9 15,-17-17-14-15,0 17-2 0,0 0 0 16,0-18-2-16,0 18-7 16,0-17 2-16,0 17 2 15,0-18 0-15,0 18 0 16,0 0-4-16,18 0-6 15,-18 0-1-15,0 0-1 16,17 18 0-16,-17-18-3 16,18 17 0-16,-18-17-3 15,17 18-1-15,1-18 25 16,-1 0 4-16,20 17 219 16,-2-17-171-16</inkml:trace>
  <inkml:trace contextRef="#ctx0" brushRef="#br0" timeOffset="-26536.2">1658 14519 809 0,'0'0'378'0,"-17"0"-138"16,17 18-11-16,-36 34-47 15,36-17-27-15,17 36-57 16,-17-1-21-16,36 54-24 16,-18-18-15-16,-1 35-22 15,19-17-3-15,-19-1 0 16,1-17 9-16,-1-17-13 16,-17-2-36-16,19-16 22 0</inkml:trace>
  <inkml:trace contextRef="#ctx0" brushRef="#br0" timeOffset="-25957.76">1587 15013 630 0,'-17'-106'367'16,"-1"35"68"-16,18 0-265 0,18 19 17 15,-1 17-15-15,1-19-33 16,-1 19-15-16,37-17-32 15,-19-1-14-15,35 17-32 16,1-17-13-16,-1 18-14 16,1 18-8-16,0 17-6 15,0 17 0-15,16 1-1 16,-16 17 1-16,17 0-1 16,1 19 0-16,-2-2 0 15,2 18-1-15,-19 1-1 16,19-18 1-16,-18 0 0 15,-1 0 1-15,-18 0 0 16,-15 0 2-16,15 0 1 16,-17-1 1-16,-17 2 1 15,17-2 1-15,1 1 4 16,-19 1 2-16,1-19 7 16,17 0 1-16,-18 0-1 0,1 1-1 15,18-19-4-15,-36 1-3 16,17-1-3-16,-17 1-2 15,0-1 9-15,0 1 11 16,0 17 23-16,0-16 8 16,-17 16-1-16,-2 0-3 15,-16 0-3-15,-17 18-1 16,-19 0-1-16,1-1-7 0,0-15-14 16,-19-2-6-16,0-18-9 15,19 1-6-15,-19-18-8 16,2 0-4-16,33 17-24 15,-16-17-13-15,18 0-54 16,15 0-34-16,-15 0 7 16,-1 0 348-16,18-17-179 15</inkml:trace>
  <inkml:trace contextRef="#ctx0" brushRef="#br0" timeOffset="-25458.36">2222 15100 794 0,'-17'-17'429'16,"-18"-1"-63"-16,17-17-92 15,1 35-59-15,-1 0-46 0,1 18-67 16,-2-1-21-16,2 18-33 16,17 19-12-16,-18-1-19 15,18 18-4-15,0-1-3 16,18-18-4-16,-1 19-6 15,2-36-1-15,16 18 23 16,0-34-12-16,17-2-16 16,-16 1 391-16,-1-18-306 15</inkml:trace>
  <inkml:trace contextRef="#ctx0" brushRef="#br0" timeOffset="-24883.14">2470 15154 780 0,'0'35'332'0,"0"0"-165"0,17 19-41 16,1-19 1-16,-1 17-22 16,1 19-19-16,-1-18 0 15,19-1-8-15,-18-15-7 16,-1-2-22-16,1 0-7 15,-18-35-12-15,17 17 8 16,-34-34 18-16,17 17 0 16,-18-18-4-16,1 1-12 0,-1-18-25 15,1-2-6-15,-19-15-4 16,18-18-3-16,-17-1 4 16,18 1 6-16,-1-1 2 15,1 0-1-15,34 35-7 16,1 1-6-16,-1 0-6 15,1 0-1-15,-1 18 3 16,1-1 1-16,18 18 0 16,-19-18 2-16,1 18 0 15,-1 0 1-15,1 18 4 16,-1 17 3-16,-17 0 13 16,0 18 15-16,0-17 25 15,-17 16 22-15,17 1 28 16,-18 1 1-16,18-19-3 15,-17 0-12-15,17 0-30 16,0-18-14-16,0-17-20 0,0 19-10 16,17-19-8-16,-17 0-2 15,0 0-5-15,0 0-1 16,0 0-4-16,0 0 1 16,18 0 14-16,-1-19-14 15,36 2-46-15,-34 17 14 16,16-18-246-16,0 1 191 15</inkml:trace>
  <inkml:trace contextRef="#ctx0" brushRef="#br0" timeOffset="-24293.32">3440 14765 666 0,'0'-35'344'0,"0"18"-130"16,0-1-38-16,17 1 0 15,-17 17-33-15,0 0-5 16,0 0-6-16,0 17-6 0,0 18-14 15,0 0-16-15,-17 19-23 16,17 16-10-16,0 1-10 16,0-1 1-16,0 0 5 15,0-16 2-15,17-1-3 16,-17 0-2-16,0-18-6 16,18 0-8-16,-18-35-11 15,17 18-5-15,2-18 0 16,-2 0 6-16,1 0 7 15,17 0-1-15,-18 0-7 16,18-18-8-16,1 18-10 16,-1 0-4-16,0 0 1 15,1 0-1-15,-19 0-35 16,2-17-26-16,16 17 123 16,-18-18 156-16,18 1-144 15</inkml:trace>
  <inkml:trace contextRef="#ctx0" brushRef="#br0" timeOffset="-24040.38">4233 14643 1104 0,'0'17'515'16,"0"-17"-197"-16,0 18-23 15,-17-1-102-15,17 36-26 0,-18 0-78 16,18 18-8-16,0 17-25 15,0 0-13-15,35-17-24 16,-17-19-5-16,-1 1-6 16,2 1-5-16,-19-19 2 15,35-18 4-15,-35 1-9 16,17-1 0-16,-17 1 112 16,0-18 1-16,18 0-54 15</inkml:trace>
  <inkml:trace contextRef="#ctx0" brushRef="#br0" timeOffset="-23839.37">4251 14748 1067 0,'17'-18'494'0,"19"18"-247"0,-18 0-43 15,17-17-101-15,-18 17-41 16,1 0-29-16,17-18-6 15,-16 18 5-15,16 0-15 16,-18 0-57-16,18 0-48 16,-17 18 42-16</inkml:trace>
  <inkml:trace contextRef="#ctx0" brushRef="#br0" timeOffset="-23662.97">4446 14995 944 0,'-19'35'529'15,"19"-35"-142"-15,0 0-107 16,0 0-52-16,19 0-62 16,-2-17-26-16,1 17-56 15,-1-18-19-15,1 1-49 16,-1-1-15-16,-17 0-14 16,18 18 321-16,-18-18-236 15</inkml:trace>
  <inkml:trace contextRef="#ctx0" brushRef="#br0" timeOffset="-22697.37">3652 15630 826 0,'17'-17'451'0,"1"17"-134"15,-1-18-125-15,18 18-28 16,1 0-82-16,17 18-21 0,0-18-31 16,-1 17-15-16,2-17-12 15,16 18-3-15,19-18 3 16,-2 0 5-16,19 0 5 15,-18 0 2-15,1 0-10 16,17-18 11-16,-19 18 16 16,2-17 9-16,0 17 11 15,-18 0-13-15,-1 0-12 16,-16 0-2-16,-2 0 10 16,1 0-6-16,-36 0 17 15,19 0 32-15,-36 0 29 16,-17 0 13-16,-19-35-20 15,-17 16-36-15,-17-34-44 16,16 1-7-16,-16-37-8 16,17 2-3-16,-18-37-2 15,18-17-2-15,-1 0-1 0,2-1-1 16,17 19-3-16,17 0 2 16,1 17-1-16,-2 17 1 15,19 2 1-15,0 15 0 16,-17 20 3-16,17-1 1 15,-18 17 2-15,1 19 2 16,-18-1-3-16,17 18-1 16,-36 0-3-16,19 0-2 15,0 18 0-15,0-1 4 0,-18-17-1 16,0 18 2-16,1-18 2 16,-2 18 0-16,1-18 0 15,-17 18-2-15,-1-1-5 16,19 18-4-16,-37 0-5 15,19 0-1-15,16 19 5 16,2-19 2-16,17 0 5 16,0 0 3-16,16-35 1 15,2 0 2-15,17 0-3 16,0-17-1-16,0-1-3 16,0 18-1-16,0-17 0 15,0 17-1-15,0 0 0 16,0 17 2-16,0 18-3 15,-18 1 0-15,18 34-2 16,0 19-3-16,0-1 4 16,0 18 2-16,18 17 7 0,-1 1 7 15,2-19 5-15,16 1 2 16,0-17 1-16,-18-19 1 16,18 0 0-16,19 1-1 15,-19-18-3-15,18-18-2 16,-17 19-2-16,-1-19-1 15,0-18-2-15,0 18 0 16,0-17-2-16,1-18 2 0,-1 0 20 16,17 0 26-16,2 0 217 15,16-18-184-15</inkml:trace>
  <inkml:trace contextRef="#ctx0" brushRef="#br0" timeOffset="-21046.35">26782 9738 455 0,'0'18'223'0,"-18"-1"-72"16,18 1-62-16,0 0-46 15,18-1-10-15,-18 2 13 16,17-2 12-16,19-17 21 15,-1 0-3-15,18 18-31 16,1-1-19-16,-2 1-23 16,18 17-3-16,1 0 0 15,-1 1 0-15,19-1 1 16,17 0-1-16,-1-18-1 16,19 1 0-16,0 0 1 15,17-18-1-15,0-18 4 16,0 18 6-16,0-35 10 15,17 17 11-15,-16-17 29 16,-1 0 11-16,0-1 12 16,1-16-5-16,-1-1-28 15,1-18-10-15,-19-17-26 16,19 0-44-16,-55 18-88 16,2 15-53-16,-37 37 90 0</inkml:trace>
  <inkml:trace contextRef="#ctx0" brushRef="#br0" timeOffset="-20277.21">23712 13302 585 0,'0'0'258'0,"0"0"-116"15,18 17-45-15,-1-17-44 16,1 0-18-16,17 18-30 16,0-1-5-16,1 18 2 15,17-16 12-15,-1 16 25 16,2 0 12-16,16-18 15 15,18 19-7-15,1 17-23 16,0-18-9-16,16 0-14 16,1 0-5-16,18 1-1 15,-18-18-1-15,-1-18-2 16,1 0 1-16,0 0 2 0,0-18-29 16,-18-35-41-16,18 18 41 15</inkml:trace>
  <inkml:trace contextRef="#ctx0" brushRef="#br0" timeOffset="-19133.92">2081 16248 861 0,'-17'0'332'0,"-1"0"-223"15,18 17-33-15,0-17-36 16,18 18-1-16,18-18-21 16,-1 0-13-16,0 17-6 15,35-17-1-15,1 18-1 16,-1-18 0-16,19 17-1 16,-19-17-1-16,36 19-2 15,-17-19 1-15,16-19 11 16,1 19 9-16,0 0 15 0,17-17 7 15,-17-1 5-15,18 18 0 16,-1-17-7-16,1-1-6 16,-19 18-12-16,19-17-2 15,-18-1 10-15,-1 18 4 16,-16-35 7-16,-2-1-2 16,-16 18-11-16,-1-17-4 15,-33 0-1-15,15-18-22 0,-17 18-87 16,0-18 67-16</inkml:trace>
  <inkml:trace contextRef="#ctx0" brushRef="#br0" timeOffset="-13111.03">4498 14907 351 0,'-35'35'270'0,"18"-17"56"16,17-18-61-16,-19 18-71 15,1-1-32-15,18-17-51 16,-17 18-15-16,-1-18-14 15,18 17 6-15,-17-17 13 16,-1 0 11-16,1 0-3 16,17 0-16-16,-18 0-35 15,18 18-23-15,-17-1-24 16,17 1-6-16,0-1-3 16,0 19-2-16,0-36-1 15,17 18-2-15,-17-18-1 16,35 17 0-16,-17-17 6 15,-1-17 4-15,1 17 6 16,-1-18 1-16,20 18-3 16,-2-17-1-16,0 17-3 15,0 0-3-15,-18 0 1 16,19 0-1-16,-18 0-1 0,17 0 1 16,-18 0-10-1,-17 0-20-15,0 0-23 0,-17-19-17 16,-1 19-40-16,1 0-2 15,-1 19-66-15,-18-19 29 16,1 0 90-16</inkml:trace>
  <inkml:trace contextRef="#ctx0" brushRef="#br0" timeOffset="-11922.24">1800 15559 419 0,'0'0'279'15,"-19"0"-30"-15,19 0-87 16,0 0-39-16,0 19-53 15,-17 16-13-15,17-18-15 16,0 18-4-16,-18 0-2 16,18 19 1-16,0-19-2 15,0 0-6-15,18 0-8 16,-18 1-1-16,17-18 0 16,19-1 3-16,-1 1 5 15,0-1 5-15,0 1 5 16,1-18 3-16,-18 0 16 15,17 0 3-15,-18-18-5 16,1 18-6-16,17 0-24 16,-16-17-8-16,-19 17-9 0,35 0-1 15,-18 0 20-15,1 0-10 16,17-18 487-16,0 18-369 16</inkml:trace>
  <inkml:trace contextRef="#ctx0" brushRef="#br0" timeOffset="-159.67">2752 7320 418 0,'0'0'273'16,"18"18"-41"-16,-18-18-24 15,0 0-26-15,0 0-27 16,0 0-1-16,0 0-24 16,0 0-10-16,0 0-20 0,0-18-12 15,0 18-18-15,17 0-3 16,-17-17-10-16,18-36-5 15,-1 18-11-15,-17 17-8 16,18-17-12-16,-18 0-5 16,17-1-7-16,-17 1-1 15,19-1 3-15,-19 1 5 16,17 0 7-16,1 0-31 0,-18-18 51 16,0 35-5-16,17-17-4 15,1 0 32-15,-18 17-54 16,17 1 1-16,-17-2 2 15,0 2 1-15,18-1-3 16,-18 18-3-16,0 0-4 16,0-17-1-16,17 34-2 15,-17-17 1-15,0 0 1 16,18 0-1-16,-18 18 1 16,19 18 0-16,-19-19 1 15,17 19 2-15,1-19 1 16,-18 18-2-16,17 0-1 15,-17 1 0-15,0-18-2 16,0 17 1-16,0 0-1 16,18-18 0-16,-18-17 4 15,0 18 0-15,0 0-28 16,0-18-21-16,0 0-87 16,0 0-50-16,0 0 514 0,0 0-300 15</inkml:trace>
  <inkml:trace contextRef="#ctx0" brushRef="#br0" timeOffset="55.19">2963 6650 797 0,'-17'0'394'0,"17"18"-162"16,-18-18-27-16,18 17-65 15,-17 1-43-15,-1 18-38 16,-18-1-13-16,1-17-23 16,0 17 2-16,0 0-58 15,-1 1-57-15,1-1 57 16</inkml:trace>
  <inkml:trace contextRef="#ctx0" brushRef="#br0" timeOffset="1301.65">2028 6720 484 0,'0'0'278'0,"-17"0"-39"16,17 0-23-16,0-17-19 15,0-1-30-15,0 18-29 16,0-17-18-16,0-1-30 16,17 1-7-16,-17-18-18 15,18-1-7-15,-18 1-15 16,18-18-7-16,18 18-8 16,-19-19-4-16,1 19-9 15,-1 0-4-15,1 0-5 16,-1-1 2-16,1 19 4 15,-1 17 2-15,1 0 0 0,-18 0-1 16,18 0 0-16,0 17 1 16,-1-17 3-16,18 36-1 15,0-1 1-15,-17 0-1 16,18 0 2-16,-18 19 1 16,-1-19-1-16,1 18-1 15,-1-18-3-15,1 1-3 16,-1-1-2-16,-17-18 0 0,18 1 2 15,-18-1 2-15,17-17-5 16,-17 0-19-16,0-17-63 16,0 17-43-16,-17-18 489 15,-1-17-313-15</inkml:trace>
  <inkml:trace contextRef="#ctx0" brushRef="#br0" timeOffset="1517.58">2152 6492 798 0,'-17'0'386'0,"-1"0"-138"15,18 0-34-15,0 0-55 16,0 0-44-16,18 0-52 16,-18 17-10-16,17-34-19 15,18 34-10-15,0-17-14 16,1 0 0-16,17 0 15 15,-1 0-27-15,2 0-92 0,-19-17 38 16,18 17 3-16</inkml:trace>
  <inkml:trace contextRef="#ctx0" brushRef="#br0" timeOffset="1966.62">2963 6122 747 0,'0'0'435'15,"0"0"-133"-15,-17 0-55 16,-1 0-32-16,1 0-104 15,-1 0-34-15,1 0-37 16,-2 17-12-16,2 1-20 16,-1-1-4-16,1 1-2 15,-18-18-2-15,35 17-5 16,0 1-6-16,17-1-2 16,1 1 0-16,-1 0 6 15,18 0 4-15,-35-1 1 16,36 1 1-16,-18-1 20 0,-18 1 24 15,0 17 26-15,0-18 9 16,0 20-5-16,-18-2-16 16,1-18-16-16,-2 1-4 15,-16-1-7-15,18 1-4 16,-1-18-6-16,1 17-20 16,-1-17-21-16,1-17 378 15,-2 17-281-15</inkml:trace>
  <inkml:trace contextRef="#ctx0" brushRef="#br0" timeOffset="2741.21">3457 6157 561 0,'0'0'289'0,"0"-18"-80"16,0 1 1-16,0-2-11 15,-17 19-29-15,17 0-22 16,-18 0-16-16,1 19-20 16,-1-19 1-16,-17 35-8 0,-1-18 2 15,1 18-15-15,0 18-12 16,0-17-17-16,-1-1-14 15,36 17-16-15,-18-17-9 16,18 2-14-16,0-20-5 16,18 18-3-16,0-17-1 15,0-1 1-15,17-17-1 0,0 0 3 16,0 0-2-16,-18 0-24 16,2-17-23-16,16 17-65 15,-17-18-42-15,17-17 519 16,0 18-312-16</inkml:trace>
  <inkml:trace contextRef="#ctx0" brushRef="#br0" timeOffset="3020.84">3757 5980 735 0,'0'-18'363'0,"18"18"-153"15,-18 18 19-15,0 0-33 16,17 17-24-16,-17 17 0 16,0 2-21-16,0 16-29 15,-17-17-14-15,17 18-36 0,0-19-17 16,0 2-30-16,-18-1-9 16,18-18-7-16,0-18 0 15,0 18-15-15,-18-16 1 16,18-19-73-16,0 17-35 15,0-17 485-15,0 0-322 16</inkml:trace>
  <inkml:trace contextRef="#ctx0" brushRef="#br0" timeOffset="3297.68">3933 6050 458 0,'0'0'295'0,"18"-17"75"15,0-1-135-15,17 1 26 16,-17 17-25-16,17-18-61 16,0 18-27-16,-18 18-51 15,20-18-31-15,-2 0-41 16,17 17-6-16,-34-17-8 15,18 0 2-15,-19 18 6 16,18-18 1-16,-17 0-31 16,-1-18-34-16,-17 18 451 0,0 0-326 15</inkml:trace>
  <inkml:trace contextRef="#ctx0" brushRef="#br0" timeOffset="3527.6">4216 6033 751 0,'-18'17'434'0,"1"1"-135"0,17-1-33 15,0 20-20-15,0-2-101 16,-18 17-26-16,18-17-67 16,0 19-15-16,0-19-19 15,18 0-3-15,-18 0 8 16,0-18-68-16,0 20 26 15,0-20-43-15,0 1-164 16,-18 17 193-16</inkml:trace>
  <inkml:trace contextRef="#ctx0" brushRef="#br0" timeOffset="3720.96">3987 6650 930 0,'0'0'488'15,"17"-17"-200"-15,-17-1-1 16,18 1-17-16,17-2-81 0,-18 2-33 16,18-1-84-16,-16 1-28 15,16 17-34-15,0-18 2 16,0 18-23-16,-17 0-17 16,-1-17-39-16,19 17 77 15,-18 0-18-15</inkml:trace>
  <inkml:trace contextRef="#ctx0" brushRef="#br0" timeOffset="4198.23">3546 6720 787 0,'0'0'340'16,"0"0"-183"-16,17 0 19 15,-17-17 3-15,18 17-42 16,-1-18-48-16,18 1-42 0,-16-1-35 16,16 1-1-16,0-1 10 15,0 18-28-15,-17-17-98 16,18-2-381-16,-19 2 325 16</inkml:trace>
  <inkml:trace contextRef="#ctx0" brushRef="#br0" timeOffset="4464.81">3633 5962 753 0,'0'-18'395'0,"0"18"-156"16,0 0-51-16,0 0 20 16,36 0-78-16,-18-17-21 15,17 17-51-15,18 0-22 16,-17-18 3-16,-1 18 7 16,0 0-286-16,0 0 198 15</inkml:trace>
  <inkml:trace contextRef="#ctx0" brushRef="#br0" timeOffset="5259.15">4923 5927 579 0,'0'17'248'16,"0"1"-104"-16,17 35-60 16,-17-18 36-16,35 37 11 15,-17 15-9-15,-1-16-11 16,1 17-26-16,-18-36-27 16,17 2-7-16,-17-19-26 15,0 0 1-15,0-17 7 16,0-1 7-16,0-17 16 15,-17 0 6-15,17 0 1 16,-18-17-6-16,1-1-15 16,-1-17-10-16,18-17-15 15,-17-20-4-15,17 2-8 16,-18-18-1-16,36 0-15 16,-1 17-10-16,18 18-6 0,0 0-2 15,19 35 12-15,-1 1 8 16,-1 34 7-16,2-17 2 15,-19 36 0-15,0-1 3 16,1 0 24-16,-18 18 12 16,-18 1 29-16,17 16 8 15,-34 1-4-15,-1-1-2 16,-18 1-9-16,18-18-8 16,-34-1-8-16,-2 2-5 0,2-19-7 15,-18-18-14-15,33-17-46 16,20 0-34-16,17-17-76 15,-18-1-35-15,36 1 108 16</inkml:trace>
  <inkml:trace contextRef="#ctx0" brushRef="#br0" timeOffset="5603.07">5487 6420 140 0,'36'0'195'15,"-1"-17"36"-15,17 17 74 16,-17-18-10-16,1 18-14 16,0-17 6-16,-19-1-62 15,1 1-19-15,-1-1-47 0,-17-17-28 16,0 17-13-16,18 0-8 16,-36 18-10-16,18 0-7 15,-17 0-26-15,-1 0-14 16,-17 18-21-16,17 0-1 15,-35 0-11-15,35 34-3 16,-17-34-4-16,18 17-5 16,-1 1-4-16,1-18-2 0,17-1-2 15,17 1 0-15,-17-1 1 16,18 1-1-16,-1-18-42 16,18 0-19-16,0 0-59 15,1 0-33-15,17-18 102 16</inkml:trace>
  <inkml:trace contextRef="#ctx0" brushRef="#br0" timeOffset="5843.27">6069 6262 799 0,'-18'0'446'0,"1"18"26"15,-18-18-225-15,16 18 5 16,-16-1-37-16,18 1-69 15,-1 17-23-15,1-18-53 16,-1 18-16-16,18-16-29 16,18-1-11-16,-18-1-9 15,17 1-1-15,1-1-2 0,-1 1 11 16,-17-18-28-16,18 0-19 16,18 0 6-16,-19 0 321 15,18 0-220-15</inkml:trace>
  <inkml:trace contextRef="#ctx0" brushRef="#br0" timeOffset="6208.99">6245 6350 1138 0,'0'35'539'16,"0"0"-274"-16,-17 2-93 16,17-2 4-16,0-18-114 0,0 18-20 15,17-35-2-15,-17 18-13 16,0-18-67-16,0 0 460 16,18 0-342-16</inkml:trace>
  <inkml:trace contextRef="#ctx0" brushRef="#br0" timeOffset="6353.14">6263 6050 973 0,'-18'-17'418'16,"18"-1"-247"-16,0 18-86 16,0 0-39-16,0-17-18 15,18 17 78-15,-1 17-75 16</inkml:trace>
  <inkml:trace contextRef="#ctx0" brushRef="#br0" timeOffset="6875.56">6404 6474 544 0,'0'35'358'0,"0"-17"-59"15,0-1-53-15,0 1-51 16,17-1-74-16,-17-17-17 16,18 0-11-16,-18-17-8 15,19-1-19-15,-2-17-15 16,1 0-14-16,-1 0-1 16,1-1 3-16,-1 1 6 15,1 0 4-15,-1 17-6 16,1 1 3-16,-18 17-3 15,0 0-13-15,0 17 0 16,0 1-11-16,-18-1-6 0,18 18-4 16,-17-17 2-16,17-1 0 15,0 20 0-15,0-37-1 16,0 17-1-16,0-17 1 16,0 0 1-16,17 0 2 15,1 0 2-15,0-17-3 16,0-1-2-16,17-18-4 15,-18 18-2-15,1-17-2 16,-1 18-2-16,1-1 4 16,-1 18 4-16,2 0 9 15,-1 0 6-15,-18 18 9 16,0-1 1-16,0 18-1 16,0-17-3-16,0-1-10 15,0 2-1-15,0-19-14 0,17 18-19 16,-17-18-82-16,18 0-77 15,-1 0 103-15</inkml:trace>
  <inkml:trace contextRef="#ctx0" brushRef="#br0" timeOffset="7206.71">7021 6262 1260 0,'0'18'558'0,"-17"-18"-306"16,-18 18-7-16,17 17-82 15,-17 0-43-15,17 0-39 16,0 1-16-16,1-1-17 16,-1 0-6-16,18-17-7 15,0-1-10-15,18-17-11 16,-1 0 0-16,1 0 1 16,0-17 0-16,0-1-1 15,-1-17-2-15,1 0-3 16,-1-1-3-16,18 18 2 15,0 1 2-15,-16-1 6 16,-1 1 2-16,-1 17-1 16,-17 0-4-16,0 17-5 15,0 1-1-15,0-18 8 16,0 17-14-16,0-17-19 16,0 0 58-16,18 0-42 15</inkml:trace>
  <inkml:trace contextRef="#ctx0" brushRef="#br0" timeOffset="7381.89">7251 6015 1131 0,'0'-17'497'15,"0"17"-231"-15,0-18 29 16,0 18-56-16,0 18-39 16,0-1-104-16,0 18-30 0,0 0-48 15,0 19-4-15,0-1 24 16,0-1 283-16,0 19-877 15,18-1 501-15</inkml:trace>
  <inkml:trace contextRef="#ctx0" brushRef="#br0" timeOffset="10788.02">2046 7038 940 0,'-35'-53'388'0,"35"53"-212"15,0 0-113-15,0-17 30 16,-18 17-19-16,18 0 1 16,0 0 20-16,18-18 4 15,-18 18-10-15,17-17-5 16,1-1-4-16,0 1-20 15,-1-2-12-15,2 19-25 16,16-17-11-16,-18-1-12 16,1 18-1-16,17-17-2 15,-18 34 0-15,19-17 2 16,17 18 0-16,-18-18 1 16,0 17 0-16,19-34 0 15,-19 17 3-15,17 0 0 16,-17 0 5-16,19-18 6 15,-2 18 0-15,20 0 1 16,-2 0-5-16,-18-17-7 16,19 17 0-16,-18 0-1 0,18 0-1 15,-18 0 0 1,35-18-1-16,-35 18 1 0,34-17 0 16,-15 17 4-16,-2-18 0 15,1 18 2-15,-1 0 0 16,1-18-2-16,-1 18 0 15,1 0-2-15,-1 0-1 16,1 0-1-16,-18 0 1 0,34 18-2 16,-15-18 2-16,-2 0-1 15,1 0 0-15,-19 0 1 16,1 0-1-16,18 18 0 16,-18-18 0-16,18 0 1 15,-1 17-1-15,1-17 0 16,-18 18 0-16,18-18 1 15,-18 17-1-15,0-17 0 16,18 0 0-16,-1 18 0 16,0-18 0-16,1 0 2 15,18 0-1-15,-36 0 1 16,34-18-1-16,-16 18-1 16,17 0 1-16,1 0-1 15,-1 0 0-15,-18 0 0 16,19-17 0-16,-1 17 0 15,0-18 0-15,0 18 0 16,-17 0 0-16,16-17 2 0,-15 17 0 16,15 0 2-16,-16 17 0 15,-18-34 2-15,-1 17 2 16,2 0 7-16,-1 0 3 16,-18 0 5-16,18 0-1 15,-18 0-5-15,0 0-3 16,-17 0-5-16,18 0-2 0,-18 0-1 15,-1 0-1-15,1 0 1 16,-1-18 0-16,-17 36 3 16,18-18 3-16,-18 0 14 15,0 0 8-15,0 0 6 16,0 0-1-16,0 0-12 16,0 0-7-16,-18 0-9 15,-34-18-1-15,15 18-2 16,2 0-1-16,0 0-1 15,18 0 0-15,-36 0-2 16,17 0-1-16,1 0-2 16,-17 0 0-16,15 0 0 15,-15 18 1-15,-1-18 0 16,0 17-1-16,0-17 1 16,1 0-1-16,-20 18 1 15,20-18-1-15,-1 0 0 16,0 0 0-16,0 0-1 0,1 0 0 15,-19 0-1 1,18 0 1-16,-18 0 0 0,18 17 0 16,1-17 2-16,-2 0 1 15,2 0 0-15,-1 0 0 16,-18 0 0-16,1 0-1 16,-1 0 0-16,18 0-2 15,-17-17 1-15,16 17 0 16,2 0-1-16,-19 0 1 0,1-18-1 15,-2 18 1-15,20 0-1 16,-18 0 0-16,16-17 0 16,-17 17-1-16,0 0 0 15,18 0 1-15,-17 0 0 16,-1 0 1-16,19-18 0 16,-20 18 0-16,20-18 0 15,-1 18 0-15,0-17-1 16,-17-2 1-16,-2 19-1 15,20-17 0-15,-1 17-1 16,-18-18 0-16,19 1-1 16,17 17 0-16,-36 0 1 15,18 0-1-15,18 0 1 16,-36 0 0-16,18-18 0 16,18 18 1-16,-18-17-1 15,0 17 1-15,18-18 0 0,0 1-1 16,-19 17 0-16,2 0 0 15,17 0-1-15,-36 0 0 16,18 0 1-16,18 0-1 16,-19 0 1-16,2 0 0 15,17 0 0-15,-19 0 0 16,2 0 0-16,-1 17 0 16,-1-17-1-16,2 0-1 15,-1 18 0-15,0-1-1 0,0 1 2 16,1-1 0-16,-2 1 0 15,1-1 0-15,1-17 1 16,-2 19 0-16,2-2 0 16,17 1 0-16,0-18-1 15,16 18 1-15,-16-18-2 16,17 17 0-16,-17-17 0 16,18 18 1-16,-1-18 0 15,0 17 1-15,0-17 0 16,18 18 0-16,-17-1 0 15,-1-17 1-15,18 19 1 16,-35-19-1-16,35 0-1 16,0 0-1-16,0 0-3 15,0 17 0-15,0-17 0 16,0 0 1-16,0 0 0 16,0 0 2-16,18 0 0 0,-1 0 0 15,18 35 0-15,-17-35 0 16,0 0 1-16,0 0 0 15,-1 0 0-15,18 0 0 16,-17 0-1-16,17 0 0 16,1 0 0-16,17 0-1 15,-1 0 0-15,-16 0 0 16,34 0 0-16,0 0 0 16,-16-17 1-16,16 17 0 0,1 0 1 15,-1-18 0-15,2 18 0 16,-20 0 0-16,18 0 0 15,1 0 0-15,-18-17 0 16,1 17 0-16,-2 0 0 16,18 0 0-16,1 0 0 15,-1 0 0-15,1 0 0 16,-18 0 0-16,17-19 0 16,-16 19 0-16,16 0 0 15,1 0-1-15,17 0 1 16,-17 0 0-16,-19 0 0 15,19 0-1-15,-18 0 1 16,17 0 0-16,19 0 0 16,-19 0 0-16,1-17 0 15,-1 17 0-15,-16 0 0 16,16 0 0-16,1 0 0 16,16 0 0-16,-15 0 0 0,-2 0 0 15,1 0 0-15,0 0 0 16,-1 0 0-16,1-18 0 15,-1 36 0-15,1-18 0 16,-1 17 0-16,-16-17 0 16,16 0 0-16,0 0 0 0,19 0 0 15,-19 0 0-15,1 0 0 16,17 0 0-16,-35 0 0 16,35 0 0-16,-17 19 1 15,-1-19-1-15,1 0 0 16,-1 0 0-16,1 0 0 15,-1 17 0-15,2-17 1 16,15 0-1-16,-16 0 0 16,17 0 0-16,-17 0 0 15,-1 0 1-15,1 18-1 16,-1-18 1-16,-17 0-1 16,18 17 0-16,-18-17 1 15,-1 18 0-15,2-18 1 16,-19 17 0-16,17 1 0 15,-34-18 8-15,18 17-16 16,-18-17-20-16,-18 0-3 16,17 0 74-16,-17 18-40 15</inkml:trace>
  <inkml:trace contextRef="#ctx0" brushRef="#br0" timeOffset="23517.8">4587 7179 1079 0,'17'-17'496'0,"1"-18"-262"16,-1 17 16-16,1-35-81 15,17 0-38-15,0-17-28 16,-16 16-6-16,16-16-13 15,-18 17 2-15,1 0-6 16,-1 18-5-16,2 0-22 16,-2 17-15-16,1 18-8 15,0 18 0-15,0-1 2 16,-1 1-1-16,-17 17-6 0,18 1-4 16,-1 17-9-16,-17-18-3 15,18 0-2-15,-1-18 6 16,1 19-44-16,-18-18-21 15,17-1-44-15,-17 1 317 16,19-1-176-16</inkml:trace>
  <inkml:trace contextRef="#ctx0" brushRef="#br0" timeOffset="24178.98">4816 5239 702 0,'0'0'349'0,"-18"-17"-100"15,18 17-29-15,0 0-39 16,0 17-32-16,0 18-51 16,18 0-5-16,-18 36-21 15,0 0-7-15,0 0-5 16,0 16-2-16,0-16-5 15,0-1-8-15,0 2-19 16,17-37-9-16,-17 17 4 16,19-17-21-16,-19-17-71 15,0 0-44-15,17-18 56 0</inkml:trace>
  <inkml:trace contextRef="#ctx0" brushRef="#br0" timeOffset="24353.94">4692 5522 1011 0,'35'-18'473'0,"-16"0"-246"15,16 0-19-15,0 1-117 16,1 17-45-16,-1 0-31 16,18 0-6-16,-18-18 1 15,18 36-31-15,18-18 17 16</inkml:trace>
  <inkml:trace contextRef="#ctx0" brushRef="#br0" timeOffset="24599.85">5240 5345 1089 0,'-17'-18'507'0,"-19"18"-231"16,18 0-15-16,1 0-96 15,-1 36-38-15,1-1-48 16,17 18-18-16,-18 0-24 0,1 0-10 16,17 17-15-16,0-17-6 15,17 0-1-15,-17-1 4 16,18-15-50-16,-1-2-36 16,1-18-106-16,-1 1-152 15,1-18 222-15</inkml:trace>
  <inkml:trace contextRef="#ctx0" brushRef="#br0" timeOffset="24926.7">5364 5803 358 0,'0'-18'317'0,"35"-17"114"16,-17 0-54-16,-1-17-51 16,1 16-47-16,-1-17-67 15,1 18-32-15,-18 0-31 16,17 17-13-16,-17 0-17 15,-17 18-7-15,-1 0-26 16,1 18-13-16,-18 0-22 16,17 17-4-16,-17 0-5 15,16 0-3-15,19 0-7 16,0 19-6-16,0-19-12 16,0 0-4-16,0 0-6 15,19 1-1-15,-19-18-3 0,18-1 0 16,-1 1 0-1,1-1-18-15,-1 1-25 0,1-18-22 16,-1 0-45-16,-17 0-26 16,18-18-30-16,-1 1-81 15,-17-1 162-15</inkml:trace>
  <inkml:trace contextRef="#ctx0" brushRef="#br0" timeOffset="25118.87">5558 5698 338 0,'0'0'287'15,"17"0"78"-15,1 0-35 0,-1 0-40 16,18 0-24-16,1 17-47 16,-18-17-37-16,17 18-64 15,-17-18-38-15,-1 17-45 16,1 1-11-16,-1-18-14 16,1 17 19-16,-18-17-57 15,18 0-31-15,0 0-100 16,-18 0 37-16,17-17 67 15</inkml:trace>
  <inkml:trace contextRef="#ctx0" brushRef="#br0" timeOffset="25349.65">5928 5557 341 0,'0'-18'270'0,"0"18"73"0,0-17-10 16,0 17-48-16,0 0-23 15,-18 17-44-15,1 1-26 16,-1-1-43-16,-17 18-20 16,17 0-49-16,-17 1-19 15,17-1-29-15,-17 0-10 16,18-17-17-16,-1 17 5 16,18-16-21-16,-18-2-15 15,18-17 296-15,0 18-217 16</inkml:trace>
  <inkml:trace contextRef="#ctx0" brushRef="#br0" timeOffset="25773.67">6104 5539 832 0,'18'-17'417'0,"-36"17"-98"16,18-18-95-16,-17 36 18 16,-1-18-75-16,0 17-72 15,1 18-22-15,-1 0-19 16,-18 0-4-16,19 19-3 16,-1-2-4-16,1-17-17 0,17-17-9 15,0 1-10-15,17-19-3 16,-17 0 1-16,18-19 4 15,-1 1 10-15,19 1 3 16,-18-18 12-16,17 0 10 16,0-19 20-16,-17 19 8 15,0 0 11-15,0 18-10 16,-1-1-13-16,1 18-8 16,-18 0-18-16,0 18-1 0,0-1-16 15,-18 1-5-15,18 17-7 16,0-18-2-16,18 19-1 15,-18-18-16-15,0 17-11 16,0 0 233-16,0-18-167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EBD0D-E807-4233-ACB6-1C30F0C2F8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79916E-A3B9-4244-B31D-9914EF7863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A4900D-A0D2-4691-BA6D-E636D73CF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69E54-D48B-4B40-9132-F058EC0FA9F2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3D8BBA-DC61-4DF1-86A5-5FCCF5B4D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67F3A0-F6E0-4EDD-A1C6-49D0471F3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D9447-2273-4A55-A286-0D9CBBC7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915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C1823-A613-4D32-9A7B-D20BF7AFB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97811F-7082-4193-9550-2E7A94AC14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E140F7-4679-4103-A7D5-DB2DDA59F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69E54-D48B-4B40-9132-F058EC0FA9F2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0F1AD3-C09D-437F-A939-2B1EF1856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B4BDB0-EA11-4652-98C4-F469E3A86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D9447-2273-4A55-A286-0D9CBBC7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534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9B0B46-B558-40C0-9B9D-E6D8140BCB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56912E-BCD7-415F-B198-68FB2B08D0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AB69D6-A0E5-448F-AF4D-7371CC71B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69E54-D48B-4B40-9132-F058EC0FA9F2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188F3A-BFA0-4286-BEAC-CA2C1F466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E3C584-D8D1-4462-B4E0-675EADCEE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D9447-2273-4A55-A286-0D9CBBC7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54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1CF8A-237A-4BF1-8091-325DFF73A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97AAC-1464-42CA-8E99-DDAE54CCF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A2AAE-9D21-4B69-8F66-FBC30C3D3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69E54-D48B-4B40-9132-F058EC0FA9F2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9A9A5E-D0C9-4ACC-B9EC-6B2AB3B27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568E10-CF22-42A5-9B97-6D81D4D26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D9447-2273-4A55-A286-0D9CBBC7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865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37E47-AA39-432B-98BF-87355386D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BF0953-01E0-4FFE-BC8A-DCD61C8266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566247-70FC-4FB7-981B-3776FC01C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69E54-D48B-4B40-9132-F058EC0FA9F2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84C1BA-26F6-45AB-AA04-2D23871DC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45413E-D485-4607-B1EC-231041090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D9447-2273-4A55-A286-0D9CBBC7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599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30230-492A-4C2E-9FD6-0EB8746D9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170B2-920D-4336-9C5A-E57DA5135C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BA25C6-BE2B-47B7-B227-5A5B4CD878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F24FC5-5D1F-4FE5-8A32-E90428819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69E54-D48B-4B40-9132-F058EC0FA9F2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7340DC-6E2B-4280-92BA-36A9BB0A8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29C919-B0F9-4CBE-961C-3550BAC51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D9447-2273-4A55-A286-0D9CBBC7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245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BC92A-5B4E-415B-9241-E1AC306BF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9C97B0-2881-4503-A4C4-F890850BF2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751994-6F58-425A-A947-D86CB85EF2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20FF21-D5DF-440F-A9AF-0E0DF6851B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C6C92C-30D3-4C8C-89B6-0F3AC489E3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BE67F0-7A99-43DE-A9A4-9717A451E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69E54-D48B-4B40-9132-F058EC0FA9F2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7A13A1-2D81-4FA8-9424-42E9D4558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BE3F38-B5E1-4A34-B59F-A5A11C9E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D9447-2273-4A55-A286-0D9CBBC7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49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7B80C-F556-4D1D-B20F-D5F63411D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1D1E6E-1448-43CE-8642-E048454D3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69E54-D48B-4B40-9132-F058EC0FA9F2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1BFFC5-0E71-4071-A4D1-522A732DB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5E4F6A-00EB-4E6B-A745-1B6627AB2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D9447-2273-4A55-A286-0D9CBBC7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176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2ECBAF-EE1B-420C-A7EA-2DD064AB7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69E54-D48B-4B40-9132-F058EC0FA9F2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75BA98-5248-4C08-A13F-7029C4E50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EF0CAF-55C5-4E55-80A1-E8C4620F2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D9447-2273-4A55-A286-0D9CBBC7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737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A749C-77BC-4D5D-9804-7C05ECC36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6EF110-57B4-4029-A225-CFFEF97909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A98DF8-2CC3-4A56-91BD-215E70ADDE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4703CA-0565-4B36-A03F-768AD5F58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69E54-D48B-4B40-9132-F058EC0FA9F2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C79C9C-73B7-47DD-93A3-91D98E507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0718EF-5AEC-4696-9844-B4B85B0B6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D9447-2273-4A55-A286-0D9CBBC7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495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5798F-2A1C-469B-B5EC-46098100F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91F75C-104E-451E-BE2F-A8810EC93E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E80547-3F59-4944-B697-BEC91885E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52E2E7-87E3-4245-849C-A05978CCF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69E54-D48B-4B40-9132-F058EC0FA9F2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E47FED-5255-417C-AEAF-34EF49827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C86639-39C6-436F-BE55-CEBA4786A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D9447-2273-4A55-A286-0D9CBBC7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493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9F039D-FF1E-4F38-9AE2-3F4D87B2F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CBE77E-6E31-4804-BC17-D931AB90C6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40F128-5787-470C-BB02-3FDC03F3E1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69E54-D48B-4B40-9132-F058EC0FA9F2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ACEADC-7770-4D73-8A99-C6AC989B53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AAE6FE-51A1-4A1B-B537-B189525630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D9447-2273-4A55-A286-0D9CBBC7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068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ustomXml" Target="../ink/ink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6.xml"/><Relationship Id="rId5" Type="http://schemas.openxmlformats.org/officeDocument/2006/relationships/image" Target="../media/image5.png"/><Relationship Id="rId4" Type="http://schemas.openxmlformats.org/officeDocument/2006/relationships/customXml" Target="../ink/ink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365F5-8EE4-4C06-B49E-0714C93EE0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Notes from the HTTP Standard Headers Exercise</a:t>
            </a:r>
            <a:br>
              <a:rPr lang="en-US" dirty="0"/>
            </a:br>
            <a:r>
              <a:rPr lang="en-US" dirty="0"/>
              <a:t>--</a:t>
            </a:r>
            <a:br>
              <a:rPr lang="en-US" dirty="0"/>
            </a:br>
            <a:r>
              <a:rPr lang="en-US" dirty="0"/>
              <a:t>And Intro to Chunking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CAF261-17AC-4832-9063-EA371FA0B6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015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9EE44-DFFD-4BA8-9F1F-5621AB360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Morning Section (021)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B9CD92-1B3D-441D-B080-2E6532A9D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886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BD2EE-3D4C-4A0D-8F50-DE1AC3D8B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2B2EA-6B49-455E-92CE-C3112A00F6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Transfer-Encoding vs. Content-Encoding</a:t>
            </a:r>
          </a:p>
          <a:p>
            <a:pPr lvl="0"/>
            <a:r>
              <a:rPr lang="en-US" dirty="0"/>
              <a:t>Transfer-Encoding vs. Content-Length</a:t>
            </a:r>
          </a:p>
          <a:p>
            <a:pPr lvl="0"/>
            <a:r>
              <a:rPr lang="en-US" dirty="0"/>
              <a:t>Host vs. Location</a:t>
            </a:r>
          </a:p>
          <a:p>
            <a:pPr lvl="0"/>
            <a:r>
              <a:rPr lang="en-US" dirty="0"/>
              <a:t>Content-Type vs. Content-Encoding</a:t>
            </a:r>
          </a:p>
          <a:p>
            <a:pPr lvl="0"/>
            <a:r>
              <a:rPr lang="en-US" dirty="0"/>
              <a:t>Date vs. Last-Modified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10BE87A-24E2-42C9-9B56-1376ABDDEE7F}"/>
                  </a:ext>
                </a:extLst>
              </p14:cNvPr>
              <p14:cNvContentPartPr/>
              <p14:nvPr/>
            </p14:nvContentPartPr>
            <p14:xfrm>
              <a:off x="1149480" y="1022400"/>
              <a:ext cx="10982160" cy="36205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10BE87A-24E2-42C9-9B56-1376ABDDEE7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40120" y="1013040"/>
                <a:ext cx="11000880" cy="3639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B88A0BCD-3B10-4C79-92E7-EEAF9B22D0CF}"/>
                  </a:ext>
                </a:extLst>
              </p14:cNvPr>
              <p14:cNvContentPartPr/>
              <p14:nvPr/>
            </p14:nvContentPartPr>
            <p14:xfrm>
              <a:off x="878400" y="1499400"/>
              <a:ext cx="11179800" cy="528660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B88A0BCD-3B10-4C79-92E7-EEAF9B22D0C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69040" y="1490040"/>
                <a:ext cx="11198520" cy="5305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19144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75F9C-CEEB-4F13-8C95-80359C975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414DE-49BA-498A-A626-571AF2F0B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49ED1C0-D768-4DF8-A70E-E1B2D1295436}"/>
                  </a:ext>
                </a:extLst>
              </p14:cNvPr>
              <p14:cNvContentPartPr/>
              <p14:nvPr/>
            </p14:nvContentPartPr>
            <p14:xfrm>
              <a:off x="950040" y="128160"/>
              <a:ext cx="10510920" cy="43142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49ED1C0-D768-4DF8-A70E-E1B2D129543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40680" y="118800"/>
                <a:ext cx="10529640" cy="4332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29840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1FC3A-CA6E-4E30-A082-5A9D7C8C8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Afternoon Section (041)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D4ACF-5E63-42EE-957F-CE28D3F5C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14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BD2EE-3D4C-4A0D-8F50-DE1AC3D8B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2B2EA-6B49-455E-92CE-C3112A00F6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Transfer-Encoding vs. Content-Encoding</a:t>
            </a:r>
          </a:p>
          <a:p>
            <a:pPr lvl="0"/>
            <a:r>
              <a:rPr lang="en-US" dirty="0"/>
              <a:t>Transfer-Encoding vs. Content-Length</a:t>
            </a:r>
          </a:p>
          <a:p>
            <a:pPr lvl="0"/>
            <a:r>
              <a:rPr lang="en-US" dirty="0"/>
              <a:t>Host vs. Location</a:t>
            </a:r>
          </a:p>
          <a:p>
            <a:pPr lvl="0"/>
            <a:r>
              <a:rPr lang="en-US" dirty="0"/>
              <a:t>Content-Type vs. Content-Encoding</a:t>
            </a:r>
          </a:p>
          <a:p>
            <a:pPr lvl="0"/>
            <a:r>
              <a:rPr lang="en-US" dirty="0"/>
              <a:t>Date vs. Last-Modified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30F44367-A325-4D3B-ABCA-CE9AA19A497D}"/>
                  </a:ext>
                </a:extLst>
              </p14:cNvPr>
              <p14:cNvContentPartPr/>
              <p14:nvPr/>
            </p14:nvContentPartPr>
            <p14:xfrm>
              <a:off x="2963880" y="1719000"/>
              <a:ext cx="9231120" cy="452808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30F44367-A325-4D3B-ABCA-CE9AA19A497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54520" y="1709640"/>
                <a:ext cx="9249840" cy="454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DECF30F4-5B54-49B1-B5B6-660A8808492B}"/>
                  </a:ext>
                </a:extLst>
              </p14:cNvPr>
              <p14:cNvContentPartPr/>
              <p14:nvPr/>
            </p14:nvContentPartPr>
            <p14:xfrm>
              <a:off x="8219160" y="75240"/>
              <a:ext cx="3017160" cy="246852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DECF30F4-5B54-49B1-B5B6-660A8808492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209800" y="65880"/>
                <a:ext cx="3035880" cy="248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E8329314-7F4F-40D9-8F07-6D961AA2588A}"/>
                  </a:ext>
                </a:extLst>
              </p14:cNvPr>
              <p14:cNvContentPartPr/>
              <p14:nvPr/>
            </p14:nvContentPartPr>
            <p14:xfrm>
              <a:off x="7758360" y="0"/>
              <a:ext cx="4364640" cy="685908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E8329314-7F4F-40D9-8F07-6D961AA2588A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749000" y="-9360"/>
                <a:ext cx="4383360" cy="6877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33193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1DE70-7349-403A-A62A-899B57630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D22BA-A0DA-4D15-8644-B7A07E238B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B512088-B697-4E30-82D7-DE3AF27EA14D}"/>
                  </a:ext>
                </a:extLst>
              </p14:cNvPr>
              <p14:cNvContentPartPr/>
              <p14:nvPr/>
            </p14:nvContentPartPr>
            <p14:xfrm>
              <a:off x="196920" y="381240"/>
              <a:ext cx="11559960" cy="55065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B512088-B697-4E30-82D7-DE3AF27EA14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7560" y="371880"/>
                <a:ext cx="11578680" cy="5525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16869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3051</TotalTime>
  <Words>64</Words>
  <Application>Microsoft Office PowerPoint</Application>
  <PresentationFormat>Widescreen</PresentationFormat>
  <Paragraphs>13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Notes from the HTTP Standard Headers Exercise -- And Intro to Chunking</vt:lpstr>
      <vt:lpstr>Morning Section (021)</vt:lpstr>
      <vt:lpstr>PowerPoint Presentation</vt:lpstr>
      <vt:lpstr>PowerPoint Presentation</vt:lpstr>
      <vt:lpstr>Afternoon Section (041)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Yoder, Josiah</dc:creator>
  <cp:lastModifiedBy>Yoder, Josiah</cp:lastModifiedBy>
  <cp:revision>7</cp:revision>
  <dcterms:created xsi:type="dcterms:W3CDTF">2020-10-05T15:42:23Z</dcterms:created>
  <dcterms:modified xsi:type="dcterms:W3CDTF">2020-10-07T20:45:08Z</dcterms:modified>
</cp:coreProperties>
</file>