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6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12T15:12:10.9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2483 1236 1556 0,'-18'-14'147'0,"5"4"18"0,9 3-18 0,-5 11-14 15,9 4-28-15,12 30-13 16,-8 16-17-16,3 35-14 16,2 21-2-16,-4 24-13 15,1 0-2-15,1 7-14 16,-4-10-8-16,0-17-13 16,4 3-9-16,3-23-21 15,3-3-20-15,-3-13-83 16,0-16-64-16,4-16-200 15,1-12 239-15</inkml:trace>
  <inkml:trace contextRef="#ctx0" brushRef="#br0" timeOffset="441.45">2482 1614 600 0,'-29'-96'289'0,"24"11"-83"16,5 12 10-16,6 26 15 15,0 15-14-15,5 16-49 16,0 2-20-16,12 4-62 16,11-2-23-16,7-3-32 15,11 2-9-15,17 5-10 16,2 12-1-16,13 16 1 15,3 18 2-15,-11 23 4 16,2 8 1-16,-5 16 1 16,-5 5 6-16,-11 6 17 15,-2 3 14-15,-17 0 26 16,-14-7 10-16,-22-7 4 16,-5 0-1-16,-26 0-8 15,-13 4-9-15,-28-2-19 16,-16-3-12-16,-13-6-23 15,-1-5-8-15,6-8-14 16,-1-15-19-16,16-25-78 0,8-7-51 16,25-25-194-16,19-9 209 15</inkml:trace>
  <inkml:trace contextRef="#ctx0" brushRef="#br0" timeOffset="945.68">4188 1217 1059 0,'8'-7'434'16,"-6"20"-274"-16,-2 10 14 15,-4 35-11-15,6 20-32 16,2 23-39-16,1 31-12 15,3 14-24-15,-1 4-9 16,-3 7-13-16,5-18-9 0,-3-21-12 16,-1-17-13-16,2-26-57 15,-1-13-38-15,5-24-109 16,-13-10-67-16,0-22 173 16</inkml:trace>
  <inkml:trace contextRef="#ctx0" brushRef="#br0" timeOffset="1366.02">4155 1399 674 0,'6'-31'390'0,"-5"8"-62"16,-1 0-40-16,3 8-95 15,1 4-45-15,8 11-67 16,3 11-15-16,9 32-14 15,8 10-4-15,7 44-5 0,4 13 0 16,5 13-4-16,-5 10 3 16,1-9 6-16,-3-7-3 15,6-14-12-15,16-4-8 16,-5-30-6-16,-1-8 2 16,-6-19 16-16,-14-14 12 15,0-5 19-15,-3-15 7 16,-10-10 8-16,-4-16 4 0,1-20 6 15,0-12-3-15,-3-40-12 16,0-22-12-16,-7-34-24 16,-1-9-10-16,-6-14-12 15,-4 24-8-15,-4 19-6 16,-5 16 0-16,-4 41-12 16,-3-4-13-16,-2 18-50 15,-3 3-53-15,6 4-130 16,3-2 256-16,16 8-51 15</inkml:trace>
  <inkml:trace contextRef="#ctx0" brushRef="#br0" timeOffset="1854.93">6158 1265 1210 0,'19'-29'516'0,"-22"-4"-259"15,-9 2-51-15,-26 10-17 16,-4 10-44-16,-17 24-63 16,-12 11-23-16,-4 31-21 15,-2 3-3-15,8 9-6 16,10 6-9-16,17-13-22 16,23 6-9-16,26-2-7 15,14 2 0-15,23 10 7 16,4-7 3-16,8 5 9 15,5 0 6-15,-11-4 23 16,2 7 25-16,-16-3 39 16,-12 1 9-16,-22-10-3 15,-18 0-17-15,-27-15-34 16,-11-11-8-16,0-9-23 16,-11-23-24-16,-2-17-58 15,0-10-55-15,0-24 256 0,13-10-134 16</inkml:trace>
  <inkml:trace contextRef="#ctx0" brushRef="#br0" timeOffset="2481.21">7812 1699 1065 0,'-37'7'469'0,"19"-4"-218"16,9 1-23-16,17 2-17 16,14 8-38-16,15 12-59 15,11 7-14-15,28 2-40 0,6-5-16 16,19-12-22-16,4-6-8 16,3-4-17-16,7-4-27 15,1-2-110-15,-2-6-75 16,-15-6 125-16</inkml:trace>
  <inkml:trace contextRef="#ctx0" brushRef="#br0" timeOffset="3059.42">9597 1105 864 0,'0'-10'358'0,"-1"-9"-172"0,4 30 3 15,-4 10-1-15,-7 25 25 16,8 13-27-16,4 24-86 16,15 11-24-16,11 18-36 15,5 3-15-15,5 6-3 16,-6-8-5-16,-4-9-6 15,-6-11 0-15,-11-25-4 16,-5-12-3-16,-5-22-12 16,-3-12-9-16,-8-19-26 15,-2-7-7-15,-8-25 3 16,-4-11 6-16,-3-33 25 16,0-9 8-16,-2-35 9 15,-5-16 9-15,9-27 12 16,4-3 5-16,28 28 0 15,13 21 0-15,16 50-2 16,6 8 1-16,-5 21 7 16,9 0-1-16,13 15 3 15,-2 15 2-15,19 12-4 0,2 23 0 16,-11 26-3-16,5 14-2 16,-15 40 0-16,-10 3-1 15,-21 14 9-15,-22 0 7 16,-31-4 10-16,-18-10 0 15,-21-9-8-15,-11-8-8 16,-9-29-14-16,-3 2-1 16,1-24-46-16,6-16-59 0,18-29-118 15,11-12-206-15,37-19 259 16</inkml:trace>
  <inkml:trace contextRef="#ctx0" brushRef="#br0" timeOffset="3539.03">11145 1683 1258 0,'-15'-20'520'0,"-2"2"-350"16,-3 13 0-16,-2 4 25 15,-1 15-70-15,-4 5-31 16,-4 22-31-16,2 7-12 15,2 16-18-15,10 5-8 16,17 0-18-16,11 1-4 0,12-16 1 16,7-9 3-16,13-13 18 15,3-16 12-15,7-12 22 16,1-6 14-16,-8-20-3 16,-8-1-4-16,-17-13-13 15,-9-4-9-15,-19-10-9 16,-8-5-6-16,-13-15-15 15,-5-3-14-15,3 7-44 16,0 7-31-16,12 25-80 16,5 12-73-16,13 19 147 15</inkml:trace>
  <inkml:trace contextRef="#ctx0" brushRef="#br0" timeOffset="4299.22">11685 1351 780 0,'-1'4'365'16,"2"5"-146"-16,4 14-11 15,2 25 8-15,1 21-33 0,6 37-54 16,0 6-17-16,0 18-27 16,-1-6-21-16,-8-18 4 15,-4-10-4-15,-1-25-17 16,0-15-3-16,1-15-12 16,2-14-12-16,5-18-5 15,3-13 1-15,216-720 67 63,-202 703-93-48,-19 8 7-15,5 8-2 16,7-8-1-16,-9 27 1 16,5 11 0-16,-5 25 5 15,1 15 2-15,-5 9 1 0,-4 6 2 16,-3-4 6-16,-3-9 2 15,3-18 4-15,4-11-1 16,9-23-4-16,6-10-1 16,4-22 5-16,1-11 1 15,5-18 1-15,0-9-2 16,9 5-6-16,0 2 1 16,-1 9 9-16,3 10 5 0,-12 8 5 15,-4 12-2-15,-9 21-8 16,-9 14-4-16,-2 25-5 15,1 0-1-15,-3 14-4 16,4 2 6-16,-2-11-51 16,8 10-53-16,9-13-161 15,8 5 149-15</inkml:trace>
  <inkml:trace contextRef="#ctx0" brushRef="#br0" timeOffset="4693.16">13098 1773 1243 0,'-9'-21'517'0,"-20"21"-327"16,-10 10 2-16,-17 22-27 0,-9 5-35 16,1 17-23-16,1 4-8 15,10 6-12-15,9 1-9 16,11-9-14-16,7-3-11 15,18-24-23-15,10-3-11 16,19-16-15-16,8-10-3 16,22-11 2-16,4-14 5 15,12-15 3-15,-3-7 3 16,-8-15 10-16,-3 4 5 16,2 0 4-16,-11 5-3 0,-5 15-13 15,-7 6-2-15,-23 20-3 16,6 12 2-16,-14 21 0 15,-4 13-2-15,-6 20-6 16,-3 3-2-16,-1 17 3 16,6 5-21-16,3 2-67 15,3-2-31-15,10-22-148 16,1-11 212-16,11-21 1 16</inkml:trace>
  <inkml:trace contextRef="#ctx0" brushRef="#br0" timeOffset="4878.07">13638 1950 1647 0,'-2'31'675'0,"-17"14"-448"0,-3 14-19 16,-8-2-91-16,2-3-51 15,6-16-39-15,9-2-17 16,8-14-50-16,3-12 320 15,18-11-223-15</inkml:trace>
  <inkml:trace contextRef="#ctx0" brushRef="#br0" timeOffset="5304.18">13692 1319 1276 0,'2'1'452'0,"-11"-3"-362"16,2 2-62-16,5 4-10 16,1-4-5-16,3 8-31 15,1 10-17-15,3 21-3 16,2 27 4-16,-1 37-40 16,-3 15-30-16,-4 19-274 15,0-6 245-15,2-25-217 16,4-19 68-16,14-32 425 15,2-7 87-15,5-19 159 16,-3-10-45-16,-2-19-69 16,0-10-38-16,-8-16-67 15,10-8-23-15,7-16-39 0,2-8-10 16,14 0-10-16,-1-1-1 16,-4 12 5-16,-4 11-3 15,-12 17-11-15,-6 16-4 16,-16 22-16-16,-5 15-12 15,-12 22-18-15,-7 6-10 16,1 15-7-16,1-4-6 16,5-5-68-16,6-4-40 0,7-12-38 15,5 11 64-15</inkml:trace>
  <inkml:trace contextRef="#ctx0" brushRef="#br0" timeOffset="5786.38">15937 943 1420 0,'9'-11'98'0,"-1"6"-8"0,5-10 104 15,-2 8-19-15,-4 14-35 16,-3 7-30-16,2 32-46 16,-2 14-8-16,1 40-14 15,1 17-8-15,1 30-16 16,3 10-8-16,1 2-3 15,3-1-6-15,0-17-55 16,-1-13-58-16,-3-26-138 16,-1-19-64-16,-6-28 188 15</inkml:trace>
  <inkml:trace contextRef="#ctx0" brushRef="#br0" timeOffset="6174.99">16019 1230 852 0,'1'-61'359'0,"2"12"-187"0,4-3 19 15,5 21-28-15,-6 15-10 16,0 14-36-16,-2 2-24 16,-1 11-29-16,6 8-13 15,12 28-23-15,3 31-11 16,13 28-9-16,3 12-3 0,6 15-3 15,4-4 2 1,-8-19 9-16,-1-14 10 0,-5-28 27 16,-3-15 15-16,-2-21 17 15,1-9 12-15,2-23 14 16,1-18 7-16,15-27 16 16,-1-13-7-16,-8-44-15 15,-10-11-13-15,-20-33-40 16,-1-3-14-16,1 6-28 15,0 12-11-15,6 43-10 16,-1 15-12-16,0 38-37 16,7 15-16-16,1 8-111 15,4-5-28-15,4 7 130 16</inkml:trace>
  <inkml:trace contextRef="#ctx0" brushRef="#br0" timeOffset="6714.09">17806 1649 1238 0,'-35'-41'494'16,"5"2"-343"-16,0 8 20 16,-6 18-1-16,8 3-49 15,-16 21-37-15,1 7-28 16,-3 17-29-16,4 13-7 0,9 12-14 15,2 3-2-15,11-3-1 16,7 0-1-16,9-14 3 16,8-4 2-16,10-12 6 15,7-13 4-15,5-7 9 16,3-10 2-16,7-6 4 16,7-1 6-16,3-11 5 15,1-6 7-15,-7-15 9 16,0-9-2-16,-8 0-3 15,2 4-3-15,-5 18-10 16,-7 8-3-16,0 24-10 16,-7 13-6-16,-1 20-10 15,-4 6-4-15,-7 2 3 16,3 4-18-16,-2 0-51 16,4-1-25-16,10 0 304 15,4-6-192-15</inkml:trace>
  <inkml:trace contextRef="#ctx0" brushRef="#br0" timeOffset="7511.37">18319 1519 939 0,'-5'14'414'0,"0"16"-222"16,-5 7-10-16,4 4-25 15,-2 8-34-15,2 9-24 16,2 7 2-16,1 3-28 16,-2 6-14-16,1-4-23 15,1-6-11-15,0-12-2 16,4-18-2-16,4-20-2 16,-1-9 2-16,8-15-1 15,0-9 0-15,5-21-1 16,2-8-5-16,0-13-2 15,0-13-1-15,7-9-5 16,1-7-1-16,8 4-4 16,7 20-1-16,-7 25 0 15,-5 22 1-15,-11 26 3 16,-9 11 2-16,-3 18 2 0,-7 9 0 16,-4 13 0-16,-2 0 0 15,-7 6-2-15,5-6 1 16,0-10 4-16,2-2 0 15,6-20 1-15,3-11 2 16,1-16 0-16,11-8 1 16,3-21 0-16,4 4-3 15,-1-23-6-15,0-2-1 0,-6 0-2 16,-4-2-1-16,10 17 0 16,-7 5 0-16,-4 18-2 15,-1 8 0-15,-10 18-2 16,1 8 0-16,0 21 1 15,3 7 0-15,3 14 1 16,-3-6 0-16,4-7 0 16,4-11 2-16,7-18 8 15,7-2 3-15,13-17 10 16,7-5 8-16,14-26 18 16,3-5 9-16,0-17 14 15,0-2 4-15,-14 2-11 16,-3-2-9-16,-18 8-9 15,-11 4-4-15,-13 13 4 16,-8 10 4-16,-9 18-6 16,-10 14-5-16,-7 27-8 15,-7 7-1-15,-6 13-3 0,8 5-3 16,-6-4-8-16,15-2-5 16,9-7-8-16,6-9-4 15,18-14-19-15,3-6-21 16,11-13-48-16,8-5-21 15,8-6-66-15,-2-6 127 16,12 3 16-16</inkml:trace>
  <inkml:trace contextRef="#ctx0" brushRef="#br0" timeOffset="8171.94">21429 872 473 0,'38'-13'398'0,"-8"-6"-203"0,-13-1-34 16,-13 11 48-16,-4 0 47 0,-14 7-2 15,-5 2-52-15,-14 4-72 16,-10 10-19-16,-14 11-31 16,-11 3-9-16,-2 12-8 15,-3-2-5-15,5-1-19 16,11 3-10-16,10-2-20 15,14-4-9-15,18 3-19 16,9 0-7-16,25 6-4 16,6 5 1-16,18 10 15 15,-5 3 7-15,2 7 13 16,-5 3 13-16,-19 3 18 16,-1 0 9-16,-19 1 14 15,-9-6-4-15,-20-14-6 16,-4-1-8-16,-20-18-16 15,-1-3-10-15,5-14-46 16,-2-11-42-16,19-12-73 16,5-11-66-16,14-7-171 0,6-13-278 15,15-9 426-15</inkml:trace>
  <inkml:trace contextRef="#ctx0" brushRef="#br0" timeOffset="8570.34">21314 1642 317 0,'52'19'293'0,"0"12"24"0,-14 16-69 16,-13 7 13-16,-9 13-104 15,-4 0-29-15,-9-10-27 16,7-2-4-16,-11-15 9 16,2-5 15-16,4-15 10 15,1-11-3-15,10-14-6 16,-2-11-11-16,9-16-30 15,-1-9-8-15,3-7-23 16,-2-3-6-16,-2-5-2 16,2 0-7-16,5 8-9 15,0 6-1-15,-2 20 1 16,-3 11-1-16,-6 20 1 16,-4 14-2-16,-7 29 2 15,-1 7 0-15,-12 23 2 16,-8 8 1-16,-14 12-4 15,-8 9-1-15,-14 1-9 0,-2-2-3 16,-4-18-2-16,3-6-9 16,0-25-39-16,1-13-26 15,5-26-64-15,4-14-56 16,16-32 372-16,9-15-180 16</inkml:trace>
  <inkml:trace contextRef="#ctx0" brushRef="#br0" timeOffset="8975.35">22795 1703 1068 0,'-32'-7'514'15,"-4"1"-254"-15,-7 7-79 16,-3 3-1-16,1 7-93 16,4-1-23-16,10 0-17 15,10 0-18-15,18-4-16 16,8-3-1-16,20 5-2 0,1 5 4 15,2 10 6-15,-2 4 9 16,-9 20 10-16,-8-1 10 16,-14 6 15-16,-7 7-2 15,-20-10 0-15,2 5-11 16,-7-8-17-16,-4-5-1 16,5-16-51-16,-6-7-53 15,4-28 362-15,4-15-251 0</inkml:trace>
  <inkml:trace contextRef="#ctx0" brushRef="#br0" timeOffset="9215.92">22812 1134 592 0,'44'18'319'0,"-21"22"46"16,0 12-125-16,-4 24-7 15,-6 6-28-15,1 14-105 16,-4 3-21-16,-10-6-15 16,1 7-15-16,-1-16-18 15,0-2-5-15,3-13-15 16,1-12-6-16,-4-11-53 16,-7-16-44-16,-7-12-103 15,-6-10 114-15</inkml:trace>
  <inkml:trace contextRef="#ctx0" brushRef="#br0" timeOffset="9558.06">22702 1906 714 0,'37'0'363'16,"19"-8"-115"-16,6 4 9 16,12-10-24-16,7-5-16 0,7-5-18 15,9-2-19-15,0-1-69 16,-15 1-28-16,-19 6-40 15,-11 4-7-15,-19 8 20 16,-3 4 14-16,-21 5 21 16,-5 7 3-16,-19 5-16 15,-4 8-9-15,-5 14-23 16,-9 0-8-16,3 15-6 16,4 0-9-16,2-13-9 15,7 13-4-15,10-15-9 16,2-8-1-16,10 4-5 15,5-16 0-15,4-6-30 16,-1-2-19-16,0-10-55 16,2-5-44-16,6-10-116 15,3 2-74-15,7-9-163 16,3 3 292-16</inkml:trace>
  <inkml:trace contextRef="#ctx0" brushRef="#br0" timeOffset="9702.99">23751 1779 674 0,'-32'6'425'0,"-11"11"-11"16,-29 7-133-16,3 2-37 16,-3 5-81-16,-1-4-49 15,19-7-76-15,-2-10-41 0,21-16-162 16,13-8 118-16,24-17-16 16</inkml:trace>
  <inkml:trace contextRef="#ctx0" brushRef="#br0" timeOffset="10265.33">23873 1718 1061 0,'-9'43'500'0,"5"11"-250"15,-7 4 42-15,1-3-102 16,6 5-29-16,-14-7-46 15,12-6-31-15,4-10-19 16,-4-11-22-16,15-15-2 16,0-5-3-16,3-14-4 15,6-7-2-15,2-18-9 16,5-6-5-16,11-8-10 0,-2-6-3 16,10 0-4-16,-2-4-1 15,-3 9-1-15,-1 9-2 16,-12 18-1-16,-8 16 2 15,-14 21 15-15,-4 10 6 16,-12 10 14-16,-4 6-2 16,-6 2-1-16,-1 9-2 0,0-4-4 15,6-3 2-15,9-13-10 16,8-16-3-16,14-15-3 16,7-8-2-16,11-18-2 15,7-15 0-15,15-14-5 16,-5-6-1-16,1 2-1 15,-5 8 0-15,-11 6 0 16,0 9-1-16,-9 11 0 16,-2 11 0-16,-3 20 16 15,-1 13 14-15,-7 22 15 16,-5 1 6-16,-6 13-10 16,-1-2-11-16,3-1-14 15,0 4-5-15,5-1-1 16,3-1-8-16,5-3-30 15,3 1-9-15,5 1-742 16,2 10 571-16</inkml:trace>
  <inkml:trace contextRef="#ctx0" brushRef="#br0" timeOffset="22917.46">20719 2345 306 0,'-31'16'167'0,"4"-5"-16"16,2 3-11-16,2-3 24 15,6 0-5-15,9-4 7 16,1-6 6-16,10-9-19 15,1 2-22-15,-4-2-48 16,3 6-16-16,2 10-22 16,1-1-11-16,16 9-16 15,3-7-5-15,17 5-2 16,6-3 6-16,16-11 9 16,13 1 1-16,3-11-4 15,11 3-4-15,-4-4-8 16,-12-4-2-16,2 6-3 15,-6-1-1-15,-5 8-2 16,-15 2-14-16,-9 6-45 16,-10-1-30-16,-9-1-248 15,14 4 226-15</inkml:trace>
  <inkml:trace contextRef="#ctx0" brushRef="#br0" timeOffset="23556.1">22754 2580 422 0,'-11'-67'216'0,"5"63"-87"15,0 4-16-15,3 4-18 16,6-1 15-16,-3-4 14 16,0-1 23-16,19-1 3 15,40-41-41-15,-25 36-25 16,4-3-35-16,4 10-9 15,0-1-16-15,2 2-8 16,7 5-8-16,-2 0 0 0,21 2 14 16,10-3 13-16,12 12 19 15,7-13 1-15,-3 1-9 16,5-4-12-16,1-7-18 16,4 2 0-16,-1 1-2 15,-10-3 0-15,1 7-4 16,-7-10-1-16,-18 5-2 15,-2-1 0-15,-22 1 2 16,-2 3-2-16,-9-10-27 16,-7 7-28-16,-9-7-90 15,-1 5-73-15,0 7 130 16</inkml:trace>
  <inkml:trace contextRef="#ctx0" brushRef="#br0" timeOffset="26903.97">9547 2542 194 0,'-1'0'146'0,"0"0"14"15,0 0-47-15,1 0-12 0,0 0-9 16,8 4-4-16,16 2-15 16,21 23-8-16,-24-29-18 15,-1-2-10-15,3-2-6 16,-1 0 3-16,1 1 12 16,3 0 7-16,4 2 1 15,0 1-8-15,5-2-16 16,7 1-9-16,3-1-12 15,2 0-3-15,3 0-2 16,-1-1-1-16,7-4-1 16,1 0 2-16,6-1 2 15,3 5 0-15,7 0 0 16,-2 8 0-16,-3-1 0 16,-7-2 1-16,-4 4 1 15,2-4 1-15,1 0-1 16,6 4-2-16,4 1 1 15,0-1-2-15,2 3 3 16,-2 0 0-16,-2-3 0 16,0 2 0-16,8 0-2 0,-3-2 2 15,5 3 2-15,0-3 1 16,-9-3 4-16,7 1-1 16,4-3-2-16,5 0 0 15,4-2 2-15,0 0 5 16,-10-2 8-16,1 0 2 15,8 2-3-15,1-2-5 0,3 0-8 16,-10-3-4-16,5 3-5 16,1-1-1-16,0 2-2 15,7 1 0-15,-7 0 0 16,2 1-1-16,11 0 4 16,1 0 2-16,-1-2 6 15,-2 0 2-15,2 2-2 16,4-5-2-16,-2 5-4 15,4-1-2-15,-13-5-2 16,-1 5 1-16,7-4-2 16,-4 3 2-16,3 2 1 15,-3-3 0-15,7 3 0 16,-6-5-1-16,8 4 1 16,0 1 2-16,-5-3 3 15,7 3 2-15,-2 0 0 16,3 1 0-16,-3-1 0 15,2 0 0-15,-2 0 0 0,-2-2 0 16,-1 4-3-16,3-2-1 16,6 2-2-16,0 0-1 15,0-2-2-15,-9 2 2 16,0 1 1-16,-3 0 1 16,1 0 1-16,2 2 0 15,-8-4-1-15,6 2 2 16,1-1 2-16,5 1 0 0,-3-3 0 15,-4-5-1 1,1 2-3-16,-1-3 0 0,4 2 0 16,-5 2-1-16,-4 0-2 15,-3 5 2-15,-3 1-2 16,-1 3 1-16,-3 2 1 16,-11-4 0-16,-1 2 1 15,0-3 1-15,-4-2-1 16,2-2 0-16,-7 0 3 15,-3-4 2-15,-1 1 2 16,2-4 0-16,8 2-3 16,1 3-2-16,-1-5-3 15,-11 5 1-15,-5 0-2 16,-6-4 1-16,-10 7 2 16,4 0 1-16,-18-1 4 15,-5 6 2-15,-9-6 0 0,-7 0 0 16,-3 0-5-16,-4 3-15 15,4-3-55-15,0 0-33 16,-1 0-121-16,1 0-25 16,-5 15 147-16</inkml:trace>
  <inkml:trace contextRef="#ctx0" brushRef="#br0" timeOffset="37068.98">4019 4291 899 0,'-5'-30'426'16,"3"14"-171"-16,-1 2-28 16,1 9-78-16,-3-3-20 15,1 1-37-15,2 6-19 16,1 2-31-16,-2 4-11 15,3-5-10-15,6 22-1 0,19 53 6 16,-7-14 5-16,5 16 2 16,3 8-2-16,4 10-12 15,7-7-7-15,2-10-6 16,-1-7-1-16,-2-24 1 16,-6-7 0-16,-8-24 7 15,-1-9 11-15,-6-14 23 16,3-9 8-16,-3-12 3 15,-3-7-7-15,0-16-18 16,-6-3-1-16,3-12-4 16,-1-5-2-16,-4-1-7 15,6 2-6-15,1 14-9 16,3 16-1-16,3 17-2 16,-4 5-1-16,-2 14-1 15,-2 0-1-15,-1 12 0 16,3 14 0-16,7 9 1 15,0 14 1-15,5 9 0 0,-1 1 0 16,5 3 2-16,2-6 0 16,2-11-1-16,2-7-1 15,-7-18 9-15,-2-1 13 16,-4-15 26-16,5-2 14 16,-4-12 16-16,-3-8-3 15,3-9-15-15,-6-5-10 0,1-5-21 16,-4-5-9-16,-2-4-10 15,-3-6-2-15,1-2-46 16,4-4-36-16,2-9-49 16,6 5-563-16</inkml:trace>
  <inkml:trace contextRef="#ctx0" brushRef="#br0" timeOffset="37641.89">5256 4181 854 0,'2'26'431'0,"15"1"-219"16,-10 5 31-1,-3 1-52-15,5-1-62 0,4 13-12 16,5 3-32-16,1 3-4 15,2 9-4-15,-2-7-7 16,-1-3-11-16,-1-3-9 16,-1-9-13-16,2-2 2 15,-2-10-6-15,0-10 1 16,-7-16 11-16,0-1 2 16,3-24 2-16,2-4-3 15,7-14-19-15,-1-12-6 0,-3-4-6 16,2-2-2-16,0 4-3 15,-2 1-2-15,-2 12-3 16,0 6 0-16,-5 9-1 16,-1 11 1-16,1 10-2 15,-3 6-2-15,5 16 0 16,-2 4-1-16,7 18 0 16,1 6 0-16,-12 10 0 15,5 14 0-15,-9 10 1 16,8 10 1-16,8-9-1 15,3 0 1-15,3-33 0 16,0-11 0-16,1-21 26 16,-3-16 22-16,-2-12 31 15,-4-14 8-15,0-17-11 16,2-12-17-16,2-19-26 0,2-6-10 16,1 3-13-16,2 7-6 15,0 6-5-15,3 4-12 16,-10 6-40-16,-3 1-25 15,8 19-87-15,-3 5 318 16,17 15-140-16</inkml:trace>
  <inkml:trace contextRef="#ctx0" brushRef="#br0" timeOffset="38446.18">6484 4197 946 0,'0'0'438'0,"2"1"-231"16,-1 2-14-16,-1-3-85 15,0 2-28-15,3 27-2 16,14 67-7-16,-5-23-10 15,0 11-4-15,-3-5-15 16,2 0-3-16,0-18-10 16,-2-12-4-16,8-17-8 15,3-8-5-15,1-14 2 16,5-6 6-16,-9-18 20 16,-1-14 6-16,4-12 7 15,-2-5-1-15,9-3-11 16,-4 0-4-16,-6 4-13 15,-3 1-7-15,-3 18-9 16,-2 7-3-16,1 17 2 16,3 6 1-16,-1 16 0 0,1 9 2 15,-2 10-1-15,2 8-1 16,-1 4 2-16,0 2 1 16,2-7 1-16,3-6 5 15,10-9 6-15,4-18 10 16,2-13 29-16,7-2 7 15,-17-24 14-15,-1 1-8 16,-4-11-25-16,-6-6-12 16,-1-5-24-16,7-7-5 0,7 0-6 15,-4-8-17-15,12 1-41 16,-4 7-47-16,2-9 58 16</inkml:trace>
  <inkml:trace contextRef="#ctx0" brushRef="#br0" timeOffset="38957.28">7881 4977 1431 0,'0'-2'605'0,"-1"1"-365"16,0 0-71-16,-1 0-81 15,1 1-47-15,-3 0-23 16,3 0-24-16,0-1 384 16,0 0-283-16</inkml:trace>
  <inkml:trace contextRef="#ctx0" brushRef="#br0" timeOffset="40806.56">9190 4435 1024 0,'-9'-24'469'0,"-6"3"-228"0,-5 3-17 16,-9 8-54-16,-7 3-47 15,-12 13-52-15,-4 13-22 16,-3 24-28-16,0 12-5 15,7 24-2-15,6 4-1 16,12 3-7-16,11-2-2 16,18-15-3-16,9-8-1 0,13-20-4 15,8-10-1-15,10-24-2 16,3-9 0-16,9-25 3 16,-1-13 7-16,3-14 43 15,-7-7 14-15,-16-5 31 16,-6-3 7-16,-16 1-18 15,-4-1-6-15,0 13-25 16,-3 8-12-16,7 21-15 16,-4 10-7-16,5 18-5 15,-1 12-2-15,-4 21-4 16,7 16-1-16,-9 23 2 16,0 15 1-16,-3 21-1 15,-10 6 0-15,-10 4 2 16,-1-3 0-16,-11-16 3 15,3-8 0-15,-11-16-1 16,-7-11 3-16,0-21-22 16,0-17-31-16,16-27-103 15,6-15-51-15,15-25-99 0,9-9 166 16</inkml:trace>
  <inkml:trace contextRef="#ctx0" brushRef="#br0" timeOffset="41167.87">9819 4540 1468 0,'-1'0'615'16,"-12"11"-430"-16,-13 15-35 16,-5 7-11-16,-4 19-82 15,-5 7-6-15,10 12-27 16,6 5-13-16,12-10-6 15,7-6-1-15,14-18-1 16,5-13 3-16,3-15 25 16,15-4 13-16,-2-16 24 15,8-6 9-15,-2-11 11 16,-1-6 2-16,0-6 7 16,-4-5-1-16,-5-6-24 15,-5-4-13-15,-10-2-28 16,-6 0-13-16,-10 8-11 15,-4 3-2-15,-7 13-18 16,0 5-18-16,3 12-60 0,-2 0-41 16,7 11 295-16,6 5-159 15</inkml:trace>
  <inkml:trace contextRef="#ctx0" brushRef="#br0" timeOffset="41486.56">10459 4670 1442 0,'41'-13'619'0,"-18"1"-348"16,-15 2 3-16,-10 8-71 15,-8 0-49-15,-15 5-65 16,-7 6-41-16,-7 9-35 16,-4 9-6-16,4 9-4 15,7 6-3-15,8-1 0 16,11-5-1-16,10-9 0 15,3-15 1-15,8-7 21 16,7 1 12-16,11-6 16 16,3 5 11-16,4-11-8 15,-5-5-9-15,-7-6-11 16,-3-5-12-16,-7-2-10 16,-4 1 1-16,-7-9-39 15,-6-4-17-15,-2 0-16 16,4-1 218-16,3 14-120 15</inkml:trace>
  <inkml:trace contextRef="#ctx0" brushRef="#br0" timeOffset="42098.91">11236 4584 939 0,'-11'-13'457'0,"-6"5"-203"15,-8-2-15-15,-3 3-49 16,-3 6-62-16,-3 11-47 16,6 10-24-16,-3 16-43 15,0 8-7-15,-1 10-4 0,4 6-2 16,11-10-1-1,8-7-1-15,10-26-2 16,10-5 8-16,0-20 19 0,10-5 9 16,8-3 16-16,-7-14-4 15,5-4-12-15,-4-3-7 16,-4-2-10-16,5 7-5 16,5 13 3-16,-5 6 2 15,2 13 6-15,-2 11 6 16,-3 23 10-16,-1 9 11 15,-7 20 14-15,-3 10 1 0,-8 19-9 16,-5 8-11-16,-12 9-17 16,-5-2-6-16,-12-13-6 15,-2-12-3-15,-5-22 2 16,1-16-17-16,4-27-60 16,9-17-43-16,1-30-93 15,8-14 458-15,0-43-221 16</inkml:trace>
  <inkml:trace contextRef="#ctx0" brushRef="#br0" timeOffset="42600.11">11487 3875 432 0,'33'-58'322'0,"-13"34"99"0,-4 10-103 16,-10 19-24-16,-4 13-44 15,-4 25-85-15,-13 10-24 16,-6 33-58-16,4 18-17 16,-11 22-26-16,11 7-9 15,1 0-4-15,2-10 1 16,18-17 6-16,4-14 6 16,14-24-3-16,2-11-1 15,14-24-5-15,6-12-2 0,14-20 9 16,7-11 16-16,8-20 30 15,3-6 15-15,-12-16 6 16,-5-6-12-16,-19-6-25 16,-7 0-14-16,-10 11-13 15,-8 6 1-15,-18 14 1 16,-7 14-4-16,-20 12-5 16,-8 7-6-16,-10 22-13 15,-15 5-4-15,-1 14 4 16,-1 7 2-16,11 1 2 15,13 3 0-15,27-3-8 16,10-4-4-16,21-11-5 16,-1-6-1-16,20-7-1 15,6-7 0-15,10-6 3 16,11 2-9-16,-14-8-44 16,5 3-7-16,-5 2 137 15,-2 0-80-15</inkml:trace>
  <inkml:trace contextRef="#ctx0" brushRef="#br0" timeOffset="42821.87">12470 5003 1961 0,'-12'0'778'0,"7"0"-512"16,-14-1-120-16,9-7-73 16,-1-11-38-16,9-4-27 15,13-6-7-15,-6-14 22 16,9 3 187-16,13-12-155 16</inkml:trace>
  <inkml:trace contextRef="#ctx0" brushRef="#br0" timeOffset="43297.32">13464 4550 1375 0,'-25'-9'619'0,"-13"12"-298"16,0 11-66-16,-20 18-60 15,-6 7-57-15,0 22-58 16,-5 8-21-16,8-5-34 16,11 10-8-16,21-8-11 15,10-5-6-15,25-2-6 16,5-12-4-16,23-14-2 15,13-6 0-15,10-16-3 16,11-11-17-16,8-18-36 16,8-7-41-16,6-10-38 15,-2-3-259-15,-5-3 283 0</inkml:trace>
  <inkml:trace contextRef="#ctx0" brushRef="#br0" timeOffset="43596.87">13903 4683 1321 0,'-42'5'575'16,"10"3"-266"-16,-9 5-93 0,6 15 3 15,-4-5-50-15,5 1-61 16,9 4-24-16,8-1-43 16,9 2-11-16,6 2-13 15,4-5-3-15,15-3 15 16,3 7 12-16,16-8 14 15,7-1 3-15,5-7-7 16,-7-8-7-16,5-4-10 16,-8-5-5-16,-5-12-14 15,9 3-4-15,-19-15-2 16,-3-3-9-16,-15-3-32 16,-9-10-25-16,-16-9-21 15,-13-9 235-15,11-2-125 16</inkml:trace>
  <inkml:trace contextRef="#ctx0" brushRef="#br0" timeOffset="44346.85">14360 4723 1297 0,'6'36'553'0,"0"0"-326"16,-2 2 3-16,-1 9-50 15,-2-4-53-15,-4 5-47 16,6 3-22-16,4-10-1 16,-6-6-1-16,2-10-4 15,6-5 6-15,-8-15-13 16,1-1 4-16,12-11 6 15,-7-12-5-15,11-16-12 16,10-9-12-16,5-19-20 16,7-3-3-16,1 2-3 15,-3 4 0-15,-6 16 0 16,-7 11 1-16,-14 22 0 16,-8 11-1-16,-8 25 0 15,-4 9-1-15,-3 11 0 16,1 4 1-16,1-3 0 15,3-3 0-15,7-10 0 0,8-7-2 16,10-18 0-16,7-7-1 16,3-17 3-16,8-7 2 15,2-11 1-15,-6-6-1 16,9-4-1-16,-5-1-1 16,5 6 9-16,3 4 9 15,-3 16 22-15,-3 5 12 0,-8 9-3 16,-5 8-4-1,-5 8-20-15,-1 12-10 0,0 11-7 16,0 5-3-16,1 8-2 16,-2 4 6-16,2 10-29 15,-2 4-11-15,-5 20 123 16,3 7-193-16</inkml:trace>
  <inkml:trace contextRef="#ctx0" brushRef="#br0" timeOffset="48597.44">4100 6716 458 0,'-6'-14'359'0,"0"0"75"16,5 7-119-16,-2 7-106 15,1 5-47-15,3 18-49 16,3 8-7-16,3 23-10 15,3 7-8-15,5 16-21 16,0 5-7-16,-1 1-8 16,-3-4 1-16,1-10-4 15,-1-7-2-15,-4-12-16 16,1-2-7-16,-5-17-8 16,-3-3-2-16,1-14-2 15,3-5-3-15,-1-12-5 16,1-10-2-16,2-13-1 15,-2-12 1-15,0-14 1 16,9 3 0-16,3-17-3 16,-1 1 0-16,11 0-3 15,-6-6-2-15,1 16 1 0,7 8 0 16,-5 20-2-16,0 16 2 16,-5 11-2-16,1 9 1 15,-8 9 4-15,0 2 1 16,-3 12 0-16,1 5 0 15,0 7 0-15,0 6 0 16,-1 6 1-16,0 0 1 16,-1-9-1-16,-2-14 0 0,4-16-4 15,2-13-3-15,6-21 0 16,5-9 0-16,7-21 4 16,1-7 2-16,12-2 0 15,-3 0-2-15,0-3 3 16,-1 11 2-16,-13 8 2 15,4 14 2-15,-11 20 1 16,-4 8 2-16,-4 25 0 16,-3 5 2-16,-6 22-4 15,4 3-2-15,1 1-2 16,2-1-8-16,9-9-72 16,-2-2-51-16,4-15-135 15,3-5-69-15,0-10 208 16</inkml:trace>
  <inkml:trace contextRef="#ctx0" brushRef="#br0" timeOffset="48930.54">5305 7067 680 0,'17'-49'400'16,"-5"8"-18"-16,-8 6-31 16,-4 19-80-16,-11 9-29 15,-6 16-70-15,-7 13-38 16,-9 15-49-16,-2 8-17 15,-4 9-30-15,7-3-8 0,13-2-18 16,5-12-4-16,17-14-8 16,6-7-4-16,14-17 3 15,8-1 4-15,3-18 11 16,-1-6 3-16,-2-9-2 16,-1-6-3-16,2 2-3 15,-3 2-3-15,-7 7 7 16,-5 7 6-16,-11 8 7 15,-1 9 6-15,-3 20-8 16,0 6-6-16,0 18-5 16,5 7-13-16,-1 0-7 15,7 8 259-15,6 13-197 16</inkml:trace>
  <inkml:trace contextRef="#ctx0" brushRef="#br0" timeOffset="49355.95">5713 7178 1257 0,'-2'2'507'0,"-3"15"-387"16,9 35 6-16,0 17 13 16,11 24-47-16,5 13 0 15,2 8-41-15,-2-2-8 16,2-10 4-16,-5-13 6 0,0-25 21 15,0-15-7-15,-6-20-13 16,-3-15-1-16,-8-21-12 16,0-14-5-16,-4-33-11 15,0-11-10-15,-1-28-7 16,-1-14-3-16,5-23-3 16,1-7-1-16,10 11-3 15,6 16-2-15,10 47 1 16,-1 19-1-16,-7 33 8 15,-2 11 5-15,-5 21 8 16,0 8 6-16,-1 5 3 16,-2 4-1-16,-3 10-4 15,-5-2-2-15,-7 15-5 16,-6 1 0-16,2-5-5 16,-3 1-18-16,1-13-44 15,1-9-89-15,-4-21-566 16,5-21 494-16</inkml:trace>
  <inkml:trace contextRef="#ctx0" brushRef="#br0" timeOffset="49704.97">6360 6932 1314 0,'20'-15'560'0,"-6"0"-317"16,-11 14-93-16,-4 1-11 0,-14 8-21 15,-5 9-9-15,-6 5-29 16,-4 2-11-16,2 1-13 16,2-3-5-16,17-2-15 15,5-5-11-15,9-2-18 16,10 1-3-16,1-2 5 16,6 3 2-16,8 5 4 15,1-1 7-15,1 6 24 16,-5 0 25-16,-8 12 35 15,-7-7 10-15,-11 7-4 16,-6 1-20-16,-14-13-29 16,-4 12-18-16,-10-8-21 15,1-3-5-15,7-1-19 16,5-6-17-16,7-6-39 0,7-4 53 16,11-6-12-16</inkml:trace>
  <inkml:trace contextRef="#ctx0" brushRef="#br0" timeOffset="49849.28">6666 7532 1806 0,'5'21'762'0,"1"-2"-443"16,-8-12-198-16,-4-8-93 15,18-19 233-15,2-10-210 0</inkml:trace>
  <inkml:trace contextRef="#ctx0" brushRef="#br0" timeOffset="50880.85">8469 7144 1532 0,'-11'-4'174'0,"-5"-6"9"15,4 1-28-15,-11-7-40 16,-4-1 1-16,-3 5-13 16,-1 6-13-16,-11 7-32 15,0 9-17-15,3 14-21 16,-2 6-8-16,8 14-12 15,15 11 0-15,18 4-6 16,-1-5-1-16,26-6-2 16,-3-14-1-16,3-21 0 15,18-1 0-15,-4-17 4 0,2-6 3 16,-4-3 4-16,-6-8 14 16,-9-5 35-16,-4 0 14 15,-6-5 27-15,-5 6 2 16,-7 3-15-16,-2 4-10 15,-3 15-20-15,0 4-12 16,5 24-18-16,3 7-5 16,6 25-6-16,2 15-1 0,-1 16-1 15,-4 10 0-15,-8 6 2 16,-8-7 2-16,-11-7 3 16,-6-10-2-16,-7-18-18 15,-3-9-22-15,-2-30-90 16,1-16-50-16,8-26-153 15,7-18-20-15,14-21 211 16</inkml:trace>
  <inkml:trace contextRef="#ctx0" brushRef="#br0" timeOffset="51237.13">8868 7376 743 0,'57'-39'448'0,"-10"18"-61"15,-4 12-63-15,-27 4-91 16,-2 9-45-16,-11 17-42 0,-14 0-14 16,-12 7-54-1,-8 7-17-15,-4 3-30 0,6 6-8 16,11 5-4-16,4-5-2 16,15-9 5-16,7-2 4 15,13-10 17-15,6-3 6 16,13-6 8-16,1-6 8 15,1-8 14-15,-2-7 4 16,-7-10-2-16,-8-6-4 0,-7-10-24 16,3-3-8-16,-11-7-11 15,1-2-7-15,-7 1-11 16,-5 2-5-16,-4 1-11 16,-1 6-13-16,2 13-40 15,3 9-27-15,-1 13 207 16,2 2-117-16</inkml:trace>
  <inkml:trace contextRef="#ctx0" brushRef="#br0" timeOffset="51536.77">9824 7457 1450 0,'10'-9'630'0,"-14"1"-273"16,-7-1-130-16,-15 0-10 15,-6 4-52-15,-2 12-81 16,-4 2-28-16,4 13-46 0,6 3-8 16,5 2-7-16,4 4-4 15,19-4 1-15,6-5 7 16,13-4 34-16,5-6 16 16,2-9 23-16,3-3 2 15,-4-5-23-15,4-6-10 16,-6-3-20-16,-6-5-6 15,-2-4-4-15,-5-2-14 16,3-6-49-16,5 6-17 0,6-2 203 16,7 5-124-16</inkml:trace>
  <inkml:trace contextRef="#ctx0" brushRef="#br0" timeOffset="51930.83">10280 7391 1121 0,'1'-8'550'0,"-1"5"-201"16,4 3-99-16,-11 10-107 16,-3 1-41-16,-4 9-37 15,-7 4-12-15,4 13-11 16,1 6-1-16,7-1-5 16,1-4-1-16,8-16-16 15,0-9-1-15,9-16 21 0,2-10 9 16,8-14 27-16,3-6 8 15,-6-14-9-15,8-6-8 16,3 0-22-16,3 3-14 16,12 16-11-16,-8 5 0 15,-5 22 6-15,-1 12 6 16,-9 18 4-16,-2 15 3 16,-5 24 10-16,-13 8 0 15,-10 22-7-15,-4 15-5 16,-21 6-17-16,-7-3-5 0,-7 2-5 15,-5-10-1-15,1-31-25 16,9-12-15-16,6-37-42 16,7-22-41-16,11-24-10 15,6-22 115-15,23-24-11 16</inkml:trace>
  <inkml:trace contextRef="#ctx0" brushRef="#br0" timeOffset="52558.18">11305 6586 1027 0,'1'-16'477'16,"-15"10"-145"-16,-3 6-83 16,-2 12-30-16,-5 13-36 15,-2 28-76-15,-1 12-17 0,-3 41-25 16,3 8-7-16,1 19-17 15,4 4-11-15,8-6-15 16,-7-6-4-16,12-20-4 16,9-11-3-16,8-28-3 15,9-10-1-15,11-23-2 16,0-1-1-16,9-15-1 16,3-8 1-16,10-9 3 15,1-17 1-15,3-16 3 16,13 0 14-16,-6-19 32 15,-3-3 17-15,0-13 34 16,-5-7 2-16,-13-4-13 16,-3 5-13-16,-21 23-12 15,-12 10-3-15,-11 28-6 16,-14 12-4-16,-19 12-23 16,-5 9-12-16,-11 16-13 0,2 6-2 15,4 12-1-15,3 5-1 16,15-3-2-16,8-1-2 15,23-9-3-15,8-2 0 16,16-8 4-16,8-1-7 16,17-2-42-16,4-14-25 15,11-4-66-15,4-14-36 16,7-25 117-16</inkml:trace>
  <inkml:trace contextRef="#ctx0" brushRef="#br0" timeOffset="52929.13">12135 7913 2251 0,'-35'31'800'0,"13"-10"-693"16,-2-9-55-16,9-14-39 16,8-11 5-16,11-15-13 15,8-9 45-15,16-10-33 16</inkml:trace>
  <inkml:trace contextRef="#ctx0" brushRef="#br0" timeOffset="53377.9">13053 7280 1592 0,'-24'0'603'0,"-12"2"-456"15,-6 8-9-15,-5 16 6 16,-5-1-40-16,-2 18-40 16,4 9-21-16,11 7-29 15,8 7-9-15,15 3-2 16,12 1 11-16,4 0-20 15,10-2-119-15,14-9 94 16</inkml:trace>
  <inkml:trace contextRef="#ctx0" brushRef="#br0" timeOffset="53675.78">13512 7617 1486 0,'13'-13'651'16,"-23"10"-352"-16,-8 7-62 15,-11 17-103-15,-7 5-34 16,-6 12-38-16,-3 3-17 16,2-1-24-16,4-5-11 0,17-8-6 15,17 0 5-15,16-13 30 16,17 9 20-16,10-13 27 16,1-6-3-16,4-2-10 15,-9-11-13-15,0-3-21 16,-5-4-3-16,-5 1-17 15,-12-11-4-15,-11 0-1 16,-7 0-5-16,-18-13-30 16,-1 8-17-16,-6-5-54 15,-1-2 14-15,16 8 46 16</inkml:trace>
  <inkml:trace contextRef="#ctx0" brushRef="#br0" timeOffset="54229.89">13872 7512 976 0,'18'9'412'16,"-13"11"-175"-16,-5 9-67 16,1 16 22-16,-1 11-23 15,2 10-37-15,-1 4-31 16,0-6-6-16,5-6 3 15,-4-16-4-15,3-10 12 16,-4-18-9-16,3-11-3 0,10-17-6 16,-4-16-7-16,19-16-24 15,-1-13-11-15,9-11-23 16,6-6-7-16,1-8-8 16,2 8-1-16,4 12-5 15,-2 15 0-15,-24 25 9 16,-13 8 5-16,-15 27 4 15,-5 17 0-15,0 24-7 16,2 15-6-16,-11 4-4 16,2-4 0-16,8-11-1 15,8-13-2-15,19-16 1 16,1-15 1-16,7-17 2 16,0-9 1-16,-1-22 1 15,11-3 1-15,4-14 7 16,7-1 6-16,-5 10 17 0,-4 3 9 15,-9 13 11-15,-7 11 3 16,-4 11-3-16,-9 8-4 16,-3 17-12-16,-4 7-10 15,2 20-16-15,-3-2-6 16,8 18-7-16,2-10 1 16,8 0-18-16,1 10-21 15,5-2 22-15,-9 15 68 0,7 3-40 16</inkml:trace>
  <inkml:trace contextRef="#ctx0" brushRef="#br0" timeOffset="65362.13">8621 4897 410 0,'-5'5'276'0,"-2"4"-10"15,-3 13-83-15,1 3-25 16,1 8-37-16,3 2-15 0,-5 3-34 15,-2 5-12-15,-4 5-19 16,3 6-3-16,7 5-10 16,1-5 4-16,3-6 8 15,-2-7 5-15,1-18 2 16,4 2-7-16,-3-12-19 16,5 2-7-16,7-1-8 15,1-8-2-15,10 2 0 16,-3-6-1-16,12-2 6 15,-4-2 9-15,11 0 9 16,-1-2 3-16,2 0-2 16,1 5-7-16,2 3-8 15,1 0-2-15,6 0-4 16,9 1-2-16,-11-9 0 16,14 3-1-16,-3-6 0 15,-4-2 0-15,16-1 2 16,-10 0 2-16,10-2 0 0,-1 2 2 15,-1 4-3-15,-5-1-1 16,-11 7-2-16,-5-4-1 16,2 6-1-16,-4-4 0 15,7 2-1-15,4 0 0 16,11-1 0-16,-3-4 0 16,-4 0-1-16,3 5 0 0,-9 0 0 15,5 0 1-15,11 3-1 16,2-7 0-16,6 4 0 15,5 2 0-15,-1-2 0 16,-5-2 0-16,9 2 1 16,0 0 0-16,0 2-1 15,4 10 0-15,-6-12 0 16,-1 6 0-16,5-5 1 16,5 3 0-16,7 3-1 15,0-4 1-15,-1 6-1 16,2-3 1-16,-4 6-1 15,3 2 0-15,-1 0 0 16,-6-1 0-16,7-1 0 16,-4-1 1-16,1-1 1 15,0 2 2-15,-8-6 3 16,5 3 1-16,4-4 0 16,-2 1 0-16,-3-4-1 15,-2 0 0-15,5-1-1 0,-4-1 3 16,4 1 1-16,1 1 2 15,-14 1 2-15,14-2-2 16,-4-1-3-16,3 0-1 16,1-2-3-16,-5 1 0 15,10 1-1-15,-10-1-1 16,1 3 0-16,3 1 0 16,-13 1 0-16,6 5-1 15,-4-2 1-15,-4 0-1 0,-3 2 1 16,-3-1-1-16,-7 2 0 15,-6 0 0-15,2 4 0 16,1-1 1-16,-4 3-1 16,-4 0 0-16,-4-4 0 15,-1 4-1-15,-4-8 1 16,2 5 1-16,-6-4 0 16,-6-4 0-16,-7-1 2 15,-5-7-1-15,-10-1-1 16,-1 3-7-16,-8 0 44 15,-5 1 18-15,-2-9 21 16,-7-12 14-16,-1-10-39 16,2-8-17-16,-1-9-20 15,4-3-6-15,4-3-8 16,0 1-2-16,0 12-1 0,0-4 10 16,-6 8-42-16,0 3-37 15,-3-1-90-15,-2 8-62 16,3 6 137-16</inkml:trace>
  <inkml:trace contextRef="#ctx0" brushRef="#br0" timeOffset="67084.58">7690 7714 297 0,'6'-24'221'0,"-6"5"17"16,7 8-19-16,-11 4-69 0,4 7-35 15,-8 4-43-15,2 7-9 16,0 12-7-16,-10-1 3 16,13 9 2-16,-7 3-5 15,1 5-21-15,4 9-8 16,-6-2-13-16,4 1-4 15,-1-8-4-15,-5-3-2 16,8 2-1-16,-6-5-2 0,7-1 1 16,12-3 1-16,-1-9 1 15,5-1 1-15,1-7 5 16,-1-5 6-16,3-10 20 16,4 3 9-16,6-3 9 15,-5-5-2-15,8 5-14 16,0-7-7-16,2 2-11 15,5 6-3-15,-1 2-7 16,0 0-3-16,8 8-3 16,0-8-2-16,13-1-1 15,2 1 0-15,7-9 0 16,8 6-1-16,4-6 1 16,11-1 0-16,10 6 0 15,-4-6 0-15,5 10-1 16,0 4 0-16,3 2 0 15,3 4 0-15,1 4 0 0,-2-2 0 16,4 2 0-16,4 0-1 16,3-5 0-16,3 6 1 15,-2 5 0-15,0-7 0 16,2 6 0-16,1-3 0 16,-7-4-1-16,8 9 1 15,-4-2 0-15,2 3 0 16,1-2 2-16,3 3-1 15,1-2 0-15,-3-4 0 16,6-1 1-16,-1-6 1 0,6-1 6 16,5-3 2-16,14-3 4 15,-1 2 0-15,1-5-3 16,13 0-3-16,-6-5-4 16,-3 1 1-16,12-2 1 15,-8-2 2-15,-2 1 2 16,4 1 1-16,-3 0-1 15,-4 2 0-15,-2 0 0 16,-3 2-2-16,-9 4-1 16,-7 0-2-16,3 3-3 15,-15-2 0-15,-4 3 1 16,0-1 0-16,-12 0 2 16,-3-2 1-16,-7-2 2 15,-2 1 1-15,-15-2-1 16,0 1 0-16,-14-1 0 0,-10-1 1 15,-9 2 3-15,1 3 3 16,-23-2 7-16,-7 0 4 16,-3 0 3-16,-13-2 1 15,5 0 2-15,-3 0 0 16,-1-1-1-16,0 0-1 16,0 0-9-16,-11-4 2 15,-6-5 10-15,-28-25 3 16,25 11 2-16,6-3-6 15,3-3-19-15,4 0-6 0,4-9-7 16,1-2 0-16,3 3-2 16,0-3-1-16,4 18 0 15,-2 4 9-15,1 9-55 16,3 3-43-16,2 3-116 16,7 3 15-16,6 1 108 15</inkml:trace>
  <inkml:trace contextRef="#ctx0" brushRef="#br0" timeOffset="72088.85">15252 8197 671 0,'6'46'410'0,"-2"-9"-73"16,12-18-38-16,-3-9-11 15,0-7-47-15,5-3-26 16,-9-13-43-16,8-1-19 16,-4-14-44-16,1-3-17 15,19 1-30-15,2-12-17 16,21-12-17-16,12-19-6 0,24-17-6 15,9-6 0-15,14-13 0 16,2-4-2-16,7-5-2 16,-14-8-2-16,-14 11-1 15,-8 11 3-15,-28 11-32 16,-7 13-26-16,-26 10-78 16,-21 7-49-16,-23 15 108 15</inkml:trace>
  <inkml:trace contextRef="#ctx0" brushRef="#br0" timeOffset="72428.42">15829 5856 1171 0,'-16'-50'523'0,"-2"11"-302"16,10 12-12-16,4 16-41 15,3 16-51-15,1 10-15 16,11 15-14-16,6 4-6 16,5 6-8-16,15 12-11 0,8 15-25 15,6 14-12-15,17 25-16 16,6 9-4-16,-5 4-4 15,-2 3 2-15,-19-11-4 16,-19-8-13-16,-7-1-42 16,-8-11-27-16,-1-15-112 15,8-9-69-15,0-30 166 16</inkml:trace>
  <inkml:trace contextRef="#ctx0" brushRef="#br0" timeOffset="73057.02">17618 6727 1075 0,'-16'-26'485'0,"-14"5"-231"16,-5 1-43-1,-7 9-74-15,-6 7-30 0,0 15-39 16,0 8-20-16,3 25-25 15,0 9-9-15,5 17-13 16,0 3-2-16,6-3-2 16,9-3 0-16,14-19 0 15,10-11 0-15,24-18 1 16,11-8 2-16,11-19 4 16,4-9 3-16,5-27 5 15,-2-19-2-15,12-25 21 16,6-6 18-16,4-8 41 15,-1-11 8-15,-12-7-4 16,-7-10-15-16,-15 0-22 16,-1 18-1-16,-7 31-6 15,-6 22 0-15,-13 32-13 16,-6 12-2-16,-17 25-7 0,-6 14-7 16,-12 23-8-16,-3 15-6 15,-2 28-4-15,-1 14-2 16,8 20 1-16,0 5-1 15,2-4-19-15,14 4-35 16,0-20-53-16,6-11-29 16,15-30-49-16,0-21-19 15,19-24-94-15,5-13-375 0,11-17 458 16</inkml:trace>
  <inkml:trace contextRef="#ctx0" brushRef="#br0" timeOffset="73342.14">18061 6871 759 0,'25'-46'472'15,"-9"10"-89"-15,-10 19-86 16,-1 8-67-16,-11 12-89 16,-5 5-23-16,-8 13-48 15,-5 5-13-15,4 12-7 16,5 2-4-16,12-6-2 16,10-3 6-16,23-5 20 15,1-2 11-15,9-2 0 16,7 2-4-16,-9-10-15 15,7-3-3-15,-5-10 10 16,-4-4-1-16,-11-14-10 16,-9-6-8-16,-11-16-20 15,-5-9-7-15,-9-8-5 0,-3-3-13 16,-11 1-30-16,-4 2-22 16,-5 11-50-16,0 9-12 15,7 17 67-15</inkml:trace>
  <inkml:trace contextRef="#ctx0" brushRef="#br0" timeOffset="74118.28">18768 6496 603 0,'1'1'391'0,"3"9"-70"16,-1 4-65-16,-2 3-39 16,-3 11-82-16,-2 5-17 15,-1 14-36-15,2 15-18 16,-1 12-25-16,-2 0-14 15,4-3-15-15,-6-12-1 16,4-15 2-16,-1-10 5 16,-2-17 5-16,5-8 5 0,1-13 3 15,8-9-3-15,9-19-6 16,5-3-6-16,5-14-7 16,-4 1-3-16,4-1-3 15,-3 0-1-15,4 15 0 16,1 4 0-16,-6 13 7 15,-3 8 6-15,-5 16 8 16,-6 4 2-16,-3 17-3 16,-5 5-4-16,-6 1-3 15,-2 5-2-15,4-8-3 16,4-4-2-16,12-13-1 16,7-10-1-16,11-18 1 15,4-8 2-15,6-18 1 16,3-2 1-16,-1-1-4 15,-1 5-2-15,-8 11 10 16,-4 2 16-16,-14 9 18 0,0 7 5 16,-12 9-3-16,-3 8-14 15,-3 15-15-15,-5 3-2 16,-5 11-9-16,0 1-1 16,1-2 5-16,2 3-2 15,6 2-48-15,7-2-36 16,5-1 358-16,4-7-245 15</inkml:trace>
  <inkml:trace contextRef="#ctx0" brushRef="#br0" timeOffset="74504.87">19747 6767 815 0,'5'-37'428'0,"-10"5"-100"16,-6 6-54-16,-6 7-71 15,-7 2-42-15,1 12-55 16,-1 5-20-16,-10 16-27 16,-4 10-8-16,-11 13-20 15,-2 10-9-15,7 6-16 16,10 0-2-16,19-3-1 16,8-14 1-16,17-17 2 15,11-12 5-15,20-27 10 0,12-13 4 16,9-13 1-16,2-8-2 15,-5 5 4-15,-3 8 4 16,-15 8 12-16,-4 16 1 16,-19 10-8-16,-9 5-2 15,-9 20-5-15,-8 1-2 16,-6 15-3-16,0 11-5 16,-5 6-10-16,3 6-2 15,1-2-7-15,7-6-11 16,9-5-83-16,3-10-176 0,13-11-185 15,-1-11 260-15</inkml:trace>
  <inkml:trace contextRef="#ctx0" brushRef="#br0" timeOffset="74676.85">20111 6735 1034 0,'3'-6'584'16,"4"16"-173"-16,-12 18-133 15,-1 5-79-15,-11 14-124 16,0-1-36-16,7-4-22 16,-4-4 12-16,19-10-27 15,1-11 55-15,-3-9-41 16</inkml:trace>
  <inkml:trace contextRef="#ctx0" brushRef="#br0" timeOffset="74841.45">20181 6344 944 0,'-11'-45'396'15,"11"32"-249"-15,-5 4-45 16,9 6-45-16,0 1-39 16,2-6-55-16,9 9 30 15</inkml:trace>
  <inkml:trace contextRef="#ctx0" brushRef="#br0" timeOffset="75134.39">20337 6990 1062 0,'7'13'533'0,"4"-12"-187"16,2-14-64-16,10-16-77 15,4-2-59-15,4-18-39 16,4-2-17-16,-2-2-11 15,1 1-2-15,4 8 1 16,-2 8-1-16,5 12-13 16,-3 4-12-16,-6 17-27 15,-5 4-7-15,-13 14-5 16,-3 9 0-16,-6 11 0 16,-1 8-2-16,-3 4-5 15,-1 0-1-15,0-2 1 0,1-2-8 16,0-2-29-16,2 0-26 15,0 2 250-15,0-1-162 16</inkml:trace>
  <inkml:trace contextRef="#ctx0" brushRef="#br0" timeOffset="78552.9">4061 5066 631 0,'-5'-58'351'0,"0"40"-67"16,1-2-6-16,2 7-62 16,-2-3-36-16,1 2-54 15,1 8-8-15,1 8-35 16,1 2-21-16,6 9-24 16,0-4-1-16,1-1 8 0,4 1 4 15,6 4 4-15,5 3-3 16,16 7-16-16,8 8-7 15,4-1-14-15,3 7-5 16,7-6-2-16,3 1 0 16,9-1 0-16,9-5 1 15,10-3-1-15,0-4 1 16,7 0-1-16,-7-3 0 0,-1-1 2 16,5 4 0-16,-13-11 12 15,0 5 3-15,-6-5 9 16,-7-2 3-16,14 3-7 15,4 1-4-15,-6-8-7 16,0-3-3-16,-5-5-3 16,1-4-1-16,6-1 8 15,1-3 7-15,-7-4 9 16,-8-6 3-16,-4 0-2 16,-1 3-6-16,3-8-6 15,3 4-4-15,-3-5-6 16,-9-1-1-16,-6 7-3 15,-7-1 0-15,-15 2-7 16,-1 3-14-16,-10 0-39 16,-2 1-36-16,-9 1 16 0,-9 2-130 15,-12 8 146-15</inkml:trace>
  <inkml:trace contextRef="#ctx0" brushRef="#br0" timeOffset="79207.93">3329 5372 620 0,'0'16'361'16,"-2"2"-52"-16,7 5-72 15,1-6-67-15,5-2-27 16,4-5-25-16,-3-9-4 15,12-3-12-15,-4-9-8 16,9-5-19-16,8-7-12 16,1-9-29-16,8-7-9 0,15-8-8 15,3-5 0-15,8 2 0 16,3 4-1-16,-11 6-2 16,-5 11-4-16,-17 10-3 15,-12 13-2-15,-17 12 31 16,-9 6 15-16,-9 12 12 15,-5 3 4-15,-7 6-27 16,-2 2-15-16,3 5-11 16,-3-7-2-16,4-2 1 15,4-3-3-15,0-12-36 16,0 1-27-16,-1-3-35 16,0 0-455-16,4 5 398 15</inkml:trace>
  <inkml:trace contextRef="#ctx0" brushRef="#br0" timeOffset="79411.81">3892 4904 1052 0,'-4'-21'503'0,"5"20"-232"0,-1-8-4 16,3 7-99-16,5 6-60 15,12 1-61-15,4 11-11 16,6 5-18-16,3 8-6 0,-8 4 3 15,-8 3-15-15,-2 1-62 16,-7-3-49-16,-4 5-405 16,-2-4 348-16</inkml:trace>
  <inkml:trace contextRef="#ctx0" brushRef="#br0" timeOffset="80148.89">1387 5072 786 0,'7'-19'376'16,"-4"5"-212"-16,-6-1 19 16,-11 4 36-16,-10 5-46 15,-10 3-3-15,-12 13-20 16,3 5-20-16,-1 7-39 16,2 4-16-16,6-4-28 15,0-2-11-15,16 2-23 0,7-3-8 16,19-1-16-16,5-1-4 15,9 2-4-15,8 2 1 16,3 4 10-16,2 5 4 16,-2-4 10-16,-4 9 11 15,-14 7 23-15,0-1 11 16,-18 5 13-16,-5-9-1 16,-3-3-16-16,-4-5-10 0,2-7-8 15,-2-8-4-15,-1-5-28 16,2-5-20-16,0-8-56 15,0-1-48-15,6-9-131 16,6-1 341-16,5-2-111 16</inkml:trace>
  <inkml:trace contextRef="#ctx0" brushRef="#br0" timeOffset="80479.95">1377 5212 485 0,'27'0'270'0,"-11"10"-74"15,-2 11-27-15,-5 16-23 16,7 3-12-16,-8 14 24 16,-4-7-1-16,-2-3-19 15,-4 0-3-15,0-18-23 16,4 0-14-16,-1-13-29 16,2-7-9-16,10-7 5 0,-3-8 6 15,14-13 15-15,-2-5-2 16,5-18-26-16,8 3-6 15,-6 2-25-15,2 2-1 16,-9 20 6-16,-9-4 1 16,-2 17 2-16,-3 10-1 15,-6 12-10-15,-2 13-4 16,-1 3-4-16,-2-1-1 0,3 1-22 16,4 1-28-16,7-2-82 15,5 1-129-15,0-12 155 16</inkml:trace>
  <inkml:trace contextRef="#ctx0" brushRef="#br0" timeOffset="80893.14">1958 4829 606 0,'8'-80'386'15,"-6"21"-77"-15,5 39-26 16,-4 13-36-16,-1 33-60 15,-2 9-28-15,-5 27-45 16,7 16-20-16,0 9-40 16,20 16-6-16,-3 0 2 15,-3-3 2-15,-2-14 2 16,-5-11-3-16,1-19-16 16,0-12-7-16,-1-16-7 0,-2-13 1 15,1-16 7-15,1-9 2 16,3-14 1-16,1-12-5 15,4-11-11-15,3-8-6 16,6-8-6-16,6 5-2 16,1 14-3-16,-6 11-1 15,-10 23-1-15,-6 10 3 16,-7 18 17-16,-2 12 10 0,-8 10 9 16,1 2 2-16,-9 7-14 15,-2-9-7-15,1 3 0 16,-8-5-8-16,-1-4-30 15,-3-2 3-15,4-7-309 16,1 0 235-16</inkml:trace>
  <inkml:trace contextRef="#ctx0" brushRef="#br0" timeOffset="81492.5">749 6233 1048 0,'0'13'483'0,"3"-6"-215"15,4-7-43-15,7 7-60 16,3-5-72-16,15 3-77 16,1 1-7-16,6-5-6 15,0 6 5-15,1-4 7 16,13 0-10-16,6-1 0 15</inkml:trace>
  <inkml:trace contextRef="#ctx0" brushRef="#br0" timeOffset="81957.02">1550 6150 505 0,'-28'-2'362'0,"2"-7"22"0,-2 4-52 16,-8-1-63-16,-2 1-60 16,-5 7-69-16,-2 4-29 15,8 21-62-15,3 10-21 16,14 13-23-16,9 6-1 16,9-2-4-16,1-4-1 15,13-9-3-15,2-16-3 16,12-10 4-16,11-11 3 15,13-14 8-15,-4-12 5 0,5-11-1 16,-7-11 4-16,-13-12 24 16,6 4 10-16,-9-13 41 15,3-2 11-15,-4-6 6 16,-6-10-2-16,-10 4-29 16,-3 9-17-16,-8 23-29 15,0 18-3-15,0 24-5 16,1 11-2-16,-12 22-4 15,-8 11-9-15,-8 21-5 16,-7 1 0-16,12 9 4 16,5 3-11-16,13 1-49 15,0 1-27-15,5-6-68 16,8-8-67-16,7-19-121 16,12-5-31-16,5-21 210 15</inkml:trace>
  <inkml:trace contextRef="#ctx0" brushRef="#br0" timeOffset="82206.3">1819 6351 562 0,'26'-36'404'16,"-18"8"58"-16,1 5-54 16,-10 6-107-16,-4 9-47 15,-2 11-95-15,-7 1-35 16,-4 16-49-16,1 0-17 16,-2-4-17-16,9 9-5 15,10-13-5-15,8 10-2 0,10-4 12 16,0-9 8-16,4 0 7 15,1-4 3-15,-6-4-11 16,3 1-8-16,-16-6-11 16,9-1-7-16,-8-11-3 15,0 1-10-15,2-6-41 16,-7-9-13-16,6 7 234 16,-5-10-161-16</inkml:trace>
  <inkml:trace contextRef="#ctx0" brushRef="#br0" timeOffset="82661.37">2085 6170 854 0,'-4'22'429'0,"0"-2"-164"16,0 9-49-16,1 3-25 15,0-5-51-15,3 3-14 0,0-5-17 16,0-11-27-16,2 7-7 15,-1-11-4-15,-1-2-4 16,2 3-8-16,-2-10-8 16,5 2-21-16,1-8-8 15,3-4-9-15,4-3-3 16,1-7-3-16,2-2 0 16,-9-6 0-16,0 2 1 15,-5 6 1-15,-2 11 6 0,0 6 10 16,0 5 0-16,0 9 3 15,0 0-6-15,1 13-8 16,0-10 0-16,-1-2-3 16,0-5 1-16,6-18-1 15,4 4 2-15,8-15 1 16,6-2-3-16,1 3-4 16,1-3-2-16,-3 13-5 15,-11 2 0-15,-5 12-2 16,-4 13 1-16,-8 1 1 15,2 7 4-15,-3-6 17 16,1-6-18-16,7-3-68 16,9-6 164-16,0-12-103 15</inkml:trace>
  <inkml:trace contextRef="#ctx0" brushRef="#br0" timeOffset="83003.5">2555 6226 1155 0,'-9'-3'593'0,"-7"-1"-262"16,-1 15-40-16,-2-1-87 15,-5 12-84-15,-2 6-13 16,3 3-45-16,4 3-13 16,12-7-21-16,8 2-8 15,7-12-17-15,5-3-3 0,-1-4-2 16,1-11 2-16,3-9 4 15,-1-5 0-15,5-12 0 16,3 5 0-16,1-1-1 16,-1 1 0-16,-3 11-1 15,-2-6-1-15,-9 17 1 16,-6-2 0-16,-5 7 0 16,-4 13 0-16,-6 1-1 15,0 3 2-15,0 1-8 16,1-7-12-16,7 1-69 15,2 1-19-15,6-3 59 16</inkml:trace>
  <inkml:trace contextRef="#ctx0" brushRef="#br0" timeOffset="83165.03">2680 6319 370 0,'-1'-26'181'15,"-1"0"-70"-15,0-2-41 16,2-5-39-16,0-3-36 16,3-3-93-16,2 3 68 15</inkml:trace>
  <inkml:trace contextRef="#ctx0" brushRef="#br0" timeOffset="83709.36">2892 6217 1232 0,'-9'36'626'15,"6"8"-302"-15,-1 0 3 16,0-4-78-16,0 4-121 16,-1-8-31-16,2-4-63 15,1-3-15-15,1-12-2 16,1-6-2-16,-1-12 248 16,5-7-194-16</inkml:trace>
  <inkml:trace contextRef="#ctx0" brushRef="#br0" timeOffset="83830.83">2958 5856 940 0,'-14'-28'426'16,"-1"17"-130"-16,-1-2-223 16,4 1-52-16</inkml:trace>
  <inkml:trace contextRef="#ctx0" brushRef="#br0" timeOffset="84173.89">3044 6332 990 0,'3'47'511'0,"-2"-12"-171"16,-4-1 3-16,3-10-114 15,0-8-29-15,4-11-44 16,0-6-12-16,6-16-32 16,2 2-20-16,3-11-28 15,3-5-13-15,5-6-32 16,3-9-6-16,4 7-9 16,0 9-2-16,-8 18-4 15,-11 6-2-15,-9 25 0 16,-9 1 0-16,-12 17 4 15,3 5 3-15,-7-12 2 16,7 5-1-16,9-12 4 0,3-7-14 16,7-6-28-16,0-10 29 15,5 1-10-15</inkml:trace>
  <inkml:trace contextRef="#ctx0" brushRef="#br0" timeOffset="84486.85">3552 6140 1133 0,'-2'-6'510'0,"-12"5"-257"15,-9 1-34-15,-11 16-10 16,2 8-47-16,-9 6-26 16,-1 0-12-16,8-2-27 15,0-10-17-15,31 2-26 16,11-6-9-16,20-4-15 15,15 6 3-15,3-9 7 16,5 5 1-16,-4 9 14 16,0-10 10-16,-11 11 15 15,-12 0 4-15,-17-4-9 16,-18 6-13-16,-16-2-23 16,-6-1-9-16,-4-11-29 15,4-5-17-15,10-7 34 0,-3-9 86 16,-6 0-72-16</inkml:trace>
  <inkml:trace contextRef="#ctx0" brushRef="#br0" timeOffset="85285.93">3283 5454 598 0,'60'-28'381'0,"-55"28"-113"16,9 7 10-16,10 4-26 15,5 5-91-15,11 2-12 16,9 7-56-16,-8-1-26 16,18 8-33-16,12 7-14 0,7 5-11 15,7 9-2 1,-9-1-3-16,-10-3-1 0,-19 1 8 15,-2-5 11-15,-3 3 28 16,-6 2 11-16,2-4 5 16,-7-1-6-16,3 4-21 15,-7-3-5-15,0 2-3 16,-2-3-1-16,-13-11 2 16,10 0 0-16,-10-12-4 15,-1-4-1-15,-5-6-2 16,-1-4-3-16,-5-4-3 15,4-1-13-15,-2-3-38 16,-3-1-31-16,0 0-96 16,0 0-84-16,0 0 153 15</inkml:trace>
  <inkml:trace contextRef="#ctx0" brushRef="#br0" timeOffset="85598.67">4108 6264 454 0,'-1'-3'348'16,"3"-7"58"-16,4 3-88 16,3 1-79-16,1 3-53 15,4 14-51-15,1 3-4 16,8 11-24-16,0 2-5 0,6-4-4 16,1 1-3-16,4 1-6 15,-1-4-10-15,0 1-25 16,1-7-13-16,-1-8-5 15,4-4 9 1,-9-14 22-16,0 0 11 0,-1-8 12 16,-4 1-6-16,0-8-23 15,-3 0-14-15,-13-3-24 16,-1-5-3-16,-7 3-6 16,0-1-10-16,4-6 160 15,13-4-125 1</inkml:trace>
  <inkml:trace contextRef="#ctx0" brushRef="#br0" timeOffset="87539.88">4080 7897 310 0,'-9'5'282'16,"3"0"28"-16,3-7-25 15,0 0 3-15,3-5-26 16,0 6-11-16,-1 0-41 16,0-11-40-16,1-1-75 15,1-26-30-15,7 40-44 16,7 6-13-16,19 12-8 16,16 6 0-16,25 0 0 15,5-2-1-15,6-10 7 16,13-5 6-16,21-6 20 0,16 0 10 15,19 1 3-15,0 4-2 16,0 2-8-16,-7 1-7 16,-3 3-4-16,-13-2-2 15,-18-1-4-15,-9 1-3 16,-19-4-2-16,0 2-4 16,-23-5 17-16,-5-1 16 15,-18-6 18-15,-9-4 10 0,2-3-14 16,-3-1-15-16,-2 1-20 15,-2 0-8-15,-9 0 6 16,0 2-12-16,-7 1-44 16,-1 3 3-16,-1 4 6 15</inkml:trace>
  <inkml:trace contextRef="#ctx0" brushRef="#br0" timeOffset="101995.39">23978 4555 712 0,'-3'21'427'0,"-16"7"-95"16,10 33-65-16,-13 12-26 15,6 36-90-15,8 18-30 16,-9 12-53-16,6 6-16 16,2-14-18-16,-5-9-7 15,5-25-1-15,4-13 4 16,-3-22-65-16,8-13-61 0,2-17 60 15</inkml:trace>
  <inkml:trace contextRef="#ctx0" brushRef="#br0" timeOffset="102889.83">25028 4605 307 0,'3'-15'291'0,"1"2"80"15,-4 0-22-15,-7 5-93 16,-2 3-38-16,-17 5-53 16,-8 1-22-16,-16 16-29 15,-10 8-9-15,-15 21-2 16,-4 10-6-16,2 8-17 16,5 3-8-16,26-2-26 0,14 1-15 15,24-3-22 1,9-1-9-16,29 4-6 0,12 3 0 15,16 2 6-15,9 1 2 16,1-2 2-16,2-2-1 16,-19-2 2-16,-10 1 0 15,-22-2 2-15,-15-1 3 16,-13 0 4-16,-11-3 2 16,-23-7 1-16,-14-7-1 0,-8-12-3 15,-2-10-1-15,14-25-5 16,10-13-6-16,24-35-12 15,12-21-2-15,20-33 8 16,13-14 7-16,27-7 26 16,11 3 14-16,16 0 25 15,9 7 5-15,-8 2-1 16,-10 4-12-16,-21 4-25 16,-15 1-8-16,-21 4-19 15,-11 3-12-15,-12 18-32 16,-9 13-11-16,-13 34-30 15,-7 11-14-15,-13 27 335 16,0 21-204-16</inkml:trace>
  <inkml:trace contextRef="#ctx0" brushRef="#br0" timeOffset="103596.89">25514 4829 1018 0,'-37'-4'526'0,"8"-1"-231"15,14-6-33-15,14 0-17 16,20-14-101-16,3-11-21 15,17 0-44-15,4 1-24 16,10 16-34-16,6 14-17 16,-10 20-9-16,-1 17-2 15,-12 39-2-15,-18 8 1 0,-18 23 4 16,-21 8 2-16,-25 6 5 16,-5 3-2-16,-2 1 15 15,6-9 21-15,7-15 49 16,7-5 25-16,9-16 24 15,4-6-8-15,5-22-38 16,4-8-11-16,13-9-30 16,7-7-9-16,14-7-2 15,7-4-8-15,1-16-5 16,7-6-2-16,8-11-24 16,5-11-26-16,3-9-57 15,9 3 19-15,7-10 29 16</inkml:trace>
  <inkml:trace contextRef="#ctx0" brushRef="#br0" timeOffset="103736.85">26337 5965 1517 0,'-10'57'712'0,"-6"-9"-360"0,-11-10-70 16,-1-13-143-16,0-12-80 15,11-20-94-15,13-16 5 16,18-23 5-16</inkml:trace>
  <inkml:trace contextRef="#ctx0" brushRef="#br0" timeOffset="104195.12">27015 4743 1318 0,'-1'-17'594'16,"-10"17"-321"-16,-3 9-38 15,-8 31-103-15,-4 9-24 16,-7 27-11-16,-2 10-19 15,14 26-34-15,3 6-13 0,12 6-17 16,11 3-5-16,0-16 9 16,6-3-14-16,7-15-64 15,-4-10-61-15,7-23-135 16,3-9 481-16,5-27-214 16</inkml:trace>
  <inkml:trace contextRef="#ctx0" brushRef="#br0" timeOffset="104535.31">27756 5177 1166 0,'-11'-22'546'16,"-14"7"-342"-16,-13 28 13 15,-16 12-45-15,-12 27-83 16,0 15 8-16,-2 16-41 15,5 8-13-15,25 8 0 0,5-5-2 16,27-8 3 0,6-8-3-16,12-21-15 0,13-5-4 15,14-14-6-15,9-4-2 16,6-10 19-16,1-7 15 16,-12-10 18-16,-12-4 9 15,-23-4 8-15,-11-2-12 16,-27-5-14-16,-5-2-9 0,-11-8-39 15,0-10-26-15,10-2-48 16,7-4-43-16,23-1 124 16,8-2-36-16</inkml:trace>
  <inkml:trace contextRef="#ctx0" brushRef="#br0" timeOffset="104939.82">28480 5141 1416 0,'12'-5'575'0,"-29"9"-413"15,-14 9-26-15,-24 22 34 16,-10 10-60-16,-8 13-12 16,0 1-8-16,7-2-57 15,9 1-7-15,22-7-3 16,15-3 1-16,23-1 5 0,15-3 8 15,16 4 4 1,6-5-3-16,12 1 8 0,-5-15 0 16,-1-6 12-16,-4-1 12 15,-11-10-3-15,-3 6-5 16,-19-12-13-16,-5 8-5 16,-17-9-7-16,-9-4-3 15,-12-10-6-15,6 3-6 16,-4-22-12-16,11-2-9 0,7-16-17 15,-7-22-11-15,27-3-9 16,4-4 2-16,20 1 10 16,9 2 16-16,-7-8-28 15,5-1 0-15,3 1 204 16,-1 9-148-16</inkml:trace>
  <inkml:trace contextRef="#ctx0" brushRef="#br0" timeOffset="105125.3">28675 6002 2045 0,'-9'42'712'0,"3"-19"-655"0,10-12-52 16,8-20-3-16,7-15 221 15,24-26-167-15</inkml:trace>
  <inkml:trace contextRef="#ctx0" brushRef="#br0" timeOffset="105722.49">29785 4806 993 0,'0'-27'464'15,"3"17"-189"-15,-2 4-10 16,-7 10-68-16,-7 10-37 16,-14 9-28-16,-4 10-45 15,-9 8-5-15,-2 10-3 0,1 9-16 16,-4-4 0-16,11 6 1 16,9-10 0-16,23-8-6 15,12-3-7-15,28-5-9 16,10 0 1-16,6-4-4 15,7-9-2-15,1-10-8 16,-1 0-7-16,14-7-6 16,-2 0 0-16,-7-5-1 15,-7-4 0-15,-20 2-3 16,-13-8 0-16,-10 1-19 16,-1-5-24-16,-8-15-30 15,10 6 118-15,2-21-56 16</inkml:trace>
  <inkml:trace contextRef="#ctx0" brushRef="#br0" timeOffset="105915.7">30245 4851 1366 0,'-34'51'598'0,"-3"21"-332"0,-12 12-16 15,-10 25-74-15,0 11-49 16,-5 10-50-16,14 0-27 15,14-8-30-15,5-9 8 16,16-13-43-16,7-16-99 16,19-29-113-16,8-17 124 15</inkml:trace>
  <inkml:trace contextRef="#ctx0" brushRef="#br0" timeOffset="106242.16">30632 5125 944 0,'22'-60'554'0,"-14"16"-53"15,0 8-303-15,-3 25-20 16,-2 11-71-16,-4 23-13 16,-1 16 33-16,2 14-42 15,-5 9 7-15,5 12 11 16,3 6 8-16,0 4 1 15,4 1-3-15,13-10-16 16,-2-6-13-16,8-4-19 16,-2-11-12-16,-7-7-16 15,-2-5-7-15,-11-10-13 0,-2-3-3 16,-7-6-1-16,-3-4-9 16,-9-5-28-16,-8 4-20 15,-6-6-40-15,-5 0-1 16,-2-11 220-16,-5-8-114 15</inkml:trace>
  <inkml:trace contextRef="#ctx0" brushRef="#br0" timeOffset="106396.97">30546 5322 1542 0,'46'-15'680'0,"5"-12"-380"15,13 8-26-15,-3-7-156 16,5 4-39-16,-5 0-38 15,2 6-25-15,1 7 184 16,11 6-659-16,0 0 386 16</inkml:trace>
  <inkml:trace contextRef="#ctx0" brushRef="#br0" timeOffset="106574.08">31273 6314 1717 0,'-6'59'735'0,"4"-23"-468"16,0-13-132-16,0-13 7 15,4-14-121-15,3-9-21 16,8-17 269-16,8-14-203 16</inkml:trace>
  <inkml:trace contextRef="#ctx0" brushRef="#br0" timeOffset="107253.17">31671 4938 1002 0,'-18'-15'471'0,"5"5"-214"0,-1 1 1 15,8 5-22-15,9 4-62 16,12-1-46-16,10 0-19 15,16-4-37-15,13 5 2 16,20 13-8-16,4 14-12 0,-7 13-20 16,-16 4-9-16,-27 9-10 15,-11 0-1-15,-17 10 5 16,-12 1 1-16,-6 0 1 16,-15-4-2-16,-20-10-7 15,0-4-2-15,-7-3-4 16,10-8-1-16,28-8-7 15,10-3-8-15,25-6-5 16,11-1-1-16,22 0 5 16,6 4 4-16,-3 6 7 15,-5 6 8-15,-17 2 22 16,-13 3 6-16,-15 1 16 16,-15-6-3-16,-28 6-9 15,-10-9-3-15,-5-3-6 16,10-5-17-16,14-6-14 0,13 0 192 15,16 0-153-15</inkml:trace>
  <inkml:trace contextRef="#ctx0" brushRef="#br0" timeOffset="107670.69">32322 5188 1197 0,'32'-24'526'16,"2"-1"-331"-16,11 3 50 15,-1-2-13-15,5 5-59 16,4 5-19-16,1 1-66 16,6-1-17-16,0 10 1 15,4-1 0-15,-13 11 4 16,-1 13 0-16,-19 13 0 16,-19 10 1-16,-3 25-6 0,-10 11-7 15,-11 7-19 1,0-1-7-16,-21-6-11 0,-10-1-3 15,-14 3-6-15,-2 2-3 16,-3-7-15-16,1-7-21 16,17-4-8-16,-2-7 140 15,-9 5-91-15</inkml:trace>
  <inkml:trace contextRef="#ctx0" brushRef="#br0" timeOffset="108173.27">23203 7117 1358 0,'47'-5'442'0,"3"44"-408"15,-8 21 33-15,-17 39 96 16,-17 13 27-16,-13 25-21 15,-7 6-27-15,-10 4-76 16,6 10-16-16,4-13-33 16,9-1-15-16,21-11 275 15,8-13-215-15</inkml:trace>
  <inkml:trace contextRef="#ctx0" brushRef="#br0" timeOffset="108584.82">24882 7210 1157 0,'-70'21'548'0,"-18"11"-266"16,-26 20-86-16,-3 8 34 15,13 5-94-15,12-1-9 16,35 0-56-16,19-3-22 15,43 0-14-15,26 3-8 16,25-5-4-16,14 4-1 16,1 1-9-16,-2-1-4 0,-8 14 1 15,-11-3-3 1,-20-7 3-16,-15 7-2 0,-22-11 44 16,-15-3 15-16,-19-3 11 15,-7-13 5-15,-5-14-40 16,6-13-12-16,19-18-15 15,7-19-6-15,16-28-11 16,0-15-6-16,2-37-1 16,7-8 0-16,12-14 2 15,7-2 5-15,13 25-25 16,5 6-19-16,4 11-55 16,3 5-30-16,2 0 79 15</inkml:trace>
  <inkml:trace contextRef="#ctx0" brushRef="#br0" timeOffset="108956.76">25009 7360 1062 0,'37'22'526'0,"4"-4"-258"15,14-4-10-15,11 5-33 16,-15-1-107-16,-6 8-21 0,-16 9-74 16,-11 10-13-16,-17 18 2 15,-3 11 3-15,-24 18 3 16,-19 3 16-16,-18 14 14 16,-12 6 14-16,-13-11 54 15,11-3 12-15,28-21 6 16,13-19-16-16,32-20-54 15,14-14-17-15,27-18-7 16,18-7 2-16,23-10-1 16,14-4-10-16,-4-9-19 15,-8-7-2-15,-6-4-23 16,-10-4-27-16,-7-1-15 16,1 0 186-16,-13 2-109 15</inkml:trace>
  <inkml:trace contextRef="#ctx0" brushRef="#br0" timeOffset="109108.17">25928 8563 1716 0,'-12'25'773'16,"3"-14"-389"-16,9-8-184 16,4-16-158-16,12-13-79 15,24-20 259-15,4-5-184 16</inkml:trace>
  <inkml:trace contextRef="#ctx0" brushRef="#br0" timeOffset="109744.75">27111 7267 1093 0,'-7'3'507'0,"-11"24"-240"16,-1 19-7-16,-7 54-81 15,-4 22-30-15,-2 48-55 16,4 18-14-16,8 3-39 16,1-8-19-16,14-20-1 15,-4-23 3-15,9-21-33 16,0-17-32-16,0-30-114 0,5-11 94 15</inkml:trace>
  <inkml:trace contextRef="#ctx0" brushRef="#br0" timeOffset="110139.72">27795 7557 1058 0,'-12'6'440'0,"-8"25"-244"16,-8 17-57-16,-10 31 52 16,-23 15-51-16,-6 26-58 15,2 12-14-15,8 8-54 16,12 1 9-16,32-16 47 15,13-12 21-15,32-26 32 16,14-13-13-16,24-27-48 16,6-19-19-16,6-18 1 15,-1-15 5-15,-21-17 8 16,-3-1 4-16,-29-9-13 16,-18 2 2-16,-38-4 0 15,-18-4-1-15,-32 1-27 0,-12 1-22 16,-2 16-50-16,5 7-29 15,23 11-43-15,22 3 336 16,42 1-176-16</inkml:trace>
  <inkml:trace contextRef="#ctx0" brushRef="#br0" timeOffset="110673.16">28927 7884 1047 0,'3'-45'507'0,"-19"20"-119"15,-17-5-143-15,-18 15-11 16,-11 4-51-16,-35 11-84 15,-10 18-14-15,-12 19-40 16,-6 10-14-16,3 18-4 16,12-3 8-16,27-1 14 15,17-3 0-15,59-13-15 16,23 2-14-16,54-5-19 16,18-7 2-16,33 2 5 15,12-2 1-15,-2 0-1 0,-1 7-1 16,-22 4 0-16,-19 4 3 15,-44 8 11-15,-27 3 9 16,-37 6 26-16,-22 2 6 16,-19-3 0-16,-5-3 0 15,-13-13-17-15,-1-12-6 0,9-20-10 16,10-13-10-16,34-23-17 16,14-12-5-16,21-25-3 15,6-17 0-15,16-26 6 16,6-7 3-16,4-10 0 15,4 1-1-15,-2 13-6 16,-3-3-16-16,-1 8-49 16,1 2 0-16,8 13-222 15,4 6 198-15</inkml:trace>
  <inkml:trace contextRef="#ctx0" brushRef="#br0" timeOffset="110846.75">29023 8901 1875 0,'-4'83'779'0,"-12"-35"-501"0,5-18-81 16,4-26-177-16,7-12-22 15,12-31-22-15</inkml:trace>
  <inkml:trace contextRef="#ctx0" brushRef="#br0" timeOffset="111201.14">29926 7578 1653 0,'-8'-3'620'16,"-15"-2"-495"-16,-15 11-69 15,-9 9 43-15,-15 12 12 16,2 18 11-16,14 26 37 16,1 8-14-16,23 14-31 15,4 1-11-15,17-10-18 16,15 4-10-16,17-16-26 15,7-9-8-15,12-20-12 16,3-13-6-16,4-16-9 16,5-9-3-16,-2-16-13 0,-1-3-13 15,-5-12-34-15,-10-8-18 16,-11-6-19-16,-9-10 217 16,1-6-106-16</inkml:trace>
  <inkml:trace contextRef="#ctx0" brushRef="#br0" timeOffset="111352.15">30043 7991 1790 0,'-61'84'726'0,"-4"17"-511"15,-1 1-30-15,21-1-122 16,14-7-32-16,22-20-3 16,10-4-6-16,25-27 105 15,4-8-62-15,14-28-23 16</inkml:trace>
  <inkml:trace contextRef="#ctx0" brushRef="#br0" timeOffset="111650.74">30586 8080 1408 0,'-2'-11'636'16,"-9"7"-385"-16,-26 23-52 15,-7 16 20-15,-13 20-77 16,-3 9-4-16,18-3-16 16,6-6-24-16,24-3-21 0,9-4 4 15,16-1-6-15,7 8-1 16,5 2-10-16,2 2-4 16,-5-2-9-16,-5-6-6 15,-8-19-12-15,-9-8-9 16,-5-3-10-16,-7-8 0 15,-4-4-18-15,0-4-8 16,-6-10-12-16,3-7 86 0,1-20-47 16</inkml:trace>
  <inkml:trace contextRef="#ctx0" brushRef="#br0" timeOffset="111815.05">30342 8066 1420 0,'35'-22'701'0,"21"9"-257"15,3 0-75-15,-9 3-124 16,0 3-86-16,-16-2-87 16,-5 0-32-16,12 2-40 15,1 0 28-15,13 12-498 16,4 10 353-16</inkml:trace>
  <inkml:trace contextRef="#ctx0" brushRef="#br0" timeOffset="111967.87">30970 8983 2184 0,'-29'46'839'15,"-3"-21"-623"-15,7-16-133 16,19-22-107-16,6-14-12 16,30-21-21-16,9-3 145 15,16-12-57-15</inkml:trace>
  <inkml:trace contextRef="#ctx0" brushRef="#br0" timeOffset="112334.67">31636 7733 1045 0,'16'50'593'15,"-3"12"-262"-15,-8 32 18 0,-5 14-69 16,-12 19-149-16,-6 1-29 16,-7-4-43-16,-4-10-21 15,1-14-15-15,-8-10-7 16,5-12-38-16,3-7-18 16,12-18 316-16,10-5-225 15</inkml:trace>
  <inkml:trace contextRef="#ctx0" brushRef="#br0" timeOffset="113762.89">32000 7862 352 0,'-4'11'271'0,"-16"-7"61"16,8 1-16 0,2-3-56-16,-4-1-23 0,17 5-68 15,1 0-31-15,13-4-68 16,-7-3-24-16,13-2-11 15,2-7 2-15,-3-3 12 16,4 0 5-16,-6-5-1 16,3 11-5-16,-10-3-12 15,0 4-3-15,-8 9-7 16,-6-5-3-16,-3 7-1 16,3-5-2-16,0 0-4 15,0 0-3-15,0 0-4 16,0 0-1-16,0-1-2 15,0 0 1-15,-6-2-2 16,-5 1-1-16,1 1-2 16,-37 6-1-16,37-1-1 15,-1-3 0-15,6 0 1 16,6 1 0-16,-3-2 1 0,3 0-1 16,-1 0 0-16,0-1 1 15,0 0 0-15,0 0 0 16,-1 0 0-16,-11-1-1 15,6 0 0-15,-4-2 0 16,-20-8 0-16,27 8-1 16,3 2 2-16,-6-8-1 15,3 4-1-15,-4 5 0 16,-2 6 0-16,2 10 3 0,-11 19 3 16,3 6-1-16,-5 18-2 15,5 6-3-15,5 2 1 16,0 0 1-16,11-9 2 15,3-5-1-15,5-17 0 16,8-9 0-16,8-12 7 16,5-10 7-16,14-12 20 15,2-14 9-15,4-19 20 16,-3-10-1-16,-1-15-8 16,-3-3-6-16,-11-2-20 15,0-1-5-15,-16 4-7 16,3 11 0-16,-5 18 4 15,-3 14 3-15,-4 18 8 16,-6 7-1-16,-2 20-9 16,-9 7-4-16,-4 25-10 0,-2 8-2 15,-9 20-3-15,6 19 0 16,0 15-3-16,-3 5 0 16,5 0 0-16,2-8 4 15,8-20-19-15,3-7-22 16,9-21-30-16,4-20-30 15,4-8 5-15,5-17 82 16,0-6-3-16</inkml:trace>
  <inkml:trace contextRef="#ctx0" brushRef="#br0" timeOffset="114541.83">32974 7726 1201 0,'-26'-7'439'15,"-19"7"-386"-15,-19 11 28 16,-4 8 43-16,0 16 13 15,8 6 24-15,24 9-57 16,10-2-43-16,26 3-20 16,16 2 4-16,18 4 11 15,7 4 7-15,18 11-17 16,-1 1-6-16,-5-2 15 16,-3 0 6-16,-16-7 6 15,-23 5-7-15,-19 1-24 16,-20 0-3-16,-24-5-1 15,3-10 2-15,-2-18-2 16,3-8-2-16,8-12-10 0,10-11-4 16,8-6-8-16,12-6-7 15,22-18-4-15,12-14 1 16,25-27 3-16,8-15 6 16,18-22 5-16,1-8-1 15,-9-7-2-15,-11-4 0 16,-29 7 2-16,-8 8-2 15,-19 10-1-15,-6 17-5 0,-12 4-31 16,-8 0-2-16,-6 12 134 16,-11 1 120-16,2 20-128 15</inkml:trace>
  <inkml:trace contextRef="#ctx0" brushRef="#br0" timeOffset="117535.92">23487 5873 491 0,'-14'16'243'15,"8"-6"-107"-15,7 9-24 16,8 4-15-16,-1-7-26 16,1 7 2-16,8-4 7 15,5 1 5-15,6 0 5 16,0-2-4-16,4-1-16 15,3 3-6-15,10 0-15 16,9 0-7-16,6 6 1 16,8 0 2-16,9 2-3 15,-3 1-5-15,11-4-10 0,0 3-1 16,-4-2 9-16,-2-7 7 16,-6-3 5-16,2-2-3 15,5-3-16-15,5 1-10 16,14-1-8-16,1-3-3 15,7 4-1-15,2-3 1 16,-9 3 4-16,0 4 2 16,-4 2 2-16,-3 2 1 0,-2 0-5 15,11 2-2-15,-12-7-2 16,7 1-1-16,8-8-1 16,0-5 1-16,14-1 0 15,-5-2 0-15,-2 0 0 16,-6 1-1-16,-2 2 0 15,-2 1-1-15,0 4-1 16,-6 1 1-16,5-5 0 16,-2 0 1-16,7-7 0 15,1-2 1-15,6-4 0 16,7-1 0-16,3-1-1 16,-5 0 0-16,2 5 0 15,-6-2-2-15,-9 3 1 16,0 1-1-16,-13-1 0 15,6 2 0-15,-4-3 0 0,0 0 0 16,8-3 0-16,-2-1 1 16,5-2 1-16,1 0 2 15,-8-7 3-15,-2 1 0 16,-9-4-1-16,1-7 0 16,-5 9-3-16,-4-2-1 15,-2-1-1-15,2 5 0 16,-5-5-1-16,1-4 1 15,1 3-1-15,-11-1 1 0,-11-1 2 16,-11 4 0-16,-16 2 0 16,0 1 1-16,-1 6 2 15,1 2 1-15,-8 1 5 16,-3 2 1-16,-4 1-1 16,0 0-3-16,-4 2-4 15,-1-1-2-15,-1 1-3 16,-5 2 2-16,0 0-1 15,-1 2 0-15,-1 1-3 16,0 0-1-16,0 0-1 16,-11 4-1-16,-9 3 2 15,-34 15 0-15,30-13 2 16,-2 2 0-16,2 1-1 16,-3 1 0-16,-3 4-1 15,-7 3 0-15,-14 5-1 16,2-2 1-16,-16 4 1 15,0-2 0-15,1-3 1 16,0 2 0-16,-9-5 0 0,-2 2-1 16,-9-6 0-16,-4 7 0 15,11-3 0-15,2-1-1 16,-1 0 0-16,1-7 1 16,-9 1 0-16,0 1-1 15,10 2 1-15,8 2 0 16,-5-3-1-16,-4-1 1 15,-4 0-1-15,-8-4 1 0,11-2 0 16,4 1 0-16,1-3 0 16,-4-2 0-16,-6 3 0 15,-5-1 0-15,-3-3 0 16,4 2 0-16,-4-2 0 16,1 0 0-16,-15-2 0 15,5 0 0-15,-4-1-1 16,-3-3 1-16,6 0 0 15,-10 0 0-15,16 0 0 16,-9-2-1-16,3 3 1 16,1 0 0-16,-13-1-1 15,10 0 0-15,0-3 0 16,-2 1 1-16,-3-2 0 16,5 2 0-16,-4-2 0 15,0-4 0-15,4 2 0 0,-1 0 1 16,18-3-1-16,-4-2 1 15,-3-4 0-15,-3-2 0 16,-11-1 0-16,6-1 0 16,-1-3 0-16,2-6-1 15,-9 7-1-15,-1-1 1 16,2-3-1-16,2 6 1 16,7-9 0-16,-1 0-1 15,9 3 1-15,1-1-1 0,-3 0 9 16,9 4-15-16,-4 3-35 15,0 0-21-15,10 3-63 16,3-2-24-16,-5-5 16 16,3 5 68-16</inkml:trace>
  <inkml:trace contextRef="#ctx0" brushRef="#br0" timeOffset="120100.95">23307 8771 305 0,'-4'-6'165'16,"4"5"-25"-16,1 0-14 16,-1 1 16-16,0 0 24 15,1 0 1-15,15 4-36 16,28 4-25-16,-30 5-30 16,-4-5-12-16,5 14-17 15,1 6-7-15,-1-5-15 16,8 4-7-16,-2-3-7 15,6-4-1-15,17 0 4 16,-1-2 5-16,18-4 13 16,10 1 7-16,4 5 8 15,-1 5 0-15,3 8-6 16,-5 4-6-16,-6 0-13 0,7 4 0 16,2-6 5-16,-4 1 5 15,13-6 2-15,6-4 0 16,13-3-6-16,12-5-3 15,12-3-3-15,1-3 0 16,11-1-4-16,-5-3-2 16,5 4-3-16,3 2-3 15,-7-1-2-15,9 1-2 0,-2 0-1 16,2-2 0-16,5 0 0 16,1-1 1-16,7-1-1 15,4 0 0-15,-5 0-1 16,9 1 1-16,-7 6-1 15,-7 2 0-15,3 4 1 16,-16 2 0-16,1-1 1 16,4-1-1-16,-7 0 3 15,8-5 0-15,-4-4 6 16,-4-10 3-16,-4-4 2 16,-7-2 1-16,-4-6-4 15,-3 3-3-15,-6-6-4 16,-4 1-2-16,-9-7-1 15,-3 1-1-15,4-8-1 16,-8-1 1-16,1-2-1 0,-7-2-1 16,-6 3 1-16,3-4-2 15,0 11 0-15,-8 1-1 16,-12 4 0-16,-5 5 0 16,-12-2 0-16,1 2 1 15,-3-2-1-15,3 2 0 16,-6-8 1-16,-1 4 0 15,-4 1 0-15,-9 0-1 16,-9 3 2-16,-5 0-1 16,-8 0 1-16,-1 3 1 0,-6 4-2 15,-2 0 1-15,-6 0-1 16,-6-2-1-16,-3 2 0 16,-4 3-1-16,-10 8 1 15,-3-2-1-15,-8 2 1 16,-5 0 0-16,-9-3-1 15,7 6 1-15,5 3-1 16,-9-6 0-16,2 5 0 16,-13-5 0-16,-9 1 0 15,1 5 1-15,5 2-1 16,-7 0 0-16,-16-4 0 16,-1 0 1-16,-17-3-1 15,6 2 1-15,6-2-1 16,-2 0 1-16,0-2 0 15,-3-1-1-15,3-1 0 16,1 1 0-16,0 4 1 0,-5-3 0 16,-1 1 0-16,-1-1-1 15,-4-6 1-15,3 5-1 16,-6-7 1-16,12 6-1 16,-6-5 0-16,-3-1 1 15,-5 2-1-15,-10-7 0 16,9 7 1-16,-1-2-1 15,6 2 0-15,-4 1 0 0,3-2 1 16,1 1-1-16,1-3 0 16,3 0 1-16,14-3-1 15,5 3 0-15,3-8 1 16,-1-4 0-16,-8-3 0 16,4 0 1-16,8 1-1 15,1-1 0-15,-3 1-1 16,-3 0 1-16,-4 5-1 15,1-2 1-15,1 0-1 16,0-4 0-16,-1 1 1 16,-1 1-1-16,5-3 0 15,0 1 0-15,-5-8 0 16,-2 0 1-16,-5-2-1 16,5 0 0-16,4 2 0 15,-3-5 1-15,2 4-1 16,-4-2 0-16,0 0 0 15,5 5 0-15,5-3 0 16,-1 0 0-16,5 3 1 0,4 0-1 16,8 5 1-16,0 0-1 15,8 3 0-15,4 2 0 16,0-5 0-16,5-1 1 16,5 0 0-16,2 0 0 15,9 1 0-15,5 3 0 16,5 0 0-16,0-2-1 0,6 4 0 15,-1 5 0 1,0-7 0-16,6 13 0 0,-2-7-1 16,1-2 0-16,6 10 1 15,2-7 0-15,11 9-1 16,-6-3-1-16,10-1 1 16,2 1 0-16,2-2 0 15,14 6 0-15,3 2 0 16,1 3 0-16,5 4-1 15,1-1 1-15,7 7-1 16,2-3 0-16,17 5 2 16,2 0-1-16,0-3 1 15,5 3 0-15,-3-2-1 16,7 1 1-16,16 4 0 16,-2 0 0-16,6 3 0 15,0 1 0-15,-6 1 0 16,5 1 0-16,1 0 0 0,1-3 0 15,7-2 1-15,3-2 0 16,10-4-1-16,-4-7 1 16,10-2-1-16,-4 0 0 15,3-3 1-15,4 9 0 16,-1-4-1-16,11 5 0 16,-1-7 1-16,6-3-1 15,8 2 0-15,-6-10 0 16,7 5 0-16,-4 0 0 15,2-2 0-15,2 7 0 0,-5-1 0 16,1 1 0-16,-3 4 0 16,0-4 0-16,-7 2 0 15,-3 2 1-15,-13-5-1 16,-5 3 0-16,-10-3 0 16,-6-1 1-16,-6-1 12 15,-6 0-17-15,-4-1 5 16</inkml:trace>
  <inkml:trace contextRef="#ctx0" brushRef="#br0" timeOffset="124917.46">31818 6091 350 0,'-7'-12'250'15,"2"6"4"-15,-3 5 11 16,0-1-69-16,1 3-27 15,-5-1-36-15,4-1-10 16,2 2-27 0,3 0-9-16,1 0-30 0,1-1-11 15,0 0-19-15,-1 0-7 0,4 19-3 16,14 35 3-16,-2-27 16 16,1 12 6-16,1 4 10 15,-3 2 2-15,1 3-15 16,4-12-7-16,8-1-8 15,8-7-1-15,17-4 11 16,5-1 7-16,14-13 18 16,5-3 13-16,9-9 5 15,5-4 2-15,-4-1-8 16,-1-3-10-16,-5-1-19 16,-1-7-10-16,-1 1-14 15,2-5-4-15,-12 1 1 16,-14 6 0-16,-19-6 5 0,-8-5 1 15,-14-9-6-15,1-7-15 16,2-1-55-16,1 9-46 16,23 10 243-16,14 9-137 15</inkml:trace>
  <inkml:trace contextRef="#ctx0" brushRef="#br0" timeOffset="126137.93">31724 8966 294 0,'-38'-8'242'0,"27"15"33"0,-1 0-39 15,0 3-77-15,-2 2-16 16,-2 0-29-16,5 2-16 15,4 6-41-15,4 1-20 16,7 7-18-16,-1 5-4 16,5 2-1-16,6 9 1 15,0-9 9-15,5 1 4 16,6-9 16-16,0-7 5 16,11 0 6-16,6-6 2 0,18 8 12 15,6-4 6-15,11-1 5 16,1-3 5-16,-3-7-13 15,8-4-10-15,10-4-9 16,-2-6-4-16,4-12 4 16,-8-2 3-16,-14-12-4 15,3-2-2-15,-11 2-17 16,5-9-5-16,-7-7-5 16,-14-4-1-16,-12-2-5 15,-13 8-3-15,-15 14-1 16,1 8-2-16,-10 10 0 15,0 7-2-15,-2 5-5 16,-4 3-4-16,3 3-7 16,2-3-1-16,0 0 1 15,0 2-1-15,-3 18 3 16,-14 33 1-16,1-20 2 0,-5 7 2 16,-15 2 0-16,-1 4 2 15,-11-2 1-15,-1-5-1 16,3 0 1-16,7-11-1 15,-1 3-1-15,2-3 0 16,2-5 0-16,-1 3 0 16,9-7 1-16,-2-2 1 15,3-5 3-15,-6-3 0 0,-12-8 4 16,-1-1 0-16,-6-5 0 16,3-3 1-16,3-3-5 15,-1-3 0-15,13 4-3 16,2-6 0-16,3-2-1 15,-4-5 1-15,-10-12 1 16,2 3 1-16,-3-4-1 16,7-3-2-16,3 7-2 15,-1-2 0-15,7 7-1 16,5 5 0-16,2-1-1 16,10 4 1-16,0 0 0 15,1 1 0-15,8 5 7 16,0 3-17-16,9 2-41 15,7 2-41-15,12 2-400 16,5 0 344-16</inkml:trace>
  <inkml:trace contextRef="#ctx0" brushRef="#br0" timeOffset="126956.21">31877 6197 291 0,'-13'-20'183'0,"3"6"17"15,-1 5-21-15,1 3-21 16,3 4-11-16,3 1-43 16,2 1-29-16,2 1-31 15,0-1-7-15,0 0-1 16,0 0 5-16,2 23-6 15,3 38-5-15,-3-15-11 16,4 4-5-16,6-5-10 16,7 2-1-16,11-10-3 0,11-4 7 15,-1-6 21-15,3-13 18 16,6-9 55-16,-1-4 20 16,15-6 18-16,5-1-1 15,10 1-31-15,1-5-23 16,-8 6-33-16,-3-3-12 15,-17-9-18-15,-2-2 0 0,0-9-1 16,-6-2 0-16,4-6 0 16,1 3-2-16,0-7 6 15,0 3-13-15,-4 9-58 16,-8 0-49-16,2 10 371 16,11 3-242-16</inkml:trace>
  <inkml:trace contextRef="#ctx0" brushRef="#br0" timeOffset="135352.23">23315 4279 559 0,'-17'13'278'0,"-4"-13"-7"16,21 0-246-16,12 0 0 15,19-14 44-15,12-1 29 16,12-12 5-16,7-6-1 16,15-5-39-16,13 4-29 15,27 5-10-15,6-4 1 16,21 5 1-16,11-6 1 16,14-7-6-16,13-3-4 15,17-10-4-15,5 0-3 0,18-3-3 16,-3 7-1-16,12 6-2 15,-8 3-1-15,5 13-3 16,-2-1 0-16,-5 8 3 16,-1 3 0-16,-12 9 3 15,5 8 1-15,-13 1-3 16,0 5 0-16,-10 2-2 16,2 4 0-16,-10 2-1 15,-5 6 0-15,-2 5-1 16,-12-2 0-16,-9 11 0 15,1 5 0-15,-9 5 1 16,-10 2 0-16,-40-11 0 31,-48-18 1-31,0 1 2 0,134 45-1 0,-5-3 0 16,2 2 0-16,-79-22-2 16,-5-2 0-16,-16 7 1 15,-14 3 1-15,-2 7 2 16,-5 2 0-16,0-2 2 0,-2-3 1 15,-9-4 2-15,-1 0 0 16,-15 2 3-16,2-5 1 16,0 2 2-16,-3 6 1 15,0-4 2-15,-6 1 1 16,-7-7 9-16,-3-18 6 16,-6-9-31-16,-4-9-32 15,-4-8 89-15,-3-1-66 16</inkml:trace>
  <inkml:trace contextRef="#ctx0" brushRef="#br0" timeOffset="135899.75">27775 2662 526 0,'8'-25'249'0,"-1"-1"-93"16,1 3 27-1,-14 3 7-15,6 7-18 0,2 10-40 16,-3 1-22-16,1 9-40 15,-6 5-22-15,-4 16-22 16,1 3-5-16,-5 34-6 16,-3 20-1-16,-9 19-3 15,-6 12 0-15,-7-4 2 16,-1-6 2-16,3-13 6 16,6-12 3-16,11-19 6 15,2-15-4-15,10-20-62 16,2-6-51-16,3-16-136 15,1-7-67-15,0-18-143 16,-3-6 258-16</inkml:trace>
  <inkml:trace contextRef="#ctx0" brushRef="#br0" timeOffset="136150.79">27420 3190 439 0,'0'-38'270'16,"3"8"-24"-16,4 11-72 0,-2 12-19 15,-1 2-9-15,-2 1-8 16,-2 4-20-16,0 0-16 15,-1 0-30-15,0 0-12 16,1 29-25-16,4 45-7 16,5-7-11-16,4 1-2 15,5 2 7-15,4-8 8 0,5-20 16 16,1-7 8-16,6-19 7 16,7-5 2-16,0-9-2 15,4-4-6-15,-8-13-12 16,-6-7-7-16,-2-15-13 15,-3-5-16-15,9-11-59 16,2-2-8-16,6-7 26 16</inkml:trace>
  <inkml:trace contextRef="#ctx0" brushRef="#br0" timeOffset="136800.81">27224 1575 892 0,'36'-27'393'0,"-12"6"-204"15,-3 2-20-15,-21 2-21 16,-2 2-27-16,-23 14-33 16,-11-3-3-16,-15 20-14 15,-8 15-23-15,-12 13-17 16,-2 14-1-16,8 11-6 15,0-9-3-15,24-9-7 16,9-2-8-16,31-19-9 16,15-1 0-16,16-5 13 0,15 0 8 15,4 7 13-15,2-11 5 16,3 12-1-16,-9-5 0 16,-12 3 3-16,-15 9 0 15,-18-6 3-15,-10 10-1 16,-22-8-2-16,-2 6-3 15,-8-8-9-15,-1-6 2 16,8-6-44-16,0-12-40 0,6-7-77 16,5-8-51-16,9-14-223 15,15 2 269-15</inkml:trace>
  <inkml:trace contextRef="#ctx0" brushRef="#br0" timeOffset="137267.31">27587 1714 711 0,'-1'6'338'0,"-3"13"-146"16,-3 4 3-16,-4 32-23 15,-3 5-14-15,-5 21 2 16,-7 9-21-16,-1 1-26 0,-1 2-8 16,7-12-32-16,4-8-11 15,15-24-32-15,4-17-12 16,11-17 12-16,7-13 13 16,12-19 14-16,6-13 2 15,19-29-21-15,1-8-16 16,5-9-10-16,1 1-1 15,-15 2 3-15,0 11-1 16,-14 6-2-16,-7 11-3 0,-10 33-3 16,-5 1-1-16,-9 20-1 15,-3 13 0-15,-2 6-1 16,-3 11-1-16,-4 12 0 16,-1 3 0-16,4 8 3 15,5 2 13-15,7-6-59 16,4-3-33-16,7-18-76 15,-1-10-56-15,1-26-112 16,1-12 200-16</inkml:trace>
  <inkml:trace contextRef="#ctx0" brushRef="#br0" timeOffset="137757.14">28423 1218 827 0,'-9'-6'376'16,"-3"10"-190"-16,0 2-11 16,3 9-35-16,0 10-32 15,4 18-20-15,1 18-7 16,-4 34-16-16,-1 14-7 16,-2 23-12-16,-1 6 2 15,-2-14 3-15,-1-9-5 16,5-22-8-16,6-14-4 0,12-25-11 15,-1-11-1-15,4-24 1 16,-3-6 2-16,5-15 6 16,8-11 1-16,4-20-5 15,0-17-3-15,4-16-11 16,2-4-4-16,5-2-5 16,10 9-3-16,8 7-1 15,-1 18-3-15,-10 9-2 16,-7 9 0-16,-5 25-2 15,-12-1-1-15,3 22 3 16,-9 6 2-16,-12 10 3 16,-3 11 4-16,-11 6 10 15,-3 1 12-15,-8 4 13 16,-3-3 5-16,-20-3 3 16,-9-12-4-16,-9-13-6 15,0-4-3-15,12-26-12 0,5-3-21 16,13-16-50-1,7-15-25-15,15-14 38 0</inkml:trace>
  <inkml:trace contextRef="#ctx0" brushRef="#br0" timeOffset="138519.6">29099 1869 733 0,'-2'41'342'0,"-8"1"-149"15,-4 7 5-15,0 0 24 16,3 2-45-16,-1-1-45 15,3-2-16-15,6 2-44 16,-3-7-10-16,3 2-14 16,-3-2-7-16,-1 0-12 15,-2-5-4-15,-2-11-2 16,0 0 1-16,6-15-1 16,-1-6-3-16,10 2-2 15,3-9-1-15,11-20-4 0,2 2 0 16,11-28-4-16,-1-8-2 15,-2-9-3 1,3-8 0-16,-6 11-4 0,6 10 0 16,-6 16-1-16,-1 5 0 15,-5 21-2-15,-7 6-2 16,-4 12 1-16,-2 14-1 16,-6 2 3-16,0 11 0 0,0 25 3 15,0 1 4 1,10 6 7-16,3-10 2 0,9-16 0 15,5-9-2-15,5-6-3 16,5-5 1-16,6-13 3 16,2-9 2-16,-6-15 10 15,10-6 7-15,-4-10 17 16,-3-1 9-16,4-17 10 16,-13-6 5-16,-3-9 6 15,-5 2-4-15,-8 21-10 16,-6 10 0-16,-12 20-13 15,-7 9-4-15,-10 7-9 16,-3 8-9-16,-1 7-10 16,-1 6-2-16,5 17-4 15,1-3-3-15,4 7-4 0,7 3-2 16,10-7-2-16,4-6 0 16,5-11-2-16,-1-8 0 15,3-19-23-15,9-4-17 16,8-10-57-16,10-20-39 15,13-11-66-15,6-6 392 16,14-14-172-16</inkml:trace>
  <inkml:trace contextRef="#ctx0" brushRef="#br0" timeOffset="138688.66">30442 1735 693 0,'15'-21'429'0,"-16"9"5"15,-8 5-188-15,-12 14-60 16,-3 4-59-16,-2 19-71 15,3 3-7-15,4 15-38 16,4-1-11-16,2 9-5 16,1 10 1-16,1-6 38 15,3 6-20-15,6 4-463 16,2-9 349-16</inkml:trace>
  <inkml:trace contextRef="#ctx0" brushRef="#br0" timeOffset="138867.16">30106 2472 1225 0,'-20'-6'571'0,"10"1"-223"16,2-3-45-16,26-2-82 0,0-6-31 15,18-11-62-15,14-10-27 16,7-6-44-16,11 2-18 16,15 0-22-16,1 1-8 15,12 2-56-15,-1 5-8 16,1 12-620-16,-9 9 479 15</inkml:trace>
  <inkml:trace contextRef="#ctx0" brushRef="#br0" timeOffset="140005.29">30295 2389 776 0,'-1'0'350'0,"-1"5"-160"0,1 3-32 16,1 18-7-16,6 35-21 15,-2-29-4-15,5 6 3 16,6-1-11-16,6-4 6 16,10-2-16-16,4-1-17 15,12-7-33-15,3-5-21 16,3-6 0-16,6-2-8 0,0-9 355 15,4-4-276-15</inkml:trace>
  <inkml:trace contextRef="#ctx0" brushRef="#br0" timeOffset="176882.52">5054 10558 404 0,'-2'-32'297'16,"-1"4"-2"-16,-3 10-66 15,0 6-27-15,1 9-40 0,2 1 1 16,0 1-11-16,2 0 0 16,1 0-2-16,0 0-13 15,0 1-35-15,0 0-14 16,2 9-20-16,6 19-7 15,19 72 1-15,-11-22-1 16,9 30-7-16,0 10-3 0,4 12-13 16,1-1-4-1,-10-7-11-15,2-12-3 0,-11-15-5 16,-3-8-2-16,2-16-3 16,-3-9-1-16,2-17 2 15,-4-9-3-15,-6-18-41 16,-3-4-37-16,6-10-105 15,3-10-105-15,-11-23 177 16</inkml:trace>
  <inkml:trace contextRef="#ctx0" brushRef="#br0" timeOffset="178762.93">5148 10671 334 0,'-24'-30'265'0,"-5"0"48"16,0 3-35-16,6 7-60 15,4 3-22-15,4 1-19 16,4 0-11-16,8-4-25 16,5-2-11-16,18-2-30 15,12-5-20-15,36 1-33 16,9 5-17-16,24 9-23 16,4 14-6-16,14 18-1 15,5 10-1-15,-2 22 0 16,-8 4 1-16,-25 15 2 15,-6 3 2-15,-17 18 8 16,-13 5 11-16,-28 14 30 16,-12 7 19-16,-33 3 24 15,-13 3 0-15,-31-2-9 16,-18-1-12-16,-9-13-21 16,-8-18-7-16,-3-24-17 15,4-19-9-15,3-36-14 0,13-10-10 16,32-22-44-16,11-4-38 15,29 0-43-15,19 4 303 16,23-4-152-16</inkml:trace>
  <inkml:trace contextRef="#ctx0" brushRef="#br0" timeOffset="179138.42">7261 11189 1139 0,'-37'-12'530'0,"-16"3"-235"16,-8 6-51-16,0 20-77 16,-10 4-30-16,3 17-36 15,9 10-13-15,6 5-25 16,7 1-18-16,19-2-28 15,6-2-13-15,22-7-11 16,11 0-3-16,21-11 10 16,10-8 13-16,10-19 12 15,7-8 6-15,5-19 28 16,2-4 7-16,-10-6 10 0,-16-1 2 16,-23-3-21-16,-13-1-10 15,-20-9-15-15,-8-2-5 16,-13-6-23-16,-4-6-20 15,2-5-56-15,10 2-12 16,16 7 45-16</inkml:trace>
  <inkml:trace contextRef="#ctx0" brushRef="#br0" timeOffset="179884.96">7700 10879 865 0,'-9'24'391'0,"-3"9"-205"15,12 21-23-15,-1 5-12 16,7 24-20-16,4 8-4 15,-4 13-11-15,4 5-6 16,-2-7-21-16,3 0-17 16,-6-30-22-16,-1-7-12 0,-1-23-11 15,-1-14-5-15,1-17-9 16,5-11-2-16,4-26-1 16,1-15 1-16,8-28 2 15,-2-17-3-15,6-18-4 16,-4-7-1-16,3 8-2 15,1 10 0-15,-4 33-1 16,8 20-2-16,-6 34 5 16,3 19 1-16,-2 21 4 15,-3 14 4-15,-7 16 11 16,-1 3 7-16,-7 7 10 16,-6-10 1-16,5-10-7 15,-4-12-8-15,10-20-14 16,8-11-2-16,4-24-4 15,4-13 2-15,11-24 1 16,1-11-1-16,4-15 7 0,-5 4 16 16,-7 15 18-16,-4 14 5 15,-9 23-3-15,-2 7-13 16,-8 19-17-16,-3 7-4 16,-2 16-8-16,2 11-3 15,1 5-4-15,1 0 1 16,3-3-12-16,3 0-15 15,4-7-88-15,1-4-103 16,16-3 135-16</inkml:trace>
  <inkml:trace contextRef="#ctx0" brushRef="#br0" timeOffset="180228.5">9077 11085 1201 0,'-15'3'577'15,"-12"16"-266"-15,-29 20-107 16,-2 14-37-16,-9 23-69 16,-1 1-13-16,13 13-31 15,6 1-9-15,7-18 17 16,16-6 4-16,11-33-5 16,5-12-12-16,23-18-31 15,7-6-5-15,13-17 1 16,6-15 5-16,3-15 4 15,-3-10 12-15,-4-6 10 16,-3 7 0-16,-7 6-1 0,-3 11-9 16,-5 24-10-16,-3 15-1 15,-8 27-6-15,-1 13-3 16,-4 19-5-16,-1 2-1 16,4-1 0-16,8-5-9 15,12-10-51-15,12-5 229 16,20-6-151-16</inkml:trace>
  <inkml:trace contextRef="#ctx0" brushRef="#br0" timeOffset="180397.4">9431 11189 1121 0,'17'-16'606'16,"-10"17"-117"-16,-16 31-272 15,-6 14-72-15,-8 30-77 16,-6 9-27-16,6 4-1 15,5 2-10-15,10-20-30 16,9-5-459-16,5-18 328 16</inkml:trace>
  <inkml:trace contextRef="#ctx0" brushRef="#br0" timeOffset="180560.21">9361 10769 983 0,'-13'-51'354'16,"-2"30"-264"-16,8 1-41 16,-2 2 4-16,8 10-19 15,0-11-111-15,1 6 58 16</inkml:trace>
  <inkml:trace contextRef="#ctx0" brushRef="#br0" timeOffset="180857.72">9614 11499 1422 0,'1'70'605'0,"3"-11"-362"15,-3-13-27-15,5-26-74 16,6-8-26-16,1-32-17 16,7-12-18-16,4-30-23 15,7-17-11-15,7-13-10 16,1 0 3-16,2 7 15 15,-6 11 7-15,2 32 3 16,-11 11-4-16,-8 33-12 16,0 15-2-16,-8 18-4 15,2 14-3-15,1 12-11 16,0 10-8-16,3 4-9 16,0-2-1-16,7-4-11 15,0-11-13-15,10-5 135 0,4-10-546 16,1 5 348-16</inkml:trace>
  <inkml:trace contextRef="#ctx0" brushRef="#br0" timeOffset="181395.76">12020 10252 1134 0,'-10'-14'484'0,"12"28"-262"16,-1 38-20-16,-3 14-12 16,-9 32-36-16,-11 8-44 0,7 28-52 15,2 10-18-15,5 8-23 16,14 2-1-16,-1-16 1 15,-5-6-4-15,13-26-164 16,-8-18-59-16,12-20 113 16</inkml:trace>
  <inkml:trace contextRef="#ctx0" brushRef="#br0" timeOffset="181721.93">12047 10263 786 0,'0'-18'445'15,"0"8"-154"-15,0 12 7 16,-3 3-42-16,-4 33-87 16,-3 14-29-16,6 29-57 15,4 15-16-15,12 28-33 0,10 17-11 16,13 23-17 0,3-1-3-16,5-13 13 0,-1-12 18 15,-6-37 39-15,4-19 18 16,-3-32 18-16,2-17 6 15,-3-33-9-15,-5-14 11 16,-8-44 0-16,-2-20-17 16,-8-36-27-16,-11-15-24 15,8-25-32-15,-8-4-5 0,11 25-26 16,8 13-18-16,2 48-43 16,12 21 14-16,6 20-702 15,5 8 561-15</inkml:trace>
  <inkml:trace contextRef="#ctx0" brushRef="#br0" timeOffset="182081.31">13251 10920 1500 0,'-63'15'564'0,"-3"-2"-420"16,-1 1-10-16,7 8-33 15,-2 9-3-15,3 23-16 16,5 11-1-16,0 16 16 16,12 5-8-16,22-11-15 0,10-10-19 15,23-19-28-15,20-15-4 16,17-28 6-16,13-11 7 16,8-33 6-16,-1-12-3 15,1-21-5-15,-7-7-3 16,-1-2 5-16,-8 4 10 15,-11 19 11-15,-9 13 4 16,-17 32-3-16,-9 15-12 0,-17 33-21 16,-4 17-10-16,-8 22-10 15,0 4 5-15,14 6-15 16,9-3 5-16,13-8 117 16,16 2-96-16</inkml:trace>
  <inkml:trace contextRef="#ctx0" brushRef="#br0" timeOffset="182789.31">13719 10839 1009 0,'-1'65'486'16,"-9"11"-182"-16,-1 16-71 15,1 10-4-15,5 7-41 16,-1-2-25-16,4-3-44 0,0-13-19 16,3-16-36-16,2-16-19 15,8-26-33-15,2-9-4 16,4-30 2-16,0-9 0 16,-1-31 3-16,10-12 1 15,-8-29-3-15,4-6-1 16,-3-4-1-16,-13 2-2 15,3 21-1-15,-3 15 0 16,0 33-2-16,-4 12 3 0,6 26 2 16,0 11 0-16,-8 19-1 15,5 13-2-15,-3 14-3 16,-7 6 1-16,4 2 0 16,-8-4 0-16,1-20-1 15,8-9-2-15,0-29-1 16,21-7-1-16,12-30-1 15,10-19 2-15,16-23 1 16,-7-17 0-16,2-10 2 16,-8 1-1-16,-2 23 2 15,-7 13 1-15,-23 30 28 16,-9 19 13-16,-26 22 16 16,-11 15 7-16,-7 22-20 15,4 11-9-15,4 6-13 16,9 0-7-16,21-13-12 15,0-11-7-15,29-23-4 16,16-17-1-16,19-22 1 0,14-14 3 16,-3-19 2-16,-9-2 2 15,-14 0 3-15,-12 2 8 16,-14 14 21-16,-4 9 22 16,-26 15 24-16,-8 18-3 15,-15 21-13-15,-14 8-21 16,16 6-30-16,0 0-4 0,12-8-11 15,14 0-2-15,14-7-33 16,9-3-18-16,21 6 9 16,2 0 95-16,15 10-38 15</inkml:trace>
  <inkml:trace contextRef="#ctx0" brushRef="#br0" timeOffset="183327.12">15715 11241 1148 0,'25'-6'535'16,"38"-1"-220"-16,-3 6-58 15,16 6-102-15,12 2-18 16,15-7-33-16,9-2-10 15,19-8 4-15,13-8-10 0,10-6 6 16,2-9-2-16,3-3-17 16,-16-1-10-16,-14 7-22 15,-10 6-1-15,-28 13 7 16,-13 6 5-16,-27 12 4 16,-19 7 2-16,-29 17-1 15,-7 14-5-15,-41 18-15 16,-14 15-8-16,-26 25-13 15,-5 12-3-15,-7 11-7 16,1-8-1-16,11-14-3 16,2-22-2-16,31-28-16 15,18-17-12-15,23-37-34 16,11-18-8-16,17-34-8 16,7-19-3-16,9-46 57 0</inkml:trace>
  <inkml:trace contextRef="#ctx0" brushRef="#br0" timeOffset="183473.77">17208 10626 1283 0,'25'-19'604'16,"-7"27"-237"-16,5 20-57 15,-2-2-110-15,4 9-57 16,4 0-85-16,-1-7-31 16,14 17 11-16,6-3 12 0,18 9-241 15,0-1 162-15</inkml:trace>
  <inkml:trace contextRef="#ctx0" brushRef="#br0" timeOffset="183772.87">18856 10152 1343 0,'2'62'609'0,"9"35"-278"0,2 27-87 16,-1 39-59-1,-3 16-51-15,-5 7-61 0,-1 2-12 16,1-12-36-16,5-5-11 15,6-27 24-15,0-17 10 16,4-26 103-16,-5-21-94 16</inkml:trace>
  <inkml:trace contextRef="#ctx0" brushRef="#br0" timeOffset="184255.34">19606 10631 912 0,'4'39'445'15,"-5"0"-155"-15,1 22-79 16,-4 12 14-16,1 33-35 16,3 21-30-16,-5 26-60 15,4 13-31-15,4 1-40 16,0-10-9-16,8-29-8 15,3-19-3-15,-5-36-6 16,-2-16-2-16,-5-35 3 16,-5-17-3-16,-6-34 3 15,2-18-1-15,0-33 14 16,1-22 17-16,3-47 13 16,7-28 8-16,6-51 0 0,15-10-11 15,19 20-16-15,6 24-5 16,17 66-6-16,4 33 5 15,3 37 13-15,-8 15 1 16,0 29-9-16,-9 8-5 16,-3 22 3-16,0 15 3 15,-6 20 3-15,-9 17 0 16,-19 26-6-16,-12 8-2 0,-33 23 8 16,-14 6 0-16,-26 4-3 15,-5-3 0-15,-18-17-17 16,-5-11-27-16,4-23 24 15,3-14 153-15,32-44-126 16</inkml:trace>
  <inkml:trace contextRef="#ctx0" brushRef="#br0" timeOffset="184736.08">21790 11249 1443 0,'-54'-24'589'16,"-7"-9"-391"-16,-2-2-61 0,-13 13-61 16,-3 8-27-16,8 30 11 15,6 23-4-15,30 23-19 16,11 8-1-16,18 0-25 16,5-5-6-16,12-15-6 15,10-9-3-15,16-19-4 16,14-14 9-16,16-20 48 15,-1-11 20-15,4-17 41 16,-7-4 4-16,-16 0-16 16,0 13-7-16,-18 17-14 15,-14 14-3-15,-17 26-19 16,-11 4-10-16,-10 16-19 16,-1 2-10-16,9-4-4 15,9-7-3-15,19-22 137 16,14-16-1000-16,19-29 674 15</inkml:trace>
  <inkml:trace contextRef="#ctx0" brushRef="#br0" timeOffset="185151.25">23067 11053 1465 0,'-32'-5'653'0,"0"-1"-348"16,-24 5-161-16,-6 11-34 15,-3 25-61-15,-10 19-7 16,3 28-11-16,5 12-10 0,11 23-17 16,2-2-2-1,19-13 0-15,8-17-1 0,19-29-2 16,13-15-3-16,26-21-1 16,-1-14 1-16,8-23 14 15,7-6 8-15,-2-28 23 16,16-10 19-16,13-32 20 15,5-12 9-15,-7-20 10 16,1-7-3-16,-17-10-11 16,-6-6-3-16,-7 8-19 15,-12 9-8-15,-11 30-18 16,-7 24-8-16,-11 35-4 16,-2 21-2-16,-14 37-5 15,-7 17-2-15,-7 31-11 16,-3 12-4-16,-1 38 7 15,5 20-15-15,-1 29-10 16,7 11 28-16,20 3 26 16,-2-8-22-16</inkml:trace>
  <inkml:trace contextRef="#ctx0" brushRef="#br0" timeOffset="185587.27">23876 11200 797 0,'49'-99'508'0,"-35"26"75"16,-13 11-240-16,-11 17-74 15,-7 12-36-15,-29 23-93 16,-8 17-23-16,-17 32-52 16,-4 16-20-16,7 36-19 15,0 17-5-15,6 28-14 16,0 13-4-16,11-17-2 15,16-17 0-15,34-44-8 16,16-29-3-16,17-39-2 16,12-18 2-16,13-36 10 15,7-20 3-15,17-26 2 16,2-14-2-16,-2-20 17 16,-9-9 21-16,-4-23 40 15,-10-6 14-15,-10-12-3 16,3 10-20-16,-19 50-37 0,-1 26-7 15,-18 64-1-15,-10 24 4 16,-12 36 3-16,-11 20-5 16,-8 35-12-16,-4 12-7 15,-4 24-5-15,0 12 4 16,11 19-29-16,1 5-7 16,18 13 66-16,5-2 41 15,7-13-40-15</inkml:trace>
  <inkml:trace contextRef="#ctx0" brushRef="#br0" timeOffset="186157.14">24514 14921 1721 0,'1'-46'860'0,"3"-1212"-430"0,23-395-215 0,5 1556 1 0,6-16-200 0,16-14-6 16,-11 39-3-16,17 5-7 16,0 10-2-16,2 23 1 15,1 11-13-15,2 4-37 16,8 7-27-16,11 6-73 16,2 4-22-16,-5 6 22 0,-5 0 27 15,-18 5 70-15,-7 0 36 16,-19 5 3-16,-13 4 29 15,-22 7 62-15,-11 5 31 16,-25 14 47-16,-6 7-17 16,-13 15-38-16,-5 9-19 15,-10 12-18-15,0 7-6 16,10-1-13-16,6 0-8 16,25-17-17-16,10-8-6 0,16-15-13 15,7-5-1-15,16-5-2 16,6-7 9-16,13-6-28 15,11-9-12-15,7-11-57 16,-6-17-68-16,21-2 325 16,-7-9-165-16</inkml:trace>
  <inkml:trace contextRef="#ctx0" brushRef="#br0" timeOffset="187251.07">26297 11305 814 0,'-2'-5'385'0,"-10"-6"-192"15,4 5 24-15,-14-3-7 16,-2 1-33-16,-7 2-1 15,-6 6-12-15,3 10-42 16,-1 9-13-16,9 10-25 16,3 2-10-16,9 2-14 0,7-4-2 15,8-3-10-15,2-5-7 16,9-1-16-16,2-4-9 16,3-2-7-16,6-4-2 15,6-4 0-15,3 2 0 16,7 7 0-16,-11 0 2 15,-8 14 6-15,-10-1 3 16,-18 8 6-16,6 8 6 16,-12-1 6-16,-2 3 2 0,-3-4-2 15,-3-2-6-15,1-12-12 16,3-6-3-16,6-13 0 16,1-9 0-16,5-13-32 15,-2-7-17-15,-1-5-68 16,2 1-30-16,-4 3 352 15,0 0-199-15</inkml:trace>
  <inkml:trace contextRef="#ctx0" brushRef="#br0" timeOffset="187675.25">26899 11304 580 0,'6'-10'446'0,"2"9"9"16,-3-6-66-16,-5 1-45 15,-3 8-119-15,-10-6-48 16,-9 6-72-16,-7 4-10 0,-14 1 5 16,-5 13-2-16,-6 14-10 15,2 6-11-15,10 4-30 16,14 3-14-16,21-8-19 16,16 7-3-16,21-1 3 15,8-3 0-15,4 3-1 16,-5-8-2-16,-10-3-2 15,-11-1 1-15,-15-6 5 16,-7-2-5-16,-19-2-22 16,-7-2-18-16,-16-9 204 15,-3-1-263-15,-3-6 116 16</inkml:trace>
  <inkml:trace contextRef="#ctx0" brushRef="#br0" timeOffset="188252.77">24569 11152 671 0,'5'-32'420'0,"6"17"-10"16,-4 0-168-16,0 19-84 16,0 14-19-16,-5 17-23 15,0 10-10-15,1 20-49 16,-2-1-18-16,0 4-16 0,-1 1-6 15,-5-5-2-15,-4-11 2 16,-7-6 2-16,-5-6-6 16,-5-15 18-16,3 7 6 15,4-14 8-15,6-4 12 16,4-14 2-16,0-5 0 16,8-6-6-16,-2-5-7 15,6-2-21-15,5-5-8 0,-5-4-3 16,6 5-5-16,1-1 291 15,6 7-224 1</inkml:trace>
  <inkml:trace contextRef="#ctx0" brushRef="#br0" timeOffset="189131.34">25043 11498 459 0,'-6'4'278'0,"10"-4"15"16,4-3-54-16,8-8 15 15,12-5 16-15,19-4-4 16,20 2-6-16,0 2-84 16,6 3-50-16,0 8-74 15,-12 0-24-15,-2 0-13 0,-7-2 1 16,-27-9 18-16,-9 0 8 16,-19-9 4-16,-11-6 1 15,-15-2-40-15,-4-9-18 16,-6-2-50-16,-3-1-58 15,2 0-370-15,1 8 337 16</inkml:trace>
  <inkml:trace contextRef="#ctx0" brushRef="#br0" timeOffset="189815.15">8413 12885 1381 0,'7'-5'541'0,"14"-1"-310"16,22-2-63-16,27-11-23 16,19-1 6-16,39-2-26 15,14 0-3-15,32 11-12 16,15 2-8-16,-2 9-36 15,-11 2-18-15,-2 7-23 16,-22-3-12-16,-24 1-6 16,-10 3 1-16,-29 1-3 15,-7 2-18-15,-23 1-1 16,-12 2 63-16,-29 0-45 16</inkml:trace>
  <inkml:trace contextRef="#ctx0" brushRef="#br0" timeOffset="190034.81">9651 12680 1369 0,'-13'-7'607'0,"9"6"-325"16,4 7-79-16,7 11-36 15,-3 29-58-15,-6 12-32 16,-1 35-27-16,-1 11-15 15,-3 20-20-15,3 5 7 16,4-3-19-16,0-9-2 0,3-15-670 16,15 0 491-16</inkml:trace>
  <inkml:trace contextRef="#ctx0" brushRef="#br0" timeOffset="190338.11">10066 13053 1345 0,'17'12'567'0,"-12"23"-344"15,-2 12-67-15,-3 30-75 16,-3 9-28-16,-3 15 1 16,6 2 12-16,-7-9 17 15,2-4 18-15,2-17 9 16,-2-8 0-16,4-22-12 15,-1-14-16-15,9-20-21 16,-1-10-8-16,9-29-8 0,4-10-8 16,-1-25-12-16,1-7-7 15,13-1-8-15,4 0-12 16,16 13-34-16,9 4-23 16,22 11-41-16,10 6 64 15,18 12 15-15</inkml:trace>
  <inkml:trace contextRef="#ctx0" brushRef="#br0" timeOffset="190729.81">11655 13174 1069 0,'16'-5'504'0,"-18"4"-190"16,-6 4-36-16,-15-5-60 16,-8 6-48-16,-5-1-68 15,-9-3-9-15,-9 22-19 16,-7 3-16-16,-11 25-26 15,1 14-13-15,1 15-15 16,11 7-1-16,19-3-2 16,3-9 4-16,21-21 6 15,12-9 3-15,9-23 7 16,15-7-1-16,10-17 9 16,4-8 2-16,7-18 4 15,8 4 4-15,5-9-6 0,-2-11 2 16,4-1 8-16,-5-11-4 15,-6 3 12-15,-7 4 2 16,-5 9-5-16,-2 8-2 16,-10 19-15-16,2 14-8 15,-15 21-10-15,-2 14-3 16,-5 19-1-16,-7 5-2 16,-1 9-17-16,0-7 96 15,6-9 40-15,8-3-849 16,11-10 606-16</inkml:trace>
  <inkml:trace contextRef="#ctx0" brushRef="#br0" timeOffset="191072.81">12126 13132 989 0,'14'1'540'15,"-4"19"-175"-15,-10 26-103 16,-8 14-44-16,-5 18-62 15,0 13-28-15,-1 2-17 16,2-8-13-16,5-17-46 16,5-17-3-16,8-27-32 15,7-14-11-15,11-21-3 16,2-14 9-16,11-21 22 16,7-9 10-16,9-16 19 0,6-3 1 15,-6-3-4-15,-2 10-6 16,-11 9-7-16,-5 15-2 15,-4 15-7-15,-5 12 2 16,-12 28-8-16,-5 9-6 16,-11 28-8-16,-7 9-5 15,-5 13-24-15,0 4 4 16,10-3 132-16,4-1-603 16,17-6 400-16</inkml:trace>
  <inkml:trace contextRef="#ctx0" brushRef="#br0" timeOffset="191411.37">13304 12973 1473 0,'0'-23'632'0,"-35"35"-344"15,-3 26-81-15,-25 24-82 16,-4 15-27-16,2 3-28 15,9-3-10-15,19-9 3 16,11-8 1-16,21-8-3 16,9-2-2-16,17-8-17 15,-1-11-9-15,24-3-3 0,-4-8-8 16,9-4 12-16,7 8 9 16,-12-6 6-16,-8-1 9 15,-24 5-8-15,-12-3-9 16,-23 12-13-16,-11 4-5 15,-14-3-8-15,-2-2-10 16,-4-17-13-16,9-9 38 16,10-16 73-16,-3-9-71 15</inkml:trace>
  <inkml:trace contextRef="#ctx0" brushRef="#br0" timeOffset="191731.39">13863 12294 1226 0,'-2'-10'539'0,"-3"20"-240"16,-7 5-11-16,-3 24-67 16,-16 17-9-16,-9 37-69 15,-3 19-37-15,-3 36-54 0,7 15-16 16,7 17-20 0,4 2-7-16,10-18 17 0,9-14-4 15,10-28 3-15,8-15 211 16,12-30-183-16</inkml:trace>
  <inkml:trace contextRef="#ctx0" brushRef="#br0" timeOffset="192105.11">14570 13317 1339 0,'2'-23'576'0,"-17"15"-292"15,-10 5-93-15,-19 11-53 16,-4 5-27-16,-2 23-31 16,-7 7 0-16,-2 24-20 15,3 11-9-15,3 2-22 16,18 1-13-16,19-14-11 16,4-11-4-16,17-22-4 15,6-10-2-15,17-32 0 16,13-10 13-16,14-23 19 15,-2-8 10-15,-4-7 36 16,-8 0 5-16,-11 8 16 16,-6 1 1-16,-9 17-22 0,-6 7-12 15,-12 17-22-15,3 11-10 16,-3 23-14-16,-5 7-6 16,5 15-9-16,-8 0-9 15,10-5 35-15,5-2 101 16,15-8-90-16</inkml:trace>
  <inkml:trace contextRef="#ctx0" brushRef="#br0" timeOffset="192362.03">15304 12839 1256 0,'14'-38'588'0,"-18"36"-239"15,-11 16-55-15,-21 29-95 16,-1 21-52-16,-7 20-67 16,3 6-17-16,12 16-22 15,6 7-10-15,11 5-17 16,5-1-5-16,8-18 7 16,5-14 50-16,7-22-114 15,5-6-23-15,5-14-202 16,1-8-120-16,-3-16 265 15</inkml:trace>
  <inkml:trace contextRef="#ctx0" brushRef="#br0" timeOffset="192629.93">14997 13799 1053 0,'-26'-50'596'0,"11"-3"-157"16,15 4-185-16,10 5-80 15,18 11-122-15,6 8-32 16,13 9-17-16,11 8-1 15,6 5-2-15,5 5 0 16,-3 4-1-16,-5 5-1 0,-9 8 0 16,-4 7-1-16,-11 13 7 15,-5 10 10-15,-16 13 30 16,-13-1 11-16,-13 2 2 16,-5-6-6-16,0-16-25 15,3-10 10-15,8-17-52 16,3-11-21-16,4-15-71 15,0-7 395-15,8-14-229 16</inkml:trace>
  <inkml:trace contextRef="#ctx0" brushRef="#br0" timeOffset="193032.92">15826 13228 1217 0,'18'-37'585'0,"-12"5"-196"16,1 8-75-16,-9 12-118 0,2 4-54 15,-13 0-99 1,7 8-22-16,4 3-17 0,-7 0-5 16,14 9-8-16,-5 4 1 15,0 13-20-15,5 15-10 16,-13 16-8-16,-6 3-1 16,-9 17 22-16,-9-4 14 15,10 7 9-15,5-2 2 16,15-17 14-16,7-5 12 0,11-16 24 15,6-7 7-15,13-9-10 16,7-8 12-16,12-18 34 16,1-6 12-16,8-26 12 15,5-3-11-15,-6-16-37 16,-5-4-16-16,-25 0-4 16,-26-9-6-16,-23 2-9 15,-19-1-1-15,-15 9-12 16,-1 9-6-16,-2 19-19 15,7 6-17-15,11 11-40 16,10 5-15-16,20 0 187 16,8 3-732-16,21 4 513 15</inkml:trace>
  <inkml:trace contextRef="#ctx0" brushRef="#br0" timeOffset="193362.07">16289 13359 1392 0,'3'34'611'16,"12"5"-328"-16,-11-1-67 16,-8-4-88-16,3-4-39 15,-10-5-26-15,12-6-2 16,1-8-10-16,4 1 14 16,5-11 28-16,-1-5 7 15,14-12 17-15,6-12-7 16,16-13-20-16,10-4-1 0,13-1-5 15,2 5-1-15,-14 8-5 16,-4 14-12-16,-25 21-22 16,-10 13-6-16,-6 28-11 15,-11 12-1-15,-3 25-6 16,-6-5-4-16,6 4-8 16,-1-12-9-16,5-18-40 15,10 5-9-15,14-11 58 16,14-2 9-16,21-11 7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12T15:29:54.1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13713 2414 357 0,'17'-30'243'15,"-7"0"2"-15,-5 4-35 16,-4-3 14-16,-5 9-10 16,-3 2-9-16,-4-1-9 15,1 7-8-15,4 5-28 16,-3 5-22-16,4 15-36 16,-3 14-15-16,1 24-18 15,0 8-4-15,-1 28 0 16,0-1 1-16,3 26 3 15,3 13-3-15,3-3-11 16,5 8-7-16,2-16-12 16,4-5-5-16,3-16-12 0,3-5-5 15,6-11-6-15,-5-8-1 16,0-3 0-16,-1-2-12 16,-15-9-47-16,-1-8-32 15,-5-1-95-15,-8-15-49 16,-1-14-101-16,-6-9 194 15</inkml:trace>
  <inkml:trace contextRef="#ctx0" brushRef="#br0" timeOffset="662.65">13854 2025 1280 0,'3'-37'525'0,"9"4"-343"16,9 10-32-16,6 1-64 16,6-6-22-16,19 6-17 15,-1-8-5-15,33 15-9 16,11 11-8-16,17 5-7 15,7 7-1-15,13 0-6 16,2 13-1-16,2 1-4 0,8 12-1 16,-11 16-2-16,-14-6 0 15,-13 18 1-15,-18-4-1 16,-28 8 3-16,-6 7 1 16,-26 4 8-16,-7 7 5 15,-15 1 15-15,-8-8 6 16,-6 5-2-16,1-5-3 15,7-1-17-15,8-2-8 0,11-17-7 16,8 0 0-16,4-7-2 16,-2 3 1-16,2 1-1 15,-1-8 1-15,1-1 1 16,3-5 1-16,-4-3 2 16,-7-2 5-16,-12-7 19 15,-5 9 9-15,-19-9 23 16,-9 9 5-16,-19 8 6 15,-18-2 2-15,-35 16-2 16,-20 1 3-16,-30 8-8 16,-5 1-14-16,-15 3-5 15,-9-2-7-15,-9-12-8 16,4-3 5-16,11-17-15 16,13-7-4-16,26-16-10 15,3-7-3-15,32-12-7 16,14-4-2-16,20-4-19 0,14 3-19 15,12-1-46-15,8-3-30 16,16 0-61-16,5-6-25 16,6 2 128-16</inkml:trace>
  <inkml:trace contextRef="#ctx0" brushRef="#br0" timeOffset="1054.87">13941 2012 939 0,'-18'-13'456'0,"-8"13"-183"0,6 14-36 15,-22 7-100-15,-4 10-46 16,-2 6-57-16,-3-4-13 16,20 12-27-16,4-5-63 15,14-11 49-15</inkml:trace>
  <inkml:trace contextRef="#ctx0" brushRef="#br0" timeOffset="1761.24">19339 2111 1278 0,'-89'-2'525'0,"31"34"-293"16,-12 15-1-16,-21 21-12 16,-4 14-26-16,-1 26-61 15,16 1-12-15,25 5-28 16,14-1-17-16,23-24-24 16,11-1-9-16,15-18-21 15,7-11-6-15,20-3-4 16,9-13-15-16,23-15-58 15,19-6-76-15,20-22 82 16</inkml:trace>
  <inkml:trace contextRef="#ctx0" brushRef="#br0" timeOffset="2424.15">19648 2631 1115 0,'-17'27'485'0,"16"23"-236"0,0 11-32 16,1 10 31-16,0-6-46 16,0-6-41-16,3-8-8 15,2-19-35-15,-4-4-7 16,3-16 4-16,-2-5 0 15,-2-17-16-15,1-3-10 16,2-14-36-16,-3-12-18 16,2-8-13-16,4-9-5 0,-3-14-10 15,12 7-5-15,16-1-6 16,5 9-11-16,15 16-22 16,-2 7-10-16,5 12-18 15,-3-5 6-15,2 12 22 16,3 1 11-16,-9 3 21 15,-2 5 3-15,-10 4 2 16,-11 8 2-16,-14 13 4 16,-8 10 3-16,-10 12 5 15,-11-4 3-15,-3 4 6 16,-1 5 0-16,0-4 2 16,7 4-3-16,9-6-6 15,1-7-3-15,13-6-2 16,5-8 1-16,11-2 5 15,8-7 4-15,4-7 0 16,3-4 0-16,3-5 8 16,0-3 6-16,4-3 14 0,-6-7 3 15,-9-7-11 1,-5 0-4-16,-17-5-10 0,-9 6-2 16,-17-13-3-16,-5-1-5 15,-10 0-8-15,5 0-3 16,0 7-27-16,3 6-18 15,9 2-47-15,3 6-36 16,10 7-86-16,7 0-32 0,10 8-126 16,8 5-99-16,11 11 311 15</inkml:trace>
  <inkml:trace contextRef="#ctx0" brushRef="#br0" timeOffset="2722.72">20611 2652 481 0,'63'0'403'15,"-8"-6"43"-15,-9-6-68 16,-4-1-28-16,-19 7-69 15,-8 1-37-15,-18 8-43 16,-13 10-21-16,-12 10-58 16,-7 10-30-16,-6 13-46 15,8-2-13-15,10 3-17 16,9-4-5-16,19-13-4 16,6-4 6-16,14-11 17 15,6-9 4-15,6 2 10 16,3-1-1-16,1-4 7 15,-5 1 6-15,-9-8 8 0,-4-1 3 16,-15 0-6-16,-9-11-6 16,-7-2-16-16,-5-5-7 15,-6-10-18-15,3 0-2 16,1-6-26-16,0 0-20 16,10 3-42-16,5 5 119 15,9 7-45-15</inkml:trace>
  <inkml:trace contextRef="#ctx0" brushRef="#br0" timeOffset="3143.49">21451 2009 837 0,'15'-37'562'16,"-14"20"23"-16,-8 12-302 15,-12 1 36-15,-4 14-123 16,-11 1-41-16,-7 14-43 15,8 14-14-15,7 27-34 16,5 15-14-16,7 16-3 16,3 5-4-16,8 9-7 15,3-3-6-15,10-6-16 16,3-12-4-16,11-16-1 16,1-12-12-16,3-22-42 15,-4-10-25-15,-16-21-52 16,-8-7-37-16,-19-13-127 15,-11-4-65-15,-13-8-34 0,-5-6 39 16,-3-6 234-16,9 6 138 16,12-5 206-16,10 10 60 15,22 12-1-15,-5 2-10 16,17 4-87-16,11 0-36 16,15-7-34-16,11-6-35 15,14-4-31-15,8-8-15 16,7-2-34-16,6 2-29 15,2-9-37-15,-3-2 236 0,-3 5-153 16</inkml:trace>
  <inkml:trace contextRef="#ctx0" brushRef="#br0" timeOffset="3457.44">21858 1875 1372 0,'4'-18'574'0,"14"11"-375"15,1-4 26-15,15 26-41 16,7 5-35-16,14 11-18 16,7 17-21-16,3 9-28 15,0 11-16-15,-10 32-19 0,-6-1 3 16,-17 1-4-16,-12 8-5 15,-17-18-2-15,-10 7-9 16,-17-4-8-16,-5-12-2 16,-12-6-7-16,-4-20-6 15,-5-16-46-15,-7-2-25 16,-7-17-3-16,-3-3-627 16,-12-1 521-16</inkml:trace>
  <inkml:trace contextRef="#ctx0" brushRef="#br0" timeOffset="4280.37">21442 2951 865 0,'-2'-1'472'16,"2"5"-192"-16,3-4-45 16,-3 0-14-16,0 0-109 15,13 4-26-15,7 0-32 16,30 1-18-16,-29-15-21 15,4 11-2-15,8 7 2 16,0-1 1-16,-5-7 3 16,-1 0 1-16,-7-7-2 15,-2 0-1-15,2 2 4 16,-4-3 6-16,1 3 9 16,0-2 9-16,-7-2 1 15,-3 2-4-15,-4-6 6 16,-4 7-1-16,-5 5-2 0,-2 1-1 15,-3 7-10-15,-1 1-4 16,-2 0-2-16,-1-3 4 16,-4 2 6-16,-3 8 2 15,-7-1-1-15,-7-1-2 16,-3 4-8-16,-1-10-1 0,2 3-4 16,1 5-3-16,-3-3-7 15,-2-1-6-15,5-3-5 16,2 1 0-16,13-7-2 15,6-2-20-15,5-11-60 16,7-2 55-16,9 4-6 16</inkml:trace>
  <inkml:trace contextRef="#ctx0" brushRef="#br0" timeOffset="9494.48">7877 1887 709 0,'0'29'348'16,"2"-4"-131"-16,-1 8-10 16,0 3 17-16,-1-11-17 15,0-14-24-15,3-22-14 16,-1-16-19-16,8-32-31 15,6-20-20-15,13-32-11 16,8-17 2-16,3-21-9 0,1-10-4 16,-15-12-20-16,-9 2-15 15,3-2-21-15,-7 14-6 16,4 33-2-16,2 29 0 16,-8 53 9-16,-1 17 8 15,-3 16 5-15,4 10 0 16,1 10-9-16,3 10-8 15,7 25-11-15,6 19-1 16,5 48-1-16,3 13-1 16,7 37 1-16,1-6 0 0,3-25-1 15,6-6 1-15,-4-36-2 16,-1-17-1-16,-7-24-5 16,-14-7-15-16,-15-25-50 15,-9-3-19-15,-21-14 280 16,-3-3-170-16</inkml:trace>
  <inkml:trace contextRef="#ctx0" brushRef="#br0" timeOffset="9685.5">8026 1349 1154 0,'-12'17'584'16,"10"-6"-249"-16,9-9-57 15,17-3-42-15,17-13-105 16,5-4-32-16,12-3-50 15,3-6-22-15,6 3-58 0,8 1 68 16</inkml:trace>
  <inkml:trace contextRef="#ctx0" brushRef="#br0" timeOffset="9980.44">9042 1135 1361 0,'-6'34'575'15,"-27"29"-324"-15,0 10-31 16,3 7 8-16,0 2-68 0,14-10-60 16,7-7-19-16,12-25-38 15,8-12-11-15,14-27-12 16,8-11 1-16,2-33-1 16,11-12-1-16,5-27-6 15,3-11-5-15,7 7-4 16,-8 0 0-16,-18 27 5 15,-8 17 6-15,-15 23 14 16,-6 14 5-16,-4 24 5 16,-2 11-5-16,-3 22-11 15,-1 9-7-15,3 1-7 16,7-1 12-16,11-3-65 16,11-4-39-16,13-15-76 15,1-15 323-15,9-20-144 16</inkml:trace>
  <inkml:trace contextRef="#ctx0" brushRef="#br0" timeOffset="10176.26">9765 742 1198 0,'0'-21'507'16,"-2"30"-259"-16,-4 28-26 15,-1 19 0-15,2 7-46 16,5 9-75-16,3 0-29 0,14 7-48 15,-1 4-11-15,6 0 1 16,2-9-2 0,-2-9-46-16,2 0 7 0,-11-8 7 15</inkml:trace>
  <inkml:trace contextRef="#ctx0" brushRef="#br0" timeOffset="10332.31">9570 1562 1548 0,'-19'-46'642'0,"38"6"-408"16,4-10-10-16,26 10-94 16,8-3-37-16,3-4-45 15,11 3-18-15,6-9-11 16,3-6-12-16,2 6-611 16,2-4 455-16</inkml:trace>
  <inkml:trace contextRef="#ctx0" brushRef="#br0" timeOffset="10896.48">10459 149 1324 0,'-28'-3'530'0,"10"-4"-382"0,0 15 15 16,2 9 36-16,4 25-55 15,3 21-25-15,11 33-45 16,9 24-14-16,11 40-13 16,10-4-4-16,1 21-6 15,-11-14-6-15,-2-36-1 16,-3-4 2-16,-6-43 0 16,10-21 0-16,-2-28-11 15,-2-22-2-15,7-33-1 16,-2-14-2-16,8-35-3 15,6-10-2-15,-2-24-4 16,4-6-3-16,-2 29-1 16,-9 15 0-16,-3 38 3 15,-10 20 5-15,-11 18 11 16,-5 15 5-16,-5 26 1 0,-2 15-3 16,-1 15-10-16,4 1-4 15,1 1 8-15,5-12-28 16,12-3-86-16,6-11-30 15,10-25-82-15,2-10-485 16,-1-34 509-16</inkml:trace>
  <inkml:trace contextRef="#ctx0" brushRef="#br0" timeOffset="11178.44">11193 1093 1093 0,'10'-17'592'15,"-3"14"-236"-15,-14 32-39 16,-9 13-37-16,-6 19-124 15,-8 3-31-15,9 6-24 16,3-8-4-16,10-16-17 16,9-6-6-16,17-24-4 15,10-4-2-15,8-11-2 16,4-2-5-16,-4-6-18 16,-3-6-7-16,-8-1-12 15,-4-9-3-15,-11-9-5 16,-8-6-2-16,-11-20-7 15,-6-3-7-15,-6-4-24 16,1 5-24-16,5 6-40 16,2 17-1-16,13 23 213 15,-11 8-109-15</inkml:trace>
  <inkml:trace contextRef="#ctx0" brushRef="#br0" timeOffset="11525.27">11497 1222 1046 0,'13'25'509'15,"1"-1"-130"-15,-9 2-76 0,8-6 36 16,6-3-69-16,0-3-81 16,5-5-11-16,-1-11-27 15,0-9-11-15,-5-12-31 16,2-6-27-16,-8 1-37 15,0-1-15-15,8 3-16 16,1 0-4-16,18 2-7 16,4 0-1-16,12-11-2 15,-7 11 0-15,-1-1 0 16,-1 8-1-16,-12 26-2 16,4 1 0-16,-10 19-1 15,-8 6 1-15,-6 5 2 16,-5 2 1-16,-2-3 5 15,-1-5-5-15,0-10 6 16,-2-3 70-16,1-13-59 16</inkml:trace>
  <inkml:trace contextRef="#ctx0" brushRef="#br0" timeOffset="11781.17">12463 1013 1628 0,'1'27'794'0,"5"5"-400"0,-12 7-59 16,6-2-53-16,-4 12-160 16,1 0-43-16,0-12-50 15,-5-2-4-15,1-7-23 16,-1-10-29-16,1-14 129 15,3-10-899-15</inkml:trace>
  <inkml:trace contextRef="#ctx0" brushRef="#br0" timeOffset="11901.77">12380 702 1526 0,'-23'-56'667'0,"-7"20"-389"16,-1 12-75-16,-9 11-120 15,11 10-45-15,9-4-51 16,8-1-27-16,11 4 24 16</inkml:trace>
  <inkml:trace contextRef="#ctx0" brushRef="#br0" timeOffset="12304.92">12963 307 1213 0,'-7'0'512'15,"3"18"-322"-15,-5 23-11 16,-6 20 28-16,7 21-66 0,-10-8-35 15,6 43-46-15,7-10-20 16,5-3-24 0,9 11-1-16,6-32 7 0,-1 3-48 15,-3-19 25-15</inkml:trace>
  <inkml:trace contextRef="#ctx0" brushRef="#br0" timeOffset="12777.39">12725 1318 1229 0,'-31'-25'578'0,"11"-10"-272"0,17-5-103 16,12 4 28-16,29-12-90 16,7-6-38-16,26 0-39 15,1 4-20-15,3 19-31 16,-3 0-9-16,6 9-49 16,12 7-40-16,-3 2-113 15,2 4-55-15,-10 8-44 16,-14-4 32-16,-19-2 109 15,-8 7 59-15,-20 1 88 16,-9 2 35-16,-10 5 70 16,-7 4 32-16,-9 2 50 15,-7 3-10-15,-13 3-13 16,-4 2-10-16,-6 11-15 16,-7 13 6-16,6 10-18 15,3-2-13-15,9-10-20 16,14-14-21-16,17-17-34 0,10-9-6 15,20-18-5 1,0-11-2-16,15-21-2 0,-6-3-2 16,-2-6-4-16,1 8 2 15,-14 20 7-15,-4 5 7 16,-6 21 16-16,-2 3 3 16,-6 19-3-16,0 14-7 15,-5 12-17-15,0 4-5 16,5-2 5-16,7-11-17 0,11-8-50 15,-2-9-71-15,5-16 275 16,-1-10-152-16</inkml:trace>
  <inkml:trace contextRef="#ctx0" brushRef="#br0" timeOffset="13313.91">13926 381 1372 0,'-7'-7'589'0,"-4"26"-356"16,-4 6-14-16,4 4-81 15,1 1-55-15,10 34-43 16,-5 4-18-16,5 19-18 16,4 8 1-16,-7-24 0 15,10 12-39-15,1-19-146 16,-7-14-58-16,1 4-80 15,-11-19 19-15,-6-7 27 16,1-2 52-16,-11-18 112 0,1-1 78 16,-4-13 227-16,1-7 34 15,11-20 28-15,7-14-38 16,24-16-98-16,7 2-27 16,16 10-53-16,10 8-13 15,-9 21 5-15,0 8 6 16,-8 20 16-16,-6 12 18 0,-5 14 29 15,-7 4 18-15,1 13 28 16,-4-3-1-16,-3 4-27 16,6-4-19-16,-5-12-52 15,0-6-21-15,2-13-22 16,-2-5-3-16,-5-12-7 16,0-4-4-16,0-7-7 15,1-2 0-15,1 0 1 16,4-4 2-16,8 1 4 15,5-6 2-15,9-4 2 16,1-1 2-16,1 1-6 16,3-1-20-16,-5 10 56 15,0 0-14-15,5 6-6 16</inkml:trace>
  <inkml:trace contextRef="#ctx0" brushRef="#br0" timeOffset="14620.6">14339 530 765 0</inkml:trace>
  <inkml:trace contextRef="#ctx0" brushRef="#br0" timeOffset="15222.5">14615 836 951 0,'0'27'426'0,"4"4"-260"15,3 3 1-15,0 11 46 16,8 14-61-16,-2 2-11 0,3 2-10 15,-2-9-9-15,-2-15-20 16,4-8-9-16,0-12-20 16,-7-10-8-16,-1-9-10 15,-2-6-7-15,-3-12-12 16,11-5-6-16,-6-16-19 16,8-9-5-16,2-8-6 15,-1-1-1-15,8 11-18 16,-5 10-9-16,0 18-16 15,-7 7-4-15,4 29 14 16,-4 5 8-16,-3 8 17 16,3 8 5-16,-1-17 2 15,5 2 4-15,4-7 15 16,2-9 7-16,4-9 19 16,2-7 8-16,2-8 1 15,-1-9-1-15,-6 4-3 16,-5 0-2-16,-19 12 13 0,-6 18 0 15,-18 17 2-15,-8 15 1 16,3 12-14-16,4 5-4 16,10-7-17-16,9-4-13 15,20-13-11-15,10-17-5 16,28-17-44-16,11-10-39 16,12-18-19-16,6-4 259 15,-4-3-130-15</inkml:trace>
  <inkml:trace contextRef="#ctx0" brushRef="#br0" timeOffset="15612.2">16854 458 1240 0,'-13'-18'529'0,"-1"16"-293"15,-3 19-27-15,-4 20 39 16,-11 25-59-16,9 25-48 16,-6 24-48-16,8 22-20 15,15 16-33-15,-6 1-13 16,19 3-14-16,0-26 0 16,10-29-8-16,14-17-40 0,-2-38-43 15,8-9 195-15,3-34-116 16</inkml:trace>
  <inkml:trace contextRef="#ctx0" brushRef="#br0" timeOffset="15776.37">16742 1244 1257 0,'1'-43'608'16,"15"13"-266"-16,7 13-72 16,13 1-34-16,23 1-68 15,10 1-39-15,24 2-48 16,-3-7-24-16,0 1-35 15,-2 3 5-15,-7-6-20 16,6 10 59-16,5-4-47 16</inkml:trace>
  <inkml:trace contextRef="#ctx0" brushRef="#br0" timeOffset="16021.38">17703 313 1508 0,'-58'42'603'16,"14"9"-337"-16,5 7-83 15,3 18 69-15,9 8-76 16,8 20-97-16,5-4-16 0,5 2-29 16,3 1-13-1,1-7-8-15,3-2-4 0,2-12 4 16,5-16-10-16,6-17-63 15,4-8 2-15,7-19 23 16</inkml:trace>
  <inkml:trace contextRef="#ctx0" brushRef="#br0" timeOffset="16242.51">17855 1334 1323 0,'5'16'582'16,"8"-5"-301"-16,9-7-170 16,8-10 44-16,10-21-84 0,7-3-15 15,5-13 0-15,-2 0-3 16,-6 2-16-16,-7-2-10 16,-6 10-8-16,-11 10 15 15,-11 14-27-15,-4 14 325 16,-8 13-249-16</inkml:trace>
  <inkml:trace contextRef="#ctx0" brushRef="#br0" timeOffset="16540.41">17971 640 1787 0,'-9'-9'675'15,"-2"3"-479"-15,6 5-159 16,1-2 22-16,10-5 83 16,6 9-419-16,7 5 244 15</inkml:trace>
  <inkml:trace contextRef="#ctx0" brushRef="#br0" timeOffset="17129.48">18621 1271 832 0,'18'-11'403'0,"1"-14"-103"16,7-5-46-16,10-7 36 16,-5-1-75-16,-1-1-89 15,-5 1-4-15,-16 11 10 16,-6-4 5-16,-12 12-3 15,-12 11-7-15,-6 6-31 16,-3 8-19-16,-8 25-19 16,7-1-11-16,-5 13-15 0,8 10-5 15,7-14-13-15,0 7-3 16,17-4-8-16,4-5-2 16,16-1-1-16,7-8 1 15,14-10-21-15,0-7-21 16,4-8-40-16,4-7 97 15,-3-13-25-15</inkml:trace>
  <inkml:trace contextRef="#ctx0" brushRef="#br0" timeOffset="17443.59">19096 1161 739 0,'0'20'510'16,"-8"3"-20"-16,-6 7-180 15,-2 0 48-15,-6 1-134 16,9-7-38-16,5-12-45 16,2-4-22-16,20-18-34 15,2-8-10-15,15-11-17 16,6-7-4-16,-3 0-13 0,0-4-7 15,-6 4-15-15,2 3-7 16,0 5-8 0,5 4-15-16,5 3-52 0,4-4-31 15,8 4-63-15,5 7-20 16,9 14 114-16</inkml:trace>
  <inkml:trace contextRef="#ctx0" brushRef="#br0" timeOffset="18051.91">20215 1183 854 0,'-24'-6'384'16,"-21"-7"-227"-16,-5-3 39 16,-13-1 6-16,-6 9-51 15,12 20-23-15,0 14-24 0,12 24-27 16,5 6-3-16,6 8 7 15,2-4-5-15,11-4-21 16,13-14-2-16,12-18-15 16,12-4-5-16,23-30-1 15,4-5 0-15,20-14-2 16,8-20-3-16,1-1-9 16,-5 0-2-16,-21-2 7 15,-11 15 4-15,-14 18 13 16,-15 10 9-16,-2 15 1 15,-10 14-8-15,-10 16-16 16,7 8-13-16,0 5-4 16,1 9-7-16,10-12 250 15,17-3-188-15</inkml:trace>
  <inkml:trace contextRef="#ctx0" brushRef="#br0" timeOffset="18321.64">20417 1341 1361 0,'-6'13'612'0,"-3"9"-394"15,-4 14-15-15,0 7 63 16,2 0-126-16,1-10-20 0,5-6-39 16,5-14-24-16,9-4-27 15,3-7-1-15,9-14-2 16,4 1-6-16,0-13-3 15,5 6-5-15,-5-1-6 16,4-9-3-16,0 6 0 16,4-9 13-16,7-6-32 15,0 7-2-15,10-6 236 16,1 0-183-16</inkml:trace>
  <inkml:trace contextRef="#ctx0" brushRef="#br0" timeOffset="18581.29">21325 1114 1303 0,'-46'26'590'15,"-6"12"-293"-15,4 11 22 16,4 5-50-16,5-5-56 15,13 0-65-15,8-10-32 16,14-12-59-16,8-8-19 16,15-8-28-16,3-3-6 15,5-12-6-15,5-4-12 16,4-19-59-16,-2-9 35 0,11-9 9 16</inkml:trace>
  <inkml:trace contextRef="#ctx0" brushRef="#br0" timeOffset="18911.1">21649 671 1241 0,'-37'37'602'16,"5"15"-310"-16,3 9-56 16,1 0 37-16,13 21-125 15,-8 2-15-15,5 3-35 16,1 7-20-16,3-20-27 15,10-12-10-15,13-21-23 16,6-11-7-16,12-28-5 16,3-13-4-16,3-19 3 15,-3-16 0-15,-3-8 1 0,-4 2 2 16,-12 6 0-16,-1 5 0 16,-7 18-4-16,-2 9-1 15,-1 17-2-15,-3 10 0 16,-6 11-1-16,3 6 7 15,4 5-12-15,0-2-10 16,11-2 101-16,6-3 112 16,12-16-126-16</inkml:trace>
  <inkml:trace contextRef="#ctx0" brushRef="#br0" timeOffset="19195.34">21957 1248 1020 0,'4'7'593'16,"-5"-1"-190"-16,5 3-66 15,-6-4-12-15,-8 1-130 16,13-2-25-16,1-6-54 16,12-5-25-16,4-2-40 15,2-1-12-15,14 5-17 16,0 6-6-16,8 16-3 16,-1 7-3-16,-16 12-2 15,-4 3 1-15,-15 7 18 16,-8-4 12-16,-19 0 20 15,-11 0 6-15,-23-11-13 16,-4 0-11-16,-19-12-24 16,-7-10-6-16,-3-9-32 0,1-6-26 15,17-13-58-15,7-7 67 16,32-2 8-16</inkml:trace>
  <inkml:trace contextRef="#ctx0" brushRef="#br0" timeOffset="19809.66">23557 1099 2745 0</inkml:trace>
  <inkml:trace contextRef="#ctx0" brushRef="#br0" timeOffset="20017.41">24215 807 1095 0,'-17'17'559'16,"-7"5"-239"-16,-9 9-105 16,-1-2 12-16,-4 15-136 15,3 8-35-15,1 13-28 16,0 9-12-16,4 1 45 0,-8 2-101 15,4-11 412-15,-1 0-278 16</inkml:trace>
  <inkml:trace contextRef="#ctx0" brushRef="#br0" timeOffset="20172.55">23535 1361 629 0,'51'-19'287'0,"27"-7"-134"16,14-3 5-16,14-7 35 16,7 1 545-16,-7-1-544 15</inkml:trace>
  <inkml:trace contextRef="#ctx0" brushRef="#br0" timeOffset="20773.54">23098 1176 1003 0,'-50'27'479'0,"2"15"-161"16,-4 7-74-16,17 16-36 15,6 7-61-15,24 5-68 16,21-3-23-16,12-14-30 16,14-16 0-16,10-28 24 15,2-15 12-15,-7-26 15 16,-10-5 5-16,-27-23-24 16,-13 2-12-16,-20-6-16 15,-8 0-7-15,-6 4-19 16,-3-1-11-16,13 11-58 15,14 4-43-15,18 15 378 16,19 12-237-16</inkml:trace>
  <inkml:trace contextRef="#ctx0" brushRef="#br0" timeOffset="21719.73">26170 402 1512 0,'-18'-63'526'0,"-32"51"-373"16,-14 5-65-16,-20 43-8 16,-23 14 27-16,-18 8-63 15,-3 22-6-15,16 0-4 16,23 4-20-16,33 2-16 0,24-14-1 16,29-4-4-16,14-5 0 15,30-1 2-15,4 2 0 16,12 0 0-16,-5 1 2 15,-14 4 38-15,-11-3 14 16,-27 3 40-16,-15-2 13 16,-32-5-11-16,-9 6-9 15,-15-11-29-15,-6-3-12 0,4-15-20 16,5-7-4-16,20-24-4 16,15-9-10-16,29-13-18 15,12-4-4-15,38-4-6 16,18-2 9-16,25-5 10 15,11-4 3-15,12-8 1 16,6-3 2-16,7-2 19 16,-7-1 14-16,-11 2 22 15,-14-3 9-15,-25-3-5 16,-13-2-3-16,-31 1 7 16,-16 4 3-16,-32 7 6 15,-10 7-3-15,-20 20-19 16,-8 12-12-16,-1 30-16 15,-3 11-7-15,0 22-8 16,1 9-3-16,11 2-5 16,10-2-2-16,25-4-2 15,15-3 6-15,16-11-52 0,14-6-16 16,20-15-69-16,9-15-57 16,12-20-321-16,4-15 342 15</inkml:trace>
  <inkml:trace contextRef="#ctx0" brushRef="#br0" timeOffset="21997.08">26505 1191 742 0,'-43'76'466'15,"0"8"16"-15,8-2-259 16,8-3 79-16,14-17-74 15,1-7-36-15,17-17-41 16,0-10-6-16,-3-16-25 16,15-7-4-16,1-13 4 15,7-7-23-15,13-12-26 16,-6-8-17-16,3-16-31 16,5 11-12-16,9-9-8 15,7-1-8-15,10 9-29 16,-1-10-33-16,6 8 39 15</inkml:trace>
  <inkml:trace contextRef="#ctx0" brushRef="#br0" timeOffset="22473.27">27234 1354 1164 0,'-29'66'585'0,"0"1"-284"15,5 3 5-15,-2 3-58 0,4-5-90 16,3-12-35-16,14-18-26 16,5-12-26-16,14-22-19 15,12-4-6-15,13-22-18 16,11-8-9-16,4-20-12 16,2-10-3-16,7-10 6 15,1-4-20-15,11 10-37 16,2-4-16-16,-3 7-46 15,-10 5-3-15,-2 13 11 16,-8 9 15-16,-7 14 36 16,-1 7 23-16,-12 8 21 15,-4 7-5-15,-16 7 42 16,-9 5 17-16,-17 18 33 16,-15 11 26-16,-17 24-10 15,-4 8 1-15,-8 10 2 16,4-5-5-16,20-5-14 15,8-3-16-15,18-19-28 0,3-9-16 16,0-19-16-16,11-5-2 16,8-20-3-16,8-8 5 15,13-9-21-15,0-11-25 16,5-3-49-16,-1 6-38 16,-4-6-106-16,-3 6-105 15,-11 2 219-15</inkml:trace>
  <inkml:trace contextRef="#ctx0" brushRef="#br0" timeOffset="23116.3">28029 1345 1383 0,'3'-3'83'16,"1"1"-23"-16,6-4 45 16,2 10-9-16,7-2-6 15,-3 3-5-15,-3 9-3 16,-1 2 14-16,-13 6 1 15,-3 7 14-15,-8 3 38 16,-5 1-1-16,0 9 6 16,-3-6-7-16,-4 2-22 15,0 3-19-15,5-5-37 16,5-2-19-16,12-7-27 16,5-12-8-16,20-10-13 15,7-6-1-15,15-21 0 0,6-1-1 16,-4-17 0-16,-3-4-1 15,-1-3-2-15,-4-7-14 16,5-10-13-16,7 6-20 16,-5 8-12-16,1 10 8 15,-4 29 13-15,-5 7 20 16,-4 13 14-16,-5 7 3 16,-8 15 3-16,-1-5 1 15,3-2 0-15,8 6 0 0,6-20 1 16,8 3-1-1,9 0 0-15,2-14 2 0,9-2-2 16,-4-7-2-16,-11-10 27 16,-5 10 11-16,-16 4 13 15,-5 3 17-15,-13 4 10 16,-7 2-5-16,-23 0-2 16,-8 4-11-16,-16 2-30 15,-5 5-3-15,13 6-5 16,5-1-4-16,22 12-7 15,6 1 3-15,11 17 13 16,6 5 8-16,1 8 18 16,0 3 3-16,-14-14-3 15,-4-10-3-15,-12-9-11 16,-5-11-9-16,-5-6-14 16,1 2-4-16,-3-2-29 0,-2 3-16 15,0 10 35-15,3 3 46 16,13 4-27-16</inkml:trace>
  <inkml:trace contextRef="#ctx0" brushRef="#br0" timeOffset="35876.64">1484 2915 852 0,'-7'-64'409'0,"-9"10"-202"15,12 17 10-15,-1 16-3 16,-11 22-52-16,10 17-18 15,-1 19-41-15,-1 12-21 16,17 16-6-16,-2-1-7 16,8 12-7-16,9 3-10 15,7 6-19-15,2 5-7 16,-3-3-9-16,-3-2-2 16,-10-14-4-16,3-6 0 0,-4-15-3 15,1-9-2-15,1-20 1 16,5-12 0-16,9-17 5 15,7-13 2-15,6-15 1 16,2-10 1-16,8-18-4 16,-7-9-6-16,-11-17 19 15,-4 1 11-15,-21-9 19 16,-4 9 8-16,-6 37-19 16,-3 11-9-16,-7 42-15 15,0 16-3-15,-3 17-4 16,2 15-3-16,5 12-3 15,7 2-2-15,7-9-1 16,5-2 0-16,5-12 8 16,1-4 3-16,3-5 3 15,0-11 2-15,6-5-3 16,2-18 1-16,9-13 7 0,0-16 2 16,-5-18-2-16,4-10-1 15,-14-22-3-15,-6-9-21 16,-2-11 171-16,6 12-129 15</inkml:trace>
  <inkml:trace contextRef="#ctx0" brushRef="#br0" timeOffset="36335.28">2611 2997 1261 0,'-10'20'524'16,"7"10"-397"-16,7-3 35 16,9 11 6-16,3 7-62 15,4-1-1-15,1-1-16 16,3-11-6-16,5-11-23 16,0-8-3-16,5-17 1 15,-8-16-6-15,6-26-2 16,-1-14-9-16,-2-15-22 15,4 5-7-15,-6 3-6 16,-4 12-2-16,-6 16 0 16,-4 7-2-16,-7 21 2 0,-1 11 0 15,-4 23 2-15,0 9 0 16,-1 15-2-16,1 3 1 16,1 11 34-16,3 3 22 15,10 8 24-15,0-6 8 16,6-15-27-16,5-9-18 15,-3-30-7-15,2-7-3 16,0-14 3-16,-10-16 0 16,1-9-11-16,-11-8-9 0,-2-13 1 15,5 3-11-15,2 4-31 16,4-3 16-16,13 14-10 16</inkml:trace>
  <inkml:trace contextRef="#ctx0" brushRef="#br0" timeOffset="36744.25">3557 2909 1671 0,'-13'36'663'0,"6"-1"-511"15,6-7 36-15,5 7-98 16,5 8-26-16,5-1-13 15,-1-1-9-15,-1-9-13 0,-1-6-7 16,-1-13-4 0,0-3 0-16,0-15 2 0,1-7 0 15,2-12-5-15,2-9-3 16,9-3-9-16,5 3-4 16,0 14-1-16,2 9 0 15,-8 15 0-15,-13 9 2 16,-7 11 2-16,0 1 1 15,-3 3 0-15,9-3-3 0,1-11 10 16,10 1 3-16,8-10 16 16,7-3 11-16,8-7 11 15,-5-6 5-15,-5-3-5 16,-7-4-7-16,-5-3-16 16,-2 0-7-16,2-6 7 15,1-5 17-15,3-4-710 16,8 4 512-16</inkml:trace>
  <inkml:trace contextRef="#ctx0" brushRef="#br0" timeOffset="37005.15">4559 3302 1350 0,'4'28'760'16,"-10"-32"3"-16,2 10-524 16,-8 1-79-16,-2-12-76 15,2-9-46-15,-3-4-17 16,15-10 40-16,4-1 118 15,8-3-134-15</inkml:trace>
  <inkml:trace contextRef="#ctx0" brushRef="#br0" timeOffset="37664.61">5233 2843 1631 0,'-12'-9'622'15,"-23"3"-490"-15,-3 8 6 16,-5 24-30-16,0 12-40 0,2 22-29 15,3 8-9-15,11 7-20 16,-2-5-3-16,16-16 0 16,12-10 0-16,9-24 3 15,5-8 1-15,10-16 11 16,1-13 5-16,-2-14 15 16,1-12 6-16,0-10 9 15,0-2 4-15,5 0 1 16,3 7 1-16,-7 5-14 15,-1 9-5-15,0 23-21 16,-8 11-8-16,1 30-8 16,0 15-4-16,-3 18 0 15,1 19 1-15,-7 19 0 16,-7 4 3-16,-8 6 12 16,-6-17 4-16,-10-1 4 0,-12-12-2 15,-10-18-8 1,-7-7-1-16,14-23-11 0,6-20-29 15,11-18-63-15,11-17-42 16,10-37-131-16,7-2 439 16,21-5-173-16</inkml:trace>
  <inkml:trace contextRef="#ctx0" brushRef="#br0" timeOffset="37969.57">5634 3161 841 0,'49'-27'570'16,"-6"3"-65"-16,-32 10-122 15,-11 1-30-15,-14 13-155 16,-18 4-37-16,-6 14-100 16,-4 7-20-16,-4 9-14 15,9 6-1-15,16 4-6 16,10-2-6-16,11-7-5 16,2-6-1-16,14-11 4 15,3-4 9-15,13-14 16 16,7 2 5-16,1-11 14 15,1 1 7-15,-13-9 6 16,-5-12-3-16,-10-8-15 16,-8-5-14-16,-3-3-20 15,-4 2-3-15,-2 8-17 16,2 7-20-16,-2 9-57 16,7 7-12-16,4 15-159 0,8 9 163 15</inkml:trace>
  <inkml:trace contextRef="#ctx0" brushRef="#br0" timeOffset="38215.43">6091 3143 1066 0,'21'16'593'0,"-23"15"-133"15,-7 3-93-15,-14 9-109 16,1-1-82 0,0-2-68-16,1-3-24 0,9-14-32 15,7-9-7-15,13-5 5 16,7-9 8-16,9-6 10 15,5 3 3-15,-7-13-3 16,-3 3-9-16,-12-4-13 16,-11-8-9-16,-6 1-20 15,-4-6-4-15,3 0-14 16,9 2-11-16,7 4-73 16,11-1 52-16,12 8 3 15</inkml:trace>
  <inkml:trace contextRef="#ctx0" brushRef="#br0" timeOffset="38604.61">6530 3221 1306 0,'-19'30'589'16,"-12"2"-262"-16,-3-1-54 15,-3-1-34-15,1-2-50 16,5-10-64-16,10 0-33 15,12-13-46-15,7-6-18 16,10-1-18-16,1-6-6 16,10-10-2-16,4-1-2 15,4-14 2-15,-2-4 1 16,1-1-3-16,-3 3 4 0,-1 8 19 16,-1 7 11-16,-4 12 20 15,-3 8 6-15,-1 15-8 16,-2 10-5-16,0 18-5 15,-2 1 0-15,-1 14-1 16,-6-2-4-16,-10 4-10 16,-5 9-7-16,-19 8-13 15,-1 11 4-15,-6 2-25 16,-4-12-15-16,1-29-32 16,1-23-5-16,13-28 10 15,5-19 175-15,25-44-84 16</inkml:trace>
  <inkml:trace contextRef="#ctx0" brushRef="#br0" timeOffset="39039.6">6755 2574 1417 0,'34'-42'654'16,"-7"21"-294"-16,-4 7-84 15,-9 14-98-15,-8 13-57 16,-11 24-52-16,-5 19-20 15,-4 44-17-15,-5 8-3 16,-10 15-5-16,6 6 6 0,-4-5 4 16,8-6 8-16,13-25 2 15,3-13-7-15,14-32-10 16,1-12-8-16,19-13-6 16,5-13 7-16,10-20 6 15,11-12 3-15,3-18-1 16,2-1-4-16,-3-5 3 15,-9 5 7-15,-25-2 14 16,-14 1 5-16,-13 22 1 16,-13 11-7-16,-20 30-12 15,-13 14-4-15,-18 17-1 16,-1 3-2-16,17 4-4 16,13-4-4-16,18-18-13 15,17-2-5-15,14-13-5 16,10-9 1-16,11-10-20 15,1-5-16-15,6-11-30 16,6 1-32-16,-2-7 23 0,4 4 134 16,-1 4-48-16</inkml:trace>
  <inkml:trace contextRef="#ctx0" brushRef="#br0" timeOffset="39431.24">7524 3724 1875 0,'26'34'691'15,"-6"-8"-551"-15,-6-4-75 16,-6-17-10-16,-7-8-25 16,4-21-22-16,10-7 310 15,15-10-247-15</inkml:trace>
  <inkml:trace contextRef="#ctx0" brushRef="#br0" timeOffset="39927.25">8155 3211 987 0,'-6'-20'465'0,"-3"0"-161"16,-11 6-38-16,0 12 53 15,-15 12-53-15,-21 20-60 16,10 9-7-16,-19 15-39 16,6-4-19-16,15-3-32 15,-2 3-23-15,24-4-43 16,16 7-15-16,10 5-16 16,15 1-6-16,18 7-6 15,3 0-1-15,10-18 1 16,-2-13-1-16,7-21 1 0,3-11 1 15,-1-12 0-15,-4-6 1 16,-9-15-2-16,-3-8 0 16,-7-6 8-16,0 0-8 15,-10 1-30-15,-5 1-23 16,-4-1-61-16,-6 4-15 16,-5 4-31-16,-4 5 6 15,-10 6 51-15,-4 1 26 0,-13 5 63 16,-3-10 18-16,-4 17 4 15,1 1 0-15,6 7 23 16,2 11-20-16,12-4-85 16,5 6-29-16,9 0 40 15</inkml:trace>
  <inkml:trace contextRef="#ctx0" brushRef="#br0" timeOffset="40963.83">7973 3437 1100 0,'25'-48'480'0,"3"6"-212"16,-1-2-5-16,3 6-35 16,-10-1-52-16,-10 18-94 15,0 10-34-15,-30 24-34 16,-9 15-4-16,-27 28-8 16,-6 19-3-16,-3 13 1 15,3-2 0-15,13 1 1 16,10-14 2-16,21-21-3 15,12-16-3-15,32-34-1 16,14-14 2-16,36-31 8 16,19-6 1-16,18-22 16 15,3-3 16-15,-14 9 3 0,-14 7 1 16,-36 24-9-16,-17 17-3 16,-37 36 5-16,-20 15 3 15,-28 34 3-15,-14 6-8 16,-1 8 1-16,13 6 6 15,24-7 0-15,9-14-4 16,19-26-18-16,-1-19-10 16,4-23-9-16,14 1-1 0,5-9 11 15,5 3-8-15,-8 0-28 16,-7-5-15-16,-11 4 248 16,-5-5-170-16</inkml:trace>
  <inkml:trace contextRef="#ctx0" brushRef="#br0" timeOffset="41310.75">8199 2683 935 0,'7'-20'540'0,"-5"3"-171"15,-9 7-72-15,-3 8-29 16,-10 19-125-16,-4 10-24 16,-10 16-16-16,-1 17-5 15,-6 4-4-15,8 7-9 16,16-3-34-16,6-10-15 15,23-4-22-15,6-9-7 16,8-11-3-16,8-7 17 16,1-12-52-16,5-5-22 0,7-15 206 15,3-10-150-15</inkml:trace>
  <inkml:trace contextRef="#ctx0" brushRef="#br0" timeOffset="41568.21">8627 2854 1258 0,'-15'15'589'0,"-13"8"-243"16,-6 14-72-16,-15 19-81 15,-4 11-50-15,14 17-44 16,11-5-17-16,20-12-24 16,14-13-5-16,23-33 4 15,9-7 10-15,22-14 11 16,-1-12 1-16,-13-17-10 15,-2 0-16-15,-20-10-13 16,-7-1-4-16,-9 2-14 0,-6-2 2 16,-5-7-23-16,-3-2-13 15,2-2-51-15,-7-8 173 16,13 3-96-16</inkml:trace>
  <inkml:trace contextRef="#ctx0" brushRef="#br0" timeOffset="42032.28">8833 2895 907 0,'8'41'471'0,"-1"2"-107"16,-1 5-67-16,-2 9-25 15,-3-7-75-15,0-6-75 16,3-9-30-16,6-16-32 15,3-12-3-15,10-17-2 16,4-10-3-16,14-20-1 16,-7-7-8-16,1 0-20 15,-8-4-3-15,-16 8-1 16,5 10 0-16,-8 8 4 16,8 16 0-16,-5 12 1 15,-5 6 0-15,-9 12-4 16,-8 8-2-16,9 11-7 0,-3-2-3 15,6-1-4-15,2-10-2 16,11-16 1-16,6-7 0 16,22-17 5-16,3-10 1 15,1-15 0-15,4 0-1 16,-10 9-2-16,-4 13-1 16,-17 15 7-16,-13 9 6 15,-17 24 4-15,-11 2 1 0,-8 16-7 16,3 3-6-16,10-5 3 15,2-5 12-15,15 1-16 16,3-7 156-16,-3 12-124 16</inkml:trace>
  <inkml:trace contextRef="#ctx0" brushRef="#br0" timeOffset="42706.6">7870 3436 1193 0,'-13'-22'486'16,"4"18"-303"-16,2 2-18 16,4 7-60-16,0 3-24 15,1 3-36-15,-2 7 5 16,1-9 8-16,2 1 1 16,3-10 13-16,5-2 2 15,5-1 0-15,3-6-1 0,0-3-17 16,5 3-13-16,10 4-23 15,6 10-8-15,13 13-3 16,2 2 8-16,0 2 29 16,-6-3 11-16,-10 7 3 15,-7-3-6-15,-16 10-19 16,-13 2-6-16,-12 10-1 16,-7 5-2-16,-4 12-9 15,-5-8-4-15,8-4-6 16,7-6-3-16,9-17-3 15,24-1-1-15,17-12 0 16,6-9-1-16,11-13 29 16,-5-11 2-16,-9-7 181 15,-4-2-687-15</inkml:trace>
  <inkml:trace contextRef="#ctx0" brushRef="#br0" timeOffset="45289.91">7699 3629 353 0,'55'-38'319'0,"12"3"52"15,-17 4-30-15,-1 9-24 16,-13 15-62-16,-6 7-30 16,-21 15-44-16,-12 6-4 15,-19 12-10-15,-8 6-10 16,-2 8-35-16,0 3-12 16,7-4-40-16,10-2-19 0,9-14-22 15,10-8-15-15,9-4-9 16,2-2-3-16,7-5 12 15,0 0-7-15,3-11 13 16,2 0 188-16,1 4-160 16</inkml:trace>
  <inkml:trace contextRef="#ctx0" brushRef="#br0" timeOffset="46733.14">7955 4229 916 0,'-26'9'479'0,"4"-3"-158"16,2 4-34-16,9-3-66 15,5 0-63-15,7-3-49 16,10-3-18-16,23-2-24 16,15-6 3-16,23-4 8 15,17-5-6-15,15-2-19 16,9 2-10-16,13 4-21 15,1 1-9-15,2 6-8 16,-3 0-2-16,1 5 0 16,-11-2 1-16,-22-2 0 0,-4 1-1 15,-24-5 13 1,-3 3 8-16,-15 1 9 0,-17 2 4 16,-30 2 1-16,-10-1-3 15,-25-1-5-15,-11-3 0 16,-23-2-13-16,-8 2-3 15,-16-2-5-15,-15-1-3 16,-16 7-3-16,-9 6-2 16,-11 9-1-16,-2 8 0 0,6 6 0 15,0 0 0-15,9 3 0 16,15 1 0-16,25-8 0 16,15-11 1-16,33-6 1 15,14 1 1-15,16-13 3 16,13 4-4-16,24 1-2 15,10-2-2-15,33 3-2 16,15 3 1-16,18-4 2 16,15-2 1-16,15-1-1 15,4 3 1-15,0-8 0 16,-13-2 0-16,-15-1 3 16,-9-5 1-16,-29 2 0 15,-5 2 1-15,-26 1 1 16,-20 1 0-16,-9 2 3 15,-13 2 1-15,-8 1 0 16,0-1 0-16,-25-1-3 16,-11 0-2-16,-29 1-1 0,-19 4-1 15,-11-1-2-15,-12 3 0 16,-17 2-1-16,5 4 0 16,-7 10 0-16,4-1 0 15,17 5-1-15,8-1 0 16,28 4 1-16,12-3-2 15,30-6 1-15,22 3-2 0,25-6-6 16,18-5 1-16,37-7 0 16,8-11 2-16,42-12 5 15,22 1 0-15,22-3 1 16,17 0-1-16,-8 1 1 16,-8 4 0-16,-12 3 1 15,-24 4 0-15,-17 3-1 16,-17 0 2-16,-32 1 0 15,-8 0 1-15,-26 4 0 16,-9 2 1-16,-17 3 1 16,-11 5 0-16,-24-2 0 15,-7 2-2-15,-25 1-1 16,-15-3 0-16,-33 1-1 16,-12-3-1-16,-29 5 0 15,-8 5-1-15,-4 11-1 16,2 8 1-16,13 8 1 15,16 0-1-15,36-7 1 0,22-5 0 16,48-15-3-16,28-1-1 16,40-9-2-16,20-5-1 15,45-10 4-15,21-12 1 16,38-9 2-16,21 0 2 16,26 1 0-16,0 0 1 15,2 8-1-15,-7 2 0 16,-26 2-1-16,-13 7 0 15,-42 11 1-15,-22 5 0 0,-42 5 2 16,-18 4 0-16,-26 1 1 16,-11 0 1-16,-21 2-1 15,-11 1 1-15,-1 0 0 16,-10 0 1-16,-5-1-13 16,-2-1-22-16,-8 1 10 15,3 0 179-15,22 0-125 16</inkml:trace>
  <inkml:trace contextRef="#ctx0" brushRef="#br0" timeOffset="51524.28">13705 3713 620 0,'55'-41'338'15,"-44"25"-75"-15,-3 0-9 16,7 4-41-16,-5 3-45 15,2 5-36-15,-2 7-10 0,-7 16-17 16,-2 9 10-16,-13 16-11 16,-5 3-9-16,-2 16-36 15,2 3-16-15,13 9-23 16,7 1-7-16,0-17-6 16,1-9-2-16,-4-19 0 15,5-3 1-15,-1-11 8 16,-1-2 8-16,5-4-14 15,-10-7-23-15,2-3-138 16,0-8 102-16</inkml:trace>
  <inkml:trace contextRef="#ctx0" brushRef="#br0" timeOffset="57186.66">13804 4058 718 0,'7'-2'347'0,"-8"3"-123"0,2 1-33 15,-1-2-42-15,0 0-13 16,0 0-18-16,0 0-7 16,0 5-14-16,0 1-7 15,-1 3-20-15,-2 0-1 16,-3 2-13-16,-38 29-4 16,17-21-5-16,-6 6-9 15,5 4-17-15,-3 5-5 0,-2 5-8 16,-4-3-2-16,-6 1-1 15,4-2-1-15,-6 2-1 16,-1 0 1-16,-2 7-1 16,-7 1-1-16,-2 4 0 15,-2 8 0-15,-10 2-1 16,4 6 1-16,-9 8 1 16,-14-1-1-16,-2 1 0 15,-6-3 1-15,6-2-1 16,7 1 0-16,-4-1-1 15,-1 0 1-15,2 2-2 16,2-4 1-16,16 3 0 16,5 0-1-16,-13-4 0 15,1 1 1-15,-3-1-1 16,-4 2 0-16,14 0 1 16,1-7-1-16,1-3 0 0,1-7 1 15,-4-3-1-15,1 3 1 16,1 1-1-16,-2 7 1 15,-1 6-1-15,-5 1 0 16,-7 8 0-16,-1-5 1 16,5 0-1-16,6-6 1 15,10 1 1-15,2-6 1 16,0-2 0-16,0 4 0 16,-9-10 0-16,5 5-1 0,11-3 1 15,4 0-1-15,17-9 0 16,3 1 0-16,6-11 0 15,0-11 0-15,3-4 0 16,0-5 1-16,-1-7 9 16,9 9-10-16,-11-11-66 15,12-3-62-15,-1 3 71 16</inkml:trace>
  <inkml:trace contextRef="#ctx0" brushRef="#br0" timeOffset="57698.2">9938 6877 701 0,'-4'-10'355'16,"-1"10"-82"-16,1-1-46 16,1-7-47-16,3 8-21 15,0-5-49-15,-3 0-26 16,3 5-42-16,0 0-6 0,-1 14-1 16,-1 14 6-16,-8 34 11 15,0-28-2-15,4 8 0 16,-3-4-3-16,-1 1-3 15,2-2 2-15,4 2 4 16,-1-6 5-16,3-6 5 16,1-2 0-16,2-8-8 15,5 2-6-15,1-4-5 16,4-1 1-16,10-5-3 16,3-2 4-16,9-7 8 15,6 0 1-15,2-2 2 16,1-4-7-16,-1-8-15 15,1-3-7-15,4-2-12 16,-1-8-2-16,8 1-2 16,2-4 0-16,7-2 23 15,-8 4-12-15,-7 2-16 0,-2 1 187 16,3 7-159-16</inkml:trace>
  <inkml:trace contextRef="#ctx0" brushRef="#br0" timeOffset="58424.62">9780 5539 1314 0,'-12'-10'523'0,"-2"13"-305"15,1 4-87-15,-4 11-7 16,2 0-26-16,4 2-51 15,2-5-14-15,7-5-23 16,5-2 58-16,3-7 85 16,6-1-99-16</inkml:trace>
  <inkml:trace contextRef="#ctx0" brushRef="#br0" timeOffset="58820.67">10451 4890 884 0,'15'-34'500'15,"-13"11"-101"-15,-5 4-33 0,-13 15-103 16,-13 2-66-16,-9 12-75 16,-3 7-15-16,-4 15-20 15,-1 11-2-15,3 14-4 16,0 4-5-16,10 4-13 16,8 2-4-16,3-6-12 15,7-1-9-15,4-9-20 16,5-4-6-16,13 0-7 15,2-4-2-15,8-6-1 16,4-6 0-16,10-13 19 16,9-9-3-16,12-9-70 15,5-6-1-15,13-14-723 16,8 0 550-16</inkml:trace>
  <inkml:trace contextRef="#ctx0" brushRef="#br0" timeOffset="59108.9">10903 4975 1224 0,'-11'-4'574'16,"-23"12"-246"-16,-4 13-46 15,-7 15-99-15,-3 0-43 16,4 8-52-16,10 3-23 16,16-5-27-16,14 6-11 15,15-10-11-15,9-8-2 0,14-9 13 16,-6-12 7-16,12-7 7 15,-2-3 2-15,6-8 0 16,3-4 2-16,-5-3 2 16,-7-2-1-16,-21-8-12 15,-5-5-8-15,-15-9-10 16,0-4-3-16,1 5 7 16,5 0-15-16,-2 9-48 15,-6 0 96-15,-5 4-59 16</inkml:trace>
  <inkml:trace contextRef="#ctx0" brushRef="#br0" timeOffset="59677.6">11148 4889 850 0,'17'3'445'0,"1"5"-181"16,1 7-41-16,-4 3 13 15,-5 4-80-15,-2 8-9 16,-7 7-21-16,0 4 1 16,-1 5-36-16,0-6-18 15,-1-6-27-15,0-5-7 16,0-12-5-16,0 0 1 16,2-13-8-16,1-3-2 15,1-13-3-15,4-10-3 0,3-8-6 16,1-10-4-16,6-6-4 15,1-6-1 1,7-6-2-16,2 1-1 0,6 1-1 16,-2 12-1-16,-6 16 0 15,0 11 0-15,-15 21 1 16,-1 11 0-16,-6 24 1 16,-3 5 1-16,-4 10 1 15,4 1 0-15,-8-12 2 16,4-5 1-16,8-16 1 15,0-8-2-15,12-17 8 16,-1-11 1-16,7-13 2 16,-1-13 1-16,8-6-8 15,1 7-3-15,-1 5-3 16,2 11-1-16,-9 7-2 16,1-4 1-16,-2 6-1 0,-1 6 0 15,-1 14 18-15,0 12 5 16,-13 18 7-16,1 6 1 15,-3 9-15-15,-3 1-4 16,1 4 17-16,-2-2 3 16,-3 3 123-16,-4-2 52 15,-7-4-128-15</inkml:trace>
  <inkml:trace contextRef="#ctx0" brushRef="#br0" timeOffset="60770.71">15499 3702 434 0,'-11'0'352'16,"2"2"40"-16,5 5-145 15,1 3-25-15,6 5-77 16,2 4-31-16,8 9-19 16,4 1-8-16,1 8-14 15,3 5-6-15,5 7-12 16,2 9-12-16,6 0-13 16,-1 8-5-16,8 1-11 15,-3 0-3-15,3 9-3 16,5-3-1-16,-9-3-3 15,6 3 0-15,0 4-1 16,0 3 1-16,8 4-3 16,2 6 1-16,4-2-1 0,2 1-1 15,6 2 3-15,-5-2 4 16,8-5 17-16,2 4 7 16,14-4 7-16,-3 3-2 15,-5 7-7-15,-1 0-3 16,-15 3 0-16,3 0 5 15,9-2-2-15,13 1 0 16,-3-10-6-16,0 0-6 16,-3-10-5-16,-10-9 1 0,10 12-4 15,12 5 1-15,-5 6 6 16,-5 5 9-16,-8-4 24 16,-15-6 7-16,2-8 3 15,4 2-7-15,1-9-18 16,1-4-8-16,-8-6-12 15,-5-9-3-15,-13-1-2 16,-1-1 2-16,-2 0 0 16,-3 2 0-16,-1-7-2 15,-4-5 0-15,0-6-2 16,-4-16 0-16,-8-7 0 16,0-6-1-16,-13-11 3 15,-1 3-6-15,-6-10-29 16,-6-1-21-16,-6-6-56 15,-5 2-6-15,-5-1 343 16,-2 2-199-16</inkml:trace>
  <inkml:trace contextRef="#ctx0" brushRef="#br0" timeOffset="61149.16">17946 7515 510 0,'-8'0'355'0,"6"-5"67"16,2 1-109-16,3 4-104 15,-3 0-31-15,0 0-79 16,20 7-11-16,42 17-19 16,-25-6-2-16,5 1-2 15,7 5 6-15,-3 3 8 16,7-4-1-16,3-6 19 15,1-6 5-15,12-10 3 16,-2-3 2-16,3-10-7 16,-14-3-2-16,-13-7-10 15,-7-2-10-15,-15-4-23 16,-3 2-13-16,-12-4-13 16,-13-2-4-16,-7-7-9 15,-5-9-4-15,-14-10-1 16,1-3-10-16,-11-10-23 15,-2 3-17-15,11 2 165 0,7 3-224 16,9 13 112-16</inkml:trace>
  <inkml:trace contextRef="#ctx0" brushRef="#br0" timeOffset="61577.51">18103 5113 1538 0,'-10'0'698'0,"5"1"-398"15,-8 1-151-15,-2 0-4 16,0-1-129-16,2-1-5 16,6-1-3-16,4 0-19 15,3 0-25-15,0 1-347 16,0-2 272-16</inkml:trace>
  <inkml:trace contextRef="#ctx0" brushRef="#br0" timeOffset="62133.08">18603 5027 574 0,'11'-14'399'0,"2"7"84"16,2 3-109-16,-3-4-48 0,3 1-73 15,0 2-106-15,3-4-33 16,3-8-45-16,5 6-4 15,2-14-22-15,4 4-8 16,1-7-3-16,1-3 4 16,-5 0 12-16,-4-4 7 15,-6 8 15-15,-7-1 1 16,-11 10-4-16,-4-1-3 16,-16 6-18-16,-6 6-9 0,-10 11-19 15,-2 4-4-15,-9 13-8 16,2 5-2-16,4 15 0 15,-4-5 1-15,18 11 3 16,5 4 3-16,6-3 2 16,11 9 1-16,4-6-1 15,4-3-3-15,13-4-4 16,2-9-1-16,10-8-2 16,5-8 2-16,8-7-7 15,3-8-8-15,4-8-109 16,2-6-11-16,4-16-55 15,8 0 85-15</inkml:trace>
  <inkml:trace contextRef="#ctx0" brushRef="#br0" timeOffset="62633.94">19621 4620 736 0,'-1'-29'483'0,"-4"4"-86"16,-11 0-94-16,-11 2-12 15,-12 10-112-15,-9 7-19 16,-8 14-45-16,-2 12-19 16,-1 19-31-16,-1 7-14 15,12 17-11-15,11 9-8 0,15 0-9 16,7-5-3 0,12-9-5-16,0-8-1 15,11-9-2-15,13-5-1 0,7-14-3 16,7-7-1-16,7-14 2 15,-2-7 5-15,4-20 13 16,3-11 5-16,5-20 1 16,7-6-5-16,-4-25-14 15,8-8-4-15,-5-24-2 16,-9-12 2-16,2-9 4 16,-14 4 1-16,-13 25 25 15,-8 19 10-15,-16 48 14 16,-8 16 3-16,-9 29-27 15,-2 5-11-15,-4 23-21 16,-3 10-4-16,-1 22-3 16,3 19 0-16,-2 25 0 15,-3 6 0-15,3 9 0 0,-1-1 2 16,-1-9-1-16,7-6 4 16,7-11-29-16,5-12-15 15,15-23-28-15,3-7-37 16,3-23-43-16,1-11 193 15,13-13-61-15</inkml:trace>
  <inkml:trace contextRef="#ctx0" brushRef="#br0" timeOffset="63021.14">20124 4601 1116 0,'-5'-9'505'0,"-5"7"-280"15,-6 0 44-15,-2 6-100 16,-1 8-28-16,-8 11-33 16,-2 11-17-16,-3 21-22 15,-7 3-6-15,12 14 0 16,5-7 1-16,15-16-16 16,9-5-7-16,16-24-17 15,11-4 0-15,14-17 19 16,11-8 2-16,2-16-1 15,2-3-6-15,-1-2-18 16,-6-6-2-16,-3 7 1 16,-8-3 7-16,-11 3 18 0,-7 14 2 15,-11 7 3-15,-7 5-8 16,-4 19-19-16,-2 8-7 16,-4 19-10-16,1 13-2 15,4 10-1-15,1-4 24 16,7 10-39-16,3-4-9 15,0 3 64-15,1 3 81 16,-7 3-70-16</inkml:trace>
  <inkml:trace contextRef="#ctx0" brushRef="#br0" timeOffset="64736.81">8365 7383 403 0,'0'26'230'16,"0"5"-88"-16,6-5 46 15,9-5 8-15,21-4-24 16,12-5-6-16,28-7-9 16,15-4-11-16,13-14-16 15,18-2-17-15,16-8-42 16,1-4-22-16,33 0-33 0,-4 0-7 15,14-10-5-15,14 1 0 16,-15-11-2-16,7-10-22 16,-13 6 67-16,-15-1 13 15,-6 9 13-15,-19 8 25 16,-29 13-64-16,-10 8-11 16,-38 18-6-16,-14 6 1 15,-23 18 7-15,-15 7 0 16,-12 19 2-16,-7 9-3 15,-10 13-9-15,-3 1-4 0,1 4-6 16,2 9 0-16,4 11-2 16,-4 3 1-16,1 3-2 15,-1-6-1-15,-1-2 0 16,9 2 1-16,1-7 0 16,1-1 1-16,10-10 0 15,-2-8-1-15,5-4-1 16,3-5 0-16,5 2 0 15,4-2 0-15,3-1-1 16,6 3 1-16,-11-11 1 16,-4 0-1-16,7-5 2 15,-8-5-1-15,6-7 1 16,6-3-1-16,-6-8 0 16,3-3 1-16,-3-2 1 0,-5-6 1 15,-8-3 3-15,-10-3-3 16,-14-6 35-16,1 2 9 15,-26-6 9-15,-9 0 6 16,-15-2-35-16,-13-2-11 16,3 6-12-16,-18 2-2 15,-21 7-2-15,-6 3 1 16,-41-3 1-16,1 2 0 16,-13-4 0-16,-19 4 0 0,9 4-2 15,-9-5 0-15,7 8-1 16,17-2-1-16,-1 5 0 15,16 9-2-15,17 3 0 16,-2 8 1-16,22 4-1 16,11-3 0-16,18 1 0 15,20-9-1-15,27-8 1 16,15-6 0-16,6-15 0 16,16-2 0-16,2-10 0 15,2-1 1-15,13-7 0 16,-5-9-1-16,10-8 1 15,0-11 0-15,5-14 1 16,-1-9 0-16,7-16 2 16,0-8-1-16,-1-18 1 15,5-10 3-15,-2-18 2 16,2-8 3-16,-6-17 2 16,3 1 1-16,-9 5 1 0,-5-2 0 15,-7 16 3-15,-2 8-1 16,-4 21-3-16,-5 11-2 15,3 19-7-15,0 8-1 16,1 4-3-16,8 8 0 16,5 9 0-16,2 3-1 15,5 12 1-15,-4 3 0 16,-4 16 8-16,1 7 0 0,-3 8-56 16,6 8-24-16,3 7-11 15,5 4 210-15,15 7-93 16</inkml:trace>
  <inkml:trace contextRef="#ctx0" brushRef="#br0" timeOffset="65624.62">18104 7964 778 0,'-14'-3'325'0,"-6"-6"-162"16,4 2 9-16,2 0 42 16,-4-1-3-16,4 5 6 15,1 3-37-15,0 19-75 16,-2 14-21-16,-1 44-50 15,2 20-2-15,-1 30 5 16,7 17 2-16,7 12-9 16,-1-1-3-16,6-1-7 0,-1-3-5 15,-3-18-3-15,0-5-2 16,-4-23 1-16,-3-12-1 16,-4-18 0-16,0-13 43 15,0-23-52-15,1-13-9 16,3-25-584-16,3-14 407 15</inkml:trace>
  <inkml:trace contextRef="#ctx0" brushRef="#br0" timeOffset="67017.23">17837 7697 917 0,'3'2'310'0,"19"-11"-292"15,8-1-16-15,21-7-6 0,9-1 10 16,24 0 30-16,8 2 9 16,12 7 29-16,13 3-6 15,10 11-28-15,8 2-10 16,21 6-19-16,-3-3-1 16,10-4-3-16,12-4 0 15,7-5-9-15,1 1 21 16,6 2 34-16,-8 0 16 15,-22 7 37-15,4 6-7 0,-37 5-6 16,-13 6-2-16,-23 6-14 16,-22 2-10-16,-16 6-17 15,-14 4-5-15,-17 10 3 16,-10 2 1-16,-21 16-2 16,-9 6 2-16,-15 19-8 15,-6 4-4-15,-5 0-9 16,-1 3-8-16,10 1-11 15,4 0-3-15,14-4-4 16,3-7 1-16,4-20-2 16,6-7 0-16,1-2 0 15,6-6-1-15,4-7 1 16,3 0 0-16,-3-15 0 16,-1-2 1-16,4 0-1 15,-6-2 0-15,11 5 0 0,1 2 1 16,-11-4 2-16,-1-4-1 15,-16 0 3-15,-5-2-1 16,2 6 3-16,-13-3-1 16,-11-3 1-16,-9-1 1 15,-26-6 0-15,-5 0-1 16,-11-4 1-16,-7-4 0 16,-27-9 0-16,-5-1-2 15,-21-5-4-15,-4 3-1 16,8 6-1-16,-4 3-1 0,6-1 1 15,0 3-1-15,12 0 0 16,-3-8 0-16,10 10 1 16,5-9-1-16,8-4 1 15,18 2-1-15,19-7 0 16,10-2 0-16,5-10 0 16,9 9 0-16,8 1-1 15,4 2 0-15,5 11-1 16,-3-7 1-16,5 6 0 15,6 6 0-15,-5-6 1 16,10 4-1-16,6-6 1 16,6-4 1-16,10-5 1 15,0-9 0-15,-1-12 1 16,-2-8-1-16,2-10 2 16,-6-9 2-16,0-10 0 15,0-10 1-15,-4-17-2 16,10-2-1-16,-3-20-4 0,-7-5 0 15,5-2-4-15,4-1-3 16,-5 12-13-16,10 8-4 16,-7 18-20-16,-9 8-7 15,10 19-23-15,-5 5-30 16,7 2-108-16,5-2-7 16,2-2-102-16,4-3-61 0,6 10 71 15,-3 5 17-15,-1 15 144 16,0 9 120-16,-7 9 168 15,1 4 50-15,0 1 72 16,-7 0 9-16,-3-4-56 16,-2 1-39-16,2-5-73 15,-3-3-33-15,6-7-58 16,4-4-6-16,9-4 42 16,-2-3 23-16,-2-6 37 15,-1 1 20-15,-1 3-27 16,1 3-22-16,1 13-24 15,-2-3-19-15,-1 12-16 16,4-4-2-16,2 3-6 16,0-3-5-16,7-11-2 15,6 4-1-15,10-8 12 16,6 0 5-16,0 4 2 0,2 1 0 16,4 13-14-16,0 7-4 15,3 19-3-15,1 12 0 16,7 23 37-16,7 9-14 15,28 21 309-15,18 3-234 16</inkml:trace>
  <inkml:trace contextRef="#ctx0" brushRef="#br0" timeOffset="132902.13">7665 7532 587 0,'-4'-9'269'0,"7"-7"-124"0,10 2-9 16,5 1 1-16,0 3-24 15,9 11-26-15,-3 6-2 16,0 8-29-16,2 5-17 16,1 1-17-16,2 0-7 15,6-2-11-15,8 0-3 16,18-6 18-16,3-4 17 16,20-16 41-16,2-6 15 0,13-14-3 15,13-5-14-15,9 2-37 16,-3-4-14-16,6 5-17 15,-3 3-2-15,-8-4-3 16,4 8 0-16,-3 4-1 16,5-2 0-16,2-4-1 15,0-1 0-15,14-13 0 16,-11-2 1-16,11 3 1 16,8-1 0-16,-10 12-1 15,4 5 0-15,-17 13 0 16,-5 4-1-16,-18 4 3 15,-3 7 0-15,-25 3 1 16,-13 0 3-16,-25 3 1 16,-8-1 0-16,-1 0 2 15,-1-1-1-15,0-3-2 16,-6 3 1-16,-5-6-1 16,0 1 1-16,-4 1 1 0,-1-3 0 15,-1 6-1-15,-2 7 1 16,-1 8-1-16,-2 9 0 15,-5 8 1-15,-5 4 0 16,-2 4-1-16,1-1 1 16,-6 0 2-16,4-1 0 15,2 13 3-15,-1 6-2 16,4 12 0-16,7 4-1 16,-4 0 1-16,5 3 0 0,-1 8-2 15,-2 6 0-15,2 6-2 16,2-4 0-16,7-2 0 15,-2-4-1-15,9-9-2 16,-3 0-1-16,-3-9-1 16,6-5 2-16,-7-7 11 15,3-2 7-15,-9-12 13 16,-2-2 3-16,-7-13-5 16,-2-1-4-16,0-11-6 15,-3-6-2-15,-5-5-2 16,2-3-3-16,-6-5-3 15,-5-2-2-15,-7 0 0 16,-8-6 0-16,-7 2 1 16,-2 1 0-16,-7-5-3 15,2 4-2-15,-4-3-2 16,-7-7-2-16,-5 8 1 0,-8-8-1 16,-10 2 0-16,5 7 0 15,4-5-2-15,-3 2 1 16,-7 2-2-16,-4 2 1 15,-4 8-1-15,5 2 0 16,-2-1 1-16,-1 2 0 16,-2 5-1-16,-3-2 0 15,12 3 0-15,1-1-1 0,-4-2 1 16,4 6-1-16,-6 0 0 16,7 0 0-16,8-2 0 15,3-3-1-15,5-7 1 16,0 2 0-16,6-4 1 15,3-2-1-15,8 2 0 16,8-4-1-16,2-3 0 16,7 1 0-16,5-3 1 15,-6-2-1-15,-1 3 0 16,-4-2 1-16,3 3 0 16,1 1-1-16,9 0 1 15,2 1-1-15,4 0-1 16,4-1 0-16,3-1-1 15,2-2 0-15,7-7-2 16,1 0-1-16,2-3-1 16,6-6 0-16,-5-10 0 0,0-7 1 15,4-9 0-15,-2-8 2 16,2-15 0-16,1-9 1 16,2-14 2-16,4 1 1 15,0-10-1-15,-3 1 1 16,3-2 0-16,-1-1 0 15,9 13-1-15,1 3 0 16,-3 2 0-16,1 3 1 0,-6 4 0 16,1 4 1-16,-2 10 0 15,-2 7 1-15,-3 9-1 16,0 7-1-16,-1 4 1 16,-3 5-1-16,3 0 0 15,0 3 0-15,1 4 0 16,0-6 0-16,-1 6-1 15,3 0 1-15,0 2 0 16,-1 4 0-16,1 4-1 16,0 2 0-16,3 1-3 15,1 2-2-15,8-7-1 16,5 2-1-16,14-1 1 16,5-3 1-16,14-2 1 15,6 0 0-15,8-2 0 16,7-4 0-16,1 0 1 15,7 2 0-15,4-1 1 16,3 8 0-16,4 1-1 0,-4 4 1 16,10 1 1-16,1-3 0 15,3 1 0-15,1-4 1 16,-2 4-1-16,5 3 1 16,-9 3-1-16,4 6 0 15,-13 3 1-15,-5 2 1 16,0-2 0-16,-1 3 0 0,-2-3 0 15,2 1 1-15,-7 7-1 16,-12-3 1 0,2 2 0-16,-5-1 0 0,6 0 0 15,-2 4 0-15,-7 2 0 16,-6 3-1-16,-12-2 1 16,-1 5 0-16,-6-6-1 15,-4 2 1-15,-3 5 1 16,-4-10 0-16,-2 9 0 15,-1-3 0-15,1-4 0 16,-1-1-1-16,5-6-1 16,1-6 0-16,4-3 0 15,-2-2 0-15,4-2 0 16,1 3 0-16,-5-4 0 16,2 3 0-16,-9 1 0 15,3-1 1-15,-2 7 0 16,0 2-1-16,-3 1 1 15,-6 1 0-15,-7 0 2 16,-1 4 0-16,-2 9 1 0,-2 6 1 16,0 7-3-16,-5 5 1 15,0 7-2-15,-1 5 0 16,2 7 0-16,1 2-1 16,1 2 0-16,1 3-1 15,1-1 1-15,0 1-1 16,3 7 1-16,-2-3 0 0,-1 5 0 15,0-1 1-15,-5-1 0 16,-1-1 0-16,0-3 0 16,1 1 0-16,0-10 0 15,1-5 0-15,4-5 0 16,0-4 0-16,1-14-1 16,2-3 0-16,-5-7 1 15,-4-7-1-15,-2 5-7 16,1 7-16-16,3-1-34 15,0 4-36-15,4-1-87 16,1-3 16-16,10-1 90 16</inkml:trace>
  <inkml:trace contextRef="#ctx0" brushRef="#br0" timeOffset="137510.87">8686 8857 707 0,'-12'0'392'0,"4"1"-65"0,-3-1-15 16,6-1-43-16,-1-6-35 15,1-9-51-15,2 4-34 16,1-9-48-16,2 7-21 16,1 3-33-16,3 0-11 15,-1 10-18-15,-2-3-3 16,5 7-7-16,1-1 1 15,-3 5 3-15,3 6 3 0,-7-2 13 16,-9 5 4 0,0 1 7-16,-10-4-1 0,-1 4-10 15,1-9-4-15,-4-7-10 16,7-3-12-16,10-14 244 16,6-2-1022-16</inkml:trace>
  <inkml:trace contextRef="#ctx0" brushRef="#br0" timeOffset="137810.87">9221 8322 1347 0,'-6'-24'587'15,"1"10"-273"-15,-2-4-66 0,-2 8-10 16,-5-2-36-16,-7 3-44 16,5 7-22-16,-13 9-36 15,-1 4-16-15,0 14-29 16,-7 8-11-16,3 5-14 16,6 5-7-16,5-2-10 15,8-2-6-15,17-1-5 16,3-1-2-16,15-1-2 15,3-3-17-15,15-2-59 16,0-6-32-16,4-12-84 16,-2-5-42-16,-5-15-129 15,6-5-86-15,-5-11 284 16</inkml:trace>
  <inkml:trace contextRef="#ctx0" brushRef="#br0" timeOffset="138065.54">9529 8369 737 0,'9'-22'459'15,"-12"22"-10"-15,-11 8-36 16,-21 18-58-16,-3 13-49 16,-4 10-71-16,0 3-38 15,19-3-69-15,8-3-28 16,18-13-40-16,11-2-12 16,18-34-9 30,-17 0-3-46,-7 2 25 0,1 1-50 0,63-17 15 0,-10-15-4 16,-10-8-12-16,-46 2-29 16,-3-2-20-16,-3-9-58 15,6-2-5-15,5 16 61 16</inkml:trace>
  <inkml:trace contextRef="#ctx0" brushRef="#br0" timeOffset="138506.84">9685 8383 1077 0,'35'83'611'0,"-26"-44"-183"15,-2-5-114-15,1-1-61 16,0-8-140-16,1-5-38 16,3-7-43-16,3-5-9 15,-7-7-2-15,-1-1-1 16,-4-7 0-16,-3-10 0 0,8-9-6 15,3-7-4-15,5-5-6 16,2-4-1-16,7 9-2 16,-3-1-1-16,-5 13-2 15,1 7 0-15,-8 17 1 16,-1 12 1-16,-4 11 0 16,-5 3 6-16,-5-8 5 15,0-6 0-15,7-7 1 16,7-7-1-16,14-11-2 15,3-10 1-15,-2-15 0 16,7-2-4-16,-5-6 2 16,5 5 11-16,2 15 19 15,-4 3 8-15,-6 17 3 16,-4 10-2-16,-7 14-5 16,-6 8-1-16,-5 16-7 0,-2-8-8 15,-3 3-11-15,3 0-4 16,1-9-15-16,1 3 116 15,7-5-88-15</inkml:trace>
  <inkml:trace contextRef="#ctx0" brushRef="#br0" timeOffset="139211.79">18508 9017 1684 0,'53'-8'657'0,"-54"-7"-425"15,-12 5-91-15,-1 1 9 16,-5 8-40-16,0 0-49 16,4 0-35-16,4 0-9 15,4-3-17-15,3 2-28 0,7-2-60 16,2 9 145 0,-1-3-67-16</inkml:trace>
  <inkml:trace contextRef="#ctx0" brushRef="#br0" timeOffset="139671.01">18945 8880 1102 0,'9'11'518'16,"3"-3"-254"-16,7-6-45 0,5-5-12 15,10-10-56-15,0-1-5 16,11-4-44-16,-4-2-14 16,-10-7-13-16,3-6-8 15,-14 3-9-15,2 0 1 16,-7 3-4-16,-4 4 1 15,-10-6 10-15,-7 5 4 16,-14 1-2-16,-2 5-9 0,-8 11-17 16,0 8-5-16,-7 18-1 15,-5 11 3 1,-2 17-2-16,-3 5-5 0,13-4-12 16,6 2-8-16,15-4-7 15,6-5-3-15,12 2-2 16,7-8-2-16,12-8-7 15,9-5-17-15,12-10-40 16,11-1-35-16,0-15-43 16,2-6 270-16,-1-10-114 15</inkml:trace>
  <inkml:trace contextRef="#ctx0" brushRef="#br0" timeOffset="140058.66">19731 8566 1244 0,'-11'-17'572'0,"-7"2"-236"16,1 4-91-16,-9 11-54 0,-5 5-43 16,-5 18-40-16,-10 10-12 15,-8 14-24-15,3 5-8 16,7 6-23-16,12-4-11 16,17-15-15-16,9-2-5 15,15-19-6-15,5-4-3 16,17-9 2-16,3-10 1 15,17-13 1-15,0-10 0 0,5-11-1 16,-1-13-1-16,-5-14 0 16,4-3 2-16,-12-10-6 15,-1 5 15-15,-12 9 31 16,-6 1 12-16,-8 21 25 16,-4 7-6-16,-11 26-12 15,-7 10-7-15,-12 25-10 16,-7 5-9-16,-10 21-18 15,-3 8-6-15,4 3-8 16,-1 8-3-16,8-4-4 16,15 3-17-16,6-2-4 15,5-3 38-15,24 3-18 16</inkml:trace>
  <inkml:trace contextRef="#ctx0" brushRef="#br0" timeOffset="140418.64">20061 8670 1205 0,'-4'1'563'15,"-13"2"-187"-15,0 13-136 16,-8 13-48-16,-1 10-35 16,0 3-55-16,5 1-12 15,16-7-35-15,7-3-12 16,12-12-20-16,10-7-2 0,6-9 1 15,0-10 5-15,3-11 8 16,-6-10-3-16,-4-10-6 16,-1 0-2-16,-1-3 9 15,1 4 10-15,2 4 16 16,-1 5 10-16,-4 18 9 16,-3 8-5-16,-9 12-14 15,0 13-12-15,-3 14-27 16,-3 1-7-16,4 6-6 15,-1-3-2-15,3-9-6 16,3-1-11-16,3 1 1 16,0-1 98-16,2-1-68 15</inkml:trace>
  <inkml:trace contextRef="#ctx0" brushRef="#br0" timeOffset="193817.31">8332 9624 872 0,'-9'-16'378'0,"5"4"-181"16,-1 4 9-16,-1 12-27 16,-6 3-13-16,-5 13-42 15,-12 0-12-15,-14 9-10 16,2 17-14-16,-25 13-12 15,-4 18-9-15,-15 26-14 16,-13 3-4-16,-9 30-11 16,-12 8-2-16,-10 10-6 15,-2 6 1-15,-5-7-4 16,6-3 1-16,2-6-1 16,7-1 3-16,-6-10 4 15,7-1-5-15,6-12-3 16,1-11-6-16,28-14-8 15,5-16 1-15,11-16-4 16,9-14-7-16,13-24-45 16,11-6-29-16,20-16-91 15,6-4-64-15,13-11-10 0,4-7 123 16</inkml:trace>
  <inkml:trace contextRef="#ctx0" brushRef="#br0" timeOffset="194147.52">6318 11370 747 0,'-27'21'452'16,"4"9"-39"-16,9 3-167 16,-8 4-17-16,0 2-74 15,6 9-28-15,-7 0-29 16,3 0-5-16,0-1 7 15,-6-5-2-15,5-4-1 16,9-1-9-16,5-1-21 16,8-2-6-16,13 2-31 15,6-1-9-15,9-3-12 16,5-5-2-16,1-7-5 16,6-6 0-16,4-14 0 15,2-4 0-15,6-14 8 16,-2-5-10-16,8-3-52 15,2 0-13-15,7 3 31 16,2 9 1-16</inkml:trace>
  <inkml:trace contextRef="#ctx0" brushRef="#br0" timeOffset="195529.52">3521 12458 816 0,'-18'-16'368'0,"8"-10"-183"15,7-5-33-15,6-13-55 16,4-6-26-16,11 5-26 16,5 5-2-16,9 13-8 15,9 12-6-15,17 15-13 16,3-2-6-16,20 9-9 15,11-5-5-15,27-5-5 16,26-2-2-16,39-10-2 16,25-5 3-16,32-5 7 15,14-1 3-15,17-2 2 16,-1 4 1-16,0 3-6 16,-16 5 14-16,-3 11 20 15,-12 5 14-15,-24 11 59 16,-5 3-3-16,-43 3-3 15,-5 2-8-15,-40 1-43 0,-7 3-8 16,-31-3-4-16,-19-2 0 16,-29-3 13-16,-14-2 14 15,-23 3 16-15,-9 3 0 16,-14 11-13-16,-7 0-18 16,-9 8-26-16,0 6-8 15,-5 1-9-15,8 8-4 16,0 5-6-16,5 7-1 15,16 10-1-15,0 8 3 16,8 17 2-16,-4 10 1 0,-1 14 2 16,-2 9 0-16,-2 6 2 15,-1 4-1-15,-3 0-1 16,3-5 0-16,4-2 1 16,-4-11 0-16,1-14 0 15,1-5 1-15,-8-22 3 16,-3-5 0-16,-3-7 8 15,-13-8 4-15,-22-13 8 16,-13-8 3-16,-25-14-4 16,-8-1-2-16,-22 0-9 15,-11 4-4-15,-19 2-8 16,-22 6-4-16,-4 9-10 16,-14 3-1-16,-13 12 2 15,0-4 5-15,-7 6 6 16,9-3 2-16,-3-5 6 15,13-3 1-15,12-14 4 0,5-9-1 16,34-11-4-16,-3-6-2 16,18-5-5-16,10-1-1 15,9-10-1-15,12-1-4 16,11-16-1-16,9-7-2 16,11-20-7-16,12-13-1 15,21-15-6-15,3-14-1 0,16-20 0 16,12-11 3-16,9-22 10 15,3-12 4-15,8-14 7 16,-6-9 3-16,5-20 3 16,-2-1 3-16,-1-13 1 15,4 7-1-15,-2 6-3 16,2 6-2-16,-6 21 0 16,-3 5 0-16,0 23 3 15,-6 9 0-15,2 23 1 16,-1 10 1-16,-4 13-27 15,5 9-27-15,11 17-88 16,8 8-43-16,13 18 105 16</inkml:trace>
  <inkml:trace contextRef="#ctx0" brushRef="#br0" timeOffset="196452.77">3944 13106 979 0,'-36'-11'481'0,"9"5"-220"0,6 16-61 16,-2 3-53-16,6 19-85 15,-11 4-30-15,1 15-26 16,-1 7-8-16,3 6-4 16,8 3-2-16,13 0 1 15,8-11 2-15,13-10 0 16,7-10 1-16,7-22 3 16,5-1 0-16,-1-11 0 15,3-6 1-15,-3-9 2 16,-6-10 2-16,0-6 7 15,-7-1 29-15,-6-4 53 16,-7 2 30-16,-5-9 37 16,-4-2-14-16,-4 2-32 15,-1 0-23-15,-1 9-38 16,1 7-13-16,5 17-24 0,0 10-8 16,8 24-7-16,-2 13-1 15,3 20 0-15,1 12 0 16,-5 10 0-16,5 13-1 15,-8 6 0-15,-2 0 1 16,-6 1 1-16,-7-8 5 16,-6-16-11-16,-4-11-11 15,-6-20-77-15,0-11-47 16,1-16-87-16,8-7 125 0</inkml:trace>
  <inkml:trace contextRef="#ctx0" brushRef="#br0" timeOffset="196817.54">4428 13437 1178 0,'-12'3'578'0,"0"2"-188"15,0 5-124-15,-9 7-140 16,-4 6-42-16,2 15-64 15,3 2-10-15,15 7-7 16,5 1-4-16,9-13-9 16,-1-2 2-16,10-13 5 15,5-8 14-15,0-10 24 0,9-2 9 16,0-9 16-16,1 0-2 16,4-1 4-16,-3-13 3 15,-1 0-1-15,-4-6-3 16,-9-5-14-16,-4 7-8 15,-16-7-11-15,-8 0-2 16,-14 4-4-16,-6 0-12 16,-2 10-28-16,2 8-19 0,6 11-39 15,4 7 47-15,11 5 12 16</inkml:trace>
  <inkml:trace contextRef="#ctx0" brushRef="#br0" timeOffset="197100.71">4941 13368 1096 0,'-8'2'574'16,"-7"3"-180"-16,-8 11-160 16,-6 7-45-16,2 15-85 15,-4 2-21-15,10 7-38 16,1-1-11-16,8-11-12 15,10-4-2-15,5-14 10 16,14-3 11-16,6-8 14 0,2-6 2 16,1-9-5-16,-5-2-8 15,-6-8-15-15,-4-4-4 16,-6 1-10-16,-2-4-18 16,-2-6-35-16,0 0 2 15,10-1 12-15</inkml:trace>
  <inkml:trace contextRef="#ctx0" brushRef="#br0" timeOffset="197760.58">5413 13388 570 0,'-37'-58'352'15,"27"45"-6"-15,-1 4-39 16,-5 5-44-16,5 8-36 16,-7 8-55-16,0 7-36 15,-3 15-59-15,-1 7-19 16,-2 16-34-16,4 4-13 0,13-2-9 15,-2-12-3-15,14-17-3 16,2-8-2-16,-3-17-3 16,11-4 2-16,-7-22 2 15,7-9 4-15,-1-16 16 16,-6-6 12-16,9 2 25 16,-8-3 9-16,5 11 0 15,-5 5-5-15,-4 16-4 16,-2 6-2-16,-1 14-2 15,0 9-6-15,2 18-18 16,2 12-7-16,0 27-5 16,3 10-4-16,-7 15-1 15,2 9 0-15,-8 0-2 16,-4 1 3-16,-11-11 6 16,-2-10 1-16,-11-23-6 15,-6-11-8-15,-9-21-53 16,-5-14-43-16,2-24-113 0,2-15-62 15,9-29 166-15</inkml:trace>
  <inkml:trace contextRef="#ctx0" brushRef="#br0" timeOffset="198432.79">5541 12770 1130 0,'16'-36'514'0,"-3"-1"-270"16,0 6-46-16,-6 9-72 15,-2 2 4-15,-6 12 33 16,-5 6-6-16,0 24-28 15,-2 4-27-15,1 25-40 16,0 11-16-16,-1 9-20 16,3 14-7-16,3 9-9 15,1 0-3-15,5-2-3 16,4-7-1-16,3-6 0 16,3 3-1-16,3-2 2 15,2-10 0-15,2-13 1 0,3-5 2 16,-3-19-1-16,-5 2 0 15,3-6 3-15,-4-9-2 16,-2-5 0-16,2-5 0 16,3-7 0-16,-5-3 10 15,2-6 25-15,-1-3 14 16,-5-8 22-16,4-3-7 16,1-9-17-16,-1-8-11 15,1-7-18-15,-1-8-3 0,-2-8-5 16,0 1-4-16,-2 5-6 15,0 7 0-15,-3 10-3 16,-4 6 2-16,-7 8 6 16,-3 6 2-16,-9 4 4 15,-4 9 0-15,-3 10-7 16,3 4-4-16,-2 16-4 16,2 3-3-16,3 8 0 15,-4 7-1-15,12 6-2 16,7 2 1-16,1-9 1 15,9-2-5-15,0-19-35 16,5 1-19-16,5-6-44 16,-6-11-16-16,16 4-60 15,0-9 344-15,7-1-146 16</inkml:trace>
  <inkml:trace contextRef="#ctx0" brushRef="#br0" timeOffset="198717.54">6319 13683 1477 0,'-11'8'639'16,"1"0"-320"-16,0-11-208 15,0-4-37-15,9 4-47 16,0-4 0-16,1-6-28 16,3-1 361-16,10-10-268 15</inkml:trace>
  <inkml:trace contextRef="#ctx0" brushRef="#br0" timeOffset="199002.71">6770 13155 1445 0,'-28'-4'697'16,"12"5"-274"-16,-15-1-101 16,-10 5-121-16,-1 9-68 15,-6 11-68-15,2 3-17 0,3 11-30 16,6 7-10-16,8 4-8 16,6 2 0-16,13-5-12 15,4-3-28-15,13-3-30 16,4-2 20-16,13-7 19 15</inkml:trace>
  <inkml:trace contextRef="#ctx0" brushRef="#br0" timeOffset="199282.08">6898 13300 1312 0,'-6'-5'612'0,"-9"6"-267"15,-4 7-47-15,-3 12-107 16,-1 0-43-16,3 12-49 16,0 0-20-16,12 3-34 15,2 2-13-15,12-2-25 0,4-1-7 16,4-7-2-16,5-5 0 16,-4-16 0-16,3 0 2 15,-6-12 3-15,-1-5 5 16,-1-2-7-16,-5-11-16 15,-1-4-51-15,0 0-22 16,0-3-598-16,4 5 491 16</inkml:trace>
  <inkml:trace contextRef="#ctx0" brushRef="#br0" timeOffset="199704.93">6971 13328 964 0,'-4'32'525'0,"-2"6"-92"16,0-1-128-16,0-2-111 16,2-6-73-16,4-10-91 15,0-9-15-15,7-11-6 16,1-9 9-16,4-13 22 16,3-2 8-16,-1-11 2 15,3-1-10-15,3-4-21 16,2 1-6-16,-3-3-5 15,4 8-1-15,-4 6-3 16,-1 8 4-16,-6 13 12 0,-5 7 11 16,0 16 13-16,-5 4 1 15,2 18-10-15,0 5-11 16,-2 3-11-16,-1-3 1 16,6-9-4-16,-3-10 3 15,-1-17 8-15,7-5 9 16,4-7 21-16,3-2 4 15,-3-1-3-15,-2 2-11 16,-7 5-22-16,-5 3-5 16,4 7-7-16,-4 3-3 0,0 3-4 15,5 2-11-15,3 1-10 16,2-2 68-16,10-2-43 16</inkml:trace>
  <inkml:trace contextRef="#ctx0" brushRef="#br0" timeOffset="202105.94">9605 9372 1347 0,'-21'-53'464'0,"16"32"-400"16,5 16-9-16,2 32 27 15,7 21 13-15,1 37-3 16,5 14-17-16,9 34-16 16,3 14-4-16,19 30-15 15,6 13 0-15,25 13 9 16,8-4-1-16,2-4 2 15,-3-12-1-15,-12-22-20 16,-9-8-8-16,-8-21-8 16,0-10-2-16,-6-14 0 15,-2-3-2-15,-8-15-3 16,-3-4-7-16,-5-12-28 16,-4-14-12-16,-7-11-31 15,-1-6 21-15,-6-14 31 16</inkml:trace>
  <inkml:trace contextRef="#ctx0" brushRef="#br0" timeOffset="202374.49">10135 11572 898 0,'-22'1'451'16,"22"9"-139"-16,9 11-32 15,6 6-104-15,9 13-28 16,13 23-69-16,10 6-18 15,23 18-3-15,4-6 6 16,5-12 35-16,-4-11 10 16,-9-19-12-16,-7-13-9 15,-11-19-32-15,-3-7-6 0,-8-17-13 16,-3-8-6-16,-12-12-7 16,3-8-3-16,-13-13-40 15,5-1-34-15,-1-7-40 16,-11 0 325-16,10 1-190 15</inkml:trace>
  <inkml:trace contextRef="#ctx0" brushRef="#br0" timeOffset="203332.75">9781 12861 267 0,'0'0'177'16,"1"0"21"-16,-1-2-4 15,0 1-13-15,-1 0-1 16,0 0 8-16,0 0-2 16,0 0-15-16,0 0-12 15,-4 2-58-15,-9 3-26 0,-25 60-37 16,27-18-12-16,1 11-10 15,5 6-4-15,6 1-6 16,1-6-2-16,10-12-2 16,4-9 5-16,8-14 11 15,4-3 5-15,8-15 19 16,0-5 5-16,-2-16 8 16,0-8 7-16,2-8 8 15,-1-2 6-15,-9-7 0 16,-2-5-1-16,-10-4-6 15,-7-1-4-15,7 5-7 16,-7 7-5-16,-6 15-11 16,8 9-6-16,-10 16-11 15,-2 8-3-15,12 23-8 16,-1 10-2-16,6 18-5 16,7 19-2-16,-8 15-2 15,-5 10 1-15,3 21 0 0,-6 0 0 16,-5 0 2-16,-1-6 1 15,-17-17 2-15,-3-17 1 16,2-20 1-16,-12-18-3 16,-1-23-12-16,-6-13-17 15,-7-29-63-15,7-10-31 16,12-28-35-16,8-2-30 16,15 0 123-16</inkml:trace>
  <inkml:trace contextRef="#ctx0" brushRef="#br0" timeOffset="203732.75">10503 13190 466 0,'28'-27'323'0,"-13"7"50"16,-4 4-85-16,-5 0-60 15,-13 1-13-15,-3 13-31 16,-7 2-8-16,-4 19-41 15,3 10-19-15,-3 12-38 16,-2 10-17-16,0 2-26 16,4 4-11-16,7-5-18 15,3-8-5-15,11-12-2 16,9-5-3-16,7-13-2 16,7-9 3-16,10-13 6 0,-8-11 10 15,4-15 21-15,-9-11 10 16,-6-11 10-16,4 0 1 15,-6 0-3-15,4 5-2 16,-2 10-1-16,-3 5-3 16,-2 15-8-16,-2 10-6 15,-6 22-11-15,3 14-3 16,-4 13-5-16,1 7 4 16,0 4-24-16,1 2 2 0,6-5 221 15,5-2-173-15</inkml:trace>
  <inkml:trace contextRef="#ctx0" brushRef="#br0" timeOffset="204151.56">10890 12560 735 0,'0'-7'476'15,"-3"9"-31"-15,-4 12-195 16,0 14-47-16,4 14-82 16,3 9-19-16,10 16-16 0,-3 3-9 15,6 16-18 1,4 8-15-16,-3 1-23 16,5-1-6-16,-8-21-7 0,-4-15-2 15,6-20-4-15,-1-13-4 16,2-19-4-16,-2-13 4 15,0-19 18-15,-2-10 13 16,5-17 24-16,3-4 9 16,-7-8 5-16,1-2-2 15,3 5-7-15,0 5-10 0,0 19-17 16,-2 13-5-16,-3 26-8 16,-3 12-1-16,3 25-5 15,-3 12-1-15,-7-2-6 16,1 15-10-16,1 6-43 15,-1-9-8-15,8 7 288 16,1-15-193-16</inkml:trace>
  <inkml:trace contextRef="#ctx0" brushRef="#br0" timeOffset="204501.13">11484 13038 657 0,'4'-30'433'16,"-5"10"-32"-16,0 14-112 16,-1 12-43-16,-6 17-65 0,8 13-19 15,-5 15-39-15,2 4-15 16,2 0-14-16,-5-7-6 16,3-7-23-16,1-7-12 15,9-7-18-15,8-4-14 16,8-11-4-16,3-5 5 15,2-8 6-15,0-8 11 16,-3-13 7-16,-2-6-4 16,-4-10 0-16,-6-4-7 0,-9 1-13 15,-4-5-5-15,-11-4-5 16,-3 4-3-16,-4 1-5 16,-1 10-6-16,-3 15-17 15,6 8-13-15,-1 10 71 16,2 4 166-16,30 6-138 15</inkml:trace>
  <inkml:trace contextRef="#ctx0" brushRef="#br0" timeOffset="204892.48">12103 12996 1020 0,'15'-13'573'16,"-4"1"-178"-16,-9 2-109 16,-2-2-36-16,-7 7-107 0,-9-2-24 15,-4 7-35-15,-9 10-22 16,-1 13-34-16,0 14-11 16,6 18-14-16,10 5-3 15,7 3-7-15,11-6 1 16,5-17 4-16,5-10 12 15,7-17 28-15,7-9 4 16,4-17 32-16,4-7 1 16,1-15 9-16,-8-1 11 0,0-2-22 15,-6 1-10-15,-11-4-27 16,-6-1-11-16,-9 0-10 16,-4-3-3-16,-6 8-2 15,-1-1-10-15,2 11-29 16,-2 6-4-16,4 10 147 15,2 8-896-15,6 16 629 16</inkml:trace>
  <inkml:trace contextRef="#ctx0" brushRef="#br0" timeOffset="205073.6">12696 13356 1150 0,'24'29'618'0,"-12"-7"-34"0,-6-6-386 16,-7-10-148-16,-5-8 6 15,-1-9-32-15,-1-7-10 16,3-9-10-16</inkml:trace>
  <inkml:trace contextRef="#ctx0" brushRef="#br0" timeOffset="205428.81">13437 12740 1463 0,'-29'2'625'16,"-9"10"-352"-16,-18 6-83 16,-7 7 7-16,-6 23-43 0,-2 4-16 15,13 16-40-15,7 3-21 16,16-5-33-16,8-5-14 15,10-14-26-15,2-2-4 16,16 2-12-16,2 0-10 16,9-6-18-16,20-2 126 15,8-17-72-15</inkml:trace>
  <inkml:trace contextRef="#ctx0" brushRef="#br0" timeOffset="205714.08">13694 12943 1073 0,'-6'-8'576'16,"-9"3"-151"-16,-10 11-182 15,-5 9-60-15,-3 24-73 16,-1 6-23-16,0 12-6 16,6 4 0-16,8 0-13 15,9-1-8-15,9-10-25 16,5-10-12-16,7-19-17 15,8-6-8-15,8-16-7 16,-1-10 2-16,2-14 10 16,-7-10-2-16,-2-3-20 15,-7-6-26-15,-7-4-61 16,-2 0-39-16,-5-8 13 16,-1 3-505-16,0 6 469 15</inkml:trace>
  <inkml:trace contextRef="#ctx0" brushRef="#br0" timeOffset="206162.75">13714 12947 549 0,'26'38'265'16,"-6"4"-82"-16,8 2-73 16,-6-7-38-16,3-7-8 0,-1-7 17 15,-3-7-5-15,2-8 76 16,-12-6 13-16,-2-12-28 15,0-6 7-15,-5-14-73 16,0-7-11-16,0-9 1 16,2-4 7-16,2-2 22 15,2 4 7-15,0 11 11 16,-5 9 2-16,-4 17-17 16,1 11-12-16,-1 18-30 15,0 9-13-15,0 15-25 16,1 5-6-16,4-1-4 15,0-6-3-15,8-16-7 16,-1-12-1-16,7-24-1 16,5-14 1-16,3-19 8 15,3-7 2-15,-3-1 17 16,-1 8 4-16,-6 19 13 16,-4 11 15-16,-7 20 9 0,-3 13-1 15,-6 14-8-15,-1 6-15 16,1 12-25-16,5 4-1 15,6 5-10-15,1 0-8 16,6-5 71-16,-6-7 141 16,-1 2-138-16</inkml:trace>
  <inkml:trace contextRef="#ctx0" brushRef="#br0" timeOffset="207750.4">9840 12231 1074 0,'-14'-11'440'0,"11"9"-289"15,4 7-52-15,10 15-46 16,8 11-26-16,23 2-13 15,10-2-8-15,12-13-9 16,7-9 20-16,9-13 47 16,9-9 14-16,27-9 8 15,11 2-20-15,21-3-45 16,10 11-9-16,2 7-9 16,4 1 0-16,14 0-3 15,-2-1 0-15,27-11-2 16,8-2 2-16,11-19 0 15,12-6 3-15,-3-14 0 16,4-5-1-16,-2 7 0 0,-14-9-8 16,-16 12 18-16,-5 3 10 15,-32 6 18-15,-6 5 13 16,-13 10-7-16,-18 1-6 16,-18 14-12-16,-15 4-6 15,-34 8-4-15,-10 11 1 16,-20 7 22-16,-1 16 9 15,-15 4 12-15,-2 7-2 16,4 18-26-16,-12-1-12 0,15 22-16 16,2 1-3-16,2 7-1 15,6 3 0-15,-5 1-1 16,-1 3 0-16,-4-4 1 16,10 4-2-16,2 0 0 15,3-2 0-15,3 8 0 16,-5-7 0-16,-1-10 0 15,-5-3 0-15,0-9 1 16,-3 1 0-16,-2 0 3 16,-13 0 2-16,-12 0 5 15,-6 5 3-15,-15 8 1 16,0 2 0-16,-10 3 2 16,-6-2 1-16,-12-11 1 15,2 1 1-15,-8-14 0 16,-1-7 1-16,-25-8-1 15,-13-9 0-15,-21-8-2 16,-18 2 0-16,-14 0-5 16,-11-4-1-16,-16 7-2 15,-15 0-3-15,-21-3-1 0,-14 4-4 16,-30-2 0-16,5-4-2 16,-21 2-5-16,7-1 0 15,-3 9-4-15,1 4 4 16,16 9 2-16,0-1 2 15,11 0 1-15,3-3-4 0,12-4-18 16,8 2-6-16,12-12-5 16,10-7 4-16,33-16 12 15,9-9 7-15,35-9 2 16,15-2 2-16,23-4 6 16,5-2 1-16,29-4 3 15,5-1 2-15,12-10 1 16,13-2-2-16,-11-21-5 15,10 6 0-15,0-17-7 16,-4-5 0-16,12-8 0 16,-9-19 0-16,-1-13 3 15,2-8 2-15,-6-24 3 16,-1-12 1-16,-6-22 3 16,-5-11-1-16,0-4-2 15,-2 8 1-15,7 17-2 16,8 15 1-16,3 26 1 15,-3 7-1-15,2 15 1 0,-4 1 0 16,2-2-1-16,15 9-1 16,-6 1-1-16,8 8-1 15,-1 11 0-15,2-2 2 16,9 9 9-16,1 1 3 16,21 10 5-16,5 3 0 15,18 8-6-15,14 4-1 16,20 5-2-16,15 5 0 0,22 9 0 15,14 4-1-15,24 4-2 16,-2-5 0-16,23 4-4 16,2 1 1-16,-17 4-1 15,10 2 0-15,-11 1 0 16,-4-3 1-16,5 2 4 16,-9 4-7-16,-15 2-22 15,-1 10-15-15,-5-4-41 16,0-3 167-16,-2-7-78 15</inkml:trace>
  <inkml:trace contextRef="#ctx0" brushRef="#br0" timeOffset="209467.76">2968 11857 1534 0,'8'-4'34'0,"3"0"96"0,3 8-10 16,-3 3 0-16,4 4 5 16,7 10-58-16,3-2-29 15,14 7-28-15,15 3 6 16,27-5-39-16,13-1-43 16,32-5 45-16</inkml:trace>
  <inkml:trace contextRef="#ctx0" brushRef="#br0" timeOffset="-105223.31">6293 14875 767 0,'-11'-41'432'15,"-2"-2"-106"-15,-2 2-66 16,-5 2-38-16,4 15-58 16,3 6-31-16,1 15-29 15,4 13-17-15,8 29-22 16,6 17-7-16,3 27-27 15,8 11-2-15,11 13-9 16,6 9-1-16,17 11-6 16,-1 6-2-16,8 2-1 15,2-3 1-15,5-8 1 0,-4-15-3 16,-10-18-1-16,-5-12 0 16,-13-19 2-16,-2-5 0 15,-6-12 2-15,-1-6 2 16,-7-14-22-16,-2-5-31 15,-7-9-74-15,-7-7-599 16,-5-5 508-16</inkml:trace>
  <inkml:trace contextRef="#ctx0" brushRef="#br0" timeOffset="-104928.59">6495 16033 992 0,'1'18'449'0,"7"-5"-177"16,5 5-52-16,15 18-59 16,4 6 10-16,8 13-12 15,1-1-5-15,-3-6-19 16,2-7-15-16,-4-12-28 16,4-11-12-16,3-11 3 15,-2-7 6-15,-4-12 8 16,-4-8 6-16,-17-10-20 15,-3-2-16-15,-15-10-27 16,-6-1-13-16,-3 1-20 0,-1 0-16 16,4 10-58-16,1-3-5 15,7 1-579-15,2-4 465 16</inkml:trace>
  <inkml:trace contextRef="#ctx0" brushRef="#br0" timeOffset="-102778.5">5345 16829 974 0,'-29'-6'380'0,"-2"-5"-232"16,14 0-46-16,-4-3 11 0,3 0 19 15,7 4-16-15,10-1-28 16,0 0-14-16,14-2-42 15,9-7-16-15,20-1-13 16,15-1-3-16,21-1-6 16,26 7-2-16,19 5-2 15,7 6 1-15,29-1 2 16,-1 1-4-16,14-2 7 16,15-1 10-16,4 1 15 15,19-4 10-15,10-9 7 16,9-5-6-16,13-11 14 15,-1-4 0-15,13-9-6 16,-1-4-3-16,-8-7-23 16,-1-3-5-16,-19 1 2 15,-7 2 8-15,-22 3 19 16,-21 6 8-16,-12 8 12 16,-30 4-3-16,-20 21-8 0,-15 6-5 15,-34 12-5-15,-4 7 0 16,-19 6-2-16,-6 4 0 15,-11 12-5-15,-5 6-3 16,-13 21-6-16,-7 20-2 16,-14 29-6-16,-6 15-1 15,-9 20-3-15,0 4-2 16,4 0 0-16,-1 0-1 16,3-4-3-16,10-1 0 0,3 0-2 15,-5 1-1-15,7-4 1 16,-4-1 0-16,3-9 0 15,4-10 2-15,-1-16 1 16,-2-16 1-16,-3-25 2 16,3-8 3-16,-6-18 8 15,-10-9 3-15,-19-7 4 16,-12-6-1-16,-21-4-6 16,-6-4-4-16,-14-3-1 15,-11-5-1-15,-27-5-1 16,-2-1 1-16,-35-6-4 15,-16 2-1-15,-10 0-9 16,-29 0-6-16,35 18-2 31,96-2-1-31,1 0 7 0,-288 12 1 0,-26 13 3 16,3 7 1-16,142-11 0 16,-4-3 1-16,21-10 0 15,4-3 0-15,17-8-1 0,20-2 2 16,16 6 1-16,13 0 0 15,30 17 1-15,4 3-1 16,30 11-3-16,10-3 0 16,18 3-2-16,10-8-2 15,16-9-2-15,10-2-1 16,13-8-2-16,6 0 0 0,11-6-1 16,5 0 0-16,-2-20 0 15,-1-7 4-15,0-24 6 16,-4-14 5-16,2-22 6 15,1-12-2-15,1-19 0 16,2-10 0-16,7-16-4 16,5-2-1-16,4-1-4 15,3-6-1-15,1 9 1 16,0 11-1-16,0 15 1 16,-3 20 3-16,-4 25 1 15,-3 7 1-15,1 20-1 16,2 13-3-16,3 15-5 15,9 6-6-15,15 12-3 16,7-10-1-16,26 8 2 16,10-1 3-16,16 0 3 0,9 8 3 15,24-7-2-15,0 0-21 16,7 1-76-16,10 1-75 16,2 11 104-16</inkml:trace>
  <inkml:trace contextRef="#ctx0" brushRef="#br0" timeOffset="-101495.08">4785 17463 850 0,'-12'-17'413'0,"-5"2"-140"16,15 1-19-16,-9 2-68 16,4 3-31-16,17 9-65 15,-4 5-23-15,4 21-27 16,-6 9-8-16,8 15-4 16,-7 5-4-16,13 14-11 15,11 1-5-15,-12 2-4 16,7-2-1-16,-5-17 1 15,-6-12-2-15,2-16-2 0,-2-7-1 16,-1-19-3-16,0-9 0 16,0-22 4-16,1-7 0 15,1-16 4-15,-3-3 5 16,3 4 17-16,0 1 9 16,3 14 12-16,-1 10-3 15,2 19-9-15,-4 17-3 16,4 20-8-16,-2 12 0 15,-2 13-9-15,2-1 7 0,-6-5 17 16,5-4 9-16,4-15 20 16,2-5-5-16,0-15-10 15,-6-8-5-15,-7-14-14 16,1-8-4-16,-4-10-13 16,-3 2-4-16,4-4-5 15,0-1-10-15,3 6-42 16,0-2-23-16,4 8 35 15</inkml:trace>
  <inkml:trace contextRef="#ctx0" brushRef="#br0" timeOffset="-101014.27">5480 17319 1150 0,'0'22'509'16,"1"7"-252"-16,4 3-49 16,-1 9-43-16,-2 3-34 15,7-3-22-15,-3-5-8 16,3 0-30-16,0-8-13 16,0-8-28-16,-1 0-13 15,3-9-9-15,-1 0-2 0,-1 3-4 16,1-2-1-16,1-10-2 15,2-6-1-15,4-17 0 16,0-9 1-16,-2-12 5 16,2-4 4-16,-4 6 2 15,2 3 3-15,-2 16-1 16,-1 8 2-16,-3 22 6 16,0 11 1-16,1 21-6 15,-6 5 7-15,4 0 18 16,-5-2 11-16,9-9 29 15,-7-4-3-15,9-9-19 16,-2-6-10-16,-6-13-26 16,10-4-6-16,-12-12-5 15,2-5-2-15,-1-8 0 16,-2-5-6-16,-1-3-35 16,5 1-31-16,1 4-50 15,-1 5 293-15,10-7-153 0</inkml:trace>
  <inkml:trace contextRef="#ctx0" brushRef="#br0" timeOffset="-100564.52">6065 17363 1094 0,'1'31'532'0,"-5"7"-135"16,2-1-131-16,-1-1-103 16,0-1-36-16,-1-3-80 15,2-6-13-15,2-8-2 16,0-1 1-16,8-15 2 16,4-4-5-16,8-8-9 15,2-10-2-15,3-8-4 16,-3 0 1-16,-1-10 5 15,0 2-2-15,-5 5 3 16,-3 9 1-16,2 14 2 16,-5 8 3-16,-2 19 2 15,-1 12-1-15,2 15-5 16,-1 0-6-16,6 5 8 0,0-11 5 16,-5-12 3-16,4-4 8 15,1-22-4-15,0-2 2 16,-1-15 0-16,-8-1-4 15,-2-8-14-15,1 4-3 16,-2 4-27-16,3 1-17 16,0 8 12-16,2-8 173 15,4-2-118-15</inkml:trace>
  <inkml:trace contextRef="#ctx0" brushRef="#br0" timeOffset="-100402.18">6702 17687 1892 0,'6'9'723'0,"-10"-11"-561"15,5-13-32-15,-6 4-70 16,-5 1-40-16,-2-12 186 16,7 2-769-16,-5-6 466 15</inkml:trace>
  <inkml:trace contextRef="#ctx0" brushRef="#br0" timeOffset="-99898.98">7055 17176 1496 0,'-25'3'581'0,"-2"12"-421"16,-3 13-28-16,1 12-53 15,6 15-25-15,8 5-29 16,5-6-8-16,13-7-11 15,1-14-3-15,10-17-2 16,6-8-2-16,2-12 9 16,5-3 10-16,8-16 12 15,0 1 11-15,-3-11 23 16,-3-3 9-16,-12 3 24 16,0-4 7-16,-12 6 0 15,-9 1-3-15,-1 8-8 16,3 8-15-16,2 11-21 15,4 12-14-15,3 16-24 16,-3 9-3-16,6 24-11 16,6 8-3-16,-1 13 2 15,-3 6-9-15,-4 6-30 0,-4 0-27 16,-7-8-61-16,-6-13 2 16,1-15 302-16,1-19-158 15</inkml:trace>
  <inkml:trace contextRef="#ctx0" brushRef="#br0" timeOffset="-99564.02">7352 17385 709 0,'3'-12'480'0,"1"4"86"16,-3 7-198-16,-6 8-126 15,-1 10-35-15,0 16-94 16,-4 2-32-16,6 11-41 16,3-6-14-16,4-7-10 15,9 0-5-15,8-15 1 16,2-7 6-16,1-11 22 16,2-1 11-16,-3-16 24 15,-3 4 3-15,-9-6-6 16,-5-6-1-16,-10 8-23 15,0-6-10-15,-9 1-16 16,0 1-7-16,-1 0-15 16,1 3-3-16,4 0 175 0,3 1-2 15,7 2-82-15</inkml:trace>
  <inkml:trace contextRef="#ctx0" brushRef="#br0" timeOffset="-99039.2">7885 17289 914 0,'-14'12'451'0,"0"4"-127"16,-1 2-73-16,7 3-77 16,1 7-27-16,8 4-67 15,0 0-25-15,9-1-35 16,3 1-14-16,0-9-8 15,4-2-2-15,-4-9-4 0,-1-10-7 16,3-11 14-16,-2-5 21 16,-4-11 49-16,-3-7 30 15,-6-2 30-15,-4 1 0 16,-4 5-6-16,-2 6-9 16,-4 6-24-16,2 6-17 15,3 5-33-15,1 4-14 16,6 9-20-16,2 6-6 0,4 14-5 15,5 6-14-15,1 11-30 16,1 0-30-16,-5 7-75 16,-2 2-37-16,-5 0-37 15,-5 1 22-15,-5-10 78 16,-2-8 55-16,0-14 69 16</inkml:trace>
  <inkml:trace contextRef="#ctx0" brushRef="#br0" timeOffset="-98192.36">7805 17311 1012 0,'-38'-31'468'0,"26"31"-197"16,-7 0-53-16,-7 9-85 16,0 3-38-16,-4 7-16 15,-2 5-4-15,-2 5 13 16,-1 0 19-16,5-1-18 16,2-6-6-16,19-6-17 15,1-9-15-15,12-2-23 16,7 1-7-16,3-4-18 15,8 3-3-15,-1-9 4 16,-3 1-1-16,-4-6-24 16,1 2-11-16,-13 1 198 15,3-7-139-15</inkml:trace>
  <inkml:trace contextRef="#ctx0" brushRef="#br0" timeOffset="-97663.6">8128 16764 1006 0,'-3'-14'461'0,"11"10"-174"15,-5-2-15-15,0 9-21 16,6 14-26-16,-16 11-59 16,4 16-35-16,-2 28-51 15,1 6-27-15,8 15-34 16,-8-1-7-16,4-9-8 15,-4-7-19-15,9-14-44 16,7-5-36-16,9-20-104 16,2-6-42-16,2-10-9 15,4-7 25-15,-3-6 105 0,4-4 52 16,-2-7 82-16,-2-10 35 16,0-9 68-16,0-9 41 15,-2-15 40-15,-1-4 2 16,-7-1-15-16,-5 5-16 15,-10 17-29-15,-5 9-9 16,-15 25-33-16,-7 11-15 16,-11 23-39-16,-4 12-20 15,2 6-17-15,5-4-10 0,11-8 0 16,8-9 198-16,20 2-150 16</inkml:trace>
  <inkml:trace contextRef="#ctx0" brushRef="#br0" timeOffset="-97500.39">8738 17633 1549 0,'0'12'701'16,"-3"-5"-296"-16,-7-9-265 16,1-4-51-16,-2-13-69 15,8 7-14-15,2-5 291 16,6 0-230-16</inkml:trace>
  <inkml:trace contextRef="#ctx0" brushRef="#br0" timeOffset="-97239.27">9193 16941 1220 0,'-27'16'643'16,"1"4"-161"-16,-2 6-126 0,-11 8-140 16,-6 11-53-16,-8 8-68 15,0 2-23-15,12 3-36 16,10-6-13-16,14-11-11 16,13-4-11-16,8-7-18 15,9-3 107-15,15-9-75 16</inkml:trace>
  <inkml:trace contextRef="#ctx0" brushRef="#br0" timeOffset="-96989.24">9317 17173 1170 0,'-5'-6'613'0,"-8"19"-161"16,0 11-144-16,-6 15-149 15,3 8-36-15,5 9-29 16,6 4-22-16,10-15-26 0,3-9-10 16,8-14-23-16,2-19-7 15,-2-1-6-15,-5-7 2 16,1-12 3-16,-4 1 1 16,-5-17 7-16,2-4-10 15,-11-10-33-15,3-7-25 16,1 0-45-16,2 1 345 15,7 6-197-15</inkml:trace>
  <inkml:trace contextRef="#ctx0" brushRef="#br0" timeOffset="-96583.45">9502 17248 1362 0,'11'57'583'0,"-8"-4"-334"15,6 0-39-15,0-11-94 16,1-14-48-16,-2-12-59 15,4-13-14-15,0-11 5 16,-1-9 0-16,2-22 25 16,-3-8 11-16,5-15 13 15,-10-5 14-15,6 3 1 16,1 7 0-16,-5 15-5 16,4 12-5-16,-4 17 3 15,-2 16 0-15,-3 22-12 16,2 20-6-16,1 22-20 15,3 6 6-15,8 1 10 0,-1-6 5 16,4-26 1-16,-1-14-13 16,1-22-9-16,-2-6-5 15,0-10 6-15,-2-10 7 16,-1-3 4-16,-1-7 5 16,2 4 2-16,-2 5-2 15,1 7-10-15,5 4-6 16,3 7-11-16,-2 4-4 15,1 8 4-15,-4 3-10 0,-1 2-1 16,1 5 72-16,3-3-57 16</inkml:trace>
  <inkml:trace contextRef="#ctx0" brushRef="#br0" timeOffset="-90572.14">19794 9778 1135 0,'-26'-13'500'0,"16"18"-246"16,8 15-32-16,6 9-60 16,7 10-27-16,5 6-38 15,3 3-11-15,8 18-16 16,7 17-6-16,10 27-4 16,4 16-1-16,1 24-8 15,-1 3-5-15,-4 0-17 16,-4-9-7-16,2-24-4 15,-3-14 0-15,-4-32-3 16,0-10-1-16,-7-24-2 16,-4-8-3-16,-8-11 1 15,-7-8 6-15,-9-9-37 16,-6-6-40-16,-10-11-106 16,-4-7-84-16,-9-20-124 0,-6-8 4 15,-11-7 99-15,-3-1 77 16,0 25 158-16,11 18 33 15,5 23 11-15,8 13 33 16,12 11 83-16,5 0 47 16,13-3 55-16,14 3-3 15,12 3-20-15,2-4-15 16,18 6-17-16,-5-7-7 0,2-14-43 16,1-9-26-16,-6-19-41 15,2-12-18-15,0-16-15 16,-2-5-3-16,-13-9-6 15,0-3-2-15,-6-4 7 16,-10-4-13-16,13 12-49 16,0 2 10-16,6 18 7 15</inkml:trace>
  <inkml:trace contextRef="#ctx0" brushRef="#br0" timeOffset="-89420.18">18868 11703 1026 0,'-7'-18'448'0,"14"-4"-217"16,16-1-51-16,33-1-74 15,18 4-27-15,28 6-52 16,12 3-9-16,36 8-11 16,12 3-3-16,33 0-2 15,22-2 0-15,28-16-2 16,13-9 6-16,35-18 15 16,15-8 8-16,10-5 8 15,1-12-5-15,-15 4-15 16,-16 0 11-16,-29 2 46 15,-18 14 18-15,-34 8 41 16,-16 9-6-16,-53 16-33 16,-20 9-17-16,-50 16-32 15,-28 9-7-15,-32 26-9 0,-15 13-1 16,-26 31-6-16,-14 17-5 16,-35 30-10-16,-8 13-2 15,-11 4-2-15,7 16-1 16,26 2-1-16,14-1-1 15,12 7 0-15,9-13-1 0,15-9 0 16,3-4-1-16,24-7 1 16,7-3 0-16,2-9 2 15,3-4 1-15,-2-9 1 16,-8-7 0-16,-9-15 1 16,-4-7 0-16,-9-15 2 15,-12-6 1-15,-20-11 5 16,-10-4 1-16,-37-9 9 15,-7-4 4-15,-25-5 2 16,-23-4-1-16,-20-6-9 16,-22 4-6-16,-25-4-8 15,-5 3 1-15,-27 4-4 16,-9 0 0-16,8 8-4 16,6 5-3-16,18 5-2 15,17 2-3-15,18 7-6 16,15-3-3-16,30-5-6 15,15 1 3-15,27-19 7 16,10-7 4-16,26-13 9 0,17-12 1 16,15-14 2-16,4-11 1 15,5-13 1-15,-5-11 0 16,-2-11 4-16,-5-10 2 16,-18-27 2-16,-5-9 1 15,-14-30 0-15,0-15-1 16,0-27 0-16,6-9 1 15,-9-11-2-15,-1 13 0 16,0 16-5-16,1 10-3 0,15 26 1 16,-2 3-1-16,10 14-1 15,6 6 0-15,3 4 0 16,21 12-1-16,15 15 0 16,-2 0 1-16,16 17-1 15,-1 0-1-15,7 4 1 16,22 15-2-16,21 16 2 15,11 8-1-15,33 17 1 16,8 6-1-16,6 10 2 16,1 3 0-16,5 2 17 15,0 1 4-15,3 2 47 16,-3 0-46-16,-15 0-8 16</inkml:trace>
  <inkml:trace contextRef="#ctx0" brushRef="#br0" timeOffset="-88676.35">19191 12899 715 0,'-10'-5'405'0,"6"7"-58"15,0 4-67-15,10 17-92 16,-5 10-43-16,9 27-71 16,6 14-20-16,2 20-35 15,4 4-8-15,1 3-6 16,1 0-1-16,-5-19-1 16,-2-10 1-16,-6-23-1 15,-1-12 1-15,1-16-4 0,-2-11 1 16,-3-16 4-16,2-15 3 15,-3-29-2-15,1-13 13 16,0-23 24-16,3-11 15 16,5-7 23-16,7 8-10 15,10 7-15-15,1 11-15 16,-2 29-12-16,-4 13 1 16,-9 33 1-16,3 15 1 15,-6 31-3-15,-1 8-4 16,-2 21-11-16,-8 3-4 0,-3-1-4 15,2 2-2-15,5-15 0 16,5-5-1-16,-1-27-2 16,8-13 0-16,-2-29 0 15,1-19 2-15,13-27 2 16,-2-16 3-16,4-12-2 16,5 2 1-16,-1 14 17 15,-2 10 7-15,-2 24 13 16,-9 8 6-16,-16 28 0 15,-5 14-4-15,-5 26-10 16,-5 9-7-16,0 14-19 16,-1 6-5-16,-1 1 18 15,2 0-2-15,4-7 197 16,3-5-153-16</inkml:trace>
  <inkml:trace contextRef="#ctx0" brushRef="#br0" timeOffset="-88311.07">20456 12723 1208 0,'17'-37'558'16,"-17"35"-262"-16,-10 6-7 0,-16 13-161 15,-8 8-32-15,-5 10-57 16,5 5 0-16,8-2 0 15,7-3-5-15,13-5-12 16,7-7-7-16,14-6-9 16,8 3 0-16,7 2-1 15,4 6 0-15,3 5 4 16,-4 2 0-16,-8 1 0 16,-3 6 0-16,-16 2 13 15,-7 0 7-15,-10 8 15 16,-14-6 4-16,-12-2-11 15,2-6-8-15,-9-12-15 16,4-7-6-16,9-10 5 16,4-6-11-16,12-5-5 15,4-4 56-15,14-4-47 16</inkml:trace>
  <inkml:trace contextRef="#ctx0" brushRef="#br0" timeOffset="-87831.33">20985 12749 650 0,'-5'-2'389'0,"-15"5"-8"16,-4 2-54-16,-1 15-102 15,-1 13-35-15,-4 17-98 16,5 16-24-16,3 12-35 15,2 4-18-15,14-1-13 16,5-8-1-16,8-17 2 16,8-13 1-16,6-19 3 15,5-12 2-15,11-15 34 0,0-11 22 16,1-11 21-16,-7-9 11 16,-19-9-18-16,-4-6-17 15,-13-11-15-15,-8-3-12 16,0-7-16-16,-2-3-8 15,-3 8-6-15,9 6 19 16,5 14-48-16,5 11-14 16,8 15 27-16</inkml:trace>
  <inkml:trace contextRef="#ctx0" brushRef="#br0" timeOffset="-87427.23">21430 13105 1160 0,'13'-15'559'0,"11"-16"-228"16,-1-13-58-16,-2-9-112 15,-5-7-47-15,6 3-44 16,-13-5-7-16,3 14-7 16,-2 7 0-16,-18 11 14 0,2 17 3 15,-19 9-4-15,1 14-8 16,-11 23-28-16,-2 5-10 16,1 18-9-16,0 1-1 15,13-1 0-15,14 1 2 16,10-6 0-16,7-1 1 15,4-10-5-15,1-1-3 0,-2-7-4 16,2-4-1-16,2 1 24 16,-1-6-15-16,2 1 75 15,0-2 115-15,1 3-147 16</inkml:trace>
  <inkml:trace contextRef="#ctx0" brushRef="#br0" timeOffset="-87261.69">21927 13192 1371 0,'-2'18'575'16,"-10"-5"-298"-16,-10-3-198 16,0-1-14-16,-3-8-65 15,5-7 358-15,9-14-272 16</inkml:trace>
  <inkml:trace contextRef="#ctx0" brushRef="#br0" timeOffset="-86726.35">22159 12759 984 0,'-23'-6'516'0,"4"12"-152"15,0-1-62-15,-4 6-102 16,5 6-38-16,-2-2-44 16,0 10-10-16,8 8-20 15,-11 0-7-15,0 2-7 16,9-1-5-16,2-5-21 15,12 1-10-15,15-3-15 16,0-2-6-16,2-5-11 16,1-1-1-16,4-3-1 15,-7-4 0-15,4-5-2 16,3-1-1-16,-10-6 1 16,5 6-1-16,-3-1 0 15,-6-3 1-15,1 5-1 16,-9-9 1-16,0 3-2 15,0 1 1-15,-1-2-1 0,0 0 0 16,1 0 1-16,0 0 0 16,0 0 2-16,0 0-1 15,0 0-1-15,0-1 1 16,0 0-1-16,0-1-1 16,0-8 0-16,0 8 0 15,3-6-2-15,0 0-10 16,-3 6-31-16,2-3-22 0,-2 3 281 15,3-3-814-15,2-4 517 16</inkml:trace>
  <inkml:trace contextRef="#ctx0" brushRef="#br0" timeOffset="-86377.85">22188 12794 503 0,'-3'1'340'16,"4"2"75"-16,5 4-77 15,1 4-71-15,0-4-18 16,-3 4-93-16,-3 1-33 16,-2-3-49-16,-5 2-18 15,-5 5-18-15,-7 1-8 16,-5 4-15-16,-1 3-4 16,-1-2-1-16,2 0-13 0,4-9-41 15,7-3-6-15,1-13 22 16</inkml:trace>
  <inkml:trace contextRef="#ctx0" brushRef="#br0" timeOffset="-85961.07">22479 12654 904 0,'-9'-1'543'15,"-2"1"-103"-15,-13 9-188 16,0 14-72-16,-14 10-106 16,-9 10-28-16,2 16-21 15,6 8-14-15,6 8-13 16,8-7-1-16,15-13-4 16,7-12-3-16,12-30-1 15,5-11 3-15,13-27-1 0,6-14 18 16,21-23 33-1,4-9 22-15,-5-20 49 0,-1-6 5 16,-19-12 14-16,0-7-1 16,-7-2-5-16,-5 2-4 15,-6 24-23-15,-6 20-16 16,-9 38-30-16,-5 20-11 16,-7 31-15-16,-7 19-4 0,-7 31-12 15,2 18-5-15,-2 23-3 16,3 6-1-16,9-1-1 15,5-2-10-15,13-5 107 16,10-10 18-16,6-22-66 16</inkml:trace>
  <inkml:trace contextRef="#ctx0" brushRef="#br0" timeOffset="-85718.25">22751 12692 1014 0,'9'-42'526'0,"-5"27"-133"16,0 14-65-16,-7 24-108 16,-3 11-33-16,-3 16-49 15,1 2 0-15,6-3-5 16,5-4-12-16,13-12-30 16,7-6-22-16,15-15-39 0,5-8-12 15,-3-9-12-15,-5-6 0 16,-10-1-1-16,-8-1-20 15,-8 10-21-15,-5 4 203 16,-16 14-140-16</inkml:trace>
  <inkml:trace contextRef="#ctx0" brushRef="#br0" timeOffset="-84914.21">19208 13753 508 0,'-12'8'345'0,"6"7"35"16,-5-5-113-16,3 2-126 16,-4-3-25-16,-5-4-27 15,8 0 2-15,-6-11 23 16,-2-6 20-16,10-7 14 16,-6-5-3-16,5-14-15 15,8 0-15-15,-1-7-44 16,10 4-17-16,7 15-28 15,0 6-7-15,11 17-5 16,-16-3-4-16,9 16-3 16,-1 8 0-16,-10 7 0 15,3 5 1-15,-12 5 1 0,-1 2 0 16,-3-2 8-16,-3-3 4 16,4-5 7-16,-2-11 2 15,-1-11-2-15,1-5-4 16,-2-17-5-16,-7-3-1 15,11-1 2-15,0-2 0 16,3 1-3-16,12 4-6 0,-4 9-8 16,6 5-2-16,1 12 1 15,-4 0 34-15,-2 4-43 16,0 3 44-16,-2 1-22 16</inkml:trace>
  <inkml:trace contextRef="#ctx0" brushRef="#br0" timeOffset="-83826.69">9263 13872 516 0,'0'0'311'0,"-1"16"-2"15,-10 28-31-15,-1-28-36 16,1-4-22-16,-1-9-40 16,0-6-24-16,2-13-43 15,1-3-11-15,-2-13-24 16,7 0-9-16,1-6-11 0,3-1-7 15,12 9-20-15,-2-3-10 16,9 12-14-16,-2 5-3 16,4 6-1-16,1 10-2 15,-4 4 0-15,1 7 0 16,-5 9 0-16,-4 3 1 16,-7 12 1-16,-5 2 1 15,-11 5 2-15,-5-2 0 0,-6-5-3 16,1-6 7-16,0-15 23 15,5-9 10-15,4-19 10 16,8-7 0-16,12-16-18 16,-1-8-7-16,11-4-3 15,2-1-2-15,1 6 2 16,5 8 2-16,3 15-2 16,1 7-1-16,0 13-4 15,-1 8-4-15,-5 15-1 16,-8 7-1-16,-11 5-4 15,-3 0-1-15,-10-2 6 16,4-2-8-16,2-3 107 16,-1-1 84-16,-4-9-127 15</inkml:trace>
  <inkml:trace contextRef="#ctx0" brushRef="#br0" timeOffset="-82686.9">3480 13936 903 0,'-21'48'453'0,"6"-31"-166"16,4-4-31-16,1-6-89 15,-3-7-34-15,3-6-38 16,-3-2-22-16,-1-8-25 16,6 0-7-16,0-8 0 15,2-5 5-15,1-6 5 16,1 0-5-16,8 1-14 16,5 3-10-16,4 8-15 15,4 2-3-15,4 8-3 16,-1 4-1-16,3 10 0 15,-3 8 0-15,-1 11 0 16,-4 4 0-16,-6 7 2 16,-4 2 3-16,-9 0 2 15,-5 0 1-15,-4-2 3 0,-5-4-1 16,2-5-1-16,-3-6-2 16,1-11 12-16,5-9 1 15,-4-13 3-15,5-5 2 16,6-14-7-16,5 0-2 15,8-2 0-15,10 0-3 16,5 6-4-16,1 4 0 16,3 8-1-16,-4 4-2 0,3 9 1 15,0 9 1-15,-2 10 31 16,-1 8 15 0,-8 9 28-16,-6-3 7 0,-8 1-20 15,-5-3-11-15,-8-8-23 16,-2-5-10-16,-7-7-11 15,-3-4-3-15,-2-7-5 16,-1-2 6-16,5-2-13 16,3-1-2-16,8 2-19 15,14 5 9-15</inkml:trace>
  <inkml:trace contextRef="#ctx0" brushRef="#br0" timeOffset="-81603.11">19234 13698 521 0,'-6'4'346'0,"1"-4"-36"15,4 5-59-15,1-1-30 16,-2-6-53-16,2 2-12 16,-1-1-30-16,-1 0-10 15,1 0-15-15,0 0-7 16,0-1-16-16,-3-11-7 15,2-1-9-15,8-25-11 0,9 22-9 16,-2 5-4-16,-1 7-7 16,-4 0-3-16,-2 10 4 15,-2 4 5-15,-5 3 3 16,-3 5 0-16,-7 3-14 16,-3-5-7-16,4 3-10 15,0-3-4-15,4-12 28 16,5-2-20-16,1-4 49 15,0 2 207-15,1-3-207 16</inkml:trace>
  <inkml:trace contextRef="#ctx0" brushRef="#br0" timeOffset="-80826.33">18576 9035 537 0,'16'1'365'16,"-33"1"-10"-16,-2 3-105 16,0 3-24-16,3 0-51 0,3-2-23 15,3-5-47-15,-1-1-15 16,2-4-18-16,3 0-1 15,6-1-14-15,1 0-11 16,12-1-20-16,11-3-7 16,7-4-1-16,5-5 6 15,0 0 18-15,-7 0 5 16,-6 6 10-16,-8 7-2 0,-12 7-5 16,-3 12-2-16,-9 7-10 15,-14 2-2-15,8 7-18 16,-8-4-7-16,2-4-5 15,13-2 23-15,-12-11-44 16,7-6-1-16,0-5-476 16,-4-4 342-16</inkml:trace>
  <inkml:trace contextRef="#ctx0" brushRef="#br0" timeOffset="-80204.77">8607 8859 882 0,'12'-6'476'15,"-7"5"-103"-15,-2 1-97 16,4 2-99-16,-10-1-63 15,2-2-71-15,-1 0-14 16,1 0 20-16,-4-7 170 16,2 0-154-16</inkml:trace>
  <inkml:trace contextRef="#ctx0" brushRef="#br0" timeOffset="-76271.36">27774 2681 889 0,'-47'-18'352'16,"24"-2"-218"-16,0-1-12 16,13 0-39-16,11-1-9 15,14 9-20-15,6-1 2 16,17 4 22-16,9 3-7 15,23 6-29 1,-35 0-7-16,1 1-25 0,124 3-5 0,26 8-3 16,20 11-2-16,-53 12 0 15,1 11 0-15,4 25 0 16,-10 9 0-16,-20 21 0 16,-5 9 0-16,-21 18 0 15,-11 3 0-15,-16 15-1 16,-14 12-1-16,-42 22 1 15,-11 16-3-15,-38 35 4 16,-20 6 2-16,-31 24 2 16,-18 16 3-16,-13 7 0 15,-19 8 2-15,6 9 10 16,1-8 2-16,12 12-3 16,24-22 0-16,9 23-12 15,4 5 1-15,13-4 2 16,1 18-2-16,29-31 0 15,13-6-3-15,19-15-2 0,11-14 3 16,27-15 9-16,17-14 14 16,23-35 10-16,13-10-2 15,13-39-4-15,3-19-10 16,13-28-1-16,-1-19 6 16,-7-28 17-16,-7-10 9 15,-8-26 6-15,-14-5 3 0,-21-18-5 16,-18-7-4-16,-20-3-8 15,-12-5-9-15,-11 2-9 16,-5-3-5-16,-20 4-6 16,5 8-2-16,-18 1-8 15,2 6-2-15,-10 11-4 16,-5 8-1-16,13 24-6 16,7 12 0-16,14 20-2 15,6 10 1-15,10 14 2 16,5 10 1-16,7 5 2 15,9 1 1-15,11 15 1 16,10 5 1-16,9 12 0 16,-5 6 0-16,-7 5 2 15,-14-2 0-15,-10 7-2 16,-11-1 0-16,-11 4 39 16,-12 4 16-16,-26 5 39 15,-13 12 11-15,-33 11-11 0,-5 10-2 16,-19 6-23-16,-10 0-5 15,-15-7-18-15,-6-8-12 16,-26-16-8-16,3-10-9 16,-8-31-8-16,-2-11-1 15,26-31-10-15,6-21-15 16,21-29-37-16,17-20-48 0,26-40-36 16,19-23 94-1,41-50 8-15</inkml:trace>
  <inkml:trace contextRef="#ctx0" brushRef="#br0" timeOffset="-74070.52">30156 8032 1073 0,'1'0'475'0,"7"12"-251"16,0 12-34-16,-1 27-88 0,0 12-31 15,-3 25-40-15,-4 12-8 16,0 10-13-16,-1 6-3 15,-7-6-2-15,8-8 1 16,-2-22-11-16,2-19-31 16,6-24 213-16,-5-9-146 15</inkml:trace>
  <inkml:trace contextRef="#ctx0" brushRef="#br0" timeOffset="-73765.83">30167 8499 742 0,'-5'-102'435'15,"3"-2"-130"-15,14 7-128 16,7 11-58-16,4 23-85 16,2 13 3-16,-1 15 34 15,1 12 3-15,4 2-9 16,-2 6-13-16,5 10-30 16,4 3-7-16,6 26-9 15,-1 5-1-15,1 20 2 16,-7 12-1-16,-11 20 1 15,-1 16-1-15,-17 5 19 16,-2-3 12-16,-12-6 14 16,-9-7 6-16,-13-8-15 15,-10-7-9-15,-12-21-10 16,-5-11 3-16,0-17-15 16,3-12-29-16,16-17-51 15,4-15-74-15,25-20 86 0</inkml:trace>
  <inkml:trace contextRef="#ctx0" brushRef="#br0" timeOffset="-73517.22">31071 7977 1179 0,'-1'18'530'15,"-4"6"-304"-15,-6 25-75 16,-6 12-67-16,-10 19-49 16,-3 12-5-16,4 4-3 15,-6 4-3-15,7-15-13 16,2 1-3-16,9-16-3 16,8-14-32-16,6-12 474 15,0-14-343-15</inkml:trace>
  <inkml:trace contextRef="#ctx0" brushRef="#br0" timeOffset="-73168.11">31069 7942 887 0,'14'-33'384'0,"-3"9"-231"15,-18 25 2-15,3 15-16 16,-8 11-26-16,6 15-20 15,2 8-36-15,-5 8-20 16,16 24-19-16,0 11 1 16,5 12 4-16,7 4 11 15,-6-14 8-15,6-8-1 16,2-23 3-16,5-15-2 0,-2-20 5 16,-1-14 20-16,-2-16 30 15,-3-11 19-15,-1-20 8 16,-4-7-19-16,-1-21-41 15,1-6-25-15,-3-24-28 16,3-1-5-16,7-7-1 16,4 3 2-16,8 20-53 15,0 7-47-15,6 24-40 16,3 11-387-16,15 22 371 16</inkml:trace>
  <inkml:trace contextRef="#ctx0" brushRef="#br0" timeOffset="-72867.27">32187 7987 912 0,'-1'15'473'0,"-17"10"-163"15,-12 1-96-15,-21 0-127 0,-17 9-44 16,-18 2 12-16,-3 5 14 16,10-3 32-16,16-6-5 15,33-7-44-15,18-6-19 16,26-1-27-16,13-3-6 15,23 2 5-15,8 2 4 16,12 4 16-16,2 10 9 16,-22 10 38-16,-10 4 18 0,-40 13 22 15,-29 0-3-15,-27 2-33 16,-13-4-21-16,-7-18-37 16,9-7-1-16,16-14-32 15,2-6-23-15,23-9-52 16,1-1 20-16,14-7 35 15</inkml:trace>
  <inkml:trace contextRef="#ctx0" brushRef="#br0" timeOffset="-71835.06">30716 9673 1049 0,'-26'-12'433'15,"-3"4"-313"-15,-9 17-22 16,-11 9 7-16,-7 15-21 16,-3 2 6-16,12 8 22 15,10-5 3-15,18-2-36 0,8 3-10 16,12-2-19-1,12 8-9-15,11 11-12 0,10 7-5 16,8 6-7-16,-5-1-3 16,-13-1 12-16,-11-5 15 15,-23 1 17-15,-6-3 6 16,-15-9-11-16,-3-4-14 16,-1-17-17-16,1-8-6 15,4-15-7-15,1-9-2 16,9-9-3-16,1-5-12 15,9-1-42-15,5 3-32 0,11 7-75 16,10 3-23-16,13 0-30 16,14-3-2-16,29-6 52 15,7-4 31-15,16-11 61 16,-1-1 27-16,-7-8 85 16,2-7 47-16,-8-1 89 15,-4 2 49-15,-9 3-7 16,-12-1-17-16,-19 6-36 15,-10 3-5-15,-28 5-5 16,-13 6-11-16,-21 15-28 16,-7 6-28-16,-21 23-45 15,-5 9-13-15,-4 21-16 16,2 0-5-16,19 10-9 16,12-1-3-16,17-9-2 15,9-4 0-15,18-13-3 16,6-5-2-16,13-11 12 0,8-2-10 15,10-12-39-15,4-6 28 16,13-12-623-16,11-11 469 16</inkml:trace>
  <inkml:trace contextRef="#ctx0" brushRef="#br0" timeOffset="-71548.03">31405 10163 839 0,'-19'19'405'16,"2"1"-191"-16,1 11-55 16,4-2-2-16,-1 4 10 15,3 1 20-15,4-11-33 16,-3-1-33-16,8-9-56 16,1-8-15-16,3-1-5 15,7-4-3-15,6-3-7 16,7-2-4-16,7-5-14 15,6-6-5-15,7 0-7 16,-1-4 0-16,3-6-19 16,-6 2-14-16,0-10-45 15,-1-4-44-15,0 2-156 16,3-1 176-16</inkml:trace>
  <inkml:trace contextRef="#ctx0" brushRef="#br0" timeOffset="-71276.68">31995 10179 598 0,'-6'30'365'16,"-7"-9"-45"-16,1 4-99 0,4 3-46 16,-11-2-30-1,1 12 10-15,-3 0-7 0,2 3-19 16,0-6-7-16,6-4-18 15,3-7-9-15,9-12-27 16,4-7-19-16,9-10-28 16,7-7-9-16,7-7-7 15,9-4-3-15,-1-3 10 16,-2-3-12-16,1-5-50 16,-5 2-39-16,11-8 46 15</inkml:trace>
  <inkml:trace contextRef="#ctx0" brushRef="#br0" timeOffset="-70801.86">32516 10094 760 0,'3'5'387'0,"-11"-1"-164"16,-7 3-35-16,-4-1-87 16,-3 5-16-16,-15 4 11 15,5 3-1-15,-6-1-14 0,5 2-7 16,14-1-21-16,2 1-13 15,14 9-39-15,0-6-7 16,17-4-5-16,4-4 1 16,14-9 0-16,13-2 1 15,5-4 0 1,9-8 1-16,2-7 3 0,0 2 1 16,4-3 3-16,-5 0 1 15,2 3 1-15,-6-1 1 16,-12 6 0-16,-1 3-8 0,-27 10 52 15,-8 4 32-15,-20 10 50 16,-18 10 30-16,-6-5-25 16,0 9-19-16,13 3-38 15,13 2-20-15,21 10-18 16,10-2-5-16,13 3 8 16,6-1 5-16,2 4 10 15,-3-3 2-15,-12-6-10 16,-9-1-4-16,-12-11-19 15,-4-3-6-15,-3-3-8 16,-4-1-1-16,-9-1 6 16,-14 4-10-16,-26 0-25 15,-13 0-15-15,-18 8 213 0,4 8-146 16</inkml:trace>
  <inkml:trace contextRef="#ctx0" brushRef="#br0" timeOffset="-68985.69">28021 17788 1515 0,'-109'13'582'16,"7"-5"-420"-16,-2-1-47 16,-4-7-45-16,-7 0-28 15,-6-3-32-15,-4-5-2 16,-6 3 2-16,-2 0 2 15,-18 7 2-15,-5 1-1 0,-10 7-4 16,-12 4-3-16,-9 0-7 16,-7 5-4-16,-12 0-3 15,8-1 0-15,-16 3 3 16,1-4 2-16,-15 0 3 16,-7-2 0-16,-9 8 0 15,-10 11 0-15,0-1-2 16,-22 4-1-16,1 4 2 15,-14-3 0-15,-4 8 1 16,7 2 0-16,9-9 0 16,8-5 1-16,-2-2-1 15,14-6-1-15,-20-7-1 16,15 6-2-16,-6-10 2 16,-20 12 6-16,14-3 9 15,86-13 4 1,0 1 1-16,-141 5-2 0,-24-12-13 15,39-13-6-15,57-9-12 0,2-5-4 16,-1-10 4-16,4 9 3 16,0-3 12-16,3 6 1 15,7 17 7-15,-1 3 1 16,-6 2-3-16,5 1 1 16,-3-7-8-16,7-6-2 15,14-7 0-15,3-9-1 0,11 1 4 16,-3-3 0-16,20-3 5 15,-8 7 0-15,11-1 15 16,1 3 3-16,-6 8 7 16,17 4 6-16,-5 4-7 15,1 2-2-15,14-2-8 16,-6 0-5-16,19-4 2 16,12 3-2-16,4-2 8 15,8 0 0-15,14 2 1 16,3-14 3-16,16 9 0 15,2-4-2-15,2 3-7 16,4 8-3-16,6 1-6 16,16 2-2-16,10 2-4 15,0 0-1-15,8-3-1 16,-2 0-2-16,11-11-4 16,12 8-1-16,9-8 0 15,4 1 0-15,1 8-13 16,1-3-12-16,1 5 92 15,-2-7 109-15,9-12-107 0</inkml:trace>
  <inkml:trace contextRef="#ctx0" brushRef="#br0" timeOffset="-68392.16">11561 17751 897 0,'0'8'349'15,"6"0"-196"-15,-8-3-118 16,2 0-8-16,-2-1-1 16,-6 0-14-16,-3 1-3 15,-6 0 0-15,2 2-1 0,1 2-2 16,-6 7 4-16,-5 4 19 15,-10 8 26-15,2 4 6 16,-1-2 3-16,5-1-18 16,3-1-34-16,1-4 0 15,3 3 28-15,-3-3 27 16,6-2 61-16,-1 1 13 0,1-5-9 16,7 0-15-16,-2 6-38 15,4 3-15-15,9 5-20 16,0 6-5-16,10 3-3 15,2 1-2-15,12 3-3 16,5 3-5-16,7-3-12 16,4-8-2-16,9-16-5 15,3 0-2-15,-2-11-1 16,-1 9 7-16,-1 1-21 16,0-10-8-16,6-1 105 15,5-11-79-15</inkml:trace>
  <inkml:trace contextRef="#ctx0" brushRef="#br0" timeOffset="-65882">29057 17143 661 0,'-6'-25'366'16,"1"-1"-99"-16,4-1-64 15,-1 7-17-15,-1 5-30 16,-1 4-10-16,-2 1-6 15,-2 3-19-15,3 1-19 16,5 2-23-16,0 8-40 16,3 13-6-16,4 23-30 15,-5 11 0-15,0 30-1 16,-7 6-2-16,-4 20 1 16,1 8 1-16,-4-8 3 15,3-6 1-15,-3-20 1 16,-2-9 0-16,1-15-2 15,-2-14-1-15,0-11-2 16,-2-9-1-16,3-22 0 16,3-1-1-16,8-25-3 15,4-13-1-15,12-18 1 16,4-12 1-16,17-13 3 16,4 3 1-16,11 6 5 15,9 5 2-15,-9 18 3 0,-2 4 2 16,-8 17-2-16,-8 9-4 15,-5 12-3-15,-5 10 1 16,-11 13 4-16,-1 8 4 16,-6 17 2-16,-3 6 1 15,-6 17-3-15,-9 8 0 16,-1 17 0-16,-8 2-1 16,0 1 7-16,2-7-15 0,0-21-30 15,6-12-3-15,14-12 5 16</inkml:trace>
  <inkml:trace contextRef="#ctx0" brushRef="#br0" timeOffset="-65463.61">29781 17662 1038 0,'-5'-15'475'0,"-4"11"-208"16,-3-1-69-16,-7 10-78 16,-4 8-38-16,4 10-49 15,1 6-10-15,4 7-15 16,3 1-6-16,2-1-5 0,7 6-2 16,13 0-2-16,4-5 7 15,10-3 4-15,-2-7 2 16,-1-7 14-16,4-6-3 15,-5-11 27-15,0-3 26 16,-3-14 25-16,-2-2 14 16,0-11-8-16,0-4-22 15,5-12-32-15,-3-1-16 0,0-2-16 16,-7 2-4-16,-16 10-10 16,-8 3-6-16,-23 10-15 15,-8 9-5-15,-10 4-7 16,2 2-7-16,6-1-39 15,21-1-33 1,0 2-113-16,-9 3 575 0,2 5-301 16</inkml:trace>
  <inkml:trace contextRef="#ctx0" brushRef="#br0" timeOffset="-65063.57">30530 17490 1455 0,'-3'8'570'15,"-11"5"-407"-15,-7-8-48 16,-10 3-45-16,-6 3-2 15,3 0-1-15,0 4-11 16,6-1-16-16,6 4-8 0,4 7-5 16,6 0 1-16,5 10-5 15,3 3 0-15,6-6 1 16,5 2 0-16,4-1 5 16,2-1-2-16,0 0-2 15,-6-2 2-15,-5 3-6 16,-1 0 0-16,-8-6 0 15,1 0-1-15,-7-13 2 16,-2-5-9-16,1-12-38 16,-1-9-35-16,5-23 323 15,-1-10-219-15</inkml:trace>
  <inkml:trace contextRef="#ctx0" brushRef="#br0" timeOffset="-64744.53">30967 17024 988 0,'41'-19'470'16,"-18"6"-183"-16,-9 9-2 15,-5 18-44-15,-4 6-15 16,-10 15-33-16,4 8-24 15,-20 15-53-15,-11 11-23 0,-4 20-37 16,-9 6-20-16,6 8-27 16,5 0-5-16,13-8-2 15,4-8-1-15,15-18-1 16,5-9 0-16,13-22-24 16,2-7-14-16,6-20-58 15,1-9-12-15,4-23 65 16,-1-19 118-16,-7-15-38 15</inkml:trace>
  <inkml:trace contextRef="#ctx0" brushRef="#br0" timeOffset="-64579.96">30668 17481 1512 0,'-41'31'660'0,"34"-9"-329"15,6-6-144-15,14 1-79 16,22-3-30-16,11-4-30 15,9-1-4-15,24-13-39 16,10-5-30-16,14-9-41 0,10-12 337 16,4-18-223-1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13T20:15:45.4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4972 2276 1254 0,'20'-23'0'0,"-5"1"0"0,-8 8 0 0,-1-7 0 0,1-16 0 0,1-19 0 0,-1-64 0 0,-6 2 0 0,-2 73 1 0,0 2 10 0,-2-23 90 0,-2 77 29 0,2 14 31 0,3 13 24 0,-2 5-24 0,1 22-46 0,2 7-28 0,0 13-42 16,5 13-9-16,-1 3-8 16,4 5-3-16,2-3-4 15,-4-8-1-15,1-16-7 16,-1-14-16-16,-1-19-76 15,6-8-46-15,6-13-164 16,-2-11-264-16,-9-22 371 16</inkml:trace>
  <inkml:trace contextRef="#ctx0" brushRef="#br0" timeOffset="357.55">5022 1885 819 0,'2'-52'392'0,"-2"3"-207"16,-3 13 17-16,2 3-11 16,-1 3-55-16,5-1-16 15,7 2-33-15,7 3-19 16,10 11-21-16,1 5-9 0,14 23-14 16,4 14-4-16,-4 16-7 15,5 11-2-15,-1 11-5 16,-4 0 0-16,12 12 11 15,-6 3 8-15,-7-2 14 16,-5 3 8-16,-11 1 8 16,-6-2 0-16,-17 2-1 15,-9-1-6-15,-19-7-14 16,-2 6-6-16,-12-7-7 16,-1-9-1-16,-2-14-17 15,8-9-31-15,7-29-74 16,9-3-47-16,12-20-152 15,2-18 189-15</inkml:trace>
  <inkml:trace contextRef="#ctx0" brushRef="#br0" timeOffset="744.85">5969 2457 962 0,'21'-19'479'16,"-9"11"-183"-16,0-4-5 16,-12 6-55-16,-4 0-64 0,-8 3-49 15,-5 8-27-15,0 14-52 16,-1 3-8-16,-2 2-24 16,2 3-6-16,8 3-2 15,7 3-2-15,8 5-1 16,7-1 1-16,7-8 1 15,0-5 2-15,10-10 4 16,5-2 1-16,11-6 4 16,-1-6 5-16,-11-7 27 15,-8-5 13-15,-12-7 11 16,-10-3-3-16,-13-6-26 16,-8-7-14-16,-14-1-17 15,6-1-5-15,4 2-22 16,4 3-22-16,3-1-70 15,4 4-59-15,1 2-177 16,5 7 215-16</inkml:trace>
  <inkml:trace contextRef="#ctx0" brushRef="#br0" timeOffset="1505.13">6621 2198 622 0,'-2'0'407'16,"-10"2"8"-16,-1 13-208 15,3 8-1-15,3 14-64 16,3 9-21-16,1 12-21 0,3 9-12 15,-2 2-1-15,-5-2-7 16,0-4-20-16,3-10-12 16,0-13-30-16,9-7-5 15,3-18-8-15,1-8 2 16,8-17-2-16,-3-10-2 16,7-18-3-16,-8-12-1 15,10-12-3-15,-5-10 1 16,0 3 1-16,9 9 1 15,-13 11 1-15,4 13 0 0,-8 17-1 16,-6 8 0-16,-3 16 1 16,-6 7 0-16,7 18 4 15,-4 8 1-15,-4 4 6 16,6 5 4-16,-8-5 9 16,5-7 2-16,3-6-2 15,0-7-3-15,12-15-9 16,1-7-1-16,8-14 2 15,3-7 1-15,-1-10-3 16,4-2-2-16,-3 2 1 16,-2 6 2-16,0 3 11 15,1 5 6-15,-4 9 3 16,1 8 0-16,-6 10 2 16,-2 11-3-16,-4 10-4 15,-8 5-4-15,0 12-13 0,0-5-3 16,5-4-15-16,11-6-33 15,18-9-91-15,0-6-114 16,24-10 151-16</inkml:trace>
  <inkml:trace contextRef="#ctx0" brushRef="#br0" timeOffset="1888.65">7583 2362 1326 0,'-13'-18'534'0,"-22"10"-354"16,-2 9 2-16,-4 29-40 16,-2 11-24-16,-4 9-33 15,4 10-3-15,1-4-5 16,9-6-8-16,22-4-13 16,7-7-19-16,15-12-26 15,0-10-5-15,6-9 0 16,5-8 2-16,8-13 1 15,7-5 0-15,-1-9-1 16,1-9 1-16,4-8 0 16,-1-1 1-16,-1-1 0 15,-8 8 1-15,-20 15 12 16,-2 13 4-16,-2 12 4 16,-6 5 1-16,0 6-12 0,-1-2-5 15,-7 5-7-15,3-2-2 16,3 1-4-16,1-3-1 15,6-7-46-15,8 0-47 16,7-9-124-16,7-3-90 16,7-9 188-16</inkml:trace>
  <inkml:trace contextRef="#ctx0" brushRef="#br0" timeOffset="2058.67">7884 2407 597 0,'3'30'479'0,"-3"0"44"0,0 19-145 15,1 1-18-15,-1 13-122 16,-3-1-46-16,4-9-114 16,-1-2-29-16,2-15-34 15,-1-12-30-15,2-8 312 16,1-9-227-16</inkml:trace>
  <inkml:trace contextRef="#ctx0" brushRef="#br0" timeOffset="2188.73">7961 2043 1187 0,'-6'-34'377'0,"-10"11"-372"16,5 2-325-16,11 1 238 0</inkml:trace>
  <inkml:trace contextRef="#ctx0" brushRef="#br0" timeOffset="2456.05">8232 2541 1147 0,'-14'57'536'0,"8"-19"-204"16,6-3-13-16,7-12-58 15,1-7-60-15,10-12-87 16,-4-6-27-16,7-19-24 15,2-5-15-15,0-13-28 16,0 1-7-16,-3 1-8 16,-3 2-1-16,-3 15-3 15,-2 5-4-15,-5 16-10 16,-2 7-10-16,-5 19-32 16,-2 2-37-16,4 7-110 15,5 4 460-15,8-10-236 16</inkml:trace>
  <inkml:trace contextRef="#ctx0" brushRef="#br0" timeOffset="2966.57">10599 1313 1194 0,'-22'-10'419'0,"10"17"-315"16,0 16-19-16,4 41 29 16,-3 27 14-16,6 47-29 15,4 21-24-15,-9 14-29 16,1-5-8-16,-7-25-9 0,13-4-6 16,13-24-26-16,5-13-25 15,8-25-107-15,-16-23-81 16,11-26 131-16</inkml:trace>
  <inkml:trace contextRef="#ctx0" brushRef="#br0" timeOffset="3366.43">10559 1564 934 0,'-7'-12'356'0,"5"11"-204"16,1 0-27-16,2 11 27 16,8 6-9-16,5 30-46 15,6 20 3-15,7 30-8 16,-2 20-5-16,4 10-11 16,2-6-5-16,-2-17-18 15,4-15-7-15,7-32-3 16,7-7 14-16,4-19 20 15,-5-16 19-15,-6-14 24 16,-6-14-2-16,-8-27-2 0,1-11-16 16,3-26-37-16,-6-14-18 15,-1-24-27-15,-2-4-6 16,-7-4-8-16,4 10-2 16,-6 30-11-16,-3 17-10 15,-2 34-29-15,-6 9-32 16,3 8-67-16,6 1-54 15,8-5 434-15,7 4-220 16</inkml:trace>
  <inkml:trace contextRef="#ctx0" brushRef="#br0" timeOffset="3879.28">11980 1983 1081 0,'-41'-22'469'16,"-2"6"-277"-16,-1 10-16 0,-5 0 34 15,12 26-73-15,4 4-28 16,-1 25-27-16,1 5-9 16,0 13-7-16,-6 3-9 15,20-8-19-15,8-3-10 16,15-11-11-16,10-7-2 16,0-13 0-16,4-4 3 15,6-20 0-15,3 0 2 16,2-10 16-16,2-8 5 15,5-10 9-15,6-14 1 0,12-18-17 16,-6-7-6-16,-2-5-9 16,-12 4-2-16,-7 14-5 15,-4 7 0-15,-13 24 0 16,3 8 0-16,-13 14-2 16,-1 8-2-16,1 14-3 15,-9 5-3-15,-2 5-2 16,5 6-2-16,-4 4-35 15,9 4-30-15,11 5-100 16,5-1 399-16,10-11-205 16</inkml:trace>
  <inkml:trace contextRef="#ctx0" brushRef="#br0" timeOffset="4671.76">12371 2003 869 0,'-4'23'455'0,"-8"6"-210"16,6 21 4-16,-5 4-29 16,-1 16-76-16,-1 3-13 15,-2 1-23-15,5 5-14 0,5-9-36 16,2-5-15-1,10-13-20-15,1-14-4 0,8-20-5 16,4-9-2-16,0-15-1 16,5-13 0-16,-2-21-3 15,6-6-2-15,-2-23-5 16,-7-10-1-16,4-7-1 16,-1-6 0-16,6 11 1 15,6 12 0-15,-7 23 0 16,-7 15 2-16,-2 22 0 15,-12 10 1-15,-6 14 1 16,-2 11-1-16,-9 18 3 16,2 8 1-16,-2 14 10 15,-1 5 4-15,0-6 7 16,4 4 1-16,6-18-9 16,6-5-3-16,8-16-8 0,-2-13-3 15,5-11-2 1,-6-8 0-16,5-11 0 0,2-17 0 15,4-12-2-15,8-3 0 16,4-9-2-16,0 9 1 16,2 6 0-16,-9 1 1 15,-12 21 3-15,4 8 0 16,-11 20 4-16,4 9 2 16,-2 9 5-16,-7 5 1 0,3-5-1 15,2 0-1-15,13-6-5 16,10-11-1-16,19-8 0 15,5-8 0-15,23-19 14 16,-2-8 11-16,-3-6 12 16,-9-6 3-16,-30 3-4 15,-2 10-3-15,-24 7 10 16,-10 10 6-16,-11 16-1 16,-13 8-4-16,-16 15-12 15,3 12-7-15,-5 15-5 16,1 0-2-16,17 9-11 15,1-1-4-15,21-5-8 16,7-2-4-16,17-11-6 16,14-5-16-16,17-11-54 15,-5 1-34-15,13-5-84 16,-3-7-42-16,-2-12 151 16</inkml:trace>
  <inkml:trace contextRef="#ctx0" brushRef="#br0" timeOffset="5390.82">15933 1499 937 0,'-1'-20'492'0,"-10"7"-191"15,-6 3-84-15,-16-4-17 0,-15 19-107 16,-10 0-33-16,-17 15-29 16,6 12-14-16,0 8-13 15,9 10-2-15,17-4-5 16,7 1-4-16,23-10-12 15,12-1-3-15,18 0 0 16,9 5 2-16,12 8 12 16,8 9 2-16,8 2 18 15,-1 0 18-15,-2-1 44 16,-16-7 24-16,-30 9 29 16,-17-4-1-16,-28 6-27 15,-8-4-17-15,-7-14-38 16,2 2-14-16,7-21-13 15,9-2-2-15,5-14-32 16,1-10-42-16,15-11-76 16,3-12-17-16,21-18 83 15</inkml:trace>
  <inkml:trace contextRef="#ctx0" brushRef="#br0" timeOffset="5810.56">15908 2083 715 0,'13'40'331'16,"8"29"-93"-16,-4 6-2 15,-5 6 41-15,-4 3-65 0,-1-6-99 16,1-2-24-16,-1-17-20 16,5-11-9-16,8-21-14 15,4-10-3-15,12-17 3 16,4-9 7-16,6-19 4 15,-3-9 4-15,-12-10-10 16,3-1-7-16,-14-2-1 16,-5-1-6-16,5 14-11 15,-5 5-5-15,-3 18-7 16,4 9 1-16,-6 16 10 16,0 10 8-16,-3 12 15 15,0 11 2-15,-8 11-3 16,-4 3-2-16,-4 14-11 15,-5 5-4-15,-2-4-9 16,-4-4-5-16,-3-9-4 0,-2-10-1 16,-9-13 0-16,2-2-14 15,-14-25-52-15,8-3-35 16,4-15-86-16,7-12 388 16,21-13-184-16</inkml:trace>
  <inkml:trace contextRef="#ctx0" brushRef="#br0" timeOffset="6149.54">16911 2166 1267 0,'11'-4'512'0,"-13"12"-335"16,-13 5 3-16,-10 8 34 15,-5 4-72-15,-10 2-48 16,3 2-6-16,5-2-18 15,6-3-14-15,24 0-28 16,5 0-12-16,10-3-13 16,9 9-1-16,1 2-2 15,-3 5 0-15,6 15 27 16,-6-3 16-16,-6 5 37 16,1 1 20-16,-15-4 2 15,-5-4-11-15,-18-8-28 16,10 4-19-16,-6-20-24 15,4-6-5-15,-2-17-15 16,-7-13-23-16,10-11-91 16,5-13-42-16,13-13-82 0,-2-17 131 15</inkml:trace>
  <inkml:trace contextRef="#ctx0" brushRef="#br0" timeOffset="6344.51">17197 1815 1106 0,'19'0'482'0,"8"22"-276"16,-22 3 8-16,-5 19-36 15,4 10-59-15,-7 4-50 16,8 7-23-16,0 0-25 16,-4-2-8-16,1-6 19 15,-1 8-34-15,-3-5 411 16,-8 0-302-16</inkml:trace>
  <inkml:trace contextRef="#ctx0" brushRef="#br0" timeOffset="6733.15">16971 2754 871 0,'4'-19'467'16,"0"-12"-169"-16,21-10-65 15,12-2 2-15,15-8-95 16,7 7-30-16,6 7-36 15,-5-4-17-15,2 7-25 0,-5-3-6 16,3-5-8-16,5 13-2 16,-14 0 8-16,-5 5 5 15,-14 11 15-15,-10 4 6 16,-10 8 22-16,-8 2 9 16,-8 10-2-16,-16 1-5 15,-8 13-15-15,-4 5-10 16,-8 10-3-16,9 6 0 0,6-2-10 15,6-4-6-15,10-6-11 16,7-1-8-16,5-2-7 16,7-3-1-16,-1-6-3 15,3-6 0-15,-2-9-12 16,-3-1-21-16,3-6-70 16,-3-6-38-16,-2-9-89 15,5-3-38-15,-5-7-108 16,-3-3-44-16,-3-7-159 15,-9-11 341-15</inkml:trace>
  <inkml:trace contextRef="#ctx0" brushRef="#br0" timeOffset="7324.72">17656 2114 355 0,'19'26'313'0,"-4"7"-18"15,-2 11 0-15,4 5-47 16,1 5-73-16,-1-9-25 16,-4-4-48-16,-3-6-12 15,-5-7-19-15,2 7 8 16,-3-9 15-16,-1-5-7 16,-2-3-16-16,-1-7-11 15,0-8-27-15,5 0-8 16,6-12-6-16,3-7-2 0,6-17-3 15,1-6-1 1,5-2-7-16,-2 2 0 16,0 10-1-16,-5 0 5 0,-6 15 8 15,-3 0 4-15,-10 11 5 16,1 14-4-16,-4 8-4 16,-4 11-2-16,-2 7 6 15,-1 3 3-15,2 1 1 16,2-5-1-16,7-2-8 15,5-9-5-15,6-18 0 16,6-6-2-16,8-15-1 16,5-7-1-16,2-7-3 15,-3-6-2-15,-6 0-2 16,-3-4 1-16,-2 7 0 16,4 0-1-16,5 0-3 15,0 8 11-15,-3 6 22 0,-3 8 10 16,-6 12 31-16,-6 5 0 15,3 10-6-15,-5 1-4 16,4 10-20-16,-1 1-12 16,-2 2-13-16,-1 4-5 15,-3 1-8-15,0 0 0 16,0 2 4-16,-2-4-8 0,1-2-66 16,-1-1 67-16,-1-5-22 15</inkml:trace>
  <inkml:trace contextRef="#ctx0" brushRef="#br0" timeOffset="11270.67">4760 2592 106 0,'-13'13'141'16,"4"6"33"-16,-4 6 27 16,3 5-8-16,-2 8-30 15,-7 1-19-15,7 12-42 16,0-4-22-16,1-7-31 0,9 1-9 16,2-12-14-16,8-1-6 15,3-12-8-15,2 0-5 16,2-4-1-16,-3-3 2 15,8 1 8-15,-6-5 1 16,2-2 3-16,3-3 1 16,0 0-3-16,4 0 1 0,6-3-3 15,2-1-1-15,1 0-4 16,4-3-2-16,-2 5-2 16,3 0-3-16,6 1-2 15,3 2 0-15,4-4-2 16,7 3 0-16,-2-1-1 15,-4 1 0-15,4 2 0 16,-7 0 0-16,2 2 0 16,2 0 0-16,7 0-1 15,4-1-1-15,10 4-1 16,-4-2 1-16,3-1 0 16,-1 1 1-16,5-5 2 15,7 0 0-15,6 1 1 16,3-2 1-16,-5-2-2 15,3 0 0-15,3 3-1 16,6 1-2-16,0-1 0 16,-2 0 3-16,5-1 4 15,-3-3 2-15,10 4 0 16,2-3-3-16,-7-2-3 0,3-2 0 16,6-2-1-16,2 4 0 15,1-2-1-15,4 3-1 16,-6 2 0-16,6-1 0 15,4 1 2-15,-1 2-1 16,7 1-1-16,-5 2-1 16,4 1 0-16,-4-4 0 15,-4-2 2-15,0 4 1 16,9 1 0-16,1 5 0 0,-4 0 0 16,6-3 0-16,-11 4 1 15,2-3-1-15,1 5 1 16,-2 0 0-16,0-2 0 15,-5 1 0-15,1 2 1 16,-6-1 0-16,-5 2 0 16,2 0 1-16,-1-2-2 15,2 1 1-15,5-1 0 16,0 1-1-16,5-2 0 16,2-1 0-16,-3-2 1 15,4 1-1-15,-8 0 1 16,0-1-1-16,-4-3 1 15,0 0-1-15,-3-3 1 16,5 0 0-16,-4 2 0 16,-1-3 0-16,5 4 0 0,-11-5-1 15,-6-2 2-15,-9-1 0 16,-3 4 1-16,-1-1 1 16,-12 0 0-16,-5 1 1 15,-15-2 1-15,-4 2 0 16,-4 2 2-16,-3-2 1 15,-6 2-1-15,-1-1-1 0,2-1-1 16,-2 3 1-16,-10-4 0 16,-2 1 0-16,-11 0 3 15,3 3 1-15,-8-3 9 16,-2-5 3-16,-2 0 19 16,-2-8 3-16,2-6 1 15,7-2 0-15,-14-12-17 16,7 1-4-16,-9-11-6 15,-1 0-3-15,4-6-5 16,-9-4-5-16,7 5-34 16,-6 0-42-16,6 12 43 15</inkml:trace>
  <inkml:trace contextRef="#ctx0" brushRef="#br0" timeOffset="13115.69">15150 2709 728 0,'5'-8'276'16,"-1"4"-188"-16,-3 7-15 16,-1 3 5-16,-3 13-10 0,-2 4-24 15,-4 11-13-15,2 6 2 16,3 5 1-16,-3-1 2 15,3-3 4-15,-1-4 0 16,-2-6-3-16,2 0-5 16,3-8-10-16,1-1-6 15,1-6-7-15,5 0-1 16,7-4 0-16,7 0 6 16,15-5 14-16,8-1 5 0,4-6 5 15,-2-4-5-15,-2 0-16 16,2 1-5-16,1 0-8 15,6 3-3-15,3 0-1 16,5 0 0-16,8 2-1 16,0-2 1-16,12 1 0 15,-4-1 0-15,10 0 0 16,10 1-1-16,-1 0-1 16,6-1-1-16,-1 2 2 15,-5 3-1-15,14-1 1 16,-9-1 0-16,7 3 0 15,-4-6 1-15,-3 6-1 16,5 2 0-16,-1 4 1 16,3 0 0-16,-10 3 1 15,3 1 0-15,-7-5 0 16,-2 5 0-16,2-5 1 16,-9-2 1-16,2 2 1 0,6-7-1 15,1 6-2-15,-4 0 1 16,-8-6-1-16,-9 2 1 15,-8-9 2-15,6 3 0 16,-2-7 1-16,-10-9 1 16,-2 3 1-16,-6-10 1 15,-12 8 2-15,2 1 3 16,-16-7 7-16,-5 6 6 0,-13-5 9 16,-4 1 2-16,-10-1-4 15,-3-1-6-15,-7-2-14 16,0 3-7-16,-4 1-44 15,6 3-47-15,1 3 53 16</inkml:trace>
  <inkml:trace contextRef="#ctx0" brushRef="#br0" timeOffset="20287.59">4697 4714 439 0,'-10'-3'241'0,"10"12"-41"16,-2 2-41-16,4 10-51 16,8 16-14-16,2 17-20 15,9 17-12-15,0 19-7 16,-8 5 2-16,9 13-1 16,-9-1 0-16,-2-4-7 15,6-14-1-15,-16-20 10 16,4-7 5-16,3-20 3 15,-10-8-4-15,3-18-8 16,-2-10 0-16,-10-17-2 16,5-9-3-16,-7-18-13 15,-1-12-11-15,7-17-12 16,3-10-3-16,-2-23-4 16,10-6-2-16,4-7-4 0,7 3-1 15,11 18-3-15,2 9 1 16,-1 9-2-16,-1 7-1 15,2 15-4-15,-1 9-1 16,-5 18 1-16,-1 6 2 16,-7 15 5-16,-1 6 3 15,2 16 3-15,-3 10 3 16,-1 20 2-16,-4 7 1 16,-6 10 2-16,-1 2 1 15,-6-9 3-15,-4-5 2 0,-5-13 2 16,-1-3 3-16,-7-7 1 15,-3-6 3-15,-6-4 7 16,-7-7-10-16,5-12-53 16,-2-3-49-16,7-18-135 15,3-7-77-15,9-11 180 16</inkml:trace>
  <inkml:trace contextRef="#ctx0" brushRef="#br0" timeOffset="20797.87">5272 4896 327 0,'13'35'259'15,"-3"-4"66"-15,1 3-25 16,1-1-43-16,-3-2-27 16,-3-6-53-16,-2-5-19 15,-1-8-32-15,-1-5-4 16,-2-5-16-16,6 0-10 16,-2-4-23-16,-4 1-13 0,0 0-21 15,1-6-9-15,8-16-18 16,19-28-4-16,-12 20-3 15,8 0 3 1,1-3-35-16,-1 3-24 0,7 5-63 16,-4-1-36-16,-1 6-20 15,-1-3 1-15,3 15 42 16,1 5 29-16,-5 0 47 16,-1 4 17-16,-1 6 7 15,-1 14 2-15,-1 9 26 16,-3 7 28-16,-8 5 52 15,-7-4 21-15,-2-11-6 32,0-13-18-32,0 0-35 0,0 37-16 0,0-6-9 15,8-6 6-15,-6-22-19 16,5-3-56-16,-2-10 38 16</inkml:trace>
  <inkml:trace contextRef="#ctx0" brushRef="#br0" timeOffset="20981.25">5881 4524 980 0,'-19'-13'432'0,"0"3"-224"16,4 1-119-16,2-5-29 0,5 1-42 15,12-1-3-15,1-3-91 16,3 2-85-16,8 9 102 15</inkml:trace>
  <inkml:trace contextRef="#ctx0" brushRef="#br0" timeOffset="21351.53">6061 4695 600 0,'5'48'349'0,"-2"11"-44"15,0-3-34-15,-2-4-70 16,4-5-43-16,-4-12-51 16,4-1-26-16,-1-9-22 15,-2 0-5-15,0-10-12 16,-2-4 1-16,1-8-2 0,6-6 3 16,0-15-5-16,11-4-4 15,7-12-14-15,-3-7-7 16,6 3-9-16,-5-5-1 15,-6 8-2-15,1 5-1 16,-3 10 0-16,-2 9-1 16,-2 9-1-16,-5 2-1 15,-2 5 0-15,-2 7 1 0,1 13 0 16,3 8 1-16,-5 11 1 16,-1-5 1-16,0 0 3 15,3-4 1-15,8-4-114 16,6-4-80-16,6-12 112 15</inkml:trace>
  <inkml:trace contextRef="#ctx0" brushRef="#br0" timeOffset="21589.85">6601 4428 701 0,'-8'22'335'0,"5"15"-135"16,1 3 8-16,7 7-55 16,-1 3-33-16,3 14-49 15,2 4-23-15,-2 3-25 0,2-1-4 16,8-6 1 0,-3-5 9-16,-1-12-40 0,-1-3-37 15,-11-13-103-15,1-3-90 16,-4-4 152-16</inkml:trace>
  <inkml:trace contextRef="#ctx0" brushRef="#br0" timeOffset="22443.92">6646 5166 297 0,'-38'-73'242'0,"31"41"61"16,13 2-35-16,-1 1-54 16,8-4-30-16,13 1-52 15,-2 1-21-15,8-4-39 16,0 5-15-16,1 2-18 15,-1-3-9-15,4 11-11 16,-7-1-5-16,-7 8-2 16,-3 11 1-16,-11 11 14 15,0 14 16-15,-7 11 19 16,-1 2 5-16,-5 6-10 16,-3-4-13-16,3 2-21 15,4 1-6-15,1-8-8 16,5 4-2-16,0-12 1 15,1-7 0-15,-1-6 0 16,-5-1 1-16,2 0-16 0,-4 2-22 16,2 4-42-16,2-4-29 15,-2-7-46-15,0-5-23 16,0-9-27-16,2-2 16 16,0-6 55-16,1-5 42 15,-1-9 63-15,2-7 7 16,1-10 4-16,4 2 0 15,1-7 1-15,2 6 2 0,2 14 6 16,0 0 8 0,-1 15 33-16,1 5 29 0,-2 6 43 15,-3 7 6-15,-2 9-3 16,5 6-7-16,0 14-2 16,1 1 8-16,4 4 6 15,-13-4-9-15,3-3-29 16,-1-5-18-16,2 0-30 15,3-4-9-15,-6-8-12 16,2 0-2-16,-6-10 1 16,7 1-2-16,7-9-4 15,-3-8-4-15,17-6-6 16,-2-5-8-16,7-8-34 16,11-2-24-16,-7-1-22 15,2-1 0-15,3 4 32 16,-6 7 25-16,-6 1 25 15,-4 9 5-15,-17 11 11 0,-9 3 6 16,-12 8 19-16,-6-1 12 16,-7 3 16-16,0 1 3 15,7 2-3-15,3 1-7 16,10 0-23-16,4-8-7 16,9 3-12-16,7-4-5 15,0 0-2-15,4 7-1 16,0 3 7-16,-1 9 10 15,-3 8 18-15,-2 1 26 0,-8 9 32 16,-12-5 1-16,-7 1-8 16,-7-1-23-16,-4-7-33 15,1-1-10-15,0-11 3 16,0-2-10-16,4-8-71 16,6-5-15-16,6-6 30 15</inkml:trace>
  <inkml:trace contextRef="#ctx0" brushRef="#br0" timeOffset="22671.6">7814 5120 1496 0,'-2'11'623'0,"0"1"-396"0,-2-2-25 16,3-6-88-16,-4-3-40 16,0-4-30-16,3-4-9 15,1-4-40-15,3 0 330 16,8 1-249-16</inkml:trace>
  <inkml:trace contextRef="#ctx0" brushRef="#br0" timeOffset="23553.74">8170 4661 874 0,'-7'-1'372'16,"7"10"-219"-16,0 16-6 16,-11 11 9-16,1 17-40 15,-1 6-24-15,2 4-21 16,-1-4-9-16,1-8-9 16,1-7-7-16,3-17-17 15,10-7-6-15,2-12-1 16,-4-5 0-16,11-4 1 15,-9-7-1-15,4-7-5 16,3-7-5-16,2-8-6 16,-3-10-2-16,7-7-2 15,-1-10-1-15,0-4-1 16,8 6-1-16,-4 13-3 16,1 20-1-16,-10 22 0 0,-3 13 2 15,-8 21 2-15,-1 6 1 16,-7 4 2-16,2 8 1 15,-3-9 4-15,0-8 3 16,5-7 5-16,4-8 3 16,8-13 3-16,7-7 2 15,5-11 3-15,-2-10-2 16,3-12-4-16,0 4-4 16,-1 1-8-16,-2-1 0 0,-1 11-3 15,-3 4 4-15,-7 3 6 16,-2 7 1-16,-2 6 1 15,-4 2-3-15,0 9-8 16,0 8 0-16,0 4-3 16,0 4 0-16,1 2 9 15,1 0-8-15,6-4-67 16,5-2-61-16,5-1 71 16</inkml:trace>
  <inkml:trace contextRef="#ctx0" brushRef="#br0" timeOffset="23911.55">8954 4697 855 0,'28'-46'396'0,"-13"17"-164"0,-15 6-13 16,-22 12-52-16,-1 10-23 15,-13 11-25-15,5 4-21 16,-2 8-20-16,0-1-3 15,11 0-22-15,0 1-14 16,13-3-19-16,9 0-7 16,5-5-7-16,8 4-1 15,2 0-2-15,3-1 1 0,-3 13 11 16,-4-6 6 0,0 10 14-16,-1-6 5 0,-3-1 7 15,-2 2-1-15,-6-2-7 16,-6 3-4-16,-2-6-14 15,1-1-2-15,-3-6-1 16,-1-4 0-16,-6-5-10 16,1-5-22-16,0-3-75 15,4-5-49-15,8 1 78 16</inkml:trace>
  <inkml:trace contextRef="#ctx0" brushRef="#br0" timeOffset="24432.47">9456 4756 868 0,'31'-27'464'16,"-13"-5"-68"-16,-16 6-250 15,0 6 28-15,-21 14-61 16,-4 7-11-16,-6 21-52 15,-11 7-15-15,1 11 7 16,-1 11 4-16,7 4-6 16,7-2-10-16,7-2-13 15,7-9-2-15,12-10 2 16,9 0 6-16,9-7 19 16,2-3 0-16,-1-11 17 15,-1-3 5-15,-1-13 6 16,1-4 5-16,0-11-15 15,2-4-11-15,-5-6-26 16,-4 0-6-16,1-4-7 0,-5-1-6 16,-3-8-50-16,4 2-43 15,1 1-92-15,2 5-61 16,1 12 151-16</inkml:trace>
  <inkml:trace contextRef="#ctx0" brushRef="#br0" timeOffset="24789.73">9710 4922 971 0,'13'5'499'16,"6"-3"-209"-16,2-8-10 16,3-3-20-16,7-6-84 15,1-4-25-15,8-5-47 16,-5-7-14-16,-4 2-16 15,-12-6-14-15,-13 0-15 16,9 5-3-16,-8 4-11 16,-1 3-1-16,1 9-6 15,-14 4-4-15,-26 9-10 16,-2 7-3-16,-20 21-5 16,0 7 0-16,8 10 2 15,4 8 1-15,9-4 1 16,9-2-1-16,17-1-2 15,7-8 0-15,14-2-2 16,1-7 2-16,5-5 0 16,5-2 13-16,1-11-66 0,6 5-22 15,7-8-649-15,0 0 501 16</inkml:trace>
  <inkml:trace contextRef="#ctx0" brushRef="#br0" timeOffset="24914.93">10126 5152 1095 0,'-15'8'477'0,"17"-3"-256"16,-7-5-93-16,-4-7-32 15,7-4-66-15,4-3-23 16</inkml:trace>
  <inkml:trace contextRef="#ctx0" brushRef="#br0" timeOffset="25343.83">10508 5008 1094 0,'22'-14'478'15,"7"1"-216"-15,-2-5 27 16,-4-2-68-16,-5-1-11 16,-8 3-59-16,-4 4-13 15,-13 3-27-15,-3 9-18 16,-13 2-36-16,0 2-23 0,-8 11-17 15,-8 3-5-15,-1 8-6 16,-6 0-1-16,7 2-2 16,8 6-1-16,12-7-2 15,6 0-1-15,12 1 4 16,1-5-18-16,13 2-66 16,3-1-42-16,14 2-159 15,5-3-20-15,19-10-376 16,5-8 432-16</inkml:trace>
  <inkml:trace contextRef="#ctx0" brushRef="#br0" timeOffset="25765.68">11041 4918 1184 0,'18'-41'558'0,"-12"7"-248"16,-12-10-39-16,-16 9-95 15,4 6-40-15,-8 15-49 16,-8 13-33-16,-9 18-33 0,-9 15-7 15,-4 17-3-15,1 7 1 16,10 10-4-16,0-4-1 16,12-11-1-16,13 1 0 15,18-13 1-15,8-3-1 16,17-13 2-16,0-10 2 16,9-15 2-16,6-9 3 15,9-14 1-15,4-11-1 0,10-11 2 16,-6-8-2-16,1-7 9 15,-1-2 9-15,-16-17 13 16,2-5 4-16,-8-3-4 16,-10-1-9-16,-3 34-14 15,-10 9-2-15,-8 22 5 16,-3 15 4-16,-12 9-4 16,-2 9-3-16,-11 9-14 15,5 7-6-15,-2 6-3 16,0 3 0-16,17 11-13 15,-11-1-18-15,11 15-54 16,6 7-28-16,-2 6-19 16,11 1 70-16</inkml:trace>
  <inkml:trace contextRef="#ctx0" brushRef="#br0" timeOffset="26169.67">11281 5002 1018 0,'-11'3'474'0,"-7"6"-237"16,0 9-7-16,-3 6-28 15,5 3-76-15,5-9-40 16,7-2-51-16,5-5-7 0,9-5 0 16,2 0-1-16,7-10 1 15,2 0 0-15,1-8 1 16,1-1 1-16,3-5 0 15,-2-3-1-15,0-6-4 16,5 0-2-16,-11 2 3 16,2 2 7-16,-5 12 20 15,-9 8 9-15,5 13 16 16,-3 6-5-16,-3 9-14 16,-2-1-10-16,-1 2-23 15,-11 3-7-15,7-8-12 16,6 4-2-16,-3-5-1 15,13 0 1-15,1 4-75 16,-1-1-20-16,3 0 32 16,3 2-361-16</inkml:trace>
  <inkml:trace contextRef="#ctx0" brushRef="#br0" timeOffset="27863.35">4785 6875 359 0,'-6'-21'300'0,"3"2"30"0,3-1-54 16,-3 2-19-16,1 6-43 16,2 1-37-16,-11 11-61 15,6 12-31-15,6 24-45 16,-1 12-5-16,5 13-10 16,-2 3-5-16,-12 2-9 15,3-4-3-15,6-4-3 16,11-3-1-16,4-20-1 15,1-9 0-15,2-17 2 16,-5-11 0-16,19-10 4 16,-6-12 0-16,2-17 1 15,-2-7-1-15,-8-10-2 16,9 1-1-16,-10 5-1 16,3 2-1-16,-6 10 0 15,-3 18-1-15,0 9-2 16,-4 9 1-16,-2 23 1 0,-3-2 2 15,4 21 3-15,0 7 4 16,2 2 6-16,2 5 7 16,3-4 10-16,0-6 4 15,11-7 3-15,-3-15-3 16,2-10-7-16,4-2-2 16,-10-13-3-16,5-1-1 15,-8-11-6-15,0 2 9 16,-4-13-36-16,-2-1-43 0,9-1-595 15,8-2 457-15</inkml:trace>
  <inkml:trace contextRef="#ctx0" brushRef="#br0" timeOffset="28572.58">5565 6794 984 0,'-11'26'483'15,"1"0"-231"-15,1 7-31 16,1-2-33-16,5 4-82 16,1-1-22-16,2-3-29 15,1 0-8-15,3-1-11 16,3 0-6-16,1 0-16 16,1-2-3-16,2-5-3 15,0-7-1-15,6-12 3 0,3-4 4 16,8-19 3-16,5-6-1 15,-5-12-1-15,-3-6-4 16,-4-2-1-16,-4 2-3 16,2 0-1-16,-5 5-1 15,-3 14-2-15,-3 4 0 16,-1 19-2-16,-4 3 0 16,-3 9-1-16,-1 12 0 15,-6 8 1-15,5 9-1 16,-2 10 2-16,-6 2 0 0,10 11 1 15,1-2 1-15,6-7 1 16,4-8 0-16,3-19 2 16,-2-7 0-16,3-13 9 15,-3 2 13-15,1-16 17 16,-3-2 9-16,0-13 3 16,3-7-10-16,1-5-17 15,1-11-9-15,1-2-14 16,0-3-1-16,0-1-3 15,0 13-3-15,2 12-1 16,-5 8-4-16,-6 18-5 16,-5 2 0-16,-2 14 1 15,0 1 1-15,0 6 5 16,0-1 1-16,4 1-1 16,1 6 0-16,2 1 1 15,5 7 0-15,5-4 4 0,3-6 3 16,1-13 14-16,-1-8 0 15,5-1 21-15,-6-6 6 16,-1-8 4-16,-2-5 4 16,-7-21-20-16,1 0-8 15,-3-6-15-15,4-1 0 16,2 6-24-16,-1-5-21 16,6 1-47-16,-1 0-61 0,7 9 90 15</inkml:trace>
  <inkml:trace contextRef="#ctx0" brushRef="#br0" timeOffset="29188.39">6599 7325 1572 0,'-5'14'578'0,"-3"-5"-487"0,2-1-11 15,4-4-25-15,-2-4-30 16,7-3 2-16,-3 2-10 16,0 0-9-16</inkml:trace>
  <inkml:trace contextRef="#ctx0" brushRef="#br0" timeOffset="29964.84">6944 6987 844 0,'1'-8'339'15,"-1"13"-192"-15,0 6-12 16,-4 11-1-16,0 8-19 15,3 7-42-15,-2 6-15 16,2 1-22-16,2 5-7 0,-2-9-11 16,-2-3-5-16,3-16-4 15,-5-8 0-15,6-6-1 16,1-1 3-16,5-8 4 16,3-10-1-16,5-16 0 15,7-12-3-15,9-8-5 16,-2 0 0-16,-2 2-2 15,4 0 0-15,-7 10-3 16,2 8-1-16,-7 10 0 16,-1 11 1-16,-13 9 14 15,-4 6 5-15,1 15 8 16,-6-2-1-16,6 10-4 16,-4-1 2-16,1 3 4 15,-1-1-1-15,2-4-5 16,3-8-5-16,-1-7-8 15,3-7-1-15,-1-12 1 16,9 1 2-16,2-13-1 16,3-3 0-16,-6-2-5 0,4 3-1 15,-1 3-2-15,-1 7-1 16,-3 10-2-16,-9 0 0 16,-2 11 5-16,-1 5-6 15,-1 4-36-15,2 4 99 16,3-3-62-16</inkml:trace>
  <inkml:trace contextRef="#ctx0" brushRef="#br0" timeOffset="30340.38">7805 6968 1097 0,'-11'-17'504'15,"-5"5"-256"-15,-6 10-83 16,-9 1 9-16,-5 4-90 16,-4 4-26-16,-6-2-37 15,7 5-9-15,10 4-8 16,9 0-4-16,11-2-5 16,9 3-2-16,8-4 1 15,10 2 1-15,7 1 4 16,2-3 1-16,-2 6 3 15,-1 1 8-15,-8 1 30 16,-1 3 25-16,-1 2 32 0,-8-1 5 16,-6 3-21-16,-5 4-22 15,-11-6-31-15,-3 1-12 16,5-2-6-16,-11-7-3 16,11 3 8-16,-1-5-26 15,0-2-76-15,12-2-76 16,-5-2 89-16</inkml:trace>
  <inkml:trace contextRef="#ctx0" brushRef="#br0" timeOffset="30639.77">7882 7156 755 0,'3'-9'452'15,"-2"6"-50"-15,-1 13-183 16,-3 5-10-16,-4 14-95 15,-3 7-28-15,-5 1-27 16,1 0-5-16,8-2-3 16,6-3-7-16,11-9-15 15,5-4-2-15,1-14 21 16,2-8 14-16,3-9 14 16,1-2 2-16,0-6-14 15,-6 0-8-15,-7-2-16 16,-3-6-8-16,-5 0-14 15,-3-8-4-15,-7-2-18 0,2 3-26 16,-2 5-63-16,5 10-41 16,1 11 77-16</inkml:trace>
  <inkml:trace contextRef="#ctx0" brushRef="#br0" timeOffset="30982.99">8150 7284 1034 0,'27'2'523'16,"-3"-6"-201"-16,8-9-21 16,8-9-20-16,2-12-75 15,5-1-35-15,2-4-63 16,-6 0-23-16,-12 11-21 16,-10 2-12-16,-15 10-13 15,-7 7-1-15,-11 11-12 16,-7 8-6-16,-17 7-12 15,4 7-4-15,-3 11-1 16,2 4-1-16,9 4 2 16,3 4 1-16,7-11 0 15,8-3-1-15,9-1-1 16,3-10 0-16,4-8 0 16,5 6 0-16,-2-15 0 0,4 7 5 15,-3-2-27-15,-2-9-23 16,7 2 3-16,-3-3 226 15,7 9-144-15</inkml:trace>
  <inkml:trace contextRef="#ctx0" brushRef="#br0" timeOffset="31113.51">8685 7461 1306 0,'-4'3'528'0,"7"1"-342"0,-6-9-98 16,4-1-35-16,14 4 9 15,-5-8-40-15</inkml:trace>
  <inkml:trace contextRef="#ctx0" brushRef="#br0" timeOffset="31522.83">9225 7341 1071 0,'2'0'533'0,"9"-1"-204"15,4-12-107-15,4-4 27 16,-1-9-77-16,1-6-12 15,1-3-34-15,-2 1-15 16,-10-1-18-16,-8 9-9 16,-13 6-31-16,-10 4-12 15,-16 14-18-15,-1 6-9 16,-8 13-9-16,1 8-3 16,15 12-1-16,-5 0-1 15,11 6 1-15,4 2-1 0,6-5 0 16,10 0 0-16,10-6-2 15,6-5 9-15,12-4-42 16,4-2-42-16,17-6-133 16,3-10-17-16,10-7 128 15</inkml:trace>
  <inkml:trace contextRef="#ctx0" brushRef="#br0" timeOffset="31956.78">9903 7091 1294 0,'5'-13'605'16,"-15"1"-278"-16,-18 4-110 16,-11 2-28-16,-13 9-85 15,-2 7-25-15,0 18-56 16,3 10-9-16,-5 19-3 16,1 11-1-16,-1-2 5 0,5-6 1 15,24-17-1-15,16-8 0 16,19-16-4-16,11-4 1 15,27-12 2-15,1-16 2 16,11-16 9-16,3-10-1 16,-8-21 5-16,3-2 7 15,-7-10 17-15,-3-4 7 0,-13 1 4 16,-6-1-3-16,-8 18-18 16,-6 6-9-16,-8 20 1 15,-4 13 0-15,-6 10-6 16,-1 9-2-16,-3 8-15 15,-1-1-8-15,-4 12-5 16,-1 7-1-16,2 15-2 16,1 12 3-16,5 8-23 15,0 0-20-15,10 8 38 16,4 4-180-16,6-14-5 16,6-4-36-16,2-15-169 15,2-16 76-15,3-4 187 16</inkml:trace>
  <inkml:trace contextRef="#ctx0" brushRef="#br0" timeOffset="32329.6">10130 7243 408 0,'16'-57'347'15,"2"7"34"-15,-6 20-21 0,-8 8-9 16,-7 19-91-16,-6 6-46 16,-14 18-76-16,3 10-35 15,-1 11-19-15,0 5-4 16,8 4-23-16,-2 0-5 15,7-4-3-15,-4-4-4 16,7-11-8-16,6-6-6 16,7-12-11-16,13-4-4 15,-1-16-3-15,3-8 0 0,10-13 0 16,0-7-2-16,10-8-3 16,-10-5-2-16,2 0-1 15,4 2-2-15,-4 10-3 16,5 7 4-16,-14 13 23 15,-5 8 10-15,-9 13 13 16,-5 6-1-16,4 10-17 16,-2 7-6-16,-2-1-12 15,9 8 0-15,-15-7-11 16,7-1 6-16,7 6-21 16,-9-11-24-16,18 2-30 15,-3-3 125-15,11 2-58 16</inkml:trace>
  <inkml:trace contextRef="#ctx0" brushRef="#br0" timeOffset="34995.44">7698 5144 170 0,'-4'-3'162'16,"-2"2"27"-16,7 1-32 15,-2 0-24-15,0 0-37 16,0 0-16-16,0 0-15 16,-1 0 0-16,-6 6-5 15,4 10-6-15,-22 28-10 16,30-22-6-16,-7 0-8 15,-4-2-3-15,4 11-4 16,-8-5-3-16,13 8-7 16,2 2-2-16,-2-7-5 15,7 3 4-15,-6-8 15 0,4-3 7 16,0-6 12 0,5 1 1-16,0-8-11 0,2 0-4 15,-1-6-5-15,6-1-4 16,2-1-6-16,4 0-1 15,4-3-2-15,0 0 0 16,-2-2 0-16,1 0-2 16,3 2-4-16,0 1-1 15,7 2-1-15,0 3-1 0,-2 0 1 16,-1-3-1-16,2 0 0 16,1 0 1-16,6-1-1 15,2 1 0-15,-5-1 0 16,1-3-1-16,1 4 1 15,-2 2-2-15,6 0 1 16,0 4-1-16,1-1 0 16,2-2 1-16,0 0 0 15,-2-1 0-15,-1-2 3 16,-4 0 2-16,0-5 5 16,3 4 4-16,1-2 2 15,4 1 0-15,1 2 1 16,-2-2 0-16,-2 2 2 15,-1-1 0-15,-6-1-4 16,-3 1-3-16,-2 1-3 16,3 1-2-16,8 2-3 15,8 1-1-15,-3-4-1 0,2 0 0 16,1-2 1-16,-4-1 0 16,5-1 2-16,3 0 0 15,1-2-1-15,-3 2 0 16,7 4-2-16,-7 0 0 15,-10 4-1-15,-1 1-1 16,-4-2 0-16,0-1 1 16,0-2-1-16,4 2 1 15,6 0-1-15,-1 2 0 0,5-1-1 16,2-1 0-16,-2 3 0 16,1-2 1-16,-4 1-1 15,-9-2 1-15,-1 1 0 16,-3 1 0-16,4 0-1 15,0 1 0-15,-2 0 0 16,2 1 0-16,0-3 2 16,4-2 1-16,1 0-1 15,-2-1 1-15,-5 0-2 16,1 0-1-16,-4 2 0 16,4 0 0-16,0 2 0 15,3 0 0-15,-6-3 1 16,-4-1 0-16,1 0 1 15,-8-3 1-15,4-3 2 16,-4 1 0-16,-4-6-5 16,-1 1 2-16,-7 4 47 15,-3-5 13-15,-6-1 32 0,2 0 6 16,-7-11-37-16,-4 2-13 16,3-5-23-16,-5-2-10 15,0 1-9-15,3-4-3 16,-6 7 13-16,3-5-24 15,-4 10-67-15,3 9-64 16,-3 11 70-16</inkml:trace>
  <inkml:trace contextRef="#ctx0" brushRef="#br0" timeOffset="36793.54">6515 7416 270 0,'-4'-23'178'16,"4"4"8"-16,2 4-20 15,3-3-38-15,0 5-21 0,3 4-24 16,-6-7-8-16,3 9-17 16,-2 5-7-16,-3 4-4 15,0 9-2-15,0 6-5 16,-5-1-1-16,2 11-16 16,-5 3-7-16,0 3 0 15,0 5 4-15,0-4 3 16,1 2-1-16,6 4-6 15,5-1-4-15,3-1-7 16,5-3-2-16,1-4-1 16,-3-5-1-16,7 0-1 15,0 0 0-15,-2-7 5 16,0-1 7-16,-2-8 17 16,4 1 4-16,1-3 0 15,4 1-5-15,11-1-14 16,-3-5-4-16,7 0-2 15,3 1-2-15,-3-3-3 0,1-2 1 16,2 0-3-16,6 2 1 16,6 0-1-16,10 4 1 15,2 0-1-15,-3-5-1 16,1 4 1-16,-5-2 0 16,3 3-1-16,3 0 1 15,7-2 0-15,1 2-1 0,-1-4 2 16,1-1 0-16,-13-2 1 15,1 2 1-15,7 0-1 16,-2-4-1-16,7 2 1 16,0 0 0-16,-9 2 0 15,2 7-1-15,-14-7 0 16,4 2-1-16,2-2 1 16,2 3-1-16,7 5 2 15,0-5 2-15,-2-1 4 16,0-3 1-16,-17 2 1 15,5 1-1-15,2 5-2 16,-1-1-1-16,17 0-1 16,-16-4-1-16,2 1 1 15,-2-1 0-15,-6-2 3 16,7 0 2-16,-9 2 1 16,-4-2 1-16,1 1 0 15,1-1-1-15,3 0-1 0,3 2 0 16,-3-2-3-16,-3 0 0 15,-3-1-2-15,-3-5 1 16,4 4 7-16,-6-3 2 16,-1-1 4-16,-1 2 0 15,-2 0-2-15,10 2-2 16,1 4-6-16,-3-2-1 16,-4 0-3-16,0 2-2 15,-4-2-1-15,3 3-1 0,1-1 0 16,-5 0-1-16,3 2 0 15,-4-4 1-15,-2 0 0 16,0-1 0-16,2-3 1 16,0 0-1-16,-1 2 0 15,0 1 0-15,-3 1-1 16,2 0 0-16,4 3 2 16,-9-3-1-16,1-6 1 15,-1 2 1-15,-9-10 1 16,7 1 0-16,-3 5 1 15,-2-3-1-15,-4 3 3 16,-3-7 0-16,-2 1 0 16,-1 1-1-16,3-2-1 15,1 9 0-15,-2-13-1 16,1 3 1-16,-4-3 0 16,1-4 1-16,-3 9-1 0,-1-7 0 15,-3 4 0-15,-1 4-1 16,-2-3-1-16,1 5-1 15,0 0-2-15,0-2-2 16,2 0-22-16,0-1-12 16,2 3-38-16,0 2-31 15,-1 4-63-15,1 0-27 16,2 5 118-16</inkml:trace>
  <inkml:trace contextRef="#ctx0" brushRef="#br0" timeOffset="39301.65">4475 6879 622 0,'-77'-35'295'16,"53"27"-154"-16,5-5 52 16,-8 3-3-16,4 2-27 0,11 2-17 15,-7 1-34-15,-8-11-14 16,6 5-18-16,-8-1-9 15,-3-4-15-15,7 9-5 16,-7-7-6-16,3 3-2 16,3 4-1-16,1-1 0 15,2 0 5-15,-1-3 2 16,-2-7 4-16,-1-3-2 16,-4-5-5-16,7-2-6 15,-13-1-13-15,4 0-6 16,-10-5-9-16,-9-5-3 0,18 8-3 15,-7-6-3-15,19 9-1 16,6 5-1-16,1 0 0 16,3 4-1-16,-5 5 0 15,0 1 1-15,0-1-1 16,4 4 0-16,-1-4 0 16,3 5 0-16,4 2-1 15,2 0 0-15,1 4-1 16,0 2 1-16,4-1-1 15,-1 1 1-15,0 0-2 16,1 0 1-16,0-1 0 16,0 1 0-16,2-7-1 15,6-12 1-15,29-32 1 16,-8 25-1-16,7-10 2 16,6-6 0-16,15-17 0 15,10-4 1-15,10-5-1 0,4-2 0 16,-7 8 0-16,-2-1 0 15,7 11 2-15,-6 1-1 16,6 8 1-16,-5 1 1 16,-15 2 14-16,-1 8-18 15,-19 2-67-15,1 7-44 16,-5 6-131-16,0 6 144 0</inkml:trace>
  <inkml:trace contextRef="#ctx0" brushRef="#br0" timeOffset="40579.96">1213 5211 848 0,'-4'-11'311'0,"1"4"-254"16,-17 8-18-16,-7 5 3 15,-17 14-11-15,-18 5-8 16,7 10-2-16,1 3-3 16,-2 0-5-16,5 1-1 0,11-5-4 15,6-3-3-15,22-3-9 16,9-6-5-16,14-2-8 16,3 1 1-16,18 0 2 15,4 0 3-15,-6 0 7 16,2 3 4-16,-9 7 21 15,-14 4 21-15,-3 9 47 16,-7 3 18-16,-11-8 11 16,4 6-11-16,-11-10-39 15,1-4-16-15,-5-1-20 16,0-14-2-16,2-3 14 16,-1-9-15-16,6-6-105 15,5-7-47-15,11-8 58 16</inkml:trace>
  <inkml:trace contextRef="#ctx0" brushRef="#br0" timeOffset="40982.91">1291 5504 565 0,'2'0'226'15,"-7"19"-118"-15,2 6-7 16,-4 13 53-16,0 5-11 0,-2 8-24 16,-2 5-14-16,8 0-35 15,-1 0-8-15,4-10-11 16,2-9-8-16,2-14-11 16,5-5-5-16,1-14 0 15,4-4 6-15,5-9 10 16,5-6 0-16,9-17-6 15,-1-4-8-15,3-11-13 16,-5-9-5-16,0 8-4 16,-2-1 0-16,-4 15-1 15,-1 10-1-15,-9 12 0 16,-5 6 0-16,-5 12 1 16,-4 5 1-16,-2 12 0 15,1 6 0-15,1-2 1 16,2-1 15-16,7-11-74 0,2-2-40 15,8-4 57 1</inkml:trace>
  <inkml:trace contextRef="#ctx0" brushRef="#br0" timeOffset="41462.18">1907 5015 524 0,'-6'-46'320'16,"-7"24"6"-16,4 14-100 0,-5 15-50 16,0 11-36-16,5 15-53 15,-2 5-16-15,10 17-24 16,-1 9-7-16,4 26-7 16,2 4-4-16,4 6 1 15,2-4-1-15,0-19 1 16,3-3-2-16,-7-24-4 15,13 3-2-15,-4-26 0 16,-3-6 4-16,12-8 15 16,-18-21 5-16,11-7-1 15,-4-13-5-15,-2-18-20 16,7-6-8-16,4-7-8 16,5-1-2-16,5 2-2 15,1 5 0-15,-2 8-2 16,-3 11 0-16,-2 20-2 15,-6 3 0-15,-5 13 1 0,-2 7 0 16,-9 4 4-16,-2 9 4 16,-6 8 8-16,-4 2 7 15,-8 0 5-15,-3 0 1 16,-4-3-2-16,-4-3-3 16,-2-1 8-16,2 1-21 15,-1 1-12-15,0 0-634 0,1 7 464 16</inkml:trace>
  <inkml:trace contextRef="#ctx0" brushRef="#br0" timeOffset="42312.52">975 6651 413 0,'-49'14'180'0,"9"16"-82"15,6 9 8-15,0 11-10 16,1 9-19-16,16 3-37 16,2 3-18-16,12-6-10 15,3-5 8-15,4-13 27 16,6-7 11-16,11-11 18 0,4-10 0 16,6-14 8-16,2-7 8 15,-8-19 3-15,-4-4-3 16,5-8-23-16,2-8-4 15,2-11 11-15,5-5 10 16,-7-19 24-16,-4-13 5 16,4-5-12-16,-6-7-9 15,-6 0-32-15,6 11-18 0,-17 21-14 16,-1 13 4 0,-5 30 8-16,-10 9 5 0,2 20-12 15,-2 6-13-15,-2 21-18 16,-1 7-5-16,0 23-4 15,1 4 0-15,0 12 2 16,2 10 1-16,4 4 2 16,1 9 1-16,5 3-1 15,4-4-30-15,5-15-76 16,4-10-48-16,8-22 250 16,3-5-112-16</inkml:trace>
  <inkml:trace contextRef="#ctx0" brushRef="#br0" timeOffset="42626.42">1519 6734 1048 0,'-20'-17'498'0,"7"8"-228"0,-5 10-43 16,-6 15-82-16,9 3-54 15,-12 15-42-15,2 4-15 16,12-1-21-16,-5 7-5 15,17-8-2-15,4-5 0 16,3-2 7-16,12-9 7 16,6-9 20-16,-1-4 7 15,8-7 6-15,-10-2 0 0,-3-7 3 16,3-3-1 0,-12-3-6-16,6-3-6 0,-12-6-18 15,-3 0-6-15,1-9-15 16,-1 3-20-16,0 1-70 15,0 5-36-15,-2 3-148 16,3 5 166-16</inkml:trace>
  <inkml:trace contextRef="#ctx0" brushRef="#br0" timeOffset="43336.1">1668 6938 684 0,'17'-64'341'16,"-13"49"-111"-16,-3-6-23 15,5 18-43-15,-5 1-46 16,1 10-42-16,0 16-18 16,-2 4 1-16,-1 6 7 15,-4 5 2-15,0-2-7 0,0-8-14 16,0 0-4-16,5-7-8 16,1-4-2-16,6-7-9 15,0-3-4-15,4-8-2 16,-2-4 1-16,5-10-1 15,0-4-1-15,2-14-4 16,5-2-4-16,14-5-4 16,-5-5-1-16,5 5-2 15,-5 1 0-15,-11 15 0 16,2 6-2-16,-13 14 1 16,-1 7 0-16,-10 2 1 15,2 11 0-15,-6 4 1 16,2 2-2-16,5 6 0 15,-6-6 0-15,5-2 0 16,-2-6 0-16,1-8 1 16,8-2-1-16,6-6 5 0,6-6 0 15,0-9 2-15,-5-4 1 16,4-12-3-16,-6-1-2 16,4-1-1-16,4 4-3 15,-4 15 17-15,3 9 10 16,-10 6 10-16,0-2 8 15,-5 6-5-15,-2 3-6 16,-1 8-9-16,0 4-5 0,-2 6-13 16,-1-2-2-16,3 4 0 15,0-2 11-15,3 0-27 16,3-2-28-16,0-3-88 16,5 2 10-16,3-6-252 15,1 2-271-15,3-5 444 16</inkml:trace>
  <inkml:trace contextRef="#ctx0" brushRef="#br0" timeOffset="43738.98">2446 6871 463 0,'0'-20'372'16,"-11"-7"27"-16,2 18-102 15,7 3-47-15,-9 2-83 16,2 8-24-16,0 5-61 15,-8 0-11-15,-3 12-12 16,1 6-6-16,-6 7-9 16,-1 2-2-16,3-1-9 0,1-1-6 15,10-10-9-15,3-4-7 16,9-8-9-16,4-7-2 16,6-5-4-16,4 0-1 15,5-5 3-15,4-6 2 16,4-4 3-16,4-3 0 15,-4-6 1-15,1-7-1 0,-5-5 1 16,-2-3 0-16,0 5-3 16,-3 8 0-16,-4 15 4 15,-5 4 2-15,-5 13 6 16,-7 9 1-16,3 10-3 16,-5 4-2-16,2 2-5 15,0-8 0-15,3-7 11 16,5 1-10-16,4-11-66 15,3 6 262-15,6-1-175 16</inkml:trace>
  <inkml:trace contextRef="#ctx0" brushRef="#br0" timeOffset="43926.46">2686 6932 643 0,'7'-8'419'0,"-2"19"14"15,-1-3-141-15,-6 8-30 0,-1 8-85 16,-1 1-72-16,2 5-42 16,-2-8-53-16,4-5 7 15,0-3-4-15,2-1-31 16,2-1 17-16</inkml:trace>
  <inkml:trace contextRef="#ctx0" brushRef="#br0" timeOffset="44101.8">2748 6621 1350 0,'-8'-7'526'0,"-4"1"-386"16,1-5-63-16,10 7-46 15,2-1-15-15,9 2-105 16,3 3-364-16,-3 1 318 15</inkml:trace>
  <inkml:trace contextRef="#ctx0" brushRef="#br0" timeOffset="44423.36">2935 6935 914 0,'-6'37'511'0,"5"-4"-176"16,-2-6-18-16,1-3-57 15,2-7-120-15,0-7-45 16,6-7-45-16,2-4-6 16,7-8-3-16,1-4-3 15,5-14-16-15,-3-4-7 16,4-7-8-16,2-2-2 16,-6 4-2-16,0 5 0 15,-10 13-2-15,-4 9 2 16,-2 8 7-16,-2 2 3 0,-1 10 3 15,-1 0-1-15,-2 4-7 16,2 7-3-16,-1-1 2 16,2 0-18-16,1 4-45 15,3-4-36-15,0-1-92 16,1-4 112-16</inkml:trace>
  <inkml:trace contextRef="#ctx0" brushRef="#br0" timeOffset="44742.55">3423 6810 629 0,'18'-25'438'15,"-12"2"-8"-15,-5 19-86 16,-6-2-72-16,-8 10-96 16,-3 2-47-16,3 9-92 15,-8 0-15-15,8-1-13 0,7 4-2 16,-4-9-7-16,10 6 2 15,11 2 6-15,-8-3 8 16,5 3 26-16,8 0-1 16,-13-2 42-16,12 6 8 15,-3 1-9-15,-8-3 31 16,-1 0-25-16,-3-1-7 16,-2-2-9-16,-10-3-27 0,3-1-19 15,-4-2-5-15,0-5-14 16,2-3-22-16,-17-6 210 15,15 0-2-15,-22 0-101 16</inkml:trace>
  <inkml:trace contextRef="#ctx0" brushRef="#br0" timeOffset="45997.81">11759 5309 664 0,'-6'6'242'15,"1"-12"-134"-15,9 6 8 16,10 0 50-16,4-4 13 16,22 7-41-16,9 4-13 15,9 3-34-15,6 3-24 16,2 10-26-16,-5 2-14 0,6 4-14 16,10 7-3-1,-2-1-3-15,1-5-1 0,-10 0-3 16,-13-6 0-16,-11 1 10 15,-7 6 5-15,-11 6 8 16,-7 4 10-16,-15 11 5 16,-9-8 2-16,-12 9-1 15,-4 2-8-15,-7-7-16 16,-3 7-7-16,-1-5-6 16,-8 0 1-16,-22 9-1 15,-4 5 1-15,-17 12-1 16,-2 0 0-16,-6 3-2 15,-5 1-1-15,-2 9-1 16,-2-3 1-16,9-2 1 16,8-3 0-16,13-17 1 0,-4-3 0 15,6 1 1-15,1-3 0 16,-3-1 0-16,7-4 1 16,6 1 0-16,5-3 1 15,-2-7-2-15,1 2 0 16,2-14-16-16,1-4-17 15,17-6-49-15,7 1-45 0,12-3 77 16</inkml:trace>
  <inkml:trace contextRef="#ctx0" brushRef="#br0" timeOffset="47052.81">13195 5697 917 0,'0'-52'419'0,"-2"-1"-176"0,-8 5-103 15,-1 4-8-15,-3 12-6 16,-3 8-16-16,-7 14-32 16,-3 18-21-16,-16 19-43 15,-1 13-13-15,3 31-4 16,-9 4-1-16,3 17 2 16,-1 6 2-16,2-16 1 15,14-8 2-15,19-26 0 16,12-14-2-16,14-18 1 15,10-12 4-15,15-13 6 16,1-12 5-16,11-17 3 16,1-6-2-16,0-21 3 15,8-10 2-15,-2-10 15 16,2-9 9-16,3-3 15 16,-4 0 2-16,-5 2-11 15,-13 3-7-15,-18 19-8 16,-5 15 5-16,-16 28 18 0,-1 11 0 15,-2 19-12-15,-4 7-13 16,-9 19-26-16,-9 9-5 16,-11 21-3-16,-6 2-1 15,7 13 0-15,7 6-1 16,7-1 3-16,7 10 8 16,6-4-46-16,4-1-33 15,9-2-78-15,6-4-74 16,7-16-68-16,5-11-34 15,5-20-47-15,0-11 28 0,2-13 13 16,3-6 24 0,-6-14 107-16,13-3 40 0,3-9 144 15,-2-5 88-15,7-7 130 16,-15-12 60-16,-7 4 74 16,-7-2 1-16,-8 14-68 15,-8 8-32-15,-14 5-71 16,-3 10-34-16,-10 15-41 15,-2 9-28-15,-1 19-36 16,-3 2-11-16,6 9-3 16,8 5 4-16,9 0 2 15,6-2 6-15,10-8 15 16,6-6 11-16,8-11 3 16,3-2-2-16,5-9-10 15,0-1-9-15,-2-9-7 0,-7-6-2 16,3 3 1-16,-12-5 1 15,-12-4-3-15,2-3-4 16,-15-9-7-16,2-4-2 16,1-4-30-16,-4-2-26 15,3-4-81-15,4 3-43 16,5 7 83-16,6 5 21 16</inkml:trace>
  <inkml:trace contextRef="#ctx0" brushRef="#br0" timeOffset="47637.56">14014 5659 597 0,'-10'29'352'16,"-2"6"-3"-16,1 13-153 16,-2-1 23-16,8 11-40 15,0-3-30-15,-4-9-51 16,4 1-12-16,-12-15-28 15,5-3-9-15,5-9-8 16,1-2-8-16,14-11 0 16,5-4-4-16,12-9-6 15,-2-9-2-15,4-12-7 16,-1-4-2-16,2-7-6 16,-2-1 0-16,0-7-1 15,-1 0-2-15,3 0 0 16,1 0-1-16,-1 17-1 0,-1 1 0 15,-15 18-3-15,4 10 2 16,-13 14 4-16,-10 3 2 16,-2 19 6-16,-9 2-1 15,-4 3 2-15,6 5 2 16,0-14 0-16,3-6 0 0,7-11-5 16,4-6-4-16,12-8 0 15,2-2 0-15,10-13 2 16,6-5 1-16,5-6-2 15,7-1-2-15,0 1-3 16,-6-5 1-16,-4 5-1 16,-7 1-1-16,-9 8 1 15,1 7 1-15,-9 9 17 16,-3 3 15-16,-4 11 13 16,-1 12 5-16,-8-4-17 15,4 9-13-15,2-5-15 16,3-3-4-16,10 5-1 15,1-9-20-15,10 2-97 16,1-7-54-16,8-3-360 16,0-1 342-16</inkml:trace>
  <inkml:trace contextRef="#ctx0" brushRef="#br0" timeOffset="48025.28">15025 5810 539 0,'8'-11'363'15,"-20"-1"79"-15,-8-2-139 16,-8 10-30-16,-9 2-42 16,0 12-73-16,0 6-33 15,-14 10-39-15,2 5-12 16,-1 7-18-16,1 5-3 16,16 1-13-16,8-3-8 0,10-8-14 15,12-6-7-15,13-12-4 16,9-4 1-16,22-13 1 15,7-5 4-15,-2-10 2 16,-3-10 0-16,-8 0 3 16,0 0 2-16,-2-4 9 15,-6 4 7-15,-4 7 0 16,-14-2 0-16,-4 14-2 16,1 5-3-16,-6 6-1 15,-4 4-3-15,-3 5-12 16,-3 5-5-16,0 3-5 15,2 0-1-15,9 1 3 16,7-2-30-16,1-7-49 16,4 2 8-16,2-6 281 15,4 1-177-15</inkml:trace>
  <inkml:trace contextRef="#ctx0" brushRef="#br0" timeOffset="48208.04">15270 5927 832 0,'21'-5'507'0,"-8"10"-95"16,-11 12-91-16,-1 8-23 16,-15 6-115-16,-1 2-57 15,3-16-70 1,6-8-6-16,1 0-38 0,-6 26 11 0,12-11-38 16,-2-9-28-16,6-16-599 15,-10-4 454-15</inkml:trace>
  <inkml:trace contextRef="#ctx0" brushRef="#br0" timeOffset="48349.01">15347 5662 787 0,'4'-56'342'0,"-8"9"-139"16,0 15-48-16,-4 14-53 15,-14-5-16-15,11 11-41 16,-4-5 203-16,9 6-181 15</inkml:trace>
  <inkml:trace contextRef="#ctx0" brushRef="#br0" timeOffset="48737.47">15533 5818 1043 0,'-6'50'517'0,"-1"3"-227"16,0-3-39-16,1-3-14 0,6-10-104 16,3-8-23-16,5-10-47 15,7-10-6-15,5-9 12 16,6-12-9-16,10-16-9 16,3-6-9-16,6-11-12 15,7-4 2-15,-1 3 6 16,-1-1 2-16,-5 4-5 15,-8 8-8-15,-10 5-7 16,-8 9-1-16,-8 14 4 16,-2 7 3-16,-6 16 2 15,1 5-2-15,-4 8-7 16,0 0-3-16,0-3-8 16,0 1-2-16,2 5-4 15,6-1 0-15,2-5-4 16,1-1-18-16,4-4-23 15,-4 1 236-15,-2 11-158 16</inkml:trace>
  <inkml:trace contextRef="#ctx0" brushRef="#br0" timeOffset="86289.63">25543 1672 889 0,'-4'-12'326'0,"3"18"-202"15,0 18 18-15,-3 32 57 16,-3 15 1-16,1 31-61 16,-5 6-21-16,7 18-48 15,2 13-18-15,2 5-18 16,8 7-9-16,2-8-12 15,3-11-2-15,3-16 1 16,2-15 2-16,0-22 2 0,1-14-19 16,0-21-66-16,-4-9-69 15,-2-27-123-15,3-8 155 16</inkml:trace>
  <inkml:trace contextRef="#ctx0" brushRef="#br0" timeOffset="87143.56">25945 1830 694 0,'-9'-73'372'0,"6"19"-94"15,0 11 8-15,-7 5-53 16,4 7-27-16,-5-3-46 16,4 5-17-16,9-10-38 15,-1 0-21-15,1 4-26 16,3 2-14-16,0 16-25 15,5 6-7-15,3 20-8 16,1-4-2-16,2 11 2 16,-2-2-1-16,7-7 0 15,0-3-1-15,3-1 1 16,-2-3-1-16,-2-4 1 16,-4 3 1-16,-5-5 2 15,1-3 0-15,-7 0 5 16,-1 1 1-16,-3-5-2 15,0 5-1-15,0 4-4 0,1-4-2 16,-2 8-2 0,0 1 1-16,1 4-2 0,-1-5 1 15,0 0-1-15,0 0 1 16,0 0 0-16,0 0-1 16,10 26 0-16,2 36-3 15,-7 10-1-15,1 11-1 16,2 35 1-16,8 21 1 15,-3 17 3-15,14 15 0 16,-7-10 3-16,-10-11 1 0,-4-17 2 16,-12-21 0-16,0-19-1 15,2-7 0-15,2-22-12 16,-4-9-15-16,-5-19-33 16,4-8-25-16,-3-18-65 15,7-7-19-15,4-15-39 16,-2-16 3-16,1-22 60 15,-2-14 31-15,-4-25 72 16,2-8 20-16,-8-20 39 16,4-13 22-16,2-11 33 15,1-8 14-15,8 4-1 16,2 11 1-16,3 23 2 16,3 17 2-16,4 22 2 15,9 13-13-15,2 17-19 16,1-1-9-16,3 15-13 15,-6 3-6-15,12 13-15 0,6 16-6 16,4 18-2-16,0 13 0 16,-4 17 4-16,-5 6 3 15,-12 23-4-15,-4 4 1 16,-21 3 6-16,-9-3 3 16,-21-13 7-16,-10-9 0 15,-16-4-5-15,-7-3-3 16,6-7-6-16,-2-8-8 15,12-21-53-15,5-15-34 0,6-21-93 16,14-11-69-16,22-10-213 16,8 8 284-16</inkml:trace>
  <inkml:trace contextRef="#ctx0" brushRef="#br0" timeOffset="87763.61">28435 2501 636 0,'-16'-27'332'15,"-3"4"-92"-15,-6 2-1 0,-7-3-32 16,-6-2-24-1,-11-4-33-15,11 10-16 0,-9 16-49 16,-2 11-25-16,-1 21-36 16,-12 5-10-16,7 14-13 15,2 9-1-15,2 6 0 16,9 4-1-16,15 4-2 16,7-6-3-16,22-4-8 15,9-12-2-15,9-16 1 16,17-7 5-16,11-15 9 15,4-4 3-15,16-10 2 16,0-6 1-16,-1-8 8 16,-6-9 7-16,-4-6 18 15,-3-5 8-15,-9-7 5 16,2 6-5-16,-12 5-16 16,-6 4-9-16,-8 20-13 15,-3 8-2-15,-13 15 1 0,-5 11-1 16,-8 24 1-16,-3 5-2 15,-1 10 5-15,4 6-24 16,10-6-90-16,7-2-67 16,19-6 92-16</inkml:trace>
  <inkml:trace contextRef="#ctx0" brushRef="#br0" timeOffset="88263.09">29325 2557 364 0,'17'-80'225'0,"-7"12"39"16,-10 5-8-16,-11 20 69 15,-10 15-51-15,-13 17-79 16,-3 12-41-16,-11 22-79 16,-1 15-23-16,-9 19-40 15,-6 8-1-15,2 12-7 16,3-1 0-16,19 3-1 15,6 1 0-15,20-16 2 16,4-12-2-16,15-15 1 16,9-10-1-16,13-9 3 15,12-4 6-15,11-22 8 16,12-6 2-16,11-25 1 16,-4-9 7-16,4-11 28 0,-5-15 15 15,-6-11 16-15,4-5-4 16,-9-22-20-16,-5-5-7 15,-11 2-6-15,-6 4-5 16,-13 34-6-16,-8 18-3 16,-6 28-7-16,-5 17 7 15,-4 16-5-15,-7 10-6 16,-8 19-9-16,-8 7-10 0,-12 21-6 16,-4 11-1-16,0 33-1 15,0 2 1-15,12 10-14 16,8 0-27-16,12-7-74 15,7-4-45-15,8-18-89 16,5-9 28-16,7-24 136 16</inkml:trace>
  <inkml:trace contextRef="#ctx0" brushRef="#br0" timeOffset="88720.5">30272 2484 797 0,'-21'-32'406'0,"-9"11"-120"0,-8 10-71 15,-10 17-40-15,-10 6-43 16,-7 24-51-16,-2 13-10 16,6 17-40-16,0 5-7 15,19 9-4-15,7 1-3 16,19-10-7-16,6-13-5 15,11-16 0-15,9-14 0 16,9-10 1-16,10-3 3 16,4-13 1-16,9-10 1 0,9-18 0 15,9-2 0-15,4-19 9 16,-1-10 8-16,-5-19 26 16,-4-14 12-16,1-13 28 15,-7-2 1-15,-5-9 0 16,-7 5-6-16,-16 25-22 15,-4 18-1-15,-13 44-20 16,-6 11-4-16,-8 22-13 16,-6 8-8-16,-4 10-9 15,1 13-5-15,-1 15-5 16,2 11-2-16,1 10 0 16,1 3 6-16,7-1-43 15,5 1-33-15,6 4-73 16,4-3-57-16,12-3 127 15</inkml:trace>
  <inkml:trace contextRef="#ctx0" brushRef="#br0" timeOffset="89703.61">30789 2499 485 0,'10'-21'340'16,"-10"27"2"-16,-6 3-71 15,-10 19-62-15,-2 7-45 16,-10 11-27-16,7 9-4 16,-2 4-35-16,0 8-11 0,9-2-16 15,-6-2-13-15,7-14-4 16,-2-10-2-16,5-11-3 16,4-7 5-16,5-11 0 15,3-6-8-15,12-7-18 16,5-7-8-16,7-18-15 15,11-1-4-15,1-23-1 16,5 0-3-16,5-5-1 16,0-4-1-16,5 11-2 15,2 2 1-15,1 7 1 16,-5 3 0-16,0 10 1 16,-3 1 1-16,-8 7 3 15,2 2 2-15,-16 5 2 16,-6 11 3-16,-15 3 16 15,-5 14 6-15,-14 7 16 16,-6 3 10-16,-8 17 0 16,-5-8-1-16,1 17-7 0,-2 3-7 15,4 4-12-15,6 14-5 16,5-11-8-16,1-2-4 16,13-13-4-16,-3-9-2 15,12-6-2-15,-1-7-2 16,12-4-2-16,-1-8-2 15,-5-8-9-15,8-5-13 16,-4-10-39-16,1-4-27 16,9-4-63-16,2-2-28 0,-9-10-97 15,-2 3-33-15,-9-14 18 16,-6-8 18-16,-7-5 132 16,1-3 61-16,-4 7 56 15,6 6 22-15,5 13 5 16,-2 3 0-16,8 8-20 15,6 1-10-15,6-1-30 16,6-1-8-16,7 3 11 16,0-3 9-16,5 11 18 15,2-2-8-15,13 5-19 16,2 8 0-16,3 1 10 16,-2 7 33-16,-14 4 89 15,-5 1 46-15,-16 0 93 16,-7 5 36-16,-19 1 18 15,-10 1-12-15,-22 6-48 16,4 3-31-16,-20 4-56 16,-8-2-21-16,3 0-37 0,-7 1-17 15,25-5-25-15,13-2-9 16,20-4-8-16,8-10 0 16,12-6 1-16,7 0 2 15,10-1 2-15,7 5-2 16,8 6-2-16,2 1-2 15,-8 2 3-15,-4 8 3 0,-18-9 4 16,-8 3 7-16,-1 2 11 16,-16-8 4-16,-7 5 3 15,-8-3-5-15,-11-6-13 16,6 2-5-16,4-5-15 16,4 3-2-16,4-5 142 15,5-1-109-15</inkml:trace>
  <inkml:trace contextRef="#ctx0" brushRef="#br0" timeOffset="90352.84">32077 2593 977 0,'-12'-22'399'0,"-18"2"-235"0,-4 2 18 16,-17 10-30-16,-2 6-13 16,5 10-29-16,4 9-25 15,19 5-33-15,8 2-11 16,17 8-22-16,3 0-2 16,16 10 4-16,2 4 2 15,4 6 8-15,0 2 3 16,-6-3 13-16,-5-4 9 15,-12-6 9-15,-6 1 13 0,-17-5 12 16,-6-2-2-16,-13-5-14 16,-1-6-17-16,1-5-28 15,1-5-9-15,10-8-10 16,5-3-2-16,7-5-6 16,8-3-2-16,6-6-5 15,4-1-7-15,7-4-6 16,13 3-2-16,7-1 3 15,6 0 4-15,18 6 6 16,-2-5 1-16,22 4 2 16,2-4 1-16,0-2 0 15,6-2 1-15,-8-7 1 16,3 4 1-16,-5-4 3 16,-10 2 2-16,-19 5 3 0,-15 0 12 15,-22 7 23-15,-10 3 6 16,-23 6 1-16,-6 6-9 15,-8 7-17-15,-1 9-1 16,3 5 2-16,4-4 0 16,9 5-6-16,8-2-5 15,10 0-8-15,8 0-3 16,5-4-3-16,6-2-3 16,7-4-14-16,5-2-11 0,5-7-48 15,5 0-62 1,10-6-174-16,6-6 101 0,10-5 91 15</inkml:trace>
  <inkml:trace contextRef="#ctx0" brushRef="#br0" timeOffset="90667.52">32893 2909 1014 0,'2'-23'547'16,"-13"2"-178"-16,-16 1-129 15,0 6-73-15,-7 2-73 16,3 10-11-16,8 5-15 15,3 5-9-15,6 6-22 16,8 1-14-16,5 6-17 16,2 3-5-16,7 3-1 15,6-1 0-15,-1 4 3 16,1 2 11-16,0 4 10 16,-4 4 12-16,-2 0 16 0,-6-1 3 15,-4 2 15-15,-8-4-1 16,-5-5-8-16,-2-3-10 15,1-4-24-15,2-6-10 16,-3-3-7-16,2-9-10 16,0 0-30-16,-1-1-11 15,1-5 196-15,2 9-812 16,-17-7 545-16</inkml:trace>
  <inkml:trace contextRef="#ctx0" brushRef="#br0" timeOffset="92982.75">24277 4828 837 0,'8'-12'331'0,"-9"14"-155"15,3 10-6-15,-7 15-12 16,1 15 4-16,4 26-53 16,-6 18-3-16,0 42 6 15,2 16-1-15,-12 13-18 16,9 3-15-16,3-19-28 16,3-7-16-16,4-25-9 15,2-12 0-15,4-16-49 0,-2-19-45 16,8-21-118-16,-2-14-43 15,4-26 137-15</inkml:trace>
  <inkml:trace contextRef="#ctx0" brushRef="#br0" timeOffset="93342.43">24859 4922 1054 0,'9'-34'477'0,"-18"13"-235"16,-5 13-24-16,-14 29-90 16,-16 10-40-16,-5 31-27 15,-5 14-6-15,5 27 7 16,7 1 3-16,18 3-18 16,11-9-12-16,22-23-17 15,15-2-6-15,19-10 2 16,10-2 2-16,7-9 8 15,1 0 13-15,-14-5 12 16,-10 0 5-16,-25 8 8 16,-9-5-1-16,-19 6-8 15,-7-1-3-15,-5-6-16 16,-5-1-10-16,4-15-11 16,2-3 4-16,2-16-28 0,4-4-32 15,1-14 69-15,-1-15-729 16,-1-32 536-16</inkml:trace>
  <inkml:trace contextRef="#ctx0" brushRef="#br0" timeOffset="93835.93">24451 5183 1074 0,'38'-15'524'0,"12"-8"-212"15,2-2-54-15,10-1-105 16,5 2-73-16,9 6-65 15,1 1-9-15,0 6-2 16,-1 1 10-16,5 5-47 16,12 2-46-16,-1 3-202 15,1 1-151-15,-14-3-36 16,-15-5 45-16,-14 2 236 16,-8 1 202-16,-17 0 195 15,-8 8 69-15,-19 5 57 16,-10 5-29-16,-18 7-47 15,-7 5-43-15,-15 11-50 16,-3 7-12-16,4 13-28 16,9 4-17-16,14-8-37 15,13-3-20-15,20-10-27 16,6-7-6-16,23 0-2 16,9-1 1-16,7 3-5 0,5 2 1 15,-6 10 4-15,-3 3 2 16,-10-3 10-16,-1 10 6 15,-8 2 14-15,-12-5 9 16,-10 1 3-16,-1-8-5 16,-11-9-20-16,1 2-11 15,-9-5-13-15,-2-2-1 16,-3-7 0-16,-3-4-2 16,-1-4-38-16,-8-7-18 0,-5-14-57 15,-1-6 269-15,6-19-136 16</inkml:trace>
  <inkml:trace contextRef="#ctx0" brushRef="#br0" timeOffset="94091.93">25451 4998 1422 0,'15'-1'597'0,"10"-1"-372"16,10 2 16-16,9 0-55 15,5 0-44-15,11 0-52 0,-2-4-30 16,-3 4-39-16,-2 0-8 16,-4 0 3-16,5 2-19 15,4-2-29-15,5 3 304 16,-3 4-223-16</inkml:trace>
  <inkml:trace contextRef="#ctx0" brushRef="#br0" timeOffset="94721.74">26405 6346 2348 0,'-2'1'14'0,"-2"1"102"0,4 14 58 16,-22-17-30-16,3 4 29 15,-2 6-97-15,-7-1-29 16,15 4-19-16,-1 5-4 16,-4-13-33-16,10 1-30 15,7-10 278-15,1-9-201 16</inkml:trace>
  <inkml:trace contextRef="#ctx0" brushRef="#br0" timeOffset="95842.27">27497 5363 969 0,'4'-55'456'0,"-2"5"-222"16,-12-4-65-16,-5 7-18 15,-13 9-37-15,-6 5-7 16,-7 17-9-16,-5 7-18 16,1 20-42-16,-12 10-17 0,-6 26-15 15,-3 14-2-15,-5 12-2 16,13 13-1-16,12-6-1 15,13-10-1-15,19-15 1 16,8-14 0-16,22-18 4 16,5-10 4-16,14-13 8 15,9-9 2-15,13-15 0 16,7-9 5-16,7-8 20 16,-4-6 11-16,-7-1 9 15,-6-1-2-15,-15 14-16 16,-5 13-5-16,-13 14-7 15,-6 7-6-15,-7 21-4 16,-6 7-4-16,-10 20 0 16,-4 17 2-16,-5 12-4 15,-5 8-4-15,0 15-5 16,2-2-2-16,4-5 1 16,1-9-3-16,8-12-31 0,4-5-35 15,3-1-78-15,5-1-52 16,5-3 117-16</inkml:trace>
  <inkml:trace contextRef="#ctx0" brushRef="#br0" timeOffset="96374.43">27701 5411 1233 0,'7'-14'538'16,"9"-8"-343"-16,0 1-19 15,7 1 4-15,9 0-69 16,12 2-14-16,7-4-21 15,4 1-19-15,7 13-15 16,-1 12-8-16,-4 23-13 16,-11 15-7-16,-21 17-6 15,-7 4 1-15,-27 6 1 16,-12 2 1-16,-21 10-2 16,-11 0-1-16,-7 13-1 0,-7 2 0 15,-3 1-3-15,5 7 16 16,0-16 25-16,10-6 8 15,12-16 12-15,8-12-11 16,30-18-18-16,6-6-2 16,17-13 8-16,22-4 2 15,5-5 4-15,4-5 7 16,13-5 2-16,-9-4-1 16,-1-8-7-16,-1-1-12 0,-12-2-18 15,2-2-5-15,-6 1-46 16,-1-2-29-16,-3-6 189 15,-1 3-252-15,13 0 136 16</inkml:trace>
  <inkml:trace contextRef="#ctx0" brushRef="#br0" timeOffset="96556.66">28427 6593 1892 0,'0'9'746'16,"1"-4"-543"-16,2-7-104 16,-1-1-11-16,-2 2-68 15,0 0 9-15,17-11-46 16,39-33 17-16</inkml:trace>
  <inkml:trace contextRef="#ctx0" brushRef="#br0" timeOffset="97829.08">29423 5380 628 0,'-7'-18'276'0,"-1"8"-157"16,-2-1 6-16,-3 2-6 15,-3 3-22-15,-9-2-8 16,-2 0 3-16,-4 2 0 16,2 3 4-16,-2-2 17 15,3 1 2-15,-1 5-13 16,-1 0-17-16,6 7-38 15,1 1-16-15,13-3-26 16,10 6-7-16,19-7 1 0,16 5 2 16,19-1 11-16,13 2 3 15,5 2-8-15,3 0-3 16,1 18-2-16,-11-1 0 16,-15 14 2-16,-7 3 0 15,-27 4 20-15,-14 5 11 16,-12 3 10-16,-13 2 4 15,-25-6-14-15,5 0-7 0,-7-13-2 16,4-5-1-16,21-12-2 16,8-10-2-16,11-12-6 15,5-7-4-15,9-7-3 16,4-2-4-16,11 2-4 16,3 2-1-16,6 10 1 15,-1 3 0-15,-5 5 5 16,4 9 10-16,-13 5 27 15,-3 7 10-15,-12 9 17 16,-13 2-1-16,-8 11-11 16,-12-2-6-16,-10 3-17 15,-3-5-7-15,-1-8-9 16,0-4-4-16,4-11-5 16,2-7-13-16,4-11-30 15,11-4 70-15,6-4-38 16</inkml:trace>
  <inkml:trace contextRef="#ctx0" brushRef="#br0" timeOffset="98356.4">30259 5583 1050 0,'-44'-18'430'0,"-3"8"-257"16,-20 2 16-16,5 18 6 15,0 5-31-15,11 15-66 16,22 7-27-16,26 11-52 16,10 9-17-16,17 5-6 15,2 3 2-15,1 3 10 16,1-3 4-16,-12 8 10 16,-4 2 3-16,-12-1 1 15,-8-4 0-15,-9-9-4 0,-5-6 5 16,-5-18 7-16,-1-5 2 15,8-16 6-15,-1-12 0 16,10-8-4-16,6-13 1 16,10-13-6-16,6-12-5 15,6-27-6-15,3-12-5 16,3-25-3-16,9 3-4 16,1 4-5-16,2 14-2 0,-9 19 12 15,-5 9-20 1,-6 19-45-16,-5 6 11 0,12 10 4 15</inkml:trace>
  <inkml:trace contextRef="#ctx0" brushRef="#br0" timeOffset="98503.79">30283 6304 1304 0,'-24'40'477'15,"2"-6"-391"-15,7-12-32 16,6-10-5-16,11-10-35 16</inkml:trace>
  <inkml:trace contextRef="#ctx0" brushRef="#br0" timeOffset="98938.42">30916 5336 1205 0,'0'14'542'0,"-7"12"-286"16,-3 7 24-16,-3 14-39 16,0 8-37-16,4 13-34 15,3 14-33-15,4 14-52 16,0-4-19-16,-6 1-20 16,-3-12-2-16,-1-3-4 15,-1-4 0-15,6-5-7 16,1 0-7-16,1-20-9 15,0 2-4-15,2-12-3 16,-2-8-1-16,0-4-1 16,1-4-1-16,-3-11 2 15,3-2-10-15,-1-9-34 16,2-3-24-16,1-11 10 16,1-4 205-16,7 0-117 0</inkml:trace>
  <inkml:trace contextRef="#ctx0" brushRef="#br0" timeOffset="99387.38">31423 5451 1056 0,'0'0'474'15,"-10"7"-278"-15,-10 14 7 16,-4 10 38-16,-14 16-59 16,-2 10-23-16,-5 18-47 15,1 1-29-15,11-6-39 16,5-6-11-16,25-17-15 15,0-4-2-15,21-6-5 16,13-2-2-16,-2 0 1 16,7 3 8-16,-7 0 18 0,-5 4 7 15,-3-5 17-15,-4 0 5 16,-4-4-6-16,-4-6-5 16,-8-6-17-16,-1-7-12 15,-1-11-9-15,-6-3 8 16,2-2-21-16,-2-4-17 15,-7-8 102-15,0-12-536 16,-2-19 360-16</inkml:trace>
  <inkml:trace contextRef="#ctx0" brushRef="#br0" timeOffset="99537.85">31242 5645 1222 0,'17'-28'523'0,"17"1"-297"16,4-3-10-16,7 0-45 15,0 3-64-15,0-1-69 16,2 1-14-16,0 10-31 16,-2-1-33-16,4 6 431 15,-1 2-310-15</inkml:trace>
  <inkml:trace contextRef="#ctx0" brushRef="#br0" timeOffset="99774.43">31855 5951 2826 0,'-45'10'514'0,"37"-7"-455"16,26 0-5-16,2 4-11 15,47-4-7-15,5-3-10 16,-4-6-11-16,-5-9-3 15,-5-9-9-15,-4-5-12 16,-4-5-56-16,-7-5-25 16,-6-7-94-16,-7-2-52 0,-11-6 155 15</inkml:trace>
  <inkml:trace contextRef="#ctx0" brushRef="#br0" timeOffset="99923.69">32218 5512 1126 0,'-43'59'521'15,"1"14"-262"-15,3 19-60 16,4 6-19-16,6 0-69 16,0-1-22-16,1 0-50 15,0 3 30-15,-4-2 0 16,4 2 322-16,0-15-266 16</inkml:trace>
  <inkml:trace contextRef="#ctx0" brushRef="#br0" timeOffset="100518.73">24231 7105 710 0,'29'-53'375'0,"-10"9"100"15,-1 5-290-15,-5 21 5 16,-10 6 16-16,-10 20-67 16,-2 15-29-16,-5 19-23 15,-4 16-20-15,-2 18-32 16,-2 6-11-16,3 10-11 15,0-1-3-15,9-7 0 16,2 2 1-16,5-10-16 16,1-2-20-16,3-3 15 15</inkml:trace>
  <inkml:trace contextRef="#ctx0" brushRef="#br0" timeOffset="100864.52">24934 7067 1322 0,'4'-19'538'0,"-21"7"-384"16,-12 20-60-16,-7 8 35 16,-14 19-51-16,-3 9-5 15,1 2 6-15,13 6-15 16,24-4-27-16,10-1-9 0,18-3-13 15,8-1-5-15,17-1-3 16,2-2 1-16,7 3 4 16,-1-2 3-16,-11 2 9 15,-4 1 6-15,-13-3 17 16,-9 4 6-16,-11-5 0 16,-8-2-3-16,-8 1-18 15,-6-5-6-15,-4 0-3 16,-4-6-27-16,-12-15-55 15,1-9 246-15,3-13-166 16</inkml:trace>
  <inkml:trace contextRef="#ctx0" brushRef="#br0" timeOffset="101312.62">24606 7200 1037 0,'21'-20'509'0,"13"-8"-211"0,5-1-48 15,3 5-105-15,4 11-70 16,5 6-62-16,1 3-7 16,1 1 2-16,3-1 14 15,5-1-75-15,4 0-64 16,17 0-216-16,-5-1-98 16,0 0 61-16,-11 1 69 0,-28 0 300 15,-6 5 155-15,-27 4 143 16,-6 5 48-16,-12 10-17 15,-7 8-46-15,-15 18-67 16,-3 10-31-16,-10 22-36 16,-9 3-13-16,4 4-40 15,4-5-19-15,18-13-33 16,16-6-14-16,28-14-15 16,13-7-2-16,24-10 2 15,0-4 2-15,6-5 0 16,-1-2-1-16,-11-5-2 15,4 6-1-15,-17-6 3 16,-4 5 1-16,-19 0 4 16,-8 1 1-16,-10 1-2 15,-8-1-3-15,-8 1 3 16,-4-4-16-16,-5-4 3 16,9 2-4-16,-4-9-7 0</inkml:trace>
  <inkml:trace contextRef="#ctx0" brushRef="#br0" timeOffset="101503.84">25093 7328 898 0,'30'-70'492'15,"18"6"-119"-15,6 5-12 16,6 11-52-16,-1 7-79 0,-3 10-96 16,-2 2-41-16,-7 14-65 15,1 3-16-15,-1 9 4 16,4 6 8-16,7 2-13 15,1 5 130-15,10 7-106 16</inkml:trace>
  <inkml:trace contextRef="#ctx0" brushRef="#br0" timeOffset="101722.53">26014 8011 1602 0,'-2'31'711'15,"5"2"-350"-15,7-12-194 16,-2-5 8-16,-6-11-93 16,-1-4-36-16,3-9-21 0,2-3 3 15,8-6 19-15,4-5 184 16,4 5-164-16</inkml:trace>
  <inkml:trace contextRef="#ctx0" brushRef="#br0" timeOffset="102285.43">27073 7480 682 0,'23'-25'386'0,"-8"-2"-58"16,-6-1-9-16,-17 1-45 16,-6 2-51-16,-19 3-78 0,-7 3-31 15,-14 6-42-15,-4 8-20 16,-6 13-26-16,-12 9-7 16,3 25-12-16,0 9-2 15,15 0 3-15,21 1 0 16,24-22-4-16,10-11-2 15,19-14-2-15,10-8 8 16,22-18 24-16,8-7 4 16,17-16 22-16,2-6 3 0,-9-8 0 15,-5 5 0-15,-18 9-12 16,-10 10-12-16,-12 25-13 16,-8 9-1-16,-8 26 4 15,-3 11 1-15,-6 25-3 16,-6 10-5-16,-4 6-9 15,-3 5-2-15,3-8-1 16,5-4 9-16,6-13-41 16,4 1-8-16,7-4-137 15,0-3-29-15,4-8 123 16</inkml:trace>
  <inkml:trace contextRef="#ctx0" brushRef="#br0" timeOffset="102705.63">27231 7587 1178 0,'0'-53'523'0,"0"-7"-277"0,6 4 15 16,8 3-66-16,9 8-41 16,7 11-52-16,1 0-24 15,1 10-24-15,7 2-7 16,-1 8-12-16,4 2-6 15,-1 12-17-15,-1 7-5 16,0 18-3-16,-4 10 0 0,-15 12 1 16,-4 7 2-1,-16 9 2-15,-17 2 0 0,-19 14 2 16,-9 6-3-16,-17 4 17 16,4 1 13-16,4-11 34 15,2-9 12-15,11-18-4 16,11-8-11-16,25-12-30 15,7-8-9-15,16-6-7 16,4-5 3-16,9-10 5 16,4-1 0-16,11-7-4 15,1-6-6-15,0-9-9 16,-2-1-1-16,1-6-26 16,1 1-29-16,6-1 53 15,4-1 112-15,2 6-84 16</inkml:trace>
  <inkml:trace contextRef="#ctx0" brushRef="#br0" timeOffset="102911.49">28246 8158 1881 0,'5'15'716'15,"-2"-9"-558"-15,-3-2-30 16,-1-6-62-16,-2-2-34 16,3 3 7-16,0 0 40 0,23-18-530 15,37-34 362-15</inkml:trace>
  <inkml:trace contextRef="#ctx0" brushRef="#br0" timeOffset="104112.43">28883 7409 580 0,'-43'-29'288'0,"27"33"-65"16,3-4-46-16,8 0 5 0,-4-5-26 15,11-9-47-15,10 1-8 16,11-11-17-16,16-3 4 15,11-1 17-15,5 0-8 16,-3 7-33-16,-5 18-19 16,-9 25-33-16,-17 9-5 15,-14 24 1-15,-10 6 0 16,-21 1 1-16,-8 8-2 16,-7 0-1-16,0 1 0 15,7-12-2-15,14-12-1 0,18-17-1 16,10-13-1-16,15-6 2 15,9-5 0-15,5-5 14 16,-4-1 9-16,-7 2 18 16,-8 6 14-16,-13 10 5 15,-11 6-3-15,-11 7-12 16,-9 8-11-16,-14-1-16 16,2-1-5-16,-7-2-7 15,5-2-2-15,6-7 22 16,8 0-31-16,9-12-86 15,4-8-65-15,12-12 73 16</inkml:trace>
  <inkml:trace contextRef="#ctx0" brushRef="#br0" timeOffset="104572.34">29846 7363 1089 0,'38'-59'533'0,"-8"0"-280"16,-24 8-53-16,-16 12-26 16,-27 18-88-16,-10 12-9 15,-13 27-2-15,1 11-16 16,2 23-24-16,2 0-8 16,19 2-16-16,9 1-5 0,27-8-5 15,13 5-1-15,20 4 1 16,1 2 1-16,10 11 4 15,0-3 5-15,-5 1 27 16,3-3 9-16,-12-10 14 16,-6-1 1-16,-14-10-14 15,-9 1-3-15,-19-3-2 16,-5-2-4-16,-7-3-6 16,-8-7-6-16,6-13-8 15,-1-7-2-15,7-20-2 16,5-10-2-16,4-25-4 15,3-9-2-15,7-15-4 16,5-6-1-16,1-3-2 16,3-2-1-16,7 6-5 15,3 7-1-15,17 13 7 16,2 6 0-16,3 8-41 16,2 1-12-16,2 1 285 0,2 1-201 15</inkml:trace>
  <inkml:trace contextRef="#ctx0" brushRef="#br0" timeOffset="105311.64">30482 8223 1433 0,'-17'42'531'0,"-1"-11"-403"16,3-7 17-16,-5-5 73 16,-1-1-51-16,6-2-64 0,-3-5-26 15,12-4-53-15,0-3 14 16,4-10-39-16,3-4-6 16,15-8 6-16</inkml:trace>
  <inkml:trace contextRef="#ctx0" brushRef="#br0" timeOffset="105779.4">30949 7479 1116 0,'0'-25'525'16,"0"3"-280"-16,0 15-10 15,-5 4-34-15,-3 9-74 16,-5 9-24-16,-1 20-37 16,-2 9-8-16,-2 26-9 15,4 13-6-15,-6 0-12 16,0 5-5-16,3-14-12 15,-3-9-3-15,9-9-1 16,2-3 8-16,5-7-18 16,0 0-15-16,4-11 319 15,1-3-241-15</inkml:trace>
  <inkml:trace contextRef="#ctx0" brushRef="#br0" timeOffset="106712.66">31777 7479 1002 0,'-7'-68'424'0,"-9"62"-259"16,-5 3-1-16,-10 11-29 16,-4 5-25-16,-9 11-26 15,0 11-15-15,-19 16-36 16,1 13-13-16,6 17-13 15,1 9-3-15,23 4-2 16,5-4 0-16,14-4 6 16,5-4 12-16,15-9 24 15,6-6 7-15,6-24 7 16,4-5-7-16,5-15-9 16,4-9 2-16,7-3 17 0,-1-11 10 15,-4-11 3-15,-7-6-6 16,-8-9-21-16,-1 2-11 15,-10-8-11-15,-4-2-3 16,-13-7-4-16,-6-5-5 16,-11 3-9-16,-8 9-6 15,-10 13-13-15,-2 10-7 16,0 10-12-16,6 1 5 16,12 6-23-16,4 1-19 0,13 1-64 15,8 3-29-15,10 0 98 16</inkml:trace>
  <inkml:trace contextRef="#ctx0" brushRef="#br0" timeOffset="107266.49">32253 7822 1068 0,'-4'-17'456'0,"-8"0"-306"16,-4-5 25-16,-10-4-46 15,-1-2-12-15,-8 1 4 16,1 2-18-16,9 8-47 0,-4 8-14 16,1 16-10-16,-3 7-10 15,-7 14-11-15,5 9-1 16,8 7-8-16,5 3-2 15,10-1 0-15,6-9 2 16,8-4 8-16,8-7 3 16,17-8 3-16,5-5 2 15,8-13 1-15,3-8 6 16,-2-14 11-16,-2-4 8 16,1-10 21-16,2 2 8 0,1-8 13 15,-3-4 4-15,-1 5-5 16,-7-6-6-16,-9 14-10 15,-9 9-4-15,-7 16-13 16,-6 8-6-16,-6 22-14 16,-5 10-9-16,-9 25-10 15,-1 7-4-15,-5 7-3 16,2 7-1-16,-5 5-1 16,-3 7-1-16,-3 7 0 15,3-5-1-15,3-6-1 16,6-10 1-16,8-8-20 15,1 2-17-15,3-8-33 16,-2-3-21-16,5-14 82 16,-2-5 193-16,14-5-126 15</inkml:trace>
  <inkml:trace contextRef="#ctx0" brushRef="#br0" timeOffset="108959.4">24098 7874 743 0,'-7'6'268'15,"2"4"-200"-15,-5 4-36 16,-1 8 16-16,-9 4 57 16,-2 8 21-16,0 11 1 15,-1 2-14-15,4 15-48 16,0 3-24-16,4 2-21 15,4-4-2-15,11-11 0 16,1-8 0-16,6-11 2 0,7-4 4 16,4-9 16-16,14-2 4 15,19-4 8-15,4-4 2 16,24-3-5-16,3-5-4 16,12 0-10-16,8-1-7 15,-2-1-14-15,6 0-5 16,4 1-4-16,-2 0 0 15,5 3-2-15,9 1 0 0,-4-1 0 16,9 1-1-16,-1-6 5 16,-7-3 8-16,7 3 7 15,-6-1 3-15,-3 3-5 16,0 1-8-16,-8-2-6 16,3-1-1-16,3-1-1 15,4-1 1-15,5-1-2 16,0 2 1-16,3 0-2 15,-1 2-1-15,1 0 0 16,-2-1 1-16,0-1 1 16,-1 0 0-16,-8-3 0 15,2 1 1-15,2-1-1 16,3-2 1-16,-1 3-1 16,-3-1-1-16,-3-2 1 15,-5-1-1-15,1-1 2 16,1-1-1-16,-4-1 0 15,-8 1 0-15,2 4-1 0,-6 0-1 16,-4 8 1-16,-8 2-1 16,-5 1 0-16,1 2 1 15,-14 0-1-15,-3 0 0 16,-7 5 1-16,-9 0 0 16,-6-1 1-16,-6 1 1 15,-14-3 2-15,-3 0 1 16,-5-2 3-16,-3 2 3 15,-5-2 7-15,0 2 3 0,-2-4-1 16,1-3-1-16,0-2-4 16,2-5-2-16,0-4 5 15,-1-4 1-15,-3-7 1 16,-6-5 8-16,-7-12-39 16,0-1-31-16,-9-10-118 15,3-9 148-15,4-12-24 16</inkml:trace>
  <inkml:trace contextRef="#ctx0" brushRef="#br0" timeOffset="110336.35">23890 6392 394 0,'12'-11'151'0,"3"2"-98"16,0-1 13-16,-3-4 23 16,-1 4 33-16,4 2 0 15,-6-1-13-15,4 6-17 16,-3 4-44-16,-5 1-18 0,1 7-18 16,-1 7-2-16,0 9 2 15,1 9 0-15,-5 4 4 16,-1 2 3-1,-1-3 3-15,-3-5-1 0,5-2-3 16,5-2-3-16,6-3-4 16,3-3 1-16,5-6 0 15,-3-3 1-15,4-1-1 16,-1-2-2-16,0 3-2 16,-1 2-3-16,5-5-1 15,2-1 0-15,7-2 0 16,-2-6 2-16,6 6 2 15,1-1 3-15,-7-3 5 16,9 5 1-16,-4-6-1 16,1 2-4-16,7 2-7 15,0 3-2-15,4 3-1 16,6-3-1-16,7-3 0 0,10 2 0 16,1-6-1-16,2 0 1 15,0 3-1-15,6 5 1 16,8-1-1-16,-1-3 0 15,11 5 0-15,-13-9 1 16,8 6 1-16,10 8 1 16,-2-7 0-16,5 1-1 15,0-1 0-15,0-4 0 16,7-3 1-16,-5-3 1 16,3-4 0-16,-3-3 1 0,1 0 0 15,7 7 0-15,-5-3 3 16,-5-3 1-16,0 3 0 15,5 5 1-15,3-1-5 16,-2 2 0-16,3-3-2 16,-4-2 0-16,3 3-1 15,-3 0 2-15,9 2 0 16,-9-4 1-16,-4 0-1 16,0-2 0-16,-10 1-1 15,1 0-1-15,-3 2-1 16,4 1 0-16,-9 2 1 15,-2-2 0-15,1-6 5 16,7 4 6-16,-16-14 18 16,7 12 9-16,-14 0 12 15,-10-9 3-15,8 22 2 0,-16-13-2 16,-10 4 9-16,-13-1 2 16,-3 1-2-16,-4 8-2 15,-4 0-9-15,0 5-5 16,-3-10-7-16,-4-2-5 15,0-1-9-15,0-1-4 16,-12-4-5-16,2 2-3 16,-2 1-3-16,-2 1-3 0,0 0-2 15,0 0 0-15,0 0-2 16,1-6 0-16,3-7 3 16,12-26 7-16,-16 21-37 15,-1 1-37-15,-7-6 39 16</inkml:trace>
  <inkml:trace contextRef="#ctx0" brushRef="#br0" timeOffset="111224.71">24025 8430 492 0,'-29'-10'256'0,"10"3"-49"16,-4-7 3-16,-5-7 33 15,8 3-10-15,-22-16-16 16,-1-2-22-16,-13-17-65 15,-7-12-28-15,4-8-48 16,6-3-15-16,4 2-21 16,8 4-7-16,15 5-10 15,0 0-2-15,14 2-1 16,-1-3-1-16,-8-8 8 16,6-3-12-16,3-10-66 15,2-10-36-15,22 2-96 16,5 4-40-16,5 13 160 15</inkml:trace>
  <inkml:trace contextRef="#ctx0" brushRef="#br0" timeOffset="111653.76">23921 6752 522 0,'-26'19'257'0,"4"-15"-70"16,2-4-9-16,1-9-1 15,2-7-14-15,7-11-18 16,2-8 1-16,1-15 3 15,6 2-9-15,-1-12-23 16,3-8-16-16,1-22-35 16,5-4-9-16,-5-11-20 15,-2-6-9-15,8 6-15 16,-7-3-5-16,7 0-4 16,1 6-1-16,0 1 1 15,4 1 1-15,-6-4 3 16,5 3 1-16,-12 4 0 15,1 9-1-15,5 11 0 0,4-3-5 16,10 1-54-16,-7 3-34 16,12 12-84-16,-3 13-55 15,8 32 146-15</inkml:trace>
  <inkml:trace contextRef="#ctx0" brushRef="#br0" timeOffset="112282.6">23373 7142 405 0,'-11'-21'262'0,"9"-15"17"0,-7-12-41 15,7-19-33-15,7-7-26 16,3-21-32-16,5-1-5 15,4-4-29-15,3 0-21 16,-8 0-44-16,6-2-17 16,6 4-10-16,0-2 1 15,6-1 7-15,-3-1 2 16,0-7 1-16,1-2 0 16,-4-4-1-16,8 12-2 0,3 2-4 15,-2 4 0-15,13 18-8 16,8-1-4-16,-5 15-5 15,7 7-1-15,-8 1 2 16,-9 1 2-16,4 1 2 16,-5-3-1-16,2 4-4 15,3-1-2-15,1 7-2 16,-2 3-1-16,2 9 1 16,-8 4 0-16,-13 8 1 15,-6 1 1-15,-27 4 1 16,8 4 0-16,-1 2-2 15,1 3-1-15,11 5-12 16,-7-7-21-16,3 6-51 16,1-1-27-16,11 4-56 15,0 1-27-15,5-3 126 16</inkml:trace>
  <inkml:trace contextRef="#ctx0" brushRef="#br0" timeOffset="112996.4">25379 3816 748 0,'4'-25'370'15,"-3"1"-124"-15,-3 6-50 16,-16 5-62-16,-8 0-38 16,-20 11-53-16,-11 2-10 15,-4 14-23-15,-2 4-6 0,7 8-3 16,13 7 1-16,9 2-2 16,10-1 0-16,19 0-2 15,3-7-3-15,13-2 0 16,2-1 0-16,8-1 3 15,4 2 0-15,1-3-1 16,1 0 12-16,-8-1 52 16,-4-5 20-16,-12 0 37 15,-4 2-1-15,-13 1-39 16,-3 3-18-16,-6 5-30 16,-3-3-9-16,0 0-10 15,3-1-2-15,7-1 1 16,-2-4-2-16,5-6-73 15,-3-8-35-15,5-14-87 16,16-1 96-16</inkml:trace>
  <inkml:trace contextRef="#ctx0" brushRef="#br0" timeOffset="113445.54">25516 3850 531 0,'0'-5'289'15,"-5"9"-110"-15,-2 9-8 0,-9 1-65 16,-1 9-30-16,-2 11 10 16,-6-1 4-16,8 11-3 15,-1-3 5-15,5-1-9 16,4-9-15-16,3-8-19 15,14-4-10-15,1-3-5 16,-4-5 1-16,8-4 7 16,-11-4 3-16,7-7 2 15,13-1-1-15,0-12-6 16,6 3-6-16,1-5-11 16,-3 0-6-16,-3 1-5 15,0-6 1-15,0 5 6 16,-2 3 1-16,-3 7 1 15,-5 5-3-15,-9 12-3 0,-6 5-2 16,-8 13 0-16,-3 2-2 16,0 3-5-16,4 0 0 15,11-3 11-15,9 0-19 16,10-12-73-16,5-1-18 16,5-20-152-16,0-12 149 15</inkml:trace>
  <inkml:trace contextRef="#ctx0" brushRef="#br0" timeOffset="113923.97">26071 3449 651 0,'4'-15'356'16,"-4"3"-121"-16,0 18-54 15,-1 6-24-15,1 12-56 16,-3 4-7-16,0 18-30 15,-1 4-9-15,-5 22-5 16,-2 12 2-16,0 9 4 16,0-3-5-16,4-15-13 15,3-15-10-15,4-19-12 16,2-6-3-16,3-14 0 16,3-6 1-16,1-13 6 15,2-7 2-15,4-16 1 16,3-7-2-16,7-15-9 15,5-3-2-15,14-1-5 16,-3-5-1-16,-3 9-2 0,-5 2-2 16,-13 10-1-16,2 13-1 15,-9 11-1-15,6 13 2 16,-5 4 1-16,-6 5 3 16,6 13 4-16,-10-6 1 15,-5 11 9-15,0 4 8 16,-18-2 15-16,4 6 6 0,-10-4-1 15,-9-4-5-15,1-5-14 16,-12-4-6-16,2-4-5 16,3-5 12-16,4-9-36 15,8-5-51-15,11-10 421 16,4-2-302-16</inkml:trace>
  <inkml:trace contextRef="#ctx0" brushRef="#br0" timeOffset="114677.43">26699 3538 483 0,'0'13'289'0,"-8"9"-16"0,-6 8-40 16,-3 10-41-16,1 6-44 16,-3 17-53-16,5 4-6 15,-1 7-9-15,0-1-7 16,1-7-17-16,2-9-9 16,1-11-21-16,4-1-4 15,2-9-4-15,2-1 1 16,3-14 3-16,0-8 0 0,2-17 21 15,5-8 2-15,9-14-5 16,7-7-2-16,14-11-26 16,-1-5-6-16,8-11-3 15,-2 0-2-15,-15 1-1 16,1 4 0-16,-13 19-2 16,-3 4 0-16,0 20 0 15,-1 7 0-15,-3 6 0 16,-8 1 0-16,0 4 2 15,1 11 0-15,2 9 1 16,2 11 1-16,-5 8 0 16,-3-2 0-16,2-4 0 15,8-3 1-15,11-4-1 16,6-3 1-16,4-11 0 16,-1-4 1-16,4-8 4 15,0-5 4-15,6-6 13 0,3-3 11 16,3-11 25-16,2-2 5 15,-11-6 0-15,-14-4-5 16,-4 5-5-16,-11-3-1 16,-5 6 6-16,5 6-2 15,-12 13-20-15,-7 4-9 16,-5 15-19-16,-6 6-5 16,-6 5 0-16,4 9 2 0,1 0 2 15,5 1 0-15,9-1-2 16,5-3-1-16,9-1-1 15,6-4 0-15,9-7-1 16,0-6 0-16,13-6 1 16,-3-8 1-16,6-12-15 15,4-2-31-15,6-18-72 16,13-2-63-16,6-7 102 16</inkml:trace>
  <inkml:trace contextRef="#ctx0" brushRef="#br0" timeOffset="114926.79">27950 3478 947 0,'-12'-25'499'15,"-1"10"-173"-15,-5 15-85 16,0 7-15-16,-7 6-84 16,6 11-28-16,2 12-25 0,0 5-21 15,5 15-12-15,3 6-4 16,-2 15-16-16,2-4-6 15,3 5-12-15,-2-8-5 16,14-14-4 0,-2 0 0-16,11-13 1 0,-5-2 4 15,-1-12-5-15,1-1 0 16,-10-14 289-16,5-3-226 16</inkml:trace>
  <inkml:trace contextRef="#ctx0" brushRef="#br0" timeOffset="115087.11">27560 4131 1014 0,'12'-6'458'16,"7"-2"-271"-16,11-1-50 15,7-2 44-15,12 3-87 16,-3-5-11-16,-1-2-34 16,-4 2-11-16,-19-1-6 15,-3 4 67-15,-7 17-66 16</inkml:trace>
  <inkml:trace contextRef="#ctx0" brushRef="#br0" timeOffset="116084.79">26632 3882 335 0,'2'-5'243'0,"0"1"-39"0,-2 1 20 16,0 3-26-16,0-1-63 16,0 1-11-16,0 0-35 15,0 11-5-15,0 17-5 16,-1 36-6-16,-3-26-17 15,0 0-1-15,-1 1-5 16,-1-2-6-16,4-3-9 16,1-6-6-16,2-3-9 15,1-8 0-15,1-10 2 16,0-2 5-16,1-11 10 16,2-5 2-16,3-9-7 15,5-3-6-15,3-7-16 16,3-1-3-16,-5-9-2 15,1-6 0-15,3-6-2 16,0 1 0-16,5 5-2 16,0 3-1-16,-5 8 0 15,-1 5-1-15,-2 4 1 16,1 7 0-16,2 9 7 0,-3 3 3 16,0 13 2-16,-8 7 0 15,-4 18-5-15,-4 9-1 16,-3 10-1-16,-1 6 2 15,-4-5 10-15,2-4 7 16,-1-4 11-16,5-3 0 0,2-8-5 16,1-4-7-1,2-5-7-15,1-5-1 0,-1-5-2 16,2-4 0-16,2-6-1 16,0-2 23-16,4-2-41 15,1-7 8-15,9-3 1 16</inkml:trace>
  <inkml:trace contextRef="#ctx0" brushRef="#br0" timeOffset="137537.34">23984 9175 576 0,'-10'-7'324'0,"-1"3"-53"15,0-1-8-15,8 19-102 16,-6 12-46-16,7 34-81 15,-2 13-17-15,-13 9-10 16,5 2-1-16,4-10 2 16,-3-7 0-16,12-12-1 15,3-13-33-15,10-19 21 16</inkml:trace>
  <inkml:trace contextRef="#ctx0" brushRef="#br0" timeOffset="137723.79">24332 9028 935 0,'12'24'454'0,"-12"31"-195"0,-7 12-55 16,-11 16-101-16,-7 8-37 16,-7-10-31-16,-2-4-10 15,14-12-10-15,5-12-23 16,14-22 450-16,5-8-333 15</inkml:trace>
  <inkml:trace contextRef="#ctx0" brushRef="#br0" timeOffset="137916.34">24688 9194 945 0,'-1'35'494'16,"-7"11"-194"-16,-7 30-114 15,-11-4-59-15,-4 5-92 16,-4-6-15-16,3-20 0 16,3-5-26-16,11-22 92 15,17-5-66-15</inkml:trace>
  <inkml:trace contextRef="#ctx0" brushRef="#br0" timeOffset="138062.43">24911 9164 854 0,'12'10'474'16,"-3"13"-171"-16,-14 17-83 0,-7 12-56 15,-8 14-117-15,0-1-25 16,-3-1-22-16,3-7-40 16,12-24 30-16</inkml:trace>
  <inkml:trace contextRef="#ctx0" brushRef="#br0" timeOffset="138235.49">25115 9153 756 0,'4'4'431'0,"-5"13"-110"16,-4 0-57-16,-7 23-132 16,-5 7-63-16,-4 10-49 15,1 7-3-15,7-19-31 16,10-7-50-16,13-26-113 15,11-12 109-15</inkml:trace>
  <inkml:trace contextRef="#ctx0" brushRef="#br0" timeOffset="138537.91">25422 9158 567 0,'15'8'388'16,"-1"14"-26"-16,-7 17-74 15,-9 7-28-15,-7 12-59 16,-5 1-21-16,-1-4-65 15,-2-9-28-15,5-25-58 0,11-7-22 16,20-27-36-16,8-11-44 16,18-20-95-16,3-13-54 15,6-4-127 1,7 3-49-16,2 21 85 0,-5 11 55 16,-9 36 238-16,-10 19 145 15,-18 24 100-15,-6 16 36 16,-13 4-28-16,-7-2-35 15,3-13-68-15,-5-14-33 16,12-19-54-16,4-14-35 0,8-20-99 16,11-12-44-16,8-24 74 15</inkml:trace>
  <inkml:trace contextRef="#ctx0" brushRef="#br0" timeOffset="138613.71">26162 9269 277 0,'-20'56'136'15,"4"1"12"-15,8-9-139 16</inkml:trace>
  <inkml:trace contextRef="#ctx0" brushRef="#br0" timeOffset="138766.78">26460 9540 514 0,'-18'66'323'0,"2"-5"-67"16,4-16-109-16,5-11-121 16,17-28-32-16</inkml:trace>
  <inkml:trace contextRef="#ctx0" brushRef="#br0" timeOffset="138914.17">26743 9363 641 0,'-13'47'345'0,"-6"6"-77"16,3 2-60-16,5-6-99 16,7-7-36-16,8-20-86 15,7-8-59-15,17-18 46 16</inkml:trace>
  <inkml:trace contextRef="#ctx0" brushRef="#br0" timeOffset="139082.47">26956 9436 837 0,'-12'89'401'0,"2"-1"-208"16,-1-1-32-16,1-8-101 0,6-6-63 15,15-18-3-15</inkml:trace>
  <inkml:trace contextRef="#ctx0" brushRef="#br0" timeOffset="139256.31">27483 9488 1090 0,'-20'69'438'0,"-5"-10"-313"15,5 3-14-15,0-16-44 16,8-3-48-16</inkml:trace>
  <inkml:trace contextRef="#ctx0" brushRef="#br0" timeOffset="139419.4">27874 9420 839 0,'-10'40'424'0,"3"25"-147"16,-7-4-74-16,-3 0-88 15,0-5-41-15,5-13 477 16,2-16-409-16</inkml:trace>
  <inkml:trace contextRef="#ctx0" brushRef="#br0" timeOffset="139606.65">28246 9424 876 0,'-31'83'468'16,"-2"-3"-99"-16,0 3-160 0,7-10-87 16,2-10-47-16,16-18-51 15,9-20-12-15</inkml:trace>
  <inkml:trace contextRef="#ctx0" brushRef="#br0" timeOffset="139739.12">28694 9629 1047 0,'-24'91'481'16,"2"-1"-278"-16,-2-12-46 15,-8-10-57-15,20-30-84 16</inkml:trace>
  <inkml:trace contextRef="#ctx0" brushRef="#br0" timeOffset="139917.47">29083 9358 953 0,'-11'61'499'0,"-4"13"-207"16,-10 9-102-16,-3-8-72 16,1-5-89-16,0-7-3 0,10-18-45 15,10-11-38-15,17-30 38 16</inkml:trace>
  <inkml:trace contextRef="#ctx0" brushRef="#br0" timeOffset="140068.24">29479 9364 913 0,'-1'10'498'16,"-9"22"-219"-16,-14 20-49 15,-4 12-54-15,-7 12-129 16,-3-2-3-16,8-10-49 16,5-9 10-16,28-20-4 15</inkml:trace>
  <inkml:trace contextRef="#ctx0" brushRef="#br0" timeOffset="140227.44">29798 9478 895 0,'-8'2'508'0,"-1"13"-47"0,2 10-171 16,-12 3-97-16,-1 3-73 15,6 0-75-15,6-1-34 16,8-15 387-16,14-9-296 15</inkml:trace>
  <inkml:trace contextRef="#ctx0" brushRef="#br0" timeOffset="140367.4">30042 9371 797 0,'-9'25'332'0,"-6"7"-125"15,-1 5-301-15,3-8 78 16</inkml:trace>
  <inkml:trace contextRef="#ctx0" brushRef="#br0" timeOffset="140755.31">30666 9188 1485 0,'-20'14'629'16,"0"8"-408"-16,-2 3-32 16,-1 16-133-16,-8 1-23 15,4 8-5-15,1 0 1 16,16-10-3-16,13-3-5 15,15-14-10-15,13-8-5 16,4-5-2-16,2-5 0 0,-1-5 2 16,2-3 1-16,0-8 3 15,-5-4 3 1,-10-11 7-16,-11-4 2 0,-11-10 4 16,-8-7-1-16,-10-10-8 15,-9-6-5-15,-5-1-13 16,-1 3-14-16,-2 17-26 15,12 14-18-15,8 21-67 16,7 11-37-16,18 13 102 16</inkml:trace>
  <inkml:trace contextRef="#ctx0" brushRef="#br0" timeOffset="141054.53">30958 9419 1326 0,'-10'21'573'0,"1"6"-359"0,0-1-38 15,0 4-154-15,6-3-15 16,7-7-5-16,9-3-2 16,12-10-11-16,5-4 11 15,8-9 73-15,-2-7 30 16,-4-7 56-16,0-5 1 15,-11-4-52-15,-5 0-22 0,-13-13-33 16,-3 4-11-16,-4-6-19 16,-5-3-5-16,10 11-21 15,-1-4-28-15,3 11-54 16,8 7 70-16,6 8-10 16</inkml:trace>
  <inkml:trace contextRef="#ctx0" brushRef="#br0" timeOffset="141354.6">31294 9411 1129 0,'-20'21'561'0,"4"14"-253"16,2-4-48-16,5-2-103 15,4 0-84-15,8-5-35 16,3-2-3-16,12-9 15 15,2-6 19-15,15-7 32 0,7-11 18 16,13-7 1-16,0-5-15 16,-15-4-34-16,-7-1-20 15,-23 6-26-15,-2 0-5 16,0 2-7-16,-6 0 0 16,2-2-25-16,-3-2-19 15,-10-2-53-15,-1-2-22 16,-7 3 23-16,2 6 310 15,-4 18-168-15</inkml:trace>
  <inkml:trace contextRef="#ctx0" brushRef="#br0" timeOffset="141738.62">31647 9526 1393 0,'29'-11'635'0,"-12"0"-352"16,-6 0-34-16,-10 4-146 16,-9 2-19-16,-10 4-1 15,0 4-16-15,-11 7-30 16,5 2-13-16,-1 13-16 16,0 6-5-16,2 17-3 0,8 17-5 15,11 4-2 1,4-2 0-16,17-9 0 15,0-13 0-15,8-15-3 0,4-8 2 16,-1-16 2-16,2-9 5 16,-9-17 5-16,-6-8 5 15,-3-13 1-15,-4-3 1 16,-3-4-1-16,1-8 0 16,0-4-3-16,1-4-3 0,1 12 5 15,0 10-7-15,-3 19-35 16,-1 9-6-16,-2 6 311 15,4 8-222-15</inkml:trace>
  <inkml:trace contextRef="#ctx0" brushRef="#br0" timeOffset="142117.46">32264 9413 1600 0,'-14'-7'719'0,"-15"6"-381"16,-4 2-84-16,-12 3-93 16,-6 3-89-16,-6 12-59 15,-10 1-8-15,4 7-6 16,8 8-3-16,17 7 0 16,17-1 1-16,20 2 1 15,3-5 2-15,16-12 2 0,5 0 0 16,12-16 3-16,5 0 3 15,6-17 4-15,1-10 2 16,-12-10 0-16,-3-14 1 16,-6-6-2-16,-4-6-2 15,1 1-7-15,-9 4-12 16,-8 12-35-16,-6 6-23 16,-10 17-68-16,1 9-55 0,2 11-134 15,3 13-46-15,7-1-4 16,9 4-117-16,14-2 356 15</inkml:trace>
  <inkml:trace contextRef="#ctx0" brushRef="#br0" timeOffset="142337.31">32357 9487 547 0,'11'5'385'0,"-16"14"9"16,-9 9-50-16,-17 11-55 16,-9 1-78-16,-5 2-61 15,-1-3-47-15,11-12-73 16,12-2-4-16,20-10 8 15,7-8 23-15,24-4 55 16,2-7 22-16,18-8 7 16,5-4-19-16,1-11-47 15,4-1-23-15,-15-6-31 16,-4-5-7-16,-13 4-12 16,-12-3-4-16,-12 1-28 0,-2 2 1 15,-8 4 243-15,-10 4-171 16</inkml:trace>
  <inkml:trace contextRef="#ctx0" brushRef="#br0" timeOffset="143410.4">24462 10440 832 0,'-17'-14'467'0,"10"5"-8"16,-4 2-183-16,6 9-80 15,4 9-37-15,-9 14-68 16,3 14-28-16,-9 25-17 16,-7 9-11-16,4 28-15 15,4 1-7-15,5 9-7 16,4 4-2-16,2-14-1 15,1 0-1-15,7-16 0 16,-2-9 5-16,11-16-19 16,-6-13-18-16,0-22-3 15,9-10-247-15,-13-29 205 16</inkml:trace>
  <inkml:trace contextRef="#ctx0" brushRef="#br0" timeOffset="143663.84">24406 10537 941 0,'-21'-8'478'15,"13"2"-148"-15,-1 2-1 16,10 0-95-16,-1-2-46 16,18 0-78-16,1-4-25 15,20-1-32-15,9 0-14 16,12-3-18-16,9-2-4 15,13-1-8-15,-1 0-2 16,-5 3 2-16,-3 2-14 0,-18 1-50 16,-4 2-28-16,-10 0-39 15,-11 1-546-15,-13 12 493 16</inkml:trace>
  <inkml:trace contextRef="#ctx0" brushRef="#br0" timeOffset="143845.34">24392 10886 1187 0,'-8'31'524'0,"18"-6"-298"16,-3-10-53-16,13-11-115 16,1-4-32-16,16-11-23 15,13-3-9-15,11-11-24 16,8-7 491-16,27-4-355 15</inkml:trace>
  <inkml:trace contextRef="#ctx0" brushRef="#br0" timeOffset="144068.69">25184 10557 1025 0,'-20'73'542'0,"-8"20"-153"15,3 8-66-15,0 17-138 16,0-1-59-16,0-6-70 16,1-3-23-16,7-19-20 15,6-11-5-15,9-20 3 16,5-12-6-16,2-24-44 16,-1-4-27-16,6-18 35 15</inkml:trace>
  <inkml:trace contextRef="#ctx0" brushRef="#br0" timeOffset="144297.91">25046 10524 1310 0,'8'-15'588'0,"11"5"-290"0,5 4-58 16,11-1-101-16,4 4-34 15,14-3-45-15,-3 0-21 16,4 4-25-16,-9 2-5 16,-7 1-4-16,2 3-17 15,-6-1-56-15,3 2 389 16,-4 1-263-16</inkml:trace>
  <inkml:trace contextRef="#ctx0" brushRef="#br0" timeOffset="144470.53">25109 11023 1123 0,'-11'27'572'15,"10"-11"-226"-15,14-6-126 16,10-4-60-16,18-10-94 16,10-3-21-16,5-9-7 15,-4-2-13-15,8-3 362 16,-1-2-280-16</inkml:trace>
  <inkml:trace contextRef="#ctx0" brushRef="#br0" timeOffset="144817.4">26291 10453 1366 0,'-11'40'593'15,"6"11"-359"-15,-1 29-88 16,1 8-51-16,6 10-69 16,6 6-10-16,0-10-8 15,-6-5-1-15,4-11 4 16,0-8-29-16,2-9-53 16,13-4 45-16,4-11-10 15</inkml:trace>
  <inkml:trace contextRef="#ctx0" brushRef="#br0" timeOffset="145045.57">26313 10551 1104 0,'12'-21'548'0,"9"1"-273"16,8-1-16-16,4-4-62 15,15 2-99-15,-11-5-28 16,7 6-42-16,-1 2-13 16,2 8 0-16,6 8-16 15,-13 4-32-15,1 7-172 16,-9 15 136-16</inkml:trace>
  <inkml:trace contextRef="#ctx0" brushRef="#br0" timeOffset="145224.67">26354 10924 896 0,'-28'11'469'0,"32"0"-132"16,10-5-71-16,19-6-121 16,5-5-50-16,1-12-36 15,6-4-26-15,11-9-25 16,4-4-134-16,26-5 82 15</inkml:trace>
  <inkml:trace contextRef="#ctx0" brushRef="#br0" timeOffset="145456.18">27318 10482 995 0,'-29'14'506'0,"10"11"-219"16,-5 18-56-16,0 12-36 16,10 19-81-16,-3 10-20 15,6 15-37-15,0 3-17 0,-3-9-23 16,-1 2-4-16,4-13-1 16,3-8-31-16,6-9 405 15,0-12-295-15</inkml:trace>
  <inkml:trace contextRef="#ctx0" brushRef="#br0" timeOffset="145674.74">27316 10637 877 0,'21'-5'532'15,"3"-7"-119"-15,9-4-123 16,2-1-76-16,0-5-125 16,-2 0-37-16,-1 0-36 15,0 4-20-15,2 7-37 0,-4 3 12 16,-7 8 6-16</inkml:trace>
  <inkml:trace contextRef="#ctx0" brushRef="#br0" timeOffset="145856.31">27205 11154 1067 0,'0'42'536'0,"11"-14"-220"0,10-16-99 16,10 0-54-16,6-17-80 16,6-13-18-16,10-8-18 15,4-10-9-15,10-8-71 16,6 3 434-16,10 2-320 15</inkml:trace>
  <inkml:trace contextRef="#ctx0" brushRef="#br0" timeOffset="146131.34">28283 10688 867 0,'-4'23'483'0,"-2"4"-170"16,2 11-29-16,-8 7-42 16,3 9-103-16,1 14-37 15,-1 9-53-15,3 3-18 16,7 8-21-16,-5-15-3 15,3-9-28-15,1-6-15 16,-1-18 134-16,0-7-90 0</inkml:trace>
  <inkml:trace contextRef="#ctx0" brushRef="#br0" timeOffset="146349.71">28358 10716 1099 0,'36'-63'518'16,"7"10"-287"-16,2 19-22 15,-2 5-52-15,-2 8-98 16,-3 3-32-16,-5 2-17 16,-4 3-2-16,-4 4 1 15,1 2-6-15,-2 9-25 16,6 6-9-16,-3 11 13 15</inkml:trace>
  <inkml:trace contextRef="#ctx0" brushRef="#br0" timeOffset="146540.29">28286 11122 1137 0,'39'10'504'0,"13"-13"-284"16,0-8-54-16,16-9-119 16,-2-7-15-16,2-2-23 15,4 0-1-15,1-3-4 16</inkml:trace>
  <inkml:trace contextRef="#ctx0" brushRef="#br0" timeOffset="146819.34">29386 10443 658 0,'-13'18'384'0,"-5"28"-49"16,-5 11-43-16,-7 26-65 15,-1 7-53-15,-4 13-73 0,1 8-23 16,4 4-39 0,-2 2-12-16,10-6-9 0,4-12-5 15,7-18-1-15,7-10-5 16,5-21-69-16,3-3-53 16,0-19 314-16,2-4-194 15</inkml:trace>
  <inkml:trace contextRef="#ctx0" brushRef="#br0" timeOffset="147034.75">29307 10686 1060 0,'20'-15'533'0,"13"-8"-194"16,0-5-73-16,5 3-140 15,1-2-55-15,-3 3-53 16,-3 3-9-16,-5 8-9 16,2 3-12-16,-1 7-31 15,-6 7 28-15,-4 5-1 16</inkml:trace>
  <inkml:trace contextRef="#ctx0" brushRef="#br0" timeOffset="147222.94">29312 11160 842 0,'-10'32'446'0,"10"-2"-160"15,10-12-78-15,5-8-37 16,16-1-79-16,5-6-20 16,13-10-22-16,7-7 29 15,22-11-607-15,10-11 419 16</inkml:trace>
  <inkml:trace contextRef="#ctx0" brushRef="#br0" timeOffset="147589.44">30752 10628 1156 0,'-23'6'482'0,"-14"6"-302"15,0 9-32-15,-21 12-50 16,-10 4-46-16,-2 21-37 16,-7 3-7-16,20 10-8 15,14-1-3-15,25-4-7 16,13-2 10-16,18-11 42 16,10 0 20-16,12-22 46 0,8-10 8 15,14-6 1 1,0-12 3-16,0-3-7 0,-5-1-4 15,-13-15-26-15,-2-3-14 16,-8-8-22-16,-5-1-10 16,-13-11-11-16,-5-3-4 15,-18-7-10-15,-3-10-3 16,-9-1-17-16,-1 0-11 16,3 1-24-16,-3 9-19 0,12 11 32 15,2 7 267-15,19 10-176 16</inkml:trace>
  <inkml:trace contextRef="#ctx0" brushRef="#br0" timeOffset="147948.29">31185 10896 2163 0,'-15'5'7'16,"-1"-2"1"-16,-23 14 4 16,6 2-12-16,-6 22-11 15,6 8-5-15,15 10-1 16,9 6 2-16,17-8 16 0,15-4 16 16,6-11 51-16,2-9 8 15,7-10 33-15,-4-9 11 16,7-9 17-16,0-5 21 15,-1-13 0-15,-3-6-10 16,-7-9-54-16,-5-4-24 16,-11-12-38-16,-5-4-12 15,-9-17-23-15,-8-2-15 16,-3 5-28-16,-1 7-14 0,-9 17-3 16,-4 8 85-16,-8 19-21 15</inkml:trace>
  <inkml:trace contextRef="#ctx0" brushRef="#br0" timeOffset="149339.4">23688 12344 790 0,'-17'-20'405'0,"7"-4"-138"16,5 3-22-16,5-10-83 16,8 3-30-16,9 1-34 15,5-9-6-15,19 0-24 16,4-1-11-16,7 5-19 15,0 3-10-15,-8 16-18 16,-5 9-3-16,-7 17 0 16,-6 13 2-16,-11 20 2 15,-5 10 2-15,-13 16-1 16,-8 5-2-16,-8 3-2 16,1-2-1-16,-7-3-2 15,2-4-1-15,-5-4-4 16,-3-7 18-16,3-10 37 15,12-1 17-15,5-16 33 0,6-2-8 16,10-10-19-16,-1-11-12 16,16-6-19-16,-3-2-6 15,13-2-15-15,0-1-4 16,6-4-11-16,4-2-3 16,1-4 2-16,0-3-18 15,2-6-33-15,5-4 72 16,11-12-40-16</inkml:trace>
  <inkml:trace contextRef="#ctx0" brushRef="#br0" timeOffset="149678.9">24747 12200 1238 0,'-34'4'548'0,"-15"7"-323"16,6 14 12-16,-5 8-106 16,0 9-37-16,8 3-23 15,5 1-9-15,18-4-11 16,17-4-4-16,7-9 2 16,11-2 2-16,16-5 6 15,-8-2 3-15,13-2-11 16,5 3-7-16,-10-2-15 0,3 5-5 15,-9 7-5-15,-11-1 0 16,-8 11 1-16,-9-8-1 16,-12-2 8-16,-2-2-15 15,-6-14-31-15,-1-4 6 16,-3-12-39-16,3-5 33 16</inkml:trace>
  <inkml:trace contextRef="#ctx0" brushRef="#br0" timeOffset="149879.67">24597 12009 909 0,'44'-15'528'16,"3"5"-152"-16,3 8-136 15,-3 2-77-15,-5 3-115 16,-4 0-20-16,-7 0-2 15,1 2-21-15,3-5-100 16,2 0 32-16,6-4 11 16</inkml:trace>
  <inkml:trace contextRef="#ctx0" brushRef="#br0" timeOffset="150162.57">25275 12107 966 0,'-17'30'499'16,"-7"-3"-160"-16,4 14-51 15,-10-1-112-15,5 6-37 16,2 0-35-16,4-3-6 16,12-1-6-16,5-7-6 15,9-6-8-15,8-1-4 16,8-9-9-16,5-2-3 16,7-1-8-16,3 1-5 0,-7-3-9 15,-14-1-6-15,-7 5-3 16,-9 1-4-1,-13 5-2-15,4 4-4 0,-13-2-8 16,-7-3 1-16,0-5-18 16,3-3-12-16,-1-15-21 15,4-4 212-15,6-11-138 16</inkml:trace>
  <inkml:trace contextRef="#ctx0" brushRef="#br0" timeOffset="150346.37">25111 12148 1190 0,'25'-25'586'0,"9"4"-218"15,-1 3-78-15,3 5-155 16,8 1-52-16,-13 6-66 16,5-1-6-16,-4 4 8 0,-7 0-9 15,7 4-29-15,2 8-29 16,1 5 24-16</inkml:trace>
  <inkml:trace contextRef="#ctx0" brushRef="#br0" timeOffset="150599.29">25972 12832 1719 0,'-6'32'700'0,"5"-15"-458"16,-4-8-74-16,0-15-108 15,1-6-25-15,1-17-32 16,3-1 14-16,11 0-17 15</inkml:trace>
  <inkml:trace contextRef="#ctx0" brushRef="#br0" timeOffset="151194.31">26492 12003 2232 0,'17'-4'50'0,"-1"-1"-4"0,13-2 40 16,-6 2-11-16,-5 5-25 16,-6 4-5-16,-8 9 10 15,-4 7-3-15,-8 16 0 0,-6 7-9 16,-10 7-21-16,-3 9-5 16,-12 6-6-16,3 0-11 15,3 3 21-15,4-7 13 16,10-10 27-16,4-10 15 15,17-1-11-15,2-11-11 16,10-3-23-16,9 1-8 16,-8-21-9-16,5-3-5 15,6-9-1-15,-2-7 7 0,4-6-26 16,3 1-26-16,3-11-40 16,8-3 119-16,13-3-46 15</inkml:trace>
  <inkml:trace contextRef="#ctx0" brushRef="#br0" timeOffset="151499.47">26997 12160 1043 0,'-18'21'556'15,"-3"-4"-201"-15,5 8-88 16,-4-3-38-16,1 0-81 15,6 3-19-15,10 3-30 16,6 0-13-16,9-1-28 0,4 0-9 16,2-1-5-16,1 4 0 15,-1 3-3-15,-2 0-3 16,-5 5-10-16,-6-3-6 16,-3 3-6-16,-4-2-3 15,-7-8-3-15,-1 2 0 16,-3-12-1-16,2-2-15 15,0-7-24-15,-1-15 60 16,4-6-35-16</inkml:trace>
  <inkml:trace contextRef="#ctx0" brushRef="#br0" timeOffset="151692.37">26912 12159 1091 0,'7'8'557'0,"9"-2"-189"16,7 3-39-16,3-18-157 16,6 5-54-16,1-12-67 15,5 4-28-15,8 7-2 16,-1-7-14-16,4 4-13 16,-4-5-15-16,8 2 5 15</inkml:trace>
  <inkml:trace contextRef="#ctx0" brushRef="#br0" timeOffset="152034.04">27659 12184 1173 0,'-23'24'562'15,"1"-4"-233"-15,1 3-45 16,9-10-126-16,4-2-27 0,9 3-28 15,6-2-10-15,3 5-17 16,-4 0-11-16,6 4-25 16,-1 2-9-16,1 0-9 15,-1 4-4-15,-6 5 3 16,-3-1 3-16,-2 5 10 16,0-4 5-16,3-2 3 15,3 4-1-15,0-1-8 16,-3 0-4-16,-3-7-11 15,-7-7-4-15,-7-3 0 16,2-2-9-16,-5-9-30 16,2-4-14-16,2-10 207 15,0-10 8-15,2 5-78 16</inkml:trace>
  <inkml:trace contextRef="#ctx0" brushRef="#br0" timeOffset="152218.87">27550 12255 960 0,'21'-7'555'0,"8"5"-168"15,10-3-91-15,3-1-90 16,2 3-127-16,-6-9-36 16,-1-4-21-16,2 0-16 15,5 2-41-15,4 0-15 16,9 8 20-16</inkml:trace>
  <inkml:trace contextRef="#ctx0" brushRef="#br0" timeOffset="152782.87">28289 12891 1326 0,'-5'-6'1326'0,"-2"-10"-1323"16,3-3-8-16,-6-3-30 15,10 1 1-15,10 2 10 16</inkml:trace>
  <inkml:trace contextRef="#ctx0" brushRef="#br0" timeOffset="153178.76">28569 12204 1349 0,'30'-18'634'16</inkml:trace>
  <inkml:trace contextRef="#ctx0" brushRef="#br0" timeOffset="153293.37">29175 12438 991 0</inkml:trace>
  <inkml:trace contextRef="#ctx0" brushRef="#br0" timeOffset="153550.68">29141 12379 936 0,'-14'-2'481'16,"-6"7"-142"-16,5 6-31 16,10 1-74-16,2 1-46 0,8 3-50 15,9-2-21-15,-1 1-21 16,2 2-7-16,3 3-8 16,-5 4-5-16,-3 5-13 15,0 5-10-15,-6 3-19 16,-8 0-5-16,-3 1-5 15,-16-8-4-15,11 3-7 16,4 1-3-16,-1-4 2 16,6-2-12-16,-9-8-23 15,-7-5-19-15,-7-7 33 16,3-2 201-16,-8-5-137 16</inkml:trace>
  <inkml:trace contextRef="#ctx0" brushRef="#br0" timeOffset="154314.44">28452 12206 342 0,'8'-16'255'15,"4"11"49"-15,-1-8-38 16,6 3-30-16,2 4-14 16,4-16-10-16,9 9-2 15,5-1-35-15,1 0-31 16,-5 9-65-16,-4 3-29 15,-13 9-33-15,-4 7-5 16,0 16 0-16,-12 6 0 0,-4 8 1 16,-3 7 0-1,-13 5-4-15,4 1-2 16,-10 4-2-16,1-3 13 0,-3-4 27 16,1 1 13-16,12-7 21 15,-3-4 1-15,10-8-7 16,5-11-7-16,6-11-14 15,9-1-8-15,5-10-14 16,0-1-2-16,11-7-6 16,-7-9-6-16,2-1-8 15,6 0 6-15,4-1-31 16,5 0-21-16,7-4-17 16,-3 1 14-16,-2 1 25 15</inkml:trace>
  <inkml:trace contextRef="#ctx0" brushRef="#br0" timeOffset="154849.38">29142 12415 1056 0,'0'0'518'15,"0"0"-211"-15,0 0-155 16,0-1-53-16,-1 0-48 16,0-16 1-16,-6-47 4 15,2 26 5-15,1-11 4 16,4 2 4-16,0 5 11 16,3 2-6-16,-2 14-21 15,5 4-11-15,4 11-18 16,-1 2-3-16,13 4 2 15,-10-1 6-15,0 2 9 0,9 0 3 16,-2 0 6-16,9 3 2 16,6 1-2-16,-4 3-2 15,-4 1-10-15,-5 0-7 16,-6-3-13-16,-7-1-4 16,0 0-3-16,1 0-15 15,3 2-40-15,1 0-8 16,6 0-351-16,-3 1 289 0</inkml:trace>
  <inkml:trace contextRef="#ctx0" brushRef="#br0" timeOffset="155452.81">29769 11952 727 0,'-49'49'413'0,"28"-14"-90"15,-8 4-55-15,-10 10-88 16,4 2-42-16,5 0-19 16,4-4-5-16,21-10-21 15,6-8-11-15,17-6-19 16,6-2-4-16,7-5-4 16,-1-2-3-16,-2-2-13 15,7 4-4-15,0 2-7 16,4 4 0-16,-6 3-4 15,-11 1 2-15,-12-2 9 16,-2 8 4-16,-9 0 10 16,-4 4 0-16,-9 1-12 15,-3-10-6-15,-6-2-14 16,-3-12 5-16,3-2-20 16,5-5-21-16,1-11 5 0,0-6 241 15,6-9-174-15</inkml:trace>
  <inkml:trace contextRef="#ctx0" brushRef="#br0" timeOffset="155662.72">29595 12068 799 0,'22'-19'453'0,"-6"10"-86"16,-2 1-1-16,16 8-74 15,-1 0-52-15,8 0-77 16,9 0-30-16,-9-3-62 15,1-2-26-15,-1 2-28 16,0 2-5-16,1 1-13 16,-1 2-26-16,-1 5-56 15,2 4-40-15,-4 7 70 16</inkml:trace>
  <inkml:trace contextRef="#ctx0" brushRef="#br0" timeOffset="155869.31">30209 12866 1486 0,'-4'13'685'0,"6"-6"-330"15,2-16-174-15,-2-7-72 16,6-12-89-16,-1-4-17 15,8-6 310-15,4-3-242 16</inkml:trace>
  <inkml:trace contextRef="#ctx0" brushRef="#br0" timeOffset="156322.37">30874 12269 1093 0,'-18'-19'565'15,"-1"2"-254"-15,-3 4-40 16,-1 3-51-16,-4 9-95 15,2 6-16-15,2 16-37 16,-1 7-12-16,7 13-24 16,1 11-13-16,0 9-13 15,6 8-4-15,9 1-6 0,1-4 0 16,10-14 0 0,-1-4 0-16,6-17 2 0,3-7 0 15,5-13 16-15,7-6 14 16,-5-11 27-16,3-5 9 15,-2-5-4-15,-2-6-12 16,-4-3-22-16,-3-6-10 16,-5-4-11-16,-2-3 0 0,-4-10-16 15,-2-1-13-15,-4-3-40 16,0-3-23-16,0 9 12 16,0 8 299-16,-1 14-173 15</inkml:trace>
  <inkml:trace contextRef="#ctx0" brushRef="#br0" timeOffset="156724.67">31425 12354 1415 0,'-6'-4'619'0,"-14"6"-334"16,-3 0-85-16,-5 8-109 16,-3 3-39-16,-2 10-39 15,-2 2-10-15,12 8-4 0,7 3-1 16,16 2 1-16,4-2 3 16,9-3 27-16,3-1 13 15,6-7 26-15,4-4 11 16,7-6 3-16,5-2 4 15,13-8 1-15,0 1 7 16,0-6-8-16,-3-6-8 0,-16-7-18 16,0-4-16-16,-13-9-16 15,-7-6-6-15,-16-8-11 16,-4-7-6-16,-6-1-19 16,-2 0-14-16,1 7-28 15,-5 5-5-15,0 7 130 16,2 4 88-16,2 16-87 15</inkml:trace>
  <inkml:trace contextRef="#ctx0" brushRef="#br0" timeOffset="158550.65">21232 1041 2031 0,'-23'16'13'0,"5"16"-17"0,12 11-37 15,3 18-8-15,3 27 36 16,-2 13 3-16,-7 28 4 16,-11 15 1-16,-10 32 3 15,-5 21 1-15,2 33 0 16,-8 36 1-16,-9 30 0 15,-1 16 0-15,-17 36 0 16,10-4 0-16,1 26 1 16,-5 15 0-16,-4 14 1 15,-8 20 2-15,-11 15-2 16,5 5 1-16,-4 14-2 16,9-5 0-16,-13 5-1 15,-7-7 0-15,1-5-2 16,-8-12 2-16,22-19 30 15,13-5 13-15,5-32 29 0,8-10 3 16,2-27-18-16,2-19-9 16,15-16-14-16,8-10-1 15,9-18-5-15,5-6-5 16,2-22-13-16,1-3 1 16,-2-20-4-16,-1-6 1 0,-4-13 1 15,-7-15-8-15,4-6 1 16,0-7-2-16,2-21-6 15,4-5-3-15,6-20-6 16,4-14 2-16,10-16 4 16,2-16 3-16,12-19 1 15,7-6-2-15,15-17-3 16,17-3-1-16,21-14 2 16,1-6 1-16,27-7 4 15,2-6 1-15,15-5 0 16,20-4 1-16,3-6-1 15,18-4 0-15,7-8 1 16,9-1-2-16,19-12 2 16,5 3 2-16,28-4-2 15,8-5 2-15,21 9 0 16,16-10 0-16,15 0 0 16,8 1 0-16,19-1-2 15,-8 5-1-15,14 9-1 16,4 0 1-16,7 5 1 0,-9 5-1 15,8 0 2-15,21 7-2 16,4 1 0-16,27 0 1 16,3 4-1-16,-10-1 2 15,2 2 1-15,-5 5 0 0,-14 0 0 16,-8 4 1-16,-17 7 0 16,-12 0 1-16,-9 3 0 15,-7 3 0-15,-26-2-1 16,1-2-1-16,-32-3 3 15,-8 1-2-15,-29 0 4 16,-26 1 1-16,-23 4 1 16,-35 0 1-16,-41 3 0 15,-15 11 15-15,-49-7-40 16,-10 2-2-16,-17 5 12 16</inkml:trace>
  <inkml:trace contextRef="#ctx0" brushRef="#br0" timeOffset="160589.54">23815 8992 469 0,'-10'-12'304'16,"2"2"-44"-16,-3 9-38 16,-7-1-12-16,-2 4-48 15,2 4-15-15,-4 7-29 16,0 3-23-16,-3 8-26 0,-5 8-9 15,-6 13-22-15,-5 8-5 16,-3 21-9-16,-6 7-5 16,-9 16-4-1,0 15 1-15,-5 11 3 0,-2 9 1 16,12 12-1-16,2 0-3 16,7 6-6-16,-1-5-1 15,-7-6-3-15,9 5-1 16,-5-4 3-16,7 2 5 15,14 4 6-15,1-5 6 0,14-3 4 16,8-3-1-16,5-1 4 16,9 0-3-16,4-4-2 15,2 0-3-15,3-7-5 16,1-1 0-16,-2-2 1 16,2-3 4-16,3-4 1 15,-5-7-2-15,12-3-5 16,-11-4-5-16,-8-9-4 15,3-4-2-15,-13-16-2 16,12 0-1-16,-2-10-1 16,0-4-1-16,4-7-1 15,-4-9-1-15,5-8 6 16,1-4-10-16,-2-7-37 16,1 1-23-16,1-2-80 0,-3 0-35 15,3-6 504-15,1-1-286 16</inkml:trace>
  <inkml:trace contextRef="#ctx0" brushRef="#br0" timeOffset="161676.59">20674 9164 937 0,'-17'-9'373'16,"6"-1"-215"-16,-7 7-39 15,-17 5-25-15,4 14-3 16,-20 17-39-16,3 2-6 16,1 10-22-16,1 1-6 0,14-5-5 15,8-1-3-15,19-4-3 16,8-5-2-16,14-4-2 16,4 2-2-16,8 4 1 15,6 5 0-15,-6-3 0 16,7 8 1-16,-12 2 4 15,-12-4 11-15,-11 11 18 16,-17-6 4-16,-9-4 1 16,-4-4-7-16,-3-13-7 15,1-8-8-15,3-12-51 16,4-8-44-16,7-16 42 16</inkml:trace>
  <inkml:trace contextRef="#ctx0" brushRef="#br0" timeOffset="162110.17">20749 9441 910 0,'-14'23'386'15,"3"11"-214"-15,0 9-34 16,-3 9-45-16,-2 5-28 16,5 6-37-16,4 5-13 15,8-3-12-15,7-7-3 0,6-18-3 16,2-5 4-16,8-20 17 16,-1-3 12-16,6-18 34 15,-1-15 6-15,4-14 3 16,2-14 1-16,3-8-5 15,0-1 1-15,-1 2 8 16,-3 0 2-16,-6 14-12 16,-7 0-5-16,-9 16-19 15,-1 9-10-15,-3 17-4 16,3 8-4-16,-1 18-5 16,-4 5-2-16,-5 11-9 15,-12-5 5-15,-2-3-24 16,1-1-25-16,3-13 3 15,10 0-96-15,18-2 90 16</inkml:trace>
  <inkml:trace contextRef="#ctx0" brushRef="#br0" timeOffset="162599.74">21352 8996 963 0,'3'-49'447'16,"-5"15"-188"-16,3 8-14 0,3 24-78 16,-1 7-41-16,-2 22-72 15,-2 11-4-15,-2 19-19 16,-3 5-10-16,2 16-10 16,0 13-2-16,0 5-4 15,2 11-2-15,-1-4 0 16,-2-21 0-16,5-8-3 15,1-14-1-15,5-22-7 16,-2-7-2-16,2-29-2 16,-1-11 3-16,2-17 5 15,4-4 3-15,0-10 3 16,-3-7-1-16,10-6 15 16,2-5 8-16,8-1 10 15,3-1 5-15,-5 13-10 16,-5 6-7-16,-5 23-8 15,7 18-4-15,-6 11-1 16,0 12 1-16,-4 6 2 0,-7 1 1 16,-3 6 0-16,-3 1 0 15,-6 6 0-15,-11-3-1 16,-6 6-1-16,0 0-1 16,-18-10 0-16,9 0 6 15,-4-14-19-15,-3-10-8 16,14-11 363-16,9-3-276 0</inkml:trace>
  <inkml:trace contextRef="#ctx0" brushRef="#br0" timeOffset="163323.47">21706 9282 688 0,'2'-5'356'0,"2"3"-100"15,2-1-35-15,0 5-49 16,1-1-28-16,-1 6-37 16,2 10-12-16,-1 14-38 15,-2 10-9-15,1 13-13 16,-5 1-3-16,-4 5-5 15,-1-7-6-15,-4-3-9 0,1-7-3 16,4-7-5-16,1 2 0 16,2-12-2-16,3-3 0 15,-1-9 1-15,-2-12-1 16,5-5 2-16,2-8 0 16,3-19 1-16,2 0-1 15,3-16 0-15,3 0-1 16,5-6 5-16,3 0 9 15,4 1 12-15,1 1 6 0,4 13 4 16,-12 3-4-16,-8 14-4 16,3 12-3-16,-15 12 0 15,8 11-3-15,-7 17-4 16,-9 2-2-16,0 9-8 16,-5 8-2-16,3-4-4 15,7 1-1-15,0-7-2 16,8-10-2-16,3-8-1 15,-3-11-3-15,11-8 0 16,4-2 2-16,5-12 3 16,4-2-2-16,0-11 19 15,-4-4 16-15,-1-1 24 16,-4-4 17-16,-7 1 7 16,-1 0-3-16,-12-1 1 15,-3 5-4-15,-3 12-16 0,-7 4-9 16,2 14-26-16,-2 9-7 15,-2 9-11-15,3 8-4 16,-4 5-1-16,1 1-1 16,2 0-1-16,2 4 0 15,3-10 7-15,5 0-16 16,6-10-33-16,2-7-28 16,7-12 35-16,1-5 237 15,6-8-147-15</inkml:trace>
  <inkml:trace contextRef="#ctx0" brushRef="#br0" timeOffset="163519.65">22585 9071 774 0,'4'-23'401'0,"-1"16"-84"16,-7 12-21-16,-4 15-98 15,-4 8-46-15,-4 10-96 16,6 6-12-16,-5 11-19 15,-1 8-6-15,8 7-8 16,-7 0 13-16,4-6-33 16,0-9 4-16,2-10 3 15</inkml:trace>
  <inkml:trace contextRef="#ctx0" brushRef="#br0" timeOffset="163684.63">22468 9807 526 0,'17'-14'408'16,"14"8"86"-16,2-12-109 15,1-5-113-15,8 3-58 16,-1-1-104-16,-2 3-29 16,2 6-52-16,-3 2 0 15,-4 1-23-15,-6 5-35 16,-15 4-64-16,-11 4 65 0,-20 17-5 16</inkml:trace>
  <inkml:trace contextRef="#ctx0" brushRef="#br0" timeOffset="164521.18">20382 10626 497 0,'-7'24'256'0,"-7"-2"-62"16,0 2-27-16,1 8-39 16,-2 1-11-16,5 10-31 15,0 1-9-15,2 5-37 16,3 9-16-16,-2 5-17 15,-1-5-2-15,0 2-1 16,-3-9-1-16,2-7 1 16,3-6-1-16,3-12-2 15,3-5-1-15,5-20-2 16,1-9 1-16,7-16 1 16,3-17 1-16,6-20-4 15,7-2 1-15,7-18 38 16,6 3 30-16,5 4 52 15,-2 5 17-15,-6 23-8 16,-4 17-21-16,-18 18-41 0,-3 10-12 16,-14 11-13-1,1 9-3-15,-1 18-2 0,-3 7-6 16,-3 11-14-16,5-1-4 16,-7 0-4-16,2-6-1 15,6-3-2-15,-11-15 0 16,9-12-4-16,3-11 0 15,4-19-2-15,10 0-1 16,10-19 2-16,0-4 1 16,10-14 0-16,1-9-1 15,-2 0 1-15,-1 1 15 0,-7 14 30 16,-3 10 10-16,-6 20 10 16,-3 12-9-16,-11 11-18 15,-4 5-6-15,-8 15-8 16,-2 5-6-16,-1 12-5 15,-2 5-1-15,3-6-27 16,4-4-24-16,3-15 35 16,9-8-362-16,10-16 281 15</inkml:trace>
  <inkml:trace contextRef="#ctx0" brushRef="#br0" timeOffset="164874.78">21130 10818 815 0,'-10'-25'451'0,"-3"16"-100"15,-1 6-97-15,-7 25-116 0,0 10-44 16,-7 18-50-16,-4 9-6 16,-4 1-23-16,2-1-3 15,12-9-4-15,7-7-2 16,18-20-7-16,7-11-3 15,17-22-1-15,-2-17 7 16,17-14 28-16,-3-8 19 16,7-6 38-16,2 0 0 0,-9 1 1 15,0 6-11-15,-15 14-20 16,-5 8-2-16,-10 9-8 16,-7 12 2-16,-7 13-10 15,-3 18-6-15,-10 15-14 16,1 5 2-16,-5 7-16 15,4-6-6-15,7-7 115 16,11-4-95-16</inkml:trace>
  <inkml:trace contextRef="#ctx0" brushRef="#br0" timeOffset="165195.87">21520 10813 1438 0,'-21'-5'584'16,"-6"4"-364"-16,-5-1-73 15,-2 4-65-15,7 4-23 16,4-1-29-16,6-2-17 16,11 3-15-16,6 2-2 15,10 8 2-15,3 3 3 16,3 9 11-16,6 5 4 15,-7 5 2-15,1 5 3 16,-5-1 2-16,-6 0 1 16,-5-1 0-16,-8 1-2 0,-6-8-3 15,0 4-3-15,-5-12 7 16,4-7-3-16,-1-13 39 16,1-13 271-16,7-17-240 15</inkml:trace>
  <inkml:trace contextRef="#ctx0" brushRef="#br0" timeOffset="165436.37">21792 10361 858 0,'25'-6'428'0,"-6"21"-79"16,-7 10-108-16,-12 18-46 15,-8 13-28-15,-11 12-75 0,-3 11-14 16,-10 20-29-16,-2-1-17 16,0 1-19-16,3-5-1 15,12-29 2-15,7-8-45 16,3-31-1-16,9-2-351 16,15-14 265-16</inkml:trace>
  <inkml:trace contextRef="#ctx0" brushRef="#br0" timeOffset="165721.07">22068 10679 755 0,'-1'3'411'0,"-16"4"-78"15,1 8-47-15,-21 8-62 16,-8 5-33-16,-10 10-49 15,-4 0-10-15,8 7-33 16,8-2-10-16,20-2-26 16,8-5-14-16,15-7-23 15,10-2-6-15,7-10-6 16,3-3-2-16,3-9-1 16,0-3-3-16,3-2 4 15,-3-8-13-15,5-5-29 16,7-5-31-16,8-10 32 15</inkml:trace>
  <inkml:trace contextRef="#ctx0" brushRef="#br0" timeOffset="165989.4">22299 10694 868 0,'-25'10'509'0,"-5"-1"-116"15,4 7-100-15,0 2-33 0,8-10-82 16,8 9-24-16,11 3-36 15,5 1-19-15,4 7-16 16,1-1-9-16,-3 4-21 16,-2-5-6-16,-2 4-12 15,-1-1-2-15,-8 0-7 16,-1-2-6-16,-10-2-5 16,-5-4-1-16,-4-7-2 15,1-1-2-15,-1-8-26 16,5-2-20-16,8-3 21 15,-1-5 212-15,9-13-144 16</inkml:trace>
  <inkml:trace contextRef="#ctx0" brushRef="#br0" timeOffset="199909.74">22554 13733 498 0,'0'-21'280'16,"1"3"-51"-16,0-1-35 0,3 8-37 15,-4-1-21-15,0 4-20 16,-2 7-11-16,-3 3-16 16,5 13-5-16,-4 10-9 15,4 12-8-15,1 21-26 16,-2 6-15-16,-1 11-16 15,-1 0-4-15,-2-2-4 16,-2 0 1-16,1-3 0 16,-1-4-4-16,4-13-58 15,-1-13-43-15,8-19 60 16</inkml:trace>
  <inkml:trace contextRef="#ctx0" brushRef="#br0" timeOffset="200269.48">22876 13574 716 0,'2'15'336'15,"-14"-1"-142"-15,-9 3-16 16,-1 13-84-16,-1 0-17 15,1 12-31-15,3 0-1 16,8-6 12-16,5 0 0 0,10-11-7 16,3-5-6-16,10-8-16 15,5-4-5-15,6-3-3 16,3 3-4-16,3 3-4 16,-3 2-3-16,-11 2-3 15,-1-2-1-15,-9 4 2 16,-10-4 2-16,2 2 1 15,-1 6 1-15,-11-6-1 16,0 2-8-16,-3-9-70 16,-7-4-46-16,4-8 65 15</inkml:trace>
  <inkml:trace contextRef="#ctx0" brushRef="#br0" timeOffset="200501.41">22817 13512 624 0,'23'0'394'0,"-4"-2"-4"0,0 1-68 15,1 3-133-15,-7 2-57 16,3 2-94-16,-3 0-17 16,2-1-15-16,14 4-3 15,-10-4-1-15,14 0 0 16,6 1-34-16,-3-6-27 15,17 2-98-15,0 3 94 0</inkml:trace>
  <inkml:trace contextRef="#ctx0" brushRef="#br0" timeOffset="201693.17">23475 13619 332 0,'0'-6'256'0,"0"-3"10"16,0 8-53-16,-1-4-16 15,-7 5-55-15,1 4-23 16,0 7-44-16,-2 4-20 16,2 6-13-16,5 8-2 15,7 4-8-15,4 3-1 16,3-2-3-16,-3-8-2 16,9-4-6-16,-1-1-7 0,6-2-4 15,4-1-3-15,-9-4-3 16,3 2 11-16,-8 1 27 15,-3 2 11-15,-6 4 14 16,-4 1-8-16,-8 0-21 16,-3 2-11-16,-8-8-8 15,-2-3-2-15,-3 0-16 16,1-6-29-16,-2-3-75 16,-4-6-49-16,-4-14 86 15</inkml:trace>
  <inkml:trace contextRef="#ctx0" brushRef="#br0" timeOffset="201931.44">23323 13491 885 0,'44'-6'489'0,"-1"-2"-146"15,7 10-51-15,3 5-53 16,-3 8-88-16,-1-1-38 15,-6-1-67-15,2-3-22 16,0-8-13-16,3 2-4 16,6-5-2-16,-6-3 6 15,6 1-48-15,-3-1-28 16,-6 3-79-16,2 1-63 0,-12 6 134 16</inkml:trace>
  <inkml:trace contextRef="#ctx0" brushRef="#br0" timeOffset="202147.63">24292 14132 1139 0,'34'26'486'0,"-23"-21"-290"15,-2-4-18-15,-9-11-121 16,-9-5-11-16,-5-8-43 15,6-1-29-15,3-2-54 16,3-6-40-16,4 4 2 16,-3-4 60-16</inkml:trace>
  <inkml:trace contextRef="#ctx0" brushRef="#br0" timeOffset="202740.48">25116 13529 916 0,'-22'-18'430'0,"-3"-1"-184"15,-2-2-35-15,-4 4-66 16,0 5-28-16,-1 7-38 15,-4 5-15-15,11 13-23 16,-10 5-10-16,7 9-12 16,5 4-6-16,-6 4-9 0,12 8-2 15,2-2-2-15,3 4-3 16,9-1-14-16,3-7-13 16,5-8-14-16,7-3 1 15,10-11 11-15,-3-7 14 16,16-4 14-16,-2-7 0 15,-2-10 18-15,8-2 12 16,-11-8 25-16,3 0 17 0,0 3 11 16,-4 5-5-16,-3 10-12 15,-2 5-7-15,-9 9-8 16,-1 7-1-16,-6 14-2 16,-6 5-7-16,-5 10-18 15,-4-1-3-15,-4-6-21 16,3-2-13-16,5-11-36 15,2-5-15-15,7-13 42 16</inkml:trace>
  <inkml:trace contextRef="#ctx0" brushRef="#br0" timeOffset="203228.1">25254 13580 841 0,'-3'-8'383'15,"-2"-4"-173"-15,5-2-27 16,4-4-78-16,2-6-32 16,1-4-42-16,7 2-5 15,9 3-5-15,-2 2 4 16,8 4 15-16,-4 3 3 15,-2 4 9-15,9 5 1 16,-5 7-17-16,-1 8-6 0,-8 7-6 16,-9 7-4-16,-5 14-1 15,-5 2 1-15,-9 9 2 16,-6 3-1-16,-6 3-1 16,-8 0-1-16,4 7 4 15,-4-3 5-15,-1-6 18 16,11-1 7-16,0-15 2 15,5-4-3-15,15-13-13 16,-2-3-8-16,6-7-9 16,5-3 3-16,3-4 10 15,8-4 1-15,2-5-4 16,6-1-6-16,-2-5-15 16,-2-2 4-16,2-3-56 15,-1-4-30-15,8-5-54 16,-4-4 133-16,5 5-18 15</inkml:trace>
  <inkml:trace contextRef="#ctx0" brushRef="#br0" timeOffset="203385.03">25890 14151 1260 0,'-4'43'562'0,"5"-8"-268"16,-1-21-182-16,4-9-63 15,0-21-71-15,-6-8-30 0,7-12-100 16,3-6-51-16,10-10 126 16</inkml:trace>
  <inkml:trace contextRef="#ctx0" brushRef="#br0" timeOffset="203947.03">26051 13552 870 0,'-8'-14'436'0,"1"1"-162"16,3 0-108-16,4 4-28 16,3 1-50-16,2 1-11 15,10 2-19-15,1 1-7 16,16 2-5-16,10 2 3 16,1 0-10-16,-2 1-3 0,-7 4-14 15,-12 4-10-15,-6 8 0 16,0 10 1-16,-30-3 5 15,-1 6-1-15,-20 0-4 16,-7-1-4-16,12 9-7 16,-2-5-2-16,16-8-2 15,8-4-3-15,17-3-1 16,10-1 0-16,9 2 1 16,12-1 2-16,0 1 2 15,-9 0 1-15,0 3 5 16,-16 1 4-16,-6 1 10 15,-3 5 9-15,-17-1 23 16,0 4 3-16,-16-8-5 16,-6-2-8-16,1-2-25 15,-8-11-6-15,6-7-9 16,8-2-16-16,6-12-41 16,8 0-25-16,12-4-374 0,0-7 320 15</inkml:trace>
  <inkml:trace contextRef="#ctx0" brushRef="#br0" timeOffset="204396.62">27105 13675 749 0,'15'-13'393'0,"-11"0"-162"0,-22 6-16 16,-11 9-21-16,-18 2-77 16,-9 2-38-16,-3 7 11 15,2 0-2-15,15 9-5 16,3 0-5-16,25 0-25 16,13 2-8-16,16 4-13 15,7 0-3-15,7 1 2 16,4-2-2-16,-1-3-6 15,5-3-5-15,-6 1-4 16,-10 1-3-16,-11 1 0 16,-5 0 1-16,-14-2 5 15,-8-5 2-15,-10-3 2 16,-1-1-2-16,-3-13-4 0,3 0-2 16,4-15-4-1,14-3-3-15,8-15-4 0,-1-13-2 16,8-12-4-16,-1-8-1 15,12 6 0-15,7 4-4 16,10 6-43-16,2 7-36 16,9 3 2-16,5-4 36 15</inkml:trace>
  <inkml:trace contextRef="#ctx0" brushRef="#br0" timeOffset="204711.72">27983 13088 760 0,'-4'10'422'0,"-13"-1"-99"16,-2 4-57-16,-9 14-89 15,-9 2-46-15,-2 21-34 16,-11 10-11-16,-3 18-24 15,0 18-7-15,-11 10-1 16,7 10 3-16,-6 2 17 16,17-44-1-1,23-37-21-15,1 2-9 0,-60 92-25 16,7-14-7-16,17-23-18 0,35-48-10 16,10-20-27-16,5-9-37 15,15-17 424-15,0-10-278 16</inkml:trace>
  <inkml:trace contextRef="#ctx0" brushRef="#br0" timeOffset="205329.27">27892 13551 947 0,'16'-7'444'0,"36"-29"-211"15,-28 15-58-15,4-1-95 16,1 3-23-16,-1 7-2 16,7 3 7-16,-14 5 22 15,7 4-3-15,-9 6-3 0,-13 2-3 16,4 5-26-16,-8 1-7 16,-5 6-18-16,-1 4-5 15,-16 7-3-15,-5 2-2 16,-10 5-3-16,-2 2-3 15,0 5 0-15,2-3 7 16,3 0 18-16,1-2 5 16,5-4 3-16,-1-1-7 15,1-2-17-15,0-6-5 0,3-4-1 16,6-2 11-16,8-5 16 16,1-5 10-16,13-5 20 15,3-5-2-15,10 1-4 16,7-2-6-16,1 0-18 15,3 0-7-15,-2 0-11 16,0-3-3-16,1-2-7 16,4 0-3-16,-1-4-5 15,5 0-1-15,-2-2-11 16,-2-4-15-16,3 0-37 16,-9 2-23-16,8-1 3 15,0 2 318-15,6 2-181 16</inkml:trace>
  <inkml:trace contextRef="#ctx0" brushRef="#br0" timeOffset="205793.94">28574 13552 1053 0,'-3'11'510'0,"-1"1"-188"16,-2-1-74-16,-3 4-81 15,0-1-42-15,-7 1-57 16,5 11-16-16,-5-3-32 16,0 7-7-16,2 0 2 15,-2-9 6-15,10 8 9 16,2-4 4-16,5 1 9 15,1-2 5-15,0-3 4 16,3 0 3-16,3-2 0 16,1-4-5-16,10-2-17 15,-1-3-6-15,7-7-12 16,7-4-1-16,5-3 1 16,0-5-1-16,11-1-4 15,6 1-1-15,4 0-4 16,5 0-1-16,-4-4-3 15,-1-3-1-15,-3-3 0 16,0-3-4-16,-8-1-24 0,-6 0-9 16,-5 1-41-16,-7 0-28 15,-5 4-41-15,-6 7-193 16,-4-12 235-16</inkml:trace>
  <inkml:trace contextRef="#ctx0" brushRef="#br0" timeOffset="206093.05">29050 13511 759 0,'-7'25'378'0,"-2"5"-101"15,-3 6-60-15,-3-1-33 16,1 7-13-16,2 9-17 15,0-1 3-15,0 11-4 16,-1 0-17-16,-7-3-39 16,-2 1-24-16,-3-3-42 15,-2-12-9-15,4-11-13 16,2-3-3-16,11-13 0 16,3 2-4-16,3-6-48 15,2-2-10-15,2 0-45 16,-1 0 416-16,8 11-239 0</inkml:trace>
  <inkml:trace contextRef="#ctx0" brushRef="#br0" timeOffset="-132807.6">1245 11469 667 0,'-15'-3'338'0,"-5"1"-75"16,2 2-14-16,7 12-107 15,4 12-27-15,8 27-73 16,3 19-14-16,9 43 2 16,4 13 3-16,6 16-5 15,2 14-6-15,1-15-2 16,1-10-4-16,-8-17-3 15,-2-25-6-15,-4-25-19 16,-1-13-9-16,11-19-33 16,-17-9-45-16,0-27-21 15,-16-17 0-15,-21-23 27 0,4-19 49 16,-16-23 42-16,3-11 16 16,-10-33 33-16,1-9 8 15,18-7-4-15,9 10-8 16,27 14-2-16,11 14 6 15,7 15 23-15,8 4 7 16,6 15-14-16,5 4-7 16,9 13 0-16,4 8 5 15,0 21 4-15,-2 14 1 16,-1 27-12-16,-5 20-11 0,-1 36-8 16,-6 13 1-16,-11 28 20 15,-11 6 11-15,-13 6 15 16,-10 2-2-16,-12-8-18 15,-6-10-12-15,-11-11-19 16,-3-8-6-16,-7-23-20 16,-1-3-10-16,5-24-35 15,-2-11-27-15,6-16-75 16,3-11-37-16,15-17-86 16,12-8-38-16,11-14 197 15</inkml:trace>
  <inkml:trace contextRef="#ctx0" brushRef="#br0" timeOffset="-132492.35">2010 11837 631 0,'31'10'399'16,"-17"13"-84"-16,-15 29-43 0,-8 17-15 16,-12 26-90-16,-1 9-29 15,-4 6-34-15,-1-6-16 16,8-17-8-16,6-14-5 15,15-33-14-15,16-8-6 16,19-19-13-16,4-12 7 16,10-10 16-16,-5-13 3 0,-3-12-2 15,1-2-10-15,-9-7-14 16,-5 1-6-16,-21-7-3 16,-13 0 2-16,-18-4-2 15,-9-6-4-15,-3 3-15 16,0 2-14-16,5 5-41 15,7 9-34-15,4 6-66 16,3 4 80-16,15 10 22 16</inkml:trace>
  <inkml:trace contextRef="#ctx0" brushRef="#br0" timeOffset="-131950.65">2469 12060 1047 0,'1'89'450'0,"8"5"-238"0,-5-6-28 15,3-11-22-15,1-4-28 16,5-20-32-16,1-6-4 16,-4-23-26-16,5-7-12 15,-9-15-13-15,0-2-7 16,-1-10-9-16,-4-14-2 15,5-17-7-15,0-16-6 0,4-13-9 16,3-2-2-16,3 8-2 16,-2 7 1-16,-2 12 4 15,0 10 2-15,-5 13 8 16,2 6 2-16,-3 19 7 16,0 12 0-16,0 17-5 15,-2 11-2-15,-3 9-9 16,-1 2-1-16,4-2-3 15,-2-10-2-15,3-16-5 16,6-14-1-16,-2-25 0 16,11-8 0-16,0-17 4 15,-1-6 2-15,6 1-2 16,-2 1-2-16,2 8 4 16,-2 1 10-16,-7 7 19 15,-2 5 8-15,-4 11 5 16,2 14-4-16,-2 17-13 15,1 9-3-15,-3 17-8 16,-1-1-4-16,2 10-7 0,-3-5 1 16,6-8-12-16,5-5-24 15,5-12 62-15,2-5 183 16,5-13-157-16</inkml:trace>
  <inkml:trace contextRef="#ctx0" brushRef="#br0" timeOffset="-131599.15">3429 12167 1138 0,'-9'0'557'15,"-5"6"-281"-15,-9 12-95 16,-1 9-13-16,-10 13-95 16,-3 5 0-16,6 7-7 15,0-2-6-15,11-6-11 16,8-9-4-16,10-10-12 15,9-8-7-15,14-13-13 16,3-3-4-16,6-11-4 16,-1-5 3-16,-4-9 13 15,-4-8 5-15,1-4 25 16,2 0 13-16,-6 8 14 16,4 10 2-16,-11 13-10 15,-2 11-7-15,-1 18-20 16,-8 8-7-16,2 10-12 15,1 2-8-15,1-8-5 0,5-4-4 16,2-10-34-16,0-10-37 16,7-13 242-16,1-9-157 15</inkml:trace>
  <inkml:trace contextRef="#ctx0" brushRef="#br0" timeOffset="-131443.29">3733 12309 1354 0,'12'34'650'16,"-9"4"-320"-16,-3 9-136 16,2 2-47-16,-2-8-100 15,-2-8 10-15,6-19-45 16,9-9 326-16,-8-18-256 16</inkml:trace>
  <inkml:trace contextRef="#ctx0" brushRef="#br0" timeOffset="-131263.49">3761 11734 1364 0,'-6'15'465'0,"-12"-7"-449"15,8 1-10-15,6 1-19 16,15 14-31-16,24 20-120 15,-2 8-133-15,8 28 186 0</inkml:trace>
  <inkml:trace contextRef="#ctx0" brushRef="#br0" timeOffset="-131023.49">3976 12443 657 0,'16'55'372'0,"-4"-15"-79"16,4-22-88-16,-3-10-30 16,-2-25-21-16,3-9-8 0,-2-22 5 15,3-8-3-15,6-13-21 16,1 1-2-16,4 6-7 15,1 3 11-15,3 23-4 16,-10 5-11-16,-7 22-24 16,-1 12-21-16,-11 14-15 15,11 11-3-15,3 14-18 16,-9 1-8-16,8 5-13 16,2 0-3-16,-11-7-9 15,3-1-14-15,-5-7 80 16,1-5 110-16,25-3-116 15</inkml:trace>
  <inkml:trace contextRef="#ctx0" brushRef="#br0" timeOffset="-130066.98">2196 13239 1403 0,'4'3'477'15,"4"21"-431"-15,0 13-2 16,0 14 37-16,0 12-9 16,3 10-35-16,1 3 0 0,6 2-22 15,1 1-3-15,-2-4 15 16,-1-10-24-16,10-13 3 16</inkml:trace>
  <inkml:trace contextRef="#ctx0" brushRef="#br0" timeOffset="-129740.83">2228 13282 1096 0,'-10'-56'475'0,"4"30"-257"16,3 11 9-16,0 13-63 15,3 8-35-15,9 24-50 16,5 11-27-16,14 24-29 15,12 9-2-15,11 7-8 16,5 3-4-16,-2 4 0 16,-1 2 3-16,-2-12 9 15,-4-12 8-15,-1-26 22 0,-4-18 10 16,-4-19 5-16,-7-6 0 16,-1-16-8-16,-17-12-7 15,-16-27-9-15,-4-10-5 16,-13-13-17-16,8-2-17 15,19 13-77-15,10-2-28 16,19 11 12-16,13 9 30 16</inkml:trace>
  <inkml:trace contextRef="#ctx0" brushRef="#br0" timeOffset="-129398.56">3414 13350 824 0,'-14'38'450'0,"-1"11"-72"15,-7 0-130-15,-12-8-83 16,9 5-54-16,-12-2-69 16,3 5-13-16,7 4-4 15,1-6 5-15,12-2 19 16,1-11 13-16,12-10 7 16,1-9-3-16,8-14-7 15,3-6-4-15,9-17 2 16,4-15 4-16,1-12-2 15,6-6 1-15,1 1-7 16,-7 8-2-16,-3 7-7 0,1 8 2 16,-17 12-8-16,3 9-5 15,4 16-3-15,-1 9-9 16,9 16-8-16,-1 11-2 16,-1 13-3-16,-2 7-6 15,0-2-19-15,7-6-8 16,-1-18 233-16,3-7-166 15</inkml:trace>
  <inkml:trace contextRef="#ctx0" brushRef="#br0" timeOffset="-128649.38">3766 13234 993 0,'7'87'456'0,"-7"0"-216"16,3 0-28-16,4-4-59 15,4 2-34-15,6-1-51 16,-10-4-17-16,6-22-18 16,-4-15-13-16,-11-27 5 15,7-7-2-15,-8-15-2 16,9-10-2-16,8-24-1 15,-5-17 0-15,8-13-6 0,-6-6-2 16,-2 6-4-16,-1 9-2 16,-1 14 1-16,-5 7 0 15,5 17 3-15,1 9 2 16,-4 12 8-16,7 8 3 16,-1 17 5-16,2 7 1 15,2 17-4-15,-4 0-3 0,-1 6-6 16,-2-2-2-16,-1-11-5 15,4-7-2-15,2-22-5 16,3-11 0-16,5-20 0 16,-2-8 3-16,4-9 5 15,-1-3-3-15,0 3 24 16,1 6 20-16,-10 7 33 16,1 9 11-16,-5 7-9 15,-5 4-10-15,2 11-29 16,-1 3-6-16,-1 12-18 15,1 4-10-15,7 17-5 16,8 8-2-16,5 5-2 16,0 0-2-16,3-17-5 15,-4-12-2-15,1-19-4 16,7-7-1-16,3-15 0 16,1-9 1-16,-1-15 3 15,-2-6 1-15,-6-8 4 16,-2 4 3-16,-7 11 3 0,-7 4 1 15,-10 12 7-15,-5 5 4 16,-13 9 4-16,-4 3 1 16,-4 12-7-16,0 7-6 15,0 5-7-15,-2 6-2 16,3 0 3-16,1 4-11 16,11 4-30-16,5-5-17 15,8-6-104-15,11-7-62 16,9-23-25-16,6-4 122 0</inkml:trace>
  <inkml:trace contextRef="#ctx0" brushRef="#br0" timeOffset="-128344.73">4928 13376 911 0,'44'-34'473'0,"-19"6"-87"16,-8 11-37-16,-17 23-99 15,-12 11 17-15,-14 22-54 16,-1 6-46-16,-5 5-79 15,1-4-21-15,2-7-30 16,6-8-16-16,10-15-24 16,10-6-4-16,16-9 5 15,6-1 6-15,9 0 20 16,4-2 17-16,4 12 25 16,-2 4 21-16,-8 18 18 0,-5 14-3 15,-16 12-14-15,-4 4-24 16,-13 0-23-16,-6-8-10 15,-4-21-13-15,1-5-13 16,-1-15-28-16,6-8-18 16,-5-8 87-16,2-5 7 15,2-15-18-15</inkml:trace>
  <inkml:trace contextRef="#ctx0" brushRef="#br0" timeOffset="-127447.15">7342 12452 1014 0,'-41'19'488'15,"6"-2"-209"-15,12 1-62 16,3-1-18-16,9-7-67 16,11-1-36-16,15-5-50 15,20-1-17-15,25-5-9 16,18-1 1-16,34-6 16 15,10-4 5-15,32 0 2 16,6 0 11-16,16 0-3 16,16 1-7-16,0 2-12 15,3 2-14-15,3 5-13 16,-21 3 1-16,16 8 8 16,-6 2 2-16,-17 5 6 15,13 0 0-15,-48-1 13 16,-13 0 7-16,-30 0 7 0,-26-2 2 15,-23 1-7-15,-10 0-1 16,-23-2 11-16,-10-1 3 16,-14 5-2-16,-9 2-6 15,-15 3-22-15,-6 1-7 16,-9 2-10-16,2 8-3 0,-16 9-5 16,0 12-2-16,-3 10-1 15,-1 2 0-15,22 3-1 16,3-4-2-16,17-7 2 15,2-6 3-15,5-15-28 16,8-2-15-16,4-15-52 16,1-6-51-16,7-11-110 15,7-6-49-15,4-12-89 16,4-12-269-16,2-22 464 16</inkml:trace>
  <inkml:trace contextRef="#ctx0" brushRef="#br0" timeOffset="-127245.54">9675 12203 985 0,'2'-55'521'16,"6"21"-154"-16,-3 25-103 0,2-1-6 15,5 19-56-15,-1 4-18 16,5 7-54-16,5 11-30 16,0 13-45-16,2 6-16 15,4 9-18-15,2-1-6 16,12-10-51-16,11-2-10 15,4-11 278-15,13-3-198 16</inkml:trace>
  <inkml:trace contextRef="#ctx0" brushRef="#br0" timeOffset="-126906.97">12082 11479 1294 0,'-17'0'450'0,"8"16"-359"16,-2 16-10-16,-4 36 3 15,1 24 17-15,2 44-38 0,2 16-12 16,0 21-29-16,1 9-7 16,8-2-1-16,0-8 22 15,7-21 91-15,4-17-431 16,16-28 263-16</inkml:trace>
  <inkml:trace contextRef="#ctx0" brushRef="#br0" timeOffset="-126369.77">12469 11628 1015 0,'0'-14'453'0,"0"22"-190"15,9 24-44-15,-12 25-70 16,2 26-11-16,4 38-50 16,-8 5-8-16,17 19-29 15,1 14-13-15,1-11-18 16,9-4-5-16,-11-26 0 15,3-27-2-15,-7-24-2 16,-2-13-6-16,0-15-14 0,-8-11-16 16,-5-19-48-16,-2-10-8 15,-11-33-3-15,12-7 12 16,0-39 43-16,-3-19 12 16,5-41 23-16,-8-29 22 15,4-34 28-15,9-12 11 16,19 32-5-16,9 23-16 15,16 56-9-15,4 29-6 16,1 27-2-16,7 15-1 0,-2 18-4 16,9 14 9-16,-8 18 20 15,-1 12 12-15,5 32 8 16,-7 11-3-16,1 37-15 16,-11 10-9-16,-23 18-13 15,-13 5-6-15,-27-5-2 16,-8-2 1-16,-19-23-17 15,-3-6-14-15,2-23 6 16,-7-11 239-16,-5-12-180 16</inkml:trace>
  <inkml:trace contextRef="#ctx0" brushRef="#br0" timeOffset="-125725.23">12859 13617 914 0,'-61'2'442'16,"-9"0"-193"-16,-3 16-103 16,5 9-42-16,0 27-66 15,6 16-16-15,-1 11-17 16,4 0 5-16,16-5 7 16,7-1 2-16,22-18 4 15,10-7-5-15,15-5-8 16,6-14 4-16,31-2 0 15,-2-10 2-15,13-21 1 0,9-9-4 16,-8-27 25-16,9-11 23 16,1-15 37-16,3-1 23 15,-13-5 11-15,-5 3-4 16,-20 1-5-16,-16 1-9 16,-3 18-32-16,-9 11-17 0,0 26-32 15,-3 11-11-15,-7 29-10 16,0 11-3-16,-3 18-5 15,2 14-1-15,-3 4-4 16,2 1-11-16,-3 2-26 16,-1-5 43-16,-2-10-12 15</inkml:trace>
  <inkml:trace contextRef="#ctx0" brushRef="#br0" timeOffset="-125276.18">12499 12849 645 0,'0'-6'377'0,"2"2"-76"0,0 7-68 16,-2-3-13-16,1 5-40 15,2 24-17-15,10 60-46 16,1-25-20-16,4 12-32 16,-5 8-13-16,0 0-18 15,1-1-8-15,1-6-13 16,-3-11-1-16,-4-15 0 16,-3-6-1-16,-3-9 5 15,0-2-8-15,0-11-32 16,2-5-37-16,0-17 34 15</inkml:trace>
  <inkml:trace contextRef="#ctx0" brushRef="#br0" timeOffset="-124875.39">12580 12892 592 0,'-5'-3'384'16,"2"-2"-4"-16,0-6-101 15,2 1-3-15,-8-10-20 16,9 3-21-16,4-2-32 16,-1-5-19-16,11 11-45 15,-5-3-26-15,0 4-54 16,1 4-25-16,3 1-27 16,0-8-3-16,6 8-2 15,1-1 0-15,3-7 9 16,2 3-7-16,6-8-27 15,-1 4 6-15,0 0 243 16,-3-3-180-16</inkml:trace>
  <inkml:trace contextRef="#ctx0" brushRef="#br0" timeOffset="-124138">13717 13567 921 0,'-34'-3'434'0,"-5"2"-182"16,-7 4-86-16,-2 13-18 16,-7 6-48-16,-5 5-19 15,9 33-54-15,-6 5-10 16,4 26-14-16,13 10-1 15,4-13-2-15,13 1 0 16,17-20-2-16,6-13 0 16,13-21-3-16,7-19 0 0,16-20 4 15,6-14-1-15,13-24 11 16,-1-14 19-16,1-29 29 16,5-12 31-16,0-23 42 15,4-7 0-15,6-13-5 16,-13-7-22-16,-12-1-28 15,-8 5-4-15,-18 15-11 16,-2 24-3-16,-8 31-12 16,2 22-7-16,-8 36 6 15,-7 11 0-15,-5 28-10 16,-3 12-6-16,-18 37-21 16,6 21-5-16,-7 36-2 15,-12 18 8-15,10 8-26 16,2 6-12-16,11-20-28 15,14-7 247-15,14-23-149 16</inkml:trace>
  <inkml:trace contextRef="#ctx0" brushRef="#br0" timeOffset="-123659.27">14394 13592 1281 0,'-23'-23'554'0,"-26"6"-314"16,-9 8-60-16,-11 30-74 15,-4 12-52-15,8 31-42 16,6 20-11-16,4 18-6 16,15 17-1-16,7 1 1 15,5-11 2-15,24-25-3 16,0-21-3-16,22-33-4 15,10-15 0-15,6-29 5 16,8-14 5-16,9-26 5 16,4-16-8-16,20-29 35 15,5-12 25-15,1-30 38 16,2-1 24-16,-15-20-3 16,-11-13-4-16,-9 10-10 15,-12-18-1-15,-13 29-17 16,-1 26-16-16,-12 43-11 15,0 37 0-15,-12 42-2 0,-7 15-3 16,-12 20-14-16,-4 19-11 16,-5 38-17-16,3 17-3 15,2 35-4-15,1 12 0 16,5 17 0-16,-2-6-11 16,5-4-24-16,4-18-20 15,12-26-27-15,2-4-8 16,19-27 57-16</inkml:trace>
  <inkml:trace contextRef="#ctx0" brushRef="#br0" timeOffset="-123105.96">14942 13538 960 0,'-4'37'434'0,"-5"6"-184"16,-3 6-67-16,-7 12-29 16,8 8-15-16,-2 15-17 15,-2 2-16-15,4-1-36 16,1-3-13-16,5-16-24 16,4-10-4-16,-2-17-9 15,1-12-2-15,3-16-3 16,-1-10 1-16,15-13 10 0,-5-10 2 15,8-15-2-15,4-4-5 16,5-9-15-16,8-7-3 16,2-3-3-16,11-1-1 15,10 3 0-15,-2 2-1 16,13 4 2-16,-2 2 0 16,-8 4 0-16,1 5 0 15,-20 10-4-15,-8 7 28 16,-15 9 45-16,-11 15 22 0,-12 11 28 15,-6 14-19-15,-11 13-28 16,-3 6-17-16,-5 12-9 16,9 1-7-16,1 12-11 15,-5-2-5-15,17 3-12 16,-5-5-5-16,12-13-4 16,6-4-2-16,2-16 1 15,-1-4-1-15,3-11 0 16,5-4-1-16,-8-11-11 15,8-2-12-15,-6-8-42 16,3-5-26-16,8-6 85 16,-6-10-759-16,11-9 593 15</inkml:trace>
  <inkml:trace contextRef="#ctx0" brushRef="#br0" timeOffset="-122644.22">15525 13753 1042 0,'-14'13'473'16,"-8"1"-219"-16,0 4-80 16,1 4-92-16,5-6-34 15,14-3-40-15,4-1-10 16,13-10-2-16,4-5 1 16,5-2-72-16,6-5-50 0,12 2-94 15,4 4-3-15,12 0 70 16,-1 5 89-16,3 2 137 15,1-3 64-15,-7 1 76 16,-7-5-16-16,-17 6-6 16,-11 4-18-16,-20 5-24 15,-9 9-15-15,-17 3-32 16,-11 3-25-16,-6 9-20 16,1 6 5-16,2 2 16 15,2-1-11-15,5-5-25 16,1-7-9-16,14-8-19 15,8-2-7-15,11-8-2 16,8 1-1-16,10-5-2 16,11 2 0-16,-4 3 11 15,1-1 4-15,-5 1 6 16,-13-5 1-16,1 6-5 16,-7-2-2-16,-4 7-8 15,-4 1-11-15,-5-3-29 0,-1-1 1 16,-10-13 254-16,7-1-178 15</inkml:trace>
  <inkml:trace contextRef="#ctx0" brushRef="#br0" timeOffset="-122057.43">16595 13698 1185 0,'46'-26'537'0,"-29"16"-182"15,-18 10-75-15,-36 5-112 16,-15 10-17-16,-18 21-81 16,-1 7-5-16,9 13 7 15,4 3-2-15,13-4-18 16,8-4-19-16,9-15-26 16,15 0-5-16,17-11 0 15,10-4-1-15,14 3 3 16,3-2 4-16,-1 2 16 15,1 6 17-15,-9-2 13 16,-6 6 3-16,-16 4-2 16,-5 1-12-16,-19 7-11 15,-5-2-6-15,-3-5-14 16,-4-5-5-16,8-9-5 0,4-9-2 16,11-13-8-16,7-8-4 15,12-17-7-15,6-6-1 16,17-10 4-16,10 0 1 15,9-8 6-15,5 1 1 16,10-4 1-16,9-1 5 16,23 5 13-16,2-7 8 15,3-5 14-15,-8-1-1 0,-15 1-6 16,-5 5-6-16,-26 11 6 16,-9 12 16-16,-34 17 15 15,-21 10 4-15,-24 29-13 16,-11 16-13-16,-8 23-16 15,-5 11-3-15,11 6-4 16,12-1-3-16,14-14-8 16,19-5-3-16,5-21-6 15,5-7 2-15,7-16-24 16,0-4-9-16,16-14 36 16,6-5 89-16,21-9-54 15</inkml:trace>
  <inkml:trace contextRef="#ctx0" brushRef="#br0" timeOffset="-121806.72">17576 13774 1141 0,'28'-28'658'0,"-15"12"-170"16,-33 25-171-16,-11 15-59 16,-21 25-112-16,-5 10-22 15,7 8-21-15,3-2-17 16,22-10-40-16,9-6-19 15,17-8-23-15,3-9-4 16,8 3 0-16,-1-2 0 16,-6-9 4-16,5 7 1 15,-16-7 6-15,-5 3-9 16,-9-1-20-16,-21-4 41 0,-10-6-84 16,-22-4 49-16</inkml:trace>
  <inkml:trace contextRef="#ctx0" brushRef="#br0" timeOffset="-121157.35">12711 13617 718 0,'4'-5'378'15,"2"-8"-108"-15,8-3-96 16,5 2-26-16,9-5-47 15,5 4-21-15,-2 9-24 0,3 8 3 16,-2 15 20-16,-9 5 25 16,-3 15 36-16,-6 5 9 15,-10 10-14-15,-2 6-24 16,1 3-49-16,-8-3-21 16,7-6-18-16,-5-7 16 15,-10-15 29-15,12-1 249 16,-3-27-221-16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13T20:35:54.1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6509 2046 1145 0,'1'-22'495'0,"41"-37"-258"15,-25 13-16-15,10-15-48 0,2-12-18 16,-4-20-27-16,-2-9-9 15,-3-15-20-15,2-1-13 16,1-4-24-16,1 2-16 16,1 27-14-16,-10 7-3 15,0 21 2-15,-4 15 2 16,-6 1-1-16,5 10-2 16,-7 11-6-16,-1 8-5 15,-3 16-5-15,-1 4-3 0,9 37-4 16,0 21 1-16,10 28 0 15,4 27 1-15,-3 12-3 16,6-4 0-16,6 0-2 16,7-12 0-16,0-25-1 15,1-8 0-15,-2-20 1 16,-6-12-1-16,-3-15 1 16,-2-8 0-16,-3-11 3 15,-9-7-12-15,1-8-67 16,-7-5-45-16,-7-9-136 15,-8-5-235-15,-25-6 328 16</inkml:trace>
  <inkml:trace contextRef="#ctx0" brushRef="#br0" timeOffset="167.8">6742 1593 625 0,'-39'15'471'0,"20"-5"100"0,10-5-200 15,15-5-119-15,6-2-67 16,14-12-75-16,6-3-19 15,19-3-32-15,6-1-14 16,10 8-19-16,5-2-10 16,-2-6-83-16,8 8-82 15,1-5 91-15</inkml:trace>
  <inkml:trace contextRef="#ctx0" brushRef="#br0" timeOffset="523.53">7547 1342 1237 0,'-17'26'564'0,"-3"5"-265"16,2 8-22-16,0 9-104 15,2 2-23-15,7 5-41 16,3-8-16-16,6-6-15 16,3-9-19-16,9-10-26 15,7 1-10-15,7-20-9 16,5-4-1-16,6-16-2 15,-1-12 0-15,0-9-1 16,8-6-2-16,1-5-2 16,0-2-1-16,-1 8-1 15,-12 6 0-15,-13 11 3 16,-8 10 1-16,-8 20 10 0,-2 8 5 16,0 22 0-16,2 9-2 15,-3 7-9-15,0 4-5 16,1 4 2-16,1 0-17 15,8-3-120-15,4-6-66 16,5-22-133-16,-2-11-356 16,1-30 478-16</inkml:trace>
  <inkml:trace contextRef="#ctx0" brushRef="#br0" timeOffset="703.11">8161 1008 1204 0,'-2'10'537'0,"-3"29"-262"16,4 11-29-16,10 11-75 16,-6 8-38-16,12 5-65 15,-2-1-22-15,0-3-18 16,9-1-33-16,-6-11-100 16,4 1-75-16,-8-12 96 15</inkml:trace>
  <inkml:trace contextRef="#ctx0" brushRef="#br0" timeOffset="867.02">8143 1771 1105 0,'-18'-23'547'0,"10"-5"-209"15,8-6-31-15,20-3-120 16,5-4-54-16,10 2-65 0,3-1-19 16,8 0-23-16,-4 0-9 15,8 1-29-15,-1 0-42 16,1-6 383-16,-3 4-267 15</inkml:trace>
  <inkml:trace contextRef="#ctx0" brushRef="#br0" timeOffset="1238.91">8719 859 1042 0,'-16'11'508'0,"9"8"-126"15,1 7-135-15,6 19-9 31,0-22-51-31,0 0-47 0,-1 82-21 0,-2 21-16 16,3 11-13-16,-3-52-31 16,5-7-2-16,6-20-12 15,3-14-8-15,10-6-12 16,0-13-7-16,2-9 0 16,-2-13-1-16,0-22 6 15,1-12-3-15,11-20-4 16,3-6-4-16,13-10-7 15,3 6-2-15,-17 11-2 16,-11 9 2-16,-19 27-2 16,-2 10 1-16,0 7 1 0,-1 16 1 15,5 1 2-15,-10 13 0 16,-6 10 1-16,5-9-2 16,2 6 6-16,0-6-11 15,10-1-71-15,3 1-61 16,1-8 284-16,11-3-160 15</inkml:trace>
  <inkml:trace contextRef="#ctx0" brushRef="#br0" timeOffset="1477.8">9308 1496 1079 0,'6'-17'568'0,"-7"17"-192"16,-3 8-20-16,-10 16-150 15,-1 9-41-15,-4 14-47 16,6 2-24-16,10-4-15 15,6 0-27-15,19-16-8 16,-2-9 0-16,15-11 5 16,2-9 7-16,-1-13-6 15,6-3-3-15,-18-11-15 16,-7-4-6-16,-7-1-26 16,-8-3-29-16,-2-5-78 15,-1 2-27-15,-4-3-349 16,-6-2 327-16</inkml:trace>
  <inkml:trace contextRef="#ctx0" brushRef="#br0" timeOffset="2156.83">9835 1424 1094 0,'-5'26'462'16,"4"20"-254"-16,2 9 6 16,8 9 17-16,3-3-29 15,4-5-18-15,-1-10-5 16,0-12-10-16,3-15-24 16,-2-13-47-16,3-6-13 15,-2-15-30-15,-1-4-12 0,1-17-19 16,7-2-8-16,-1-10-20 15,5 1-26 1,4 5-65-16,0 2-39 0,10 10-143 16,1 1-94-16,-6 20-39 15,-5 6 34-15,-4 13 149 16,-6 12 163-16,-1 7 227 16,-8 6 55-16,-8 10 94 15,-3 1-9-15,-6-3-77 16,4 8-41-16,1-10-76 15,2-5-36-15,6-13-44 16,-5-16 12-16,4-7-27 16,-2-6 96-16,-3-11-75 15</inkml:trace>
  <inkml:trace contextRef="#ctx0" brushRef="#br0" timeOffset="2827.17">10475 1014 832 0,'11'-35'453'0,"-3"8"-201"15,-3 14-48-15,2 2-43 16,0 12-97-16,1-1-14 16,3 15 26-16,6 12-2 15,-3 26 8-15,-2 17 7 16,2 16-20-16,-6 5-16 0,-1-1-24 15,4-4-10-15,-4-9 10 16,-1-8-31-16,3-13-119 16,2-3-89-16,2-2-333 15,-2-4 21-15,-10-4 151 16,-3-1 177-16,-12-7 463 16,-9-9 69-16,1-2 67 15,1-5-52-15,9-19-81 16,12 2-45-16,6-21-81 15,1-16-32-15,10-18-68 16,8-9-17-16,14-1-22 16,9 3-6-16,8 9-3 15,3 6-6-15,5 9-8 16,-5 2-1-16,-3 12 4 16,-10 6 5-16,-14 5 8 0,-5 7 1 15,-16 8 16-15,-7 4 12 16,-17 11 30-16,-7 11 18 15,-8 13 18-15,-3 6 3 16,9 16 0-16,3 1-4 16,7-8-20-16,0-9-12 15,12-15-28-15,5-15-11 16,14-12-10-16,4-3 1 16,3-18 2-16,2-4 1 15,2-16-2-15,4-7-1 0,-2 0-2 16,-5-3 0-16,-13 11 0 15,1 6 0-15,-11 11-3 16,-2 9-2-16,0 11-4 16,-2 9-3-16,-1 11-1 15,-1 9 8-15,0 5-16 16,0 1-15-16,2-8 140 16,0-7-102-16</inkml:trace>
  <inkml:trace contextRef="#ctx0" brushRef="#br0" timeOffset="3308.17">11355 994 1267 0,'0'-31'587'0,"-3"25"-359"16,-1 41 6-16,1 18-42 15,0 23-101-15,3 17-21 16,17 7-31-16,-5-5-10 15,12 9-13-15,6-2 2 16,-2 3-92-16,2 2-70 16,-7-23-126-16,-8-7-76 15,-16-27 82-15,-10-17 68 0,-10-15 133 16,-3-8 86-16,1-22 45 16,3-10 5-16,11-24-13 15,2-15-18-15,13-13-34 16,7-5-5-16,5 8 10 15,8 8 21-15,-2 23 73 16,-6 12 38-16,1 21 60 16,-1 15 9-16,-4 14-17 15,10 5-11-15,6 6-16 16,3-4-9-16,9-3-16 16,5-7-10-16,5-7-36 15,4-5-14-15,-7-7-28 16,-6-4-12-16,-17-6-13 15,-8-1-10-15,4-1-10 16,-1 4-5-16,5 4-2 16,2-2-6-16,0 5-29 15,6-1-25-15,7-1-68 16,7-1 34-16,21-4 45 0</inkml:trace>
  <inkml:trace contextRef="#ctx0" brushRef="#br0" timeOffset="3820.27">14128 673 985 0,'2'24'535'0,"-1"15"-177"15,-1 23-96-15,2 10-16 16,-2 28-116-16,5 6-32 16,-1 9-41-16,3 0-15 15,-2-18-13-15,-1-4 17 0,-1-16-2 16,-2-1 293-16,-2-11-240 16</inkml:trace>
  <inkml:trace contextRef="#ctx0" brushRef="#br0" timeOffset="3984.33">14006 1698 1143 0,'-23'-40'597'16,"19"3"-91"-16,29-4-308 15,13 3-11-15,27 2-65 16,10-2-41-16,0 3-45 16,10-2-13-16,-2-4-4 15,-2-6-23-15,10 2 27 16,-3 1-268-16,-4 7 178 15</inkml:trace>
  <inkml:trace contextRef="#ctx0" brushRef="#br0" timeOffset="4201.22">14855 738 1572 0,'-27'14'670'16,"7"15"-439"-16,0 1 25 0,2 10-114 15,6 0-44-15,-4 16-30 16,10 2-14-16,8 19-28 16,-4 8-7-16,2-2-7 15,0-7 9-15,4-3-39 16,7-5-34-16,10-1 283 16,4 6-202-16</inkml:trace>
  <inkml:trace contextRef="#ctx0" brushRef="#br0" timeOffset="4380.31">15075 1371 1257 0,'-6'40'532'0,"1"6"-359"15,1 7-19-15,0 0-55 16,2 0-45-16,-1-2-56 15,4-9 35-15,2-6-25 16</inkml:trace>
  <inkml:trace contextRef="#ctx0" brushRef="#br0" timeOffset="4542.2">15076 1489 1469 0,'-11'-68'653'16,"5"13"-332"-16,6-1-128 15,0 16-21-15,8 5-106 16,6 6-43-16,3 2-20 0,13 8-49 16,-1-4-97-16,14 15 80 15</inkml:trace>
  <inkml:trace contextRef="#ctx0" brushRef="#br0" timeOffset="4731.33">15463 1270 891 0,'-17'39'598'16,"3"6"-5"-16,-2 8-317 16,-2-4 48-16,3-5-164 15,-1-6-38-15,9-9-58 16,12-4-26-16,7-10-27 16,4-6-4-16,7-9 1 15,-4-5-25-15,9-6-22 0,0-4 289 16,-5-7-205-16</inkml:trace>
  <inkml:trace contextRef="#ctx0" brushRef="#br0" timeOffset="4985.53">15568 1317 867 0,'-12'0'511'16,"2"10"-24"-16,1 1-250 16,10 5 4-16,4 4-112 15,5 3-82-15,6-2 6 16,-2-4-13-16,4 5 3 0,-1-3 6 15,-4-2-1-15,3 5-5 16,-1-9-2-16,-10-6 6 16,11-3 3-16,2-6-5 15,-4-5-4-15,13-13-15 16,-4-2-11-16,10-14-7 16,7-4-22-16,12 3-57 15,-1 0-6-15,-2 2 287 16,1 12-181-16</inkml:trace>
  <inkml:trace contextRef="#ctx0" brushRef="#br0" timeOffset="5285.01">16249 1212 785 0,'8'-2'570'15,"0"3"-36"-15,-12 2-154 16,-9 4-42-16,-16 8-145 16,-1 0-28-16,-7 14-58 15,0 0-17-15,0 4-25 16,2 5-11-16,18-7-23 0,6-2-10 15,17-12-13-15,6-8-3 16,11-7-1-16,5-4 2 16,11-14 4-16,-1 2 0 15,-4-16 4-15,2-1 3 16,-16 8 15-16,-1-2-2 16,0 17 10-16,-15 5 0 15,3 10-7-15,-10 9 4 0,-7 8-15 16,2 7-4-16,-2-2-9 15,6 2 1-15,4-6-30 16,3 1-20-16,2-6 143 16,3 0-4-16,8 4-40 15</inkml:trace>
  <inkml:trace contextRef="#ctx0" brushRef="#br0" timeOffset="5647.52">16451 1351 1315 0,'3'-6'612'0,"2"5"-301"16,-1 7 14-16,-1 13-138 16,0 6-30-16,0 10-40 15,1-4-11-15,0-7-23 16,3-5-20-16,6-8-15 16,6 1-22-16,9-11-1 15,1-5-1-15,5-17-5 0,-3-4-4 16,4-8-6-16,0 1-15 15,-3 6-46-15,7-5-28 16,1 9-26-16,-1 5 9 16,-4 7 43-16,-9 10 26 15,-14 8 26-15,-2 10 13 16,-7 1 42-16,1 1 6 16,-1 5 27-16,-1-9 0 15,1-5-30-15,7 2-3 0,5-9-26 16,1-8-11-16,7 5-5 15,-5-6-21-15,5-13 30 16,2 3 135-16,5-18-119 16</inkml:trace>
  <inkml:trace contextRef="#ctx0" brushRef="#br0" timeOffset="6209.2">17231 878 1385 0,'-12'-22'630'0,"1"23"-325"15,4 13-49-15,4 13-65 16,-1 9-58-16,2 23-14 16,0 7-15-16,2 18-5 15,-7 2-1-15,9-6-24 16,1 2-12-16,10-23-26 16,1-5-13-16,5-20-9 0,-3-15-2 15,3-13-1-15,6-9 0 16,0-13-3-16,-1-7-1 15,-3-10-3-15,-1-8 0 16,-3-1-2-16,0 2 0 16,-7 8-1-16,-1 10-1 15,-5 10-1-15,-3 10-1 16,5 16 0-16,-6 3 2 0,-1 15 1 16,1-7 1-16,1-3 0 15,9 4-2-15,7-15 5 16,1 12-10-16,7-20-45 15,6-3-27-15,1-9-88 16,2-9-37-16,0-3 8 16,-9-3 25-16,-6 3 77 15,2 7 41-15,-17 16 109 16,9 7-30-16,-4 8 96 16,-8 1 10-16,21 10-65 15,-7 3 72-15,8 2-61 16,4 0-16-16,-4-3 54 15,1 3-34-15,-3 2-7 16,-11 11 27-16,-18 9-47 16,-10 1-4-16,-24 9-20 15,-5-2-13-15,-6-2-12 0,-7 2-12 16,-1-11-3-16,-4-7 68 16,4-12-94-16,11-8 44 15</inkml:trace>
  <inkml:trace contextRef="#ctx0" brushRef="#br0" timeOffset="6883.24">19748 1005 1271 0,'-12'-24'540'0,"-10"28"-325"16,-3 14-71-16,-10 20 78 15,-2 10-99-15,-7 15-42 16,2 4 12-16,4-3-31 15,7-5 0-15,21-15 1 16,10-12-1-16,17-9-13 16,13-5 1-16,6-11 5 15,1-5-2-15,-5-11 2 16,-10-5-10-16,-8 0-14 16,-5 4-4-16,-11-5-4 15,-1-3-4-15,-8-4-1 16,-4-3-2-16,2-2-20 15,2-5-24-15,9 0 204 0,16-2-145 16</inkml:trace>
  <inkml:trace contextRef="#ctx0" brushRef="#br0" timeOffset="7287.31">20278 634 1361 0,'-16'-29'617'15,"-7"-5"-327"-15,-4 17-43 0,6-4-46 16,-9 11-64-16,7 26-26 16,-3-4-32-16,5 34-45 15,6-4-9-15,2 37-12 16,4 4-5-16,3 14-2 16,-4 13 18-16,6-1-88 15,2 9-63-15,-11-1-65 16,4-6-115-16,-19-15-10 15,-6-10 62-15,-8-17 45 16,-2-13 133-16,4-16 215 16,5-20 45-16,8-24 92 15,1-6-15-15,11-26-70 16,3-7-31-16,15-8-72 16,11-10-19-16,13 6-52 15,6 8-9-15,8-1-7 16,9 4 0-16,14-4-1 15,6-4 0-15,8 6 0 16,-1 0-20-16,-3 4-57 0,1 5-53 16,5 8 409-16,9 3-245 15</inkml:trace>
  <inkml:trace contextRef="#ctx0" brushRef="#br0" timeOffset="7990.46">21891 748 1142 0,'-12'-35'524'0,"-28"9"-228"16,-12 2-60-16,-3 24 17 16,-7 8-88-16,-2 24-66 15,5 12-1-15,10 8-32 0,4 2-3 16,20-12-24-16,11-13-10 15,36-9-17 1,-11-11-5 0,0 2-3-16,53 34 1 0,16-3-1 0,1 7-1 15,-41-13 6-15,-14 2 15 16,-28 14 31-16,-14 4 12 16,-28 7 4-16,-4-1-12 15,-9-8-29-15,-3-4-10 16,9-12-11-16,-2-7 1 15,16-18-28-15,9-4-17 16,17-16-68-16,17-4-30 16,18-1-21-16,17-2-4 0,8-3 48 15,3 0 25-15,8-8 44 16,-5-8 8-16,18-4 35 16,7-4 30-16,2-8 74 15,-7-2 40-15,-17 2 17 16,-15 3-6-16,-29 16-27 15,-7 5-11-15,-14 11-18 16,-13 11-17-16,-11 12-38 16,-8 14-16-16,-10 15-14 15,6 12-4-15,12 2-5 16,11-1-3-16,25-6-4 16,13-10 0-16,18-2 1 15,-2-10-2-15,5-7-29 0,8-2-3 16,2-14 133-16,9 7-90 15</inkml:trace>
  <inkml:trace contextRef="#ctx0" brushRef="#br0" timeOffset="8266.39">22343 1087 1304 0,'-9'25'533'0,"0"19"-351"15,-4 7 88-15,-2 20-98 16,1 0 8-16,4-8-17 16,5-6-17-16,11-13-6 15,1-13-26-15,9-10-27 16,0-6-13-16,2-20-10 16,6-5 0-16,3-20-18 15,3-5-7-15,0-7-18 16,-6-9-8-16,-1-1-28 15,-1-2 0-15,14 2 132 16,6 13-185-16,3 19 90 16</inkml:trace>
  <inkml:trace contextRef="#ctx0" brushRef="#br0" timeOffset="9158.51">23089 1198 1397 0,'-68'66'656'15,"40"-22"-378"-15,11 9 50 16,3 3-132-16,9-6-59 16,5 1-21-16,1-8-61 15,0-9 16-15,7-8-31 16,-5-8-1-16,13-14-7 16,-1-4-5-16,10-18-5 15,11-9-11-15,-1-10-32 16,8-10-20-16,4-8-66 15,3-3-40-15,7-4-63 16,0 4-1-16,-10 7 56 16,-13 9 39-16,-14 14 84 0,-4 10 65 15,-16 17 64-15,1 5 25 16,-12 22 49-16,-12 12-33 16,0 18-19-16,-2 10-23 15,3-5-12-15,8 0-13 16,15-18-36-16,7-6 1 15,14-9-30-15,2-8-3 16,-6-15-2-16,11-4-11 16,-4-12-35-16,1-3-18 15,3-3-40-15,-8-6 2 16,-7-5 30-16,-8-3 20 16,-6-1 40-16,-7 2 11 0,-2 9 26 15,-1 7 9-15,1 8 15 16,10 3 1-1,0 2-25-15,1 0-11 0,-2 0-17 16,15-2-5-16,57-17-3 16,-26 3-8-16,7-2-12 15,9-2-3-15,3 5 4 16,1 3 10-16,2 2 9 16,-9 2 10-16,-9 6 37 15,-13-3 4-15,-20 7 41 16,-9 5 16-16,-8-1-7 15,-8 6 4-15,-4-1-29 16,3 2-22-16,-1 5-28 16,7-2-8-16,8 5-8 0,7 0-1 15,11-2 1-15,5 6 0 16,10 0 15-16,-4 0 3 16,-5 5 12-16,-8 0 27 15,-20 3 3-15,-17 0 5 16,-27 7-4-16,-15-5-24 15,-17 1-15-15,9-2-7 16,9-16-20-16,4-4 28 0,9-10 19 16,-4-4-31-16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13T20:36:13.85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35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1" timeString="2020-10-13T20:40:10.399"/>
    </inkml:context>
  </inkml:definitions>
  <inkml:trace contextRef="#ctx0" brushRef="#br0">25175 3111 480 0,'-25'7'241'16,"-2"3"-4"-16,5-2-40 15,6-3 19-15,2-5-9 16,4-4-50-16,3 0-11 16,5 1-6-16,0-3-13 15,3 6-32-15,-1-1-19 16,0 0-31-16,0 0-13 16,0 0-10-16,9 0 2 0,17 0-1 15,33-4 1-15,-12 0 1 16,9-2 1-16,-3-1-1 15,1 0-1-15,1 0-4 16,-3-3-2-16,10 4-3 16,3 2-2-16,7 0-3 15,4 4-1-15,13 2-3 16,4 0-3-16,9 2 0 16,11-2-1-16,3 1 0 15,3-2 0-15,15-3 0 16,0 0 0-16,6-2 1 15,13 2 1-15,2 0 0 16,5-6-1-16,15 4 0 16,-11-6 0-16,3 3-1 15,7 5 0-15,-5-9 0 16,8 6-1-16,9-5 0 0,-7 0 1 16,14 5 0-16,-3-4-1 15,-1 7 0-15,0-7 0 16,-15 3 1-16,1 7-1 15,-12-9 0-15,-9 12 1 16,-12 0-1-16,0-1 0 16,-12 8 0-16,-8-6 1 0,-4-1 0 15,-3-3 0-15,-1 0 0 16,6 0 0-16,5-9-1 16,4 6 0-16,-5-3 1 15,-5-3 2-15,-15 6 0 16,-15-5 3-16,-11 7-1 15,-16-3 1-15,-14 2-10 16,-11-1-11-16,-28-5-27 16,-2 8-21-16,-9 2-68 15,5 4 473-15,4 5-281 16</inkml:trace>
  <inkml:trace contextRef="#ctx0" brushRef="#br0" timeOffset="2771.19">25153 3182 291 0,'-17'-18'168'0,"1"-1"-13"16,2 3-18-16,2-2 0 15,1-2 3-15,1 5 13 16,0 7 18-16,2 4-4 16,0 3-9-16,1 4-30 15,-1 2-26-15,0 4-36 16,1 5-11-16,1 4-17 16,-1 2-2-16,4 13-3 15,1 6-1-15,0 13 0 16,2 12-2-16,3 13-4 15,-3 4-2-15,1 15-2 16,1 6 1-16,-1 16 4 0,1 11 1 16,4 19 0-16,0 8 1 15,2 12 2-15,2 12 3 16,-4 10 4-16,2 7-2 16,3 16-6-16,-1-2-5 15,2 14-10-15,-1 2-3 16,1 11-4-16,0 5-2 0,3 8 0 15,0 11-1-15,5 6-1 16,-3 16 1-16,0 9 1 16,1 5 1-16,-2 11 1 15,5-6 1-15,-6-2-3 16,4 0-2-16,-5-7-2 16,1 0 0-16,7-2-1 15,-6-2 1-15,-7-3 0 16,-3-1 0-16,-7 1 0 15,-1 0-1-15,-1 2 2 16,0-8-1-16,-6 0 0 16,7-7 0-16,2-7 0 15,0 3-1-15,7-18-1 16,-4-5 1-16,-2-7 0 16,2-2 0-16,-6-11 0 15,0-2 0-15,3-17 0 16,-7-12-1-16,16-6 1 0,0-10-1 15,-5-16 1-15,12-10 0 16,-14-19 1-16,8-4-1 16,-3-11 0-16,-5-5 1 15,5-11 0-15,-15-14 1 16,1-10 1-16,6-4 0 16,-4-17 2-16,-1-10 0 15,6-9 0-15,-3-8 1 16,-4-12 1-16,3 0 2 0,-1-12 1 15,0-4 3-15,0-2 6 16,0-2 1-16,-8-3-1 16,-2 1-2-16,1-3-8 15,-1 1-3-15,-1-3-3 16,4 2 0-16,1-6-5 16,5-6-2-16,12 5-6 15,9 3-1-15,12 1-1 16,3 4 0-16,6 0 2 15,6 4 1-15,13 1 1 16,13 2 0-16,26-2 2 16,7-4 0-16,15 2 0 15,20-2 0-15,16-1 1 16,7-1 0-16,28 1 0 16,-4 4 1-16,5 3 0 15,9 3 1-15,1-1 0 16,13 2 0-16,7 0 2 15,7-1-1-15,8-1 0 0,2 1 1 16,7-3-1-16,4 4 1 16,-3-5 0-16,3 2 0 15,-11 3 1-15,-1-2-1 16,-9 5 1-16,-12-3 0 16,-4 1-1-16,-18 0 1 0,1 1-1 15,-10 0 1-15,-8-5 0 16,0 1 0-16,-17 0 0 15,-5-2-1-15,-9 0 0 16,-8 1 0-16,-15 0 0 16,-7 3 0-16,-11 1 0 15,-10 3-1-15,-6 3 1 16,-7-1 0-16,-18-1 0 16,2-1 1-16,-3 0-1 15,4 0 1-15,2 4-1 16,-3-2 1-16,-12-2 0 15,-8 0-1-15,-8-1 1 16,-1 1 0-16,3 0 0 16,-9-6 0-1,-13-3 1-15,-1 2-1 0,46 4 0 16,7 1 0-16,1 0-1 16,-23-1 0-16,-8 0 1 15,-10-4-1-15,-7-2 2 16,0-2 0-16,-4-6 1 0,-4-2 1 15,-1-6 3-15,-4-1 0 16,-10-9 0-16,6-6 0 16,-10-13-3-16,5-7-1 15,1-5-3-15,0-7 0 0,2-7 0 16,-3-7 0-16,-5-13-1 16,2-4 0-16,0-14-1 15,-4-3 0-15,9-12-1 16,-3-4-1-16,-2-9 1 15,1-8 0-15,1-11 0 16,-7-2 1-16,7-16 1 16,4-11 0-16,-3-4 0 15,3-12 1-15,-1-1 0 16,1 0 0-16,-6-10 1 16,4-2 1-16,-13-10-1 15,-5-3-1-15,10-12 1 16,-4 1-1-16,4-15 1 15,10 0-1-15,2-3 1 16,2-9 0-16,6 0-1 16,-9 1 0-16,0-1 1 15,-1 0 0-15,-8 6 1 16,-6-5-2-16,-3 0 1 16,-10 2-1-16,4-4 0 15,2 0 0-15,2 0 1 16,2 1-1-16,5-1 0 0,-1 4 0 15,-2 2 1-15,-1 3 0 16,-9 5 1-16,0 1 0 16,-8 8-1-16,0 6 0 15,-3 7-1-15,2-1 1 0,8 6 0 16,6-1-1 0,5 11 1-16,7 7-1 0,-11 12 1 15,5 4-1-15,4 7 1 16,-5 2 0-16,13 7 1 15,-8 3 0-15,6 13-1 16,-1 5 0-16,9 6-1 16,-2 8 1-16,1 8 0 15,2 5 1-15,-4 13 2 16,12 7 1-16,-11 12 3 16,-3 10 1-16,-4 18 1 15,-7 4 1-15,10 9-1 16,0 1-1-16,1 7-4 15,1 5-3-15,-2 10-2 16,2 4 0-16,-5 12 1 16,1 1 1-16,-5 6 3 15,-2 5 0-15,-1 4-3 16,-4 4-2-16,-6 9 1 0,-7-1 0 16,-7 6 3-16,-5 6 1 15,-10 3 2-15,-4 8 2 16,-13 1 3-16,-11-2 3 15,-24-3 3-15,-14-1-1 16,-10-3-4-16,-12 2-3 0,-6 4-6 16,3-3 1-16,-11-1-7 15,3-3-16-15,7-6 14 16,5-4 246-16,-10-1-184 16</inkml:trace>
  <inkml:trace contextRef="#ctx0" brushRef="#br0" timeOffset="5818.51">26144 3554 1065 0,'-21'-17'470'16,"-12"9"-295"-16,-10 4 3 16,-5 14-72-16,-14 3-53 0,-4 11-9 15,-1 6 4-15,-4 2-1 16,14 6-1-16,13-7-15 16,9-3-13-16,25-5-15 15,12-5-5-15,16 4-6 16,12 2 2-16,15 10 4 15,3-1 1-15,-8 5 0 16,-1 2 0-16,-19-2 8 16,-6 6 12-16,-9 1 40 15,-12 2 12-15,-11 1 15 16,-8-1-6-16,-16-1-32 16,1-4-11-16,-1-7-19 15,3-7-5-15,16-10-5 16,8-8-1-16,12-18-9 15,5-4-5-15,12-14-6 16,10 0 0-16,17-3 5 16,3-5 4-16,7-3 5 0,5-7 8 15,10-10 20-15,7-2 13 16,9 3 25-16,-6-9 7 16,-13 10-3-16,-11 2-1 15,-26 6-1-15,-14 12 1 16,-15 13-1-16,-4 13-7 15,-16 12-24-15,-5 11-11 16,-12 12-17-16,-4 8-5 0,7 10-2 16,5 1-2-16,13 2 0 15,4-3-1-15,14-8 0 16,5-6-1-16,13-7 3 16,3-4 4-16,4-4-56 15,4-4-22-15,7-2-20 16,2-2 264-16,5-10-130 15</inkml:trace>
  <inkml:trace contextRef="#ctx0" brushRef="#br0" timeOffset="6120.57">26468 3937 657 0,'-16'23'415'16,"3"5"-43"-16,1 8-182 15,-1 4 27-15,2-2-67 16,-2 2 2-16,11-2 14 0,1-4 1 16,1-8-11-16,6-7-14 15,-6-11-24-15,5-5-12 16,-2-8-25-16,7-7-12 16,5-10-31-16,1-6-12 15,13-7-17-15,-3-4-7 16,10-2 7-16,5 0-13 15,7 4-34-15,3 1-56 16,2 11-78-16,-5-2-24 16,-6 3-369-16,3 1 395 0</inkml:trace>
  <inkml:trace contextRef="#ctx0" brushRef="#br0" timeOffset="6756.64">27034 3830 930 0,'-15'12'497'16,"4"4"-224"-16,-3 5-16 15,3 2-20-15,-1 3-104 16,1 7-12-16,8 8-21 0,-1-2-7 15,4-1-11-15,0-6-9 16,1-8-15-16,2-1-12 16,-1-9-17-16,1 0-6 15,4-8-11-15,4-6-1 16,3-11-3-16,4-9-2 16,5-10 3-16,-1-6-5 15,7-4-32-15,3 3-25 16,-1-5-70-16,2 8-46 0,-1 6-125 15,-7-5-25-15,-2 16-17 16,-8-1 46-16,-10 12 171 16,6 13 72-16,-14 10 154 15,-2 12 42-15,-9 11 66 16,-7 2 4-16,-4 5-10 16,3 3-7-16,1-9-29 15,4-7-18-15,14-12-52 16,4-9-26-16,14-13-38 15,3-8-5-15,7-9-7 16,2-10-5-16,-2-8-12 16,2 0-2-16,-3 1-3 15,-4 8 1-15,-1 12-2 16,-7 2 1-16,-6 8 2 16,-5 2 1-16,1 15 4 15,-1 4 2-15,0 6 4 16,3 2 2-16,5-11 1 15,4 0 1-15,9-9 0 0,2-4 0 16,3-4-2-16,-2-8-2 16,-3-6 13-16,-2-2-14 15,9 1-14-15,3 2 202 16,20-3-167-16</inkml:trace>
  <inkml:trace contextRef="#ctx0" brushRef="#br0" timeOffset="7934.96">29555 3020 804 0,'-12'-37'335'15,"-8"11"-159"-15,6 7-11 16,-2 10 56-16,1 1-33 16,5 16-71-16,0 13-18 0,3 19-53 15,-3 13-9-15,2 23-7 16,2 11-3-16,-1 23-12 15,3 15-6-15,-2 21-3 16,2 19 0-16,-1 24 6 16,2 11 5-16,3 24 7 15,-3 3 5-15,4 23 4 16,2 5 3-16,-1 15 14 16,3 9 5-16,-3 5 0 15,-3-10-4-15,-1 25-20 16,1 2-7-16,-2 7-10 15,3 15-1-15,4-11 2 16,-2 1 0-16,2-1 1 16,-2 1-1-16,1-1-7 15,-2 3 0-15,0-2-2 0,3-2-1 16,2-9-1-16,5-3 0 16,1-13-3-16,5-2 0 15,-2-15-1-15,5-17 0 16,-3 5 1-16,-2-3 0 15,-1-3 0-15,0 6 0 16,1-17 0-16,0-6 0 16,-2-9 0-16,-1-7 0 15,3-13-1-15,-2-11 0 16,6-6 2-16,0-3-2 0,-9-11 2 16,0-2-1-16,-9-9 2 15,-2-7 1-15,-4-3 0 16,6 2 1-16,-7-23 9 15,-1-2 4-15,7-13 8 16,-3-7 2-16,2-2-6 16,1-7-4-16,0-4-4 15,-2-1-1-15,0-2-1 16,8-1 0-16,-2-10-3 16,3-4 1-16,-1-15 13 15,1-1 6-15,-7-6 6 16,5-4-1-16,9 7-11 15,-6-4-5-15,6-1-5 16,-4-1 0-16,-5-11-2 16,0-1-4-16,0-6-1 0,-2-6-1 15,-2-7-2 1,0-6 3-16,-1-8 3 0,1-1-6 16,1-6-35-16,1-1-22 15,2 2-60-15,-5-3 74 16,0 0 15-16</inkml:trace>
  <inkml:trace contextRef="#ctx0" brushRef="#br0" timeOffset="9518.04">30094 3552 75 0,'12'-5'186'0,"-9"-3"49"16,4 5 50-16,-9 1-12 16,-7 8-82-16,3 10-25 15,-2 12-8-15,-2 11-4 16,-2 17-28-16,0 8-17 0,-2 9-32 15,-3-7-7-15,4-8-6 16,3-7-5-16,-2-15-16 16,7-2-6-16,2-14-13 15,-2-5-6-15,3-11-3 16,2-4 13-16,3-9 16 16,1-10 2-16,3-15 4 15,3-8-15-15,2-21-16 16,5-11-4-16,3-15-6 15,10 3-3-15,2 16-5 16,-2 12-1-16,5 28-1 16,-6 13-1-16,5 12 2 15,0 7 0-15,-2 15 1 16,-4-1 1-16,4 8 3 0,-5 9 2 16,-4 5 4-1,-5 11 1-15,-16 5 7 0,-3 4 3 16,-15-2 3-16,-3-4 1 15,-8-6-3-15,-1-6-3 16,-2-7-3-16,2-2-2 16,-5-7 4-16,6-6-30 15,3-3-74-15,5-3-62 16,12-5-80-16,-1-2 128 16</inkml:trace>
  <inkml:trace contextRef="#ctx0" brushRef="#br0" timeOffset="9852.84">30721 3923 1007 0,'28'-18'502'0,"-12"2"-212"16,-7 4 25-16,-13 11-130 16,-8 9-58-16,-12 13-62 15,-7 7-33-15,-11 12-21 16,0 0-3-16,1 1-3 15,3-3 0-15,21-4-1 16,5-5-1-16,22-3 12 16,10-3 14-16,7-9 24 15,2-5 14-15,-4-9 15 16,2-8-3-16,-10-7-10 16,5-4-9-16,-12-5-20 15,-6 0-9-15,0-6-10 0,-4 1-2 16,0-3-36-16,-1 0-25 15,0-2-60-15,0 4-33 16,2 2-555-16,13 6 488 16</inkml:trace>
  <inkml:trace contextRef="#ctx0" brushRef="#br0" timeOffset="10410.34">31012 3880 970 0,'-2'27'432'0,"-8"6"-238"16,-7-4 34-16,7 3-76 15,-4-1-35-15,3-2-34 16,-2-2-18-16,0-7-17 16,1 4-1-16,3 1-11 15,-1-5-4-15,5-1-6 16,3-5-6-16,3-9-11 15,4-1 0-15,9-8 7 16,6-8 1-16,10-11 4 16,4-8-6-16,6-7-8 15,-2-3-2-15,1-2 0 16,-3 1-1-16,-7 3-1 16,0 10 0-16,-11 15-3 0,-3 7 0 15,-13 19 3-15,-2 6 3 16,-10 10 4-16,-5 2 1 15,-4 2-2-15,-3-1 1 16,5-6 9-16,4 0 4 16,3-10 4-16,12-3-2 15,2-9-1-15,5-5-1 16,7-10 1-16,-1-2 0 0,10-8-10 16,-1-1-4-16,4-2-5 15,4-4-1-15,-4 7-3 16,-2 5 0-16,-5 9 6 15,-8 7 3-15,-8 4 11 16,-4 7 5-16,-4 8-2 16,-6 1-3-16,-2 6-8 15,1-2-4-15,4-4 23 16,4 0-24-16,8-5-61 16,9 0-49-16,15-5 44 15</inkml:trace>
  <inkml:trace contextRef="#ctx0" brushRef="#br0" timeOffset="10737.84">31816 3934 943 0,'-10'-8'529'0,"-5"1"-144"16,-14 7-139-16,-5 9-20 16,-11 6-110-16,3 6-22 15,3 7-44-15,-3 0-9 16,14-3-19-16,4-2-7 15,9-7-12-15,15-1-4 16,16-9-3-16,0-3 0 16,10-6 2-16,2-7 2 0,-1-5 2 15,-1-7 0-15,2-3-1 16,-3 0 1-16,-5 2 0 16,0 5 1-16,-6 9 0 15,-5 1 0-15,-3 15 4 16,-6 3 1-16,-6 12 1 15,-3 7 0-15,-5-3-2 16,7 3 35-16,7-7 8 16,4-2 295-16,16-7-239 15</inkml:trace>
  <inkml:trace contextRef="#ctx0" brushRef="#br0" timeOffset="11128.6">32036 3805 978 0,'-5'-16'423'0,"-4"12"-258"0,1 4-43 15,-6 7-46-15,11 8-59 16,-6 14-27-16,5 6-5 16,2 13-5-16,-2 6-1 15,7 2 1-15,-9-3 4 16,-3-7 9-16,5-5 6 15,10-14-9-15,4-7 8 16,10-15 93-16,-8-11 37 16,-1-17 53-16,-2-7 9 0,12-8-40 15,-4-2-10-15,-3 2 13 16,5 3 8-16,-9 10-9 16,4 3-12-16,4 14-29 15,-4 2-19-15,-3 6-35 16,1 2-14-16,-1 2-23 15,2 8-8-15,-1 0-5 16,1 10 11-16,0 3-32 16,-3 5-29-16,4 8 191 15,-10 1-529-15,-4 10 329 16</inkml:trace>
  <inkml:trace contextRef="#ctx0" brushRef="#br0" timeOffset="12268.91">30578 4727 635 0,'45'-33'312'16,"-3"-11"-22"-16,3 2 0 15,-20 1 4-15,-10 7-50 16,-15 6-99-16,-8 8-34 16,-11 17-36-16,-13 3-10 15,-18 14-46-15,-10 8-11 16,-17 6-7-16,0 12 0 0,9 8-1 15,8 1 0-15,25 4 0 16,12 1 0-16,19-5 0 16,10-1 0-16,17 0 2 15,7-10 2-15,8 1 1 16,3-4 1-16,-5-9 16 16,-5 1 9-16,-6-4 14 15,-8 0 8-15,-19 0 1 16,-8 1-4-16,-20 0-6 15,0 0-5-15,-12-3-15 16,-3-2-4-16,4-4-7 16,-5-6-4-16,12-5-4 15,13-2-2-15,5-4-16 16,16 2-9-16,14 0-13 16,0-2-3-16,25-3 9 15,-1-11 6-15,13-10 11 0,9-4 5 16,9-7 3-16,6 0-2 15,-2-6 18-15,0 0 18 16,-5-6 45-16,-7 8 17 16,-10 7 2-16,-9 9-7 15,-23 15-23-15,-8 0-2 16,-18 12-10-16,-10 8-8 16,-14 11-19-16,-4 9-11 15,-7 13-7-15,1 1-3 0,10 6-1 16,3 2-1-16,19-5-1 15,-2-3 0-15,17-8 0 16,0-3-1-16,5-8 6 16,12-4-14-16,3-9-76 15,8-5-38-15,6-14-157 16,5-2-192-16,-1-29 316 16</inkml:trace>
  <inkml:trace contextRef="#ctx0" brushRef="#br0" timeOffset="12568.23">31223 4925 668 0,'-7'-5'443'16,"-2"3"-25"-16,0 15-172 15,0 4-42-15,-2 10-78 16,2 11-20-16,-3 1-7 16,6 2 13-16,-4 5 3 0,5 2 0 15,-1-1-12-15,-3-5-8 16,6-9-12-16,-6-5-1 15,6-14-13-15,1-2 2 16,-2-8-15-16,5-3-9 16,5-10-10-16,6-8-15 15,9-9-9-15,0-10-4 16,9 2-6-16,3-5-1 16,5 6-3-16,3 5-21 0,-1 8-44 15,6 5-28 1,1 9-9-16,6 0-146 0,1 5 181 15</inkml:trace>
  <inkml:trace contextRef="#ctx0" brushRef="#br0" timeOffset="13311.7">31710 5054 522 0,'-4'-5'434'16,"2"3"35"-16,-8 4-138 16,2 5-41-16,-4 11-118 15,-2 2-32-15,-2 15-23 16,0 3 1-16,-3 9-16 15,2 0-9-15,3-3-28 16,5-5-19-16,8-11-9 16,0-5-11-16,2-15-7 15,-2 1 2-15,8-12-2 16,5-6-1-16,-4-16-3 0,14-5-3 16,-2-6-10-16,3-4-18 15,15 0-40-15,-5-2-29 16,5 3-22-16,0 4-15 15,3 13 16-15,1 5 26 16,-6 9 27-16,0 7 29 16,-14 4 21-16,-14 6 4 15,-10 3 22-15,-11 5 8 16,-11 11 18-16,-3 3 4 0,-3 7-8 16,4-3-4-16,8-6-13 15,10-4-7-15,8-11-13 16,7-2-4-16,7-10-3 15,4-7 1-15,10-11 6 16,-5-4-7-16,10-8-20 16,-1 3-13-16,-7-8-30 15,3 7-1-15,-15 1 11 16,0 3 12-16,-6 10 22 16,0 5 6-16,1 7 7 15,-7 1 1-15,-7 9 11 16,4 1 8-16,-10 6 10 15,6 6 4-15,2 2-5 16,-4 3-4-16,3 3-9 16,0-4-3-16,8-6-3 0,1-9-2 15,13-8 2-15,6-5 0 16,5-6 4-16,3-3 1 16,-1-10 2-16,-7-3 5 15,-3-7 22-15,-3-4 12 16,-1-1 7-16,2-4 1 15,-1 0 6-15,2 2 4 16,-5 3 9-16,-1 11 2 16,2 5-23-16,2 9-13 0,2 0-22 15,7 0-8-15,0 4-12 16,2 0-2-16,2 5 13 16,-3-2-15-16,1 5-36 15,-2-1-35-15,-5 6 266 16,4 6-166-16</inkml:trace>
  <inkml:trace contextRef="#ctx0" brushRef="#br0" timeOffset="14800.27">27489 4139 679 0,'0'-1'315'15,"12"-5"-195"-15,12-4 32 16,28-19 35-16,-24 6-45 16,6 2-7-16,-7-7-15 15,-2-3-17-15,-12 5 7 16,-12-1 3-16,-7 9 0 0,-8 11-5 15,-16 7-43-15,-4 4-17 16,-3 8-34-16,-1 2-7 16,12 2-5-16,6 4-2 15,11 1-3-15,7-1-2 16,4 0-1-16,4-1 0 16,2-3 2-16,-1-1 1 15,-2-2 1-15,0-1 0 16,-1 1 1-16,-1-3-1 0,2-7-4 15,1-3 22-15,6-9 41 16,7-6 17-16,12-7 26 16,7-1-16-16,3-2-34 15,0 2-15-15,2-2-22 16,-2 1-5-16,11 6 29 16,0-5 12-16,12 17-141 15,6-1-57-15,12 9 75 16</inkml:trace>
  <inkml:trace contextRef="#ctx0" brushRef="#br0" timeOffset="16436.57">25042 6137 474 0,'-25'2'198'0,"9"-2"-91"16,5-1-2-16,5-2 44 15,7 3-31-15,3 0-38 16,-4 0-14-16,0 0-32 16,11 0 4-16,17 2 0 15,30-1 10-15,-18-8 18 16,5 0 3-16,20-6 3 15,3-1-8-15,10 5-20 16,-1-2-5-16,-7 0-10 16,6-1-6-16,5-1-2 15,9 2-2-15,8 1-6 16,2 1-3-16,12-1-5 0,-3 0-1 16,5-1 0-16,-4-5-1 15,1 2 0-15,0 3 0 16,0 4 3-16,3 5 2 15,1 1 3-15,-1-7 1 16,3 3-1-16,2-3 0 16,5 4-4-16,3 0-1 0,3 1-3 15,-2-2-1-15,4-2 0 16,-2 3-1-16,-2 4 0 16,1 3 1-16,-2 7 0 15,0-2 1-15,0-6 3 16,1 5 1-16,-4-4 1 15,5 1 0-15,-5 0 0 16,0-1-1-16,1-3 2 16,-4-2 0-16,-2-1 4 15,1 1 1-15,-4 4 6 16,-4 3 1-16,-1 3-2 16,-5-2-1-16,-4-2-5 15,-1-2-3-15,-3 5-2 16,2-1-1-16,-12-2-1 15,8 1 0-15,-4 1 1 16,-3-4 2-16,2 1 9 16,-4-1 3-16,7-3 9 15,-4 1 2-15,-2 0-2 16,-2 4-5-16,-11-2-5 0,1-2-4 16,1 1-4-16,8-4-1 15,-5 3-3-15,-4-2-1 16,-8-2 0-16,-9 3-2 15,-7-1 0 1,-27 1-1-16,1 0 3 0,78-7 3 16,-2 1 6-16,-2 3 1 0,-50-4-2 15,0 4-2-15,-4 1-4 16,1-1-1-16,-1 4 22 16,-4 4-29-16,-7 2-75 15,8 3-33-15,-11 7 451 16,-3 4-295-16</inkml:trace>
  <inkml:trace contextRef="#ctx0" brushRef="#br0" timeOffset="23382.78">8161 3372 816 0,'-2'4'353'0,"1"21"-140"0,1 19-47 16,-3 29 26-16,2 27-23 16,2 47-45-16,-5 10-12 15,4 35-3-15,2-6-10 16,-2-23-17-16,1-10-9 15,10-36-36-15,-4-14-11 16,6-21-10-16,1-9 7 16,-3-26-23-16,0-10-45 15,-4-24-95-15,0-13-342 16,2-13 323-16</inkml:trace>
  <inkml:trace contextRef="#ctx0" brushRef="#br0" timeOffset="23982.58">8102 3579 676 0,'1'-32'435'0,"14"3"77"15,3-7-249-15,16-9-100 16,13-3-26-16,24-10-60 15,18 1-17-15,23-7-19 16,11 1-5-16,6 4-15 16,7 7-7-16,7 12-5 15,-7 6-3-15,17 17-4 16,-11 10 1-16,-17 12-1 0,-2 19 4 16,-24 17 5-16,-6 12 2 15,-12 39 2-15,-7 17-1 16,-33 23-1-16,-12 9 0 15,-20 3-1-15,-7 1-1 16,-2-9-2-16,6-3-3 16,2-14 0-16,4-13-2 0,15-7 1 15,-6-10-2-15,8-15 1 16,3-2-1-16,2-11 0 16,3-3 1-16,0-9 0 15,-6-13 0-15,-9-3 2 16,-8-9 1-16,-15-11 11 15,-9 5 12-15,-21-8 14 16,-8-1 1-16,-22-2-5 16,-13-4-12-16,-22-2-14 15,-22-1-2-15,-24 4-12 16,-12 1 13-16,-29 2 29 16,4-1 19-16,-13 1 29 15,13-1-11-15,31 2-30 16,14 3-19-16,29-2-24 15,9-3-1-15,25 1-5 16,13-4-19-16,30-2-10 16,16-1 61-16,19 1-34 0</inkml:trace>
  <inkml:trace contextRef="#ctx0" brushRef="#br0" timeOffset="24767.97">11731 2971 524 0,'-21'-5'387'0,"-5"10"40"0,-8 17-177 16,-3 12-25-16,-14 11-63 15,-9-1-29-15,-4 21-32 16,-12 6-4-16,-6 8-21 16,6 4-8-16,-1-8-15 15,4-7-11-15,-8-4-20 16,2 3-6-16,5-5-6 15,1 7 0-15,22-6-3 16,6-12 0-16,14-10-4 16,5-14-16-16,13-17-41 15,2-7-48-15,14-8-114 16,5-9-50-16,5-15 158 16</inkml:trace>
  <inkml:trace contextRef="#ctx0" brushRef="#br0" timeOffset="25064.83">10846 3401 677 0,'-11'1'334'16,"-5"6"-110"-16,-5 4-21 16,5 12-28-16,-4 2-13 15,-1 13-12-15,0 8-1 16,-5 7-12-16,0 2-5 0,9 8-15 15,2-1-10-15,3-7-23 16,11 0-12-16,-1-18-19 16,3-6-8-16,13-3-16 15,-4-10-5-15,7-1-5 16,5-1-2-16,2-12 1 16,6 0 0-16,7-10 11 15,6-4-14-15,20-5-47 16,6-6 21-16,17 4-12 15</inkml:trace>
  <inkml:trace contextRef="#ctx0" brushRef="#br0" timeOffset="25778.9">12360 2973 507 0,'0'-3'319'16,"-3"-4"-61"-16,3 14-114 16,1 9-9-16,3 13-46 0,2 10 20 15,5 3 26-15,4 10-9 16,-14 3-10-16,3 1-20 15,-7 2-3-15,-6-10 7 16,4-3 12-16,-6-13 5 16,1-3-2-16,-2-6-10 15,-4-13-25-15,1 1-13 16,2-3-24-16,-2-8-8 16,10-7-2-16,0-2 0 15,-5-23-3-15,9 6-3 0,0-5-7 16,6 0-5-16,1 6-8 15,6 1-2-15,-3 3-5 16,0 3 0-16,-3 11 1 16,-3-3 1-16,6 10 3 15,-6-3-17-15,-3-3-85 16,4 6-48-16,-4 0 395 16,0 0-236-16</inkml:trace>
  <inkml:trace contextRef="#ctx0" brushRef="#br0" timeOffset="26723.48">12430 3448 314 0,'-7'41'285'15,"3"-8"84"-15,0-9-14 16,-5-11-56-16,2-1-26 15,7-12-46-15,-10-1-19 16,6-6-63-16,4-5-27 16,4-6-43-16,6-8-16 0,18 1-19 15,-8-14-9-15,5-3-12 16,3-2-5-16,-2-6-9 16,11 10-1-1,-1-2-2-15,4 12 0 0,0 4-14 16,2 2-17-16,8 8-38 15,3-3-12-15,-7 7 0 16,-7 2 13-16,-11 9 32 16,-14 1 12-16,-8 13 14 15,-3 8 4-15,-14 12 5 16,5 7 1-16,-17 7 3 16,0 9 5-16,-7-5 23 15,1 0 14-15,13-7 24 16,-2-8 3-16,18-2-11 15,4-3-6-15,11-12-10 16,8-2 2-16,1-11 7 16,2-5 6-16,0-4-2 0,0-6 7 15,5-8-2-15,-8-4-8 16,-5-2-6-16,-8-10-15 16,-8 4-16-16,-2-4-4 15,-6-3-5-15,-1 4-6 16,-5 2-27-16,9 8-16 15,-5 6-42-15,5 5-6 16,5 8 282-16,1-5-165 16</inkml:trace>
  <inkml:trace contextRef="#ctx0" brushRef="#br0" timeOffset="27040.81">13523 3157 1147 0,'-8'0'598'16,"-2"3"-253"-16,-16 8-104 16,2 9-50-16,-3 14-107 15,-2 10-12-15,4 2-23 16,0 2-5-16,12-10-18 16,2-8-2-16,25-6-3 15,3-11 5-15,5-4 11 16,0-2 6-16,-6-7 7 15,-1 2 0-15,3-5-6 0,0-1-6 16,-4-6-7-16,-3-2-3 16,-5-2-7-1,-1-8-2-15,-1-1-3 0,-4-11-9 16,0-13-42-16,-2-6-15 16,7-7-20-16,5 4 281 15,7 10-159-15</inkml:trace>
  <inkml:trace contextRef="#ctx0" brushRef="#br0" timeOffset="27399.16">13735 2600 973 0,'6'-6'482'0,"1"16"-187"16,-3 2-52-16,2 16-75 15,3 13-27-15,-7 20-22 16,5 18-20-16,-7 18-45 15,3 0-19-15,-4 2-17 16,-2-8-6-16,5-4 13 16,-2-6 4-16,1-12-78 15,-2-9-54-15,-8-17-128 16,-4-4-108-16,-7-13 6 16,-2-8 42-16,-2-8 177 15,1-10 168-15,8-15 173 16,2-9 43-16,9-17-8 15,4-4-48-15,14 3-78 0,7 4-26 16,16 11-44-16,1 0-17 16,10 3-23-16,-4-4-8 15,6 4-6-15,7 5 17 16,-2 1-26-16,13 0-19 16,4 2 13-16</inkml:trace>
  <inkml:trace contextRef="#ctx0" brushRef="#br0" timeOffset="29131.39">12535 2487 428 0,'-18'-39'284'0,"-2"6"43"16,7 12-75-16,-11 7-48 15,2 16-27-15,-15 24-47 16,-15 13-3-16,-4 21-1 16,3 8-11-16,6 25-19 15,2 8-8-15,5 23-22 16,1 13-9-16,7 19-16 16,8 0-1-16,5-9 5 15,4-4-2-15,7-29-4 16,2-4-7-16,9-16-15 15,6-11-4-15,12-16-5 16,2-9-1-16,6-12-2 16,1-7 9-16,7-4-26 15,0 0-20-15,18-13 362 0,14-7-267 16</inkml:trace>
  <inkml:trace contextRef="#ctx0" brushRef="#br0" timeOffset="29788.86">13998 2368 560 0,'-12'-14'303'0,"4"-1"-65"16,8 16-47-16,6 1-52 0,9 9-28 16,16 7-34-16,-2 7 6 15,13 14-11-15,3 4-9 16,13 22-7-16,10 1-4 16,-20 15 6-16,6 22 9 15,-15 5 27-15,-12 5 16 16,6 8 15-16,-15-7-3 15,-14 1-7-15,-10-7-11 16,-15-11-18-16,-2-3-8 0,-19-10-29 16,7 3-8-16,-22-14-17 15,-8-5-3-15,7-13 5 16,-4-8-12-16,19-10 83 16,5-9 162-16,11-12-181 15</inkml:trace>
  <inkml:trace contextRef="#ctx0" brushRef="#br0" timeOffset="41448.72">687 3534 1252 0,'-3'0'76'0,"1"0"131"0,-1 1-48 16,-1 5-31-16,2 11-21 15,1 11-59-15,1 12 4 16,6 21 47-16,0 7-6 16,6 14-12-16,2 2-8 15,0-3-46-15,2-5-6 16,3-13-6-16,-1-8-3 16,12-16-2-16,-4-7 1 15,-1-19 6-15,-2-6 8 16,-7-20 17-16,1-10 4 15,-9-21 1-15,0-11-5 0,-3-24-11 16,-1-3 0-16,-2-1-5 16,-2 1-4-16,10 24-8 15,-11 9-7-15,11 22-5 16,3 14 0-16,-11 19-1 16,-1 15 0-16,5 19-1 15,-7 9 0-15,3 25 1 16,8-1 3-16,-10 0 5 15,16-4 2-15,8-17 6 16,7-10 8-16,7-15 21 16,-6-9 12-16,-3-19 20 15,-1-6 5-15,-7-15-4 16,-5-6-10-16,-3-6-21 16,-2-5-12-16,-6-7-13 0,-3-7 5 15,-2-8-45-15,0 3-27 16,6 6 61-16,9-1 9 15,-2 15-5-15</inkml:trace>
  <inkml:trace contextRef="#ctx0" brushRef="#br0" timeOffset="42062.75">1495 3653 968 0,'-5'16'540'16,"11"4"-168"-16,-2 9-105 15,6 3-45-15,-1 7-98 16,-2-1-27-16,-4-2-35 16,2-2-12-16,1-8-22 15,-6-4-3-15,10-6-6 16,1-3 0-16,3-15 10 16,8-7 4-16,-1-15 4 15,0-10-1-15,-3-8-11 16,1-3-6-16,0 2-9 15,-3 2-2-15,-2 14-6 16,-4 11-2-16,-2 17-2 16,-3 13-2-16,2 21 0 15,-2 4 1-15,2 12 1 0,3 6 3 16,-2-2 1-16,7 1 2 16,1-11 7-16,5-12 0 15,5-18 13-15,4-11 6 16,-6-18 44-16,-7-12 11 15,-1-14 1-15,-4 0-6 16,2 1-45-16,1-1-11 16,-6 6-15-16,-2 4-3 15,1 19-10-15,-1 8-7 16,4 19-7-16,-3 7-1 0,-4 4 5 16,0 10 5-16,3 4 5 15,3 2 2-15,6-5 2 16,4-9 0-16,1-15 7 15,1-11 0-15,-2-16 16 16,1-7 5-16,-1-13-1 16,-4 0 4-16,-4-11-15 15,-1 3-2-15,-2 1 3 16,0-7-11-16,9 7 134 16,1-2-4-16</inkml:trace>
  <inkml:trace contextRef="#ctx0" brushRef="#br0" timeOffset="42523.81">2671 4249 1792 0,'-1'10'675'0,"-2"-5"-461"16,-1-1-54-16,1 3-7 15,-5-9 41-15,3-2 17 16,0-11-145-16,-2-4-26 16,1-2-21-16,0-4-19 0,3 5-40 15,-2-1 32-15,7 10-229 16,6 2 173-16</inkml:trace>
  <inkml:trace contextRef="#ctx0" brushRef="#br0" timeOffset="43123.02">3311 3640 932 0,'-5'-23'472'15,"-16"8"-42"-15,1 9-160 16,-6 15-55-16,-8 12-36 0,-1 21-105 15,5 11-13-15,7 7-23 16,4 4-12-16,11 0-19 16,5-9-4-16,6-12 1 15,4-6 2-15,9-22 7 16,3-5 6-16,4-14 17 16,0-13 22-16,-4-15 20 15,-3-11 6-15,-1-2 4 16,1-3-17-16,-2-1-11 15,-1 8-7-15,-4 4-14 16,-2 6-4-16,3 21-16 16,3 12-6-16,2 20-6 15,1 11-3-15,-1 22 1 16,1 9 2-16,-5 15 0 16,-2 9 1-16,-7 11-1 15,-10 4-1-15,-5 1 2 16,-7-1 1-16,-23-14 2 15,1-4 1-15,-9-18-8 16,-1-10-15-16,19-27-30 0,6-23-46 16,10-25-73-16,8-20-34 15,17-19 112-15</inkml:trace>
  <inkml:trace contextRef="#ctx0" brushRef="#br0" timeOffset="43453.34">3630 3837 1248 0,'19'-20'609'0,"-15"8"-203"16,-4 9-126-16,-8 16-100 15,-5 7-56-15,-2 20-65 16,1 13-8-16,-2 14-8 16,2-3-6-1,15 0-9-15,0-6-5 0,12-19-10 16,10-6 1-16,8-16 10 15,10-9 15-15,6-12 33 16,3-6 14-16,-11-15 14 16,-7-4-8-16,-12-6-25 15,-2-3-13-15,-20-7-22 16,-6-1-8-16,-13-8-12 16,-12 12-4-16,9 9-18 15,1 3-13-15,5 28-23 16,3-3-8-16,11 13-9 15,0 3 177-15,9 6-89 0</inkml:trace>
  <inkml:trace contextRef="#ctx0" brushRef="#br0" timeOffset="43754.99">4137 3909 952 0,'27'-23'539'15,"-14"6"-119"-15,-2 8-69 16,-13 2-112-16,-7 6-60 0,-13 3-57 15,-9 5-20-15,3 6-44 16,1 13-7-16,5 20-12 16,5 3-4-16,3 10-11 15,10-7-8-15,14-10-7 16,6-7 0-16,2-17 9 16,6-3 11-16,-1-16 34 15,3-8 16-15,3-12 10 16,-13-6-7-16,-8-12-31 15,-7-7-17-15,-3 0-21 16,2 3-11-16,-3 1-36 16,5 9-19-16,3 11 172 15,-4 4-998-15,1 17 702 16</inkml:trace>
  <inkml:trace contextRef="#ctx0" brushRef="#br0" timeOffset="44127.99">4498 3767 1019 0,'-2'11'497'16,"-1"-1"-87"-16,2 7-196 0,-3 16 54 16,-1 12-50-16,-1 18-57 15,-1 5-9 1,2 9-34-16,-1-2-17 0,1-3-30 15,3-3-15-15,-1-8-20 16,1-2-6-16,-6-2-10 16,-1-1 0-16,-5 0-1 15,-4-2-2-15,2 0-1 16,-7-6 1-16,3-10 1 16,0-7-7-16,-8-19 3 15,9 0-1-15,-13-11-11 16,-2-7-3-16,2-7-37 15,-2-8-16-15,10 3-60 16,4-1-4-16,11 3-22 16,0 2-24-16,8-9 421 15,1 1-225-15</inkml:trace>
  <inkml:trace contextRef="#ctx0" brushRef="#br0" timeOffset="44590.57">4429 3914 852 0,'-8'-8'550'16,"3"-1"-81"-16,1 5-115 16,0-2-46-16,-1 10-117 15,-5 2-42-15,-4 23-62 16,-2 6-18-16,-1 14-33 0,2 7-8 16,10-3-10-16,-1-4-7 15,10-13-5-15,15-1 4 16,-1-15 3-16,11-2-10 15,-3-16 199-15,0-5-529 16,4-20 289-16</inkml:trace>
  <inkml:trace contextRef="#ctx0" brushRef="#br0" timeOffset="45018.18">4666 3282 1424 0,'-6'15'639'0,"2"15"-360"16,-3 6-11-16,3 21-108 15,1 12-51-15,-1 12-27 16,2 7-9-16,4 0-11 16,4-1 3-16,4-14-6 15,4-5-9-15,5-15-18 16,7-9-11-16,1-11-12 15,0-9 0-15,0-15-1 16,0-6 0-16,11-9 2 16,2-8-1-16,-7-7 9 15,-8-2 10-15,-18 0 26 0,-7 2 12 16,-13 9 7-16,-7 6-5 16,-14 14-23-16,2 14-10 15,2 16-10-15,7 6-4 16,12 2-2-16,6-7-3 15,5-8-6-15,9-3-5 16,15-6-2-16,0-3-1 16,8-7 2-16,-5-1-11 15,-4-9-11-15,4 5 2 0,-4-5 69 16,-5 2-40-16</inkml:trace>
  <inkml:trace contextRef="#ctx0" brushRef="#br0" timeOffset="45255.11">5217 4354 1842 0,'7'15'859'16,"-7"-10"-446"-16,-1-7-149 15,-4-7-94-15,8-7-113 16,5-1-19-16,-2-16 85 16,9 1-4-16</inkml:trace>
  <inkml:trace contextRef="#ctx0" brushRef="#br0" timeOffset="45755.88">5907 3796 1461 0,'-11'-27'672'0,"-4"3"-342"16,-5 8-25-16,0 16-124 15,-9 5-43-15,-3 22-36 16,-3 8-9-16,-11 9-8 16,7 11-4-16,-1 1-4 15,10 0-11-15,14-3-27 16,7-6-12-16,12-5-18 15,6-5-3-15,11-4-4 16,4-7 14-16,5-13-24 16,-2-5 1-16,8-9 111 15,-1-5-14-15,18-7-33 16</inkml:trace>
  <inkml:trace contextRef="#ctx0" brushRef="#br0" timeOffset="46032.34">6004 3952 1432 0,'-7'-11'654'0,"-3"7"-324"0,4 8-22 16,-1 16-102-16,-3 2-42 15,2 11-46-15,-1 5-12 16,7-5-38-16,2 0-15 16,8-8-18-16,6-5-9 15,8-5-7-15,7-8 1 16,13-7 6-16,-5-4 1 0,-11-9 4 15,-4-2-3-15,-19-4-5 16,3 0-1-16,-3 2-6 16,-3-5 2-16,-15-8-27 15,-3-4-21-15,-2-3-24 16,0-1 54-16,13 8-9 16,2 5 15-16</inkml:trace>
  <inkml:trace contextRef="#ctx0" brushRef="#br0" timeOffset="46608.07">6159 3895 807 0,'5'28'472'16,"13"10"-112"-16,-14 4-61 15,9 12-36-15,-7-7-48 16,-5-3-22-16,3-15-54 16,-15-8-35-16,17-8-49 0,-4-9-11 15,6-13-3 1,18-6-3-16,-6-19-5 0,4-4-8 15,0-8-13-15,0 0-2 16,-4 4-2-16,-2 3-1 16,-6 12-2-16,-2 0-1 15,-8 19 1-15,3 6-1 16,-4 14 3-16,-1 9 0 16,0 13 1-16,-4 6 0 15,-1 4-1-15,-2 1-2 16,7-12 0-16,-1-8 2 0,7-16 1 15,8-5 2-15,1-16 2 16,2-10 0-16,5-11 1 16,0-7-3-16,4 6-2 15,2 1-1-15,-6 9 8 16,2 15 3-16,-10 4 9 16,3 10 0-16,-5 9-8 15,0-1-3-15,-7 6-2 16,-3 1 30-16,3 6 129 15,0 1-1-15</inkml:trace>
  <inkml:trace contextRef="#ctx0" brushRef="#br0" timeOffset="61703.06">8309 5162 226 0,'0'-2'167'0,"0"1"31"16,0 0 0-16,0 0-15 15,0 0-8-15,0 0-18 16,0 0-15-16,0 0-24 16,0-1-15-16,0 0-17 15,0 1-7-15,0 0-14 16,0 0-7-16,0 0-14 16,0 0-6-16,0 0-2 15,-1 0 0-15,0 0-1 16,-1 0 2-16,1 1-1 15,0 0-2-15,-3 4-4 0,-4 6-2 16,-5 2-5 0,-22 29-2-16,27-25-1 0,1 4-1 15,1 3-1-15,-15-8 1 16,4 6 1-16,-8-3 0 16,3 2 2-16,9 7 1 15,-6-4-4-15,10 5-2 16,-9-5-5-16,-5-1-2 15,1 3-3-15,-7-3 0 16,6 0-2-16,-2 1-1 16,2 0 0-16,0 1 0 15,5 7-2-15,0 3 2 0,0 2-1 16,-4 5-1-16,-8-7 1 16,1-2-1-16,3 3-1 15,-1-9 1-15,3 1 1 16,0 6-2-16,-2-7 1 15,-1 5-1-15,0 1 1 16,-7-3 0-16,-5 2-1 16,2 4 1-16,5 2-1 15,1 4 0-15,-1 1 0 16,2 1 0-16,-7-1-1 16,2-3 0-16,0 2 1 15,-2-2-1-15,-1 0 1 16,2 4 0-16,-7 0 0 15,-1 2 0-15,-2-1-1 0,8 4 2 16,-3-1 8-16,2-3 5 16,5 2 7-16,-16-8 2 15,18 1-5-15,0-2-3 16,0-3-5-16,4 3-3 16,-8-6-1-16,1 3-1 15,-5-2-1-15,4-1 0 16,4-1-2-16,4-2 1 15,5-2-2-15,2-2 1 16,6 0-1-16,-2 2 0 0,-1-7 0 16,3-3 1-16,0-4 1 15,2-2 0-15,7 4 3 16,-8-9-1-16,1-5 4 16,5 1 4-16,6-1-32 15,4 4-25-15,0-1-66 16,-2-5-43-16,0 1 452 15,0 1-260-15</inkml:trace>
  <inkml:trace contextRef="#ctx0" brushRef="#br0" timeOffset="62377.85">6465 6857 525 0,'0'-5'360'16,"-1"3"-40"-16,-1 3-127 16,1-1-47-16,0 0-80 15,0 0-8-15,-3 11 2 16,-3 8-4-16,-21 29-6 15,16-25-4-15,-3 4-4 16,1 2-4-16,-6 3-5 16,-1 3 1-16,3 6 4 15,-3-1 4-15,1 3 11 16,3-2 3-16,-1-5-2 16,5-3 0-16,2-5-1 15,-2-6-5-15,1-4 3 16,2 1 3-16,0-3 9 0,4 3 4 15,-6-6-2-15,3-2-5 16,4 0-14-16,3-3-6 16,9-1-9-16,-5-2-1 15,11-3-1-15,1-1 1 16,9-1 12-16,-7-1 1 16,-1-6-2-16,10 3-4 15,-9-5-19-15,17 2-6 16,1 0-6-16,-7-6 0 0,9 6-1 15,-8-2 0-15,4 1-3 16,2 7-23-16,9-1-63 16,10 8-54-16,3 2-36 15,6-2 92-15</inkml:trace>
  <inkml:trace contextRef="#ctx0" brushRef="#br0" timeOffset="65221.78">4394 7596 268 0,'-2'0'234'0,"-2"0"18"0,1 0-78 16,3 0-31-16,0 0-47 16,0 0-3-16,12 3 5 15,9 3 3-15,35 11-10 16,-25-10-6-16,-1-2-16 15,6 1-10-15,7-5-13 16,8 2-8-16,-1-2-11 16,6 2-2-16,-4-2-3 15,4-1-2-15,0-3-1 16,-8 0 5-16,8-4 9 16,-4-3 2-16,8 1 0 15,0 0-7-15,-3 2-13 16,4 1-4-16,-5-1-3 15,-3 1-2-15,1 2-1 16,-2 2-1-16,8 4 0 16,4 0-1-16,-1-1 0 0,2-1 0 15,-3 0 0-15,-2-1-1 16,12-3 1-16,4 1 0 16,-6-1-1-16,3 0 1 15,3 3 0-15,-7-1-1 16,8 0-1-16,-3 2 1 15,-5 0-1-15,2 0 1 16,0 1 2-16,-5 0 1 16,-2-1 0-16,0 0 1 0,3 0-1 15,1-1 0-15,-3 1 1 16,6 0 2-16,-11-4 15 16,0-1 7-16,-5-2 11 15,-11 0 2-15,-3 4-8 16,-6 2-4-16,-11 2-4 15,-2-1 0-15,-6 4 1 16,-4-1 1-16,-1 1 0 16,-2-1-1-16,-5 0-3 15,-5 1-2-15,1 0-5 16,0-4-2-16,0 0-2 16,2 12-1-16,0 17-3 15,5 26-2-15,-10-16-4 16,2-2-1-16,3 1-2 15,-2 7 0-15,4 4 0 16,5 8-1-16,-6 6 0 16,4 0 0-16,-4 9 0 0,-1 2 0 15,1 7 0-15,-9-4 0 16,2-5 0-16,-3 1 1 16,-3 4 0-16,9 5-1 15,-5-2 2-15,1-3-1 16,-1-12 0-16,0-5 0 15,-5-2 0-15,4-1 0 0,8 1 0 16,-5-5 2-16,7-7-1 16,-3-5 0-16,-5-11 1 15,5 2-1-15,-3-11 2 16,0 1 0-16,-1 0 2 16,-4-8 1-16,0 5 3 15,-5-7 0-15,-6-3 3 16,1 2 0-16,-5-5-1 15,0 3-2-15,-6-2-3 16,-4-2 0-16,-6 3-1 16,-1-1 0-16,4 0 1 15,-5 0 0-15,-16-1 0 16,-10 0 1-16,-18-2-1 16,-3 3 0-16,10-1-1 15,-4 0-1-15,-3-2-1 16,4 2 0-16,-14-2 0 15,8-1-1-15,7 3 1 16,-15-6-1-16,2 1-1 0,-7 2 1 16,-5-1-2-16,2 3 1 15,-6 1 0-15,0-3-1 16,-2 4 0-16,9 3 1 16,-3-7-2-16,0 5 1 15,3-6 0-15,-5-3 0 16,15-1 0-16,0-3 0 15,-2 5-1-15,1 0 1 16,-4 5-1-16,8-2 1 0,-2-1-1 16,-1 0 1-16,4-1-1 15,1 3 0-15,13-4 1 16,11 3-1-16,4-2 0 16,1-3 1-16,0 2-1 15,0-1 0-15,8 4-2 16,4 4 0-16,11-1-1 15,4 3 0-15,1-7 1 16,7 0 0-16,2 0 2 16,0 0 0-16,9-1 0 15,-1 0 1-15,3-1 2 16,-1-3-1-16,2-2 1 16,-1-1 1-16,10-1 1 15,5 1-1-15,-2-8 0 16,7 2 1-16,-9-6-1 0,-3-3 0 15,4-2 2-15,-3-4-1 16,-2-5 1-16,0-5 3 16,1-2 5-16,-5-9 2 15,7-9 3-15,-1-6-3 16,1-18-6-16,0-1-2 16,-7-7-3-16,8 7 0 15,-3-6-2-15,-2 1 0 0,3 7 0 16,-5-2-1-1,1 14 1-15,5 11 1 0,-6 1 2 16,7 3 0-16,-2 0-1 16,1-4 0-16,-1 3-2 15,-7 2 0-15,6 4-2 16,0 1 0-16,2 4-1 16,0 0 1-16,1 0-1 15,0 7 2-15,-3-1-2 16,0 2 0-16,-2 3 0 15,-2-1 0-15,2 10-1 16,9 3-1-16,-6 3 1 16,9 2-1-16,6 3-1 15,-12-1 0-15,5 3 0 16,-6-1 0-16,2 2-2 16,10 3 0-16,15 6-2 15,-7-4-1-15,7 4 0 0,5 4 0 16,2-1 1-1,18 7 1-15,20-5 2 0,9 2 1 16,3-7 3-16,9-3-1 16,5-3 1-16,7-4 0 15,12 4 1-15,1-1-1 16,-5 2 1-16,0 0-1 16,-1 2 1-16,-2-1 0 15,-6 0 0-15,-6 0 1 0,-3-1 0 16,-9 4 5-16,-6 1 22 15,-4 5 23-15,-13 2-50 16,1 3 14-16</inkml:trace>
  <inkml:trace contextRef="#ctx0" brushRef="#br0" timeOffset="70082.6">4739 9016 490 0,'-47'20'309'0,"34"-17"8"16,0-2-44-16,-3-3-60 16,1-6-34-16,1-2-57 15,1-2-16-15,3-6-21 16,4 1-9-16,7-6-20 15,4-4-11-15,12 6-17 0,5-1-8 16,7 5-11-16,-3-5-1 16,0 10-4-16,-8-1-2 15,-3 13 0-15,6 16 1 16,-14 4 7-16,0 5 8 16,-10 1 10-16,-8-2 6 15,-7-2 2-15,4-2-2 16,-2-6 2-16,-2-2 2 15,6-6 6-15,-4-5 11 0,3-2 9 16,-1-8-2-16,7-4-11 16,1-6-12-16,4-6-21 15,5 1-6-15,6 1-7 16,5 0-2-16,4 8-2 16,-5-2 0-16,4 12 0 15,-6 6 6-15,-3 4-9 16,-1 6-22-16,-7 3 312 15,3 3-227-15</inkml:trace>
  <inkml:trace contextRef="#ctx0" brushRef="#br0" timeOffset="70473.23">5428 8321 949 0,'1'-41'504'0,"-4"6"-173"16,-6 11-64-16,-9 3-21 0,-1 25-91 15,-13 4-31-15,-17 15-36 16,1 16-19-16,-16 1-3 16,6 11-4-16,11 6-14 15,4-3-8-15,18 5-16 16,10-1-7-16,12-7-10 16,4-5-2-16,8-6-1 15,3-7 2-15,10-6 17 16,6-7-4-16,13-14-65 15,8 3-44-15,4-13-161 16,5-1 504-16,6-9-230 16</inkml:trace>
  <inkml:trace contextRef="#ctx0" brushRef="#br0" timeOffset="70781.8">5675 8474 894 0,'-6'-15'522'0,"-18"1"-88"16,0 11-175-16,-6 6-67 15,-4 13-77-15,3 9-30 16,4 11-33-16,1 7-7 16,14 11-20-16,4-6-7 15,15-2-10-15,5-10-2 16,10-21 13-16,7-1 19 16,8-8 27-16,5-5 15 15,1-4 20-15,0-7 2 0,-8-14-2 16,-4-4-7-16,-7-9-27 15,-12-1-15-15,-7-2-24 16,-2 1-3-16,-8 1-7 16,0 3-2-16,-8 1 8 15,-7 7-14-15,11 14-40 16,-12 0-13-16,8 13 186 16,10 7-124-16</inkml:trace>
  <inkml:trace contextRef="#ctx0" brushRef="#br0" timeOffset="71429.95">6024 8371 803 0,'3'9'425'0,"3"5"-151"16,-3 9-73-16,0 6-30 16,-3 3-59-16,0 3-13 15,-3 8-11-15,0 1-7 0,1-1-13 16,-3-2-4-16,2-12-12 16,-4-2-6-16,5-10-4 15,2-3-4-15,2-5 0 16,2-9 7-16,1-10-4 15,2-8-3-15,4-15-11 16,2-5-5-16,2-8-10 16,1-4-1-16,1 7-4 15,4 2-1-15,-1 13-4 16,0 6-1-16,-4 6-3 16,-6 7-2-16,-3 11-3 15,0 7-1-15,-5 15 2 16,-2 6 1-16,5 9 3 15,-12 0 2-15,1 5 0 16,5-3 0-16,-5-9 1 16,10-9 0-16,4-14 1 15,-4-9 2-15,5-13 4 0,3-2 2 16,1-18 1-16,6-2-1 16,5-7-2-16,0-4-2 15,9 7-3-15,-2 2 0 16,-2 2-2-16,-3 8 0 15,-8 5-1-15,0 6 1 16,0 17 4-16,-1 5 2 16,-4 13 21-16,-2 10 15 15,-9 8 11-15,-2 4 4 0,-4 6-15 16,-2-3-14-16,2 2-9 16,0-1 20-16,2-1 80 15,0 0 119-15,-6 11-147 16</inkml:trace>
  <inkml:trace contextRef="#ctx0" brushRef="#br0" timeOffset="75268.89">32234 5217 511 0,'-35'15'296'0,"31"-19"-68"15,2 5 22-15,0-1-69 16,2 0-33-16,0 0-25 15,0 0-10-15,0-1-3 0,1 0 4 16,13 0-12-16,-2-1-5 16,31-11-18-16,-29 3-7 15,3-4-5-15,3-5-7 16,-2 0-14-16,1 2-5 16,-3-1-6-16,-1 1-1 15,-5 3-4-15,0-1-1 16,-8 6-1-16,-3 1 2 15,-8 0 1-15,-7 4-3 16,-5-3-8-16,-2 3-4 0,-3 6-9 16,2-1 0-16,-1 10-2 15,2 5 2-15,4 3 3 16,-1 4 0-16,6 7-1 16,1-2-1-16,6 6-3 15,4-1-1-15,6-5-1 16,3 0 0-16,3-11-1 15,0 3 1-15,1 0 0 16,0-5 2-16,2 0-11 16,2-1-26-16,5-10-53 15,4 0-56-15,4-6-73 16,5-9 47-16,14-7 92 16</inkml:trace>
  <inkml:trace contextRef="#ctx0" brushRef="#br0" timeOffset="75892.52">32710 5066 884 0,'0'-19'437'16,"-2"1"-186"-16,-1-1 16 15,-6 2-50-15,0 3-58 16,-6 6-38-16,-5 6-24 16,-8 12-29-16,1 7-12 15,-5 8-16-15,-4 6-3 0,4 5-9 16,-8 4-2-1,0 7-8-15,12 1-3 0,7-2-7 16,10-5-1 0,11-10-3-16,1-7 1 0,7-15 0 15,2-3 4-15,6-8 10 16,6-6 3-16,8-9 6 16,-1-5-1-16,5-22-6 15,0-2-3-15,3-15-3 16,6-7 3-16,2-12 0 15,1 2 0-15,-4-14-1 16,0-5 0-16,-10 18 8 16,-5 5 4-16,-6 26 0 15,-2 11-2-15,-6 10 3 16,-2 4 1-16,-10 3 5 16,-1 3-1-16,0 8-7 0,2-2-4 15,1 9-8-15,1 2-4 16,-4 5-6-16,-2-5-4 15,-3 15-1-15,-19 45 0 16,10-16 0-16,5 6-1 16,2 10 1-16,2 9 1 15,-1 12-1-15,0-3 3 16,-5-6 1-16,-3-7 3 16,-3-11 3-16,-1 0 0 0,1-1 2 15,0-1-2-15,0-9-1 16,4-7 0-16,4-12-5 15,6-5 1-15,3-5-1 16,2-2-2-16,6-3-1 16,3-2-11-16,1-7-45 15,2 5 33-15,-1-6-110 16,-4 12 88-16</inkml:trace>
  <inkml:trace contextRef="#ctx0" brushRef="#br0" timeOffset="88059.48">4831 9584 712 0,'-6'-16'392'16,"3"4"-86"-16,-1 2-114 16,7 4-20-16,-2 6-51 15,-2 0-28-15,0 0-29 16,0 0-12-16,-7 12-18 16,-2 11-4-16,-4 39-6 15,-2-26-5-15,4 9-6 16,-8 9-2-16,-6 3-4 15,-1 4 0-15,-2 8-2 16,-3-3 0-16,4 12 0 0,1-1-1 16,0 0 1-16,-4 4-1 15,-1 0 2-15,-1 5 0 16,2 6 1-16,1-4 1 16,5 4-2-16,-5-4 1 15,0 1-2-15,-2-1-1 16,-3-6 0-16,2 7-1 15,2 0-1-15,-1 2-1 16,2 3 0-16,3-2 4 16,-3 0 10-16,3 3 4 0,0-5 5 15,-3-3-2-15,4-12-8 16,2-6-3-16,1-9-3 16,4 3-1-16,1 1-1 15,-2 3 0-15,-2-2 0 16,0-2 0-16,-6-11 2 15,4-6-1-15,-1-8 1 16,1-2 0-16,8-8 0 16,0-2 2-16,1-4 0 15,0-3 1-15,4 4-1 16,-2-9 0-16,5 2 5 16,2 0-10-16,6-13-57 15,-5 4-45-15,1-13 268 16,2 5-164-16</inkml:trace>
  <inkml:trace contextRef="#ctx0" brushRef="#br0" timeOffset="88470.4">3521 12416 569 0,'-4'0'288'0,"5"6"-53"16,-1-1-57-16,0-5-27 15,0 6-11-15,4 22-28 16,2 34-13-16,-6-22-11 16,0 2-8-16,1 2-6 15,-2-4 0-15,1 2-7 16,-1-2 0-16,1-3-6 15,0 1 3-15,4-5-23 16,1-2 52-16,0-9-4 16,1-4-9-16,3-9 19 15,2-7-56-15,4-5 7 16,3-2-2-16,11-12 2 16,4-5-5-16,9-4-21 15,4-8-1-15,-7 1-14 16,7 4 10-16,-13-2-30 0,-2 4-26 15,10 9 0-15,-6 5-732 16,8 7 574-16</inkml:trace>
  <inkml:trace contextRef="#ctx0" brushRef="#br0" timeOffset="89720.63">2389 13988 803 0,'-22'-9'389'0,"2"5"-147"16,-1 1-35-16,-9 6-66 15,2 9-35-15,-5 18-39 16,-2 11-11-16,3 22-13 16,0 9 3-16,4 6-2 15,4-2-8-15,11-2-11 16,3-14-8-16,13-12-9 16,3-8-2-16,9-23 1 15,5 0 3-15,2-20 9 16,8-8-2-16,-1-12 48 15,-3-15 16-15,2-5 11 16,-11-9 13-16,-3-9-25 16,2 2-12-16,-7-10-9 15,5 9-8-15,-7 6-19 0,7 7-5 16,1 22-13-16,-5 3-7 16,9 20-7-16,-8 6-3 15,0 14-2-15,3 15 4 16,-7 13 1-16,9 10 1 15,-4 21 2-15,2 5 1 16,-1 15 1-16,-8-4 1 16,-8-5 3-16,-7-2 1 15,-7-13 1-15,-4-4 1 16,9-5 1-16,-12-12-2 0,-5-9 6 16,-5-12 3-16,-7-18-5 15,7-8-10-15,2-16-53 16,5-4-34-16,10-15-81 15,10-4-44-15,13-2 467 16,10-3-242-16</inkml:trace>
  <inkml:trace contextRef="#ctx0" brushRef="#br0" timeOffset="90110.79">2753 14219 1024 0,'-2'-10'476'0,"-3"11"-201"16,-5 7-74-16,-1 8-89 15,-1 10-35-15,-3 15-36 0,1 11-5 16,2 8 11-16,2 1 1 16,8-5-3-16,4-6-6 15,9-18-16-15,7-2-4 16,8-15 0-16,3-8 7 15,7-9 31-15,-2-11 19 16,-1-8 28-16,1-3 12 16,-9-13-4-16,5-1-11 0,-15-11-24 15,-1-2-14-15,-7 1-23 16,-13-4-6-16,-10 7-10 16,1 7-4-16,2 18-11 15,-5-1-4-15,5 15-7 16,-4 6-2-16,5 3-21 15,1 7-19-15,10 6-76 16,-2-5-78-16,6 4 122 16,11 8 3-16</inkml:trace>
  <inkml:trace contextRef="#ctx0" brushRef="#br0" timeOffset="90461.14">3313 14245 997 0,'2'-6'527'16,"-12"-2"-151"-16,-1 6-153 0,-3 2-36 15,-10 11-75-15,6 11-24 16,-7 16-44-16,2 10-9 16,0 6-9-16,4 3-1 15,11-8-5-15,8-2-6 16,12-17-6-16,4-7-1 15,13-8 10-15,-2-14 20 16,10-1 38-16,-8-9 16 16,-8-16 23-16,0 8-8 0,-8-12-27 15,4 1-16-15,-6-1-27 16,-6-4-12-16,-8 1-7 16,3 4-2-16,-10 4-5 15,2 3-13-15,0 6-27 16,-3 5-25-16,12 8 231 15,-4 2-715-15,-7 10 457 16</inkml:trace>
  <inkml:trace contextRef="#ctx0" brushRef="#br0" timeOffset="91328.75">4009 14203 621 0,'-16'-4'370'0,"-5"2"-50"16,-9 2-110-16,3 8-20 15,-1 13-70-15,9 9-29 16,-9 13-34-16,2 0 2 16,8 0-4-16,-1-1-7 15,18 1-21-15,1-3-19 0,5-8-7 16,15 1 0-16,7-11 7 15,-2-11-2-15,1-11 32 16,-9-12 10-16,-4-10 36 16,6 2 24-16,-9-8-1 15,3-5-1-15,0-9-19 16,-1-3-9-16,3-1-18 16,-2 4-6-16,1 8-21 15,-5 8-9-15,0 16-9 16,0 8-3-16,0 16-2 15,-2 6-4-15,1 22-3 16,-5 3 1-16,-5 17 4 16,0 7 1-16,-7 9 4 15,-2-5 1-15,-5 0 0 16,-3-6-2-16,-6-11-1 16,3 2 2-16,-4-19 9 15,7-4-11-15,-2-15-41 16,-3-11-32-16,-5-15-92 0,-4-17 378 15,13-15-192-15</inkml:trace>
  <inkml:trace contextRef="#ctx0" brushRef="#br0" timeOffset="91883.42">4212 13648 639 0,'35'-47'336'16,"-2"5"-73"-16,-12 7-108 16,-1 3-3-16,-10 10 6 15,-10 4-1-15,1 11 34 16,-1 7-12-16,-9 13-45 16,3 11-22-16,2 23-66 15,-2 11 2-15,-4 18 18 16,0 9 6-16,-1 10-2 15,-4-1-12-15,9 0-23 16,7-8-7-16,2-15-9 16,7-4-2-16,7-15-2 15,-4-7-2-15,0-14 3 16,3-6 2-16,-8-12 3 16,5-8 2-16,8-7 1 0,2-10 0 15,7-12 2-15,-5-8-1 16,0-10 3-16,-3-1 3 15,-4-3 10-15,-4 3 5 16,-6 5-2-16,-2 5-2 16,-4 8-7-16,-2 5-1 15,-1 13 3-15,-3 6-4 16,-4 20-11-16,-2 10-5 16,-8 7-9-16,0 10 3 15,0 3 6-15,3 0 2 0,6 4-4 16,7-7-4-16,8-6-4 15,3-5-2-15,10-8-2 16,-5-8 0-16,5-5 6 16,1-6-4-16,4-8-10 15,2-1 115-15,3-12-88 16</inkml:trace>
  <inkml:trace contextRef="#ctx0" brushRef="#br0" timeOffset="92015.15">4829 14446 1236 0,'0'6'598'0,"-6"-2"-169"16,4-3-137-16,0-2-126 16,2-1-43-16,0 1-59 15,0 0-19-15,20-10 259 16,29-16-211-16</inkml:trace>
  <inkml:trace contextRef="#ctx0" brushRef="#br0" timeOffset="92556.58">5286 13995 1742 0,'-22'6'689'0,"-4"7"-466"16,-9 2 3-16,-9 9-75 15,-2 5-31-15,-2 11-53 16,8 6-10-16,10 11-11 15,6-2-10-15,8-3-19 16,6-2-6-16,9-7-6 16,3 0 13-16,12-4-40 15,6 0-25-15,9-9-93 16,7-9-62-16,8-12-87 16,8-11-82-16,1-17 13 15,-7-13 32-15,-3-11 123 16,-11-2 87-16,-5 3 145 15,-1 3 89-15,-14 3 169 16,0 5 77-16,-13 9 16 16,-1 8-38-16,-10 14-122 15,-6 3-54-15,-1 14-72 0,0 4-27 16,3 9-33-16,4 2-3 16,10-1-8-16,8 0-6 15,11-2-5-15,2-2-1 16,2-9 4-16,-3-4 0 15,5-8 1-15,-3-3-1 16,0-7 0-16,-6-5 2 16,-5-6-1-16,-2-4 0 15,-6-6-2-15,-3-1-6 0,-4-4-28 16,-1-2-15-16,-1 3-41 16,2 0-9-16,5 7 16 15,5 4-327-15,8 2 298 16</inkml:trace>
  <inkml:trace contextRef="#ctx0" brushRef="#br0" timeOffset="93004.53">5582 14154 645 0,'10'17'411'0,"-8"12"21"16,-3 7-64-16,-4 16-74 16,-1 4-44-16,-4 6-82 15,6 2-39-15,-2-9-23 16,4-6-18-16,4-15-28 15,3-18-8-15,5-15-26 16,7-2-3-16,7-31 1 0,10 1-1 16,-1-20-6-1,-4-7-3-15,-1 2-5 0,-15 1 0 16,0 3-2-16,2 9 1 16,-9 8 3-16,7 11 4 15,-9 11 4-15,0 10 1 16,-1 16 0-16,-5 8-4 15,2 19-2-15,-4 4-1 0,3 2-4 16,5-5-2 0,-3-13-2-16,6-8 1 0,2-15 2 15,4-5 3-15,10-13 2 16,0-4 1-16,3-4-2 16,-5-2-2-16,-5 6-3 15,-4 3-1-15,-1 10 0 16,1 6 1-16,-4 7 1 15,2 4 0-15,-4 7-2 16,-2-2 0-16,0 2 10 16,1 3-6-16,0 3 154 15,0 5-2-15,-7-5-89 16</inkml:trace>
  <inkml:trace contextRef="#ctx0" brushRef="#br0" timeOffset="94969.4">3001 13099 439 0,'15'-14'277'16,"14"-4"51"-16,8 5-120 16,14 6-57-16,16 0-6 15,19 7-36-15,2 0-17 16,14 3-22-16,2 1-5 16,13 3-18-16,4-1-3 15,7 3 0-15,4-2 0 16,-4-4-4-16,4 5-5 15,10-1-12-15,-11-1-4 0,6 6-6 16,-3-2-2-16,3 2-2 16,-3 5-2-16,-7-3 4 15,-5-3 8-15,-18-6 14 16,3 1 6-16,-14-5 6 16,-1 2-1-16,-19-4-6 15,-5-3-1-15,-3-4 7 16,1-2 8-16,-5-7 10 15,0 0 2-15,-15-8-10 16,-10 1-10-16,-5 6-14 16,-6 0-2-16,1 8 0 15,0 3 2-15,-5 2-3 16,2 3-3-16,-7 0-11 16,4 3-4-16,-1 5-6 15,0 8-1-15,2 15 1 16,-1 3 2-16,-5 10 0 0,0 8 0 15,5 14 0-15,-1 7-1 16,5 17-2-16,1 2-1 16,-2 2 0-16,7 7 0 15,-4 5-1-15,0 6 0 16,2 3 1-16,-7-3 0 16,5 4 1-16,3 2-1 15,-6-8 1-15,3 3 1 16,-4-7 1-16,-3-9 2 0,-4-6 2 15,-1-14 0-15,-5-18 1 16,0-4-1-16,-1-20 2 16,-6-3 1-16,-2-6 5 15,-3-14 5-15,-10-1 6 16,-1-4 1-16,-7-3-4 16,-5-2-5-16,-4 2-7 15,-5 2-5-15,-6 7-1 16,3 7 0-16,-10-6-2 15,-3 4 0-15,-15-6 0 16,-6-1 0-16,-4 1 1 16,-9-7 0-16,10 2-1 15,-7 0 1-15,-8-1-3 16,-9 3 0-16,-10 0 0 16,3 3-2-16,-17 2 2 15,7 1 0-15,-8-3-1 16,3 2 1-16,-6 0-1 0,-1-2 2 15,0-1-1-15,-16-4 1 16,14-1 1-16,-2-2-2 16,-5-2 0-16,-2 0 1 15,-1 1-3-15,13 4 0 16,-17 2 0-16,5 1-1 16,9 3 1-16,-12-1 0 0,2 5-1 15,-1 0-1-15,-2 3 0 16,-3 1 1-16,11 1-2 15,3 2 0-15,6 9-3 16,3-1 1-16,7 8 1 16,4 3 0-16,16-2 3 15,-2 1-1-15,11-6 1 16,1-4 1-16,2-3-1 16,12 1 1-16,8-7-1 15,8-1-1-15,12-6-1 16,5-5 1-16,2-6 0 15,3-2 0-15,0-9 1 16,0-5 0-16,10-9-3 16,-1-7-1-16,5-16-3 15,3-11 0-15,5-16 0 16,0-3 0-16,0-13 3 16,5-4 0-16,0-11 1 0,3-4 1 15,2-4 2-15,-6 4-1 16,5-3 2-16,-1 0 0 15,-3 5 1-15,0 1 0 16,-4 3 0-16,5 1-1 16,3 6 0-16,3-2-1 15,0 8 0-15,0 3 1 16,8 2-1-16,-2 8 1 16,4 17 0-16,3-2 0 0,-4 21 0 15,0 7 0-15,3-1 0 16,-4 10-1-16,5 0-1 15,3 0-1-15,3 10-2 16,3 3 0-16,7 0 0 16,8 0 0-16,0-2 0 15,15-1 1-15,4-6-1 16,2-2 0-16,19-5 1 16,-1-1 1-16,16-7 1 15,1 0 1-15,7 1 1 16,-1 2 0-16,4 5 0 15,8 8 1-15,-3-4 0 16,0 2 1-16,-5 6 1 16,-1-9 0-16,2 12 1 0,1 0 0 15,-2-5 1 1,4 3-1-16,3-6 0 0,-2-3 0 16,-1 3-1-16,-6 1 0 15,-3 6 1-15,2 3 0 16,-10 9 42-16,-5 2-2 15,-19 9-10 1,-33-5 183-16,1 0-177 16</inkml:trace>
  <inkml:trace contextRef="#ctx0" brushRef="#br0" timeOffset="98480.28">4928 14512 334 0,'-3'5'204'0,"0"0"-4"16,2-2-12-16,0 0-9 15,-1-3-10-15,1 0-10 16,-1 3-2-16,0 1-14 15,-2 5-10-15,-1-2-20 16,2-3-10-16,-3 6-24 0,2-2-11 16,1-5-14-16,1 1 2 15,-6 0 7-15,-4-3 10 16,11-2 15-16,-1 0-9 16,-8-17-19-16,-10-28-14 15,20 29-29-15,9 7-4 16,-9 3-7-16,12 4-1 15,-8 2-4-15,1 1-1 16,2 1 0-16,0 4-1 16,-4 3 2-16,4 4 5 0,-1-1 12 15,-6-2 6-15,0 3 7 16,-2 0 0-16,-4 0-6 16,-4 2-3-16,1-6 1 15,2-3 1-15,2-4 2 16,1-4-2-16,0-2-5 15,1-4 32-15,3-1 173 16,5 0 33-16,17-13-130 16</inkml:trace>
  <inkml:trace contextRef="#ctx0" brushRef="#br0" timeOffset="100831.58">6673 15161 335 0,'-5'-11'256'0,"-1"0"63"0,2 4-19 16,-3 3-46 0,5 0-21-16,11 15-69 0,-1-5-25 15,4 8-39-15,1 8-17 16,2 8-5-16,9 11 2 16,4 5-4-16,8 0-1 15,11-5-9-15,5-8-8 16,19-5-19-16,6-4 0 15,8-8-4-15,3 3-4 16,-3 2-2-16,-1 1-7 0,3 5-7 16,-1 3-2-16,-5 9-2 15,-6-1-1-15,-7 9-3 16,-4-1 0-16,-1-10-2 16,8 5-1-16,-2-7 6 15,0-2 11-15,-5-3-9 16,-13-7-12-16,-4-7 169 15,-6-11-136-15</inkml:trace>
  <inkml:trace contextRef="#ctx0" brushRef="#br0" timeOffset="101496.38">7899 15973 490 0,'-7'3'247'0,"3"5"-95"15,2-6-25-15,5 17-32 16,8 4-14-16,6 0 22 0,9 6 13 15,10 1 5-15,4-4-1 16,12 1-12-16,-3-4-7 16,1-14-16-16,0 0-7 15,-4-7-22-15,3-2-9 16,4-6 30-16,-4-16 23 16,-3-5 25-16,-1-2 6 15,-15-10-30-15,-5 12-19 16,-23-15-20-16,-2 1-7 15,-24-3-12-15,-6-5 4 16,2 5-46-16,-7 3-19 0,16 5-105 16,4-1 76-16,12 5 13 15</inkml:trace>
  <inkml:trace contextRef="#ctx0" brushRef="#br0" timeOffset="102133.4">8728 15962 711 0,'-3'-10'354'0,"1"12"-105"15,5 7-33-15,2 17-49 16,5 21-17-16,-1 17-27 16,1 17-13-16,3 22-28 15,-2 0-12-15,4 16-27 16,3-1-12-16,-5-5-15 0,0-6-2 15,-2-17-2-15,-3-11 4 16,-3-19 6-16,-2-3-1 16,-2-11-31-16,1-6-36 15,0-10-518-15,1-7 402 16</inkml:trace>
  <inkml:trace contextRef="#ctx0" brushRef="#br0" timeOffset="103111.78">8788 16248 628 0,'-6'-29'383'16,"2"3"-25"-16,5-6-146 15,7 4-38-15,10-2-57 16,6-1-30-16,18 7-38 15,6-4-9-15,19-5-8 16,13-2-6-16,11-9-8 16,14-2-3-16,27-1-10 15,3-2-2-15,28 6-2 16,5 1 0-16,5-1-1 16,16 5 1-16,0-5-1 0,2 3 0 15,2 8 0-15,-15-5 0 16,-11 14 1-16,-8 5 0 15,-34 12-1-15,-8 10 1 16,-32 13 3-16,-15 11 1 16,-14 13 10-16,-13 3 13 15,-9 19 21-15,-5 6 7 16,-18 13 4-16,-7 13-8 16,-2 3-18-16,-5 5-7 0,8 2-10 15,3-4-5-15,0-6-6 16,8-8-1-16,3-6-1 15,-4-3-1-15,10-3-1 16,-3-1 0-16,-8-8 0 16,11-4 1-16,-12-10 1 15,4-5 1-15,5-8 1 16,-3-1 0-16,-2-17 1 16,-6 1 0-16,-5-6 5 15,-4-9 6-15,-7 1 16 16,-4-4 4-16,-11 1 4 15,-6 3-3-15,-20-6-15 16,3 2-3-16,-22 0-7 16,-7-3-2-16,0 10-4 15,-14-4-1-15,8 1-1 16,-1-2-2-16,-16 3 0 0,-4 2 0 16,-13-1-1-16,3 2 0 15,-3 2-2-15,0 5-1 16,0 1 0-16,-6 3 0 15,6 5-1-15,-2-1 0 16,5 4 0-16,4 2 1 16,-2-8 0-16,8 2 0 15,0-7 1-15,2 0 0 16,19-11-1-16,6 0 1 0,1-7 1 16,-8-2-1-16,-1 0 1 15,-1-6-1-15,9 8-1 16,17-2 0-16,-1 4 0 15,6 5-1-15,-7 1 1 16,-7-2 0-16,3-1-3 16,-2 0 3-16,14-15 14 15,6 5 6-15,10-6 13 16,3-8 2-16,12-6-11 16,4-1-3-16,2-10-4 15,8 0-5-15,8-6-6 16,6-6-3-16,15-7-2 15,-2-4-1-15,6 0 13 16,0 5 7-16,2 3-19 16,3 8 31-16,7 2-27 15</inkml:trace>
  <inkml:trace contextRef="#ctx0" brushRef="#br0" timeOffset="104651.53">8759 17825 507 0,'-3'-10'279'0,"1"3"-27"15,2-3-12-15,0 4-22 16,1 0-25-16,-1 3-71 16,0 5-19-16,0-2-28 15,0 3-11-15,7 25-13 16,13 51-9-16,-9-22-25 15,0 2-7-15,0 1-4 16,-2 4 1-16,1-6 0 16,-2-3 0-16,5-12-1 15,-1-10-1-15,6-17-5 16,-1-13 0-16,4-15 10 16,5-12 4-16,4-27 9 15,3-4 1-15,-2-18-9 16,-1-1-3-16,-7 8-3 0,-3 3 3 15,-8 18 9-15,4 12-1 16,-5 17-1-16,0 9-7 16,5 19-10-16,-9 12-2 15,1 22-1-15,3 5 1 16,-5 13 1-16,4-1 1 16,1-3 4-16,-3 0 4 15,-1-13 5-15,2-15 2 0,1-17-2 16,5-5-1-16,0-18 7 15,-1-2 3-15,-2-16 6 16,0-11 0-16,3-7-9 16,0 7 14-16,5-4-38 15,0 4-28-15,2 1-46 16,2-5-76-16,1 5 100 16</inkml:trace>
  <inkml:trace contextRef="#ctx0" brushRef="#br0" timeOffset="105170.58">9717 17766 728 0,'-10'13'351'0,"-5"3"-106"15,11 14-107-15,1 3-15 16,2 12-19-16,7 1-25 15,-1 7-22-15,-1 1-1 16,1-11-2-16,-2-4 3 16,1-15-3-16,4-6-10 15,-2-6-17-15,6-7-3 16,3-18 5-16,0-8 2 0,5-24 8 16,0-3-3-1,2-8-9-15,-1-1-1 0,-2 12-1 16,-4-3-2-16,-4 23-2 15,-3 4-1 1,-3 16-8-16,-1 12-3 0,-2 9-5 16,4 9-2-16,1 11-2 15,-4 4 0-15,7 12 0 16,-9-1 0-16,2-8 0 16,2-3 1-16,-1-24 0 15,11 3 0-15,-6-6-1 16,11-12 4-16,-7-4 12 15,0-11 5-15,10-19 9 16,-8-3 0-16,5-7-9 16,-7 1-4-16,-1 2-6 15,2 4-2-15,3 0 0 16,4-3 15-16,-7 7-17 16,-1 5-29-16,-1 12 388 0,-2 4-294 15</inkml:trace>
  <inkml:trace contextRef="#ctx0" brushRef="#br0" timeOffset="105801.93">10389 17737 1044 0,'33'-41'418'15,"-26"41"-214"-15,-4 11-107 16,3 6-1-16,-6 16 15 16,-1 7-20-16,7 10-17 15,-6 6-1-15,2 3-3 16,3-12-3-16,-4-8-15 0,6-6-14 16,4-19-19-16,0 4-6 15,-3-17-3-15,4-1 0 16,8-13 6-16,-7-9 4 15,1-8-1-15,4-2-1 16,-10-3-6-16,3 2-4 16,-3 1-2-16,1 1-2 0,0 11-3 15,-3 3-1-15,3 15 0 16,-6 7 0-16,5 7 0 16,4 10 0-16,-1 11 0 15,0-1 0-15,-1 18 1 16,2-8 0-16,-2-13 15 15,2 0 2-15,-2-25 3 16,2-5 7-16,1-9-2 16,2-13 3-16,4-11 0 15,-2-3-4-15,5-9-8 16,-2 4-2-16,4 3 20 16,-5 1-15-16,-6 9-23 15,6 1 108-15,-5 7-96 16</inkml:trace>
  <inkml:trace contextRef="#ctx0" brushRef="#br0" timeOffset="106012.92">11232 17929 1418 0,'-9'25'564'0,"2"-8"-311"16,4-10-221-16,3 0-25 0,0-9 24 16,2-7-22-16,3-2-79 15,-2-3 524-15,1-5-377 16</inkml:trace>
  <inkml:trace contextRef="#ctx0" brushRef="#br0" timeOffset="106654.73">11887 17459 834 0,'-15'-1'397'0,"-13"0"-117"16,-3-3-60-16,0 18-68 15,3 8-19-15,3 12-50 16,-2 9-17-16,5 5-18 16,4-2-5-16,4-2-19 15,6-2-8-15,8-17-12 16,3-4-2-16,9-16 0 15,-1-5 2-15,6-8 5 0,0-7 4 16,1-11 1-16,2 0-2 16,1-10 9-1,1-1 11-15,1-2 10 0,-2 3 7 16,-1 21-4-16,-6 3-10 16,-3 17-11-16,-2 7-1 15,0 13-3-15,1 3 2 16,-2 20 1-16,3 8-3 15,-6 9-5-15,2 8-2 0,-7-3 0 16,-11 1 3-16,-3-16 2 16,-4-3 8-16,-4-17-21 15,3-13-15-15,-7-8-83 16,0-14 57-16,5-9 6 16</inkml:trace>
  <inkml:trace contextRef="#ctx0" brushRef="#br0" timeOffset="106995.31">12173 17566 817 0,'3'-4'441'16,"-3"2"-106"-16,-4 14-103 15,-3-3 5-15,0 13-89 16,-2 3-51-16,-4 2-40 15,2 7-8-15,4-1-18 0,5 0-7 16,11-6-16-16,6-4-6 16,8-10-1-16,1-4 4 15,6-10 17-15,-3-5 12 16,3-10 28-16,-5 0 5 16,-5-5 0-16,-6-5-3 15,-13-9-21-15,-3 3-5 16,-14 2-12-16,-1 5-4 15,-2 14 0-15,0-5-15 0,3 10-33 16,3 1-29-16,8-2-90 16,5 4 15-16,10-12 71 15</inkml:trace>
  <inkml:trace contextRef="#ctx0" brushRef="#br0" timeOffset="107274.13">12608 17487 753 0,'4'11'373'0,"-5"6"-82"16,-6-4-51-16,-5 10-50 15,-2-2-32-15,-1 14-67 16,-2 3-7-16,1 1 10 16,4 2 3-16,5-17-5 15,12-1-14-15,11-13-20 0,1-7 4 16,7-9 4-1,0-6-1-15,1-4-15 0,3-4-18 16,-5-5-15-16,-4 0 0 16,-6-8 12-16,-5 4-6 15,-8 0-35-15,0 1-22 16,-6 8 305-16,1-3-221 16</inkml:trace>
  <inkml:trace contextRef="#ctx0" brushRef="#br0" timeOffset="107698.75">12943 17537 1101 0,'-1'17'434'0,"-5"-12"-170"16,3 0-117-16,-5 5-53 15,0 7 19-15,4 5-78 16,-1 3-23-16,3 7 11 15,-2-6 7-15,7-4-1 16,3-3 0-16,5-9-19 16,3-5-2-16,-3-14 11 15,4-7 2-15,1-12 10 16,-3-7 9-16,-3-6 9 0,-3-5 9 16,-3 1 20-16,-2-1-6 15,-1 10-14-15,-1 7-8 16,2 14-26-16,0 10-8 15,6 16-4-15,3 15-1 16,-3 13 4-16,1 5 4 16,-6 9 10-16,-1 3 4 15,-10 11 0-15,5 13-1 16,-16 15-7-16,-7 1-5 0,-11-7 2 16,-7-7 13-16,-10-22-25 15,-3-14-9-15,6-18 240 16,2-16-370-16,20-23 159 15</inkml:trace>
  <inkml:trace contextRef="#ctx0" brushRef="#br0" timeOffset="108337.13">13360 16753 851 0,'3'11'424'15,"-5"10"-112"-15,-3 8-24 16,-10 17-61-16,5 13-37 16,-9 21-73-16,6 15-28 0,13 13-26 15,2 2-7 1,4-4-12-16,-6-19-4 0,2-14-10 16,-3-13-6-16,3-16-9 15,9 2-1-15,0-15-2 16,1 1-1-16,8-12-1 15,-11-6-3-15,-6-6-8 16,11-13-7-16,3-8-6 16,4-9-2-16,16-12 3 15,-4-3 5-15,-3-6 3 16,9 0 3-16,-7 1-1 16,0 7-6-16,-8-10 34 15,-2 2 20-15,-14 3 40 16,-5-1 24-16,-14 22-2 15,-7 7-11-15,-12 16-29 16,-6 11-14-16,-5 25-23 16,-2 9 1-16,4 3 12 15,8 0 4-15,13 0-7 0,6-8-7 16,10-1-21-16,7-6-7 16,9-13-3-16,7-5-1 15,13-9-7-15,3-6-20 16,8-9-59-16,7-3 27 15,9-4 195-15,-3 0-121 16</inkml:trace>
  <inkml:trace contextRef="#ctx0" brushRef="#br0" timeOffset="108472.67">13952 17683 1135 0,'-2'0'542'0,"0"0"-196"16,-3 2-82-16,4-2-78 15,0 0-39-15,0 0-67 16,0-1-24-16,1 0-4 15,0 0 11-15,0-2-215 16,2-1 137-16</inkml:trace>
  <inkml:trace contextRef="#ctx0" brushRef="#br0" timeOffset="108848.88">14370 17291 1403 0,'-14'3'654'0,"-1"5"-298"16,0 13-116-16,-12 8-28 15,-6 17-59-15,-6 7-27 16,3 1-36-16,7-1-17 15,10-10-33-15,11-4-14 16,10-5-10-16,6 1-4 16,13 1 0-16,4-5 1 0,3-4-1 15,7-6 1-15,0-11-3 16,-4-4-3-16,-3-9-3 16,-3-9-3-16,4-11-7 15,-3-4-15-15,7-5-23 16,-2 2-14-16,-4 8-40 15,1-1-50-15,-3 0 192 16,-7 1-67-16</inkml:trace>
  <inkml:trace contextRef="#ctx0" brushRef="#br0" timeOffset="109011.95">14642 17379 174 0,'0'0'43'0</inkml:trace>
  <inkml:trace contextRef="#ctx0" brushRef="#br0" timeOffset="109408.84">14686 17424 339 0,'32'38'244'15,"-32"-25"27"-15,-4 5-46 0,5 2-61 16,-4-2-14-16,-2 1 6 16,0-3 18-16,-6 1 42 15,2-3 12-15,-1-6-7 16,4 1-22-16,1-2-61 16,2 9-29-16,5-4-51 15,4 7-21-15,2-1-26 16,7-4-4-16,9 4-4 15,7-7-14-15,5-6 39 16,-6-5 9-16,4-7 4 16,-8-7 18-16,0-5-37 15,1-4-7-15,-11-5-2 16,1 1-1-16,-6 4 5 16,-1-6 3-16,-7-1 5 15,-3-5 1-15,-7-4-4 16,-6 0-3-16,-3 7-7 15,-3 6-2-15,-4 9-4 16,1 7-3-16,-12 10-4 16,8 3-4-16,-9 8-6 0,2 0-6 15,11 0-39-15,-3-5-27 16,19 0-26-16,12 0 319 16,8-4-170-16</inkml:trace>
  <inkml:trace contextRef="#ctx0" brushRef="#br0" timeOffset="109954.99">15092 17301 906 0,'-3'23'480'0,"-3"13"-30"15,1 3-199-15,3 10-95 16,0 0-21-16,3-6-88 16,2-3 1-16,4-17-16 15,3-3-4-15,1-10 9 16,1 2-1-16,3-12-5 16,3-7-4-16,5-15-14 15,5-11-3-15,2-4-3 16,-4-7-1-16,-3-4-3 15,-1 3-2-15,-6 2 13 16,-6 8 9-16,-3 10 28 16,-2 7 11-16,6 12-6 0,-2 4-2 15,-2 12-19-15,-7 6-7 16,-2 12-7-16,8 8-8 16,4 9-9-16,3 0-1 15,-5-3-2-15,-1-7 1 0,2-17-2 16,-2-9-1-1,12-13 1-15,3-6 2 0,2-12 3 16,3-2 2-16,-1-5-2 16,-2 0 0-16,-1 13 2 15,-7 3 1-15,1 14 4 16,-5 3 1-16,-6 14 0 16,0 1-2-16,-6 8 3 15,-4 3 5-15,2-2-20 16,2-5 55-16,-2 2-19 15,-1 1-23-15</inkml:trace>
  <inkml:trace contextRef="#ctx0" brushRef="#br0" timeOffset="128774.25">10460 5018 935 0,'-13'-13'395'0,"1"1"-209"16,-3 6-2-16,6 1-21 15,3 0-21-15,4 6-29 16,0-4-13-16,3 5-25 16,-1-2-9-16,0 0-20 15,3 7-3-15,20 22 4 16,39 36-4-16,-31-20-9 15,7 9-4-15,3 6-7 16,-3 7-4-16,13 6-3 16,-1-2-3-16,12 5-5 15,5 2-1-15,0 4-1 16,4 1-2-16,-3 3 0 16,0 3 0-16,2-7 0 15,3 1 0-15,6 4 2 16,-2-8 2-16,-1-2 3 0,-6-2 1 15,-8-10-3-15,-2 1 0 16,2-3-3-16,-2-2 0 16,-5-10-1-16,4 2-1 15,-5-7 0-15,-9-10 0 16,6 3 3-16,-9-7 0 0,-13-6 1 16,4 3 0-16,-12-9 2 15,-1-3 1-15,1-4-1 16,-2-3 2-16,3-3-3 15,-2-2 1-15,-3-2 3 16,-5 0-7-16,-4-3-36 16,-2 0-19-16,-10 0-70 15,4 0-33-15,-1 0-88 16,0 0 588-16,-8 0-296 16</inkml:trace>
  <inkml:trace contextRef="#ctx0" brushRef="#br0" timeOffset="129088.64">12006 6986 426 0,'-31'-16'299'0,"19"8"35"16,4 4-18-16,2-4-83 0,11 8-35 16,-2-2-74-16,7 2-21 15,8 10-28-15,1 6-9 16,13 14-7-16,0 1-8 15,5 4-7-15,-1-4 3 16,-1-5 15-16,7-7 9 16,5-11 30-16,0-8 9 15,5-12 10-15,-5-7 0 16,-13-8-25-16,-9-8-13 16,-11-6-34-16,-3-4-12 15,-11-6-15-15,0 0-1 0,-11-13-20 16,2 4-17-16,2 2-57 15,4 7 206-15,24 26-116 16</inkml:trace>
  <inkml:trace contextRef="#ctx0" brushRef="#br0" timeOffset="129573.76">11985 7109 1075 0,'-5'-5'488'0,"2"12"-252"16,0 13-42-16,7 28-63 15,4 21-19-15,7 28-7 16,-5 12 3-16,6 22-30 16,-11 2-15-16,-6 1-16 15,11 8-10-15,-5-14-8 0,5-8-8 16,4-8-8-16,-12-17-2 16,5-13 1-16,1-1 14 15,-1-19-29-15,5-4-6 16,-4-12 109-16,3-9-92 15</inkml:trace>
  <inkml:trace contextRef="#ctx0" brushRef="#br0" timeOffset="130343.34">11941 7106 581 0,'14'-13'334'0,"9"3"6"16,7 1-117-16,23 3-58 16,5-3-17-16,27-6-48 15,14-5-18-15,22-4-26 16,13 1-4-16,20 1-5 15,4-5 0-15,15-4-5 16,8-7-3-16,-5-5-4 16,9-3 2-16,-3 5 2 0,-7 7 1 15,2 11-12 1,-16 12-6-16,-15 19-6 0,0 8-2 16,-29 20 0-16,-3 16-1 15,-16 4-1-15,-15 4-2 16,-5 7-2-16,-6-6 0 15,-12 18 1-15,2 4-1 16,-15 7 0-16,-5 3 0 16,1-6-3-16,-3 2 0 0,1 2-1 15,-1-7 0-15,-3 1-2 16,0-8 2-16,6-13-2 16,2-1 1-16,-8-8 2 15,-3-2-2-15,-15-7 3 16,0 3 0-16,-1-7 3 15,-7-4 1-15,-9-2 5 16,-7-6 4-16,-21-4 5 16,-12 0 2-16,-24-5-3 15,-14 1 0-15,-16 3-7 16,-3 3-1-16,-27 0-1 16,-14 3 2-16,-14 3 2 15,-16 2 1-15,2 10-2 16,9 3-4-16,-22-6-4 15,2-4-2-15,10-4-1 0,-9-9 0 16,24-2-1-16,20 1 1 16,-9-14 1-16,11-2 2 15,17 1-2-15,-8-4-1 16,33 10-4-16,-7-2-2 16,8-4 0-16,8 2 0 15,2-8 6-15,22 1-7 16,16-5-20-16,5-3-17 15,17-1 81-15,6 1 141 0,15 3-119 16</inkml:trace>
  <inkml:trace contextRef="#ctx0" brushRef="#br0" timeOffset="130695.27">12669 8612 2842 0,'-4'0'10'16,"1"-5"10"-16,3-1 0 15,0-8-27-15,9-1-87 16,5 0 160-16,3 3-83 15</inkml:trace>
  <inkml:trace contextRef="#ctx0" brushRef="#br0" timeOffset="131159.41">13000 8453 1039 0,'0'-1'522'0,"20"-1"-187"16,34-48-27-16,-28 15-87 16,9 3-42-16,4-2-51 15,0-1-16-15,6 1-21 16,-6-3-14-16,-7-2-5 15,-6 2 1-15,-11 3-18 16,-1 7-2-16,-11 3-3 16,-4 3-3-16,-19 2-8 15,-4 7-5-15,-20 10-16 16,-6 8-5-16,1 17-7 16,-4 4 0-16,7 14 1 15,6 3 0-15,13 12 0 16,4-1-1-16,14-9-3 0,5-4 0 15,11-9 0-15,8-2 1 16,15 0 1-16,2-5 0 16,-2-12 2-16,6-1 12 15,9-6-26-15,4-5-18 16,8-4-76-16,12-1-78 16,1-9 115-16</inkml:trace>
  <inkml:trace contextRef="#ctx0" brushRef="#br0" timeOffset="131620.2">13973 7915 1114 0,'-21'-35'529'0,"-10"12"-227"16,2 13-52-16,-15 24-115 16,-1 15-46-16,-14 16-52 15,3 16-8-15,0 16 0 16,3 11-5-16,15 6 0 15,-2-3 1-15,17-17 7 16,13-10-4-16,17-19-2 16,8-11 0-16,13-20 11 15,3-11 9-15,6-19 20 16,9-14 8-16,9-24-3 16,13-10-4-16,-2-26 1 0,-5-12-3 15,2-10-3-15,-12-8-3 16,-9-10-19-16,-2-2-11 15,-19 5-10-15,-2 15-5 16,-7 38-5-16,-1 30 3 16,-11 32-1-16,-8 3-1 15,-3 22-4-15,-6 2-4 16,-5 26-2-16,-5 10-2 0,-6 33 1 16,-1 11 1-16,0 10 0 15,8 7 3-15,3-8 3 16,4 0-21-16,18-9-67 15,1-9-42-15,14-19-82 16,7-17-19-16,4-20-33 16,6-11-22-16,2-18 185 15</inkml:trace>
  <inkml:trace contextRef="#ctx0" brushRef="#br0" timeOffset="131991.63">14287 8007 443 0,'24'-36'362'0,"-22"17"91"15,1 9-76-15,-11 19-117 16,-9 13-57-16,0 18-84 16,-10 11-16-16,0 11 2 15,2 3-6-15,5 2-15 16,8-4-5-16,12-18-25 16,7-7-13-16,14-23-3 0,10-6-7 15,13-15 20-15,9-9 5 16,0-21 7-16,2-10 11 15,1-17-11-15,2-11-1 16,8-3-8-16,-5-2-4 16,1 9-9-16,-12 6-6 15,-24 18-9-15,-2 12-2 0,-16 22-6 16,-3 7-3-16,-6 17-6 16,1 10-6-16,2 14-2 15,-6 7 0-15,0 8 1 16,-4 4 1-16,0 9 1 15,10 8-17-15,11 6-8 16,5 2 4-16,5-3 162 16,11-2-106-16</inkml:trace>
  <inkml:trace contextRef="#ctx0" brushRef="#br0" timeOffset="133722.38">7246 9584 760 0,'-21'-50'336'0,"8"14"-124"0,13 16-12 15,0 9-23-15,-3 10-11 16,7 11-41-16,-8 3-38 16,10 20-31-16,14 9 0 15,9 31-7-15,11 13 5 16,5 23 0-16,3 14-1 16,21 13 1-16,-2 3-3 15,13 0 1-15,2-8-2 0,-10-19-16 16,5-2-3-16,4-13-1 15,3-5 4-15,-1 1 4 16,-3-8 2-16,-13-3-6 16,-5-3-6-16,-4-10-7 15,2-2-4-15,-8-10-6 16,0-3 0-16,-5-13-3 16,-7-6 2-16,-11-15 0 15,-1-6 0-15,-12-7 10 16,2-7-19-16,-2 0-50 15,-10-13-26-15,-9-13 342 16,-9-2-225-16</inkml:trace>
  <inkml:trace contextRef="#ctx0" brushRef="#br0" timeOffset="134009.99">8146 11241 938 0,'-10'-1'374'16,"21"13"-189"-16,10 9-65 16,17 13-26-16,5 10 17 15,8 12-25-15,4-3-21 16,9 0-14-16,4-8 6 16,-3-20 25-16,-3-13 34 0,-4-21 60 15,-11-16 16 1,-6-21-10-16,-3-4-30 0,-17-18-64 15,-8-1-31-15,-12 3-33 16,-5 3 0-16,-6 8-17 16,1 6-27-16,3 13-44 15,0 6-27-15,6 21 49 16</inkml:trace>
  <inkml:trace contextRef="#ctx0" brushRef="#br0" timeOffset="135158.5">7980 11918 997 0,'-4'-17'400'0,"4"3"-247"16,15 1-11-16,28 2-35 16,16-2 8-16,26-8-10 15,11-6-22-15,33-4-16 16,15-7-6-16,29-2-10 16,13-6-5-16,5-10-12 15,13 0-5-15,0-1-5 16,18 1 0-16,-8-3 3 15,-4 3 1-15,-6 5 2 16,-24 0 5-16,-18 8 1 16,-29-1-1-16,-42 9 6 15,-22 6 4-15,-41 16 5 16,-10 8 9-16,-23 13 4 0,5 15-6 16,-30 18-14-16,-13 13-12 15,-13 23-22-15,-15 10-3 16,11 35-6-16,1 9 0 15,6 12 0-15,10 7-1 16,16-2 1-16,14-1 0 16,21 1 0-16,-1-6 0 15,13-8 0-15,-1-2 0 0,4-10 0 16,4 1 0-16,-1-14 0 16,9 3 1-16,-5-18 1 15,-3-4 0-15,-2-4 0 16,-8-16 0-16,-10-6 1 15,1-6 0-15,-17-23 4 16,-6 0 3-16,-19-10 6 16,-10-7 2-16,-18-8-2 15,-12-7 1-15,-31-9-5 16,-16-6-1-16,-17-7-4 16,-19-8-3-16,-1 12-4 15,-12-9-2-15,-16 17-8 16,10 10-3-16,-9-2-1 15,6 14 0-15,16 2 6 16,9 2 3-16,18 4 3 16,10 1 1-16,22 2-3 0,11 3-1 15,23 3-3-15,14 3-1 16,19 2 0-16,1-6 1 16,26-7 1-16,1-8 0 15,10-16 1-15,9-4 1 16,-8-15 5-16,15-6 1 15,-25-16 6-15,0-7 0 16,-10-16 3-16,-17-11-1 0,9-19 0 16,-9-14 1-16,3-20-2 15,1-14-1-15,4-20-1 16,5-2 0-16,4-1-1 16,11 13 0-16,9 27 0 15,3 9-1-15,5 25 1 16,-2 6 0-16,-4 9 0 15,3 11 0-15,-2 6-1 16,2 11-1-16,-3 13-1 16,-1 6-2-16,-1 19 11 15,-2-1-2-15,3 14-3 16,1 3-9-16,1 2 226 16,2 11-171-16</inkml:trace>
  <inkml:trace contextRef="#ctx0" brushRef="#br0" timeOffset="136010.47">8488 12724 463 0,'-3'-32'264'0,"-11"12"30"16,-5 2-84-16,-9-4-14 16,1 8 0-16,-4 17-54 15,-2 6-28-15,-3 17-44 16,-5 9-12-16,4 6-11 16,1 11-3-16,-4 4-7 15,17-2-4-15,11 1-10 16,3-3-6-16,15-6-10 15,3-7-3-15,1-12-2 16,9-10 2-16,8-15 4 16,-2-6 1-16,11-23 5 15,0-1 6-15,5-19 13 16,-3-7 4-16,-6-4-1 16,-1-1 0-16,-2 12 9 15,-5 4 4-15,-1 20 2 16,-9 3-6-16,3 10-26 15,-6 9-10-15,-7 9-8 0,8 12-1 16,3 19 1-16,7 7 3 16,-5 10 7-16,-13-1-6 15,2-2 359-15,2-1-272 16</inkml:trace>
  <inkml:trace contextRef="#ctx0" brushRef="#br0" timeOffset="136584.29">8746 12660 597 0,'-3'34'268'0,"6"8"-106"15,-1 5 1-15,1 3-11 16,2 4-13-16,-1-6-31 15,-4-1-11-15,2-1-16 16,-2-11-11-16,1-8-17 16,1-9-12-16,5-13-12 15,2-7 4-15,3-17-3 16,4-10 2-16,-2-15-4 16,2-4-9-16,-1-3-9 15,-1-1-3-15,4 7 1 16,-3 0 1-16,-2 5 3 0,2 10 0 15,-3 8-4-15,1 16-4 16,4 19-4-16,-5 3 0 16,-2 21 2-1,-1 5 1 1,-6 6 1-16,-3 5 1 0,3-4-2 0,1-3 1 16,0-15-1-16,2-8-1 15,0-17 3-15,4-10 3 0,4-18 9 16,5-8 2-16,1-15-1 15,2-4-2-15,0 1 7 16,-9-1 7-16,3 13 11 16,-4 4 1-16,-8 15-8 15,6 9-8-15,-6 11-11 16,-4 9-2-16,-1 15-6 16,0 3-1-16,1 11-1 15,-3 0 0-15,1-1 23 16,0-1-17-16,3-11 4 15,7-3 87-15,10-13-90 16</inkml:trace>
  <inkml:trace contextRef="#ctx0" brushRef="#br0" timeOffset="136929.51">9375 12611 758 0,'-9'-4'393'0,"-4"6"-107"15,2 23-110-15,0 5-27 16,0 11-41-16,0 7-19 16,0 7-16-16,3 2-2 15,0-2-12-15,5-8-8 16,4-16-22-16,3-6-8 16,8-20-5-16,0-6 1 0,5-14 5 15,0-11 3-15,5-11-3 16,3-4-3-16,5-2 2 15,-6-4 11-15,-7 9 15 16,-1 7 7-16,-15 9 13 16,4 14-9-16,-5 17-18 15,0 9-6-15,0 17-25 16,-3 7-5-16,-1 9 0 16,-6 0 33-16,5-2-30 15,4-5-1-15,14-7 4 16</inkml:trace>
  <inkml:trace contextRef="#ctx0" brushRef="#br0" timeOffset="137389.97">9787 12630 804 0,'-18'6'389'16,"-2"5"-97"-16,-2-5-40 16,2 3-12-16,-2 2-35 0,-1 7-61 15,3 9-26-15,0 16-21 16,1 4-1-16,-2 1-7 16,1 0-11-16,9-12-21 15,10-4-12-15,1-10-20 16,8-3-3-16,3-9 0 15,-8-3-1-15,13 0-3 16,-4-3-4-16,-1 2-3 16,5 0-1-16,-5-2 0 15,-3-4-1-15,-1-2 2 16,-3-5 2-16,3-3 3 16,3-2 1-16,4-3-5 15,4 2-2-15,-1 4-6 16,-2 2-2-16,3 4-1 15,2 3 0-15,-7 1 0 16,1 1 2-16,-6 1 3 16,-6-2 12-16,0 3-19 15,-2 0 6-15,-1-4 138 0,0 0-118 16</inkml:trace>
  <inkml:trace contextRef="#ctx0" brushRef="#br0" timeOffset="137725.74">9479 12761 955 0,'-25'-9'477'16,"7"2"-177"-16,19-2-91 16,6-2-23-16,14 1-88 15,2-4-45-15,3 3-34 16,0 1-8-16,5 6 2 15,0 4 29-15,-5-8-17 16,1 7 420-16,5 4-325 16</inkml:trace>
  <inkml:trace contextRef="#ctx0" brushRef="#br0" timeOffset="138022.91">9948 12649 1195 0,'-26'20'461'0,"-9"1"-278"15,4 1-59-15,8 11 8 16,1 2-22-16,6 0-39 16,10-1-23-16,5-6 7 15,5-5 8-15,10-4 21 16,2-6 6-16,8-8-1 15,2-3-2-15,2-8-24 16,5-6-11-16,-13-11-17 16,-4 0-7-16,-1-2-2 15,-18-7 9-15,1 1-14 16,-6-1 20-16,-12-3-28 16</inkml:trace>
  <inkml:trace contextRef="#ctx0" brushRef="#br0" timeOffset="138368.53">10030 12718 1283 0,'-9'29'519'16,"-4"-1"-336"-16,6 0 1 16,6-7-59-16,0-2-41 15,8-4-55-15,1-4-4 16,-4-5 6-16,2-5 2 15,0-8 14-15,-2-5 4 0,10-10-2 16,4-3-5-16,-3-11-5 16,-3-3 3-16,13 8-1 15,-8 0 4-15,4 15-9 16,-2 5-8-16,-11 7-5 16,2 5-4-16,-5 11-4 15,-4 1-3-15,-2 7-3 16,-2 3-1-16,-3 2-2 15,2 7 0-15,2-2 38 16,1 0-6-16,0-1 231 16,1 0-598-16,4 0 293 15</inkml:trace>
  <inkml:trace contextRef="#ctx0" brushRef="#br0" timeOffset="138491.68">10218 13025 1480 0,'0'-14'594'0,"8"-6"-433"0,0-1-7 16,8 6-34-16,-2-2 31 16,2 3-99-16</inkml:trace>
  <inkml:trace contextRef="#ctx0" brushRef="#br0" timeOffset="138746.75">10493 12690 1357 0,'-27'-1'561'0,"2"6"-336"15,-11 4 36-15,2 7-78 16,4 7-30-16,3 3-62 16,6 4-23-16,7 1-23 15,5 3-11-15,4 0-23 16,4-4-5-16,4 2 32 15,3-6-29-15,5-2-64 16,3 1-19-16,7-15 16 16,4-5 15-16</inkml:trace>
  <inkml:trace contextRef="#ctx0" brushRef="#br0" timeOffset="139160.17">10534 12880 726 0,'13'-25'422'0,"-13"8"-49"16,0 3-40-16,-5 11-83 0,-13 3-57 15,4 11-78-15,-3 7-27 16,2 4-35-16,2 5-6 16,3-2-20-16,4-4-9 15,4-7-9-15,15-3 7 16,2-13-31-16,2-6-27 16,12-7-142-16,-11-5-56 15,5-3 20-15,-5-1 26 16,-14-2 138-16,8 6 39 15,-5 3 51-15,-1 2 17 0,2 7 41 16,-8-2 34-16,-4 12-6 16,-1 9-4-16,-3 11-4 15,-2 7-10-15,7 5-9 16,-2-2-2-16,9-6-25 16,6-7-15-16,4-16-18 15,10-3-2-15,7-17 5 16,-1-7 1-16,-1-5 21 15,-2 0-3-15,-9 11-3 16,-6 5 4-16,-9 9-22 16,-5 6-3-16,-8 4-10 15,1 4-8-15,3 8-8 16,0-5 38-16,6-1 0 0,3-1 176 16,3-2-145-1</inkml:trace>
  <inkml:trace contextRef="#ctx0" brushRef="#br0" timeOffset="139664.93">13962 9000 919 0,'1'-9'395'16,"-1"8"-184"-16,1 4-26 15,-1 16-6-15,0 15-44 16,2 41-71-16,-5 18-14 15,1 38-23-15,-3 16-10 16,-9 16-7-16,10 4-3 16,-3 0-1-16,4-7 2 15,1-22 2-15,2-5 3 16,-6-20 9-16,-3-10-37 0,1-8 479 16,1-7-353-16</inkml:trace>
  <inkml:trace contextRef="#ctx0" brushRef="#br0" timeOffset="139937.79">13690 10276 1102 0,'8'-46'468'0,"0"27"-250"16,-2 22-66-16,-1 26-33 15,0 24-37-15,5 31-42 16,0 17-16-16,4 13-19 15,2-3 10-15,8-4 72 16,-2-10 33-16,7-24 43 16,-7-18 4-16,9-28-53 15,11-15-22-15,4-27-29 0,10-12-13 16,-5-26-13-16,6-3-8 16,0-12-38-16,-1-6-30 15,-2-8 269-15,-2-2-193 16</inkml:trace>
  <inkml:trace contextRef="#ctx0" brushRef="#br0" timeOffset="140957.29">13041 11487 970 0,'-17'-5'381'16,"23"-9"-209"-1,15-5 3-15,26-12-18 0,21-11 13 16,42-9-54-16,21-8-31 16,44-19-28-16,14 1-8 15,23-13-11-15,9 0-1 16,4 12-10-16,-3 0-4 15,-16 22-5-15,-5 14-4 16,-33 13 7-16,-15 13 6 16,-33 16 11-16,-25 11 2 15,-29 27-4-15,-26 11 7 16,-33 28 10-16,-22 15 1 16,-32 29-6-16,-5 12-16 0,-17 20-19 15,1 9-3-15,10-2-5 16,5-4-1-16,17-12 0 15,14-8-2-15,8-21 1 16,5-3-1-16,11-12 0 16,-1-8 1-16,9-2 0 15,-7-6 0-15,-2-7 1 16,-2-5-1-16,-12-5 2 16,3 0 1-16,-27-3 5 15,-14-3 2-15,-23-8 3 16,-15-4-1-16,-21-13-3 15,-12-2-3-15,-17-5-2 16,-8-8 0-16,-18-7 1 16,-1-7-3-16,-11-12-1 0,-5-7-1 15,24 8-4-15,2 4-2 16,17 17-2-16,10 4-1 16,21 4 3-16,18-2 0 15,29-9 2-15,13-3 0 16,14-12 0-16,-2-9-2 15,12-7-2-15,2-10 0 16,1-8 1-16,4-2 2 0,-1-11 1 16,-2 1 1-16,-5-22 0 15,-2-9 2-15,-8-20 0 16,-2-12 0-16,-2-18 0 16,2-4-2-16,14-2-1 15,-3-8-1-15,20 7 0 16,5 6 2-16,6 5 0 15,15 7 0-15,4 13 3 16,4 4 0-16,3 15 0 16,4 15-1-16,0 23-2 15,2 10 0-15,10 24-3 16,7 10 0-16,4 11-1 16,9 11 1-16,4 7 3 15,-2-1 1-15,21 6 32 16,5 3-6-16,-1 4-78 15,-1 5 252-15,-9 11-181 0</inkml:trace>
  <inkml:trace contextRef="#ctx0" brushRef="#br0" timeOffset="142127.01">13087 12078 718 0,'-10'-7'367'0,"8"8"-54"15,1 14-124-15,1 17-50 0,0 12 6 16,0 19-29-16,2 8-32 15,-2 5-47-15,2 1-8 16,3-5-13-16,-3-5-2 16,-1-17 2-16,1-6 3 15,1-12 2-15,3-10-1 16,1-11-5-16,2-11 0 16,1-9 2-16,-2-15 0 0,6-14-1 15,0-5-3-15,5-19-5 16,1-2 0-16,-1-5-2 15,3 2-1-15,-6 14 2 16,5 12 2-16,-4 25 0 16,-9 5-1-16,4 25-3 15,-9 8-3-15,10 16 2 16,8 14 2-16,-21 0 5 16,13 6 2-16,-17-3 7 15,-10-11 4-15,20-5 3 16,-6-9-2-16,8-24-5 15,6-3 0-15,-3-21 0 16,0-10-1-16,2-17 0 16,4-5-5-16,7-9-5 15,-2-2-1-15,2 6 8 16,-5-2 2-16,-3 10 2 16,-1 10-1-16,-5 12-11 0,0 11-3 15,-2 17-5-15,1 7 0 16,0 21 1-16,-3 11 1 15,0 10 1-15,-5 4 2 16,0-2 36-16,1-1-5 16,4 0 298-16,0-6-682 15,5 0 324-15</inkml:trace>
  <inkml:trace contextRef="#ctx0" brushRef="#br0" timeOffset="142291.93">13840 12343 811 0,'8'-28'461'16,"-10"14"-71"-16,5 26-189 16,-6 9-42-16,3 16-72 15,-4 4-22-15,4 0-43 16,-1 1 5-16,2 1 24 16,-1-8 423-16,-1-8-342 15</inkml:trace>
  <inkml:trace contextRef="#ctx0" brushRef="#br0" timeOffset="142428.94">13856 12049 636 0,'-9'-83'253'0,"2"20"-139"0,6 12-92 15,-4 13-20-15</inkml:trace>
  <inkml:trace contextRef="#ctx0" brushRef="#br0" timeOffset="142680.22">13971 11561 388 0,'-4'5'261'0,"12"2"89"16,1 7-76-16,6 14 9 15,3 10-11-15,-2 27-60 16,-2 9-40-16,-1 25-61 16,-3 8-12-16,-4 6-24 15,0-10-12-15,-1-8-21 16,1-12-10-16,1-17-15 16,0-2 7-16,3-7 10 15,1-2-10-15,-2-18-9 16</inkml:trace>
  <inkml:trace contextRef="#ctx0" brushRef="#br0" timeOffset="142821.06">14045 12349 1207 0,'-13'-35'517'0,"8"16"-278"0,9 2-88 16,7 3-83-16,6 6-27 15,5 4-5-15,3 1-25 16,7 4 1-16</inkml:trace>
  <inkml:trace contextRef="#ctx0" brushRef="#br0" timeOffset="142943.93">14334 12425 1034 0,'0'22'476'0,"-2"-3"-200"16,2-3-63-16,5-9-84 16,5-4-44-16,7-9-27 15,3-5 9-15,7-3-274 16,-1 0 180-16</inkml:trace>
  <inkml:trace contextRef="#ctx0" brushRef="#br0" timeOffset="143228.79">14692 12199 1211 0,'11'-12'575'15,"-6"-6"-218"-15,1-4-145 16,3 2-24-16,-4-4-42 15,-2 4-27-15,1-4-38 0,-4 0-7 16,-16 4-9 0,-3 11-3-16,-11 21-5 0,-9 14-4 15,4 25-15-15,-4 3-5 16,8 5-8-16,2-4-7 16,14-9-12-16,7-2-3 15,9-12 10-15,6-2-5 16,11-7-49-16,5-7-60 15,8-10-75-15,1-9-35 16,6-20-576-16,7-8 563 16</inkml:trace>
  <inkml:trace contextRef="#ctx0" brushRef="#br0" timeOffset="143582.87">14952 11927 825 0,'3'-46'381'0,"-7"11"-75"15,-12-2-69-15,-7 12-21 16,2 13-17-16,-2 17-105 15,5 18-37-15,-9 25-33 16,-8 3-1-16,-2 23 7 16,0 5 3-16,9-6-10 15,11 5-1-15,14-26-6 16,7-10-4-16,21-18-1 16,7-23 5-16,10-22 16 15,1-16 6-15,3-25-3 16,-5-11-7-16,-2-15 13 0,-4-8 7 15,-8 4 18-15,-3 2 0 16,-12 0-17-16,-7 9-6 16,-6 10-15-16,-2 15-2 15,-5 36-13-15,-2 17-7 16,-6 30-7-16,1 22-3 16,-10 25 1-16,4 11 3 15,-6 15 14-15,10-1-12 16,-2 7-20-16,-3-2-23 15,11-3 17-15</inkml:trace>
  <inkml:trace contextRef="#ctx0" brushRef="#br0" timeOffset="143847.97">15006 12019 793 0,'1'-44'536'15,"4"5"26"-15,-2 17-305 16,-2 9-23-16,-3 22-116 15,-4 8-31-15,1 16-44 16,-2 3-7-16,8 10-3 16,5-4-2-16,6-11-11 15,5-5-6-15,-2-16-6 16,1-4 0-16,-4-7 3 16,-1-5-1-16,-2 1-2 15,-5 5-1-15,-3 11-7 16,-3 3 0-16,-4 4 16 15,-3 3 6-15,0 1 299 0,4 0-925 16,5 4 528-16</inkml:trace>
  <inkml:trace contextRef="#ctx0" brushRef="#br0" timeOffset="144356.16">15403 8533 1131 0,'-5'-15'452'0,"4"6"-291"16,1 4-12-16,11 9 12 15,9 7-48-15,12 15-37 16,9 19 4-16,24 34-2 0,5 16-9 15,12 26-23-15,11 11-16 16,-4 6 6 0,15 8 10-16,5 0 21 0,-1-2 14 15,2-11 2-15,-6-9-8 16,2-16-15-16,-12-12-10 16,-4-13-24-16,-10-10-2 15,-19-14-6-15,-2-6-3 0,-13-19 0 16,-4-4 18-16,-15-9-40 15,0-2-38-15,-21-9 132 16,-10-10 125-16,-19-4-134 16</inkml:trace>
  <inkml:trace contextRef="#ctx0" brushRef="#br0" timeOffset="144599.63">16781 10281 712 0,'0'48'306'0,"9"3"-82"16,5 2-11-16,4-11 56 16,4-5-16-16,4-12-59 15,3-10-24-15,2-11-1 16,0-7-5-16,3-11-17 16,-6-8-12-16,0-13-46 15,-1-4-26-15,0-9-34 0,-4-9-7 16,0-4 5-16,-5-6-19 15,-5 4 224-15,4 11-197 16,-3 18 20-16</inkml:trace>
  <inkml:trace contextRef="#ctx0" brushRef="#br0" timeOffset="145663.56">16493 10460 1155 0,'14'-6'418'16,"16"5"-299"-16,33-3-14 15,21 1 28-15,31-1 23 16,28 4-31-16,28 4 5 16,21 5-5-16,36 7-32 0,-1-1-23 15,14-1-28-15,10-3-5 16,-7-11 6-16,1 0 11 15,-7-13 11-15,-1-4 0 16,-6-12-12-16,-7-7-9 16,0-11-5-16,-18 1 3 15,-8-3 0-15,-12-7-3 0,-28 3-7 16,-13-5-7-16,-39 11-6 16,-24 11-2-16,-40 20-6 15,-25 11-2-15,-35 23-5 16,-10 17-1-16,-35 28-3 15,-11 15-3-15,-9 24 0 16,4 12 1-16,7 19 0 16,4 4 2-16,6 15 0 15,-4 3 0-15,4-4 1 16,8 5 0-16,9 1 0 16,-1-6 1-16,5 8-2 15,1 6 1-15,-4-6 0 16,-1-1 0-16,-14-2 0 15,-2-8 0-15,-8-9 0 16,-7-5 1-16,15-8-1 16,2-10 0-16,-6-16 2 0,4-11 0 15,-19-23 3 1,-8-10 0-16,-3-15 2 0,3-6 1 16,-10-20 0-16,-6-8 0 15,-10-17-3-15,-8-9-2 16,-17-14-2-16,-1-5-3 15,-17-5-3-15,-4 5-2 16,0 14-2-16,3 7 2 16,2 15 2-16,8 7 1 15,24 0 2-15,2-4 0 16,26-1 1-16,6-5 2 0,17-13 1 16,12 2 0-16,19-15-1 15,8-5 0-15,9-12-2 16,3-13 0-16,3-14 0 15,11-7 0-15,-5-9 1 16,3-3 0-16,3-18 0 16,-11-9 1-16,3-20 0 15,-11-8 0-15,-7-14 0 16,-4-14 0-16,6-2-2 16,8 9 0-16,9 19 0 15,6 19-1-15,12 27-1 16,3 3 1-16,11 19-1 15,-1 0 0-15,7 11-1 0,2 2 0 16,-3 4 1 0,5 12 0-16,-7 11 17 0,-1 12-15 15,3 16-69-15,7 12-46 16,4 12-162-16,4 9 95 16,8 12 96-16</inkml:trace>
  <inkml:trace contextRef="#ctx0" brushRef="#br0" timeOffset="146364.14">17332 11562 862 0,'0'5'328'0,"5"21"-183"16,0 15-42-16,-2 24 37 15,1 10-21-15,-4 9-54 16,-2-2-5-16,0 9-23 16,-2-6-10-16,2-4 10 0,-4-6 14 15,-3-25 22-15,5-3 15 16,4-21-19-16,7-9-14 16,10-24-8-16,3-17 2 15,13-23 7-15,1-15 0 16,6-22-17-16,3-5-11 15,-7-6-12-15,-3 6-3 0,-3 20-5 16,-2 11-3-16,-7 23-5 16,1 15-3-16,-13 17-6 15,-4 9 0-15,-3 18-1 16,-3 9 2-16,1 18 5 16,0 6 3-16,1 1 0 15,0-2 2-15,10-10-1 16,-8-15 0-16,17-15 1 15,-1-14 2-15,1-23 5 16,10-11 2-16,4-16 2 16,4-7 1-16,3 4 7 15,-2-1 8-15,-11 16 9 16,-6 4 6-16,-13 20 6 16,-4 7-2-16,-10 16-10 15,-1 12-9-15,-6 9-17 16,-1 15-5-16,-3 3-3 15,3 6 0-15,6 6 28 16,-3-7-16-16,8 2 164 0,2-4 54 16,6-3-149-16</inkml:trace>
  <inkml:trace contextRef="#ctx0" brushRef="#br0" timeOffset="146691.94">18422 11592 963 0,'-5'-19'428'0,"-18"20"-144"16,-5 10-41-16,-5 19-55 15,-2 6-12-15,8 3-82 16,6 6-32-16,8-12-32 16,5-2-7-16,14-5-11 15,7-7 1-15,10 4 10 16,4 1 5-16,-3 0 11 15,3 7 2-15,-8 7 11 16,-3 1 5-16,-9 9 1 16,-7-2-4-16,-12 1 2 15,-7 0-5-15,-5-3-10 16,-6-2-2-16,-2-7-22 16,-2-3 24-16,4-9-36 15,1-3-20-15,7-10-15 16,7-7 250-16,-4-9-168 0</inkml:trace>
  <inkml:trace contextRef="#ctx0" brushRef="#br0" timeOffset="146986.2">18625 11812 1161 0,'19'-19'489'15,"-17"25"-266"-15,-10 11-23 16,-10 20-20-16,-4 12-58 0,-6 12-67 15,5 6-8-15,5-3 6 16,9-5-1-16,26-9 1 16,8-15 8-16,10-19 26 15,4-9 7-15,2-19 26 16,-2-6-1-16,-3-17-25 16,-1 0-8-16,-14-10-31 15,-10-3-15-15,-10 1-17 16,-6-3-4-16,-7-5-7 15,-2 0-9-15,-1-1-43 16,2 5-13-16,6 17 210 16,11 11-138-16</inkml:trace>
  <inkml:trace contextRef="#ctx0" brushRef="#br0" timeOffset="147321.2">19007 12030 1207 0,'35'-6'571'0,"-7"-12"-241"16,11-14-69-16,2-6 5 15,5-8-85-15,6-4-39 16,-4 5-58-16,-1-4-12 16,-17 5 6-16,-10 7 0 0,-19 9-4 15,-7 10-4-15,-17 17-21 16,-5 12-11-16,-7 13-22 15,-1 10-4-15,4 9-1 16,4-4 1-16,10 3-3 16,0-2-1-16,12 0-2 15,5-1-1-15,0 0-1 16,4-1 2-16,1-3-1 16,-4-2 1-16,4-7 8 15,0 0-2-15,0-9 110 16,7-3-1-16,14 3-65 15</inkml:trace>
  <inkml:trace contextRef="#ctx0" brushRef="#br0" timeOffset="147457.18">19364 12184 1623 0,'8'-5'621'0,"4"1"-346"0,0-9-66 15,0 1-118-15,2-4 33 16,7 1-64-16,3 1 78 15,-1-3-90-15</inkml:trace>
  <inkml:trace contextRef="#ctx0" brushRef="#br0" timeOffset="147771.67">19619 11995 1385 0,'21'-27'644'15,"7"-9"-321"-15,11-11-43 16,5-9-38-16,-4-9-76 16,4 0-38-16,-7 7-52 15,-3 9-4-15,-18 17-2 16,-7 10-1-16,-22 16-5 16,-11 8-8-16,-20 21-32 15,-11 11-12-15,-4 16-6 16,-1 7-2-16,9 1-1 15,15 1-2-15,10-3 0 16,8-5 0-16,19-1 0 16,4-11 3-16,8-6-4 15,1-7-16-15,4-16 8 16,8-6 100-16,17-19-74 0</inkml:trace>
  <inkml:trace contextRef="#ctx0" brushRef="#br0" timeOffset="148166.22">20036 11561 1329 0,'6'-45'570'16,"-24"11"-238"-16,0 10-92 15,-14 25-69-15,-2 17-35 0,-2 33-95 16,-5 16-25-16,2 20-1 16,-1 1 7-16,2-1 8 15,4-7 6-15,16-14 2 16,8-10-6-16,21-25 0 15,12-11-6-15,14-35 6 16,10-13 0-16,19-33-8 16,9-17 3-16,-1-9-15 15,-11-11-2-15,-6-11 8 16,-9 0 5-16,-8-15 8 16,-1 4 5-16,-22 13 6 15,-7 16 2-15,-11 40 1 16,-8 26-6-16,-8 41-18 15,-8 11-10-15,-12 25-11 16,6 15 0-16,-1 10 0 16,4 7 0-16,9 10 12 0,-13 0-12 15,8 5-18-15,0-2 0 16,11-8 46-16,10-10 0 16,3-20-1-16</inkml:trace>
  <inkml:trace contextRef="#ctx0" brushRef="#br0" timeOffset="148531.22">20130 11817 837 0,'-3'-16'492'15,"3"8"-161"-15,-4 15-56 16,-6 8-45-16,-7 23-108 16,-10 4-13-16,0 18 18 15,2 5-19-15,8-5-6 16,3-4-15-16,16-17-50 15,9-11 6-15,8-29 0 16,7-10-1-16,0-29 5 16,11-8-2-16,9-13-33 15,-2-9 2-15,7 4 30 16,-13-3 9-16,-13 12 29 16,-4 10 2-16,-12 15-9 15,-8 11-3-15,-9 17-14 16,-4 4-10-16,-6 14-25 15,4 16-7-15,0 14-6 16,2 8-1-16,0 11-4 16,8 0 0-16,0-4 0 0,4-2 4 15,7-11-7-15,-2-3 99 16,5 3-3-16,3 3-52 16</inkml:trace>
  <inkml:trace contextRef="#ctx0" brushRef="#br0" timeOffset="158165.24">25861 6674 515 0,'-16'10'288'16,"-5"4"-88"-16,2 16-58 15,-9 2-23-15,-9 4-40 16,1 4-3-16,-5-7 16 16,11 2 8-16,9-3 2 15,5-2-2-15,7-6-10 16,6-1-8-16,6-4-22 16,5 0-10-16,6-4-20 0,3-2-5 15,2-6-6-15,1-5 0 16,1-3 8-16,4-4 8 15,4-9 11-15,1-4 3 16,-5-12 2-16,3 0 2 16,-2-12 9-16,-2-1 2 15,7 2 3-15,-9-3-6 16,-7 0-15-16,-2 3-3 16,-4 7-16-16,-1 4-6 0,-3 16-3 15,-1 3 0-15,0 10 2 16,-3 3 2-16,0 13 1 15,0 9-2-15,-1 14 0 16,0 0-3-16,-2 0-4 16,0 3-2-16,2 0-5 15,-3-3 0-15,3 0 6 16,0-6 17-16,-2-8-12 16,2 1 175-16,5-3-141 15</inkml:trace>
  <inkml:trace contextRef="#ctx0" brushRef="#br0" timeOffset="158334.72">26077 7091 1142 0,'32'38'578'0,"-38"-34"-149"0,3-2-144 16,2-3-78-16,1 0-83 15,-1 0-80-15,0 0-7 16,1-14-37-16,2-29 136 15,2 31-109-15</inkml:trace>
  <inkml:trace contextRef="#ctx0" brushRef="#br0" timeOffset="159879.22">26507 6758 477 0,'-7'39'308'0,"2"-2"-2"15,-3 4-28-15,-2-2-44 16,2-6-24-16,-2-3-34 15,4-7-12-15,4-8-31 0,2-2-16 16,0-6-9-16,-1-7 2 16,2-10-9-16,0-5-8 15,8-6-27-15,-1-10-16 16,4-6-24-16,2-4-5 16,0-12-11-16,6 0-4 15,2 0-3-15,4 6-1 16,5 17-12-16,2 6-25 15,-2 8-21-15,10 6-49 16,-3 3-48-16,-3 2-10 0,-4 4-32 16,-17 1 44-16,-4 1 58 15,1 3 32-15,-2 6 49 16,-6 3 2-16,-3 13 24 16,-9 4 18-16,0 17 34 15,-7-1 19-15,-3 3 6 16,0 1 0-16,-11-11-3 15,10-1-1-15,4-10-9 16,8-4-6-16,16-3-19 16,1-2-6-16,12-5 1 15,-6-5 1-15,0-10 8 16,8-4 4-16,7-9 8 16,-6-6-1-16,1-3-7 15,-5-4-8-15,-15-1-24 16,2-6-6-16,-7-3-7 0,-4-1-3 15,-2-5-2-15,-3 8 0 16,3 6-32-16,0 6-22 16,2 9-33-16,4 6 10 15,7 8 40-15</inkml:trace>
  <inkml:trace contextRef="#ctx0" brushRef="#br0" timeOffset="160176.31">27170 6697 1125 0,'-13'17'519'0,"-8"10"-268"15,4 7-18-15,-10-2-112 16,5 7-35-16,3-5-28 16,4-8-12-16,11-4-20 15,7-6 4-15,7-6 11 16,4-3 14-16,8-4 31 15,-3-6-1-15,8-3-1 16,-2-4-13-16,-7-2-27 16,-3-5-9-16,-7-3-13 15,-2-2-3-15,-4-6 4 16,4-2-16-16,-8-2-55 0,7-1-34 16,-1-5-35-16,-2 2 210 15,-1 1-79-15</inkml:trace>
  <inkml:trace contextRef="#ctx0" brushRef="#br0" timeOffset="160536.07">27457 6222 970 0,'-5'-12'511'0,"4"9"-125"15,0-1-117-15,1 13-84 16,0 6-65-16,0 13-67 15,0 10-5-15,-2 15-21 16,1 8-11-16,-4 4-7 16,2 7-2-16,-2 3 17 15,0 0-3-15,0-3-60 16,-1-8 93-16,-4-8-372 16,-2-11-76-16,-11-14-50 15,5-7-105-15,1-15 491 16,-4-9 150-16,13-11 231 15,-4-7 56-15,8-12-65 16,8-5-53-16,11 1-102 16,9 2-40-16,10 5-68 15,5 6-17-15,3-4-17 16,-1 0 11-16,2 5-8 16,1-2-4-16,10 8-5 0</inkml:trace>
  <inkml:trace contextRef="#ctx0" brushRef="#br0" timeOffset="161119.07">26037 7569 1075 0,'0'2'530'0,"0"-2"-202"16,3 3-44-16,-3-4-95 16,0 0-55-16,13 1-60 15,11 0-26-15,38-3-27 16,-21 3-10-16,5-1-3 15,-3-2 6-15,-6 3 1 16,-7-1-18-16,1 0 347 16,2 2-263-16</inkml:trace>
  <inkml:trace contextRef="#ctx0" brushRef="#br0" timeOffset="161809.37">26893 7294 702 0,'0'-25'465'0,"-3"2"-64"16,-12 6-142-16,-5 3-1 16,-4 12-126-16,-9 2-31 15,-9 11-23-15,-7 4-13 16,-4 9-17-16,7 0-9 15,15 3-15-15,11-2-7 0,18-9-16 16,10 6-1 0,15-3-4-16,10 4 1 0,5-1 3 15,2 0 1 1,-4 1 9-16,-11-5 12 0,-11 4 41 16,-10-3 17-16,-9 1 20 15,-6 2-1-15,-9 2-33 16,-6-2-16-16,-4 0-26 15,0-4-8-15,0-6-7 16,5-2-1-16,2-8-1 16,4 0-6-16,10-3-23 15,3 1-12-15,6-3-37 16,6 2-11-16,-6-1 2 16,2 1 5-16,26-1 34 15,40-5 14-15,-29-2 18 16,11 1 4-16,-8-9 1 15,1-4-2-15,7-4 6 16,-6-5 11-16,7-1 30 16,-3 3 13-16,-7-2 28 0,-3 2 0 15,-8 5-11-15,-5-1 0 16,-10 4-11-16,-2 4-3 16,-12 0 1-16,-2 5-5 15,-11 9-14-15,-9-1-7 16,-9 13-13-16,-4 7-4 15,-3 11-4-15,2 7-1 16,7 3-3-16,6-1-2 0,11-1-4 16,7-3-1-16,7-5 1 15,4-3-1-15,7-3 1 16,2-4 18-16,3-5-20 16,1-1-30-16,3-7-37 15,1-5 75-15,5-6-22 16</inkml:trace>
  <inkml:trace contextRef="#ctx0" brushRef="#br0" timeOffset="162105.23">27332 7447 551 0,'-12'12'349'0,"6"6"49"16,0 6-103-16,-4-2-6 15,0-1-33-15,8 2-56 0,-5-2-20 16,10-2-31-16,5 0-22 16,-8-8-27-16,10-6-11 15,-1-6-18-15,3-8-10 16,14-6-21-16,-1-3-11 16,7-2-16-16,0 0-3 15,1-2 15-15,2 2-9 16,-1 0-47-16,1-1-32 15,1 4-8-15,2 6 278 0,-9 7-156 16</inkml:trace>
  <inkml:trace contextRef="#ctx0" brushRef="#br0" timeOffset="163113.69">27783 7459 758 0,'-50'1'375'0,"29"14"-68"15,5 3-87-15,2 6 41 16,-4 5-52-16,3 6-58 16,2 0-10-16,0 3-29 0,7-2-10 15,6-5-20 1,0-5-14-16,7-14-11 0,-4-3-8 15,7-8-10-15,-3-4-5 16,4-8-8-16,12-6-3 16,1-12-9-16,2-3 4 15,-1-8-27-15,1-1-20 16,-2 4-39-16,8 1-33 16,4 11-34-16,-10 1-18 15,3 7-16-15,-8 1 17 16,-6 3 55-16,-2 4 33 0,-5 8 46 15,-5 0 4-15,-5 9 38 16,-6 2 20-16,-5 9 54 16,-7 8 20-16,-2 5-1 15,-1 5-5-15,3 1-25 16,4 2-14-16,13-5-30 16,1-8-16-16,6-12-19 15,4-2-2-15,1-6 0 16,0-2 2-16,2-4 1 15,4-7-19-15,-2-6-81 16,0 1-36-16,-7-7-30 16,-1 1 15-16,-5-4 75 15,-6 1 35-15,0-1 28 16,1 0 5-16,3 0 0 16,5 0 1-16,11 5-2 15,0-3-1-15,11 2-2 16,0 2-2-16,1 4-1 0,0 4-1 15,-7 8-4-15,0 4-5 16,-8 8 33-16,1 5 30 16,-13 5 54-16,-9 5 43 15,-7 6-11-15,-5 0-5 16,4-1-33-16,4-2-32 0,8-8-14 16,4-5-22-16,9-14-8 15,4-7-4-15,11-9-1 16,2-7 11-16,7-9-28 15,-9-3-21-15,11-3-67 16,0 2-51-16,10-1-47 16,16 4-78-16,-9-7-55 15,2 0 38-15,-10 6 47 16,-7 7 147-16,-15 11 248 16,-9 4 49-16,-19 7 106 15,-7 2-21-15,-9 9-91 16,-1 4-29-16,6 7-67 15,4-2-29-15,12-3-42 16,5 2-15-16,14-5-14 16,8-1 0-16,8 2-1 15,3 0 0-15,2 5-2 16,-7 1 2-16,-14 4 3 16,-5 2 5-16,-12 4 17 0,-11 0 6 15,-9 0 5-15,-7-6-2 16,-9-9-14-16,7-7 9 15,-1-8-22-15,5-2-17 16,4-6 234-16,0 4-17 16,9-8-103-16</inkml:trace>
  <inkml:trace contextRef="#ctx0" brushRef="#br0" timeOffset="163883.23">27534 8474 1515 0,'30'-27'729'15,"-27"17"-347"-15,-3 3-136 16,-1 2-81-16,-2-8-114 15,2 3-22-15,0 1-9 16,0 1-16-16,1 7 40 16,3 1 197-16,5 10-180 15</inkml:trace>
  <inkml:trace contextRef="#ctx0" brushRef="#br0" timeOffset="164644.31">27932 8022 963 0,'1'-7'494'16,"0"7"-173"-16,-2 6-55 16,-4 9-83-16,-3 9-60 0,0 18-43 15,-2 4-14-15,0 9-18 16,1 0-7-16,0-7-11 16,4 2-5-16,0-13 2 15,1-3 5-15,0-11 8 16,-5-8 3-16,0-7-4 15,2-5-3-15,7-4-5 16,1-4-3-16,7-14-10 16,1-8-6-16,4-13-9 15,6-13-2-15,1-6 0 16,5 1 0-16,-2 2-1 16,-1 14 0-16,-4 16-2 15,-2 5 0-15,-2 18-3 16,-2 5-1-16,-2 11 1 15,-2 6 1-15,-3 9 4 0,-2 5 0 16,0 11 2 0,-2 0-1-16,-1-7 0 0,0 1 0 15,5-13-1-15,6 0-1 16,14-5-2-16,-2-9-1 16,8-12 2-16,3-8 1 15,0-9 2-15,-3-9 0 16,3 0 12-16,-9-9 13 15,-5-1 18-15,3 3 18 0,-16-1 13 16,2 8-4-16,-9 6-6 16,0 4-6-16,-4 13-14 15,-6 5-6-15,-8 14-10 16,-5 9-5-16,5 16-10 16,3 2-2-16,9 11-5 15,4-10-1-15,-6-9-4 16,10-2-1-16,-1-12 0 15,7 2 0-15,10-2 4 16,-3-8 1-16,7-8-23 16,-2-3-16-16,4-10-74 15,-1-4-8-15,5-9 95 16,4-6-18-16</inkml:trace>
  <inkml:trace contextRef="#ctx0" brushRef="#br0" timeOffset="164839.97">28707 7893 808 0,'-1'-51'446'0,"7"23"-83"0,-1 19-35 16,-5 10-81-16,3 20-54 15,-15 5-77-15,-2 5-17 16,4 14-37-16,9 0-16 16,1 7-23-16,0-2-10 15,2 4 2-15,-4-1 12 16,6-4-31-16,-8-3-38 15,-3-4 71-15,-2-3-48 16</inkml:trace>
  <inkml:trace contextRef="#ctx0" brushRef="#br0" timeOffset="164995.24">28421 8471 1092 0,'-29'-8'551'0,"15"-5"-116"16,8-5-146-16,18 0-48 15,5-5-69-15,9 2-96 16,6 0-22-16,6 3-28 15,11 2-10-15,3-6 8 16,-7-1 7-16,-4-2 31 16,-3 2 222-16,2 6-206 15</inkml:trace>
  <inkml:trace contextRef="#ctx1" brushRef="#br0">6279 7355 0</inkml:trace>
  <inkml:trace contextRef="#ctx0" brushRef="#br0" timeOffset="-192140.64">25803 9758 258 0,'10'-18'196'0,"-1"2"14"16,-1-3 6-16,-3 0-49 16,-3-4-11-16,-1-1-13 15,11 7-6-15,-6-2 6 16,7 1-9-16,-14-4-8 16,0 0-13-16,-15 1-30 15,-11 1-17-15,9 11-26 16,-14 5-11-16,-2 14-17 15,-5 8-4-15,-7 17-2 16,3 8 1-16,3 5 1 16,5 6 0-16,9 0-2 15,4-1-1-15,6-4 0 0,12-1 0 16,6-10 2-16,8-4 0 16,19-8 2-16,-5-9 0 15,8-9 3-15,4-5-1 16,1-8 6-16,1-6 9 15,-3-7 15-15,1-2 6 16,-4-9 15-16,-6-6-1 0,0-8-2 16,-11-5-2-16,-2-5-14 15,3-1-10-15,-1 6-11 16,2 4 3-16,-8 8 13 16,1 11 6-16,-3 6 3 15,-7 3-7-15,7 10-17 16,-3 1-7-16,-5 2-8 15,8 3-6-15,-5 2-3 16,-2-2-2-16,0 0 1 16,1 3 0-16,8 21 1 15,6 30 1-15,-11-20 0 16,0 1 0-16,-2-2 0 16,0-1 0-16,1 3 12 15,-1 1-16-15,3 8-53 16,1 0-37-16,0-5-108 0,1-2-33 15,2-8-49-15,0 2 320 16,0-10-51-16</inkml:trace>
  <inkml:trace contextRef="#ctx0" brushRef="#br0" timeOffset="-191958.98">26256 10116 1017 0,'8'-2'616'0,"-5"-7"-130"0,-2-2-195 16,6 1-49-16,-8 1-154 16,1 0-33-16,-1-2-29 15,-9-2 8-15,10-2-21 16,-6-1 52-16,10 4-44 16</inkml:trace>
  <inkml:trace contextRef="#ctx0" brushRef="#br0" timeOffset="-191304.85">26718 9142 617 0,'5'-26'445'16,"-5"4"22"-16,1 7-216 15,5 11-48-15,-6 14-101 16,1 9-23-16,-3 18-33 15,-9 9 3-15,5 27 4 16,-12 9-1-16,2 12-16 16,5 7-10-16,-3-13-9 15,7-7 0-15,4-18 18 16,3-6-23-16,2-11-72 16,-2-8-45-16,-4-8-120 15,-6-10-38-15,-6-11-3 0,0-5 39 16,-5-8 112-16,3-3 79 15,-1-15 158-15,1-8 49 16,10-6 39-16,1-5-8 16,11 10-57-16,5 5-21 15,13 5-30-15,3 9-12 16,10 2-30-16,3 1-24 16,1 4-15-16,3-2 3 0,-1 2-55 15,1 4-35-15,4-3 42 16</inkml:trace>
  <inkml:trace contextRef="#ctx0" brushRef="#br0" timeOffset="-190391.11">26486 9653 411 0,'-17'-2'313'15,"-4"-4"25"-15,2 6-135 0,1 9-37 16,-5 8-51-16,6 6-14 16,-5 9-20-16,3 2-4 15,4-2-14-15,-4-1-6 16,13-5-14-16,6-2-9 15,-1-3-15-15,4-2-6 16,4-6-2-16,-7-8-3 16,7-5 25-16,9-1 14 15,-7-12 18-15,6-2 5 0,3-6-9 16,-7-7-7-16,3-3-3 16,-4-4-1-16,1 1-11 15,1 4-7-15,0 9 5 16,0 7 0-16,-2 14-5 15,-4 2-3-15,0 22-19 16,0 9-4-16,-5 11 4 16,3 13 2-16,-4 5 2 15,-3 9 0-15,-2 8 0 16,-4-2 0-16,-3 0 1 16,-4-6-1-16,-6-9 2 15,0-3 1-15,-4-13 3 16,-6-6 4-16,6-15-11 15,3-7-31-15,-1-20-68 16,7-10-64-16,4-15 86 16</inkml:trace>
  <inkml:trace contextRef="#ctx0" brushRef="#br0" timeOffset="-190046.76">27086 9227 992 0,'1'8'428'0,"-8"16"-128"16,-8 11-118-16,-5 14 11 15,-1 6-10-15,0 6-75 16,1 3-33-16,9 10-49 16,-1 1-11-16,5-5-5 15,1 0 17-15,1-9-21 16,2-4-39-16,6-4 28 15</inkml:trace>
  <inkml:trace contextRef="#ctx0" brushRef="#br0" timeOffset="-189597.57">27309 9685 1061 0,'-14'-9'447'15,"-9"5"-280"-15,-3 6 22 16,-1 11-104-16,0 8-10 16,-3 8-14-16,-4 6-16 0,1 9-4 15,1 1-2-15,8 8-9 16,4-5 1-16,12-8-3 16,3-5-2-16,11-17 0 15,9-5-1-15,11-17 1 16,8-8 2-16,10-19-4 15,0-11-2-15,0-12 2 16,-4-6 5-16,2-12 17 16,-2-7 18-16,0-10 12 15,-2-10 0-15,-13 2-15 16,-3 16-15-16,-10 26-8 16,-5 12 11-16,-6 38 6 15,-4 5-2-15,-7 15-12 16,-4 17-18-16,-6 12-12 15,-6 11 0-15,3 17-4 0,2 4-1 16,2 1-2-16,5 1 12 16,3-4-24-16,5-1-39 15,5-3 270-15,1-1-431 16,12-9 209-16</inkml:trace>
  <inkml:trace contextRef="#ctx0" brushRef="#br0" timeOffset="-189180.75">27644 9896 858 0,'-3'-8'432'16,"3"8"-125"-16,1 2-110 15,9 4-76-15,3 4-53 16,11 2-53-16,0 0-6 16,6-9 9-16,-2-3-20 0,4-4 141 15,10 4-102 1</inkml:trace>
  <inkml:trace contextRef="#ctx0" brushRef="#br0" timeOffset="-188861.95">28159 9682 818 0,'-35'0'448'16,"4"4"-136"-16,-1 5-112 15,6-2-21-15,8 1-87 16,4 5-15-16,9-4-26 16,3 5 1-16,2 4 6 15,0-5 2-15,0 17 9 16,-2-2-4-16,-2 5-2 16,-2 3-2-16,-1-6-10 15,0 3-7-15,0-5-15 16,0-3-6-16,0-5-9 15,-1-1-1-15,-2-5 10 16,0 0-10-16,3-6-41 16,0 2-32-16,4-5-31 0,3-3 45 15</inkml:trace>
  <inkml:trace contextRef="#ctx0" brushRef="#br0" timeOffset="-188390.26">28427 9816 590 0,'-8'-4'410'15,"-6"6"45"-15,-4 5-162 16,-9 2-71-16,-8 2-46 16,-1 13-23-16,1 3-17 15,-2 7-23-15,6 2-10 16,3-3-42-16,0-3-15 16,13-3-30-16,6-3-9 0,18-4-6 15,5-3 0-15,8-4 0 16,3-3-10-16,-5-10-99 15,-1-1-40-15,0-8-464 16,7-4 403-16</inkml:trace>
  <inkml:trace contextRef="#ctx0" brushRef="#br0" timeOffset="-187668.19">28274 9874 191 0,'6'-21'108'15,"4"2"-7"-15,3 10 7 16,1 0 21-16,1 7 17 16,-2 3 15-16,-1 6 25 15,0 8 24-15,-5 5 19 0,-5 0-12 16,-4 7-30-16,-4 3-22 16,0 0-23-16,1 1-15 15,3-9-38-15,2-5-22 16,3-6-22-16,2-3-6 15,6-8-8-15,2-1-2 16,0-11-12-16,1-4-4 16,3-2-5-16,-3-1-2 15,1 3-2-15,3 2-1 16,-4 5-2-16,0 2-1 0,-3 5 0 16,-3 1-2-16,2 6 1 15,-7 2 1-15,0 4 1 16,4 3 4-16,-6-5 3 15,3 2 4-15,-1-5 5 16,3 0 2-16,2-3 0 16,4-2-1-16,1-5-5 15,1-3-2-15,6 2-5 16,-7-1-2-16,-1 2-2 16,-1 0 0-16,-9 2-1 15,10 0 1-15,-1 0-1 16,-1 1 0-16,4-1 0 15,-4-3-1-15,1 4 1 16,5-1-1-16,-1 2 0 16,-3-1-4-16,4 0 19 15,3 0 15-15,4-5 25 0,3 1 13 16,2-6-5-16,0-2-10 16,-1-2-22-16,-5 4-9 15,-7 4-15-15,-4 5-2 16,-7 2-5-16,-3 1-1 15,-1 2-21-15,0-3-12 16,0 0-38-16,0 0-8 16,0 0-27-16,7 3 14 15,15 5 14-15,26 3 5 0,-25-13 43 16,-2 0-1-16,-9 0 25 16,4 2 5-16,-12 0 1 15,0 4 8-15,1-2 18 16,0 0-4-16,1 1-8 15</inkml:trace>
  <inkml:trace contextRef="#ctx0" brushRef="#br0" timeOffset="-186547.46">29161 10232 1631 0,'-7'-3'672'0,"10"1"-420"15,-14-4-122-15,4 6 35 16,-4 1-88-16,3 3-19 16,10-3-27-16,-3-3-14 15,1-2 39-15,0 4 217 16,0 0-201-16</inkml:trace>
  <inkml:trace contextRef="#ctx0" brushRef="#br0" timeOffset="-184745.76">26811 10428 427 0,'-1'-4'263'0,"-8"-1"-30"15,11 9-65-15,-8 2-14 16,7 15-16-16,4 11-2 16,-7 18-12-16,1 8-1 15,-4 17-11-15,-4-2-14 0,-1-3-25 16,-1-4-16-16,2-16-22 16,9-4-4-16,-2-16-6 15,2-9-2-15,2-11 3 16,3-8 6-16,-3-8 1 15,-3-8 0-15,-2-15-10 16,-4-5-9-16,9-12-8 16,3-4-4-16,10 2-2 15,-2-3-3-15,10 20-3 16,-1 2-1-16,0 12-2 16,3 11-2-16,-5 11 1 15,4 14 0-15,-2 10 5 16,-3 8 2-16,-7-3 2 15,0 2 1-15,0 3 3 0,-3-7 4 16,8 0 6-16,0-6 2 16,3-12 2-16,3-3 9 15,4-6 25-15,-1-11 13 16,5-10 14-16,8-7 0 16,-12-15-11-16,3-3-10 15,-5 3 0-15,-13-7 0 16,0 3-3-16,-7 6 4 15,-11 2-10-15,0 11-7 16,-1 20-16-16,0 11-7 16,-3 20-3-16,1 13 1 0,-7 5 5 15,0 1 2-15,9 3-4 16,-3-2-3-16,6-1-7 16,4-4-2-16,1-7-3 15,3-3 0-15,12-5 3 16,-4-6-4-16,2-10-35 15,3-4-28-15,-2-17-56 16,4-5-64-16,7-17-92 16,-2-7 281-16,6-9-58 15</inkml:trace>
  <inkml:trace contextRef="#ctx0" brushRef="#br0" timeOffset="-184412.5">27600 10501 864 0,'1'-3'486'15,"-5"3"-111"-15,-4 13-150 16,3 7-61-16,0 10-65 16,3 1-13-16,5 4-51 0,-1 4-19 15,6 2-12-15,-4 0 2 16,-1-3 37-16,2-1-41 16,-9-5-102-16,0-1-77 15,-8-6-137-15,-4-2 8 16,-7-6 78-16,-6-3 62 15,-3-2 189-15,-4-5 92 16,5-7 136-16,2-1 58 0,12-9-21 16,8-1-39-16,22-2-79 15,6-4-37-15,12-4-49 16,8 1-21-16,1 4-32 16,6 0-10-16,9 5 12 15,2 2-13-15,-1 0 291 16,0 3-754-16,4 11 394 15</inkml:trace>
  <inkml:trace contextRef="#ctx0" brushRef="#br0" timeOffset="-183008.57">27739 10912 251 0,'-2'-56'212'0,"-5"42"63"0,2 2-5 15,4-1-30-15,-3-4-20 16,11 11-19-16,-3-2-16 15,-8 4-55-15,6 8-29 16,-6 8-44-16,-5 7-12 16,2 10 5-16,2 9 10 15,-3-1 0-15,-1 2-3 0,9 1-9 16,-3-4-7 0,9-7-17-16,3-8-6 0,3-6-5 15,-2-6 1-15,-4-7 4 16,6-1 1-16,0-7 7 15,-4-4-12-15,13-4-14 16,-8-5 365-16,11-2-283 16</inkml:trace>
  <inkml:trace contextRef="#ctx0" brushRef="#br0" timeOffset="-180431.08">30945 9435 1122 0,'-4'-15'524'15,"-7"4"-284"-15,-7 8-46 16,-5 2-9-16,-6 9-74 16,-5 3-7-16,0 7-16 0,-2 6-5 15,1 10-2-15,2 11-4 16,1 15-1-16,6 6-5 15,-2 4-14-15,2-5-9 16,0-8-20-16,-4-7-9 16,16-7-12-16,4 0-2 15,12-8 0-15,14-4-8 16,6-12-20-16,0-7-16 0,16-10-49 16,7-5-17-16,7-10-86 15,8-4 201-15,1-5-34 16</inkml:trace>
  <inkml:trace contextRef="#ctx0" brushRef="#br0" timeOffset="-180084.11">31444 9641 1048 0,'26'-15'502'0,"-29"5"-178"16,-18 8-58-16,-17 10-40 15,-9 10-44-15,-11 8-59 16,-7 10-25-16,7 9-47 15,8 2-13-15,15 6-13 16,15-4-5-16,7-3-3 16,13-3 1-16,16-6 8 0,1-2 6 15,20-7-1-15,-1-6-1 16,9-14 8-16,4-6 10 16,2-15 26-16,0-7 4 15,-2-9-14-15,-8-7-15 16,-4-4-26-16,-7-3-6 15,-13-3-5-15,8-2-3 16,-14-3-1-16,1 5 1 16,-4 3-11-16,-8 5-11 15,-4 8-41-15,-4 5-29 0,-11 10-34 16,1 4 32-16,-6 10 50 16</inkml:trace>
  <inkml:trace contextRef="#ctx0" brushRef="#br0" timeOffset="-179412.79">31778 9571 819 0,'20'9'437'15,"-3"3"-170"-15,-3 12-41 16,-5 4 11-16,-8 18-56 16,-5 0-4-16,-5 9-37 0,-1 0-24 15,-4-6-30-15,3 4-17 16,2-11-13-16,1 0-7 16,4-6-18-16,0-12 2 15,3-11-8-15,-2-4-3 16,3-11 2-16,3-3 1 15,2-11-3-15,1-6 0 16,7-16-8-16,6-7-3 16,5-9-1-16,11-10-3 0,6-6-4 15,5 3-3-15,-4 14-4 16,-8 16-2-16,-11 25-5 16,-12 10-3-16,-10 16 5 15,3 7 0-15,-8 20 8 16,-6-2 5-16,3 8 1 15,-5 1 3-15,-3-8-2 16,11 3 0-16,0-12 1 16,4-7-2-16,7-11-1 15,1-4 3-15,5-11 7 16,0-7 1-16,11-12 3 16,1-7-3-16,12-9-7 15,8 0-4-15,7 1-4 16,5 3 0-16,0 6-3 15,-1 5-1-15,-4 10 8 16,-12 3 7-16,-10 14 20 16,-13 6 7-16,-10 6 13 0,4 9 0 15,-11 4-9-15,7-1-6 16,-6 5-17-16,-12-2-6 16,6 1-4-16,-7-2 5 15,4 1-20-15,-1 1-23 16,-4 3 179-16,-4 6-6 0,-9-8-69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0-10-13T20:40:39.10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0-10-13T20:40:39.398"/>
    </inkml:context>
  </inkml:definitions>
  <inkml:trace contextRef="#ctx0" brushRef="#br0">18098 7461 0</inkml:trace>
  <inkml:trace contextRef="#ctx1" brushRef="#br0">17956 6219 827 0,'38'7'362'0,"-36"-16"-127"16,0 4-16-16,-11 1-6 16,-6 1-30-16,-19 9-83 15,-8 11-31-15,-19 18-17 16,-5 4 7-16,-27 17 2 16,-13-1-2-16,-10 6-16 15,-10 4-14-15,-1 0-14 16,-4 4-2-16,4-1-4 15,-5-4-2-15,15-12-1 16,17-5-2-16,12-8-3 16,18-4 0-16,21-4-1 15,8-3-11-15,15-14-41 16,12 0-40-16,12-14-103 16,8-3 118-16</inkml:trace>
  <inkml:trace contextRef="#ctx1" brushRef="#br0" timeOffset="298.07">17092 6416 604 0,'8'-20'372'16,"-24"17"-29"-16,-17 9-78 15,-27 14-81-15,-9 14-36 16,-18 11-19-16,-14 9-1 0,-5 19 11 15,5 4-7 1,12 0-11-16,28-5-5 0,21-21-26 16,14-5-10-16,18-7-21 15,7-9-11-15,17-7-19 16,7-4-7-16,14-8-9 16,1-5-3-16,10-6-1 15,5-1 8-15,11-1-7 16,2 0-14-16,6 2 263 15,5 3-202-15</inkml:trace>
  <inkml:trace contextRef="#ctx1" brushRef="#br0" timeOffset="1220.33">18299 5061 881 0,'-23'-5'383'0,"11"7"-205"16,4 2 31-16,3 0 5 16,8 1-24-16,6 1-29 15,14 0-54-15,13 2 5 16,13 0-4-16,9-1-2 16,17 0-12-16,5-3-12 0,3-4-32 15,-1 0-13-15,-7-1-20 16,2-3-2-16,-1 1-2 15,-6-5 2-15,-5 2 3 16,-7-2-13-16,-8-2-50 16,-4 3-16-16,-11-3 330 15,-3 2-226-15</inkml:trace>
  <inkml:trace contextRef="#ctx1" brushRef="#br0" timeOffset="1437.99">18899 4986 1131 0,'-21'40'514'0,"-1"23"-229"0,-1 13-42 16,-2 21-25 0,1 16-53-16,2 10-66 0,1-3-17 15,8-13-39-15,5-15-16 16,1-21 1-16,3-11-16 15,4-19-41-15,6-3 6 16,10-11-3-16</inkml:trace>
  <inkml:trace contextRef="#ctx1" brushRef="#br0" timeOffset="2239.23">20015 5018 508 0,'-5'-2'304'0,"-9"8"-8"16,4 12-44-16,-11 7-34 15,0 4-38-15,-4 13-52 16,-2 2-12-16,3 15-16 16,2 5-2-16,3 4-2 15,2 2 2-15,-1-5 6 16,2 2 3-16,1-4-5 15,-1-3-7-15,4-7-17 0,1-2-9 16,5-17-11-16,6-5-5 16,5-5-11-16,-2-11-4 15,9 3-9-15,3-7-3 16,1-9-5-16,7 5-2 16,3-9 2-16,4 0-2 15,7 4 5-15,4-3-1 16,4 3-6-16,3 2 0 15,-7-3-8-15,-1 1-4 0,-9-1 0 16,2-8-1 0,0 3 4-16,1 0-9 0,3 3-44 15,-2 3-5-15,6-1 223 16,-4 1-149-16</inkml:trace>
  <inkml:trace contextRef="#ctx1" brushRef="#br0" timeOffset="2808.35">20877 5095 1208 0,'-15'6'483'15,"0"6"-320"-15,3 16-36 16,3 14 29-16,4 22-52 15,3 8-32-15,5 15-27 16,3-3-6-16,0 1-8 16,2 0-2-16,0-14-7 0,4-3-6 15,4-17 1-15,2-4-7 16,-3-13-35-16,2-5-15 16,-12-15-33-16,-5-7-6 15,-2-12 21-15,-12-11 12 16,1-17 28-16,-1-13 12 15,-1-19 9-15,-1-14 5 0,8-22 11 16,6-3 4-16,9-3-1 16,12 10 5-16,17 26 5 15,-2 9 0-15,11 24 15 16,-9 6 0-16,-12 12-12 16,11 6-7-16,-7 13-11 15,13 8-8-15,6 19-1 16,-4 14 7-16,0 19 10 15,-2 5 7-15,-5 6 26 16,-4-1-4-16,-10-5 19 16,-7-4 5-16,-12 2-5 15,-9-4 6-15,-23-2-13 16,-11-5-8-16,-15-11-14 16,-3 3-8-16,-3-21-12 15,9 0-4-15,0-11-14 16,-3-11-9-16,11 0-39 15,2 2-13-15,12-3-5 0,10 13 27 16</inkml:trace>
  <inkml:trace contextRef="#ctx1" brushRef="#br0" timeOffset="4300.76">19787 6646 722 0,'-18'0'451'16,"-2"-3"-10"-16,-13-2-205 15,-1 5 12-15,-6 7-87 16,-6 7-45-16,0 11-44 16,-5 8-16-16,5 3-26 15,10 1-7-15,16-3-12 16,11-8-7-16,16-6-7 16,8 0-2-16,16 5 0 15,4 7 1-15,2 11 0 16,-4 3 2-16,-16 7 0 15,2 7 21-15,-22 5 36 16,-14 1 12-16,-13-4 14 16,-15-7-15-16,0-14-26 15,5-3-9-15,24-33-5 32,7-2-2-32,2 1-12 0,-17-4-19 0,17-19-50 0,7-7-23 15,16-5-41-15,5 4-4 16,11-5 0-16,11 7 13 15,10 2 35-15,4 2 20 16,6-1 36-16,-2-5 8 16,1-4 6-16,4-5-1 0,6 2 11 15,0-2 30-15,-12 0 66 16,-7 5 24-16,-23 6 46 16,-16 6 0-16,-6 7-29 15,-14 3-8-15,-12 1-26 16,-10 6-22-16,-10 7-21 15,-3 9-7-15,-7 15-17 16,6 3-5-16,0 8-9 16,7 3-5-16,14 1-9 15,5 1-3-15,16-1-6 16,5-3 0-16,13-8-1 16,5-5 1-16,8-8 5 15,8-1 5-15,11-2-37 16,-3-4-23-16,5 0-80 15,-6-4 271-15,-2-2-127 16</inkml:trace>
  <inkml:trace contextRef="#ctx1" brushRef="#br0" timeOffset="4616.46">20263 7051 842 0,'-17'19'477'15,"-27"33"-145"-15,13-25-111 16,4 3-12-16,-5-4-122 16,-4-4-24-16,0-6-4 15,-5-6-22-15,1-11-101 16,2-10 518-16,15-8-376 16</inkml:trace>
  <inkml:trace contextRef="#ctx1" brushRef="#br0" timeOffset="4917.08">20344 7116 307 0,'13'33'277'0,"-4"8"7"15,-2 4 24-15,-2-1-23 16,-3-2-37-16,-2-10-12 15,-2-3-24-15,0-6-8 16,-2-10-27-16,4 0-15 16,1-13-28-16,4-6-12 0,8-7-38 15,2-11-15-15,5-15-33 16,4-1-16-16,5-8-7 16,-1 3-4-16,4 5-37 15,-2 0-25-15,8 11-4 16,3 6 280-16,6 7-170 15</inkml:trace>
  <inkml:trace contextRef="#ctx1" brushRef="#br0" timeOffset="5169.04">20904 7065 741 0,'-1'7'388'0,"-11"-3"-88"15,1 1 4-15,-1-3-5 16,0 1-72-16,-1 10-69 15,-2 2-26-15,-2 17-16 16,-2 2-5-16,-1 2-25 0,5 9-6 16,1-7-24-16,7 2-15 15,7 1-17-15,0-10-5 16,9 0-8-16,-1-6-2 16,3-10 5-16,2 1-3 15,3-8-27-15,1-2-39 16,4-4-19-16,0-3 312 0,-4-6-193 15</inkml:trace>
  <inkml:trace contextRef="#ctx1" brushRef="#br0" timeOffset="6764.96">20891 7117 311 0,'9'-1'251'15,"6"3"16"-15,0 5-33 16,4 7-50-16,0 2-27 15,-4 5-3-15,4 3-2 16,-19-3-27-16,-7-1-9 16,-14 3-23-16,-10-4-18 15,-10-7-26-15,-2 1-5 0,-6-12-29 16,-2-3-31-16,7-11-140 16,7-8-59-16,19-14 120 15</inkml:trace>
  <inkml:trace contextRef="#ctx1" brushRef="#br0" timeOffset="7256.21">21057 7197 390 0,'10'42'299'0,"-3"3"84"15,-6-3-33-15,-9-7-37 16,5-1-28-16,-13-15-57 15,6-2-17-15,0-12-37 16,1-6-21-16,13-15-36 16,1-1-29-16,6-13-42 15,2-6-13-15,1-8-27 0,6-7-17 16,9 3-59-16,7 1-27 16,7 13-85-16,9 5-54 15,15 10-74-15,5-1-25 16,10 5 57-16,-2 0 69 15,-13-2 138-15,-15 5 70 16,-24 5 95-16,-14 7 63 16,-22 11 72-16,-9 8-3 15,-18 5-13-15,-4 3-39 0,8 2-42 16,2-3-2-16,19 1-40 16,3-9-22-16,9 0-30 15,-1-5-13-15,12-4-7 16,9 5 1-16,6-3-3 15,5 0-1-15,-5 2-2 16,-9 2 0-16,-11-2 2 16,-8-4 0-16,-6 7 2 15,-6-3 5-15,-7-5-7 16,5 13-8-16,-7-11 261 16,5 4-879-16,-6 7 525 15</inkml:trace>
  <inkml:trace contextRef="#ctx1" brushRef="#br0" timeOffset="7791.98">12649 9822 3063 0,'-10'6'-51'16,"8"-1"2"-16,2-6-25 15,10-3-59-15,15-9-29 16,8-6 37-16,11-12 59 15</inkml:trace>
  <inkml:trace contextRef="#ctx1" brushRef="#br0" timeOffset="7921.14">13796 9561 1836 0,'41'3'753'0,"7"3"-258"15,18-12-375-15</inkml:trace>
  <inkml:trace contextRef="#ctx1" brushRef="#br0" timeOffset="8084.26">15073 9363 1918 0,'26'5'707'15,"11"6"-466"-15,16 1-288 16,2-14-20-16,-1-10-115 16,3-6-85-16,5-6 191 15</inkml:trace>
  <inkml:trace contextRef="#ctx1" brushRef="#br0" timeOffset="8219.11">16153 9087 1530 0,'43'-12'634'0,"-1"1"-367"16,-4-4-193-16,-1-3 31 16,-4-4 285-16,-2-5-282 15</inkml:trace>
  <inkml:trace contextRef="#ctx1" brushRef="#br0" timeOffset="8339.39">16454 8520 1974 0,'-28'-37'690'0,"15"-18"-299"16,7-8-955-16,7-30 510 15</inkml:trace>
  <inkml:trace contextRef="#ctx1" brushRef="#br0" timeOffset="8720.44">16228 7524 1923 0,'-31'-45'679'0,"-2"-13"-842"15,9-6-89-15,-1-9-127 16,2 0-88-16,10 5 162 16,1 4 25-16,1 3 41 15,1 6 51-15,-9 8 92 16,-4 1 108-16,-6 12 213 0,-5 2 55 15,-3-6-7-15,7-3-59 16,7-4-130-16,5-1-58 16,6 0-73-16,5 10-9 15,0 1 0-15,4 7 7 16,-2 12 38-16,-7 2 18 16,-11 10 95-16,-12 2 66 0,-9 2 119 15,-7 0 30-15,8-1-47 16,4-6-59-16,10-10-109 15,3-6-28-15,9-15-80 16,4-6-44-16,5-9-139 16,2-2-103-16,-3 9-277 15,-1 5 347-15</inkml:trace>
  <inkml:trace contextRef="#ctx1" brushRef="#br0" timeOffset="8831.18">15180 6130 1036 0,'-88'24'529'0,"-2"-3"-185"16,0-1-95-16,14-16-144 15,7-4-35-15,9-13-66 16,6-7-55-16,0-4-169 16,4 1-175-16,-10 7 237 15</inkml:trace>
  <inkml:trace contextRef="#ctx1" brushRef="#br0" timeOffset="8936.65">14093 6162 858 0,'-109'41'541'0,"-5"-2"-87"15,0-8-182-15,0-11-77 16,15-16-114-16,13-9-67 15,3-18-158-15,8-4-105 16,0-7 132-16</inkml:trace>
  <inkml:trace contextRef="#ctx1" brushRef="#br0" timeOffset="9071.33">12394 6240 1522 0,'-151'40'648'0,"15"2"-390"15,-7-11-80-15,15-10-82 16,2-7-45-16,13-19-40 15,6 2-38-15,10-15-84 16,5 5-39-16,-4 3 78 16</inkml:trace>
  <inkml:trace contextRef="#ctx1" brushRef="#br0" timeOffset="9161.32">10288 6432 979 0,'-120'18'362'0,"4"-5"-403"16,2-3-283-16,2-6 229 15</inkml:trace>
  <inkml:trace contextRef="#ctx1" brushRef="#br0" timeOffset="9356.19">9142 6549 934 0,'-122'22'485'0,"-4"3"-142"0,1-2-68 16,4-9-130-16,1-7-55 16,11-8-85-16,-1-8-16 15,10-6-75-15,4 1-35 16,-2-1-61-16,-1 5-49 15,-6 5-5-15,-11 5 26 16,-12 13 127-16,1 7 105 16,-16 6 165-16,2 2 21 15,6-2-41-15,-3-10 64 0,10-14-185 16</inkml:trace>
  <inkml:trace contextRef="#ctx1" brushRef="#br0" timeOffset="9505.57">4871 7041 2146 0,'-155'45'762'0,"18"-10"-659"16,16-9-35-16,16-17 35 16,2-10 157-16,11-12-183 15</inkml:trace>
  <inkml:trace contextRef="#ctx1" brushRef="#br0" timeOffset="9725.29">1614 8087 1865 0,'-106'112'727'0,"-7"3"-525"16,25-6-36-16,20-21 33 15,11-9-137-15</inkml:trace>
  <inkml:trace contextRef="#ctx1" brushRef="#br0" timeOffset="11760.66">3569 7278 1394 0,'-79'30'1023'0,"-6"1"-863"15</inkml:trace>
  <inkml:trace contextRef="#ctx1" brushRef="#br0" timeOffset="11908.88">1704 8349 1179 0,'-60'71'294'0</inkml:trace>
  <inkml:trace contextRef="#ctx1" brushRef="#br0" timeOffset="12014.69">1360 9299 253 0,'8'48'11'15,"-1"-11"-25"-15</inkml:trace>
  <inkml:trace contextRef="#ctx1" brushRef="#br0" timeOffset="12105.56">1510 9723 486 0,'7'56'293'15,"10"-11"-58"-15,6-14-67 0,22-19-139 16</inkml:trace>
  <inkml:trace contextRef="#ctx1" brushRef="#br0" timeOffset="12240.87">2432 10198 2206 0,'37'5'78'16,"-11"-5"-23"-16,13 0-27 16</inkml:trace>
  <inkml:trace contextRef="#ctx1" brushRef="#br0" timeOffset="12460.92">3699 10137 1011 0,'80'4'365'16,"15"-18"-264"-16,6-1-112 16,5-7-162-16,6 3-22 15,-8 9-36-15,-5 8 55 16,-12 11 167-16,-4 8 50 15,-5 3 77-15,-4-1 13 16,8-5 20-16,5-10-127 0,2-27-20 16,30-13-27-16</inkml:trace>
  <inkml:trace contextRef="#ctx1" brushRef="#br0" timeOffset="12585.52">6750 10215 2912 0,'47'-35'1'0</inkml:trace>
  <inkml:trace contextRef="#ctx1" brushRef="#br0" timeOffset="12944.63">11257 9930 1798 0,'57'8'695'0,"13"-3"-296"0,35-12-311 16,11-3-31-16</inkml:trace>
  <inkml:trace contextRef="#ctx1" brushRef="#br0" timeOffset="13153.87">12724 9632 2107 0,'2'27'776'15,"2"3"-595"-15,7-1-141 16,1-11 2-16,0-14-49 16,8-7-7-16,14-14-30 15,4-4-7-15,11-7-9 16,1 2-14-16,-4 2-41 16,1 6-26-16,-6 10 23 15,0 5 64-15,-2 3-304 16,-4 0 283-16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13T20:41:08.56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1" timeString="2020-10-13T20:41:13.304"/>
    </inkml:context>
  </inkml:definitions>
  <inkml:trace contextRef="#ctx0" brushRef="#br0">30464 6993 935 0,'-4'-26'397'0,"2"-6"-264"15,-6 3 7-15,0 10 35 16,3 2-43-16,-2 11-11 16,-1 0-19-16,-5 7-27 15,-10 16-13-15,-6 6-9 0,-19 22-18 16,1 4-1-16,-6 17-6 15,0 7 0-15,15 5 3 16,7 6 1-16,11-8-11 16,4-5-2-16,18-9-4 15,0-6-3-15,6-5 0 16,9 0 0-16,-4-7-2 16,-1-8 2-16,3-7 1 15,-6-7-23-15,3-10-74 16,5-1-34-16,5-9 60 15</inkml:trace>
  <inkml:trace contextRef="#ctx0" brushRef="#br0" timeOffset="670.58">30542 7264 767 0,'2'3'455'0,"-3"6"-19"16,1 5-231-16,-1 1 3 16,4 19-55-16,0-1-20 15,2 14-45-15,-2 0-17 16,-5-6-3-16,-2-1 3 0,-5-12 3 16,6-1-4-16,-1-10 5 15,4-5 3-15,-4-9 3 16,3-3-1-16,3-8-26 15,3-5-13-15,12-10-22 16,5-10-7-16,1-15-5 16,6-8-3-16,5-11-5 15,0 0-9-15,10 8-25 16,-2 9-12-16,2 14-41 16,0 7-14-16,3 9 0 15,2 3 2-15,-3 4 29 16,-4 4 22-16,-15 5 22 15,2 3 12-15,-15 6 13 16,-3 4 0-16,-9 15 11 16,-5 9 11-16,-19 14 28 15,-1 3 15-15,-4 0 17 16,-15-5-3-16,12-2-6 0,0-6-9 16,16-7-22-16,8 0-6 15,13-7-16-15,6 0-1 16,5-5 1-16,5-4 5 15,6-6 7-15,-5-3 3 16,0-5 4-16,-1-5-1 16,1-13-2-16,-1-2-1 0,4-7-6 15,-2 3-1-15,-12-2-8 16,-1-1-4-16,-11-5-1 16,-4-3-2-16,-7 0-16 15,-9-8-12-15,2-5-33 16,-3-2-21-16,7 2-38 15,6 11-25-15,11 18-23 16,1 5-44-16,6 13-255 16,14 6 308-16</inkml:trace>
  <inkml:trace contextRef="#ctx0" brushRef="#br0" timeOffset="1222.6">31509 7121 930 0,'22'6'515'0,"-18"4"-130"16,-17 8-33-16,-17 13-101 16,-7-1-56-16,-7 14-45 0,8 2-27 15,5-7-40-15,7 5-10 16,15-11-20-16,4-6-12 16,13-1-8-16,7-4-2 15,6-8 7-15,6-2 2 16,6-10 3-16,0-3 3 15,1-7-8-15,-2-3-3 16,-6-6-11-16,1-1-4 16,-14-9-4-16,4 4 0 15,-13-8-3-15,-3-7 0 0,0-7-18 16,-4-8-16-16,2-6-46 16,-2 2-29-16,3 1-80 15,-2 0-68-15,-2 0-57 16,7 14-72-16,-3 11 9 15,6 6 57-15,4 20 79 16,-8-2 99-16,7 5 82 16,-3 0 33-16,-2 5 56 15,3-4 31-15,0 6 68 16,-6 0 27-16,6-5 41 16,-3 8 8-16,-4 7-22 15,2 4-17-15,-1 16-41 16,6 2-22-16,4 10-21 15,1 4-11-15,1 9-30 16,0-1-17-16,-2-4-22 16,0-1-5-16,4-10-2 0,-2-6 15 15,2-6-41-15,-7-11-31 16,-4-6-23-16,-4-2-39 16,-13-11-338-16,-1 4 329 15</inkml:trace>
  <inkml:trace contextRef="#ctx0" brushRef="#br0" timeOffset="1378.9">31629 7319 771 0,'-5'-33'427'0,"5"8"-67"16,2 10-45-16,7 1-48 15,0 0-37-15,9 6-71 16,4-10-39-16,6 3-66 16,1 1-25-16,7-4 4 15,3 4-13-15,8 0 81 16,7-1-161-16,-6 6 55 15</inkml:trace>
  <inkml:trace contextRef="#ctx0" brushRef="#br0" timeOffset="1691.52">32104 6737 942 0,'-12'-39'461'0,"2"-1"-158"15,5 7-4-15,-2 15-43 16,11 4-39-16,-2 13-60 0,9 3-31 16,2 15-44-16,1 8-11 15,12 16-7-15,-2 16-9 16,3 9-4-16,-5 2 0 16,-4 12-7-16,-4-3-5 15,-7 9-12-15,-2 5-5 16,-6-10-5-16,-4-8 4 15,-10-12 11-15,-8-9 3 0,-9-10 0 16,-2-5-4-16,3-12-2 16,5-5-9-16,5-7 31 15,-2-5 107-15,10-8-115 16</inkml:trace>
  <inkml:trace contextRef="#ctx1" brushRef="#br0">32015 7585 0</inkml:trace>
  <inkml:trace contextRef="#ctx0" brushRef="#br0" timeOffset="5493.51">25534 8924 661 0,'-40'-16'296'16,"-1"-7"-139"-16,7 0-63 15,4-1 9-15,3-5-16 16,4 4-13-16,-5-4 1 16,-2 2-5-16,-2 1-32 15,-2 3-16-15,0 4-19 16,-4-1 3-16,5 5 31 15,4 2 13-15,9-1 25 16,6 2 4-16,8 0-27 16,6 1-11-16,7 1-19 15,3 0-8-15,8 2-7 16,4 1 0-16,19 1 4 16,8 1 3-16,19 4 5 15,11 0 2-15,8 3-4 16,11 2-2-16,19 4-4 0,8 1-4 15,15 0-4-15,12 3-1 16,7 1 2-16,4-4 7 16,19 3 8-16,2-2 6 15,11 0-1-15,10 0-2 16,11-2-6-16,-4-1-4 0,7-1-2 16,0-1-4-16,-6 1-1 15,11 1-1-15,0 8 4 16,0 0 0-16,-4 0 2 15,-4-1 0-15,-10 1-3 16,-8-2 0-16,-1-1 0 16,-12 3 0-16,5-6 8 15,-7-2 4-15,-1-2 8 16,5-3 2-16,-15 3-3 16,-2 2-3-16,-7-2-8 15,-5-2-2-15,-5-2-4 16,2 2-3-16,-17 4 1 15,-9-3 0-15,-10 12 6 16,-12-5 2-16,-13-3 9 16,-16 3 9-16,-10-4 8 15,-14 2 1-15,-8-1-8 16,5 2-9-16,-16-10-10 16,-3 0 2-16,-7 0-14 15,-4-3-23-15,-3 0-42 0,1-2 4 16,-2 0 27-16</inkml:trace>
  <inkml:trace contextRef="#ctx0" brushRef="#br0" timeOffset="17809.03">25594 11466 560 0,'2'0'231'16,"0"-3"-107"-16,9 4-110 15,1 0-6-15,4-1 5 16,3 1 1-16,-3-1-3 16,1 0-3-16,0 3-2 15,0-2-1-15,1 3 8 16,6-2 3-16,8 2 1 15,1 1 1-15,13-2-6 16,-3 1-1-16,6-2 2 16,2 2 1-16,7-1-1 0,2 1-3 15,12 4 0-15,-1-1-1 16,1 0 1-16,0 4 0 16,-10-6-2-16,7 4-1 15,8-1 3-15,9 1 1 16,2-5 5-16,2-4-1 15,3-2-3-15,1-1-2 0,9 3-2 16,2 0 2-16,5 0 0 16,-1-5 2-16,4 3 0 15,-3-1-2-15,1 0-2 16,2 0-1-16,1 0-2 16,-2-1-1-16,3-3-1 15,-3-2 0-15,5 1-1 16,8-1 1-16,-1 0-1 15,7 1 0-15,-1 0 0 16,-4 0-1-16,1-2 1 16,-8-2 0-16,5 2-1 15,-4 0 1-15,2 2-1 16,7 0 0-16,-11-1 0 16,3 2 0-16,-4-2-1 15,-7 2 1-15,4 3-1 16,2-4 1-16,0 2 0 15,3 1 0-15,-5-5 0 0,-3 5 0 16,-7-6-1-16,-6-1 1 16,6 2 0-16,-5-2-1 15,2 8 1-15,-8-2 0 16,-10 1 1-16,3 3-1 16,1-3 1-16,-5-1-1 0,0 1 0 15,-3-5 0-15,-5 9-1 16,4-2 1-16,-1 1 0 15,4 1-1-15,-6-7 1 16,-1 6-1-16,-4-1 1 16,-6-6 0-16,6 6-1 15,-6-3 1-15,-12 6 1 16,1 2-1-16,-17 2 1 16,1-3 0-16,3 2 0 15,-8-3-1-15,-2-1 0 16,-4 1-2-16,-6-6-14 15,-3 6-7-15,2 1-15 16,1 5-7-16,-2 5-8 16,0-1-6-16,-3 5-56 15,-2-3 74-15</inkml:trace>
  <inkml:trace contextRef="#ctx0" brushRef="#br0" timeOffset="62745.56">25870 12188 703 0,'-2'-19'358'16,"-5"-5"-157"-16,12 13-21 16,-7 3-19-16,2 7-43 0,4 7-4 15,-4 11-17 1,7 0-17-16,-7 8-15 0,0 7-10 16,0 10-17-16,1 8-6 15,7 5-7-15,-7-7-5 16,9-6-4-16,-6-5-2 15,1-9-5-15,4-1-2 16,-11-13 2-16,2-4-1 16,3-6-1-16,0-7 0 0,5-11 0 15,0-7 0-15,8-16 3 16,3-5 0-16,3-15 1 16,6 0 1-16,-3-4 0 15,-1 6 0-15,-2 14-3 16,-2 4-2-16,-2 21-1 15,1 4 2-15,-4 12 3 16,-3 2 3-16,1 9 7 16,-3 8 2-16,2 9-2 15,-4 1-2-15,-3 9-10 16,-1-4-3-16,3 2 0 16,5 3 3-16,5-6-53 15,-6 0-50-15,-5-7-458 16,1-6 375-16</inkml:trace>
  <inkml:trace contextRef="#ctx0" brushRef="#br0" timeOffset="63091.96">26518 12150 857 0,'19'-35'502'15,"-6"7"-131"-15,0 7-73 16,-10 3-133-16,-4 6-49 15,-7 9-20-15,-3 1-15 16,-3 9-46-16,-6 1-10 0,-4 2-6 16,1 1-3-1,4 4-5-15,6 5-1 0,7 0-5 16,2 3 0-16,4 3-3 16,2-3-1-16,3 10 1 15,1 2 6-15,-1 1 10 16,1 4 6-16,-6 1 24 15,0 0 10-15,-10-3 7 16,-2-1-3-16,0-3-19 16,-5-8-15-16,2-8-14 15,-7-6 2-15,5-13-52 16,6-3-33-16,15-13-113 16,7-11-97-16,-1-14 178 15</inkml:trace>
  <inkml:trace contextRef="#ctx0" brushRef="#br0" timeOffset="63450.54">26647 11827 757 0,'24'-23'438'16,"-6"5"-81"-16,1 7-46 16,1 13-85-16,-7 5-58 15,-1 22-50-15,-3 4-10 16,-2 13-17-16,-3 4-7 15,-14 3-9-15,8 5-4 0,-10-5-9 16,2 5 1-16,7-8 4 16,-8-10-1-16,9-4-6 15,5-7-7-15,13-6-17 16,-4-5-7-16,10-10-1 16,-3-8 1-16,9-7 9 15,10-5 4-15,-1-3-8 16,2 0-4-16,-4-5-14 15,0 2-6-15,-1-8-3 16,0-2-3-16,3-3-9 16,2-2-25-16,-1-1-56 15,-2 0-49-15,-12-2 9 16,-2-1 310-16,3 3-148 16</inkml:trace>
  <inkml:trace contextRef="#ctx0" brushRef="#br0" timeOffset="63701.57">27136 11676 969 0,'-10'29'554'0,"-5"3"-136"16,4 17-106-16,0 3-29 16,-5 16-92-16,2 10-27 15,-2 4-47-15,0 3-19 16,1 3-28-16,-2-4-13 15,5-7-27-15,2-7-10 0,4-18-10 16,-1-9-4-16,5-7 9 16,-1-7-13-16,3-11-50 15,2-2-17-15,2-11 250 16,3-16-164-16</inkml:trace>
  <inkml:trace contextRef="#ctx0" brushRef="#br0" timeOffset="63956.9">27267 12587 1466 0,'0'32'729'16,"4"-14"-299"-16,-5-1-191 0,1-5-72 16,-1-12-118-16,-5 1-27 15,-1-12-5-15,1 1-9 16,6-11 238-16,8-7-181 16</inkml:trace>
  <inkml:trace contextRef="#ctx0" brushRef="#br0" timeOffset="64574.57">27839 12208 731 0,'-19'29'368'0,"-8"-3"-160"16,-4 6-42-16,1 3 7 16,-3-4-60-16,4 1-15 15,9-9-30-15,10-5-11 0,3-11-19 16,13-2-3-16,3-8 10 15,-3-3-2-15,13-7 8 16,-8-8 7-16,11-5 15 16,-5-4 9-16,-6-6 10 15,8 1-4-15,-7 12-17 16,6 3-11-16,-1 15-16 16,-3 9-4-16,0 12-10 15,-3 11-4-15,0 21-3 16,1 1-3-16,-4 10-2 15,-6 2-2-15,-5 0-3 16,-6 1-1-16,-8-7-3 16,-3-6 7-16,-2-11-24 15,-3-9-17-15,4-16-78 16,-5-8-91-16,8-25 125 0</inkml:trace>
  <inkml:trace contextRef="#ctx0" brushRef="#br0" timeOffset="64903.67">27995 12304 895 0,'34'-30'542'0,"-2"4"-135"15,-6 23-118-15,-14 3-54 16,-10 20-97-16,-10 5 3 16,-7 14-33-16,-2 5-20 15,5-11-13 1,7-16-10-16,-1-1-20 0,-10 44-4 0,8-9-6 15,8-2-4-15,16-27-1 16,2-1-2-16,10-5-7 16,-2-6-2-16,4-2-6 15,-3-1-3-15,-7-10 4 16,-6-5 2-16,-13-10-3 16,-9-11-1-16,-10-7-6 15,-3-1-5-15,-2-3-7 16,8 2-14-16,1 6-27 15,7 2-22-15,7 7-6 16,0 1 288-16,12 12-167 16</inkml:trace>
  <inkml:trace contextRef="#ctx0" brushRef="#br0" timeOffset="65323.39">28429 12355 1284 0,'-2'3'624'15,"-2"7"-243"-15,-1-1-82 16,-4-4-132-16,-1 1-46 16,-2-5-56-16,-4-1-22 15,3 4-30-15,5 3-6 0,2 6-7 16,-1 7-2-16,8 8-2 16,-2 2 1-16,7 3 1 15,3-3-1-15,0-9 2 16,0-9-1-16,1-12-1 15,1-9-1-15,-2-12 12 16,3 1 14-16,-5-13 32 16,-1 2 17-16,-3-2 18 15,-3 4-5-15,0 9-17 16,-1 7-10-16,-1 12-25 16,0 5-7-16,-2 12-13 15,-1 9-3-15,2 11-5 16,-4 3 0-16,2 5-1 15,-4-5-1-15,-2 4 11 16,1-1-11-16,-9-3-44 16,-1 5-39-16,-7-7-115 15,10-1-40-15,-5-11-81 0,7-7 205 16,0-16 54-16</inkml:trace>
  <inkml:trace contextRef="#ctx0" brushRef="#br0" timeOffset="65746.53">28468 11757 780 0,'31'-40'478'16,"11"16"-35"-16,-2 5-56 0,-5 17-143 15,-5 3-52-15,-14 20-79 16,-1 14-18-16,-14 22-23 15,-4 14-6-15,-8 14-20 16,-8 2-12-16,-1 3-19 16,-2-3-4-16,4-6-5 15,-1-8-2-15,9-22-3 16,5-11 0-16,5-22-3 16,5-10-3-16,11-11-3 15,3-8 0-15,11-14 2 16,1-6 5-16,-3-7 15 15,3-1 10-15,0 9 30 16,-3 4 9-16,-2 15-2 16,-5 10-5-16,-9 13-3 0,4 16-3 15,-6 13-4-15,-1-2-5 16,0-3-23-16,-5-5-9 16,-3-11-3-16,-1-1-23 15,-5-2 47-15,-8 1 131 16,0-4-121-16</inkml:trace>
  <inkml:trace contextRef="#ctx0" brushRef="#br0" timeOffset="66582.55">29342 12631 1627 0,'-19'14'606'0,"-6"-5"-478"16,-2-2-59-16,2 3-40 15,-2-4 14-15,-3-4 83 16,3 0-281-16,-15-5 149 16</inkml:trace>
  <inkml:trace contextRef="#ctx0" brushRef="#br0" timeOffset="66998.38">27389 12925 957 0,'-11'-13'449'0,"0"9"-181"15,-10 4-21-15,-17 8-10 16,-11 11-45-16,-22 14-52 16,3 5-19-16,6 18-36 15,8-1-18-15,18-2-24 16,7 4-15-16,15-13-21 16,7 2-4-16,12-5 14 15,9-6-18-15,16-8 167 16,7-7-624-16,7-17 373 15</inkml:trace>
  <inkml:trace contextRef="#ctx0" brushRef="#br0" timeOffset="67254.57">27504 13197 1340 0,'-3'-7'624'0,"-11"8"-289"0,-4 8-57 15,-7 14-140-15,-4 9-31 16,0 13-38-16,6 1-23 15,12 5-22-15,9-5-5 16,14-8-8-16,1-6-5 16,9-11 14-16,1-7 7 15,-7-14 13-15,2 1 4 16,-12-13-13-16,0-5-8 16,-6-11-9-16,0-8-24 15,0-7-43-15,1 0-27 0,7-8 299 16,3-1-183-16</inkml:trace>
  <inkml:trace contextRef="#ctx0" brushRef="#br0" timeOffset="67699.78">27684 13143 693 0,'3'34'416'16,"-2"4"-92"-16,-5 6-55 15,8 11-22-15,-6-7-88 16,-8-9-32-16,17-3-64 15,-4-8-19-15,5-10-4 16,6-4 9-16,-6-13 7 16,4-6 2-16,3-12-7 15,5-7-6-15,2-15-11 16,-6-6-5-16,3-6-4 16,-1 5-4-16,3 8-3 0,2 5 1 15,-4 22 5-15,-3 4 4 16,-8 17 3-16,-3 14-1 15,-6 11-6-15,-7 10-5 16,-4 8-8-16,1-2-4 16,8-6-2-16,3-11-1 0,10-15-4 15,4-12 1-15,6-18 20 16,6-7 5-16,8-14 12 16,5-3 4-16,11-1-10 15,-3 0-2-15,-15 8-1 16,-3 12-1-16,-17 10-2 15,-10 9 1-15,1 12-4 16,-7 1-4-16,-9 10-8 16,13 2 3-16,-1-1 4 15,3-2 3-15,16-5 169 16,5-7-138-16</inkml:trace>
  <inkml:trace contextRef="#ctx0" brushRef="#br0" timeOffset="68636.5">30678 12152 602 0,'-18'-18'374'16,"2"-5"-68"-16,-3 6-98 16,0 7-6-16,0 10-74 15,-6 5-8-15,-1 18-18 16,-2 7-6-16,-7 9-10 16,6 2-13-16,2-7-18 15,3-1-12-15,3-11-20 16,5-2-8-16,9-7-10 15,5-10-2-15,5-3 0 0,5-8 20 16,9-8 4-16,1-8 10 16,6-9 26-16,1-1-10 15,-2-4 12 1,4 8-4-16,-6 8-16 0,-5 2-5 16,4 19-7-16,-11 2-1 15,7 17-5-15,-1 13-1 16,-12 7 5-16,3 6 3 15,-10 9 5-15,-4 1 1 16,-10 10-8-16,-6 1-5 16,-5-1-9-16,-3-7-4 0,3-11-4 15,4-8-1-15,0-18-3 16,2-5 3-16,5-10-19 16,2-5-13-16,7-6-58 15,4-2-44-15,4-8-64 16,1-2-16-16,10-6 499 15,4-11-257-15</inkml:trace>
  <inkml:trace contextRef="#ctx0" brushRef="#br0" timeOffset="68986.89">30901 12277 675 0,'17'-13'434'0,"-12"9"14"0,-4 2-83 15,-7 1-109-15,-11-4-42 16,-1-1-74-16,-4-2-20 16,-2 13-36-16,-1 10-16 15,0 8-24-15,3 9-3 16,5 1-11-16,6 3-7 16,4-2-13-16,4 0-3 15,7-7 5-15,-2-5 1 16,10-3 9-16,2-8 7 15,1-7 18-15,6-4 7 0,-1-11 0 16,-1-4-6-16,0-11-22 16,-3-3-9-16,-1-3-8 15,-2-3-3-15,1 6 8 16,0 0-15-16,0 6-47 16,6 11-25-16,-6 0-89 15,2 9-64-15,-3 1 150 16</inkml:trace>
  <inkml:trace contextRef="#ctx0" brushRef="#br0" timeOffset="69300.05">31129 12254 819 0,'11'2'453'0,"-15"0"-70"16,-4 0-45-16,0 4-74 16,-9 4-51-16,2 13-89 0,-3 2-22 15,2 8-32-15,4 1-11 16,4-2-13-16,2 2-2 15,3-4-17-15,-3-2 2 16,6-5 6-16,11-1-2 16,-1-6 10-16,4-6 4 15,3 0 9-15,-4-5 0 16,-6-9 1-16,1-4-10 16,-7-16-19-16,6-1-8 15,0-10-11-15,-3 0-5 16,5-1 2-16,-7 1-11 15,3 9-39-15,5 7-25 0,-9 3-59 16,12 8-5-16,-1-2-627 16,4 0 545-16</inkml:trace>
  <inkml:trace contextRef="#ctx0" brushRef="#br0" timeOffset="69793.47">31607 12280 792 0,'-10'-8'457'16,"3"5"-133"-16,-4-2-36 16,-10-5-62-16,1 10-74 15,-3-10-26-15,-7 11-52 16,3 10-13-16,-7 5-13 0,4 8-2 15,7 9-12-15,-1-1-8 16,12 3-12-16,0-3-6 16,8-10-4-16,5-7 0 15,7-6 4-15,5-6 11 16,5-7 21-16,3-5 10 16,9-10 10-16,1-6 4 15,2-6 3-15,-4-2 1 0,-6 1 3 16,-5-2-7-16,1 11-16 15,-4 4-6-15,-8 8-15 16,4 12-4-16,-13 3-2 16,0 7-1-16,-2 14-2 15,-4 6-1-15,7 19-4 16,-8 10 0-16,-5 8-1 16,-5 3 0-16,-14-2-2 15,2-4-1-15,-4-15-2 16,-4-5-1-16,7-13 8 15,1-9-8-15,8-16-29 16,5-9-24-16,11-23-62 16,5-7 83-16,11-27 2 15</inkml:trace>
  <inkml:trace contextRef="#ctx0" brushRef="#br0" timeOffset="70290.85">31776 11706 829 0,'27'-20'460'0,"-6"1"-143"16,-5 15-70-16,-9 6-25 15,-8 17-63-15,-5 12-7 16,-7 14-39-16,-5 12-27 0,-10 20-19 16,0 4-4-16,-1 15-22 15,5 1-6-15,5-19-1 16,3-6 0-16,9-24-5 15,5-14-1-15,7-8-2 16,7-7 3-16,8-13 30 16,5-6 14-16,15-13 19 15,5-10 6-15,13-10-13 16,-1-5-9-16,-7-4-21 16,-9 3-14-16,-22 10-14 15,-7 5-2-15,-15 14 8 16,-1 5 3-16,-3 5-3 15,-5 10-3-15,-3 10-10 16,-5 1-4-16,-9 8-5 16,-6-1-2-16,1 4-4 0,-1 3-2 15,9-1-2-15,5 2 1 16,7-4-2-16,6-3 0 16,5 3 0-16,2-5 0 15,2-4 0-15,2-3-2 16,3-10 1-16,5 0-16 15,7-9 1-15,1 1-17 16,7-1 107-16,6-7 17 16,5-10-51-16</inkml:trace>
  <inkml:trace contextRef="#ctx0" brushRef="#br0" timeOffset="70477.86">32121 12575 1215 0,'-17'24'600'0,"13"-9"-141"16,-4-5-149-16,8-1-38 16,-3-9-82-16,3 1-111 15,0-7-44-15,-1 5 3 16,1 0 7-16,5-12 187 16,2-2-825-16,57-30 490 15</inkml:trace>
  <inkml:trace contextRef="#ctx0" brushRef="#br0" timeOffset="70878.23">32598 12316 1187 0,'-18'-15'561'0,"2"10"-243"16,0 4-72-16,-12 2-1 15,-12 3-61-15,-17 8-29 16,-5 1-10-16,1 10-57 16,5 2-24-16,14 4-34 15,7 3-15-15,18 2-15 16,12 1-2-16,15 2 15 16,4-2-9-16,18-3-93 15,7-8-63-15,19-12-164 16,11-10-95-16,4-15 264 15</inkml:trace>
  <inkml:trace contextRef="#ctx0" brushRef="#br0" timeOffset="71126.56">32771 12486 796 0,'11'-17'471'15,"-22"7"-63"1,-9 2-71-16,-12 6-103 0,-7 3-34 16,1 8-22-16,-5 6 5 15,6 9-21-15,6 7-15 16,11 5-45-16,7 4-20 15,13-3-28-15,5-6-13 16,5-4-16-16,4-7-6 16,-2-3-9-16,3-1-2 0,-3-8-5 15,1-5 2-15,4-4-2 16,-7-9 5-16,8-8-15 16,-1-9-27-16,4-10-71 15,5-4-36-15,4-6-88 16,2-3-94-16,-3 5 219 15</inkml:trace>
  <inkml:trace contextRef="#ctx0" brushRef="#br0" timeOffset="71637.85">32862 12254 329 0,'6'0'267'0,"6"2"45"15,-4 10-3-15,1 7-64 16,-2 3-28-16,-7 11-18 0,0 1-11 15,-7 5-28-15,-1 3-17 16,2 0-53-16,1-2-31 16,6-6-37-16,3-7-10 15,5-6 16-15,-3-6 6 16,2-9 31-16,0-4 7 16,7-14-16-16,2-7-4 15,3-13-26-15,-1-5-3 16,3-3-3-16,0 0 0 15,0 4 13-15,4 1 9 0,-4 9 11 16,0 4 4-16,-2 11-11 16,-9 9-6-16,-7 7-9 15,-5 8-4-15,-4 8-3 16,-1 2-3-16,0 2-7 16,3 2-1-16,7-5-3 15,2-3-2-15,6-3-2 16,-1-4 1-16,0-6 0 15,0-3 1-15,-2-4 1 16,5-2 1-16,-1 0-2 16,3 1-1-16,2 6-1 15,-5 3-2-15,0 6 0 16,-3 3 0-16,-2-2-1 16,-3 8 0-16,-1-10-2 15,-3 4 0-15,-3 0 15 16,-6-8-14-16,-8 13 48 15,-2-5 110-15,-5 10-118 0</inkml:trace>
  <inkml:trace contextRef="#ctx0" brushRef="#br0" timeOffset="72332.35">32080 12638 371 0,'3'-2'267'0,"3"-1"7"16,0 0-58-16,4 1-30 16,-3-1-40-16,-2 3-28 15,-4 1-20-15,-1 0-6 16,0-1 2-16,0 0 8 16,0 0-4-16,-1 0-6 15,0 0-11-15,-2 11-5 0,0 6 3 16,-16 18 3-16,8-26-11 15,1-4-3-15,4-4-9 16,5-1-7-16,1-8 2 16,0-1-4-16,5-12-1 15,5 3 3-15,-1 1-2 16,5-1-1-16,-3 8-8 16,-6 4 2-16,5 1 8 15,-4 5 4-15,2 2-1 16,1 1-5-16,1 1-23 15,-3 5-11-15,-3-2-8 16,-2-2-1-16,0-3 29 16,2-1 0-16,-4-1 145 15,0 0-50-15,3-2-69 16</inkml:trace>
  <inkml:trace contextRef="#ctx0" brushRef="#br0" timeOffset="91999.84">27064 14832 1296 0,'-13'-2'-117'0,"5"0"51"15</inkml:trace>
  <inkml:trace contextRef="#ctx0" brushRef="#br0" timeOffset="92744.57">25107 14510 1115 0,'-11'28'414'16,"7"-15"-324"-16,8-4-54 15,16-3-19-15,8-2 6 16,25-2 30-16,6-2 10 16,17-8-1-16,8-1-4 15,10 4-25-15,15 2-11 0,11 6-15 16,3 0 0-16,17-3 6 15,2 4 2-15,11-1 4 16,10-2 3-16,14-1 0 16,7-4 4-16,26-4 11 15,10 1 2-15,22-5 6 16,14-2-2-16,5-3-14 16,14 4-5-16,-5 3-12 15,3 3-2-15,8 7 1 16,-6 0 2-16,4 8 4 15,-5 2 0-15,-8 3-4 16,-5-1 0-16,-8-2-4 16,3-1 1-16,-8-2-1 15,-4 0 0-15,-11-2-1 16,-9 3 0-16,-17 4-1 16,-14-5 11-16,-27-1-40 0,-16-3-41 15,-27-3-111 1,-9-2 109-16,-19-15 13 0</inkml:trace>
  <inkml:trace contextRef="#ctx0" brushRef="#br0" timeOffset="93846.86">30084 15344 820 0,'22'-65'402'0,"-28"42"-88"15,4 0-149-15,2 1-46 16,9 4-19-16,-4 5-38 16,5 7-7-16,-6 12 1 15,-4 3-2-15,0 18-8 16,-3 6-6-16,-2 13-22 16,11 14-8-16,-2 12-5 15,6 0-1-15,0 1 0 16,-8-8-3-16,8-17-3 15,4-5-3-15,-1-20 0 16,4-7 1-16,-1-16 4 16,-4-8 1-16,3-18 3 15,-1-2 2-15,-1-13 3 0,3-3 7 16,-3-6 16-16,-1-3 6 16,2 10 7-16,-6 6-4 15,3 22-14-15,-4 7-3 16,-4 16-5-16,2 9-2 15,-4 12 1-15,1 6-1 16,4 5-3-16,1-1-1 0,4-3-3 16,3-2-3-16,1-10-4 15,2-10 0-15,0-9-1 16,1-10-10-16,5-4-42 16,0-6-21-16,-3-23 39 15</inkml:trace>
  <inkml:trace contextRef="#ctx0" brushRef="#br0" timeOffset="94312.9">30900 15197 844 0,'-25'38'410'0,"-1"9"-150"16,4 7-68-16,6 10-66 15,4 1-41-15,6-2-42 0,4-2-13 16,5-18-14-16,6-4-5 16,4-23-3-16,1-6 1 15,1-13 6-15,1-7 2 16,-1-7 13-16,4-6 11 16,-1-14 19-16,2-6 9 15,-2-5 0-15,1 0-8 16,1 13-22-16,-3 6-6 15,-1 18-12-15,-7 6 0 16,-5 11-1-16,-4 8-3 16,-7 13-3-16,7 15-5 15,-7 12-4-15,0 2 0 0,5 2-3 16,-5-5 0-16,14-11 0 16,5-3 1-16,1-17 0 15,1-8 1-15,-3-13 24 16,-4-7 11-16,8-10 9 15,-6-7 1-15,2-7-22 16,-1-9-10-16,-5-4-10 16,7-2-22-16,2-7-60 15,5 4 11-15,12 1 25 16</inkml:trace>
  <inkml:trace contextRef="#ctx0" brushRef="#br0" timeOffset="94746.8">31365 15292 754 0,'-5'20'415'0,"0"4"-109"16,2 5-113-16,1 8-29 16,2 9-61-16,-2-1-22 15,0 0-28-15,0-1-11 16,-1-11-17-16,3-4 2 0,0-8 11 15,0-8 5-15,1-5 6 16,3 2-2-16,2-7-10 16,3-1-5-16,4-3-10 15,2-4-4-15,7-6-3 16,5 2-3-16,-10-7 7 16,-3-4 5-16,-7 2 18 15,-6 0 9-15,1 10-2 16,0 7-6-16,-6 12-22 15,-3 5-9-15,1 12-8 16,6 8-1-16,10 0-2 16,1-3-1-16,4-9 3 15,-2-7 2-15,-3-12 8 16,2-5 5-16,-1-8 4 16,-7-10 0-16,4-12-3 15,-3-6-15-15,4-9-49 16,9 4 107-16,10 4-62 15</inkml:trace>
  <inkml:trace contextRef="#ctx0" brushRef="#br0" timeOffset="94898.73">31836 15721 1590 0,'-20'32'600'0,"4"-10"-467"16,3-4-50-16,9-10-41 15,4-6-8-15,12-4-19 16</inkml:trace>
  <inkml:trace contextRef="#ctx0" brushRef="#br0" timeOffset="95329.9">32241 15476 1150 0,'-20'-12'451'0,"-6"-1"-308"16,1 9-23-16,-1 17-17 15,-5 6-8-15,7 14-15 16,-1-6-2-16,9-3-6 0,14 2-12 15,5-17-5-15,10 1-5 16,-8-12-9-16,9 0-1 16,7-2-3-16,-5-7-2 15,17 4-6-15,-9-7-2 16,-3-2 2-16,2 4 4 16,-6 3 4-16,-4 0 6 15,-2 10-2-15,-4 3-5 0,0 15-7 16,-4 10-6-16,-7 14-9 15,-5 6-5-15,-12 6-2 16,-1-2 0-16,-11-5 1 16,-3 2 0-16,0-13-25 15,-2-5-5-15,-3-14 174 16,2-15-143-16,2-19 42 16</inkml:trace>
  <inkml:trace contextRef="#ctx0" brushRef="#br0" timeOffset="95659.5">32540 15520 956 0,'11'0'513'0,"-11"-8"-50"0,-6 2-212 15,-14 8-104-15,-6 8-32 16,-14 19-56-16,-7 8-1 15,-1 16 4-15,2 3 2 16,13 0-5-16,9-1-8 16,17-9-22-16,12-7-9 15,12-14-7-15,5-3 7 16,6-18 20-16,-2-5 8 0,2-17 1 16,-2-8-5-16,-6-10-19 15,1-3-6-15,-7-3-9 16,6 6-10-16,-1 1-35 15,-8 4-26-15,-6 11-48 16,-1 3-43-16,-1 10 99 16</inkml:trace>
  <inkml:trace contextRef="#ctx0" brushRef="#br0" timeOffset="96152.76">32742 15674 961 0,'2'-1'511'0,"-1"4"-80"16,-1-7-215-16,-1 4-92 15,-1 0-30-15,1 0-38 16,-12 3-24-16,-4 4-22 16,-29 17 7-16,27-9 20 0,2-1 8 15,2 7 3-15,5-2-11 16,10-5-28-16,4-5-10 15,11-9-6-15,2-5 0 16,1-7 7-16,0-5 4 16,-4-7-1-16,0 2 23 15,-2-6 50-15,3 4 19 0,1 14 30 16,-2-8-10-16,-2 13-16 16,-3 3-3-16,-4 2 1 15,1 11-5-15,-5 8-27 16,-1 6-14-16,0 5-19 15,-1 8-7-15,-3 2-9 16,0 9-3-16,-7 5-7 16,5 0-1-16,-11 2 0 15,-4-8 1-15,-2-10 0 16,-4-5 1-16,0-7 1 16,-2-10-1-16,1-9 0 15,4-4-1-15,1-13-23 16,3 1-18-16,8-11-30 15,-2-2-16-15,7-4-33 16,6-2 61-16,10 0 26 16</inkml:trace>
  <inkml:trace contextRef="#ctx0" brushRef="#br0" timeOffset="96718.29">32722 15558 677 0,'8'-1'361'0,"-8"1"-62"0,0-1-13 15,0 1-50-15,-1 0-27 16,-1 0-61-16,-18 7-11 16,-33 33-4-16,28-28-4 15,2 0 2-15,-2 5-9 16,9 2-35-16,4-4-12 15,3 3-34-15,2-3-11 16,4-4-14-16,-3 0-7 0,6-7 4 16,0-4-11-16,4-6-22 15,2-7-1-15,11-11-398 16,13-7 307-16</inkml:trace>
  <inkml:trace contextRef="#ctx0" brushRef="#br0" timeOffset="97172.23">33055 15250 980 0,'-1'-6'479'16,"1"6"-186"-16,-3 10-95 15,-9 6 5-15,-2 18-48 0,-5 4-12 16,-6 15-30 0,-1 5-12-16,-8 3-35 0,0 3-16 15,7-23-32-15,7 3-10 16,9-9 2-16,7-7-15 16,8 3-45-16,6-11-34 15,8-10-41-15,6-7 10 16,6-4 38-16,1-9 31 15,7-2 23-15,-3-2 9 16,8-6 7-16,2 3 0 16,-8-9 3-16,-2 7 12 0,-8 2 48 15,-15 0 25-15,-10 13 62 16,-2-1-3-16,-17 10-32 16,0 11-19-16,-13 2-42 15,-4 5-13-15,8-2-15 16,5 0-6-16,14-2 0 15,5-4-8-15,2-2-51 16,2-3 7-16,9-1 11 16</inkml:trace>
  <inkml:trace contextRef="#ctx0" brushRef="#br0" timeOffset="97339.71">33178 15947 1184 0,'-12'16'705'16,"5"-5"-108"-16,3-2-315 16,-1-3-59-16,5-1-145 0,1-5-23 15,4-4-34-15,6-3-14 16,-4-8-22-16,1 2 125 16,0-5-93-16</inkml:trace>
  <inkml:trace contextRef="#ctx0" brushRef="#br0" timeOffset="98169.61">33580 15752 1307 0,'-8'-11'628'16,"-1"7"-273"-16,1 8-163 16,-10 1 2-16,0 8-86 15,-8 3-7-15,-6 2-14 16,-5 4 0-16,-7-1-19 16,4 3-11-16,1 7-29 15,5-1-12-15,10 5-11 16,6-1-15-16,9-5-71 15,11-7-69-15,6-9-172 16,8-8-73-16,5-9-68 0,-1-6 41 16,15-4 170-16,2-5 88 15,5 1 133-15,-3-1 27 16,-6 1 58-16,-9 1 36 16,-3 2 104-16,-7 4 50 15,-10 2 43-15,-4 8 11 0,-5 8-40 16,-6 9-35-16,-1 10-62 15,-4 7-29-15,-10 0-40 16,5 1-13-16,7-11-36 16,8-5-17-16,12-7-23 15,1-4-3-15,3-3 2 16,1-6-10-16,-5-13-34 16,7-4-23-16,-2-7-63 15,-3-6-37-15,6 7-162 16,0-2-102-16,-2 2-31 15,3 8 47-15,-3 4 198 16,-6 4 128-16,-4 7 162 16,-3 2 72-16,1 10 93 15,-2 5 31-15,-4 15-2 16,-6 0-37-16,-5 4-42 16,4-5-10-16,8-7-41 15,4-5-22-15,5-9-36 0,1-3-10 16,-1-11-20-16,5-3-4 15,4-9-12-15,1 7-12 16,9-7-7-16,0 2-3 16,2 0 16-16,0-4 2 15,-4 12 0-15,-1-1 9 16,-8 12-15-16,-5 4 6 0,-7 13 8 16,0 3-5-16,-6 5 1 15,3 5-9-15,0-6-10 16,3 1-8-16,1-6-3 15,-1-1 5-15,4-7-19 16,-3 0-1-16,0-1 199 16,0 0-153-16</inkml:trace>
  <inkml:trace contextRef="#ctx0" brushRef="#br0" timeOffset="99782.5">25820 15295 579 0,'0'-15'301'15,"2"9"-76"-15,2 5-77 16,-5 16-48-16,-2 13-23 15,3 27-32-15,-6 11-2 0,-2 11-22 16,10 10-8-16,-2-11-4 16,-1-11 4-16,4-14 14 15,-5-15 11-15,-8-18 8 16,0-3-5-16,11-14-7 16,2-4-7-16,8-17 3 15,5-10 5-15,-3-15-5 16,-3-15 0-16,7-14 12 15,7-2 6-15,1-5 4 16,5 11 1-16,6 18-24 16,-1 9-9-16,-5 23-10 15,0 9-2-15,-8 17 0 16,0 8 2-16,-4 17 2 16,-4 6 1-16,-5 10-1 15,-2 8-2-15,-1 1 0 16,1 0-1-16,2-6 9 0,-7-10-10 15,1-5 3-15,-3-8-525 16,-5-3 381-16</inkml:trace>
  <inkml:trace contextRef="#ctx0" brushRef="#br0" timeOffset="100130.67">26566 15212 1066 0,'7'-7'486'0,"-13"4"-240"16,-8 4-42-16,-9 11-79 15,-5 4-41-15,-3 13-28 16,2 4-8-16,2-1-4 16,3-1-3-16,17-5-9 15,2-6-7-15,12-2-10 16,8-1-3-16,1 1-6 15,5-2 0-15,1 6-1 16,-2 0 0-16,-6-1 3 16,-2 5 2-16,-4-3 7 15,-5-2 3-15,-4 2 2 16,-5 0 0-16,-6-7-3 16,-1 4 0-16,-2-6-1 15,2 1-14-15,-2-4-28 16,1-5 380-16,5-7-280 15</inkml:trace>
  <inkml:trace contextRef="#ctx0" brushRef="#br0" timeOffset="100494.7">26937 14851 998 0,'8'-12'425'0,"-8"14"-219"15,0 12-13-15,-3 20-31 16,-6 12-14-16,-3 14-35 16,-5 2-14-16,-1 0-10 15,1-1-1-15,2-9 8 16,7-1-5-16,3-11-11 15,3-9-11-15,2-3-26 16,6-5-9-16,4-5-13 16,0 0-4-16,7-7-6 15,-2-7-1-15,7-4 0 16,1-4-1-16,1-9 0 0,1-1 0 16,2-6 3-16,4 0-20 15,-2-2 29-15,6-1 243 16,-5 3-201-16</inkml:trace>
  <inkml:trace contextRef="#ctx0" brushRef="#br0" timeOffset="100779.51">27363 14811 685 0,'-44'9'429'0,"15"14"20"16,4 1-117-16,-2 16-83 16,2 3-39-16,-4 22-74 15,-5 3-27-15,1 4-41 16,3 8-18-16,1-8-21 16,0 3-7-16,8-7-11 15,6-5-3-15,5-14-3 16,4-5 2-16,5-8 4 15,1-8-12-15,6-4 17 16,3-2-419-16,5-4 300 16</inkml:trace>
  <inkml:trace contextRef="#ctx0" brushRef="#br0" timeOffset="100940.74">27319 15602 752 0,'-11'1'285'16,"4"8"-213"-16,1-4-40 16,-1-3-13-16,-1-2 1 0,8-7-13 15</inkml:trace>
  <inkml:trace contextRef="#ctx0" brushRef="#br0" timeOffset="101390.59">27660 15305 1021 0,'5'-7'488'0,"-10"9"-190"16,-6 5-130-16,-9 11-88 15,-4 3-29-15,-1 7-22 16,1 3-2-16,7-2-13 16,2 0-4-16,8-10 3 15,4-3 1-15,4-10 3 0,5-7 6 16,1-4 3-16,4-5 4 16,1-5 2-16,3 0-3 15,-2-4-7-15,4-2 5 16,0 0 23-16,1 2 13 15,-3 7 20-15,-9 2 4 16,-5 7-12-16,-1 5-10 16,-2 12-17-16,4 7-9 15,-5 19-10-15,-5 5-5 0,-3 6-9 16,-7 0-3-16,1-7-4 16,2-2-1-16,-2-11 5 15,4-2-12-15,-3-12-56 16,1-11-22-16,3-13 336 15,5-9-224-15</inkml:trace>
  <inkml:trace contextRef="#ctx0" brushRef="#br0" timeOffset="101707.57">27861 15350 880 0,'8'-11'462'0,"-6"3"-84"15,-4 5-77-15,-9 7-77 16,-3 4-42-16,-9 13-85 0,2 5-27 16,3 10-39-16,2 4-8 15,8 0-8-15,-1-4-1 16,7-6 1-16,2-13 0 16,12-5 7-16,5 2 8 15,1-9 14-15,-1 4 8 16,-2-7-8-16,-5-6-4 15,0-3-13-15,4-2-8 16,-8-8-2-16,1 0-1 16,-2-9-3-16,-5-5 1 0,6 7-29 15,-3-3-24-15,4 6 4 16,1 5 293-16,5 1-197 16</inkml:trace>
  <inkml:trace contextRef="#ctx0" brushRef="#br0" timeOffset="101975.95">28264 15346 633 0,'-12'2'449'0,"0"12"68"16,-7 5-186-16,-8 5-112 16,-4 3-46-16,-5 6-71 15,3 0-23-15,3-3-37 16,6-4-7-16,15-12 2 15,6-2 0-15,8-5 6 0,4-4 5 16,3-1 13-16,3-5 1 16,2-6-9-16,-2 0-11 15,1-3-24-15,0 0-5 16,-7-7 9-16,9 1-16 16,-3-5-44-16,-2-4 13 15,7 1-3-15</inkml:trace>
  <inkml:trace contextRef="#ctx0" brushRef="#br0" timeOffset="102391.43">28467 15385 748 0,'-15'15'399'0,"2"3"-83"15,-1 0-95-15,1 3-53 16,-1-3-43-16,5 11-44 15,0 1-25-15,6-1-8 16,4 4-7-16,1-13-18 16,6-6 5-16,0-12-17 15,1-6 13-15,2-14 22 16,-1-2 14-16,3-13 15 16,-1-9-10-16,4-4-7 15,1-1-3-15,-4 6-3 16,1 8-4-16,-3 13-6 15,-3 6-9-15,-3 14-3 0,-2 6 3 16,-4 12-1-16,-3 9 2 16,-4 13-6-16,-2 9-2 15,-8 11-6-15,-2 4-1 16,-5 3-7-16,-4 4-1 16,-1-11-4-16,0-6 0 15,5-14-3-15,5-13-9 16,5-18-56-16,6-12-30 15,11-22 343-15,1-10-221 0</inkml:trace>
  <inkml:trace contextRef="#ctx0" brushRef="#br0" timeOffset="102826.37">28647 14858 375 0,'42'-48'305'15,"-9"13"11"-15,-9 15-31 16,-7 10-18-16,1 14-56 15,-7 11-17-15,-9 15-41 16,0 5-11-16,-9 27-18 16,-3 12-10-16,-6 15-21 15,-5 8-7-15,3-8-30 16,-6-6-14-16,3-19-21 16,11-4-6-16,8-19-9 15,6-11-2-15,12-10-2 0,-2-12-1 16,2-15 21-16,8-9 9 15,8-14 23-15,2-4 16 16,4-3 5-16,-2 3-2 16,-10 4-9-16,-8 3-6 15,-13 14-1-15,-7 3 0 16,-8 12-7-16,-7 7-9 16,-5 11-21-16,4 8-6 15,-3 10-3-15,4 7-2 0,4-5-3 16,5 4-1-16,2-10-2 15,4-6 0-15,2-6-1 16,-5-9 0-16,8-4 13 16,-3-5-8-16,8-1-11 15,2-1 58-15,7-10-787 16,8 3 561-16</inkml:trace>
  <inkml:trace contextRef="#ctx0" brushRef="#br0" timeOffset="102975.1">29212 15633 1200 0,'-14'15'615'0,"8"-8"-238"15,-4-2-127-15,-2-5-133 16,-4-8-70-16,3 1-6 0,6-1-4 16,11-2-351-16,9 0 245 15</inkml:trace>
  <inkml:trace contextRef="#ctx0" brushRef="#br0" timeOffset="103333.63">29411 15320 1484 0,'-7'3'659'0,"-7"4"-358"15,-4 5-47-15,-7 7-124 16,-6 5-32-16,-5 9-33 16,6 4-11-16,6 8-16 15,6-1-8-15,-1-3-10 16,3 2-4-16,-1-4-8 15,3-5-4-15,8-3 13 16,0-6-16-16,6-6-86 16,0-3-46-16,16-10-83 15,4-6-49-15,8-12-127 16,10-5-126 0,-2-5 321-16</inkml:trace>
  <inkml:trace contextRef="#ctx0" brushRef="#br0" timeOffset="103578.19">29438 15614 641 0,'14'-4'406'0,"-11"4"13"0,-4 2-33 16,-8 2-63-16,-4 1-36 16,-1 19-86-16,-4-4-32 15,-2 11-58-15,-1 3-24 0,1 1-33 16,6 3-14-16,10-4-20 16,6-4-10-16,9-8-7 15,1-3 5-15,0-6 8 16,-3-6 7-16,-1-9 8 15,0-4-1-15,-3-11-6 16,3-2-5-16,-3-7 2 16,1-6-14-16,0 1-25 15,2-2-10-15,4 3 209 16,1 1-686-16,-1 5 436 16</inkml:trace>
  <inkml:trace contextRef="#ctx0" brushRef="#br0" timeOffset="103783.92">29526 15615 925 0,'-3'26'500'0,"-8"-1"-108"15,0-2-78-15,6 11-81 0,0-10-60 16,10-1-71-16,7-3-42 16,9-10-10-16,2-8 5 15,-2-4 3-15,3-5 0 16,-7-1-27-16,-3 3-13 15,0 1 19-15,-6 3-7 16,-3 3 249-16,6 1-197 16</inkml:trace>
  <inkml:trace contextRef="#ctx0" brushRef="#br0" timeOffset="107002.73">30404 17286 513 0,'3'-9'312'16,"2"-3"-7"-16,11-28-11 15,-12 37-56-15,-1 2-20 16,-1 8-44-16,-1 8-26 0,0 9-28 16,-1 6-25-16,-3 14-40 15,-3 5-16-15,-1 4-22 16,-4 6-4-16,-1-10-5 16,0-3 1-16,1-7-8 15,4-10-19-15,4-4-63 16,-1-5 34-16,2-7 12 15</inkml:trace>
  <inkml:trace contextRef="#ctx0" brushRef="#br0" timeOffset="107316.45">30668 17237 1050 0,'16'-13'390'0,"8"6"-289"16,3 2-14-16,-3-2 16 0,5 6-3 16,4 1-10-16,0 0-16 15,1 6-35-15,-3 0-14 16,-7 5 3-16,-5 6 8 16,-14 9 27-16,-6 4 13 15,-17 12 6-15,-7 3 4 16,-8 8-5-16,-5-2 0 15,0-3-15-15,-1-4-13 0,9-8-20 16,4-7-12-16,5-7-3 16,3-1 2-16,8-8-34 15,1-4 17-15,17-8-10 16</inkml:trace>
  <inkml:trace contextRef="#ctx0" brushRef="#br0" timeOffset="107767.97">31135 17316 910 0,'-2'-18'506'15,"2"2"-16"-15,8 0-345 0,6 1-12 16,8 6-57-16,-1 2-28 16,1 6-33-16,-6 1-5 15,3 5-9-15,2 5-1 16,-3 0 10-16,1 2 8 0,-5 0 9 16,-2 2 4-1,-5 6 4-15,-6 3 3 0,-12 11 8 16,-7 3 7-16,-11 11 4 15,-4-1 2-15,-1-3 31 16,5-2 7-16,2-10 7 16,3-6-5-16,10-10-32 15,1-1-11-15,4-6-14 16,7 3-6-16,-2-3-12 16,3-2-5-16,2-4-10 15,4-1-5-15,8 3 1 16,0-4 17-16,8 0-13 15,1-2 56-15,1-8-45 16</inkml:trace>
  <inkml:trace contextRef="#ctx0" brushRef="#br0" timeOffset="107956.4">31567 17810 2019 0,'-10'12'773'0,"-2"-9"-511"16,3-7-218-16,-1-3-18 15,13-4-24-15,4 1 37 16,12-2-731-16,18 2 523 16</inkml:trace>
  <inkml:trace contextRef="#ctx0" brushRef="#br0" timeOffset="109711.42">31797 17526 764 0,'-6'-10'299'0,"1"-5"-190"16,-25-26 4-16,27 29 27 15,3 0 5-15,5-1-9 16,4-4-17-16,4-2-48 15,5-1-10-15,4 4 3 16,4 2 1-16,12 2 10 16,3 1-6-16,-4 2-29 15,3 4-8-15,-17 7-20 16,-6 7-7-16,-15 18-3 16,-12 6 0-16,-25 16 28 15,-14 9 17-15,-14 2 47 16,-2-3 20-16,13-5 2 15,12-11-9-15,15-8-38 16,6-5-19-16,11-11-27 0,2-4-8 16,8-10-14-16,5 1 1 15,8-8 6-15,7-7-15 16,3-8 284-16,2-10-864 16,-2 2 502-16</inkml:trace>
  <inkml:trace contextRef="#ctx0" brushRef="#br0" timeOffset="109921.71">32094 17479 1738 0,'-11'32'647'0,"-5"8"-508"15,4-2-31-15,0 6-44 16,-11 4-22-16,9-2-27 15,-5 1-3-15,5-7 2 16,3-5-8-16,3-8-20 16,-4-6 75-16,12-14-56 15</inkml:trace>
  <inkml:trace contextRef="#ctx0" brushRef="#br0" timeOffset="110460.03">32369 17367 1121 0,'10'0'447'0,"3"2"-290"16,6 1-54-16,-7 0 37 16,7 5-29-16,3-3-9 15,1-1-13-15,3-3-28 16,1-1-3-16,-6-5 5 16,-5 0 3-16,2 3-11 15,-12-1-9-15,-1 12-11 16,-5 9 3-16,-18 9 20 15,2 9 11-15,-13 7 8 16,0-2-2-16,-8 3-19 0,-8-4-13 16,-3-4-22-16,0-2-7 15,8-8 13-15,5-3-1 16,12-8 101-16,4-3 118 16,19-8-163-16</inkml:trace>
  <inkml:trace contextRef="#ctx0" brushRef="#br0" timeOffset="110591.43">32556 17803 1463 0,'-28'8'590'0,"14"-6"-564"16,-1-2-12-16</inkml:trace>
  <inkml:trace contextRef="#ctx0" brushRef="#br0" timeOffset="112183">32899 17363 944 0,'-4'-4'361'0,"-7"1"-239"16,1 3-23-16,-6 7 18 15,1 5-4-15,-2 7-6 16,1 3-1-16,4 5 0 16,1-6 3-16,6 0-9 15,-1-5-4-15,5-3-14 16,2 2-14-16,7-8-21 16,2 3-7-16,6-2-16 15,4 1-3-15,5 0 0 16,3-3-2-16,0-3-5 15,-3-5-2-15,0-3-1 16,3 1 4-16,-6-7-3 16,-2 3-21-16,-6-10-54 0,-7-1-65 15,4-3 74-15</inkml:trace>
  <inkml:trace contextRef="#ctx0" brushRef="#br0" timeOffset="112403.52">32994 17338 1169 0,'-15'8'491'0,"17"0"-236"16,-5 3-162-16,-4 8-63 15,0 4 3-15,-13 5-15 16,5 6 11-16,-6-1-49 15,1 0-26-15,-3-5 542 16,2 1-401-16</inkml:trace>
  <inkml:trace contextRef="#ctx0" brushRef="#br0" timeOffset="112570.66">32855 17809 370 0,'9'-4'68'16,"4"2"-60"-16</inkml:trace>
  <inkml:trace contextRef="#ctx0" brushRef="#br0" timeOffset="112874.9">33052 17789 1354 0,'-2'4'611'0,"0"0"-258"16,1-4-204-16,0 0-99 15,0 0-11-15,-1 0-2 16,1 0 355-16,0 0-289 15</inkml:trace>
  <inkml:trace contextRef="#ctx0" brushRef="#br0" timeOffset="113369.4">33213 17533 1150 0,'-9'6'480'0,"9"-8"-226"16,3 0-152-16,5 4 24 15,3-3-11-15,10 1-19 16,6-2-9-16,7 0-33 15,5-2-10-15,0 8-17 16,-5 1-2-16,-12 2-13 16,-8 8-5-16,-17 1 1 15,-10 0 2-15,-8 3 4 16,-11-2 5-16,-2-2 7 16,3 4-1-16,0-9-2 15,8 2-5-15,1-2-10 0,4-4-3 16,8 1-4-16,1 0-3 15,15-2-3-15,2 1-1 16,9 3-1-16,3 0 7 16,-1 1 13-16,2 0 4 15,-7-2 6-15,-3 0-1 16,-12 0-4-16,-8-4 3 16,-9 3-9-16,-5-1-13 0,-2-1-21 15,2-3 330-15,10-2-239 16</inkml:trace>
  <inkml:trace contextRef="#ctx0" brushRef="#br0" timeOffset="113649.8">33568 17624 1420 0,'4'-6'618'0,"-4"4"-304"16,1 5-127-16,-2-3-58 15,-3 9-46-15,-8 14-43 16,-20 30-11-16,21-28-12 16,12-2-5-16,-5-1-10 15,4-5 0-15,2-5-3 16,0-4 8-16,-1-5 28 16,0-3 8-16,6 0 11 15,-8-1-6-15,1 0-21 0,0 0 1 16,-1 0-31-16,0 0-17 15,-5-10 21-15,4-1 239 16,-51-28-174-16</inkml:trace>
  <inkml:trace contextRef="#ctx0" brushRef="#br0" timeOffset="157439.56">8973 4120 362 0,'24'-18'265'0,"-32"17"23"15,0 0-90-15,2 1 1 16,-2-1-38-16,0 1-19 16,-2-2-31-16,-1-1-11 0,0 1-13 15,0-1-6-15,-2-1-9 16,0 3-3-16,-3-1-13 15,-1 1-6-15,-1 3-8 16,-3 0-5-16,-3 8-9 16,-5 0-3-16,-1 2-9 15,6 1-2-15,-6 2 4 16,0-1 1-16,-8 2 4 16,-2 3-1-16,-4 1-3 15,-2-1-1-15,2 0-2 16,-4 1 0-16,2 0-1 15,1 7-1-15,1 2-1 16,2-4-1-16,-14-1 3 16,2 4 0-16,-11-1-1 15,-1 5-2-15,3 8-6 16,-3-2-1-16,2 1-2 16,4 5-1-16,-4-1 0 0,-7-4-1 15,2 13 0-15,-7-4-1 16,7 2 0-16,2 4 1 15,-4-2-1-15,-5 4 0 16,-6 6 1-16,2 6 0 16,1-4 0-16,4 0-1 15,6-6 1-15,-2 0-1 16,-9 0 0-16,3 1 0 16,-1 5 0-16,8 3 0 0,7-5-1 15,-2 6-1-15,-2 4 2 16,0-4-1-16,5 10 0 15,2-3 0-15,6-7 1 16,1-2-1-16,4 2 1 16,6-1-1-16,-1 3 1 15,5-1-1-15,-6-2 0 16,-3-3 1-16,4-2-1 16,0 2 0-16,10-3 0 15,0 4 0-15,1-1 0 16,4 2 0-16,-5-6 1 15,8 0 0-15,10-3-1 16,-9-5 1-16,10-2 0 16,-5-3-1-16,-3 1 1 15,9 3 0-15,1-2-1 0,1-1 1 16,-4-7-2-16,3-2 0 16,-1-5 0-16,2 1 1 15,4-8 0-15,3 0 1 16,-1-7-1-16,0-10 1 15,5 7 0-15,-7-7 2 16,5-4-2-16,0 7-15 16,-5-14-50-16,0 1-40 15,-1-5-115-15,2-1 136 0</inkml:trace>
  <inkml:trace contextRef="#ctx0" brushRef="#br0" timeOffset="157820.94">4959 7453 355 0,'-2'-13'245'0,"2"9"42"15,2 4-83-15,-2 2-52 16,0-2-13-16,0 0-36 15,1 20-5-15,9 42-24 16,-1-27-16-16,1 5-17 16,-1 1-6-16,3 0 0 15,-3-6 1-15,3 1 2 0,-3-6-2 16,1-3-7-16,1 1-1 16,1-9 14-1,1-2 8-15,0-12 21 0,5-2 8 16,4-12 0-16,-1-6-5 15,10-7-14-15,1-8-13 16,-8-13-22-16,2-5-7 0,-9-7-10 16,2-2 9-16,14 10-37 15,-6 0-32-15,10 8 36 16</inkml:trace>
  <inkml:trace contextRef="#ctx0" brushRef="#br0" timeOffset="158761.01">5050 7964 462 0,'0'-24'256'15,"-5"1"-83"-15,-4 8 15 16,-3 1 36-16,-5 13-35 16,0 1-28-16,-5 6-45 15,-2 4-28-15,0 9-39 16,-2 10-6-16,1 4-6 15,-8 12-2-15,-6 2-6 16,-5 1-5-16,-9 7-9 16,0-5-3-16,0 1-3 15,3 6-2-15,1 2-1 16,4 0-2-16,0 8-1 16,-5-5-2-16,-6 10-1 15,-4 3 0-15,-6 11-1 16,7 3 1-16,6 7 0 15,1 1 0-15,4 2 1 0,-8 2 1 16,3-3-1-16,-5 0 1 16,-4-5-1-16,4-7 0 15,-5 10 0-15,5-2 0 16,4-1 0-16,4 9 0 16,-3-7-1-16,0 11 1 15,-11 5-1-15,-8 1 0 16,9 3 0-16,-1-2 0 0,11-1 0 15,2-1 1-15,8-5-1 16,-1-1 1-16,-2-1 0 16,-3-1 0-16,-6-2-1 15,3-6 0-15,9-5 0 16,8 6 0-16,6-2-1 16,7 5 0-16,5-12-1 15,0-7 1-15,8-2 0 16,-2-5 1-16,5 3 3 15,2-7 2-15,4-7 5 16,-2-5 3-16,3-10 1 16,2-2 0-16,1-5-5 15,6-4-4-15,-2-7-2 16,1 3-1-16,-3-11 0 16,-3 0 1-16,4-2 1 15,-6-6 2-15,3 5-9 0,-4-5-13 16,-2-4-62-16,-2-2-23 15,1 1 58-15</inkml:trace>
  <inkml:trace contextRef="#ctx0" brushRef="#br0" timeOffset="159080.04">2263 12580 418 0,'0'7'231'0,"-1"-1"-25"16,-4 0-63-16,2 5-33 16,2 1-29-16,2 10-31 15,8 7 5-15,9 11 18 16,12 10 14-16,3 3 33 16,-3-2 8-16,0-5 9 15,-15-10 1-15,4-9-25 16,-5-7-8-16,-1-8-14 15,4-5-10-15,-6-8-13 16,6-4-9-16,-6-12-23 16,1-1-10-16,2-11-13 15,-2-7-2-15,4-8 13 16,-1-8-12-16,-1-2-4 16</inkml:trace>
  <inkml:trace contextRef="#ctx0" brushRef="#br0" timeOffset="162531.5">909 5953 644 0,'-8'-21'331'0,"-8"6"-136"16,-3 4-36-16,-2 7-8 15,-6 10-45-15,-1 6-17 0,5 12-22 16,3 6-14-16,2 6-29 16,4 1-9-16,3 7-6 15,2 7-1-15,9-1-4 16,13 5-2-16,4-9 0 15,8-4-1-15,21-8 2 16,-9-13 1-16,7-11 2 16,-9-15 0-16,-8-16 47 15,3-5 21-15,-6-10 26 16,-3 0 12-16,-11-12-29 16,-12-3-17-16,-13-7-22 15,11-1-12-15,-14 10-19 16,4 1-5-16,7 11-7 15,-7 5-12-15,7 17-66 16,0 11-40-16,0 18 67 16</inkml:trace>
  <inkml:trace contextRef="#ctx0" brushRef="#br0" timeOffset="162902.91">811 6503 505 0,'66'13'313'16,"-68"11"97"-16,-1 4-200 0,-7 11 30 15,-3 3-49-15,-4 11-104 16,-2 3-13-16,2-8-33 16,-3-1-18-16,9-3-13 15,0-2 0-15,-1 3-2 16,1-4 1-16,-2-2 3 15,-3-4-26-15,1-2 503 16,2-6-370-16</inkml:trace>
  <inkml:trace contextRef="#ctx0" brushRef="#br0" timeOffset="163152.96">619 6990 595 0,'-21'29'289'16,"9"11"-140"-16,1 3 19 16,7 12-33-16,-2-3-26 15,-4-1-22-15,5-4-25 16,-3-7-41-16,5-3-9 15,6-7 21-15,-1-1-32 16,10-13 6-16</inkml:trace>
  <inkml:trace contextRef="#ctx0" brushRef="#br0" timeOffset="163396.84">867 7086 676 0,'15'12'344'0,"-3"3"-136"16,3 4-11-16,-10 5-78 16,11 1-42-16,-2 3-38 15,2-4-13-15,11-9-11 16,-11 5 0-16,9-7 11 15,-8-2-13-15,-1-2 0 0,0-5-7 16</inkml:trace>
  <inkml:trace contextRef="#ctx0" brushRef="#br0" timeOffset="163643.75">824 6987 245 0,'-47'17'198'15,"-4"6"-29"-15,-6-3-35 16,-4 4-57-16,-4-1-66 15,8 1-4-15,5 2-6 16</inkml:trace>
  <inkml:trace contextRef="#ctx0" brushRef="#br0" timeOffset="164383.88">536 6887 548 0,'-3'-11'336'0,"6"-1"-28"15,13 7-8-15,-5 1-75 0,6 0-22 16,3 4-30-16,-3-9-20 15,16-3-22-15,4 0-16 16,9-8-25-16,2 1-8 16,1 1-14-16,-7-3-7 15,0 6-12-15,-3-6-2 16,-11 0-9-16,-1 8-3 16,-11-3-7-16,-2 4-6 15,-8 5-5-15,1-2-3 16,-7 3-2-16,0 0 0 0,-1 2 1 15,1-1 1-15,-7 0 0 16,-5 2-2-16,5-4-5 16,-7 3-3-16,-1 2-2 15,5 0-1-15,-2 2-1 16,9 2-2-16,1 1-2 16,8 3 0-16,-1 5 19 15,5 6-32-15,8 1-44 16,1 0-17-16,15 0-1 15,-3-11 42-15</inkml:trace>
  <inkml:trace contextRef="#ctx0" brushRef="#br0" timeOffset="166546.01">1303 6603 821 0,'-18'8'303'0,"9"2"-254"0,9 3-7 16,5-2 9-16,4 0 5 15,7-4 23-15,0-3 17 16,10-8 1-16,5-5-7 15,-3-10-20-15,7-1-13 16,6-3-27-16,2-1-11 16,12-1-12-16,5-2-3 15,13 0-4-15,12 1 1 0,11 3-1 16,-1-6 0-16,4 0 0 16,2-3 0-16,9-4 3 15,4 0 1-15,6-8 2 16,2-2 0-16,4-4 3 15,3 3-1-15,8 1 3 16,3-1 1-16,-3-5-1 16,-2-1 0-16,9-4-2 15,-7-4-1-15,5-1-1 16,13 2 0-16,-2 1-1 16,-4-1 1-16,21 6-2 15,-18-3 1-15,-6-1 0 16,7 6 0-16,-17-6 1 15,1 4 0-15,-5 2 0 16,3 8 0-16,-15 2-1 16,-3 1-1-16,-7 3-1 0,-13-3 0 15,5 4-1-15,-6 1 0 16,3-2-1-16,-4 3 0 16,-9-2 1-16,8 4-1 15,-3 3 0-15,-9 1 0 16,-2 3 1-16,-13 1 0 15,-2 0 0-15,5-1-1 16,2 3 1-16,0 2-2 16,-7 3 1-16,-3 4 0 15,-18 0 0-15,0-4 0 0,-7 3 1 16,1 0-2-16,3 1 1 16,2 7 0-16,2-10-1 15,-5 1 0-15,-6-3 0 16,-6-1 1-16,-1 15 1 15,-10-4 1-15,-2 8 3 16,-4 1-20-16,-11-8 79 16,1 6 11-16,1 1 10 15,1 1 23-15,-3 0-77 16,0 0-11-16,0 0-11 16,-1-1-3-16,0 0-4 15,1 1-2-15,0 0-1 16,0 0-1-16,0 0 1 15,0 0-1-15,0 0 1 16,0 0 0-16,0 0 0 16,0 0-1-16,0 0 0 15,0 0-1-15,0 0 0 0,0 0 1 16,3 0 1-16,3 1 1 16,4 2-1-16,-5-1 1 15,-4-2 0-15,-1 0-1 16,0 0 0-16,0 0-1 15,7 3 0-15,0 1-2 16,0-3 1-16,0 6 1 16,-3 2 0-16,1-2 0 0,25 30 0 15,-29-24 0-15,-2 7 2 16,-1 3 1-16,-8-8 2 16,-2-2 2-16,0 5 1 15,-5-7 0-15,-8 4 1 16,8 3 0-16,-8-3-1 15,-9 0 0-15,-5 4-1 16,-10-3-2-16,-11 2 0 16,3 6-1-16,-1 2-1 15,3 6-1-15,-3 2 0 16,-4-1-1-16,-6 0 1 16,-7-7 0-16,3 3 0 15,2-2 0-15,6-2 1 16,-2-3 0-16,-1-4 0 15,-3 2 0-15,-7-6-1 0,2 6 1 16,-6-5 0 0,4 2-1-16,-2 0 1 0,-3-3 0 15,-3 1-1-15,-5-1 1 16,3 0-1-16,4 1-1 16,-1 2-1-16,-3 0 0 15,-4 4 1-15,-3 2-1 16,3 1 0-16,4 6 0 0,-9 0 1 15,-1 1-1-15,1 0 1 16,-1-3-1-16,-1 1 0 16,-3-1 0-16,-3 6 0 15,4 1 0-15,5-1 0 16,-2-1 0-16,-7-2 0 16,-3 2-1-16,2 6 1 15,13 3 0-15,-5 1 0 16,-1 0 0-16,2-8 1 15,1 7-1-15,18-9 1 16,-7-5-1-16,4 6 1 16,-4-9 0-16,-2 3-1 15,2 0 1-15,17-3-1 16,-5-1 0-16,-4 0 0 16,11 3 0-16,-11 4 1 15,5-4-1-15,10 1 0 16,-3-3 1-16,3-1-1 15,-4-1 0-15,-2 3 0 0,7 3 1 16,-3-7-1-16,9 2 1 16,6-3 0-16,-6-9 0 15,11 3 0-15,-3-1 1 16,-9-4-1-16,3 2 1 16,-5 3 0-16,4 4-1 15,7 2 2-15,0 1-1 16,9-3 1-16,-5-3 1 0,9 0 0 15,1-2 1-15,-1-2 0 16,2-3 0-16,-5 1 0 16,2 0 0-16,-1-2 1 15,2 1-1-15,4-3 0 16,8 0 0-16,5-1-2 16,5-2 0-16,4-2-1 15,-3-1 0-15,0 0-1 16,2 0 0-16,1 1 0 15,-1 0-1-15,5 1 6 16,-3 1 2-16,5-1-54 16,1-2-32-16,0 0 45 15</inkml:trace>
  <inkml:trace contextRef="#ctx0" brushRef="#br0" timeOffset="168573.63">1518 6792 378 0,'-23'-17'193'16,"10"1"-89"-16,-5 3 30 16,6-3 14-16,7 3-8 15,0 2-5-15,8 1-31 16,1 3-24-16,-6-3-31 15,1 2-9-15,1 3-16 16,-2 0-7-16,10 5-10 16,3 4-4-16,3 3-2 15,3 6 3-15,7 9 9 16,-3-2 3-16,8 6 4 16,3 2-1-16,5-3-8 15,4 12-1-15,10-7-6 0,5 3-1 16,6 1-1-16,-2-7-1 15,5 8 0-15,-6-6 2 16,1 1 4-16,2-1 3 16,1 0 5-16,2 1 0 15,1-1 0-15,1 2 0 0,-3-1-1 16,-4-6 0-16,-4-1-1 16,4 1-1-16,3-3 0 15,4 5-2-15,-5-1-1 16,-2-1-2-16,-7-4-1 15,-5 0 0-15,2 2-1 16,-2-3 0-16,2 1-2 16,1-1 0-16,8-1 0 15,-5 0 0-15,-1 1 0 16,-5 1 0-16,-10-1-1 16,4 2 1-16,-4-1 1 15,-2-2-1-15,1-2 1 16,1 3 0-16,1-4 2 15,-1-2 0-15,-5 3 3 16,-1-4 2-16,-10 6 5 16,-2 1 3-16,-3-4 1 15,-3-7 1-15,-6-2-4 0,2-1-4 16,-3 1-3-16,-3 0-1 16,5 2-1-16,-5 2 1 15,-2-2-1-15,1 1 2 16,-5 1 0-16,-2-9 1 15,-2 6 5-15,2 1-1 16,0-2 3-16,-1 2-1 16,2 1 3-16,-8-8 3 15,0-1 3-15,-2 2 2 0,-1-1-4 16,8 3-2-16,-7-4-5 16,-4 0-1-16,-3-2-3 15,-14-3-1-15,5 2-3 16,5 2-1-16,-2 1-3 15,3-5 1-15,-1 4-1 16,-4 0-1-16,-2-5 1 16,5 5 1-16,-4-3 2 15,2-3 0-15,3 1 0 16,0 0 0-16,6-1 0 16,-4-7 0-16,-2 2 0 15,-4-1 0-15,-8-4 2 16,2 6 0-16,-3-6 0 15,0 1-1-15,2-1-3 16,1-4 0-16,2 0-2 0,-2-1 1 16,3-1-2-16,-6-3 1 15,5 0 4-15,-2 0 2 16,-1 3 8-16,8 3 3 16,-15 2-1-16,4 1-2 15,-5 1-4-15,-3-3-3 16,7 2-4-16,2-3-1 15,-1-1-2-15,1 1-1 16,3 3 0-16,0-1-1 16,-4-2 0-16,6 5 0 0,-7-5-1 15,-2 6 0-15,4-1 1 16,-5-5 2-16,2-1 6 16,5 1 4-16,0-3 5 15,1 4 1-15,1 0-4 16,2-5-1-16,-5 3-4 15,6 1-2-15,-3 0-1 16,-3 1 0-16,-3 1 3 16,-8-1 1-16,2 0 3 15,-4 1 0-15,9-1-3 16,0 4-3-16,3 3-5 16,2-2-2-16,-1 5-2 15,-1-5 1-15,7 2-1 16,-4-4 0-16,-4 8 0 15,4 2 0-15,-8-2 0 16,6 8 0-16,12-9-21 0,0 8-6 16,10-4-41-16,0 1-28 15,4 8-68-15,1-10-6 16,10 1 102-16</inkml:trace>
  <inkml:trace contextRef="#ctx0" brushRef="#br0" timeOffset="170944.44">1702 7438 411 0,'-10'-21'157'16,"1"5"-91"-16,2-1 15 15,0-2 48-15,2 6 5 16,2-2-4-16,-2 5-11 16,5 8-29-16,0-5-14 15,0 7-27-15,0 0-9 16,0 0-18-16,2 23-7 16,4 41-7-16,-5-33-1 15,6 15-1-15,-7 1-2 16,8 11-2-16,4 6-2 0,3 4 0 15,7 1-1-15,2 12 0 16,-2 0 1-16,0 10 1 16,6 4 4-16,6-1 9 15,-5 0 1-15,3 0 2 16,-1 5-4-16,-6 6-7 16,0 0 0-16,-2-1 3 15,0-3 2-15,-3-6 5 16,6 8 1-16,-1-5 0 15,-2 3 2-15,2-5-1 16,-1-3-1-16,8 5-1 16,0-7-3-16,5 1-1 15,6-1 0-15,-11-6-1 16,-5-3 0-16,-9 0-1 16,-10 0 0-16,5 5 0 0,5 5-1 15,1-6-3-15,-6-2 0 16,1 1-2-16,-5 1-1 15,-4 3 1-15,8 3-1 16,-2-2-1-16,-1-3 1 16,2 6 0-16,-4 1 1 15,1-4 0-15,0-3 0 16,3-7-2-16,-2-8 0 16,1 0 0-16,-2-1-1 15,1 1 0-15,2 7 0 0,-2-5 0 16,3-1 1-16,-2 0 0 15,0-5 0-15,2 9 1 16,-4-1 1-16,-5-8 1 16,-1-2 1-16,0-13-1 15,1-3 1-15,-2-4 0 16,0 2 0-16,-7-7 0 16,-1 1 1-16,1 0 1 15,-5-7 0-15,3 0 0 16,-1-2 0-16,-2-5 0 15,-2 0 1-15,2-10 0 32,4-9 0-32,2 1 1 0,-19 19 0 0,-1-5-1 15,1-4 1-15,7-20 11 16,-2-1 1-16,1-10 1 0,-1-3-2 16,-1-9-15-16,0-2-3 15,2-7-1-15,-6-7-1 16,-3-9 2-16,2-2-1 15,-6-8 0-15,4 1-1 16,6 1 1-16,-4-3-1 16,5-2 0-16,0-7-1 15,0-6 1-15,5-5-1 0,2 2 1 16,0 8-1-16,1 2 0 16,1 6 0-16,0-2 2 15,2-7 1-15,1-2 2 16,-2 0 0-16,3 4-1 15,-4-1 0-15,-2 4 0 16,1-2-1-16,-1 1 1 16,0 2-1-16,2 3 1 15,-4 0-1-15,0-1 0 16,-5 4-1-16,4-6 0 16,3 2-1-16,-3-3 0 15,8 1 0-15,-6-3-1 16,2 9 1-16,-3 0 0 15,2 2 0-15,5 2 0 16,-11-7-1-16,11 6 1 16,-9-8-1-16,2-1 1 0,3 1 0 15,1-3-1-15,1 2 2 16,-5 1-2-16,2-1 1 16,-2 2-1-16,3 4 1 15,2 0-1-15,3 5 1 16,-4-4-1-16,0-2 1 15,0 2-1-15,1-1 1 16,1 3 0-16,-4-3 0 16,3 3 0-16,-3 3 0 0,0 3 0 15,4 8-1-15,-3-3 0 16,2 0 1-16,1-8-1 16,0 3 0-16,1-3 0 15,1 4 0-15,-2 2 0 16,1-2 0-16,-2 5 1 15,-3-1 0-15,4 1-1 16,-8 0 1-16,1 1 0 16,9 0 1-16,-1 2-1 15,0-2-1-15,-4-4 1 16,1-1-1-16,-7 1 2 16,6-7 7-16,-3 9 10 15,-7-6 5-15,-2-5 2 16,-3 9-3-16,2-10-8 15,-1 6 0-15,0 4-2 16,4 0 1-16,1 5 1 16,2 1 0-16,3 2 0 0,2 3 0 15,-2 0-2-15,-3 1 0 16,-1-3-3-16,-1 0-1 16,1 1-3-16,1 0-1 15,2 7-3-15,-1-1 0 16,8 4-1-16,1 1-1 15,-2 0 0-15,7 7 0 16,-14 0 23-16,-2 5-33 0,19 7-64 16,-7 2-62-16,8 4-151 15,2 5 21-15,-4 12 153 16</inkml:trace>
  <inkml:trace contextRef="#ctx0" brushRef="#br0" timeOffset="171284.43">1006 7748 349 0,'14'15'261'15,"-6"-2"1"-15,5-13-63 16,-4 2-26-16,-18-3-30 16,10-7-9-16,1-2-2 15,-1-9-7-15,6-12-28 16,-7-7-7-16,0-13-13 15,1-5 1-15,-1-6 7 0,3-2-3 16,4 3-24-16,-3 4-10 16,3 15-10-16,-3 13-3 15,0 16 1-15,1 8-1 16,-1 5-9-16,2 0-2 16,-2 10-4-16,1-3-3 15,6 9-4-15,1 2-3 16,6-2-4-16,1 6 3 15,5 3 3-15,3-2-37 0,12 0-322 16,8 7 252 0</inkml:trace>
  <inkml:trace contextRef="#ctx0" brushRef="#br0" timeOffset="177865.81">1182 13379 373 0,'-11'-27'219'15,"0"5"-17"-15,4 4-25 16,-2 6-20-16,0 5-17 16,-1 5-23-16,2 5-14 0,0 12-34 15,1 6-18-15,2 20-29 16,2 5-9-16,3 16-9 16,2 11-2-16,2 20 0 15,-4 7 1-15,3 11 1 16,1-2 0-16,6 3 0 15,-2 5-1-15,2-2-1 16,0 1 0-16,-1-9-1 16,2 0-1-16,-2-5 1 15,-2-4-1-15,2-5 1 16,0-8-1-16,-3-3 0 16,1 0 0-16,-5-7 0 15,0-6 0-15,-1-10 1 16,0-9 0-16,3-7 0 15,-2-8 0-15,-1-6 2 16,1-1 1-16,-2-11-1 16,0 1 2-16,0-9 0 15,-1-4-1-15,-1-3-1 0,-1 2-1 16,1-4 0-16,1 0 0 16,0 0 0-16,0 0-1 15,-1 3-1-15,1 0 0 16,-1 6-4-16,1-6-1 15,1 2-2-15,0-4 1 16,0 0 3-16,2 0 0 16,8 4 2-16,3 3 1 0,33 17-1 15,-28-18 0-15,6 1-2 16,5 0 0-16,-1 1-2 16,2-5 1-16,4 0 1 15,-6 0 0-15,1 1 3 16,-2 7 0-16,-3 1 0 15,4-4-2-15,-1 0-2 16,5 0-2-16,3-6-1 16,2-3 1-16,7-3 2 15,5-3 1-15,8 5 2 16,2 1-1-16,-4 4 0 16,-4-2 0-16,-5-1-2 15,-2 0 0-15,10 3-1 16,-4-4-1-16,11-2 2 15,2 0 0-15,-5-5 3 16,4 6 0-16,-8 0 0 0,-3 0-1 16,3 0-1-16,2-4-2 15,12-2 2-15,7 0 3 16,-8 0 4-16,0-1 2 16,-13-2 1-16,2 0-1 15,13 1-3-15,3-1 0 16,7 0-1-16,-6-2-1 15,-9 5 1-15,-8-2-1 16,-7-3-1-16,4 8 0 0,8-6 0 16,10 7 0-16,3 3 1 15,-2-6-1-15,-8-3 1 16,-8-6-1-16,9 3 0 16,5-1 0-16,9-1 0 15,3 2 0-15,-8-3 0 16,-4 1 0-16,-7 6 2 15,-1-5 1-15,14 1 3 16,-1-4 1-16,2-1 1 16,-2 0-1-16,-16-1 0 15,2-1 0-15,2 0-1 16,10 0-1-16,-2 0 0 16,1 2-2-16,-4-1 0 15,-14 4-2-15,7 4 0 16,-2 0 0-16,4 1 0 15,6-2 1-15,8 2 0 0,-8 0 1 16,-10-2 0-16,-4 3-1 16,-12 2-1-16,7 2 0 15,4 8 0-15,2-2 0 16,3 1 2-16,2 0 0 16,-8 2 1-16,-4 1 1 15,-1 0-2-15,-8-4 1 16,6-2-2-16,-1-4-1 15,11 1 0-15,5 1 0 0,-3 1 0 16,-2 2 1-16,-12-1 1 16,-6 4 1-16,-5-2 1 15,-3-2 1-15,-1 0-1 16,-6 0 0-16,-7-7 0 16,-1 4-1-16,-7-2-1 15,0-3 10-15,-3 8 41 16,-3-1 9-16,-5-8 13 15,1 6-8-15,-5-13-37 16,0-1-7-16,-4-5-3 16,-2-9 4-16,-4-8 4 15,2-5 1-15,-1-9-9 16,3-5-6-16,3-14-10 16,0-7-2-16,0-4 0 15,-2-1-1-15,0 1-1 16,2 2 1-16,-2-5 1 15,-5-5-1-15,2 4 1 0,1 0-2 16,3 3-1-16,3 4 0 16,3 1 0-16,-2 1 0 15,5 2 0-15,-1-1 0 16,-3 3 0-16,11 7 0 16,-2 1 1-16,0 10 0 15,-3 2 1-15,-3 0-1 0,-7 6-1 16,-5 0 1-16,5 14-1 15,0 2 1-15,3 10 0 16,3 7-1-16,-4-1 1 16,-8 4 1-16,5 5-1 15,0 6 1-15,1 3-2 16,0 4 0-16,-5-1 0 16,-1-1 0-16,-2 1 1 15,-1-1 0-15,-3 3 1 16,1-1 0-16,-1 3 0 15,1-3 0-15,-5 0 0 16,2 2 0-16,-1 3-1 16,-9 1 1-16,2 4 0 15,-8-4 0-15,-16-5 1 16,3 4 0-16,-5-1 0 16,2 5 1-16,6 0 1 15,0 1 1-15,-5-10-1 0,-1 4 0 16,-7 0 0-16,-10-6-1 15,1 6-1-15,-2-7 0 16,6 1-2-16,8 2 1 16,-5-6 0-16,-6 0 0 15,-8-4 1-15,-3 4 0 16,4 0-1-16,6-1 0 16,8 1-1-16,-8-4 1 15,-11 3-1-15,3 1 0 0,-10-4 2 16,13 4 0-16,11 0 0 15,-6 3 0-15,-8 3-1 16,-5-4 0-16,-4-3 0 16,4-2 0-16,17 1-1 15,-5-4-1-15,-5 3 1 16,3 3-1-16,-6-5 1 16,9 4-1-16,9-1 0 15,0-4 1-15,-1 4 0 16,-7-4-1-16,-2-3 1 15,3 1-1-15,7 0 1 16,7 1 0-16,12 1 0 16,-11 0 0-16,-5-5 0 15,-3 3-1-15,-5-4 0 16,9 4 1-16,5 1-1 16,2-4 0-16,7 4 0 0,-4-1 1 15,2 0 0-15,-6 3 1 16,-8-1 0-16,3-2 0 15,-1 2 0-15,6 4 0 16,4-5-1-16,6 9 0 16,0 3 2-16,-10-8 1 15,-4 5 0-15,-4-2 0 16,-3 1-1-16,12 10 0 0,7-2 0 16,1 2-2-16,2 1 1 15,5-6-2-15,6 5 1 16,-2 0-1-16,3-1 0 15,-4-2 1-15,-7 0-1 16,0 1 1-16,4-4-1 16,3 6 1-16,3 0 2 15,7-4 2-15,6 9 1 16,3-2 1-16,7 3-5 16,2 3-2-16,2-4-1 15,0 0-2-15,3-2 1 16,1 0 0-16,5 0 1 15,-2 0 0-15,3 5 0 16,-4-2 0-16,0 6 1 16,3 7-1-16,1 6 1 15,-1 0 1-15,0 9-1 0,-5-1 3 16,-7-12 1-16,3 8 2 16,-3-3 9-16,1-2-12 15,1 10-182-15,0-3 136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14T20:40:07.3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15495 6476 685 0,'-27'-4'271'0,"-9"13"-187"0,-2 6-24 0,-13 13-16 0,-5 10 12 0,-11 17 37 0,-6 12-3 15,1 27-9-15,2 8-11 0,9 22-27 16,11 17-10 0,15 11-10-16,-2 16-2 0,7 20-7 15,-1 0-4-15,7 30-3 16,11 0 1-16,12 13 8 15,5 1 2-15,13 1 8 16,16 2-2-16,9-9-8 16,6-3-2-16,18-25-7 15,1-12-3-15,34-33-4 16,7-22 0-16,11-37 3 16,9-21 9-16,8-39 17 15,3-18 9-15,1-25 8 16,6-7-5-16,-25-7-12 15,-1 2-7-15,-18 10-10 16,-19 4-1-16,-15 15 0 16,-17 6 3-16,-22 20 7 0,-10 9 1 15,-15 24-1-15,-3 16-4 16,-3 23-9-16,1 16-5 16,10 28-3-16,5 7 0 15,16 27-2-15,8 0-1 16,11-2-1-16,12 6 0 15,26-11 1-15,19 5 1 16,25-2 0-16,-1-14 0 0,35-10 0 16,5-17 1-16,26-27 0 15,20-15 1-15,-4-37 1 16,11-17 1-16,1-39 2 16,6-18 1-16,2-28 2 15,-6-13 0-15,-5-14 1 16,0 2-1-16,-19-2-1 15,-13 3 0-15,-21 11-1 16,-26 2 0-16,-23 11 0 16,-6 10-2-16,-21 11-1 15,2 19-2-15,-10 19-1 16,-6 13-2-16,-5 30-2 16,1 16 1-16,13 27 2 15,13 13 0-15,8 7 2 16,9 0-1-16,20-3 0 15,13-10 0-15,35-9 0 16,18-7-1-16,29-14 2 16,9-8 0-16,25-17 3 15,6-17 1-15,16-31 5 16,9-16 1-16,-4-40 5 0,8-18-2 16,-18-36-2-16,-13-22-1 15,-19-26-6-15,-19-14 1 16,-36-31 1-16,-25-7 2 15,-42-24 7-15,-28-5 2 16,-40-4-4-16,-26 10-7 0,-51 36-17 16,-20 25-6-16,-43 60-11 15,-8 28 1-15,-14 46 13 16,-1 17 7-16,15 29 14 16,10 13-3-16,33 19-22 15,22 13-14-15,44 12-14 16,29 5 2-16,36-1 22 15,23-12 11-15,40-11 22 16,7-17 9-16,38-26 17 16,9-11 6-16,17-34-5 15,10-20-2-15,13-29 3 16,0-29-2-16,-4-37 1 16,1-15 0-16,-27-41-13 15,-4-6-3-15,-34-30-2 16,-24-17 0-16,-36-11 1 15,-22-14-5-15,-44-10-7 16,-19-1-5-16,-49 9-8 0,-28 16-5 16,-49 38-19-16,-30 29-7 15,-48 53-17-15,-12 28-4 16,-30 63 10-16,6 27 5 16,11 45 26-16,7 21 10 15,54 28 9-15,10-1 2 0,62 5-8 16,20-12-8-16,44-12-4 15,14-8 2-15,34-23 10 16,20-8 16-16,17-32 21 16,24-22 5-16,14-39 2 15,5-21-8-15,2-29-10 16,-3-10-2-16,-18-19-1 16,-15-13 2-16,-25-20 1 15,-22-13 2-15,-31-8-3 16,-17-3-3-16,-38 5-15 15,-21 10-18-15,-58 11-18 16,-18 17-8-16,-54 38-7 16,-26 21 7-16,-31 54 1 15,-16 33 7-15,-22 53 18 16,0 29 15-16,26 41 20 16,12 10 4-16,56 10-7 15,31-1-8-15,53-16-12 16,25-11-5-16,49-17-1 0,12-16 1 15,28-17 4-15,8-9 1 16,12-24 10-16,8-14 10 16,1-30 13-16,-4-20 4 15,-8-32-2-15,-8-15-6 16,-15-24-6-16,-11-10-4 16,-33-15-2-16,-10-3-5 0,-42-7-15 15,-23 6-8-15,-36 18-21 16,-27 16-10-16,-46 57 2 15,-23 38 1-15,-23 48 13 16,-27 33 4-16,-19 40 5 16,4 16 1-16,-5 39 7 15,22 3 10-15,42 2 16 16,24-8 5-16,57-27 4 16,32-15-3-16,71-43-1 15,27-21-8-15,45-43-17 16,14-18-3-16,24-38-10 15,11-20 8-15,9-35 11 16,-1-17 3-16,-8-19 1 16,-11-2 1-16,-29-1 9 15,-25-1 4-15,-59 11-1 16,-33 0-6-16,-58 22-21 16,-37 12-13-16,-61 31-10 15,-29 20-1-15,-63 34 5 0,-8 14 7 16,-26 23-24-1,-22 18-11-15,6 38-3 0,-8 25-3 16,11 47 37-16,24 23 13 16,12 42 11-16,12 12 0 15,23 29-2-15,9 14-1 16,36 14-3-16,23 10 0 16,46-3 0-16,11 6 3 0,43-17 4 15,27-9 3-15,36-26 3 16,32-27-1-16,45-36-6 15,28-11 0-15,40-36-47 16,22-14-73-16,62-33 79 16</inkml:trace>
  <inkml:trace contextRef="#ctx0" brushRef="#br0" timeOffset="800.35">27971 6161 715 0,'-23'27'328'16,"3"-5"-117"-16,10-6-56 16,10-5 51-16,22-22 21 0,20-10-12 15,42-18-69-15,22-9-32 16,44-2-40-16,18 1 7 16,12-12-17-16,15-4-18 15,1-2-11-15,-10-4-10 16,-10 8-8-16,-15 9-1 15,-22 3-4-15,-10 6 0 16,-17 5 1-16,-16-3 0 0,-10 7-8 16,-8 1-21-16,-22-1-59 15,-5 8-47-15,-22-6-140 16,-9 4-93-16,-12 9 221 16</inkml:trace>
  <inkml:trace contextRef="#ctx0" brushRef="#br0" timeOffset="1157.69">30617 3815 936 0,'-7'-33'320'0,"7"20"-291"16,-3 9-23-16,9 20 93 0,5 19-7 15,-4 40-10-15,3 14 27 16,-14 67-67-16,-6 17 20 16,-6 42 10-16,1 24 1 15,-7 13-10-15,8 0-16 16,7-5-11-16,-2-6-8 15,9-34-7-15,8-1-1 0,-3-40 0 16,1-6 0-16,0-18-28 16,-12-15-36-16,-9-19-141 15,-4-18-193-15,-6-33 239 16</inkml:trace>
  <inkml:trace contextRef="#ctx0" brushRef="#br0" timeOffset="1728.07">30784 4449 817 0,'-15'-115'398'0,"2"17"-43"16,3 14-175-16,12 20-33 15,9 0-25-15,14-3-67 0,8-8-2 16,26-9 1-16,3 7 8 16,19 7 3-16,10 5-6 15,2 7-10-15,10 3-7 16,-3-4-14-16,-9 6-6 16,-15 7-4-16,-11 4 1 15,-13 21 3-15,-6 9-1 16,-3 18-6-16,-6 13-4 15,3 22-11-15,3 12-1 0,2 22-3 16,8 1 0-16,-3 22 1 16,3 13 1-16,5 9 0 15,3 10 0-15,15 17 2 16,8-4-1-16,4 1 1 16,4-1 1-16,-5-1 0 15,0-13 0-15,3-7 0 16,-14 3-1-16,-16-11 2 15,-12 0 2-15,-31-3 5 16,-5-9 8-16,-26-12 11 16,-16 4 8-16,-33-5 23 15,-25 2 8-15,-23-19 9 16,-10-9-2-16,-27 1-21 16,-1 1-12-16,-13 3-19 15,1-4-7-15,26-1-31 0,6-5-49 16,19-5-130-16,3 6-119 15,15 8 187-15</inkml:trace>
  <inkml:trace contextRef="#ctx0" brushRef="#br0" timeOffset="2439.1">28000 11883 764 0,'-45'-31'296'0,"16"6"-190"16,5 4 6-16,15 8 32 16,7-6-15-16,9 8 17 15,8 2-6-15,10 10-39 16,8 13-5-16,20 20-57 16,2 7-2-16,26 24 1 15,10 18 1-15,11 23-3 16,18 7 0-1,9 7 1-15,4 2 0 0,19-1-3 16,-3-2-3-16,-6-5-9 16,1-4-2-16,-15 1 1 15,-1-1 1-15,-10-5-9 16,-11-9-27-16,-14-8-99 16,-6-7-60-16,-15-13-170 15,3-5 205-15</inkml:trace>
  <inkml:trace contextRef="#ctx0" brushRef="#br0" timeOffset="2715.34">30376 11971 1106 0,'-18'1'404'0,"2"45"-298"15,3 30-149-15,-5 64-8 16,2 45 17-16,-7 50 34 16,0 22 7-16,3 45 12 15,4-6 3-15,19 13 5 16,10-6 3-16,19-35-30 16,4-27-21-16,3-44-47 15,0-24-19-15,-9-51-39 16,-3-11-93-16,-11-53 151 15</inkml:trace>
  <inkml:trace contextRef="#ctx0" brushRef="#br0" timeOffset="3267.61">30539 12889 1282 0,'-31'-111'441'0,"18"0"-397"16,29 4-43-16,14 1-4 16,21 17 27-16,11 11 20 15,11 0 37-15,12-2 8 16,16 11-23-16,3 6-14 16,12 14-27-16,-9 5 3 15,-4 5 27-15,1 6 9 0,-22 4 10 16,-7 2 2-16,-25 11-14 15,-16 7-8-15,-14 6-13 16,-5 10-10-16,-8 9-18 16,-4 6-5-16,-4 18-6 15,-9 8-1-15,-4 36-1 16,-6 15 0-16,-6 33 0 16,6 15 0-16,6 14 0 15,9 3 0-15,23 6 0 16,10 1 2-16,20-12-1 15,9 3 1-15,19 2 0 16,0-7 0-16,-4-1 2 16,-3-2 0-16,-24-16 2 0,-10-5-1 15,-12-5 3-15,-12-7 1 16,-17-12 25-16,-6-4 19 16,-16-19 21-16,-3-5 13 15,-34-12 3-15,-16-9-11 16,-39-15-17-16,-17-9-12 15,-18-27-24-15,-7-16-2 16,1-32-49-16,-3-20-46 16,8-26-129-16,-1-13-34 0,2-26 135 15</inkml:trace>
  <inkml:trace contextRef="#ctx0" brushRef="#br0" timeOffset="4246.46">27574 4049 572 0,'-16'6'324'0,"-2"10"-50"16,2 5-31-16,-3 6-57 15,2 3-25-15,-1 5-40 16,2 2-15-16,1-8-28 16,1 2-9-16,8-15-16 15,4-6-6-15,12-7-14 16,7-11-7-16,21-17-11 15,13-8-4-15,19-13-3 16,-2-4-3-16,-11 9 0 16,-14 10 11-16,-22 17 17 15,-8 14 10-15,-9 23 20 16,-4 6-4-16,-14 11-15 16,2 1-9-16,7-3-20 15,7-2-5-15,13-7-4 0,1-7 1 16,4-9-1-1,-6-6 3-15,-1-5-48 0,5 5-47 16,1 10 55 0</inkml:trace>
  <inkml:trace contextRef="#ctx0" brushRef="#br0" timeOffset="4467.66">28350 4457 1362 0,'-9'7'525'0,"9"0"-418"16,1-4 1-16,7-4-115 15,6-7-35-15,-1-2-446 16,3 2 351-16</inkml:trace>
  <inkml:trace contextRef="#ctx0" brushRef="#br0" timeOffset="4970.43">28748 3904 972 0,'-19'22'434'0,"12"12"-207"15,-7 2-40-15,4 9-45 16,1 2-13-16,4 0-33 15,2-5-30-15,5-4-43 16,8-8-13-16,4-12-4 16,1-14 1-16,11-9 3 15,-1-16 1-15,6-12 0 16,7 2-1-16,-11-3-4 16,2 13-1-16,-17 7 16 15,-8 7 10-15,-9 13 16 16,-8 5 14-16,-6 12 13 15,2 5 3-15,3-5 3 16,8-5-12-16,10-10-24 16,7-4-13-16,10-6-16 15,8-2-3-15,8-3-4 16,0-2-2-16,3 5-1 16,-8 0 1-16,-9 1 0 15,-4 1 3-15,-8-5-58 0,5-1-28 16,-1-5 227-16,13 1-148 15</inkml:trace>
  <inkml:trace contextRef="#ctx0" brushRef="#br0" timeOffset="5150.84">29422 4518 1565 0,'3'-14'552'0,"5"0"-469"16,1 2-130-16,5-1-480 15,-2 6 380-15</inkml:trace>
  <inkml:trace contextRef="#ctx0" brushRef="#br0" timeOffset="5633.98">29785 4094 1519 0,'-27'25'534'15,"5"14"-436"-15,4-3-5 16,5 2 29-16,2 0-20 0,14-5-55 16,8-6-11-16,16-9-27 15,3-7-2-15,5-14 1 16,-2-4 1-16,-4-18 3 15,1 1-1-15,-5 2-2 16,0 2-1-16,-1 8 6 16,-2 1 4-16,-1 5 16 15,-4 0 9-15,-9 10 15 16,-1 4 6-16,-4 0-1 16,4 4-7-16,8-5-21 15,-1-2-11-15,12 0-7 16,1-1-1-16,1-1-2 15,1 5 0-15,-4 1-7 16,-4 5 1-16,-8 9-57 16,-3-3 10-16,-3 19 17 15</inkml:trace>
  <inkml:trace contextRef="#ctx0" brushRef="#br0" timeOffset="6408.55">26060 4097 979 0,'4'-5'404'15,"-3"2"-291"-15,3 9-48 16,-2 10 12-16,1 21-67 15,-2 10-4-15,-1 15 9 16,1-4 11-16,4-14 21 16,6-4 8-16,12-31 22 15,9-9 4-15,25-19-7 16,14-12-5-16,2-13-27 16,0-1-14-16,-17 0 20 15,-12 6 15-15,-12 18 24 16,-7 11 9-16,-10 11-15 15,-2 5-12-15,-4 3-25 16,5-2-9-16,6-3-20 0,2-3-3 16,6-1-74-16,2 2-59 15,0 8-134-15,9 11 141 16</inkml:trace>
  <inkml:trace contextRef="#ctx0" brushRef="#br0" timeOffset="6543.61">27375 4548 1993 0,'-26'0'701'0,"2"3"-613"15,2-6-86-15,3-4-454 16,10-1 333-16</inkml:trace>
  <inkml:trace contextRef="#ctx0" brushRef="#br0" timeOffset="7507.28">27336 14159 838 0,'-31'34'359'0,"6"-11"-182"16,6-6-56-16,12-6 5 15,11-13-30-15,10-8-24 16,22-16 5-16,8-12 13 16,10-16-8-16,2 4-11 0,-4 7-27 15,-3 11-10-15,-8 26-1 16,-8 10 3-16,-5 19 1 15,-8 1-2-15,-7 8-3 16,-3-5-1-16,-2-4-2 16,3-2-2-16,7-12 3 15,4-2 0-15,1-16 2 16,5-3 3-16,0-6-8 16,1-2-3-16,2 12 2 15,-4 2 4-15,-3 8 3 16,-3 0 1-16,-6-2-9 15,-2 3-6-15,0-6 4 16,2 3-29-16,3 0-74 16,-1 0 59-16</inkml:trace>
  <inkml:trace contextRef="#ctx0" brushRef="#br0" timeOffset="7683.61">28358 14271 1465 0,'-12'-13'584'16,"2"9"-281"-16,6 0-199 15,-2-9-37-15,7 5-22 16,9-2 338-16,3 6-289 16</inkml:trace>
  <inkml:trace contextRef="#ctx0" brushRef="#br0" timeOffset="8125.56">28760 14056 1256 0,'-23'25'590'0,"11"-5"-221"16,6 2-246-16,4 0 19 15,11-5-97-15,2-4-32 16,9-7-9-16,5-6-1 15,0-9 0-15,5-2 2 16,-2-1 0-16,-2 1-2 16,-4 2 13-16,-2-2 13 0,-4 5 25 15,1-2 10 1,0 8 9-16,2 3-5 0,1-5-20 16,3 1-9-16,7-5-19 15,-4-2-7-15,-5-1-4 16,3-1-1-16,-13 2 1 15,-1 0-19-15,0 6-44 16,-10-1 140-16,16 3-85 16</inkml:trace>
  <inkml:trace contextRef="#ctx0" brushRef="#br0" timeOffset="8483.7">29336 14199 1260 0,'-4'-5'550'16,"18"-4"-196"-16,5 0-164 15,10-6 47-15,1-4-62 16,2 5-79-16,-5 4-10 15,-9 14-3-15,-7 6-2 16,-12 17-2-16,-4 7-13 16,2 3-4-16,5-1-15 15,15-15-22-15,11-9 7 0,14-12-15 16,-9-9 3 0,-5-10 1-16,-5 0 0 0,-12 3-7 15,4 7 0-15,-6 8-51 16,-6 3-40-16,-3 4 27 15,6 3-104-15,10 9 116 16</inkml:trace>
  <inkml:trace contextRef="#ctx0" brushRef="#br0" timeOffset="8954.35">27155 14332 1429 0,'6'-1'629'0,"4"-8"-392"16,-14 8-110-16,-7 1-86 15,-6 0 36-15,-7 5-37 16</inkml:trace>
  <inkml:trace contextRef="#ctx0" brushRef="#br0" timeOffset="9471.58">25312 14464 756 0,'2'-3'317'0,"3"-19"-68"16,9 0-111-16,-1-8-33 15,7 1 8-15,-9 9-73 16,4 7-11-16,4 20 20 15,-11 8 19-15,5 16 32 16,-5 3 4-16,-1 0-13 16,9-6-16-16,2-8-33 15,6-8-13-15,5-19-8 16,9-7 1-16,8-15-1 16,2-5-4-16,5 2-6 15,-6 4-3-15,-1 11 4 16,-8 4-51-16,-6 7-365 0,3 9 295 15</inkml:trace>
  <inkml:trace contextRef="#ctx0" brushRef="#br0" timeOffset="9969.26">26548 14173 1320 0,'2'1'450'0,"-1"2"-413"16,5-1-55-16,-6-2 3 15,6-2 53-15,22-2 119 0,35-10 45 16,-21-1 81-16,0-4-24 15,-3 1-72-15,-1 4-33 16,-16 7-67-16,6 7-27 16,-4 6-41-16,-1 2-9 15,11 6-5-15,-4-5-1 16,11 0-2-16,8-3 0 16,5-9-1-16,-3-4 2 0,-6-6-1 15,-15-1-17-15,-20 6-67 16,-10 4 160-16,-16 15-83 15</inkml:trace>
  <inkml:trace contextRef="#ctx0" brushRef="#br0" timeOffset="10151.31">26666 14552 1715 0,'-35'33'646'0,"-21"-26"-445"16,25-1-139-16,18-9-49 16,4-2 1-16,10-10-22 15,9-3 17-15,11-9-7 16</inkml:trace>
  <inkml:trace contextRef="#ctx0" brushRef="#br0" timeOffset="11127.89">26862 2709 1172 0,'-1'11'437'0,"16"21"-231"0,-4 14-21 16,11 27 21-16,-7 7-37 16,-1 7-122-16,2 5-15 15,-8-7-1-15,3 2-4 16,1-6-11-16,2-3-3 15,-1-7-44-15,-1-10-45 16,1-12-126-16,1-13-105 16,-3-23 188-16</inkml:trace>
  <inkml:trace contextRef="#ctx0" brushRef="#br0" timeOffset="11591.83">27246 2744 1340 0,'0'-9'463'0,"4"6"-425"15,3 8 14-15,10 21 48 16,-1 11 7-16,8 31 24 16,4 12-6-16,-3 20-21 15,12 7-7-15,-11-7-24 16,0-4-16-16,3-24-26 15,-9-6-9-15,-3-22 1 0,-7-15 4 16,-9-20 10-16,-2-18 3 16,-6-20-9-16,-1-10-2 15,-1-26-12-15,-1-11-4 16,1-27-6-16,0-14-5 16,7-9-4-16,5 0-4 15,15 19-1-15,7 17 0 16,20 31 1-16,-2 9 1 15,1 26 3-15,5 8 1 16,-22 15 2-16,-2 14 3 0,-12 15 3 16,-17 6 4-16,-7 25 19 15,-2 5 8-15,-24 14 6 16,-5 6-3-16,-15-8-17 16,-2-4-9-16,16-18-11 15,10-11-32-15,20-14-15 16,8-5 277-16,12-10-193 15</inkml:trace>
  <inkml:trace contextRef="#ctx0" brushRef="#br0" timeOffset="11878.33">27959 3184 1458 0,'7'10'569'16,"1"3"-299"-16,3 15-191 0,4 10 43 16,4 13 26-16,5 1-14 15,10-4-7-15,-4-3-16 16,4-13-5-16,-10-7 4 16,-2-12-20-16,-1-13-6 15,-9-20-22-15,7-9-16 16,-3-13-22-16,-3-11-10 15,2-9-46-15,2-1-38 16,6-12-252-16,10 9 213 0</inkml:trace>
  <inkml:trace contextRef="#ctx0" brushRef="#br0" timeOffset="12150.53">28666 2585 1596 0,'-17'3'674'16,"1"15"-296"-16,5 12-272 16,1-3 38-16,13 15-21 15,6-1-18-15,4 0-6 16,6 4-11-16,-2-7-8 16,1 0-6-16,4-5-18 15,1-5-7-15,-5-3-8 16,8-5-6-16,10-5-11 15,1-6-3-15,17-16-8 16,3-9-1-16,-1-12-12 0,1-3-21 16,-11-10-24-16,-13 0 136 15,-2-19-81-15</inkml:trace>
  <inkml:trace contextRef="#ctx0" brushRef="#br0" timeOffset="12356.44">29107 2487 1907 0,'-31'-8'733'0,"12"8"-515"15,1 10-15-15,8 11-17 16,3 11-45-16,8 26-69 16,-1 11-25-16,-4 25-29 15,1 17-6-15,-8 7-4 16,2 0 15-16,1 5-21 15,-3-14 134-15,3 4-98 16</inkml:trace>
  <inkml:trace contextRef="#ctx0" brushRef="#br0" timeOffset="13115.69">26469 12862 1408 0,'-10'-7'548'0,"7"19"-340"16,3 11-144-16,4 14-44 16,4 14 4-16,3 22-4 15,-1 4-9-15,-3 4-2 16,-3-24 0-1,-1-29 18-15,-1 1-9 0,2 66 137 16,2 7-108-16</inkml:trace>
  <inkml:trace contextRef="#ctx0" brushRef="#br0" timeOffset="13588.43">26774 13066 1352 0,'7'6'526'16,"-4"8"-384"-16,10 11-18 15,-6 8-13-15,1 12-35 16,13 15-17-16,-8 1 9 16,2 11 13-16,2-3-13 0,-7-12-21 15,-1-7-7-15,-1-11-15 16,-4-9-3-1,-4-17 9-15,-5-6 0 0,2-19-6 16,1-14-4-16,-2-20-18 16,4-12-3-16,6-20-3 15,3-7-1-15,6-2 1 16,3-2 0-16,1 11 1 16,0 11 0-16,7 14 0 15,4 12 0-15,-3 10 2 16,8 5 0-16,-2 9 1 15,-6 2 3-15,-4 12 3 16,-6 3 5-16,-15 20 7 16,-2 10 10-16,-12 20 15 15,-11 6 4-15,-5 5-3 0,-5 0-10 16,-1-10-19-16,5-7-7 16,6-14 6-16,3-9-25 15,5-11-33-15,2-4 37 16,9-3-18-16</inkml:trace>
  <inkml:trace contextRef="#ctx0" brushRef="#br0" timeOffset="13906.59">27339 13212 1149 0,'1'12'526'0,"13"13"-300"16,-1 3 31-16,6 11-62 15,1 0-45-15,-2-3-11 16,0 0-2-16,0-8-28 16,-1-7-10-16,-3-10-4 15,1-5-4-15,0-12-8 16,1-6-9-16,6-10-27 15,2-10-14-15,11-4-17 16,-1-3-6-16,-3-2-11 16,-4 3-21-16,-9 0-45 15,-1 6-8-15,-7-8 196 0,11 1-109 16</inkml:trace>
  <inkml:trace contextRef="#ctx0" brushRef="#br0" timeOffset="14186.63">27941 12868 1603 0,'-19'10'671'0,"7"12"-384"15,3 1-110-15,9 8 32 16,2 0-81-16,5 5-44 16,7 4 8-16,1-1-4 15,3-7-9-15,2-2-8 16,0-7-5-16,2-10-16 15,1 0-9-15,2-8-15 16,1-5-7-16,8-2-12 16,-5-7-6-16,0-13-1 15,-3 0-14-15,0-11-50 16,2 2-23-16,-4-5-41 16,6 2 240-16,-4-7-94 15</inkml:trace>
  <inkml:trace contextRef="#ctx0" brushRef="#br0" timeOffset="14352.39">28311 12919 1794 0,'-24'38'725'16,"0"11"-510"-16,11 9 0 16,-3-6-89-16,12 3-62 15,8-6-50-15,0-10 23 16,7 4 40-16,1-7 158 15,10-3-151-15</inkml:trace>
  <inkml:trace contextRef="#ctx0" brushRef="#br0" timeOffset="16352.56">15407 10419 543 0,'-10'-13'299'16,"7"6"-53"-16,0 0-67 16,7 7-10-16,-4-2-39 15,0 1-28-15,0 0-41 16,-1 1-8-16,1 0-8 15,-1 0-6-15,-4 18-6 16,-8 37 1-16,-6-18-5 16,3 9 3-16,-8 9 11 15,-11 4 3-15,-11 3 11 16,-12-1 1-16,-10-2 1 16,-11-2-2-16,-5 1-5 15,-14 5 1-15,-21 7-7 16,-7 4-2-16,-36-9-5 15,-6 0-3-15,-11-10-7 16,-15-4-4-16,-6 6-8 16,-12 3-4-16,-5 5-3 15,4 4-2-15,10 0-2 0,25-8-2 16,13-11 0-16,20-10 1 16,29-14 0-16,6-7 11 15,37-10-34-15,6 0-24 16,14-3-101-16,10-1-88 15,3 4 146-15</inkml:trace>
  <inkml:trace contextRef="#ctx0" brushRef="#br0" timeOffset="17543.83">12113 12013 657 0,'-92'18'325'0,"46"-7"-123"16,-30 2-60-16,0-3-11 16,-9 3-60-16,-8-5-29 15,20-3-28-15,-5-3 3 16,9-6-54-16,12-5 31 16</inkml:trace>
  <inkml:trace contextRef="#ctx0" brushRef="#br0" timeOffset="19563.81">12296 14847 567 0,'22'32'222'0,"-4"-11"-55"15,6-5-26-15,-4-11 13 16,-3-5 19-16,-3-17-33 15,-10-9-16-15,4-26 12 16,-3-14 9-16,-3-24-15 16,-2-17-5-16,-7-32-10 15,-7-20-9-15,-12-47-11 16,3-28-5-16,-4-54-14 0,4-28-13 16,10-48-17-16,2-8-6 15,10-27-17-15,3-1-4 16,8 10-8-16,3 6-1 15,4 35-2-15,1 19-3 16,-1 29-2-16,-7 17 0 16,-2 21 2-16,-8 13 5 15,-2 21 2-15,-5 12 2 16,4 34-3-16,3 13-3 0,1 39-1 16,8 22 1-16,-5 32 2 15,6 24 1-15,-3 26-4 16,3 9-4-16,4 17-5 15,6 4-4-15,7 15-1 16,-5 3 2-16,6 8 2 16,-5 1 1-16,9 5 2 15,1 2 0-15,-4 3 1 16,-4-1 2-16,-9 0 0 16,-6 1 1-16,-12-12 14 15,-3-3 14-15,-17-13 25 16,-9-7 8-16,-17-10-4 15,-13-1-11-15,-35-14-21 16,-17-3-8-16,-25-10-10 16,-31-4-3-16,-20-1-4 15,-27 2-1-15,-44 7-2 16,-16 3 1-16,-50 5-2 0,-1 4-1 16,-47 0 1-16,-9 1-2 15,-17-1 3-15,-31 1-1 16,3 1 0-16,-20 1 1 15,-1 7-1-15,6-1 0 16,-3 4 1-16,28-3 0 16,14-5-1-16,13-6 1 0,25-17 0 15,12-9 0-15,29-23 0 16,15-7 0-16,44-10 0 16,3 0 0-16,34 4 2 15,23 8-2-15,13 7 1 16,20 3-1-16,24 9 0 15,4 4 0-15,19 5 0 16,10 8 0-16,14 11-1 16,12 4 0-16,13 15-4 15,6 8 1-15,11 15-8 16,8 14-2-16,22 31-6 16,6 14-2-16,8 39 3 15,6 23 4-15,0 40 5 16,-1 28 2-16,0 48 3 15,-1 30 0-15,-2 41 1 16,-7 22 2-16,9 36 0 16,-1 21 1-16,-7 24 0 15,16 1 1-15,-3 1-1 0,-4-11 0 16,22-9-2-16,-5-3 1 16,1-16 0-16,11-10 1 15,-19-29 0-15,2-16 0 16,-9-28 0-16,-6-17 1 15,-3-29 0-15,-15-14 1 16,-14-25 0-16,-13-15 1 0,-9-27 1 16,3-13 0-16,8-30 0 15,7-16 1-15,-8-26 1 16,3-19 0-16,9-26 2 16,4-14-1-16,16-19 0 15,7-1-2-15,4-17-2 16,3-1-3-16,15-5-6 15,3-2-4-15,15 5-3 16,12 2 0-16,24-4 1 16,15-2 1-16,36-4 3 15,19-7 0-15,31 5 3 16,21 0 0-16,26 4 0 16,20-2-2-16,27 4-3 15,18-1-4-15,29 4-7 16,3 12 0-16,31-1 3 15,17 3 2-15,23 3 10 16,12-5 1-16,29 7 3 16,-15 2 1-16,25 8-1 0,22 1 2 15,-7 7 0-15,22 3-1 16,-16 5 1-16,-7 6-1 16,-10 0 0-16,-28 3 1 15,-19-3 0-15,-11-4 0 16,-25-9 0-16,-7-5 1 15,-33-7 0-15,-24-9 0 16,-30-2 0-16,-17-6 0 0,-33 1 1 16,-20 1-1-16,-43 0 1 15,-20-1 1-15,-43-7 1 16,-11-6 3-16,-20-8 3 16,-8-2 1-16,-11-13 2 15,0-7 0-15,-5-23-1 16,-1-12-1-16,18-22-3 15,-8-21-2-15,5-32-2 16,2-18-1-16,-11-34-1 16,9-10-1-16,-8-16 1 15,-6-14 0-15,-12-2 13 16,-8 1-13-16,-9 16 65 16,-5 10 145-16,11 20-151 15</inkml:trace>
  <inkml:trace contextRef="#ctx0" brushRef="#br0" timeOffset="20118.78">11915 12184 873 0,'-23'-8'381'0,"-11"4"-167"15,1 4 2-15,-12 5-6 16,-9 3-22-16,-9 1-58 16,-6 2-28-16,-22-4-44 15,-5 1-16-15,-4 0-20 16,1-3-8-16,12 2-9 15,13 8 1-15,5 2-18 16,5 1-14-16,26 6 17 16</inkml:trace>
  <inkml:trace contextRef="#ctx0" brushRef="#br0" timeOffset="21527.45">10944 11642 1018 0,'-8'-16'417'15,"-2"5"-245"-15,7 11-57 16,-1 18-41-16,2 15-23 0,4 33-28 16,6 15 3-16,0 50 13 15,8 24 8-15,2 25 5 16,-4 17-5-16,1-20-16 15,-5-8-7-15,0-19 3 16,-3-18 8-16,-4-21 20 16,-3-11 5-16,-8-22-1 15,-7-9-7-15,2-18-14 16,3-8-3-16,-2-23 7 16,-3-11 6-16,-23-21 2 15,-8-17 1-15,-23-25-7 16,-6-7-6-16,-28-21-2 15,-22-8-4-15,-26-12-14 16,-16-4-5-16,-10 17-11 16,17 11-2-16,13 42-6 15,8 20-1-15,24 25-1 16,6 10 0-16,16 12-1 0,19 3 0 16,16 9 0-16,7-1 0 15,15 0 1-15,5-6 0 16,12-7 2-16,6-11 0 15,10-11 1-15,4-6 0 16,6-24 1-16,7-11 1 16,5-29 3-16,-4-16 2 15,-6-25 3-15,-3-20 1 0,-8-15-2 16,-1 0-1-16,1 3 5 16,0 15 6-16,6 22 2 15,3 9 2-15,3 22-9 16,5 6-6-16,-4 6-1 15,5 0-1-15,-2-1-1 16,-4-2-1-16,10 3-1 16,9 6 0-16,10 5-2 15,7 8-3-15,8 12-4 16,5 6-2-16,23 16-2 16,8 5 2-16,17 12 4 15,8 5 4-15,15 2 4 16,8-3 0-16,19-9 1 15,7-9 1-15,-4-13 2 16,3-3 1-16,-11-10 3 16,-15 0 0-16,-32 1 2 15,-25-1 2-15,-42 7 0 0,-14 4 20 16,-20 6 33-16,-4-1 4 16,-6 5 2-16,-1-1-22 15,-2 12-36-15,2 9-10 16,-4 13-5-16,-3 13-2 15,6 25-1-15,-5 14 1 16,2 24 0-16,6 12 2 16,-2 12 0-16,14 7 1 0,14 2 2 15,5-5 0-15,11-11 3 16,0-10-1-16,6-15 2 16,2-4-1-16,-4-18 0 15,4-5 0-15,-14-12 0 16,1-5 2-16,-19-13 3 15,-12-5 2-15,-3-9 2 16,-9-6 2-16,8-4 2 16,-12-5-22-16,2 1-33 15,-3 2 270-15,-15-6-192 16</inkml:trace>
  <inkml:trace contextRef="#ctx0" brushRef="#br0" timeOffset="22280.36">11239 12089 863 0,'-16'-43'350'0,"5"-2"-195"15,4-2-31-15,3 3 7 0,2 14 23 16,2 9-31-16,-1 21-54 16,1 10-18-16,1 28-46 15,1 15 0-15,1 31-2 16,4 19 0-16,2 27-1 16,-1 13 0-16,2 17 4 15,-2 5 1-15,-1 5 7 16,-2-6 4-16,-3-22 13 15,-2-7 7-15,-2-32 6 16,0-6-1-16,2-18-9 16,-3-15-8-16,2-18-5 15,0-12 0-15,-3-15 9 16,2-8 16-16,-5-11 29 16,-5-8 7-16,-10-11 0 15,-6 2-12-15,-19-17-23 0,-8-2-8 16,-36-17-10-16,-11-9-6 15,-15-1-13-15,-4 0-3 16,9 19-7-16,1 11 0 16,22 23-21-16,7 7-30 15,19 11 356-15,12 4-247 16</inkml:trace>
  <inkml:trace contextRef="#ctx0" brushRef="#br0" timeOffset="23746.98">9063 12878 731 0,'-58'-19'273'0,"15"11"-178"15,6 4 3-15,15 9-3 16,5 5 9-16,11 4-29 16,9 3-28-16,16 9-18 15,11-1-5-15,23 9-3 16,7 2-1-16,15 9-6 16,2-2 0-16,10 3 2 0,9 4 3 15,18-3 4 1,7 2 1-16,11-10 2 0,7-5-1 15,2-14-3-15,1-8 1 16,7-9-4-16,-14-3 0 16,-7-1 3-16,-7 0 4 15,-17 1 8-15,-6 5 3 16,-12-1 0-16,-12 4-2 16,-21 2-8-16,-10-1-3 15,-15 5 2-15,-6-4-2 0,-8 6 3 16,-4-5 19-16,-7-6 36 15,-1-4 19-15,-2-9 21 16,1-7-15-16,4-20-38 16,1-14-21-16,4-24-28 15,4-20-9-15,8-34-7 16,-1-17-1-16,8-32-1 16,-6-13 1-16,-4-2-1 15,4 6 0-15,-18 25 1 16,-1 21 0-16,-15 30 0 15,-8 17 0-15,2 24-1 16,-4 11 0-16,3 22-1 16,-1 8-1-16,-1 7 1 15,5 6-1-15,3 2 1 0,0 1-1 16,-4-1 2-16,-3-3 0 16,-10-2 0-16,-6 1 0 15,-6 2-1-15,-3 2-1 16,-21 5-1-16,-9 0-2 15,-18 9-2-15,-14 5 0 16,-3 10-1-16,-15 2 2 16,16-5-1-1,55-6 2-15,-1 0 3 0,-157 24 0 16,3-8 0-16,13-3 1 0,89-21 1 16,3-4 0-16,16-3-2 15,10 4-1 1,17 10-9-16,7 7-19 0,11 21-46 15,0 11-11-15,1 18-3 16,9 12 45-16</inkml:trace>
  <inkml:trace contextRef="#ctx0" brushRef="#br0" timeOffset="24725.38">9478 10295 920 0,'-18'-42'430'0,"-4"1"-179"0,-9 6-69 16,-2 9-3-16,-7 17-9 15,-1 14-5-15,-8 20-31 16,0 14-15-16,-10 16-29 16,-2 3-14-16,4 5-27 15,-3-3-11-15,16 1-21 16,13-2-8-16,19-2-7 16,12-2-1-16,19-11 7 15,7-6-13-15,27-9-77 16,4-11-52-16,14-9-153 15,7-7-82-15,-12-17 234 16</inkml:trace>
  <inkml:trace contextRef="#ctx0" brushRef="#br0" timeOffset="25028.74">9719 10532 796 0,'-12'-5'426'15,"-7"5"-88"-15,-8 5-54 16,-11 8-86-16,2 6-46 0,-15 16-69 15,5 4-21-15,5 11-29 16,5 1-8-16,24-8-13 16,11-5-6-16,16-15-5 15,13-7 2-15,11-13 9 16,1-8 6-16,-2-14 16 16,-3-7 9-16,-5-5 5 15,2-3-1-15,-3 3-9 16,-5 4-6-16,-11 6-10 15,-2 7-2-15,-2 10-9 16,-2 7-3-16,0 9-5 16,0 6 4-16,-3 6-8 15,1-1 56-15,3 9-41 16</inkml:trace>
  <inkml:trace contextRef="#ctx0" brushRef="#br0" timeOffset="25445.35">10022 10110 1252 0,'-12'-25'549'0,"1"17"-282"16,0 25-157-16,-5 11-21 16,11 24-58-16,2 12-11 15,3 12 4-15,5 11 6 16,2 8 9-16,-3-2 2 0,-3-17-4 15,7-6-4-15,6-27-7 16,5-10-4-16,4-13 1 16,-6-18 7-16,1-12 6 15,-1-14 0-15,2-14-8 16,2-8-7-16,0-10-13 16,5 2-3-16,2-1-3 15,2 5-2-15,-3 16 0 16,-1 11-2-16,-9 19-2 15,-3 10 1-15,-6 20 3 16,-6 12 3-16,-11 14 7 16,-5 10 0-16,-9 3 2 15,-4 0 1-15,-3 3-3 16,0-5 2-16,3-11-9 16,8-10-19-16,0-25-11 15,3-9-497-15,16-16 385 0</inkml:trace>
  <inkml:trace contextRef="#ctx0" brushRef="#br0" timeOffset="25836.58">10550 9789 754 0,'-1'-20'444'0,"3"17"-25"0,-7 17-269 16,-3 17-24-16,8 30-73 15,-8 15-16-15,7 26 3 16,-7 1 11-16,-1 4 9 16,3-8-4-16,7-19-19 15,13-4-12-15,14-18-11 16,3-11 0-16,10-18 13 16,-2-12 8-16,5-26 19 15,4-10 15-15,-2-19 9 16,2-8-1-16,-15-1 3 15,-14 4 3-15,-27 14 12 16,-20 9 2-16,-23 21-12 16,-7 13-14-16,-3 24-29 15,0 8-9-15,17 4-13 16,14 6-8-16,23-10-12 0,10-4 0 16,24-10-3-16,13-3 17 15,19-4-45-15,9-8-15 16,30 5 32-16</inkml:trace>
  <inkml:trace contextRef="#ctx0" brushRef="#br0" timeOffset="26760.43">11451 10587 503 0,'1'10'302'16,"0"9"-30"-16,-3 13-62 15,5 8-6-15,-5 11-38 16,-6 0-25-16,1 3-42 0,-5-2-8 16,3-6-28-16,-4-6-14 15,12-5-17-15,4-6-8 16,-1-10-7-16,8-5-1 16,-2-10 1-16,1-8 0 15,4-15-2-15,8-9-2 16,2-18-7-16,7-6 0 15,5-14-1-15,-5-2-1 16,6 3-1-16,-3 0-2 16,-8 22 2-16,-4 8-1 15,-11 20 2-15,-4 12 3 0,-6 14-2 16,-3 12 1-16,1 14-1 16,-2 10 3-16,2 7 18 15,-3-4 10-15,2-3 9 16,0-11-1-16,3-11-16 15,3-5-6-15,7-17-1 16,5-5 1-16,8-21-1 16,9-3-2-16,3-9-9 15,-1-2-4-15,-6 11-2 16,-17 0 28-16,-14 15 30 16,-7 11 9-16,-15 12 7 15,0 9-27-15,-2 14-31 16,1-2-8-16,10 3-8 15,5 2 6-15,11-7-25 16,2-1-46-16,12-6 346 16,3-4-240-16</inkml:trace>
  <inkml:trace contextRef="#ctx0" brushRef="#br0" timeOffset="27002.57">12092 10890 1138 0,'-40'15'488'0,"11"22"-199"16,-2 1-100-16,14 0-33 15,8-6-23-15,12-9-58 16,8-8-3-16,10-15 23 16,2-2 0-16,0-10-2 15,6 1-22-15,-12-3-41 16,-2-2-3-16,-6 1 5 15,-4-3-11-15,2 0-27 16,4 2 285-16,6 4-221 16</inkml:trace>
  <inkml:trace contextRef="#ctx0" brushRef="#br0" timeOffset="27568.18">12621 10758 1248 0,'-32'7'452'15,"0"11"-337"-15,-4 4-18 16,1 11-5-16,2 8 9 16,7 7-25-16,11 3-4 15,11-5-21-15,12-9-13 16,8-14-11-16,6-12-2 15,8-20 5-15,-1-12 4 16,13-23-4-16,3-7-3 0,1-14-5 16,2-11 1-16,2-2 16 15,2-1 16-15,0 3 15 16,-11 7 0-16,-19 14 6 16,-14 6-7-16,-15 19-3 15,-3 10-2-15,-15 20-26 16,-2 16-12-16,-14 21-17 15,-2 15-5-15,4 20-2 16,5 10 0-16,18 5-1 16,6-3-1-16,19-18 0 15,6-9 0-15,15-23 0 16,13-5 0-16,8-18 1 16,-3-11 2-16,2-10 8 15,-15-10 6-15,-13-10 30 16,-3 3 14-16,-19-4 21 0,2 5 6 15,-3 2-17-15,-6 0-11 16,1 6-25-16,0 4-11 16,-2 11-16-16,1 3-5 15,5 8-6-15,2 10 3 16,3 11-34-16,6 5-13 16,3 1-6-16,5-2 160 15,15-5-81-15</inkml:trace>
  <inkml:trace contextRef="#ctx0" brushRef="#br0" timeOffset="28105.44">13388 10695 1247 0,'3'6'513'0,"-9"6"-284"15,1 7-55-15,1 14-46 16,1-1-4-16,3 10-14 16,3 4 11-16,-8-6-10 15,-5 3-16-15,0-8-44 16,-2-2-15-16,4-9-17 16,8-8-2-16,12-10-2 15,-5-12 0-15,19-14-4 16,-4-8-1-16,2-11-3 15,3-4-1-15,-6-4-1 0,0 0-1 16,-7 5-1-16,4 10-1 16,-12 16 5-16,-1 12 1 15,-11 12 2-15,-2 9 0 16,-3 19-4-16,-1 2-1 16,4 8-1-16,0-2 0 0,13-7-1 15,3-6-1-15,13-18-1 16,4-6 0-16,6-22 2 15,4-9 0-15,3-12 0 16,3-8 2-16,-2 3 0 16,1 0-2-16,0 12 7 15,-7 2 6-15,-11 10 3 16,-5 7 0-16,-16 13-3 16,2 12-7-16,2 19-4 15,-7 3 0-15,-2 10 7 16,-2 3-13-16,-7 4-23 15,2 5 239-15,-3 16-177 16</inkml:trace>
  <inkml:trace contextRef="#ctx0" brushRef="#br0" timeOffset="28899.02">11840 10798 454 0,'16'-27'310'16,"8"5"-32"-16,-2-2-22 16,7 3-22-16,-10 5-47 15,-5 2-35-15,-4 14-58 16,-5 9-24-16,-7 13-35 15,4 5-1-15,-6 13-8 16,-5 1-9-16,9 5-6 16,-12-1 2-16,-9-3 33 0,1-5 42 15,4-6-55-15</inkml:trace>
  <inkml:trace contextRef="#ctx0" brushRef="#br0" timeOffset="29313.35">12081 11036 38 0,'-11'17'17'0,"-4"30"-7"16,15-26-7-16,1 0 0 16,1-7-3-16,2 5 1 15</inkml:trace>
  <inkml:trace contextRef="#ctx0" brushRef="#br0" timeOffset="30509.97">11714 12230 248 0,'-36'-31'222'0,"25"29"36"0,-1 4 7 15,1-7-18-15,0-1-19 16,0 3-21-16,7 1-61 16,-1 3-14-16,2-3-44 15,3 1-15-15,0 0-29 16,0 0-10-16,0-1-7 16,7-1-2-16,14-4-2 15,36-4-2-15,-14-1-6 16,9-2-3-16,25-4-4 15,-3-10-1-15,9 2-2 16,-1 0 6-16,-1 0 4 16,8 3-1-16,1 0 2 15,-2 1-7-15,-4 2-4 16,-2-1-1-16,3 3 0 16,0-2 1-16,-6 0-1 15,-3 4 1-15,-17 2 0 16,-2-1 0-16,-5 2 2 15,0-7 2-15,3-6 6 0,4 1 10 16,3-10 8-16,6-1 227 16,6-6-189-16</inkml:trace>
  <inkml:trace contextRef="#ctx0" brushRef="#br0" timeOffset="31573.67">12692 14610 546 0,'-1'-1'281'0,"-6"-29"-66"0,-3-39 4 16,1 30-23-16,-5-1-16 15,-7 2-26-15,-6 0-5 16,1-9-17-16,-2-8-18 16,3-11-40-16,5-8-20 0,-1-11-32 15,10 1-9-15,1 8-11 16,6 12 1-16,10 24-8 16,-6 7-41-16,7 21 482 15,-7 4-341-15</inkml:trace>
  <inkml:trace contextRef="#ctx0" brushRef="#br0" timeOffset="33615.47">9079 12498 419 0,'-5'0'261'0,"9"0"13"16,0 0-48-16,-5-1-60 15,-1 0-21-15,1 0-48 16,0 0-22-16,0 0-5 15,0-1 7-15,0-6 5 16,0 1 0-16,-1 3-12 16,1 2-12-16,-4-3-15 15,-2 0-5-15,-10-4-5 16,-29-7-1-16,21 16 1 16,-4-2 0-16,3-1 0 0,-1 0 0 15,4-1-7-15,1-2-1 16,-1 0-10-16,-2 0-4 15,-6 0 0-15,0 1 0 16,0 1 6-16,-4-2 2 16,-11 4 1-16,-1-1 1 15,-15-3-3-15,2 3 0 16,1-5-3-16,-4 1-2 16,5 0-1-16,-2-3-3 0,10-1 0 15,8 4-1-15,-9-6 2 16,2 1 2-16,-4 4 1 15,-7-2 2-15,10 6-1 16,-5-3 1-16,-6-2 1 16,7 4-1-16,-7-2-2 15,-2 3-1-15,-7-3-3 16,-14 2-2-16,-3-2-2 16,3 5-1-16,-13 0-3 15,26-1 1 1,36 2 0-16,-1-1 0 0,-105-5 2 15,-5-4-1-15,4 2 0 16,42-9-1-16,8 9-2 16,3 4-1-16,1 5-2 15,6 10-1-15,-4-1 2 16,4-1 0-16,12-3 2 16,4-5 0-16,16-3 1 0,7 1 0 15,9-1 0-15,4 0 0 16,3-2 5-16,1 1-14 15,8 0-59-15,6 1-54 16,12 6 69-16</inkml:trace>
  <inkml:trace contextRef="#ctx0" brushRef="#br0" timeOffset="36130.31">5662 11326 365 0,'-17'-24'220'16,"-8"18"13"-16,7 12-42 15,-1 12-36-15,4 15-5 0,-5 23-21 16,1 21-21-1,4 39-28-15,0 19-4 0,4 37-24 16,-1 1-8-16,-1-3-12 16,5-2-7-16,-1-26-7 15,4-4-1-15,0-19 14 16,1-11 10-16,1-15 18 16,-2-13 6-16,5-11-11 15,-3-14-8-15,2-17-11 16,1-9-3-16,-5-24 0 15,5-3 4-15,-2-10 5 16,2 0 0-16,-5-12-2 16,-5-5-6-16,-10-8-10 15,-4-2-3-15,-4-1-1 16,-8-5-2-16,-14-2 1 16,-11-9-1-16,-16-3-3 0,-1 3 1 15,-8 2-5-15,-5 3-1 16,-20 11-6-16,-6 1-3 15,-8 15-2-15,-8 6-2 16,0 8-2-16,-1 6 0 16,2 1 1-16,7 5 2 15,21-3 2-15,10-1 0 16,20-3-1-16,19-4-1 16,13-9-1-16,14 2-1 0,8-6-3 15,6-3-3-15,17-2-6 16,5-9-2-16,7-6-4 15,8-5 3-15,4-8 6 16,1-9 5-16,10-12 8 16,-3-11 2-16,2-17 1 15,4-6-1-15,0-7 1 16,14 3-1-16,-13 5-1 16,-5 11-2-16,1 24-1 15,-16 9 0-15,3 25 0 16,-4 6 2-16,-9 8-4 15,4 3-2-15,9 2-5 16,8 4-3-16,19-3 0 16,10 1 3-16,27 3 4 15,7-6 5-15,15 6 3 16,8-1 1-16,13 7 1 16,2 6-1-16,0 7 0 15,2 10 2-15,-22 9 2 0,-8 4 1 16,-25 5-2-16,-23 3 0 15,-19 2-5-15,-8 2-25 16,-2 3-83-16,0-1-45 16,-7-10 84-16</inkml:trace>
  <inkml:trace contextRef="#ctx0" brushRef="#br0" timeOffset="36705.64">5340 11424 1142 0,'-15'-27'485'0,"14"-19"-247"16,6-8-53-16,9-26-35 15,15-7-15-15,14-20-35 16,0-14-25-16,25-15-31 16,-1-6-15-16,-4 3-12 15,6 6-2-15,-19 19-2 16,-4 13 1-16,-8 25-16 16,-9 11-20-16,-1 22-75 15,-5 9-35-15,-7 12 75 16</inkml:trace>
  <inkml:trace contextRef="#ctx0" brushRef="#br0" timeOffset="37758.22">6262 8934 410 0,'-5'61'266'0,"0"46"-5"15,-6 19-20-15,14 29-68 16,4 13-38-16,6-7-54 16,15-6-8-16,-2-3-17 15,-9-15-11-15,-5-21-10 16,-10-9-2-16,-8-28 10 15,-4-6 6-15,-4-14 0 16,-3-3-3-16,1-12-11 0,-1-9-5 16,1-20 3-16,13-6 5 15,3-17-5-15,-3-24-3 16,8-11-16-16,2-16-11 16,9-10-6-16,13 9-3 15,14 11-9-15,-1-1-8 16,17 19-10-16,9 4-1 15,12-1 12-15,12 15 10 0,4-7 14 16,6 1 9-16,14 5 1 16,-10-8 7-16,-1 0 9 15,-14-1 5-15,-21-10 24 16,-1-3 5-16,-9-9 7 16,-6-9 1-16,-11-9-2 15,-7-10-5-15,-19-35-9 16,-7-9-6-16,-7-25-18 15,-1-5-9-15,-1 4-11 16,4-2-3-16,1 12-6 16,1 4-1-16,2 20 0 15,3 8 0-15,1 27-4 16,2 11 0-16,-1 23-1 16,-4 7-1-16,-4 11 0 15,-4 8 1-15,-3 5-1 16,-6 3 1-16,2 6 0 15,-7 3 0-15,-10 4 1 16,0 6 1-16,-24 3 0 0,-14 6 0 16,-29 5-1-16,-20 5 0 15,-37 5 1-15,-12 4 0 16,-5 12 2-16,-9 1 0 16,12 6 1-16,14 3 0 15,17-10 0-15,13-4 0 16,27-11 1-16,12-14 0 15,30-12 2-15,20-5 1 0,26-12-4 16,2-2-2-16,22-16-2 16,12-5-3-16,19 0 1 15,5 0 1-15,-4 17-1 16,-4 9 0-16,-19 14 2 16,-9 12 0-16,-12 21 2 15,-7 11 0-15,-7 34 1 16,-7 17 1-16,0 23 0 15,-5 9 4-15,7 5 6 16,8-5-38-16,13-15 286 16,20-5-199-16</inkml:trace>
  <inkml:trace contextRef="#ctx0" brushRef="#br0" timeOffset="39094.44">9398 12899 405 0,'-12'-3'199'15,"-9"3"-32"-15,-1 1-44 16,-4 7 11-16,-6 1 4 15,-5 12-6-15,-23 4-14 16,-12 20-28-16,-14 17-6 16,-29 14-19-16,1 7-4 15,-26 10-14-15,-5-3-12 0,0 15-16 16,-5-1-5-16,6-1-6 16,6-12-1-16,6-12-2 15,23-5 5-15,26-14-27 16,12-3-55-16,28-11 50 15</inkml:trace>
  <inkml:trace contextRef="#ctx0" brushRef="#br0" timeOffset="39818.72">8453 12886 607 0,'-16'6'334'0,"-7"4"-80"16,-7 13-77-16,-1 9-20 15,-11 23-36-15,0 10-15 16,-4 24-26-16,1 5-6 0,6 6-23 16,3 3-13-1,25 3-19-15,11-5-9 0,14-12-8 16,6-10 3-16,2-20-25 16,8-1-70-16,16-1 64 15</inkml:trace>
  <inkml:trace contextRef="#ctx0" brushRef="#br0" timeOffset="40113.82">7379 13861 1084 0,'-4'11'382'0,"7"9"-294"16,11 25-68-16,8 15 7 16,13 24 11-16,8 6-6 15,13-3-20-15,4-13-2 16,10-15 11-16,2-8-17 15,0-10-88-15,-7-12-78 16,-13-4 88-16</inkml:trace>
  <inkml:trace contextRef="#ctx0" brushRef="#br0" timeOffset="40330.67">7055 14400 1259 0,'-3'59'402'0,"23"10"-418"15,15 7-4-15,11-3 12 16,-1-4 8-16,5-9 26 16,1-9-28-16,4-9-238 15,0-3 187-15</inkml:trace>
  <inkml:trace contextRef="#ctx0" brushRef="#br0" timeOffset="40503.01">6799 14908 1362 0,'0'65'461'0,"13"3"-425"0,25-15-58 15,8-8 4-15,12-18-8 16,15-2 28-16,14 6-1 16</inkml:trace>
  <inkml:trace contextRef="#ctx0" brushRef="#br0" timeOffset="41071.56">5963 15328 851 0,'25'-32'380'16,"13"-4"-145"-16,30-13-126 15,11-7-11-15,16-11-26 16,5-3-20-16,21-1-39 16,2-1-2-16,3 9-10 0,0 6-39 15,-8 8 29-15</inkml:trace>
  <inkml:trace contextRef="#ctx0" brushRef="#br0" timeOffset="42178.13">5340 14298 700 0,'-11'-43'304'16,"6"9"-172"-16,6 18-56 15,4 10-37-15,3 26 7 16,-7 14 8-16,4 44 3 0,-1 22-5 16,0 48-17-16,5 23-2 15,1 27 11 1,-8 1 9-16,2-8 20 0,-4-12 4 15,-8-36 24-15,10-12 1 16,-2-38-11-16,0-22-7 16,6-25-35-16,-3-17-8 15,5-27 5-15,4-11-1 16,11-31-5-16,8-13-7 16,19-19-26-16,16-4-6 0,10 4-2 15,7 5-2-15,3 16 1 16,-6 5-1-16,20 18 0 15,5 13-4-15,10 15 1 16,2 9 0-16,0 13 3 16,-5-2 3-16,-12 1 1 15,-6 6 2-15,-33-9 1 16,-15-1 2-16,-25-10 2 16,-12-3 33-16,-13 2 43 15,-8-5 12-15,-10-12 25 16,0-7-27-16,-2-34-40 15,-1-11-13-15,11-30-26 16,-3-19-8-16,6-30-6 16,5-25-1-16,-2-18-2 0,12-8 0 15,4 11-1-15,4 19 1 16,-3 34 1-16,-6 20 1 16,-13 32 5-16,-3 17 1 15,-21 20 0-15,-13 9-1 16,-15 18-5-16,-15 9 0 15,-15 21-2-15,-9 12 1 16,-43 29 2-16,-13 13 2 16,-26 13-1-16,-6 5 2 15,33-11 17-15,10-7-23 0,37-15 71 16,14-9-187-16,34-16 90 16</inkml:trace>
  <inkml:trace contextRef="#ctx0" brushRef="#br0" timeOffset="43406.86">11627 12150 325 0,'-42'-11'171'0,"9"7"-32"16,-3 2-2-16,2 5-1 15,1 9 52-15,-7-2 13 16,9 1 18-16,9-5-9 16,31-14-62-16,16-12-31 15,44-16-55-15,22-9-9 16,43-9-1-16,23-4-1 15,33 1-9-15,12 2-9 0,3 6-11 16,4 1-4-16,-5 1-1 16,3-1 3-16,-7-5 2 15,-12 5-1-15,-16 3-5 16,-22 4-1-16,-30 9 4 16,-20 3-1-16,-43 10 1 15,-21 4 2-15,-36 8 22 16,-22 1 0-16,-38 6-1 15,-30 3-5-15,-49 11-29 16,-12 8-3-16,-52 6-3 16,-4 9 0-16,-11 24-2 15,0 3 0-15,21 12 1 16,11 0 2-16,31-10 1 16,11-7 3-16,42-13 13 15,12-10 7-15,40-22 13 16,28-5-2-16,51-15-8 0,30-13-5 15,56-17-12-15,37-10-1 16,40-18-3-16,33-9-1 16,30-10 23-16,2-1-12 15,11 12 271-15,4 21-207 16</inkml:trace>
  <inkml:trace contextRef="#ctx0" brushRef="#br0" timeOffset="48051.64">12709 13143 795 0,'-9'-2'356'16,"-1"2"-141"-16,0 2-33 15,3 8-38-15,1-4-18 16,6 12-37-16,-1 2-21 15,1-6-23-15,4 3-9 16,5-7-19-16,5-3-5 16,12-6-2-16,5-5 1 0,13-7 2 15,2-1 1-15,-8-4-5 16,6 3 0-16,-12 4 1 16,-4-5 0-16,0 5 10 15,-6 1 13-15,-1 2 17 16,1 5 10-16,-1 1 13 15,-1-4-2-15,-2 3-1 16,3-4-6-16,3 1-19 16,0 4-9-16,4-7-18 15,1 3-5-15,1 1 29 16,0 1-5-16,3 9 305 16,-6-2-240-16</inkml:trace>
  <inkml:trace contextRef="#ctx0" brushRef="#br0" timeOffset="48337.07">13678 13402 1338 0,'11'-7'643'0,"3"0"-226"15,1-3-64-15,-7 3-148 16,-1 0-53-16,-2 3-98 16,0 0-23-16,-4 3 6 15,3 1-20-15,-4 0 37 16,0 0-32-16</inkml:trace>
  <inkml:trace contextRef="#ctx0" brushRef="#br0" timeOffset="48776.52">14107 12949 1149 0,'-5'8'498'0,"1"12"-257"15,4 4-21-15,-2 5-102 16,5 5-23-16,-1 0-57 15,0-2-8-15,6-8-9 16,2-3-5-16,8-8 0 16,5-3 2-16,11-10 3 15,12-6 4-15,2-9 20 16,-1-5 2-16,-8 4 6 16,-15 2 3-16,-7 9-13 15,-3 4 2-15,0 5 13 16,2 3 7-16,1-7 0 15,6 1-2-15,3-5-18 16,-3-5-9-16,-3 1-9 16,-2-4-3-16,-4 7-2 15,-1 3 1-15,4 2-15 16</inkml:trace>
  <inkml:trace contextRef="#ctx0" brushRef="#br0" timeOffset="50464.44">12546 13440 812 0,'4'-36'316'0,"18"-14"-189"15,36-24-106-15,24-15-11 0,39-5-12 16,13 6 18-16,21 27 77 16,-7 23 28-16,-32 32 41 15,-15 15-23 1,-53 28-29-16,-18 14 6 0,-24 15 9 16,-14 5 14-16,-6-8-30 15,1-12-30-15,18-18-38 16,17-15-14-16,35-29-17 15,28-15-2-15,32-31-1 16,16-2 0-16,29 1-5 16,-7 15-2-16,-14 32 0 15,-21 14 0-15,-46 35 0 16,-21 10 4-16,-32 21 4 16,-7 1 0-16,10-10 11 15,15-9-32-15,35-30-43 16,16-11 422-16,46-9-302 15</inkml:trace>
  <inkml:trace contextRef="#ctx0" brushRef="#br0" timeOffset="50950.17">13178 13881 1248 0,'-15'0'509'16,"0"9"-277"-16,2 6-28 15,1 16-52-15,-1 7-17 16,4 22-52-16,3 12-6 16,-3 10 7-16,2 7-9 15,7 3-24-15,0-5-15 16,10-14-21-16,0-6 7 16,2-22-32-16,4-4-34 15,-1-18 288-15,3-3-208 16</inkml:trace>
  <inkml:trace contextRef="#ctx0" brushRef="#br0" timeOffset="51254.78">13695 13829 1374 0,'1'-8'569'0,"-14"25"-312"16,-3 8-62-16,0 21-63 15,3 8-13-15,4 0-41 16,8 0-20-16,9-16-17 16,9-7-12-16,16-13-16 15,6-7-2-15,12 3-2 16,-9 1 1-16,-2 17 2 0,-11 10 3 16,-19 6 16-1,0 5 12-15,-8 2 8 0,-4-7 0 16,-2-8-15-16,-3-9-10 15,-7-15 6-15,-4-5-24 16,-18-12 224-16,-9-14-473 16,-5-14 223-16</inkml:trace>
  <inkml:trace contextRef="#ctx0" brushRef="#br0" timeOffset="51393.25">13678 13966 1125 0,'42'-27'585'15,"4"-2"-182"-15,0 5-221 16,0 3-82-16,-7 3-39 16,0 1-3-16,6 2-34 15</inkml:trace>
  <inkml:trace contextRef="#ctx0" brushRef="#br0" timeOffset="51764.57">14463 13871 1259 0,'-12'38'582'15,"3"5"-254"-15,6 3-101 16,2 5-62-16,2 3-37 16,-1 0-29-16,1-3-23 0,-2-6-4 15,4-10-9-15,5-8-2 16,12-11-2-16,6-8 2 15,12-9-4-15,4-2-2 16,7-2-7-16,12 8-2 16,-6 6-7-16,-9 6-6 15,-14 8 2-15,-18 1 9 16,-13 17 20-16,-4-2 7 0,-20 8 2 16,-1-8-9-16,-9 1-19 15,-2 4-10-15,3-8-13 16,-5 2-8-16,2-11-7 15,5-6-2-15,7-6-4 16,4-6-18-16,3-10-32 16,4-5 86-16,10-7-43 15</inkml:trace>
  <inkml:trace contextRef="#ctx0" brushRef="#br0" timeOffset="51992.81">14495 13884 1306 0,'8'-9'628'0,"5"1"-224"16,11-8-147 0,8 0-55-16,19-2-57 0,8 2-45 15,12 7-54-15,-7-1-17 16,-7 10 4-16,-7 4-17 15,-7 5 83-15,4 11 101 16,-9 10-141-16</inkml:trace>
  <inkml:trace contextRef="#ctx0" brushRef="#br0" timeOffset="52162.39">15264 14592 2162 0,'-16'28'794'0,"11"-26"-647"16,7-2-57-16,10-18-24 16,10 1-11-16,3-15 164 15,10 0-145-15</inkml:trace>
  <inkml:trace contextRef="#ctx0" brushRef="#br0" timeOffset="52916.36">15830 13967 799 0,'-14'-2'414'16,"5"-6"-91"-16,4-1-33 16,8-7-84-16,2-6-38 15,9-3-71-15,4 3-24 16,8 7-24-16,-2 8-18 15,5 16-22-15,-2 6-4 0,-6 18 2 16,-4 9 2-16,-16 16 4 16,-3-1 2-16,-11 2 5 15,1-5 1-15,7-27-5 16,7-1-1-16,17-21-5 16,7-5-2-16,13 0-2 15,-2 0-2-15,-1 15-4 16,-10 5 19-16,-15 20 41 15,-11 6 16-15,-16 5 18 16,-5-1-16-16,-1-4-37 16,2-6-16-16,6-11 25 15,3-6-8-15,0-19 229 16,5 1-184-16</inkml:trace>
  <inkml:trace contextRef="#ctx0" brushRef="#br0" timeOffset="53201.33">16420 13909 932 0,'8'-8'567'0,"1"6"39"16,-9 25-354-16,-3 14-34 16,-4 19-60-16,-1 9-40 15,1 1-61-15,5-2-13 16,5-5-13-16,6-4-3 15,7-7-4-15,1-4 1 16,3-2 2-16,1 2 2 16,1 4-4-16,-3-2-5 0,-5-7-6 15,-3-1-1-15,-9-8-1 16,-2-4 1-16,-7-3 7 16,-6-9 8-16,-3-8-22 15,-4-9 11-15,-4-15-14 16</inkml:trace>
  <inkml:trace contextRef="#ctx0" brushRef="#br0" timeOffset="53382.4">16407 14028 1681 0,'21'-23'744'0,"8"-5"-361"15,6 0-91-15,12 0-142 16,5 2-48-16,4 9-76 0,-2 2 10 15,-7 10-41-15,-6 7-26 16,-1 12 204-16,2 9-158 16</inkml:trace>
  <inkml:trace contextRef="#ctx0" brushRef="#br0" timeOffset="53573.46">17043 14846 1820 0,'-12'19'784'16,"1"-7"-345"-16,12-21-271 16,8-8-34-16,4-12-46 15,6-5-39-15,4 3-48 16,-1 3-1-16,-5 6 151 16,2 14-119-16</inkml:trace>
  <inkml:trace contextRef="#ctx0" brushRef="#br0" timeOffset="53952.8">17869 14262 847 0,'-22'-20'478'15,"-4"21"-1"-15,-2 7-218 16,-4 19-69-16,5 15-43 16,7 20-43-16,-5 9-32 0,24 11-8 15,4-7 9-15,-1-20 3 16,24-4 15-16,-1-29 34 15,3-8 11-15,23-13 9 16,-13-18-3-16,-8-14-26 16,-6-14-18-16,-14-5-42 15,-8-8-16-15,-12-8-21 16,-7 1-3-16,-4-4-31 16,-2 3-24-16,7 7 40 15,5 5 75-15,15 16-49 16</inkml:trace>
  <inkml:trace contextRef="#ctx0" brushRef="#br0" timeOffset="54131.09">18433 14736 1684 0,'-5'6'741'0,"-6"-6"-409"15,1-6-164-15,5-3-14 16,3-21-45-16,8 7 154 16,8-21-180-16</inkml:trace>
  <inkml:trace contextRef="#ctx0" brushRef="#br0" timeOffset="54505.18">19003 13999 1655 0,'-22'-9'625'0,"-10"19"-432"15,-8 13-12-15,-12 24-51 16,-5 15-3-16,7 20-45 15,0 2-3-15,27 5-3 16,18 6-13-16,22-17-13 16,19-6-7-16,16-16 3 15,11-17-1-15,18-15-12 16,-2-11-2-16,-8-14-8 0,-13-10 3 16,-40-7 25-16,-12-1 11 15,-30-3 6-15,-30 5-4 16,-28 14-32-16,-12 6-13 15,-10 10-8-15,18 2-14 16,21 0 22-16,10 1 52 16,17 4-54-16</inkml:trace>
  <inkml:trace contextRef="#ctx0" brushRef="#br0" timeOffset="55946.57">13037 13281 292 0,'-71'20'280'16,"-4"-5"42"-16,3 1-2 15,3-4-7-15,24-2-52 16,18-2-30-16,21-15-104 0,16-7-42 16,31-20-55-16,25-5-19 15,34-8-1-15,9-3-1 16,-10 24 13 0,-50 13 8-16,2 0 8 15,137-32 2-15,-6 19-10 0,-7 14-5 16,-100 30-8-16,-11 13-2 15,-34 9 10-15,-19 4 5 16,-22 8 8-16,-13-1 2 16,-15 4-12-16,1 0-5 0,3-13-13 15,23-7-7-15,38-19-5 16,22-15-2-16,42-22 0 16,14-10 4-16,27-8 0 15,9 1 0-15,4 5 0 16,6 3-1-16,-22 7 1 15,-7 7-1-15,-24 8 1 16,-31 3 1-16,-36 6 7 16,-22 5 11-16,-38 15 11 15,-20 6 4-15,-43 16-1 16,-16 1-10-16,-25 12-7 16,-10 0-3-16,6-4-5 15,15-7 0-15,45-24 3 16,25-11-4-16,53-27-4 15,19-11-3-15,31-23-9 0,13-5 3 16,13-5 2-16,0 3 2 16,-29 9 2-16,-17 2 10 15,-39 8 29-15,-31 2 9 16,-52 11 12-16,-19 10-3 16,-24 26-23-16,-10 13-5 15,3 24-7-15,6 12-2 16,-14 2-3-16,8 8-2 15,9 0-8-15,-1 0-1 16,3-3-2-16,4-7-1 0,5-7-1 16,10-9 1-16,34-17 3 15,15-7 1-15,33-22-1 16,19-12-3-16,41-12-5 16,22-16-4-16,51-21 1 15,27-11 1-15,41-16 3 16,30-1 1-16,24-1 0 15,12 4 1-15,-2 4 1 16,-13 7-1-16,-28 17 1 16,-32 11 1-16,-45 24 3 15,-27 14 2-15,-38 16 20 16,-6 10 32-16,-4 18 139 16,7 3-673-16</inkml:trace>
  <inkml:trace contextRef="#ctx0" brushRef="#br0" timeOffset="64136.69">14592 11941 332 0,'-13'-3'259'15,"3"-2"30"-15,3 1-21 16,3 1-74-16,2-1-31 16,3 1-40-16,-1 2-17 15,0 0-24-15,1 0-9 0,26-13-2 16,39-43-1-16,-2 11-2 15,6-12-1-15,23-21-9 16,0-2-10-16,22-2-18 16,1-2-8-16,7 7-11 15,3-8-3-15,1-6-3 16,7 1-1-16,2 2-1 16,11 0-1-16,-3 1 0 15,2 2 0-15,7 3 0 16,-5 9 1-16,-8 17-2 15,-7 9 1-15,1 13-1 16,-9 5 0-16,-16 0 0 16,-1 4 1-16,-15-7 0 15,5 3-1-15,3-3 1 16,4 2 0-16,-10 0-1 16,-8-4 1-16,0 9-1 15,-9-2 1-15,-22 8 0 0,2 2 2 16,-22 1 1-16,-2 0 1 15,0 2 0-15,-12-1 1 16,-3 2-2-16,-3 0 0 16,-6 4-2-16,-5 3 10 15,-12 4 14-15,-8 7 3 16,-14 13 4-16,-10 12-6 16,-14 22 3-16,-2 8 5 15,-2 11 5-15,2-1-5 0,18-12-18 16,4-4-5-1,17-17-6-15,5-1 7 0,5-8-22 16,3-5-22-16,3-8 324 16,0-5-239-16</inkml:trace>
  <inkml:trace contextRef="#ctx0" brushRef="#br0" timeOffset="64306.36">18026 9613 915 0,'9'-19'484'0,"-11"9"-48"16,-1 7-233-16,4 9-126 15,5 13-11-15,12 13-14 16,3 5-34-16,17 16 458 16,9 1-344-16</inkml:trace>
  <inkml:trace contextRef="#ctx0" brushRef="#br0" timeOffset="64999.61">19259 7405 479 0,'-22'-32'269'0,"0"21"-10"15,8 12-79-15,3 20-36 16,-6 9-12-16,9 32-31 15,-2 25-13-15,7 65-21 16,7 40-16-16,5 53-24 16,-3 20-5-16,5 25 3 15,-2 5 0-15,-1 6 21 16,-3-12 17-16,-3-25 13 16,-2-12 7-16,-2-15-12 0,2-7-20 15,1-6-17-15,3-5-6 16,-4-24-8-16,5-3 11 15,8-28-58-15,6-25-42 16,13-41-189-16,0-25 155 16</inkml:trace>
  <inkml:trace contextRef="#ctx0" brushRef="#br0" timeOffset="65636.35">19108 7763 1380 0,'40'-86'463'0,"24"10"-447"15,21 3-28-15,51 0-1 16,18-4 2-16,45-3 6 15,15 0 0-15,27 5 3 16,6 7 0-16,17 11-1 16,-2 1 0-16,1 15 3 15,-3 5 3-15,-21 17 11 16,-13 19 7-16,-34 24 20 16,-19 14 12-16,-40 32 18 15,-18 20 11-15,-38 35 2 16,-15 21-9-16,-22 54-23 15,-12 11-15-15,-3 42-21 16,2 19-3-16,6-4-4 16,9 4-2-16,21-22-1 0,9-9 0 15,30-17 1-15,4-14 1 16,4-8 0-16,2-5 0 16,-14-15-1-16,3 0-1 15,-12-16-1-15,-10-13 0 16,-19-11 1-16,-24-11 0 15,-31-21 13-15,-10-5 24 16,-42-19 25-16,-16-4 9 16,-40-6 4-16,-21-2-18 0,-28-12-20 15,-33-8-9-15,-41-6-12 16,-21-4-3-16,-42 2-7 16,1 0 5-16,-12-6 6 15,-12 1 3-15,8-4 4 16,8 7-6-16,27-4-10 15,20-7-4-15,42-4-7 16,13-14-19-16,29-22-34 16,18-13 28-16,13-43 1 15</inkml:trace>
  <inkml:trace contextRef="#ctx0" brushRef="#br0" timeOffset="66385.34">20025 7910 966 0,'6'-29'512'0,"-5"16"-169"16,-19 4-111-16,-1 4-22 16,-15 11-104-16,-8 1-37 15,1 17-30-15,-7-1-6 16,6 2-8-16,2-4-1 0,18-8-8 15,14 0-6-15,21-2-6 16,12-1-4-16,11 3-1 16,4-1 0-16,6 5 0 15,0 2 1-15,-6 6-7 16,-8 2 7-16,-9 10 53 16,-20-3 26-16,-16 4 33 15,-8-3-1-15,-21-12-47 16,9 9-24-16,-1-13-21 15,2 1 5-15,11-10-45 16,4-10-36-16,5-14-53 16,4-12 352-16,6-14-200 15</inkml:trace>
  <inkml:trace contextRef="#ctx0" brushRef="#br0" timeOffset="66954.77">20160 7836 312 0,'11'31'267'15,"0"11"89"-15,-10 2-7 16,-5 3-38-16,0-2-25 16,0-2-37-16,0-3-21 15,5-6-50-15,-7-11-15 0,5-11-35 16,1-10-3-16,-1-13-8 15,5-5-10-15,0-13-29 16,0 1-24-16,3-2-29 16,-3 3-10-16,3 1-11 15,5 4-1-15,-3 0-4 16,1-1-16-16,3 6-40 16,-2 0-21-16,2 5-29 15,4-1 5-15,0-1 30 16,3 6 19-16,-2-11 32 15,-3 5 10-15,-4 5 11 16,-6-4 0-16,-2 18 3 16,-3-5 2-16,-7 6 7 15,-3 0 6-15,-6 0 8 16,-3 11 6-16,-3 7 10 16,-3 2 4-16,1 8 4 0,1 2 0 15,7 2-11-15,4 5-4 16,12 1-2-16,1-5-2 15,7-11-1-15,8 3-4 16,1-12-9-16,2-5-4 16,3 4-3-16,-6-13 0 15,-4 0-1-15,-3-2 1 16,-4-7-8-16,1-1-12 16,-2-6-40-16,0-2-21 15,-4-4 12-15,2-4 249 16,0 2-141-16</inkml:trace>
  <inkml:trace contextRef="#ctx0" brushRef="#br0" timeOffset="67349.37">20776 7724 967 0,'-17'9'496'15,"-11"4"-162"-15,-3-1-58 16,-2 18-65-16,2 10-34 16,7 4-16-16,4 1-19 15,17-6-51-15,5-8-22 0,12-8-36 16,9-6-10-16,8-10-6 16,4-3-1-16,5-4 3 15,1-1 11-15,-7 2-46 16,-4 2-10-16,-6 4 13 15</inkml:trace>
  <inkml:trace contextRef="#ctx0" brushRef="#br0" timeOffset="67874.84">20095 8439 1073 0,'-3'14'479'0,"2"11"-272"16,-9 9-5-16,11 11-57 16,-3 3-32-16,6 10-22 15,2 2-16-15,4-6-38 16,0 0-15-16,-9-11-6 15,5-5 21-15,6-5-37 16,0-4 189-16,9-7-140 16</inkml:trace>
  <inkml:trace contextRef="#ctx0" brushRef="#br0" timeOffset="68137.7">20487 8493 1355 0,'18'-9'571'16,"-23"16"-283"-16,8 7-155 16,-4 7-1-16,-5 0-17 0,5 7-22 15,3-1-22-15,10 8-36 16,-1 2 0-16,-2 0 2 16,-5 2-4-16,2-1-8 15,-7-4-4-15,3-2-6 16,1-1-2-16,-4-10 0 15,-2-1 12-15,-4-7-44 16,1-4-22-16,-6-9 313 16,0 0-234-16</inkml:trace>
  <inkml:trace contextRef="#ctx0" brushRef="#br0" timeOffset="68268.39">20372 8610 1041 0,'21'-25'511'15,"4"3"-224"-15,4-3-143 16,4 4-52-16,10 2-54 0,-8-5-9 16,7 0-213-16,5 2 150 15</inkml:trace>
  <inkml:trace contextRef="#ctx0" brushRef="#br0" timeOffset="68552.42">20998 8231 1095 0,'7'6'549'0,"-10"1"-208"15,-2 22-47-15,-7 5-59 0,-15 10-37 16,4 12-25-16,-8 0-61 16,1-2-21-16,21-5-41 15,8-6-16-15,19-10-15 16,11-9-4-16,17-7-4 16,1-6-1-16,2 1-3 15,-2-3 0-15,-9 4-3 16,0 5 1-16,-14-5 9 15,-4 12 14-15,-20-2 23 16,-5 1 5-16,-10 4-4 16,-5-7-11-16,1-5-19 15,-4-3 2-15,1-8-20 16,2 3 14-16,0-7-144 16,-7-1 89-16</inkml:trace>
  <inkml:trace contextRef="#ctx0" brushRef="#br0" timeOffset="68701.5">20950 8486 1418 0,'24'-36'693'0,"3"1"-290"15,3-2-187-15,0 3-60 16,9 8-110-16,-9 3 12 16,6 15-20-16,1 5 249 15,-5 19-199-15</inkml:trace>
  <inkml:trace contextRef="#ctx0" brushRef="#br0" timeOffset="68865.34">21500 8848 1380 0,'10'29'654'0,"-6"-16"-284"16,5-3-95-16,9-9-89 15,-2-9-66-15,6-4-13 16,-19-12-19-16,16 7 164 15,-2 5-169-15</inkml:trace>
  <inkml:trace contextRef="#ctx0" brushRef="#br0" timeOffset="69675.36">21724 8459 805 0,'-5'-7'358'16,"3"-9"-81"-16,21-36-168 16,16 21 95-16,10-3-11 0,6 1-35 15,4 8-13-15,-15 5-83 16,-13 8-11-16,-17 15 14 15,-12 11 3-15,-15 17 6 16,-4 12-1-16,-22 6-30 16,-4-1-10-16,6-2-11 15,4-11-5-15,28-10-9 16,13-8-3-16,21-10-2 16,16-5-2-16,12-4 1 15,-5 1 0-15,-4 4-1 16,-10 2 0-16,-17 11 0 15,-2 4 3-15,-17 7 20 16,-5 6 14-16,-14-3 13 16,-1 2-1-16,-2-8-17 15,2-5-13-15,11-5 2 16,-1-6-4-16,18-2 254 16,-9-15-196-16</inkml:trace>
  <inkml:trace contextRef="#ctx0" brushRef="#br0" timeOffset="69979.34">22283 8269 1538 0,'-11'6'595'0,"-1"9"-437"15,2 2 21-15,8-2-61 16,4 1-20-16,10 4-23 15,3 0-19-15,3 6-4 16,0 5-1-16,-1-2-7 16,-6 2-3-16,-3 1-6 15,4 0-5-15,-5-1-6 16,1-1-3-16,-5-6-6 16,-5-7 1-16,-9-7 3 15,-1-2 2-15,-7-6 6 16,-2-2-6-16,-2-5 29 15,0-5 169-15,5-10-160 16</inkml:trace>
  <inkml:trace contextRef="#ctx0" brushRef="#br0" timeOffset="70114.3">22265 8406 1348 0,'19'-40'598'16,"-1"6"-327"-16,6 6-81 15,0 1-106-15,1 5-46 16,-1 10-1-16,1 3-34 15,-3 16-396-15,6 6 301 16</inkml:trace>
  <inkml:trace contextRef="#ctx0" brushRef="#br0" timeOffset="70308.7">22637 8776 1605 0,'-6'17'686'0,"14"-24"-348"16,9-3-149-16,3-9-38 15,0-9-63-15,0 7-54 16,-5-4-2-16,0 3-38 16,-4 8-5-16,-5-1 6 15</inkml:trace>
  <inkml:trace contextRef="#ctx0" brushRef="#br0" timeOffset="70593.73">22855 8331 1310 0,'-26'5'589'16,"-11"23"-274"-16,-3 2-154 15,14 12-4-15,6-2-66 16,14-5-34-16,6-1-17 15,13-4-37-15,5-4 18 16,8-4 34-16,3-3 15 16,3-12 34-16,-5-8-4 15,0-14-10-15,-2-6-10 0,-10-14-27 16,-1-1-13-16,-6-4-19 16,-8 1 0-16,-12 1-22 15,2 4-12-15,-2 16 190 16,-1 0-104-16,2 18-5 15</inkml:trace>
  <inkml:trace contextRef="#ctx0" brushRef="#br0" timeOffset="70833.39">23231 8726 2162 0,'-11'11'779'16,"3"-11"-688"-16,7 10 7 16,4-13-65-16,6-6-4 15,10-11 208-15,0-9-837 16,1-2 502-16</inkml:trace>
  <inkml:trace contextRef="#ctx0" brushRef="#br0" timeOffset="71157.5">23696 8146 1610 0,'-18'8'623'0,"-13"-1"-429"15,-1 6-98-15,2 16 47 16,6 6-51-16,8 7-23 16,8 2-21-16,8 1-34 15,6 1 1-15,10 1 4 16,6-1 0-16,12-7 2 16,2-8 3-16,13-7 7 15,-3-10 18-15,3-13 7 16,-9-4 21-16,-19-14 5 15,-6-2-8-15,-29-4-4 0,-6 2-24 16,-23 5-23-16,-9 4-7 16,-1 7-27-16,2 3 11 15,8 3 146-15,12 7-116 16</inkml:trace>
  <inkml:trace contextRef="#ctx0" brushRef="#br0" timeOffset="72258.88">22113 6825 1332 0,'-17'-4'577'0,"21"-1"-333"16,6-4-63-16,28 3-12 16,12-1-73-16,33-11-32 15,18 5-2-15,27-11-19 16,19-3-8-16,16 3-16 16,6-6-5-16,10 0-4 15,-7 2-2-15,-4 6-4 16,5 2 0-16,-19 7 0 0,-14 2 2 15,-5 8 8-15,-13 6 2 16,-24 12 2-16,2 5-1 16,-27 25-3-16,-18 10 1 15,-10 22 1-15,-15 10 0 16,-21 17 2-16,-9 13 5 16,-10 21 5-16,-1 10 0 15,5 19-5-15,11 0-6 0,17 9-10 16,8 11-4-16,22-2-1 15,-10 18 0-15,7 7-1 16,-2 7 1-16,-16 14 0 16,11-1 0-16,-10 3 1 15,-3-4-1-15,2-7-1 16,-3-9 1-16,10-18-1 16,5-13 1-16,11-28-1 15,6-15 1-15,-14-26 1 16,-2-12 1-16,-11-25 1 15,-5-11 1-15,3-27 1 16,-10-13 2-16,-14-19 11 16,-7-3 9-16,-10-9 11 15,-5 1 8-15,-20-5 0 16,-9-1-3-16,-47 6-7 16,-28 4-8-16,-33 24-13 15,-28 12-7-15,-9 15-8 0,-7 10 0 16,7 4 3-16,16-9-11 15,21-8-33-15,28-16-38 16,42-17 60-16,17-11 164 16,48-9-105-16</inkml:trace>
  <inkml:trace contextRef="#ctx0" brushRef="#br0" timeOffset="73108.17">24101 11470 1146 0,'-64'-56'464'0,"28"41"-241"0,3-1-27 15,2-5 40-15,5 4-38 16,2-10-72-16,5-1-15 15,17-16-25-15,5-14-23 16,27-18-25-16,10-15-4 16,9-11-7-16,3 1 0 15,-3 12-2-15,-10 8 4 0,-17 23 11 16,-9 10 7 0,-25 16 13-16,-13 10-4 0,-19 12-18 15,-23 3-10-15,-9 8-22 16,-13 7-2-16,-10 4-1 15,11 1-1-15,7-10 2 16,25-5 1-16,30-20-4 16,17-7-3-16,21-19-6 15,5-12-4-15,23-9 2 16,2-6 2-16,8 5 3 16,-3 13 1-16,-23 16 11 15,-12 13 6-15,-31 20 4 16,-19 6 1-16,-21 12-11 15,-13 4-4-15,4 5-3 16,-4-1 1-16,15-12 2 16,17-8-1-16,23-26-6 15,26-12-2-15,28-25-4 0,10-3 1 16,4 0 6-16,-8 9 0 16,-26 19 7-16,-9 11 4 15,-25 24-1-15,-15 10 0 16,-26 18-6-16,-17 6-1 15,-4 0 1-15,3-4 3 16,33-17 9-16,14-15 1 16,28-29-2-16,13-16-2 0,21-19-9 15,5-7-1-15,1 7-2 16,-2 9-1-16,-26 21-2 16,-17 11-4-16,-37 20-9 15,-16 10 5-15,-22 9-10 16,6 3-5-16,11-13-16 15,13-13 8-15,38-32 19 16</inkml:trace>
  <inkml:trace contextRef="#ctx0" brushRef="#br0" timeOffset="73994.21">22782 7319 583 0,'-13'-25'329'0,"-13"9"-55"16,-2 7-33-16,-3 14-27 15,-4 0-47-15,7 3-33 16,3-8-9-16,19-4-8 15,12-7-13-15,23-11-28 16,12-4-14-16,11-17-27 16,7 4-10-16,-3 1-12 15,-5 9-3-15,-25 20 23 16,-23 8 10-16,-35 20 7 16,-16 15 2-16,-27 22-26 15,-2 4-8-15,6 4 4 16,12-6 4-16,24-24 2 15,22-5 0-15,32-31-9 0,19-15-7 16,36-12-2-16,11-14-1 16,6 9-7-16,-11 10-2 15,-31 28-3-15,-20 18-1 16,-44 35 40-16,-25 12 24 16,-42 10 39-16,-12 8 9 15,4-12-32-15,15-10-21 16,36-26-37-16,17-18-8 15,45-26-6-15,21-14-1 16,27-26 2-16,15-8 0 0,-4-4-2 16,-11 3-1-16,-26 15 1 15,-15 11 2-15,-42 7 0 16,-21 6 1-16,-30 1 1 16,-20 4-1-16,-6-6 1 15,9-5 0-15,11-15-2 16,17-17-1-16,26-21-6 15,3-2-3-15,28 1-5 16,-1 3 0-16,15 18 4 16,1 9 2-16,-10 7 1 15,6 14 1-15,-14 8-1 16,-1 8-3-16,-11 16-2 16,-10 3 1-16,-13 10-1 15,-8 0 4-15,5 3 4 16,5-1 33-16,18-12-44 15,13-6-35-15,31-12 233 0,17-4-573 16,31-4 343-16</inkml:trace>
  <inkml:trace contextRef="#ctx0" brushRef="#br0" timeOffset="77414.99">20302 8091 490 0,'0'-1'216'0,"0"1"-132"16,1 16-8-16,7 49-38 15,-4-29-2-15,2-1 31 16,-5 0 34-16,0-12 64 16,-1-1 5-16,-4-10 1 15,3-2-17-15,-5 0-21 16,2-2-15-16,-2 0-16 16,0-4-6-16,-2-1-19 15,-1-6-7-15,-1-3-5 16,2-3 0-16,3-6 0 15,2-5-1-15,3-13-17 16,2-8-11-16,3-11-18 16,-1-4-4-16,4 5-7 15,0 4-2-15,4 4-1 16,3 8 0-16,2 2 1 16,1 4 0-16,0 4 0 15,1 2 0-15,1 7-4 16,1 2 0-16,4 5-1 0,-4 3-1 15,-1 1-2-15,-3 5 0 16,-13 7 2-16,-3-2 2 16,-10 10 8-16,-2 3 12 15,-8 3 16-15,-7 3 1 16,-3-2 2-16,-6-5-7 16,3-1-7-16,4-3 0 0,7-2-2 15,2-5-2-15,8-2-4 16,5-2-4-16,4-1-3 15,2 0-5-15,0-1-4 16,0 0-1-16,0 0 0 16,0 0-1-16,12 3 0 15,7 9 0-15,32 31 0 16,-27-28 0-16,2 4 0 16,0 2 3-16,-4-1 11 15,1-1 7-15,-12 2 26 16,-4 0 7-16,-4 1 5 15,-5-5-3-15,3 0-21 16,-1-12-11-16,5-5-11 16,0 0-4-16,9-5 20 15,3 1-5-15,4-2 49 16,4-2 89-16,13-14-116 16</inkml:trace>
  <inkml:trace contextRef="#ctx0" brushRef="#br0" timeOffset="79536.3">17988 9726 740 0,'-3'-7'440'16,"-2"7"-39"-16,2 12-70 15,3 8-80-15,5 17-50 16,0 3-53-16,7 3-23 15,4-3-33-15,5-3-19 0,11-7-35 16,4-6-15-16,1-6 14 16,4-6-3-16,11-4 273 15,4 0-835-15,10 0 458 16</inkml:trace>
  <inkml:trace contextRef="#ctx0" brushRef="#br0" timeOffset="84167.11">19775 6519 792 0,'-19'-19'394'0,"14"20"-36"15,5 11-266-15,10 25-64 16,8 14 13-16,2 22 7 16,-1 9 5-16,-1 0 20 15,-4-6 4-15,-4-12-5 16,-3-12-2-16,-4-16-5 16,0-8 11-16,-3-16 35 15,0-8 11-15,-8-10-2 16,1-13-20-16,0-19-59 15,-2-9-20-15,5-19-17 0,-2-4-1 16,-1-25-3-16,6-5-1 16,7-1-3-16,11 8 0 15,10 32-2-15,6 20-1 16,10 32 2-16,1 6 0 16,-1 20 4-16,-8 0 0 15,-6 7 3-15,-12 7 1 16,-9 5 3-16,-3 2 4 15,-23 3 6-15,0 3 2 0,-19-4 1 16,-4 6-3-16,-2-5-5 16,-4-12 15-16,13-1-31 15,5-20-39-15,18-12-127 16,9 0 102-16</inkml:trace>
  <inkml:trace contextRef="#ctx0" brushRef="#br0" timeOffset="84470.65">20411 6385 973 0,'15'-35'505'0,"-22"19"-131"16,-5 9-100-16,-11 14-54 16,-4 7-50-16,-4 15-52 15,-1 7-9-15,1 3-36 0,3-4-10 16,10-5-21-16,7-5-11 15,7-5-18-15,5-2-8 16,10-2-4-16,1 0-1 16,5-5-2-16,2 1 1 15,0-10 0-15,2-6 0 16,7-9-1-16,1-10 1 16,8-10-9-16,3-1-15 15,0 0-36-15,2 5-34 16,-14 10-135-16,-1 7 12 0,-12 11 120 15</inkml:trace>
  <inkml:trace contextRef="#ctx0" brushRef="#br0" timeOffset="84703.81">20609 6438 380 0,'0'-1'332'16,"0"0"57"-16,7-5-9 15,-3 4-41-15,-4 1-30 16,0 0-29-16,0 1-66 15,0 0-7-15,0 3-51 16,-2 10-28-16,-2-1-58 16,2 29-22-16,10-33-31 15,5 1-7-15,1-1-7 16,-4-5-1-16,3 0 11 16,5-3-1-16,-1-2-11 15,2 0 206-15,3 1-161 16</inkml:trace>
  <inkml:trace contextRef="#ctx0" brushRef="#br0" timeOffset="85431.19">20590 6551 245 0,'0'-23'188'0,"10"2"44"16,3-3-46-16,-1-1 29 15,6 2-7-15,-11-1 19 16,-1 4-1-16,-6 3-8 16,-1 2 0-16,-4 5-25 15,-2-2-21-15,3 7-51 16,2 8-25-16,-1 7-41 16,0 5-15-16,-3 15-25 15,-1 3-7-15,1 10-5 16,2 2 0-16,-2-6-2 15,8-8 0-15,10-10-1 16,-1-4 0-16,4-11 1 16,-6 0 2-16,-13-10-16 15,5-2-23-15,-4-6-31 16,-8-4-14-16,7 0-29 0,-3 1 25 16,10 0 53-16</inkml:trace>
  <inkml:trace contextRef="#ctx0" brushRef="#br0" timeOffset="85785.32">21038 6293 1161 0,'-9'14'573'0,"-6"1"-158"16,1 7-195-16,-7 6-13 15,-5 3-60-15,-2-3-51 16,6 5-22-16,13-1-53 15,1-6-8-15,11-3-11 16,11-1-2-16,5-12-2 16,9-7 5-16,12-3 2 15,-12-12-7-15,15-6 294 16,0-8-223-16</inkml:trace>
  <inkml:trace contextRef="#ctx0" brushRef="#br0" timeOffset="85983.36">21354 5974 1326 0,'-22'13'602'0,"-3"15"-263"15,-2 16-170-15,1 12 26 0,6 10-81 16,5 3-24-16,9 2-63 16,4-11-17-16,5-10-7 15,8-1 2-15,3-13-9 16,6 0-33-16,2-13-57 15,0-8-134-15,3-7 143 16</inkml:trace>
  <inkml:trace contextRef="#ctx0" brushRef="#br0" timeOffset="86254.36">21665 6251 1219 0,'-22'5'609'0,"-11"12"-198"15,-4-1-114-15,-2 10-70 16,2 3-58-16,7 1-43 16,2 2-24-16,17 0-49 0,3-6-14 15,12-5-23-15,13 3-6 16,7-4-5-16,0 0-1 16,1-6-1-16,0-4-2 15,-1-9 0-15,4-2 1 16,0-8 1-16,-7-6 0 15,-2-5 5-15,-3-4-5 16,-2-8-14-16,5 4 104 0,1-6-75 16</inkml:trace>
  <inkml:trace contextRef="#ctx0" brushRef="#br0" timeOffset="86431.23">21904 6020 1641 0,'-13'-1'682'0,"-5"5"-418"16,10 6-44-16,10 5-90 16,1 3-40-16,7 11-43 15,0 7-23-15,2 13-11 16,-4 9 11-16,4 6-41 16,0-1-39-16,4 0 37 15</inkml:trace>
  <inkml:trace contextRef="#ctx0" brushRef="#br0" timeOffset="86557.47">21882 6596 1325 0,'-26'-19'693'0,"0"-3"-217"16,16-6-219-16,4 1-85 15,15-3-115-15,11 2-15 16,20 2-49-16,8-7 89 16,21 8-60-16</inkml:trace>
  <inkml:trace contextRef="#ctx0" brushRef="#br0" timeOffset="88520.18">25211 7690 152 0,'-26'-1'36'16,"5"0"-57"-16,0 1 2 15,6 7 135-15,0-1 59 0,8 6 90 16,5-7 34 0,6-8-36-16,9-4-31 0,19-14-49 15,9-7-15-15,28-11-38 16,12-12-3-16,22-11-7 15,21 2-10-15,28-8-25 16,12-3-17-16,36-3-19 16,1-5-8-16,20 6-13 15,-4 3-5-15,1 4-10 16,6 2-4-16,-6-8-2 16,13-3 7-16,-4-1 11 15,-10-3 2-15,-17 6 5 16,-10 9-7-16,-34 6-5 15,-15 14 5-15,-27 7 5 16,-21 2 4-16,-22 15 2 16,-16-1-4-16,-23 16-5 15,-12 5-1-15,-23 8 1 16,-3 12-2-16,-24 6 1 16,-7 15 1-16,-6 14-4 0,-12-3-1 15,0 13-2-15,3-8-2 16,3 7-4-16,8-1-2 15,6-8-2-15,14 1 1 16,-4-22 11-16,5-3-11 16,11-14-26-16,-12-13 222 0,15 1-169 15</inkml:trace>
  <inkml:trace contextRef="#ctx0" brushRef="#br0" timeOffset="88702.52">28488 6212 1659 0,'-7'-12'670'0,"7"-1"-486"16,10 4-16-16,11 1-115 15,7 4-32-15,15 6-13 16,5 3 10-16,9 16-21 16,4 6-9-16,4 10 302 15,-2 7-229-15</inkml:trace>
  <inkml:trace contextRef="#ctx0" brushRef="#br0" timeOffset="89743.27">15074 10189 847 0,'3'4'293'16,"19"-15"-270"-16,19-10-15 16,30-12-8-16,8-12 6 15,25-8 60-15,16 0 28 16,21-1 37-16,11 1 21 15,31-4-31-15,-8-10-22 16,15-5-27-16,7 4-13 0,-19 0 1 16,12 7 10-16,-17 6 10 15,-14-4 2-15,-4-6-9 16,-14 0-11-16,-12-4-16 16,-5 6-6-16,-20 17-8 15,-9 10 4-15,-24 14 13 16,-7 6 6-16,-20 9 9 15,-12 5-6-15,-10 5-21 16,0 8-8-16,-9 4-16 16,-5 2-2-16,-4 12 2 15,-4 3 2-15,-1 18 6 16,-3 6 2-16,-8 0 4 16,-2 5-1-16,-8-9-5 15,2 0-3-15,-1 0-4 16,-8 0 0-16,-4 7 18 0,-7-4-4 15,0-4-13-15,7-5 239 16,7-29-200-16</inkml:trace>
  <inkml:trace contextRef="#ctx0" brushRef="#br0" timeOffset="90027.52">18102 8774 1560 0,'-6'-43'662'0,"-14"19"-350"0,3 21-133 15,2 8-6-15,0 3-69 16,4 11-45-16,6 2-45 16,10 5-5-16,24 14-6 15,7 3-1-15,16 11 31 16,9-2-9-16,16 13 231 16,18 5-402-16</inkml:trace>
  <inkml:trace contextRef="#ctx0" brushRef="#br0" timeOffset="105812.83">6129 10102 379 0,'-7'-15'270'0,"4"-3"-6"16,10 2-40-16,-4-4-1 0,5 6-32 15,-6 2-10-15,-2-3-25 16,4 3-31-16,5-1-45 16,11-2-25-16,-3-4-35 15,5 3-5-15,-2-6-6 16,3 2-17-16,2-6-75 16,4 0 67-16,7-1-13 15</inkml:trace>
  <inkml:trace contextRef="#ctx0" brushRef="#br0" timeOffset="107468.73">6416 8846 623 0,'-8'-23'336'0,"4"-1"-87"16,-3 12-73-16,0 10-24 16,-4 19-39-16,-3 20-16 0,-2 24-31 15,3 13-5-15,4 27-26 16,2 7-11-16,-1 10-8 15,5 0 1 1,3 4 6-16,1 3 3 0,0-3 6 16,-2 1 7-16,-7-9 11 15,5-4 4-15,0-7 4 16,0-9-4-16,6-18-9 16,-3-6-1-16,1-14-10 15,-1-6-4-15,1-15 0 16,0-12-1-16,3-14 5 15,4-6 4-15,1-13 7 16,5-4-1-16,3-13-7 16,6-2-8-16,4-10-15 15,10 3-5-15,18-2-6 16,9-3-2-16,27-5-1 16,4-5 1-16,5-4 0 0,2-7 0 15,5 0 0-15,1 1 0 16,1 2 0-16,-2 11 1 15,-11 11 0-15,-1 4 0 16,-17 10 0-16,-9 9 0 16,-23 4 1-16,-13 1 1 15,-12 8 3-15,-9-6 1 16,-9 9 3-16,-1-1 1 16,-5-1 2-16,2-1 1 0,0-1 0 15,0 1-1-15,-8-17-1 16,-27-49-2-16,36-5-4 15,4-17-2-15,11-25-3 16,-1-8-1-16,-1-10 1 16,-5 5-1-16,-9 8 2 15,-4 8-1-15,-6 14 0 16,-5 0 0-16,7 8-1 16,1-1-1-16,7 9-1 15,3 7 0-15,2 7-2 16,3 14-1-16,0 24-4 15,0 7-3-15,-3 22 0 16,-5 2 0-16,-5 13 5 16,-1 8 1-16,-9 5 4 15,-2 0 1-15,-13-3 0 0,-4-3 3 16,-22 0-1 0,-15 2 0-16,-18 3-1 0,-14 1 0 15,-23-4-1-15,-1 1 0 16,-14-2 0-16,-7-1 0 15,9 9-1-15,-1 2-2 16,14 7 0-16,11 3-1 16,14-3 1-16,14-2 1 15,24-22 1-15,14-2 1 0,30-14 2 16,10-9 0-16,10-2 0 16,0-7 0-16,0-6-2 15,0 2 1-15,0 5 0 16,0 4-1-16,1 18-2 15,-1 1-2-15,0 15-1 16,0 8 0-16,0 8 0 16,2 11-3-16,5 13-1 15,0 10-1-15,6 36 1 16,4 4 2-16,8 22 3 16,2 2 1-16,5-8 2 15,3 3 1-15,-6-21 1 16,-2-6 1-16,-5-11-1 15,-6-7 0-15,7 1 0 16,-14-11 1-16,-1-7 0 16,-3-8 0-16,-13-10 2 0,6-6 0 15,-10-4 1-15,3-4 1 16,2-5-1-16,2-3 1 16,6-13 4-16,-6-6 1 15,5-10 5-15,3-5 0 16,12-12-4-16,12-3-1 15,16-8-5-15,4-3-1 16,7-3-2-16,8 1 0 16,22 4-2-16,4-2-1 0,17 3 1 15,-2-4 0-15,3-8 0 16,11 8-1-16,2-4 2 16,1 4-1-16,-4 11 0 15,-14-3 1-15,-8 12-1 16,-7 0-1-16,-21 8 2 15,-9 5-1-15,-15 0 2 16,-1 0 1-16,-14 0 3 16,-3-3 2-16,-7-9 5 15,-6-4 4-15,-7-8 8 16,-3-6 3-16,-6-13 2 16,-5-12 0-16,-5-31-8 15,-1-19-4-15,-3-31-7 16,3-14-4-16,4-13-3 15,3 5-2-15,8 4-3 0,1 6 0 16,5 27 0-16,-2 4-1 16,1 31 0-16,0 21 0 15,-8 16-2-15,-2 17 2 16,-12 12-1-16,-8 0-1 16,-11 31-6-16,-10 3-1 15,-11 22 12-15,-7 3 39 16,7 1-711-16,0 1 518 15</inkml:trace>
  <inkml:trace contextRef="#ctx0" brushRef="#br0" timeOffset="118047.54">7991 8748 267 0,'-12'-21'209'0,"-2"3"24"15,-5-2-42-15,3-1-30 0,-2 3-32 16,6 1-11-16,3-1-2 16,2 5-15-16,2 4-10 15,-3 0-23-15,0 1-12 16,1-2-21-16,-3 0-9 15,-1 0-11-15,-2-1-4 16,2 4 7-16,1 0 1 16,5 5 2-16,2 3 2 15,5 14-6-15,6 12 2 0,2 22 0 16,2 12 0 0,1 16-8-16,0 5-5 0,-1 2-6 15,5 6-2-15,2 9 0 16,7 5 1-16,9 7 1 15,3 0 2-15,-4-13 1 16,2-8 0-16,-7-11 1 16,-3-9 1-16,-8-7 4 15,-9-1 0-15,-10-17 10 16,1 1 6-16,-1-8 11 16,-8-6 4-16,-2-7 4 15,-4-7 1-15,-3-10-1 16,0-2-2-16,-6-6-7 15,-8-7-4-15,-2 2-15 16,2-1-4-16,4 5-9 16,3 8-3-16,-4 7 0 0,-4 4 0 15,-8 9 2-15,-10-1 1 16,-3 8 1-16,-18-2 1 16,-4-1 0-16,-5-1 1 15,-5-9 3-15,10 0-1 16,-5-11 2-16,-2-1 0 15,-1-1-4-15,6 2-4 16,7 6-5-16,18 6-6 0,12 8-1 16,1 1 0-16,14 2 3 15,-8-2 4-15,8-10 3 16,3-4 1-16,-3-11 3 16,4-6 1-16,-6-11 2 15,4-8 0-15,0-8-1 16,3-4-1-16,-1-9 0 15,-3-3-1-15,-6-13 4 16,-1 0 0-16,-5-16-2 16,3-7-2-16,6-8-4 15,4-11-2-15,7-2-1 16,0 5 1-16,8 0-1 16,-3 2 1-16,9 4-1 15,-3 0 2-15,5 0 0 16,0-5 1-16,2 3 1 15,1 1 0-15,-13 9 1 16,5 12 0-16,-13 12-4 16,2 12-1-16,-1 17-1 0,-7 6 0 15,7 16 0-15,-3 2-2 16,7 7-2-16,7 7-4 16,2-5-10-16,11 4-2 15,20-1-2-15,0-8 2 16,33 9 11-16,8-9 2 15,20-13 6-15,21 0 2 16,17-22-1-16,8-3 3 0,11 0-1 16,5 0 2-16,-18 7-1 15,-3 3-1-15,-13 7 1 16,-4 4 0-16,-11 6 1 16,-4 3-1-16,-14 2 2 15,-21 3 0-15,-10 1 5 16,-6 2 8-16,-12 1 15 15,-1 1 5-15,-10-2 6 16,-10-1-3-16,-3-5-3 16,-5 1-2-16,0 2-4 15,6 2-8-15,-9 4-13 16,4 9-4-16,-3 17-5 16,-1 10 0-16,7 30 0 15,-3 6 1-15,13 16-1 16,-4 7 1-16,15 1 0 15,8 2 0-15,-8-4 1 0,9 0 1 16,-16-6 2-16,-2 1 1 16,-5 3 3-16,-6-3 6 15,0-9-9-15,-1 1 14 16,1-12-198-16,9 0 134 16</inkml:trace>
  <inkml:trace contextRef="#ctx0" brushRef="#br0" timeOffset="118978.42">8139 8789 511 0,'-31'-52'292'0,"0"1"-23"16,4 4-29-16,-3 6-42 15,6 6-9-15,11 16-43 16,5 7-33-16,8 10-50 16,0 2-23-16,0 19-25 15,8 17-6-15,-2 36-1 16,8 31 0-16,4 38 1 16,-6 13 0-16,1 17-2 15,-11 2 0-15,-1-1 4 0,2-10 4 16,-5-26-8-16,2-20-1 15,-3-35-4-15</inkml:trace>
  <inkml:trace contextRef="#ctx0" brushRef="#br0" timeOffset="121030.47">8651 8496 731 0,'-4'-7'390'16,"4"16"-89"-16,7 13-56 16,-13 24-91-16,7 13-18 15,0 23-35-15,-2 7-14 16,3-4-28-16,2 6-12 15,9-13-10-15,3-7 1 16,-5-14 9-16,-1-19 2 0,-9-22-4 16,1-8-6-16,5-14-7 15,-1-7-1-15,2-14-2 16,0-14-3-16,-3-19-7 16,2-9-2-16,0-10 0 15,0-11-1-15,3 12-6 16,2 7-2-16,5 19-7 15,0 17 0-15,-4 14-1 16,-2 10-2-16,-3 17 0 16,0 12 0-16,1 17 3 15,0 8 3-15,-5 14 2 16,1 2 0-16,-3 4 0 16,-2-3 0-16,-1-9 0 15,-3-3-1-15,1-15 1 16,3-6 1-16,6-16 0 15,0-12 4-15,12-21 4 16,-2-11-1-16,7-20 1 0,-2-11-2 16,-2-10 1-16,0-2 0 15,-7 10-2-15,3 12-2 16,-1 23-6-16,-1 9-2 16,3 17-1-16,0 9-1 15,-10 14 2-15,-2 8 2 16,-6 14 4-16,2 9 2 15,-2 7 0-15,-3 2 0 16,-4 3-2-16,2-7-1 0,2-5-1 16,7-5-15-16,4-10-40 15,3-3-19-15,12-11-38 16,-5-6 2-16,9-13 18 16,0-5 13-16,5-14 31 15,6-5 12-15,3-11 19 16,2-5 4-16,5-11 9 15,1-7 22-15,7-5 55 16,-3 0 31-16,-11 2 43 16,-9 5-7-16,-21 10-24 15,-5 7 1-15,-19 20-17 16,-1 11-3-16,-22 19-14 16,-13 12-17-16,-6 15-11 15,2 13 0-15,10-5-8 16,11-3-11-16,24-5-19 0,2-10-10 15,19 0-11-15,8-6-2 16,19-3 8-16,8-4-10 16,15-7-33-16,9-1-5 15,7-5 116-15,6 4-72 16</inkml:trace>
  <inkml:trace contextRef="#ctx0" brushRef="#br0" timeOffset="123362.22">6494 7062 541 0,'-1'-15'263'0,"-8"-3"-50"15,0-4-54-15,-1-4 1 16,-1 2-10-16,-4 1 8 16,-1 4-5-16,-11 8-2 15,7 6 0-15,-3 5-47 16,2 9-19-16,11 2-32 16,-8-3-4-16,11 2-10 15,-9-4-1-15,5 0 1 16,7 4-7-16,-7 5-10 15,11 7-3-15,-2 9-7 0,-2 5-2 16,1 8 0-16,0 3-2 16,-1-3-1-16,-1-1 0 15,5-3 6-15,-3-5 0 16,5 5 2-16,4 2-1 16,2-2-5-16,2-2 0 15,5-13 0-15,-5-6 1 16,3-14 2-16,2-4 9 15,-6-11 19-15,5-6 6 16,0-14 8-16,-3-7-3 0,1-12-14 16,-2-5-3-16,-4-13 0 15,2-2-2-15,0-1-6 16,-3-1-5-16,5 10-11 16,-4 4-2-16,-3 14 0 15,0 4 2-15,-3 9 6 16,0 13 8-16,0 9 3 15,1 9-3-15,5 16-8 16,0 5-10-16,4 25-5 16,3 12 1-16,0 13 3 15,2 5 0-15,0-6 0 16,-1-8 0-16,4-4 0 16,-4-9 1-16,-3-6-5 15,-2-2-15-15,-6-7-40 16,2 2-24-16,-7-5-64 15,-5 0-51-15,-8-5 47 0,-5 3 66 16</inkml:trace>
  <inkml:trace contextRef="#ctx0" brushRef="#br0" timeOffset="123626.51">5762 7140 880 0,'2'20'420'16,"3"11"-166"-16,11 17-85 16,1 11-2-16,7 20-58 15,3-3-27-15,1 9-50 16,0-6-10-16,1-16-2 15,-2-2 5-15,3-13-57 16,-2-3-30-16,2-6 34 16</inkml:trace>
  <inkml:trace contextRef="#ctx0" brushRef="#br0" timeOffset="124116.43">6626 6842 1077 0,'16'-36'448'16,"10"-4"-285"-16,7-2-23 0,-3-2-66 15,10 4-18-15,-2 1-10 16,0 5 8-16,0 13 2 16,-11 7-6-16,-5 17 2 15,-7 8 4-15,-6 30 2 16,-6 14 6-16,-10 27-3 16,-2 12-8-16,-14 10 18 15,-1 1 14-15,-1-13 32 16,-1 0 10-16,16-30-14 15,5-15-17-15,10-17-38 16,4-15-15-16,11-5-14 16,5-7-2-16,0-5-5 15,2-7-4-15,1-5-6 16,2 1-2-16,5-2-1 16,2-1 7-16,-3-1-30 15,0 1-39-15,-4-1 236 0,3 2-628 16</inkml:trace>
  <inkml:trace contextRef="#ctx0" brushRef="#br0" timeOffset="124759.57">7585 7178 1153 0,'41'39'570'0,"-39"-39"-160"15,-1 3-109-15,-1-3-128 16,-1-2-33-16,0 1-73 15,-4 0-32-15,-6-1-7 16,4-1-22-16,2-3-57 16,-1-19 7-16,16-34 7 15</inkml:trace>
  <inkml:trace contextRef="#ctx0" brushRef="#br0" timeOffset="125068.26">7882 5992 968 0,'-7'-18'477'0,"0"18"-159"15,-1 7-77-15,2 18-69 16,3 4-29-16,4 30-22 15,-1 12-9-15,6 24-11 16,-4 7-12-16,0 7-28 16,4 0-12-16,-1-6-22 15,2-1-7-15,-1-14 0 16,3-7 13-16,10-21-54 16,4-15-74-16,16-23 259 15,5-13-169-15</inkml:trace>
  <inkml:trace contextRef="#ctx0" brushRef="#br0" timeOffset="125420.02">8542 5815 1043 0,'-12'-3'528'15,"-28"33"-96"-15,-8 12-177 16,-5 29-113-16,3 15-21 15,7 22-56-15,6 15-14 16,20-2-6-16,6-5-3 16,26-25-14-16,14-12-9 0,12-23-7 15,11-13-1-15,5-21 0 16,0-20 2-16,4-2 2 16,-6-9 1-16,-17-1 11 15,-4 8 22-15,-26-8 54 16,-8 2 15-16,-17 5 0 15,-7-2-19-15,-15 0-58 16,-9 3-16-16,-4-4-16 16,-4 3 0-16,20 5-16 15,10 4-15-15,16-6-55 16,10 6 235-16,12-9-136 16</inkml:trace>
  <inkml:trace contextRef="#ctx0" brushRef="#br0" timeOffset="126007.4">8975 5860 1041 0,'-39'20'494'0,"-19"27"-189"16,-3 16-53-16,-1 16-81 15,11 10-42-15,17-5-64 16,20-2-22-16,32-17-32 16,16-11-11-16,24-15-2 15,7-9-1-15,8-9 10 16,2-4 11-16,-10-2 21 15,-13-4 10-15,-22-2 29 0,-7 0 5 16,-18 4 7-16,-5 1 8 16,-12 5-22-16,-16 0-8 15,2 0-9-15,-4-6-10 16,-13-12-3-16,1-11 2 16,-4-26-13-16,8-13-13 15,11-30-17-15,6-11-5 16,8-4-18-16,5 2-13 15,8 18-6-15,4 14-18 0,9 18-35 16,2 12 300-16,2 13-177 16</inkml:trace>
  <inkml:trace contextRef="#ctx0" brushRef="#br0" timeOffset="126185.52">9407 6542 1927 0,'17'28'725'0,"4"-6"-589"16,0-10 5-16,-3-12-82 15,2-4-13-15,3-10-12 16,9-5 0-16,-6-9 227 16,11 6-191-16</inkml:trace>
  <inkml:trace contextRef="#ctx0" brushRef="#br0" timeOffset="126472.62">9873 5631 1923 0,'3'-18'708'0,"3"4"-510"16,2 6-38-16,-2 9-26 15,-2 6-12-15,-5 25-57 16,-4 14-3-16,-3 24-3 16,2 14-7-16,1 13-16 15,2-4-4-15,3 3-9 16,0-10-3-16,5-8-9 16,8 0 0-16,2-13 1 15,0-3-5-15,-1-13-10 16,0-5 117-16,-4-11-89 15</inkml:trace>
  <inkml:trace contextRef="#ctx0" brushRef="#br0" timeOffset="126644.42">10355 6429 1891 0,'-4'-9'784'0,"-5"9"-435"15,1-4-254-15,1-4-47 16,7-5-25-16,4-9 5 16,11-1 201-16,0-7-162 15</inkml:trace>
  <inkml:trace contextRef="#ctx0" brushRef="#br0" timeOffset="126969.47">10882 5829 1790 0,'-41'6'672'15,"4"8"-494"-15,-5 12-58 16,1 11 5-16,5 17-45 16,2 3-37-16,27 8-11 15,8 3 3-15,20-18 13 16,14-2 9-16,4-18 14 15,9-13 11-15,6-18 10 16,2-11 3-16,2-16-14 16,-1-15-6-16,1-5-14 15,-11-7-13-15,-18-6-9 16,-18-1-6-16,-26 5-8 16,-16 3-6-16,-19 8-9 15,-8 8-13-15,-15 15-21 0,4 6 68 16,3 7-387-16,12 2 269 15</inkml:trace>
  <inkml:trace contextRef="#ctx0" brushRef="#br0" timeOffset="128955.25">10519 5767 664 0,'-8'-8'379'0,"2"12"-29"0,-11 2-91 16,2 16-66-16,5 12-32 16,1 15-41-16,20 14-22 15,-1 13-25-15,-1 2-17 16,11 4-29-16,-8-6-10 16,8-5 21-16,6-7-4 15,-11-14 115-15,11-7-97 16</inkml:trace>
  <inkml:trace contextRef="#ctx0" brushRef="#br0" timeOffset="129315.69">11476 5746 1078 0,'-9'9'498'0,"-10"3"-170"16,0 10-120-16,-7 8-43 15,3 12-32-15,7 11-53 16,5-3-19-16,14-5-14 16,16-8-11-16,19-16 5 0,10-8 20 15,7-15 30-15,1-11 28 16,1-14 20-16,-2-12-9 15,-10-5 3-15,-7 0-21 16,-19 2-28-16,-15 7-10 16,-19 2-31-16,-11 1-12 15,-14 15-19-15,-7 5-2 16,-6 12-24-16,-3 12 3 16,0 1 106-16,7 6-2 15,2 9-36-15</inkml:trace>
  <inkml:trace contextRef="#ctx0" brushRef="#br0" timeOffset="131530.59">9097 13922 602 0,'-12'-7'304'0,"13"3"-64"15,3 4-14-15,-6 5-29 16,2-5-9-16,0 0-9 16,-5 23-6-16,-2 47-9 15,-2-19-13-15,-3 16-46 0,5 10-25 16,-8 6-30-16,-3 6-11 15,5 3-19-15,4-10-5 16,6-13 18-16,9-11-22 16,1-23-74-16,6-7-50 15,-2-21 424-15,11-6-274 16</inkml:trace>
  <inkml:trace contextRef="#ctx0" brushRef="#br0" timeOffset="131940.7">9479 14001 854 0,'5'-14'435'0,"-20"2"-110"16,-9 4-49-16,0 13-78 16,-1 9-45-16,3 13-74 15,2 9-29-15,3 7-28 16,5 7-5-16,8-6-7 15,4-4-2-15,9-11-2 16,2-11 1-16,11-10 2 16,2-9 3-16,7-16 6 15,4-5 4-15,-1-6 8 16,-4-1 3-16,-5 4 13 0,-6-1 5 16,-7 4 5-16,0 4 1 15,-2 7-15-15,-8 0-9 16,-1 11-15-16,3 2-3 15,0 16 0-15,6 9 0 16,-5 12 0-16,-6 9-3 16,-3 9-5-16,-4 0-1 15,6 3 0-15,12 0-2 16,-5-11 16-16,2-3 6 16,3-11 29-16,-6-5 228 0,14-8-206 15</inkml:trace>
  <inkml:trace contextRef="#ctx0" brushRef="#br0" timeOffset="132138.56">9852 14625 1246 0,'-1'18'563'0,"-6"-12"-227"15,1 10-154-15,3-13-93 16,2 3-27-16,4-1-22 15,2-6-20-15,2 0-379 16,-2 0 278-16</inkml:trace>
  <inkml:trace contextRef="#ctx0" brushRef="#br0" timeOffset="132538.54">10003 14218 1164 0,'5'-30'558'0,"-3"3"-224"0,15 3-124 16,-7-2-41-16,9-1-67 15,1 7-33-15,0-2-37 16,6 8-9-16,-3 11-13 15,-4 3-3-15,-8 13 2 16,-3 4 3-16,-10 16 9 16,-6 9 3-16,-12 14 0 15,-4 8 4-15,0-3 26 16,-1-1 20-16,10-8 31 16,6-6 5-16,8-12-12 15,4-5-15-15,3-11-25 16,-1-6-12-16,-1-5-18 15,4-4-5-15,6-3-9 16,7-2-3-16,2-5-4 16,0-3 1-16,-1-5 10 15,0-1-13-15,2-1 58 0,-1 1 80 16,-1 3-103-16</inkml:trace>
  <inkml:trace contextRef="#ctx0" brushRef="#br0" timeOffset="134017.48">10661 14456 1085 0,'-13'-4'628'15,"8"-2"-43"-15,-4 5-338 16,-1 2-171-16,3 3-23 0,0 3-19 15,4-3-15-15,9 1-6 16,-2-5-6-16,10-2-12 16,2-3-254-16,4-9 188 15</inkml:trace>
  <inkml:trace contextRef="#ctx0" brushRef="#br0" timeOffset="134271.04">10894 13982 1149 0,'0'-5'490'0,"0"2"-251"16,-1 3-29-16,1 0-50 15,3 9-14-15,1 19-30 0,5 66-5 16,-15-23-19-16,0 6-18 15,-3-4-36-15,-2-3-16 16,5-8-3-16,3-11 13 16,8-5-13-1,3-9 291-15,7-7-231 0</inkml:trace>
  <inkml:trace contextRef="#ctx0" brushRef="#br0" timeOffset="134600.98">11281 14101 1444 0,'-13'6'564'0,"-6"9"-359"16,1 7-21-16,-2 8-64 16,3 10-20-16,3 6-69 15,5 1-9-15,8 0-7 16,3-2-2-16,8-1-4 15,3 0-1-15,2-3 0 16,-2-11 3-16,1-13 6 16,-3-5 7-16,-1-9 17 15,-4-1 6-15,-3 5 32 16,-6-15 0-16,-4 2-12 0,-3 6-5 16,-3-12-37-16,0 6-8 15,-2-7 11-15,2-8-15 16,7 6 4-16,4 2 206 15,8 0-177-15</inkml:trace>
  <inkml:trace contextRef="#ctx0" brushRef="#br0" timeOffset="134948.1">11771 14076 1136 0,'-3'-6'580'0,"-22"2"-175"15,-4 8-116-15,-7 12-119 16,-1 5-50-16,3 8-45 16,6 2-32-16,19-5-24 15,7-1-8-15,15-7-9 16,10-1-1-16,5-6 0 16,2 1 0-16,6 4 1 15,-4-5-1-15,-3 9 1 16,-5-1 6-16,-9 1 33 15,-10 3 14-15,-12 4 26 16,-3-2 5-16,-7 2-17 16,1-3-12-16,5-10-18 15,2-10-12-15,8-16-14 0,1-9 1 16,0-12-12-16,-2-3-12 16,-7-4 196-1,-3 1-7-15,-5 8-89 0</inkml:trace>
  <inkml:trace contextRef="#ctx0" brushRef="#br0" timeOffset="135483.31">9851 14630 588 0,'18'-21'373'0,"-5"2"0"15,-12 8-136-15,-5 7-50 16,-13 21-52-16,-4 10-13 0,-5 11-46 16,0 10 3-16,-2-3 35 15,8 4 3-15,11-4-19 16,6-7-15-16,18-12-40 16,5-11-17-16,12-14-13 15,8-4-1-15,15-9 2 16,5-6 35-16,8 2 187 15,-2-1-154-15,-4 2 3 16</inkml:trace>
  <inkml:trace contextRef="#ctx0" brushRef="#br0" timeOffset="136212.89">12112 14515 1202 0,'0'0'524'16,"0"1"-253"-16,0 3-46 16,0 1-94-16,0 0 2 15,0 5-25-15,0-1-2 16,0-2 16-16,-1 0 2 15,0-5 7-15,-1 1-7 16,1-1-31-16,1 4-20 0,0-6-39 16,0 0-13-16,0 0-11 15,0 0-1-15,4 0-3 16,2 0-1-16,0-1 1 16,-4 0 12-16,-2 0-29 15,0 0-6-15,0 1 172 16,0 0-134-16</inkml:trace>
  <inkml:trace contextRef="#ctx0" brushRef="#br0" timeOffset="136767.06">9988 15096 1042 0,'-1'0'552'0,"-1"-2"-124"16,2 5-134-16,-1-3-117 16,1 14-34-16,1 16-19 15,10 85-9-15,-9-44-15 16,3 2-16-16,4-13-47 0,-7-6-16 15,6-16-13-15,5-1 3 16,-1-10 31-16,5 0 16 16,6 0-457-16,-3-1 320 15</inkml:trace>
  <inkml:trace contextRef="#ctx0" brushRef="#br0" timeOffset="136909.29">10370 15683 1328 0,'1'-1'597'16,"-1"0"-270"-16,3-3-176 16,-3 3-70-16,0 0 27 15,0 0 2-15,0 0-67 16</inkml:trace>
  <inkml:trace contextRef="#ctx0" brushRef="#br0" timeOffset="137280.19">10843 15223 1436 0,'-7'-14'622'16,"-11"17"-335"-16,-3 11-70 16,-5 19-111-16,-2 12-23 15,4 17-37-15,3 7-16 16,15-3-14-16,6-4-7 16,17-20-4-16,9-15 26 15,12-23 41-15,4-12 23 0,3-14 28 16,-2-3-19-16,-13-10-33 15,-6 0-18-15,-18-5-23 16,-6-2-5-16,-18 1-5 16,-14-5-16-16,-13 2 4 15,-2-2 143-15,7 2-118 16</inkml:trace>
  <inkml:trace contextRef="#ctx0" brushRef="#br0" timeOffset="137859.01">9697 14884 906 0,'25'-40'522'16,"5"-4"-111"-16,-4 6-172 16,-2 4-77-16,-5 24-92 15,-9 7-22-15,-4 16 0 16,-6 10 5-16,-10 11 9 16,-7 8-1-16,-7 7-19 15,-2 2-9-15,2-6-14 16,9-2-6-16,9-17-9 15,6-9-2-15,15-21-1 16,5-10 1-16,14-21 16 16,5-7 9-16,8-1 18 15,-7 0 11-15,-10 17 0 16,-10 9 3-16,-19 19 7 0,-9 9-4 16,-14 11-8-16,0 2-11 15,3-2-25-15,10-2-10 16,15-11 16-16,15-5 21 15,21-10 176-15,16-8-149 16</inkml:trace>
  <inkml:trace contextRef="#ctx0" brushRef="#br0" timeOffset="140508.14">11359 14193 530 0,'2'-25'357'0,"-3"-4"27"16,0 4-21-16,4 9-107 16,-3-3-28-16,-7 7-47 15,0 6-38-15,-12 11-11 0,0 7-24 16,-1 11-50-16,-3 14-17 16,1 15-25-16,1 12-8 15,9 14-6-15,1-4-1 16,11-7-1-16,8-5 1 15,8-17 0-15,6-11 1 16,6-17 2-16,6-10 1 16,4-12 1-16,0-7-1 15,-3-7 18-15,-3-4 14 0,-14-2 25 16,-2 5 22-16,-16 2 14 16,-10 5-8-16,-12 7-20 15,-4 1-20-15,-17 8-32 16,5 1-9-16,0 5-2 15,0 0 3-15,19-6-18 16,4 0 13-16,10-6 171 16,4-8-139-16</inkml:trace>
  <inkml:trace contextRef="#ctx0" brushRef="#br0" timeOffset="150712.41">14010 3912 1477 0,'-19'-9'529'0,"34"-15"-462"16,11 2-23-16,33-1-37 15,14 4 0-15,14 14 7 16,6 8-9-16,9 13-4 15,3 8 0-15,20-1 0 16,5-2-1-16,25 1 0 16,16-6 0-16,10-6 0 15,11-14-1-15,17-4-1 16,13-6 0-16,13-8 15 16,10 8 8-16,-1-8 21 15,-2 4 6-15,-3 5-3 0,-12 2-4 16,-10 4-13-16,-15 1-6 15,-17 4-7-15,-11-2-4 16,-21 4-3-16,-10-4 0 16,-33-3-3-16,-7-3 1 15,-26-3 1-15,-13 0 3 0,-11-2 3 16,-18 3 3-16,-26-5 15 16,-10-1 3-16,-26 0-1 15,-15-2-4-15,-24 6-17 16,-23-2-5-16,-40 6-5 15,-13 0 0-15,-37 0 0 16,-9 5 0-16,-18-2-1 16,-16 2 1-16,-9 2-1 15,-11-2-1-15,-9 6 0 16,1 2 0-16,-9 12 0 16,12 5 0-16,-1 11 0 15,11 7 1-15,24 7 1 16,94-18 2-1,1 2-1-15,-54 15 1 0,19-3 1 16,56-11 1-16,63-15 0 16,23-3 1-16,32-2 2 15,21-5 1-15,28-5 3 0,17 4 1 16,33-13-3-16,11-8-4 16,20 4-2-16,11-1-15 15,-13 11-41-15,1 3-1 16,-17 5 22-16</inkml:trace>
  <inkml:trace contextRef="#ctx0" brushRef="#br0" timeOffset="151952.28">2839 3692 963 0,'-35'-1'342'16,"5"0"-281"-16,16 1-59 15,14 0-2-15,14 0 2 16,11 0 9-16,8-3-2 16,9 2 0-16,8 0 1 0,1 3-1 15,11 2-5-15,2 1-1 16,21 2-2-16,5-2-1 16,11 1 1-16,6-1 0 15,13-3 1-15,6-2 0 16,21-6 4-16,20-1 4 15,9-5 8-15,10 0 1 0,22 3 3 16,-2 1-1-16,19 2-5 16,0 2 1-16,6-1-3 15,1 1 1-15,7 0 4 16,1 0 4-16,8 1 11 16,0-4 10-16,10-1 9 15,5-1-1-15,1 2-5 16,14 1-11-16,-6 2-14 15,4 2-5-15,8-1-10 16,-9-5 0-16,3 4 1 16,-13-2 3-16,-17 2 26 15,0 2 11-15,-16 0 23 16,-9 1 21-16,-13 1-10 16,-11 3-9-16,-24 0-21 15,-6 1-20-15,-20 1-14 16,-13 1-4-16,-24-1-4 15,-15 1-2-15,-27-3 1 16,-7 0 6-16,-23-3 22 16,-1-2 11-16,-14 0 13 0,-6-1-2 15,-8-2-19-15,-10 0-9 16,9 0-13-16,-5-5-1 16,3 4-10-16,10-1-1 15,-16 2 306-15,11 11-238 16</inkml:trace>
  <inkml:trace contextRef="#ctx0" brushRef="#br0" timeOffset="154396.17">12728 15042 1552 0,'-22'-22'548'16,"9"6"-433"-16,4 5-36 16,9 8-16-16,7 4-7 15,7 2-50-15,9-2-9 16,27 1-2-16,-12-5 1 15,-1 0 1-15,48-8 2 0,24-4 0 16,-22 5 1 0,-43 4 0-16,0 2 0 15,156-8 4-15,15 9 7 0,17 7 12 16,-49 8 5-16,9 4 10 16,14-2-1-16,32-5-5 15,7 1-3-15,31-8-9 16,8-2-4-16,24 4-6 15,-15-2 2-15,21 6 13 16,2 7 6-16,-10 5 31 16,13 6 9-16,-15 5 2 15,-16-6-1-15,-7 5-26 16,-8-2-10-16,-28-9-12 16,0 8 4-16,-31-14 20 15,-16 0 8-15,-46-4 6 16,-23-5-7-16,-50 0-18 15,-24-4-9-15,-29 4-6 16,-15-1 1-16,-16-1 15 16,-10-1-9-16,-7 3-16 0,-5-3 137 15,7 12-123-15</inkml:trace>
  <inkml:trace contextRef="#ctx0" brushRef="#br0" timeOffset="185671.11">5455 16879 1020 0,'-4'8'416'0,"-4"25"-250"0,0 18-26 16,-3 44-38-16,0 18-17 16,6 23-40-16,3 7-12 15,1-8 3-15,5-8-9 16,7-24 38-16,9-18-38 16</inkml:trace>
  <inkml:trace contextRef="#ctx0" brushRef="#br0" timeOffset="186079.53">5846 17007 1087 0,'-4'-34'482'0,"3"22"-193"16,-2 8-73-16,-4 9-41 15,-5 10-32-15,-2 12-70 16,-4 7-22-16,-14 15-9 15,-1 9-4-15,-5 7 6 16,2 7-2-16,17-6-12 16,6-15-5-16,22-16-17 15,11-18-5-15,18-28-3 16,8-10 0-16,8-28 3 16,0-8 1-16,-5-16-4 15,-2 3 11-15,-10 4 35 16,-4 8 27-16,-10 15 29 15,-5 7-1-15,-13 23-3 0,-1 8-18 16,-8 25-10-16,1 16-10 16,-1 31-28-16,0 15-10 15,0 26-12-15,-1 4-2 16,5-8-2-16,3-10 7 16,8-19-35-16,4-13-42 15,5-18-66-15,2-10 16 0,4-16 59 16</inkml:trace>
  <inkml:trace contextRef="#ctx0" brushRef="#br0" timeOffset="186227.07">6359 17693 1429 0,'-5'-4'717'16,"7"5"-193"-16,-3 2-336 15,0-3-62-15,1 0-49 16,0 0-27-16,0 0 213 15,0-2-185-15</inkml:trace>
  <inkml:trace contextRef="#ctx0" brushRef="#br0" timeOffset="186860.55">6601 16912 997 0,'1'-7'493'0,"5"1"-177"16,2 0-57-16,-5 1-4 16,-8-1-43-16,2 2-38 0,-3 2-48 15,2-1-21-15,8 2-43 16,2 1-16-16,-2-2-20 15,4 2-5-15,0 3 1 16,-4 1-1-16,11 9 5 16,-2 4 1-16,-7 7 4 15,10 5 3-15,-15-6 0 16,5 2 0-16,-2-5-3 16,-7-1-4-16,-1-3-5 15,-5-3-3-15,-1 1-3 16,1-4-1-16,-2 5-4 15,4 2-3-15,1 2-4 16,2 4-1-16,4 2-1 16,0-4-1-16,3 1 0 15,0-3 0-15,1-5 0 16,1 2 1-16,-2-2-1 0,2-2 2 16,-3 6-1-16,-2 2 0 15,-1 6 0-15,0 0-1 16,4-3 0-16,-3-6 0 15,0-2-1-15,9-7 1 16,-12-1 0-16,6 2 1 16,1-13 3-16,-7 3 0 15,0-10 2-15,-4-3 0 16,-4 0-2-16,-3 0 0 16,3 5-4-16,-7 3-14 0,5 3-43 15,6 1-37-15,6-4-67 16,-2 0-24-16,3-1-62 15,0-1 477-15,-2-2-201 16</inkml:trace>
  <inkml:trace contextRef="#ctx0" brushRef="#br0" timeOffset="187374.34">6493 17022 745 0,'-30'-3'393'0,"3"13"-64"0,-1 2-34 16,-2 8-37 0,2-1-14-16,6-4-49 0,8-1-34 15,10-5-62-15,2-9-27 16,9-8-28-16,6-3-7 15,17-16-1-15,9-8 3 16,25-9 10-16,14-3 2 16,-4 10-2-16,-9 8-4 15,-23 17-20-15,-14 9-7 16,-25 12 1-16,6 13 1 0,-14 14 7 16,-7 12 4-16,-4 17 0 15,-21 7-2-15,-16 23 3 16,-13 6 2-16,2 10 6 15,10-9 6-15,21-24-6 16,14-11-5-16,18-25 0 16,5-1-6-16,10-12 8 15,7-11 4-15,9-11-7 16,4-7 3-16,14-14-6 16,0-2-6-16,3-13-8 15,-7 2-2-15,-13 7-5 16,0-4 4-16,-13 13-25 15,4-5-11-15,-7-3 71 16,-6 8-32-16,15 7 8 16</inkml:trace>
  <inkml:trace contextRef="#ctx0" brushRef="#br0" timeOffset="187586.4">7345 17638 1822 0,'-4'13'691'15,"-13"6"-495"1,-4-3-32-16,-4-2-69 0,-3 2-15 16,11-9-56-16,0-2-4 15,7-4 19-15,9 0 22 16,-2 5-36-16</inkml:trace>
  <inkml:trace contextRef="#ctx0" brushRef="#br0" timeOffset="187952.34">7825 16794 1497 0,'-20'-21'628'0,"5"18"-357"15,4 8-62-15,3 25-73 16,-3 9-20-16,8 26-30 0,-7 5 0 16,7 20-8-16,1 5-18 15,3 4-26-15,10 2-12 16,0-18-11-16,5-10 26 16,4-11-47-16,1-9-32 15,7-21 127-15,2-6-100 16</inkml:trace>
  <inkml:trace contextRef="#ctx0" brushRef="#br0" timeOffset="188304.07">8311 16960 1597 0,'-3'-15'655'0,"-7"19"-393"16,-1 12-50-16,-6 21-80 15,-4 12-33-15,-4 22-62 16,2 6-10-16,13 9-16 16,10-4-6-16,12-9-5 15,11-11-1-15,2-19-1 16,3-6 1-16,9-18 0 16,0-11 1-16,4-11 4 15,-4-3 3-15,-7-5 45 16,-10 4 29-16,-17-4 41 15,-7 2 13-15,-22-3-33 0,-3-1-25 16,-12 10-45-16,0-10-14 16,3 4-12-16,3 10 4 15,14 1-7-15,10 0-12 16,13-2-39-16,12-5 146 16,17-21-88-16</inkml:trace>
  <inkml:trace contextRef="#ctx0" brushRef="#br0" timeOffset="188685.92">8901 16910 1494 0,'-41'21'674'0,"-8"9"-287"16,-2 4-132-16,9 7-124 15,4 4-38-15,16-5-67 16,11 1-20-16,18-6-11 15,5-4-3-15,13 2 0 16,5-2 1-16,3-2 5 16,8 2 2-16,-6 0 1 15,-1 1 3-15,-8 4-8 16,-2-1 19-16,-6-4 35 16,-6-9 23-16,-7-11 42 15,2-2-6-15,1-16-32 16,-1 2-17-16,7-20-28 0,-3-11-12 15,-11-11 1-15,-3-20-5 16,-16-14-5-16,-4-1-1 16,-3-5-13-16,4 15-11 15,6 24-32-15,2 3-15 16,3 19-19-16,5 10 26 16,4 6 211-16,4 7-124 15</inkml:trace>
  <inkml:trace contextRef="#ctx0" brushRef="#br0" timeOffset="188976.23">9390 17538 1369 0,'9'34'816'16,"-6"-17"26"-16,-3-11-574 16,0 0-103-16,-2-7-77 15,-3-10-36-15,5-1-31 0,0-7 5 16,4-2 94-16,3 4-371 15,0-15 214-15</inkml:trace>
  <inkml:trace contextRef="#ctx0" brushRef="#br0" timeOffset="189802.11">9858 16783 308 0,'3'-1'266'0,"0"1"36"16,1 1-13-16,-4-1 0 15,0 0-8-15,0 0-14 16,2 28-58-16,38 53-33 15,-20 1-63-15,1 16-25 16,1 1-36-16,0 1-13 16,-8-12-19-16,-5-11-6 15,4-12 22-15,-12-18 12 0,6-21 274 16,-2-8-1002-16,5-10 580 16</inkml:trace>
  <inkml:trace contextRef="#ctx0" brushRef="#br0" timeOffset="190473.4">10805 17438 1595 0,'-1'52'695'16,"-13"-43"-348"-16,0-5-144 16,2-2-99-16,1-2-39 15,0-4-21-15,3 2-16 16,4-10-37-16,4-6-27 15,11-7 14-15</inkml:trace>
  <inkml:trace contextRef="#ctx0" brushRef="#br0" timeOffset="190727.44">11049 16831 2379 0,'-11'4'106'15,"8"5"-39"-15,-11 15 57 16,6 12-20-16,2 13-58 16,2 9-10-16,5 7-12 15,-1 3-10-15,8 5 17 16,-1-4-11-16,6-1-43 15,7-5-25-15,6-7 15 16</inkml:trace>
  <inkml:trace contextRef="#ctx0" brushRef="#br0" timeOffset="191039.49">11428 17151 1298 0,'-5'-30'547'0,"-4"16"-269"16,-5 10-46-16,-7 22-88 16,-3 18-14-16,-3 21-74 15,2 8-13-15,7 7-10 16,12-6-7-16,17-19-12 16,12-1-4-16,16-23 10 15,8-8 6-15,1-11 15 16,-2-16 13-16,-12-9 1 15,-10-15-3-15,-4-6-6 16,-13-1-7-16,-7-8-8 16,-7 4-2-16,-22-1-4 15,-3 6 18-15,-9 10-31 16,-6-1 43-16,15 10-37 16</inkml:trace>
  <inkml:trace contextRef="#ctx0" brushRef="#br0" timeOffset="191210.26">11943 17095 1778 0,'12'68'707'16,"-7"4"-496"-16,3 4-56 16,-2-4-113-16,0-9-9 15,11-11 15-15,-7-18 51 16,4-9-63-16</inkml:trace>
  <inkml:trace contextRef="#ctx0" brushRef="#br0" timeOffset="192136.24">5341 17244 1041 0,'-21'12'495'0,"6"-5"-183"16,-4-7-61-16,2-7-64 15,-9-4-30-15,3-6-35 16,-11-7-13-16,5-15-23 16,5-3-17-16,0-17-30 15,20-4-14-15,6-23-14 16,9-12-3-16,7-12-1 16,8-2-2-16,7 1-1 0,2 2 2 15,4 5 0-15,-5 7-1 16,2 19 0-16,-2 5-2 15,-6 14 11-15,1 4 19 16,-12 12 37-16,0 13 10 16,-6 15 0-16,-4 10-15 15,-1 17-21-15,-3 7-7 16,1 21-7-16,1 12-3 16,1 7-11-16,4 3-3 0,-1-4-4 15,0-6-1-15,-3-3-2 16,-2-2-1-16,-1-9 17 15,-1-4-12-15,-3-12-37 16,-3-5 7-16,-7-18-576 31,5 1 435-31</inkml:trace>
  <inkml:trace contextRef="#ctx0" brushRef="#br0" timeOffset="192307.63">5163 16072 1575 0,'-14'-4'681'0,"7"0"-356"15,7 0-71-15,11 1-115 16,7-6-28-16,15-2-58 16,2-1-10-16,7-8-16 15,-4-8-12-15,-3 0-3 16,5-3 35-16,-2 6 23 0,2 6 145 16,-3 7-137-16</inkml:trace>
  <inkml:trace contextRef="#ctx0" brushRef="#br0" timeOffset="208029.62">6311 9017 584 0,'-27'-28'324'16,"5"-2"-24"-16,1-1-42 15,9 12-33-15,9 7-33 0,8 18-93 16,-1 12-24-16,-3 13-54 15,-2 11-11-15,-4 17 1 16,5 10-2-16,6 22-3 16,4 5-4-16,0 12-2 15,7 7-2-15,-1 1 6 16,-4-5 8-16,3-10 24 16,-5-12 12-16,0-20 16 15,2-7 1-15,-5-17-9 16,-2-4-7-16,-5-10-13 15,-2-7-5-15,2 1-4 16,-3-8 1-16,1-8 2 16,3 0 2-16,-1-15 0 15,3 0-6-15,10-7-9 16,3 3-5-16,13 6-9 16,2-8 0-16,23 8-3 15,14-4-1-15,14 1 1 0,5 5 0 16,-8-3 0-16,2-3 2 15,11 3-2-15,8-2 0 16,3 5 1-16,-2 0-1 16,-15 1 1-16,3 4 0 15,-1 1 1-15,-7 1 0 16,-6-2 1-16,-14-2 0 16,-11-2 0-16,-9-5 1 15,-12-9 5-15,-7-8 3 0,-8-13 6 16,-4-9 1-16,-5-14-2 15,0-9-2-15,-3-28-4 16,-2-16-2-16,-3-25 0 16,-3-11-1-16,2 3-3 15,1 9-1-15,2 20-2 16,1 13-2-16,4 20 0 16,-1 3 1-16,4 6-1 15,0 2 0-15,3 9 0 16,1 8-1-16,-2 13 0 15,1 4 1-15,-8 7 0 16,-4-1 1-16,-7 8 1 16,-3 3-1-16,-6 3 2 15,-1 8-1-15,-1 5 1 16,-6-4-1-16,-7 8 1 16,-9-4 0-16,-21-2-1 0,-13 6 1 15,-19-2-2-15,-9 9 0 16,-4 15-2-16,-6 7-2 15,-9 11-2-15,10 5 1 16,7-3 2-16,9-3 1 16,15-4 1-16,-6-7 1 15,6-6 1-15,5-4-1 16,12-7 0-16,13-1 0 16,1-6-1-16,9 5 0 0,11-1-4 15,5 2-2-15,24 9-6 16,-3-1-3-16,8 3 1 15,2 8 2-15,7 5 7 16,1 6 1-16,-1 19-1 16,3 4 1-16,-15 28 1 15,1 14 0-15,-2 22 3 16,-11 2 0-16,4 3 1 16,-6-7 0-16,2-18-1 15,7-9 0-15,4-23-1 16,13-7-1-16,5-13 1 15,-4-2 1-15,4-4 0 16,-1 1 0-16,-5 1 2 16,2-2 0-16,-9 0 1 15,-4-4-2-15,1-13 6 0,1-1 4 16,1-14 0-16,3-7 2 16,7-10-5-16,7-5-3 15,16-9 0-15,13-9-1 16,30-7 0-16,14 3-2 15,15-4-1-15,-6 6 1 16,13 0 2-16,3 3 4 16,0 7 38-16,2 5-16 15,-4 11 267-15,4 3-208 0</inkml:trace>
  <inkml:trace contextRef="#ctx0" brushRef="#br0" timeOffset="210335.24">9768 7163 463 0,'-15'-4'347'15,"-3"1"30"-15,-5 4-139 16,-1 6-31-16,-9 0-53 16,6 11-22-16,4 4-15 15,0 0-10-15,16 15-27 16,-10-9-12-16,22 15-22 16,11 6-10-16,8-6-14 15,18 8-5-15,-2-11-2 16,-1-2 3-16,-3 2 8 15,-5-3 3-15,-11 8 2 16,-9-4 0-16,-11 6 0 16,-6 2-1-16,-12 0-4 15,-4-4-4-15,-6-9-4 16,-3-6-2-16,5-17 8 0,1-6 7 16,8-17 10-16,5-13-1 15,4-27-9-15,0-18-9 16,14-30-13-16,9-5-3 15,11 2-4-15,10 14 2 16,2 22 10-16,-10 5 1 16,2 13 7-16,-4-1-2 15,-1 7-9-15,1 4-1 16,-4 6-2-16,-5 7 7 16,-13 10-18-16,-3 7-22 15,-11 14-77-15,-2 9-19 0,-5 21 66 16</inkml:trace>
  <inkml:trace contextRef="#ctx0" brushRef="#br0" timeOffset="210660.61">10346 7094 877 0,'-18'4'512'16,"-3"9"-103"-16,-14 18-154 15,-5 13-55-15,-1 20-80 16,-2 2-23-16,11 2-32 16,11-8-12-16,16-15-31 15,11-7-4-15,24-14 24 0,9-8 17 16,13-14 39-16,8-4 10 16,16-17-4-1,0-3 1-15,-4-7-10 0,-15-8-9 16,-28 5-18-16,-13-5-9 15,-23-6-14-15,1 4-4 16,-25-9-13-16,-5 5-10 16,-4 12-6-16,-12-1 4 15,11 21 9-15,-1 2 100 0,14 11-88 16</inkml:trace>
  <inkml:trace contextRef="#ctx0" brushRef="#br0" timeOffset="212795.85">11331 11763 1010 0,'0'-10'390'16,"-3"11"-233"-16,4 12-42 15,5 23-39 1,-5 6 0-16,5 24-48 0,7 18-14 16,-5 26-7-16,-1 12-1 15,-10 11 17-15,-3 15-9 16,-10-2-383-16,-4 3 284 16</inkml:trace>
  <inkml:trace contextRef="#ctx0" brushRef="#br0" timeOffset="-212673.59">15241 15783 590 0,'-1'-24'302'0,"-10"5"-85"16,0 0-36-16,-3-2-16 16,4 9 5-16,8 2-8 15,-2 6-49-15,5 3-17 16,-2 12-43-16,-4 14-14 15,-2 20-8-15,-10 14 7 0,-1 23-1 16,-2 8-4-16,5 5-13 16,4-1-7-16,5-12-3 15,4-11 0-15,3-11 6 16,4-10 8-16,0-14-9 16,-2-4-27-16,3-12-371 15,-1-7 277-15</inkml:trace>
  <inkml:trace contextRef="#ctx0" brushRef="#br0" timeOffset="-212331.26">15738 15776 934 0,'-23'18'359'0,"-14"24"-248"0,-3 17-4 16,1 28-34-16,0 2-21 16,18 8-39-16,9-9-7 15,18-20 36-15,10-9 39 16,22-29 71-16,11-12 27 16,9-27 21-16,-1-11-11 15,-9-17-38-15,-13-7-15 16,-10-3-43-16,-4-4-21 15,-16 2-29-15,-2-7-9 0,-14-6-14 16,2-5-5-16,0 8-14 16,3 10-18-16,-5 19-72 15,-1 17-20-15,0 15-64 16,5 9 96-16</inkml:trace>
  <inkml:trace contextRef="#ctx0" brushRef="#br0" timeOffset="-211723.66">16255 15744 850 0,'3'-8'418'16,"-3"-3"-135"-16,2 4-39 15,-5-10-74-15,9 4-22 16,-2-14-42-16,16 4-7 16,9 5-13-16,-3-5-10 15,6 15-23-15,-9-3-15 16,-4 11-18-16,-2 5 1 0,0 19 3 15,-5 5 0-15,1 3-7 16,-1 6-3 0,-6 0-6-16,-3 1 1 0,-4 0 2 15,-6-2 0-15,-4-2 3 16,-3-2-2-16,-1-1-3 16,0-4-1-16,5-6-4 15,5-7-1-15,7-14-2 16,9-1-1-16,7-16 2 15,3 2 0-15,5 2-1 16,2 1-3-16,-3 5 16 16,-1 4 11-16,-7 8 19 15,-4 2 11-15,-5 11 0 16,-6 5-6-16,-10 9-8 16,-10 2 8-16,-11 8-10 15,-7 0 2-15,-8 4-4 0,6 4-14 16,-2-6-7-1,2-5-6-15,13-9 2 0,7-8-4 16,14-14-30-16,11-5-48 16,5-17-84-16,2-7-35 15,12-7 107-15</inkml:trace>
  <inkml:trace contextRef="#ctx0" brushRef="#br0" timeOffset="-210587.56">16184 15896 667 0,'-12'-10'335'0,"-11"2"-73"15,5 1-26-15,-3 9-60 16,1 11-34-16,-3 19-78 0,1 12-23 16,0 18-2-16,1 3 13 15,8 4 42-15,5-5 5 16,16-8-6-16,9-10-9 16,18-18-19-16,9-11-2 15,18-22 0-15,-3-9 3 16,-4-19-14-16,-12-7-1 15,-26-7 2-15,-4-2-2 16,-20 2-7-16,-8-1-8 0,-14 3-16 16,-9 3 12-16,-2 9-31 15,3 7 15-15,8 12-11 16</inkml:trace>
  <inkml:trace contextRef="#ctx0" brushRef="#br0" timeOffset="-209046.31">15329 16795 518 0,'-52'-2'354'16,"-1"0"11"-16,-3-2-82 16,2 1-19-16,19 3-37 15,7 4-36-15,9 4-33 16,5 0-19-16,14-1-42 16,6-3-13-16,23-7-17 15,23-2 0-15,34-11 21 0,20-6 6 16,44-7-1-16,17-1-8 15,36-1-17-15,14 2-10 16,4 2-12-16,6 8-3 16,-32 5-8-16,-20 5-5 15,-33 5-7-15,-38-4-4 16,-37 9-2-16,-21 2 4 16,-38 3 9-16,-8 0 4 0,-25-6 104 15,-14 3-97-15</inkml:trace>
  <inkml:trace contextRef="#ctx0" brushRef="#br0" timeOffset="-202160.35">9812 8043 495 0,'-59'10'244'0,"49"-10"-29"15,0-4-35-15,7 2-12 16,-1-2-1-16,4 2-37 15,0 0-26-15,0 2-6 16,0 0-5-16,0 0-11 16,22-1-1-16,36-11-23 15,-20 0-11-15,11-6-16 16,8 0-5-16,7-2-4 16,0-1 1-16,-2 2-2 15,-5-2-1-15,-9-1-5 16,-1 9-1-16,-5 5-5 15,-2 5 1-15,-3 12-2 16,-6-7-2-16,-10 1 0 0,-2 2-1 16,-7-5 0-16,-8 4-1 15,4-2 5-15,-14-2 3 16,-10 3 5-16,-3 0 3 16,-29 3-2-16,-1 3-3 15,-14 2-5-15,-4-1-2 16,7 4-4-16,2 0-2 15,3 3-2-15,-1 1 0 16,-4 2 1-16,-4 3-1 0,4-1 0 16,5 3 0-16,12-2 0 15,7-5-1-15,13-3 7 16,9-4 4-16,14-9 0 16,2 0 1-16,15-3-8 15,5-4-1-15,13-7-2 16,8-4 5-16,23-8 14 15,5-2 8-15,16-7 14 16,5-2 1-16,-5-5-2 16,6-4-2-16,5 1-7 15,-11-4-5-15,-7 9-12 16,-13 3-3-16,-31 11-4 16,-3 8 0-16,-19 11 0 15,-2 9 9-15,-5 5-3 16,-2 6 6-16,7 11-9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14T20:44:36.7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7401 1573 1319 0,'-10'-32'503'16,"1"15"-338"-16,6 27-42 15,3 7-8-15,-2 30 18 16,2 24-9-16,2 29-39 16,2 27-2-16,5 26-6 15,4 13-8-15,4 15 2 16,4 0-6-16,6-9-17 15,2-18-4-15,-2-27-25 16,-2-18-7-16,-11-34 3 16,3-10-9-16,-3-27-40 15,-6-14-54-15,5-24 51 16</inkml:trace>
  <inkml:trace contextRef="#ctx0" brushRef="#br0" timeOffset="469.14">7998 1871 1042 0,'26'-8'473'0,"14"24"-225"16,-7 29-71-16,-1 20-4 15,2 45-57-15,-14 17-19 0,1 29-3 16,4 5-13-16,-4-7 15 15,1-14 3-15,-5-26 3 16,-8-18 20-16,-10-30-4 16,-4-10-18-16,-3-23-29 15,-4-12-15-15,2-24-33 16,3-20-11-16,6-45-14 16,0-30-5-16,10-59 4 15,2-26 0-15,13-27 0 16,10 11-4-16,14 48-4 15,4 29-1-15,9 54-2 16,-1 18 3-16,-4 20 3 16,4 9 0-16,-3 19 4 15,-4 2 1-15,-7 16 4 16,-6 18 8-16,-22 22 17 16,-10 16 5-16,-23 28 10 15,-21 7 0-15,-26 6-9 16,-6-5-3-16,-13-14-8 0,-2-21 5 15,12-21-20-15,3-12 0 16,16-29 50-16,20-16-51 16</inkml:trace>
  <inkml:trace contextRef="#ctx0" brushRef="#br0" timeOffset="927.17">9639 2536 1330 0,'0'-3'485'0,"9"22"-345"16,4 9-42-16,5 28 46 16,0 9 2-16,-6 12 15 0,-2 2 1 15,-9-2 15-15,-1-9-9 16,0-16-40-16,3-9-17 15,5-23-20-15,5-11-13 16,4-22-19-16,5-9 1 16,1-26-12-16,-2-12-4 15,0-20-8-15,-4-10-10 16,2-2-14-16,0-2-3 16,11 24-7-16,-1 7-11 15,4 17-66-15,-1 10 94 0,10-3-34 16</inkml:trace>
  <inkml:trace contextRef="#ctx0" brushRef="#br0" timeOffset="1295.09">10977 1597 1609 0,'-17'-38'683'16,"-9"12"-352"-16,-10 15-175 15,1 18 22-15,-23 39-78 16,-4 30-41-16,-3 41-35 16,-3 20-2-16,12 30-1 0,3-5 1 15,26 1 2-15,22-6-2 16,25-24-3-16,18-12-3 16,26-26-1-16,1-12-1 15,22-33 2-15,12-13 0 16,-3-35 8-16,-1-15 11 15,-27-18 18-15,-20-8 12 16,-29-2 19-16,-24-5-6 16,-33-11-13-16,-12 2-15 15,-28 5-29-15,-6 13-8 16,-9 27-6-16,1 16-7 0,13 15 2 16,9 5 31-16,12 8-530 15,-1 0 385-15</inkml:trace>
  <inkml:trace contextRef="#ctx0" brushRef="#br0" timeOffset="2514.15">3721 4569 2198 0,'-19'48'65'0,"15"2"-33"15,-9 64-35-15,16 4-5 16,9 34 3-16,4 14 1 15,6 27 15-15,5 13 16 0,-2-1 38 16,-9-6 19-16,-4-24 22 16,-1-13-4-16,-5-30-16 15,11-13-12-15,-1-30-15 16,-7-16 1-16,3-28-1 16,-12-20 0-16,-3-17-8 15,3-8-7-15,12-14-15 16,10-9-7-16,20-19-14 15,10-12-6-15,30-14-6 16,13-1-1-16,13-6 0 16,2 6-1-16,9-3 4 15,0 3-1-15,-2 9 2 16,2 3 1-16,-22 17 0 16,-3 6 1-16,-26 8 0 15,-4 6 2-15,-30 3 3 16,-11 3 7-16,-17-7 13 15,-8-3 2-15,-3-16 2 16,-8-17-6-16,2-31-12 0,2-21-8 16,12-38-6-16,2-17-3 15,14-9-1-15,-10-7 4 16,-1 17 2-16,1 18 0 16,-16 30 5-16,-5 24 1 15,-34 31 2-15,-19 8 0 16,-28 24-6-16,-21 7 1 15,-48 25-8-15,-12 21 1 16,-22 14 4-16,-21 15-5 0,11 2 5 16,11 1-3-16,30 4-3 15,42-2 47-15,66-8-5 16,25-9-28-16,59-20 14 16</inkml:trace>
  <inkml:trace contextRef="#ctx0" brushRef="#br0" timeOffset="3262.7">5236 4629 1085 0,'-22'-5'417'0,"24"-7"-305"16,14-1-62-16,43-9-7 16,12-4 10-16,53-3 39 15,16-1 6-15,32-2-10 16,20 0-10-16,15 3-17 15,13 3-5-15,-2 11-14 16,-9 3-1-16,-14 11-5 16,-24 7-1-16,-40 6 2 15,-26 6-5-15,-55 5 16 16,-20 7 21-16,-38 16 34 16,-17 10 6-16,-20 27-23 15,-8 0-24-15,3 15-40 0,9 5-10 16,18-15-7-16,15-5-3 15,21-6-1-15,10-11-1 16,15-1 0-16,0-3 0 16,8-6 1-16,-6 3 1 15,-7-1 0-15,-12-1 2 16,-31 1 3-16,-12 5 4 16,-35 7 15-16,-18 0 25 0,-47-1 22 15,-28-5 3-15,-49-8-12 16,-22 2-24-16,-17-4-21 15,0-8-4-15,14-24-1 16,17-18-1-16,41-24-2 16,30-8 4-16,55 3-32 15,34 4-21-15,41 0-61 16,18-1-24-16,36-7 75 16</inkml:trace>
  <inkml:trace contextRef="#ctx0" brushRef="#br0" timeOffset="3696.1">7729 4540 922 0,'-8'-53'312'16,"7"5"-298"-16,1 10 34 15,2 11 12-15,1 23 25 16,1 18 18-16,-8 30-22 16,-3 15-1-16,-1 47 3 15,4 19 2-15,-8 22 10 16,3 18 2-16,-5 4-12 16,0-6-12-16,14 0-35 15,3-10-9-15,2-21-2 16,3-10 23-16,-5-24-73 15,6-16-49-15,-3-22 48 16</inkml:trace>
  <inkml:trace contextRef="#ctx0" brushRef="#br0" timeOffset="4162.32">7761 5252 584 0,'18'8'279'0,"11"-8"-5"16,24 8-218-16,18-3 21 15,36 0 56-15,19-3 15 0,30-12 4 16,6-1-2-16,2-1-15 16,10 6-10-16,-13 4-24 15,-7 2-11-15,-23 6-17 16,-24-4-11-16,-27 18-10 15,-18-2-6-15,-29 3-3 16,-14 7 7-16,-19-2-2 16,0 8-1-16,-8 1 16 15,-8-9 4-15,-3-6 11 16,-4-11 2-16,-4-12-26 16,4-10-15-16,4-21-21 15,0-7-8-15,16-27-8 16,5-7-2-16,2-24-1 15,5-17 0-15,8-19 0 16,1-5 0-16,7 14 0 16,-4 9 1-16,-10 24-1 0,-11 8 1 15,-15 14 0 1,-9 9 0-16,-3 25 19 0,0 6-12 16,0 13 1-16,0 5 234 15,3 5-192-15</inkml:trace>
  <inkml:trace contextRef="#ctx0" brushRef="#br0" timeOffset="4770.26">7587 4428 1160 0,'-12'-19'452'16,"0"5"-284"-16,14 3-92 16,14-2 6-16,18-8 2 15,18-7-2-15,31-4 11 16,25-1 7-16,42-1 3 15,10 5-12-15,37 6-26 16,2 7-14-16,2 12-25 16,4 4-8-16,-28 7-5 0,-5 3-4 15,-42 10 1-15,-22 4 1 16,-40 11 9-16,-27 15 7 16,-30 12 32-16,-20 4 15 15,-25 14 14-15,-15 2 1 16,-25 10-21-16,-1 5-14 15,4 3-24-15,11-6-9 16,25-13-14-16,11 0-3 0,17-8-3 16,7 0-1-16,12-2 0 15,5-7 0-15,1-3 0 16,-2-2 0-16,1-1 2 16,-3 0-1-16,-8-3 4 15,-5-3 2-15,-27-3 9 16,-21-4 7-16,-35 0 18 15,-38-2 7-15,-43-3-3 16,-20 2-3-16,-30-15-17 16,16-6-8-16,13-22 9 15,20-11-15-15,44-14-24 16,22-2-14-16,55 0 152 16,27-8-103-16</inkml:trace>
  <inkml:trace contextRef="#ctx0" brushRef="#br0" timeOffset="5564.01">9755 4168 976 0,'-24'-19'363'16,"2"-1"-273"-16,5 7-9 15,0 1 1-15,-4 1 29 16,1 3 13-16,-4 13-13 16,8 7-6-16,-8 34-30 15,13 24-21-15,12 30-8 16,-4 10 0-16,20 3 1 16,-9-4-4-16,1-4-8 15,-2-10-6-15,-2-17-10 16,9-14-2-16,3-27 0 15,10-4 5-15,8-18 24 0,-6-10 10 16,1-12 19-16,-7-9 12 16,-10-10 16-16,-3-11 1 15,-8-12-14-15,0-9-15 16,5-21-43-16,0 0-15 16,5-5-11-16,6 6-4 15,1 13-2-15,-1 18 0 0,-6 9 0 16,-7 9 4-16,-12 16 6 15,-5-7 0-15,-5 18 1 16,-5-4-4-16,4 10-5 16,4 4-1-16,-6 10-7 15,0 11-4-15,-5 25-7 16,-5 17-2-16,4 47 0 16,1 25 2-16,6 21 6 15,4 11 3-15,0-18 5 16,3-16 2-16,1-19 1 15,-1-10 1-15,4-7 1 16,-4 1-1-16,-7 4-1 16,-11 6 1-16,-6 2 0 15,0-4 0-15,8-12 2 16,12-16-1-16,15-19 9 16,11-8 1-16,17-25-82 15,6-13-46-15,6-38-72 0,1-18-57 16,-2-37 40-16,1-19 121 15</inkml:trace>
  <inkml:trace contextRef="#ctx0" brushRef="#br0" timeOffset="6119.53">9765 4693 1296 0,'-38'-44'567'15,"6"-5"-316"-15,21 4-95 16,10 7-39-16,29 3-65 16,10 2-20-16,40 3-12 15,16 0 6-15,29 1 11 16,17 5 4-16,19 4-8 16,9 11-8-16,27 14-12 15,0 2-4-15,-6 21-3 16,-6 5 0-16,-35 12 0 15,-13 12 0-15,-47 3 4 16,-22 6 4-16,-39 16 10 16,-19 7 5-16,-23 20 6 15,-14 0-1-15,-9 5-6 16,1 1-5-16,12-12-8 0,7-8-5 16,17-24-6-16,9-8-1 15,18-2-3-15,10 3 0 16,11 9 0-16,3-3 0 15,-1-12 1-15,-1 0 2 16,-15-16 0-16,-8-3 1 16,-21-1 9-16,-8 1 10 15,-36 3 22-15,-23 4 20 16,-38 3 12-16,-40-2-3 16,-44-9-16-16,-23-2-17 0,-29-8-14 15,8-5-6-15,15-10-5 16,25-11-2-16,39-3-7 15,16-7-3-15,46 4 33 16,10 4-29-16,30 0-73 16,17 0-16-16,18 4-16 15,12 6 41-15</inkml:trace>
  <inkml:trace contextRef="#ctx0" brushRef="#br0" timeOffset="13592.02">14053 4690 1016 0,'2'-44'420'16,"1"3"-239"-16,-2 12-24 15,-2 8 13-15,-7 20-25 16,-6 6-35-16,-4 30-54 16,-4 17-20-16,-8 34 4 15,3 15 3-15,2 9 10 16,-9 0 1-16,8-9 8 15,-1-8 6-15,10-15 17 16,16-15 7-16,5-30-5 16,17-6-1-16,12-16-4 15,2-7-3-15,19-3-15 16,4-8-11-16,8-3-20 16,8 3-9-16,6-2-11 15,-4-1-1-15,-8-2 1 16,-5-2 2-16,-15-2 3 15,-3-3-33-15,-9-4-77 0,-8-3 37 16,-2-3 6-16</inkml:trace>
  <inkml:trace contextRef="#ctx0" brushRef="#br0" timeOffset="13814.64">14590 4663 1273 0,'-12'17'587'0,"-1"10"-252"0,-1 22-162 16,-9 6 3-16,-8 24-64 16,2 8-21-16,-7 19-17 15,7 13-8-15,6 8-22 16,3-4-13-16,14-7-17 16,1-12-4-16,5-24 3 15,10-3-21-15,7-23-29 16,-3-10 312-16,22-8-225 15</inkml:trace>
  <inkml:trace contextRef="#ctx0" brushRef="#br0" timeOffset="14385.69">15942 5259 1075 0,'89'95'399'0,"-93"-12"-325"16,4 43 50-16,0 12-25 0,-1 3 34 31,0 2 18-31,-7-12-1 0,-5-10 19 0,1-23-9 16,-2-14 2-16,1-26-61 16,3-16-37-1,5-22-25-15,3-13-14 0,10-25-20 16,5-16 2-16,10-40-5 15,8-26-2-15,17-40 2 16,7-15 0-16,18-1-1 16,3 16 0-16,-2 42-3 15,-5 22-2-15,-15 39-1 16,-2 18 1-16,-13 18 3 16,-5 10 2-16,-15 16 16 15,-7 2 9-15,-24 19 16 16,-8 8 5-16,-14 9-2 0,-11 5-5 15,-6-8-13-15,4 0-5 16,-3-14-5-16,2-10 6 16,5-16-37-16,-5-13-33 15,9-16-51-15,2-11 302 16,18-22-171-16</inkml:trace>
  <inkml:trace contextRef="#ctx0" brushRef="#br0" timeOffset="15531.54">16018 4730 1020 0,'-3'-40'404'0,"6"27"-252"16,-6 14-7-16,-2 42 16 16,-1 15-43-16,-3 48-50 15,4 15-5-15,5 28-12 16,2 13-10 15,4 2-2 0,0 1 12-15,1-22 31 31,0-13 17-47,-4-25 3 0,-2-13-10 47,-1-22-36-47,0-16-17 15,1-21-16 1,1-18-1 0,3-18 7-16,-1-15 1 15,11-30-4 16,5-21-5-15,12-37-11 0,7-11-4-16,10-7-3 0,2 17-1 0,-3 33-2 47,0 22-4-32,-12 33-2-15,-2 13-2 0,-4 18 2 47,-6 11 1-47,-10 15 5 0,-1 13 1 47,-13 15 16-47,-9 10 12 16,-14 12 22 30,-5 4 2-46,-12 10-3 0,-6-8-9 0,2-7-18 16,-2-14-1-16,1-25 3 16,11-8-9-16,-2-29-34 15,6-8-34 1,9-26 69-16,1-27-625 16,11-29 470-16</inkml:trace>
  <inkml:trace contextRef="#ctx0" brushRef="#br0" timeOffset="15745.31">16794 5721 1216 0,'-30'84'492'0,"-4"7"-284"0,-5-7-24 0,14-6-3 0,2-9-22 0,23-15-46 0,14-9-43 0,11-24-33 0,9-15-4 0,7-20-2 0,2-19-1 0,16-21 0 0,4-7-7 0,5-12 1 16,4 3 9-16,-3 7 18 0,-6 8 9 0,-19 15 13 0,-4 8-3 0,-20 18-16 0,-3 8-1 0,-4 21-4 0,-10 13 0 0,-7 17-1 0,-2 16-1 0,-13 14-15 0,-5 5-2 0,-17 11-8 15,-6-1-4-15,-12 1-3 0,-7-6-1 0,5-12-4 0,0-7 0 0,17-15-9 0,3-14-20 0,23-20-65 0,-1-17-17 0,19-31-115 0,12-15-28 16,10-38-3-16,11-25 118 0</inkml:trace>
  <inkml:trace contextRef="#ctx0" brushRef="#br0" timeOffset="15910.62">17488 5156 471 0,'42'-40'347'0,"-2"23"55"0,-7 8-88 16,-3 21-80-16,-13 15-30 16,-11 31-40-1,0 16-15-15,-9 21-38 0,1 5-20 16,-10 2-38-16,4-1-14 15,0-3-24 1,9 4-5-16,11-12-2 0,-9-9-1 0,-3-8 4 16,-8-8 3-1,-11-5 6-15,2-2-2 0,-8-16 17 16,0-1-21-16,2-18 126 16,0-3-625-16,7-9 384 15</inkml:trace>
  <inkml:trace contextRef="#ctx0" brushRef="#br0" timeOffset="16985.08">17529 6046 986 0,'-14'-3'464'0,"-7"10"-128"15,2 1-101-15,9-2-8 16,4-6-29-16,17-9-61 47,9-8-14-47,17-5-27 0,11 4-25 0,13 0-33 0,5 4-10 0,7 2-20 15,-1-3-2-15,7-2-3 0,3-3-1 16,2-6 0 0,-3-2-1-16,-6 1 0 0,-10 0 1 15,-18 3-1-15,-5 6 1 16,-22 2-5-16,-11 4 26 16,-16 11 42-16,-11 3 10 15,-18 20 23-15,-5 11-18 0,-12 11-23 16,-4 9-5-16,9 3-9 15,8 0-8-15,16-3-16 16,16-6-5-16,7-13-8 16,6-7-2-16,16-8 0 15,-4-8 0-15,12-3 0 16,-4-2 8-16,5-4-22 16,1-2-19-16,-4-3-79 15,-1-5-64-15,-11 0-44 16,-4 1-4-16,-9-7 38 15,-3-1 51-15,-9-6 42 16,-3-2-4-16,-3-4-29 16,0-2-16-16,0-6 79 15</inkml:trace>
  <inkml:trace contextRef="#ctx0" brushRef="#br0" timeOffset="17331.61">18845 5594 1021 0,'13'-1'497'0,"-8"11"-156"15,-5 4-99 1,-13 3-5-16,-4 10-41 0,-7 3-39 16,-9 4-24-16,2 5-52 15,6 3-12-15,7 0-27 16,10-6-12-16,19-3-20 15,2-5-7-15,29 2-2 16,6 5-3-16,9-1 3 16,2 0 17-16,-6 1 48 15,-7-6 25-15,-20 0 33 16,-13-4-2-16,-25-5-36 16,-12-3-18-16,-13 1-33 15,-5-3-14-15,-2-6-7 16,5 6-10-16,-2-8-11 15,3 4 105-15,1 7-81 16</inkml:trace>
  <inkml:trace contextRef="#ctx0" brushRef="#br0" timeOffset="17935.5">7422 9239 1439 0,'-3'11'504'16,"-2"20"-381"-16,-2 29-29 15,2 28 6-15,4 44 33 16,1 9-22-16,8 19-73 16,2 1-6-16,4-15 5 15,6-3 0-15,1-28 7 16,0-11-10-16,5-23-5 16,-7-14-23-16,2-18-78 15,0-13-29-15,-6-24-560 16,5-8 458-16</inkml:trace>
  <inkml:trace contextRef="#ctx0" brushRef="#br0" timeOffset="18148">7526 9847 537 0,'18'-86'358'0,"-5"25"28"0,-5 11-96 15,-4 17-92-15,-5 4-34 16,-4 10-67-16,-1 0-33 15,4 3-42-15,4-3-12 16,-1 1-8-16,8-1-2 16,-7 1 0-16,9 6-1 0,1 9-3 15,-5 3 17-15,1 11-39 16,-10 4-21-16,3 5 34 16</inkml:trace>
  <inkml:trace contextRef="#ctx0" brushRef="#br0" timeOffset="18721.81">7819 9387 1081 0,'-6'-14'483'0,"1"-1"-212"15,1 1-53-15,2 5-48 16,2 6-27-16,5 15-24 16,5 11-8-16,7 22 5 0,-1 11-5 15,3 31-32-15,0 10-16 16,3 21-35-16,0 6 4 16,1-3 21-16,2 0 13 15,3-18 16-15,-6-11-5 16,-4-18-25-16,-4-9-13 0,-10-11-18 15,-6-6-3-15,-5-15-4 16,-4-5-1-16,-5-17 3 16,4-11-2-16,-7-24-2 15,0-15-2-15,-1-37-6 16,1-10-1-16,0-44-2 16,3-18-1-16,12-16-3 15,8-1-2-15,23 24 0 16,14 13-1-16,20 31 0 15,1 10 0-15,5 18 1 16,-1 12 1-16,-10 18 2 16,1 15 2-16,-6 30 0 15,-7 10 0-15,-5 27 3 16,-8 15 5-16,-27 16 7 16,-16 13 4-16,-33 17 1 15,-14 0-2-15,-11 2-3 16,-6-10-3-16,2-23-2 0,3-12-10 15,1-28 0-15,12-9 100 16,15-22-961-16,9-7 674 16</inkml:trace>
  <inkml:trace contextRef="#ctx0" brushRef="#br0" timeOffset="19312.36">9042 9857 880 0,'0'-17'398'15,"12"23"-158"-15,-2 12-19 16,0 23-47-16,-3 21-8 16,5 23-38-16,-4 8-24 0,5 6 2 15,7-7 4-15,-11-13 24 16,5-11 12-16,-4-21 2 15,-1-10-7-15,3-20-27 16,-1-10-15-16,0-17-25 16,0-12-12-16,7-17-23 15,-4-17-9-15,5-11-19 16,3-1 4-16,0-4-25 16,7 2-18-16,12 6-79 15,9 2-32-15,8 13 146 16,6 9-453-16,9 13 374 15</inkml:trace>
  <inkml:trace contextRef="#ctx0" brushRef="#br0" timeOffset="19655.5">10320 9410 1022 0,'17'-60'613'16,"-4"7"-95"-16,-19 12-205 0,-13 1-42 15,-8 25-101-15,-11 7-30 16,-10 26-51-16,-5 17-20 15,-14 34-36-15,-10 13-12 16,-1 37-14-16,6 9-4 16,19 3 0-16,23-1 2 15,31-26 2-15,17-7 1 16,39-21 1-16,10-16 1 16,23-22 1-16,1-20-1 0,-10-18 1 15,-5-9-1-15,-20-7 15 16,-11 1 11-16,-30-6 24 15,-15 2 7-15,-31-6-12 16,-15 2-11-16,-17 9-26 16,-5 0-11-16,-8 14-7 15,1 4 8-15,10 21-23 16,2 2-9-16,12 6-37 16,12 5 160-16,15 0-83 15</inkml:trace>
  <inkml:trace contextRef="#ctx0" brushRef="#br0" timeOffset="21111.15">10813 1685 1878 0,'-5'-7'168'0,"2"6"-49"15,-3 1-17-15,-5 15 3 16,1 12-10-16,-11 30-23 15,-2 6-2-15,7 2-8 16,5-8-10-16,22-26-19 0,13-15-9 16,19-16-2-16,8-4 2 15,14-10 3-15,1 7-3 16,-23 0-10 0,-15 3 2-16,-31 18 10 0,-25 10 3 15,-35 31 4-15,-16 15-3 16,-21 25-14-16,0 8-3 15,8-18-2-15,14-7 0 16,40-36-6-16,18-18-4 0,66-24 3 16,24-22-1-16,42-37 6 15,25-19 2-15,6-11-6 16,-7 8 0-16,-29 30-2 16,-26 21-2-16,-54 31 25 15,-27 21 8-15,-50 41 7 16,-32 19 3-16,-35 28-22 15,-7 11-4-15,5-7 6 16,18-13 0-16,44-31-3 16,28-16-5-16,50-39-13 15,13-18-1-15,51-19 3 16,11-11 1-16,-11-1-2 16,3 10-2-16,-49 22 5 15,-23 17 4-15,-26 27 13 16,-15 17 6-16,-30 9-4 15,-3 4-2-15,2-4-12 0,7-9 15 16,36-15-2 0,15-14-17-16,32-28 125 0,18-14-107 15</inkml:trace>
  <inkml:trace contextRef="#ctx0" brushRef="#br0" timeOffset="21532.5">11731 1455 1792 0,'0'-41'692'0,"4"19"-458"16,6 10-77-16,1 14-22 15,1 22-41-15,-7 18-44 16,-3 20-1-16,-18 30 11 15,-1 8 11-15,-17 20 17 16,-6-7-3-16,-1-11-2 16,-4-7-7-1,13-12-27-15,8-8-10 0,24-15-17 16,7-7-6-16,18-21-4 16,7-6 1-16,8-17 9 15,12-14 7-15,16-16 12 0,5 3 3 16,12-12 2-16,2 3-5 15,-7-9-14-15,5-8-8 16,0 6-13-16,-7 0-3 16,-11 12-3-16,-11-3 0 15,-18 3 0-15,1 0-14 16,-3 7-2-16,-4 3 16 16,-10 1 0-16,-8 7 6 15</inkml:trace>
  <inkml:trace contextRef="#ctx0" brushRef="#br0" timeOffset="21766.53">12494 1645 1320 0,'-31'-19'623'0,"15"24"-221"15,-1 10-80-15,-9 23-47 16,-4 17-40-16,-8 25-60 16,-3 8-45-16,2 23-57 15,7 5-19-15,8 14-22 16,5 9-7-16,11 17-10 15,4-9-2-15,9-18 5 16,6-12-8-16,-1-38-24 16,1-12-26-16,-7-18 6 15,1-12 126-15,-9-18-72 16</inkml:trace>
  <inkml:trace contextRef="#ctx0" brushRef="#br0" timeOffset="22251.83">10714 1955 1230 0,'40'-62'510'0,"19"-6"-265"16,1 4-41-16,-5 5 22 15,-2 3-37-15,-25 14-62 16,-4 11-17-16,-24 11-27 16,-13 9-12-16,-21 21-16 15,-17 9-18-15,-15 31-28 16,-5 17-4-16,3 18-3 15,16-4-2-15,28 0-1 16,14-17 0 0,25-26-2-16,16-1 1 0,20-29 1 15,16 1 1-15,6 0 1 16,-3 2-1-16,-25 20-1 16,-22 15 0-16,-28 32-5 15,-32 9 10-15,-25 12 54 0,-2 1 12 16,-2-13 17-16,19-6-8 15,30-20-49-15,9-9-12 16,19-21-11-16,2-5 1 16,10-3 41-16,4-10 11 15,9-2 102-15,16 11-98 16</inkml:trace>
  <inkml:trace contextRef="#ctx0" brushRef="#br0" timeOffset="23093.66">4310 12857 1442 0,'-19'-6'553'16,"3"24"-398"-16,0 22-48 16,-9 45-46-16,-3 22 14 0,-2 37 9 15,12 15-31-15,9 5-20 16,9-2-7-16,13-6 2 16,5-14 2-16,8-25 1 15,0-14 2-15,-6-33-22 16,8-9-33-16,-5-24-69 15,-3-11-58-15,3-22-55 16,-18-12 63-16,-3-24 79 16</inkml:trace>
  <inkml:trace contextRef="#ctx0" brushRef="#br0" timeOffset="23574.62">4241 13155 675 0,'-7'-27'457'15,"-3"6"-47"-15,2 2-91 16,4-3-29-16,14-3-121 0,7-5-41 16,9-7-52-16,18 0-16 15,16 5-12-15,9 5-6 16,37 11-5-16,0-2 2 16,8 5 0-16,7 1-2 15,-4 2-11-15,-1 7-6 16,-11 4-11-16,-6 5-3 15,-26 13-2-15,-13 11 0 16,-15 21 9-16,-11 15 20 0,-16 21 14 16,0 11 3-16,-6 7-8 15,1 0-19-15,13-1-15 16,3-12-2-16,8-13 0 16,3-9-1-16,-5-17 0 15,-1-1 1-15,-1-4-1 16,-5-2-1-16,-3 2-1 15,-5 4-3-15,-17-2 23 16,-9 1 17-16,-30 4 32 16,-9 3 17-16,-42 11-11 15,-15 7-11-15,-14 1-24 16,-14-8-12-16,-2-14-14 16,3-19-4-16,6-25-14 15,9-5-9-15,22-26-12 0,15-3-19 16,30-16 162-16,16-10-773 15,31 3 523-15</inkml:trace>
  <inkml:trace contextRef="#ctx0" brushRef="#br0" timeOffset="24025.42">5993 12960 813 0,'-24'-35'402'0,"-2"18"-117"16,3 8-9-16,6 9-70 0,-2 8-24 15,9 13-75 1,-1 9-32-16,9 24-46 0,4 17-17 16,9 34-12-16,10 14 0 15,6 22 1-15,4-2 37 16,6-13-27-16,-1 1-51 16,0-19 40-16</inkml:trace>
  <inkml:trace contextRef="#ctx0" brushRef="#br0" timeOffset="24498.69">5961 13535 621 0,'2'-95'391'0,"13"30"16"16,8 11-166-16,10 13-113 15,13 6-21-15,6-2-32 16,8 0-13-16,7 6-8 15,1-2 0-15,18 13 1 16,11 6-3-16,9 14-4 16,2 8-2-16,-7 16 0 15,-10 7 1-15,-5 11 1 16,-2 14 1-16,-8 5-9 16,-15 4-6-16,-8 6-9 15,-8 1-10-15,-11 0 14 0,1 5 6 16,-11-5 8-16,-4-2 10 15,-8 4-10-15,-2-3-5 16,-8 1-3-16,-2-2-3 16,-6-7-2-16,-6-4 7 15,-15-7 29-15,-10-1 10 16,-25-3 13-16,-3 1-7 16,-33-4-27-16,-13-7-11 0,-7-13-16 15,-15-14-5 1,2-19-9-16,6-10-4 0,17-7-7 15,11 2 2-15,41 4-13 16,13 5-12-16,3 0-38 16,11 0-28-16,9-2 241 15,-1 2-140-15</inkml:trace>
  <inkml:trace contextRef="#ctx0" brushRef="#br0" timeOffset="24940.83">7696 13456 650 0,'-13'-21'386'0,"2"14"-20"16,-4 7-75-16,3 23-108 16,0 13-32-16,17 41-77 15,3 15-8-15,19 24-27 16,2 13-13-16,0-9-11 16,5-4-1-16,-6-12 9 15,2-15-35-15,-4-12-108 16,-4-9 165-16,-9-18-78 15</inkml:trace>
  <inkml:trace contextRef="#ctx0" brushRef="#br0" timeOffset="25357.85">7662 13803 958 0,'3'-57'442'0,"9"10"-186"16,20 10-105-16,5-5-18 15,17 3-27-15,14-3-8 16,25 4-43-16,6 0-8 16,17 11-14-16,3 12-7 15,-5 18-15-15,-11 15-5 0,-12 20 22 16,-12 10 14-16,-24 17 30 16,-3 2 12-16,-21 1-3 15,-7 6-5-15,-10 4-11 16,-4 7-4-16,0 8-9 15,-6-11-7-15,1-4-9 16,-4-9-5-16,-1-8-13 16,-1 3-1-16,-6-7-5 15,-3-4-2-15,-15-6 13 16,-11-2 11-16,-24-8 13 16,-16-4 11-16,-29-4-5 15,-13-11-9-15,-8-8-14 16,-2-3-11-16,14-8 4 15,15-6-11-15,19-11-24 16,18 0-3-16,32-15 180 16,20-4-133-16</inkml:trace>
  <inkml:trace contextRef="#ctx0" brushRef="#br0" timeOffset="25764.57">9141 13635 1174 0,'-12'-38'507'0,"9"20"-252"15,-7 1-29-15,1 16-48 16,3 6-36-16,0 25-63 15,9 25-30-15,5 29-30 0,2 19-3 16,6 20-4-16,-1 0-1 16,5 1 25-1,8-5-27-15,2-11-80 0,1-10-10 16,-1-11 21-16</inkml:trace>
  <inkml:trace contextRef="#ctx0" brushRef="#br0" timeOffset="26262.74">9139 13987 1015 0,'14'-51'445'0,"18"10"-201"16,5 2-33-16,8-3-41 16,12-3-10-16,20 4-34 15,12-4-19-15,14-6-19 16,8 2-15-1,9 3-28-15,-5 7-11 0,3 21-21 16,-11 9-3-16,-19 15 1 16,1 9 5-16,-26 11 11 15,-1 15 6-15,-21 12 13 16,-14 1 7-16,-5 13 4 16,-16 0-2-16,0 15-13 15,1 5-6-15,-5 2-14 16,7 0-5-16,-3-15-8 15,6-3-2-15,8-11-4 0,3-7 1 16,8 1 0-16,-4-3-1 16,-4-5 0-16,-8-3 1 15,-15-4-1-15,-7-6-1 16,-23 3 41-16,-9 0 11 16,-24-7 22-16,-25-2 7 15,-34 1-35-15,-12-5-11 16,-34-4-19-16,-2 1-7 0,23-4-7 15,3-1 0-15,38-7 10 16,27-4-10-16,29-11-42 16,18-6-43-16,38-10-64 15,21 0 56-15,24-3 45 16</inkml:trace>
  <inkml:trace contextRef="#ctx0" brushRef="#br0" timeOffset="26852.58">11062 13637 736 0,'-12'-10'405'15,"1"4"-94"-15,10 15-91 16,4 8-14-16,-5 13-47 16,7 21-40-16,-8 30-18 15,-5 16-9-15,17 31-37 0,-4 2-10 16,7-5-17-1,0-8-9-15,-2-25 1 0,0-5 9 16,7-17-36-16,-1-9 1 16,-1-11 0-16</inkml:trace>
  <inkml:trace contextRef="#ctx0" brushRef="#br0" timeOffset="27422.39">10991 13962 1027 0,'-2'-71'451'0,"16"26"-219"16,-4 1-9-16,17 6-74 15,7 4-21-15,17-7-60 16,6 5-24-16,11 0-22 16,9-2-2-16,15 14 6 15,5 0 2-15,6 13-5 16,5 7 0-16,5 11-1 15,-1 3-1-15,-5 5 7 16,-7 0 0-16,-2 2-3 16,0 7 0-16,-23-8-1 15,-9 3 3-15,-22-5 5 0,-8-4 0 16,-4 9 4-16,-7 0 0 16,-8 10 2-16,-4 8 1 15,-4 9-12-15,-1 4-1 16,-6 8-8-16,-2 3-4 15,2 11 3-15,-2 0-2 16,0 0-2-16,0-3-2 16,-1-6-2-16,3 2 1 15,2 0 1-15,2 0 1 16,2-12 0-16,-2-3 0 0,-1-8-2 16,-5-5 1-16,-7 3 23 15,-6-4 15-15,-22 1 20 16,-8 1 5-16,-29 3-12 15,-29 3-14-15,-34-2-16 16,-22-2-7-16,-30-2-11 16,9-7-4-16,12-18-4 15,10-3-1-15,39-21 3 16,18-5 3-16,36-5-28 16,19-2-27-16,32-6-31 15,13-5 205-15,23-4-110 16</inkml:trace>
  <inkml:trace contextRef="#ctx0" brushRef="#br0" timeOffset="27930.02">12920 13905 997 0,'7'-8'375'0,"8"7"-246"15,3 2-31-15,0 15-11 16,0 10 17-16,-2 36 9 16,-3 21 12-16,-7 27 11 0,-1 20-11 15,-5 6-37 1,-12-9-22-16,1-8-28 0,0-19-9 16,1-19-8-16,3-8 20 15,7-20-10-15,-2-8 361 16,11-18-285-16</inkml:trace>
  <inkml:trace contextRef="#ctx0" brushRef="#br0" timeOffset="28430.35">12955 13996 940 0,'22'-64'427'0,"7"30"-142"16,-6 5-64-16,3 10-47 15,6-2 2-15,10 2-42 16,16-4-23-16,26-3-29 16,6 2-15-16,12-1-29 15,0 7-10-15,8 12-17 16,2 6-6-16,-5 18-1 16,-5 0 0-16,-22 12 6 15,0 3 2-15,-13 6 3 16,2 6 6-16,-22 1 14 15,-10 1 3-15,-10 3 5 16,-8 1-3-16,5 0-17 0,-4-3-4 16,1 3-9-16,-1 1-1 15,-3 6-3-15,-2 7-1 16,-7 7 1-16,-1-2-1 16,-6-4-8-16,-1-3 4 15,-14-8 42-15,-6 0 16 16,-16-7 35-16,-6-5 0 15,-28-1-34-15,-14 1-14 16,-31 3-21-16,-15-4-4 0,-26-1-5 16,-6-8-4-16,8-11-5 15,-2-10-1-15,36-16-3 16,17-7 14-16,34-1-16 16,26-6-9-16,27-4-8 15,18-2 152-15,22-19-105 16</inkml:trace>
  <inkml:trace contextRef="#ctx0" brushRef="#br0" timeOffset="28812.71">14940 13997 782 0,'-3'-24'422'0,"-7"15"-96"0,-5 20-95 16,-4 17-28-16,-16 18-39 15,8 18-28-15,-9 18-42 16,4 8-22-16,15 25-32 16,5 2-15-16,18-1-14 15,8-8 5-15,15-20 35 16,-6-12 105-16,19-20-103 15</inkml:trace>
  <inkml:trace contextRef="#ctx0" brushRef="#br0" timeOffset="29286.57">14787 14362 967 0,'-1'-82'432'0,"23"10"-218"0,15 3-28 15,8 5-59 1,16 8-2-16,13 10-6 0,12 5-25 16,11 8-45-1,2 4-2-15,4 6-4 0,-7 6-3 16,13 19 0-16,-6 10-8 16,-8 19-7-16,-4 14 3 15,-27 17 11-15,-3 10 3 16,-15 11 4-16,-9 2-2 15,-9 1-9-15,-7 1 1 0,-11-2-2 16,-5-5-2-16,-5-7-6 16,1-10-7-16,4-9-8 15,-3-5-2-15,6-10-3 16,-9-2 0-16,-9-7 1 16,5 1-1-16,-21 4 1 15,-3 0-3-15,-22 9 24 16,-22 0 9-16,-26 3 15 15,-19 2 10-15,-23-5-19 16,-3-5-6-16,-9-12-13 16,10-12-7-16,19-15-8 15,10-7-1-15,27-8 3 16,13-6-8-16,25 3-47 16,16-4-10-16,28-9 244 0,13 0-166 15</inkml:trace>
  <inkml:trace contextRef="#ctx0" brushRef="#br0" timeOffset="32671.41">16481 14089 728 0,'0'-24'277'16,"-4"4"-161"-16,4 11-16 15,-1 9-17-15,-2 7 14 16,1 21-11-16,0 11 0 16,-3 30 6-16,-2 13-12 15,1 26-34-15,-3 8-14 16,4 2-14-16,1-6-2 16,1-23 3-16,8-8 15 0,7-18-64 15,3-8-61-15,4-15 60 16</inkml:trace>
  <inkml:trace contextRef="#ctx0" brushRef="#br0" timeOffset="33149.91">16469 14445 724 0,'-4'-75'359'15,"10"15"-129"-15,16 12-76 16,9 3-33-16,27 9-24 15,10-4-4-15,13-2-29 16,9 0-1-16,5-3 1 16,12 5-3-16,9 11-17 15,-6 12-14-15,-10 18-19 0,-16 9 0 16,-17 18 3-16,-3 13 2 16,-22 7 13-16,-5 10 6 15,-19 3 19-15,-12 0 1 16,4 6-8-16,-5-3-8 15,6 4-20-15,1-5-1 16,-2 6-5-16,-1-7-3 16,-3-13-3-16,9-2-1 0,0-15-1 15,4 1-2-15,-3 0 2 16,-9-8-4-16,-15-3 19 16,-3-1 16-16,-19 1 22 15,-12 4 11-15,-35 7-8 16,-22 5-13-16,-34 1-17 15,-14-1-6-15,-7-4-6 16,7-13-3-16,15-9-4 16,19-7 0-16,31-8-7 15,19-7 4-15,33-10-20 16,16-5-30-16,28-9-35 16,13-1 365-16,28-2-235 15</inkml:trace>
  <inkml:trace contextRef="#ctx0" brushRef="#br0" timeOffset="33995.17">18453 13999 615 0,'-12'25'300'16,"-2"6"-100"-16,3 27-24 15,3 17-10-15,0 14-24 0,3 19-26 16,4 13-60-16,-1-3-14 15,3-8-17-15,0-14-5 16,6-22 2-16,2-10 6 16,-1-39-54-1,-3-12-89-15,0 0 76 0</inkml:trace>
  <inkml:trace contextRef="#ctx0" brushRef="#br0" timeOffset="34418.4">18450 14275 667 0,'-1'-75'318'0,"12"15"-105"16,10 9-47-16,20 3-48 15,10-1-14-15,17 5-33 16,6 2-4-16,6 8-17 16,5 6-11-16,19 14-17 15,0 12 0-15,-1 14 13 16,-8 8 3-16,-14 12-1 15,-2 6-4-15,-13 14-17 16,-4 7-2-16,-19 1 5 16,-17-2 5-16,-12-7 10 15,-9 1 4-15,-1-2 2 16,-3 0 1-16,-1 3-4 16,0-3-2-16,-5-1-8 15,-2-1-5-15,1-7-8 0,-6-1 2 16,-15-9 21-16,4 6 11 15,-37-8 23-15,-9 2 4 16,-21 1-16-16,-17-9-8 16,-11-4-23-16,-7-2-5 15,0-13-10-15,13-1-3 16,21-6 2-16,10-7 5 16,27-1-51-16,6-1-24 0,28 1 294 15,15 6-208-15</inkml:trace>
  <inkml:trace contextRef="#ctx0" brushRef="#br0" timeOffset="34702.51">19896 14154 1332 0,'-17'-19'491'0,"-7"11"-367"15,-2 9-22-15,-2 30 3 16,-5 13-27-16,3 26-39 0,1 7-16 16,13 19-4-1,10 1-5-15,3-3-2 0,8-4 10 16,7-22 52-16,7 0-126 15,15-3 57 1</inkml:trace>
  <inkml:trace contextRef="#ctx0" brushRef="#br0" timeOffset="35123.12">19772 14311 1162 0,'7'-71'416'0,"9"4"-311"15,11 6-18-15,14-1 2 16,9 6 2-16,20 9-28 16,1 3-6-16,11 12 0 15,1 8-4-15,5 13-14 16,10 9-6-16,-6 17-8 16,2 7 0-16,-15 10 1 15,-9 9 6-15,-9 12 10 16,-10-1-2-16,-5 6 2 15,-8-3 1-15,-8-3 8 16,-5 3 5-16,-13-1 7 16,-10 4-6-16,2 6-18 15,-4-4 0-15,-8 7-9 0,3-6-2 16,-21-5 4-16,-7-2 0 16,-12-4 11-16,-12 0 9 15,-18-2-1-15,-4 5-5 16,-30-7-15-16,-9-9-9 15,-11-14-8-15,-2-8-1 16,3-20-1-16,3-13-13 16,23-20-38-16,19-13-3 15,52-9-90-15,32 7 85 0</inkml:trace>
  <inkml:trace contextRef="#ctx0" brushRef="#br0" timeOffset="35444.62">21526 14046 780 0,'2'8'337'0,"-3"1"-102"0,0 9-84 16,6 25-35-16,-5 9 15 16,7 25-49-16,-10 7-22 15,-7 12-34-15,6 9-6 16,-18-7 26-16,9-4 8 15,-2-18-31-15</inkml:trace>
  <inkml:trace contextRef="#ctx0" brushRef="#br0" timeOffset="35864.47">21482 14324 910 0,'30'-92'400'0,"3"16"-176"15,8 7-93-15,5 13-35 16,2 9-12-16,12 10-21 16,5 7-13-16,14 11-1 15,-2 5 2-15,4 16 7 16,-4 13 11-16,-2 25 9 16,2 10 2-16,-2 22-5 15,-8 0-6-15,-14-1-14 16,-7 1-10-16,-17-9-10 15,-2 0-4-15,0-3-9 16,-4-6 0-16,-4-4 2 16,-1-3 2-16,-9-12 2 0,-8-1 3 15,-13-1 15-15,-13-1 7 16,-25 3 9-16,-11 2-1 16,-33-4-18-16,-19 0-7 15,-15-1-14-15,-17-6-4 16,5-3-8-16,17-9-4 15,21-14 2-15,28-3-10 0,37-14-37 16,11-3-26 0,31-6 30-16,12-4-139 0,20-3 136 15</inkml:trace>
  <inkml:trace contextRef="#ctx0" brushRef="#br0" timeOffset="36170.78">23163 14056 1261 0,'-5'2'532'0,"-2"17"-297"0,-1 11-68 16,-2 30-55-16,-5 14-38 15,3 24-42-15,-1 10-15 16,1 1-9-16,5-5 2 16,2-16 6-16,7-10-21 15,14-18 416-15,4-8-310 16</inkml:trace>
  <inkml:trace contextRef="#ctx0" brushRef="#br0" timeOffset="36627.22">23088 14544 888 0,'-21'-118'404'0,"26"16"-137"16,8 3-105-16,27 24-37 15,10 11-8-15,22 12-32 16,1 8-14-16,6 10-3 15,7 6-5-15,-8-1-2 16,15 8-2-16,14 10-11 16,-2 6-4-16,0 18-10 15,-11 9-5-15,-16 12 5 16,2 11 5-16,-28 3 8 16,-4 3 5-16,-9-1-4 15,-19-7-6-15,7-2-11 0,-3-5-5 16,2-2-10-16,6-1-4 15,-4 0-4-15,1-2-1 16,-6 5-1-16,-4 4-2 16,-4 4-1-16,-2 5 0 15,-11-1-5-15,-4 1 6 16,-19 0 35-16,-16-1 15 16,-22 0 23-16,-13-3-2 15,-22-2-29-15,-20-4-11 0,-11-4-17 16,-11-4-4-16,-4-15-5 15,15-8-2-15,7-20 0 16,14-10-8-16,24-9-27 16,10-3-17-16,23 3-20 15,14 2 271-15,26 10-161 16</inkml:trace>
  <inkml:trace contextRef="#ctx0" brushRef="#br0" timeOffset="36981.37">25282 14218 1327 0,'-8'30'527'0,"2"12"-318"0,-8 28-147 15,-4 16 7-15,2 15-34 16,-4 3-16-16,10-6-5 15,-3-11 1-15,7-12-39 16,2-9-40-16,3-17-25 16,6-10 38-16</inkml:trace>
  <inkml:trace contextRef="#ctx0" brushRef="#br0" timeOffset="37385.72">25204 14483 537 0,'27'-122'315'0,"13"29"5"16,0 15-76-16,4 25-46 16,0 8-19-16,0 12-48 15,11 7-12-15,9 0-10 16,9-1-11-16,13 4-18 16,10 3-5-16,4 13-28 0,-5 9-11 15,-2 30-21-15,-17 11 2 16,-6 26 32-16,-13 5 12 15,-30-4 22-15,-9 4-1 16,-21-14-22-16,5 3-9 16,2 1-11-16,10-5-8 15,4-3-13-15,-6-9-6 16,3-2-5-16,-1-3-2 16,-12 0 0-16,-4 3 9 15,-22-1 20-15,-13 2 11 0,-39 3 12 16,-18 2-5-16,-33 1-11 15,-19-8-7-15,-15-6-12 16,-5-13-4-16,19-16-5 16,14-6 5-16,43-28-27 15,28-5-6-15,40-26 188 16,26-7-146-16</inkml:trace>
  <inkml:trace contextRef="#ctx0" brushRef="#br0" timeOffset="37694.3">26970 14223 882 0,'-10'4'480'16,"4"17"30"-16,3 12-315 15,6 23-113-15,3 14 20 16,6 27-49-16,-2 2-26 0,0 8-17 16,-1-8 0-1,-4-10 3-15,1-3-9 0,0-16-91 16,-2-6-55-1,-2-19 79-15</inkml:trace>
  <inkml:trace contextRef="#ctx0" brushRef="#br0" timeOffset="38116.87">26986 14565 1019 0,'13'-79'456'15,"7"5"-209"-15,16 18-90 16,8 0 3-16,16 11-50 15,5 0-34-15,6 0-38 16,3 9-6-16,1 5-2 16,6 10 1-16,9 21 7 15,-1 13-2-15,-6 19 0 16,-6 5 6-16,-11 9 10 0,-3-5 5 16,-5 2 2-1,-6 0-5-15,-13-6-16 0,2 4-5 16,-22-5-7-16,4 3-2 15,5 3-3-15,-8-6-5 16,12-3-6-16,-5-6-3 16,-7-6-5-16,-3 4-15 15,-11 2 56-15,-9 3 22 0,-20 5 27 16,-11 1 25-16,-24 7-46 16,-17 6-17-16,-31 12-17 15,-11 2-6-15,-25-1-5 16,7-6-5-16,2-17-4 15,8-6-3-15,24-24-1 16,15-5-2-16,23-16-27 16,9-14-8-16,29-14 165 15,10-12-118-15</inkml:trace>
  <inkml:trace contextRef="#ctx0" brushRef="#br0" timeOffset="38445.08">28748 14252 647 0,'20'-34'369'16,"1"20"-54"-16,-3 12-48 16,-8 33-20-16,-1 16-52 0,-6 45-53 15,-3 18-42-15,-5 18-47 16,-5 2-15-16,-2-3-13 16,1-6-3-16,-3-14-6 15,7-5 4-15,-4-22 24 16,4-7-55-16,6-13-330 15,2-10 256-15</inkml:trace>
  <inkml:trace contextRef="#ctx0" brushRef="#br0" timeOffset="38888.22">28799 14517 1079 0,'12'-59'505'0,"9"13"-149"0,7 3-125 16,16 1-54-16,12-1-49 16,34-1-92-16,15 1-13 15,19 10-18-15,14 18-3 16,-11 18-2-16,-6 21-2 16,-18 22 0-16,-20 4-4 15,-15 16 19-15,-12 7 23 16,-19 2 38-16,-4 4 19 15,-20-7-1-15,-6-5-10 0,-12-7-19 16,-2-5-7-16,-5 1-13 16,3-3-8-16,6-2-17 15,3-3-4-15,3-10-6 16,1-2-3-16,-3-10-5 16,-5 0 16-16,-21-3 39 15,-17-3 18-15,-32 6 21 16,-15-2-12-16,-41 2-35 15,-17 2-18-15,-5-10-18 16,-2-3-3-16,26-15-1 16,18-7-12-16,28-13-27 15,20-5-4-15,33 1 158 16,22 4-101-16</inkml:trace>
  <inkml:trace contextRef="#ctx0" brushRef="#br0" timeOffset="39629.62">31103 14438 786 0,'-49'-33'300'16,"2"9"-203"-16,2 15-34 16,-5 6 22-16,14 17-1 15,4 14 7-15,9 27 3 16,5 21 5-16,2 23 40 16,4 7 18-16,3 20 27 15,1 0-4-15,-8-2-8 16,-3 0-15-16,-13-21-47 15,7-3-17-15,0-18-41 16,-2-7-14-16,17-19-23 16,-4-11-4-16,11-17-6 15,14-1-2-15,12-18-3 16,11-4 0-16,26-7-2 16,7-8 1-16,26-10 1 15,4-3 0-15,12-10 0 16,0-4 1-16,0-7 1 0,3-4 0 15,-7-6 1-15,0 0-1 16,-8 2 4-16,0 4 1 16,-4 12 6-16,-7 3 6 15,-20 9 24-15,-12 0 12 16,-20 6 10-16,-7 0 0 16,-9-2-19-16,-7 2-11 15,-5-7-13-15,-1 4-5 0,-7-10-7 16,-3-5 0-16,-5-12-2 15,2-9-2-15,-1-7 0 16,-1 2-2-16,5 5-2 16,-6 0-1-16,-3 10-1 15,1 6 0-15,-12 9 0 16,-2 3-2-16,-28 7 1 16,-14 2 0-16,-31 6-1 15,-8 9 2-15,-18-2 0 16,-5 3 0-16,3-5 2 15,0-5 0-15,23 5-2 16,9 2 1-16,26 10 22 16,14 9-18-16,30 5-30 15,17 5-18-15,27 3-37 16,9-1 44-16</inkml:trace>
  <inkml:trace contextRef="#ctx0" brushRef="#br0" timeOffset="59505.16">13626 10566 1001 0,'-5'19'417'16,"4"10"-165"-16,2 38-191 15,3 19-16-15,-2 25 32 0,0 15 9 16,0 1 5-16,0-3 18 15,1-13-2-15,-3-11-19 16,0-14-32-16,0-17-19 16,0-18-21-16,0-10 20 15,1-17-65-15,0-1-63 16,1-26 65-16</inkml:trace>
  <inkml:trace contextRef="#ctx0" brushRef="#br0" timeOffset="60334.82">13735 10928 1089 0,'-3'-23'465'0,"1"-3"-223"15,15 0-91-15,19-5-59 16,7-3-22-16,14-2-37 15,0-1-8-15,6-1 6 16,-1 2 4-16,8 9-6 16,-4 9-5-16,-2 19-9 15,-5 13-4-15,-20 20 2 16,-7 7 2-16,-18 19 3 16,-12 7-1-16,-16 13 8 15,-13 13 9-15,-19 9 28 0,-6 1 24 16,-6 0 38-16,8-6 9 15,11-13 0-15,13-8-15 16,13-18-38-16,4-15-19 16,13-20-30-16,3-14-6 15,13-9-1-15,7-1 0 16,10-3 0-16,2-8-4 16,9-5-13-16,9-7-2 15,6-12 0-15,2 4-24 0,0-9-56 16,-2 3-27-16,-3-2-72 15,6-1-6-15,10-2 4 16,0-6 15-16,7-6 63 16,-1-3 30-16,-10-10 48 15,-5 2 13-15,-9 2 39 16,-12 4 8-16,-26 6 36 16,-10 7 25-16,-22 18-3 15,-13 9 1-15,-23 28-6 16,-6 10-13-16,-11 27-4 15,-3 7 1-15,6 9-14 16,13 2-12-16,21-9-30 16,22-3-10-16,35-6-12 15,16-3-2-15,23-5 2 16,9-1 0-16,4-1 2 0,-7 1 2 16,-6 4 1-16,-8-1 1 15,-19 5 5-15,-5 5 3 16,-25 5 4-16,-10-8 2 15,-21-4 3-15,-6-11 0 16,-4-12 4-16,-3-5 11 16,4-18 4-16,1-9-1 15,0-28-6-15,7-16-13 16,5-36-14-16,6-6-4 16,16-10-5-16,10 12-1 0,4 23 1 15,3 8 4-15,-3 16-1 16,-3 4-20-16,5 8 156 15,-1 1-3-15,2 9-71 16</inkml:trace>
  <inkml:trace contextRef="#ctx0" brushRef="#br0" timeOffset="61148.34">16406 10632 1091 0,'-1'-12'413'16,"6"23"-278"-16,0 7-1 15,3 36-13-15,0 20-10 16,3 33-32-16,1 22 7 16,0 5 20-16,-1 1 7 15,-3-8 4-15,-2-13-7 16,-4-27-4-16,-2-7-11 0,0-23-24 16,1-12-13-16,1-13-28 15,2-16-11-15,3-22 0 16,3-16-1-16,11-25 2 15,6-15 0-15,18-15-9 16,8 1-3-16,0 7-3 16,-7 7-1-16,-2 26 1 15,-8 9-1-15,-1 12 2 16,3 11 1-16,-11 4 0 16,1 12 3-16,-10 13 5 15,-5 7 14-15,-11 15 21 16,-9 3 11-16,-11 15 16 15,-12-4-7-15,-11 5-19 16,-7-4-11-16,-1-7-24 16,12-2-5-16,5-14-5 0,-1-9 6 15,11-16-14-15,-10-13-25 16,8-16-68-16,7-12 140 16,3-23-58-16</inkml:trace>
  <inkml:trace contextRef="#ctx0" brushRef="#br0" timeOffset="61342.63">17116 11223 1368 0,'36'22'618'0,"-19"13"-263"16,-6 9-70-16,-10 8-58 16,-5 0-54-16,-6 2-77 15,0 0-36-15,-1-8-33 16,7-3-10-16,4-11 32 15,-6-4-19-15,5-3 90 16,-3-5 95-16,-7 8-157 16</inkml:trace>
  <inkml:trace contextRef="#ctx0" brushRef="#br0" timeOffset="61478.27">17241 10970 1381 0,'7'-48'540'0,"-12"20"-375"0,-3 5-54 16,-4 9-31-16,3 1-37 16,17 3-34-16</inkml:trace>
  <inkml:trace contextRef="#ctx0" brushRef="#br0" timeOffset="61701.62">17436 10726 1248 0,'-8'31'562'0,"3"5"-209"16,5 9-98-16,3 6-15 15,3 11-53-15,-1 22-77 16,3 3-36-16,2 16-26 16,2-2-10-16,4-8-17 15,2-2-7-15,5-11-5 16,-1-11 14-16,-1-13 20 15,-3 0 2-15,-5-10-20 16</inkml:trace>
  <inkml:trace contextRef="#ctx0" brushRef="#br0" timeOffset="62135.07">17337 11601 1074 0,'-12'-73'472'0,"23"15"-216"16,12 7-110-16,19 8-28 15,4 11-31-15,25-3-15 0,9 5-21 16,10-4-3-16,6-1-4 16,2 4-2-16,2 0 3 15,-6 15 12-15,-16 3 12 16,-25 13 8-16,-22 3 0 16,-18 16-8-16,-14 2-7 15,-18 14-19-15,-5 8-5 16,-21 7-17-16,0 4-4 0,-2-3-4 15,4-4 3-15,23-10-1 16,15-4 2-16,30-2 4 16,13-5 4-16,13-2 5 15,2-5 16-15,-1-2 18 16,1 3 11-16,-7 1 33 16,-6 3 8-16,-19-4 7 15,-13 2-9-15,-22 3-26 16,-14 3-21-16,-16 8-33 15,-4-2-10-15,-2 1-11 16,-6-3-6-16,-4-10-20 16,0-5 21-16,0-9 13 15,10-3-1003-15</inkml:trace>
  <inkml:trace contextRef="#ctx0" brushRef="#br0" timeOffset="65296.01">13775 8958 1177 0,'9'-19'486'0,"-5"8"-252"16,-6 3-19-16,-5 8-17 15,1 8-42-15,-7 16-75 16,-2 15 0-16,4 37-3 15,3 20 3-15,4 26 1 16,4 11-10-16,0-2-19 16,-1-3-11-16,4-10-21 15,-1-11-4-15,10-15-13 16,0-13-6-16,5-24-56 16,2-13-40-16,0-30-85 15,5-12-52-15,4-19 149 16</inkml:trace>
  <inkml:trace contextRef="#ctx0" brushRef="#br0" timeOffset="65636.72">14269 9078 857 0,'35'-55'448'16,"-17"20"-80"-16,-10 12-53 15,-10 16-83-15,-5 12-35 16,-6 34-71-16,-6 17-36 15,-7 38-38-15,6 18-7 16,0 18-24-16,9 1-8 16,14-11-8-16,11-14-1 15,20-25 2-15,6-13 1 16,6-27 3-16,-1-7 1 0,7-23 6 16,-3-11 2-16,2-12 8 15,-7-10 0-15,-19-4 9 16,-5 0 12-16,-21-1 21 15,-13 4 3-15,-19 0-9 16,-10 6-16-16,-9 17-34 16,-3 7-8-16,-5 24 7 15,1 3-17-15,-2 4-23 16,11 1 33-16,15-12-21 16</inkml:trace>
  <inkml:trace contextRef="#ctx0" brushRef="#br0" timeOffset="66332.24">15913 8938 1198 0,'-14'-32'497'0,"2"18"-274"15,0 14-48-15,2 33-43 16,5 16-10-16,6 41-33 15,0 10 0-15,1 10-22 16,4 0-11-16,3-15-25 16,10-5-3-16,12-23-13 0,2-5-5 15,1-30-3-15,1-9-1 16,5-15 3-16,-1-14 2 16,1-14 6-16,5-1 2 15,-8-13-2-15,-4 2-3 16,-6 5 7-16,1 4 4 15,-13 16 6-15,-2 11 7 16,-5 22-6-16,-8 9 0 16,-7 18 6-16,-5 4-1 0,-7 6 10 15,-8 0-1-15,-4-6-5 16,-6-5-3-16,-10-17-12 16,0-6 2-16,1-22-29 15,13-9-15-15,7-21-52 16,5-13-51-16,12-13-34 15,0-10-2-15,19 6 92 16</inkml:trace>
  <inkml:trace contextRef="#ctx0" brushRef="#br0" timeOffset="66700.25">16503 9526 929 0,'23'27'468'0,"-6"19"-132"15,-4 5-36-15,-8 4-79 16,-5-1-22-16,0-7-52 0,0 0-16 16,5-8-34-16,6-9-17 15,11-16-30-15,6-10-12 16,3-22-16-16,1-9-2 16,3-13 0-16,1-6-3 15,-2-5-7-15,4 1-3 16,-6 4-7-16,-5 3 6 15,0 16 29-15,-6 10 9 0,-4 17 21 16,-4 10 2-16,-2 20-19 16,0 10 5-16,-6 13-6 15,-5 3-9-15,-9 12 4 16,-10 5-15-16,-10 11-7 16,-3 3-5-16,-6-11-1 15,-1-8-4-15,6-16-35 16,0-13-13-16,6-21 40 15,17-12 115-15,-6-35-74 16</inkml:trace>
  <inkml:trace contextRef="#ctx0" brushRef="#br0" timeOffset="67586.3">17029 8975 894 0,'29'-21'506'0,"-9"22"-28"0,-3 7-182 15,3 20-53-15,-1 14-43 16,-1 26-63-16,-4 11-37 16,-2 12-49-16,0 3-18 15,-2-3-19-15,1-1-4 16,-1-6 3-16,-2-6 0 16,-2-6-38-16,3-3-29 15,-8-14-71-15,-1-5-53 16,-10-15-32-16,-6-7-3 0,-15-12 58 15,-6-4 48-15,-6-12 71 16,1-5 63-16,11-13 82 16,7-9 27-16,15-25 33 15,10 0-25-15,24-11-66 16,16 2-22-16,19 12-33 16,3 3-10-16,4 11-7 15,-6 6 0-15,-4 12-7 16,-3 0 10-16,-7 7 55 15,-3 7 28-15,-13 9 58 16,-12 5 16-16,-13 14-18 16,-6 11-14-16,-19 14-34 15,0 5-19-15,-10 6-33 16,0-1-13-16,12-7-16 16,10 0-8-16,18-15-8 15,7-12-1-15,11-13-2 16,6-4 0-16,0-11-1 0,1-6-9 15,-8-6-43-15,-2-1-31 16,-11-1-39-16,-10 1 3 16,-11 4 37-16,-14-1 31 15,-20 1 41-15,-9 2 7 16,-7-4 5-16,-1-1 1 16,19-7 1-16,14 0-2 15,26-12 35-15,15-13-33 0,30-4-93 16,9-10-50-16,19-2-99 15,7 6 27-15,1-1 77 16,-4 8 38-16,-7 13 134 16,-11 7 26-16,-19 19 89 15,-15 7 71-15,-24 14-19 16,-11 12-1-16,-16 2-43 16,2 4-53-16,3-3-49 15,8-6-17-15,15-1-31 16,9-3-4-16,17-1-4 15,4 0-1-15,8 4 0 16,3 4 0-16,-1 7-5 16,2 6 9-16,-7 2 22 15,-5-1 12-15,-12 4 34 16,-12-4 4-16,-25 3 4 16,-12 3-6-16,-21-3-21 15,0 6-12-15,-16-5-23 16,-4-7-4-16,3-15-15 0,-2-4-10 15,23-20 13-15,11-4-2 16,16-11 1-16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D0331-1DFE-4AA5-9C81-F7C1113FF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F66A7A-7A60-4D24-8EA7-A36303711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C33F7-1A4C-4158-8DA9-E3F8C4CC6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B3A72-7227-49B1-ABE8-15822A93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DDECA-1E3E-4C91-9902-7EAEBA0CF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3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B36C-B2AC-4CF7-B9F4-9EC669EB7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BBA0C-7696-4E7C-83CE-256498AD0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6E813-BFE7-4728-A660-5C7197E86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18E04-2213-4CD8-A614-15CB8216E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5AE9-111F-4509-AA1F-BCAAEADB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7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A75DE8-88D5-4A29-949D-F2A953511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42BA5-472C-40C7-BDA5-15412EC18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7E54D-25AD-4D0F-99CB-277E1460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4648F-5969-4CE9-AD6A-B87FA49A9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D6106-0334-453C-A36D-0C05BBA2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3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9C0B5-D880-43DE-BF70-EA6D92A22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1E7AC-0933-4865-8189-F28FB3EAE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31860-69A4-463D-9F8B-0D52D866E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E1FBD-06A7-45A0-9DBA-BB961F713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143D6-695A-49B6-9EBA-39A0278B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1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68CE-CEDA-4162-ACF5-42C03209C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28A49-ACC8-430C-A52B-EEC0F631F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65796-6CB8-4483-9872-2A555090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EE2EF-9AC9-4C90-8AE2-D53E80707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5F5F4-E05D-4C06-9F0B-27CEA946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9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B4EC9-C70E-458E-B1CE-F75E42C57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F26F9-5BAD-4186-AB32-C795B8113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7EC11-06B7-4A2F-9CBD-2181E4FE3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7515F-364F-4496-8C7E-D12B0DD4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E5291-4FA4-4D74-BA86-E5626E65B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3B6EB-AAEA-4BF1-8B74-5E16CBEC1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3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2F44-9296-4944-81DB-183F330DE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97C3B-6AF8-47BB-8F89-D0B2F9C27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0061C-7731-4171-987C-4FC2B410C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811DBE-F975-4BE0-8449-518983531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CAF21E-DE07-4433-AF48-31778F8D9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478B0F-EF0A-47DF-8726-BDF4A4A2E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5991FB-D7A1-4FD0-9D42-DE3DF3690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5DEEF-8A73-4CD7-AA72-5B06C271A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6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88322-76FF-4A15-86D6-E7F1418DA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91FC70-D137-46DC-9624-160CAC6BD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81788B-E8CA-4892-A6C6-81317888E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EB596B-43FD-4885-842B-E4F32B537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9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470A65-EE29-4CB3-8EE2-6540F8BD0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6E5250-EBD3-4F3B-947B-759C8514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CA34C-9D5C-4879-B35F-4F785AE8D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0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BB042-1C7F-447E-9C97-C973B449D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BFB96-50FC-49E8-84EE-8CBA167AB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568AF-0D24-4E58-B6B3-1DA5CB450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36B24A-9763-4A13-9D64-09AFBB207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2EFAD-3B0F-4765-A9F1-F109D6FBE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8ADC5-778B-4EC1-8510-43189891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4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F0283-EA3B-4156-9CE1-97F166789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54BCE-C78A-4DCF-894B-6054797F1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88B071-529E-453B-BF4D-C5CA57CF5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EDAF7-0B3C-4C5E-BCA7-1969AF1A7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ACC6C-5EAB-4251-952F-42EEADED3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FA631-93C9-4C3D-8AC5-820515488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5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C88099-A689-4791-A51C-FAA95F4ED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B71A2-ED7B-42C3-B58D-B42610E0C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D1C15-B37D-4AC4-A843-B40D0D8B0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C7499-249F-467F-AE97-D210763506EF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7888E-45AF-4D60-9E0A-920D2CDCA0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34800-36A1-4BF1-A00F-954E4869E3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FE7F-C99D-49CF-9B36-CA6B1E04B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2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5.png"/><Relationship Id="rId4" Type="http://schemas.openxmlformats.org/officeDocument/2006/relationships/customXml" Target="../ink/ink5.xml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0444B-A727-4E8D-9774-F32CB210D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E38ED-3A00-4A30-B058-9D2FD935B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8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C03A7-0336-41AE-9977-9DDF1F64F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75C8E-F439-48F1-913A-ADEAEE82D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D5B6804-8269-4082-9745-2F6F6B37D585}"/>
                  </a:ext>
                </a:extLst>
              </p14:cNvPr>
              <p14:cNvContentPartPr/>
              <p14:nvPr/>
            </p14:nvContentPartPr>
            <p14:xfrm>
              <a:off x="269640" y="288000"/>
              <a:ext cx="11665080" cy="50839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D5B6804-8269-4082-9745-2F6F6B37D5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280" y="278640"/>
                <a:ext cx="11683800" cy="510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565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D9D92-565A-4EEE-8971-029583940C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BC30A9-9B05-4358-A788-5308CEA861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66355BB-DDB3-4020-8D3A-EBF28B295B15}"/>
                  </a:ext>
                </a:extLst>
              </p14:cNvPr>
              <p14:cNvContentPartPr/>
              <p14:nvPr/>
            </p14:nvContentPartPr>
            <p14:xfrm>
              <a:off x="509400" y="50040"/>
              <a:ext cx="11392560" cy="6660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66355BB-DDB3-4020-8D3A-EBF28B295B1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0040" y="40680"/>
                <a:ext cx="11411280" cy="667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3953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5C3B5-C122-493F-A88F-2733BD5EE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041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6FDBC-B6A6-452C-B848-22D093910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9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62BB2-5064-49D7-AED4-63E45C4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A2486-8F40-4CEB-B2FB-9BF00E44B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C0BAFBE-4476-40CC-90C8-36E9BEC8D666}"/>
                  </a:ext>
                </a:extLst>
              </p14:cNvPr>
              <p14:cNvContentPartPr/>
              <p14:nvPr/>
            </p14:nvContentPartPr>
            <p14:xfrm>
              <a:off x="269280" y="374760"/>
              <a:ext cx="11573280" cy="50029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C0BAFBE-4476-40CC-90C8-36E9BEC8D66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9920" y="365400"/>
                <a:ext cx="11592000" cy="502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4191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0F234-E10E-4A09-A913-D9BD63570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9C72-7480-45E6-87D6-054F59476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FBA2BD0-E9BB-48E7-8AA2-618B7FF0481D}"/>
                  </a:ext>
                </a:extLst>
              </p14:cNvPr>
              <p14:cNvContentPartPr/>
              <p14:nvPr/>
            </p14:nvContentPartPr>
            <p14:xfrm>
              <a:off x="2343240" y="188280"/>
              <a:ext cx="6408720" cy="602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FBA2BD0-E9BB-48E7-8AA2-618B7FF0481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33880" y="178920"/>
                <a:ext cx="6427440" cy="62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9189A2D-D559-43A3-A75A-48F1095227F1}"/>
                  </a:ext>
                </a:extLst>
              </p14:cNvPr>
              <p14:cNvContentPartPr/>
              <p14:nvPr/>
            </p14:nvContentPartPr>
            <p14:xfrm>
              <a:off x="241920" y="842040"/>
              <a:ext cx="11846520" cy="57618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9189A2D-D559-43A3-A75A-48F1095227F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2560" y="832680"/>
                <a:ext cx="11865240" cy="578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CBA2DCA-F256-4D7C-9C2E-35E1C37DE013}"/>
                  </a:ext>
                </a:extLst>
              </p14:cNvPr>
              <p14:cNvContentPartPr/>
              <p14:nvPr/>
            </p14:nvContentPartPr>
            <p14:xfrm>
              <a:off x="425520" y="1794960"/>
              <a:ext cx="7389720" cy="18828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CBA2DCA-F256-4D7C-9C2E-35E1C37DE01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6160" y="1785600"/>
                <a:ext cx="7408440" cy="190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832FD4D-042F-437D-B51A-C762BB8AC8DD}"/>
                  </a:ext>
                </a:extLst>
              </p14:cNvPr>
              <p14:cNvContentPartPr/>
              <p14:nvPr/>
            </p14:nvContentPartPr>
            <p14:xfrm>
              <a:off x="156240" y="1469160"/>
              <a:ext cx="11981880" cy="49766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832FD4D-042F-437D-B51A-C762BB8AC8D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6880" y="1459800"/>
                <a:ext cx="12000600" cy="499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1394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EE242-CA61-45B8-B998-0918B3858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Address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FA88E-9BCC-4335-B7DF-2FAD55A0A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1F7A637-4CE9-453C-8A0C-11B23648A83E}"/>
                  </a:ext>
                </a:extLst>
              </p14:cNvPr>
              <p14:cNvContentPartPr/>
              <p14:nvPr/>
            </p14:nvContentPartPr>
            <p14:xfrm>
              <a:off x="305280" y="892440"/>
              <a:ext cx="11588040" cy="5554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1F7A637-4CE9-453C-8A0C-11B23648A8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5920" y="883080"/>
                <a:ext cx="11606760" cy="557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00899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F4A3C-0280-4FE4-84F3-4641AA13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773E8-CBBD-4196-AB1E-277D70BF8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35CA508-2CAD-4286-AEA7-FEAB0940C4EB}"/>
                  </a:ext>
                </a:extLst>
              </p14:cNvPr>
              <p14:cNvContentPartPr/>
              <p14:nvPr/>
            </p14:nvContentPartPr>
            <p14:xfrm>
              <a:off x="1230480" y="496800"/>
              <a:ext cx="10367280" cy="5183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35CA508-2CAD-4286-AEA7-FEAB0940C4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1120" y="487440"/>
                <a:ext cx="10386000" cy="520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79156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20002</TotalTime>
  <Words>6</Words>
  <Application>Microsoft Office PowerPoint</Application>
  <PresentationFormat>Widescreen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021</vt:lpstr>
      <vt:lpstr>PowerPoint Presentation</vt:lpstr>
      <vt:lpstr>PowerPoint Presentation</vt:lpstr>
      <vt:lpstr>041 </vt:lpstr>
      <vt:lpstr>PowerPoint Presentation</vt:lpstr>
      <vt:lpstr>PowerPoint Presentation</vt:lpstr>
      <vt:lpstr>Network Address Translation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Yoder, Josiah</dc:creator>
  <cp:lastModifiedBy>Yoder, Josiah</cp:lastModifiedBy>
  <cp:revision>6</cp:revision>
  <dcterms:created xsi:type="dcterms:W3CDTF">2020-10-12T15:11:37Z</dcterms:created>
  <dcterms:modified xsi:type="dcterms:W3CDTF">2020-10-26T16:30:59Z</dcterms:modified>
</cp:coreProperties>
</file>