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25BC9-1249-44B3-A767-8F35A455F2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966F96-A58B-4A97-A1CF-F8DB6B58D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27995-B646-4C2E-837E-CC9BB7D14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86532-58C6-40F8-BE4D-532642275357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7F96A-32D6-4296-AA1D-6940C1532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DF357-CBD5-4B6A-A8CA-2B74835F8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382D-CFA3-4659-A294-604E5D86B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9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03282-D0F3-4075-A8DE-1D37C5539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9DFF61-E77C-4C79-BF3D-64638C56D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9986C-5C99-44CD-861D-33CBF1306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86532-58C6-40F8-BE4D-532642275357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F445B-F4B7-4023-A6BD-52181D8D2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010CE-CA3F-4641-822C-7F1B8E3E2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382D-CFA3-4659-A294-604E5D86B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00C5B1-AF4A-4495-A2A1-D9C1F5843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D51E0C-9ACD-41DE-82A9-F0F0B8B8D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D03C7-91E6-440B-853A-4DFCFD863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86532-58C6-40F8-BE4D-532642275357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37DCE-A428-4377-ABB0-854E67185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48881-659D-468C-928A-C0C6C8EB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382D-CFA3-4659-A294-604E5D86B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8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2D4EA-A832-470D-8E8C-7245D1BF9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15A7F-3BE9-4819-B642-6068818C2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FDDBA-70B0-4561-B075-4E47AA3BA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86532-58C6-40F8-BE4D-532642275357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60A5F-D759-4D7D-BC66-A66AD9D26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AEDAB-1793-4C7D-8A60-2666F8D98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382D-CFA3-4659-A294-604E5D86B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8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2CFD0-3738-47FC-9B84-233D9964E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566234-956E-4C5F-90BB-BA737A49D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26116-EF9B-4934-93D3-1DF20C9A2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86532-58C6-40F8-BE4D-532642275357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F3209-E61F-42BD-B8D1-2E822212A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617E5-EF70-4F31-B9E8-30799E36F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382D-CFA3-4659-A294-604E5D86B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7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E5E9F-E11E-4C7F-BB40-8A22B6CE4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5D7D5-D0B0-40CA-AF32-5AA93B0AE2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613423-414E-4F31-99B3-69D0EB0A8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56306B-71EF-464E-9E06-EF7BC2864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86532-58C6-40F8-BE4D-532642275357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CD938-8C40-4748-8376-7293CC7FE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AE37C-D17E-42B2-B11E-782BA72C2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382D-CFA3-4659-A294-604E5D86B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52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42772-3E3A-4FF4-B805-3348C46A7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563DC-47B0-4D34-B4D0-D1A4A51FF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E291BA-B086-4B0A-9FFC-623031DB1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5867C8-B204-4432-9BF3-4694AF6797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F026FF-43C1-433B-A78B-7B318959C7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3756D2-8706-440E-9109-EA074A994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86532-58C6-40F8-BE4D-532642275357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343ADC-7195-4EFE-AAAF-1E1BD7CCB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14D69E-A753-4F3C-9C4C-5BBBC084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382D-CFA3-4659-A294-604E5D86B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1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E0695-95A5-4F36-8B45-3FFA32925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76EC60-13DC-445C-9D9D-08E7F95EA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86532-58C6-40F8-BE4D-532642275357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E51951-6EC3-4CE8-8D8B-981D36EC8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8AC857-044E-4725-A14A-B161498F4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382D-CFA3-4659-A294-604E5D86B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8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7C5F2E-A005-4EE1-949F-32DDD0E24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86532-58C6-40F8-BE4D-532642275357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F9CEA6-DEBD-4D03-A0E2-1FD720E38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1C747-FF74-4FD7-954B-E987FE08C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382D-CFA3-4659-A294-604E5D86B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6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E876D-69D8-4AF5-B127-D0E6A8B76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3B9FB-7E17-4E8F-AEC5-5E769EF37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65A4CD-80CB-4DFC-BF1F-730DB67E2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735D2E-2E20-4E16-8C36-E8908D8FA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86532-58C6-40F8-BE4D-532642275357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A3CAC3-87C5-4F7E-B494-8D2FB3554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7C98AA-1E34-4C1D-8D0D-1A84D5440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382D-CFA3-4659-A294-604E5D86B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6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78EB0-DBD8-4B26-8F43-DBB95269A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AF4C3D-0CB1-437B-9ED2-034DFCE1B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C759DF-07C0-4AA2-891F-8FFDB21A7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6C66CC-6D03-42F7-9745-A4BDC3FA9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86532-58C6-40F8-BE4D-532642275357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4B49A-9E36-4789-BC65-0ADD6B083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FE8038-6600-4E87-B3DB-C5D1AC3E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382D-CFA3-4659-A294-604E5D86B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05AEB2-E9BE-4DE1-BE96-EB9E347D5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A417F-8D68-44A5-A642-0D7047D6B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E5F26-3A9F-49B8-B0E6-4F1CB8DC21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86532-58C6-40F8-BE4D-532642275357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8C37D-C059-4FB6-847A-3F4153D7AE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96DBE-96AD-4123-8A1E-5702220DBD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A382D-CFA3-4659-A294-604E5D86B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6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D68C7-7BDD-4B54-BE3F-3E28FCDB75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372248-E14B-4714-9D60-265E0BF765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57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44E4F-7A7A-4274-AA3D-B96DAC68F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0B19570-AF0A-419D-ABC7-A8AA9A71AE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4637" y="-64264"/>
            <a:ext cx="11634339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/>
              <a:t>Question 8. </a:t>
            </a:r>
            <a:r>
              <a:rPr lang="en-US" altLang="en-US" dirty="0"/>
              <a:t>If your format description starts "A message encodes a Python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/>
              <a:t>string containing words. 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/>
              <a:t>Then the docstring should read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/>
              <a:t>def </a:t>
            </a:r>
            <a:r>
              <a:rPr lang="en-US" altLang="en-US" dirty="0" err="1"/>
              <a:t>receive_string</a:t>
            </a:r>
            <a:r>
              <a:rPr lang="en-US" altLang="en-US" dirty="0"/>
              <a:t>(</a:t>
            </a:r>
            <a:r>
              <a:rPr lang="en-US" altLang="en-US" dirty="0" err="1"/>
              <a:t>data_socket</a:t>
            </a:r>
            <a:r>
              <a:rPr lang="en-US" altLang="en-US" dirty="0"/>
              <a:t>): </a:t>
            </a:r>
            <a:br>
              <a:rPr lang="en-US" altLang="en-US" dirty="0"/>
            </a:br>
            <a:r>
              <a:rPr lang="en-US" altLang="en-US" dirty="0"/>
              <a:t>  """ Receive the words</a:t>
            </a:r>
            <a:br>
              <a:rPr lang="en-US" altLang="en-US" dirty="0"/>
            </a:br>
            <a:r>
              <a:rPr lang="en-US" altLang="en-US" dirty="0"/>
              <a:t>  :param </a:t>
            </a:r>
            <a:r>
              <a:rPr lang="en-US" altLang="en-US" dirty="0" err="1"/>
              <a:t>data_socket</a:t>
            </a:r>
            <a:r>
              <a:rPr lang="en-US" altLang="en-US" dirty="0"/>
              <a:t>: Either a </a:t>
            </a:r>
            <a:r>
              <a:rPr lang="en-US" altLang="en-US" dirty="0" err="1"/>
              <a:t>client_socket</a:t>
            </a:r>
            <a:r>
              <a:rPr lang="en-US" altLang="en-US" dirty="0"/>
              <a:t> or a server </a:t>
            </a:r>
            <a:r>
              <a:rPr lang="en-US" altLang="en-US" dirty="0" err="1"/>
              <a:t>data_socket</a:t>
            </a:r>
            <a:r>
              <a:rPr lang="en-US" altLang="en-US" dirty="0"/>
              <a:t> that is </a:t>
            </a:r>
            <a:br>
              <a:rPr lang="en-US" altLang="en-US" dirty="0"/>
            </a:br>
            <a:r>
              <a:rPr lang="en-US" altLang="en-US" dirty="0"/>
              <a:t>  connected to a specific client that can be used to send and receive data.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/>
              <a:t>  :return: The string with spaces between each word.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/>
              <a:t>  """</a:t>
            </a:r>
            <a:br>
              <a:rPr lang="en-US" altLang="en-US" dirty="0"/>
            </a:br>
            <a:r>
              <a:rPr lang="en-US" altLang="en-US" dirty="0"/>
              <a:t>Please do NOT type this docstring into your solution. Just omit the docstring or</a:t>
            </a:r>
            <a:br>
              <a:rPr lang="en-US" altLang="en-US" dirty="0"/>
            </a:br>
            <a:r>
              <a:rPr lang="en-US" altLang="en-US" dirty="0"/>
              <a:t>copy-paste it from the chat. </a:t>
            </a:r>
            <a:r>
              <a:rPr lang="en-US" altLang="en-US" b="1" dirty="0"/>
              <a:t>You can omit the s from your encoding.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/>
              <a:t>If your format description starts "</a:t>
            </a:r>
            <a:r>
              <a:rPr lang="en-US" dirty="0"/>
              <a:t>A message encodes a Python list of </a:t>
            </a:r>
            <a:r>
              <a:rPr lang="en-US" dirty="0" err="1"/>
              <a:t>ints</a:t>
            </a:r>
            <a:r>
              <a:rPr lang="en-US" dirty="0"/>
              <a:t>."</a:t>
            </a:r>
            <a:br>
              <a:rPr lang="en-US" dirty="0"/>
            </a:br>
            <a:r>
              <a:rPr lang="en-US" dirty="0"/>
              <a:t>Then the problem statement should read, "The number in the header specifies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/>
              <a:t>the number of payload numbers."</a:t>
            </a:r>
          </a:p>
        </p:txBody>
      </p:sp>
    </p:spTree>
    <p:extLst>
      <p:ext uri="{BB962C8B-B14F-4D97-AF65-F5344CB8AC3E}">
        <p14:creationId xmlns:p14="http://schemas.microsoft.com/office/powerpoint/2010/main" val="397163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57F5B-A0E4-4893-8CE0-DEC89A8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041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E34B6-A1DC-44CA-971B-06FCC256C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49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A4D22-77B6-4DF2-BBBC-7D972F2BD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B3533-54F7-4EAA-B160-B10454EDD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0x687 – code-point</a:t>
            </a:r>
          </a:p>
          <a:p>
            <a:r>
              <a:rPr lang="en-US" dirty="0"/>
              <a:t>110 1000 0111 – code point</a:t>
            </a:r>
          </a:p>
          <a:p>
            <a:r>
              <a:rPr lang="en-US" dirty="0"/>
              <a:t>1110____ 10______ 10______</a:t>
            </a:r>
          </a:p>
          <a:p>
            <a:r>
              <a:rPr lang="en-US" dirty="0"/>
              <a:t>110</a:t>
            </a:r>
            <a:r>
              <a:rPr lang="en-US" u="sng" dirty="0"/>
              <a:t>11010</a:t>
            </a:r>
            <a:r>
              <a:rPr lang="en-US" dirty="0"/>
              <a:t> 10</a:t>
            </a:r>
            <a:r>
              <a:rPr lang="en-US" u="sng" dirty="0"/>
              <a:t>000111</a:t>
            </a:r>
          </a:p>
          <a:p>
            <a:r>
              <a:rPr lang="en-US" dirty="0"/>
              <a:t>DA 87</a:t>
            </a:r>
          </a:p>
          <a:p>
            <a:r>
              <a:rPr lang="en-US" dirty="0"/>
              <a:t>b'\</a:t>
            </a:r>
            <a:r>
              <a:rPr lang="en-US" dirty="0" err="1"/>
              <a:t>xDA</a:t>
            </a:r>
            <a:r>
              <a:rPr lang="en-US" dirty="0"/>
              <a:t>\x87'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483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17259</TotalTime>
  <Words>186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021</vt:lpstr>
      <vt:lpstr>PowerPoint Presentation</vt:lpstr>
      <vt:lpstr>041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Yoder, Josiah</dc:creator>
  <cp:lastModifiedBy>Yoder, Josiah</cp:lastModifiedBy>
  <cp:revision>5</cp:revision>
  <dcterms:created xsi:type="dcterms:W3CDTF">2020-10-16T15:13:47Z</dcterms:created>
  <dcterms:modified xsi:type="dcterms:W3CDTF">2020-10-28T14:52:47Z</dcterms:modified>
</cp:coreProperties>
</file>