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631C-50AD-4C92-9EBA-E9E32E2BA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D3DE6-7DEA-4370-80CE-F20353A3C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4DCC3-D5B0-4E14-9B95-07194FD4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13524-2759-436A-B3C0-F3C72329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8FEEC-59C1-4B5C-BCE1-0B64999E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14F0-5CB9-49C2-B739-761827CA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18540C-456E-499E-92A4-DD293A03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E71C7-69FB-4676-974A-3A5D36ED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A5B6D-F00F-4051-8DF3-90E4E5A29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218B-8960-43AF-A2FC-692B8E6F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9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2ABB1B-6C3A-4CA2-A322-8B676540B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4EE91-4FF9-41C2-96F2-99A2AC7AF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88BB5-4DAC-475C-BF8C-37CEB13CD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AE4C2-5C24-4781-9476-96530354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9E191-E8AB-4502-929E-3B445000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8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5800-4CCE-4CD8-91AB-B1E3BE41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64E4A-9C62-4329-8E45-D42217F8B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725FD-E8CF-4589-87E4-B08643E5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6696-2182-4BAD-BFAA-8FFEE62C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04A7F-6BEC-4960-BE53-64278AA4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1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319D-F05D-4101-A94F-88E63BF4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FB851-E7C1-4B48-95C1-E771781F3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D2C10-1768-4010-AF8B-943CE66C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66959-00A0-496F-9E4B-1FA4D119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4D398-8A14-473A-BE69-F4378E9E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5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0CAA7-F286-439C-8774-811966EC9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382D1-C7C2-456B-99DD-3114A98D7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2F625-A427-4119-87E0-75A6406CF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76038-69E5-4D8C-B571-FC3E6CB2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84EF8-ED56-49B7-AE04-1656ACCE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6479E-B4FB-4211-B4B6-47223287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3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541A-83A1-4809-9DFF-6557CF45A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239D0-E375-45F9-9CB6-0A8BC7C2F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3DCF0-B3A2-4A29-8634-806D37522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AC98E-FA33-4AAE-96A6-A32222DE6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7B84CF-5B75-42A6-BAC1-B2937DBA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460BB6-4B61-4270-A168-7DDC2CEA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D055E-8E74-4581-A8C3-DAA1FA5F3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415EB7-0F75-43D5-8D88-02EB940C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3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3FCB-3E58-44C5-8097-06310166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5D9AF-5FB3-49DD-A23E-C9841E7B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FB49B-6691-463C-9C0A-8C4384BB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21778-09CB-4128-87FB-B0B6A689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D3C4A-BCAB-4580-A33E-4D5B630E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BB0CB-1378-46D5-A87B-D907A6BA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7C604-DCDF-4690-8BF0-CE8E136E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4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B9035-398F-4A01-9BF3-1C761702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7BEB-2E47-437B-9929-9FB6F2F4B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4B554-D9A2-4487-B8DC-81E233658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42BDF-548D-4139-8FFA-59580285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ABE1C-ABA1-446A-8231-01EA9CE6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07285-0F1C-43C5-9AE8-59B7BC92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68F7-3578-467E-B2F8-BEA0908DE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786806-CE0C-458B-BB70-09D5E09A0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C7821-2568-48F1-AF43-E6A4C04D6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9DDE0-663C-4611-81AB-2B34E8B1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B81A-5FB3-4A23-A9D6-0574C2F0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E4BD9-4BF2-4BA9-B945-16E21616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4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B4C71-4F16-4E2E-81BA-DFD4FF0D1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B6742-5CD7-46D9-BCCA-BCF5DDE42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4D6A-A7CE-4CC1-825A-E930088AF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E300F-B9D1-4FB7-8D1F-F763059231C4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47-F365-4936-9D4B-3FC73E4B3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1F15C-2C4E-4EE0-BEF6-A882D7863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F8B65-A3E2-4EC2-938E-E95EE835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8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DEBE3-4B9B-41C0-80A9-D8208C809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 Discussion Notes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A8E20-9549-4B7F-968C-C41143AE7D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1171-835C-4855-ABC5-10E30AD3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UTF-8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BB7F7-61A9-4E29-9C88-8B3EB109A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110 10011  10 111111  0100 0001</a:t>
            </a:r>
          </a:p>
          <a:p>
            <a:r>
              <a:rPr lang="en-US" dirty="0"/>
              <a:t>10011 111111  -- code-point</a:t>
            </a:r>
          </a:p>
          <a:p>
            <a:r>
              <a:rPr lang="en-US" dirty="0"/>
              <a:t>'Hi everyone'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0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17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 Discussion Notes</vt:lpstr>
      <vt:lpstr>UTF-8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4</cp:revision>
  <dcterms:created xsi:type="dcterms:W3CDTF">2020-10-23T20:17:12Z</dcterms:created>
  <dcterms:modified xsi:type="dcterms:W3CDTF">2020-10-26T16:30:45Z</dcterms:modified>
</cp:coreProperties>
</file>