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19T15:32:28.8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2747 541 1153 0,'0'-36'305'0,"-12"27"-130"0,0 6-38 0,-5 12-26 15,-3 11-30-15,0 12-38 16,-2 15-9-16,-2 19-1 16,2 11 1-16,2 5 13 15,0 13 3-15,8 6 5 16,5 1 0-16,4 8-13 16,7-12-6-16,9-23-15 15,1-7-6-15,8-21-6 16,-1-17-1-16,4-12 4 15,4-18 5-15,10-22 10 16,11-8 4-16,-3-17 4 16,-3-6 2-16,-5-12 2 15,0-7-4-15,2-6-6 16,0-8-7-16,-6 1-9 16,-7 6-3-16,-7 0 5 15,1-1 4-15,-1-9 4 0,0 4 3 16,3 12 4-16,-8 22 6 15,-4 24 19-15,-5 5 7 16,-8 18 1-16,-3 4-9 16,-4 10-22-16,0 13-10 15,1 20-13-15,5 12-2 16,1 22-5-16,1 13-1 16,0-8 0-16,0 3 1 0,-1 4 3 15,3-8 0-15,0 1-39 16,6-8-42-16,4-23-112 15,3-9-93-15,15-13 173 16</inkml:trace>
  <inkml:trace contextRef="#ctx0" brushRef="#br0" timeOffset="484.4">3587 933 1129 0,'0'8'448'0,"-2"1"-216"15,0 5-75-15,4 20 31 16,-3 6-21-16,1 16-35 16,3 7 0-16,-4 1 15 0,2 2-10 15,-2-1-39-15,-3-11-24 16,7-13-42-16,-3-9-4 15,2-15-8-15,5-6-4 16,-3-14 3-16,5 1-2 16,2-17-3-16,0-5-1 15,10-12-6-15,3-13-2 16,14-14-3-16,-1-2-1 0,-4-3 0 16,-3 2 0-16,-6 17-1 15,-6 13 0-15,1 22 1 16,-7 4 0-16,-10 13 9 15,7 3 4-15,-5 12 9 16,-1 14 9-16,0 11 13 16,-9 9 0-16,-3 5-5 15,1-1-6-15,5-1-21 16,2-8-2-16,-1-12-6 16,8-11-22-16,-1-7-105 15,-4-6-74-15,13-11-168 16,-3-9-216-16,13-26 382 15</inkml:trace>
  <inkml:trace contextRef="#ctx0" brushRef="#br0" timeOffset="642.01">4119 1099 1104 0,'21'-16'538'0,"-7"19"-141"0,-3 8-147 16,-4 12-37-16,-6 9-50 15,-4 13-74-15,-3 5-31 16,-3-1-41-16,3 7-6 15,3-17-16-15,-2-6-51 16,6-2-78-16,3-9 82 16</inkml:trace>
  <inkml:trace contextRef="#ctx0" brushRef="#br0" timeOffset="795.62">4210 987 1273 0,'14'-59'508'0,"-14"40"-244"15,2-2-175-15,-6 0-33 16,13 5-10-16,5-4-425 16,9-3 281-16</inkml:trace>
  <inkml:trace contextRef="#ctx0" brushRef="#br0" timeOffset="1028.01">4738 903 1563 0,'-15'21'709'15,"-13"4"-329"-15,-16 7-145 0,-2 14 25 16,16 7-90-16,-4-1-36 16,23-4-53-16,4-1-17 15,2-9-24-15,9-1-14 16,3-7-15-16,6 1-5 15,8-11-15-15,4-11-19 16,20-7-122-16,7-10-61 16,7-10 165-16,9-7-37 0</inkml:trace>
  <inkml:trace contextRef="#ctx0" brushRef="#br0" timeOffset="1318.03">5214 1061 1781 0,'-10'-19'721'0,"-23"29"-443"15,-8 4-36-15,-5-1-56 16,-3 21-44-16,3-3-58 16,6 7-17-16,11 1-18 15,10-7-6-15,10 1-19 16,11-5-2-16,9-1-2 16,1-7 3-16,14-2-2 15,-1-5 0-15,-1-14 3 16,5 1-4-16,1-24 5 15,-1-6-3-15,1-4 1 16,-10-6-4-16,-5 5-4 0,-8 6-2 16,-5 4-6-16,-2 4 0 15,-7 11-6-15,3 4-13 16,-4 5-48-16,5 2-55 16,4 9 69-16</inkml:trace>
  <inkml:trace contextRef="#ctx0" brushRef="#br0" timeOffset="1946.89">5691 925 1817 0,'-28'-4'700'0,"-18"6"-475"15,3 9-68-15,-7 19 11 16,-2 14-60-16,-3 30-55 15,1 10-4-15,7 7 4 16,10 4 2-16,22-21-13 16,8-6-13-16,19-16-18 15,5-10-4-15,14-10-3 16,9-13 0-16,14-32 0 16,-11-17 2-16,12-39 1 15,1-16 2-15,-2-31-1 16,12-11 2-16,-10-6 2 15,-5 0 1-15,-15 19-1 0,-1 13 1 16,-18 34 29-16,-13 15 16 16,-17 41 12-16,-12 20 1 15,-16 38-29-15,-7 25-16 16,-13 20-18-16,-7 14-4 16,11 8-4-16,14 3-3 15,25 1 2-15,14-10 0 16,28-33-1-16,10-17-2 15,28-38 2-15,7-20 0 0,9-18 2 16,2-21 2-16,9-17 2 16,3-13 1-16,-13-9 1 15,-20 8 2-15,-42 13 21 16,-12 15 17-16,-25 27 0 16,-15 14-3-16,-15 38-22 15,-19 16-18-15,-5 20-3 16,17 2 0-16,25-12 0 15,14-7 0-15,25-4 0 16,10-2 0-16,12-1 0 16,5-2 0-16,1-16 0 15,2-8 0-15,10-12-20 16,3-7-28-16,13-12 38 16,2-8 10-16,16 4 0 15</inkml:trace>
  <inkml:trace contextRef="#ctx0" brushRef="#br0" timeOffset="2571.78">8261 881 1199 0,'-5'-28'562'16,"-5"14"-128"-16,-4 8-155 0,-19 12-41 15,-9 17-47-15,-13 7-104 16,-5 6-20-16,-1 17-17 15,12-6-6-15,16 14-21 16,11 1-5-16,18-7-12 16,4 0-4-16,3-8-2 15,9-5 0-15,7-10-10 16,3-11-33-16,16-2 268 16,6-9-184-16</inkml:trace>
  <inkml:trace contextRef="#ctx0" brushRef="#br0" timeOffset="2871.29">8638 1017 1834 0,'-12'-8'755'0,"1"7"-518"16,-11 12-4-16,-14 10-117 15,0 9-44-15,-5 2-32 0,12 6-9 16,25-6-12-16,5-1-4 15,17-9 2-15,3 0 7 16,9-9 22-16,8 0 6 16,-6-10 18-16,2-7 9 15,-11-8 5-15,-10-8-3 16,1-4-16-16,-6-4-15 0,1-14-26 16,-6-1-7-16,-1-3-10 15,-5 4-11-15,2 30-40 16,1-1-31-16,0 14 104 15,15 23-43-15</inkml:trace>
  <inkml:trace contextRef="#ctx0" brushRef="#br0" timeOffset="3206.38">9316 874 1284 0,'-18'-9'674'15,"-6"7"-171"-15,-20 15-319 16,-1 6 26-16,-8 18-118 16,-3 13-26-16,6 16-8 15,-2 9-1-15,14 8-9 16,10-9-4-16,13-25-2 0,14-10 0 16,13-21-8-16,7-6-3 15,14-10-2-15</inkml:trace>
  <inkml:trace contextRef="#ctx0" brushRef="#br0" timeOffset="3488.63">8989 1290 3424 0,'16'-56'22'0,"-7"28"1"0,-5 14 45 0,-2 8 42 15,-1 2 29-15,-1 2 20 0,0 1-89 0,-41-30 0 16,-765-89-60-16,806 172-10 31,0-25 0-31,0-14 0 0,0 1 0 0,470 52 0 16,61 44 0-16,-68-28 0 0,-407-54 0 16,-2-19 0-16,6-1 0 15,1-10 0-15,-4-1 0 16</inkml:trace>
  <inkml:trace contextRef="#ctx0" brushRef="#br0" timeOffset="4622.88">9100 969 525 0,'-40'23'354'16,"2"2"-7"-16,0 19-152 15,2 7-3-15,11 3-85 16,1 6-22-16,14-8 0 16,3-11 17-16,11-11 11 15,3-7-8-15,8-12-16 0,6 1-14 16,6-9-20-16,0-3 8 15,8-14 8-15,6-13 3 16,0-15-1-16,12-15-13 16,2-17 2-16,-7-10 2 15,8-4 3-15,-5-8 8 16,-6-4-7-16,-4 10-2 16,-12 2 3-16,-7 16-2 15,-16 17-7-15,-7 19-1 16,0 14-10-16,-3 11-7 0,-2 22-13 15,2-12-8 1,-19 30-11-16,-2 12-2 0,-10 29 8 16,0 32 4-16,7 0 8 15,4-6 1-15,9 7-8 16,6-9-5-16,6-4-8 16,2 2-2-16,3-38-3 15,7-3 7-15,-3-17-29 16,2-15-25-16,4 6-65 15,2-21-18-15,8-10 74 16</inkml:trace>
  <inkml:trace contextRef="#ctx0" brushRef="#br0" timeOffset="4946.02">9723 1298 1132 0,'24'-11'565'0,"8"-15"-143"0,3-5-104 15,2-13-18-15,2-1-75 16,2-3-76-16,1 3-18 16,-14-4-23-16,1 9-5 15,-14 7-15-15,-11 9 2 16,-7 16-8-16,-18 4-8 16,-23 16-17-16,-8-2-16 15,-9 26-14-15,0 14-1 0,13 7-4 16,11 8 1-16,19-7-5 15,9-14-5-15,11-6-4 16,10-6-6-16,3-11-3 16,8-4 0-16,8-11 4 15,9-4-4-15,27-10-22 16,-1-6-16-16,16-9-210 16,5-5 172-16</inkml:trace>
  <inkml:trace contextRef="#ctx0" brushRef="#br0" timeOffset="5266.16">10497 1098 1515 0,'1'-13'723'0,"16"6"-359"16,-5 0-82-16,-11 2-57 15,22 1-119-15,2 4-34 0,14 0-49 16,13 0-10-16,-4 9 3 15,6-3-22-15,15 5-73 16,-2-4 3-16,15-6 26 16</inkml:trace>
  <inkml:trace contextRef="#ctx0" brushRef="#br0" timeOffset="5685.91">11275 961 1444 0,'-14'8'686'16,"2"14"-242"-16,1 4-291 15,1 13 34-15,4 14-92 16,-5 6-14-16,4 26-27 16,1-1 9-16,-2 6-7 15,1-2-12-15,1-17 2 16,6-2-16-16,2-24-8 0,2-9-3 16,2-18 4-16,-5-11 9 15,1-16 6-15,0-13-1 16,6-25-7-16,4-14-13 15,3-22-13-15,5-15-2 16,13-11-4-16,10 6-3 16,12 19 0-16,5 12-6 15,1 18 2-15,-2 14 2 16,-2 12 1-16,-2 12 6 0,-10 18 2 16,-6-3 5-16,-15 4 7 15,-8 7 6-15,-17 20 10 16,-14 17 2-16,-17 18 9 15,-9 8-2-15,-13-1-8 16,2-3-4-16,3-15-17 16,6-6 2-16,13-22-23 15,-3-11-17-15,10-6-65 16,2-9-36-16,8-9 78 16</inkml:trace>
  <inkml:trace contextRef="#ctx0" brushRef="#br0" timeOffset="6058.02">11916 925 1635 0,'10'9'677'16,"-15"-3"-405"-16,10 2-45 15,-12 17-11-15,-4 8-63 16,-5 20-42-16,-15 8-1 15,4 1-12-15,2-3-10 16,7-12-28-16,13-6-13 16,13-11-14-16,14-2-4 15,12-7-3-15,1 0 5 0,6-21-8 16,-3-9 9-16,8-9 11 16,5-15-2-16,5 0 3 15,-14-8-6-15,-19-8-14 16,-9 3-6-16,-23 2-6 15,-3-1-5-15,-11 9-7 16,-9 6 0-16,-5 19 0 16,-2 14-6-16,9 0-23 15,13 6-23-15,-8-11-58 16,14-9 21-16,11 13 46 16</inkml:trace>
  <inkml:trace contextRef="#ctx0" brushRef="#br0" timeOffset="6248.41">12406 1043 1929 0,'13'20'764'16,"-10"3"-539"-16,-3 9 15 16,1 4-64-16,-8 2-67 15,-6-3-71-15,4-3-18 16,9-8 24-16,1-5 18 15,13-7-449-15,-20-6 314 16</inkml:trace>
  <inkml:trace contextRef="#ctx0" brushRef="#br0" timeOffset="6687.82">12512 672 1753 0,'10'-26'619'15,"-2"1"-533"-15,2 7-73 16,3 7 2-16,4 9-50 16,6 6-25-16,-1 19-55 15,-2 7-14-15,-7 24 29 16,-5 10 10-16,-3 0 78 16,-4-1 45-16,-1-3 86 15,3-4 30-15,-6-1 49 16,1 0 0-16,1-14-38 15,1-9-5-15,2-6-14 0,-2-3-37 16,9-7-10-16,1-2-14 16,1-9-29-16,7-6 14 15,-2-16-20-15,1-4-4 16,15-15-17-16,0-6-7 16,2-6-11-16,3 2-1 15,-14 7 7-15,1 9 5 16,-11 21 14-16,-7-1 3 15,-6 26 8-15,1 2-6 0,4 12-5 16,-9 9-3-16,3-1-15 16,-8 1-2-16,-2-5 5 15,14-1-13-15,-1-5-6 16,1-3 23-16,16-6-24 16</inkml:trace>
  <inkml:trace contextRef="#ctx0" brushRef="#br0" timeOffset="6896.58">13411 500 2109 0,'-3'19'791'0,"-6"31"-618"16,-5 7 34-16,1 24-30 15,-6 3-56-15,10-6-73 0,-5 4-19 16,8-5-19-16,4-5 0 15,7 14-28-15,-4-13-13 16,-1-14-38-16,0-9 170 16,-26-22-84-16</inkml:trace>
  <inkml:trace contextRef="#ctx0" brushRef="#br0" timeOffset="7063.13">13086 1342 1834 0,'-5'-36'755'16,"15"-7"-529"-16,12 8 25 0,17 4-105 15,7 1-71-15,10 5-48 16,0 0-11-16,-2 8-4 16,4 1 19-16,-3 2-12 15,3-1 170-15</inkml:trace>
  <inkml:trace contextRef="#ctx0" brushRef="#br0" timeOffset="8244.64">14612 1126 1332 0,'-25'-1'652'16,"4"-5"-277"-16,10 4-116 0,-3-4-35 16,11-2-92-16,4 1-28 15,10-5-45-15,6 2-16 16,21 0-11-16,11 1 0 15,17-6 8-15,15 11 2 16,12-14-1-16,9-2-3 16,13 15-13-16,-1-13-7 15,-19 10-8-15,-10 8-2 16,-28 2 0-16,-15-2 2 0,-6 6 1 16,-6-1 1-16,-8-6 2 15,-5 9 1-15,-5 4 9 16,-5 7 3-16,-6 2 12 15,-9-3 7-15,-8 10 5 16,-6 1 1-16,-13 13-5 16,3 5-5-16,-4-2-21 15,4-1-7-15,7-8-10 16,1-8-4-16,9-12 3 16,6-8 0-16,0-4-3 15,5-4-10-15,-5-2-46 16,0-1-39-16,2-7 90 15,-4-5-448-15,12-16 354 16</inkml:trace>
  <inkml:trace contextRef="#ctx0" brushRef="#br0" timeOffset="8471.7">15412 723 1423 0,'2'-23'701'16,"-3"15"-258"-16,-1 3-66 15,0 5-166-15,-2 5-56 16,4 3-67-16,5 9-20 16,8 10-9-16,3 5-9 0,5 11-16 15,5-8-9 1,-8-8-13-16,1 0-2 0,-7-15 5 16,-3-3 7-16,2-2-20 15,3-4-2-15,4 10-2 16</inkml:trace>
  <inkml:trace contextRef="#ctx0" brushRef="#br0" timeOffset="12776.23">17039 590 1049 0,'-20'-11'522'16,"3"14"-190"-16,-8 18-131 16,-5 11-25-16,-3 19-67 15,0 8-24-15,9 13-30 0,6 2-10 16,3 13-12-16,13 1-4 15,10-3-12-15,4-8-3 16,16-24-2-16,-5-13 4 16,5-13 18-16,3-12 8 15,7-16 13-15,7-12 5 16,15-25-14-16,-7-10-1 16,7-20 7-16,-5-6 1 15,-12-5 8-15,5 3-2 0,-9-3-22 16,-1 0-8-16,-3 11-9 15,-4 8-1-15,-8 20 3 16,-5 13 2-16,-8 17 4 16,-2 10 1-16,-3 22 4 15,-8 9 0-15,-7 19-1 16,-5 16-1-16,-7-2-7 16,1 1-5-16,2 12-9 15,4-7-2-15,7 12-3 16,5 1 0-16,5-48-8 31,-1-18-26-31,2 1-52 0,5 38-51 0,3-26 34 16,2-10-728-16,1-46 615 15</inkml:trace>
  <inkml:trace contextRef="#ctx0" brushRef="#br0" timeOffset="13030.42">17834 707 1522 0,'16'-6'736'0,"8"-4"-329"15,17-2-124-15,10 3-29 0,0 3-128 16,0 6-32-16,-6 6-46 16,-1 1-10-16,-3 0-12 15,2-1-9-15,8-3-8 16,-7-3 0-16,2-4-2 15,2-5-12-15,-2-3-41 16,-1-1-24-16,2-4-90 16,-14 5-19-16,-4-5 110 15</inkml:trace>
  <inkml:trace contextRef="#ctx0" brushRef="#br0" timeOffset="13194.98">18460 645 875 0,'-29'35'556'0,"-10"33"42"16,0 3-195-16,-5 11-128 16,1 6-76-16,15-11-122 15,-5 8-33-15,10-8-28 16,-3-10 18-16,9-12-38 0,17-16 266 16,15-16-195-16</inkml:trace>
  <inkml:trace contextRef="#ctx0" brushRef="#br0" timeOffset="13464.26">18801 533 1665 0,'-2'-3'751'15,"2"4"-449"-15,1 9-70 16,2 12-48-16,-3 15-89 15,-5 18-8-15,-5 30-3 16,-2-1-2-16,-11 12-22 16,-1-3-9-16,-1-15-21 15,0 6-13-15,11-18-9 16,8-8-1-16,13-15-25 16,3-12-23-16,0-21-85 15,11-13 52-15,-9-22 30 16</inkml:trace>
  <inkml:trace contextRef="#ctx0" brushRef="#br0" timeOffset="13625.68">18786 847 1333 0,'19'-24'703'0,"7"1"-215"16,10 5-210-16,2-8-49 15,8 10-142-15,1 2-49 16,-5 3-25-16,2 10-28 15,-17 0 248-15,3 8-180 16</inkml:trace>
  <inkml:trace contextRef="#ctx0" brushRef="#br0" timeOffset="13812.15">18799 1154 1472 0,'-6'4'657'0,"23"-8"-179"15,11-7-233-15,19-4-3 16,3-6-50-16,7 0-123 16,6 3-25-16,-6-10-24 15,-1 3-14-15,-3 2-40 16,-7-1 203-16,-9 12-143 16</inkml:trace>
  <inkml:trace contextRef="#ctx0" brushRef="#br0" timeOffset="13991.36">19228 1134 1771 0,'5'-8'618'16,"20"-6"-574"-16,8 0-5 15,3-1 18-15,1-4-35 16,9-4-13-16,2-3-5 15,10-3-1-15</inkml:trace>
  <inkml:trace contextRef="#ctx0" brushRef="#br0" timeOffset="14448.15">20379 652 1696 0,'33'-23'678'0,"-33"11"-431"16,-18 1 7-16,-32 14-48 15,-23 10-35-15,-12 16-51 16,-3 12-22-16,8 7-26 16,22 2-21-16,29-4-41 15,19-10-7-15,30-6-4 16,7-7-1-16,7-4 2 16,1 5 0-16,-13 11 2 15,12 5-1-15,-13 12 7 16,2 1 3-16,7-9 4 15,-22 6 0-15,-1-8-3 0,-18-1-3 16,-7-11 1-16,-4-10 1 16,-9-9-2-16,2-6 0 15,-27 3-6-15,-3-6-1 16,1-5-2-16,4-10 0 16,22-15-5-16,18-2-5 15,26-10-5-15,15 2-2 16,27-5 2-16,20-2 6 15,13-17 6-15,0-3 3 0,9-11 2 16,-9-8 1-16,-14 4-9 16,-10-6-12-16,-19 7-10 15,-31 16-6-15,-19 15-27 16,-10 13 10-16,-31 14 189 16,9-2-121-16</inkml:trace>
  <inkml:trace contextRef="#ctx0" brushRef="#br0" timeOffset="15115.12">22371 775 1324 0,'-41'2'664'16,"-20"16"-227"-16,-17 21-189 16,-3 6-28-16,-9 13-68 15,3 3-18-15,13 12-37 16,5 9-17-16,23 1-37 16,13-3-16-16,21-13-19 15,12-4-6-15,20-13 19 0,10-7-15 16,33-9 31-16,4-17 29 15,33-9-55-15</inkml:trace>
  <inkml:trace contextRef="#ctx0" brushRef="#br0" timeOffset="15400.46">22839 1114 1724 0,'-30'-13'819'0,"-15"6"-339"0,-18 12-250 16,-15 14-47-16,8 18-101 15,0 9-25-15,26 4-30 16,16 1-11-16,13-5-16 16,15-9-3-16,17-4 9 15,19-2 13-15,17-15 23 16,11-6 10-16,2-15 8 16,-11-9 3-16,-7-7-6 15,-8-1-5-15,-9-13-17 16,-5-10-11-16,-5-8-9 15,-2-5-12-15,-12 6-40 16,-6 2-28-16,-1 7-65 16,-7 3 66-16,0 22 29 15</inkml:trace>
  <inkml:trace contextRef="#ctx0" brushRef="#br0" timeOffset="15759.86">22989 1106 1065 0,'-18'36'608'0,"6"4"-109"16,-5 3-194-16,8 3-23 15,-1-8-80-15,3 1-31 16,4-11-46-16,6-3-20 0,2-11-31 16,4-6-14-16,11-9-7 15,3-14-1-15,18-6-10 16,4-11-4-16,7-8-14 15,2-2-7-15,9-5-7 16,-6 3-2-16,-1 6-1 16,-11 8 3-16,-19 18 11 15,-2 1 4-15,-13 14 5 16,-6 6 1-16,-4 9-2 16,-4 9-2-16,-12 12-4 15,11-1-4-15,-9 3-8 16,5 0-1-16,7-1-9 15,-7-4-13-15,8-5 39 16,-6 1-2-16,-4-5-13 16</inkml:trace>
  <inkml:trace contextRef="#ctx0" brushRef="#br0" timeOffset="16284.45">23938 1117 979 0,'1'3'602'16,"2"11"-67"-16,-1 22-192 16,-5 13-27-16,-9 24-93 0,3 3-35 15,-2-2-48-15,-1-11-30 16,19-10-44-16,-2-9-19 16,4-18-25-16,5-9-2 15,6-21 2-15,-2-8 3 16,7-18-2-16,6-5-4 15,-2-8-5-15,5-11-14 16,4-7-42-16,7-4-52 16,6 4-58-16,6 9-54 15,8 19 126-15</inkml:trace>
  <inkml:trace contextRef="#ctx0" brushRef="#br0" timeOffset="16478.93">24569 1132 1078 0,'8'-6'697'15,"-2"1"-76"-15,-11 5-203 16,-3 2-75-16,-13 10-139 15,-5 10-50-15,-14 16-50 16,10 9-20-16,5 5-35 16,8-1-12-16,13-1-22 15,-3-11-6-15,2-4-6 16,9 4-2-16,8-6 9 16,-2 5-9-16,11-8-37 15,-2-10-28-15,0-11-62 16,7-7 194-16,0-9-68 15</inkml:trace>
  <inkml:trace contextRef="#ctx0" brushRef="#br0" timeOffset="16716.91">24657 1314 738 0,'8'-9'419'16,"-3"1"-58"-16,1 2-91 15,-5-2-68-15,1 4-32 16,-1-2-37-16,-1 6-13 15,0 0-27-15,-1 0-17 16,0 0-24-16,0 0-1 0,-2 2-12 16,-4 10-5-16,-7 9-12 15,-39 28-7-15,15-32-3 16,-1-2 10-16,2-13-43 16,0-1-16-16,16-5-79 15,-5-2 421-15,22 1-245 16</inkml:trace>
  <inkml:trace contextRef="#ctx0" brushRef="#br0" timeOffset="17224.77">24768 1417 1128 0,'-16'33'657'16,"4"5"-159"-16,0-14-174 15,1-2-60-15,8-6-141 0,3-7-48 16,8-12-17-16,0-4-6 16,11-11-15-16,4-2-4 15,1-12-14-15,10-7-4 16,3-9-13-16,-1 0-14 16,22-1-54-16,-3 3-29 15,12 8-21-15,4-1 12 16,-9 16 42-16,-3 4 30 0,-13 0 52 15,-18 10 32-15,-15 3 50 16,-9 4 24-16,-14 14 5 16,0 1-18-16,-18 11-16 15,-2 2-17-15,-11 4-28 16,5 3-12-16,12-5-25 16,6 2-11-16,18-6-5 15,5-4-3-15,7 5 2 16,4-6 1-16,2 13-1 15,1-7 2-15,-8-2 23 16,-4 6 8-16,-8-12 20 16,-5 4 8-16,-1 4-17 15,-3-3-7-15,0-4-13 16,-4-2-8-16,-4-10 2 16,1-6-9-16,-10-5-17 15,3-6-5-15,-2-3 52 0,4-4-33 16</inkml:trace>
  <inkml:trace contextRef="#ctx0" brushRef="#br0" timeOffset="17416.96">25626 1182 1171 0,'32'7'644'15,"-16"11"-45"-15,-5 9-237 0,-19 6-110 16,-10 4-68-16,-9 7-116 15,-1 0-27-15,2-4-21 16,2-3 13-16,5-6-42 16,4-6-35-16,-1-13 226 15,11 0-168-15</inkml:trace>
  <inkml:trace contextRef="#ctx0" brushRef="#br0" timeOffset="17558.91">25701 1126 1488 0,'17'-54'710'16,"0"3"-300"-16,0 15-227 16,-3 4-63-16,-1 16-72 15,5 8-40-15,-2 3-97 16,0-1-72-16,4 10 81 16</inkml:trace>
  <inkml:trace contextRef="#ctx0" brushRef="#br0" timeOffset="17777.49">25933 1056 1100 0,'-5'42'638'15,"-12"6"-84"-15,-5 1-86 16,-9 4-161-16,2-5-60 16,8-7-107-16,13-4-38 15,16-15-55-15,6 5-14 16,4-16-1-16,3-7 6 16,10-4 14-16,-1-15 7 15,-2 2-5-15,-5-5-5 0,-14-9-21 16,-5-1-5-16,-6-8-25 15,-6-4-12-15,2 5-16 16,3-2 2-16,9 7-809 16,7 11 624-16</inkml:trace>
  <inkml:trace contextRef="#ctx0" brushRef="#br0" timeOffset="17990.93">26133 1082 1436 0,'23'9'684'0,"4"11"-298"16,-8 1 18-16,-4 5-95 15,-2 5-67-15,-13 9-78 16,0 6-22-16,-1-1-47 16,-3 0-24-16,8-8-35 15,4-9-13-15,4-8-15 16,5-7 1-16,2-6-2 0,-1-7-1 16,10-6-3-16,2 1-8 15,3-1-20-15,2 3-4 16,-4 6 28-16,-4-3 25 15,-2 6-9-15</inkml:trace>
  <inkml:trace contextRef="#ctx0" brushRef="#br0" timeOffset="20006.59">2832 2161 655 0,'-46'-2'362'16,"7"1"-144"-16,-2-6-67 15,5-5-8-15,17-1-32 16,2-6 9-16,0-4 50 16,1 5-4-16,-6 0-12 15,0 13-6-15,3 5-22 16,-1-1-16-16,4 8-37 16,4-9-13-16,4 5-27 15,10 4-12-15,12-6 8 16,3 3 6-16,16-1 17 15,-4 0 10-15,16-3-6 16,7 8-4-16,15-4-11 0,4 3-5 16,12-4-13-16,1-3-3 15,14 1-2-15,13-1 0 16,8 4 3-16,0-7-3 16,12-6-4-16,1 3-1 15,6 0 0-15,4 4-2 16,-2 1 0-16,-5-6-1 15,-8-5-2-15,4 9-2 0,-6-4 0 16,8 7-1-16,9-1 1 16,5-6 1-16,2 3 1 15,0-9-2-15,3 7-3 16,-5 1-1-16,-1 5 0 16,8 7-2-16,-5 1 3 15,-1-8-1-15,10 0 1 16,-8 0 0-16,7-11 0 15,12 7 0-15,7-4-1 16,7-12 1-16,13 7-2 16,-5-4 1-16,5 2-2 15,5 2 1-15,-10-3-1 16,7 16 0-16,-14-17 1 16,-1 15 0-16,2-6 1 15,-9-13 1-15,12 10 0 0,-1-6 1 16,7 4 0-16,-4-3-1 15,-5 5-1-15,1 1 1 16,-15 3 0-16,-5 5 1 16,-6 4 1-16,-9-1 1 15,1 0 0-15,6 1-1 16,-3-5 0-16,0 1 1 16,-2 0 0-16,-4-3 1 15,-8 4 0-15,-3-3-1 16,-22 4-1-16,-9 1 0 0,-11 0 3 15,-8 1 2-15,-6 1 11 16,3 3 1-16,-14 3 3 16,-4-1-2-16,-8-1-6 15,-6 3-2-15,-3-2-3 16,-3 1 0-16,-10-1 0 16,-6-1 4-16,-11 0 9 15,0-6 6-15,-6-1 4 16,-1-2-2-16,-2-3-9 15,-2 7-5-15,-1 0-8 16,1-1-4-16,-1 4-1 16,-2-9-2-16,-1 4 0 15,-2 4 2-15,-3-6-1 16,0 2 2-16,0 0 1 16,0 0 1-16,0 0 8 15,0 0-12-15,-2 0-20 0,1-1-34 16,0 1 62-16,0 0-1006 15</inkml:trace>
  <inkml:trace contextRef="#ctx0" brushRef="#br0" timeOffset="27865.97">5974 2606 1008 0,'3'-58'491'15,"-7"54"-174"-15,-5 4-77 16,-6 15-61-16,-7 8-60 16,-3 14-5-16,2 5-5 15,3 4-18-15,4 3 10 16,7-1-43-16,2-7-8 0,9-7-15 16,5-7-8-1,15-10-10-15,2-7 1 0,8-9 5 16,-1-7 3-16,-1-17-5 15,-1-3 15-15,-6-12 19 16,1-2 9-16,-7 1 12 16,-7 1-12-16,7 6-27 15,1 9-10-15,-5 11-15 16,4 10-6-16,-8 14-3 16,-1 8 0-16,-9 11-1 15,-3 2 2-15,-1 5 17 16,5-3-20-16,3-5 164 15,3-6-120-15</inkml:trace>
  <inkml:trace contextRef="#ctx0" brushRef="#br0" timeOffset="28275.06">6310 2715 1140 0,'1'22'498'16,"7"12"-254"-16,1 5-1 15,0 13-48-15,3 7-11 16,-6 9-28-16,0 2-10 16,1-5-20-16,-2-7-32 15,6-17-36-15,-2-13-14 16,-2-16-6-16,0-8 12 16,-5-18 20-16,3-11 2 0,1-20-11 15,3-10-19-15,1-20-25 16,1-2-6-16,4-4-6 15,2 6-3-15,6 19-2 16,1 9 0-16,-1 20-1 16,2 8 0-16,2 11-1 15,-5 2 0-15,2 9-1 16,-4 3 0-16,-6 7 0 16,-3 3 3-16,-5 12 10 15,-11 1 5-15,-14 7 5 16,-2 6 1-16,-20 2-4 15,-1-10 4-15,2-6-6 16,2-9-14-16,15-19 49 16,5-1 68-16,11-20-80 15</inkml:trace>
  <inkml:trace contextRef="#ctx0" brushRef="#br0" timeOffset="28916.87">7638 2165 1094 0,'-5'7'498'0,"-7"20"-211"16,7 12-41-16,-2 22-75 15,4 7-34-15,3 9-67 16,-7-2-27-16,6-4-27 16,-1-2 3-16,-3-10 19 15,2-4-31-15,1-14 4 0</inkml:trace>
  <inkml:trace contextRef="#ctx0" brushRef="#br0" timeOffset="29285.88">7502 2783 995 0,'23'-20'500'0,"5"-4"-159"15,2-1-34-15,-2 5-130 16,-3 6-28-16,-8 6-59 16,-2 8-27-16,-2 9-7 15,4 4-20-15,-1 12-18 16,-1 2-2-16,-1 4-2 15,-1 2-2-15,-2-8-1 16,0 2-2-16,4-10-2 16,-3-13 26-16,7 1 52 15,-1-11 13-15,-3-8 29 16,-4 1-11-16,-10-11-26 16,-6 1-4-16,-9-2-21 15,-2 1-13-15,-3 4-28 16,4 0-9-16,4 5-11 15,4 3-2-15,5 2 8 0,2 2-18 16,4 3-65 0,1 1-28-16,-1 1 215 0,7 3-119 15</inkml:trace>
  <inkml:trace contextRef="#ctx0" brushRef="#br0" timeOffset="29948.83">8890 2482 813 0,'-1'-12'431'15,"1"-4"-57"-15,2 5-79 16,4-5-46-16,1-3-36 16,9 0-72-16,2-9-21 15,8-5-21-15,-1 8-10 16,2 4-30-16,-4 7-7 0,-2 15-29 15,-4 4-11-15,-8 9-4 16,-2 5-4-16,-6 8 1 16,3 11-2-16,-13 13 3 15,6 8 0-15,-20 10-2 16,-11-1-4-16,1 2 41 16,-8-9 16-16,12-14 30 15,9-2 18-15,13-24-23 16,5 1-11-16,4-14-19 15,4-9-8-15,4 1-10 16,3-10-3-16,9 0-8 16,1 1-6-16,7-9-3 15,3 1-7-15,-2-3-38 16,-2-5-29-16,6 2 17 16,0 0 147-16,7 2-76 15</inkml:trace>
  <inkml:trace contextRef="#ctx0" brushRef="#br0" timeOffset="30263.57">9363 2634 1049 0,'13'-23'585'16,"7"-12"-119"-16,-1-3-45 15,10-7-118-15,4 2-65 16,-5-4-68-16,-3 0-30 16,-5 7-45-16,-7 1-6 15,-2 7-27-15,1 5-12 16,-4 6-12-16,-5 5-7 15,3 11-11-15,-2 2-3 0,-4 11-4 16,-2 6-4-16,-1 17 1 16,-1 8 0-16,-1 13 2 15,4 7 0-15,-7-4-1 16,2 3-2-16,12-5-3 16,-5-6-1-16,4-8 0 15,1-4 8-15,-5-14-25 16,1-2-17-16,2-7-86 15,-4-1-29-15,-5 0-107 16,-2-1-94-16,-17 5 238 16</inkml:trace>
  <inkml:trace contextRef="#ctx0" brushRef="#br0" timeOffset="30422.34">9457 2827 807 0,'-13'12'542'0,"11"-3"33"0,-2-6-83 16,12 4-124-16,0-6-64 15,13 0-103-15,1-6-30 16,-4-10-62-16,12 3-33 15,-10-6-43-15,2 4-13 16,7 2 1-16,-6-2-5 16,-2-3-16-16,2 4 95 15,1 2-80-15</inkml:trace>
  <inkml:trace contextRef="#ctx0" brushRef="#br0" timeOffset="31189.31">10671 2204 1126 0,'-11'-28'537'0,"4"6"-208"15,-2 6-25-15,2 7-84 16,6 9-36-16,-2 10-74 15,1 8-30-15,-1 20-39 16,1 12-15-16,2 16-2 16,0 3 0-16,2 5-2 15,2-1-3-15,-1-7-6 16,2-2 0-16,1-18 0 16,-3-10 3-16,2-15 10 15,-3-5 8-15,0-9 3 16,-1-5 0-16,5-9-10 15,1-10-8-15,13-14-8 16,2-10-4-16,5-11-5 16,4 4 0-16,-5 9-1 15,3 11-1-15,-3 21 0 0,-2 5-1 16,0 7-1 0,0 5 1-16,-1-5 1 0,-1 4 0 15,-14-3 0-15,-2-1 1 16,-6 12 10-16,-9 3 8 15,3 12 22-15,-12 6 4 16,-18-2-3-16,3 4-8 16,-1-1-18-16,4-10-4 15,13-12 3-15,4-9-3 0,4-18 11 16,5-2 118-16,5-13-106 16</inkml:trace>
  <inkml:trace contextRef="#ctx0" brushRef="#br0" timeOffset="31371.34">11124 2519 1166 0,'0'-15'606'0,"5"19"-120"16,-7 8-141-16,-5 3-91 16,0 7-70-16,-4 2-107 15,3 0-21-15,7 4-28 16,-2-4-11-16,2-3 22 15,7-2 38-15,-4-4-49 16</inkml:trace>
  <inkml:trace contextRef="#ctx0" brushRef="#br0" timeOffset="31522.45">11148 2316 1365 0,'-5'-32'634'0,"4"0"-279"15,0 3-226-15,1 9-10 16,6 6-55-16,2 1 316 16,7 9-267-16</inkml:trace>
  <inkml:trace contextRef="#ctx0" brushRef="#br0" timeOffset="31728.97">11263 2174 1179 0,'49'23'670'15,"-44"-14"-168"-15,-1 13-141 16,5 4-73-16,-7 12-116 16,-3 5-42-16,-3 13-57 15,-2-1-19-15,3 3-28 16,3 3-11-16,1-12-9 16,2-1 2-16,1-7 16 15,1-6-28-15,2-9-48 16,-2-4 201-16,-4-11-142 15</inkml:trace>
  <inkml:trace contextRef="#ctx0" brushRef="#br0" timeOffset="32132.64">11264 2712 958 0,'3'-16'510'16,"5"-6"-162"-16,4 0-54 16,14-1-118-16,2-4-70 15,9-6-61-15,10 4-16 16,-7-11-25-16,6 7-7 15,-2 7 32-15,-6 1 17 16,-4 6 43-16,-8 2 26 0,-15 4 11 16,-4 2 7-16,-7 13-4 15,-5-2-10-15,-5 8-28 16,-5 2-22-16,-9 4-32 16,-6 3-11-16,6 12-17 15,2-3-3-15,14-2-4 16,0 0-2-16,12-9-1 15,8 6-1-15,10-1 1 16,7 2-1-16,1-1 0 16,0-5 22-16,-5 5 25 15,-3-1 19-15,-9-1 27 16,-6 1-13-16,-7 0-10 16,-4 3-13-16,-10 0-20 15,-4-1-10-15,-13-7-12 16,-6-3-3-16,0 0-2 15,-4-8-13-15,8 5 29 16,1-1 0-16,-4-2-17 0</inkml:trace>
  <inkml:trace contextRef="#ctx0" brushRef="#br0" timeOffset="37656.87">16638 1593 621 0,'-15'4'328'0,"7"2"-46"16,0 8-20-16,4 9-16 15,1 8-17-15,-7 9-46 16,6 5-31-16,-4 0-44 16,6-4-25-16,8-3-40 15,9-9-16-15,6-9-16 16,0-10 0-16,10-4 4 15,0-4 1-15,-4-5 1 16,11 6-2-16,-1-3-6 16,3-5-2-16,10-2-4 15,-1-4 0-15,11 9-1 16,4 6-1-16,10 5 1 16,-3 1-2-16,-5-3 1 15,1-4 0-15,10 0-1 16,11 2 0-16,20-5 1 15,10-1-1-15,20 4 0 0,1-3 0 16,5 3 0-16,2-1 0 16,4 3 0-16,6 0 0 15,10 3 0-15,4 6 0 16,2-8 0-16,7-2-2 16,17-2 2-16,1-2 0 15,25-2 0-15,1-2 1 16,10-3-1-16,4-1 0 15,2 1 0-15,-4 5 0 0,0 3 0 16,-4 2-1-16,-4 4 1 16,4 1 0-16,0 4 0 15,1-4 1-15,7 2-1 16,1-1 0-16,2-5 0 16,-3 4 0-16,-3 2-1 15,-9-4 0-15,-13 4 1 16,4 1 0-16,-21-2 1 15,1 2-1-15,-17-6 1 16,-5 3-1-16,-3-4 0 16,-9-4 1-16,-6 3-1 15,-5-2 1-15,-23-1 0 16,-6 2 0-16,-18 4-1 16,-24-1 0-16,-13 3 0 15,3 7 0-15,-1-5 0 16,7 4 1-16,4 0 0 0,-11-4 0 15,-14 2 0-15,-6-5 1 16,-12 0 1-16,-7-2-10 16,3-7 34-16,4-1 19 15,-1-6 33-15,1-5 25 16,-6 0-14-16,-7-8-1 16,-5-6 2-16,-6-1-3 15,-6-12-8-15,-7 0-15 16,-4-4-33-16,-4-2-9 0,-7-1-13 15,-3 2 9-15,-4-1-21 16,-1 4-28-16,5 14 60 16,7 4-65-16,13 14 34 15</inkml:trace>
  <inkml:trace contextRef="#ctx0" brushRef="#br0" timeOffset="38835.18">18381 2498 1436 0,'-8'-15'644'0,"-10"11"-332"16,-10 7-63-16,-16 16-112 16,-2 7-55-16,-8 8-53 15,-3-1-13-15,11-1-11 16,4-1-5-16,19-2-7 15,15-1-2-15,15 9-2 16,8 5 2-16,9 1 4 16,-1 0 1-16,-1-6 2 15,-9-3 0-15,-7-5 2 16,-4-1 12-16,-11-10 33 0,4-3 15 16,-1-5 21-16,-4-8 1 15,13 0-24-15,5-5-13 16,14-6-21-16,7-5-12 15,14-10-6-15,4 1-1 16,5-2-1-16,7 2 1 16,0-2-1-16,-4-8-8 15,-5-8 28-15,-5 0 15 0,-14 1 28 16,-7 7 24-16,-24 10-6 16,-1 8-11-16,-16 10-25 15,-9 0-14-15,-11 18-21 16,-9 5-1-16,-2 15-2 15,8 9-3-15,14-3-2 16,4-3-2-16,8-6-2 16,8-1 0-16,9-2-1 15,7 0 0-15,6-8 2 16,4-2 20-16,6-12 3 16,7-2-29-16,12-7 67 15,11 1-59-15</inkml:trace>
  <inkml:trace contextRef="#ctx0" brushRef="#br0" timeOffset="39623.22">19130 2612 1457 0,'2'-8'683'16,"-10"5"-298"-16,-9 3-108 16,-8 16-131-16,-10 2-57 15,-9 18-52-15,3 13-9 16,5 5-13-16,10 4-5 15,19-10-6-15,8-14-4 16,16-16 1-16,4-10 1 16,9-15 39-16,4-6 14 0,0-16 22 15,-2-3 7 1,-5-5-28-16,-6-2-9 0,-10 7-13 16,1 5-3-16,-12 13-1 15,2 11-2-15,-2 15-6 16,-8 11-5-16,-7 18-7 15,-5 8 0-15,-6 12-4 16,-3 2 0-16,-1-1-2 16,0-4-1-16,4-10 0 15,7-6 0-15,7-11-1 16,4-6-1-16,4-8 3 16,3-4-1-16,4-4 4 15,2-5 12-15,12-8-11 16,52-68-40 62,-35 36-51-78,-17 17-46 0,-8 10-88 0,0 1 19 0,125-143-331 0,1 4 396 16,-11 5-118-16,-127 142 202 0,-6 6 378 15,-7 3-69-15,-1 19-47 16,-5 5-69-16,-2 23-80 15,-6 2-11-15,-2 3-11 16,3 4-6-16,9-11-11 16,8-1-5-16,17-16-13 15,9-5-3-15,12-22 4 16,6-8 2-16,13-19 6 16,5-12 0-16,10-17-5 15,-1-7-5-15,-1-8-5 16,-1 1-1-16,-11 4-3 15,-4 8-10-15,-19 18 42 16,-12 3 26-16,-17 22 19 0,-7 9 16 16,-14 18-37-16,-6 11-20 15,6 13-18-15,13 8-3 16,-2-14-8-16,11 4-2 16,2-11 15-16,-4-7-8 15,17 3-26-15,2-7-30 16,7-8-124-16,10-6-71 15,7-9-117-15,6-8 203 16</inkml:trace>
  <inkml:trace contextRef="#ctx0" brushRef="#br0" timeOffset="40061.16">19940 2973 630 0,'14'-23'462'0,"-14"4"41"16,-4 9-85-16,-12 10-114 16,-4 0-66-16,-8 13-82 15,-2-1-37-15,6 13-68 16,3-5-17-16,16-3-25 15,6 0-7-15,16-16 1 16,5-1 1-16,13-11 6 16,1-8 2-16,11-2-2 15,-1 1-5-15,-15 8 4 16,-1-2 21-16,-19 14 28 16,-10-2 18-16,5 10 25 15,-8 1-8-15,-7-2-17 16,11 12-14-16,-6-10-33 15,5 8-13-15,5-1-10 0,-6-7-2 16,7 6 1-16,-1-9-1 16,7-5 0-16,6-4-1 15,9-11-7-15,1 1-4 16,5-2-3-16,-4 1 1 16,-12 11 5-16,-4-4 2 15,-8 13 2-15,-3 1 1 16,3-2 1-16,2 4 2 0,13-9-1 15,3 0 1-15,8-4 2 16,6-2 2-16,-4-2 3 16,4 0-27-16,-13 6-72 15,-1 1-27-15,0 10 251 16,-9 5-858-16,16 5 613 16</inkml:trace>
  <inkml:trace contextRef="#ctx0" brushRef="#br0" timeOffset="40752.41">21767 2729 1358 0,'0'-1'653'0,"-12"1"-285"15,-6 9-62-15,-9 14-149 16,-8 14-50-16,2 10-42 0,7 2-16 15,13 1-27-15,8-13-9 16,17-11-21-16,8-10 23 16,9-12 61-16,2-9 28 15,0-9 42-15,-6-1-19 16,-10-8-44-16,-7 1-23 16,-12 0-26-16,-5 3-7 0,-7-1-14 15,-3 6-5-15,4 5 8 16,4 2-5-16,6 10-20 15,6-3 26-15,14 4-21 16</inkml:trace>
  <inkml:trace contextRef="#ctx0" brushRef="#br0" timeOffset="41155.33">22489 2408 1571 0,'-10'-31'715'0,"-9"0"-363"16,0 9-49-16,-11 12-115 16,-10 11-65-16,-6 35-32 15,-8 2-18-15,-1 15-19 16,1 10-3-16,7-4-27 0,10 13-9 16,17 2-11-16,5-5 6 15,6-1 24-15,4 2-41 16,-3-8-145-16,2-3-127 15,5-11-227-15,-4-13 39 16,-10-16 136-16,-13-5 182 16,-14-12 320-16,-11-4 57 15,-4-9 91-15,7-7-25 16,9-4-58-16,8-2-30 16,21 1-71-16,12-3-33 0,23-1-61 15,16-1-19-15,23-6-17 16,7 5 1-16,4-9 3 15,2-3 12-15,-5 4-14 16,-1-5-16-16,10 8-70 16,3 6 212-16,10 9-120 15</inkml:trace>
  <inkml:trace contextRef="#ctx0" brushRef="#br0" timeOffset="41722.94">23170 2865 1489 0,'6'-7'662'0,"3"-1"-345"16,3-9-45-16,13-12-90 16,9-5-32-16,18-22-33 15,10-7-12-15,8-12-10 16,1-3-8-16,-14 9-1 16,-10 9-1-16,-22 23-4 15,-12 14-2-15,-11 18-9 16,-2 4-15-16,0 10-29 15,0 5-11-15,-1 14-13 16,0 10-2-16,-4 14 1 16,-5 10-1-16,-7 13 2 0,0 3 0 15,-1 6 2-15,1-3 5 16,2-13-10-16,-2-6-21 16,-2-13-55-16,2-9-48 15,-13-4 148-15,2-2 26 16,-6-6-10-16</inkml:trace>
  <inkml:trace contextRef="#ctx0" brushRef="#br0" timeOffset="41869.58">23240 3221 1244 0,'-28'11'687'16,"12"-7"-112"-16,6-3-103 0,13-10-163 15,9-4-69-15,18-7-114 16,11-5-32-16,14-3-45 16,1-6-17-16,2 2-7 15,-2-4-5-15,5 8-20 16,5-2-34-16,5-5 81 15,0 5-50-15</inkml:trace>
  <inkml:trace contextRef="#ctx0" brushRef="#br0" timeOffset="42458.11">24895 2552 1233 0,'6'-24'616'0,"-4"14"-173"16,-3 8-126-16,-6 6-101 0,-1 10-65 16,-2 13-94-16,-3 8-16 15,3 13-25-15,-5 3-6 16,8 9 36-16,-2 3-31 16,10 2 167-16,-3-5-812 15,-5-5 489-15</inkml:trace>
  <inkml:trace contextRef="#ctx0" brushRef="#br0" timeOffset="42756.54">24653 3096 1083 0,'-17'-16'627'16,"13"-4"-108"-16,22-8-247 15,13-6-67-15,23-8-118 16,3 2-38-16,4-1-35 16,-3 1-7-16,-10 16-3 15,-5-2-2-15,-16 13-3 16,-6 6 1-16,-12 15 28 15,-7 15 13-15,-8 12 17 16,-3 10 1-16,-5 0-2 16,6 1 1-16,4-7 1 15,8-6-5-15,8-9-11 16,0-10 15-16,3-11 42 16,-1-7 19-16,-3-9 8 15,0-3-28-15,-5-9-52 16,-1 8-17-16,-4-7-12 15,-1-3-5-15,0 6 26 0,0-15 4 16,8 7-28-16</inkml:trace>
  <inkml:trace contextRef="#ctx0" brushRef="#br0" timeOffset="43066.81">25755 2496 1763 0,'2'-14'755'0,"-3"8"-450"16,-6 6-68-16,-1 8-118 15,0 15-48-15,-6 18-14 16,-4 5 6-16,2 11 13 16,-1 4 1-16,11-7-12 15,6-4-3-15,13-6-4 16,7-11-3-16,9-11-2 15,6-8-1-15,7-14-10 16,8-1-7-16,5-11-11 16,4-1-6-16,-3-16 1 15,-5-6-9-15,3-8-6 16,-11-6 18-16,-2 10-9 16,-14 4-4-16</inkml:trace>
  <inkml:trace contextRef="#ctx0" brushRef="#br0" timeOffset="43237.62">26115 2520 1738 0,'-14'21'744'15,"2"12"-435"-15,2 5-5 16,-2 13-71-16,-2 11-79 16,-6 10-86-16,-1 1-23 0,3 9-28 15,-2-5 24-15,3 0 68 16,5 4 11-16,10-10-58 15</inkml:trace>
  <inkml:trace contextRef="#ctx0" brushRef="#br0" timeOffset="43932.37">27268 2870 3224 0,'9'38'2'0,"-8"-5"7"0,0-8 4 16,6 23 5-16,-1-15 4 15,8-14 4-15,3-7 2 16,6-12 9-16,4-7-1 15,7-19-7-15,7-5-5 16,8-8-15-16,4 0-4 16,6 4-3-16,-3 6-2 15,-15 15-3-15,-8 11 0 16,-15 15 0-16,1 10 1 0,-2 6 2 16,-5 2 0-16,-9 1 7 15,-10-1 16-15,-13-1 24 16,-4-2 9-16,-6 0 3 15,-4-8-13-15,-8-6-18 16,1-6-6-16,3-14 0 16,3-4-8-16,10-7-29 15,4-1-9-15,9 12 91 16,4 1-201-16,11 19 129 16</inkml:trace>
  <inkml:trace contextRef="#ctx0" brushRef="#br0" timeOffset="44399.11">27343 2506 774 0,'1'-46'534'0,"8"20"92"16,-1 7-195-16,3 5-139 16,3 9-73-16,1 16-102 15,-4 11-31-15,-6 24-14 16,-6 8 2-16,-10 11-21 15,-4 8-17-15,-1 7 18 16,2 4-2-16,0-6-12 16,6-3 150-16,16-7-154 15</inkml:trace>
  <inkml:trace contextRef="#ctx0" brushRef="#br0" timeOffset="44828.7">28008 2774 1382 0,'-6'17'614'0,"2"10"-298"16,-1 2-98-16,-3 14-72 15,2 1-38-15,3 5-43 16,3 0-14-16,8-15-19 15,4-5-3-15,3-16-1 16,2-7 22-16,4-12 49 16,0-11 6-16,9-8-1 15,-1-10-20-15,1-2-49 16,5-1-11-16,-10-6-15 16,2 13 2-16,-4 12 12 15,-7 10 1-15,-2 22 10 16,-5 4 3-16,-7 23-8 15,-2 1 3-15,-14 16-6 0,0 11-5 16,-14 6-5-16,-1 4-3 16,3-14 0-16,-3-5 0 15,6-23 0-15,-2-13-8 16,-2-16-30-16,6-13-26 16,6-28 116-16,11-14-65 15</inkml:trace>
  <inkml:trace contextRef="#ctx0" brushRef="#br0" timeOffset="45021.65">28521 2366 1226 0,'23'6'611'16,"5"13"-248"-16,-2 16-149 16,-5 2-66-16,-11 19-96 15,-8 1-25-15,-15 12-14 16,-3 4-2-16,1 9 4 15,1 6-34-15,1-14-92 16,-1-1-82-16,-10-18-232 16,-6-13 264-16</inkml:trace>
  <inkml:trace contextRef="#ctx0" brushRef="#br0" timeOffset="45281.96">28364 3265 756 0,'-15'0'448'0,"16"-15"-46"15,13-9-75-15,11-15-109 16,11-8-32-16,13-8-37 0,6-3-20 15,3 0-32-15,-3 7-13 16,-10 9-13-16,-8 12 3 16,-14 7 24-16,-5 8 7 15,0 14 3-15,-5 2 4 16,1 10-22-16,-5 2-8 16,-10 13-18-16,-9 8-12 15,-11 14-11-15,-3 7-7 16,-4 1-13-16,-6-2-4 0,10 0-9 15,-3-8 3-15,14-10 7 16,13-7-36-16,7-14-9 16,13-13 99-16,8-19-74 15</inkml:trace>
  <inkml:trace contextRef="#ctx0" brushRef="#br0" timeOffset="45582.15">28958 2950 868 0,'7'-29'593'0,"-1"13"134"15,1-7-332-15,4 1-158 16,2 8-77-16,0 1-137 16,-2 7-16-16,5 6-8 15,-4-6-2-15,9 4 0 16,7 0-2-16,9-2 1 16,8 9 0-16,-2 1-11 15,2 6-1-15,-6 9 62 16,-5 2 37-16,-10 11 85 0,-5-5 43 15,-13 7-20-15,-7-7-20 16,-13 1-59-16,-6 3-39 16,-9-9-36-16,-6 5-15 15,0-8-12-15,-3 3-2 16,4-3-6-16,-4-4-2 16,-13-2 0-16,-6-9 0 0,-3-6 0 15</inkml:trace>
  <inkml:trace contextRef="#ctx0" brushRef="#br0" timeOffset="46812.02">19851 1603 1118 0,'-11'-6'520'0,"0"11"-220"16,4-2-33-16,2 2-83 15,3 2-58-15,13-3-64 16,8-2-7-16,22-2 28 16,12-2 16-16,21-9 18 15,6 0 6-15,0-2-27 16,0 1-21-16,-18 5-31 15,-6 4-16-15,-16 6-12 16,-10 0-3-16,-17 4-2 16,-13-1 10-16,-28 4 12 15,-19 7 2-15,-42 8-3 0,-7 3-10 16,-20 4-11-16,0-2-3 16,21-1-3-16,2-5-1 15,33-12-2-15,24-6 1 16,26-7-3-16,18-1-1 15,33-9-2-15,7-1-1 16,36-11 3-16,10-2-1 16,20 1 8-16,4-7 7 15,-3 8 10-15,-13-1 4 0,-35 6-5 16,-19 3 5-16,-43 2 11 16,-17 4 1-16,-49 6-3 15,-28 4-11-15,-35 15-21 16,-16 7-2-16,4 7-2 15,21 2 0-15,33-5-2 16,30 0-6-16,56-7 46 16,20 3 6-16,37-7 42 15,19-8 4-15</inkml:trace>
  <inkml:trace contextRef="#ctx0" brushRef="#br0" timeOffset="48012.19">27402 3640 1261 0,'-38'-8'575'0,"3"2"-243"0,1 0-36 16,11 4-56-16,9 1-31 16,9 0-85-16,12 0-34 15,34-1-32-15,18-2-11 16,47 1 8-16,10-5 4 16,34 4-12-16,16 4-12 15,13 2-7-15,11 8-5 16,-6-3-9-16,-4-6 2 15,-14 0-4-15,-12-1-2 16,-31 0 0-16,-21 0 0 0,-45 0 1 16,-21-1 3-16,-29 1 19 15,-22-5 2-15,-30-1-1 16,-14-2-4-16,-46-1-20 16,-20 3-4-16,-25 3-4 15,-18 3-1-15,4 8-1 16,-1 0 0-16,11 4 0 15,14 0 0-15,24-4 0 16,21 0 0-16,31 0 0 16,20-4 0-16,26 1-1 15,10-5 0-15,19-2-1 16,19-2 0-16,43-7 1 16,24-1 0-16,42-2 1 15,21 1 3-15,11 5-2 16,-8 4 2-16,2 3-1 15,-20 1 0-15,-37 2 1 0,-17-2 3 16,-54 3 8-16,-21-4 6 16,-47 0 5-16,-26 2-3 15,-46-1-7-15,-28 2-7 16,-50 4-5-16,-6-1-2 16,-24 7-1-16,14-2-1 15,41-1 1-15,17-1 0 0,58-6-1 16,18 2 0-1,35-1-3-15,16-3-3 0,31 0-1 16,17-7 0-16,32-2 1 16,26 0 4-16,33-3 3 15,14 1 3-15,19 0 7 16,-7-1 0-16,-8 4 1 16,-21-2-2-16,-29 2 0 15,-16 3 1-15,-33-6 4 16,-7 4 4-16,-17-2 13 15,-2 4 22-15,-8-3-7 16,2 8-146-16,2 2 83 16</inkml:trace>
  <inkml:trace contextRef="#ctx0" brushRef="#br0" timeOffset="49154.31">29323 2813 601 0,'-11'34'384'0,"12"-27"-49"15,-1-2-93-15,-7-4-30 16,1 2-64-16,1 1-13 16,-4 0-13-16,3 3-1 15,-9-10 14-15,-3 4 6 0,10-3-1 16,-7-6-6-16,13 9-23 16,-9-12-17-16,-11-4-26 15,14 9-8-15,-19-11-17 16,8 4-6-16,5 7-7 15,-3-7-5-15,12 9-8 16,-6-3-2-16,7-5-5 16,1 1-2-16,7-2-4 15,10-2-4-15,11-3-1 16,-2 2-1-16,-2-2 2 16,0 3 0-16,-2 1 0 15,1-3 1-15,7 4 1 16,0-1-1-16,-3 3 0 15,2 0 0-15,0 2-1 16,-4 0 0-16,-7-8 1 16,-3 8 2-16,-6 0 4 15,-3 4 0-15,-3 8 3 0,-3 0 2 16,2-3 2-16,0 0 0 16,-27 2-1-16,-38 38-2 15,27-21-4-15,-1-4-3 16,14-1-4-16,7-1 0 15,17 4-1-15,0-3-1 16,-2-1 2-16,1 1 0 16,-12 2 2-16,9-1 1 15,-5 4 3-15,10 0 4 0,5 3 8 16,2 0 0-16,8 2-1 16,-9-7-3-16,2-5-6 15,-10-9-1-15,6 0 0 16,-3-1 0-16,0-2 2 15,0 0 0-15,3 0 4 16,12 4 28-16,26 6 24 16,-27-8 15-16,14 5-40 15</inkml:trace>
  <inkml:trace contextRef="#ctx0" brushRef="#br0" timeOffset="56571.1">4432 4596 1055 0,'4'-27'503'0,"4"1"-176"16,-3-4-40-16,-8 9-20 15,-6 3-30-15,-10 8-50 16,-14 4-24-16,-3 17-58 16,1 9-24-16,-12 12-27 15,10 9-7-15,-7 0-7 16,-3 2-6-16,15 5-9 16,3 5-3-16,6 8 9 15,3 0 7-15,-1 6 11 16,4 2 6-16,7-2-11 15,2 0-7-15,9-14-18 16,5-5-8-16,3-14-7 16,4-7 0-16,3-11-2 15,6-6 8-15,13-5-20 16,2-7-20-16,19-3-39 0,1-9 151 16,5-13-75-16</inkml:trace>
  <inkml:trace contextRef="#ctx0" brushRef="#br0" timeOffset="56914.76">4681 4876 1457 0,'-12'-1'660'0,"-8"5"-309"16,-12 0-64-16,2 23-106 16,8 3-45-16,-4 15-53 15,0 1-22-15,10-7-26 16,3-2-9-16,22-3-17 15,7-10-2-15,11-1 3 16,5-5 2-16,6-13 1 16,7-2 1-16,6-12 17 15,-9-6 18-15,-5-7 33 16,-9-5 7-16,-3-3-10 16,-4 1-14-16,-5-4-27 15,-7-2-7-15,-18-4-9 16,-3 4-3-16,-8 10-7 15,1 8-5-15,0 8-9 16,-12-3-9-16,14 12-33 16,-6-2-27-16,2 2 132 15,16 5 7-15,-12-3-25 0</inkml:trace>
  <inkml:trace contextRef="#ctx0" brushRef="#br0" timeOffset="57584.18">5234 4712 1325 0,'-21'12'550'0,"-3"10"-340"15,-7 4-27-15,-5 10-80 16,5 2-19-16,2 5-7 15,4 2-6-15,9-4-2 16,4 3-7-16,13-5-24 16,-3-4-8-16,3-9-9 15,4-5 1-15,0-12 12 16,13-7 5-16,15-12 13 16,11-9 4-16,7-19-5 15,0-9-3-15,2-6-8 16,-16-14-4-16,5 4-2 15,-4-2 9-15,-2-4 20 16,1 10 15-16,-16 3 7 16,-6 9-3-16,-14 11-7 15,1 10-9-15,-2 14-7 0,-3 5-9 16,-13 17-27-16,-5 12-11 16,-13 16-12-16,-8 11-3 15,8 12 3-15,6 1 0 16,16 4 2-16,10-3 1 15,9-6-2-15,6-3-1 0,11-16-2 16,10-6-4-16,7-18 1 16,2-12 3-16,10-18 0 15,0-8 3-15,4-13 3 16,0 3 0-16,-32 0 9 16,-3 12-3-16,-26 12 30 15,-26-7 4-15,5 24-2 16,-19 6 6-16,-7 9-32 15,14 19-5-15,7-5-7 16,14-6-3-16,17-1-1 16,5-6 0-16,11-8 0 15,1-3 0-15,4-8 0 16,2-4 0-16,3-1-2 16,-4-9 2-16,6-4 0 15,10 0 0-15</inkml:trace>
  <inkml:trace contextRef="#ctx0" brushRef="#br0" timeOffset="58104.84">6245 4952 2403 0,'-3'-1'212'15,"2"-2"-52"-15,1 3-57 16,5 2-46-16,24 9-27 16,43 14-1-16,-30-24-4 15,0-1 22-15,1-2 16 16,8 2 207-16,-2 8-187 15</inkml:trace>
  <inkml:trace contextRef="#ctx0" brushRef="#br0" timeOffset="58570.67">6887 4800 1343 0,'-11'29'614'0,"2"-7"-252"0,6 13-119 15,3 2-41-15,1 6-54 16,3 15-35-16,1-3-8 16,-3 5-8-16,-2-4 0 15,-3-6-20-15,-3-2-6 16,-2-16-16-16,2-6-11 16,4-6-11-16,-2-16-6 15,3-5-5-15,2-1 0 0,-1 1-7 16,4-15-2-16,14-59-8 15,-5 10-3-15,3-26-1 16,-1 0 0-16,6 3-2 16,1 8-2-16,5 25-2 15,6 5-2-15,-7 31 1 32,-13 9-2-32,2 2 3 0,37-23 1 0,-10 17 2 15,-2 9 2-15,-39 22 4 16,-1 8 4-16,-5 20 12 15,-13 4 2-15,5 11 0 16,-12-1-2-16,-14-6-10 16,2-1-2-16,-3-18 0 15,7-2-8-15,13-11-52 16,-1-9-28-16,1-5-64 16,2-7 82-16,7-10 31 0</inkml:trace>
  <inkml:trace contextRef="#ctx0" brushRef="#br0" timeOffset="58915.18">7288 4814 1266 0,'14'-3'684'0,"-11"-1"-228"16,-2 10-139-16,-1 6-69 0,-1 13-113 15,-2 2-29-15,-4 2-35 16,0 5-9-16,1-13-24 15,8 8-10-15,6-11-10 16,4-5-1-16,11 4 2 16,0-7 5-16,1-3 14 15,-1 0 4-15,-3-8 10 16,-3-2 6-16,2-6-1 16,-2-4-1-16,-5-9-11 15,1-1-6-15,-8-10-12 16,-1 1-2-16,-8-2-4 15,-6 1-4-15,-4 5-5 16,-2 2 0-16,3 8-10 16,-1 4 3-16,4 5 22 15,4 6-4-15,1 1-8 16</inkml:trace>
  <inkml:trace contextRef="#ctx0" brushRef="#br0" timeOffset="59090.71">7657 4764 1697 0,'4'9'764'0,"-5"3"-482"15,0 5-74-15,5 9-28 0,-3-3-149 16,3 4-13-16,-4 1 19 16,-3 0 0-16,3 2-375 15,11 2 266-15</inkml:trace>
  <inkml:trace contextRef="#ctx0" brushRef="#br0" timeOffset="59514.58">7701 4501 1645 0,'5'-32'626'0,"8"4"-487"16,0 5-59-16,4 11-57 15,-3 5-27-15,3 14-17 16,1 10-17-16,-2 13-21 16,-3 6-1-16,-1 11 5 15,-3 2 16-15,7 3 22 16,-8 5-13-16,-1-1 60 0,-2 0 45 16,-7-7 93-16,4-7 45 15,-1-15-11-15,0-7-27 16,2-12-58-16,-7-2-9 15,10-6-8-15,0-7-6 16,3-7-15-16,11-6-14 16,-8-9-28-16,4-2-8 0,3-4-12 15,6 3 0-15,-3 11 16 16,2 4 4-16,-1 18 8 16,-14 0-2-16,-6 12-21 15,-3 3-8-15,-8 2-10 16,6 6-2-16,1 6 17 15,-1 1 0-15,-4-6 26 16,7 5-1-16,-5 0-32 16</inkml:trace>
  <inkml:trace contextRef="#ctx0" brushRef="#br0" timeOffset="59708.06">8358 4419 2112 0,'4'4'817'0,"-1"11"-634"16,-5 12 26-16,5 14-96 0,-3 3-53 15,5 10-46-15,0 3-7 16,-10 3 23-16,10 6-20 16,-4 1 3-16,-7 0 130 15,9-4-123-15</inkml:trace>
  <inkml:trace contextRef="#ctx0" brushRef="#br0" timeOffset="59890.85">8262 5009 1340 0,'-17'-29'726'0,"13"4"7"16,9 6-398-16,16 6-64 16,2-4-59-16,12 3-129 15,2-3-31-15,7-2-32 16,0 2-10-16,1 5 11 15,-5-1 0-15,-6 4 56 16,1-3-1-16,17-5-45 16</inkml:trace>
  <inkml:trace contextRef="#ctx0" brushRef="#br0" timeOffset="64909.63">9487 4509 1165 0,'-39'19'535'0,"-4"14"-207"16,4 7-83-16,14 6-78 16,5 3-30-16,12 6-56 15,4 0-17-15,-1 2-8 16,2 5-3-16,3-5-12 15,-2-3-7-15,7-7-14 16,1-8-2-16,4-10 8 16,6-9-14-16,1-17-545 15,4-7 404-15</inkml:trace>
  <inkml:trace contextRef="#ctx0" brushRef="#br0" timeOffset="65181.9">9621 4678 1235 0,'-4'0'694'0,"2"0"-175"0,4 5-246 15,-2-5-66-15,0 1-105 16,6 23-5-16,10 33-19 16,-6-22-9-16,-4 6-22 15,2 1-14-15,-2 1-16 16,-1-3-6-16,-4-5-3 15,2 1-1-15,-2-7 1 16,3 0 2-16,1-5-13 16,-5-7-14-16,3 1-34 15,1-4-23-15,-3-5-14 16,5-3 203-16,-1-7-94 16</inkml:trace>
  <inkml:trace contextRef="#ctx0" brushRef="#br0" timeOffset="65766.33">9787 5126 1335 0,'-1'-1'685'16,"-3"-12"-234"-16,2-16-184 0,5-26-61 15,3 33-103-15,-1-2-30 16,1 3-36-16,4 7-10 16,5 4-14-16,0 0-4 15,4 16-4-15,-4-3-1 16,-2 12-1-16,3 11 1 16,-7 3 0-16,5 1 1 15,-5-2-1-15,-2-2 0 16,-5-3 11-16,-3-2 3 0,-5-3-31 15,6-3-16-15,1-4-103 16,1-2 124-16,0-5-16 16</inkml:trace>
  <inkml:trace contextRef="#ctx0" brushRef="#br0" timeOffset="66121.28">9940 5188 943 0,'4'-2'554'0,"10"-7"-54"15,21-22-86-15,-9 19-121 16,-11-3-49-16,4-1-76 15,13-1-27-15,-4-6-35 16,4-2-11-16,8 0-21 16,-1-3-11-16,-7 1-20 15,-4 4-4-15,-5 1 2 16,-6 0 4-16,-3 5 12 16,-4 0 6-16,-11 4 1 15,-8 6-6-15,-10 10-16 16,4 3-13-16,-17 14-18 0,-1 11-4 15,-5-1-6-15,-7 3-1 16,16 3 0-16,3-4 0 16,10 4 0-16,7-2 0 15,8-2 0-15,3-3 0 16,17-1 0-16,0-6 0 16,7-10 0-16,5-3 0 0,-5-9-29 15,7 2-9-15,-13-9-22 16,5-5 39-16,-1-3-847 15,-3-6 653-15</inkml:trace>
  <inkml:trace contextRef="#ctx0" brushRef="#br0" timeOffset="66350.67">10508 4961 1007 0,'1'-4'653'15,"-2"1"-76"-15,8 3-207 16,-5 0-55-16,-2 0-124 15,0 0-20-15,12 6-38 16,15 8-20-16,31 34-32 16,-32-28-22-16,3 0-34 15,-2-4-9-15,-2 0-8 16,0-4 1-16,-5-4 4 16,-2-1-9-16,-4-6-27 0,-4-1-21 15,-5 0-40-15,-1-1 60 16,-2-1 7-16</inkml:trace>
  <inkml:trace contextRef="#ctx0" brushRef="#br0" timeOffset="66532.19">10931 4909 1128 0,'-3'-11'627'16,"-1"11"-125"-16,-16-6-136 0,-1 13-148 15,-3 6-63-15,-10 11-71 16,6 13-23-16,-2 2-36 15,1-1-11-15,8-5 38 16,4-5-10-16,6-2 186 16,6-5-630-16,10-5 333 15</inkml:trace>
  <inkml:trace contextRef="#ctx0" brushRef="#br0" timeOffset="66862.5">11062 4632 763 0,'-9'-6'535'16,"10"0"68"-16,0-2-216 15,8 4-126-15,6 4-62 16,-6 2-63-16,10 5-9 15,4 14-1-15,-9 4 2 16,6 23-9-16,-7 1-8 16,-9 16-29-16,-3 9-19 15,-5 0-19-15,-5 6-8 0,-8-2-15 16,-4-8 2-16,-3-10-4 16,-6-7 1-16,-3-23 7 15,-9-4-6-15,-12-20 15 16,0 0 31-16,-1-4-50 15</inkml:trace>
  <inkml:trace contextRef="#ctx0" brushRef="#br0" timeOffset="67549.06">9731 5188 1229 0,'-30'22'564'16,"29"-28"-248"-16,-1 0-51 16,4 1-89-16,-1-5-22 15,4-3-25-15,1-3-7 16,2-3-6-16,-2 1-15 15,-1 2-32-15,-2 1-19 16,0 5-31-16,-3 1-9 16,4 4 3-16,-1 2 17 0,3 2-15 15,10 2 106-15,-3 3-87 16</inkml:trace>
  <inkml:trace contextRef="#ctx0" brushRef="#br0" timeOffset="70853.78">3701 6570 749 0,'1'-11'448'0,"-1"-4"2"16,1-2-116-16,0-2-103 15,-1 3-31-15,-2 5-50 16,-6 2-21-16,-8 6-16 0,-1 1-18 16,-10 2-34-16,4 4-9 15,-2 3-12-15,-2 3-3 16,3 6-8-16,-7 0-2 16,5 4-2-16,-5-2-1 15,2 6-5-15,2 4 0 16,0 6-5-16,3 7-2 15,2 2-1-15,-2-2-1 16,9-1 0-16,-3-8 1 0,5-3-3 16,9 4-2-16,-4-2-2 15,6 6-1-15,7 2-2 16,-3-1 0-16,9-2 0 16,5 0 1-16,-4-8 4 15,9 0 2-15,3-3 3 16,-10-13 0-16,3-1 2 15,-2-3-1-15,-6-8-2 16,14 5 0-16,-4-5-3 16,4 2-1-16,3-1-2 15,-2-2-1-15,12 1 1 16,-11-7 0-16,-4-9 2 16,4 1 2-16,-8-9 1 15,12 1 0-15,3-1-1 16,-1 0-2-16,-1 4 0 15,-4-1-2-15,-10 0 4 0,5 2 1 16,-5-4 4-16,-5 2 2 16,7-3 3-16,-7-2 0 15,5-1 2-15,2-3 2 16,-5-2 3-16,1-4 2 16,-5-1-1-16,0 0 0 15,-7 5-5-15,0 3-2 16,-8 1-4-16,-2 2-2 0,-5 1-2 15,-3 1-2-15,1 0-2 16,4 3-2-16,-2 3-4 16,-8-1 0-16,-2 8-3 15,-6 1-3-15,-3 10-1 16,1 4 1-16,-2 2 5 16,-1 2-11-16,4 1-31 15,7 3-4-15,2 5 117 16,0 3-68-16</inkml:trace>
  <inkml:trace contextRef="#ctx0" brushRef="#br0" timeOffset="71741">4535 6818 643 0,'-8'6'421'0,"-4"2"-7"16,-5-4-142-16,1 1-20 0,1-2-19 15,3 3-8-15,0-2-18 16,-1-2-13-16,7 1-37 15,-1 2-15-15,7-1-36 16,1-2-14-16,2-2-27 16,-3 0-10-16,0 0-8 15,18 4 0-15,36 8-2 16,-35-8 1-16,14-7-1 16,9-3-4-16,11 2-5 15,22-4-3-15,-12 2-9 16,5 1-1-16,-1-1-5 15,-20-5 0-15,11 6-1 16,-3 2 1-16,-11-5 0 16,15 7 0-16,-21-3-2 15,-5 1-2-15,-8 7-3 16,-4 4-1-16,2-2-3 16,-5 0 1-16,2-1 0 0,-9-5 4 15,-1 0-4-15,5 1 4 16,-3-3-4-16,3-2-4 15,5-1 0-15</inkml:trace>
  <inkml:trace contextRef="#ctx0" brushRef="#br0" timeOffset="72798.27">6389 6486 984 0,'-77'-28'587'15,"64"22"-107"-15,0-3-112 16,11 9-43-16,-7 6-96 15,4 2-38-15,4 2-61 16,-4-2-22-16,7-2-18 0,0-6-4 16,8 1-9-16,8-2-6 15,13 0-20 1,15-5-12-16,1 3-19 0,11-2-5 16,12 1-7-16,-10 1-1 15,16 2-2-15,-4 1-1 16,-8-1 0-16,-5-3-1 15,-10-2 1-15,0 1 1 16,-16-3 0-16,8 6 1 16,-17-4 0-16,-6-2 1 0,-4 6-2 15,-4-5 1-15,-1 6-2 16,-4 0 0-16,-1 1 0 16,-3 6-2-16,-2-1 1 15,-3-1 0-15,-7 5-1 16,-1 2 0-16,-8 8-1 15,-4 7 0-15,-11 5 0 16,-4 5 0-16,-10 10-1 16,1 8 1-16,-11 4-1 15,6 5 1-15,2-9 0 16,4-3 0-16,11-5 0 16,-6-9 0-16,4-4 1 15,3-3-1-15,6-8 0 16,2 1 0-16,15-4 1 15,0-2-1-15,12-6 1 16,-4-1 3-16,-2-6-4 16,2-2-4-16,-2-2-16 0,13-3 12 15,-3-8 36-15,7-3-23 16</inkml:trace>
  <inkml:trace contextRef="#ctx0" brushRef="#br0" timeOffset="73277.96">7512 6323 936 0,'1'-11'581'16,"1"8"-49"-16,-2 1-224 15,-1 2-27-15,1 0-108 16,-1 0-39-16,-1 4-22 16,-8 16-12-16,-20 34-10 15,15-15-12-15,-1 13-20 16,-1 3-7-16,1 6-12 15,-1 0-4-15,4 1-6 16,0-7-5-16,5-6-4 0,2-10-1 16,4-5 0-16,-1 0 1 15,3-10-3-15,0 7-1 16,0-8-6-16,16-15 0 94,-9-4-1-94,-2-2-1 15,-3-1 0-15,-1-1 1 0,-1 0 1 0,0 0 2 0,0 0 1 0,0 0-3 0,0-1 1 0</inkml:trace>
  <inkml:trace contextRef="#ctx0" brushRef="#br0" timeOffset="73602.53">7428 6493 1223 0,'-9'-8'646'0,"7"3"-155"15,-4-1-132-15,13 1-74 16,5-9-74-16,5 8-62 16,13 2-18-16,-1-2-44 15,4 4-14-15,3 2-26 16,-4 2-9-16,-3 1-15 15,2 2-7-15,0 0-8 16,4-5-2-16,4 3 0 16,-5-1-1-16,0-2 0 15,-3 0 0-15,-4-6 2 16,2 3 1-16,-2-4-11 16,2 4-5-16,-8 3-52 15,0 0-38-15,-14 2-1 16,-7-1 140-16,-12 7-40 0</inkml:trace>
  <inkml:trace contextRef="#ctx0" brushRef="#br0" timeOffset="74026.07">7421 6808 1381 0,'-8'10'660'0,"6"-10"-252"16,1 4-63-16,1-5-84 16,-1 0-41-16,1 1-48 15,0 0-18-15,0 0-36 16,1 0-17-16,10 4-33 16,-2-1-13-16,-3-2-22 15,28 11-8-15,-28-17-11 16,2 3-3-16,7 1-3 15,-1-1-1-15,7 3 0 16,1-1 0-16,5-2-1 16,5 4 2-16,-2-2 0 15,6 0 0-15,5 0-3 16,0-9-1-16,6 5-3 16,-13 4-1-16,3-9 0 0,-4 12 0 15,-8-11 0-15,8 0 0 16,-16 4 0-16,0-7 0 15,-7 7 0-15,-3-10 0 16,-3 7 0-16,0-2 0 16,-16-9 0-16</inkml:trace>
  <inkml:trace contextRef="#ctx0" brushRef="#br0" timeOffset="76766.16">7433 7143 74 0,'0'0'46'0,"0"0"-6"16,0 3-14-16,1 9-19 16,0-1 2-16,6 22 74 15,-3-33 53-15,4 0 92 0,-3 1 24 16,0 1-25-16,-1 9-10 15,-6 1-35-15,-4 0-5 16,-2 3-4-16,-4-10-24 16,2 2-10-16,3-2 3 15,4-6 19-15,2 0 4 16,1-11-9-16,0-1-10 0,-2-3-40 16,2 1-13-1,0 2-34-15,0-1-15 0,0-3-26 16,-2 0-6-16,2-1 17 15,-3-1-4-15,3 7 7 16,1-1 173-16,0 7-159 16</inkml:trace>
  <inkml:trace contextRef="#ctx0" brushRef="#br0" timeOffset="79062.42">6024 7610 730 0,'-9'-9'508'15,"-4"0"16"-15,1 9-259 16,-9 3-45-16,-5 19-106 15,-8 6-37-15,-12 18-30 16,7 7-15-16,8 1-14 0,8 0-5 16,19-11-4-16,11-5-1 15,8-13 9-15,11-7 15 16,11-9 24-16,-2-11 11 16,7-8 12-16,-2-8 6 0,-9-8 19 15,-6-4 3-15,-6 1 5 16,-12-3-10-16,-7 1-34 15,-4-1-13-15,-8-6-29 16,2 6-10-16,-3-1-7 16,3 10 10-16,0 8-13 15,3 7-22-15,2 8 29 16,-1 3 119-16,6-1-98 16</inkml:trace>
  <inkml:trace contextRef="#ctx0" brushRef="#br0" timeOffset="79340.85">6392 7563 695 0,'1'0'500'0,"1"1"7"15,0 6-194-15,-2-7-31 16,0 3-109-16,4 24-28 15,0 40-32-15,-5-30-12 16,-4 7-16-16,0 1-12 16,0-8-23-16,0 3-12 15,1-11-17-15,0-1-4 16,0-7 7-16,4-2 8 16,0-7-29-16,4-1-10 15,-2-5-421-15,3-1 305 0</inkml:trace>
  <inkml:trace contextRef="#ctx0" brushRef="#br0" timeOffset="79541.17">6574 7669 1253 0,'11'7'606'15,"-6"-1"-255"-15,3 12-143 16,-6 5-68-16,-5 6-64 15,0 3-18-15,-3-2-23 16,0-2-11-16,8-1-11 16,-2-2 3-16,0-8 26 15,4 4 32-15,-4-5-46 16</inkml:trace>
  <inkml:trace contextRef="#ctx0" brushRef="#br0" timeOffset="79750.46">6822 7680 1452 0,'3'3'678'15,"-1"5"-313"-15,-4 4-91 0,0 10-106 16,-5 2-53-16,-3 4-39 16,0-3-21-16,3 1-31 15,7 4-7-15,0-4 15 16,0-1-10-16,7 1 17 15,-1-5 175-15,11 4-166 16</inkml:trace>
  <inkml:trace contextRef="#ctx0" brushRef="#br0" timeOffset="80454.99">7387 7726 1103 0,'0'-2'561'15,"9"6"-176"-15,-6 1-72 16,4 10-105-16,-5 9-51 16,-9 9-61-16,14 2-31 0,-15 7-31 15,3-3-12 1,-1-3 19-16,-9-2 10 0,15-10 235 16,1-3-906-16,10-12 523 15</inkml:trace>
  <inkml:trace contextRef="#ctx0" brushRef="#br0" timeOffset="80645.75">7594 7708 1164 0,'16'1'670'16,"3"2"-113"-16,-14 11-297 15,3 4-45-15,-2 11-125 16,-2 7-31-16,-2 5-30 15,-1-1-1-15,-6-7-3 16,1-2-29-16,7-5 260 0,-6 2-200 16</inkml:trace>
  <inkml:trace contextRef="#ctx0" brushRef="#br0" timeOffset="80812.31">7783 7794 1151 0,'18'-21'554'15,"0"19"-221"-15,-1 4-33 0,-4 11-121 16,-9 5-44-16,-5 9-73 16,-3 1-17-16,-3 4 19 15,5 3 3-15,-3-9-397 16,5 3 272-16</inkml:trace>
  <inkml:trace contextRef="#ctx0" brushRef="#br0" timeOffset="80998.32">8048 7703 1912 0,'10'5'804'0,"-3"8"-504"16,-4 1-60-16,-5 8-139 15,2 4-45-15,-5 9-33 16,1 4 17-16,-5-5 0 0,2 4-25 15,1-2 1-15</inkml:trace>
  <inkml:trace contextRef="#ctx0" brushRef="#br0" timeOffset="84441.08">11484 3748 1105 0,'-14'-3'483'0,"2"6"-277"16,2 9-20-16,-5 15-59 16,4 10-29-16,3 13-19 15,0 8-19-15,7 16-16 16,-1-3-1-16,2 17 1 15,6 5-3-15,-2 8-16 16,1 10-6-16,-6 10-2 16,-6 2 3-16,-1 16 11 15,-7 4 7-15,0 10 6 16,-2 12 0-16,-5 1 0 16,8 15-1-16,3 8-7 15,2-2-6-15,9 15-10 0,0-2-6 16,3 8-8-16,2 2 1 15,-3-7 8-15,7 6 4 16,-8-7 11-16,5 9 1 16,-5-3-5-16,-5-2-5 15,2 10-8-15,-5-9-3 16,0 20-4-16,-3-18-1 0,5-6 0 16,-1 1-2-1,7-26-1-15,7 8 0 0,1-27 0 16,2-19 0-16,1 8 0 15,-3-12 0-15,-2-8-1 16,-1-25 1 0,-3-52 0-16,0 1 1 0,4 128 0 15,2-9 0-15,1 5 0 16,-4-72-1-16,-3-6 1 16,-1-2 3-16,2-19 4 15,1-6 4-15,3 2 5 16,-5 5 1-16,2 4-4 15,-5-4-1-15,6-10-5 16,6-14-2-16,-10-21-3 16,10 1 1-16,-6-9 5 15,-6-2 10-15,4-1-6 16,-8-9 14-16,5-2-690 16,-12-10 495-16</inkml:trace>
  <inkml:trace contextRef="#ctx0" brushRef="#br0" timeOffset="85588.72">2631 4435 879 0,'-9'-24'386'15,"-1"8"-142"-15,-2 17-22 16,2 10-21-16,-1 8-20 15,0 21-80-15,0 14-25 16,7 36-27-16,-2 16-11 16,2 44 5-16,1 22 11 0,-7 42 15 15,7 17 1-15,1 24 6 16,2 2-6-16,7-2 3 16,-4-1 4-16,1-10-9 15,-2-1-1-15,-2-3-11 16,-2-5-8-16,-5-1-3 15,2-3-3-15,-3-12-5 16,-1-10-1-16,9-30-14 16,-8-9-3-16,7-30-8 15,4-13 0-15,-5-28-1 16,1-20 5-16,-3-28-2 16,-10-11-14-16,-5-21-31 15,-7-14 68-15,-4-36-40 16</inkml:trace>
  <inkml:trace contextRef="#ctx0" brushRef="#br0" timeOffset="86439.74">2476 4519 725 0,'-25'-19'380'0,"10"-3"-57"15,6 2-133-15,8-6-72 16,0 0-15-16,6 6-43 16,1-1-9-16,8 11-18 15,6 8-2-15,10 6-7 16,9-3 3-16,10-6 8 15,14-5 0-15,26-13 2 16,14-4-4-16,27-7-12 0,15-6-6 16,17-6-4-16,3 3 0 15,17 2 3-15,-3 0 6 16,11-1 6-16,10 3 2 16,4 3 2-16,4-3-5 15,8 3-5-15,5-4-2 16,9 1-8-16,2 0-2 15,5 8-5-15,-6 2-3 0,-5 13 1 16,1 6 3-16,-17 8 7 16,3 0 4-16,-6-4 8 15,-2 2 0-15,14-6-3 16,0-2-2-16,11-5-9 16,-1-5-2-16,0 3-2 15,-4-1-2-15,-16 5-3 16,1 9 0-16,-15 12 5 15,-14 1 4-15,-10 13 10 16,-10-1 5-16,-19-3 6 16,9 2 4-16,-13-5 5 15,0-3 1-15,-2-7 0 16,-11-2-1-16,-5-1-4 16,-11-1-4-16,-11 1-9 15,-2 1-2-15,-15 1-6 16,-10-1 0-16,-15 4 2 0,-14-2 1 15,-11 1 1-15,-2 1 0 16,-9-4 0-16,-5 0 0 16,2-1 5-16,-11 0 16 15,4-1-9-15,4 1-16 16,-10 0 211-16,22 0-178 16</inkml:trace>
  <inkml:trace contextRef="#ctx0" brushRef="#br0" timeOffset="87763.38">11202 3836 585 0,'-21'-12'377'15,"10"7"-43"-15,11 0-103 16,2-1-52-16,9 3-74 16,5-2-23-16,-7-1-18 15,18 2 1-15,11-2 1 16,6 5 3-16,27 10 1 16,-11-8-1-16,6-1-8 15,0-1-10-15,-1-10-20 16,3 7-6-16,5 6-8 15,9 7 0-15,-13-7 0 16,5 3 2-16,-6 1-4 16,-6-5-1-16,21 9-5 15,2-4-1-15,14-5-4 0,2 3 1 16,9-4 1-16,3 3-1 16,17 6 0-16,0-9 1 15,2 1-1-15,6-2-1 16,1-5 2-16,7 1-1 15,6-2-1-15,7 5 2 16,-5-6 0-16,7 11 1 16,2-3-2-16,-4-5 0 15,14 5-1-15,-7-4-1 16,8 2 0-16,15-1 0 0,-3-1 0 16,11-5 1-16,9-1 0 15,-11-2 0-15,15 1 0 16,-6 4-1-16,3-2 1 15,-3 4 0-15,-4-1 2 16,-14-2-1-16,0 3 0 16,16 1 1-16,-10-2-2 15,24 5 0-15,2-1-1 16,-10 0-1-16,15 3 0 16,-21-1-1-16,17 5 0 15,-8 2 0-15,7 5 0 16,8 2 1-16,-10 1-1 15,3 0 2-15,-1 2-2 16,2-3 2-16,7-2 4 16,8 3 2-16,3-10 4 15,8 7 0-15,-3-4-3 16,-3-1-2-16,1 7-4 0,-4-2 1 16,-6 2-2-16,1 4 1 15,-14-2 1-15,4 1 2 16,-2 5 4-16,-2-9 3 15,-3 3 5-15,10-6 1 16,-15-3-1-16,3 6-1 16,-7-2 1-16,-28-2 0 15,6 1 3-15,-10-4 0 0,-21 4-2 16,13 2 0-16,-29-4-4 16,-12 1-2-16,-18-5-2 15,-28 1-1-15,-23-1 3 16,-14-3 3-16,-15 0 26 15,1 0 18-15,-22 0 19 16,-2 4 149-16,-15 3-163 16</inkml:trace>
  <inkml:trace contextRef="#ctx0" brushRef="#br0" timeOffset="89390.62">11384 5583 479 0,'-7'0'308'15,"5"1"-3"-15,3 0-47 0,-1-1-56 16,0 0-25-16,4 0-26 15,6 0-11-15,7-1-27 16,22-5-11-16,-18 2-23 16,9 4-8-16,0-1-14 15,11 1-11-15,-1-1-13 16,-3-3-7-16,21-3-12 16,6-1-3-16,13 1-3 15,18-1-1-15,2-1-3 16,3 1 0-16,8 3-7 15,6 3 6-15,10 2 11 16,4 1 0-16,12-1 7 16,7-3-8-16,9 3-8 15,8-6-1-15,15 0 1 16,7-2-1-16,11 0-1 16,7 2 0-16,8-2-2 15,-2 6 0-15,11-3 0 0,-2 0 0 16,7 8 0-1,0-3 0-15,9 5 1 0,4-2 1 16,8-5 1-16,7-2-1 16,5-5 1-16,13 4 0 15,3 0-2-15,8 6 0 16,0-1-1-16,3-2 0 16,-10 2 0-16,4-3 1 15,5 5-2-15,-7 2 1 16,14 2 2-16,0-1-1 0,9-1 3 15,18 3 0-15,11 2-2 16,-2-2 1-16,6 2 0 16,-15 0-1-16,1 0-1 15,14-1 1-15,-5 7 1 16,1-2 1-16,-5 3 3 16,-17 3 0-16,-2-3 6 15,8 0 5-15,-7-2 11 16,1 3 4-16,-6 0 6 15,-20 0-3-15,-7 0-7 16,-16-5 0-16,-15 1-5 16,-5-2 0-16,-19-7 6 15,-9 2 4-15,-29-6 3 16,-6-2-1-16,-14 3-7 16,-7-5-7-16,-29-4-7 15,-19 0-2-15,-24-6 1 0,-18-2 3 16,-17 2 15-16,-13-2-10 15,-25-5-42-15,-8 1-7 16,-9 2-145-16,-6 3 112 16</inkml:trace>
  <inkml:trace contextRef="#ctx0" brushRef="#br0" timeOffset="90023.93">26219 3998 895 0,'19'-19'426'0,"12"7"-154"16,25 7-185-16,12 5-19 15,18-2-47-15,7 7-11 16,22 9-2-16,5 3 1 16,23 13 7-16,10-1 7 15,9 3 9-15,6 4 0 16,-5 5-5-16,-4 5-7 0,-25-1-6 16,-13 5-1-16,-30 1 2 15,-19-7 6-15,-35 0 25 16,-19-6 31-16,-21-3 40 15,-11 4 11-15,-15 6 3 16,-7 9-23-16,-7 17-40 16,-6 0-14-16,6 6-23 15,4-3-2-15,-2-5 6 16,5 8 3-16,-3 8 0 16,5 4-1-16,0-8-10 15,6-6-4-15,13-16-7 16,3-6-3-16,10-5-4 15,6-1 0-15,1 1 16 16,2 2-11-16,13 3 91 16,-12-7-230-16,7 8 108 15</inkml:trace>
  <inkml:trace contextRef="#ctx0" brushRef="#br0" timeOffset="92020.15">13759 6655 964 0,'-19'-16'516'0,"-6"2"-138"16,-11 9-184-16,0 8-39 16,-9 18-80-16,-4 10-23 15,-7 14-13-15,8 6-3 16,3 3-6-16,15 6-6 16,15-7-4-16,3-1 1 0,19-3 4 15,-7-9 3-15,14-1 6 16,10-8 6-16,12-11 12 15,20-7 9-15,-7-20 32 16,14-14 14-16,12-14 18 16,-6-7 9-16,5-2-10 15,-20 0-12-15,-32-5-26 16,-1-4-15-16,-25-18-27 16,-6-5-10-16,0 6-17 15,-13 7-7-15,1 25-7 16,-5 11 1-16,-15 14-14 15,4 4-20-15,-6 9-58 16,9 6 7-16,14 4-605 16,7 5 494-16</inkml:trace>
  <inkml:trace contextRef="#ctx0" brushRef="#br0" timeOffset="93118.92">14164 7144 627 0,'-2'-3'462'16,"-1"2"24"-16,-3 5-235 15,5-4-53-15,0 0-104 16,-8 13-23-16,-18 41-10 16,19-24-4-16,3 1 22 15,3 2 9-15,1-9 19 16,1-1 4-16,1-7-12 16,-1-5-9-16,4-1-31 15,4-5-12-15,8-2-15 0,8 5-8 16,3-6-8-16,0 0-2 15,0 1-1 1,1-3 2-16,-3-1 2 0,-5-2 0 0,5 3-3 16,-2-1-3-16,6 3-5 15,10 0-1-15,-2-2-2 16,1 0-1-16,-9 0 0 16,10 3 0-16,4 3-1 15,-4-2 0-15,16 1-1 16,-10 0 1-16,-9-4 1 15,2-1-2-15,-9-3 6 16,-5-6 13-16,-2-3 32 16,-3 3 14-16,-7-8 15 15,-2-3-8-15,-8-8-26 16,-4-11-11-16,3 8-18 16,-4-4-4-16,-6 6-6 15,0 4-2-15,-7-1 24 16,3 4-8-16,9 6-13 15,-2 2 24-15,12 8-36 16</inkml:trace>
  <inkml:trace contextRef="#ctx0" brushRef="#br0" timeOffset="93732.82">15299 7158 807 0,'11'-17'486'0,"-6"-1"-27"16,-3 3-105-16,1 6-90 16,-4 3-58-16,2 4-94 15,-1 6-24-15,-1-4-39 16,1 0-15-16,-1 15 12 15,-11 37 4-15,7-16-1 16,-6-2 0-16,1 2-16 16,4-2-1-16,6-4 1 15,0-1 1-15,-1-14 9 16,1-1 4-16,-4-11 7 16,-1-2-3-16,9 3-10 15,-5-4-6-15,1 0-14 16,0 0-5-16,12 1-5 15,16 2 0-15,39 2-4 0,-39-7-1 16,14 4-2-16,-7 0-1 16,-4 3-1-16,0-3 0 15,2 1-1-15,-1 1 0 16,5 5 0-16,4 0 0 16,-15-9 1-16,0-1 1 15,-5-10 3-15,4 4 2 16,3-10 3-16,8 9 0 15,0-11-1-15,-5-5-1 16,4 7 1-16,-9-10 4 0,-11 2 12 16,3 4 9-16,-5-2 9 15,-1-5-3-15,2 2-11 16,-6-10-9-16,-4 5-11 16,-1 2-2-16,0 5 5 15,-4 4 1-15,-5 5 4 16,-1 7 5-16,-3 8-18 15</inkml:trace>
  <inkml:trace contextRef="#ctx0" brushRef="#br0" timeOffset="94497.17">16359 7093 1139 0,'-4'-12'550'0,"4"4"-208"15,1 0-40-15,-1 7-109 16,5 1-65-16,-2 11-53 16,-3 5-13-16,-7 12 9 15,-3 7 12-15,-4 5-11 16,6 5-12-16,14 1-16 16,2-5-4-16,11-7-11 15,-3-9-5-15,-1-9-6 16,2 5 0-16,-4-13 7 0,2 0 7 15,-2-2 15-15,1-6 3 16,-5 4 0-16,13-4-2 16,8-12-9-16,0-4-3 15,23 1-9-15,-16-6-4 16,-6 5-8-16,8 13-4 16,-15-7-6-16,10 10-2 15,5 2-1-15,-6-2-1 16,3 5 1-16,-4-3 0 15,-9-2 0-15,-4-8-1 0,4 1 2 16,2-2-1-16,2 1 1 16,-1-2 3-16,-6-8 11 15,-7-1 6-15,-13-6 8 16,-3 3-1-16,-14-1-9 16,-2-9-5-16,-3 2-8 15,-5-3 9-15,12 4-19 16,2 8-16-16,5 5 7 15,11 6 62-15,-3 9-38 16</inkml:trace>
  <inkml:trace contextRef="#ctx0" brushRef="#br0" timeOffset="95199.58">17419 7089 1005 0,'10'-56'566'0,"-10"39"-131"16,-6 8-154-16,-1 5-35 0,-4 6-107 15,-3 5-37-15,-4 7-53 16,5 7-17-16,0 5-17 15,-3 5-3-15,13 5 4 16,2 1 8-16,5-4 17 16,6-4 5-16,0-5 3 15,-6-5-2-15,-1 0 7 16,-8-11 2-16,-4-3 8 16,-2 2 3-16,2-4-7 15,5 5-7-15,4 4-12 16,5-7-5-16,2 1-6 15,1-2 0-15,3-10-1 16,1 1-1-16,8 0-9 16,2 6-4-16,4 0-7 15,5 1-2-15,-1 2-4 16,1-6 0-16,2 2 0 0,-3 7-1 16,0-7 1-16,-3 5-1 15,4-2 0-15,0-4 1 16,4 1 0-16,5-1 0 15,-3-6 0-15,3 5 0 16,-6-2 1-16,-2-6 0 16,-2 9 0-16,-1-4 1 15,-7-7-2-15,1 10 1 0,3-4-1 16,-4-1-1-16,2 7 1 16,-5-7 1-16,-7 1 1 15,-3-5 1-15,-2-5 2 16,4-1 5-16,-9-14 6 15,3 2 2-15,-5-8 0 16,-2 2-5-16,-1 9-8 16,0 2-3-16,-3 10-3 15,0 1 20-15,4 4 17 16,-2 5 20-16,-7 1-300 16,-14 5 191-16</inkml:trace>
  <inkml:trace contextRef="#ctx0" brushRef="#br0" timeOffset="96160.52">18466 7114 1000 0,'0'-1'466'15,"0"0"-191"-15,0 0-50 16,0 0-70-16,0 0-34 0,0 0-44 16,0 0-8-1,0 1 18-15,5 11-3 0,-1 17-4 16,-3 52-1-16,-13-33-39 16,4 1-7-16,1-7-4 15,3-7-1-15,4-10 11 16,1-2 5-16,3-11 6 15,0-5 8-15,2 0 5 16,-1-7 5-16,6 1 11 16,5 0-4-16,9-9-16 15,8 0-9-15,6-6-23 16,15 1-8-16,7 2-8 16,-2-5-2-16,9 7-5 15,-10-2-1-15,0 8-2 16,-4 3 1-16,-5 4-1 15,-2 6 1-15,-23-7 0 0,6 6 0 16,-8-6-3-16,-7-2-5 16,12 1 29-16,-3-2 18 15,-7-6 34-15,-3-1 13 16,-6-5-6-16,-3 3-9 16,1 2-24-16,-5-7-7 15,-6-7-20-15,-9-10-6 16,-7-10-8-16,3 6 0 15,-8 3-14-15,11 10-11 0,3 8-18 16,4 3-18-16,8 5 29 16,-9 0 56-16,7 6-23 15</inkml:trace>
  <inkml:trace contextRef="#ctx0" brushRef="#br0" timeOffset="98446.49">19581 7159 533 0,'-19'10'323'0,"3"3"-14"16,11 11-88-16,-4 2-50 16,5 0-15-16,4 6-21 15,-5-4-9-15,2 2-14 16,1-2-6-16,-3-5 1 15,6-2-2-15,1-6-14 16,4-1-3-16,10-5 4 16,-4-7 3-16,6 1-10 0,-2-3-10 15,-5-3-29-15,3 4-17 16,5 3-17-16,7 6-4 16,6-2-4-16,6 2-2 15,6-1-1-15,-3-5 0 16,5 2 1-16,0-2 0 15,-2 1 1-15,2 0 0 16,-2 2-1-16,-11-2 0 16,0-1-5-16,-8-1-2 0,-2-6 34 15,10-1 18-15,-1-9 32 16,0 0 17-16,-3-4-22 16,-3-1-11-16,-7-1-8 15,-2 3-1-15,-7-3 1 16,-3 1-2-16,-11-4-13 15,-4-11-11-15,-5 2-11 16,-3-3-4-16,3 0-7 16,0 6 0-16,3 4 14 15,1 4-10-15,5 13-32 16,0 4 1-16,-1 13-700 16,5 2 527-16</inkml:trace>
  <inkml:trace contextRef="#ctx0" brushRef="#br0" timeOffset="100783.36">20667 7190 1029 0,'-31'-1'544'0,"29"7"-159"15,0 14-146-15,-6 0-39 16,0 14-62-16,1-4-13 16,-9 3-29-16,11 6-15 15,-13-9-22-15,12 6-13 16,-1-7-8-16,1-3 0 0,9-5 4 16,-2-4 6-16,-1-2-6 15,7-5-4-15,-1-5 6 16,0-1-1-16,7-3-1 15,-1 3 0-15,17-3-11 16,1 0-6-16,9-2-5 16,0 0-4-16,-7-3-8 15,4 3-1-15,1 0-3 16,-1 0-2-16,3 4 0 16,3 1-1-16,-6 1 0 15,1 1 1-15,-6-2-1 16,3 0 1-16,1 2-1 15,1-1 1-15,1-1-1 16,-5-2-1-16,0-4 0 16,-2-4-3-16,1-4 18 0,0-2 10 15,-3 0 12-15,4-2 7 16,-8-1 8-16,-12-3 5 16,-5-1 11-16,-11-6 2 15,-2 2-15-15,4-5-12 16,-5-3-20-16,-1 3-6 15,-5-4-12-15,1 8 0 16,-1 3 5-16,2 5-4 16,2 9 18-16,0 1 0 15,0 7-17-15</inkml:trace>
  <inkml:trace contextRef="#ctx0" brushRef="#br0" timeOffset="109280.85">2453 9236 727 0,'1'0'481'16,"4"7"-61"-16,-6-2-137 16,1 5-51-16,-4 4-107 15,4 5-25-15,-2 11-21 16,-2 3-11-16,-1 6-7 15,2 1-6-15,2 7-13 16,5 5-6-16,10 14-9 16,-8-1-2-16,2 9 0 15,-6 1 4-15,-11-5 3 16,6 12-1-16,1 14-4 16,1 8-4-16,3 11-4 15,-2 1 0-15,5 6 0 16,2 6 0-16,0 10-1 15,3 5-1-15,-5 10-3 0,-5 1-1 16,3 21 0 0,-4-4 4-16,-2 13 5 15,3 7-2-15,-1-6-3 0,4 13-4 16,3-3-7-16,3-1 0 16,4 6-2-16,-5-1 0 15,3 12 0-15,-5-1-1 16,-6 12 1-16,0 0-1 15,-8 9 2-15,-5 5 1 16,-2 1 5-16,3 0 1 0,4-13 1 16,8-4-1-16,8-15-6 15,13 3-3-15,9-12-2 16,-1-4 0-16,5-3 2 16,-3-11 10-16,-5-3 17 15,-2-3 5-15,-1-13 5 16,2-5-10-16,-2-16-13 15,5-4-3-15,-4-24 33 16,-3-9 10-16,9-23 9 16,10-17 90-16,23-35-118 15</inkml:trace>
  <inkml:trace contextRef="#ctx0" brushRef="#br0" timeOffset="110417.55">11564 12086 1342 0,'-5'-5'606'0,"-3"-1"-289"15,5 3-39-15,4 3-45 16,-3-2-60-16,2 2-58 16,0 0-22-16,-1 0-44 15,0 0-11-15,-2 2-18 16,-2 10-4-16,-2 8-2 15,-6 35-1-15,12-8-3 16,-2 7-2-16,2 11 0 16,3 2 1-16,-2 0 5 15,1-4 4-15,6 12 1 16,-6 7 1-16,3 21-5 16,-2 15-4-16,5 6-2 0,3 4-3 15,-7 1 0 1,4 0-2-16,-2 2 1 0,3 8 3 15,8 8 3-15,1 2 2 16,-5 9 4-16,1 12-1 16,-11-5 0-16,-2 11 0 15,3 8-3-15,-3-19-2 16,-1 10-2-16,3-5-1 16,-2-10-2-16,-2 7 0 15,4 2 5-15,-3-7 3 0,1 17 0 16,0-1 0-16,-5-11-7 15,5 4-1-15,-3-24-7 16,3-4-2-16,-3-8 0 16,4-3 1-16,-1-5 5 15,0-3 2-15,0-5 3 16,-3-3-1-16,4-2 1 16,-1-8 0-16,2-16-4 15,0-11 0-15,2-16 0 16,2-11-1-16,6-8 0 15,-2-9 1-15,0-15 1 16,-3-2 2-16,-6-10 14 16,2-3 1-16,-3-5 20 15,0-4 41-15,7-11-58 16</inkml:trace>
  <inkml:trace contextRef="#ctx0" brushRef="#br0" timeOffset="113881.37">2606 8585 922 0,'-4'-7'428'0,"-5"5"-197"16,-1 3-53-16,-5 1-82 15,1 4-21-15,-4 0 0 16,3-2 1-16,5 2 7 16,-1-3 5-16,11 1 2 15,-3-3-10-15,3-1-19 16,0 0-10-16,0 0-21 16,0 0-4-16,5 0-2 15,20 2-1-15,29 2-1 0,-23-4-2 16,8 0-1-16,7-4-1 15,13 2-5-15,1-3-2 16,9 1-3-16,3 3-3 16,1-2-1-16,11 5-1 15,3 0-1-15,-5 0 0 16,7 1 0-16,-1-4 0 0,11 1 1 16,6-4 0-1,2 2 0-15,4 2 0 0,-2-2-1 16,7-1 0-16,-2-1 0 15,5-4 1-15,7 1-2 16,1-2 2-16,7 2-1 16,-8 2 0-16,4-2-1 15,-8 1 1-15,13 0-1 16,3-1 0-16,1 4 0 16,2-1 0-16,-6 0 0 15,9 0-1-15,4-2 1 16,2-1 1-16,15 0-1 15,1 0 1-15,-2-1-1 16,9 1 0-16,-6-1 0 16,-7 1 0-16,2 1-1 15,1 0 1-15,-5 2-1 16,5-3 2-16,8 2 0 0,-2-5-1 16,8 1 1-16,4 0-1 15,3 3 1-15,-2-2-1 16,-1 3 1-16,0 1-2 15,-6-4 1-15,0 8 0 16,-3-1-1-16,-1-1 0 16,0-1 1-16,-1-4-1 15,2 5 2-15,-2-4 0 16,0 3 1-16,-6 1-1 0,3-2 0 16,3 5-1-16,-2 1 0 15,14-2 0-15,-4 0 0 16,-2-6 1-16,4 2 0 15,-2-3 1-15,7 3 1 16,8 3 0-16,2-8-1 16,2 9 1-16,-2-2-1 15,-6-4 0-15,5 6-2 16,-2 0 1-16,-4 2-2 16,4 4 1-16,-3-6 1 15,5 0-1-15,9 2 0 16,-8-6 2-16,10 0 0 15,-1 2 0-15,-2-10 0 16,11 9 1-16,-9 2-1 16,10-1 0-16,-4 1-1 15,-3-2 0-15,-3 3 0 0,-5-2-1 16,-13 2 1-16,10 3-1 16,3 0 1-16,-4 8-1 15,12-4 1-15,-6 3-2 16,8-1 1-16,5-3-1 15,3 5 2-15,-3-8-1 16,-1 2 0-16,-2 0 0 16,-9 1-1-16,2 6 1 0,-11-7-1 15,11 5 1-15,-5-5 0 16,8-2 1-16,14 6-1 16,-12-5 0-16,19 6 1 15,-5 0 0-15,3 0 0 16,-7-3 0-16,12 5-1 15,-6-2 0-15,4 0 1 16,13 1 0-16,-12-2 2 16,5 0 2-16,-3-3 1 15,1 2 1-15,6-1 0 16,4 3 0-16,4 0 0 16,1 1-1-16,1 2-1 15,-7 0 1-15,-3 1-1 16,-3 0 0-16,-14 1 3 15,3-1 4-15,-14 2 3 16,-6-3 1-16,-12 0 0 0,0-1-3 16,-7-6-4-16,1 7 0 15,5-7-4-15,-9 5 1 16,-7-1 0-16,-8 0-1 16,-24 2 2-16,-12-3 0 15,-18-4 2-15,-11 4 3 16,-17-4 1-16,-7 4-10 15,-23 1 26-15,-12-1 188 16,-55 9-161-16</inkml:trace>
  <inkml:trace contextRef="#ctx0" brushRef="#br0" timeOffset="114961.92">2553 6088 459 0,'-60'2'234'16,"66"-1"-9"-16,-4 1-120 0,8 1 7 15,7 0 31-15,7-5 13 16,9-1 2-16,15-9-14 16,11 2-13-16,17-1-16 15,15-1-13-15,-2 2-31 16,19-3-14-16,17 5-23 16,1-2-8-16,27 3-12 15,-5 2 0-15,1-4-1 16,1 3 1-16,11 1 5 15,1 3 3-15,12-10 2 16,12-2 1-16,12-7-3 16,6-7-3-16,16 0-5 15,-1-6-3-15,11 4-4 16,2 1-2-16,-18 9-5 16,1 5 6-16,-17 1 14 15,-8 4 5-15,1 2 11 16,-6 3-3-16,2-1-11 0,8 1-4 15,1-11-6-15,2-2-3 16,5-3-1-16,-2-2-1 16,9 4-2-16,-5 5-2 15,-9 2-14-15,-7 2 30 16,-15 3 37-16,-7 0 12 16,-4 0 29-16,2 5-26 15,4-2-25-15,2-2-8 16,3 2-12-16,-6-6-6 0,-4 2-8 15,-1 7-3-15,-15-4-4 16,1 7-1-16,-13 0 3 16,-15-1 3-16,-5 4 3 15,-5-3 1-15,-20 3 0 16,-2 0 2-16,-24 1 54 16,-11 2 18-16,-10 1-293 15,-1 5 186-15</inkml:trace>
  <inkml:trace contextRef="#ctx0" brushRef="#br0" timeOffset="115935.01">14330 4424 1065 0,'-11'-34'549'15,"-2"10"-234"-15,-3 13-97 16,-6 10-40-16,-2 15-113 16,-5 12-18-16,-2 17-3 15,-2 4 3-15,16 23 7 16,1 0 2-16,13 13-8 16,3 0-4-16,8-7-9 15,6-7-7-15,12-20-7 16,8-11 0-16,6-24 11 15,9-10 13-15,-9-22 19 16,4-9 3-16,0-16 0 16,-3-8-4-16,5-15-7 15,-7-7-2-15,1 0-5 16,-4 0-10-16,-4 21-15 0,-2 9-2 16,-18 23 0-16,-2 17-2 15,-9 20 2-15,-5 12-4 16,-2 16-8-16,-7 3-1 15,1 12-4-15,0 6-1 16,2 2-1-16,0 3 0 16,0 2 4-16,-1-4-10 15,5-3-18-15,6-5-3 16,3-23 113-16,5-12-73 0</inkml:trace>
  <inkml:trace contextRef="#ctx0" brushRef="#br0" timeOffset="116148.44">14965 4558 1804 0,'14'-15'749'0,"13"-5"-479"16,14 1-9-16,19-4-107 15,2 0-52-15,5 5-56 16,-1 2-23-16,-8 7-15 15,-1 3-2-15,-7 5 19 16,-8-5-7-16,-7-3-18 0,0 9 28 16,-11-8-32-1</inkml:trace>
  <inkml:trace contextRef="#ctx0" brushRef="#br0" timeOffset="116327.98">15489 4354 1126 0,'-21'25'593'15,"7"5"-146"-15,-3 8-93 16,2 12-80-16,-5 4-65 16,-5 8-86-16,-1 7-31 0,2 5-51 15,-1 2-19-15,9-3-10 16,5-8 23-16,3-11-11 16,-4-11 10-16,3-15-15 15</inkml:trace>
  <inkml:trace contextRef="#ctx0" brushRef="#br0" timeOffset="116582.6">15770 4344 1346 0,'-1'15'683'16,"-7"-1"-250"-16,1 9-197 15,7 10-31-15,-11 12-93 16,8 13-15-16,-12 21-20 16,4 21-15-16,-6-1-27 0,-7 4-8 15,5-7-13-15,-7-14 3 16,17 1-1-16,4-13-26 16,2-22 51-16,2-12 140 15,-6-31-136-15</inkml:trace>
  <inkml:trace contextRef="#ctx0" brushRef="#br0" timeOffset="116777.52">15743 4588 1600 0,'16'-8'781'16,"6"-5"-365"-16,16-7-140 15,13 0-42-15,16-1-146 16,-3-1-32-16,3 11-34 15,-6 0-12-15,-3 11 17 16,-2 9-1-16,-14-5 127 16,0 6-2-16,-9 8-88 15</inkml:trace>
  <inkml:trace contextRef="#ctx0" brushRef="#br0" timeOffset="116944.07">15807 4916 1636 0,'-27'27'689'0,"31"-14"-321"16,6-9-108-16,15-7 0 0,3-7-63 16,13-5-104-16,9-2-29 15,1 2-26-15,-2 0 13 16,-2-7 30-16,7 1 39 16,-2-8-68-16</inkml:trace>
  <inkml:trace contextRef="#ctx0" brushRef="#br0" timeOffset="117160.11">16401 4887 1944 0,'0'-4'765'0,"16"-5"-497"15,6-2-43-15,10-1-22 16,1-2-72-16,7 5-95 15,3 0-6-15,5 3 25 16,1 1 42-16,15-10-744 16,5-7 510-16</inkml:trace>
  <inkml:trace contextRef="#ctx0" brushRef="#br0" timeOffset="117586.97">17813 4427 1737 0,'-48'-7'720'16,"-21"6"-378"-16,-16 8-112 16,-10 11-4-16,-2 4-79 15,15 9-87-15,17-5-26 16,36 2-18-16,9-1-3 16,23 3-12-16,4-1-2 15,12 3 1-15,11 2 1 0,1 6 1 16,5 3 0-16,-13-1 3 15,-8 1 1-15,-15-1 1 16,-10 1 3-16,-11 3-2 16,-7-1 0-16,-4-10 3 15,10 0-1-15,-5-12 2 16,20-7 4-16,-4-13 4 16,5-4 0-16,21-15-4 15,-10-7-4-15,23-10-7 16,-8-11-2-16,5-2 8 15,10-3 5-15,5 1 26 16,18 2 13-16,10-11 4 16,-6 1-4-16,-2-5-23 15,-12-2-7-15,-21 3-12 16,-3-3-9-16,-20 2-12 16,0 9-14-16,-21 4 39 15,-6 13 7-15,-23 13-9 16</inkml:trace>
  <inkml:trace contextRef="#ctx0" brushRef="#br0" timeOffset="119173.06">17344 5061 669 0,'-8'2'462'15,"-1"5"-1"-15,-1 1-147 16,-3 3-50-16,-1 6-84 16,2 2-34-16,-4 13-63 15,-1 0-19-15,8 7-27 16,-3-1-10-16,15-1-3 15,7-6-1-15,-1-10-6 16,6-6 7-16,-3-17 14 16,5 1 8-16,7-5 25 15,2 0 4-15,9-8 2 0,2-8 2 16,8-7 3-16,-1-8 0 16,-5 2-7-16,-7 0-4 15,-14 4-10-15,-5 2-8 16,-19 0-4-16,0 2-6 15,-19-1-16-15,-2-2-6 16,0 6-13-16,-4 0-2 0,8 8 10 16,2 0-12-16,6 5 13 15,5 7 66-15,5-2-68 16</inkml:trace>
  <inkml:trace contextRef="#ctx0" brushRef="#br0" timeOffset="126160.31">13777 6605 653 0,'-6'-5'414'16,"-5"-1"-53"-16,-7 4-163 16,-4 0-33-16,-1 1-91 15,-7 1-20-15,8 0-11 16,4 3 3-16,1 1 14 0,10 1 3 16,-12 8-2-16,-3 1-10 15,-3 19-16-15,-2 3-5 16,-8 6-5-16,3 5-3 15,0-4-3-15,8-3-2 16,8-6-4-16,-5-6-2 16,11-5-5-16,-4-2-1 15,9 0-2-15,11 4-1 16,-7-4 0-16,2 1 0 16,1-2 2-16,8 1 2 0,9-2 8 15,-6-4 4-15,13 2 7 16,-18-8 2-16,6 1-5 15,3 0 0-15,-5-10 1 16,16-2 9-16,-3-11 8 16,6-3 6-16,1-6 7 15,-3-1-4-15,-1 3-9 16,-1 4-7-16,-8 2-14 16,2 1-5-16,-3 2 3 15,-1-3 4-15,5-1 2 16,0 0 0-16,7-5-6 15,-1-1-3-15,-10-6 4 16,-2 0 4-16,-13-7 14 16,-3 0 6-16,-5 0 0 15,-4 0-3-15,-9 3-12 16,-4 3-6-16,-1 2-5 0,-1 0-4 16,5 8-4-16,1 0-2 15,1 6-4-15,1 3 0 16,1 5-3-16,1 3-1 15,1 6-2-15,2 5 3 16,4 4 20-16,-1 4-16 16,8 1-33-16,0 2 222 15,2 3-166-15</inkml:trace>
  <inkml:trace contextRef="#ctx0" brushRef="#br0" timeOffset="130459.16">27821 5411 927 0,'-15'-24'456'15,"6"9"-95"-15,-5-5-128 16,8 11-43-16,-6-4-6 0,7 11-52 16,1 5-30-16,4 8-50 15,9 18-19-15,-8 6-11 16,2 7 2-16,-1 12 3 16,-2-1-7-16,4 6-10 15,13 12-3-15,-8-4-2 16,6 9-1-16,0 10-1 15,-9-9 1-15,13 10-1 16,-6-6 0-16,5-1-1 16,0 7 2-16,-2 2 4 15,5 0 4-15,2-9 1 16,6-7 1-16,10-4-6 16,5 4-3-16,11 14 0 15,-7-4 2-15,-6 1 7 16,1 3 3-16,-18 1 6 15,4 20-1-15,-8 5-3 0,-6-1-1 16,2-4-6-16,-1-4-2 16,2-3-4-16,4 0-1 15,10-15-3-15,8-14 2 16,17-12 1-16,-4-7 1 16,-1 8 0-16,-14 6 0 15,-11 11 4-15,-4 1 0 16,-2-2 4-16,3-3-1 15,-9 3-3-15,7 6-3 16,-4-11-4-16,5-8-1 0,0-22-1 16,1-9 1-16,0-10 1 15,-4-4 1-15,-4-8 3 16,-4-4 2-16,-7-2 1 16,0-2 0-16,-3-1 9 15,-2-4 9-15,-1 1 9 16,0 0 4-16,-7-12-8 15,-13-16-9-15,-27-54-11 16,26 13-5-16,2-15-6 16,-1-11-2-16,-1-2 0 15,4-9 1-15,-4-13 0 16,-3 6 0-16,1 6 2 16,-8 11 0-16,-4 2 1 15,5-2-1-15,-13 2 0 16,2 2-1-16,5 2-2 0,0-3 0 15,9-9 0-15,2 1-1 16,4 10 1-16,1 13 0 16,1 16 0-16,5 9 2 15,-4 4 1-15,-5-3 0 16,3 5-1-16,-7-3 0 16,3 0-1-16,3 4 0 15,-11-10-1-15,6 5 0 0,-1 4 0 16,-4-3 0-16,15 13 2 15,-3 2 1-15,3 2 3 16,5 6-1-16,3 2-1 16,1 1-2-16,-1-5 1 15,-3 5 0-15,0-6 2 16,-2-11 1-16,0-1 4 16,4-12 1-16,3-8 1 15,3-4-1-15,4 2-9 16,1-2-1-16,0 5-2 15,-1 7 1-15,-4-2 4 16,-3 5 3-16,-3 1 0 16,-1 0-1-16,-1-3-1 15,1-4-3-15,3 7 11 16,-1-5 1-16,6 12-34 16,-1 0 53-16,5-1-846 0,13 10 606 15</inkml:trace>
  <inkml:trace contextRef="#ctx0" brushRef="#br0" timeOffset="135816.67">3394 9067 1283 0,'-6'-21'587'15,"-13"7"-287"-15,-10 9-58 16,-14 14-89-16,-13 8-43 16,-4 18-33-16,5 12-7 15,8 0-15-15,6-1-13 0,19-4-18 16,8-7-8-16,15 0-13 15,13-1-3-15,8-3 0 16,6-1 0-16,13 1 0 16,-1 2 0-16,7 6 1 15,-1 4 0-15,-11 3 1 16,-6 4 1-16,-19-3 2 16,-4 1 0-16,-14-2 1 15,-2-4 1-15,-17-6 8 16,-8-7 2-16,-3-6 4 15,-5-5 0-15,5-9-4 16,5-5 2-16,10-18 5 16,4-11 4-16,12-19 5 15,7-7-4-15,14-3-14 16,4 1-9-16,15 3 21 16,8-1 13-16,19-4 23 0,-4-2 5 15,12 8-23-15,-25-7-16 16,-17 4-14-16,5 5 0 15,-27-5 1-15,9 8-1 16,-12 1-3-16,-5 4-2 16,-14 6-2-16,-6 7-6 15,-1 11-23-15,8 5-38 16,5 10 5-16,9 7 178 16,-6 1-104-16</inkml:trace>
  <inkml:trace contextRef="#ctx0" brushRef="#br0" timeOffset="136236.29">3673 9139 892 0,'-5'16'580'15,"-8"3"-53"-15,-10 18-210 16,1 14-51-16,-4 5-124 15,1 5-41-15,8 4-46 16,1-8-14-16,15 10-25 16,6-4-5-16,13-3 0 15,2-5 4-15,7-13 12 16,4-5 9-16,8-15 21 0,9-4 9 16,-4-12 16-16,3-8 6 15,-9-17 16-15,-1-6 4 16,6-13 4-16,-1-8-5 15,-4-12-25-15,-5-7-11 16,-19-5-20-16,-7-7-10 16,-6 9-13-16,-4 6-9 15,-9 14-10-15,-8 6-2 16,-15 9-4-16,-9 4-1 0,3 4 3 16,3 6-12-16,5 4-24 15,14 5-7-15,-1 4-3 16,-7 4 49-16,0 6-2 15</inkml:trace>
  <inkml:trace contextRef="#ctx0" brushRef="#br0" timeOffset="148147.69">2889 10446 1118 0,'-15'-18'595'16,"-3"-2"-196"-16,16 13-128 15,-5-1-38-15,13 8-82 16,-3 4-22-16,-18 1-56 16,11 7-20-16,0 13-32 15,-6 2-8-15,15 17-3 16,-8 2-2-16,-9-4-2 0,18 8-1 15,-1-5 22-15,-5-8-14 16,11-4-48-16,0-8 80 16,2-5-56-16</inkml:trace>
  <inkml:trace contextRef="#ctx0" brushRef="#br0" timeOffset="148523.19">3085 10482 1355 0,'-3'-12'585'0,"-2"5"-325"15,2 5-53-15,-6 5-106 16,0 9-39-16,3 13-42 16,-4 7-8-16,6 7-3 15,4 2-4-15,6-3-4 16,7-4-1-16,6-6-1 15,-3-11-1-15,7-10-4 16,-1-4 6-16,0-13 50 16,0 3 31-16,-7-3 55 15,-5-6 15-15,-8-2-16 16,5-4-18-16,-7-11-38 16,-1 0-18-16,-2-1-28 15,-4 3-12-15,-3 5-10 16,4 10-3-16,-4 9 2 0,-1 2-9 15,-2 4-32-15,-4 2-34 16,6 4-23-16,-1 2 238 16,8 3-125-16</inkml:trace>
  <inkml:trace contextRef="#ctx0" brushRef="#br0" timeOffset="148865.28">3464 10468 712 0,'-12'-3'491'0,"3"7"73"15,-5 1-211-15,-3 13-132 16,2 6-51-16,-2 6-80 16,2 2-24-16,12-1-37 15,1-6-10-15,7-4 11 16,15 2 8-16,-2-11 37 15,-4-9 17-15,6 0 12 16,-11-7 7-16,-2-3 0 16,1 0-5-16,-1-3-16 15,3 4-10-15,-7-10-27 16,4 6-10-16,-8-12-18 0,-3-3-8 16,0 3-6-1,-2 0 8-15,6 9-15 0,-3 2-16 16,6 7-39-16,-1 4 49 15,1 1-11-15</inkml:trace>
  <inkml:trace contextRef="#ctx0" brushRef="#br0" timeOffset="149165.16">3625 10468 1184 0,'3'6'580'0,"-3"0"-202"16,-2 1-94-16,-2 9-130 15,0 1-43-15,2 7-61 16,1-2-23-16,2 0-18 16,2-1-6-16,7-3-16 15,2-1 5-15,5-13 55 16,9 1 34-16,-2-14 74 16,2-2 14-16,0-4-25 15,-13-11-22-15,-4 1-48 16,-8-4-18-16,-3 3-25 15,-6 2-8-15,-3 5-7 16,-3 3 10-16,-11 3-16 16,2 6-4-16,-5 7 93 15,1 3-547-15,4 9 361 16</inkml:trace>
  <inkml:trace contextRef="#ctx0" brushRef="#br0" timeOffset="150905.92">4319 10311 769 0,'-6'-4'418'0,"-4"-7"-78"16,-1 5-53-16,-9-8-98 15,17 11-19-15,-1 4-44 16,-5-1-20-16,3 7-26 16,-14 7-13-16,-1 12-20 15,-1 5-1-15,5 9-8 16,2-4-8-16,10 2-13 15,3 1-6-15,6-7-8 16,5-5-3-16,6-11-3 16,9-3-9-16,0-15 32 15,8-1 30-15,-7-16 53 16,-3-4 22-16,-6-3-5 16,-13-2-16-16,2 5-39 15,2 0-13-15,-11 2-22 16,1 2-11-16,-2 1-8 0,-3 8 0 15,3 0 10-15,-2 0-2 16,-2 7-44-16,4-2 17 16,8 9 152-16,6 3-123 15</inkml:trace>
  <inkml:trace contextRef="#ctx0" brushRef="#br0" timeOffset="151210.76">4472 10348 636 0,'-3'-9'478'0,"1"8"94"16,-3-2-189-16,-2 13-157 16,0 4-74-16,-3 15-95 15,2 7-16-15,-4-3-16 16,6-4-5-16,7-6-15 16,6-4-7-16,17-8 23 15,-1-9 26-15,6-5 43 16,-4-8 36-16,-3-8 41 15,1 0-10-15,-9-1-17 16,-3-1-24-16,-5 0-59 16,-4 0-13-16,-2-7-23 15,0 6-6-15,-3-3 1 16,-1 2 5-16,-1 15-11 16,-2 4-27-16,1 14 128 15,2 9-973-15,2 11 671 0</inkml:trace>
  <inkml:trace contextRef="#ctx0" brushRef="#br0" timeOffset="151510.95">4855 10290 1567 0,'-15'-10'663'16,"-2"7"-389"-16,-1-2-57 0,-5 12-99 15,10 13-44-15,-10 7-43 16,10 12-14-16,1 1-8 15,-4-3-3-15,17 2-6 16,1-10-3-16,11-10-1 16,8-5-3-16,2-14 18 15,1-2 19-15,6-10 28 16,-6-3 11-16,-3-5 2 16,-3-3-11-16,-9-1-19 15,1-3-6-15,-7-1-11 16,-2 0 18-16,-4 0-23 15,1 6-36-15,0 8 191 16,-2 2-946-16,10 25 616 16</inkml:trace>
  <inkml:trace contextRef="#ctx0" brushRef="#br0" timeOffset="151775.19">5095 10310 985 0,'7'-4'557'15,"-8"11"-78"-15,-3 2-194 16,-6 18-122-16,-3 5-71 16,2 6-67-16,2 1-12 15,9-9-16-15,7-6-12 0,6-12 30 16,2-3 42-16,-1-9 99 16,-3-6 42-16,-2-9 8 15,-2-3-28-15,-7-4-82 16,-5-1-30-16,-6-2-37 15,2 1-8-15,-3-2 41 16,1 7 41-16,1 1-454 16,2 14 300-16</inkml:trace>
  <inkml:trace contextRef="#ctx0" brushRef="#br0" timeOffset="153835.76">5511 9687 727 0,'-7'-12'512'16,"-2"-3"14"-16,6 7-175 15,-1-4-28-15,-5 3-92 16,10 8-51-16,2 1-63 16,5 0-19-16,7 0-11 15,7-4 4-15,21-5 7 16,11-1-12-16,13 0-22 15,6 1-8-15,-2 4-21 16,-8 3-1-16,-5 4-7 16,-3 5-3-16,-10 1-6 15,-2-1-2-15,-11 1 1 16,-7-3 3-16,-11-2 17 16,7 4 5-16,1-5 35 15,2-4 4-15,16-11-52 0</inkml:trace>
  <inkml:trace contextRef="#ctx0" brushRef="#br0" timeOffset="157802.07">7239 9318 1030 0,'-16'-3'626'0,"4"2"-53"15,-6-4-270-15,5 0-40 16,18 2-123-16,8 4-33 16,9-7-33-16,9 1-13 15,11-11 3-15,3-7-10 16,13 5-19-16,4 2-5 15,2 8-7-15,-4 4-4 16,-3 9-6-16,-16-1-3 16,-11 8 0-16,-4 2-1 0,-8 9 0 15,-4 7 1-15,-14 4 6 16,-8 3 3-16,-22 12 8 16,-8 5 2-16,-27 21 11 15,-10 1 9-15,-6 7 11 16,-1-2 1-16,19-14-13 15,9-10-11-15,17-22-20 16,14-9-7-16,10-16-7 16,9-2 10-16,8-10-19 15,7-8 22-15,23-2 38 16,5-5-47-16</inkml:trace>
  <inkml:trace contextRef="#ctx0" brushRef="#br0" timeOffset="158976.26">8146 9237 604 0,'0'-10'467'16,"-6"0"-13"-16,9 16-137 15,-1 6-48-15,-2 17-112 16,-5-6-26-16,2 19-3 15,3 9-9-15,-1 3-28 16,2 17-7-16,0 2-25 16,-1-1-6-16,-4-12-5 15,1-2-4-15,-6-10-10 16,1-11-6-16,6 1-11 16,5-10-1-16,0-15 7 15,-1 0 14-15,-2-14-19 0,-6-6 222 16,11-2-180-16</inkml:trace>
  <inkml:trace contextRef="#ctx0" brushRef="#br0" timeOffset="159200.81">8220 9332 1309 0,'0'-28'641'0,"9"3"-222"15,6-3-120-15,6 6-127 16,3 3-60-16,5 6-73 16,0 9-16-16,6-1-16 15,1 3-2-15,5 5 16 16,4-3 0-16,-5 4-9 16,-11-3 254-16,-2 0-206 15</inkml:trace>
  <inkml:trace contextRef="#ctx0" brushRef="#br0" timeOffset="159397.29">8296 9533 1224 0,'-11'14'673'0,"3"-1"-165"16,9-6-206-16,8-2-42 15,5-2-98-15,1-3-35 16,5-2-54-16,1 2-29 15,3-4-23-15,6-2 28 16,3-2-12-16,8-3 92 16,3 2-83-16</inkml:trace>
  <inkml:trace contextRef="#ctx0" brushRef="#br0" timeOffset="159690.54">8833 9279 1608 0,'0'-7'691'0,"-1"19"-392"16,-1 2-69-16,-4 16-94 15,-6 9-19-15,-2 5-10 16,2 8-14-16,-3 5-17 16,2 1-11-16,5-4-15 15,-3 4-7-15,8-7-13 16,-1-5-5-16,0-9-10 15,4-5-4-15,2-9-4 16,5-2-1-16,-9-10 0 16,2 0 2-16,2-5 15 15,-1-4-17-15,14-1-26 16,-6-7-17-16,1-9 134 0,2-7-84 16</inkml:trace>
  <inkml:trace contextRef="#ctx0" brushRef="#br0" timeOffset="159963.73">8816 9370 1461 0,'-4'-21'690'0,"9"1"-287"16,2 4-72-16,10 0-110 15,5 6-54-15,6 1-63 16,3-1-17-16,3 5-32 15,-3-4-14-15,3 4-17 16,0 8-9-16,4-3-8 16,-2 0-1-16,1 2-2 15,-2-12 1-15,-2 0 7 16,-4 3-6-16,-7 5-17 16,-2 10-12-16,-12 2-60 15,-5-2 89-15,-3 9-16 16</inkml:trace>
  <inkml:trace contextRef="#ctx0" brushRef="#br0" timeOffset="160245.18">8885 9619 1090 0,'-15'26'593'15,"9"-18"-44"-15,5 0-147 16,5-6-57-16,8-1-32 15,11-1-86-15,9 1-39 16,5-2-64-16,5-4-24 16,-10-4-43-16,4-2-15 0,7 3-20 15,-3 1-7-15,7 3-3 16,-9-1-3-16,-9-3-5 16,-8 5-1-16,-7-3-3 15,-6 2-8-15,-4 4 4 16,-2-2 4-16,-2 3-211 15,-1-2 163-15</inkml:trace>
  <inkml:trace contextRef="#ctx0" brushRef="#br0" timeOffset="160700.59">8448 9605 884 0,'24'-8'541'0,"-35"7"-28"15,-3 0-149-15,-6-1-118 16,-3-1-66-16,1 1-80 16,-1 1-24-16,0 2-41 15,-1-1-14-15,-1 0-14 16,4 2-1-16,5-5 52 16,7 4 84-16,10-2-92 15</inkml:trace>
  <inkml:trace contextRef="#ctx0" brushRef="#br0" timeOffset="161045.91">8397 9330 1274 0,'-7'-6'634'0,"-1"-6"-236"16,-2 3-85-16,10 1-150 15,-13 0-60-15,0 6-61 16,-2-3-16-16,-9 6-19 16,13-1 3-16,0 2 39 15,0 4 86-15,2-8-88 16</inkml:trace>
  <inkml:trace contextRef="#ctx0" brushRef="#br0" timeOffset="162269.25">6744 10362 1131 0,'-5'-19'555'15,"8"8"-201"-15,-4-3-58 16,-7 10-105-16,-6 2-50 0,-10 10-54 16,3 10-21-16,-5 16-17 15,1 6-2-15,-4 1-12 16,4 2-5-16,11-4-16 15,11 0-6-15,8-11-6 16,11-3-2-16,21-5 1 16,-10-12-2-16,7-8 11 15,-4-8 30-15,-8-14 58 16,5 0 20-16,-10-7 13 16,0-3-19-16,-17-2-52 15,-5 1-16-15,2 7-20 16,-6 0-9-16,3 5-5 15,-8 1 28-15,10 7 19 16,-1 3 11-16,2 12-312 16,18 9 189-16</inkml:trace>
  <inkml:trace contextRef="#ctx0" brushRef="#br0" timeOffset="162528.56">6998 10316 1215 0,'19'-18'605'15,"-6"12"-206"-15,0 7-116 16,-2 5-115-16,-4 8-40 0,-5 4-26 16,8 6 1-16,-6 6-13 15,-2-1-16-15,5 4-32 16,-14-4-13-16,3 3-14 15,-3-1-2-15,-5-2 36 16,6-1-5-16,-4-6 7 16,5-3 152-16,3-7-161 15</inkml:trace>
  <inkml:trace contextRef="#ctx0" brushRef="#br0" timeOffset="162763.51">7259 10344 1160 0,'2'-12'608'0,"10"10"-181"0,-2 2-96 15,-6 8-95-15,0 2-47 16,-3 11-22-16,0 3-12 16,-2-1-57-16,1 6-23 15,-1-2-44-15,-2-2-12 16,3 0-9-16,0 0 18 15,4-5 11-15,3 1-9 16,0-9 113-16,3-7-107 0</inkml:trace>
  <inkml:trace contextRef="#ctx0" brushRef="#br0" timeOffset="162948.01">7478 10337 893 0,'8'-15'609'0,"2"16"40"15,-2 2-200-15,0 8-149 16,-4-2-65-16,-8 4-91 16,1 7-37-16,-1 4-67 15,0 7-19-15,-5-1 34 16,-2 1 29-16,-3 3 77 16,3-5-90-16</inkml:trace>
  <inkml:trace contextRef="#ctx0" brushRef="#br0" timeOffset="164150.49">8118 10306 842 0,'-3'-14'483'0,"3"12"-46"16,-1 1-165-16,3 9-109 15,0 3-49-15,0 14-56 16,-6 9-2-16,4 10-12 15,-8 0-10-15,3 2-15 16,-6-6 55-16,9-6 30 16,1-7-36-16,1-20-14 15</inkml:trace>
  <inkml:trace contextRef="#ctx0" brushRef="#br0" timeOffset="164345.96">8325 10283 1251 0,'1'2'550'16,"0"9"-275"-16,3 7-57 15,-3 3-70-15,-1 2-39 16,-5 4-53-16,4 2-20 16,-1 4-17-16,1 5 0 0,4-1 39 15,-3-3-14-15,2-9-20 16</inkml:trace>
  <inkml:trace contextRef="#ctx0" brushRef="#br0" timeOffset="164540.44">8488 10353 1026 0,'7'-11'531'15,"1"7"-153"-15,-1 16-153 16,-5 8-53-16,-2 10-40 15,-1-1-9-15,-5 2-51 16,2 2-25-16,1-5-24 16,-2-4-8-16,4-7 31 15,9-1 0-15,1-13-25 0</inkml:trace>
  <inkml:trace contextRef="#ctx0" brushRef="#br0" timeOffset="164721.96">8735 10295 896 0,'2'-9'559'16,"-1"15"25"-16,-6 4-219 15,-2 14-127-15,-5 0-36 16,-1 3-87-16,8 7-23 0,2-11-61 16,-5 0-2-16,7-8 224 15,0 2-78-15,18-3-68 16</inkml:trace>
  <inkml:trace contextRef="#ctx0" brushRef="#br0" timeOffset="165302.93">9269 10270 736 0,'4'18'470'0,"2"1"-58"15,-4-3-134-15,-2 14-49 16,-3 0-104-16,-2 9-39 16,-2 3-50-16,0 2-12 0,1-3 37 15,1-3 41-15,6-12-63 16</inkml:trace>
  <inkml:trace contextRef="#ctx0" brushRef="#br0" timeOffset="165521.99">9530 10227 970 0,'8'7'523'16,"-5"5"-140"-16,0 10-168 15,-3 3-44-15,-3 15-85 16,-6-2-27-16,9 5-33 15,-4 2-8-15,1-6 48 16,1-2 4-16,-7-9-617 0,19-4 442 16</inkml:trace>
  <inkml:trace contextRef="#ctx0" brushRef="#br0" timeOffset="165734.43">9747 10311 1184 0,'3'4'532'0,"2"14"-278"15,-1-1-21-15,-5 0-95 16,1 11-32-16,-2 0-36 16,-5 1-12-16,6 6-23 15,0-3-13-15,1-1 53 16,3-4 25-16,4-8-58 15</inkml:trace>
  <inkml:trace contextRef="#ctx0" brushRef="#br0" timeOffset="165923.44">9925 10307 1178 0,'12'-10'673'16,"2"13"-123"-16,-1 8-253 15,-3 2-60-15,-1 13-103 0,-8 0-31 16,-4 5-52-16,-1 4-23 16,-7 3 30-16,1-3 21 15,4 1 130-15,-5-2-127 16</inkml:trace>
  <inkml:trace contextRef="#ctx0" brushRef="#br0" timeOffset="168722.13">2659 11193 630 0,'-9'-12'351'15,"4"5"-24"-15,-1-10-57 16,1 12-32-16,-3 6-36 16,-2 4-52-16,-1 18-57 15,2 0-2-15,5 7-4 16,-1-14-12-16,6-5-27 15,3-3-12-15,6-4 14 16,2 5 6-16,8-6 8 16,3 4 3-16,5-8-24 15,12 3-9-15,5 9-10 16,-3-3-4-16,9 5-6 0,0 2-2 16,-1-8-4-16,7-2-2 15,12-5-2-15,8-7 1 16,25 0-2-16,9 0 2 15,10-7-3-15,7-2 1 16,10 2-2-16,2-1 0 16,20 6 0-16,-1 3-1 15,3-2 0-15,14 8 1 16,-9 0-1-16,7 5 0 0,12-2 0 16,-2-4 0-16,29-3-1 15,3-11 1-15,18-5 1 16,2-5 0-16,11-9 0 15,9 9 1-15,-1-3-2 16,3 1 1-16,-2 10-1 16,-5-2 0-16,0 8 0 15,-1-2 0-15,3 0 0 16,19-3 0-16,6-8 0 16,10-4 0-16,4-1 0 15,-5-1 1-15,-1 9-1 16,-6 5 1-16,-2 3-1 15,-7 7 1-15,-5 0 0 16,1 0-1-16,-15-6 1 16,21 3 0-16,-4-5-1 15,8-1 1-15,19 4-2 0,-20-8-4 16,9 3 2-16,-12-1 3 16,-19-1 8-16,8 8 6 15,-11 4 1-15,-6 5-1 16,14 9-3-16,-12-5-3 15,6 1-3-15,6-2-1 16,2 1 0-16,-1-3-1 16,0 2 0-16,4-2-1 15,-15 1-1-15,5 7 0 0,-12 0-1 16,-5 0 0-16,-4-1 4 16,-7 0 3-16,4-3 8 15,7 3 1-15,5 0 0 16,6-4-3-16,-2 1-5 15,9-4-1-15,-3 4-2 16,2-4 0-16,6 3 0 16,-12-3-1-16,6 3 3 15,-7-1 0-15,5-5 1 16,-2 1 1-16,9-3 0 16,6 1-2-16,3 4-2 15,2-5 0-15,-19 2-2 16,1 0-1-16,-12 4 0 15,-4 9-1-15,0 4 1 16,-3 1 2-16,-2-6 2 0,3-3 1 16,1-1 1-16,0 3-2 15,1 0-1-15,2 4-1 16,-3-2-1-16,-7 1 0 16,-10 0-1-16,-4 2 0 15,-12 4-1-15,2-3 1 16,-5 4 0-16,-5-3 1 15,0-2 2-15,0 1 0 16,-5-3 1-16,4 0 1 16,-4 1-2-16,-8 0 1 0,-15 1-1 15,-8 4 1-15,-13-2-1 16,-12 4 1-16,-14-4-1 16,-12 1 0-16,-15 0 1 15,-4-3-1-15,-19-2 2 16,-5-1-1-16,-27-7 1 15,-10 0 1-15,-9-2 4 16,-8-2 11-16,-2 2 18 16,-5-1 7-16,-3-1 7 15,0 1-7-15,-1-1-13 16,-1 0-6-16,1 0-10 16,0-6-4-16,-2-17-5 15,-7-27-2-15,2 21-1 16,-1-3 0-16,-9-3-2 15,1-4 1-15,-18-5-1 0,-2-2 0 16,3-10-1-16,-2-4-1 16,8-13-1-16,2-5 1 15,3 6-2-15,0-6 0 16,-4 4-1-16,-3-1 0 16,-9-11 1-16,2 4-1 15,0 4 0-15,5-2 0 16,11 12 1-16,-3-2-1 15,10-1 0-15,2 1 0 0,-2-1-1 16,8 4 0-16,6 11 0 16,0 6 0-16,13 11-1 15,-7-3 2-15,4 12 0 16,-11-5 0-16,-6-1-1 16,2 5 1-16,-8-7 0 15,4 9 0-15,-5-3 0 16,-3 8 0-16,-1-2 4 15,3 7-2-15,1 2-2 16,5-4 0-16,1 5-2 16,2-2 1-16,2 4 0 15,-2-3 1-15,1 2 0 16,-3 0 0-16,-3 4 17 16,1-1-12-16,-1 1-6 15,3 0 2-15,2 2 45 16,5 0-34-16</inkml:trace>
  <inkml:trace contextRef="#ctx0" brushRef="#br0" timeOffset="174490.45">12014 9503 856 0,'-1'-1'443'0,"0"0"-102"16,0 0-49-16,-4 0-43 15,3 1-38-15,-5 14-58 16,-14 46-22-16,21-22-47 16,-1 7-15-16,1-6-27 15,-1-6-7-15,0-7-9 16,-5-9-5-16,4-5-4 15,5 1 7-15,3-6 20 0,-6-5 15 16,-2-7 12-16,-6-4-5 16,4-9-19-16,-3-7-13 15,6-4-16-15,-5-10-4 16,6-2-7-16,6-1-2 16,-2 3-5-16,13 4-1 15,-11 14 12-15,-1 8 9 16,-8 7 18-16,-7 2 4 0,5 6-11 15,1 4-9-15,8 8-14 16,-2 6-5-16,4 11-1 16,-3 3-1-16,-2 6 1 15,6 4 0-15,-1-1-1 16,-5-2 1-16,4-8 0 16,-5-9-1-16,-8-16-1 15,7-4 3-15,2-15 8 16,5-1 1-16,0-15 3 15,-3-3-4-15,-3-11-7 16,-6-6-2-16,0-4-1 16,5-1 4-16,2 5 15 15,5 8 1-15,-4 15 4 16,0 6-3-16,4 13-13 16,-6 5-1-16,5 7-1 15,-4 4-1-15,-2 10 1 16,6 1 3-16,-5 8 16 0,6 5 7 15,-10 1 9-15,10 5-1 16,-6-8-14-16,0 0-8 16,9-3-9-16,-9-7-3 15,9 1-3-15,-9-7-1 16,-3-3 0-16,-1 0 0 16,8 1 0-16,-4-10 0 15,4-2-1-15,-1-3-2 16,-4-1-3-16,0-8-3 0,-1-21 0 15,-9-42-1-15,10 29 2 16,-1-6 0-16,-8-7 2 16,6 3 1-16,-4 5 2 15,4 7 0-15,6 12-1 16,-2 6 1-16,4 9-1 16,-3 3 1-16,2 11-3 15,-3 0 1-15,2 10 3 16,-4 11 1-16,1 14 2 15,7 13 1-15,-11 6-2 16,4-1 1-16,-5-12-1 16,3-1 0-16,10-4-1 15,-7-7 0-15,4 3 0 16,-1-7 0-16,-9-11 0 16,12 9 0-16,-10-9 2 15,4 5 7-15,4 0-15 0,-4-9 10 16,3 7 23-16,-4-7-6 15,7 6-1-15</inkml:trace>
  <inkml:trace contextRef="#ctx0" brushRef="#br0" timeOffset="177645.48">12592 9495 281 0,'-2'-3'224'16,"-1"-6"98"-16,0-3-30 16,0 4-5-16,-1-26-11 15,4 29-47-15,-5 2-21 16,0 0-50-16,-4-1-25 0,5 3-57 15,1 1-2-15,-5 0-9 16,4 1-3-16,-4-1 11 16,3 4-18-16,-6 1-17 15,-1 3-2-15,-6 7-10 16,-5 2-2-16,1 4 0 16,4 4-3-16,8 2-6 15,-2-2-4-15,6 1-3 16,-1 1-3-16,-6-3-4 15,5 1 0-15,1 1-1 16,3 5-1-16,5 0 1 16,-2-9 4-16,6 1 3 15,-3-9 3-15,9-2 1 16,6 0 1-16,-4-10-2 16,3 6-1-16,-11-10-1 0,6 9-3 15,-6-1 0-15,2-3-1 16,8 8 1-16,-7-11 3 15,5-2 2-15,5-6 3 16,-6-7 9-16,5 1 5 16,0-5 6-16,-5 0 0 15,3 0-5-15,0 7-4 16,-5-1-5-16,0 2-1 0,0 7-4 16,-3-12 1-16,0 4-2 15,0-5-1-15,2-9 0 16,-2 3-1-16,-2-6 0 15,0 0 1-15,-3 0 2 16,2-1-1-16,2 7 0 16,-2 0-1-16,-2 5-1 15,-2 1 1-15,-4 1 0 16,2 5 0-16,-3 0-2 16,2 5-1-16,2-3-2 15,-2 3-1-15,-2-2-1 16,-1-4 0-16,-5 6-2 15,-3-3-1-15,-1 9-1 16,-1 0-1-16,-2 6 0 16,0 4-1-16,-2 0 1 15,0 3 0-15,0 0 1 16,3-2 0-16,2 0-1 16,6 2 0-16,2 0 0 0,-6 2-1 15,6 3 1-15,-9 2-1 16,5 6 0-16,4 1 0 15,-7 3 0-15,6 1 1 16,-2-1-1-16,1 0 0 16,10 4 0-16,3 0 0 15,-2-8 1-15,4 1 0 16,4-8 0-16,-11-6 0 0,12 9-1 16,1-3 1-16,-9-6 0 15,15 4 0-15,-7-9 1 16,1-5 1-16,4-3 2 15,-5-6 1-15,6-4 2 16,-2-2 1-16,0-6-1 16,4-1 1-16,-3-4 10 15,3-6 3-15,1 2 7 16,-3-2 2-16,-4-6-8 16,3 6-4-16,-8-15-6 15,-3 6-2-15,-5 4-1 16,-2 5 0-16,-10 11 3 15,1 2 1-15,-6 7-12 16,0 5 27-16,-4 8-221 16,2 4 147-16</inkml:trace>
  <inkml:trace contextRef="#ctx0" brushRef="#br0" timeOffset="179361.08">12937 9904 688 0,'6'-62'426'0,"-1"45"-59"15,-6-3-125-15,1 6-27 16,1 6-19-16,1 2 7 16,2 10-28-16,-4-2-20 15,-4 7-61-15,1 8-29 16,-1-2-20-16,-1 2-7 16,6 7-17-16,3-1-5 15,9 6-10-15,-4-2-5 0,-4-5 4 16,0-1 7-16,-12-8 21 15,5 1 12-15,8-2 12 16,4 2-1-16,2-6-13 16,8 2-9-16,-3-4-14 15,6-2-4-15,9-1-6 16,-5-2-2-16,-6-1-2 16,-1-2-1-16,-3-3 5 15,2 0 4-15,4 0 7 16,5-2 2-16,2 5-4 15,-5-4-4-15,-2 2-8 16,-11-2-4-16,-6-1 9 16,5 4 16-16,-7-5 27 15,7 2 10-15,-3-6-6 16,-9-4-13-16,5-1-28 16,-1-3-5-16,-5 2 6 15,7 3-7-15,-15-1-20 16,-4-3-30-16,10 9 117 0,-7 2-75 15</inkml:trace>
  <inkml:trace contextRef="#ctx0" brushRef="#br0" timeOffset="179931.02">13532 9805 923 0,'2'-5'560'15,"3"-3"-92"-15,1 12-212 16,0 1-30-16,0 1-104 16,-2 3-13-16,-2-1-17 15,-1 2-7-15,0 2-15 16,-1 2-9-16,-2 3-10 16,1 5-6-16,-2-2-7 15,1 1-4-15,2 0-6 16,0-7 1-16,2-2-1 15,2-2 0-15,1-3 12 16,-1 2 6-16,0-4 8 16,-2 0 2-16,1-3-11 15,-1-1-8-15,-2-1-11 16,0 0-4-16,0 0-5 16,15 0-4-16,32-4-4 0,-25 2-1 15,5 0-5-15,-6-5 0 16,13 5-2-16,-2-4 1 15,3 2 0-15,-9 0-1 16,-3-2-1-16,4 2 1 16,3 3-1-16,11-3 0 15,-7 4 1-15,-5 1 1 16,-10-2 0-16,0 0-1 0,-6-3 3 16,-2-4-1-16,-4-3 3 15,4-1 5-15,0-9 6 16,-3-3 2-16,3-1 1 15,-6 3-3-15,-8 4-3 16,0 2 0-16,-9 1 8 16,1-5-6-16,4 6-13 15,2 1-7-15,4 0 66 16,2 12-51-16</inkml:trace>
  <inkml:trace contextRef="#ctx0" brushRef="#br0" timeOffset="180505.5">14367 9689 865 0,'0'-5'517'15,"-3"7"-67"-15,10 4-97 16,-1-2-125-16,4 3-51 15,-4 0-38-15,-5-2-16 16,-2 3-15-16,4 7-11 16,-14-6-25-16,7 13-10 15,-3 3-19-15,-3 4-6 0,10 9-8 16,2-8 2-16,-3-7-2 16,-4-4-2-16,10-6-3 15,-4-3-1-15,4-9 2 16,7 2 2-16,4-4 8 15,-1-4 0-15,3 0 2 16,2-3-5-16,-6-3-9 16,4 0-4-16,5 2-11 15,-1-1 0-15,-4 7-5 16,5-2-2-16,0 0 0 16,0 5 0-16,5-3-1 15,-6 3 1-15,6 4 0 16,-6 0 0-16,-4-3-1 15,2 4 1-15,-1-1 1 16,0-3-2-16,-5-1 1 16,-1-6 0-16,-1-4 3 15,-2-5 1-15,13-1 2 16,-9-4 3-16,-4-4 2 16,0 2 2-16,-7 4 1 0,-4 0-1 15,-8-3-3-15,2 5 5 16,-8-9-7-16,13 12-9 15,1 1 23-15,-3-1 42 16,1 2-46-16</inkml:trace>
  <inkml:trace contextRef="#ctx0" brushRef="#br0" timeOffset="181379.29">15116 9671 863 0,'0'8'556'0,"-7"0"41"0,0 2-238 16,1-1-152-16,3 7-57 15,5 3-89-15,-1-3-13 16,8 15-16-16,-2-3-9 16,-1-3 0-16,3 6 7 15,-5-12 16-15,1-3 7 16,6 4-2-16,1-6-8 15,8 1-16-15,-3 0-6 0,8-8-7 16,-3-1 0 0,-3-6 5-16,13 0 4 0,-11-5 7 15,2-2 1-15,3 1-4 16,-8 2-5-16,6 1-9 16,2 1-3-16,0 1-3 15,7-2-2-15,-10 0 2 16,-1-4 3-16,4-2 8 15,-2 3 8-15,1-9 7 16,6 6 4-16,-10-3-1 16,-4-3 2-16,0 3 4 15,-9-7 2-15,-12-8-3 16,-6 7-7-16,-7-1-12 16,-6 2-6-16,-1 12-8 15,1-1-3-15,3-2 13 16,5 0 3-16,10 4-21 15,8-1-35-15,15 10 85 16,5-3-56-16</inkml:trace>
  <inkml:trace contextRef="#ctx0" brushRef="#br0" timeOffset="181931.83">15971 9699 1164 0,'-4'7'545'0,"2"9"-239"16,-1-5-25-16,3 12-94 16,-1-1-42-16,-1-4-46 15,0 8-11-15,1-4 4 16,1-4 5-16,1 8 1 15,2-6-6-15,-2-7-19 16,2-2-11-16,0-4-13 16,3-1-7-16,1-1-6 15,2-2-3-15,0-3-5 16,2 0 2-16,5-3-3 16,0 1-2-16,3 0-7 15,1 2-6-15,-6-3-5 16,4 5-3-16,1 3-1 0,2 0 0 15,3 4-2-15,0-4 1 16,-6-5 1-16,-13-3 2 16,15-2 2-16,-2-3 3 15,-1-5 0-15,18 4 1 16,-15-6 0-16,-3-5-1 16,9 1 1-16,-8-5-2 15,0 8 4-15,-1-2 2 16,-7 0 6-16,-3 5 3 15,-8-9-4-15,-5 0-2 0,-5 4-14 16,0-5-3-16,-2 7 10 16,9 8-7-16,3 7 13 15,-2-1-12-15,9 11 44 16,2 6-34-16</inkml:trace>
  <inkml:trace contextRef="#ctx0" brushRef="#br0" timeOffset="182634.55">16684 9706 856 0,'10'-8'482'0,"-3"4"-63"0,-5-1-137 15,1 3-64-15,-3 1-50 16,0 1-43-16,-1 0 3 15,0 0 2-15,0 10-7 16,1 11-12-16,3 23-11 16,-2-25-27-16,4 3-13 15,-3-1-23-15,6 0-9 16,2-4-12-16,1 3 0 16,-4-6 10-16,0-2 10 0,-6-3 19 15,2-3 6-15,0-5-2 16,3 1-5-16,8-5-15 15,-2-2-6-15,3 1-9 16,1 1-7-16,-2 2-8 16,3 1-3-16,2 6-5 15,-3 0 0-15,2 1 1 16,-1-1-1-16,2 0 0 16,4-3 0-16,0-1 0 15,2 1 0-15,3-2 1 16,-5 1-2-16,0-1 2 15,-3-1-1-15,-2-1-1 16,2-6 3-16,3-3 1 16,-2-3 2-16,4-4 0 15,0 1 2-15,-9-2 11 16,4 1 8-16,-8 0 12 0,-3-3 4 16,-3 6-7-16,-1-6-6 15,-2 2-14-15,-3 0-5 16,0-2-6-16,2 9-1 15,-2-2 1-15,1 1-9 16,1 8-11-16,-2-3 13 16,4 8 5-16,-2 1-861 15</inkml:trace>
  <inkml:trace contextRef="#ctx0" brushRef="#br0" timeOffset="195599.34">16752 9373 1342 0,'-12'-37'568'16,"-4"13"-248"-16,15 8-104 15,1 6-19-15,8 10-13 16,2 1-57-16,-4 3-3 16,-1 0 4-16,-2 0-1 0,4 2-1 15,11 7-10-15,-2 6-30 16,-1 0-11-16,9 14-21 15,-4-1-7-15,12 9-10 16,4 3-8-16,-1 3-7 16,3 2-3-16,1-1-8 15,3 2-2-15,-1-1-2 16,0 7 3-16,-7 2 4 16,1 0 0-16,-5 5 1 15,-1-2-3-15,4-3-2 16,-9-4 0-16,2-9-1 15,-9-15-1-15,-3-4 0 16,-1-3-2-16,-3-6-2 16,-1 1-1-16,-6-8-2 15,2-1-1-15,-5-9 0 0,0-1 0 16,0-8 0-16,-4-3 0 16,-2-1-2-16,-3 5-3 15,-3-1 5-15,-1-4 0 16,6 5 0-16</inkml:trace>
  <inkml:trace contextRef="#ctx0" brushRef="#br0" timeOffset="196313.64">17391 9406 747 0,'-6'-22'497'0,"3"17"42"16,-6 0-176-16,-5-1-57 15,-1 8-80-15,-3 4-84 16,4 11-12-16,-6 9-39 16,-1 3-4-16,-12 15-5 15,-5 7 2-15,-12 22 3 16,-8 5-5-16,-3 3-10 15,-4-3-6-15,12-11-16 16,4-1-8-16,16-4-16 16,6-7-7-16,0-13-7 15,8 1-3-15,-4-15-1 0,2-3 2 16,7-4 15-16,3-8 4 16,2-8 9-16,8 2-3 15,-2-8-6-15,0-5-3 16,11-6-2-16,1-3-1 15,19-10-5-15,-4-16-2 16,15-22-6-16,12-9-2 16,9-16-5-16,16 4-1 0,6 6-2 15,-8 0 1-15,-15 2 1 16,1 2 1-16,-13 4 0 16,-7 5 0-16,5 3 0 15,-10 9 0-15,-4 6-1 16,2 3-1-16,-7 13-1 15,-5 4 0-15,-13 10 1 16,-3 11-1-16,-11 13-2 16,-6 8-2-16,-11 17 1 15,-8 12 0-15,-17 10 0 16,-6 12-1-16,-9 13-1 16,-9 16 1-16,-17 11 2 15,4 1 2-15,-3-8 0 16,9-14 0-16,26-14 1 15,9-6-1-15,20-9 1 16,0-9 1-16,11-13 7 16,4-10-10-16,-4-16-21 0,13-3-11 15,1-5-49-15,0-6 55 16,-1 5-576-16,5-17 446 16</inkml:trace>
  <inkml:trace contextRef="#ctx0" brushRef="#br0" timeOffset="196612.84">16902 9406 1090 0,'-10'-30'643'0,"12"10"-54"16,8 9-154-16,1-4-142 15,6 1-56-15,-3 7-88 16,-2 1-41-16,0 17-39 15,-2 15-18-15,4 18-13 16,-1 12 6-16,0 20-7 16,0 3-7-16,4 1-11 15,6-1-5-15,6-15-6 16,8 0 0-16,-10-16 0 16,1-3 1-16,-6-9 20 15,-6-5-6-15,7-5-24 16,-11-6-8-16,12-3 36 15,1-1-29-15</inkml:trace>
  <inkml:trace contextRef="#ctx0" brushRef="#br0" timeOffset="198015.29">11649 9421 892 0,'-7'-12'506'0,"3"5"-62"16,3 2-111-16,0 1-104 16,2 1-58-16,-1 3-57 15,0 0-13-15,1 8 3 16,2 18 9-16,0 40-7 16,-5-19-5-16,-1 11-22 15,-5-1-15-15,3 1-24 16,-4-4-12-16,6 0-14 0,4 0-5 15,1-8-3-15,7-2-2 16,-2-17 2-16,0-5 0 16,-1-8 7-16,-2-5 3 15,-3-8 8-15,-1 0 15 16,-1-8 13-16,1-4-1 0,1-12-1 16,2-12-12-16,0-17-13 15,1-6-2-15,-2-2-7 16,0 4-5-16,-2 10-5 15,-1 5-2-15,-2 5 1 16,1 1 4-16,-1 7 7 16,2 1 3-16,1 1 1 15,1 1-2-15,2 3-5 16,-1 4-3-16,0 5-3 16,-1 5-4-16,-1 12-3 15,-2 12-3-15,2 22-1 16,0 10 0-16,0 19 2 15,0-4 0-15,2 0 2 16,2-5 0-16,0-9 1 16,1-1 1-16,-2-9 1 15,1-3-1-15,-2-14 1 16,-1-7 0-16,-1-9 5 16,-2-7 2-16,-1-8 1 0,-3-8 0 15,-1-17-5-15,3-6-1 16,-1-12-2-16,1-4 0 15,4 1-2-15,0 0 0 16,3 7 0-16,-1 6-1 16,-1 16 0-16,1 8 0 15,-1 11 1-15,1 6-1 16,-1 6-3-16,-1 5-2 16,0 15-1-16,0 6 2 15,-1 8 1-15,1 5 1 0,-1 5 8 16,-1-2 4-16,2 2-26 15,0-4-14-15,3-11-7 16,4-4 51-16,3-12-9 16</inkml:trace>
  <inkml:trace contextRef="#ctx0" brushRef="#br0" timeOffset="198420.9">12045 9477 1286 0,'-15'-15'656'16,"15"4"-214"-16,0 2-84 16,9 6-126-16,7 5-68 15,-15 6-50-15,-5 2-12 0,-4 12-12 16,5 4-5-16,-3 12-25 16,3 3-13-16,12 12-20 15,-8-4-9-15,2-9-9 16,2-4-1-16,-7-13-2 15,2-4 0-15,-1-1 4 16,4 2 6-16,1-6-14 16,-4-3-11-16,1-1 1 15,-1-3 89-15,-3-6-61 16</inkml:trace>
  <inkml:trace contextRef="#ctx0" brushRef="#br0" timeOffset="198751.55">11678 9561 939 0,'-9'-17'524'16,"9"3"-61"-16,0 1-95 15,2 10-89-15,1 1-71 16,2 5-82-16,-5-3-37 16,0 0 2-16,8 20 8 0,11 46-9 15,-12-18-13-15,-5 2-31 16,2 8-13-16,-3-6-16 16,-4-8-4-16,1 3-2 15,-1-9 2-15,2-12 11 16,1-2-1-16,-1-10-16 15,1-2 58-15,4-1-55 16</inkml:trace>
  <inkml:trace contextRef="#ctx0" brushRef="#br0" timeOffset="199063.99">12067 9348 800 0,'-1'-12'546'0,"4"14"13"0,7 12-148 16,-11 6-101-16,1 9-58 16,-3 9-38-16,-1 1-25 15,4 4-69-15,4 3-27 16,-1-3-47-16,1 1-14 15,-4-2-15-15,-7-12-4 16,2 3-1-16,-6 1 10 16,6 6 10-16,1 2-5 0,0-4 88 15,7-6-844-15</inkml:trace>
  <inkml:trace contextRef="#ctx0" brushRef="#br0" timeOffset="199738.91">12577 9499 630 0,'-4'-13'460'15,"-2"-2"16"-15,3 3-148 16,-2 0-30-16,1 8-72 16,0 1-33-16,-5 5-57 15,-3 7-32-15,4 8-43 16,-8 9-10-16,-8 15-18 16,5 7-1-16,-18 2-2 15,19 6 0-15,11-4-11 16,5-7-6-16,22-4-6 15,-16-15-1-15,12-8-2 0,2-5 8 16,0-14 42-16,13-1 24 16,-5-16 38-16,-3-10 9 15,-4-14-13-15,-3-4-16 16,-2 0-33-16,-3-4-16 16,-6 3-27-16,-2 4-7 15,-4 9 3-15,-7 6-2 16,2 15 21-16,-2 3 18 15,1 9-37-15</inkml:trace>
  <inkml:trace contextRef="#ctx0" brushRef="#br0" timeOffset="202774.31">18293 9447 1122 0,'0'-19'558'0,"-4"-1"-178"16,6 6-70-16,-1 0-99 15,3 10-38-15,1 5-49 16,-5 4-8-16,-4 12-11 16,-4 6 1-16,-13 15-8 15,4 11-8-15,3 14-23 16,-5-4-15-16,15 6-22 0,-5-7-9 16,2-12-9-1,2-1-3-15,-2-14-2 0,15 0 2 16,-8-9 10-16,17 1 4 15,-6-10-24-15,-11-6-14 16,10-5 121-16,-10-4-719 16,19-1 494-16</inkml:trace>
  <inkml:trace contextRef="#ctx0" brushRef="#br0" timeOffset="203248.16">18680 9428 712 0,'4'-21'490'0,"-5"13"64"15,-4 0-184-15,0 8-132 16,8 6-61-16,-6 2-79 16,10 9-17-16,-15 6-12 15,-4 3-4-15,6 13-6 16,-11 3-4-16,1 4-5 15,8 6-7-15,3-3-13 16,-1-7-6-16,14-3-11 16,-5-7-2-16,4-10-4 15,7-3-1-15,5-7-2 16,1-4 22-16,7-10 40 16,-2-11 14-16,1-7 27 15,5-2-6-15,-6-2-20 0,4 4-8 16,-8-12-12-16,-4-6-12 15,-5-5-11-15,-5 0-2 16,-7 0-5-16,-1 4-2 16,-10 8-4-16,-7-1-6 15,-5 7-7-15,-6 4-4 16,-5 5-6-16,-2 4-1 0,9 12-2 16,1 1-2-16,14 8 2 15,1 6-7-15,4 0-21 16,7 6 16-16,2 1 37 15,9 1-24-15</inkml:trace>
  <inkml:trace contextRef="#ctx0" brushRef="#br0" timeOffset="204278.57">18289 9500 994 0,'3'-16'539'0,"1"6"-105"15,-3 1-71-15,0 9-148 16,-1 2-44-16,-5 11-73 15,5 8-17-15,-1 14 6 16,-10 2-15-16,7 15-23 16,-5-3-7-16,3 1-15 15,0-2-6-15,6-6-7 0,1-4-3 16,-1-17-3-16,6-1 0 16,-6-14-1-16,5 0 4 15,-4-6 15-15,-4-8 10 16,3-9 13-16,2-7 3 15,4-10-10-15,8-4-9 16,-5-15-10-16,-4-12-5 16,6-4-5-16,-2 0-2 15,2 19 4-15,-1 12 4 0,-5 20 8 16,-1 8 1-16,-2 10-9 16,-4 6-6-16,-3 7-11 15,1 7-2-15,-6 11-1 16,3 14 1-16,-5 11 0 15,-3 2 0-15,1 9 2 16,2 1 1-16,1-11 3 16,2-2-1-16,1-12 2 15,1-11-1-15,6-8-1 16,1-8 1-16,0-11 8 16,5-6 5-16,3-15 7 15,-3-9 2-15,12-14-7 16,-10-6-6-16,3-11-6 15,3-7 0-15,-9-11-2 16,-2 2 0-16,2 12-3 16,0 14-2-16,0 23-2 0,-3 9 0 15,-7 14-2-15,3 4-3 16,-3 17 1-16,0 7 0 16,1 16 3-16,-5 6 0 15,-1 6 1-15,1 3 1 16,0-6 0-16,9 2 0 15,0-8 15-15,0-5 6 0,-2-9-2 16,-8-9 35-16,9-5-13 16,16-4-25-16</inkml:trace>
  <inkml:trace contextRef="#ctx0" brushRef="#br0" timeOffset="205792.41">18816 9475 915 0,'-5'-3'433'0,"-2"7"-178"16,-3 2-34-16,-4 5-70 16,-1 2-25-16,-3 6-27 15,3 2-4-15,-3 3-11 16,4 1-2-16,3 1-14 15,-8 3-9-15,15 4-21 16,-9 2-4-16,10 2-6 16,3-2-1-16,6-2-3 15,8-6 0-15,-10-9-5 16,8-4-4-16,-2-8 6 16,2 0 9-16,9-6 24 0,-3-2 13 15,-1-15 15-15,4-1-4 16,5-4-10-16,2-8-10 15,-2-2-11-15,-4-8-3 16,-1-4 3-16,-2 3 1 16,-1-8 2-16,0 6 0 15,-4-6-5-15,-3 5-2 16,-10 3-9-16,-6 4-4 16,-9 14-5-16,-12 5-4 0,-9 19-9 15,-3 4-5-15,-4 10-7 16,2 2-2-16,1 0 1 15,13 7 7-15,7-2-15 16,4 2-11-16,16 8-40 16,-3 3-8-16,2 4 21 15,11 4 18-15</inkml:trace>
  <inkml:trace contextRef="#ctx0" brushRef="#br0" timeOffset="207703.89">19222 9824 960 0,'-5'-20'506'0,"3"9"-135"15,-2-4-104-15,4 4-102 16,4 0-37-16,2-2-27 16,7 5 1-16,-4-3-10 15,-3 8-13-15,0 8-24 16,-6 9-12-16,-1 15-12 15,-6 2 0-15,-3 7 1 16,1 1-5-16,3 4-8 16,3 0-5-16,1-7-6 15,7-1-2-15,4-4-1 16,5-3-1-16,4-2 0 16,-1-3 1-16,-2-7 0 15,0-2-1-15,2-5 2 16,0-6 2-16,3-7 9 15,1-4 5-15,3-7 12 16,0-2 3-16,-3-1 1 0,3 0-4 16,-1 2-12-16,-2-2-7 15,16 7-10-15,-14-4 0 16,5 1-4-16,0 1 1 16,-12-2-1-16,4 4-5 15,-10-1 16-15,8 7 23 16,-13-3 27-16,-2-2 10 0,-3 2-10 15,-10-7-20 1,4 1-25-16,1 3-5 16,0 0-6-16,4 1-1 0,1 4 21 15,-1-2-9-15,-1 0-9 16,0 0 34-16,4 6-620 16,11 7 440-16</inkml:trace>
  <inkml:trace contextRef="#ctx0" brushRef="#br0" timeOffset="208268.12">19931 9839 1191 0,'9'-1'542'15,"2"3"-246"-15,-2 5-40 16,-5 2-91-16,-1 5-27 16,-3 6-47-16,2 8-21 0,1 3-27 15,4 1-9-15,0-1-13 16,-7-3-4-16,8-2 8 15,-6-7 8-15,7-3 21 16,-2-7 10-16,-1-4 6 16,5 1-2-16,-9-6 3 15,9 2 1-15,-7-8-5 16,4 0-4-16,5-1-20 16,-2-1-12-16,5 5-16 15,-1 0-6-15,9 0-6 16,5 0-1-16,3-1 0 15,3-1 1-15,-4 0-2 16,-2-5 1-16,1-2-2 16,-3-4 5-16,0 1 17 15,1 0 10-15,-6 5 12 16,-6 3 1-16,-5-2-12 16,-9 0-7-16,-3-1-8 15,1 2-4-15,-4-4-2 0,-3-3 10 16,-4 1-27-16,-5-1-12 15,-4 1-47-15,4 6-6 16,0 5-194-16,7 6 181 16</inkml:trace>
  <inkml:trace contextRef="#ctx0" brushRef="#br0" timeOffset="208761.81">20505 9850 845 0,'6'-5'454'0,"3"5"-103"15,-1 3-42-15,4 7-71 16,0 2-25-16,-3 5-38 16,-9 1-28-16,-3 2-50 15,-2 1-17-15,3-1-21 16,-5 4-3-16,8 3-4 15,-3-4-2-15,3 2-2 16,7-6 0-16,-8-5 9 16,6-2 4-16,-6-7 8 15,5 1-3-15,-2-5-11 16,1 0-8-16,3 0-14 16,-1-2-7-16,1 1-9 15,2 2-5-15,7 2-7 0,-3 2-1 16,3-5-1-16,-5-4 2 15,2-1 1 1,9 1 1-16,0-4 4 16,5 2 0-16,-6-4 1 15,-3-3 0-15,2 0 5 0,-2-2 2 16,1-3 2-16,0 1-1 16,-4-4-6-16,0 3-1 0,-3-2-5 15,-4 0 0-15,-3 1 4 16,-4 2-4-16,-2 0-2 15,-5 3 45-15,3 7-1 16,-3 4-27-16</inkml:trace>
  <inkml:trace contextRef="#ctx0" brushRef="#br0" timeOffset="209487.39">21205 9838 719 0,'3'-4'519'15,"-3"6"29"-15,-4 7-200 16,-2 3-56-16,-2 6-78 16,0-1-39-16,5 1-59 15,0-1-16-15,3 4-30 16,1-2-6-16,-1 6-6 16,0 4 1-16,-7 2-1 15,-1 1-2-15,2 1-5 16,-5-2-4-16,6-9-11 15,4-3-5-15,3-4-9 16,7-4-3-16,3-3-2 16,3-2 1-16,5-7-1 15,0-1 0-15,7-6-4 0,2 1-1 16,6-1-4-16,7 0-2 16,4 6-2-16,-5-6-1 15,-13-3-1-15,-2 2 1 16,-6 0-1-16,5 4 1 15,7 2 0-15,-8-7 0 16,2-4 4-16,-8-7 1 0,1-3 4 16,2 2 1-16,-10 2-1 15,1 3 1-15,-13 4 0 16,-7-3 0-16,-9 1-4 16,-7 2-3-16,-3 2 16 15,3 4-2-15,11 5 23 16,4 0 21-16,19 9-48 15</inkml:trace>
  <inkml:trace contextRef="#ctx0" brushRef="#br0" timeOffset="210162.83">21902 9929 880 0,'3'-11'486'0,"-4"6"-65"15,1-1-99-15,3 6-91 16,-3 0-31-16,0 0-49 16,0 0-20-1,0 7-15-15,0 10-13 0,-3 38-27 16,-4-22-11-16,-2 4-22 15,6 2-10-15,4-3-13 16,8-4-2-16,16-3-5 16,-4-9 0-16,2-5 3 15,-12-10 3-15,9 2 4 16,-5-6 2-16,7 3-1 16,10 1-2-16,-6-5 4 15,8 2 3-15,-7-10 3 16,3 5 0-16,-7-11-5 0,1 2-6 15,0 3-6-15,-2-2-4 16,2 11-5-16,-4-2 1 16,-2-4 8-16,-1 1 8 15,-5-13 19-15,3 3 8 16,-2-5 1-16,7 2-3 16,-15-3-12-16,4-2-4 15,-6 1-7-15,-5-1-4 16,5 2-9-16,-6 1-4 0,-1 4 11 15,-3-2-7-15,2 5 2 16,-4-3 4-16,-4 2-18 16,0 6 5-16</inkml:trace>
  <inkml:trace contextRef="#ctx0" brushRef="#br0" timeOffset="211300.48">22651 9948 1143 0,'-2'-9'569'0,"2"6"-208"16,-1 3-108-16,-2 3-126 15,3-3-43-15,0 0-39 16,0 13 17-16,0 11 22 0,-3 29 24 16,-11-21 37-16,-4 2-3 15,1 1-29-15,3-3-25 16,8-7-38-16,6 0-16 15,6-7-18-15,5-3-4 16,6-6-4-16,2-3 2 16,3-4 0-16,1-1 1 15,1-6 4-15,1 2-2 16,9 2-3-16,0 0 0 0,5 3-7 16,3 4 0-16,-2-4-1 15,1 1-1-15,-2 1 2 16,-8-4-2-16,-2 0 3 15,-5-2-1-15,-2-1 0 16,2 3 2-16,-1-4-3 16,1 3 2-16,1-3-1 15,-3-7-1-15,-6-2 7 16,1 2 23-16,-12-5 32 16,2 2 11-16,-3 0 9 15,-3-7-19-15,2-4-30 16,-6-5-9-16,0-4-14 15,0 0-5-15,-4 3-2 16,1 5-3-16,-9 5 11 16,-2-2-6-16,-2 14 1 15,0 5 21-15,6 7-449 16,6 16 323-16</inkml:trace>
  <inkml:trace contextRef="#ctx0" brushRef="#br0" timeOffset="-169124.45">2608 13515 28 0,'-2'0'32'0,"1"0"22"16,0 0 9-16,0 1-3 16,-1 1-11-16,1-2-24 15,-1 4-10-15,1-4-9 16,0 0 0-16,-1 0-1 15,1 0-13-15,0 1 7 16</inkml:trace>
  <inkml:trace contextRef="#ctx0" brushRef="#br0" timeOffset="-166791.33">2617 13518 574 0,'-35'31'317'0,"30"-30"-46"16,-1 1-36-16,3 1-37 15,2-3-20-15,0 0-17 16,0 0-13-16,0 0-18 15,0 0-10-15,0 0-26 16,-1 0-7-16,2 0-15 16,0 0 1-16,0 0-5 15,0 0-3-15,0 0-12 16,0 0-7-16,5 0-14 16,7 2-7-16,-3-1-8 15,32-1-4-15,-23-6-4 16,0 0 0-16,10 0-4 15,-2 1-1-15,6 1-1 0,1-1-1 16,-2 0 0-16,5 2 0 16,-2 1 0-16,0-2-1 15,2 2 0-15,0-3 0 16,-3 0 0-16,1 5-1 16,3-3 1-16,1-1-1 15,10-1 0-15,9-4 1 16,0-1-1-16,-2-1 1 15,4 0 0-15,-1 1-1 0,5 3 0 16,6-1 1-16,1 2-1 16,-4 0 0-16,3 3 0 15,1 0-1-15,-3-1 1 16,6 1 1-16,7-5 0 16,12 0 1-16,2-6-1 15,2 0 2-15,1-1-2 16,-6 0 1-16,6 0-2 15,4 1 0-15,-1 0 0 16,3 2 0-16,12 7 0 16,-9-3 1-16,13 1-1 15,-4-2 1-15,-5-2-1 16,8 10 1-16,-5-4-1 16,-1 5 0-16,-3-6 1 15,3 0-1-15,5 6 0 16,2 0 0-16,11 1 0 0,-1-4 0 15,2-4 0-15,5-1 1 16,-1 6-1-16,-1-2 0 16,0 2 1-16,-3-3-1 15,-2 5 0-15,6 1 0 16,-2-3 1-16,9 4-1 16,3-10 0-16,-2 1 0 15,8-5 0-15,7 2 0 16,3 4 1-16,2-5-1 0,7 3 0 15,-11-7 0-15,1 5 0 16,2 1 0-16,-9 5 0 16,7 1 0-16,2-2 0 15,1-3 1-15,10-2-1 16,1-3 1-16,1-1-1 16,4 1 0-16,-3-1 1 15,-1 3-1-15,2 2 0 16,-3 2 0-16,0 5 0 15,5 0 0-15,1 2-1 16,5-2 0-16,3-3 1 16,2 0 0-16,-2-2 1 15,5 1 0-15,5-2-1 16,-7 4 0-16,-1-4 0 16,2 3 1-16,-3 0-1 0,3 1 0 15,-3 1 0-15,0 0 0 16,5-2 1-16,3-1 0 15,11-1-1-15,-2-2 1 16,2 4-1-16,-2-2 1 16,-5 0 0-16,7 2-1 15,-5-5 0-15,4 4 0 16,3-1 0-16,-8-3 0 16,4 4 1-16,0-2 0 0,1 1-1 15,0 0 1-15,4 1 0 16,-3-3-1-16,-2-3 0 15,1 6 1-15,-13-6 0 16,7 6 0-16,-2 7 1 16,8-1-1-16,2 0 0 15,-2-1 0-15,7-2 0 16,-11-2-1-16,10 6 1 16,1 1-1-16,-8 4 1 15,7 0-1-15,-8-3 1 16,-7-3 0-16,3 0-1 15,-1 2 1-15,-5 4 0 16,7-3 0-16,-3-2 0 16,-5 3-1-16,10-1 1 15,-10 1-1-15,2-2 1 16,9 3-1-16,0-4 1 0,0-1 0 16,1 3 0-1,-7-1 0-15,-10-1 0 0,15 5 1 16,-8-3-1-16,-5-1 0 15,14 3 0-15,-14-5 0 16,3 2 0-16,8-2 0 16,-7 2-1-16,-3 1 1 15,-10 2 0-15,-6 5 0 0,-15-6 0 16,-5 1-1-16,0 0 1 16,-8-1 0-16,1 1 0 15,-6-4 0-15,1-1 0 16,-2 0 1-16,-10 0 0 15,4 0 0-15,-12 2 0 16,-3-2-1-16,-7 0 0 16,-6 1 0-16,1 4 0 15,-8 0 1-15,-2-3-1 16,1 1 0-16,-19-2 0 16,9 2 0-16,-2 1 0 15,3-3 1-15,1 1-1 16,-8 2 0-16,-9-3 1 15,-9 0 0-15,1-1-1 16,-7 0 1-16,1 1-1 16,-2 1 0-16,-6 2 1 15,-2 0-1-15,-14-1 0 0,-3-1 0 16,4 0 0-16,4-1 1 16,11-1 0-16,-2 2 0 15,-7-2 1-15,-4-2 0 16,-8 0 1-16,-1 0 1 15,-5 0 3-15,-6 0 0 16,-5 1 3-16,-2-2-1 16,-2 1 2-16,-6-2 3 15,-3-3 3-15,-6-1 15 0,-7-1-37 16,6-2-29-16,-10-8-46 16,9 1-5-16,3-2 50 15</inkml:trace>
  <inkml:trace contextRef="#ctx0" brushRef="#br0" timeOffset="-165654">29855 11150 156 0,'-17'-8'119'0,"-1"5"50"16,-4-5 15-16,-1 1 25 16,4 3 14-16,-2-3-1 15,11 7-24-15,7 2-41 16,-3 0-11-16,4 0-32 16,1-3-14-16,0 0-23 15,0 0-8-15,0 1-10 16,1 0 0-16,0 0-4 15,0 0-4-15,0 0-4 16,0 0-4-16,3 12-9 16,2 3-6-16,7 35-8 0,-3-28-1 15,0 1-3 1,3 5 0-16,4-4-2 0,2 2-1 16,3 5-1-16,-2-6 0 15,-5 2 0-15,5 2 1 16,-3-1 2-16,2 4 2 15,0 6 0-15,-2 5 0 0,0 7-1 16,-2-3 0-16,0-8 2 16,-3-8 3-16,1-2 0 15,3-2-1-15,-4 4-4 16,2-2-3-16,-3 0-5 16,-2-1 0-16,-4-1-1 15,0 0 1-15,1 0 5 16,7 2 4-16,2 2 7 15,-3-2 2-15,1-2 0 16,-7-2-2-16,6 3-7 16,2-2-3-16,-4 1-3 15,-4-5-2-15,-4-4 2 16,5-1 0-16,-1 0 2 16,6 1 0-16,-1 1-1 15,0 2-1-15,-2-1-1 16,-1-1 1-16,0-1 1 0,-5-1 3 15,5-1 1 1,-2 0 3-16,3 5 0 0,-2 0-2 16,1 8-1-16,-2 0-1 15,3 2-1-15,2 4 0 16,0-4 1-16,4 3-2 16,-1-6-2-16,0-3 3 15,3-2 6-15,-4-6 4 16,3 2 4-16,0 0-1 15,-3-3-6-15,2-1-1 0,-3-2-5 16,-3-2-1-16,5 2-5 16,1 1-1-16,-1-5-2 15,5 0 1-15,0-1 3 16,-6-5 2-16,-8-2 34 16,-2 0 4-16,-7-4 45 15,2 1 21-15,2 2-80 16</inkml:trace>
  <inkml:trace contextRef="#ctx0" brushRef="#br0" timeOffset="-161746">3362 11868 829 0,'6'-24'543'16,"-12"4"35"-16,-17 9-344 15,-10 2-41-15,-14 12-84 16,-1 12-30-16,-8 8-23 16,4 10 0-16,1 3-5 15,9 2-6-15,19 4-15 16,-1-4-12-16,27 1-16 15,2 0-3-15,16-9-3 16,17 1-1-16,9 1 0 16,8-3 2-16,1-4 2 15,-3-1 1-15,-10-4 3 16,-9 2 1-16,-31 7 4 0,-3 1 2 16,-20 0 3-16,-13 1 0 15,0 2 1-15,-8-1-2 16,1-2-2-16,7 0-1 15,7-17-1-15,6-8-3 16,12-21 15-16,7-16 5 16,9-12 18-16,5-7 9 15,8-3 1-15,2 3 2 16,2-1-1-16,1 4-6 0,4 0-11 16,-4-3-8-16,-1 0-13 15,3-1 8-15,-6 7-41 16,-7 3-47-16,7 15-22 15,-4 6 255-15,5 15-144 16</inkml:trace>
  <inkml:trace contextRef="#ctx0" brushRef="#br0" timeOffset="-161388.83">3622 11870 1252 0,'-12'18'566'0,"-5"10"-270"16,-6 6-65-16,-6 14-102 16,-1 10-40-16,2 9-49 15,6 1-12-15,11-7-9 16,8-10 0-16,13-11-1 0,6-10 12 16,9-8 28-16,5-5 9 15,1-12 18-15,6-4 4 16,7-6-11-16,-1-8 6 15,0-15 25-15,11-2 3 16,-22-13 7-16,-4-4-9 16,-6 2-34-16,-21-9-18 0,-1-1-25 15,-11-2-7-15,-6 5-14 16,6 9-4-16,-11 17-1 16,3 9-7-16,-9 10-24 15,-13 5-23-15,12 7-37 16,8 2 95-16,13 3-21 15</inkml:trace>
  <inkml:trace contextRef="#ctx0" brushRef="#br0" timeOffset="-161059.72">4071 11945 983 0,'0'7'550'16,"-1"6"-137"-16,-10 12-136 15,-4 5-32-15,-3 20-98 16,-6 2-33-16,7-1-56 16,6 2-23-16,12-16-29 0,11-4-7 15,13-10 33-15,9-6 19 16,20-9 45-16,10-6 28 16,4-12 8-16,-8-6 7 15,-9-8-7-15,-16-5-10 16,-11 4-28-16,-6 1-15 15,-21-7-24-15,-9-2-11 16,-13-7-16-16,-5-1-10 0,2 4-6 16,-1 4-3-16,3 15-13 15,-6 0 5-15,-10 15 23 16,0 3-1-16,4 1-5 16</inkml:trace>
  <inkml:trace contextRef="#ctx0" brushRef="#br0" timeOffset="-138108.12">5413 12112 743 0,'-49'13'383'0,"38"-15"-91"15,3-2-43-15,0 4-56 16,7-4-5-16,1 4-25 0,-5-4-17 16,4 1-13-16,0 2-28 15,0 0-26-15,0 0 2 16,1 1-9-16,0 0-2 16,0 0-5-16,3 2-11 15,12 7-13-15,29 6 1 16,-10-15 7-16,-2-7 6 15,7-4 4-15,6 1-5 16,1-2-15-16,7 4-7 16,-6 5-8-16,-3-1-1 0,-13 4-2 15,-1 1-1-15,1 5-4 16,-4 0-2-16,5-1-4 16,-4 0 0-16,-3-4-1 15,-2 0-1-15,-4-1 3 16,-2-1 3-16,-7-3 20 15,1 4 0-15,-6 2 17 16,-4 1 75-16,-6-10-95 16</inkml:trace>
  <inkml:trace contextRef="#ctx0" brushRef="#br0" timeOffset="-131928.1">6952 9597 2764 0,'-5'514'91'15,"-10"1008"-44"-15,15-1477-11 0,1 3-8 16,1 20 9-16,0 5 4 15,2 1 16-15,2 4 5 16,-1-6-10-16,-2-6-9 16,-1-4-21-16,0-1-6 15,0-11 16-15,4-2-15 16,-1-20 7-16,4-9 173 16,-5-18-158-16</inkml:trace>
  <inkml:trace contextRef="#ctx0" brushRef="#br0" timeOffset="-131705.65">6931 11735 1151 0,'0'-25'653'16,"2"-6"-121"-16,13-3-265 15,-2-3-51-15,21-1-105 16,7 4-27-16,1 10-47 15,3 9-18-15,-13 8-14 16,1 3-1-16,-7 3 14 16,5-1-8-16,6 0-37 15,-1 0 25-15,0 2-16 16</inkml:trace>
  <inkml:trace contextRef="#ctx0" brushRef="#br0" timeOffset="-131456.33">7120 11921 1093 0,'-20'9'667'15,"10"-7"34"-15,9-6-334 16,12-8-123-16,5-3-59 16,11-8-74-16,1-4-5 0,-5-3-29 15,9 3-13-15,-1 8-26 16,-4 1-15-16,6 6-10 15,-3 1-4-15,-2 2 10 16,5 10-10-16,0 4-25 16,-3-1-2-16,-3 9-497 15,-9 3 378-15</inkml:trace>
  <inkml:trace contextRef="#ctx0" brushRef="#br0" timeOffset="-131027.46">7853 11539 1289 0,'-9'16'621'16,"2"10"-220"-16,-2 6-132 16,3 19-66-16,-1 4-62 15,6 19-57-15,3 5-19 16,4-3-32-16,2 0-7 0,3-24-14 16,0-2 21-16,2-7-7 15,-2-15 68-15,-2-3-61 16</inkml:trace>
  <inkml:trace contextRef="#ctx0" brushRef="#br0" timeOffset="-130820.5">7864 11652 1456 0,'13'-10'772'16,"4"-2"-225"-16,6-3-278 15,1-1-75-15,5 3-132 16,0-1-33-16,4 6-20 16,1 5 25-16,-7 4-5 15,-1 4 13-15,3 3-821 0,0-1 580 16</inkml:trace>
  <inkml:trace contextRef="#ctx0" brushRef="#br0" timeOffset="-130666.9">7939 11934 1181 0,'-29'32'627'16,"15"-13"-141"-16,7-9-155 16,16-15-85-16,10-7-61 15,13-9-59-15,12-2-39 0,5-1-53 16,-9-3 1-16,-3 0 55 16,-2 4 104-16,8 5-122 15</inkml:trace>
  <inkml:trace contextRef="#ctx0" brushRef="#br0" timeOffset="-130458.92">8487 11633 1639 0,'5'34'724'0,"-7"2"-386"15,1 5-77-15,-3 18-116 16,2 2-61-16,-4 3-60 15,6-1-3-15,1-9-14 16,1-3 0-16,11-1 18 0,-5-6-2 16,-2-9-20-16,0 0 93 15,-6-11-83-15</inkml:trace>
  <inkml:trace contextRef="#ctx0" brushRef="#br0" timeOffset="-130261.95">8467 11656 1603 0,'30'-11'813'0,"-1"-9"-299"0,7-3-244 16,-5-3-88-16,-9 1-126 16,7 6-25-16,-1 9 1 15,6 10-14-15,1 8 66 16,-9 5 70-16,-4 3-111 15</inkml:trace>
  <inkml:trace contextRef="#ctx0" brushRef="#br0" timeOffset="-130113.35">8652 11927 928 0,'-39'30'625'0,"31"-5"109"16,-1-11-323-16,15-14-127 15,6-4-67-15,11-10-115 16,2-3-17-16,-4-2-40 0,9 4 4 15,-10-1 14-15,5 1 98 16,1 2-103-16</inkml:trace>
  <inkml:trace contextRef="#ctx0" brushRef="#br0" timeOffset="-129894.09">9032 11686 1826 0,'11'25'778'0,"-12"-6"-509"15,6 8 9-15,-1 15-141 16,-10 9-38-16,6 17-5 16,-8-1-23-16,10 6-16 15,2-6-14-15,2-9-25 16,3-7-6-16,-7-19 9 16,9 1 2-16,-6-12 9 15,5-7 44-15,2-14-671 16,-15-7 464-16</inkml:trace>
  <inkml:trace contextRef="#ctx0" brushRef="#br0" timeOffset="-129693.58">8963 11801 1224 0,'16'-11'723'0,"1"1"21"15,11-5-385-15,7-7-64 16,0-2-96-16,7 1-103 0,1 7-29 15,4 0-38-15,1 8-12 16,-1 8 7-16,-3-4-6 16,-3 4-13-16,-1 0 25 15,-17 0 34-15,-3 2-46 16</inkml:trace>
  <inkml:trace contextRef="#ctx0" brushRef="#br0" timeOffset="-129513.06">9248 11943 1302 0,'-34'39'693'0,"5"-12"-185"16,10-3-105-16,13-12-131 16,8-3-70-16,18-5-65 15,8-4-12-15,7 0-33 16,-1-5-26-16,1-5-33 16,-5-1-15-16,5-2 0 15,3-2-6-15,0-2 4 16,4 2 42-16,-3-2-47 15</inkml:trace>
  <inkml:trace contextRef="#ctx0" brushRef="#br0" timeOffset="-128736.03">6954 12017 1043 0,'0'2'529'16,"1"-2"-176"-16,1-2-33 16,-2 2-81-16,0-2-42 15,0 1-40-15,0 0-25 16,0 0-26-16,6-1-5 0,15-12-5 16,37-25-9-16,-22 30-33 15,5 3-13-15,-7 3-27 16,-8 0-6-16,-1 1 45 15,-5 2 13-15,3 2 87 16,10 2-87-16</inkml:trace>
  <inkml:trace contextRef="#ctx0" brushRef="#br0" timeOffset="-92267.75">12057 11644 1077 0,'-2'-12'622'0,"-3"-3"-149"0,0 8-144 16,1 7-39-16,-2 17-125 16,-8 5-36-16,5 16-50 15,0 1-16-15,1 6-6 16,13 3-3-16,-6-3-3 15,1 0-4-15,8-2-4 16,-12-5 1-16,5 1 5 16,1 1 1-16,-8-1-11 15,0-3-6-15,4-3-16 16,-7-6-5-16,9-5-3 16,2-4 9-16,-11-14-17 15,11-1-20-15,-5-11-20 16,3 0 114-16,14-5-66 15</inkml:trace>
  <inkml:trace contextRef="#ctx0" brushRef="#br0" timeOffset="-91893.9">12337 11520 863 0,'20'-16'568'15,"-5"3"1"-15,-10 11-265 16,-5 4-24-16,4 10-100 16,-5 2-35-16,-2 7-38 15,0 2-14-15,-1 5-11 16,4 2-2-16,0 5-2 15,-3 2-5-15,-6 5-11 16,-2 8-7-16,-4 4-18 16,3-1-9-16,1-7-13 15,2-10-4-15,9-9-5 16,0-5 0-16,2-7 2 16,0-4-9-16,1-4-55 15,3-4-44-15,2-4-78 16,2-2 25-16,1-12 88 15</inkml:trace>
  <inkml:trace contextRef="#ctx0" brushRef="#br0" timeOffset="-91549.87">12635 11514 1024 0,'0'0'539'0,"2"0"-153"16,1 4-73-16,-3-4-94 16,0 0-37-16,2 17-25 15,0 37-12-15,-3-22-16 16,-2 3-5-16,-1 9-19 15,0 3-5-15,-4 5-35 16,3 1-18-16,-3-7-23 16,5-1-9-16,-1-10-7 15,2-1 0-15,3-6 12 16,-1-9 0-16,2-3-46 16,2-9 11-16,-1-9-3 15</inkml:trace>
  <inkml:trace contextRef="#ctx0" brushRef="#br0" timeOffset="-90755.13">13071 11654 827 0,'-7'-10'543'0,"1"0"-49"16,-5 6-199-16,0 2-31 16,5 4-117-16,-4 1-30 15,-3 6-22-15,0 8-12 0,1 6-19 16,-2 4-12-16,8 10-21 15,-1 0-8-15,-9 5-10 16,12 5-2-16,2-1-2 16,1-3-1-16,15-7-3 15,-2-7-2-15,-1-11 0 16,11-3 2-16,-5-15 5 16,6-3 13-16,8-12 23 15,-7-8 11-15,3-5 27 16,-8-1 6-16,-6-9 5 15,1 1-3-15,-2-8-16 16,3-3-11-16,-1 9-23 16,-5-1-8-16,-9 11-13 15,-7 0-4-15,-12 5-4 16,-2 6-1-16,-10 3-3 16,1 7-3-16,-1 0-1 15,-6 0 10-15,12 5-20 0,6 1-5 16,3 7 58-16,13 3-732 15,14 1 532-15</inkml:trace>
  <inkml:trace contextRef="#ctx0" brushRef="#br0" timeOffset="-71159.29">13500 12003 532 0,'12'-51'378'16,"-12"43"-3"-16,-9 4-134 15,-1 2-35-15,5 5-81 16,0 1-24-16,-1 7-36 15,8 5-7-15,-2 8-8 16,-5 1 0-16,9 11 7 16,-12-1 2-16,1 2 15 15,5 5 4-15,-10-8 6 16,8 1-3-16,-8-9-9 16,8 0-4-16,1-7-11 15,-7-6-5-15,11-1-12 16,-4-9-6-16,5 1-8 15,12 1-4-15,2-1-5 16,5 0-3-16,5-4-5 0,3-3-2 16,7-4-1-16,1-3-1 15,2-1 0-15,1-1-1 16,1 1-1-16,0 3-1 16,-4 3 0-16,-4 6-1 15,-9 1 0-15,-2 2-1 16,-4-2 0-16,-5-5-1 15,1-2 3-15,-1-5 14 0,-4 1 28 16,0-4 18-16,-14-4 15 16,2 5-11-16,-3-3-23 15,0 3-17-15,0-2-15 16,-2-2 24-16,-4-2-35 16,7 1-46-16,6 3 214 15,6 2-160-15</inkml:trace>
  <inkml:trace contextRef="#ctx0" brushRef="#br0" timeOffset="-70690.21">14064 12038 691 0,'3'8'460'15,"1"4"-32"-15,-2 6-159 16,0-2-49-16,1 4-89 15,-2 4-23-15,-1 0-15 0,0 4 1 16,-2 0-5-16,-4-6-4 16,-4 0-14-16,1 2-6 15,-2 2-5-15,1-1-5 16,4-2-10-16,0-10 0 16,7-5-1-16,0-5 9 15,8-6 20-15,3-1-2 16,1-6-9-16,2-2-14 0,-2 2-23 15,3-1-3 1,1 0-11-16,2-1 0 0,6 1 1 16,2 0-2-16,1 0 0 15,4 8-1-15,1 3-5 16,0 2 0-16,0 9-3 16,-9-2 0-16,2 2 1 15,-9-5-1-15,-5-6 1 16,8 4 0-16,-13-6 2 15,5 2 1-15,-1-1 3 16,-4-3 1-16,-1-4 1 16,0-3 2-16,-2 6 8 15,-3 0-8-15,1 3 89 16,-2-1 35-16,0 3-86 16</inkml:trace>
  <inkml:trace contextRef="#ctx0" brushRef="#br0" timeOffset="-70156.85">14636 11986 958 0,'7'-9'539'0,"0"4"-136"16,2 5-195-16,-2 2-43 0,1 14-63 15,-2 5 14 1,-5 0 9-16,-1 4-4 0,-4 6-18 15,-2-3-18-15,0 8-24 16,0-2-11-16,4-6-15 16,1 1-6-16,4-6 0 15,1-6 9-15,2-4 26 16,-5-10 11-16,1-4 6 16,-1 2-6-16,-1-2-22 15,0 1-12-15,0 0-16 16,0 0-6-16,4 0-6 15,13 0 1-15,35-4-2 16,-37-3-1-16,-2-7-4 16,3 2-2-16,-9 1-2 15,9 10 0-15,9 9-1 16,-11-3 0-16,4 2-1 0,-3-7 0 16,-6 0 1-16,9 8-2 15,2-7 1-15,-2 0 0 16,5 0 1-16,-2-2 0 15,1-1-1-15,0 1 1 16,-8-6 1-16,-2-2 1 16,-2 0 2-16,-3-8 2 15,-1-2 1-15,-3-3 1 16,-5-7 10-16,-2 6-9 16,-3 8-5-16,1 3 6 0,2 6 64 15,-1 6-55-15</inkml:trace>
  <inkml:trace contextRef="#ctx0" brushRef="#br0" timeOffset="-69506.81">15232 12013 1238 0,'1'-1'589'0,"14"4"-263"0,-3 1-52 16,-1 8-129-16,-1 1-37 15,-20 1-32-15,0 8-6 16,8 4-10-16,-5 4-6 15,12 1 0-15,-2-3 3 16,-3-4 6-16,7-6 4 16,3-3 2-16,-8-10-2 15,1-5-5-15,-5 4-2 16,1-4-1-16,1 0 2 16,0 0-14-16,0 0-3 0,0 0-8 15,0 0-9-15,0-1 2 16,0-1-7-16,0 1-13 15,12-1-3-15,0 3-5 16,30 11 1-16,-22-5-1 16,-2-1 1-16,6 1 0 15,-1-1-1-15,0-1 0 16,3-5 0-16,-4-1 0 16,-1-6 0-16,5-4 1 15,0 6 0-15,1-4 0 16,2 7 0-16,-5-1 0 15,-4-7 0-15,-3 2-1 16,-5-2 1-16,-5-4 1 16,8 10 1-16,-5-9 8 15,1-4 4-15,3 6 6 16,-10-5 0-16,-8-5-4 0,4 6-5 16,-1-5-6-16,-3-2-2 15,4 5 16-15,-6-2-8 16,-1 1 28-16,-1 2-1 15,-8 2-31-15</inkml:trace>
  <inkml:trace contextRef="#ctx0" brushRef="#br0" timeOffset="-68212.27">16489 11557 634 0,'0'-4'426'15,"-1"-3"76"-15,4 1-137 16,-7 7-87-16,-3 9-50 16,-4 18-94-16,-6 3-34 15,3 12-33-15,1 4-18 0,2 1-28 16,2-1-7-1,5-4-6-15,3-6 0 0,1-9 12 16,3-4-28-16,7-9-65 16,-3-6-16-16,9-6 34 15</inkml:trace>
  <inkml:trace contextRef="#ctx0" brushRef="#br0" timeOffset="-67901.11">16679 11674 1076 0,'12'-17'573'16,"-4"5"-174"-16,-5 12-161 16,-2 7-29-16,-1 15-92 15,-10 4-28-15,2 11-21 16,-3 3-11-16,0 1-11 16,10 2-6-16,9-10-15 15,14-5-10-15,3-18 18 0,8-6 14 16,5-14 44-16,-5-12 31 15,3-10 10-15,-4 1-6 16,-13 0-19-16,-7 1-22 16,-11 5-32-16,-8-7-11 15,-5 5-21-15,-5-3-6 16,-4 2-2-16,1 9-5 16,0 4-15-16,4 2-19 15,8 13-73-15,-2 1 129 0,16 3-43 16</inkml:trace>
  <inkml:trace contextRef="#ctx0" brushRef="#br0" timeOffset="-66405.81">17042 11965 562 0,'34'-36'343'0,"-32"27"-12"15,1 3-35-15,-6 0-55 16,-1 2-28-16,4 4-54 16,-1 1-32-16,1-1-51 0,0 0-18 15,0 5-18-15,0 19-2 16,0 39 5-16,-7-25 6 16,7 8 9-16,-2-8 0 15,2-5-7-15,3-4-10 16,6-7-21-16,7 1-5 15,3-10-8-15,9 3-2 16,-4-7-2-16,6 0 0 0,2-2 1 16,-12-7 1-16,3-3 0 15,-7-6 4-15,-3-3 23 16,8 5 11-16,-2-5 17 16,-3-4 2-16,3 0-10 15,-4-7-10-15,-1 3-10 16,-2 5-1-16,-7 1 12 15,-2 3 9-15,-5 1 7 16,0 0-3-16,-4 1-21 16,-1-4-13-16,2 1-13 15,-1-2-2-15,1-3 27 16,2 7-22-16,1 1-38 16,2 2-46-16,6 6 73 15,2 1-235-15,6-2 189 16</inkml:trace>
  <inkml:trace contextRef="#ctx0" brushRef="#br0" timeOffset="-65895.59">17640 11950 1066 0,'13'-9'498'15,"-1"4"-225"-15,-12 1-59 16,7 6-84-16,-2 4-27 15,-5 5-2-15,3 2 3 16,2 9 2-16,-11 1-7 0,3 5-22 16,0 1-8-16,-6-2-15 15,5 3-11-15,5-3-12 16,2-4-6-16,3-3-3 16,0-9-1-16,-6-6 8 15,4 1 13-15,2-5 21 16,-1 1 7-16,11 5-2 15,-13-10-11-15,4-3-26 16,6 1-9-16,1 0-14 16,10 8-3-16,-1-1-3 15,0 1 1-15,-1-11-1 16,-1 1 1-16,3 3-1 16,-1-1 1-16,1 5-1 15,0-13-1-15,2 6 0 16,-2-2-1-16,-2-2 0 15,-2 3 0-15,-4 0 19 0,-5-8 10 16,0 4 13-16,-10-6 3 16,-12-6-11-16,3 2-10 15,-11-2-11-15,5 6-5 16,1 5 1-16,-1 3 6 16,4 1-31-16,3 3-25 15,8 0-20-15,7 1 155 16,7 5-79-16</inkml:trace>
  <inkml:trace contextRef="#ctx0" brushRef="#br0" timeOffset="-65420.74">18325 11883 849 0,'-6'-10'475'0,"5"11"-43"15,-1 4-156-15,-5 3-75 16,5 8-50-16,-6 2-55 16,1 5-9-16,8 7 2 15,-2 3 1-15,-4-3 1 16,4 2-6-16,-1-3-17 16,-3-8-6-16,7-3-17 15,3-1-7-15,0-7-8 0,4-1-5 16,3-2-9-16,-1-3-3 15,1-2-5-15,2 2-2 16,1-4 12-16,-2-3 9 16,3-1 10-16,1-4 2 15,2 1-12-15,1-4-8 16,1 2-11-16,3 5-2 16,-9-6-3-16,3 3-1 15,-1-3-2-15,0-2 12 0,-3 0 5 16,3-1 16-16,-2-4 21 15,-9-10-5-15,9 5 5 16,-5-2-15-16,-4 6-14 16,0 6-9-16,-8 2-9 15,-1 5 0-15,-6 3 16 16,5 1-5-16,-6 1-13 16,10 0 84-16,1 4-77 15</inkml:trace>
  <inkml:trace contextRef="#ctx0" brushRef="#br0" timeOffset="-64612.18">18836 11894 883 0,'0'-10'443'0,"3"6"-122"16,-2 0-58-16,3 3-43 16,-4 1-46-16,0 0-50 0,0 0-10 15,0 0 1-15,5 15 7 16,-2 13 6-16,-6 32-12 15,-10-21-27-15,4 2-13 16,-1 2-22-16,4-7-7 16,4-11-12-16,4 1-5 15,7-17-11-15,1 1-3 16,6 1-5-16,-4-9 1 0,5 3-1 16,1-1 2-16,1-5 2 15,4-1 1-15,5-3-1 16,2-1-2-16,0-6-5 15,0 2-3-15,0 1-1 16,-11-4-1-16,3 4-6 16,-2-1 0-16,-6 0 32 15,1 1 10-15,-7-5 23 16,5 0 6-16,-9-1-27 16,0 1-6-16,-2 3-15 15,-6-1-3-15,-4 2-7 16,5 4-3-16,-6-1 11 15,0 2 3-15,8 0 28 16,4-1 14-16,12 0-42 16</inkml:trace>
  <inkml:trace contextRef="#ctx0" brushRef="#br0" timeOffset="-63339.05">19350 11966 807 0,'17'-52'449'16,"-12"43"-103"-16,-4 6-125 15,1 4-33-15,0 9-56 16,-2 4-18-16,0 11-28 16,-2 3-12-16,1 7-21 15,1 0-10-15,-1-3-12 16,2-3-3-16,2-3-8 15,4-3-6-15,5-6-2 16,1 5 2-16,-1-18 8 16,2 10 3-16,0-2 2 15,1-8-3-15,6 12-11 16,-4-16 1-16,7 1 14 16,-1-2 11-16,-1-6 15 15,-6 3 2-15,-4-2-16 16,-1 5-9-16,-5-3-14 15,7 3-3-15,-1-2-1 0,3-2-2 16,4 3 5-16,-5-6 13 16,-3-10 19-16,1-5 9 15,-1-6 0-15,1-2-6 16,-3 1-16-16,-4 2-6 16,-3 3-4-16,-2 5-6 15,-5 8-6-15,-1 3-1 16,0 0-4-16,-2 1-2 15,4-1-2-15,3 3 39 0,-2 0-39 16,3 3-12-16,5 2 162 16,4 1-150-16,10 9 41 15</inkml:trace>
  <inkml:trace contextRef="#ctx0" brushRef="#br0" timeOffset="-59684.91">19987 11973 459 0,'-1'-11'346'0,"-5"0"21"16,0 1-117-16,-2 1-37 0,6 6-62 15,2 3-28-15,2 8-30 16,1-2-14-16,-3 8-22 16,2 2-7-16,0 1-17 15,-1 4-7-15,7 4-4 16,0 5 0-16,1 5 0 16,-1-3-2-16,-8-9-3 15,1 0-1-15,-1-7 4 16,0-2 6-16,6 2 9 15,-3-11 6-15,10-2 12 16,-5-3 3-16,8 0-1 16,-1 1-5-16,-1 5-18 15,-3-5-9-15,-2 1-10 16,0-3-1-16,6 1-2 0,6 10-1 16,-5-8-2-16,4 5-1 15,-9-7-3-15,1-6 0 16,9 13 6-16,-5-5 3 15,1-2 5-15,-1 3 0 16,-4-4-2-16,-1 1-1 16,-4-4 3-16,-1-6 8 15,3 1 12-15,2 0 3 16,3-5-1-16,3 0-6 16,1-10-5-16,0-2 3 0,2 4 8 15,-5-4 4-15,-9-2 0 16,-2 1-5-16,-9-5-12 15,0 6-7-15,-4 3-9 16,1 1-3-16,-2 6-3 16,6 3-1-16,1 6 20 15,0 2-10-15,3 2-67 16,3 3 170-16,-3 0-113 16</inkml:trace>
  <inkml:trace contextRef="#ctx0" brushRef="#br0" timeOffset="-58579.2">21098 11464 666 0,'15'-19'486'15,"-5"4"2"-15,-9 11-154 16,-1 8-35-16,-18 13-94 16,5 10-22-16,-7 13-73 15,7 6-27-15,6 8-38 16,-5 2-14-16,1-7-18 15,-1-1-3-15,10-8 2 16,0-1-32-16,12-7-91 16,2-7-40-16,-6-13-103 15,16-9 39-15,-1-11 141 16</inkml:trace>
  <inkml:trace contextRef="#ctx0" brushRef="#br0" timeOffset="-58308.91">21246 11645 981 0,'14'-29'491'0,"-4"17"-162"0,-3 9-60 16,-4 17-101-16,-5 12-36 16,-6 13-48-16,-1 3-11 15,-1 1-29-15,8-4-11 16,5-10-19-16,10 1-14 16,11-14 20-16,4-7 20 15,14-11 60-15,1-5 42 16,-4-13 42-16,-1 1-1 15,-22-5-31-15,-10-5-26 0,-10 5-63 16,-3-3-17-16,-3 3-23 16,-2 2-2-16,-5-5 0 15,-5 2-5-15,0 2 35 16,1 1 35-16,4 10-58 16</inkml:trace>
  <inkml:trace contextRef="#ctx0" brushRef="#br0" timeOffset="-57616.31">21768 11853 834 0,'0'-1'475'0,"0"-1"-106"0,2 2-113 16,-2 0-41-16,0 0-87 15,0 1-28-15,5 21-35 16,4 33-2-16,-7-27 3 16,-2 0-3-16,3 1-9 15,3 1-5-15,6-5-17 16,4-4-7-16,11 0-11 16,-1-10-3-16,6-2 0 15,-1-1-2-15,-7-11-5 16,0 2 1-16,-8-5 30 15,4 1 14-15,-3-5 22 16,3 4 5-16,4-3-19 16,-3-2-13-16,3 7-16 15,-3-6-3-15,-3 3-11 16,-1-3 0-16,-4-8-2 16,-3 5 1-16,-5-6 5 15,-5 0 1-15,-9 1 2 0,-4-2-1 16,-4 3 20-16,1 1 6 15,2 3-44-15,4 2 102 16,8 6-90-16</inkml:trace>
  <inkml:trace contextRef="#ctx0" brushRef="#br0" timeOffset="-56971.95">22403 11960 1201 0,'0'-1'538'16,"0"-1"-269"-16,0 1-23 15,0 1-97-15,0 0-22 16,7 23-32-16,10 39-6 0,-20-26-7 16,-4-3-13-16,7-3-22 15,-5-7-6-15,10-6-17 16,6 1-6-16,-1-10 12 15,-2-5 13-15,0-1 20 16,2-3 7-16,1 1-8 16,-4-1-13-16,-3 1-21 15,4 2-7-15,1-2-9 16,5 1-2-16,-1-5-3 16,3 0 2-16,4-2 7 15,1-6 3-15,0 0 5 16,-7-4 0-16,-6 0-8 15,0 7-4-15,-4 0-1 16,-2 0 27-16,-2-5 9 16,0 2 40-16,3-9-49 15</inkml:trace>
  <inkml:trace contextRef="#ctx0" brushRef="#br0" timeOffset="-56478.22">22869 11923 1423 0,'1'-13'624'15,"-1"5"-337"-15,2 1-55 0,-4 5-87 16,0 4-52-16,1-2-41 16,0 0-6-16,-7 22 4 15,-9 33 4-15,8-28 4 16,5 1-3-16,5 1-6 15,2-2-3-15,0-3-8 16,2-4-5-16,2 0-11 16,-3-8-4-16,8 2-6 15,-2 3 2-15,-4-9 6 16,4 2 5-16,-1-9 9 16,2-1 5-16,3-1 2 15,0-4-2-15,3-2-3 16,-2 1 1-16,2-1-2 15,2 3-2-15,-1 0-5 16,-4-4-9-16,3 8-6 16,-2-5-3-16,-6-4-2 15,6 7 0-15,-8-11 0 0,3-3 0 16,5-1 0-16,-2-7 0 16,-1-2-3-16,-5 6 1 15,-5 4-2-15,-3 1 1 16,-4 8 13-16,-1-1-5 15,-2-1-4-15,3 1-8 16,3-1 49-16,0 0 5 0,11 5-28 16</inkml:trace>
  <inkml:trace contextRef="#ctx0" brushRef="#br0" timeOffset="-55984.55">23355 11882 1185 0,'-2'13'547'0,"0"5"-275"15,0-1-9-15,-1 1-94 16,1 0-34-16,5 6-30 15,-2 3-11-15,6 5-19 16,-2 1-7-16,2-4-17 16,-4-9-9-16,4 0-13 0,2-7 1 15,0-5 20-15,9 5-6 16,-2-13 20-16,-9-4-3 16,4-1-9-16,-3-3 11 15,4 0-18-15,3 5-4 16,-3-3-4-16,0-1 1 15,-6 0 0-15,-1-3-1 16,1-2-5-16,-1-5-7 16,4-6-7-16,5 4-4 0,-2-2-5 15,4 3-2 1,-4 3-1-16,-2 2-1 0,-2 1-1 16,2 6 2-16,-3 1 0 15,-4-1 0-15,-3 2 1 16,-1-1 23-16,-3-3-9 15,1 5-7-15,6 3 62 16,1 0-889-16,-4 0 626 16</inkml:trace>
  <inkml:trace contextRef="#ctx0" brushRef="#br0" timeOffset="-55457.31">23768 11922 933 0,'6'-8'442'15,"-3"-1"-187"-15,2 3-17 16,-5 5-60-16,1 1-9 16,-3 5-12-16,1-5-5 15,0 0-31-15,0 8-14 16,0 8-19-16,-2 28-7 0,3-25-16 15,0 1-7-15,3 5-18 16,3 6-11-16,-1-9-15 16,7 7-4-16,-2-8-1 15,0-5-13-15,7 7 22 16,-6-8 11-16,2-3 18 16,-7-10 24-16,9 2-5 15,-10-8-11-15,6 1-6 16,13 6-9-16,-10-17-7 15,15 5 7-15,5-13 1 16,0-2 8-16,1 6-5 16,-5-2-1-16,-7 4-6 15,-7 2-13-15,-2 2-3 16,-1 5-5-16,2-3-8 16,4 3 3-16,1-4-4 15,1-1 1-15,0 1-1 16,-12-3 1-16,-7 1 0 0,-2 0 0 15,-10 0-1-15,-2 3-1 16,-1 1 13-16,-4 0 4 16,1-1 15-16,4 3-1 15,3 9-26-15</inkml:trace>
  <inkml:trace contextRef="#ctx0" brushRef="#br0" timeOffset="-54168.07">24459 11978 724 0,'-6'-5'490'16,"2"-3"6"-16,14 5-199 15,-6 1-47-15,-7 2-102 16,13 0-41-16,-11 5-49 16,-3 7-4-16,15 10 2 15,-12 8-4-15,2 6-11 16,4-5-9-16,-3-2-16 15,4 0-4-15,3-4-7 16,2 1-2-16,3-3 0 16,4-6-1-16,-3-10-1 0,5 3 1 15,2-6-2-15,-1-4-4 16,4-1 22-16,-2-8 19 16,3 2 24-16,-3-3 13 15,4 0-12-15,0-1-11 16,0-4-4-16,4-1 8 15,-14-6 12-15,4 2 4 16,-13-9 2-16,-10-1-7 16,-1-2-14-16,-5 0-10 15,-3 8-20-15,0 5-7 0,2 11 32 16,1 1 7-16,8 6-13 16,-3 1 65-16,6 5-87 15</inkml:trace>
  <inkml:trace contextRef="#ctx0" brushRef="#br0" timeOffset="-53299.39">25716 11666 614 0,'3'-34'437'0,"-1"4"104"15,1 2-192-15,-3 7-59 16,0 8-42-16,-5 13-84 15,-4 9-33-15,-5 16-59 16,1 11-26-16,1 10-25 16,-1 3-5-16,5 0-7 15,-1-1 3-15,3-1 3 16,2-1-31-16,4-8-83 16,1-9-66-16,12-6 88 15</inkml:trace>
  <inkml:trace contextRef="#ctx0" brushRef="#br0" timeOffset="-53005.05">25937 11718 944 0,'7'-24'563'0,"-2"16"-110"16,-15 23-168-16,-10 6-50 16,-3 22-112-16,-7-2-35 15,11 8-40-15,-4-3-13 16,12-5-22-16,13-1-9 0,6-12 6 15,12-7 19-15,15-14 40 16,-2-7 22-16,8-14 38 16,5-3 5-16,-12-8 3 15,-5-7-9-15,-7-2-35 16,-10-2-21-16,-8-6-38 16,-3 8-9-16,-8-5-5 15,-4 0-8-15,-1 14-38 16,-2-5-16-16,1 16 115 15,0 6-73-15</inkml:trace>
  <inkml:trace contextRef="#ctx0" brushRef="#br0" timeOffset="-52386.11">26359 11949 838 0,'-3'-5'468'16,"1"1"-143"-16,1 3-39 15,0 0-31-15,-1 0-57 16,1 0-23-16,0 1-36 16,-3 13-14-16,-2 15-39 15,1 33-16-15,4-30-24 16,-4 1-11-16,-1-8-10 15,12 3-4-15,-6-9 7 16,3-5 15-16,5-1 18 16,-1-3 8-16,8 1 2 15,3-6-16-15,-2 4-23 16,0-5-8-16,1 0-12 16,2 3 0-16,0-11-3 15,2 5 0-15,3-1 1 0,1-5 3 16,4 9 5-16,-2-13 1 15,1 8-4-15,1 0-2 16,-5-10-3-16,-2 4 0 16,-2-10 16-16,-3 3 7 15,-7-9 3-15,-3 0-1 16,-9-2-17-16,-1 1-5 16,3 7-6-16,-7 3 20 0,-1 0-11 15,-5 4 1-15,-5 4 56 16,6 0-366-16,-4 5 237 15</inkml:trace>
  <inkml:trace contextRef="#ctx0" brushRef="#br0" timeOffset="-51773.12">26996 12035 1147 0,'0'-1'519'16,"0"0"-261"-16,0 0 18 15,0 0-92-15,-1 1-17 16,0 0-23-16,-5 18-21 16,-11 36-15-16,13-28-22 0,3-1-35 15,0 6-13-15,1-12-16 16,1 2-5-16,1-5-3 15,6 1-1-15,2 1 0 16,-1-6 5-16,2-9 31 16,-1-5 14-16,2-7 16 15,5 1-2-15,2 0-29 16,9 8-16-16,3 3-20 16,-7-6-3-16,-3 3-5 15,0-3-1-15,-3-2 0 16,-1 6 0-16,6-3 4 15,-7-3 4-15,-7-10 5 16,7 1 4-16,-6 1 2 16,4 2-3-16,-9-1 1 15,-1 7 0-15,-5-6-5 0,-7-4-1 16,8 3-5-16,-6-1 15 16,4-1-3-16,4-1 1 15,4-1 60-15,-3-4-352 16,23-1 220-16</inkml:trace>
  <inkml:trace contextRef="#ctx0" brushRef="#br0" timeOffset="-51324.3">27551 12007 1466 0,'0'0'611'0,"0"5"-381"16,-3 1 1-16,-3 11-97 16,-1 2-16-16,-2 4-23 15,3 7-4-15,-1 0-3 16,3 6-7-16,1-6-17 16,1-5-12-16,4-4-22 15,5-3-10-15,4-8-9 16,4 1 2-16,4-9 13 15,2-6 10-15,1 2 17 16,0-2 3-16,2 4-9 16,-8 3-1-16,2 0-13 0,1 1-4 15,-1-4-4-15,7 4 2 16,-6-8 6-16,-1-6-1 16,3-4 10-16,-4-4-4 15,2 0-2-15,-3 3 0 16,-10-2-6-16,-2 3-5 15,-1 6-9-15,-5-6-6 16,2 6-3-16,0 0 8 0,0-9-10 16,5 10 12-16,-1-7-1 15,-1-1-9-15,12 2 3 16</inkml:trace>
  <inkml:trace contextRef="#ctx0" brushRef="#br0" timeOffset="-50697.46">28227 12108 849 0,'12'2'482'16,"-2"-4"-34"-16,0-2-111 0,-12 2-40 16,-2 5-55-16,-11 2-78 15,6 9-37-15,-1 11-48 16,-1-1-19-16,13 8-24 16,-2 0-8-16,5-9-13 15,-2 0-5-15,1-5-3 16,3-5 3-16,2-2 26 15,-9-5 15-15,8 0 18 16,-1 1 6-16,-5-3-22 16,23 6-12-16,-15-14-17 15,8-2-6-15,7-8-5 16,-2-2-1-16,12 4-4 16,-1-7 0-16,1 6 2 15,-5-4 0-15,-3 9 1 16,-7-1 0-16,-5 10-4 15,0 4-1-15,-6-5-1 0,1 5 3 16,-9-13 0-16,-1-4-16 16,-1 0-14-16,-4-2-6 15,-4-7 129-15,-3 4-77 16</inkml:trace>
  <inkml:trace contextRef="#ctx0" brushRef="#br0" timeOffset="-50199.96">28760 12041 887 0,'4'5'568'16,"5"3"5"-16,-3 1-289 16,0 3-24-16,-2 12-101 15,-7-6-33-15,-1 11-24 16,-5 2 2-16,-2-8-1 15,1 6-8-15,6-2-20 16,12 3-9-16,0 0-17 16,5-3-5-16,-13-14-16 15,0-3-6-15,0-9 4 16,0-2 11-16,14-4 21 16,-12-3 10-16,3 0-9 15,3 2-11-15,-2 6-22 0,2 3-11 16,1 0-6-16,1 4-4 15,2-4-3-15,2 1 1 16,0-2-1-16,0-1 1 16,4-1 2-16,-2 3 0 15,5-3-3-15,-1-4 0 16,1-1-1-16,3-2-1 16,2-3 2-16,-1 2 1 15,4-3-1-15,-5-2-1 16,-2 0 1-16,-3-3 1 0,-15-2 1 15,1 3 4-15,-13 1-2 16,1 2-4-16,0 7-12 16,-3 5-33-1,19 4 76-15,-6 0-26 0,7 5 2 16</inkml:trace>
  <inkml:trace contextRef="#ctx0" brushRef="#br0" timeOffset="-49727.23">29394 12061 980 0,'6'2'537'0,"0"-1"-40"15,-2 2-154-15,-3 5-44 16,-2 10-51-16,-5 8-74 16,-3 8-64-16,-8 8-27 15,-1-5-3-15,-3-4-27 0,3 0 27 16,6-12-24-16,8-2-5 15,7-3-5-15,4-9-6 16,3-2-8-16,0-3 0 16,-1-3 1-16,1-1 1 15,2 1-3-15,-1-1 3 16,-2 2-6-16,-1 0-6 16,4 2-4-16,1 1-9 15,11 0 0-15,4 2-3 0,5-3-2 16,5 0 0-16,-13-3 0 15,4 1 0-15,-9 1 1 16,-4 2 0-16,5 6 3 16,-7-1-4-16,3-3-2 15,-4-4 2-15,4-4-3 16,5-6 7-16,-1-9 14 16,-1-7-2-16,-12-11-1 15,-7 5-4-15,-10-2-14 16,-10 1-1-16,1 8 0 15,2 0 0-15,5 1 0 16,15 6 0-16,10 6-419 16,6-12 314-16</inkml:trace>
  <inkml:trace contextRef="#ctx0" brushRef="#br0" timeOffset="-30214.76">25638 12564 334 0,'-10'-4'225'0,"-5"-3"-47"15,2 6 34-15,-1-6 8 16,0 6-25-16,0 0-6 16,-1 0-11-16,-1 2-8 15,-2 0-6-15,-5-1-6 16,1 0-29-16,3-1-12 15,10 0-27-15,9 1-13 16,15 2-15-16,3-3-5 0,12-5 5 16,7 0 5-16,10-9-4 15,9 3-6-15,7-4-20 16,5-2-8-16,11 0-5 16,1 0-3-16,-12 7-4 31,-34 5-3-31,1 1-6 0,97-17-2 0,-3 1-1 15,0 0 3-15,-45 5 8 16,13-1 4-16,4 3 9 16,3-4 1-16,4 0-2 15,3-4 1-15,-2-10-5 16,9 1-2-16,-2-7-1 16,0 1-3-16,0 3 2 15,2 1 1-15,0-2 0 16,3 3-1-16,-1 0-4 0,-4-2-3 15,-5 4-4-15,-6-4-1 16,-2 0-3-16,-3 1-1 16,0-7-1-16,7 5 3 15,9-2 6-15,0 0 3 16,-3 2 0-16,-13 1 4 16,-15 7-3-16,-5 4-2 15,-28 8-1-15,-1 4-3 16,-19 3 3-16,-11 3 3 15,-10 0 8-15,-18-4-6 0,-2 0-27 16,-7 0-28-16,-1 6-50 16,-6 3 28-16,-27 9 28 15</inkml:trace>
  <inkml:trace contextRef="#ctx0" brushRef="#br0" timeOffset="-29362.31">25146 11183 1213 0,'8'0'457'0,"6"-10"-302"15,6-1-118-15,7-4-41 16,2 2 30-16,1 4 49 16,0 4 23-16,2 14 65 15,-7 3-1-15,-2 0-29 16,6 6-19-16,3 3-48 16,11-2-22-16,5 5-34 15,9 1-3-15,9-10 12 16,1 4 12-16,12-5 25 15,0-3 5-15,8 6 1 16,9 1-8-16,-1-2-15 16,4 2-8-16,0 4-12 15,-6 2-2-15,11 8-1 16,-4 3-1-16,0 7-1 16,-1 6-1-16,-1-2-2 15,7 0 0-15,2-5-1 0,6-5-1 16,2-3 2-16,-1-7 1 15,4-1 1-15,-8-4 1 16,1 6-2-16,-1 2 0 16,-9 6 0-16,-10 5-2 15,2 5-1-15,-6 1-1 16,8-3 3-16,14-3 5 16,-9-10 4-16,6 2 3 0,-7-10 0 15,6 3-1-15,-1-5 0 16,-2 1 0-16,-4 1 2 15,-3-3 1-15,6 4 1 16,-10-4-3-16,3 2-3 16,-10-3-2-16,-8-2 1 15,7-1 1-15,-1-1 1 16,-3-1 0-16,-8-2-3 16,-1-2-1-16,-15-9-3 15,-3 0-1-15,-9-1-2 16,-13-2 2-16,-11 2 22 15,-3 1-2-15,-10 2 35 16,-4-1-5-16,-6 13-44 16</inkml:trace>
  <inkml:trace contextRef="#ctx0" brushRef="#br0" timeOffset="32525.48">6802 12655 815 0,'-19'7'486'15,"10"-10"-34"-15,0-7-97 16,10 4-112-16,-2-6-54 0,7 2-72 16,12 5-35-16,5-4-30 15,12 1-4-15,4-2-12 16,3 5-9-16,5-6-10 15,5 3-4-15,0-4 5 16,4-4 6-16,0-3 13 16,-4-6 3-16,7 3-6 15,-10 0-7-15,-5 6-13 16,-6 3-4-16,-14 5-3 16,-1 6 0-16,-13 2 2 15,-5 2 3-15,-11 3 5 16,-11 2 0-16,-8 4-1 15,-7 2-5-15,-6 0-4 16,-2-1-2-16,-10-3 0 16,-4-2-1-16,-11 3 0 0,-5 3 0 15,-7 12-1-15,-1 5-1 16,6 7-1-16,6-3 0 16,17-3 0-16,11-3 1 15,22-14-2-15,10 2 0 16,14-15 0-16,16 1 0 15,13-6 3-15,14-9 1 16,19 6 4-16,7-16 0 16,19 0 1-16,-7-3-1 0,-3-12 0 15,-7 7 2-15,-22 0-2 16,-8 6 2-16,-21 9 0 16,-10 0 4-16,-16 9 17 15,-5 1 3-15,-17 2 2 16,-10 4-4-16,-18 2-17 15,-5 6-4-15,-8 7-5 16,-5 5-2-16,-3 6-2 16,2 0-2-16,13 1 0 15,10-6 0-15,21-11 0 16,11 3 1-16,8-11 1 16,6 4 1-16,8-5 2 15,5-7 2-15,15 2 3 16,5-5 1-16,10 0-2 15,-2 2-1-15,-7-2 13 16,1 1 2-16,-6 4 1 16,4 3 97-16,12-5-92 0</inkml:trace>
  <inkml:trace contextRef="#ctx0" brushRef="#br0" timeOffset="80412.87">5989 7330 750 0,'-9'-2'400'0,"6"2"-82"0,-1-3-43 16,-2 3-84-16,5 0-40 15,0 0-69-15,0 0-18 16,-21 4-21-16,-32 35-5 15,26-21-2-15,-2 1 1 16,-8-1-3-16,-1 6 0 16,-6 6-2-16,-6-1-2 15,3 7-5-15,0 1-5 16,4 3-8-16,4 7-3 16,4 2-4-16,-2 3 0 0,3-3-1 15,-5-7 0-15,-2-3-1 16,-1 1 0-16,-10-1 0 15,-1 0-1-15,2 4 1 16,-2 2 0-16,8 5-2 16,3 0 1-16,3-6 0 15,3-1 1-15,-7-8-2 16,8 1 1-16,-8-3-1 16,-4-7-1-16,3 4 1 15,-4-2 0-15,6 6 0 16,1 6 0-16,2-3 0 15,-3 0-1-15,2-2 1 16,2 1 0-16,1-1 1 16,5 3 0-16,-1-6 1 15,1 0 1-15,2-3-1 0,-4-5 0 16,5 0 0-16,4-6 0 16,2 2-1-16,3 1 2 15,0-1-2-15,-2 2 0 16,1-5 0-16,4 1-1 15,3-4 1-15,1-5 3 16,10-3 9-16,-6-5-2 16,4-5-48-16,10-7 387 15,8-7-279-15</inkml:trace>
  <inkml:trace contextRef="#ctx0" brushRef="#br0" timeOffset="80769.03">4162 8575 415 0,'2'-2'317'0,"-6"2"40"16,-2 3-77-16,-1 11-89 15,-4 5-42-15,-1 14-39 16,-1 1-8-16,1 7-17 15,0 4-6-15,3 6 2 16,3 0 4-16,2-6 13 16,4-6-8-16,0-12-6 15,-2-1-1-15,3-8-26 0,0 1 2 16,10-8-13-16,4-5-6 16,11-6 0-16,7-4 0 15,13-7-7-15,0-2-3 16,-6-4-2-16,-2 0 21 15,-8-5-69-15,-2 1-48 16,6 6-236-16,2 3 181 0</inkml:trace>
  <inkml:trace contextRef="#ctx0" brushRef="#br0" timeOffset="81206.87">4032 8062 1216 0,'0'4'555'16,"5"-2"-243"-16,5 0-35 15,4-2-87-15,3-5-26 16,8-2-66-16,3-1-23 0,6-3-37 16,7 5-15-16,-5-7-8 15,1 0 2-15,-6 1-3 16,-11-3-36-16,-5 3-47 16,2 5 78-16,4 6-33 15</inkml:trace>
  <inkml:trace contextRef="#ctx0" brushRef="#br0" timeOffset="81412.32">4342 7786 819 0,'-23'16'513'0,"13"-3"-33"15,2 6-137-15,7 6-137 16,-3 2-66-16,1 5-65 15,2 1-23-15,-7 2-23 0,11-3-6 16,-5 0 28-16,8 3-22 16,6-8 114-16,-1-4-93 15</inkml:trace>
  <inkml:trace contextRef="#ctx0" brushRef="#br0" timeOffset="81788.92">4437 7969 1194 0,'4'-26'621'15,"3"-2"-224"-15,7-4-159 16,2-9-69-16,4-2-88 16,1 4-8-16,3-7-2 15,3 6 2-15,-1-1 7 16,3 0-4-16,0 6 3 15,-12 1-4-15,3 11-18 16,-11 0-5-16,-4 11-15 16,0 6-4-16,-6 4-7 15,7 6-6-15,-12 7-6 16,3 6-4-16,-6 12-1 16,-5 8-5-16,3 12-3 15,-2 6-1-15,4 1 0 0,4 2 2 16,4-7 3-16,1-7 1 15,2-10 12-15,-2-8 7 16,1-9-45-16,-3-6-73 16,0 1-102-16,-4-1 319 15,-5 2-138-15</inkml:trace>
  <inkml:trace contextRef="#ctx0" brushRef="#br0" timeOffset="82109.36">4567 8020 1012 0,'-27'11'627'16,"27"-13"-102"-16,3-2-128 15,7-6-61-15,10-3-104 16,4-4-39-16,3-5-90 16,6 9-34-16,-8-4-44 15,10 11-4-15,-3 1 1 16,-3 4-27-16,10 9 143 16,-6 3-887-16</inkml:trace>
  <inkml:trace contextRef="#ctx0" brushRef="#br0" timeOffset="102033.64">6939 10035 609 0,'6'-4'338'0,"-6"3"-43"15,0 0-78-15,0-1-58 16,0 1-24-16,0 0-28 0,-1 1-5 15,0 0 0-15,-1 0 2 16,1 0-16-16,-10 2-18 16,-6 8-28-16,-30 32-10 15,27-25-13-15,0 5-2 16,-5-3-7-16,12 4-2 16,-10-6 0-16,-6-1-2 15,-6-3-1-15,-16-3-1 16,6 8-1-16,-1-1 0 15,6 11-2-15,0 2 0 0,-3-2-1 16,1 4 0-16,-3-5 0 16,2 0 1-16,2-3 0 15,-4-2 1-15,0 2 0 16,-1 1-1-16,-3 3 0 16,3 3-1-16,3 5-1 15,-4 9 0-15,4 1 1 16,-6 0 0-16,-3-2 0 15,-4-11 0-15,1-3 2 16,3 0 0-16,0-7-1 16,7 5 0-16,-4 0-4 15,2 0-1-15,-2 10-1 16,-6-3 0-16,0 10 3 16,-4 1 1-16,2-4 0 15,1-1 1-15,7-7 0 16,7-4 0-16,6 1 0 15,-2-4 0-15,-3 3 0 0,-5-2-1 16,-8 0-2-16,-5 3 1 16,2-1 1-16,5-1 0 15,10-4 3-15,13 1 1 16,7-2 1-16,0-6 1 16,0 5 1-16,-3 1 0 15,-4-3 6-15,5 5 3 0,-4-6 1 16,2-6-1-16,16 4-3 15,-3-13-1-15,10-7-7 16,3 1-10-16,1-10-80 16,6-1 461-16,13 7-304 15</inkml:trace>
  <inkml:trace contextRef="#ctx0" brushRef="#br0" timeOffset="102432.64">4563 11425 560 0,'-5'-2'337'0,"0"10"-11"16,-2 6-77-16,-8 5-48 15,-7 5-31-15,-5 9-35 0,-1-1-5 16,0 5-14-16,10 3-8 15,10-5-16-15,1-3-8 16,5-4-18-16,1-2-2 16,-3-7 4-16,1 0 1 15,4 4 4-15,-4-7-2 16,-1 0-10-16,5-1-2 16,-1-7-4-16,8-3-2 15,4-2 4-15,1-4 1 0,7-6 16 16,4-2-1-16,6 2-15 15,-4 1-10-15,1 3-28 16,-2 0-6-16,-2 1-1 16,4 0 9-16,-1 2-31 15,-3 0-34-15,-1 0 169 16,7 11-118-16</inkml:trace>
  <inkml:trace contextRef="#ctx0" brushRef="#br0" timeOffset="125664.41">2874 14112 1140 0,'5'3'536'0,"-5"0"-231"16,-1 5-22-16,-1 17-97 0,-15 6-21 16,12 17-30-16,-7 9-22 15,-2 5-29-15,4 2-22 16,-12-5-34-16,12-6-11 15,1-8-9-15,9-1-2 16,2-7 9-16,-2-6-7 16,3-10-55-16,-1-2-67 15,7-23 66-15</inkml:trace>
  <inkml:trace contextRef="#ctx0" brushRef="#br0" timeOffset="126069.36">3096 14217 1172 0,'0'-9'610'15,"0"3"-211"-15,-5 14-143 16,-2 1-59-16,-3 12-96 16,-2 8-26-16,1 12-40 15,2 8-10-15,3 0-14 16,6 9-5-16,6-6-4 15,4-3-2-15,8-1-1 16,-2-19-1-16,11-2 0 16,1-19 0-16,9-13 0 15,7 2 11-15,-3-21 41 0,4 10 23 16,-21-15 34-16,-7-5 4 16,-5 5-4-16,-9-9-10 15,0 1-11-15,6 4-12 16,-9-5-28-16,-3 7-12 15,-3 8-17-15,-8 3-5 16,-3 8-4-16,0 2 0 16,-5 2-10-16,-1-4-11 15,5 4-42-15,-1-1-26 0,14 3-64 16,5 7-21-16,6 5 105 16</inkml:trace>
  <inkml:trace contextRef="#ctx0" brushRef="#br0" timeOffset="126531.42">3700 14183 893 0,'0'7'468'0,"0"5"-139"15,0 5-37-15,-12 3-88 16,8 8-40-16,-8 8-39 0,-3 3-22 16,3 3-35-16,0 3-15 15,7-10-30-15,4-3-11 16,7-7-9-16,4-6-3 16,2-9 2-16,4 2-1 15,-3-10 3-15,2 2 15 16,5-8 31-16,-3-8 14 15,5-12 27-15,2-8 5 16,-1-5-3-16,2-1-2 0,-4-2-7 16,-2 3-10-16,-2 5-14 15,-12-4-7-15,-2 6-10 16,-10 1-8-16,-10 4-9 16,4 6-3-16,-6 8-11 15,5 6-2-15,-4 4-4 16,3 6 3-16,-7-3-25 15,2 6-24-15,9-2-88 16,7 4-58-16,7 3-61 16,5 0 391-16,11 3-133 15</inkml:trace>
  <inkml:trace contextRef="#ctx0" brushRef="#br0" timeOffset="126938.04">4108 14115 715 0,'5'3'444'0,"-4"3"-6"0,-2-1-110 15,-8 10-98-15,-2 3-41 16,-5 14-50-16,-3 5-7 16,3 5-27-16,-1 0-16 15,8-5-41-15,7-5-21 16,7-4-19-16,2-4-1 15,6 2 8-15,3-4 3 16,2-3 6-16,4-4-1 0,8-8-10 16,2-6 5-16,2-11 39 15,-7-9 23-15,-1-13 49 16,-6-2 11-16,-7-9-14 16,7 3-16-16,-10 0-34 15,-4 0-16-15,0 11-29 16,-8-2-10-16,0 17-11 15,-3 0-2-15,-5 2-1 16,0 7-1-16,-11-2 0 16,6 5-9-16,-3 5-19 15,-1 1-14-15,9 8-31 16,2-2 127-16,13 11-54 16</inkml:trace>
  <inkml:trace contextRef="#ctx0" brushRef="#br0" timeOffset="127295.7">4610 14054 853 0,'18'-7'595'0,"-6"3"-11"16,-5 10-238-16,-7 4-68 16,-5 17-130-16,-4 3-33 15,-11 3-46-15,0 5-15 16,-3 6-24-16,5 1-13 15,9 5-12-15,1-4-4 0,8-12-1 16,9 2-2-16,11-5-2 16,6-9 3-16,12-8 29 15,3-5-6-15,2-17 58 16,4-5 26-16,-1-16 27 16,-4-13 26-16,-7-12-29 15,-8 2-19-15,-16-2-41 16,-7 4-16-16,-12 13-22 15,-8-4-7-15,-8 14-14 16,-7 3 2-16,-1 8-11 16,-6 9-4-16,-13 6 10 15,-3 2-4-15,-4 1 0 16</inkml:trace>
  <inkml:trace contextRef="#ctx0" brushRef="#br0" timeOffset="127973.28">3402 14281 725 0,'-7'-2'514'16,"-3"2"-5"-16,1 2-154 16,-4 1-60-16,-6 1-109 15,1 7-40-15,-6-1-77 16,-5 0-19-16,3-2-14 16,0-4-8-16,-1-4-12 15,0-1 48-15,11 1-53 16</inkml:trace>
  <inkml:trace contextRef="#ctx0" brushRef="#br0" timeOffset="156931.16">5429 14396 937 0,'-51'-15'529'0,"42"15"-130"15,2 1-101-15,4 1-37 16,-3 1-59-16,-5-3-20 15,8 0-43-15,3 0-9 16,6 0-21-16,-6 0-12 16,8 0-15-16,14 2-12 0,37 4-16 15,-25-2-2-15,11-4-4 16,9 1 0-16,4-3-5 16,6-3-3-16,-5-4-7 15,-6-3-2-15,2 1-3 16,-8-2-3-16,2 2-5 15,-2 5-3-15,-14-2-5 16,-3 3 1-16,-12 0 3 16,-7 1 8-16,-8 3-10 15,2-1 10-15,-2 2-135 16,-4 0 82-16</inkml:trace>
  <inkml:trace contextRef="#ctx0" brushRef="#br0" timeOffset="158607.8">5556 10481 997 0,'0'3'503'15,"1"0"-170"-15,-1-3-89 16,15 9-16-16,30 4-53 16,-21-15-26-16,3-1-45 15,3 2-17-15,-3 1-36 16,0-2-13-16,-3 0-19 16,-9-1-3-16,5-2 21 15,-7-1-17-15,1 2 26 16,5-5-277-16,4 3 167 15</inkml:trace>
  <inkml:trace contextRef="#ctx0" brushRef="#br0" timeOffset="158776.87">5831 10331 1062 0,'-8'14'469'16,"1"2"-266"-16,1 3-58 15,3 6-94-15,3-1-31 16,-7 4 2-16,1 1-13 16,6 0-2-16</inkml:trace>
  <inkml:trace contextRef="#ctx0" brushRef="#br0" timeOffset="159252.67">5883 10435 1184 0,'0'-19'570'0,"11"-3"-213"16,2-2-88-16,3 0-101 15,2 2-55-15,-5-2-55 16,5-2-7-16,3 5-11 15,2-6 10-15,8 5 12 16,2 0-3-16,-7-4-1 16,0 8-16-16,-13 5-28 15,3 9-4-15,-5 5-7 0,-8 2 1 16,4 14 1-16,-9 3 1 16,-7 7 4-16,-4 4 1 15,-10 2-28-15,-8 0-31 16,0 8-53-16,1 0-20 15,6-1 8-15,3-6 27 16,8-5 45-16,0-3 6 16,2-6 49-16,2 3 37 0,2-6 66 15,6-2 33-15,7-7 39 16,1-9-9-16,13-9-25 16,3-4-13-16,9-4-60 15,2 3-24-15,-3-4-30 16,-4 0 12-16,9 4 47 15,-2 0-2-15,16 12-39 16</inkml:trace>
  <inkml:trace contextRef="#ctx0" brushRef="#br0" timeOffset="160353.55">6836 12375 649 0,'-9'2'329'16,"2"5"-92"-16,-4 0-44 15,1 6-70-15,3 1-21 0,-13 2-21 16,3 3-3-16,-3 2 15 16,-2 3 3-16,-2 6-15 15,-10 2-7-15,-12 3-16 16,-4 4-11-16,0 1-13 16,3 1-3-16,3 1-12 15,2-4-3-15,9-7-2 16,-3-3-1-16,6-5-5 15,7-1 0-15,-11 0-2 16,-3 3-1-16,-14 3 0 16,-9 5-1-16,3 7 0 15,3 6 0-15,3-8-1 16,1-2 0-16,6-3 1 16,-2-9-1-16,1 1 1 0,-1 3-1 15,-6-7 0-15,0 5-1 16,2 3-2-16,1 1 0 15,-1 4 0-15,3 2 0 16,4 4 1-16,-9 2 6 16,1-4 14-16,4-2 8 15,5-10 9-15,10-7-2 16,10-8-11-16,4-4-4 16,1-6-11-16,4 2 5 15,6 4 1-15,0-15 62 0,7-10-54 16</inkml:trace>
  <inkml:trace contextRef="#ctx0" brushRef="#br0" timeOffset="160561.02">5041 13537 935 0,'-36'96'503'16,"30"-62"-145"-16,12-5-152 15,6-6-37-15,13-11-71 16,6-2-12-16,8-9-22 16,-2 3-6-16,4 1-17 15,-11-4-3-15,-14 1 10 16,-3-1-8-16,-9-1-23 16</inkml:trace>
  <inkml:trace contextRef="#ctx0" brushRef="#br0" timeOffset="160945.83">4219 13763 1080 0,'11'-8'540'0,"0"-2"-194"15,2-2-53-15,5-1-129 16,2 1-46-16,1 4-63 16,3 2-13-16,-5-2-25 15,-3-10-3-15,5 3 3 16,-5 0-16-16,-5-3 136 0,10 15-102 16</inkml:trace>
  <inkml:trace contextRef="#ctx0" brushRef="#br0" timeOffset="161116.94">4414 13525 644 0,'-11'26'429'16,"5"-5"48"-16,6 9-170 0,1-4-114 16,-3-3-64-1,4 3-90-15,0-3-19 0,0 9 32 16,5 0 126-16,8 3-122 15</inkml:trace>
  <inkml:trace contextRef="#ctx0" brushRef="#br0" timeOffset="161428.09">4575 13618 1099 0,'12'-39'555'16,"3"1"-193"-16,7 6-143 16,1 3-47-16,5 4-59 15,-8 1-8-15,-3 12 16 0,-6 3 4 16,-11 8 3-16,3 6-7 16,-1 8-22-16,-1 4-11 15,0 10-19-15,-2 3-10 16,-2 7-28-16,3 3-8 15,2-8-12-15,-2-2-2 16,4-6-4-16,-7-9 9 16,7 4-5-16,3-3-20 0,-4-2-7 15,-3-2 151-15,-5 6-110 16</inkml:trace>
  <inkml:trace contextRef="#ctx0" brushRef="#br0" timeOffset="161563.74">4677 13803 847 0,'-6'-5'645'0,"5"1"89"15,0 1-212-15,4-2-237 16,-3 3-83-16,0 1-106 16,17-5-25-16,38-6-43 15,-30 12 14-15,-8-5 23 16,3 2 100-16,13 4-104 16</inkml:trace>
  <inkml:trace contextRef="#ctx0" brushRef="#br0" timeOffset="165201.99">2567 15471 735 0,'-4'-2'391'0,"1"0"-92"15,0 1-47-15,3 1-74 16,0 0-34-16,0 0-50 16,0 0-20-16,0 0-16 0,1 0-3 15,12 4 3-15,6 0-1 16,33-7-9-16,-24-10-7 16,10-4-11-16,3-2-6 15,3 3-10-15,-7 3-3 16,3 6-1-16,3 6-1 15,-4 1 1-15,6 2 2 16,-5 3-1-16,-2-5 0 16,9 1-1-16,5-5-1 15,11-6-1-15,-3 0-1 0,4-7 0 16,-1 3-1-16,-7 0-2 16,4 2-1-16,-10 5-1 15,0 4-2-15,0 4 1 16,-1 4-1-16,5 4 2 15,-8-3-1-15,11-1 1 16,3-4 1-16,10-5 0 16,16-3 0-16,0-6 1 15,6 0 1-15,3-2-2 16,-8-2 1-16,7 3 1 16,-3 1-2-16,-5 5 0 15,1 6 0-15,-13 2-2 16,0 0 1-16,4-2 0 15,5 2 0-15,4-4 0 16,3 2 0-16,2-3-1 16,4-4 0-16,0-6 1 0,2 4-1 15,-2 0 0-15,-8 0 0 16,4 10 0-16,-2-4-1 16,-7 10 0-16,-2-3 0 15,-5-2 1-15,-2 0 1 16,8-3 0-16,5 3 0 15,-1 1-1-15,-1 1 1 16,-8-2-2-16,-7-2 1 0,0 0-1 16,5 5 0-16,-8-1 0 15,7 7 0-15,0-2 1 16,-5-3-1-16,9 2 1 16,-2-7 0-16,6 0 0 15,-4-1 0-15,1 1 1 16,-3 1 0-16,-11-2-1 15,4-1-1-15,-1 5 1 16,1 2-1-16,-4 3 0 16,-1 1 0-16,-4-6 1 15,-3-6 0-15,14 3 2 16,-5-8 0-16,4 8 0 16,1 2-1-16,-5-1-1 15,1 2 1-15,-6-3 0 16,-4-3-1-16,4 6 0 15,2-1 0-15,-5-1-1 16,5 6 0-16,-7-11 1 16,1 8-1-16,-1-3 0 15,-1-3 0-15,5 4 1 0,3-1 0 16,7 5 0-16,-1 0-1 16,-12-1 0-16,-4-3 0 15,-6 0 0-15,-6-2 0 16,8 5 0-16,2 6 0 15,7-5 0-15,4 7 0 16,-6-7 1-16,-2-4 1 0,-3 0 0 16,4-4 1-16,6 4-1 15,2-3 0-15,3 7-1 16,-5 1 0-16,-6-1 1 16,1 7 0-16,-10-5-1 15,0-3 0-15,6-3 2 16,-1 0 0-16,6-4 2 15,8 1 0-15,-8 1 0 16,0 1-1-16,-4 0 0 16,-8 0-1-16,6 0 4 15,-7 0 2-15,-4-3 3 16,-1 1 2-16,-7 0 1 16,1-2-2-16,-1 4 1 15,-3-4 1-15,-1 2 2 16,-8-1 1-16,-2-1 4 0,-1 1 2 15,-6-3 0-15,6 5-1 16,-10-5-3-16,2 4-3 16,-4-3-2-16,3 0-1 15,1 0 3-15,0-1 0 16,6 6-2-16,-6-6-3 16,6 2-5-16,-3-3-4 15,1-1-2-15,1 3 0 16,-2 8 0-16,-1-3 0 15,-5 2 3-15,0 5 1 0,-5-11 4 16,-1-1 1-16,0 2 0 16,0 1 0-16,0 1-4 15,0 0 0-15,0 0-2 16,0 0-2-16,0 0 1 16,0 0 0-16,3 0 1 15,-2 0 0-15,3-1 0 16,-1 0 0-16,-3 1 0 15,0 0-1-15,0 0 0 16,0 0-2-16,0 0-1 16,1 0 0-16,-1 0 0 15,0 0 2-15,1 1 35 16,1 0-10-16,2 1 168 16,2 1-100-16,4-1-43 15</inkml:trace>
  <inkml:trace contextRef="#ctx0" brushRef="#br0" timeOffset="173058.74">6793 13528 644 0,'0'-17'385'0,"0"0"-61"0,3 6-80 16,0 2-30-16,-6 1-49 15,6 5-21-15,-2 4-35 16,-1 3-14-16,0-4-8 16,1 17-3-16,-2 50-21 15,1-15-10-15,-1 8-21 16,-2 2-8-16,3 7-7 16,-9-3-2-16,9-1-2 15,-1-4-1-15,1-4-2 16,6-8-1-16,-4-8 2 15,-3-11 0-15,0-6 3 16,3 4 0-16,-3-12 0 16,1 4 5-16,0-10-2 15,1-4-51-15,3-6 160 16,3-5-107-16</inkml:trace>
  <inkml:trace contextRef="#ctx0" brushRef="#br0" timeOffset="173404.69">7075 13497 854 0,'3'-4'504'0,"1"1"-100"0,-2 1-157 16,-2 1-51-16,0 1-85 15,0 0-19-15,1 2 0 16,10 26-2-16,16 45-2 16,-34-27-5-16,5 11-26 15,0 4-11-15,8 3-21 16,-5 2-8-16,8-1-7 16,-2-4-1-16,4-10 0 15,1-2 1-15,-13-19 2 16,3-2 1-16,-4-9 1 15,4 0 9-15,7-3-28 16,-11-9-29-16,7-2-66 16,-1-7 360-16,11-12-217 15</inkml:trace>
  <inkml:trace contextRef="#ctx0" brushRef="#br0" timeOffset="173625.34">7144 13742 821 0,'-5'-31'499'16,"15"16"-37"-16,0-7-102 16,9 1-113-16,4 3-60 15,-9-4-85-15,6 8-30 16,-4 5-46-16,13 9-13 0,7 5-8 16,1 1 1-16,5-5 16 15,-1-1-15-15,11-1-50 16,-8-8-46-16,6 6-553 15,-5 1 451-15</inkml:trace>
  <inkml:trace contextRef="#ctx0" brushRef="#br0" timeOffset="173839.39">7316 13890 1121 0,'-19'13'608'16,"5"-8"-164"-16,16-4-186 16,5-2-43-16,10-8-96 15,8 3-29-15,5-3-43 0,0-2-17 16,4 2-4-16,-1 1 8 16,5-2-24-16,5 0 277 15,10 8-219-15</inkml:trace>
  <inkml:trace contextRef="#ctx0" brushRef="#br0" timeOffset="174089.93">7799 13589 1159 0,'-7'12'515'0,"4"11"-271"16,1 3-37-16,2 11-68 15,0-2-29-15,0 4-24 16,0 9-9-16,-5-6-27 16,4 8-15-16,1-8-19 15,4-3-4-15,2-7 0 16,3 1 12-16,-5-10-11 16,0-6-14-16,3-10-416 15,0-1 303-15</inkml:trace>
  <inkml:trace contextRef="#ctx0" brushRef="#br0" timeOffset="174289.94">7888 13708 912 0,'7'-32'513'15,"8"5"-66"-15,4-4-147 16,6 4-110-16,2 3-73 15,6 3-88-15,1 7-15 16,-4 0 6-16,0 7-6 0,-2 6 379 16,0 0-288-16</inkml:trace>
  <inkml:trace contextRef="#ctx0" brushRef="#br0" timeOffset="174482.43">7897 13858 1131 0,'-2'0'592'15,"7"0"-136"-15,15 0-228 16,6-8-22-16,14-2-87 16,-5-5-36-16,5-4-24 15,-4 1-23-15,-6 0 138 16,5 6-667-16,-2 7 394 15</inkml:trace>
  <inkml:trace contextRef="#ctx0" brushRef="#br0" timeOffset="174724.78">8382 13518 901 0,'-4'7'483'16,"3"6"-77"-16,0 6-161 15,1 16-84-15,0-2-41 0,0 6-42 16,0 4-5-16,-2-2-4 16,2 11 2-16,-1-3-13 15,1 1-14-15,0-6-16 16,1-4-8-16,3-10-4 16,-1-6 19-16,2-11-33 15,-2-7-11-15,0-7 8 16</inkml:trace>
  <inkml:trace contextRef="#ctx0" brushRef="#br0" timeOffset="174935.54">8373 13628 1097 0,'7'-18'607'15,"4"0"-139"-15,14-1-197 16,0-7-56-16,9 2-107 0,6 3-40 15,-1 5-44-15,-2 2-11 16,2 8-5-16,-9 3-2 16,1 2-2-16,2 1-24 15,-7 0-59-15,1 1-32 16,-9 1 58-16</inkml:trace>
  <inkml:trace contextRef="#ctx0" brushRef="#br0" timeOffset="175121.52">8531 13782 1139 0,'0'-4'634'15,"17"5"-179"-15,4-4-151 16,1-5-74-16,9 0-112 16,-7-5-36-16,4 3-37 15,1-3 6-15,-2 7-16 16,-2-2 233-16,4 6-191 15</inkml:trace>
  <inkml:trace contextRef="#ctx0" brushRef="#br0" timeOffset="175364.52">9101 13422 1019 0,'-16'6'530'15,"9"11"-108"-15,4 5-164 16,0 12-66-16,7 9-53 16,-6 3-42-16,12 8-10 15,-11 4-20-15,1 0-7 16,5 4-24-16,-8-6-16 16,11-2-4-16,-16-8 0 15,1-12 10-15,7-1-20 0,-8-21 139 16,2-3-554-16,7-10 330 15</inkml:trace>
  <inkml:trace contextRef="#ctx0" brushRef="#br0" timeOffset="175545.2">9090 13710 831 0,'12'-37'484'0,"14"12"-28"16,-11-13-127-16,12 9-86 15,2-5-74-15,-2 2-102 16,6 5-27-16,-2 5-18 16,3 4 2-16,-3 5-36 15,0 1 26-15,2 2-14 16</inkml:trace>
  <inkml:trace contextRef="#ctx0" brushRef="#br0" timeOffset="175758.91">9175 13765 1366 0,'-13'12'627'0,"9"-2"-296"16,20-6-106-16,7-3-43 16,5-4-74-16,2-4-27 15,0 2-39-15,3-5-7 0,2-5 12 16,2-1-3-16,5-6 74 15,2 2 69-15,4-4-123 16</inkml:trace>
  <inkml:trace contextRef="#ctx0" brushRef="#br0" timeOffset="176413.17">9667 13479 911 0,'-11'11'443'16,"10"4"-119"-16,5 11-89 15,-2 5-33-15,2 12-31 16,-2 11-50-16,0 5-23 15,0 9-42-15,-4-5-16 16,6-3-18-16,-4-9 15 16,5-14-25-16,3-4 11 15,2-11-13-15</inkml:trace>
  <inkml:trace contextRef="#ctx0" brushRef="#br0" timeOffset="176639.56">9706 13539 1420 0,'4'-16'631'0,"12"-6"-324"16,5 2-48-16,7-6-122 16,3 3-41-16,3-1-54 15,5 3-19-15,1 7-15 16,3 2 15-16,-4 7-25 15,-6 4-13-15,2 5-46 16,-5 3 27-16</inkml:trace>
  <inkml:trace contextRef="#ctx0" brushRef="#br0" timeOffset="176821.08">9836 13782 2052 0,'8'-7'183'0,"0"3"-64"16,17-4 115-16,6 0-54 16,12 7-97-16,-1-6-24 0,-8-5-19 15,-7-3 3-15,-1 2 13 16,-4-3 231-16,12 4-207 16</inkml:trace>
  <inkml:trace contextRef="#ctx0" brushRef="#br0" timeOffset="178519.42">8434 13914 628 0,'-6'0'402'16,"-2"1"-38"-16,5-1-72 16,0 0-20-16,-2-1-41 15,4 0-28-15,0-1-50 16,0 1-26-16,0 0-36 15,0 0-11-15,1 0-15 16,0 0-7-16,8-6-14 16,12-1-7-16,35-26-16 15,-23 29-8-15,-4 3-7 16,1-2-1-16,-6 4-1 16,-7-2-1-16,-9-3 2 0,1 4 1 15,1 0 3-15,8 2 2 16,-6 0 6-16,-1 1 4 15,-8-2-35-15,-3 3-11 16,3 1 252-16,-2-4-188 16</inkml:trace>
  <inkml:trace contextRef="#ctx0" brushRef="#br0" timeOffset="187735.57">6842 14672 698 0,'-9'-14'409'15,"9"3"-19"-15,2-2-99 16,3 10-68-16,-4-1-36 15,-1 9-26-15,0-5-17 0,-2 22-3 16,-9 46-2-16,-3-18-35 16,2-1-14-16,5 5-36 15,-2-1-15-15,8 1-20 16,-5-5-6-16,4-5-6 16,2-2 1-16,0-12-2 15,6 0-17-15,-3-9-55 16,3-4-25-16,9-3 47 15</inkml:trace>
  <inkml:trace contextRef="#ctx0" brushRef="#br0" timeOffset="188125.53">7102 14700 699 0,'3'-7'445'0,"-3"5"-25"15,-8 5-206-15,6 11-21 16,-10 13-88-16,2 9-14 16,3 13-16-16,-4 4-5 15,7 2-5-15,4-2-9 16,9-10-26-16,9-8-8 16,13-12-6-16,5-7 5 15,-1-16 18-15,5-2 16 16,-3-14 25-16,-4-7-3 0,3-3 10 15,-9-9 3-15,-3-10 5 16,-5-5 11-16,-7-7-8 16,-3 2-12-16,-11 4-24 15,-5 9-14-15,-16 13-17 16,-6 5-9-16,-13 11-10 16,2 7-4-16,-5 2 0 15,5 3 1-15,9 6-32 16,-1-1-27-16,20 6 94 15,1 6-69-15,-2 0 39 16</inkml:trace>
  <inkml:trace contextRef="#ctx0" brushRef="#br0" timeOffset="188770.31">7877 14554 548 0,'-5'6'370'0,"3"1"33"16,-3 1-103-16,3 7-65 16,-1 3-30-16,-3 13-14 15,1 8-10-15,-3 14-22 16,2 11-17-16,1 5-52 0,1 0-23 16,4-8-31-16,0-6-11 15,2-14-15-15,5-3 0 16,0-15-3-16,3 2 3 15,-2-15 1-15,0-5-15 16,1-15 279-16,0-17-208 16</inkml:trace>
  <inkml:trace contextRef="#ctx0" brushRef="#br0" timeOffset="188997.7">7860 14639 693 0,'-9'-4'505'0,"5"0"70"16,4-1-219-16,3-1-149 16,6 1-63-16,7 0-56 15,6-2-14-15,15-6-16 16,7-3-5-16,10-3-20 16,-3-1-6-16,-5 13-10 15,-9-2-1-15,-11 8 22 16,-1 2-6-16,-11-4 15 15,2 5 260-15,1-3-235 16</inkml:trace>
  <inkml:trace contextRef="#ctx0" brushRef="#br0" timeOffset="189174.23">8013 14811 1114 0,'-28'25'579'15,"1"-2"-146"-15,12-5-96 16,14-11-137-16,5-2-43 15,15-7-76-15,8-3-22 16,10-2-28-16,2-3-11 16,4-5 27-16,-5-5 3 0,0-1 220 15,4-1-182-15</inkml:trace>
  <inkml:trace contextRef="#ctx0" brushRef="#br0" timeOffset="189420">8490 14576 1371 0,'0'13'599'0,"-6"-5"-292"16,4 14-89-16,-4 10-62 16,1 5-31-16,0 10-47 15,-3-6-18-15,-1 5-26 16,-1 4-10-16,3 2-11 15,4 0-3-15,2-11-3 16,2-7 0-16,1-13 15 16,1-6-7-16,3-4 105 0,2 0-165 15,-3-13 53-15</inkml:trace>
  <inkml:trace contextRef="#ctx0" brushRef="#br0" timeOffset="189623.45">8460 14646 779 0,'3'-18'493'0,"0"10"-8"16,-2-2-134-16,5 0-109 15,7-3-71-15,7-4-84 16,8-2-25-16,11 3-39 16,-1-2-8-16,-1 0-8 15,-3 3 1-15,2 8 22 16,-1 3-13-16,-1 6 326 15,-4 4-248-15</inkml:trace>
  <inkml:trace contextRef="#ctx0" brushRef="#br0" timeOffset="189823.5">8576 14794 1196 0,'-18'18'629'15,"10"2"-185"-15,9-12-202 16,10-5-45-16,14-8-75 0,10-5-22 16,-6-9-36-16,10 6-22 15,-3 2-6-15,-11-4 15 16,7 2 210-16,-8 3-181 16</inkml:trace>
  <inkml:trace contextRef="#ctx0" brushRef="#br0" timeOffset="190115.75">9052 14495 740 0,'8'21'442'0,"-16"-4"-32"16,4 4-113-16,8 11-41 16,-2 5-62-16,11 11-60 15,-8 7-24-15,4 5-43 16,-16-3-17-16,-8-2-22 16,10-4-9-16,1-11-8 15,1-11-1-15,11-10 37 16,-1-5-18-16,-2-6 302 15,4-2-232-15</inkml:trace>
  <inkml:trace contextRef="#ctx0" brushRef="#br0" timeOffset="190362.95">9077 14664 1035 0,'0'-22'549'0,"4"1"-105"16,5 1-133-16,12-2-89 16,0-1-56-16,2 2-78 15,3 2-26-15,3 2-35 16,1 3-10-16,3 0-9 16,-2 3-1-16,-3 1 16 15,-1 2-14-15,1 4-72 16,-1 3-48-16,-3 1 54 15</inkml:trace>
  <inkml:trace contextRef="#ctx0" brushRef="#br0" timeOffset="190607.34">9199 14768 1048 0,'-11'2'583'0,"10"0"-99"16,7-4-208-16,10 2-29 15,7-6-78-15,1-3-40 16,0 0-66-16,2-6-22 16,1 7 5-16,1-5-13 15,2 5 145-15,2 7-261 0,-10 1 87 16</inkml:trace>
  <inkml:trace contextRef="#ctx0" brushRef="#br0" timeOffset="190871.8">9814 14511 1434 0,'-7'19'594'0,"1"6"-381"16,3 5-3-16,1 4-86 16,-1 4-21-16,1 15-21 15,-2 0-5-15,-7 7-9 16,2 2-9-16,1-7-20 16,2-2-10-16,6-8-15 15,-1-7-6-15,3-14-1 0,4-2 15 16,1-16-13-16,-1-9-2 15,1-14 0-15</inkml:trace>
  <inkml:trace contextRef="#ctx0" brushRef="#br0" timeOffset="191080.13">9801 14618 955 0,'6'-11'507'0,"16"-13"-97"16,9 7-79-16,11-8-46 15,1 5-60-15,7 6-87 16,-12-4-39-16,-5 12-62 16,0-1-13-16,-10 5-12 15,5 2-2-15,-2 2 17 16,-5 1-13-16,-1 0 9 16,-4 1 240-16,-7-1-206 15</inkml:trace>
  <inkml:trace contextRef="#ctx0" brushRef="#br0" timeOffset="191273.17">9963 14784 1546 0,'3'9'676'0,"15"-4"-352"0,8-4-34 16,11-6-95-16,-2-5-43 15,-6-3-72-15,3-1-25 16,-5 4-34-16,-1 3 6 15,4 1-25-15,-4 4-2 16,-2 2 165-16,-2 5-137 16</inkml:trace>
  <inkml:trace contextRef="#ctx0" brushRef="#br0" timeOffset="196103.34">9759 13922 689 0,'-40'-18'361'0,"31"7"-87"16,3 0-41-16,2 0-47 16,1 2-7-16,4 2-19 15,0-2-7-15,2-2-34 16,2-1-14-16,1 2-9 15,1-1-3-15,-1 1-2 16,-1 1-5-16,-1 6-19 16,2 2-12-16,2 6-18 15,6 4-8-15,4-2-11 16,3 0-3-16,10 0-6 0,1-6 0 16,3-1 19-16,6 0-16 15,-13-2 245-15,-1 4-982 16,-12 9 592-16</inkml:trace>
  <inkml:trace contextRef="#ctx0" brushRef="#br0" timeOffset="197263.42">9891 14874 559 0,'-15'-5'317'0,"2"0"60"15,2-3-71-15,1-5-45 16,3 2-22-16,2-1-104 15,3 1-8-15,2 5-10 16,0 2-2-16,1 2-35 16,-1 2-11-16,0 0-23 15,0 0-13-15,0 0-6 16,8 3 2-16,14 3 5 16,31-3 2-16,-20-13-1 15,1-2-5-15,-6 5-11 16,6 1-3-16,-14 5 27 15,-1 0-17-15,-3 1-9 16,-8 5 250-16,13 13-217 0</inkml:trace>
  <inkml:trace contextRef="#ctx0" brushRef="#br0" timeOffset="199711.95">7269 13955 561 0,'-37'-14'348'15,"27"12"-49"-15,3 2-71 16,-6-1-17-16,11 1-38 16,1 0-14-16,-3 0-50 15,4 0-22-15,0 0-21 16,0-1-11-16,0 0 1 15,10-1-2-15,5 0-14 0,35-3-5 16,-32 2-9-16,2 1-3 16,-3-1-6-16,1 3-3 15,-1 1-3-15,-2 0-2 16,-4 7 4-16,-3-1 31 16,-3 0 45-16,1 1 287 15,1-5-257-15</inkml:trace>
  <inkml:trace contextRef="#ctx0" brushRef="#br0" timeOffset="203225.98">10776 13661 488 0,'33'-28'286'15,"-30"25"-33"-15,0 0-22 16,2 7-3-16,-4-5 21 15,-1 0-11-15,0 0-27 16,0 0-20-16,0 0-51 16,0 0-21-16,-1 0-41 15,0-1-14-15,0 1-15 16,-10 1-5-16,-4 1-5 16,-27 13-3-16,28-6-1 15,-3-2 4-15,-4-5 3 16,-4-1 2-16,0-1-1 0,-1 2-5 15,1 10-9-15,-1-3-6 16,0 2-7-16,3 1-5 16,0-3-5-16,7 0-2 15,-1-8-2-15,10 4 0 16,3-3 7-16,1-1-11 16,15 5-41-16,-4-5-25 0,7-3 38 15,-1-3 44-15,8-3-1 16</inkml:trace>
  <inkml:trace contextRef="#ctx0" brushRef="#br0" timeOffset="203733.7">10770 13370 847 0,'-5'-2'417'0,"1"4"-147"16,-2 4-46-16,-3 7-79 15,-2-1-25-15,-4 6-35 16,0 0-14-16,1-1-22 16,1 1-7-16,3 0-3 0,2-2 10 15,-6 3 9-15,-1-3-1 16,-3 3-2-16,-4 1-8 15,-1 1-7-15,6 6-4 16,2-2-5-16,-1-5-2 16,6-6 6-16,-4-5 15 15,4-4 26-15,2-3 4 16,7 4-12-16,4-6-17 16,-3-1-27-16,0 1-6 15,0 0 1-15,0 0 0 0,2 0-2 16,11 6-1-16,0-3-5 15,35 41-1-15,-28-26-5 16,-2 1-1-16,0-2-1 16,-2 1 0-16,3-1 0 15,-1-3 1-15,0-2 1 16,-4-3 0-16,-3-3 6 16,0-2 1-16,-4-3-28 15,-3 0-17-15,-2-2 2 16,-2-2 234-16,0 2-152 15</inkml:trace>
  <inkml:trace contextRef="#ctx0" brushRef="#br0" timeOffset="204359.19">10642 13656 976 0,'-6'0'500'15,"0"-2"-156"-15,3 2-63 0,11 7-80 16,2-4-45-16,11-1-35 16,5-3-5-16,0-9-14 15,3 3-12-15,7 8-24 16,-1 1-14-16,9 6-19 15,2 0-8-15,-6-3-8 16,-2-2-5-16,-7-1-4 16,3-3 0-16,2-4-1 15,5-2 1-15,-1-4-2 16,-6-4 0-16,-2 4-1 16,-5-1 0-16,-4 9-1 15,-6 3 1-15,-6-3-1 16,-5 3 0-16,0 3 0 15,-4-3-1-15,-3 1 4 16,0-1 0-16,-1 0 1 16,1 0 1-16,-1 0-2 15,-15 2-2-15,-35 3-2 0,27 4-2 16,-9 3 0-16,-3-3-1 16,0 9 0-16,-5-6 0 15,-1-2 0-15,5 6 0 16,0-8 1-16,-3 1 0 15,4-3 1-15,-2-2-1 16,1-4 0-16,6-4 1 16,1 4-1-16,-2-4-1 0,2 0 0 15,6 5 0 1,3-6 0-16,12 5 0 0,3-1 25 16,1-5-18-16,12 6-31 15,-7-7-20-15,9 4 235 16,6-1-159-16</inkml:trace>
  <inkml:trace contextRef="#ctx0" brushRef="#br0" timeOffset="204857.87">10808 13445 573 0,'0'-1'307'15,"-1"0"-68"-15,0 1-39 16,-1 0-27-16,-13 7-2 15,-34 18 9-15,26-13 10 16,-5-6-7-16,1 3-14 0,4 1-40 16,-1-2-19-16,8 7-44 15,-1 1-18-15,-2 1-19 16,6 0-3-16,3 3-6 16,4-1-1-16,2-2-1 15,9 6 2-15,-4-2 3 16,-2-5 0-16,10 8 0 15,-1 0-2-15,9 1 4 16,7 1 6-16,4-10 18 16,-1 0 7-16,6-1-4 15,-2-1-5-15,-9 3-21 16,-4-4-8-16,-11-2-5 16,-1 3-1-16,1 1 25 15,-5-3-2-15,0 1 165 16,-1-3-54-16,4-8-75 15</inkml:trace>
  <inkml:trace contextRef="#ctx0" brushRef="#br0" timeOffset="-208718.75">11668 15268 533 0,'-36'-7'321'15,"29"9"-21"-15,-3 1-41 16,-2-4-59-16,2 1-20 16,0 1-28-16,2-1-24 15,5 2-32-15,3 1-16 16,0-6-23-16,0 3 6 16,0-1 6-16,0 0 13 15,0 0 13-15,0 1-2 0,0 0-7 16,0 0-11-16,0 0-23 15,0 0-8-15,0 0-16 16,1 0-5-16,8 0-7 16,2-2-3-16,1 0-3 15,28-10-1-15,-23 3 1 16,1 2 2-16,-1-2-1 16,-1 5 1-16,-4-5-1 15,0 2-1-15,0 5-2 16,-1-2 0-16,5 4-3 15,0-2-1-15,7-1-1 16,1-3-1-16,7-1 1 16,-1 4-1-16,0 0 0 15,-2-1 0-15,-14-1 0 16,3 2 0-16,-7 2 0 0,-5 1-1 16,10 0 1-16,-9-2 1 15,3 1-1-15,2-3-1 16,3 3 1-16,2 1-2 15,2 1 1-15,2-1 0 16,-3-4-1-16,1-1 1 16,-2 2-1-16,2 6 0 15,-3 0 1-15,-1-1 0 0,3-1 0 16,-1 0 0-16,4-1 0 16,3 2 0-16,3-2 0 15,-1-3 0-15,7 3-1 16,-6-4 1-16,-2 2-1 15,-1 0 1-15,-4 2 0 16,0 0-1-16,0 1 1 16,-2 2-1-16,-1 2 0 15,2-3 0-15,5 0 0 16,7 1 1-16,6-5-1 16,3-1 0-16,10-6 0 15,5 2-1-15,4 5 1 16,3 5-1-16,-10 5 1 15,-1 2-1-15,-4-4 0 16,-3 1 1-16,9-6-1 16,8 3 1-16,8-1 0 15,10 0 0-15,-1 4 0 0,0-6 0 16,3-4 0-16,6-4 0 16,12-2-1-16,2 3 1 15,4 6 0-15,-2-5-1 16,8 4 1-16,-4 0 0 15,-1 3 0-15,-5 2 0 16,4 2 0-16,9 1 0 16,-3-8 0-16,7 3-1 0,6-5 1 15,-1 2 0-15,9-1-1 16,0 2 1-16,5-1 0 16,1-5 0-16,7-3-1 15,16-3 1-15,-5 1 0 16,0-1 0-16,9 0-1 15,-5 4 1-15,4-2 0 16,9 6-1-16,-5 1 1 16,-5-6 0-16,8 6 0 15,-4-2 0-15,16 4 0 16,3-3 0-16,-2-6 0 16,12 3 0-16,-15-5 0 15,15 6 0-15,7 1 0 16,-10-1-1-16,23 5 0 15,-12-2 0-15,16 3 0 16,-3-5 1-16,10 2-1 16,6-3 1-16,5 1-1 15,3-2 1-15,6 2 0 0,1 3 0 16,1 2-1-16,8 3 1 16,-3 2-1-16,4 4 1 15,5-5 0-15,8 2 0 16,8-4 0-16,5-4 1 15,8 0-1-15,0-8 1 16,7 6 0-16,-13 3-1 0,2 6 0 16,-11 5 0-16,-9 5 0 15,-1 1 1-15,-15 0-1 16,-2 4 0-16,-4 2-1 16,1 3 0-16,-2-6 1 15,7-3 0-15,-3-7 0 16,12-4 0-16,-7-5 2 15,5 7 0-15,-24-2 0 16,2 2-1-16,-6 5 1 16,-15-4-2-16,6 6 0 15,-24 0 1-15,-8 3-1 16,-16 1 0-16,-10-2 0 16,-3 3 0-16,-21-3 0 15,0 0 0-15,-13-4 0 16,-1 0 0-16,-10-4 2 15,-17 0-1-15,-9-2 1 16,-17-4 0-16,-3-1 0 0,7 2-1 16,-8-2 0-16,0 4 0 15,-12-4 0-15,-2-1 1 16,-8-1 1-16,-7-4 1 16,-4 0 1-16,-7-1 0 15,-8 1 2-15,-1 0 2 16,-6 2 7-16,-2-2 2 15,-1 2 2-15,-2 0-2 16,1 0-5-16,0 0-2 0,-6-2 1 16,-3 0-1-16,-4-2 2 15,-2 4 1-15,0-3-2 16,-2 1 0-16,-3-2-3 16,-2 0-1-16,-4-5-1 15,1 1-1-15,4-2 1 16,3-7-1-16,5 2 1 15,1-2-1-15,-4-4 1 16,0-4-1-16,-5 0-1 16,-4-3 1-16,-4-5 0 15,1 1-1-15,-5-9 0 16,2 0-1-16,0-3-1 16,3 1-1-16,7-1-1 15,-2 0 0-15,5-9 1 16,-5-3 0-16,-5-10 0 0,1-3 1 15,-18 5-1-15,-3 3 1 16,-5 9-1-16,-4 12 0 16,9 2-1-16,3-9 0 15,4-2-1-15,3-15 0 16,8-1 1-16,-2 7-1 16,4 4 0-16,2 7 0 15,-1 7 0-15,-2-2 0 16,1 9 0-16,1 1 0 0,-3-6 0 15,8 4 1-15,1-10-1 16,-7-1 2-16,-3 0 0 16,-6-3 0-16,-2 8 0 15,1 1-1-15,-1 1 1 16,0 5 0-16,-6-6 0 16,-1-3 0-16,-5 1 0 15,4 1-1-15,0 8-1 16,10 6 0-16,2 8 0 15,5 3 0-15,10 6-2 16,-2 4 0-16,9 0 1 16,-3 1-1-16,-1 0 1 15,2-2 1-15,6 1 0 16,-6-1 0-16,0 1 2 16,-3 0 0-16,-8-1-1 15,3 2 0-15,2 3-1 16,0-1 0-16,-1 2 30 15,4 4-30-15,-4 2-42 0,3 2-18 16,8 5 163-16,2-3-962 16,9-1 695-16</inkml:trace>
  <inkml:trace contextRef="#ctx0" brushRef="#br0" timeOffset="-207487.35">12110 13930 789 0,'-3'-16'423'0,"3"-1"-83"15,0 2-68-15,0 3-48 16,-1 4-26-16,0 10-40 15,-3 5-16-15,-5 14-33 16,6 7-14-16,-3 17-15 16,0 8-9-16,2 10-25 15,-3 4-12-15,3-1-19 16,1-3-4-16,3-3-4 16,0-6-1-16,2-7 1 15,-2-6 2-15,0-11 6 16,0-1 20-16,-1-11-31 15,3-2-30-15,5-8-90 16,1-9 61-16</inkml:trace>
  <inkml:trace contextRef="#ctx0" brushRef="#br0" timeOffset="-207185.41">12472 13873 866 0,'12'-10'429'0,"-8"7"-148"15,1 3-34-15,-1 15-69 16,-2 5-15-16,-4 13-9 16,12 10-12-16,-10 5-25 15,-1 4-18-15,1 5-34 16,-5-1-17-16,7 2-22 15,-8-3-7-15,5-4-6 16,-3-6-1-16,-3-5 0 16,7-7 1-1,-7-7 9-15,3-6-21 0,2-9-55 16,0-2-45-16,7-13 49 16</inkml:trace>
  <inkml:trace contextRef="#ctx0" brushRef="#br0" timeOffset="-206854.73">12789 13908 959 0,'8'-1'453'16,"4"4"-165"-16,-6 3-47 15,7 9-52-15,-6 2-5 16,2 12-29-16,-7 2-9 16,2 17-22-16,-7-6-16 0,-6 5-16 15,-2 7-12-15,-8-3-24 16,7 9-14-16,-2-9-21 16,5-2-6-16,3-14-5 15,2-4-1-15,4-3 1 16,0-6 2-16,-1-8 2 15,0 1-30-15,-3-14-53 16,1-2 112-16,10-3-60 16</inkml:trace>
  <inkml:trace contextRef="#ctx0" brushRef="#br0" timeOffset="-205781.95">13221 13878 800 0,'0'-11'409'16,"0"1"-102"-16,0 1-37 0,0 7-33 15,-1 2-23-15,-2 9-27 16,3 5-2-16,-6 11-29 15,-1 12-7-15,-3 15-26 16,-5 7-22-16,3 13-39 16,-2-1-13-16,4-3-24 15,1-6-7-15,6-16-3 16,3-7 12-16,1-16-34 16,4-5-15-16,1-12 190 15,-2-4-148-15</inkml:trace>
  <inkml:trace contextRef="#ctx0" brushRef="#br0" timeOffset="-205181.67">13627 13925 945 0,'-8'-8'508'0,"-1"5"-123"15,-2 3-85-15,-4 4-114 16,-2 7-49-16,-4 17-49 15,1 7-17-15,-1 10-22 16,4 5 2-16,4 2-11 16,7 3-6-16,7 1-11 15,1-4-8-15,17-11-9 16,0-11-1-16,10-13 12 0,8-6 6 16,-3-13 45-16,3-7 27 15,-5-16 44-15,3-7 15 16,-8-13-9-16,3 3-18 15,-26-14-45-15,-7 1-20 16,-6 0-33-16,-18-6-8 16,13 22-13-16,-8 4 12 15,-1 14-14-15,1 7 5 16,-3 12 57-16,1 3-59 0</inkml:trace>
  <inkml:trace contextRef="#ctx0" brushRef="#br0" timeOffset="-200951.33">14003 14276 543 0,'14'-22'321'0,"4"-5"-11"16,2 3-24-16,-2 6-24 16,-4 5-30-16,-5 13-53 15,-2 4-28-15,-6 15-50 16,-1-1-14-16,-1 0-26 0,0 4-14 15,0 1-21-15,0 4-8 16,0 9-6-16,-2 2 4 16,1 2 21-16,2 0 10 15,1-2 13-15,2-2-4 16,1-13-19-16,4 2-10 16,5-1-15-16,1-8-3 15,5 0-4-15,1-7 1 0,8-9 3 16,-4-2 6-1,11-6 16-15,-7-6 6 0,-4-5 2 16,5 6-5-16,-11-3-15 16,7 2-6-16,-6 3-5 15,-1-5-2-15,-3 1-2 16,0-3 0-16,-4-4 11 16,0 3 12-16,-1-3 12 15,-3 2 5-15,-3 4-6 16,0 0-8-16,-6 2-12 15,-2 0-4-15,-3-2-5 16,1 2 0-16,0 1 18 16,3 0-29-16,4-2 171 15,7 3-840-15,9 1 527 16</inkml:trace>
  <inkml:trace contextRef="#ctx0" brushRef="#br0" timeOffset="-200442.95">14811 14199 633 0,'5'-1'438'15,"-12"-3"64"-15,3 3-139 0,4 4-122 16,2 0-50-16,-2-3-80 15,0 0-16-15,1 6-19 16,1 12-4-16,-8 25-3 16,2-21 4-16,8 4 5 15,-4-3-2-15,3 9-19 16,-9 0-12-16,-6 0-21 16,5 1-7-16,7-3-11 15,12 0-2-15,1-12-1 16,3-4 1-16,-1-9 2 15,-1 0 2-15,10-4 12 16,-7 0 4-16,11 1 7 16,-3-9 4-16,0-4 1 15,6-4 5-15,-5-7 5 16,2-3 2-16,-2-4 0 0,-1 6-1 16,-1 0-2-16,-2 1-1 15,0 5-10-15,-6-4-6 16,-3 2-10-16,-3 2-5 15,-12 0-2-15,0 2-1 16,-10 2 0-16,-6-1 10 16,-2 2-20-16,0 3 0 15,1 5 74-15,6 3-774 16,10 9 550-16</inkml:trace>
  <inkml:trace contextRef="#ctx0" brushRef="#br0" timeOffset="-199693.7">15475 14173 623 0,'2'-15'401'0,"4"7"5"16,3 2-70-16,-2-2-101 15,0 12-58-15,-3 3-76 16,-4 3-13-16,-3 17-12 15,-3 2 4-15,-5 6-2 16,3 5-12-16,1 2-11 16,0-3-1-16,5 3 1 15,2-3-3-15,1-3-8 16,2-5-7-16,5-9-14 16,0-3-5-16,4-4-7 15,2-3 5-15,3-4 15 16,1-8 5-16,4-1 6 15,1-1-4-15,5 2-17 16,4 3-5-16,-4-9-4 16,5 0-1-16,-5-8 2 0,-3-2 4 15,1 8 5-15,-5-4 6 16,-7 2 16-16,-1-2 5 16,-3-5 14-16,-3-1 6 15,6-3-4-15,-1-4 0 16,-2-4-9-16,-4-1-6 15,-12-3-11-15,-1 8-8 16,-11 5-14-16,4 4-5 16,3 8 17-16,-2-2 0 15,7 5 24-15,-2-3-121 0,21 8 52 16</inkml:trace>
  <inkml:trace contextRef="#ctx0" brushRef="#br0" timeOffset="-195536.81">16784 13759 950 0,'-1'-16'507'0,"-1"3"-149"15,1 9-97-15,-7 3-36 16,-4 11-80-16,5 13-29 15,-5 14-43-15,-1 8-6 16,-6 20-14-16,-4 4-10 16,2 7-21-16,6 3-8 15,13-9-3-15,4-6 8 16,5-18-28-16,8-5-27 16,-2-22-62-16,7-7 395 0,13-13-243 15</inkml:trace>
  <inkml:trace contextRef="#ctx0" brushRef="#br0" timeOffset="-195235.8">17004 13955 763 0,'19'-22'475'16,"-7"7"-19"-16,-9 14-181 16,-4 6-40-16,-8 18-65 15,-2 6-32-15,-5 14-70 16,0 1-18-16,4 1-27 15,6-2-9-15,16-8-12 16,7-4-2-16,20-12-1 16,9-4-3-16,6-16 37 15,1-8 28-15,-11-15 55 16,-5 3 19-16,-12-2 4 0,-17-7-17 16,-9 1-45-16,-6-5-15 15,-16-11-32-15,0 4 0 16,7 4-25-16,-5 4-12 15,-7 13 15-15,4 9 137 16,-12 11-105-16</inkml:trace>
  <inkml:trace contextRef="#ctx0" brushRef="#br0" timeOffset="-194593.71">17676 14183 835 0,'1'-16'446'15,"-3"9"-93"-15,1 3-85 16,0 1-53-16,-9 4-26 16,8 16-13-16,-11 3-7 0,-4 8-37 15,3 8-12-15,0 6-41 16,2-2-24-16,8 0-22 16,4-3-11-16,9-5-13 15,3-5-3-15,12-3-3 16,4-5 2-16,5-12 2 15,4-2 2-15,-2-7 4 16,-1-5 0-16,-1-4 0 16,-1-3-1-16,-3-5 6 15,-3-2 13-15,-3 0 31 16,-3 2 17-16,-8 0 17 16,-2 2-4-16,-9-1-22 15,-2-1-16-15,-6-1-24 16,-4 2-10-16,-2 6-11 15,0 1 2-15,2 5 0 16,5 4-3-16,5-7 60 0,5 3 13 16,8 3-47-1</inkml:trace>
  <inkml:trace contextRef="#ctx0" brushRef="#br0" timeOffset="-194099.47">18168 14206 493 0,'11'-6'368'0,"-6"3"63"16,-6-6-74-16,5 13-77 16,3 3-37-16,-4 11-56 15,7 10-11-15,-11 5-48 16,3 7-17-16,1 6-37 16,-5-4-25-16,7-7-29 15,-5-7-6-15,7-6-4 16,10-6 2-16,-7-6 3 15,5-1 0-15,1-5-2 16,6 1-2-16,8-3-8 16,-1-1-3-16,2-10 42 0,-2-5 20 15,-1-9 41-15,-2-6 21 16,-7-3-17-16,-5-1-10 16,-6 0-29-16,-8-3-16 15,0 4-28-15,-4 1-11 16,-2 8-5-16,-1 7 16 15,0 6-28-15,-1-1-11 0,0 5 27 16,6 5 64-16,0 10-49 16</inkml:trace>
  <inkml:trace contextRef="#ctx0" brushRef="#br0" timeOffset="-193573.59">18882 14227 740 0,'4'-22'427'16,"1"5"-33"-16,3 13-66 16,-5 2-58-16,-1 4-17 15,-3 9-36-15,-3-1-22 16,-2 11-48-16,0 8-32 16,3 11-50-16,1-1-17 15,1-1-22-15,1-3-7 16,5-9-11-16,3-1-2 0,8-3-1 15,1-7 1-15,6-3 3 16,-1-4 1-16,7-7 3 16,-1-1 3-16,4-12 0 15,3-3-1-15,-8-5-4 16,1-3-6-16,-6 0 12 16,-4-1 24-16,-7-2 38 15,-2 1 12-15,-12-5-5 16,-2 0-25-16,-4 2-36 15,-9-4-10-15,2 9 1 16,-3 0-6-16,14 17-16 31,3 3-17-31,0 1 60 0,2 2 32 0,0 0-38 16</inkml:trace>
  <inkml:trace contextRef="#ctx0" brushRef="#br0" timeOffset="-192962.72">19581 14244 1452 0,'-1'-5'656'0,"-8"-1"-310"16,2 6-82-16,0 4-117 0,-7 4-43 15,9 15-53-15,-2 4-21 16,2 9-15-16,2 4 5 15,-2 0 8-15,8-1 4 16,1-4 2-16,6-11-6 16,3-10-6-16,-1-6 1 15,7-10 24-15,1-2 10 0,1-6 9 16,2-1 7-16,-9-1-6 16,0 2-4-16,-5 1-5 15,0 2-12-15,2 2-22 16,-6-2-7-16,4 1-7 15,-1-3 12-15,1-3-19 16,2 0-5-16,-4-1 20 16,2-1 43-16,2 3-37 15</inkml:trace>
  <inkml:trace contextRef="#ctx0" brushRef="#br0" timeOffset="-192533.84">19942 14175 674 0,'3'0'492'0,"4"6"35"16,-4 5-212-16,1 2-38 15,-4 8-67-15,-4-1-20 16,1 12-49-16,-5 0-23 15,3-1-51-15,2 0-20 16,3-5-30-16,5-6-12 16,9 0 10-16,-1-1 18 15,3-7 34-15,-3-1 22 16,5-3 9-16,-6-2-9 0,2-6-12 16,1-1-4-16,-10-15-12 15,12-1-5-15,-1-7-4 16,6-5-4-16,-1 0-4 15,-5-1-4-15,-5 8-15 16,-6 2-8-16,-1 9-10 16,0 1-2-16,0 2-2 15,-4-2 2-15,3 4 3 16,-3-3-10-16,1 1-17 16,6 5 4-16,-5-5 35 15,7 9-18-15</inkml:trace>
  <inkml:trace contextRef="#ctx0" brushRef="#br0" timeOffset="-192079.05">20502 14233 1016 0,'-4'5'583'0,"4"5"-119"0,-2 2-198 16,3 6-65-16,0 8-88 15,-7 0-14-15,6 4-2 16,-7-2 5-16,3-3 0 15,6-1-6-15,4-4-27 16,8-2-14-16,5-4-14 16,6-3-2-16,-2-6 12 15,-1-5 16-15,5-8 26 16,2-7 26-16,11-8 5 16,2-2-12-16,-6 4-26 15,-4 2-28-15,-12 6-34 16,-5 1-10-16,-7-2-10 15,-6-4-4-15,-6-1 0 16,-5-2 0-16,-4 2 0 16,-1 1 0-16,-4 1 0 0,2 7-66 15,2 8 50-15</inkml:trace>
  <inkml:trace contextRef="#ctx0" brushRef="#br0" timeOffset="-191538.83">19795 14453 413 0,'0'0'369'0,"4"-1"54"16,-1-1-51-16,-3 1-27 15,0 0-48-15,0 0-38 16,0 0-62-16,0 0-30 0,3-7-72 16,4-11-28-16,13-28-25 15,-16 24-8-15,-1 4-16 16,-1 3 1-16,-1 4 54 16,1 5 135-16,2 3-138 15</inkml:trace>
  <inkml:trace contextRef="#ctx0" brushRef="#br0" timeOffset="-190583.69">21619 13700 694 0,'-2'7'435'16,"0"14"6"-16,-8-2-58 16,-9 15-81-16,2 12-45 15,-7 7-94-15,8 8-43 0,7 4-68 16,-3-3-22-16,10-1-20 15,-3-11 0-15,4-10 1 16,14-6-20-16,-1-23-49 16,11-2 43-16,10-21-11 15</inkml:trace>
  <inkml:trace contextRef="#ctx0" brushRef="#br0" timeOffset="-190306.42">21844 13836 1311 0,'-5'-3'575'0,"0"13"-302"16,-4 4-62-16,-3 17-91 15,3 9-11-15,0 5-10 16,5 2-6-16,7-8-28 0,7-4-13 16,14-16-24-16,8-5-1 15,10-16 21-15,-1-10 19 16,-1-7 20-16,-3-3 2 15,-7 0-6-15,-9-5-17 16,-13-7-22-16,-6-2-6 16,-15-9-13-16,6 1 17 15,-4 5-14-15,-4 0-18 16,1 11 128-16,-5 14-117 0</inkml:trace>
  <inkml:trace contextRef="#ctx0" brushRef="#br0" timeOffset="-189554.11">22550 14088 814 0,'-7'-10'494'0,"3"2"-30"15,4 5-133-15,-7-1-122 16,4 4-51-16,3 7-53 16,0 1-11-16,0 7 3 15,-4 3 6-15,-1 0 0 16,-4 6-10-16,4 3-30 16,-1 2-14-16,8 7-26 15,-4-4-9-15,1 1-9 16,7 0-1-16,-2-9-1 15,13-3 0-15,3-8 0 16,6-3 0-16,1-6 1 16,1-3 2-16,3-1 0 15,-4-1 0-15,3-4-2 0,-3-2 1 16,0-7 0-16,2-5 1 16,-3-7 38-16,-1-5 14 15,-6 2 29-15,-1-5 10 16,-6 5-24-16,-9 4-13 15,-2 4-25-15,-10 6-9 16,0 5-12-16,-1-3-4 16,-6 3 13-16,4 2-6 0,0 0-22 15,5 1-19-15,10 3 9 16,7 6 77-16,1 13-43 16</inkml:trace>
  <inkml:trace contextRef="#ctx0" brushRef="#br0" timeOffset="-189000.59">23062 14087 607 0,'-2'-3'429'0,"4"5"-3"16,-2 0-91-16,-1-2-45 16,0 0-82-16,1 0-46 15,0 0-69-15,0 7-15 16,0 7 1-16,1 1 4 16,2 32 10-16,-3-24-2 15,2 1-21-15,-1 0-10 16,-4-5-21-16,8 4-8 15,1-5-13-15,0-3-6 16,9 2-5-16,-4-6-1 0,2-1-2 16,-1-3 0-16,2 1-1 15,-1-2 0-15,1-5 2 16,1-3 1-16,-1-8 14 16,1-3 9-16,5-1 14 15,-3 0 4-15,2 1-3 16,-2-6-4-16,2 6-9 15,-3 2-3-15,-4 0 0 16,1 9 0-16,-4-4 1 16,-1-4-2-16,-1-3-8 15,4 1-4-15,-11-10-6 16,7 4-1-16,-7 1 0 16,0-5-1-16,4 10-1 15,-3 1 1-15,-1 4 21 16,-12-4 12-16,5 5 54 15,2-4-616-15,7-2 407 0</inkml:trace>
  <inkml:trace contextRef="#ctx0" brushRef="#br0" timeOffset="-188506.68">23596 14141 790 0,'-1'-4'527'16,"0"2"-15"-16,0 1-227 16,0 0-68-16,0 0-89 15,0-1-25-15,0 1-35 16,1 1-8-16,0 0 6 15,0 4 5-15,2 10 10 16,0 0-3-16,9 35-21 16,-6-23-12-16,4 0-22 15,2-1-6-15,1-4-9 16,0-8-2-16,1-8-1 16,3 0-5-16,0-9 34 15,0 0 11-15,3-1 10 16,4-1 7-16,3-2-28 0,2 2-12 15,-8-5-11-15,3 1-2 16,-4 0 21-16,-5-2 15 16,5-1 40-16,-7-7 9 15,-9-6-7-15,3-1-14 16,-5 0-37-16,0 9-12 16,-3 1-17-16,4 11 16 15,-3 1-23-15,-1-1-13 16,2 5 26-16,2-2 16 0,-2 1-15 15</inkml:trace>
  <inkml:trace contextRef="#ctx0" brushRef="#br0" timeOffset="-187818.3">24170 14098 2058 0,'0'4'121'0,"-6"-3"13"15,2 10 113-15,-4 3-67 16,0 2-30-16,4 10-63 16,-1-8-27-16,5 8-31 15,2 1-7-15,0 0 0 16,4 3 2-16,-1-1 16 16,3 0 6-16,-3-6 2 15,1 0 0-15,0-7-18 16,1 2-8-16,6-1-10 15,1-4-3-15,4-5-4 16,4-2 2-16,2-12 3 16,12-3 5-16,-14-8 22 15,0-4 5-15,1-1 5 16,-15-4 0-16,6-1-19 0,-2-2-6 16,-5 3-11-16,-1-3-2 15,8 5-3-15,-4 2 0 16,-6 2 5-16,2 1-1 15,-9 3 2-15,0 0-1 16,-2 5-3-16,0 4 23 16,5 7-10-16,-3 1-3 15,3 7 69-15,7 8-1041 16,5 3 736-16</inkml:trace>
  <inkml:trace contextRef="#ctx0" brushRef="#br0" timeOffset="-187161.34">24658 14180 669 0,'0'-1'459'16,"-1"-7"18"-16,-2 4-224 15,1 4-57-15,2 6-60 16,1 2-14-16,0 2-8 0,1-2 11 16,-2 4-1-16,1-4-6 15,0 3-35-15,1 4-24 16,0-5-29-16,4 8-6 15,2-1-11-15,-1 0-2 16,1-1 0-16,1-2-1 16,-1-2 1-16,2-3-1 0,5 2-3 15,-7-4-1-15,4-4-6 16,-1 1 5-16,-3-2 27 16,2 2 8-16,-6-2 17 15,9 1-5-15,-1-2-25 16,1 0-9-16,9 1-9 15,-5-2-2-15,-2 0-5 16,3-4 7-16,-4 1 19 16,1 0 7-16,4 0 12 15,-3 1-3-15,3-2-14 16,-1-2-7-16,1-3-10 16,1 0-4-16,-6-5 16 15,-3-1 13-15,-3-1 17 16,-3-3 8-16,-3 1-12 15,2-1-11-15,-3 10-17 16,0-4-9-16,2 11-9 16,-3-9-2-16,3 5 0 0,-2-2 9 15,-1-3-27-15,-2 4-12 16,-2-4-8-16,-4 5 10 16,3 1 95-16,1 3-48 15</inkml:trace>
  <inkml:trace contextRef="#ctx0" brushRef="#br0" timeOffset="-186244.89">25358 14142 884 0,'4'0'511'0,"3"3"-65"16,-10-8-86-16,3 5-99 15,5 4-64-15,-5-4-83 16,0 0-40-16,5 9-32 16,0 9 4-16,1 33 17 15,-17-25 9-15,5-2 3 16,1 0-6-16,3-6-17 16,11-1-11-16,-7-5-19 15,8-1-6-15,-4-3-8 16,-6-1-4-16,5-4 5 0,-6 1 8 15,6-3 18-15,-5-1 7 16,0 0 1-16,12-1-8 16,12 0-16-16,24-4-5 15,-22 5-8-15,-3 3-2 16,-3 3-3-16,1-3 1 16,-2-1 0-16,2-1 0 15,-3-4 1-15,2-1 1 16,1-7 3-16,-3-3 1 15,2-4 2-15,-5-2 0 0,-8 5 0 16,1 0 6-16,-8 2 18 16,2 4 8-16,-4-5 9 15,2 4-6-15,-3-6-19 16,7 2-9-16,1 8-9 16,-7-6-2-16,2 11-2 15,-10-4-2-15,-1 3 8 16,5 4-8-16,-6-3 28 15,3 5 21-15,3 18-37 16</inkml:trace>
  <inkml:trace contextRef="#ctx0" brushRef="#br0" timeOffset="-185613.89">26491 13661 902 0,'0'-4'545'0,"2"0"-63"15,-1 12-196-15,-1 1-24 16,-6 11-71-16,-2 13-15 16,-4 3-60-16,0 8-25 0,-4-2-45 15,7 1-20-15,6 0-3 16,2 0 20-16,8-6 3 15,4-6 195-15,6-12-173 16</inkml:trace>
  <inkml:trace contextRef="#ctx0" brushRef="#br0" timeOffset="-185304.29">26796 13777 1010 0,'1'-24'594'0,"0"24"-76"15,-1 10-157-15,-7 11-126 16,4 12-82-16,-13 7-77 16,-2 4-23-16,6-3-34 15,5 1-7-15,14-7-8 16,2-9-6-16,14-5 14 0,2-10 11 16,7-11 36-16,3-4 32 15,-1-12 31-15,-3-3 2 16,-9-11-12-16,-5-5-21 15,-10-8-40-15,-7-4-11 16,-10-7-18-16,-9-1-6 16,-8 7 2-16,1 9-9 15,1 16 9-15,5 3 23 16,12 20-49-16,3 8 19 0</inkml:trace>
  <inkml:trace contextRef="#ctx0" brushRef="#br0" timeOffset="-184394.92">27223 14196 571 0,'1'-4'401'0,"-1"-4"37"15,0 5-86-15,3-2-91 16,6 0-29-16,-5 5-48 15,1 0-11-15,-6 0-39 16,0-1-18-16,0 1-35 16,-1 0-25-16,1 0-24 0,-8 16-6 15,-12 32 3-15,19-29 3 16,2-3-2-16,-5 0-2 16,7-2-5-16,1-1-3 15,2 0-5-15,2 0-4 16,4 1-6-16,3-2-2 15,-2 1-1-15,3-2 1 16,3-5-1-16,-4-1 2 16,14-5 4-16,-1-6 2 0,1-4 0 15,5 3 0-15,-7 0-4 16,0 3-3-16,-6 3-1 16,-2-2 0-16,-6 1 0 15,-1-3-2-15,2-1 5 16,0-3 3-16,3-4 10 15,1-1 4-15,-5-1 8 16,-1 5 14-16,-8 4 16 16,-3 3 3-16,-7 0-9 15,0-1-15-15,-1-1-25 16,2 2-7-16,4-2 22 16,0 1-13-16,2 1-22 15,0 2-28-15,0 1 110 16,0 0-72-16</inkml:trace>
  <inkml:trace contextRef="#ctx0" brushRef="#br0" timeOffset="-183820.39">27812 14168 812 0,'2'-11'496'0,"1"0"-56"15,4 1-184-15,-3 10-67 16,0 1-60-16,-4 4-14 0,0-5-17 16,0 3 3-16,2 17-1 15,5 33-6-15,-12-30-20 16,2 1-15-16,-5-1-28 16,5 0-8-16,4-1-10 15,2 0-4-15,5-6 0 16,-5-2 1-16,4-3 11 15,-2-3 5-15,3-4 11 16,-3-1 4-16,1-3 5 16,1-1 3-16,4-4-3 15,1 1-4-15,3-5-12 16,0 2-5-16,-1-1-11 16,3 1-4-16,1 6-4 15,-1-2-3-15,0 3 0 16,2 0-2-16,2-1 1 15,0-2-1-15,2 0 1 0,0-2-1 16,-4-1 1-16,3 4 1 16,-12-1-2-16,5 1 1 15,-1-1 0-15,-9-2 0 16,11-1 1-16,-10-1-2 16,-3-7 18-16,2-2 8 15,2 1 5-15,-3 0 4 16,4 7-16-16,-7-1-6 0,-4-3-6 15,-7-5-2-15,-4-1 0 16,5 3 2-16,1 2 19 16,13 10-1-16,-1 3 84 15,-2 0-4-15,-2 0-64 16</inkml:trace>
  <inkml:trace contextRef="#ctx0" brushRef="#br0" timeOffset="-183281.6">28538 14116 629 0,'3'-3'483'0,"-2"5"69"0,0 5-175 15,-3 5-146-15,1 1-66 16,-6-2-54-16,4 5-15 16,-1-6-13-16,-1 3 0 15,3-1-8-15,-2-2-5 16,0 9-17-16,1-3-12 16,2 4-17-16,1-2-6 15,2-4-8-15,3-1-3 0,1-7-6 16,1-1 1-16,1-5 36 15,-2-5 15-15,-1 0 29 16,0-4 7-16,2 5-30 16,2 0-14-16,1 2-24 15,2 1-9-15,-4-4-6 16,3 2-3-16,-4-2-1 16,-2 3 0-16,6 2 0 15,-6 0-1-15,3 3-1 16,-2-1 0-16</inkml:trace>
  <inkml:trace contextRef="#ctx0" brushRef="#br0" timeOffset="-183148.59">28895 14107 3680 0,'3'-7'-11'0,"-1"-1"12"15,-2 4 2-15,0-9 0 0,0-1-1 16,-2 3 19-16,-3-1-11 16,3 4 3-16,0 3 80 15,1 4-8-15,8 1-40 16</inkml:trace>
  <inkml:trace contextRef="#ctx0" brushRef="#br0" timeOffset="-182338.52">29119 14173 863 0,'3'-13'478'0,"5"3"-80"15,3 4-45-15,-10-4-73 16,8 5-36-16,-6 3-69 16,-3 2-31-16,12 12-56 15,-9-1-13-15,-2 7-11 16,3 5-5-16,-4 1-20 15,1 4-8-15,4 4-14 16,0-5-4-16,-1 2-5 16,-1-3-2-16,5-4-2 15,0 0 0-15,9-6 0 16,0-2 1-16,3-6 4 0,6-2 0 16,-5-8 0-16,5-4 0 15,-3-4 25-15,-4-2 7 16,1-4 19-16,0-3 8 15,1-3-14-15,4 1-7 16,1 1-12-16,-3 2-8 16,-1 7-11-16,-5 3-4 0,-6 4-6 15,-1 3 1-15,-5 1 4 16,-5-8 2-16,0 3 3 16,-7-4-1-16,-5-2-4 15,-4-3-3-15,-1 0-4 16,4 4 9-16,3-3-16 15,7 7-19-15,2 2-30 16,1-2-25-16,8 7 136 16,6 0-289-16,1 10 202 15</inkml:trace>
  <inkml:trace contextRef="#ctx0" brushRef="#br0" timeOffset="-181763.76">29848 14218 1085 0,'1'-10'504'16,"5"2"-255"-16,1-2-29 15,3-3-76-15,-1 6-23 16,4 6 2-16,-2 2-1 16,-4 5-5-16,0 5-14 0,-7 7-9 15,-1 3-8-15,-2 9-20 16,-2 3-13-16,3-2-24 16,1-2-8-16,3-5-12 15,2-4-2-15,0-7-7 16,3-2-1-16,-3-7 30 15,0-2 18-15,4-2 26 16,-4-1 10-16,2 0-26 16,-2-1-15-16,4 2-21 15,1 2-8-15,5 2-8 16,6-1-1-16,-6-3 0 16,2 0 2-16,3-5 1 15,-2-2 2-15,2 2-2 16,-5-3-1-16,2 3-2 15,-8-2-1-15,7-1-1 0,4 1-1 16,-1-5 0 0,5 0 7-16,-1-3 11 0,-2-1 3 15,-3-1 2-15,-1-2-7 16,-5 1-8-16,-1 2-3 16,-4 4 18-16,-6 0-5 15,0 6 84-15,-4 1-2 16,8 2-60-16</inkml:trace>
  <inkml:trace contextRef="#ctx0" brushRef="#br0" timeOffset="-181213.38">30656 14229 1221 0,'-7'-12'603'15,"-4"-8"-263"-15,-20-28-81 16,23 33-70-16,-2 2-72 16,0-2-6-16,8 15-30 15,2-2-11-15,4 7-20 16,-4-5-13-16,0 0-14 16,0 3 3-16,5 15 6 15,6 27-2-15,-8-21-9 16,4 2-3-16,-6-1-7 15,-1 2-4-15,4 0-7 0,-1 1 0 16,-3-4 16-16,5-1 9 16,6-6 25-16,-5-1 7 15,9-3-6-15,-5 0-9 16,-1 0-19-16,2-1-5 16,-1-2-5-16,2-1 8 15,-3-4 9-15,1-3 2 16,2 0 2-16,1-2-5 0,5-4-9 15,5-2-3-15,6-4-7 16,0-3-1-16,4-2-4 16,-3 3 1-16,-8-1-2 15,2 1 2-15,-1 2 10 16,1-4 1-16,3 2 4 16,3 1-4-16,-6 2-10 15,-3 3-2-15,-5 1 1 16,-9 4 2-16,-3 0 2 15,-8-2-1-15,-15-4 0 16,-10-2-3-16,-12-5 44 16,6 1 2-16,1 3-28 15</inkml:trace>
  <inkml:trace contextRef="#ctx0" brushRef="#br0" timeOffset="-180438.98">28911 14082 702 0,'-2'12'401'16,"2"1"-75"-16,2-3-85 16,6 3-1-16,1 1-24 15,2 1-4-15,-3-3-10 16,-4-2-25-16,-10-4-16 15,-2 3-12-15,-6 6-54 16,-4-3-29-16,-2 5-33 16,-2-3-13-16,-1-1 32 15,5 6 10-15,10-6 151 16,8 2-135-16</inkml:trace>
  <inkml:trace contextRef="#ctx0" brushRef="#br0" timeOffset="-169019.18">11971 14765 451 0,'-16'-14'251'0,"6"9"-37"0,0-2-23 15,3-5-33-15,12 7 1 16,0-10-15-16,1 2-8 16,7 3-17-16,-4-1-1 15,-3 5-12-15,-4 1-13 16,-1 13-32-16,0 5-21 15,-3 6-23-15,1 3-3 16,-3-3-6-16,6 2-3 0,2 0-2 16,5-1-1-16,6-4-2 15,-3-3 2-15,-2-1 4 16,-2 1 3-16,-5-2 4 16,3 3 2-16,8-1-5 15,-7-1-2-15,6-3-4 16,-1-5 0-16,9-5 0 15,3-6-2-15,3 0 11 16,2-1 4-16,0 1 9 16,2 4 6-16,5 0-6 15,8 1-3-15,-1-2-6 16,-3 1-2-16,-1 0-4 16,-13-1-2-16,2 3-3 15,-1 0 0-15,-1 1-2 16,4 0-1-16,-2 0-1 0,6 1-1 15,0-1 1-15,3 1-1 16,6 2 1-16,-8-2 0 16,3 1-1-16,-2 1 0 15,-13-1 1-15,4 3-1 16,-8-2 1-16,3-3-1 16,1 1 0-16,-1 1 0 15,5-1 2-15,-4-1-1 16,8 0 1-16,-1-3-1 15,-2 2 0-15,0 1-1 0,0 3 1 16,-1-2-1-16,0 1 1 16,4-2 0-16,2 0-1 15,-6-3 1-15,1 1-1 16,-6 2 0-16,-5-1 1 16,11 1-1-16,-9-1 0 15,2 1 1-15,1-1 0 16,-4 0 1-16,6-4 0 15,-1 1 1-15,2-1 0 16,0-3 0-16,-1 3 1 16,-2-1-1-16,-5 0-1 15,-3 2 1-15,0 1-1 16,-2 1 0-16,1-5 2 16,6 2 2-16,4-3 2 0,-8-2 1 15,-4-1-3-15,-3-1-1 16,-3 0-4-16,10 1-1 15,3-2 0-15,-3 0 1 16,-2-4-1-16,-3 0 1 16,7 2 0-16,-3-4 1 15,1 2 1-15,-2 3 1 16,-8-3 0-16,-1 6-1 16,-4-1 1-16,0-1-1 15,0 2-1-15,1 1-1 0,6 3-2 16,-5-2 0-16,-2 2 5 15,-5-4 4-15,-2 1 11 16,5 5 5-16,-1 3 1 16,8 9-2-16,-5 3-11 15,-3 2-7-15,3 5-5 16,-9-2-1-16,6 4 1 16,1 3 0-16,-3-2 0 15,8 3 0-15,-7 0 1 16,-2-2 0-16,4 4 1 15,-3-3 1-15,0 1-1 16,-5-3 1-16,1-3-1 16,-6-4 1-16,7-3-1 15,4 0 2-15,-3-5 1 16,1 1 1-16,1-4 1 16,-8-1 1-16,-1 0-2 15,1 0-1-15,-15 3-3 0,2-1 0 16,-4 1 0-16,-1 1-1 15,11-1 0-15,-3 0 1 16,2-1-2-16,1-1 1 16,-1-1-1-16,5-1 1 15,-3-1 0-15,0 1 0 16,-3 1 0-16,-4 0-1 16,1 6 0-16,-3-3 0 15,-7 0-1-15,0 0 1 16,-5 0-1-16,0 0 1 0,4 1 0 15,4-2 0-15,4 0 0 16,0-2 1-16,1 0-1 16,-2 2-1-16,-5 1 1 15,0-1-1-15,-2 6 1 16,-1 0-1-16,-4 0 0 16,-2 3 0-16,-6-5 1 15,2 0 0-15,8-4-1 16,0-3 1-16,14-2-1 15,2-1 0-15,3 0 0 16,0-3 1-16,2 3-1 16,-3-3 0-16,4 2 0 15,1 4 1-15,-10-2 0 0,5 0-1 16,-3 0 0-16,0-3 0 16,6 2 0-16,-9-4 0 15,-1 0 0-15,-3 2 1 16,4 2-1-16,7 2 0 15,-2 1-1-15,2-2 0 16,4 2 0-16,0-2 0 16,6-1 1-16,0-1 0 15,0-3 0-15,-1 3 0 16,-2-3 0-16,-2 3 0 0,-4-1 0 16,0 3 0-16,-3 2 0 15,0 1-1-15,-2 0 1 16,-1 0 0-16,3 1 0 15,2-5 0-15,13-1-1 16,6-3 0-16,0-5 1 16,-10-3-1-16,13 1 0 15,-8-4 0-15,6 2 0 16,9-2 0-16,-12 0 1 16,3-5 0-16,2 1-1 15,2 8 1-15,1-4-1 16,-6-1-1-16,3 11 1 15,2-4-1-15,-2 7 1 16,7 5 0-16,-8 0-2 16,0 4 0-16,3 5-2 0,-4 7 1 15,-5 0 1-15,-2 6 1 16,5 7 0-16,0-3 1 16,3 6-1-16,4-1 1 15,-11-8 0-15,5 2 0 16,6-2-1-16,1-1 0 15,12 0-1-15,-9-3 0 16,2-2 2-16,-2 1 1 16,-4-8 0-16,4-2 1 15,2-4 1-15,4-5 1 0,1-2-1 16,3 0 0-16,-2-1-1 16,3 1 0-16,0-3 1 15,1 0-1-15,4-5 1 16,4 1-1-16,7 2 0 15,9 0 0-15,2 2 0 16,-9 1-1-16,-5 2 1 16,-11 1-1-16,-1 4 1 15,3 3-1-15,1-2 1 16,7-1 0-16,-1-1 0 16,2-2 0-16,0 1 0 15,-1 1 0-15,-1 3-1 16,0 2 1-16,1 1-1 15,3 1 1-15,-6 0-1 16,1 2 2-16,-11-4 1 16,2-1-1-16,0-2 0 0,-4-3-2 15,12 1 1-15,-5-1 0 16,2-1-1-16,1-2 1 16,0-2-1-16,0 0 1 15,-1-2 1-15,2 5-1 16,-1-6-1-16,3 2 2 15,2 2-2-15,2-4 0 16,5 7 0-16,-6-3 0 16,-7 0 0-16,-1 0 1 0,-4-3-1 15,4 3 0-15,1 2 1 16,3 0-1-16,-4-1 1 16,-2 1 0-16,2-2 0 15,-3 0 0-15,-2 0 0 16,2 2-1-16,-3 1 0 15,1 0 0-15,3 2 0 16,1 0 1-16,0 1-1 16,-1 0 0-16,-4-1 0 15,-7-1 1-15,3 1 0 16,-1-1 0-16,4 0-1 16,-5 0 1-16,-10 0-1 15,5 0 0-15,0 1 0 16,5 1 0-16,-2-6 1 15,-6-3 3-15,4-8 5 16,-3-2 1-16,11-5 3 0,1-2 3 16,-4 0 5-16,0 1 0 15,-6 4 1-15,-1 4-2 16,-6 1-5-16,-1 6-1 16,-1-3-1-16,0 6 51 15,2-1 0-15,0-6 160 16,14 8-141-16</inkml:trace>
  <inkml:trace contextRef="#ctx0" brushRef="#br0" timeOffset="-165177.5">14139 14667 858 0,'6'-20'448'16,"-6"6"-124"-16,0 5-31 15,-4 9-76-15,-3 0-50 16,1 2-66-16,1 0-24 0,1 7-46 16,3 2-8-16,-1 9-10 15,1 3-2-15,-1 5 2 16,0 4 2-16,-1 2 6 15,-3-2 6-15,-2-3 8 16,2-5 1-16,0-3-2 16,2 2-3-16,5-5-11 15,4 0-6-15,2-3-6 16,3-3 0-16,-3-6 12 16,2-3 9-16,4-1 16 15,0-2 7-15,3-2 1 16,0-4-5-16,4 0-13 15,6 1-8-15,7 2-15 16,3 3-4-16,-4 3-6 16,2 0 0-16,-5-3-1 15,6 1 0-15,6-5 1 0,-3-6 1 16,10 0 1-16,-4-2-1 16,12-1-2-16,3 2 1 15,1 2-1-15,4 1 0 16,-15 3 1-16,-1 3-1 15,-3 1 1-15,-9 2 0 16,4 5 1-16,-4-1-1 16,2 3 1-16,3 0-2 0,6-1 2 15,-1 1-1-15,-10-3 0 16,8-2-1-16,-9 1 0 16,2-3 1-16,7 1-2 15,-10-2 1-15,-3 0 0 16,-3 0 1-16,-3 0 1 15,-1 4 0-15,1 3-1 16,0-2 1-16,1 3-2 16,2 0 1-16,-5-2-2 15,0 1 2-15,-4-7 1 16,-5 0 0-16,5-5 2 16,-3-2-1-16,7-1 0 15,5-2-1-15,-6 0-1 16,3 2-1-16,-4 1 1 15,-6-1 1-15,2 3 1 16,-2-2 0-16,-5-2 2 0,1-2-1 16,0 0 0-16,-1 1-1 15,1 1-2-15,0 0-1 16,-6-2 1-16,2 1 2 16,-3-8 2-16,-1-1 1 15,0-7 1-15,0-4-1 16,2-5-2-16,4 5-2 15,5 3-3-15,-1 3 0 16,2 11 0-16,-4-1 0 0,-5 4 0 16,-1 1 1-16,0 7 0 15,-1-2 0 1,-5 4 0-16,1 3-1 0,-1-3-2 16,0 0-1-16,-6 20 0 15,-14 38 0-15,10-23 1 16,0 5 1-16,1 2 1 15,1-7 1-15,3-8 0 16,-3-4 0-16,1-4 0 16,1-4 0-16,-8-2 2 15,1-2-1-15,-7-1 1 16,-2-1 0-16,3-4-1 16,-3 2 0-16,1-5 1 15,4-2-1-15,-4 0 1 16,4-1-1-16,0 1-2 15,-2 0 1-15,6 3-1 16,-2 4 0-16,-6 0 1 0,-8-1 0 16,-11-1 0-16,-4-2 1 15,-2 0 0-15,5 1 1 16,2-4-1-16,4 3-1 16,0-3 0-16,-2 1-1 15,8 8 0-15,-12-1 0 16,-3 6 0-16,-1-1-1 0,-8-1 1 15,6 0 1-15,7-6 0 16,-1-6 0-16,6-4 0 16,2-4 0-16,-3-7 0 15,3 4 0-15,1-1-1 16,-4 6 0-16,-3 9 0 16,-5 0 0-16,-1 11-1 15,3-7 1-15,4 1 0 16,7 1 0-16,1-10 1 15,2 8-1-15,4-6 0 16,-3-3 0-16,5-2 0 16,2-5-1-16,5 4 0 15,-3 1 1-15,6 0 0 16,-4-1 0-16,-4-4 1 16,2 1 0-16,-18-2-1 15,4 1 1-15,-4-4-1 16,6 1 0-16,16-2-1 0,-1-1-1 15,11 2 0-15,-2-5-1 16,5-1 1-16,1-2 1 16,0-5 1-16,1-2 0 15,-3 1 0-15,-2-4 0 16,0 1 0-16,1 1 0 16,1 3-1-16,3 1 1 15,3 4-1-15,0-4 0 16,0 5 0-16,-1 5 0 0,-2 4-1 15,1 9-2-15,1 7-3 16,0 7 0-16,0 18-1 16,0-1 2-16,-1 10 4 15,-1-7 0-15,2 4 1 16,0 5 0-16,1-4 0 16,0 5 0-16,-3-7 1 15,2 0 0-15,4-4-1 16,2-6 1-16,11-7-2 15,0-1 0-15,10-9 0 16,-3-1 2-16,3-5 1 16,-2-7 1-16,-5-5 3 15,4 1-1-15,-6-3-2 16,-1 6 1-16,4-2-2 16,0 1 0-16,7 4 0 15,5-5-1-15,-1 4 1 0,3 1 0 16,2-1-1-16,7 6 0 15,3 2 0-15,-3 0 0 16,-7 2 0-16,-1-3 0 16,-6-3 1-16,5 3 0 15,6 0 0-15,-2 0 0 16,-1-1 1-16,0-1-1 16,-1-1 0-16,0-3-1 15,4 3 1-15,-3 0-1 16,-5-1 0-16,-1 0 1 0,-6-7-1 15,3 0 1-15,1-2 1 16,0-2-1-16,1 1 1 16,0 3-1-16,-2-1 0 15,-3 6 0-15,-4-1-1 16,4 5 1-16,-3 4-1 16,4 0 1-16,0 2-1 15,-4-4 1-15,-1 3 0 16,-14-2 0-16,10 1 1 15,-6 0-1-15,-1-1-1 16,10-2 0-16,-14 0 0 16,7 1 1-16,-1-3-1 15,0-2 1-15,-2-5 1 16,-3-3 1-16,1-5 0 0,0 1 0 16,4 2 0-16,0 1-1 15,-1 2 0-15,0-1-1 16,-6 0 1-16,3-3 0 15,-2-7 3-15,-2-5 1 16,-1-5 2-16,0 2 0 16,-2-1-1-16,2 7 0 15,-4 2-1-15,-2 2 35 16,-4 10 23-16,1 2 103 16,-3 10-102-16</inkml:trace>
  <inkml:trace contextRef="#ctx0" brushRef="#br0" timeOffset="-157067.55">31892 15566 646 0,'-2'-7'376'0,"-4"-16"-8"15,-6-30-40-15,4 36-39 16,-1 1-43-16,0 7-85 16,1 3-20-16,4 3-31 15,1 1-11-15,3-1-16 16,0 1-15-16,0 1-8 16,2 0-5-16,25-4-5 15,26-2-5-15,-16 24-11 0,-5 3-4 16,-6 23-10-16,3 7-4 15,-18 3-3-15,8 7-1 16,-6-6-2-16,-6-4 0 16,12 4-1-16,-3 1-1 15,8 7-2-15,6 4 3 16,1 4 7-16,-4-6 2 0,4-1 1 16,1 0-3-16,-4 5-3 15,5 10-2-15,-9 0 2 16,1 0 3-16,1-8 1 15,-2-5-1-15,3-5-3 16,-6-1-2-16,-5 3-1 16,1-5 0-16,-6-3 0 15,-1-8 1-15,2-9 0 16,-2-4-1-16,-2-3-3 16,1-3 4-16,-9 2 14 15,-2 1 3-15,-5-1 8 16,-2-5-2-16,4-8-13 15,1-5-2-15,0-6-4 16,2-4-1-16,5-2 5 16,-3 1-15-16,0 0-41 15,0 0-48-15,0 0 156 16,1 6-79-16</inkml:trace>
  <inkml:trace contextRef="#ctx0" brushRef="#br0" timeOffset="-154119.48">3110 17613 578 0,'-14'-4'273'0,"-2"-4"-114"15,-4 4-14-15,0 14-38 16,-3 6-16-16,3 10-29 16,6 7-10-16,-2 4 5 15,6-1-2-15,4 2 14 16,1-4 3-16,6 5-3 16,3 2-4-16,2 11-9 15,5 7-7-15,0-6-16 16,-8 9-7-16,-3-4-9 15,-8-5-3-15,4-1-5 16,5-10 1-16,2-15 11 16,1-6 9-16,-1-12 15 15,-1-2 3-15,8-4-7 16,4-1-7-16,8 1-7 16,5 1-1-16,4-1-6 0,4 6-3 15,6-2-8-15,7-2-2 16,11 5-4-16,4-11 1 15,3-2 1-15,-5-5 2 16,3-7 0-16,5 7 0 16,18-4-1-16,9 4-2 15,11 3-1-15,-3-5 0 16,10 7-2-16,6 0 0 16,-2 3-1-16,10 0 0 15,9 3 0-15,0-3-2 0,19-4 0 16,15 1-1-16,-11 0 2 15,10 2 1-15,7 4 0 16,-14 1 1-16,26-2-1 16,-6 2 0-16,0-6 0 15,14-4-2-15,-15-2 1 16,-41-3 0 0,-69 6 1-16,-1 1 0 0,218-14-1 15,-9 2 1-15,6 5 0 16,-104 15 0-16,-16 7 0 15,1 3 1-15,-9 1-1 16,-3-3-2-16,14-7 0 16,-6-3 1-16,-10 0 1 15,13 1 0-15,-20 2 1 16,-8 5 0-16,3 3-1 0,-10 2 1 16,-4-3-1-16,-3-3 0 15,-6-8 0-15,-2-4-1 16,-8-7 1-16,3-5 0 15,-7-4 3-15,-4 3 6 16,0 4 9-16,-4 4 4 16,-8 7 3-16,-10 2-3 15,-14 6-5-15,-4-2-1 16,8 3-4-16,1-2 1 0,-6 0-1 16,-2-3 0-16,-14-3 6 15,-4-4 4 1,-1-5 11-16,-2-2 2 0,4-1 5 15,4-1-4-15,5 0-8 16,-1-1-4-16,-5 3-10 16,-7 2-4-16,-10 4 2 15,-1 4 2-15,-9 1 7 16,3 1 3-16,-4 4-1 16,1-2-5-16,8-3-6 15,-1 0-3-15,5-5-4 16,4-4-1-16,12-5-2 15,4-3 2-15,7-1-1 16,1-3 1-16,-6 3-2 16,2 2 0-16,3 6 0 15,2 6-1-15,24 4 1 0,1 2-2 16,10 0 0-16,-1-4 0 16,14-4-1-16,16-5-1 15,3-1 0-15,26 3 1 16,4 2 0-16,1-1 1 15,32 7 0-15,-17 3 0 16,0 1 1-16,12 5-1 16,-17 1 2-16,32 1-2 0,12-2 0 15,3-5 0 1,27-3 0-16,2-5 0 0,5 1-2 16,13-2 1-16,10 3 1 15,1 2-1-15,15 2 1 16,-10 7 0-16,8-1 0 15,-22 5 0-15,24 0 0 16,4-5-1-16,7-6 1 16,28-6-1-16,2-10 1 15,-21 1 0-15,25-2-1 16,4 4 1-16,-13 3 0 16,27 2 0-16,-21 3 0 15,-19 4 0-15,-4 1 1 16,11-1 0-16,0 3-1 15,10-3 0-15,9-11-1 16,-10-6 1-16,0-8 0 16,10-6 0-16,4-3 1 0,-5 3-1 15,0-2 1 1,-6 2-1-16,-9 12 1 0,-1 0-1 16,-11 6 0-16,-11 2-1 15,-7 1 0-15,-14 1 1 16,2-2 0-16,-6-4 0 15,-12-5 0-15,7-2-1 16,-24 3 0-16,13-5 1 16,-21 8 0-16,-12 4 0 0,-1 1 1 15,-27 2-1-15,2-1 1 16,-9-1-1-16,-11 0 1 16,4 6 0-16,-21 0 0 15,-10-1 2-15,-5 0 24 16,-16-3 22-16,-11 4 25 15,-4-5 191-15,-42-14-189 16</inkml:trace>
  <inkml:trace contextRef="#ctx0" brushRef="#br0" timeOffset="-151324.54">2091 16903 1268 0,'-124'42'1026'0,"-7"-7"-659"16,13-18-302-16,29-3-58 16,30-8-7-16,14-3-5 0,15 0-12 15,35 1-10-15,12 9-1 16,31 9 0-16,14 4 10 16,34 6 8-16,16-5-1 15,39-11 1-15,35-1-1 16,48-17 2-16,27-9 1 15,62-7 3-15,21-5 4 0,46-1-2 16,23-2-1-16,46-8-2 16,18-5-1-16,50-13 2 15,21-1 3-15,66-9 0 16,29-3-1-16,44 2 3 16,34 2-3-16,-9 4 1 15,47-1 2-15,55-13 0 31,29-1 2-31,81-6 3 0,-2 5-2 0,25 10 1 16,5 6-3-16,15 17 11 16,-11 6 3-16,11 21 19 15,-11 7 5-15,-8 15 9 16,4 4 7-16,-31 7 0 16,5 2-2-16,-60 1-8 15,11-3-6-15,-25-3-14 16,-21 1-3-16,-28 8-7 15,-57 5-3-15,-102 15-3 16,-59 5-4-16,-108 12 3 0,-69 0-1 16,-96-3 1-16,-55-9 2 15,-88-16 2-15,-38-7 1 16,-67-15 5-16,-23-7 28 16,-54-10 24-16,-28-6 1 15,-66-13-8-15,-46 0-33 16,-94-6-34-16,-34-2-6 0,-93 7 0 15,-58-3 3-15,-74 1 8 16,-74 2 1-16,-62 2 1 16,-13 6 0-16,-48 0 2 15,5-2 3-15,-35-6 6 16,-5-1 2-16,-50 0-1 16,5 6-3-16,-74 9-8 15,-35 10-3-15,-30 10 6 16,-42 12 2-16,-17 12 10 15,-26 7 4-15,5 14-1 16,-12-2-2-16,36 7-8 16,24-10-4-16,23-6-4 15,26-1 1-15,20-14 0 16,30-1 0-16,36-13-4 16,18-7 2-16,54-13 17 15,27 1 0-15,27-2 16 16,23-2 9-16,62 3-13 0,23 6 3 15,83 15-8-15,24 9-9 16,59 15-5-16,54 5-3 16,50 8-7-16,48-5-3 15,71 4-4-15,15-3-1 16,81-4-2-16,33-7-9 16,62 3-25-16,36 8-7 0,74-5-6 15,36 13 10-15,86-16 23 16,41-6 6-16,75-12 5 15,37-10-3-15,71-18 0 16,39-11 1-16,68-14 4 16,48-9 3-16,70-9 4 15,33-4-1-15,66-15 1 16,19-1 0-16,57-4 1 16,22-4 0-16,58 10 0 15,21-4-2-15,46 15-1 16,8 11 3-16,34 12-3 15,35 7 2-15,15 12 1 16,24 3-1-16,12 10 1 16,-80 13 0-16,53 6 0 15,9 1-1-15,-20 6 0 16,0 3 1-16,-43 2-3 16,-51 8 4-16,-51 7 0 15,22 3 1-15,-399-3 2 16,-283-23-3-1,2 2 1-15,758 66 0 0,-145-2 1 0,-88-6 0 16,-468-41 2-16,-35-5-2 16,-137-5 1-16,-53-7 0 15,-88-12 9-15,-45-5 1 16,-98-11-4-16,-38-6-3 0,-109-6-15 16,-70-2-3-16,-101-5 0 15,-59 3 2-15,-96-2 2 16,-19 3 0-16,-73 2 4 15,-47 3 2-15,-23 1 2 16,-81 0 1-16,-50 1 0 16,-30-3 1-16,-53 8-3 15,-2-2 1-15,-60 5 13 16,8 6 10-16,-62 13 17 16,-3 1 4-16,10 15-8 15,-52 3-10-15,52 3-13 16,9 3-6-16,-1-4-3 15,71-6-2-15,-21-5 0 16,54-2-1-16,77-5-1 16,2 0 5-16,93 2 10 15,18 0 2-15,49 0 7 16,48 1 0-16,42 5-8 16,45 5 6-16,96 10 3 15,42-2-3-15,114-9 1 0,46-3-9 16,104-8-10-16,51-4-3 15,84-5-19-15,41 1-14 16,62 2-13-16,36 0-6 16,84 3 10-16,57-11 8 15,102-22 9-15,60-11 0 0,69-36 13 16,53-16 2-16,94-17 5 16,73-21 5-16,129-13-2 15,33 3-1-15,73-5 1 16,4 5-3-16,45 17 2 15,-25 2 0-15,61 23-1 16,48 8-2-16,44 13-2 16,58 7 2-16,19 4 0 15,-35 14 3-15,24 20-1 16,-45 13 1-16,-19 32 1 16,24 10-1-16,-144 31 1 15,61 2-1-15,-103 3 1 16,-97 4 0-16,-50-6 2 15,-130 2 1-15,-118-2-1 16,-52-7-1-16,-130-16 1 16,-54-7 0-16,-137-19 4 15,-54-1 1-15,-83-7 14 16,-37-10 2-16,-81-4-4 0,-45-10-2 16,-105-12-29-16,-49-3-11 15,-102-10-6-15,-22-5 0 16,-79-11 14-16,-53-1 7 15,-49-4 7-15,-55 1 1 16,-65-3 2-16,-9-1 2 16,-46-2 4-16,-18-5 0 15,-49 1 5-15,-39 4 1 0,-53 6 5 16,-34 9 2-16,-22 18-1 16,-34 11-3-16,21 14-7 15,-21 5-4-15,-34 13-3 16,24 5-1-16,-36 10 0 15,7 11-1-15,72 13 6 16,37 5 2-16,21 12 5 16,40-2 7-16,24 19 4 15,20 4 3-15,84 8 5 16,59 3-4-16,102-15-6 16,46-8-5-16,118-11-12 15,43-2-2-15,103-6-4 16,56 1-2-16,93-11-3 15,50-6-6-15,76-4-27 16,30-2-7-16,75 5-8 16,45 3-2-16,84-8 22 0,49-7 6 15,93-22 11-15,47-12 5 16,99-22 7-16,42-11 8 16,97-19-3-16,35-7 2 15,73-20 0-15,-20-6-5 16,117-9 4-16,13-3-1 15,72 8-1-15,14 6-1 0,21 2-4 16,63 3 3-16,13 13 1 16,45 4-1-16,-34 15 1 15,33 0 1-15,4 6 0 16,-41 11 0-16,32 10 3 16,-45 12 0-16,-66 11 3 15,-9 9 5-15,-92 11 5 16,-68 12 3-16,-93 9-3 15,0 0-3-15,-134 6 0 16,-41-4 29-16,-77-1-47 16,-31-2 6-16,-56-8 65 15,-14-7-1042-15,-54-23 767 16</inkml:trace>
  <inkml:trace contextRef="#ctx0" brushRef="#br0" timeOffset="-120789.1">30430 16876 1150 0,'-88'12'445'0,"22"5"-306"16,11 3-25-16,17-2 3 0,23-11 5 15,8-9-17-15,34-18-29 16,14-11-17 0,38-22-31-16,27-6-7 0,43-20-8 15,34-2-2-15,21-13-6 16,37 4-2-16,7 16-2 15,-4 6 0-15,5 21-4 16,-32 10 1-16,-31 10 18 16,-29 10 9-16,-51 10 15 15,-28 1 8-15,-47 9-7 16,-23 1-1-16,-50 17-3 16,-30 3-8-16,-54 12-12 15,-21 3-6-15,-53-2-6 16,-18 4-2-16,-4 3 0 15,-3 2-1-15,40 5-1 16,21 0 1-16,42-8-1 16,30-5 1-16,46-16-11 0,30-8-4 15,61-10-4-15,27-13-3 16,65-14 12-16,37-17 3 16,41-16 3-16,25 2 1 15,5 7 1-15,-21 15-1 16,-58 27 1-16,-39 10 0 15,-85 18-2-15,-34 4 1 16,-65 6 1-16,-38 9 0 0,-52 1 3 16,-36-3 0-16,-30 3 0 15,-16-8-1-15,14 0 10 16,23-2 6-16,56-4 5 16,48 3-5-16,65 4-22 15,34 6-10-15,43-5-8 16,24-9 5-16,41-15 14 15,17-11 3-15,38-10 3 16,9-5 1-16,-12 0 0 16,-13 6-1-16,-58 11-1 15,-36 14 0-15,-70 15 6 16,-31 5 7-16,-71 10 10 16,-34 9-1-16,-40 1 9 15,-23-1 5-15,25 1 15 16,29-10 6-16,69-1-14 15,40-3-21-15,60-7-28 16,29-6-7-16,36-11-2 16,25-6 11-16,18-12 3 0,-4-7 2 15,0-2 4-15,-10 1-8 16,-12 7-22-16,-10 5-11 16,-18 19 305-16,-12 15-213 15</inkml:trace>
  <inkml:trace contextRef="#ctx0" brushRef="#br0" timeOffset="-93225.05">30534 3993 1057 0,'6'-37'496'0,"-28"18"-222"16,-8 9-32-16,-18 13-52 15,-8 10-52-15,-18 20-41 16,-2 11-19-16,-14 27 27 15,-3 21 3-15,7 27-14 16,2 22 1-16,31 26-64 16,15-2-16-16,24-15-7 15,19-10-1-15,27-26 0 16,17-18 0-16,41-22 4 16,15-21 10-16,31-44 41 15,16-15 24-15,18-33 38 16,9-18-6-16,4-24-18 15,-3-14-10-15,-15-19-16 16,-15-11 8-16,-34-13-12 0,-19 3-10 16,-45 1-19-16,-20 9-10 15,-29 22-10-15,-11 6-2 16,-19 14-7-16,-15 13-3 16,-40 5-6-16,-25 8-13 15,-31 15-35-15,-19 5-16 16,-6 28-31-16,11 8-18 15,20 20-13-15,19 11-9 16,31 14 227-16,9 10-93 16</inkml:trace>
  <inkml:trace contextRef="#ctx0" brushRef="#br0" timeOffset="-92979.71">30373 4489 1816 0,'14'-22'752'0,"5"7"-482"16,0 0-95-16,-5 4-87 15,1-2-14-15,4 5-60 0,1-4 146 16,7 15-109-16</inkml:trace>
  <inkml:trace contextRef="#ctx0" brushRef="#br0" timeOffset="-92733.06">30815 4455 1226 0,'-13'8'577'15,"5"6"-192"-15,8 3-236 16,4-2 24-16,6 0-15 16,4-3-15-16,-1-4 4 15,1 3-11-15,-1-3-58 16,-2-2-19-16,-3 3 3 15,2-3-2-15,-4-3 150 16,-1 4-136-16</inkml:trace>
  <inkml:trace contextRef="#ctx0" brushRef="#br0" timeOffset="-92486.72">30291 4864 1586 0,'8'17'660'15,"30"-13"-340"-15,14 2-57 16,15 0 55-16,4-6-97 16,0-4-96-16,-1-1-37 15,-5-2-50-15,-6-6 4 16,-8 2 5-16,-5-1-1 0,-10-4 59 15,-6 6-1023-15,-25-11 700 16</inkml:trace>
  <inkml:trace contextRef="#ctx0" brushRef="#br0" timeOffset="-91921.23">29132 6094 1230 0,'19'-18'568'0,"-24"12"-184"15,4 9-148-15,-3 23-10 16,-9 12-31-16,11 24-38 15,-3 11-15-15,-1 9-37 16,-2 0-18-16,-4 1-38 16,1 1-10-16,2-1-13 15,3-2-4-15,0-15 0 16,6-10-1-16,6-14-5 0,-2-12 136 16,12-2-116-16</inkml:trace>
  <inkml:trace contextRef="#ctx0" brushRef="#br0" timeOffset="-91509.58">30011 6170 1437 0,'9'1'592'0,"0"8"-347"15,6 8-17-15,-1 18-32 16,-9 3-20-16,1 19-29 16,-9 1-9-16,0 9-24 15,-5 3-25-15,0 6-47 16,4-4-12-16,-3-6-14 16,3-3 3-16,-6-27-12 15,5-2-14-15,-1-17 75 16,3-6 80-16,-5 1-95 15</inkml:trace>
  <inkml:trace contextRef="#ctx0" brushRef="#br0" timeOffset="-91319.09">30084 6196 1741 0,'20'-12'722'16,"1"-13"-397"-16,7 1-145 15,13-3-28-15,13 3-65 16,1 10-64-16,5 5-12 16,-6 12 19-16,-1 6 5 0,-6 10 178 15,-9 3-145-15</inkml:trace>
  <inkml:trace contextRef="#ctx0" brushRef="#br0" timeOffset="-91150.88">30122 6590 1294 0,'-21'2'640'16,"19"-1"-59"-16,13-5-419 15,4-4 13-15,21-3-52 16,1-2-60-16,10-2-43 16,0 1 31-16,4 4-2 15,4 2 209-15,-1 8-173 16</inkml:trace>
  <inkml:trace contextRef="#ctx0" brushRef="#br0" timeOffset="-90792.97">30981 6184 1759 0,'-8'-10'760'0,"-9"6"-421"15,-12 9-170-15,-3 11 10 16,-11 19-97-16,-4 8-31 15,1 13-14-15,-3 2-2 16,9-4-6-16,2-2-2 16,28-1 4-16,7-1-2 0,10 5-3 15,19 2-1-15,-7-11-8 16,13-6 1-16,6-9-6 16,-2-6 0-16,3-13 2 15,-5-6 3-15,-9-12 1 16,-3-7 0-16,-9 5 2 15,-7-3 0-15,-8-12 0 16,-9-3-2-16,-12-7-5 16,-6-2-5-16,-10 11-10 15,-1 2-7-15,-2 4-3 16,7 6-12-16,11 3-10 16,9 3 88-16,13 1-49 15</inkml:trace>
  <inkml:trace contextRef="#ctx0" brushRef="#br0" timeOffset="-90304.5">31828 6364 1075 0,'-15'-22'462'0,"-18"11"-155"15,-6 10-53-15,-6 14 56 16,-3 4-48-16,-4 18-100 15,1 0-25-15,-3 16-37 16,1-2-12-16,13 9-29 16,9 7-14-16,22 2-18 15,12-5-4-15,20-14-5 16,14-12 2-16,19-17 5 16,4 4 3-16,11-18 19 15,3-12 18-15,7-18 20 0,2-6 12 16,-15-18-8-16,-6-1-17 15,-31-11-27-15,-7-8-17 16,-20 6-17-16,-15-5-2 16,6 20-9-16,-7 3-10 15,0 19-4-15,1 8 19 16,-15 1 34-16,-2 16-21 16</inkml:trace>
  <inkml:trace contextRef="#ctx0" brushRef="#br0" timeOffset="-89593.98">32551 6301 1655 0,'21'-21'726'16,"-6"-3"-391"-16,-19 9-94 15,-5-2-6-15,-14 13-100 16,-7 3-50-16,-12 14-36 15,-14 8-3-15,1 11-18 16,7 1-7-16,14-3-14 16,13 2-4-16,17-5-1 15,10 1 0-15,19 7-1 16,8 7 0-16,9 13 14 16,4 6 10-16,-12 8 19 15,2-5 8-15,-8-12 4 16,-11 1-3-16,-1-20-10 15,-8 1-8-15,-3-9-14 0,-1-4-4 16,-4 0-6-16,-2-4-1 16,-13-3-1-16,3-2 0 15,-4-6-1-15,-8-3 0 16,0-3-2-16,-2-1-1 16,6-6-3-16,3 1 0 15,8-2-1-15,0 1 0 0,-2 0 3 16,3-3 1-16,-3 1-2 15,6-2-1-15,2 3-8 16,3-4-1-16,6-8-2 16,3 3 1-16,2-2 2 15,1 1 1-15,0 14 1 16,-8-5-2-16,6 7 0 16,-5 6 1-16,3-4 1 15,4 7 1-15,-1-5 2 16,2-5 1-16,2 1 1 15,-1-7 1-15,-6 2 1 16,-1 2 0-16,-6 1-1 16,-3-2 0-16,2 2-2 15,0 1 0-15,4 2 0 16,-4 1 0-16,0 0-1 16,-1 0 1-16,0 0 0 15,1 0 0-15,0 0 0 0,0 0 16 16,0 0-20-16,0 0-19 15,0 0-43 1,0 0-10-16,0-1 114 0,-1 0-837 16,0 0 636-16</inkml:trace>
  <inkml:trace contextRef="#ctx0" brushRef="#br0" timeOffset="-81242.3">32647 6327 242 0,'6'-15'225'0,"-3"7"8"15,-1-1 4-15,-2 0-22 16,-2 5-42-16,-4-3-6 16,0 7 2-16,0 0-4 0,-3 0-17 15,1 2-11-15,-3 2-30 16,3-5-11-16,-11 10-19 15,2-1-9-15,-4 4-10 16,-9 11-3-16,3 1-11 16,-14 5-12-16,-1 0-16 15,5 4-5-15,6-2-8 16,12 9-2-16,3 4 7 16,8 5 5-16,-3 5 12 15,2 0 6-15,2 0-2 16,0-5-2-16,6-3-4 15,2-4-3-15,6-4-8 16,-1-4 2-16,6-9 12 16,0-2 3-16,1-2 4 15,2-1-3-15,2-2-13 16,0 3-2-16,2-2-1 16,2-3-2-16,-4-7-2 0,9-3-1 15,-3-9 2-15,6-5 2 16,-3-6 1-16,-4-1 1 15,3-1-3-15,-12 0-1 16,4 1-2-16,-1 0-2 16,-6 1 0-16,4 1 0 15,-1 1 0-15,-5-1 0 16,0-2 0-16,-3-2 1 16,1 1-1-16,0 1 0 0,-5-2-1 15,3 6-2-15,-4-5 0 16,0-2-1-16,0-3 0 15,-5 3 1-15,-2 6 2 16,-2-5 0-16,-3 8 2 16,0-6 0-16,-2-1-2 15,-1 4 0-15,-1 0-1 16,-1 1 0-16,1 8-3 16,2 3 0-16,2 2-2 15,-6 5-1-15,3 1 1 16,-5 1 0-16,-4 3 0 15,4 5-1-15,-1 1 1 16,-5 3-1-16,4-2 1 16,2-2 0-16,1 0 0 15,4-1 1-15,7-5-1 16,5-6-2-16,3-5 1 0,5-5 0 16,3-4 1-16,2-1 2 15,7-7 0-15,4-1-1 16,3-12-1-16,-2 2 2 15,5-5-1-15,-1 3-1 16,-3 3 0-16,3 2 0 16,-3 8-2-16,4-3 0 15,3 6 1-15,-1 3-1 0,1 6 2 16,-5 5-1-16,-4 9 0 16,1 9-1-16,-10 13 0 15,-2 11 2-15,-9 1 0 16,-8 8 2-16,-6-6 1 15,-3-3 1-15,-4-2 1 16,-4-8-1-16,1 0 1 16,-3-4-1-16,-5-2 1 15,1 1 1-15,-2-8-1 16,-2-1-1-16,-5-4 0 16,-2-2 1-16,-3-12 1 15,2-4 0-15,9-13-1 16,3-4 1-16,11-5-4 15,3-3-2-15,8-2-3 16,7-3-2-16,4-2-2 16,6-2 1-16,4-10 1 15,4 3 1-15,9-14 2 16,2-3-1-16,15-4 1 0,2 1 1 16,-3 7 0-16,4-1 0 15,-16 4 0-15,-4 3 1 16,1 5-1-16,-6 9-1 15,6 4 0-15,-1 7-1 16,-1 3 1-16,-2 4 0 16,-4 9 2-16,-2 1 0 0,-3 6 1 15,-6 2 1-15,-3 3 0 16,-5 3 1-16,-9 6 1 16,-2 3 0-16,-5 5 0 15,-3 0 6-15,-4 5-12 16,-3 9-32-16,-3-1-31 15,2 0 0-15,3 3 29 16</inkml:trace>
  <inkml:trace contextRef="#ctx0" brushRef="#br0" timeOffset="-78319.03">32710 6447 1275 0,'2'-23'474'0,"-2"19"-344"0,-16 8-117 15,-9 4 13-15,-24 14 28 16,-9-3 13-16,-18 0 36 16,-2 0-8-16,11-4-10 15,13-6-6-15,33-9-19 16,14-7-11-16,30-13-17 15,19-10-9-15,27-7-8 16,16-2-4-16,10-2-7 16,-2 6 3-16,-10 10 17 15,-16 10 6-15,-32 19 9 16,-16 9 4-16,-42 11-5 16,-17 6-1-16,-27 9-3 15,-15 7-9-15,-5 7-11 16,0 5-3-16,18-6-4 15,15-3-1-15,36-10-6 16,25-12-8-16,39-12-4 0,16-15 0 16,21-18 3-16,3 2 4 15,-2-8 1-15,-13 10 10 16,-29 10 27-16,-18 5 15 16,-46 18 26-16,-18 6-5 15,-29 21-9-15,-7 1-10 16,1 6-18-16,10 1-6 15,25-11-15-15,14 0-5 0,26-13-6 16,5-4-5-16,18-5 1 16,6-3 16-16,-1-6 23 15,1 4 32-15,0-5-37 16</inkml:trace>
  <inkml:trace contextRef="#ctx0" brushRef="#br0" timeOffset="-77735.63">33450 6669 1226 0,'7'-20'608'16,"-9"-5"-155"-16,-3 4-220 0,0 5-1 16,-19 4-59-16,-9 2-38 15,-18 7-35-15,-9 4-11 16,-8 10-19-16,1 9-12 16,10 11-19-16,9 12-8 15,11 7-14-15,2-4-4 16,5 3-9-16,1-10-2 15,12 7-1-15,4 0-1 16,13-9-1-16,4 0-1 0,15-17 2 16,9-3 4-16,9-10 12 15,4-7 8-15,5-12 7 16,4-11 5-16,3-13 5 16,5-3-1-16,8-12 0 15,0 0 3-15,-9-6 3 16,-6-1-1-16,-23 8 4 15,-12 10-2-15,-11 18-5 16,-4 6-2-16,1 13-10 16,-4 3-9-16,2 17-12 15,2 7-6-15,-12 17-2 16,-5 8 0-16,0 1 0 16,-2 5 0-16,16-4 0 15,10 5 0-15,3-2 0 16,0-6-6-16,-2-1-25 0,-3-9-16 15,-2-9 13 1,-5-10 38-16,-17-16-3 0</inkml:trace>
  <inkml:trace contextRef="#ctx0" brushRef="#br0" timeOffset="-77005.53">32665 6418 1027 0,'26'-44'424'0,"-1"0"-208"16,-1 3 6-16,-14 18 62 16,-3 11-53-16,-15 7-98 15,-7 3-25-15,-13 15-45 16,-7 6-27-16,-12 10-22 16,-3 6-3-16,4-6-5 15,11-6 0-15,21-5-6 0,14-4-5 16,16-7-5-16,17-9 0 15,17-7 6-15,-1-10 4 16,14-14 1-16,-13 5 16 16,-10 1 14-16,-14 1 5 15,-20 15 33-15,-8 11-12 16,-28 8-11-16,-9 24-5 16,-17 11-30-16,-2 6-3 0,11 4 0 15,9-10 1-15,19-6-1 16,7-4-1-16,21-1-9 15,10-7-3-15,21-13 4 16,17-10 1-16,10-10 6 16,3-4 1-16,-11-1-2 15,-19 8 4-15,-35 6 13 16,-17 8 5-16,-37 21 4 16,-7 8-1-16,-10 22-11 15,2-2 1-15,21-6 0 16,7-5-2-16,26-16-7 15,9-3-5-15,11-9-4 16,5-4 2-16,7-5 4 16,4 1 2-16,-4 1-1 15,-5 3 2-15,-17 5 10 16,-7 5 5-16,-15 15 9 16,0-1-1-16,4 0-11 15,0-3-5-15,14-7 43 0,2-1 61 16,5 6-820-16,7 13 567 15</inkml:trace>
  <inkml:trace contextRef="#ctx0" brushRef="#br0" timeOffset="-51919.57">28922 6286 624 0,'-11'11'388'0,"16"-17"-8"16,3 4-83-16,-2-1-56 16,2 5-20-16,-2-2 5 15,-2-3-32-15,5-4-22 16,0-2-20-16,6-4-54 15,4-5-26-15,1-4-37 16,5 1-9-16,2-3-13 16,-5 2-3-16,-7 1-2 15,-7 4 8-15,-2 5-17 16,3 7-31-16,-2 8 55 0,1 5-673 16,-14 4 493-16</inkml:trace>
  <inkml:trace contextRef="#ctx0" brushRef="#br0" timeOffset="-51462.53">28957 6940 1162 0,'-1'0'505'0,"0"0"-284"15,-7 4-8-15,5-3-87 16,2-1-14-16,0 0-20 15,0 0 7-15,-1 2 36 16,1 2 4-16,1-4 0 16,0 0-9-16,3 1-36 15,11 5-18-15,5 0-21 16,37 17-10-16,-24-13-14 0,-1 1-6 16,5-2-4-16,-4-7 0 15,-3-4-3-15,1-3-1 16,-11-4-3-16,4 1-2 15,-4 3-2-15,-2 0 17 16,-3 2-9-16,-3-5 8 16,3 8-748-16,3 5 536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19T15:46:10.90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98">
        <inkml:traceFormat>
          <inkml:channel name="X" type="integer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124.27184" units="1/cm"/>
          <inkml:channelProperty channel="Y" name="resolution" value="62.42775" units="1/cm"/>
          <inkml:channelProperty channel="T" name="resolution" value="1" units="1/dev"/>
        </inkml:channelProperties>
      </inkml:inkSource>
      <inkml:timestamp xml:id="ts1" timeString="2020-10-19T15:48:14.178"/>
    </inkml:context>
  </inkml:definitions>
  <inkml:trace contextRef="#ctx0" brushRef="#br0">8037 2566 1507 0,'-1'0'589'0,"-3"11"-385"15,-2 0-18-15,-1 16 36 16,23-32-28-16,21-27-30 16,9-11-8-16,11-37-27 15,2-18-11-15,-1-24-22 16,4-10-11-16,3 8-22 15,1 11-6-15,-11 24-7 16,-3 19-3-16,-16 23-3 16,-1 10-7-16,-3 19-12 15,-8 3-6-15,3 17-11 16,-9 11-1-16,0 40 0 16,-2 37 1-16,-14 45 3 0,-2 30-1 15,-7 26 0-15,-4-7-3 16,11-6 0-16,2-25 1 15,12-31-2-15,6-20 1 16,-9-36-7-16,-1-7-7 16,-2-23-45-16,-15-11-10 15,-12-19-91-15,-7-6-72 16,-30-17-198-16,-3-10-90 16,-10 0 75-16,-7-2 71 15,12 22 303-15,11 12 168 0,24 20 128 16,12 6 58-16,12-1 36 15,7-5-34-15,14-10-40 16,14-7-28-16,25-13-74 16,4-14-34-16,17-16-59 15,5-5-21-15,-1-4 0 16,12-1-11-16,8 6 10 16,1 4 17-16,9 1-43 15</inkml:trace>
  <inkml:trace contextRef="#ctx0" brushRef="#br0" timeOffset="285.67">10963 1424 1997 0,'-4'-35'744'15,"2"30"-587"-15,-3 4-38 16,9 25-18-16,1 14-16 16,-3 39-1-16,12 21 2 15,-9 44-17-15,5 22-14 0,1 24-24 16,-14-8-7-16,8-11 4 16,-3-16 1-16,8-33-11 15,-3-20-18-15,5-28-52 16,-1-23 163-16,-5-25-101 15</inkml:trace>
  <inkml:trace contextRef="#ctx0" brushRef="#br0" timeOffset="458.76">10932 1731 1471 0,'61'-18'757'16,"8"-6"-261"-16,22-7-212 15,6-2-56-15,-3-5-140 16,-1 8-38-16,-4 12-6 16,-10 8-15-16,-11 22 150 15,-15 10-127-15</inkml:trace>
  <inkml:trace contextRef="#ctx0" brushRef="#br0" timeOffset="602.17">11341 2157 1321 0,'-101'78'629'16,"39"-9"-129"-16,23-10-195 15,35-24-97-15,15-24-1 16,30-27-80-16,18-14-34 16,21-29-22-16,14 0 16 15,15-1 72-15,1-1-44 16,14 6-48-16</inkml:trace>
  <inkml:trace contextRef="#ctx0" brushRef="#br0" timeOffset="902.38">12530 1618 2268 0,'-55'9'842'0,"-27"29"-657"16,-6 17-20-16,-2 26-16 15,-1 11-56-15,26 4-64 16,19-6-13-16,43 2-11 16,16-4-1-16,36-7-2 15,6-3 0-15,22-34 2 16,7-8 0-16,-5-28 4 15,1-7 1-15,-19-4 4 16,-12-14 2-16,-25-4 11 0,-18 2 4 16,-40-9-1-1,-11 5-3-15,-25 16-13 0,-13 1-6 16,-7 16-3-16,-3-1-1 16,24 4 10-16,12-3 16 15,34-10 7-15,21 0-1 16,24 1-20-16</inkml:trace>
  <inkml:trace contextRef="#ctx0" brushRef="#br0" timeOffset="1405.79">15016 1637 1607 0,'9'-32'757'0,"-18"10"-366"16,-39 26-149-16,-15 9-32 15,-25 32-118-15,-9 23-24 16,-13 38-28-16,-1 7-6 16,23 9-12-16,16-3-6 15,53-19-10-15,18-5-2 16,37-15-1-16,22-19 13 15,34-34 44-15,26-15 18 0,22-36 40 16,1-14 5-16,-10-21-32 16,-16-9-17-1,-59-18-42-15,-21-7-21 0,-47-19-11 16,-21-7 0-16,-10 6 0 16,-4 8 0-16,-1 31 0 15,0 23 0-15,13 27 0 16,3 7 0-16,28 31 0 15</inkml:trace>
  <inkml:trace contextRef="#ctx0" brushRef="#br0" timeOffset="1916.21">16296 2077 1700 0,'7'-24'693'15,"-11"5"-379"-15,-6-2-70 16,-7 5-2-16,1 16-68 0,-29 17-96 15,-18 12-23-15,-37 21-14 16,-16 6 2-16,19 17-1 16,13-6-4-16,40 3-11 15,11-15-7-15,29-20-16 16,11 3-2-16,24-26 4 16,9-4 5-16,26-15 7 15,7-18 11-15,20-20 18 16,9-13 10-16,-14-16 20 15,-12-1-12-15,-19 12-24 16,-12 11-14-16,-13 26-27 16,-8 10 0-16,-14 21 0 15,-10 9 0-15,-11 25 0 16,-1 21 0-16,-6 25 0 16,5 7 0-16,3 7 0 15,5-6 0-15,8-14 0 16,5-3 0-16,14-14 0 0,4-4 0 15,5-12 0-15</inkml:trace>
  <inkml:trace contextRef="#ctx0" brushRef="#br0" timeOffset="2968.8">5980 4233 1358 0,'11'-41'499'0,"0"-3"-386"0,-4 3-65 16,-12 10 74-16,-4 5 46 16,-19 27 52-16,-13 20-27 15,-16 47-85-15,-16 23-31 16,-3 36 6-16,7 9 4 15,23 3-1-15,23-11-15 16,46-25-47-16,23-10-13 16,38-33 7-16,10-12 5 15,34-32 1-15,7-21 10 16,4-32 35-16,-2-22 34 0,-40-17 41 16,-16-7-2-16,-42-8-28 15,-28 3-36-15,-39-3-40 16,-12 3-11-16,-24-8-18 15,-1 9-5-15,3 19-8 16,1 11-10-16,11 37-27 16,11 10 3-16,16 10-14 15,14 5 65-15,36 5-6 16</inkml:trace>
  <inkml:trace contextRef="#ctx0" brushRef="#br0" timeOffset="3267">7347 4154 1658 0,'-7'3'772'0,"-36"12"-372"15,-16 9-45-15,-23 35-164 16,-12 11-71-16,-7 28-66 0,8 9-22 16,29-4-14-16,24-1-4 15,52-19-7-15,31-5 0 16,41-24 10-16,22-10 10 15,20-31 21-15,-9-14 19 16,14-27 23-16,-16-10-1 16,-30-12-19-16,-9-9-22 0,-51-13-37 15,-14-9-11-15,-23-10 0 16,-2 5 0-16,-18 8 0 16,-8 13 0-16,-5 30 0 15,-8 9 0-15,13 21 0 16</inkml:trace>
  <inkml:trace contextRef="#ctx0" brushRef="#br0" timeOffset="3567.74">8064 4205 2145 0,'-10'3'868'0,"-28"18"-601"15,-13 9-37-15,-28 25-130 16,-2 14-46-16,14 17-38 15,10 0-9-15,40 8-8 16,15-5-1-16,25-11 0 16,22-1 1-16,17-25 27 15,18-11 0-15,12-29 55 0,-12-19 21 16,-8-27-23-16,-16-13-2 16,-25-21-54-16,-16-14-23 15,-19-24 0-15,-24-15 0 16,-20-3 0-16,-9 10 0 15,-20 25 0-15,13 25 0 16,11 30 0-16,19 16 0 16,34 21 0-16</inkml:trace>
  <inkml:trace contextRef="#ctx0" brushRef="#br0" timeOffset="4121.31">8839 4322 2048 0,'0'-21'833'0,"3"-16"-547"16,7-6-7-16,20-37-82 15,15-5-47-15,14-2-72 16,-5-3-18-16,-12 34-19 16,-10 9-8-16,-20 23 5 15,-3 16-7-15,-9 26-16 16,-13 12-9-16,-5 18-6 15,3 20 0-15,-3 14 0 16,-2 13 0-16,8 15 0 0,-7-2 0 16,12 12 0-16,1-9 0 15,-1-3 0-15,-2-13-56 16,-3-31-104-16,4-2-38 16,-4-16-139-16,0-6 21 15,-12-9 92-15,-8-14 13 16,7-14 228-16,9-10 101 15,6-7 122-15,7-6 53 16,8-5-47-16,4 5-56 0,27-6-98 16,10-3-26-16,17-1-37 15,-3-5 2-15,10-1 21 16,4 4-2-16,11 1-3 16,24 3-24-16</inkml:trace>
  <inkml:trace contextRef="#ctx0" brushRef="#br0" timeOffset="4435.47">10503 3787 1551 0,'4'32'650'16,"9"28"-398"-16,-2 10 47 16,-10 13-66-16,11 9-45 15,-3 5-71-15,-5-2-20 16,9 3-38-16,-5-8-19 15,6-12 25-15,5-8 35 0,5-22 49 16,7-13-76-16</inkml:trace>
  <inkml:trace contextRef="#ctx0" brushRef="#br0" timeOffset="4635.93">11293 3590 1548 0,'12'7'731'0,"-27"47"-257"16,-5 14-169-16,-11 27-76 16,-4 12-83-16,7 9-97 15,-3 6-21-15,11 1-17 16,7 4 16-16,18 2-27 16,7-7-10-16,12-12 33 0,2-22 97 15,-4-36-80 1</inkml:trace>
  <inkml:trace contextRef="#ctx0" brushRef="#br0" timeOffset="4832.46">11691 3770 1648 0,'-14'45'804'0,"-8"-3"-309"0,-6 29-240 15,-3 8-27-15,4 9-122 16,3 10-38-16,6 10-36 15,4 7-7-15,7-2 45 16,11 0-78-16,10-31 0 16,6-21 110-16,14-37-126 15</inkml:trace>
  <inkml:trace contextRef="#ctx0" brushRef="#br0" timeOffset="5019.96">11958 3954 1263 0,'30'-54'747'15,"-16"23"-202"-15,-3 26-159 16,-4 15-46-16,4 24-156 16,-10 8-30-16,-9 18-60 15,6 9-29-15,-12 7-23 16,6 13 12-16,2 14 19 16,-3 11-1-16</inkml:trace>
  <inkml:trace contextRef="#ctx0" brushRef="#br0" timeOffset="5597.98">13523 3862 1384 0,'-7'-19'697'16,"-10"4"-283"-16,-5 18-115 15,-13 12-48-15,-21 22-105 16,-6 18-18-16,-15 19-42 16,5 14-19-16,17 8-19 15,16 3-14-15,27-5-23 16,16-7-4-16,24-18 3 0,17-14 3 16,26-30 1-16,7-18 20 15,14-31 49-15,-7-17 10 16,-18-15 18-16,-16-8-15 15,-31-9-57-15,-13-3-14 16,-21-10-20-16,-4 2-5 16,-6 13-9-16,2 15-6 15,8 24 15-15,4 16-575 16,19 33 436-16</inkml:trace>
  <inkml:trace contextRef="#ctx0" brushRef="#br0" timeOffset="5794.12">13978 3896 1895 0,'11'9'808'0,"7"9"-482"15,-6 6-42-15,-10 22-100 16,-5 7-64-16,-11 14-55 16,-3 7-18-16,-2 6-25 15,2 3-6-15,4-2 22 16,4-5-2-16,10-12 45 15,-2-12-3-15,22-29-55 16</inkml:trace>
  <inkml:trace contextRef="#ctx0" brushRef="#br0" timeOffset="5982.8">14447 3795 1872 0,'-12'27'801'16,"-4"10"-383"-16,-2 11-197 15,-7 17-34-15,6 2-68 16,-6 11-78-16,16 4-12 16,-1-2-17-16,5 4 32 15,15 5 16-15,-4-5 11 0,9-6-191 16,1-12 93-16</inkml:trace>
  <inkml:trace contextRef="#ctx0" brushRef="#br0" timeOffset="6273.14">14947 3988 2123 0,'-21'-2'861'16,"10"1"-552"-16,1 0-122 0,-55 48-36 16,-12 16-72-16,-9 42-43 15,25-12-8-15,33-2-13 16,13 1-4-16,37-19-1 15,17-4 3-15,22-6 10 16,16-14 8-16,1-23 10 0,3-10 4 16,-17-37 5-16,-6-13-9 15,-25-22-16-15,-17-12-9 16,-24-11-16-16,-9-6 0 16,-17-4-6-16,-3 5-4 15,-6 18 10-15,-5 14 0 16,3 30 2-16</inkml:trace>
  <inkml:trace contextRef="#ctx0" brushRef="#br0" timeOffset="7753.97">17926 3904 1417 0,'-24'-28'619'0,"-23"18"-324"16,-14 8-30-16,-28 36-69 15,-15 14-57-15,-17 21-70 16,5 19-18-16,30 13-5 16,14-9-9-16,47-9-8 15,15-14-6-15,32-21-16 16,20-3-4-16,23-18-1 16,8-7 8-16,21-26 47 15,2-12-1-15,-5-19 64 16,-7-6 13-16,-28-4-17 15,-8 0 15-15,-22-11-49 16,-14-1-15-16,-19-11-23 16,-13-5-12-16,-18 1-12 15,-1 5-8-15,-3 27-13 16,4 17-26-16,4 35-33 0,-2 7 30 16,9 22-760-16,3 6 592 15</inkml:trace>
  <inkml:trace contextRef="#ctx0" brushRef="#br0" timeOffset="8074.39">18528 4057 1287 0,'32'-31'749'0,"-25"6"-144"0,-33 14-265 16,-12 6-19-16,-25 22-168 15,-6 15-47-15,0 16-64 16,2 12-18-16,24 7-17 15,14-4-4-15,28-3-4 16,10-12-2-16,20-12 2 16,5-5 11-16,18-19 14 15,8 2 23-15,9-24 35 16,8-9 10-16,-7-8 1 16,-11-10-23-16,-25-6-37 15,-10-4-21-15,-24-12-12 16,9-2 0-16,-15-4 0 15,-7 4 0-15,0 16 0 16,-17 10 0-16,8 29 0 16,-5 17 0-16,-10 29 0 15</inkml:trace>
  <inkml:trace contextRef="#ctx0" brushRef="#br0" timeOffset="8383.99">19118 4032 1783 0,'38'-22'790'16,"-32"7"-396"-16,-5 8-43 16,-14 11-150-16,-9 11-58 0,-6 25-95 15,-14 15-26-15,-11 26-20 16,2 3-2-16,8 16-2 16,19-5-1-16,31-13 1 15,14-4 1-15,34-22-9 16,7-13 26-16,6-26 39 15,3-17 24-15,-11-24 23 16,-4-18-26-16,-14-22-38 16,-9-15-25-16,-25-9-13 15,-11-3 0-15,-18 9 0 16,-7 10 0-16,-7 15 0 16,-4 9 0-16,8 28 0 15,7 13 0-15</inkml:trace>
  <inkml:trace contextRef="#ctx0" brushRef="#br0" timeOffset="8979.37">19898 4140 1424 0,'20'-27'711'0,"-5"4"-307"16,-14 10-126-16,-13 8-33 15,-20 15-124-15,-19 11-28 0,-18 29-40 16,-2 12-17-16,-3 30-13 16,8 15-3-16,24-1-12 15,16 2-4-15,37-27-5 16,16-20-4-16,35-23 10 16,12-15 27-16,15-26 68 15,15-7 32-15,-10-31 27 16,-14-9-23-16,-30-15-64 15,-22-12-31-15,-29-11-37 16,-10 3-4-16,-8 13 0 16,-10 11 0-16,1 26 0 15,-4 8 0-15,-4 20-850 16,2 7 638-16</inkml:trace>
  <inkml:trace contextRef="#ctx0" brushRef="#br0" timeOffset="10847.23">21673 3831 828 0,'-2'-17'519'0,"2"1"21"16,-1 16-246-16,1 23-15 15,-7 24-65-15,-8 19-65 16,-8 32-16-16,-3 1-14 15,2 6-46-15,6-3-17 16,8-12-34-16,6-9-6 16,5-20 25-16,3-9 3 0,12-20-19 15,1-14 183-15,12-20-165 16</inkml:trace>
  <inkml:trace contextRef="#ctx0" brushRef="#br0" timeOffset="11156.4">22071 3990 1353 0,'-22'16'649'15,"-6"12"-227"-15,-5 23-256 16,-5 14 12-16,-1 6-99 16,8 9-34-16,19-10-25 15,12-6-4-15,20-13-2 16,12-17 3-16,15-14 32 15,1-9 16-15,6-19 48 16,-4-7 21-16,-4-21 9 16,2-3 0-16,-11-6-38 0,-8-8-23 15,-12-5-34-15,-12-9-13 16,-12-3-14-16,-3 9-6 16,-9 17 2-16,-2 7-14 15,0 23-2-15,1 8 38 16,0 8-6-16,7 20-13 15</inkml:trace>
  <inkml:trace contextRef="#ctx0" brushRef="#br0" timeOffset="11431">22784 3862 1884 0,'-6'-8'783'0,"-4"11"-560"16,-3 6 38-16,-6 27-100 16,-6 6-61-16,-8 26-22 15,1 0-15-15,1 9-34 16,7-1-10-16,7-4 16 15,6 2-3-15,2-13-20 16,6-1 62-16,14-8-68 0</inkml:trace>
  <inkml:trace contextRef="#ctx0" brushRef="#br0" timeOffset="11952.11">23263 3941 2128 0,'-25'-14'792'0,"-13"14"-654"16,-4 10-4-16,-6 25-39 15,-2 15-51-15,-1 8-29 16,4 10-5-16,13-1 4 16,10-8 0-16,28-2-4 15,11-9 17-15,17-11 30 16,7-5 15-16,11-20 27 15,6-8 12-15,17-20-1 16,4-10-9-16,-10-15-29 16,-9-6-29-16,-26-3-34 15,-11-4-9-15,-18-1 0 16,-5-2 0-16,-9 15 0 16,-17 7 0-16,-20 13 0 15,-6 15 0-15,-25 16 0 16,5 9-815-16</inkml:trace>
  <inkml:trace contextRef="#ctx0" brushRef="#br0" timeOffset="16298.44">6307 4128 1152 0,'-26'-3'508'15,"-2"3"-244"-15,-10-2-54 16,-23-2-124-16,-4-1 77 16,-6-4-45-16,4 0 30 15,18 1 36-15,8 1-110 16,11 6 34-16,13 1-36 0,7 2 208 15,19 9-185-15</inkml:trace>
  <inkml:trace contextRef="#ctx0" brushRef="#br0" timeOffset="17905.97">1249 686 1538 0,'-25'16'112'15,"1"6"80"-15,-9 16-34 16,-19 25 1-16,3 41-34 15,-3 4-9-15,28 29-26 16,-4 0-19-16,15 1-21 16,30 3-10-16,14-28-7 15,21-6-6-15,16-46-3 16,2-24 5-16,13-34 16 0,3-20 7 16,5-36 7-16,-1-15 2 15,-23-40 2-15,-5 2 5 16,-15-15 2-16,-8 3 0 15,-16 7-5-15,-1-7-12 16,-4 36-1-16,-8 17-9 16,2 37 2-16,-10 24 2 15,-7 16-13-15,-2 10-1 16,-2 39-12-16,-5 10-4 16,9 32-6-16,1 12 1 0,2-5 23 15,13 3 10-15,5-5-72 16,9-9 24-16,14-5-18 15</inkml:trace>
  <inkml:trace contextRef="#ctx0" brushRef="#br0" timeOffset="18452.53">2598 1441 978 0,'6'-3'446'0,"4"8"-176"0,-3 8-64 16,3 15 34-16,-1 34 1 16,-1 15-30-16,-2 19-64 15,-4-9-37-15,-2-1-60 16,0-17-14-16,1-25-11 16,3 1 0-16,4-34 17 15,2 0 24-15,4-23 9 16,2-14 0-16,8-27-16 15,4-5-23-15,2-18-17 16,3-4-4-16,-10 3-5 16,2-4-1-16,0 20 1 0,0 9 5 15,2 31 8-15,-3 4-2 16,0 25-5-16,-6 3-4 16,2 17-5-16,-5 13 3 15,-6 9 1-15,-3 9-1 16,-4 1-2-16,-2 3 2 15,3-12 5-15,1-3-11 16,4-16-64-16,3-14 1 0,-1-8-826 16,3-10 637-16</inkml:trace>
  <inkml:trace contextRef="#ctx0" brushRef="#br0" timeOffset="18602.66">3367 1494 1442 0,'11'18'671'0,"-9"12"-294"16,-2 11-72-16,2 6-116 16,-6 3-68-16,1 6-21 15,3-2-34-15,0-1-328 16,10 2 222-16</inkml:trace>
  <inkml:trace contextRef="#ctx0" brushRef="#br0" timeOffset="18752.7">3456 1199 1809 0,'-7'-62'696'0,"-4"15"-513"16,8 29-92-16,-1-6-27 16,16 24 265-16,10 5-237 15</inkml:trace>
  <inkml:trace contextRef="#ctx0" brushRef="#br0" timeOffset="19007.39">4113 1193 1743 0,'-33'11'686'0,"-8"17"-430"15,3 8-39-15,0 17 11 16,1 3-41-16,5 3-51 15,10 1-17-15,9-4-28 16,11 2-18-16,15-4-40 16,2-7-9-16,9-14-11 15,8-9 7-15,7-13-8 16,2-14-16-16,14-16-79 16,8-6-53-16,4-18-178 15,13 0 192-15</inkml:trace>
  <inkml:trace contextRef="#ctx0" brushRef="#br0" timeOffset="19219.82">4523 1385 979 0,'0'-32'720'0,"-21"29"38"0,-8 6-234 16,-14 21-213-16,-4 9-120 15,4 12-82-15,1 7-35 16,10 0-43-16,12 1-11 16,20-8-14-16,12-6-2 15,14-17 3-15,6-4 4 16,2-22 11-16,4-5-5 0,8-12 1 15,-3-10-3-15,-8-10-5 16,-2 3 15-16,-7-5-36 16,-4-1-19-16,1 6-7 15,-4-11 6-15</inkml:trace>
  <inkml:trace contextRef="#ctx0" brushRef="#br0" timeOffset="19805.31">4945 1130 1264 0,'-25'-2'572'0,"-12"12"-208"15,-1 11-79-15,-8 20-58 16,-1 12-42-16,5 24-92 16,2-7-26-16,16 11-25 15,9-10 9-15,19-14 5 16,15 1-2-16,8-26-2 0,2-9-2 15,7-23-12-15,0-10 0 16,12-28-4-16,3-15-7 16,3-37 12-16,0-9-1 15,4-25 6-15,4-7 8 16,-11 19 4-16,-10-4-3 16,-24 31 7-16,-15 17 1 15,-21 30-4-15,-11 23-5 16,-20 39-24-16,3 23-12 0,2 22-17 15,6 8-2-15,15 12 0 16,3 3-1-16,20 7-23 16,9 2-9-16,18-16-6 15,11-15-5-15,19-25 20 16,10-14 6-16,8-27 9 16,0-20 4-16,-14-22 8 15,-8-12 0-15,-4-13 21 16,-20 8 8-16,-24 0 21 15,-16 11 12-15,-39 23-15 16,-7 13-7-16,-15 29-24 16,0 19-10-16,8 15-6 15,16-5 0-15,35-6 0 16,17-3 0-16,38-12 0 16,9 3 0-16,4-9 0 15,7-14-21-15,5-4-12 0,8 4 3 16,29-12-192-16,14 1 243 15</inkml:trace>
  <inkml:trace contextRef="#ctx0" brushRef="#br0" timeOffset="20269.07">7264 960 1417 0,'-15'-20'689'0,"4"8"-314"16,-10 6-61-16,-11 6-31 15,-14 23-112-15,-14 13-21 16,0 23-63-16,5 4-7 16,22 14-12-16,5 2-18 15,17-11-27-15,8 5-8 16,15-15-9-16,4-14-3 0,16 2 23 16,5-12 11-16,12-8 53 15,16-1 0-15,21-19-54 16</inkml:trace>
  <inkml:trace contextRef="#ctx0" brushRef="#br0" timeOffset="20540.86">7835 1007 1834 0,'-46'-4'804'16,"-3"14"-221"-16,-11 14-493 15,-3 14 15-15,1 15-14 16,0 11-27-16,22-3-37 15,11-4-8-15,31-5-6 16,14-8 0-16,23-23 1 16,10 0 6-16,4-24 18 15,3-2 3-15,-9-14 7 16,0-11 0-16,-7-19-13 0,-3-7-3 16,-7-7 2-16,-9-2-4 15,-8-6-31-15,-4 11-16 16,-9 17 36-16,1 8-412 15,0 35 308-15</inkml:trace>
  <inkml:trace contextRef="#ctx0" brushRef="#br0" timeOffset="21092.8">8316 874 1463 0,'-24'3'743'15,"-4"1"-218"-15,-14 13-308 16,-10 15 5-16,-3 25-126 15,-6 22-35-15,-3 33-22 16,13-3-5-16,19-2-2 16,18-11 6-16,29-35-6 15,10-12-2-15,31-28-2 16,0-22-2-16,18-34 8 16,7-16 1-16,-8-45 20 15,11-12 8-15,-10-28 13 16,-7 4 6-16,-14-12-14 15,-15-2-13-15,-25 29-28 16,-7-9-13-16,-12 59-14 16,-12 19 0-16,-13 42 0 0,-15 23 0 15,-21 42 0-15,-4 26 0 16,3 30 0-16,10 11 0 16,26-14 0-16,12 6 0 15,37-15 0-15,21-1 0 16,28-22 0-16,26-29 0 15,1-41 0-15,7-25 0 16,-4-41 0-16,-12-20 0 16,-8-23 0-16,-21 3 0 15,-34 23 0-15,-22 12 0 0,-34 29 0 16,-18 8 0-16,-22 21 0 16,3 12 0-16,11 18 0 15,11 11 0-15,38-2 0 16,11 9 0-16,16 4 0 15,13-3 0-15,12 5 0 16,12-10 0-16,18 4-15 16,7-9-63-16,22-12-54 15,15-6 132-15,28-28-40 16</inkml:trace>
  <inkml:trace contextRef="#ctx0" brushRef="#br0" timeOffset="21364.07">9572 1085 1195 0,'3'-2'1196'0,"13"-10"-1105"16,7-6 159-16,-1-2-25 0,6 3-1 0,7 2-105 16,4-3-51-16,7 7 13 15,14 1-7 1,6 8 98-16,17 4-2 0,12 16-106 16</inkml:trace>
  <inkml:trace contextRef="#ctx0" brushRef="#br0" timeOffset="21750.15">10335 929 1919 0,'-20'9'747'0,"4"17"-563"16,3 9-34-16,9 28-52 16,3 11-54-16,4 20-8 15,1 1 6-15,1 4 42 16,2-4 4-16,0-18-14 15,-2-11-1-15,2-28-37 0,-4-13 6 16,-2-24 9-16,-1-6-2 16,-4-27 4-16,1-17-18 15,2-26-19-15,5-9-8 16,13-34-8-16,6 1-2 16,15 2-3-16,2 9-1 15,5 48-4-15,1 19 2 16,-4 34 3-16,2 6 2 0,-8 12 3 15,-4 0 2-15,-19 3 8 16,-8 14 7-16,-20 11 7 16,-10 0 0-16,-14 10-3 15,-6-13 3-15,-3-1 9 16,-4-1 16-16,7-11-3 16,4-2-62-16,12-17 16 15</inkml:trace>
  <inkml:trace contextRef="#ctx0" brushRef="#br0" timeOffset="22046.01">10994 871 1511 0,'34'-23'730'0,"-36"11"-149"16,-12 13-273-16,-18 20-77 15,-5 12-57-15,-9 16-112 16,-1 7-24-16,17 0-20 0,9-1-5 15,24-8-13-15,11-8 4 16,8-11 18-16,5-1 11 16,7-11 27-16,10-6 9 15,-15-13 3-15,-1-11-8 16,-14-14-15-16,-8-7-15 16,3-10-21-16,-1-3-4 15,-3-8-9-15,-9 8-1 16,-10 1-16-16,7 3 17 0,0 13 0 15,11-2-2-15</inkml:trace>
  <inkml:trace contextRef="#ctx0" brushRef="#br0" timeOffset="22200.55">11238 820 1638 0,'12'22'721'0,"1"1"-369"16,3-6-94-16,-9 4-60 15,0 9-94-15,-5-2-35 16,-3 16 11-16,-3 5 121 16,-2-2-769-16,-2 8 455 15</inkml:trace>
  <inkml:trace contextRef="#ctx0" brushRef="#br0" timeOffset="22400.02">11236 365 3064 0,'3'-11'19'0,"-3"-1"-6"16,4 6 16-16,0-3 46 15,0 5 20-15,8 19-861 16,-2-6 614-16</inkml:trace>
  <inkml:trace contextRef="#ctx0" brushRef="#br0" timeOffset="22704.21">11504 1049 2110 0,'-6'35'816'0,"8"1"-594"0,1-8 0 16,5-8-48-16,-4-2-71 15,5-12-63-15,5-5-3 16,6-18 32-16,-4-7 1 16,7-22-7-16,0-8-10 15,5-2-28-15,4 4-9 16,10-6-12-16,3 6-2 16,-2 4-2-16,-3 7 0 15,-15 32 0-15,3 6 0 0,-21 30 3 16,2 11-1-16,-14 10 2 15,-14 10 2-15,-2 4 10 16,-5-1-2-16,11-2-1 16,4-3-2-16,6-22-11 15</inkml:trace>
  <inkml:trace contextRef="#ctx0" brushRef="#br0" timeOffset="22930.74">12044 355 1304 0,'8'-89'614'0,"4"58"-300"16,0 18-105-16,-5 43-76 15,-2 21-70-15,2 15-20 0,-1 9 4 16,7 15-31-16,6 1 24 16,4 22 50-16,-4-7 21 15,-8-4 11-15,0-9-22 16,-4-20-39-16,1 1 14 15,0-27 137-15,-8-8-596 16,-4-20 343-16</inkml:trace>
  <inkml:trace contextRef="#ctx0" brushRef="#br0" timeOffset="23078.85">12023 1076 2081 0,'18'-11'867'16,"9"0"-533"-16,17-6-162 15,9 7-8-15,23-10-98 16,2-7-4-16,3 3 40 16,8-3-3-16,-2 2-46 15</inkml:trace>
  <inkml:trace contextRef="#ctx0" brushRef="#br0" timeOffset="24576.6">1214 2421 1654 0,'-12'-17'574'0,"12"-3"-512"15,5 3-53-15,17 10 4 16,4-9 5-16,16-2 2 16,7 4-4-16,7-5 2 15,9 6 17-15,6 3 36 16,8-4 7-16,24-3-5 16,7 0-16-16,20-7-28 15,12-1-5-15,15-3-6 16,-5-10-2-16,26 7-5 15,5-7-2-15,-2 1-8 16,12 3-1-16,-23 1 15 16,2 7 9-16,0 0 18 15,4 5 6-15,19-4-16 0,4 0-8 16,14-2-10-16,9-4-3 16,7-1-3-16,5 1-2 15,-2-1-1-15,1 0-5 16,-1 0 4-16,-10 0 10 15,-6 7 20-15,-10-2 14 16,-4 5 2-16,7 5-9 0,-1-1-18 16,3 6-8-16,-5-7-6 15,-8-2 0-15,-12 4-1 16,-5-6-1-16,-14 4-3 16,-8 3-3-16,-8-2 0 15,-5 7 1-15,-5 4 2 16,-7-7 2-16,6 1 2 15,7-2-1-15,-9 0-2 16,6 3 1-16,-9 0-3 16,3 2 0-16,-15 4-3 15,0 2 0-15,-4 7 7 16,-1-1 5-16,0 2 5 16,-2 5 1-16,-1-5-5 15,-6 0-3-15,2-2-2 16,6-3-1-16,-7 1-1 15,0 1 0-15,0 5 3 0,-14 0 1 16,1 1 6-16,-11 2 3 16,12-4 5-16,5 2 0 15,-10-1-2-15,8-2-2 16,-13-1-3-16,1-2 0 16,6 2-4-16,-15-1 1 15,-22 2-2-15,4 2 1 16,-16-6 3-16,6 0 0 0,6-2 1 15,-11-1 0-15,-1 2-3 16,1-3 0-16,0 4-3 16,-9-4-1-16,-9 3 0 15,-7 1 0-15,-9 1 2 16,3 2 0-16,-7 2 0 16,4-3-1-16,-7-1-1 15,-3-1-2-15,9 0 1 16,-12-1 2-16,7 0 1 15,-6 0 8-15,-1 0 13 16,0 0-6-16,0-1 13 16,8-1-9-16,19-10-25 15</inkml:trace>
  <inkml:trace contextRef="#ctx0" brushRef="#br0" timeOffset="31680.91">1484 6324 1120 0,'-25'-54'530'16,"3"17"-174"-16,15 9-83 15,-1 9-66-15,-5 10-33 16,1 17-74-16,-10 13-28 15,-12 33-31-15,0 17-8 0,-3 34-1 16,0 15-2-16,15 21-3 16,2 4-1-16,20-3-1 15,0-15-2-15,8-32-8 16,12-20-4-16,14-38-5 16,21-15 0-16,6-37 2 15,13-13 6-15,-2-36 6 16,-3-18 0-16,3-25 7 15,-13-9 21-15,-6-1 24 16,-8 6 5-16,-11 15-3 16,-13 12-24-16,-5 35-22 15,-5 16-9-15,-11 24-12 16,10 19-4-16,-14 23-3 16,4 3 1-16,6 34 7 15,-7 3 1-15,-4 6 1 16,4 13 2-16,-3-11 1 0,4-2-26 15,7-9-41-15,-5-12 32 16,9-16-6-16</inkml:trace>
  <inkml:trace contextRef="#ctx0" brushRef="#br0" timeOffset="31963.43">2545 6181 1420 0,'-11'38'621'0,"8"3"-293"16,4 7-68-16,-1 11-48 16,1 10-52-16,-1 18-62 15,-3 5-12-15,-3 5-25 16,2-11-10-16,1-4-26 15,3-6-8-15,2-14 1 16,2-4-7-16,1-16-35 16,-1-2-36-16,-4-5 235 15,-4-1-155-15</inkml:trace>
  <inkml:trace contextRef="#ctx0" brushRef="#br0" timeOffset="32234.71">2231 6378 1792 0,'-14'-33'767'0,"0"18"-401"15,4-2-77-15,6 9-90 16,10 7-64-16,15 0-86 15,8 5-17-15,18-3-12 16,3-1-4-16,9 3-7 16,0-1 1-16,3 1 20 15,6 4-6-15,14 0 19 16,4 0 55-16,15-5-76 16</inkml:trace>
  <inkml:trace contextRef="#ctx0" brushRef="#br0" timeOffset="32416.22">3227 6244 1099 0,'-6'30'597'16,"-10"-1"-136"-16,2 15-194 15,1 8-13-15,5 13-101 16,4 15-30-16,2 20-45 16,2 4-17-16,3 10-17 15,4-4-16-15,-1-9 2 0,5-5-8 16,-4-27-28-16,1-9 213 15,-8-23-168-15</inkml:trace>
  <inkml:trace contextRef="#ctx0" brushRef="#br0" timeOffset="32604.82">3138 6451 1814 0,'32'-32'709'0,"19"3"-539"16,4-2 16-16,1-3-73 16,7 12-59-16,-4 10 0 15,-3 9 5-15,-1 13 201 16,-6 5-169-16</inkml:trace>
  <inkml:trace contextRef="#ctx0" brushRef="#br0" timeOffset="32784.33">3251 6975 1830 0,'-31'28'718'0,"28"-16"-463"15,16-12-42-15,28-15-11 0,8-11-50 16,22-5-75-16,6-2-35 16,-3-7-25-16,12 6 28 15,-5-1-9-15,-10-3 16 16,10 6-695-16,-4-4 476 15</inkml:trace>
  <inkml:trace contextRef="#ctx0" brushRef="#br0" timeOffset="33167.06">4191 7007 1675 0,'40'8'700'0,"2"-2"-417"0,-3 1-18 16,17-2-76-16,-16-6-55 15,6-3-67-15,-2-8-18 16,6-8 27-16,11-2 75 15,16-6-97-15</inkml:trace>
  <inkml:trace contextRef="#ctx0" brushRef="#br0" timeOffset="33804.86">5603 6309 2096 0,'-26'-24'776'0,"-17"1"-591"16,-10 1-26-16,-8 17-11 16,3 15-51-16,-10 19-64 15,0 10-18-15,-3 14-10 16,3 4-1-16,19 8-1 16,13 4-1-16,36 11-1 15,2-9 0-15,33-5 0 16,14-1 0-16,11-18 2 15,9 3 1-15,4-6 4 16,-3-6 1-16,-10 0-2 16,-8-1 1-16,-24 3-2 0,-22-3 6 15,-16 3 11-15,-17-2 3 16,-27-5 3-16,-10-5-6 16,-6 0-7-16,-4-11-2 15,11-12 4-15,13-9 3 16,15-33 6-16,18-20 1 15,34-36-7-15,21-10-6 16,21-15-7-16,9 3-3 16,12 17-3-16,-6 3 1 0,-11 24 0 15,-10 9 1 1,-24 16 6-16,-12 6 8 0,-10 2-15 16,-5 15 5-16,-11-1 39 15,-6 5-518-15</inkml:trace>
  <inkml:trace contextRef="#ctx0" brushRef="#br0" timeOffset="33937.15">6004 6611 1494 0,'47'-13'645'16,"-28"-4"-229"-16,5 3-182 15,-3 2-60-15,3 1 43 16,-10 9 53-16,-9 4-183 0</inkml:trace>
  <inkml:trace contextRef="#ctx0" brushRef="#br0" timeOffset="34064.82">6041 7082 1810 0,'12'6'711'0,"-5"-3"-460"15,3-5-102-15,1-2 112 16,-3-7 51-16,-6 7-215 16</inkml:trace>
  <inkml:trace contextRef="#ctx0" brushRef="#br0" timeOffset="34839.76">218 7823 901 0,'-14'5'477'0,"14"0"-52"0,4 2-152 16,16 1-83-16,13 5-8 15,15 3-47-15,1-1-13 16,9 0-14-16,9-3-5 16,6-1-12-16,30 4-8 15,14-2-28-15,5 3-16 16,24-4 9-16,1-1 0 16,28-5 2-16,1-2 10 15,15-8-19-15,-3-7-5 0,8-1-8 16,3-4-17-16,6 2 29 15,4 2 0-15,4 3-3 16,2 6 12-16,4 4-31 16,-1 0 0-16,9 1 11 15,0-2 5-15,-2-15 0 16,3-3 0-16,-6-2 2 16,2 1 0-16,-14 2-1 15,-9 4 0-15,-33-1-5 16,-12 2-3-16,-27 6-6 15,-15 0-3-15,-21 2-9 16,-20 2-3-16,-25-2-4 16,-7 2-1-16,-13-3-1 15,6 3 0-15,14 4 0 16</inkml:trace>
  <inkml:trace contextRef="#ctx0" brushRef="#br0" timeOffset="38096.58">5144 8674 1391 0,'0'5'241'15,"0"5"-70"-15,-2 21 239 0,-1 3-145 16,-6 21-58-16,0 10-36 16,-5 11-64-16,2 11-18 15,0 0-20-15,-1-5 0 16,6-5-12-16,0-4-7 15,3-16-14-15,3-7-10 16,1-18 2-16,3-11 14 16,5-10-53-16,3-9-28 15,6-15-711-15,2-6 526 0</inkml:trace>
  <inkml:trace contextRef="#ctx0" brushRef="#br0" timeOffset="38323.98">5514 8728 1119 0,'10'-5'626'0,"6"9"-92"15,1 11-186-15,-2 7-162 16,4 13-49-16,-3 24-63 16,-6 3-15-16,-7 24-15 15,-2 1-5-15,-2-2-10 16,0-1-8-16,8-6-9 15,-1-7-1-15,-2-10 20 16,-4-5-10-16,-4-11-32 16,-3-8 221-16,4-11-176 0</inkml:trace>
  <inkml:trace contextRef="#ctx0" brushRef="#br0" timeOffset="38572.83">6027 8643 1501 0,'0'2'716'15,"2"14"-286"-15,-7 18-224 16,-4 11-56-16,-5 25-68 16,2 11-16-16,2 17-29 15,3 0-13-15,4 1-14 16,-1-7-1-16,3-9 14 15,1-9-15-15,1-17-36 16,2-5-4-16,1-22-560 16,3-5 430-16</inkml:trace>
  <inkml:trace contextRef="#ctx0" brushRef="#br0" timeOffset="38846.08">6314 8805 1281 0,'-1'-11'622'16,"7"14"-204"-16,0 11-120 16,1 11-115-16,-3 7-26 15,-4 20-48-15,0 8-18 16,-4 13-20-16,0 9-13 15,4 0-24-15,-4-2-11 16,3-6-10-16,-2-11 2 0,3 0 19 16,4-4-25-16,2-9 171 15,-1-5-858-15,14-10 536 16</inkml:trace>
  <inkml:trace contextRef="#ctx0" brushRef="#br0" timeOffset="39743.94">6883 9474 2942 0,'29'4'78'0,"2"-13"53"16,-3-14 10-16,4-15 23 15,5-7-10-15,-10-4-39 16,-5 4-13-16,-13 9-31 15,-6 1-20-15,-11-1-23 16,-2 2-7-16,-5-4-11 16,-1 6 0-16,1 1-17 15,2 7-11-15,2 12-8 16,1 2 3-16,6 15 30 16,0 6-4-16</inkml:trace>
  <inkml:trace contextRef="#ctx0" brushRef="#br0" timeOffset="40344.35">6993 8978 1305 0,'2'-22'694'0,"-3"1"-193"16,-7 7-220-16,-1 6-70 16,-6 9-99-16,1 11-25 15,-10 14-42-15,-6 10-6 0,-4 9 26 16,-3 8 12 0,7-2 17-16,4 1 1 0,15-4-27 15,5-4-15-15,7 0-26 16,8-4-8-16,5-5-6 15,6-3-2-15,7-10 0 16,-3-5 8-16,1-11 4 16,-2-5-1-16,0-8 46 15,4-2-10-15,3 2-33 16</inkml:trace>
  <inkml:trace contextRef="#ctx0" brushRef="#br0" timeOffset="40893.72">7413 9005 1150 0,'30'-44'698'16,"-30"31"-93"-16,-6 2-260 15,-2 5-76-15,0 4-122 16,-2 8-37-16,-6 14-54 15,-4 5-14-15,-6 14-13 16,-2 1-1-16,10 5 2 16,5-3-1-16,9-3-3 15,4-7-6-15,11 2-9 16,2-7-5-16,5-3-2 16,7-2 0-16,-2-24 2 15,-5 1 5-15,2-17 41 16,1-2 16-16,2-9 31 15,9 0 7-15,-10-4-37 16,-2-4-17-16,-6 10-35 16,-11-7-11-16,-1 6-6 0,-1 6 0 15,-7 5 0-15,0 4 0 16,-4 3-6-16,-5 3-11 16,-5 2-14-16,0 3 31 15,-4 8-383-15,4 5 291 16</inkml:trace>
  <inkml:trace contextRef="#ctx0" brushRef="#br0" timeOffset="41242.78">7882 8943 1440 0,'2'-16'700'0,"-5"14"-266"16,-4 5-132-16,-7 9-119 16,-6 10-59-16,-3 12-44 15,1 9-13-15,-2 7-24 16,13 4-12-16,8-9-17 16,3-6-6-16,21-7-14 15,-4-13 6-15,12-10 37 16,-1-2 20-16,1-14 52 15,1-8 13-15,-4-7-14 16,-1-8-11-16,-13-4-35 0,-5 2-19 16,-13-3-22-16,-4 3-9 15,-9 4-7 1,-5 1-3-16,7 11-2 0,3 4 0 16,4 12 0-16</inkml:trace>
  <inkml:trace contextRef="#ctx0" brushRef="#br0" timeOffset="43662.21">7415 9055 739 0,'-23'-3'435'0,"-25"0"-15"16,29 4-66-16,5-1-82 0,7 0-58 16,11 1-105-16,4-3-26 15,14-4-20-15,5 0 0 16,8-7 7-16,13 1-3 15,3 4-16-15,-2 2-8 16,-10 12-16-16,-18 9-2 16,-27 19 2-16,-22 8 3 15,-27 15 6-15,3 0-5 16,-5-9-4-16,13-1 3 0,20-20-5 16,11-5-6-16,33-17-7 15,8-18-6-15,39-15 0 16,10-20 4-16,17-15-10 15,13 1-9-15,-19 4 30 16,-7 18 25-16,-34 19 23 16,-24 13 26-16,-38 20-21 15,-22 12-21-15,-34 19-12 16,-10 9-16-16,-8 6-14 16,4 3-3-16,24-12-3 15,15-7-4-15,34-15-3 16,18-14-1-16,28-15 6 15,10-5-4-15,5-10 3 16,2 0 0-16,-1 6-10 16,-10-6 9-16,-9 8 9 0,-9 4 4 15,-21 4 18-15,-12 2-2 16,-17 6-5-16,-8-1-4 16,-4 0-13-16,2 6-3 15,4-6-2-15,3-3-1 16,7-7 3-16,8-6-2 15,1-7-23-15,2 1-11 16,-10-3-26-16,-5 5-14 16,-4-5 7-16,-1-2 9 0,7-7 20 15,4-8 16-15,17 0 13 16,6-3 0-16,16 1 0 16,4 5 1-16,0-4 8 15,5 11 7-15,7 0 8 16,7 2 4-16,8 7 8 15,0 4-2-15,-19 10-4 16,-7 3-4-16,-16 19-4 16,-9 2 0-16,-22 10 3 15,-14 5 1-15,-18 8-6 16,-13 2-3-16,6 4-4 16,12 2-2-16,16-19-5 15,18-8-3-15,29-11-1 16,13-16-1-16,24 1 4 15,10-10 1-15,17-11 1 16,1 5-1-16,4-5-1 16,-4 6 5-16,-17 7 7 15,-15 3 3-15,-26 10 10 0,-16 9 0 16,-30 14 0-16,-8 9-2 16,-15 6 23-16,-5 8 9 15,-2 9-4-15,-4 1-786 16</inkml:trace>
  <inkml:trace contextRef="#ctx0" brushRef="#br0" timeOffset="44939.64">7336 9505 909 0,'0'-15'509'15,"6"4"-53"-15,-1 2-108 16,-1 8-109-16,0 2-61 0,1 8-83 16,-2 2-18-16,0 8 0 15,3 7 4-15,0 6-2 16,3 4-1-16,-5 6 2 15,-4 2-4-15,-5 3-13 16,-5 5-7-16,-1-1-15 16,1-5-9-16,9-2-12 15,1-11-4-15,9-9-10 16,3-4 0-16,-1-12 16 16,1-3 9-16,-3-5 18 15,3 0 3-15,5 0-13 16,7 0-6-16,18-4-13 15,3-5-1-15,8-6 8 16,6-3 4-16,-1-6 7 16,1 2-1-16,-2 0-7 15,-4-1-4-15,1 10-9 16,-3-1-2-16,-16 5 5 16,-4 4 1-16,-18 2 0 0,-5 1-3 15,-8 0-13-15,-8-4-3 16,-14-11-2-16,-3 1 0 15,3 0 0-15,-2-5 0 16,9 9 0-16,1-11 0 16</inkml:trace>
  <inkml:trace contextRef="#ctx0" brushRef="#br0" timeOffset="46431.67">8419 9602 582 0,'0'-1'432'0,"0"-1"33"0,4-11-122 15,0 0-34-15,13-28-64 16,-13 30-32-16,-2 6-40 16,-2 5-26-16,-2 1-39 15,1-1-23-15,0 0-50 16,-1 1-12-16,2 17-10 15,3 27-5-15,-3-29-8 16,3 8 8-16,-3-3 26 16,-3 0 12-16,-3 4 21 15,-6-2-3-15,6 8-22 16,-4-7-7-16,5-2-15 16,5-3-6-16,3-10-11 15,8 8-1-15,3-5 17 16,4-1 10-16,-1 1 23 15,-3-4 4-15,4-1-10 16,-5-3-10-16,13 2-16 0,6 0-8 16,1-5-6-16,7-1 0 15,3-3 5-15,-1-8 6 16,2-4 5-16,-4-1 1 16,-4 0-1-16,-3 4-5 15,-4 11-4-15,2-1-2 16,-7 0-1-16,-1 2 0 15,-7-6-1-15,6 4 3 16,-7-7-6-16,-1-4 1 0,0-1-1 16,-9 3-2-16,-1 2 8 15,-3 4 1-15,-1 1 4 16,-4-3-2-16,2 0-3 16,0-4 0-16,-3-4-5 15,-1-2-1-15,3-3-3 16,3 0-1005-16</inkml:trace>
  <inkml:trace contextRef="#ctx0" brushRef="#br0" timeOffset="46961.25">9339 9515 1288 0,'21'-33'688'16,"-29"30"-197"-16,4 3-242 0,1 3-26 16,2 5-128-16,1 1-24 15,0 6-12-15,-1 5 0 16,-2 3 1-16,0 5-5 16,-5 2-15-16,3-1-9 15,1 3-17-15,1-5-4 16,3-4-6-16,0-1-6 0,0-11 4 15,0-3 13-15,3-4 33 16,-5 1 15-16,4-5 7 16,-2 0-7-16,0 0-27 15,0 0-7-15,12 4-14 16,-1-2-5-16,32 11-5 16,-22-3-2-16,1-4-2 15,2-4-1-15,1 0 3 16,0 0 4-16,1-2 3 15,-5 6 2-15,2-4 1 16,-2 0-4-16,-4 1 1 16,8 1-3-16,-2-5-2 15,1-4-2-15,-1-9 9 16,1 5 12-16,1-7 19 16,-5 5 10-16,-7-1-8 15,-2-10-14-15,-15 6-20 16,4-12-9-16,1 12-2 0,-1 3 0 15,4-4 0-15,-12 11 0 16,-4-6 0-16,-2 0 0 16,-4 1 0-16,8-3 0 15,13 0 0-15</inkml:trace>
  <inkml:trace contextRef="#ctx0" brushRef="#br0" timeOffset="49127.51">11194 8588 1498 0,'-7'-39'655'0,"5"1"-364"16,5 21-74-16,-3 11-15 15,-8 29-72-15,-6 13-20 0,-10 28-20 16,-5 7-2-16,0 9-19 16,0 4-17-16,10-1-34 15,4 3-9-15,12-6 14 16,9-1 34-16,3-12-8 16,6-4 116-16,15-18-113 15</inkml:trace>
  <inkml:trace contextRef="#ctx0" brushRef="#br0" timeOffset="49390.68">11599 8783 1427 0,'-8'-21'713'16,"-10"12"-273"-16,-10 27-222 16,-5 19-26-16,-10 17-120 15,2 8-22-15,13 3-19 16,7-12-13-16,36-14-11 0,14-14 20 15,20-24 25-15,11-12 23 16,2-22 43-16,-3-6-6 16,-10-11-8-16,-7 4-13 15,-25 3-30-15,-8 5-11 16,-21 3-8-16,-8-1 0 16,-4 4-8-16,-1-4 6 15,8 8-9-15,8 5-19 0</inkml:trace>
  <inkml:trace contextRef="#ctx0" brushRef="#br0" timeOffset="50109.32">12091 9117 1206 0,'-4'-3'590'16,"-1"-3"-237"-16,5-2-8 0,0 1-96 15,0 2-64-15,5 6-55 16,-3 6-28-16,-4 9-24 15,-1 4-8-15,-2 7-21 16,1 3-11-16,5 4-13 16,-1-3-6-16,4 1-7 15,0-3-1-15,4-8-5 16,4 1 0-16,0-6-2 16,0-4 1-16,0 1 10 15,1-2 3-15,0-2 8 16,1 1 0-16,2-5-9 15,6 0-1-15,10-8-6 16,10-4 4-16,10-6 4 16,-5-4 1-16,-6-4 3 15,1-1 1-15,-1 4 5 16,6 4 1-16,-1 7 4 16,-9 5-1-16,-9 5-9 0,-8 3-2 15,-8-1 0-15,-8-4 5 16,-13-2 4-16,-6-8 2 15,-4-8-9-15,-1-3-5 16,2-7-4-16,2 2-13 16,8 6-26-16,7 2-23 15,9 8-58-15,6 1 23 16,0 3-443-16,7 2 377 0</inkml:trace>
  <inkml:trace contextRef="#ctx0" brushRef="#br0" timeOffset="50636.86">13050 9018 1042 0,'-7'-8'536'16,"1"4"-225"-16,1 5-78 16,4 6-35-16,-3 12-49 15,0 8 9-15,-1 13 6 0,-6 3-3 16,-6-4-25-16,11 12-19 16,5-13-31-16,4-2-15 15,15-5-22-15,-8-13-8 16,2-6-2-16,5-3 6 15,2-9 22-15,2-3 8 16,3-4-4-16,-6 4-10 16,2 3-27-16,-1-4-8 15,0 3-10-15,7-3-2 16,5 0-5-16,7 2-4 0,0-6-3 16,2-1 0-16,-3-1 0 15,-7 1 1-15,-5-5 1 16,5 6-1-16,-2 1 0 15,-1-6-1-15,-4 6 1 16,-8 4-1-16,-7-4 8 16,-3 7 4-16,-7-4 5 15,-4-12 0-15,-5 3-6 16,-1-9-2-16,2-7 8 16,-3 0 0-16,9-5-3 15,4 4-2-15,7 8-13 16</inkml:trace>
  <inkml:trace contextRef="#ctx0" brushRef="#br0" timeOffset="51186.57">13834 9058 1256 0,'-4'-9'586'0,"4"-4"-170"16,2 2-111-16,4 4-17 15,-2 4-55-15,-4 4-101 16,-5 11-37-16,5 16-49 15,3 13-8-15,-4 8-15 16,2-3-6-16,5 1-9 16,-1-7-4-16,13-5 3 15,3-5 7-15,-2-9 24 16,2-3 11-16,4-6 10 16,0-4-3-16,-2-4-13 15,3-4-3-15,-5-5 1 16,1 0 4-16,-4-9-3 15,2-2 4-15,-1-1-10 16,0-3-6-16,4 6 0 16,-5-1-9-16,3 7-4 0,-4-2-2 15,-4 4-6-15,0 1-3 16,-3-7-3-16,4 4-2 16,-10-9-1-16,4 3 0 15,-4-6 0-15,-5-2 0 16,1 1-18-16,-7-6-25 15,-1 1-9-15,3-1 18 0,-5 5-548 16,3 10 444-16</inkml:trace>
  <inkml:trace contextRef="#ctx0" brushRef="#br0" timeOffset="51883.1">14449 9131 1370 0,'-11'-6'623'16,"10"9"-311"-16,-2 2-22 15,3 9-95-15,5 6-50 0,-1 4-56 16,4 5-16-16,4 3-30 16,0-1-10-16,9 8-13 15,0-5-1-15,1 3-2 16,-4-1 0-16,2-8-3 16,0-1 3-16,5-5 10 15,0-1 5-15,11-3 6 16,0-2-1-16,5-5-5 15,3 0 0-15,-12-8 4 16,2-4 2-16,-7-8 5 16,-3-5 0-16,3-3-5 15,-3-1-5-15,5 0-10 16,-1-2-4-16,-1 2-3 16,1-1 0-16,0-1-1 15,6 4 6-15,-5-10 9 16,4 7 7-16,-14-4 14 0,-5 0 0 15,-10 3-7-15,-10-2-8 16,-7-4-19-16,-8-7-6 16,-2 0-9-16,0 1-2 15,7 7 0-15,4 5 0 16,9 8-11-16,5 3-11 16,7 6 22-16,10 4-583 15,17 2 441-15</inkml:trace>
  <inkml:trace contextRef="#ctx0" brushRef="#br0" timeOffset="53178.77">15557 9167 857 0,'-2'-21'514'0,"-5"5"13"0,-1 5-184 16,3 11-102-16,7-1-48 15,-5 2-92-15,2-1-33 16,0 0-26-16,-2 13-9 15,2 15 7-15,5 44 8 16,1-22-1-16,2 3-5 16,5 0-20-16,4-4-7 15,7-15-9-15,7-10-1 16,11-8-2-16,0-10-4 0,6-5 18 16,-6-3 20-16,-9-10 39 15,0 0 16-15,-4-2 5 16,-2-4-7-16,0-1-16 15,1-1-5-15,-10-8-16 16,9 1-10-16,-1-3-14 16,5 7-5-16,-1-7-5 15,-8 1-2-15,-7 8-1 16,-12-8 0-16,-4 13 1 16,-7 1 0-16,-5-2-7 15,0 1-2-15,2 3 16 16,2 0-3-16,2 5 3 15,4 2 6-15,-3 5-19 16,4 1-5-16</inkml:trace>
  <inkml:trace contextRef="#ctx0" brushRef="#br0" timeOffset="54623.92">16377 9186 754 0,'-35'-38'485'16,"34"30"-57"-16,-10-4-102 15,0 2-41-15,7 6-79 16,1 4-41-16,-1 11-57 16,4 8-16-16,-5 8-37 15,0 1-5-15,7 8-19 16,-2-5-8-16,9-3-14 16,-5-1-4-16,13-3-4 15,3-1 0-15,6-3 4 16,2-1 3-16,-4-8 11 0,0-1 4 15,2 1-1-15,3-3 2 16,15-3 4-16,2-5 0 16,11-11 19-16,-2-7 6 15,-7 1 0-15,-5-2 6 16,-11 6-7-16,-3 5-5 16,-11 1-10-16,-5 7-4 15,-2 2-11-15,-5 0-7 16,-6 3 0-16,0 0 1 0,-2 0 3 15,-4 0 3-15,1-5 13 16,-2-7 4-16,0-10 0 16,5-1-2-16,1-5-16 15,0 0-10-15,1 11 30 16,0-7 1-16,0 3 17 16,4 9 1-16,14-21-49 15</inkml:trace>
  <inkml:trace contextRef="#ctx0" brushRef="#br0" timeOffset="55045.29">17653 8531 1280 0,'-11'16'664'15,"-9"18"-221"-15,-8 28-142 16,0 9-28-16,-12 8-108 16,4-1-42-16,9-13-69 15,8-1-23-15,16-2 9 16,5-5 24-16,12-6 125 15,6-4-88-15,5-19-39 16</inkml:trace>
  <inkml:trace contextRef="#ctx0" brushRef="#br0" timeOffset="55330.68">17995 8776 1746 0,'0'-15'764'16,"-11"11"-419"-16,-5 7-77 15,-9 23-122-15,-2 7-53 16,-3 15-49-16,7 4-15 16,10 0-20-16,12 3-6 15,19-3-6-15,7-6-2 0,17-8 0 16,7-17-1-16,4-19 7 16,4-5 23-16,-5-24 46 15,-12-4 19-15,-16-8 14 16,-14-11-15-16,-15-4-38 15,-7 0-13-15,-6 2-6 16,2 4 0-16,-1 8 15 16,2 2-3-16,5 17-27 15</inkml:trace>
  <inkml:trace contextRef="#ctx0" brushRef="#br0" timeOffset="56047.78">18633 9033 1103 0,'8'-27'538'0,"-1"12"-201"15,3 3-36-15,-10 4-79 16,9 8-36-16,-3 3-49 16,-3 4-13-16,-8 9-42 15,0 3-12-15,-6 13-24 16,4 9-6-16,8 10-13 15,-2-1-4-15,2-6 2 16,-1-9 2-16,0-12 6 16,1-5 2-16,7-7-5 0,3 1-6 15,0-4-7-15,-3-2-1 16,8 1-5-16,-1-7-1 16,4 1-2-16,11 0-2 15,-3 2-1-15,0-6 0 16,3 0-1-16,-2-1-1 15,1-1-1-15,1 4 0 16,1-3 0-16,0 1-1 16,-6-7-4-16,-1-3 20 0,-4-6 30 15,-4 4 11-15,-3-6 17 16,-5 0-19-16,-9 1-24 16,-5-4-8-16,-4 7-8 15,1-2-4-15,-5 3 14 16,0 0 1-16,0-7 13 15,6 4 22-15,14 2-46 16</inkml:trace>
  <inkml:trace contextRef="#ctx0" brushRef="#br0" timeOffset="56582.32">19396 9049 908 0,'-7'-14'564'0,"2"-4"74"0,0 6-274 16,2 5-94-16,0 7-68 15,1 9-120-15,-1 5-30 16,0 15-29-16,0 3 0 16,1 9 6-16,2 6 6 15,0-5 10-15,2-5-2 16,0-9-10-16,2-3-7 15,4-7-12-15,0 2-4 16,4-2-3-16,0-14 11 0,2 0 27 16,3-4 15-16,-2-4 17 15,0 3-6-15,-3-2-21 16,1-2-14-16,-1 5-21 16,-1 0-5-16,5 1-6 15,-1 5-3-15,0-2 1 16,7 4-2-16,-3-7 1 15,-4-2 0-15,4-4 1 16,2-2 1-16,-1 3-1 16,8-1 1-16,1 2-1 15,-5-3 0-15,2-10 0 16,-5 0 2-16,-2-2 1 16,-3-4 3-16,-6 0 4 15,-3 1 0-15,-8-12 3 16,-5 3 1-16,-4-5-5 15,0 0-1-15,0 7 20 0,3 6 3 16,6 14-13-16,1 1-4 16,7 11-549-16,2 3 392 15</inkml:trace>
  <inkml:trace contextRef="#ctx0" brushRef="#br0" timeOffset="57290.7">20128 9069 895 0,'-9'-6'475'16,"6"4"-114"-16,-3 2-72 15,5 4-108-15,10 12-39 16,-2 5-51-16,1 9 11 16,-3 8 22-16,-10-4-5 15,5 7-5-15,1-2-6 16,1 1-36-16,0-3-13 0,-1-7-22 15,-1-5-10-15,1-10-14 16,10 1-4-16,7-6-4 16,3-5 8-16,4-5 28 15,0 0 9-15,-2-5 10 16,1 3-5-16,1 1-24 16,0 1-7-16,7 0-11 15,6-1-4-15,1-5-5 16,-1-5-3-16,-2-3 14 15,-5-2 9-15,-1-2 17 16,3 2 6-16,-11 0-2 16,-2 2-1-16,-11 5-2 15,-8 2 1-15,-6-4-10 16,-8-7-6-16,-3-7-12 16,0-2-4-16,7-4 10 15,3 2-7-15,5 0 7 0,3 4-3 16,-2 5 10-16,5 6-230 15,21 4 155-15</inkml:trace>
  <inkml:trace contextRef="#ctx0" brushRef="#br0" timeOffset="58262.18">20928 9111 1208 0,'0'-6'535'0,"4"3"-274"15,0 3-36-15,2 8-58 16,-1 1-17-16,1 11-16 15,0 5-12-15,-4 8-31 16,-1 6-17-16,-1 2-24 16,-6-4-9-16,5-2-15 15,2-6-7-15,11-6-9 0,5-3-3 16,6-7 1-16,0-3 2 16,-6-3 5-16,0-3 5 15,0-2 14-15,1-3 9 16,3-8 12-16,2 2 1 15,1-7-13-15,-1 4-11 16,2 4-20-16,-3 3-5 16,-2 10-4-16,0 3-1 15,-2 3 0-15,4-1-1 0,6-5 0 16,4-5 0-16,13-3-1 16,0-7 2-16,-15-7 1 15,-1 2 0-15,-16-3-1 16,-10-4 9-16,5 2 26 15,1 0 9-15,-9-9 14 16,9 3-8-16,-7-8-23 16,3-6-11-16,6 2-11 15,-4-3-2-15,2 9 0 16,-11 1 4-16,-3 10 8 16,0 8 6-16,4 8 7 15,4 5 51-15,11 12-58 16</inkml:trace>
  <inkml:trace contextRef="#ctx0" brushRef="#br0" timeOffset="58875.86">21868 9050 1328 0,'-5'-7'599'0,"5"2"-326"15,0 3-4-15,1 7-112 16,-1-5-41-16,0 6-37 16,-1 22-6-16,-2 40-16 15,-1-28-9-15,5 2-11 16,0-6-7-16,4-1-10 15,4-4-4-15,-1-8-4 16,2-3-1-16,1-8 28 16,-5-5 21-16,-3-2 30 15,0-4 11-15,-3 1-12 16,0-2-11-16,0-1-21 16,0 0-6-16,0 0-18 15,3-2-8-15,7-3-13 16,3-3-5-16,24-8-4 0,-24 18-1 15,5 5-2 1,-2-1 0-16,6 1 0 0,2 0 1 16,2-4 1-16,1-2-1 15,-1-3 0-15,0 0 1 16,-3-4-1-16,0 1 1 16,1-2 0-16,-4-8 1 15,2 4 1-15,0-4 2 16,-3 0 4-16,2-3 4 15,-1-3 5-15,-4-1 2 0,-1-5-1 16,-9 5-2-16,0-1-4 16,-6 0-2-16,-4 3-3 15,7 3-1-15,-7 3 16 16,3 0 0-16,-6 4 13 16,2 6 0-16,4 4-29 15</inkml:trace>
  <inkml:trace contextRef="#ctx0" brushRef="#br0" timeOffset="60213.28">22739 9060 598 0,'-3'-8'416'16,"-1"-2"2"-16,0 1-112 15,1 1-30-15,1-1-46 16,2 1-20-16,2 1-34 16,2 4-28-16,1 3-35 15,-4 6-19-15,-1 14-31 16,-10 4-6-16,-5 11-16 16,-3 6-11-16,-2 0-14 15,7-3-3-15,10-7-9 16,3 1-3-16,8-4-1 15,1 0 0-15,1 5-1 16,-1-6 1-16,-1-4 6 16,-2-3 5-16,4-8 11 15,0-3 14-15,9-9 18 16,4-5 2-16,7-11-6 16,8 0-11-16,10 0-26 0,-6-3-4 15,-3 7-4-15,-1 3-1 16,-10 3-1-16,2 2 0 15,-4 4-1-15,-1 1 0 16,-1 6 0-16,1 3 0 16,1 2-1-16,-2-3 0 15,1-2 0-15,1 1-1 0,-4-5-9 16,-2 2 11-16,-5-7 29 16,-4 2 11-16,-8-1 28 15,-1-7-7-15,-9-1-22 16,-3-3-8-16,-8-8-15 15,-3 0-4-15,2-5 4 16,1-5-9-16,7 2-22 16,3 3 10-16,7-5 53 15,6 3-42-15</inkml:trace>
  <inkml:trace contextRef="#ctx0" brushRef="#br0" timeOffset="61376.5">23733 8627 1270 0,'-1'-17'596'15,"1"9"-261"-15,0 3-37 16,3 5-115-16,5 4-64 15,2 12-75-15,0 5-12 0,-2 15-10 16,2 8-6-16,-5 15-4 16,-1 5 0-16,-2-4 3 15,-2-6 8-15,-3-16 3 16,1-4-19-16,3-10 271 16,5-5-212-16</inkml:trace>
  <inkml:trace contextRef="#ctx0" brushRef="#br0" timeOffset="61686.58">24095 8777 989 0,'5'-45'609'0,"0"24"-1"16,-3 10-223-16,-5 16-166 16,-6 10-65-16,-7 19-86 15,-5 6-26-15,-1 7-16 16,4 3-4-16,10-2-8 15,4-7-6-15,9-9-8 16,9-6 18-16,10-13 28 0,9-3 25 16,10-16 28-16,2-5 0 15,4-13 5-15,-3-5-9 16,-11-6-11-16,-9-2-15 16,-20-12-26-16,-6 4-11 15,-11-9-13-15,-10-3-3 0,-7 12 0 16,-5 1-3-16,2 20 7 15,4 8 15-15,9 20-855 16,5 3 625-16</inkml:trace>
  <inkml:trace contextRef="#ctx0" brushRef="#br0" timeOffset="62424.13">24649 8980 637 0,'4'-1'470'16,"-3"0"29"-16,1 3-196 15,-2-2-39-15,-1 0-95 16,-1 9-29-16,-5 19-36 16,-10 41-15-16,6-21-19 15,0 1-10-15,1-4-17 16,3-6 0-16,4-12 0 15,5-2-2-15,6-11 11 16,2-3-1-16,4-1-3 16,1-5 0-16,3-5-16 15,4 1-7-15,5-1-8 16,3-1-2-16,8 0 2 0,-3-7 1 16,-3 2 0-16,-2 3-3 15,2 3-5-15,2 3-4 16,4 2-4-16,-1 0 0 15,-5-4-4-15,-6-1 2 16,-6-3 22-16,-4 0 9 16,-7-2 25-16,0 5 6 15,-2-6-6-15,-2-4-6 16,-2-2-15-16,0-5-8 16,-4 1-11-16,-3 1-4 0,-1-6-1 15,-3 2-2-15,3-3 28 16,1-5 8-16,8 4 2 15,3-2 39-15,10 5-66 16</inkml:trace>
  <inkml:trace contextRef="#ctx0" brushRef="#br0" timeOffset="62949.74">25460 9013 800 0,'-14'-6'522'0,"10"5"60"16,-2 1-234-16,3 7-116 15,2 4-65-15,-2 11-87 16,3 5-27-16,0 8-11 0,0 5 3 16,-5 2 2-16,-8-6 3 15,3 1 10-15,-4-8 2 16,10-5 1-16,5 2-4 15,4-9-5-15,-5-5-4 16,6-5 7-16,3-1 2 16,2-3-1-16,5 6-3 15,-6-7-14-15,0-2-3 16,-1 0-3-16,0-3-3 0,5 1-7 16,1 2-6-16,2-2-9 15,4 6-5-15,-1-3-3 16,2 3-1-16,1 4 0 15,-4-5 0-15,5 6 0 16,-2-5 0-16,2-8-1 16,2 0 1-16,-3-12 4 15,-3-2 1-15,-4-3 3 16,-2 1 2-16,-5-6 2 16,-7-3-1-16,1-1 0 15,-4-6-1-15,1 2-4 16,6 0-3-16,-2 2 1 15,-3-1 16-15,-2 8-5 16,14 6-5-16,-4 12 46 16,3 6-15-16,13 6-20 15</inkml:trace>
  <inkml:trace contextRef="#ctx0" brushRef="#br0" timeOffset="63498.21">26031 9020 1228 0,'0'-11'555'0,"0"5"-295"16,0 4 9-16,-1 5-73 16,0-3-66-16,0 2-66 15,-3 25 2-15,1 37-16 16,3-26-11-16,0-3-10 15,-1-2 3-15,1-3 4 16,1 0 5-16,0-1 20 16,1-4 4-16,2-4 6 15,-3-4 0-15,4-1-18 16,2-7-3-16,0-3-9 16,5-1-4-16,0-7-2 15,5 1-7-15,5 1-7 16,1 0-2-16,6 2 0 15,5 3-1-15,-1-5-2 16,-1-2 0-16,0-6-2 16,-4-5 1-16,8 3-1 0,1-3-2 15,4 1 1-15,2 4-1 16,-11 3 2-16,5-3 0 16,-5 12 2-16,0-3-1 15,0-3 1-15,-6 0-1 16,-6-12-1-16,-5 0 0 15,-6-1 1-15,2 4 1 16,-5-2 1-16,-2 2-1 16,-10-7-3-16,-3-1-3 0,-8 2 10 15,-2-5-5-15,7 3-9 16,-1-1 12-16,9 3 13 16,4 0-23-16</inkml:trace>
  <inkml:trace contextRef="#ctx0" brushRef="#br0" timeOffset="64203.6">27041 9050 817 0,'11'-19'534'16,"-1"3"16"-16,-2 8-276 16,-2 7-8-16,-5 4-101 15,-1 9-44-15,-3 15-29 16,-1 0-11-16,-1 12-15 15,1 4-4-15,0-3 1 16,0 1-1-16,1-11 1 0,2 4-4 16,4-9-17-16,4-3-6 15,3-6-5-15,3-10 3 16,1-3 11-16,3-1 3 16,8-4-1-16,1 3-6 15,3-1-18-15,1-4-8 16,0 1-11-16,-4-4-1 15,13-1-1-15,3 0 1 0,4-1 1 16,5-3-1 0,-10-2 1-16,-4 3 0 0,-5 3 1 15,-9 0 0-15,-7 2 2 16,-2-2 3-16,-6 0 10 16,0-4 3-16,-12 0 5 15,-3-9-1-15,-12-4-7 16,-5 0-2-16,-7-7-6 15,5 9-4-15,5 2 21 16,6 6 20-16,15 14-48 16,3 3 50-16,14 6-46 15</inkml:trace>
  <inkml:trace contextRef="#ctx0" brushRef="#br0" timeOffset="64725.21">27891 9015 971 0,'-2'-7'504'16,"3"7"-92"-16,0 2-135 15,-1-2-64-15,-1 2-51 16,-2 22-57-16,-10 28-10 16,10-18-9-16,-1-1-11 15,1 0-25-15,3 4-4 16,-1-10 0-16,0-4 1 0,-1-1 4 15,-1-7 0-15,1-2-1 16,2 5 2-16,3-6-2 16,2 0-5-16,2-6 5 15,1-7 3-15,-1-9 6 16,2 1 3-16,1 1-10 16,0 0-7-16,1 3-17 15,0 6-7-15,1-3-10 16,0 2-4-16,3 7-4 15,4-7-2-15,6 12 1 16,1-3-1-16,7-5 0 16,1 1 0-16,2-6 0 15,2-1-1-15,0 1 0 16,0-3 0-16,-1-2 1 16,1 1-1-16,-7-7 4 15,-4-1 2-15,-10-3 6 0,-6-2 3 16,-9-8 2-16,-2-3 0 15,-6-3-4-15,-1-3-2 16,-6 6-4-16,0 2 2 16,-2 5 19-16,4 6 19 15,8 8 2-15,4 3-3 16,17 2-30-16</inkml:trace>
  <inkml:trace contextRef="#ctx0" brushRef="#br0" timeOffset="65972.48">28724 9094 834 0,'-14'-3'464'16,"-1"2"-52"-16,3 5-108 16,-5 4-101-16,5 10-59 0,0 12-90 15,0 2-22-15,5 13-12 16,3 1 8-16,6-3 31 16,3-3 8-16,5-7 13 15,-1-4-5-15,14-11-18 16,-1-1-2-16,10-10-10 15,12-3-1-15,5-4-15 16,4-5-19-16,-18-2 11 31,-17 3 21-31,-1 1 55 0,47-13 38 0,-18-4 18 16,-6 0-14-16,-28 6-48 16,3 1-23-16,-4 2-40 15,-5 4-9-15,-4 2-6 16,-7-1-4-16,3 9-1 15,1-1-1-15,-3 0-3 16,3-2 0-16,0-1 7 0,0 0 11 16,0 0-5-16,-6-12 42 15,4-3-8-15,10-33-32 16</inkml:trace>
  <inkml:trace contextRef="#ctx0" brushRef="#br0" timeOffset="80279.31">5813 5414 828 0,'-12'-4'396'16,"12"4"-140"-16,0 1-17 16,1-3-34-16,-1 1-17 0,0 0-31 15,0 0-6-15,3-9-39 16,2 2-23-16,15 3-35 15,41-35-21-15,-13 39-13 16,11 2 0-16,21 0 3 16,11 4 0-16,18-5 2 15,8-4-1-15,6-11-4 16,7 5-1-16,1-1-2 16,3 1 4-16,0 5 8 15,-7-6 1-15,-6-2 3 16,-3 0-4-16,-14 6-11 15,-4 7-6-15,-7 16-8 16,-18 4-1-16,-2 2-1 16,-8 9 0-16,-21-15-1 15,-7-7-1-15,-16 4 3 16,-11-13 5-16,-12-1 22 16,-8-2 6-16,-16-5 3 0,-10 6-4 15,-23-4-20-15,-15 1-4 16,-20-5-7-16,-15-3-3 15,-29 9-4-15,-2 4-4 16,-13 4-1-16,-17 5 0 16,8 4 3-16,-8 3 0 15,-1 6 1-15,26 1 1 0,21-3 1 16,20-8 0 0,37-7 1-16,21-5 1 0,29-7 5 15,17 5 1-15,35 0 2 16,11-2 0-16,37 4-3 15,17-8 2-15,29 3-1 16,18 1 1-16,23-7 2 16,4 0 0-16,13-8 4 15,0-7 0-15,-16 0 0 16,-1-4 0-16,-26-4-2 16,-9 9-3-16,-25-3 1 15,-15 8 4-15,-21 7 59 16,-17 3 110-16,-20 11-120 15</inkml:trace>
  <inkml:trace contextRef="#ctx0" brushRef="#br0" timeOffset="96141.93">23641 4611 538 0,'-1'-6'280'0,"0"-1"-57"15,1 0-45-15,0 6-24 16,0 0-19-16,0 0-36 15,0 0-15-15,0 1-35 16,0 0-18-16,12 10-22 16,28 31-5-16,-21-30-3 15,2 0-1-15,6 0 0 0,4-1 0 16,1 1 1-16,8 2-1 16,-6-3 0-16,7 6 0 15,-5 1 7-15,-10-5 3 16,6-3 5-16,-5 0 1 15,9 0 7-15,1 2 2 16,10 9 1-16,4-7 3 16,8 0-9-16,1 6-3 15,-4-7-4-15,-1 3-2 16,-5 6-2-16,-1-1-1 0,1-1 5 16,4 8 5-16,4-7 5 15,5 2 1-15,0 8-6 16,-3-5-6-16,-6 4-6 15,1 4-1-15,1 8 0 16,-2-5 0-16,4 0-2 16,11 4 0-16,-1-5 0 15,0 4-1-15,-4-3 0 16,-15-10 0-16,3 1-1 16,4 1 0-16,10 5-1 15,2 3 0-15,6 2 0 16,-7-3 0-16,-2 0 0 15,1 7 0-15,2-7 0 16,14 3-1-16,0-2-1 16,-3-3 1-16,-1 3 1 15,-11-3 0-15,11 9 3 0,-1-1 0 16,5 1-1-16,2 3-1 16,-10-2 3-16,-5-1-1 15,1 2 2-15,2-7 2 16,-1 3-1-16,6-1 0 15,-6-5-1-15,-2 2-1 16,-2-2-1-16,0 1-1 16,6 1 1-16,2 0-2 0,-10-1 2 15,3 6 0-15,-13 0 2 16,-6 3 1-16,-1-2 1 16,-4 0 0-16,0 5 0 15,2-2 0-15,2 5-1 16,-1-4-1-16,-12-7 0 15,-2 1-1-15,-2-5 0 16,-8-4-1-16,5 2 0 16,-3-4 1-16,-4 0 3 15,0 3 3-15,-4-1 9 16,-2 5 6-16,-3-4 3 16,0 4-1-16,-3 6-5 15,1 0-3-15,-1 3-5 16,2 0 0-16,2-6-4 15,1 0-2-15,4-1-1 16,-1 0 3-16,3-7 3 16,0-8 2-16,1-2-1 15,-2-5-4-15,0 3-2 0,1 7 0 16,-7-2 23-16,-2 2 16 16,-7-7 16-16,-1 1 4 15,0-1-17-15,-3-1-15 16,3 7-15-16,-2-5-6 15,1 2-8-15,6-1-2 16,2-3-2-16,-3-3-2 16,1-5 1-16,-5-3-1 0,-4-5 1 15,3-2 12 1,-2-1-20-16,0 0-3 0,0 0-51 16,-1 0-33-16,1-1-37 15,0 1 11-15,-1 0 78 16</inkml:trace>
  <inkml:trace contextRef="#ctx0" brushRef="#br0" timeOffset="96458.65">28612 7838 655 0,'-11'-23'453'16,"1"10"-3"-16,-2 1-162 15,1 3-49-15,4 9-91 16,6 5-39-16,4 8-60 15,3-1-18-15,6 5-18 0,8 14-1 16,8 16 6-16,-2 8 1 16,1 10 0-16,-1-9-1 15,-6-15-7 1,6-6 16-16,1-17 34 0,-4-10 26 16,1-15 67-16,-2-6 0 15,-4-14-1-15,-1-4-19 16,-3-4-58-16,-2-7-17 15,-2-4-33-15,-3-5-7 0,-1-2 2 16,-2-2 3-16,0 6-17 16,-1 2-7-16,-2 4-1 15</inkml:trace>
  <inkml:trace contextRef="#ctx0" brushRef="#br0" timeOffset="117197.55">5166 4806 468 0,'60'-12'284'0,"23"-6"7"16,10-2-67-16,24-6-42 15,17 4-7-15,14-5-29 16,9 0-15-16,21 2-36 15,8 1-15-15,7 7-23 16,-5 0-7-16,-11 9-6 16,-26-2 0-16,-19 2 4 15,-12 4 1-15,-27-6-2 16,-8 6-2-16,-37 0-12 16,-10-1-5-16,-29 2 9 15,-7-3 2-15,-28-8-6 16,-29 1-2-16,-58-3-22 15,-22 0-7-15,-55 14-2 16,-12-5 0-16,-16 10 0 0,-2 3 3 16,29-1 6-16,8 2 3 15,61 0 4-15,13-2-1 16,53-3-4-16,26 6-3 16,30-6-5-16,24-1 0 15,32-3 2-15,59-2 2 16,71-7 5-16,33-1 3 15,51-6 4-15,-20-4 2 16,-2 6 0-16,-23-7 1 0,-31-10 7 16,-13 0 1-16,-58-7 2 15,-23 6 0-15,-58 4 2 16,-33 5-3-16,-78 2-16 16,-33 2-10-16,-87 17-14 15,-26 2-3-15,-38 16 9 16,-12 9 5-16,29 12 2 15,17 12 3-15,91 5 0 16,32 1-3-16,67-11-8 16,27-4-2-16,44-10-1 15,36-6 2-15,80 3 5 16,39-7 3-16,58-2 1 16,16 6 1-16,3 1-1 15,-9 2 0-15,-47 1-1 16,-24-4 3-16,-76-4 2 15,-42-5-2-15,-87-3-6 0,-45 0-6 16,-74 1-10-16,-49 4 1 16,-70 4 2-16,-4 8 3 15,-28 6 5-15,34-1 5 16,84 1 7-16,26-13 4 16,104 0-13-16,33-9-6 15,71-2-7-15,23-6-1 16,69-11 15-16,30-2 3 15,13-5 6-15,24 3 7 0,-33 10 5 16,-33-6 1-16,-64 1 4 16,-45 1-1-16,-71-9-14 15,-43 7-5-15,-71-3-11 16,-55 6-8-16,-66 6 5 16,-36 7 2-16,-39 10 2 15,11 2 1-15,21 0 4 16,62-2 0-16,105 0 8 15,44-8-12-15,88-3-18 16,34-3-2-16,60-18-8 16,40-5 12-16,66-14 13 15,17-5 2-15,22 1 1 16,5 8 4-16,-24 7 7 16,-29 4 3-16,-72 8 6 15,-41-3 7-15,-68-2 1 16,-35-2-6-16,-93 0-16 0,-31 1-11 15,-97 7-11-15,-45 6 4 16,-14 7 7-16,-16 3 4 16,65-1 7-16,62-1 9 15,113-2-22-15,68-2-22 16,96-9-21-16,66 1-9 16,96-15 19-16,48-1 20 15,63 12 13-15,-6 4 7 0,0 17 16 16,-34 11 14-16,-71 6 19 15,-49 0-1-15,-120 1-23 16,-60-6 20-16,-118 2 14 16,-71 6 2-16,-101 2 19 15,-23 12-28-15,-51-2-23 16,20 1 7-16,61-4 5 16,42-6 0-16,118-3-10 15,49-1-17-15,74-4-17 16,32 2-2-16,56 0 3 15,25-2 7-15,47 4 11 16,14 2 40-16,27 13-204 16,21 11 127-16</inkml:trace>
  <inkml:trace contextRef="#ctx1" brushRef="#br0">7938 5503 0</inkml:trace>
  <inkml:trace contextRef="#ctx0" brushRef="#br0" timeOffset="126156.6">6125 4615 550 0,'28'-18'197'0,"-19"-1"-167"15,1-1-14-15,-7 3-3 16,-10-3-1-16,-16 4-1 15,-20 9 1-15,-12 6-1 16,-24 10 4-16,-2 9 6 16,-6 9 31-16,-12-1 19 0,18 0 42 15,11-8 11-15,31-6-13 16,23-1-22-16,30-6-51 16,16 4-17-16,36-7-20 15,3-2 2-15,25 3 16 16,4 1-17-16,6 8 3 15</inkml:trace>
  <inkml:trace contextRef="#ctx0" brushRef="#br0" timeOffset="142740.99">25025 4049 1251 0,'-9'-30'538'0,"-5"1"-280"16,-3 15-30-16,-8 17-62 15,-7 8-34-15,-16 25-52 16,-8 6-13-16,-9 29-21 15,-1 18-6-15,16 9-13 16,8 2-5-16,27-15-9 16,14-12-3-16,24-13-5 15,11-9-1-15,21-18 3 16,8-10 0-16,6-26 3 16,-5-14 23-16,-6-13 43 15,-6-10 14-15,-11-6 27 0,0-6-10 16,-17-13-23-16,-4 4-7 15,-14-23-22-15,-6 1-14 16,-3 8-21-16,-6 3-9 16,2 36-11-16,2 13 0 15,-1 14-9-15,-1 3-18 16,4 6 26-16,0 0 118 16,5 11-88-16</inkml:trace>
  <inkml:trace contextRef="#ctx0" brushRef="#br0" timeOffset="143143.64">25709 4062 1392 0,'-16'-8'606'0,"-22"12"-290"16,-5 9-98-16,-5 13-72 15,-3 9-51-15,8 21-63 16,1 2-9-16,12 12-7 16,10-2 2-16,8-10-5 15,13 4 0-15,8-14 3 16,9 1 2-16,15-10 1 16,-4-5-1-16,13-10-8 0,3-7 21 15,2-17 59-15,3-7 22 16,0-18 41-16,-10-9-7 15,-12-8-41-15,-5-2-15 16,-17-9-21-16,-2 0-14 16,-8-7-26-16,-3 5-8 15,-6 2-18-15,-5 6-3 0,4 15 1 16,-11 2-12-16,8 15-36 16,1 5-28-16,5 6-5 15,9 4 147-15,3 4-57 16</inkml:trace>
  <inkml:trace contextRef="#ctx0" brushRef="#br0" timeOffset="143578.32">26264 4215 1245 0,'-25'7'622'15,"-6"1"-176"-15,-5 8-265 16,1 4 7-16,-5 13-99 16,1 3-42-16,7 11-22 15,4 2-1-15,6 1-4 16,9 0 2-16,13-2-1 0,8 1 2 16,15-5-1-16,5-3 7 15,5-14 7-15,2-8 17 16,1-15 42-16,0-5 12 15,0-14 24-15,-6-7-12 16,-4-8-21-16,-1-14-13 0,-9-8-16 16,3-3-9-16,-1-3-21 15,-5 9-9-15,-9 1-16 16,1 7-5-16,-13 4-3 16,-3 2-2-16,1 11 5 15,-4 2-9-15,5 6-25 16,-2 1-22-16,6 8 72 15,4 2-703-15</inkml:trace>
  <inkml:trace contextRef="#ctx0" brushRef="#br0" timeOffset="143976.04">26873 4279 1213 0,'-17'-2'608'0,"-1"-8"-166"16,-6-3-136-16,2 9-85 0,-6 6-67 15,-10 13-83-15,-1 14-15 16,-15 12-15-16,5 4-6 16,15 2-8-16,7 2-1 15,15-4-10-15,7-1-1 16,7 2-4-16,5-5 0 15,11-5-1-15,5-2 4 16,14-10 0-16,7-2 0 0,9-10 17 16,-3-5 20-16,-7-12 49 15,-3-12 13-15,-11-11 4 16,6-8-14-16,-4-10-33 16,-7-4-10-16,-7-10-15 15,-6 1-10-15,-11-1-16 16,-2 3-5-16,-8 13-7 15,-5-1-1-15,-3 14-4 16,-3 3 3-16,4 8-25 16,5 3-8-16,1 5-38 15,13 4-10-15,11 8 99 16,6 7-36-16</inkml:trace>
  <inkml:trace contextRef="#ctx0" brushRef="#br0" timeOffset="144311.04">27458 4307 1488 0,'-17'-5'715'0,"-11"4"-313"16,-12 3-134-16,-3 14-44 16,-9 13-96-16,1 7-28 15,2 11-48-15,2-1-14 16,17 6-19-16,9-2-5 15,17 2-3-15,11 0 0 0,18-7 7 16,6-3 6-16,12-10 10 16,-1-12 22-16,0-17-1 15,13-1 16-15,1-16 16 16,8-2-10-16,-6-14 7 16,-14-7-21-16,-20-12-31 15,-13-5-12-15,-20 0-17 16,-10-1-2-16,-15 7-1 15,-6 1 0-15,-11 9 0 16,-4 3 0-16,-13-5 0 16</inkml:trace>
  <inkml:trace contextRef="#ctx0" brushRef="#br0" timeOffset="152585">24706 4607 704 0,'-39'-19'305'0,"4"-2"-152"16,11 5-39-16,0-1 20 0,2 5 11 16,0 3-5-16,-2 2 0 15,1 0 6-15,3-2-13 16,7 2-10-16,21-1-26 15,17-3-25-15,36-2-39 16,23 1-13-16,36 2-7 16,12-3 5-16,33 9 16 15,8-2 7-15,12 8 7 16,2 6 1-16,0 8-11 16,6 3-4-16,-1 2-10 15,3 2-4-15,-13-2-7 16,-13-6-2-16,-17-5-1 15,-8-1-2-15,-28-8 0 16,-13 1-2-16,-24-1-1 0,-19-3-1 16,-23-2 24-16,-19-5 11 15,-47-3 3-15,-19 0-4 16,-39-4-33-16,-13 2-11 16,-34-1-7-16,-10-6 3 15,-33 8 5-15,-8 1 2 16,-7-1 2-16,-15 6-1 15,-9 2 2-15,-16-2-3 16,-9 9-2-16,-2 3 1 16,25-2 0-16,21 6 4 0,51-3 4 15,35-6-1-15,51-2 15 16,28-7 8-16,53-14 4 16,26 0 7-16,58 1 0 15,29-5-4-15,55 12-2 16,21 3-5-16,30 3-14 15,5 6-4-15,-5 5-2 16,-21 0-2-16,-22 6 2 16,-18 1 0-16,-41-4 1 15,-10 2-1-15,-41-4 0 16,-20-2 0-16,-33-1 0 16,-17 2 3-16,-41-2-9 15,-21 4-6-15,-41 0-8 16,-30-4-5-16,-34 0 4 15,-22 2 3-15,-25 0 6 16,3-1 2-16,-8 14 2 0,8-6 0 16,22 8 2-16,1 0 1 15,40-11-1-15,14 1 1 16,45 1 1-16,33 1 0 16,39-3 1-16,25-1-3 15,56-6 0-15,34-8 0 16,75 9 0-16,32 1 3 15,31 4 0-15,2 10-2 0,-9-1 1 16,-18 5-2-16,-38 2 1 16,-24-1 1-16,-57-7 2 15,-26-5 2-15,-51-2-1 16,-24 1-2-16,-64 3-15 16,-29-3-4-16,-66-2-5 15,-32-2 0-15,-52-3 9 16,-4 3 4-16,-10 1 3 15,11-3 4-15,47-1 1 16,14 0 0-16,50-1 2 16,27 4 0-16,43-3 2 15,21 0 1-15,44 3 1 16,20-1 2-16,55 10 7 16,26 4 2-16,50-1 3 15,29 3 0-15,26-2-7 16,9-1-3-16,3 5-3 15,-7-5 1-15,-44-1-3 0,-16-6 2 16,-50-4 5-16,-30-6 0 16,-33 0 5-16,-21-1 5 15,-35-2-2-15,-28 2-7 16,-37 2-12-16,-32 1-6 16,-62 0-8-16,-15 0 5 15,-37-2 5-15,3-3 2 16,22 2 1-16,20-1 1 15,44 1 0-15,14 1 0 0,26-6 1 16,6 4 0-16,-1-4-1 16,8 2-1-16,15-1 0 15,11-2 0-15,27 3 4 16,8 1-5-16,33 3-9 16,6-5-1-16,35-7-7 15,19-3 3-15,46-5 12 16,28-1 3-16,39 4 3 15,23 6 3-15,1 7-2 16,-1 3-1-16,-10 7-1 16,-20 2 1-16,-52-4 0 15,-19 7 0-15,-61-4 3 16,-33-1-6-16,-50-7-16 16,-47-9-8-16,-83-7-19 15,-46 5-2-15,-68 1 9 16,-14 1 4-16,-11 3 20 0,33 2 7 15,49-1 7-15,35 5 4 16,78 3-5-16,26-3 5 16,65-3 13-16,33-4-1 15,73-4 19-15,42-1 1 16,79-5-6-16,46 7 1 16,58 13-15-16,12-1-7 15,17 11-5-15,-20 1-2 0,-56-6-2 16,-41 4 3-16,-91-2 1 15,-44-1 8-15,-79-6-6 16,-20-8-18-16,-103-10-16 16,-42-6-13-16,-101-10-6 15,-74 8 15-15,-38 1 10 16,3 8 9-16,35 14 11 16,68 3 3-16,98 10 1 15,29-1-2-15,86 1 4 16,19-3 1-16,47-7 4 15,35 6 3-15,64-1 9 16,37-2 2-16,80 8 1 16,36-4-2-16,32 12-12 15,8 3-3-15,-23 3-3 16,-29-1-1-16,-65-4 0 16,-41-1-1-16,-76-7 0 15,-36-5 4-15,-51-9-2 0,-36 2-3 16,-82 0-4-16,-39 0-7 15,-82 0 2-15,-32 7 2 16,19 0 28-16,24 7 5 16,81 20 148-16,58 5-1 15,84 19-100-15</inkml:trace>
  <inkml:trace contextRef="#ctx0" brushRef="#br0" timeOffset="153970.29">26479 4784 769 0,'-32'50'333'15,"45"-62"-154"-15,30 3-23 16,14-11-31-16,22-13 36 16,13 6-6-16,18-1 21 15,7 8-9-15,-3 5-31 16,-7 0-6-16,-14 7-72 16,-14-1-10-16,-25 2-19 15,-15 2 18-15,-37-2 12 16,-19 2-2-16,-36 3 1 15,-20-3-31-15,-42 5-21 16,-14 1 17-16,1 2 27 16,8 2 9-16,26-4 1 0,24-3-21 15,26-3 0-15,17-5 8 16,42-4 4-16,23 3 2 16,27 0-20-16,19 2-12 15,20 5-6-15,2 4-2 16,11 6-4-16,-13 1-3 15,-6 6-2-15,-4-2 1 16,-21 2 3-16,-3 2 7 0,-23 2-7 16,-9 0-3-16,-23 4 161 15,-6 4-313-15,-32-5 151 16</inkml:trace>
  <inkml:trace contextRef="#ctx0" brushRef="#br0" timeOffset="155191.47">6452 3281 1308 0,'-26'1'573'0,"-20"16"-291"16,-10 10-48-16,-27 13-58 15,-10 8-32-15,3 11-35 16,1 2-6-16,24-4-26 16,11-5-13-16,34-8-23 15,15-2-13-15,29-9-15 0,16 0-1 16,16-9 18-16,14-10 9 15,17-13 24-15,8-12 11 16,1-28 6-16,-9-3 2 16,-9-11-5-16,-12 1-1 15,-19 7-10-15,-13 0-5 16,-34-1-9-16,-17-6-11 16,-29 0-18-16,-11 2-9 0,-22 7-4 15,4 14-19-15,-17 18-46 16,-1 11-24-16,15 11-20 15,5 4-8-15,30-2 99 16,20 5 124-16,20 1-82 16</inkml:trace>
  <inkml:trace contextRef="#ctx0" brushRef="#br0" timeOffset="155690.14">5268 3468 1014 0,'-16'-4'496'0,"-15"4"-184"15,-10 2-33-15,-6 12-70 0,-2 5-42 16,1 6-41 0,8 5-18-16,15 7-28 0,5-1-7 15,16 2-21-15,8-1-19 16,17-5-27-16,11-5-4 15,26-12 51-15,14-11 21 16,8-19 44-16,4-9 21 16,-11-11-17-16,-15-2-6 15,-17 4-13-15,-16-1-12 16,-21 2-24-16,-15-6-14 0,-19-5-21 16,-11 0-10-16,-10 8-13 15,-5 6-6-15,-18 12-9 16,-4 12-17-16,-9 11-61 15,8 10-27-15,22 1 3 16,15 8 35-16,24 5 56 16</inkml:trace>
  <inkml:trace contextRef="#ctx0" brushRef="#br0" timeOffset="156811.01">3550 3592 2473 0,'-48'-9'230'0,"15"24"-90"0,2 12-44 16,-2 4-32-16,6 14-7 15,5-1-13-15,19 5-15 16,9-4-8-16,10-4-15 15,4-5-2-15,2-11-7 16,5 0 11-16,7-12 56 16,2-4 24-16,-4-9 53 15,-4-3 14-15,-8-14-23 16,-6 0-16-16,-4-7-31 16,-5-6-20-16,-2 1-29 15,-2-5-9-15,-3-4-16 16,-5 0-5-16,-3 6-6 15,-2 6 0-15,-9 9 0 16,-1 7 0-16,-8 6 0 0,1 3 0 16,-4 6 0-16,-4 2 0 15,10 15 0-15,1 13-2 16,-6 19-6-16,-8 8 0 16,-9 22-2-16,-8-2 2 15,20 0 4-15,23-1-2 16,27-28-2-16,22-8 1 15,23-24 1-15,2-20 4 16,9-16 3-16,-4-15 4 0,-5-17 3 16,5-3 8-16,-6-13-1 15,-1 0-1-15,-22-4-5 16,-17 0-8-16,-22 5-1 16,-19-1 0-16,-14 13 0 15,2 9 0-15,-12 13 0 16,5 15 0-16,-6 11 0 15,1 6-158-15</inkml:trace>
  <inkml:trace contextRef="#ctx0" brushRef="#br0" timeOffset="157310.38">2435 3887 1405 0,'-21'-1'633'0,"7"2"-297"15,-6 18-151-15,-4 6-3 16,3 23-76-16,-6 7-33 0,17 13-36 15,8 0-13-15,20-8-14 16,15-6-10-16,8-15 8 16,6-6 33-16,7-18 51 15,2-13 45-15,0-13 67 16,-8-11-5-16,-20-15-24 16,-11 1-32-16,-21-11-80 15,-12 1-29-15,-13-4-26 16,-5 9-8-16,1 1 0 15,5 5 0-15,2 3 0 16,11 3 0-16,23 5 0 16</inkml:trace>
  <inkml:trace contextRef="#ctx0" brushRef="#br0" timeOffset="158024.32">5040 3391 970 0,'-14'-12'526'0,"-7"0"-150"0,-3 13-107 16,-2 6-29-16,-1 21-83 15,1 3-25-15,10 11-22 16,-4-7 0-16,12-6-21 15,2-1-14-15,9-9-1 16,11 2 1-16,4-10 28 16,7 0 4-16,-8-9-11 15,-1-2-6-15,-3-1-25 16,-5-7-7-16,0 1-18 16,1-2-9-16,-3-3 31 15,0 3 17-15,2 0-6 16,1 8-29-16</inkml:trace>
  <inkml:trace contextRef="#ctx0" brushRef="#br0" timeOffset="170493.04">28931 8516 564 0,'6'-13'342'0,"6"-4"-2"0,-2 1-8 16,-7-2-72-16,-5 4-13 15,-10 8-48-15,-9 2-28 16,-8 4-23-16,0 7-27 16,-5 3-39-16,4-1-17 15,-2 7-23-15,1 0-10 16,5 3-17-16,1 7-7 16,5 7-5-16,5 5-3 0,2 5 1 15,6 6 0-15,4-5-1 16,6-4 1-16,10-7 0 15,7-8-1-15,11-5 1 16,-4-6 1-16,11-8 3 16,-1-7 14-16,5-10 31 15,1-9 15-15,-3 7 13 16,-3-11-5-16,-7-5-11 16,-5 2-6-16,-2-13-5 15,-2 5-5-15,-8-5-16 16,3 1-8-16,-8 1-9 15,-7 6-1-15,-13 2-1 16,-9 6-2-16,-21 1-4 16,1 2-1-16,-1 9 12 15,2 0-10-15,9 0-41 16,2 3-10-16,7-7 154 16,18 20-101-16</inkml:trace>
  <inkml:trace contextRef="#ctx0" brushRef="#br0" timeOffset="171020.66">28206 8409 1073 0,'-14'-16'540'15,"8"16"-124"-15,-6-2-149 16,11 4-75-16,1 9-54 15,-4 7-68-15,7 8-4 16,-2 8 27-16,-5 8 13 16,-6 19 17-16,-12 2-10 15,0 13-38-15,-2-13-20 0,5-10-33 16,8-7-7-16,5-10 18 16,3-4-6-1,4-9-68-15,7-5 12 0,3-9-4 16</inkml:trace>
  <inkml:trace contextRef="#ctx0" brushRef="#br0" timeOffset="171853.87">27469 8351 1024 0,'-3'-25'495'0,"-1"2"-157"16,-4 6-77-16,-4 15-66 16,-6 2-41-16,-10 12-52 15,-2 13-22-15,-8 11-22 16,7 7-8-16,0 7-20 15,5 0-5-15,6 3-7 16,2 3-2-16,19-5-7 16,7-4-2-16,12-13 5 15,2-8 6-15,9-18 14 16,4-1 5-16,12-14 33 16,3-11 12-16,-3-5 26 15,-8-10 6-15,-6-11-23 16,-5 0-11-16,-10-8-33 15,-5-4-10-15,-11 3-15 16,-3 4-6-16,-8 15-5 0,-8 7 3 16,-6 19-23-16,-9 9-31 15,-9 6 58-15,-4-1 86 16,4 15-71-16</inkml:trace>
  <inkml:trace contextRef="#ctx0" brushRef="#br0" timeOffset="172480.34">26463 8209 877 0,'-4'-17'503'16,"1"4"-87"-16,3 8-143 15,0 5-24-15,1 2-73 16,-1-2-22-16,0 0-25 16,3 19 14-16,1 49 9 15,-14-24-8-15,-8 10-19 16,0 1-22-16,-5-3-38 15,-4-3-14-15,15 4-30 16,-6-7-9-16,20 0-4 16,-1-8 0-16,-1-12 18 15,5-3 10-15,-3-11 68 16,8-4 13-16,21-8-69 16</inkml:trace>
  <inkml:trace contextRef="#ctx0" brushRef="#br0" timeOffset="179213.87">17308 5081 467 0,'-14'0'301'16,"-3"0"-35"-16,2 1-73 15,4 2-23-15,-1-3-41 16,5 1-13-16,3-1-7 16,-1 0 1-16,6-3-1 15,-1 2-1-15,0 0-5 16,0-1-14-16,0 0-33 15,14-4-14-15,48-27-31 16,-17 33-6-16,6 0-1 0,4 0 1 16,8 2 1-16,2-2 2 15,9 0 3-15,9-2 5 16,9-1 11-16,11-1 4 16,4-3 6-16,4 0-3 15,1-2-8-15,-5 4-5 16,1 3-8-16,-8-1-1 15,3 6-1-15,-6-1-2 16,1 3-1-16,-3-1 0 16,-8 4-3-16,0 2 0 0,-5 0-1 15,-4 1-1-15,1-1-1 16,1-3 0-16,-14-2 2 16,1-1 5-16,-10-4 12 15,-6 0 6-15,-2-2 5 16,-6-1 0-16,-12-1-8 15,-4 1-4-15,-10 2-3 16,-7-1 1-16,-7 0 21 16,-3 2 24-16,-11 3 235 15,-4 9-206-15</inkml:trace>
  <inkml:trace contextRef="#ctx0" brushRef="#br0" timeOffset="180524.61">25858 8257 1038 0,'1'-18'548'0,"-9"-2"-127"15,-3 7-104-15,-11 3-101 16,6 16-60-16,-11 11-76 16,-9 2-22-16,-10 11-30 15,-8 0-8-15,8 9-11 16,7 3-3-16,11 1-5 16,12 0-1-16,11-4-1 15,8-3-2-15,16-3-4 16,3-7 1-16,14-10 34 15,4-8 23-15,11-12 57 16,-2-10 32-16,-3-10 1 16,-4-2-14-16,-14-11-38 15,4 2-27-15,-13-1-28 16,-3-4-4-16,-14 1-10 16,-7-2-5-16,-18 2 4 0,-2 4-2 15,2 6 42-15,-9 3 30 16,-8 4-58-16</inkml:trace>
  <inkml:trace contextRef="#ctx0" brushRef="#br0" timeOffset="180932.72">25323 8279 1228 0,'-5'-21'555'0,"-1"13"-269"0,-14 0-50 16,-7 9-79-16,-12 8-66 15,-12 8-65-15,-2 16-6 16,-2 8 8-16,5 4 6 15,16 7 5-15,10-6-4 16,30 2-21-16,10-4-14 16,21-8 42-16,11-6 22 15,17-18 60-15,7-10 30 16,-9-17-30-16,-10-11-17 0,-22-3-34 16,-15-4-16-16,-12-4-11 15,-5 2-6-15,-28-13-13 16,-8-2 3-16,-7 14-23 15,-5-4 20-15,13 16-322 16,5 9 217-16</inkml:trace>
  <inkml:trace contextRef="#ctx0" brushRef="#br0" timeOffset="183275.81">19690 5263 1335 0,'5'6'13'0,"0"0"21"16,9 9-30-16,8 6-4 16,10 16-5-16,0-2 3 15,6 0 8-15,4 1 13 16,11-4 25-16,10 0 1 16,5 1-3-16,6-1-10 0,7-4-19 15,6 0-4-15,19-3-4 16,3 1 0-16,12-7-2 15,8-4 1-15,-7-6 0 16,12 3-1-16,4 0 0 16,5 0 2-16,8 2 5 15,-6-9 3-15,19 7 0 16,-8-12 0-16,20 7-6 16,4-1-2-16,-6-4-1 15,11 11-1-15,-16-2 0 16,-6 12-1-16,-4 8 1 15,-20 3 1-15,-13 4-1 16,-8-1 1-16,-18 0 0 16,-1 2-1-16,-4 5 0 15,2 2 1-15,-6 4 1 16,-5 1 1-16,-3 0 5 0,-3-3 5 16,-11 0 6-16,-2 5 3 15,-26-2 0-15,-4 7-4 16,-9 7 20-16,-5-1 14 15,6 2 16-15,-7-8 3 16,1-10-19-16,-2-2-17 16,2 0-17-16,-1-1-2 15,-4 4-6-15,-3 3 1 16,-9 8 2-16,-5-2 10 16,-1 8 28-16,-4-6 5 0,7-4 0 15,5 6-10-15,9-4-31 16,7 3-7-16,3 0-5 15,0-6 0-15,-3-6 0 16,-6-10 0-16,-2-3 2 16,-4-5 0-16,1-4 3 15,-6-1-1-15,1-9-1 16,-5-2 0-16,-3-8-1 16,9 0 1-16,-1-7 34 15,8-2-20-15,1-8-308 16,2-2 226-16</inkml:trace>
  <inkml:trace contextRef="#ctx0" brushRef="#br0" timeOffset="183544.99">24648 7637 1232 0,'11'8'413'16,"20"9"-375"-16,20 6 8 15,11 6 73-15,2 4 11 16,0 1 7-16,-11-5 2 16,3-6 2-16,-2-6-20 15,-5-10-18-15,2-4-5 16,-18-12-17-16,-4-2 7 0,-12-10-5 16,-13-2-13-16,5 0-25 15,-10-12-11-15,2-1 0 16,2-3-13-16,-1-5 220 15,12 7-174-15</inkml:trace>
  <inkml:trace contextRef="#ctx0" brushRef="#br0" timeOffset="184725.6">18094 4943 781 0,'7'1'338'16,"-4"1"-163"-16,-4 3-34 15,-1 8 21-15,-5 15-44 16,-3 5-36-16,-6 10-50 16,-5 11-11-16,0 14-11 15,12 12-4-15,9 16-2 16,12-1 2-16,16 0 5 16,6-6 2-16,20 0-2 15,-1-2-1-15,10-13-5 16,5-7 0-16,21-15-2 15,11-2 0-15,10-3 0 0,3 3 0 16,0-7-1-16,11-2-1 16,5-9 1-16,1-9-1 15,11-4 0-15,-9-11 0 16,8 0 0-16,11-5 1 16,4-2-1-16,0 2 1 15,11-1 1-15,-5 7 0 16,-16 0 2-16,3 5 0 0,-15 3 1 15,-8 1-1 1,-12-3-2-16,-9 5 1 0,-12-3-2 16,-2 6 0-16,-11 7 0 15,-3-1 0-15,-13 10 2 16,-6 5 1-16,-3 8 3 16,-5 6 1-16,-5-4 0 15,-1-5 0-15,6 0-1 16,-7-3-1-16,-1 4-2 15,-8-4-1-15,-7 5 1 16,-2 5 0-16,-4 3 18 16,-1 9 31-16,-9-1 34 15,0-3 11-15,-7-2-3 16,0-8-24-16,-2-3-30 16,-2-1-9-16,-2-5-12 15,2 4-5-15,1-8-3 16,4-2-2-16,1-6-3 15,-1-6 0-15,2-3 0 16,-2-2 1-16,-2-3 1 0,2-2 1 16,-2-2 3-16,-2-2-19 15,2 0 274-15,-5-7-203 16</inkml:trace>
  <inkml:trace contextRef="#ctx0" brushRef="#br0" timeOffset="184966.96">22080 7690 822 0,'-7'12'353'0,"12"6"-200"15,5 4 11-15,7 8-41 16,6 9 0-16,5 13 6 16,1 1 7-16,8-2 6 15,3-7 6-15,4-22 29 16,7-10-2-16,-1-18-17 15,-7-12-6-15,-7-17-55 16,-3-8-28-16,-9-13 9 16,5 6-18-16,-3-4 173 15,-2 4-475-15,8 4 217 16</inkml:trace>
  <inkml:trace contextRef="#ctx0" brushRef="#br0" timeOffset="185633.49">22221 8474 896 0,'0'-28'485'15,"-4"8"-128"-15,-10 8-123 16,-3 7-4-16,-12 14-76 15,-3 5-33-15,-10 17-53 16,-3 2-25-16,3 17-26 16,1 4-6-16,13 2-2 15,8 4 2-15,19-7 6 16,4-13 4-16,24-5 6 16,2-6 1-16,7-16-7 15,11 4-7-15,-1-15 62 0,4-1 19 16,-6-11 37-16,-5-11 18 15,-10-7-51-15,-1-6-17 16,-8-8-29-16,-6-1-10 16,-11-13-14-16,-5 1-6 15,-13 5-8-15,0 7 0 16,-6 17-8-16,-1 9-15 16,4 17-55-16,3 4 28 15,10 12 6-15</inkml:trace>
  <inkml:trace contextRef="#ctx0" brushRef="#br0" timeOffset="185999.44">22903 8425 1109 0,'21'-23'539'0,"-23"11"-145"16,-4 5-138-16,-21 3-26 15,-9 8-69-15,-9 24-82 16,-6 8-21-16,9 16-26 16,6 6-5-16,17 0-11 15,12 0-6-15,15-5-2 0,8-10 17 16,11-11 33-16,7-2 7 16,14-10 14-16,4-6 7 15,8-12 17-15,2-3 12 16,-7-20 2-16,-4-6-19 15,-14-13-35-15,-13-14-14 16,-15-8-12-16,-7 0-4 16,-15-2-11-16,-6 12-5 15,-16 15-9-15,-4 13 11 16,-11 18-7-16,-8 7 19 0,-8 17 17 16,3 10-37-16</inkml:trace>
  <inkml:trace contextRef="#ctx0" brushRef="#br0" timeOffset="191562.11">19084 8333 1400 0,'-10'-19'550'16,"-15"17"-364"-16,-8 10-19 15,-16 19-35-15,-8 8-43 16,-4 18-62-16,2 8-16 15,19 10-9-15,7-1-4 16,27-12 15-16,10-6 14 16,21-27 17-16,12-13 20 0,17-21 49 15,8-11 23-15,14-17 44 16,-8-4 2-16,-15-5-40 16,-8-5-26-16,-34 0-48 15,1 3-16-15,-11 5-21 16,-7 2-8-16,-6 12-5 15,-10 0-10-15,-1 13 21 16,-7 3 52-16,-5 1-59 16</inkml:trace>
  <inkml:trace contextRef="#ctx0" brushRef="#br0" timeOffset="193381.64">19659 8322 879 0,'-8'-15'424'0,"1"9"-135"0,4 4-23 15,2 3-29-15,3 13-35 16,-5 5-69-16,-6 6-3 15,-8 18-19-15,2 6-14 16,0 19-12-16,3 3-13 16,4 7-30-16,-5-6-8 15,7-12-13-15,-4-3-6 0,4-19 1 16,6-1 33-16,15-8-32 16,-6-7 47-16,11-8-40 15</inkml:trace>
  <inkml:trace contextRef="#ctx0" brushRef="#br0" timeOffset="193734.59">20283 8272 1117 0,'4'2'484'16,"3"-1"-285"-16,1 1-25 16,-2 9-26-16,0 9-24 15,-6 11 14-15,-2 13 7 16,-7 9 0-16,-4 6-12 15,0 12-23-15,-2-2-17 16,3 1-37-16,-1 0-13 16,3-14-24-16,4-2-4 15,4-12 49-15,2-8 17 0,9-4 156 16,5-6-146-16</inkml:trace>
  <inkml:trace contextRef="#ctx0" brushRef="#br0" timeOffset="194257.2">21214 8476 1390 0,'-15'-12'599'16,"-2"9"-278"-16,-1 6-135 15,-8 10-2-15,1 7-69 16,-8 15-69-16,-3 6-12 0,6 12-13 16,-5-1-2-16,17 6 1 15,7-4 5-15,18-8 8 16,15 5 7-16,2-18 13 16,4-2 9-16,15-11 25 15,-1-9 1-15,13-15 12 16,7-14 5-16,-6-15-9 15,-4-4-5-15,-5 1-21 16,-16-9-12-16,-18-1-20 16,-11-4-10-16,-23-8-12 15,-1 12-7-15,-13 7-9 16,4 8-6-16,-9 14-11 16,0 4 23-16,3 11-770 15,0 3 578-15</inkml:trace>
  <inkml:trace contextRef="#ctx0" brushRef="#br0" timeOffset="196165.55">14769 5086 958 0,'16'0'314'15,"-2"7"-327"-15,0 3-15 16,1 26 27-16,-3 13 22 15,7 29 36-15,6 7 11 16,14-1-16-16,11-3-19 16,14-17-23-16,23 4-2 15,11-12-2-15,6 0-1 0,7 0-1 16,1-9 0-16,12 0-1 16,4-3 0-16,8-7-1 15,6-2 1-15,10-5 0 16,0-7 1-16,19-7 0 15,-5-3 0-15,12 2-1 16,-2 0 0-16,-14 10-1 16,4 4-1-16,-11 19 0 15,-7 1 1-15,-16 4 4 16,-8 8 2-16,-25-9 1 16,3 5 3-16,-10 9 10 15,-9 0 0-15,6-1 3 16,-8 9-3-16,-11-6-11 15,-8-2-13-15,-22 8 78 16,-4 1 7-16,-10 2 49 16,-6-2 30-16,-5-6-57 15,-8-12 7-15,-5-12-38 0,0-9-13 16,-1-12-25-16,-1-2-12 16,-1-3-12-16,1 3-1 15,-3-5 2-15,1 0 53 16,1-3-71-16,4-2-20 15,10-2 27-15</inkml:trace>
  <inkml:trace contextRef="#ctx0" brushRef="#br0" timeOffset="196478.72">18748 7376 931 0,'-13'-11'360'0,"3"7"-174"15,-4 6-81-15,5 18 34 16,-4 8 6-16,4 20-35 16,3 5-8-16,10 4-15 15,9-4-3-15,20 5-20 16,9-4 4-16,19-11 0 16,6-7 18-16,14-20 50 15,-1-6 8-15,-22-13 6 16,-36-12-16-1,-11 7-30-15,1 1-16 0,1-35-22 16,-9-8-16-16,-12-8-1 16,1 21-3-16,4 0 121 15,9 4-645-15</inkml:trace>
  <inkml:trace contextRef="#ctx0" brushRef="#br0" timeOffset="202151.68">23744 9474 272 0,'3'-11'231'0,"3"3"65"16,-3-1-26-16,0 2-57 15,0 0-23-15,-2 4-47 16,0 2-17-16,-1 1-32 16,0 0-21-16,0 0-26 15,0 0-13-15,0 5-22 16,1 16 0-16,6 35-3 15,-3-28-4-15,0 4 1 16,2 4 1-16,-1 7 0 16,2-2 0-16,0 1 0 15,4-1 0-15,0-10 0 16,3-3 2-16,3-8 1 16,-3-3 1-16,5-3-1 15,-6-1 0-15,-2-4-1 16,1 1-2-16,-2-6 11 15,2-1 12-15,3-2 28 16,0-1 8-16,4-1 0 0,2-3-8 16,-2-3-21-16,1-6-5 15,-4 1-8-15,-6-1-3 16,-1-2-5-16,-3 5 4 16,-4-4 6-16,-2-5 2 15,1 2 0-15,1-2-6 16,3 4-11-16,2 0-4 0,0 3-3 15,2-3 0-15,-1-1-2 16,2 5 1-16,3 0-2 16,0 4-1-16,6 7-3 15,-1 5-2-15,0 11-1 16,-1 1-1-16,-3 5 5 16,2 2 2-16,-8-8 0 15,4-4 2-15,0-3-1 16,-4-7 1-16,20-2 2 15,-4-1 2-15,-3-18 4 16,14 6 9-16,-8-12 15 16,1-5 10-16,1 2 23 15,-10-13 0-15,-8 0-11 16,-6 2-11-16,2 3-25 16,-5 3-8-16,-3 11 0 15,-3 9 26-15,-13 8 201 16,-4 5-346-16,4 10 142 15</inkml:trace>
  <inkml:trace contextRef="#ctx0" brushRef="#br0" timeOffset="205338.36">16592 7904 1377 0,'-7'16'521'0,"-8"22"-386"16,-2 10-30-16,1 25 9 15,-3 10-27-15,7 9-21 16,2 4-10-16,7-9-20 15,3-6-9-15,3-11-11 16,5-11-1-16,2-15 25 16,0-8-17-16,-2-15 103 15,-2 0-84-15</inkml:trace>
  <inkml:trace contextRef="#ctx0" brushRef="#br0" timeOffset="205863.22">15789 7917 1182 0,'-10'14'497'0,"-2"6"-304"16,10 8-2-16,7 18-56 15,-8 2-20-15,5 20-16 16,-5 1-14-16,-3 24-24 16,1 1-11-16,-4 3-21 15,1 0-8-15,2-25 12 16,-1 0 5-16,4-21-332 0,2 6 233 16</inkml:trace>
  <inkml:trace contextRef="#ctx0" brushRef="#br0" timeOffset="206392.26">14969 7996 619 0,'-2'7'418'0,"-2"4"-38"16,1 8-85-16,2 9 11 16,-1 18-113-16,-7 8-48 0,6 34-51 15,-7 9-26 1,0 11-33-16,7 3-11 0,-6-20-5 16,6-7 19-16,1-17 15 15,2-6 323-15,9-14-268 16</inkml:trace>
  <inkml:trace contextRef="#ctx0" brushRef="#br0" timeOffset="206939.47">14114 8064 960 0,'1'-18'457'16,"-1"4"-173"-16,0 2-10 16,-1 7-14-16,-2 3-41 0,0 11-69 15,1 8-34-15,0 17-72 16,1 12-8 0,-1 21-1-16,0 8-4 0,-3 20-8 15,1 4-6-15,-1-3-5 16,3-4-2-16,2-28 8 15,2-7-2-15,3-19 223 16,-1-10-680-16,2-4 385 16</inkml:trace>
  <inkml:trace contextRef="#ctx0" brushRef="#br0" timeOffset="207691.46">13373 7996 634 0,'3'-5'397'15,"-5"5"36"-15,-4 7-132 16,6 14-50-16,-10 9-30 16,10 28-46-16,-4 10-31 15,-9 20-33-15,5 6-23 0,-12-2-43 16,2-3-15-16,1-20-14 15,7-8 19-15,9-13 18 16,2-11 136-16,3 5-126 16</inkml:trace>
  <inkml:trace contextRef="#ctx0" brushRef="#br0" timeOffset="209822.32">12464 8475 574 0,'-6'-9'412'16,"2"2"5"-16,-5 1-116 15,-10 0-33-15,-2 6-82 16,-3 5-36-16,-7 15-56 16,0 6-22-16,-5 12-32 15,2 5-12-15,15 8-17 16,6 7-5-16,13-7-4 15,5-1 0-15,11-4 1 16,0-16 2-16,9-5 3 16,4-5 0-16,4-16 33 15,-4-3 24-15,8-8 41 16,-4-17 26-16,3-8 10 16,6-12-16-16,-13-12-30 15,-2-1-25-15,-19-3-38 16,-5 13-7-16,-15 12-15 0,-14 11-2 15,0 14-18-15,-6 4-10 16,-7 6 182-16,2 3-930 16,-20 2 621-16</inkml:trace>
  <inkml:trace contextRef="#ctx0" brushRef="#br0" timeOffset="210623.87">9698 8740 946 0,'-7'-28'475'0,"5"8"-150"15,-3 5-66-15,-1 5-82 16,-1 8-53-16,-2 7-59 15,-2 9-15-15,-9 9-23 16,-1 8-5-16,1 9-8 16,1 5-3-16,10 6-3 15,3-2-1-15,9-4-2 16,2-8 0-16,3-6 4 16,13-7 3-16,7-13 17 0,7-7 21 15,12-12 50-15,-8-7 20 16,-15-9 33-16,-1-3-6 15,-8-7-36-15,-5-1-16 16,-3-9-45-16,-12-12-12 16,-1-2-17-16,-6 0-5 15,-7 10 1-15,0 18-11 16,-14 19-49-16,0 10-17 16,-11 19 203-16,-2 3-131 0</inkml:trace>
  <inkml:trace contextRef="#ctx0" brushRef="#br0" timeOffset="211182.94">9129 8499 655 0,'-30'-10'381'16,"-1"7"-29"-16,2 5-97 15,-9 8-63-15,-5 7-42 0,-1 13-49 16,6 7-16-16,10 19-8 16,3 4-5-16,10 3-8 15,1-3-5-15,12-13-23 16,8-3-7-16,9-11-10 15,12-7-7-15,10-13 41 16,7-8 26-16,3-15 54 16,0-4 30-16,-7-13 0 15,-12-1-17-15,-12-9-44 16,-11-9-25-16,-7-7-39 16,-1-5-8-16,-6-4-13 15,4 6-3-15,-13 12-7 16,-1 9 4-16,0 20-26 15,-5 4-26-15,2 7-12 16,1 7-9-16,0 5 38 16</inkml:trace>
  <inkml:trace contextRef="#ctx0" brushRef="#br0" timeOffset="211813.06">7919 8105 1082 0,'-10'-4'512'16,"0"2"-205"-16,-5 3-42 15,-10 12-107-15,-5 8-30 16,-18 14-44-16,4 7-17 16,3 5-13-16,6 6-7 15,13 1-19-15,-3-5-9 16,13 2-6-16,5-5-4 15,16-6 2-15,17 0 0 16,16-15 31-16,6-10 19 16,12-18 40-16,1-13 27 0,12-15 14 15,-6-6-2-15,-1-8-8 16,-12-3-20-16,-16-2-33 16,-9-3-14-16,-27-3-28 15,4 5-5-15,-27 1-12 16,-5 5-9-16,-19 18 9 15,-14 8-13-15,-6 22 39 16,-2 10 3-16,11 13-34 16</inkml:trace>
  <inkml:trace contextRef="#ctx0" brushRef="#br0" timeOffset="-201985.46">10414 6688 1015 0,'-21'13'575'15,"-21"5"14"-15,13 15-425 0,6 22-122 16,4 17-9-16,5 42-12 16,0 21 4-16,-3 45 28 15,5 23 34-15,9 30 49 16,3 10 3-16,10 1-9 16,3 0-23-16,0-10-41 15,1 1-10-15,0-4-6 16,-6-4 0-16,-4-3 2 15,-5-4-3-15,-7 5-6 16,-5 0-1-16,-10 0-10 16,-4-3-3-16,-1-5-11 15,3 2-6-15,7-8-2 16,6-4 6-16,5-21-7 16,7-17-15-16,12-25 25 15,11-18 87-15,23-32-79 0</inkml:trace>
  <inkml:trace contextRef="#ctx0" brushRef="#br0" timeOffset="-201046.48">17370 7162 752 0,'-8'-15'332'16,"8"3"-98"-16,2 5-30 15,-2-2-32-15,1 2 0 16,0 7-32-16,1 7-5 16,-2 16 7-16,-7 6-6 15,-6 37-29-15,-7 28-14 16,-6 41 3-16,-8 20-2 16,-6 29 0-16,-8-1 1 0,8 18-13 15,4 3-14-15,14-9-27 16,19-2-10-16,1-3-11 15,10 5 2-15,-1 6 9 16,-2 13 7-16,5 10-2 16,-13-6-1-16,1 11-5 15,-7-11-4-15,5-8-5 16,4-5-2-16,6-18-7 16,4 1-2-16,-5-26-3 15,3 3-1-15,-4 3 0 16,1-5 0-16,1 13 6 15,-4 4 4-15,2-14-26 16,0-2-21-16,0-18-28 16,20-12 181-16,20-40-101 15</inkml:trace>
  <inkml:trace contextRef="#ctx0" brushRef="#br0" timeOffset="-200021.44">23504 6868 1014 0,'-26'-57'437'0,"16"36"-157"16,0 6-55-16,5 22-44 15,2 7-18-15,7 28-99 16,-3 14-22-16,3 22-27 15,6 10-1-15,6 30 14 16,-5 17 10-16,10 33 19 16,2 20 5-16,-9 15-6 15,5-4-5-15,-9-13-9 16,-2 5 4-16,-1-27 6 16,1-4 2-16,3-5-2 15,-1-10-12-15,-1-14-16 16,-3 2-3-16,0-2-6 15,-4-14 4-15,-2 6 17 16,0-2 7-16,0-13 8 16,0-3-3-16,1-1-15 0,-1 7-6 15,0 4-4 1,-1-1-1-16,0-15-5 0,-1-9-2 16,-1 9-4-16,1 4-1 15,0 3 2-15,-1-12-2 16,-2-14 0-16,1 8-3 15,-2 0-1-15,6 8-1 16,5 4-4-16,4-9-26 16,9-7-29-16,1-6-26 0,8-17-12 15,4-5 273-15,-4-4-145 16</inkml:trace>
  <inkml:trace contextRef="#ctx0" brushRef="#br0" timeOffset="-196981.57">5654 13578 1214 0,'23'-41'527'0,"-6"5"-235"16,-5 11-134-16,7 12-4 15,-15 24-1-15,3 23-17 16,-8 40-26-16,-14 23-7 15,-1 44-21-15,-5 6-6 0,3 15-10 16,6 4 0-16,4-23-8 16,9-6-7-16,22-19-17 15,0-24-9-15,0-16-10 16,-6-15-1-16,-16-26 12 16,-1-7-10-16,5-25-44 15,7-10 60-15,7-29-40 16</inkml:trace>
  <inkml:trace contextRef="#ctx0" brushRef="#br0" timeOffset="-196731.28">5575 13689 1504 0,'0'-3'643'0,"0"-5"-343"16,25 5-129-16,8-6-20 15,21 6-43-15,2 3-22 16,11-2-19-16,4 2-10 16,4-14-9-16,18 11-5 15,-6 0-20-15,-7 0-2 16,-8 4 15-16,-12-4-11 16,-12 2-108-16,-5 4-45 15,-22 12 317-15,-12 12-199 0</inkml:trace>
  <inkml:trace contextRef="#ctx0" brushRef="#br0" timeOffset="-196572.43">5883 14260 1603 0,'-31'23'663'0,"18"-12"-432"16,11 1-34-16,21-9-48 16,9-5-48-16,23-11-26 15,9-14-13-15,18-7-18 16,2-4 32-16,5 3-7 15,1 5 171-15,-2 3-159 16</inkml:trace>
  <inkml:trace contextRef="#ctx0" brushRef="#br0" timeOffset="-196189.45">7244 13863 1483 0,'-45'0'667'15,"-13"25"-274"-15,-13 14-165 16,-10 29-59-16,-6 10-35 16,16 22-51-16,10 2-27 15,21 6-34-15,19 1-10 16,21-13-10-16,11 1-2 16,20-25 7-16,8-9 8 0,18-22 16 15,8-21 10-15,21-20 23 16,12-11 12-16,8-26 12 15,0-7 3-15,-6-21 0 16,-12-8-7-16,-24-11-11 16,-8-10-6-16,-39-4-19 15,-17-1-11-15,-22 9-18 16,-17 7-6-16,-20 17-12 16,-16 8-1-16,-13 26 0 15,4 9 0-15,-6 13 0 16,11 3-9-16,25 1-13 15,5 0 12-15,36-1 10 16,15 7 0-16</inkml:trace>
  <inkml:trace contextRef="#ctx0" brushRef="#br0" timeOffset="-194973.62">12385 14194 957 0,'6'-37'471'16,"-7"7"-121"-16,-2 8-71 15,-11 6-30-15,-5 2-38 16,-17 4-54-16,-3 2-25 15,-11 8-40-15,-5 8-16 16,-8 19-35-16,-2 14-11 0,-9 18-8 16,-3 11 1-1,7 13-4-15,5 2-2 0,30 4-9 16,17-7-6-16,23-14-4 16,14-15-3-16,26-24-1 15,16-12 2-15,17-25 3 16,4-12 1-16,1-20 2 15,-4-3 1-15,2-15 2 16,1-4 13-16,-17-6 34 16,-12-6 19-16,-19-2 18 15,-9 2-5-15,-4 2-18 16,-2 3-12-16,-4 19-16 16,-6 7-5-16,-4 30-13 15,-4 16-5-15,-1 37-1 16,-5 18-3-16,-6 26 0 15,-1 11 0-15,1 18-3 16,-1-1-2-16,1 10-2 0,-1 2 0 16,1-5-2-16,7 3 1 15,-2-20 1-15,3-8 3 16,-2-17 5-16,2-8 14 16,-2-11-20-16,2-5-13 15,5-10 82-15,0-8-13 16,22-13-25-16</inkml:trace>
  <inkml:trace contextRef="#ctx0" brushRef="#br0" timeOffset="-194231.61">14233 13987 392 0,'0'2'276'0,"2"8"32"16,4 12-2-16,-4 10 1 15,5 20-22-15,-8 6-39 16,-7 23-85-16,-6 17-20 16,-14 24-17-16,2 18-7 15,-1 24-26-15,3-5-8 0,0-3-14 16,3-17-7-16,9-22-15 15,4-14-11-15,11-35-17 16,5-4-5-16,1-33-5 16,1-6 0-16,-5-8 4 15,-1-10 1-15,0-6 4 16,-2 2 1-16,-2-13 2 16,1-5-21-16,1-5 10 15,-1-14 215-15,9-6-176 16</inkml:trace>
  <inkml:trace contextRef="#ctx0" brushRef="#br0" timeOffset="-193772.11">14187 14148 1233 0,'-17'0'650'16,"1"2"-191"-16,13-1-216 15,5-1-48-15,19 0-94 16,13-3-24-16,14 0 14 16,11-1 12-16,7-1 5 15,4 5-5-15,9-2-29 16,9 3-13-16,2 1-31 15,-4-2-10-15,0 2-6 16,-11-4 2-16,-12 0 11 16,0 3 23-16,-14 3 0 15,-6 9-32-15,-14 3-791 16,-11 10 570-16</inkml:trace>
  <inkml:trace contextRef="#ctx0" brushRef="#br0" timeOffset="-193541.09">14209 14867 1770 0,'-11'14'697'16,"22"0"-414"-16,12-6-68 0,18-2 19 16,5-5-36-16,0-6-76 15,5-1-24-15,4-3-41 16,6-1-18-16,4 3-21 15,0-4-2-15,3 0 7 16,-8-1 18-16,8-1 22 16,3 2 19-16,10-1-48 15</inkml:trace>
  <inkml:trace contextRef="#ctx0" brushRef="#br0" timeOffset="-192329.21">19120 13919 1164 0,'-10'-17'539'0,"-10"1"-236"15,-19 2-39-15,-9 6-60 16,-16 8-52-16,-8 12-63 15,-6 14-27-15,-3 23-39 16,-4 12-9-16,2 17-8 16,9 7-2-16,15 1 2 0,17-1-2 15,20-5-3-15,10-9-1 16,22-13-3-16,8-12-1 16,23-22-2-1,17-10 2-15,22-21 4 0,1-15 3 16,5-13 5-16,-7-10 6 15,-10-11 45-15,1-8 19 16,-8-15 28-16,-3-7 8 16,-17-2-19-16,-4 3-10 0,-14 7-9 15,-3 10-9-15,-8 16-19 16,-1 17-8-16,-6 24-19 16,-6 13-6-16,-1 31-9 15,-8 14-2-15,-2 32 0 16,-6 13 0-16,-6 26 1 15,-6 9-1-15,2 15 0 16,10 16 0-16,2 3-3 16,12-1-1-16,5-13 3 15,-8-22-2-15,2-23 5 16,-2-7 0-16,-7-18 4 16,6-9 2-16,-1-23 6 15,-3-14 13-15,1-9-17 16,4-6-7-16,4-9 73 15,2-4-922-15,1-30 654 0</inkml:trace>
  <inkml:trace contextRef="#ctx0" brushRef="#br0" timeOffset="-191487.02">20823 14112 924 0,'-25'-42'500'15,"-13"10"-74"-15,-3 9-131 0,-6 19-109 16,1 11-37-16,-8 28-58 15,-13 7-13-15,-7 20-21 16,-2 2-2-16,15 9-17 16,20 5-13-16,30 1-15 15,17 0-8-15,33-6-9 16,21 0-1-16,23-7 1 16,7-4 2-16,-1-2 5 15,-13-1 0-15,-21-1 0 16,-14-1 3-16,-27 1 16 15,-13 1 20-15,-25 3 16 16,-13 3 7-16,-8-4-7 16,-3-4-15-16,3-20-8 15,0-8-7-15,1-22-4 16,-1-16 0-16,8-25-2 16,7-17-3-16,17-28 6 15,13-8-1-15,35-13 0 16,19-2 10-16,21-10 9 0,16-1 6 15,10 1 11-15,1 3-4 16,-10 12-15-16,-24 1-6 16,-31 11-9-16,-17 4-1 15,-19 0 2-15,-6 1-9 16,-17 14-30-16,-5 13-26 16,-24 26 141-16,-3 15-403 15,3 23 260-15</inkml:trace>
  <inkml:trace contextRef="#ctx0" brushRef="#br0" timeOffset="-188765.51">25396 13770 1298 0,'6'-40'630'15,"-7"9"-273"-15,-31 9-82 16,-10 18-19-16,-31 21-108 0,-15 13-43 15,-3 27-56-15,2 7-18 16,14 11-17-16,19 3-8 16,25 0-9-16,15-2-4 15,34-7-7-15,11-3-1 16,27-8 3-16,9 1 3 16,9 0 5-16,-3 0 3 15,-4 4 1-15,-6 4 3 0,-18 0 4 16,-14 1 0-16,-33-4 5 15,-16-1 1-15,-20 1-1 16,-7-1 0-16,-2-5 1 16,-5-6-1-16,-2-23-4 15,5-11 10-15,12-27 16 16,14-14-1-16,21-30 1 16,8-19-10-16,27-25-25 15,6-9 1-15,23-4 15 16,4-6 14-16,4 3 19 15,-2 3 2-15,-21 10-10 16,-2 12-12-16,-31-3-9 16,-4 3 0-16,3 10-19 15,-10 10-24-15,1 29 21 16,-1 13 56-16,-7 28-40 16</inkml:trace>
  <inkml:trace contextRef="#ctx0" brushRef="#br0" timeOffset="-187702.83">26470 14497 760 0,'5'-28'463'0,"0"-4"36"15,-5 7-129-15,-11 5-58 16,-10 1-48-16,-11 8-97 16,-12 7-32-16,-16 12-55 15,-15 16-12-15,-22 23-28 0,-1 12-7 16,-2 19-1-16,10 5-2 16,21 5-6-16,8-5-3 15,26-7-16-15,18-6-5 16,31-13-5-16,14-12-1 15,28-21 1-15,12-6 0 16,10-25 8-16,4-7 11 16,1-17 35-16,5-12 16 15,-24-19 23-15,-4-2-2 16,-6-11-16-16,-12 3-9 0,4 4-14 16,-4 0-3-16,-17 9-4 15,-3 4-3-15,-12 16 0 16,-4 14 1-16,-6 22-7 15,-5 13-2-15,-1 28-10 16,-2 8-6-16,-2 20-6 16,-1 2-2-16,0 12-3 15,5 7-2-15,9 8 0 16,5 1 1-16,9-8 0 16,0-8 1-16,0-19 1 15,1-7 0-15,-2-14 3 16,0-7-1-16,-6-15-1 15,1-6-1-15,-6-11-3 16</inkml:trace>
  <inkml:trace contextRef="#ctx0" brushRef="#br0" timeOffset="-184885.4">2135 8013 1753 0,'-26'-22'660'0,"6"-1"-488"15,8 4-123-15,16 8-58 16,4 3-14-16,5 29-4 15,-1 14 2-15,-4 57 10 16,-8 26 8-16,-15 44 5 16,-2 34-2-16,-14 34 1 15,-4 26 3-15,-7 47 7 0,1 18 27 16,-4 28 45-16,-5 14 17 16,5 12 33-16,-4 8-19 15,4-2-42-15,7 2-20 16,13-12-35-16,8-7-4 15,6-28-2-15,5-13 2 16,2-32-1-16,-2-15-3 0,1-49-1 16,1-14 0-16,4-44-1 15,5-26 0-15,17-29-2 16,11-32-2-16,32-34-2 16,23-22 1-16,29-31 8 15,31-20 0-15,39-41 3 16,15-13-1-16,29-26-4 15,-14-4 3-15,-7 4-2 16,-23 1 0-16,-31 30-7 16,-16 15 5-16,-45 30 11 15,-57 26 16 1,0 2 49-16,-4 18 14 0,-23 31 7 16,-23 12-10-16,-35 28-39 15,-6 18-19-15,-22 10-16 16,-9 8-4-16,11 3-2 15,-1-7 0-15,-1-12-1 16,3-9 0-16,2-26 3 16,8-14 4-16,22-17-9 15,14-9-28-15,17-16-43 0,9-5-35 16,19-12 175-16,6-8-76 16</inkml:trace>
  <inkml:trace contextRef="#ctx0" brushRef="#br0" timeOffset="-184686.84">3330 13893 1644 0,'11'-69'696'0,"-10"29"-391"15,-6 12-68-15,1 17-42 16,1 9-42-16,1 6-47 16,1 13-34-16,15 19-52 15,1 11-10 16,29 34-5-31,17 14 29 0,32 8-25 0,28 8 16 0,14 5 136 16,33 3-138-16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0T20:25:35.1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2763 4740 930 0,'42'-98'483'0,"-64"93"-221"15,-3 4-148-15,-7 5 68 16,-2 10-30-16,-4 6-29 15,0 6-13-15,-1 7-26 16,3 6-5-16,2 8-5 16,-1 4 2-16,1 11 2 15,0 2 1-15,7 5-6 16,1 2-7-16,10-3-9 16,2-3-6-16,10-7-12 15,6-6-6-15,11-13-13 16,6-6-6-16,8-14-12 15,-4-7-10-15,6-3-35 16,1-6-24-16,3-3-67 0,-2-3-59 16,3-2 135-16,-3-4-107 15,4-8-61-15</inkml:trace>
  <inkml:trace contextRef="#ctx0" brushRef="#br0" timeOffset="324.95">2981 5158 924 0,'-3'-11'573'16,"-14"7"-251"-16,-1 2-184 0,0 4 92 16,-4 6-38-16,-1 5-59 15,0 5-34-15,6 6-32 16,2 4-12-16,12 4-20 16,3-1-6-16,6 0-10 15,8 0-2-15,13-4 0 16,5-5 3-16,6-7 7 15,3-5 5-15,3-8 11 16,2-1 5-16,-6-8 3 16,-1-4 0-16,-9-5-3 15,-8-2-3-15,-9-5-7 16,-6-2-4-16,-12-2-12 16,-7 0-4-16,-4 2-15 15,-4-2-12-15,-4 6-30 16,1 1-21-16,1 8-57 15,3 2-40-15,5 7 107 0,7 1-88 16,4 0-42-16</inkml:trace>
  <inkml:trace contextRef="#ctx0" brushRef="#br0" timeOffset="1024.49">3551 5101 876 0,'6'-10'517'0,"-5"2"-229"16,-2 2-163-16,-7 6 76 15,-7 2-25-15,-2 13-39 16,-2 9-25-16,-9 6-27 16,5 12-14-16,0 6-14 15,4 5-6-15,4 1-12 16,9 0-8-16,1-7-9 15,6-6-4-15,17-10-6 16,-1-8-1-16,13-16 2 16,0-10 3-16,9-17 9 15,7-9 4-15,3-21 8 16,-1-9 3-16,3-20 7 16,-2-6 0-16,-6-15-4 15,3 2-4-15,-11-1-7 16,-6 5-3-16,-9 15-2 0,-5 9 0 15,-9 23 0-15,-7 10-2 16,-7 28-2-16,-7 13 0 16,-12 26-2-16,0 12-1 15,-6 18-8-15,3 11-6 16,1 15-4-16,8 4-2 16,9-1 0-16,7-5-1 15,19-10-1-15,6-11 1 16,20-17 0-16,5-13 0 0,13-24 1 15,6-12 1-15,3-18 4 16,2-9 1-16,-6-11 5 16,-6-3 3-16,-12-3 6 15,-7 2 4-15,-14 5 12 16,-12 6 3-16,-13 18 1 16,-7 7 1-16,-9 12 0 15,-1 8-1-15,-5 12-6 16,1 2-5-16,5 7-12 15,5 2-4-15,7-3-4 16,7-2-2-16,5-3-4 16,6-5-3-16,8-3 3 15,2-5-8-15,3-4-33 16,1-3-26-16,2 0 92 16,1-6-36-16,-3-1-10 15,2-4 10-15</inkml:trace>
  <inkml:trace contextRef="#ctx0" brushRef="#br0" timeOffset="1546">4932 5197 1173 0,'-1'75'623'0,"-14"-78"-312"16,7-5-180-16,2-2 50 15,2-1-10-15,4 0-59 16,4 0-28-16,5-2-37 16,5 1-13-16,8 4-46 15,2-5-32-15,15 4 36 16,10-2-23-16,12 1-20 15</inkml:trace>
  <inkml:trace contextRef="#ctx0" brushRef="#br0" timeOffset="2057.81">5431 5134 909 0,'70'152'616'0,"-70"-98"-248"15,0 4-214-15,0-1 112 16,0 0-93-16,0-1-14 16,0-5-57-16,0-4-17 15,0-3-17-15,0-6-5 16,0-5-8-16,0-4-2 0,1-8-7 16,-1-5-5-16,-1-15-10 15,0-4-4-15,-3-25-8 16,6-10-3-16,-4-26-7 15,2-8-2-15,0-15-5 16,5-4-2-16,6-2-4 16,5 1-1-16,8 10-2 15,-3 7-1-15,13 22 0 16,0 7 1-16,8 17 0 16,-4 4 0-16,0 13 3 15,-4 5 4-15,-3 13 3 16,-2 6 3-16,-9 10 5 15,-4 4 2-15,-8 8 3 16,-2 6 2-16,-11 1 1 16,-1 2 0-16,-7-3-2 15,-7-3-1-15,-5-4-2 0,-7-4-6 16,-8-6-15-16,2-3-10 16,0-5-32-16,-3-5-17 15,6-7-54-15,5 0-37 16,9-4 101-16,9-3-83 15,12-9-34-15</inkml:trace>
  <inkml:trace contextRef="#ctx0" brushRef="#br0" timeOffset="2415.61">6061 5114 1207 0,'0'11'598'0,"-11"6"-332"16,-3 3-160-16,-1 3 53 16,1 3 1-16,2 3-54 15,1-1-13-15,8-3-18 16,6-1-4-16,11-7 0 16,6 0-2-16,8-6-10 15,4-7-2-15,5-4 6 16,1-3 3-16,-2-7-2 15,-1-4-5-15,-7-4-8 16,-4-1-3-16,-11-7-5 16,-6-1-4-16,-6-1-14 0,-1-1-4 15,-8 2-13-15,-4 1-10 16,0 3-34-16,-3 1-25 16,-3 4-46-16,2 5-22 15,-2 3 85-15,1 4-79 16,4 6-35-16</inkml:trace>
  <inkml:trace contextRef="#ctx0" brushRef="#br0" timeOffset="2613.34">6397 5085 1095 0,'7'6'631'0,"2"3"-297"16,1 2-197-16,1 4 64 15,-4 1-10-15,-1 0-74 16,-1 4-28-16,-5-4-57 16,1 3-22-16,-1-5-4 15,0-4-8-15,0-7-11 16</inkml:trace>
  <inkml:trace contextRef="#ctx0" brushRef="#br0" timeOffset="2791.01">6446 4764 863 0,'-3'-36'344'15,"3"10"-269"-15,0 4-42 16,1 2 1-16</inkml:trace>
  <inkml:trace contextRef="#ctx0" brushRef="#br0" timeOffset="3178.24">6631 5107 1111 0,'19'33'567'15,"-4"-5"-282"-15,-11-2-162 16,-1-3 46-16,7-2-25 16,-2-4 8-16,-3-11-46 15,4 0-23-15,-7-12-22 16,5-3-12-16,5-7-10 16,-2-5-7-16,2-9-11 15,3-3-4-15,2 0-8 16,0-2-3-16,1 6-1 15,0 2-1-15,-4 8 3 0,0 7 4 16,-6 10 11-16,0 4 6 16,-6 11 8-16,0 4 0 15,-2 4 0-15,-1 4 0 16,0 2-2-16,-2 2-2 16,1-1-27-16,-1 0-31 15,3-3-71-15,1-5-24 0,4-6 88 16,1-5-76-16,3-10-52 15</inkml:trace>
  <inkml:trace contextRef="#ctx0" brushRef="#br0" timeOffset="3403.89">7133 4741 832 0,'20'-32'578'0,"-8"28"-223"16,-3 8-199-16,-6 12 146 15,0 7-137-15,-1 11-18 16,-3 5-30-16,-1 10-45 16,0 6-15-16,2 4-22 15,-1 1-5-15,-3 2-9 16,3-1-21-16,1-3-49 16,3-1 14-16,-2-7 23 15,-5-3-30-15,-11-9-24 16</inkml:trace>
  <inkml:trace contextRef="#ctx0" brushRef="#br0" timeOffset="3594.46">7113 5390 1438 0,'0'-70'726'16,"31"47"-390"-16,2 5-204 15,6-2 49-15,-2-1-7 0,3 3-69 16,3 1-21-16,-5 0-70 15,1 1-37-15,2 4-95 16,4 3 96-16,5 3-73 16,3 0-57-16</inkml:trace>
  <inkml:trace contextRef="#ctx0" brushRef="#br0" timeOffset="5314.8">1349 4428 419 0,'-5'-45'263'0,"3"16"13"16,-2 0-39-16,-5 8-34 15,-1 3-7-15,-7 8-22 16,-1 4-13-16,4 6-28 15,-3 6-18-15,6 4-34 16,1 16-15-16,-1 21-24 16,2 9-8-16,2 25-14 0,-3 2-4 15,3 18-4 1,-1 5 0-16,-2 2 1 0,3-7 1 16,2 4 0-16,1 1 0 15,1 12 1-15,-2 6 0 16,0 4 1-16,-3 0 0 15,-2 5-4-15,5 9-1 16,-3 9-3-16,1 6-2 0,6 8-1 16,-3 9 0-16,1-10-1 15,3 19-1-15,-9 8 1 16,1 0-1-16,1 22 1 16,-15-10 1-16,20 13 1 15,-11-3 4-15,5 11 10 16,1 2 4-16,-7 1 4 15,8 8-1-15,8-2-6 16,-7 6-1-16,10 5-2 16,-3-1-1-16,4 6-2 15,13-1-2-15,-5-1 5 16,3-7 1-16,-5-4 7 16,3-7-2-16,4-14-5 15,5-5-4-15,0-16-7 16,3-3-1-16,-1-9-2 15,-3 0-1-15,-7 1 2 16,-4-3 0-16,-12 1 18 0,-7-2 9 16,-9-9 8-16,-4-4 4 15,-8-11-14-15,-2-5-8 16,-4-10-7-16,1-3-5 16,5-22-7-16,-5-4-6 15,6-18-32-15,-1-15-25 16,6-19-74-16,12-20-24 15,9-36-324-15,4-22 324 0</inkml:trace>
  <inkml:trace contextRef="#ctx0" brushRef="#br0" timeOffset="6975.74">940 4360 394 0,'0'-21'179'0,"0"0"-77"15,5 2-21-15,-5 8 24 16,0 8 12-16,7 3-4 16,-7 6-7-16,8 4-15 15,-1-6-33-15,9 3-14 0,17-4-21 16,1-5-8-16,14-6-8 15,-2 1-3-15,15-4-4 16,10 4 0 0,5 9 7-16,9 2 8 0,8 9 7 15,3-7 1-15,27 1-8 16,5-1-6-16,18-13-8 16,24 1-1-16,9-10-4 15,26-6 4-15,19-7 7 16,12-6 9-16,12-8 12 15,2 2-2-15,10 3-5 16,-2 3-1-16,8 5-2 16,-9 2 3-16,1 7 4 15,-6-1 7-15,-2 3-4 16,-3 0-5-16,-15-11-6 16,8 7-12-16,-9-1 12 15,-6-1 1-15,6 12 2 16,-14-7 5-16,-10 4-9 0,4 1 1 15,-17 1-4-15,-4 4-1 16,-7 2-9-16,-12 2-1 16,-12 1 0-16,-11 2 0 15,-22-2 2-15,-17 3 5 16,-26 0 19-16,-12 3 15 16,-23 4 23-16,-6 1 7 15,-15 4 0-15,-5-4-2 0,-16 4-7 16,-4 1-3-16,-10 3-10 15,-8 2-8-15,-5 8-15 16,-5-1-7-16,-2 11-9 16,1 11-3-16,0-5-4 15,0 13-1-15,4-3-2 16,-2-5-1-16,10 16-1 16,2 3-1-16,-4 10-1 15,6 16-1-15,-5 6 1 16,-3 7 0-16,5 24 1 15,-7-3 1-15,-4 15 0 16,-6 5 0-16,-4 10 0 16,4 5 0-16,-1 21 0 15,7 5 0-15,-1 13 1 16,-5 12 2-16,0 11 2 16,-1 2 1-16,-1 4 1 0,4-1-2 15,6 4 0-15,-1 5 0 16,4 10 5-16,7 9 5 15,-10 0 11-15,3 3 4 16,3 2 1-16,4-2-5 16,6 6-11-16,2-7-4 15,-1-3-7-15,-5-4-1 16,-1-6 0-16,7 7 0 16,-4-8-1-16,4 0 0 15,6-7 0-15,-2-7-1 0,6-1 1 16,1-10-2-16,7-2 1 15,-1 3 0-15,4-18 0 16,4 7-1-16,-8-7 1 16,3-5 0-16,6 8 1 15,-9-15 0-15,2-7 1 16,4-6-1-16,-14-16 0 16,12-2 0-16,3-11 0 15,-3-6 0-15,-1-13 0 16,0-2 0-16,-2-8 0 15,3-6-1-15,2-4 1 16,-5-12 0-16,1-9-1 16,1-1 1-16,-2-14 2 15,-1-9 0-15,0-9 3 0,0-7 1 16,-3-6 1-16,-1 3 1 16,-3-6-1-16,-3-6 1 15,-4-3-1-15,-5-4 0 16,-2 0-2-16,-2 3-1 15,-4-1-3-15,0-1-9 16,-5-3-43-16,0-2-26 16,-7-4-51-16,1 2 7 15,-13-4 73-15</inkml:trace>
  <inkml:trace contextRef="#ctx0" brushRef="#br0" timeOffset="8588.69">966 14522 682 0,'-6'-18'317'0,"-1"1"-137"15,10 11-48-15,-3 2-6 0,0 11-48 16,0 7-28-16,-12 20-38 16,3 10-11-16,-4 29-2 15,1 15-1-15,-4 16 1 16,-4 13 1-16,-5 12 0 15,5 3 0-15,-3 11 3 16,3 1 1-16,5 3-1 16,-1 5 1-16,9-3-4 15,-3 8 4-15,-1-2 9 16,-2 1 4-16,-4-5 5 16,4-11-3-16,1-10-5 15,2-5 0-15,3-7 13 16,-2-10 12-16,2 2 20 15,2-6 10-15,-2-11 10 16,2 2-1-16,-4-18-4 16,-2-9-8-16,2-14-18 15,2-8-7-15,4-12-7 0,3-10 0 16,4-11 0-16,-1-6-2 16,-2-7-11-16,1-1-7 15,-2-2-10-15,0 2-2 16,0 0-2-16,0 0 0 15,0-2-3-15,12-12-2 0,37-26-2 16,-18 29-1-16,7-6-1 16,12-2 0-16,7-4 1 15,4-6 1-15,19 2 2 16,-1 4 2-16,14 0-1 16,8 4 1-16,7-4 1 15,10-1 2-15,10 2 0 16,9-7-1-16,8 4-2 15,-4 0 0-15,16-5-3 16,-3 7 1-16,0 9 0 16,12-1 1-16,-1 10 1 15,-2 3 1-15,21 1 2 16,-8 4 0-16,18-2 0 16,2-2 0-16,-3 2 0 15,11-2-2-15,-16 1 1 16,16-1-1-16,-14 0 1 15,10 2 1-15,7 2 0 0,-17 1 1 16,19-3 0-16,-14-1 0 16,-2-3-1-16,5 2 0 15,-17-6 0-15,13 0 0 16,-20 0 1-16,-2-2 0 16,5 4 1-16,-19 2-1 15,-2 2 3-15,-2 3-2 16,-29 3 1-16,-5 3 0 15,-16 4 0-15,-15-4 0 0,-2 4 1 16,-9-1 1-16,-18-1 1 16,-8 1 2-16,-26-5 2 15,-8 2 3-15,-13-4 4 16,-2 6 3-16,-5-6 9 16,-2 1 0-16,2 0-2 15,0-5-4-15,1 0-10 16,0-1-3-16,-11-2-7 15,-1-18 1-15,-26-37 11 16,23 19 5-16,14-12 12 16,1 1 2-16,0-14-7 15,1-4-5-15,-1-5-9 16,-2-12-6-16,2-7-4 16,1-1 0-16,0-9 0 15,-4-4 0-15,-1-5 1 16,-1-4-1-16,-5 1 1 0,-1 4-11 15,-5 4-43-15,-5 3-37 16,3 5-109-16,3 0-4 16,7 1 116-16</inkml:trace>
  <inkml:trace contextRef="#ctx0" brushRef="#br0" timeOffset="9536.79">8346 15548 611 0,'-12'-12'329'0,"8"5"-62"0,4 6-35 16,4 9-31-16,4 11-23 15,4 28-52-15,3 19-20 16,-4 36-46-16,0 15-15 16,-7 30-5-16,-7-1 2 15,-9 3-1-15,-5-1-7 16,-7-12-14-16,5-6-3 0,-1-20-9 16,1-13-13-16,8-13-65 15,-3-9-43-15,14-6 64 16</inkml:trace>
  <inkml:trace contextRef="#ctx0" brushRef="#br0" timeOffset="11813.8">1120 6160 390 0,'-18'-7'160'16,"4"0"-97"-16,-1-2-29 0,5 0 14 16,0 1 26-16,-7 0 58 15,2 4 30-15,2 0 18 16,0 1-18-16,9 3-51 16,-1-4-28-16,6 3-48 15,-1 0-12-15,5-1-8 16,23-8 1-16,37-13-1 15,-30 10-2-15,0 2-4 16,0 0-1-16,3 5 4 16,4 2 4-16,9 4 5 15,6 3 0-15,7-3-5 16,1 0-2-16,9-5-3 16,2-4-1-16,21 0 1 15,5-7-1-15,4-7 4 0,4 9 2 16,2-2 5-1,-2 6 3-15,-1 9 5 0,-3-4 1 16,-12 7 2-16,5 3-3 16,-4 1-7-16,3 0-4 15,4-1-5-15,-1-4-2 16,12 1 0-16,-5 1 0 16,-4-4-1-16,-5 1-1 0,-3 0 0 15,6 1-1 1,-7-1 0-16,1 2 0 15,-7-1 0-15,2 5 0 0,7-2-2 16,-1-4 1-16,1 5-2 16,2-6 1-16,7-5-1 15,0-1-1-15,4-3 1 16,-4-2 0-16,-1 4 1 16,4-1 1-16,-2-3-1 15,4 3 0-15,-10 0 0 16,5-1-2-16,-1 4 0 15,-5-6 0-15,0 11 1 16,-6-6-1-16,6 4 0 16,-5 2 0-16,4 2-1 15,-6-7 1-15,-3 4 2 16,8-1 0-16,-8-7 6 16,5 10 4-16,-9-5 3 15,-3-2 0-15,9 0-4 16,-6-2-3-16,-2-3-3 0,-6 7-1 15,-17-4 0-15,2 9-1 16,-7-5 1-16,3-4-1 16,5 5 0-16,-2-7 0 15,-4 4-1-15,-1-1-1 16,-2-1-1-16,-5-3-1 16,10 2 0-16,-2 3-2 15,2 0 0 1,-2 1 0-16,-4 3 1 15,-3 2 0-15,-11-5 1 0,4 4 0 0,-7-1 3 16,-3-2-1-16,-1 5 1 16,-4-3 1-16,-5 2 0 15,-3-4 1-15,-3 1-1 16,-3 2 0-16,-9-1 0 16,-1 2 0-16,-4 1-2 15,-3 0-3-15,1 0-34 16,0 0-30-16,0 0-96 15,0 0-92-15,0 0 158 16</inkml:trace>
  <inkml:trace contextRef="#ctx0" brushRef="#br0" timeOffset="16389.41">1921 6588 614 0,'0'-3'363'0,"-5"0"-95"16,1 3-57-16,3-1-27 16,0 0-62-16,-12 0-17 15,-8 0-10-15,-31 1-6 16,23 7-14-16,10 4-8 15,-7 7-25-15,7 8-11 16,-2 5-17-16,10 3-4 16,-10 2-7-16,0 4-2 0,5 6 1 15,-7 1 1-15,14 3 2 16,2-3 2-16,3 0 2 16,4-3 1-16,7-1 0 15,4-3 1-15,4-11-3 16,3-1-2-16,-5-10-1 15,5-1 0-15,3-8-2 16,1-3 0-16,4-2 0 16,1-7 0-16,2 0 1 15,2-8 0-15,-3-7 9 16,0 0 7-16,-1-5 5 16,-3 0 2-16,-2-3-6 15,4-3-5-15,-4 0 2 16,1 0 4-16,0 0 11 15,-4-3 8-15,-6-9 12 16,0 4 3-16,-2-3 0 16,-3-4-6-16,-1 4-14 0,-5-12-9 15,-2 6-10-15,-2 1-4 16,-1 10-5-16,-6 2 0 16,-3 8-1-16,-3 0-1 15,-10 0-1-15,2 6-1 16,0 4-3-16,-5 4-1 15,2 7-3-15,-11-3-11 0,-5 7-27 16,1 3-20-16,-2 7-37 16,7 8-11-16,5 7-35 15,4 4-38-15,8 3 222 16,8 5-69-16</inkml:trace>
  <inkml:trace contextRef="#ctx0" brushRef="#br0" timeOffset="17083.43">2700 7029 600 0,'-6'-9'377'15,"4"6"-16"-15,1 2-182 16,-1-2-5-16,0 0-33 15,-1-1-7-15,0-1-5 16,2 4-6-16,0-1-21 16,0 1-9-16,1 0-20 15,0 0-14-15,0 0-18 16,13-3-4-16,9 1-6 16,36 6-1-16,-29-3-2 15,8 0 2-15,0-6 3 0,-2-1 6 16,12-2 5-1,-6 0-2-15,3 4-11 0,-5 5-9 16,1 2-12-16,-1 1-4 16,7 1-1-16,6-1 1 15,0-1-1-15,-5-3 2 16,3-2 0-16,-2-2 0 16,-3 3 2-16,2 1 0 15,-7 0 0-15,1 2-1 16,-2-1-2-16,3-2 0 15,-4-6-20-15,-4-1-23 0,-7-3-61 16,1 1-30-16,2-4 75 16</inkml:trace>
  <inkml:trace contextRef="#ctx0" brushRef="#br0" timeOffset="18243.41">4556 6505 594 0,'-6'-4'336'0,"0"4"-52"15,3-1-23-15,-2-1-54 16,4 1-42-16,0 0-67 15,0 0-18-15,1 1-21 16,0 0 0-16,0 0 3 16,14 0-2-16,15-1-16 15,44-4-11-15,-21 3-15 16,0-1-6-16,0-3-7 16,3 2-1-16,-1 3-2 15,-7-1 0-15,-1 2 1 16,-1 2-1-16,-8-2 1 15,6 1-1-15,-5 2 0 16,-10 0 2-16,-8-1 1 16,-4-1 1-16,-1 2 1 15,-2 0 0-15,-3 2 0 16,2-1 0-16,-12-3 7 16,2 1 7-16,-2 5 13 0,0-7 5 15,0 0 3-15,0 8 1 16,-1 6 0-16,-26 29-1 15,-1-24-2-15,3 9-3 16,-14 6 1-16,6 4 0 16,-9 9 0-16,3 3-1 15,2 0-5-15,0 2-3 0,3-1-6 16,-2-6-3-16,3-2-7 16,2-6-3-16,8-4-5 15,6-2-1-15,9 1-1 16,6-4 0-16,-4-3-1 15,-6-9 0-15,1-8-19 16,1-1-21-16,10-10-59 16,7-3-36-16,8-17-87 15,3-9 103-15,14-8 59 16</inkml:trace>
  <inkml:trace contextRef="#ctx0" brushRef="#br0" timeOffset="18636.56">5530 6223 798 0,'7'0'380'16,"2"11"-161"-16,1 5-3 15,-5 9-52-15,1 12-19 16,-4 4-16-16,-2 2-12 16,-4 11-13-16,0-4-6 0,-3 17-13 15,2 6-8-15,1 4-22 16,-3-6-6 0,4-4-8-16,-5-7-3 0,3-12-9 15,1 3-4-15,2-16-7 16,2-3-5-16,-1-12-4 15,1 0 0-15,-1-5-3 16,-1-4 0-16,-1-6-2 16,3-5-9-16,-2-5-42 15,2 4-27-15,0 0-71 16,2-8-46-16,3-14 35 16,8-28 75-16</inkml:trace>
  <inkml:trace contextRef="#ctx0" brushRef="#br0" timeOffset="18949.68">5544 6393 673 0,'5'-17'366'15,"4"10"-65"-15,-2-4-14 16,5-2-16-16,6 5-42 15,2 2-69-15,11 2-35 0,-3 4-57 16,-1-3-19-16,2 1-14 16,-7-5-4-16,9 2-10 15,3 5-4-15,6 3-10 16,1 5-1-16,-11-7-2 16,0 0 0-16,-3 3 0 15,-3-4 0-15,-1 3-23 16,0 1-23-16,-5-2-60 15,-2-4-52-15,-6 5 533 16,-7-1-320-16</inkml:trace>
  <inkml:trace contextRef="#ctx0" brushRef="#br0" timeOffset="19256.78">5610 6762 775 0,'-3'10'385'0,"3"-1"-168"16,9-8 18-16,1 2 22 16,8 1-44-16,2 5-21 15,-3-5-48-15,5-1-21 16,-2-3-36-16,6-3-12 15,13 6-35-15,-8-9-15 16,8-3-11-16,-3 4-5 16,-4-6-3-16,2 6 0 0,-3 0-19 15,-2-4-21-15,1 0-19 16,3-5-386-16,-14-11 319 16</inkml:trace>
  <inkml:trace contextRef="#ctx0" brushRef="#br0" timeOffset="62492.66">8854 3740 286 0,'-2'2'194'16,"-2"-1"-11"-16,6 1-29 15,-2-2-5-15,0 0 10 16,0-1 5-16,0 0 6 15,0 0-5-15,5-1-30 16,-2-1-15-16,-1 2-33 16,3-1-12-16,-1 0-13 15,3-1-4-15,0-2-10 16,2-1-6-16,31-24-5 16,-29 18 0-16,10 3-4 15,0 3-3-15,-2-2-3 16,9 4-4-16,-15-2-7 15,6 2-3-15,2 2-3 16,-16-3 1-16,13 4-2 16,-14-3 2-16,8 0 1 0,5-1-1 15,-4-2 0-15,9 4-2 16,-5-3-3-16,3 0 0 16,5 2-4-16,0-3 0 15,4 3-2-15,6-3 0 16,10 2 0-16,0-1 0 15,7-4 1-15,2 5 0 0,-1-3-1 16,0 2 0-16,3 1 1 16,-1-2-1-16,4 0 0 15,5 3 0-15,11 4 0 16,-3 1-1-16,-9-1 0 16,2 1 1-16,-12 0 0 15,5 1 0-15,8 3 0 16,5-2 0-16,3-1 0 15,-7-3 0-15,-4 3 0 16,-5 0 1-16,-1-1-1 16,3 6 0-16,7 0 0 15,1-1 0-15,0 5 0 16,-3-2-1-16,-5 0 0 16,-4-1 1-16,3 1 0 15,0 0 0-15,1 1 0 16,7-3 0-16,-2-1 0 15,4-3 0-15,1 2 0 16,-7-5 0-16,5 3 1 16,-3-2 0-16,1-1 0 0,0 0 0 15,-7-1-1-15,1 1 0 16,-5 1 0-16,-2 2 0 16,4-1 0-16,2-2 1 15,10 0-1-15,-7-1 0 16,-1-1 0-16,-5 2 0 15,-8 0 1-15,7 0-1 0,-7-1 0 16,5 1 0-16,8 1 0 16,-9-1 0-16,2 1 0 15,-4-1 0-15,-5 0 0 16,7 0 1-16,3-2-1 16,0 2 0-16,8-2 0 15,4 2-1-15,-2 0 1 16,2 0-1-16,-6 2 1 15,-3-2-1-15,7 0 1 16,1 2 0-16,11-1 0 16,-11 0-1-16,3 0 1 15,-4-1 0-15,-8 3 0 16,12-3 1-16,2-1-1 16,7 1 0-16,-6-4 0 15,6 3 0-15,-1 1 0 16,-5-2 0-16,17 1 0 15,-2-2 0-15,0-1 0 16,-1 1 0-16,-3-4 0 0,2 1 1 16,11-4-1-16,3 0 0 15,8 3 0-15,-2-2 0 16,0-1 0-16,6 1 0 16,-7-3 0-16,3 1 1 15,-30 1 0 1,-39 6-1-16,1 0 1 0,110-14-1 0,-1-3 0 15,1 6 0-15,-47 2 0 16,5 3 0-16,3 0 0 16,-3 0 0-16,3 5 0 15,-1-3 0-15,-2 2 0 16,1 1 0-16,-3-5 0 16,0 0 0-16,3 4 0 15,0-11 0-15,-8 7 0 16,4-4 1-16,3 0 0 15,1 6-1-15,2-5 0 16,0 1 1-16,3-5-1 16,-5 0 0-16,-1 4 0 15,5 2 0-15,2 1 1 16,-1 3-1-16,6-1 0 16,-9 3 0-16,4 1-1 15,-5-1 0-15,10 3 1 16,5-1 0-16,0-2 0 15,3 3 0-15,-6 1 0 0,2 1 0 16,0 0 1-16,0 0-1 16,-5-2 0-16,6 2 1 15,3-3-1-15,1 4 0 16,11 2 0-16,-6-2 0 0,-2 2 0 16,6-1 0-16,9 3-1 15,-5-1 1-15,7 3 0 16,-3-3 0-16,-1 2 0 15,4 1 0-15,-3 0 0 16,8 0 0-16,-4 1 0 16,-1 1 0-16,15 2 0 15,-9-4 0-15,1-1 1 16,8 1 0-16,-13-3-1 16,4 6 1-1,0-2-1-15,-6-4 0 16,-1 5 0-16,4-3 0 15,3 2 0-15,4 4 1 0,1-5-1 16,-9 3 0-16,-1-1 0 16,-3-6 0-16,3 3 1 15,2 2-1-15,1-6 0 16,10 4 1-16,-2 1-1 16,-1-5 1-16,0-1 0 15,-4 0 0-15,2-2 0 0,9 1-1 16,-6 1 1-1,-8-1 0-15,0-5-1 0,-5 5 1 16,1-3 0 0,4 3 0-16,-1 1 0 0,-4-1 0 15,0 2-1-15,-1-5 1 16,-5 7-1-16,-2-7 0 16,2 3 1-16,-10 6 0 0,-8-4-1 15,1 3 2-15,-11 1-1 16,3-6 0-16,-12 0 0 15,-3 7 0-15,-8-7-1 16,5 4 1-16,-3 3 0 16,0-7-1-16,-2 8 1 15,-4 1-1-15,7 0 1 16,-6 1-1-16,-2-10 0 16,-3 2 1-16,-2 6-1 15,5 0 0-15,3 9 0 16,-3-5 0-16,-6-5 0 15,0 3 0-15,-3-3 0 16,10 1 1-16,-1-1-1 16,0 0 1-16,-7-2 0 15,-12-1 0-15,2-2 1 16,2 2-1-16,3 2 0 16,-4-1 0-16,-5 2 0 0,-7-3-1 15,-4-1 2-15,5 1-1 16,1-2 1-16,3 1-1 15,-4 0 0-15,-1 1 1 16,-9-4-1-16,-4-5 1 16,-6 2 0-16,1-1-1 15,0-1 0-15,-2 5 0 0,1-1-1 16,-1 0 0-16,6 1 0 16,0 0-1-16,5 1 0 15,-8 0-1-15,-14-1 1 16,-5 1 1-16,-17 0-1 15,7-1 1-15,-2 0 0 16,1 0-1-16,0 0 1 16,-2 1-1-16,-6 2 0 15,0-2 1-15,-2 2-1 16,-2 1-1-16,-1 3 0 16,5 2-1-16,-4-3 1 15,1 3-1-15,0 1 2 16,-4 0 0-16,2 4-2 15,-1 4 1-15,1 3-1 16,-1 6-2-16,-6 7 1 16,3-3 0-16,-2 8 2 15,5 2 0-15,-2 0 1 0,-2 3 0 16,2-1 1-16,-7 0 0 16,8 0 0-16,-3 3 0 15,1 11 0-15,5 6 0 16,-1 7-1-16,3-2 1 15,-3-4 0-15,-3-4 0 16,1 7 1-16,-1 9 1 0,0 8 0 16,0 5 2-16,-1-3-1 15,-1-5 2-15,2 4-1 16,-1 5-1-16,3 5 2 16,-1 2 0-16,-4-6-2 15,10 1 1-15,-7 9-3 16,1 4 0-16,2 3-1 15,-5-8 0-15,8 2 0 16,7-3 0-16,2 8 0 16,4-1 0-16,0-4 0 15,2 7 0-15,0 2 0 16,-1 1 0-16,-5 4 0 16,-5 0 0-16,-2 10 0 15,-1 1 0-15,-1 1 0 16,-1-1 0-16,1-2 0 15,2 1 0-15,-1 2 0 16,7 1 0-16,-5-36 0 31,-4-46 0-31,1 1 0 0,9 144 0 0,-3-1 0 0,-8-7 0 16,-2-57 2-16,-2 3-2 16,-7 0 1-16,0 0-1 15,-2 4 1-15,-1-3-1 16,6 1 0-16,-2-2 1 15,2 2-1-15,1-1 1 16,-5-3-1-16,0 2 0 0,-1 2 1 16,0-6 0-16,1 5-1 15,-1 1 1-15,2-2-1 16,1 4 1-16,3-5-1 16,4 1 1-16,2-2-1 15,-1 2 1-15,3-3-1 16,1-3 0-16,3-1 0 15,-2 1 0-15,-1-4 1 16,4 3 0-16,-5-3 0 16,4-2 2-16,-3-1 2 15,-1 1 1-15,0-3 0 16,1-2-1-16,-5 1-1 16,-1-1-1-16,0-1 0 15,0 0 1-15,0 4 3 16,3-7 3-16,3 3 2 15,2-4 1-15,4-1-3 16,-3 0-1-16,6-7-4 16,-2 5 0-16,4-4-2 0,3 4 0 15,-7-7 0-15,0 1-1 16,-4 5 0-16,0-5 1 16,8 8-2-16,3-10 2 15,4 5-1-15,3 4 0 16,-4-8-1-16,-2 3 1 15,4-7-1-15,-2 1 0 0,3 0 1 16,-7 5 1-16,-2-1 0 16,-5-8 1-16,-14 8 0 15,-4-2 1-15,-8-4 0 16,0 7 1-16,3-13-1 16,4 2-1-16,-2 0-2 15,-1-3 1-15,4-3-1 16,5-2 0-16,1-6 1 15,1-4 0-15,-1 6 0 16,-1-2 1-16,2-4 0 16,0-2 0-16,2-11 1 15,0-2 0-15,-1-3 3 16,-1-1 1-16,-1 1 2 16,0-4 2-16,1-1 2 15,-2-1 1-15,2-6 0 16,-1-4-2-16,-3-10-3 15,-1 0-1-15,-3-4-1 16,0 4 1-16,-3 1 1 0,3-1 0 16,2-3 1-16,1-6-1 15,5 4-3-15,-2 2-2 16,1 0-3-16,0 3 0 16,-2-3 0-16,0 2-1 15,0-6 1-15,-1-1 0 0,0 2 1 16,1-8-1-16,1 2 1 15,0-6 1-15,0-4-1 16,-4 9 1-16,1-10 2 16,-4 5 0-16,1-1 2 15,2-13 1-15,-2 18-1 16,0-13 1-16,1 0 0 16,-1 4 1-16,3-7-1 15,1 7 0-15,-9-4 1 16,11-3-1-16,-12-3 3 15,-3 0 2-15,-1-1 2 16,-10 3 0-16,3-5-4 16,-4-1-3-16,-1-4-5 15,-5-1-2-15,-7-4 0 16,-2 1-1-16,-7 3-1 16,4-4 1-16,2 2-1 15,-3-2 1-15,-3 0 1 16,-9 2 0-16,-9 2 1 15,-3 1 1-15,2 1-2 16,2 1 0-16,0 3-3 0,-10 0 1 16,-15 4 0-16,-3-2-1 15,0 0 3-15,10 1-1 16,-9-1 2-16,0-3 0 16,-8 3-1-16,6-3-1 15,6-2-1-15,-5 0 1 16,-8 1-2-16,-9 0 0 0,6 3 0 15,-5 1-1-15,-3 1 1 16,1 2 1-16,-14-2 2 16,6 6 0-16,0-3 0 15,2-3 1-15,6-1-1 16,-5-2 1-16,0-1 1 16,1 3 0-16,-7-7-1 15,5 2-2-15,-10-6-2 16,5-3-1-16,-14 9-1 15,-3 0 2-15,12 1 0 16,-10 5 1-16,5-2 1 16,0 0 0-16,-2 5 0 15,0-3 0-15,2 0 1 16,9-3 1-16,8-2 2 16,-2-3 1-16,9 0-1 15,-7-2 1-15,2 0-1 0,1-1-1 16,3 3 1-16,5-3 0 15,-2-2-1-15,4 0-2 16,-5 1-3-16,-11-2-2 16,6 4-6-16,-9-2 0 15,-2 3 0-15,2 3 3 16,1 2 4-16,-2-3 1 16,5-3 0-16,2 4 2 15,-4 1-1-15,0 3 0 0,-3 8 0 16,-2-5 2-16,-12 3 0 15,0 3 0-15,3-2 2 16,7 0-1-16,-6 1-1 16,-2-1 1-16,8-2-2 15,-10 4 0-15,-1 0 0 16,9-5-1-16,-4 6 1 16,-7-3-1-16,3-4 4 15,7 4 3-15,-12 3 5 16,3 4 2-16,5-4 1 15,-9 3-2-15,-5-5-3 16,6 2-2-16,-2 1-3 16,-5-8 0-16,8 4 0 15,7 2 0-15,-12 2 1 16,-4 4-1-16,10-3 1 16,-18-1 3-16,12-3 5 15,11 2 0-15,-11-2 2 0,7-2-3 16,3-3-3-16,5 1-2 15,-1 2-2-15,-7-5-2 16,7 0-2-16,-13 3 0 16,-1-1-3-16,13-5 1 15,-17 6 0-15,7 4 0 0,9-11 0 16,5 3 0-16,-5-3 1 16,-8-4-1-16,9 2 0 15,-17 3 0-15,1 0 0 16,15-1-1-16,-21 0 0 15,3 5-1-15,10-5 0 16,-9 0-2-16,0 11 2 16,9-3-2-16,-5 7 0 15,-6 1 0-15,15-2 0 16,4 4 1-16,-5-3 1 16,7 1 1-16,6 0 0 15,-3-4 0-15,9 13 0 16,-3-2 0-16,3-3 0 15,3 5 0-15,-4-10 0 16,4-3 0-16,1 3 0 16,3 0 1-16,-5 0-1 15,1 5 0-15,-4-9 0 0,-9 0 1 16,-1 6-1 0,3 0-1-16,-14 5 0 0,-4 0 0 15,7 1 1-15,-1-1 0 16,-5-1 0-16,7 2 0 15,9-12 0-15,-8 1 0 16,9 2 0-16,2-3 0 16,7 0 0-16,-4-2 0 15,3-3 0-15,1 4 0 0,-4-2 0 16,6-1-1-16,1 0 1 16,1-1 0-16,7 1-1 15,-2 2 0-15,1 0 0 16,2-4 1-16,-5-2 0 15,7 0 0-15,2-4 0 16,1 2 0-16,-3 8-1 16,10-11 0-16,-1 7-1 15,-1-1 1-15,1-7 1 16,-5 5 0-16,16-6-1 16,5 3 1-16,-4-4-1 15,0-2 0-15,-3-1 0 16,4-4 0-16,22 3 0 15,5 4 1-15,-11 1-1 16,-1 2 1-16,-9-1-1 16,0 2-1-16,15 3 1 15,6-1 1-15,10 0 0 16,-4-1 0-16,3 0 0 16,-5 0 0-16,-3 0-1 0,4 2 1 15,2-2 0-15,5 4-1 16,17 4-1-16,-11-3 1 15,7 6-1-15,-2 0 1 16,-16 0-3-16,12 4-2 16,-1 1-16-16,6-2-14 0,8 5 119 15,3-4-227-15,11 7 134 16</inkml:trace>
  <inkml:trace contextRef="#ctx0" brushRef="#br0" timeOffset="65285.22">8461 5600 467 0,'-1'-1'264'0,"0"0"-38"15,0 0-33-15,-3-1-42 16,-3-1-16-16,1 1-22 16,0-1-5-16,3 2-14 15,1 1-6-15,1 0-12 16,0 0-8-16,0 0-14 15,0 0-10-15,0 0-19 0,0 0-8 16,0 0-13-16,1 0 0 16,0 0 0-16,2 0 0 15,15 6 0-15,30 9-1 16,-25-14-2-16,2-1 0 16,0-1 0-16,5 0 3 15,-3 1 5-15,4 1 3 0,-1-2 0 16,5-3-1-16,11-3-4 15,7-1-1-15,20 1-2 16,2 0 1-16,8-2 2 16,4 0 1-16,-3 1 3 15,7 0 0-15,13 6-1 16,-2 1-3-16,1 0-2 16,-7 0-2-16,0-4-1 15,0 1-1-15,12 1-1 16,7-1 2-16,-2-1-1 15,11 1 1-15,-3-5 0 16,-2-1 0-16,3 3-1 16,1 1 0-16,1 1 0 15,0 4 0-15,-1-1 0 16,-1 0 0-16,-1 2 0 16,-2-1-1-16,3 1 0 15,-6-3 1-15,9 4 0 16,-3 1 1-16,-2-1 0 0,-2 1 0 15,-4 3 2-15,-1-2-1 16,-1 4 2-16,6 2 1 16,-1-6 1-16,6 1 0 15,3-4-1-15,2 0 0 16,4-2-1-16,0-5 0 16,11 7 1-16,-8-4-1 0,2 4 1 15,-1 2-1-15,-8-3-1 16,8 5 0-16,-1-3 0 15,7 2 1-15,-3-1 1 16,-4-6 0-16,13 5 0 16,-7-2 0-1,5-2-1-15,-2 1 0 0,4-3 3 16,-2 2 1-16,0 2 3 16,11-2 0-16,-8-6-2 15,0-1 0-15,11 0-3 16,-10 2-2-16,-6-4 0 15,10 2-2-15,1-3-1 16,-2-2 0-16,9 4 0 16,-7 3 1-16,-7 2 1 15,-2 0-1-15,1 0 1 16,-5-4-1-16,-3 4 0 16,5 3-1-16,-5 2 1 15,-1-1-1-15,1 3-1 0,1 3 1 16,-6-2-1-16,1 7 0 15,5-6 0-15,-11-2 0 16,7 13 1-16,-5-13 0 16,-2 5 1-16,0-5-1 15,3-3 2-15,11 8 0 16,0 0 0-16,7-4 1 16,2-3 0-16,-2-4-1 0,-2 0-1 15,-3 6 2-15,3 2-1 16,-11-2-1-16,-2 4 2 15,5-7-2-15,-5 3 0 16,6-1 1-16,7 0-1 16,2 1 0-16,2 0-1 15,-3 0 0-15,3-1-1 16,-7-1 0-16,1 0 1 16,5 2 0-16,-9-1 1 15,7 10 0-15,-3-10-1 16,3 2 0-16,4-1 1 15,-2-6-1-15,2 1 0 16,4 3 1-16,0-2-1 16,5 0 0-16,2 7-1 15,-7-7 1-15,0 5-1 16,-2-2 1-16,-2 0-1 16,10 6 0-16,-9-6 0 0,1 2 0 15,5-4 0 1,-7 2 0-16,3-1 0 0,7 6-1 15,-14-3 1-15,-4-3 0 16,7 1 0-16,-5-3 0 16,-4-1 0-16,8 2 1 15,-10 2-1-15,-3-5 0 16,1 0 0-16,4 2 0 0,-8 3-1 16,0 0 1-16,5 3 0 15,-3 0 1-15,-5-7-1 16,-6 4 0-16,-1 1 0 15,-6-3-1-15,-1 4 1 16,1-2 0-16,-10-1-1 16,-1 1 1-16,-2 4 0 15,-1 2 0-15,-7-3 1 16,-2-1 0-16,0 1 0 16,-4 0-1-16,-4 1 0 15,-5 4 0-15,1 3 0 16,-1-2 0-16,2 2 0 15,-3-3 1-15,-4-3-1 16,-1 2 1-16,1 3-1 16,5 0 1-16,2 4-2 15,-6-3 2-15,-7-1-1 16,-1 1-1-16,-6-2 2 0,4-2-2 16,4 3 2-16,-2-1 0 15,-9-1 1-15,4-1 0 16,-9 0-1-16,0 0 0 15,11 0-1-15,0 0 1 16,15 2-2-16,-7-4 1 16,10 5 0-16,-2 0 0 0,-8-3 0 15,12 4 1-15,-12-4-1 16,-3-3 2-16,-11 0 0 16,-19-6-15-16,-16-2-60 15,-6 0-16-15,-17-3 44 16</inkml:trace>
  <inkml:trace contextRef="#ctx0" brushRef="#br0" timeOffset="66500.46">4122 7570 644 0,'-10'-9'358'16,"1"4"-65"-1,-3-1-47-15,0 1-79 0,3 4-31 16,-2 1-46-16,2 1-17 16,0 6-27-16,-6 1-11 15,4 6-14-15,0 6-3 16,4 6-4-16,-1 5 1 16,4 8-1-16,2-4-2 15,2-2-2-15,2-8-2 16,5-3-3-16,3-2 1 0,4-11 0 15,3 4 3-15,-4-13 4 16,1-2 4-16,-2-4 14 16,-1-5 14-16,1-3 23 15,-2-4 8-15,-4-1 3 16,-2-4-8-16,-4-5-17 16,-2-1-8-16,-3-2-18 15,-1 3-7-15,-3 1-10 16,3 8-3-16,-3 3-2 15,1 4-2-15,2 7-2 16,-3-3 0-16,3 4-31 16,0 1-24-16,4 1-58 15,0 2-55-15,2 2 30 16,0-2 65-16</inkml:trace>
  <inkml:trace contextRef="#ctx0" brushRef="#br0" timeOffset="66835.53">4354 7529 487 0,'7'0'316'0,"-2"4"-20"0,1 1-88 16,1 2-35-16,-9 1-34 16,10 6-16-16,-7 4-24 15,1 5-5-15,6 10-23 16,-8-6-9-16,4 5-17 16,-4-4-8-16,-3-7-13 15,3 3-5-15,0-2-5 16,1 0-2-16,1-6 4 15,0 1-25-15,-2-8-91 16,1 0-92-16,4 2 110 16</inkml:trace>
  <inkml:trace contextRef="#ctx0" brushRef="#br0" timeOffset="67106.39">4517 7534 533 0,'4'-7'301'16,"-1"5"-59"-16,-2 2-23 15,5 8-58-15,-4 1-10 16,0 6-8-16,1 1-18 16,-2 9-30-16,1 2-17 0,2 5-32 15,1 1-9-15,-2-6-14 16,0 2-6-16,-1-8-3 15,2 1-1-15,1-5 11 16,-3-7-20-16,3-1-88 16,-2-4 352-16,4-4-236 15</inkml:trace>
  <inkml:trace contextRef="#ctx0" brushRef="#br0" timeOffset="67317.2">4730 7538 826 0,'9'-2'447'16,"-10"0"-147"-16,9 4-94 15,-7 0-56-15,-2 6-62 16,11 4-9-16,-4 8-30 16,6 3-14-16,2 9-14 0,-8-1-4 15,-1 2 1-15,1 0-15 16,0 0-24-16,5 4-242 15,8 11 183-15</inkml:trace>
  <inkml:trace contextRef="#ctx0" brushRef="#br0" timeOffset="77686.61">5399 7552 555 0,'-34'-31'383'0,"30"28"20"0,-3 3-186 15,2 3-22-15,1 3-67 16,3 2-20-16,8 6-24 16,-3 5-8-16,-4 8 0 15,4 6-1-15,-6 5-14 16,-1 2-8-16,2-3-21 16,-10-3-10-16,7-2-9 15,-3-4-2-15,4-6-13 16,8 1-22-16,-4-11-90 15,6-3-86-15,-7-9 122 16</inkml:trace>
  <inkml:trace contextRef="#ctx0" brushRef="#br0" timeOffset="78002.57">5517 7502 698 0,'6'0'348'15,"-3"2"-105"-15,3 1-41 16,-2 6-48-16,0 4-19 16,4 7-28-16,-2 4-15 15,1 7-26-15,1 2-8 0,-3 2-19 16,3 1-7-16,-2 2-13 15,-1-4-5-15,1 3-3 16,-1-3 1-16,-4-10-1 16,2 1 0-16,-1-6-21 15,-2-4-29-15,0-1-114 16,0-5 100-16</inkml:trace>
  <inkml:trace contextRef="#ctx0" brushRef="#br0" timeOffset="78305.32">5822 7507 662 0,'0'0'393'16,"5"7"-41"-16,2 6-57 15,-6 6-84-15,4 6-47 16,0 14-60-16,-3 1-21 16,1 9-33-16,-3-3-12 15,0-3-18-15,3 2-5 16,-3-11-4-16,7-3-1 16,-3-9 2-16,-4-8-10 0,1-4-43 15,-1-4-28-15,0-4-131 16,-2-5 84-16,2 2 52 15</inkml:trace>
  <inkml:trace contextRef="#ctx0" brushRef="#br0" timeOffset="78580.97">6014 7466 662 0,'10'-5'377'0,"-2"7"-50"16,1 2-43-16,1 3-65 15,0-1-31-15,5 6-63 16,1 2-24-16,-5 5-47 0,5 4-18 16,-3 7-17-16,-7 2-3 15,-3 9-3-15,-3 0-1 16,-1 2 1-16,1 2 1 15,-1-7-7-15,-2 0-21 16,-8-12-78-16,1-1 62 16</inkml:trace>
  <inkml:trace contextRef="#ctx0" brushRef="#br0" timeOffset="89866.6">1167 8474 531 0,'-37'-11'311'0,"25"19"-27"16,1 4-47-16,-6-3-35 16,-2-3-14-16,-1-1-13 15,-3-1-12-15,8-1-23 0,3-3-5 16,-4 0-15-16,6-4-5 15,-2 1-19-15,6 0-7 16,6 3-20-16,-5 0-11 16,13 0-22-16,-10-1-10 15,3-2-18-15,0 4-4 16,-1-2-4-16,0 0 0 16,12 0 0-16,17-1 0 15,25-3 0-15,-21 0 1 16,-1-2 1-16,-1 2 0 0,1-2 1 15,7 3 0-15,2 2 0 16,2-1 0-16,3 2-2 16,-4 3 1-16,-7 2-1 15,-1 0 0-15,-2 4 0 16,3-7 0-16,6-1 1 16,-1-4-2-16,2-2 1 15,1-1 0-15,2 0-1 16,9 4 1-16,-8-6 0 15,-2 3 0-15,-2 2-1 16,-9 1 1-16,4 3 0 16,0 0 0-16,0 1 0 15,-4 3-1-15,6-3 0 16,2 0 1-16,4-1-1 16,8-2 0-16,2 5 1 15,1-3-1-15,0 7 0 16,-6-7 0-16,3 0 0 0,0 2 0 15,9-2 0-15,4 6 0 16,0-4 0-16,5 1 0 16,-7-3-1-16,-3-1 1 15,4-2 0-15,-4-3 0 16,16 4 0-16,-3-5 0 16,4 3 0-16,2 1 0 15,-11 0 0-15,7 3 0 0,11 0 0 16,-4 2 0-16,2-2 0 15,0 0 0-15,-7-5 0 16,10 2 1-16,5-4 0 16,1 4-1-16,-5-1 2 15,-7-1-1-15,-4 7 0 16,2-4 0-16,6 6 0 16,0-2 0-16,-8-5-1 15,-3 3 2-15,5-6-1 16,6 3 1-16,3 1 1 15,-1-4-1-15,-6 4-1 16,-8 4 2-16,1 0-1 16,4 1-1-16,-11-1 1 15,-1 0 0-15,0 2 0 16,-6 3 1-16,6-6 0 16,0-4 1-16,3-3 1 15,-1 1 0-15,3-4 0 0,-6 6-1 16,-7 3 0-16,-2-2 0 15,-10-1 0-15,2 3 0 16,-3-7-1-16,6 0 0 16,2 6 0-16,-2-3-1 15,-2 1 0-15,-5 2 0 16,-4-3-1-16,1-4 2 16,0 0-1-16,-1-1 1 0,2-3-2 15,6 5 0-15,-3 0 0 16,6-1-1-16,-6 6 1 15,-5-2-1-15,0 2 1 16,-4-3-1-16,4 1 1 16,-3 0 0-16,1-4 1 15,-2 8-1-15,-3-8 0 16,6 2 0-16,5 6 0 16,-9-5 0-16,11 5-1 15,-10-5 1-15,-6 0-1 16,6-1 1-16,-12 2-1 15,6 3 2-15,-3 1-1 16,-3 0 1-16,-2-1-1 16,-3 3 0-16,-1 0 1 15,-3 0 0-15,0 1 2 16,1-6-1-16,-5-4 0 16,1 1 0-16,-1 2-2 0,4 2 1 15,7 3-1-15,4 2 0 16,-3-5-1-16,-4 1 1 15,-8-4-1-15,-7-2 1 16,1 7-1-16,2 0 1 16,-2 0-1-16,0 4 1 15,4 2 0-15,1-3 0 16,0 6 0-16,-5-7 0 0,0 0 0 16,-7 1 0-16,-1-3-1 15,2 0 1-15,0 0 1 16,0 0-1-16,0 0 0 15,0 0 0-15,0 0-15 16,0 0-16-16,0 4-53 16,-1-4-31-16,0 1-51 15,-2 9-129-15,5 5 204 16</inkml:trace>
  <inkml:trace contextRef="#ctx0" brushRef="#br0" timeOffset="101195.17">10666 6636 442 0,'0'-17'291'0,"3"1"13"16,-1 3-29-16,-2 1-50 15,-5-1-30-15,-3 3-45 16,-3 0-14-16,-5 4-22 16,4 2-8-16,-11 5-19 15,2 2-10-15,-2 5-26 16,-3 2-8-16,6 0-9 15,-5 0-3-15,-2 1-3 16,1 3-2-16,-1 6-7 16,3 7-3-16,6 3-6 15,4 6-1-15,2 2 0 16,3 4 1-16,5 3-2 16,-1-9-1-16,6-1-3 15,5-2-1-15,8-7-2 0,4 2 0 16,6 0 0-16,2-4 0 15,-1 0 0-15,0-3 0 16,-1-3 0-16,-3-6 0 16,-5-6 12-16,3-6 8 15,-6-11 14-15,10-3 6 16,4-6-3-16,-2-2-7 16,6 0-12-16,-10 0-6 0,6 2-6 15,-3 0-1-15,-8-2-1 16,-2-1 1-16,-4-6 1 15,-3 3 0-15,2 1 2 16,0-5 2-16,-4 5 0 16,-3-6 1-16,-1 0-2 15,-2 4-1-15,-6-2 0 16,2 5-1-16,-6-1 0 16,2 4-1-16,-2 6-1 15,-2 2 0-15,-3 2-1 16,-4 0-2-16,-3 3-1 15,-3 3-1-15,0 6-1 16,-5 3-1-16,11 6 0 16,5 1 1-16,-5 5-2 15,4 3 0-15,-6 6 0 16,5 6-1-16,2 1 1 16,1 2 0-16,2 4-1 15,-4 1 1-15,10-3 1 0,4 8 0 16,2-8 1-16,0-4 0 15,6-3 0-15,5-3 0 16,11-1 0-16,-1-6 1 16,-5-1 0-16,-4-2 0 15,-6-6 0-15,2 4 0 16,5-6 0-16,5-2 1 16,-1-6 2-16,5-3 0 0,-1-8 4 15,-1-3 0-15,5-3 1 16,1-3-1-16,-1 0-1 15,-3-2-3-15,-2-2 0 16,-1 1 0-16,-3-3 0 16,4 0 0-16,-1-3 2 15,-6-6 0-15,-2 0 0 16,-5-1 2-16,-6 0 2 16,0 2-1-16,-11-3-1 15,-2 4 1-15,-3 5-2 16,-4 2 0-16,5 9-2 15,-6-2-1-15,-7 2 0 16,-1 1-2-16,-10 5 0 16,3 2-1-16,2 6-1 15,6 3 0-15,2 5-1 16,4 0-2-16,-2 7-1 16,-2 3 0-16,3 4-1 0,0 9 1 15,1 8-1-15,3 10 1 16,2 8 1-16,1-3 1 15,9 1 0-15,-2-6 0 16,11-2 0-16,4 0 1 16,5-9 0-16,2-4 0 15,5-11 0-15,4-1 1 16,1-8 0-16,9-1 1 16,-5-6 0-16,-1-3 0 0,5-2 1 15,-9-5 1-15,9-4 1 16,1-1 0-16,-7-8 2 15,7 2-1-15,-9-7 2 16,0-4-1-16,-6-8 0 16,1-1-1-16,-6-8 1 15,0 3 0-15,-6 2 2 16,-4-7 2-16,-8 0-1 16,-6-4 1-16,-2 9-4 15,-3 3 0-15,-4 12-4 16,2 7-1-16,-11 9-1 15,3 6-2-15,-1 10-3 16,-3 5-1-16,-1 12 1 16,3 2-1-16,0 10 2 15,3 6-1-15,9 11 0 16,-3 5 0-16,8 0 0 0,5 6 2 16,1-7 1-16,6 1 2 15,11-8 0-15,7-10 2 16,8-8-51-16,2-7-36 15,10-9-71-15,1-3 173 16,14-7-35-16</inkml:trace>
  <inkml:trace contextRef="#ctx0" brushRef="#br0" timeOffset="104359.43">10207 7396 728 0,'-6'0'412'0,"2"-1"-101"0,2 0-87 15,1 0-34-15,0-1-48 16,0 1-14 0,0 0-15-16,-1 0-7 0,1 0-10 15,0 0-10-15,0 0-23 16,0 0-9-16,0 0-24 16,0 0-6-16,0-1-9 15,0 1-2-15,1 0-6 16,0 0-1-16,-1 0-1 15,-1 0 0-15,2 0 0 16,0 0 1-16,0-6-1 16,-2-7 0-16,-8-26-1 15,5 24-2-15,0 2 0 16,5 4-1-16,0 2 0 16,0-5 0-16,-2 1 1 15,0-3-1-15,2-5 0 0,0 3 0 16,0 0-1-16,5 3 1 15,-8 3 0-15,1 1-1 16,4 8 3-16,-2 1 0 16,0 3-1-16,0-2 1 15,-1 0-3-15,0 5 0 16,-3 20-1-16,-5 31 0 0,5-29 1 16,4 6 0-16,0-5 0 15,-5-5 1-15,5 0 0 16,-3-5 1-16,2-6-1 15,2 3 1-15,-1-5 0 16,1-3 0-16,4 0 1 16,0-1 2-16,0-1 1 15,4-1 0-15,1-4 2 16,2 0 0-16,3-2 0 16,3 3-1-16,3 0-1 15,3 4-1-15,0-2-1 16,1-3 0-16,7 5-1 15,2-4 1-15,14 4-2 16,-8-1 1-16,-1 1-2 16,1 3 0-16,-11-2 0 15,7 5 0-15,-3-3 0 16,-6-3 0-16,2-3 2 16,-3-2 0-16,-6 0 1 0,-1-2-1 15,0-3 1-15,-4 3-2 16,5-2 0-16,0 4-1 15,-2-1 0-15,2-1 1 16,-2 1 0-16,3-2 2 16,-5-2 1-16,-4-1 0 15,-1-4 1-15,-6-2 0 16,8-1 0-16,-7-5 2 0,-4-4-1 16,-2-5 2-16,-3-4-2 15,7 7-1-15,9 0-3 16,-12-3 1-16,6 5-3 15,-6-3 0-15,-3 7 0 16,7 8-1-16,-5 6 0 16,7 4 0-16,-4 0 0 15,-3 0 0-15,0 0 0 16,-1 0-1-16,0 0-1 16,0 0 1-16,1 0 0 15,0 10 0-15,-2 6 1 16,-2 31 0-16,-6-27 0 15,7 5 0-15,-3-1 0 16,-8-2 0-16,8 0 0 16,-9-2 0-16,-2-3 0 15,2 0 0-15,-2-4 0 0,3 3 0 16,0-4 1-16,2 0-1 16,-3-1 1-16,-1-4 0 15,1-1 0-15,-3-1 0 16,5-3 0-16,1-1-1 15,0-1 1-15,3 0 1 16,-6-3 0-16,-1 3-1 16,-3-3 0-16,-2 2-1 15,0 1 0-15,2-2 0 0,-4 0 0 16,1-1 0-16,0-2 1 16,2 4-1-16,6 1 0 15,-4 1 0-15,0 2 0 16,-5-3 0-16,-8 0 0 15,5 0 0-15,-4-2 0 16,2-1 1-16,4 1 0 16,0 2-1-16,7-4 1 15,1-1 0-15,2 0-1 16,-2-3 0-16,-3 1 1 16,-2 0-1-16,-2 0 0 15,6 3 0-15,3-2 0 16,3 3 0-16,-1-6 0 15,-1 2 1-15,-1-8 0 16,4 1 0-16,3-2 0 0,4-3-1 16,5 5 0-16,-1-2 0 15,6-3-1-15,-6-4 0 16,-2-8-1-16,-2-4 1 16,1-1 0-16,0 2 0 15,8 10 1-15,4 6-1 16,-7 5 1-16,-1 6-1 15,-1 4-1-15,-1-2-1 16,0 5 1-16,0-1-3 0,0 1 1 16,0 0-1-16,15 8-2 15,23 38 2-15,-27-3 1 16,-8-2 1-16,-2 13 2 16,-8-7 0-16,2-4 1 15,5 1 0-15,0-12 0 16,7 1 1-16,-2-12 0 15,3-1-1-15,-2-9 7 16,1-4-20-16,5 0-48 16,1-3-36-16,7 1-90 15,-1 1 479-15,-4 4-245 16</inkml:trace>
  <inkml:trace contextRef="#ctx0" brushRef="#br0" timeOffset="106694.3">11327 7090 263 0,'4'-11'142'15,"13"-25"-28"-15,-18 28-28 16,1-1-24-16,-2 2-7 16,1 3-9-16,1 1-1 15,1 3 1-15,-1-2 0 0,0 1-6 16,0 1-6-16,0 0-18 16,-1 0-6-16,1 0-5 15,0-1-2-15,-1 1-2 16,1-1-1-16,-1 1 2 15,0 0-2-15,0 0 1 16</inkml:trace>
  <inkml:trace contextRef="#ctx0" brushRef="#br0" timeOffset="108966.39">9802 7313 590 0,'-1'25'288'0,"3"-26"-83"16,-2-3-54-16,18 9-34 15,6 5-18-15,22-3-20 0,16 5 3 16,6-13 33-16,2-3 8 16,7 5 0-16,1-4-6 15,18 3-40 1,-3-5-17-16,3 0-21 0,-6 0-8 16,-17 5-10-16,-3 0-1 15,-25-3-4-15,-10 2 0 16,-26-7 65-16,-9 11 12 15,-28-1 7-15,-14 1 0 16,-25 1-59-16,-11 1-12 0,-24-6-9 16,-4 1-2-16,-3-1-8 15,-3-9-3-15,22 3-4 16,16 1-2-16,18 3-4 16,13 3-2-16,26 6-7 15,11-4-3-15,28-4 0 16,21 0 0-16,24-10 7 15,9-6 3-15,23-2 3 16,7-6 2-16,8 0 0 16,-2 6 2-16,-20 2 3 15,-20 7 0-15,-35 5 8 16,-19 2 4-16,-35 9 5 16,-20 1 0-16,-28 6-5 15,-16 0-4-15,-24 1-5 16,-9 0-2-16,-9-12-2 15,11 3 0-15,11-10-2 16,18-2-2-16,36 9-2 0,5-2-5 16,38 2-9-16,7-2-1 15,26-4 1-15,17 2 3 16,22-7 8-16,16 0 3 16,16-8 3-16,5-1 1 15,7 8 2-15,1 3 0 16,-16 11 1-16,-18 6-1 15,-37 6 2-15,-19 7 5 0,-32 4 9 16,-21 2 2-16,-23 3 2 16,-15 3-5-16,-25-4-7 15,6-2-2-15,-1-2-3 16,5-13-3-16,38-5-2 16,9-4-2-16,26-7-8 15,15 1-3-15,14-6-5 16,11 4 1-16,19-2 6 15,10-1 3-15,21 0 4 16,11-1 1-16,12-3 2 16,1-2 3-16,0 5 0 15,-7 6 1-15,-38 1 2 16,-4 15-2-16,-44-3 11 16,-21 0 4-16,-23 7 3 15,-24-6 1-15,-23 10-10 0,-4 1-3 16,1 1-5-16,0-1-1 15,11-8-2-15,10-3-1 16,20-7-2-16,13-4-6 16,26 0-9-16,12-2-3 15,25-2 1-15,12 0 4 16,21-9 7-16,10 2 3 16,10-8 2-16,8-1 1 15,3 5 2-15,-8-5 0 16,-17 13 2-16,-20-1 0 0,-35 6 10 15,-17 4 4-15,-33 2 1 16,-8 6 2-16,-40-3-8 16,3 3-4-16,-29 2-2 15,-13-4-2-15,15 1-2 16,-3-6-2-16,36-5-1 16,19 0-2-16,31-3-5 15,12-1-4-15,20-1-4 16,10-1 0-16,30 0 3 15,5-3 4-15,10-2 6 16,4-5 2-16,-7 2 0 16,3-3 2-16,-10 3 1 15,-6 11 0-15,-26-1 7 16,-15 5 5-16,-28 15 4 16,-18-8 0-16,-27 6-4 15,-6 3-6-15,-26-6-4 16,-10 2-1-16,-2 1-5 0,0-4-2 15,27-3-3-15,25-3-2 16,33-4-4-16,12-2-6 16,22-8-6-16,19 7 0 15,19-11 7-15,13-4 7 16,23-4 8-16,2-5 2 0,2 3 3 16,1 6 3-16,-19 13 2 15,-18-3 1-15,-27 13 7 16,-19 0 5-16,-26 11 6 15,-16 1 2-15,-18 9-4 16,-14 1-4-16,-9-2-6 16,2 6-3-16,13-8-4 15,19-1-5-15,27-6-6 16,17-7-3-16,26-8 0 16,12-3 2-16,19-8 3 15,3-2 1-15,4 3 2 16,-4 0 1-16,-12 5 2 15,-10 2 0-15,-17-3 2 16,-5 6 10-16,-4 3-41 16,-1 2-25-16,6 12 32 15</inkml:trace>
  <inkml:trace contextRef="#ctx0" brushRef="#br0" timeOffset="110128.93">11333 7046 390 0,'3'-14'293'16,"0"1"40"-16,0 0-55 0,-3 3-87 16,-1 4-31-16,-5 0-39 15,-4 3-11-15,3 2-17 16,-2-4-8-16,2 8-8 15,2 1-5-15,1 6-9 16,1 4-10-16,-4 4-19 16,-3 0-4-16,-1 5-9 15,-1 2-1-15,2 4-4 16,3-1-1-16,2 2-2 16,5-7-1-16,0-2-4 15,5-8 0-15,0-6 3 16,3 4 2-16,3-5 3 15,3 0 1-15,6-1-1 16,2 0-1-16,3-5-1 16,0-1-1-16,6 3-2 15,-6-5 0-15,3 6-2 0,1 4-1 16,-7-7-1-16,5 5-1 16,-3 0-1-16,2 0-1 15,4 3-1-15,-4 0 0 16,4-3 0-16,-1-5 1 15,2 2-1-15,-2-7 0 16,2 4 0-16,3 2 0 16,-2-4 0-16,5 7 0 0,-15-12 1 15,4 4-9-15,-15-9 48 16,-6-6 18-16,5 5 20 16,-10-8 16-16,4 6-41 15,-3-6-12-15,-9-7-15 16,-1 1-5-16,4-1-7 15,-9 4-4-15,-7 4-6 16,-1 2-2-16,-5 2 1 16,5 0-22-16,15 4-70 15,0 0-54-15,12 6-132 16,16 5-38-16,7 4 191 16</inkml:trace>
  <inkml:trace contextRef="#ctx0" brushRef="#br0" timeOffset="110966.36">12185 7088 417 0,'1'-6'278'0,"-1"-1"21"15,0 2-36-15,0 1-56 16,0 1-21-16,0-1-40 16,0-1-18-16,1 0-30 15,0 0-16-15,2 0-22 16,-1-1-9-16,-1 3-13 16,0 0-3-16,-1 2-8 15,0 0-4-15,0 0-3 16,0 0 1-16,0 1-2 15,2 5-1-15,-1 14-7 16,-1 25-3-16,-3-22-2 0,1 0-1 16,2-1 1-16,0 0 5 15,0-8 5-15,0 2 2 16,0-4 2-16,1 7-3 16,-1-4-4-16,0-10 0 15,3 7-1-15,-1-11 1 16,5-4-1-16,1 6 1 15,-1-6-5-15,5 3-1 0,4 4-3 16,-2 1 0-16,3 2-1 16,-2-1 0-16,-3-5-1 15,6 2 0-15,1 1 0 16,2-3-1-16,4 2 1 16,-8 1-2-16,1-3 1 15,-3 0 0-15,-1-1 0 16,3-2 0-16,5 3 1 15,-2 0-1-15,0-2 3 16,-2-5 1-16,-5-2 6 16,-2 0 12-16,-1 1 21 15,-2 1 9-15,-2-6 5 16,-2-2-7-16,-2-4-20 16,1-4-10-16,-2 4-9 15,-1-2-3-15,1 3-3 0,-1-3 1 16,1 0-19-1,3 3-23-15,0-2-64 0,3 4-40 16,2 3-78-16,0 4-51 16,2 7 174-16</inkml:trace>
  <inkml:trace contextRef="#ctx0" brushRef="#br0" timeOffset="111577.46">12761 7016 325 0,'49'-15'237'0,"-34"14"26"16,-4-1-17-16,5 2-47 16,-10 0-18-16,-2 0-16 15,3 6-9-15,-9 3-15 16,3 4-8-16,-2 0-25 15,0 0-13-15,-1-1-27 16,0 0-11-16,-5 6-12 16,-2-3-3-16,3 8-2 15,-2-3 1-15,4-2-3 16,-7-3-3-16,4-1-4 16,3-1-3-16,0-4-3 15,4-2-1-15,5-4-2 0,-1 1 0 16,5-4-4-16,2-1-1 15,2-5-5-15,2-4-2 16,3 3-4-16,2-1-1 16,5 5-3-16,-5-2-1 15,8 7 0-15,5-2 0 16,-7-3 0-16,11 3-1 0,-5-3 2 16,-10 5-2-1,-11-1 1 1,0 2-1-16,34 9 0 0,0 0 0 0,-3 3 0 15,-13-11 0-15,-7-1 1 16,-2-3 0-16,-5-5 3 16,1 4-1-16,-6-3 6 15,-1-3 1-15,-9-6 10 16,2-8 13-16,1-5 10 16,-3-4 2-16,7 6-10 15,-5-2-11-15,2 3-15 16,-1-2-3-16,3-1-9 15,-3 3-20-15,2-2-19 16,7 5 292-16,9-1-200 16</inkml:trace>
  <inkml:trace contextRef="#ctx0" brushRef="#br0" timeOffset="112644.85">13715 7073 349 0,'-3'-8'286'15,"2"-1"33"-15,0 0-87 16,-1-1-29-16,2 5-27 15,0 0-10-15,0 5-28 16,0 0-23-16,0 0-35 16,0 0-17-16,-1 13-13 15,-3 9-1-15,-4 32-9 16,4-27-2-16,4 8-6 16,-1-4-1-16,1-4 0 15,0-6 1-15,2-5-5 16,2-2-2-16,0-3-6 15,4 5-3-15,2-8-3 16,3 2-1-16,5-7 1 16,1-6 0-16,6 3 2 15,4-4-1-15,-3 4-3 0,6 1-2 16,-10-4-3-16,-1-1-1 16,7 1-3-16,-1-1-1 15,10 3 0-15,2-3-1 16,-5 2 5-16,0 4 6 15,-3-11 10-15,3 3 3 16,9 0 4-16,-3-8-2 16,-6 12-4-16,-13-2-2 15,-7-4-6-15,1 6-1 0,-12-6-1 16,6 3 7-16,-2 2 17 16,-7-5 6-16,7-1 8 15,-6-4-3-15,-2-5-14 16,0-3-6-16,-7-5-8 15,-2 1-5-15,2-2-4 16,-8 3-3-16,-3 0-2 16,15 3 1-16,-2-2-45 15,6 2-30-15,15 5-101 16,0 0-47-16,-4 5-128 16,14 8 23-16,1 10 201 15</inkml:trace>
  <inkml:trace contextRef="#ctx0" brushRef="#br0" timeOffset="113258.65">14655 6993 495 0,'8'-9'320'16,"-1"4"1"-16,0 0-23 15,-3 8-62-15,-1 2-37 16,-2 5-62-16,0 2-18 16,-3 0-32-16,1 4-21 15,1 2-24-15,-1-2-6 0,0 2-6 16,-1-2 2-16,2 6 0 16,-2-2-1-16,-3 2-5 15,2 0-3-15,-1 0-2 16,4-3-2-16,2-2-3 15,5-2 0-15,2-14 2 16,3 1 2-16,1-2 4 16,-1-1 0-16,4-2-5 15,1 0-3-15,3-5-8 16,-3-2-1-16,3 1-4 16,0 2-1-16,3 4 0 15,4 3-1-15,3 2-1 16,-4 1 1-16,0-2-1 15,3 0 0-15,-6 0 1 16,7 0-1-16,84-7 12 63,1 0-13-63,-109 4 3 0,0-2 1 15,6-6 5-15,0 1 2 16,-4-6 10-16,0-4 5 15,-3 2 4-15,0-4-1 16,-5 5-7-16,3 2-4 0,-5-2-7 16,-2-4-1-16,-1-5 2 15,7 7-9-15,-1-4-35 16,0 3 46-16,15 7-22 16</inkml:trace>
  <inkml:trace contextRef="#ctx0" brushRef="#br0" timeOffset="114266.5">15515 7094 463 0,'0'-10'298'0,"1"-2"-13"16,1 1-112-16,4 4-21 16,-3 0-33-16,3 3-10 15,-3 2 0-15,-1 0 0 16,-3 2-2-16,1 0-3 16,0 0-12-16,0 0-5 15,0 0-22-15,2 14-11 0,-1 5-18 16,2 31-7-16,-3-24-5 15,4 5 0-15,2 0 3 16,1-2 2-16,2 1 3 16,-3-10 1-16,2-10-2 15,-1-7-1-15,8 0 4 16,1-1 2-16,6 3 0 16,3-2 2-16,6-3-5 15,-10-3-1-15,6 0-5 16,0 6-5-16,-9-9-9 15,17 5-4-15,-2-1-4 16,4-2-1-16,4 12 0 16,-4-9-1-16,-2 2 1 15,-1-1 5-15,-2-6 22 16,0 8 11-16,-5-8 11 16,-5 2 0-16,-7 1-9 0,-5-6-3 15,-4-2 4-15,0-9 0 16,-5-6-8-16,-4-6-7 15,2-1-15-15,-3 1-3 16,-1 1-6-16,7 6-1 16,-6 5-15-16,1 4-21 15,3 2-61-15,0 0-33 16,9 4-77-16,0-2-62 16,6 5 518-16,5 3-248 0</inkml:trace>
  <inkml:trace contextRef="#ctx0" brushRef="#br0" timeOffset="114857.48">16441 7024 330 0,'8'-3'270'16,"-3"1"23"-16,1 0-2 16,-5 1-20-16,-1 1-22 15,0 0-30-15,0 0-32 16,-1 0-16-16,0 0-44 15,-1 9-20-15,-3 6-30 16,-8 30-15-16,5-25-21 16,1 0-8-16,2 7-13 15,4 0-3-15,0-7-1 16,3 3 3-16,1-6 4 16,-1-7 3-16,3 5 1 0,-1-3-2 15,0-10-4-15,6 6-3 16,6-2-4-16,-4-6-2 15,5-3-4-15,-1 5-2 16,-2-2-1-16,7 0-1 16,8 10-1-16,-2-12 0 15,6 0 1-15,1-2-1 16,1-3-1-16,-9 0 0 16,1-2 0-16,0 3-1 0,-2 0 1 15,12 7-1-15,-5 6-1 16,0-1 0-16,-6 5 1 15,-2-4 0-15,-1-7 0 16,-1 0 0-16,1-4 1 16,0 2 1-16,4 3 0 15,-3-7 1-15,0-5 1 16,0 1 1-16,-9-9 2 16,6 4 12-16,-1-3 20 15,-8-6 6-15,0-1 9 16,-8-3-11-16,-2-1-19 15,1 4-8-15,1-1-10 16,8 3-3-16,-2 0 6 16,-2 0-10-16,-3 2-35 15,-5 1 15-15,7 7-1 16</inkml:trace>
  <inkml:trace contextRef="#ctx0" brushRef="#br0" timeOffset="123332.76">8193 8298 498 0,'-1'-1'271'0,"0"0"-47"16,-1 0-6-16,1-1-15 15,0 1-14-15,0 0-21 0,0 0-15 16,-1-6-41-16,1 2-15 16,0-3-35-16,0 5-15 15,-1 2-26-15,2 0-7 16,0 0-8-16,0 0-1 16,5 1 3-16,7 1 4 15,9 1 6-15,29 9 4 16,-24-11 1-16,4 0-1 15,1-1-6-15,1-1-4 0,7 0-6 16,2 2-2 0,10 2-2-16,-4-9-1 0,1 6 0 15,3 5-1-15,3-1 0 16,5 9 0-16,9 2 5 16,0-11 1-16,-1 3 4 15,4 1-1-15,-4-7-1 16,2 0-1-16,6-5-2 15,7-3 0-15,13 7-2 16,4-3-1-16,6 3 0 16,2-2 0-16,7-3 4 15,1-1 2-15,0 2 3 16,2-3 1-16,0 1 0 16,8 9-1-16,5-3 0 15,5-2-2-15,1 2-2 0,-1-7 0 16,11 5-3-16,-4 2 0 15,8 2-2-15,-1 5 0 16,2-9-1-16,10 4 0 16,3-2 1-16,4-11 0 15,1 9 1-15,11-4 2 16,4 1 0-16,3 4 0 16,15 0-1-16,-15 1-1 15,7-4-2-15,-2 4 0 0,-6 1 0 16,7 0 2-16,-12 0 10 15,10-3 4-15,10-5 7 16,-8 0-1-16,22 0-8 16,-18 1-5-16,10-1-6 15,5 2-2-15,-2 5 0 16,8 1-2-16,-14 7 0 16,-6 0 0-16,-11-1-1 15,9 1 0-15,1-2 3 16,-1-1 1-16,9-1 2 15,-7 1 0-15,6-4-2 16,-1 1 0-16,-1 2-1 16,-2-3-1-16,-10 3 1 15,-1-2-1-15,-12-1 0 16,4 2-1-16,3 4 4 16,-8-3 2-16,10 3 3 15,-3-5 0-15,-3 1 0 0,5-2-3 16,-3-1-2-16,7 3 1 15,-1-5-2-15,-2-1-1 16,3 0 1-16,-9-4-1 16,4-2 0-16,5 2 1 15,0 0 0-15,12 3-1 16,-2-1 0-16,6 4-1 16,-1-1 0-16,-4-3-1 0,2 5 3 15,-14-2 2 1,6 0 3-16,-4 0 2 0,-1 3 0 15,-7 0-1-15,-5-3-1 16,0 3-2-16,-6-5-2 16,5 3 1-16,-4-3-3 15,-5 2 0-15,-1 0 1 16,7-2-2-16,-11 0 1 16,0 0 0-16,-3 2 1 15,-14-1 0-15,3 2-1 16,0-2 0-16,-10 4-1 15,4 0-1-15,-6-1 1 16,-4 1 0-16,4-3 0 16,0 1 0-16,6 1 0 15,-5-1 1-15,-2 0-1 16,-6 0 1-16,-1 0-1 0,0 2 0 16,-1 0 1-16,5 0-1 15,-6 1 0-15,3 0 1 16,2-1-2-16,-1 0 1 15,2 0 0-15,12-2 0 16,0 3-1-16,0 0 0 16,-2 1 1-16,-11 3-1 15,-1-3 0-15,1 3 0 16,0 1 1-16,4 2 0 0,-4 3 0 16,-12-5 0-16,-1 3-1 15,-5-7 0-15,-4 7 0 16,5 1 0-16,-23-3 1 15,5 10 1-15,-13-14 0 16,-2 6 0-16,8-2 0 16,-6-4 0-16,-6 4 1 15,-6-3 0-15,-3 0-1 16,-4-1 0-16,10 3 0 16,1-1 1-16,-9-3 0 15,-6 3 0-15,-20-5 0 16,-3 6-1-16,-1-1-1 15,-1-3 1-15,8 6 0 16,-4-1-1-16,7 7 1 16,4 3-2-16,1-6 1 15,-3-1 0-15,-8-4 0 0,0 3 0 16,-5-4-1-16,3 4 1 16,3 0 0-16,-1-1-1 15,5 6 1-15,-4-5 0 16,-1 2-1-16,5-3 1 15,-10-3 0-15,-1 3 0 16,-7-2 1-16,-16-1 0 16,3 4-2-16,-8-4 0 15,0-1 0-15,11 5-1 0,-5-1 0 16,7-1 1-16,-8 3 0 16,1-4 2-16,-6-1-3 15,-3 2-5-15,5-1-14 16,-5-1-13-16,6 2-31 15,-3 1-19-15,0-1-50 16,2 2 431-16,9 6-243 16</inkml:trace>
  <inkml:trace contextRef="#ctx0" brushRef="#br0" timeOffset="128081.77">10642 4334 704 0,'-7'2'386'0,"0"6"-107"16,0-2-38-16,-1 12-39 16,-1-3-51-16,1 11-33 15,-3 8 0-15,-4 7-26 16,7 8-10-16,4 6-14 15,4 2-7-15,5-7-16 16,-2-5-11-16,8-9-11 16,2-8-5-16,6-12-11 15,-1-5 0-15,3-15 1 16,3-3-1-16,4-12 3 16,-3-6 1-16,3-11 6 15,0-7 9-15,1-9 13 16,6-4 7-16,0-2 8 0,1 3 1 15,-2 10-4-15,-3 9-6 16,-14 14-13-16,-3 2-9 16,-3 16-9-16,-3 6-2 15,2 12 1-15,-3 9 1 16,-5 5 4-16,-1 4 0 16,7 9-4-16,-3 6-3 15,4 4-4-15,-5 0-2 16,-6-3-1-16,3 3 1 0,-4-11-9 15,8 3-34-15,8-10-79 16,4-8-32-16,4-10 79 16</inkml:trace>
  <inkml:trace contextRef="#ctx0" brushRef="#br0" timeOffset="128589.56">11504 4320 531 0,'8'-20'250'0,"-8"1"-131"16,11 10-34-16,-9 2-22 15,-1 5-27-15,0 3 2 16,-2-1 16-16,0 0 18 16,0 0 51-16,1 0 22 15,0-1 24-15,0 1 6 0,0 0-17 16,0 0-15 0,0 0-31-16,0 0-18 0,0 0-24 15,1 5-3-15,3 15 5 16,4 26 0-16,-9-15-6 15,-3 5-6-15,-3 6-13 16,7 12-4-16,-8 0-12 16,8 5-4-16,3 4-7 15,-7-1-3-15,4-11-4 16,-3-4-2-16,3-14-2 16,2-3-1-16,5-5-2 15,-5-9 0-15,-4-6-1 16,4-5 3-16,-2-6-32 15,2-3-33-15,-2 3-64 16,-2-10-45-16,-7-19 462 16,-6-35-255-16</inkml:trace>
  <inkml:trace contextRef="#ctx0" brushRef="#br0" timeOffset="128828.92">11271 4441 1013 0,'-15'-19'513'16,"5"-1"-166"-16,7-3-39 16,0 3-92-16,7-1-43 15,8 2-51-15,2 3-26 0,11-1-47 16,9 10-16-16,10 3-23 16,4 7-5-16,10 0-4 15,2 0 1-15,3-1 1 16,-2-3 0-16,-2 1 7 15,-3 0-22-15,-1 5 139 16,-1-4-97-16</inkml:trace>
  <inkml:trace contextRef="#ctx0" brushRef="#br0" timeOffset="129050.39">12075 4224 1164 0,'-22'29'468'0,"14"0"-223"16,5 10-67-16,2 10 11 16,-6-3-24-16,7 13-65 15,-4 0-23-15,-2 8-24 0,4 7-6 16,-1 5-20 0,-5-10-7-16,10 0-7 0,-1-18 3 15,-2-17-51-15,12-2-19 16,-4-22-420-16,7 0 326 15</inkml:trace>
  <inkml:trace contextRef="#ctx0" brushRef="#br0" timeOffset="129264.31">12030 4296 2316 0,'4'0'51'15,"-1"-1"-16"-15,15-3 30 16,8 3-21-16,11-4-27 16,9 4-8-16,9 2-4 15,2 4 0-15,-1 4-6 16,0 2-14-16,-12 4-444 16,-1 0 338-16</inkml:trace>
  <inkml:trace contextRef="#ctx0" brushRef="#br0" timeOffset="129443.44">12133 4669 1426 0,'-22'16'567'16,"12"-3"-370"-16,7-3-36 16,10-4-61-16,6-2-30 15,12-3-52-15,-2-2-4 16,10-5 11-16,2-4-14 15,9-2 246-15,11 1-186 16</inkml:trace>
  <inkml:trace contextRef="#ctx0" brushRef="#br0" timeOffset="129642.62">12506 4809 1810 0,'-9'18'668'0,"5"-16"-523"16,5-3-29-16,13-13-49 16,10-4-12-16,7-7-24 15,11-2-28-15,6-1-56 16,2 0-28-16,14 1 376 16,-1 1-250-16</inkml:trace>
  <inkml:trace contextRef="#ctx0" brushRef="#br0" timeOffset="130097.79">13484 4348 1015 0,'-14'-6'502'0,"-2"3"-174"0,-7 3-45 16,0 9-30-16,-7 6-71 16,-6 3-59-16,0-5-30 15,1-2-42-15,9-1-15 16,16-1-25-16,10 11-6 15,3-5-3-15,8 4-1 0,7 6 1 16,-1-6 1-16,7 13 12 16,-7 0 10-16,-7 4 6 15,2 9 18 1,-15 5 0-16,1 0 5 0,-9-4 13 16,-8-2-14-16,3-12-4 15,0-7-13-15,9-6-15 16,2-7-5-16,1-11-7 15,2 2 1-15,-3-2 1 16,4-1 1-16,0-1-2 16,0 0-3-16,-2-2-8 15,-9-21-6-15,9-35-4 16,23 21-1-16,19-8 2 16,-3-5 3-16,6-3 3 15,-5 1 3-15,-6 2 1 16,2 0 2-16,-5-1 3 0,-1 0-9 15,-12-1-27-15,-4 1-19 16,-13 2-42-16,-7 8-4 16,-13 9 309-16,2 11-178 15</inkml:trace>
  <inkml:trace contextRef="#ctx0" brushRef="#br0" timeOffset="132641.17">7401 1816 1279 0,'-9'18'602'15,"-17"18"-277"-15,14-27-85 16,1-4-29-16,0-3-83 16,0-2-33-16,3-6-54 15,0-2-15-15,4-5-26 16,2 4-17-16,9-1-58 16,6 3 171-16,12-3-90 15</inkml:trace>
  <inkml:trace contextRef="#ctx0" brushRef="#br0" timeOffset="133143.62">7887 1707 1268 0,'-1'6'498'0,"7"-6"-330"16,2 0-17-16,12-13 27 16,8-2-33-16,10-12-20 15,3-2-18-15,4-2-28 16,-9-6-14-16,-6 2-28 15,-3-3-8-15,-8-5-1 16,-4 4 2-16,-7 1 5 16,-6 6 3-16,-14 3 3 15,0 7 0-15,-10 9 0 16,-5 6-3-16,-13 18-17 16,-6 14-7-16,-7 16-6 15,0 8 2-15,13 13 10 16,2 0 3-16,17 4 0 15,6-2-3-15,15-8-7 0,9-7-3 16,10-12-2-16,3-10 0 16,9-11 1-16,6-3-1 15,8-18 4-15,6 0-11 16,-4-14-34-16,-7-7-26 16,7 0 187-16,1-3-115 15</inkml:trace>
  <inkml:trace contextRef="#ctx0" brushRef="#br0" timeOffset="133530.31">8486 1400 1117 0,'1'1'534'16,"0"3"-269"-16,0 0-65 16,-1-4-42-16,1 5-90 15,6 21-23-15,5 45-9 16,-13-18 10-16,-10 12 14 15,0 5 12-15,-1-2 18 16,0-7-3-16,8-18-7 16,4-13-14-16,7-21-21 15,9-9-4-15,10-19-11 16,7-14-1-16,-5-17-7 16,-4-12-4-16,-4-8-7 15,-2 2-2-15,7 2-3 16,2 14-3-16,-3 17-1 15,-6 4-2-15,-5 21-1 0,-3 2 1 16,-2 17 0-16,2 12 2 16,-5 8 3-16,-3 10 0 15,0 4 1-15,-2-5 10 16,8 5-39-16,3-2-45 16,5-8 164-16,0 3-103 15</inkml:trace>
  <inkml:trace contextRef="#ctx0" brushRef="#br0" timeOffset="133751.6">9340 1426 1300 0,'-2'-7'575'16,"-20"8"-361"-16,-16 16-21 15,-10 11-17-15,-15 18-57 16,7 0 5-16,9 1-21 15,1-3-13-15,18-11-38 16,8-2-20-16,20 0-29 16,15-2-3-16,7 0-2 15,6 1-26-15,8-9-46 16,7 1 353-16,11-7-233 16</inkml:trace>
  <inkml:trace contextRef="#ctx0" brushRef="#br0" timeOffset="134022.09">9703 1590 980 0,'-6'-28'590'0,"-11"6"3"15,-14 16-347-15,-1 11 2 16,-12 10-108-16,3 14-48 0,2 8-36 16,-1-3-2-16,10 6-8 15,6-5-7-15,13-3-10 16,10 0-2-16,8-8 4 15,7-1 2-15,1-12-3 16,6-6-1-16,-6-10-3 16,9-7-1-16,0-12-3 15,-6-3-3-15,8-7-11 16,-12-2-28-16,16 1-62 16,1 2 262-16,15 15-161 15</inkml:trace>
  <inkml:trace contextRef="#ctx0" brushRef="#br0" timeOffset="134646.03">10235 1441 1029 0,'-40'4'610'0,"-2"-3"-50"16,-4 13-322-16,-6 6-10 15,-1 8-115-15,2 15-27 16,-1-2-26-16,11 5-2 15,12-5 4-15,10-5-5 16,14-3-16-16,4-8-8 16,3-5-9-16,5-6-6 15,10-11 0-15,11-3 0 16,17-27-3-16,9-6 3 16,10-32-4-16,4-6-2 15,5-18-1-15,0-4 3 0,5 14 2 16,-9-11 0-16,-15 25 1 15,-9 8-2-15,-31 15 3 16,-6 15 3-16,-22 17-4 16,-16 13-1-16,-16 28-9 15,-6 18-6-15,-12 33-1 16,-2 10-1-16,11 10 2 16,6-5 1-16,35-11 2 15,13-10-2-15,27-19 2 16,12-4-1-16,15-19 0 15,11-20 2-15,13-27 3 16,-4-18 1-16,7-28 4 16,-2-5 0-16,-18-10 10 15,-1 8 4-15,-29 8 4 16,-11 14 5-16,-18 20-3 0,-10 6 1 16,-16 20-2-16,-8 11-5 15,-15 16-8-15,8 5-5 16,0 6-5-16,9 0 0 15,19 1-3-15,3 4-2 16,16 5-2-16,-1-1-1 16,8-3-1-16,2-3 0 15,7-8-15-15,5-1-17 0,0-4-41 16,-3-14-11 0,-1-7-15-16,1-9 191 0,0-11-71 15</inkml:trace>
  <inkml:trace contextRef="#ctx0" brushRef="#br0" timeOffset="135170.17">11649 922 1286 0,'-31'-19'593'15,"3"2"-309"-15,-7 17-64 16,0 6-47-16,-7 23-71 15,0 17-20-15,-3 29-25 16,-1 23-6-16,14 27-6 16,-1 7-1-16,16-3-10 15,9-7-4-15,12-18-8 16,8-6-3-16,12-22-9 16,11-11 12-16,13-18-31 15,2-16-34-15,8-15 146 16,-3-12-689-16,-1-6 468 15</inkml:trace>
  <inkml:trace contextRef="#ctx0" brushRef="#br0" timeOffset="135627.94">11984 871 694 0,'-11'10'388'0,"-13"8"-99"16,4-1-122-16,8 11-39 16,-3 17-88-16,9 0-29 15,3 18 11-15,2-2-8 16,7-2-5-16</inkml:trace>
  <inkml:trace contextRef="#ctx0" brushRef="#br0" timeOffset="136023.97">12092 1995 921 0,'0'-23'479'15,"4"-12"-213"-15,6-14-6 16,4-15-29-16,7-17-68 16,2-8-17-16,0-15-31 15,-4-6-19-15,-5-10-35 16,0 9-15-16,2 9-23 16,-2 21-6-16,0 38-7 15,-2 11 1-15,-2 26-3 16,-2 9-1-16,4 4-1 15,-4-1 3-15,1 22 4 0,4 0 2 16,1 29 1-16,2 17-1 16,-7 18-3-16,5 12 2 15,0-3-4-15,-4-1-1 16,8-19 8-16,-2-12-9 16,-3-10 21-16,0-12-121 0,-7-15 69 15</inkml:trace>
  <inkml:trace contextRef="#ctx0" brushRef="#br0" timeOffset="136173.28">12204 1721 1273 0,'6'-8'515'0,"11"-4"-354"16,5-6-24-16,14-2-28 15,12-4-52-15,6-7-47 16,5 2 459-16,11-11-356 15</inkml:trace>
  <inkml:trace contextRef="#ctx0" brushRef="#br0" timeOffset="136473.01">13010 1229 1406 0,'-18'4'588'0,"-2"9"-361"15,-8 5-90 1,-6 9 18-16,-15 1-74 0,-6 1-25 15,3-6-21-15,10-4-7 16,25-6-16-16,13 1-8 16,11 2-9-16,12-5-2 15,11 14 1-15,3-3 2 16,4 4 1-16,-8 5-2 16,-5-3 23-16,-11 5 21 15,-16 3 42-15,-2 2 13 0,-15 2-12 16,-5-1-16-16,-8-8-36 15,-1-7-6-15,2-14-22 16,6-4-15-16,12-12-70 16,7-2-27-16,12-13 63 15</inkml:trace>
  <inkml:trace contextRef="#ctx0" brushRef="#br0" timeOffset="136745.91">13397 1306 1204 0,'55'-39'492'0,"-35"17"-258"16,-11 7-8-16,-16 21-39 15,-14 10-11-15,-13 27-48 16,-22 12-18-16,-18 17-8 16,6 6 5-16,3-3-11 0,21-4-11 15,25-5-23-15,4-10-13 16,21-13-22-16,8-13-8 15,2-13-9-15,11 0-2 16,3-18-2-16,10 1 1 16,10-16-7-16,5-13-20 15,-6-8 2-15,3-7 205 16,8 5-148-16</inkml:trace>
  <inkml:trace contextRef="#ctx0" brushRef="#br0" timeOffset="136967.57">14010 1227 1505 0,'-20'7'630'0,"4"9"-384"0,-9 21-103 16,3 10 18-16,3 16-65 16,-4 7-13-16,3-1-14 15,4 0-8-15,5 3-19 16,7-1-17-16,9-5-7 15,0-1-20-15,8-15-31 16,7-6-31-16,5-21-51 16,-1-14 378-16,4-27-217 15</inkml:trace>
  <inkml:trace contextRef="#ctx0" brushRef="#br0" timeOffset="137149.26">14296 1236 929 0,'15'10'569'0,"-26"15"16"16,0 29-363-16,-2 0 23 16,-1 13-96-16,4-2-36 15,1-6-57-15,-2-1-22 0,10-5-7 16,3-2-19-16,9-12-33 16,7 6 102-1,-2-5-75-15</inkml:trace>
  <inkml:trace contextRef="#ctx0" brushRef="#br0" timeOffset="137416.69">14523 903 1384 0,'7'14'581'16,"4"7"-327"-16,1 5-140 15,1 5 30-15,-1 6-80 16,3-8-33-16,1 1-4 0,-4-2 11 16,-3-3 210-16,-5 0-826 15</inkml:trace>
  <inkml:trace contextRef="#ctx0" brushRef="#br0" timeOffset="137935.25">15059 560 1212 0,'13'-28'442'15,"8"33"-229"-15,4 10-95 16,15 13 3-16,5 17 17 15,-5 24-71-15,-9 11 1 16,-6 9 18-16,-3 8 15 16,-3-2 19-16,0 6-16 15,0 4 8-15,-9-10-15 0,-12 13-32 16,-2-5 4-16,-18 7-36 16,-2 11-7-16,-10-21-8 15,-5-5 1-15,-11-26-37 16,0-13-22-16,8-17 254 15,6-18-183-15</inkml:trace>
  <inkml:trace contextRef="#ctx0" brushRef="#br0" timeOffset="140593.25">17356 1648 1382 0,'-13'-2'598'0,"6"10"-289"16,-9 2-101-16,11 0-48 15,-6 1-54-15,5-6-68 16,6-1-7-16,-5-8-8 15,5-5-3-15,3-5-14 16,2-7-26-16,8-5-43 16,3 2 362-16,6 9-243 0</inkml:trace>
  <inkml:trace contextRef="#ctx0" brushRef="#br0" timeOffset="141096.44">17927 1590 863 0,'0'3'438'0,"9"-3"-123"16,4-1-46-16,9-18-36 16,2-10-45-16,7-15-47 15,7-11-7-15,5-5-24 16,2 0-17-16,-10 4-35 16,1 3-10-16,-11 9-14 15,-10 3-2-15,-4 7 2 16,-8 13 1-16,-4-1 3 15,-2 13 2-15,-9 9-3 16,-9-4-6-16,-13 18-13 16,-2 1-8-16,-12 12-4 15,-3 7-1-15,4 5 2 0,5 1 2 16,19 0 0-16,10 3-3 16,13-2-2-16,7 5-3 15,8-4 0-15,5-11 1 16,6-1 0-16,6-1 1 15,5-7 10-15,-4 4 1 0,9-11-43 16,-7-9-29-16,5-6-436 16,8 1 341-16</inkml:trace>
  <inkml:trace contextRef="#ctx0" brushRef="#br0" timeOffset="141533.59">18622 1132 723 0,'-10'13'497'16,"-5"7"7"-16,10-3-294 15,4 3 3-15,-2 11-114 16,10 0-15-16,-1 13 10 16,4-3 4-16,-3-5 4 15,-10-6-5-15,3-3-20 16,-3-6-12-16,3-13-24 15,-4 1-5-15,7-10 2 0,7-6 0 16,4-10-1-16,5-4-3 16,-3-13-16-16,-3-5-5 15,7-7-7-15,2 1 0 16,4-1-5-16,-1 4 0 16,0 13-1-16,2 4-1 15,-6 14-2-15,-2 6 0 16,-6 13 1-16,3 6 0 15,-4 10 2-15,-1 4 1 0,-1 8 1 16,-5 5 1-16,-3 4 2 16,-2 2 0-16,0-1 0 15,-1-6 2-15,1-8-3 16,0-1 3-16,1-10-1 16,-1 0-29-16,0-6-78 15,-1-5 94-15,0 0-28 16</inkml:trace>
  <inkml:trace contextRef="#ctx0" brushRef="#br0" timeOffset="141851.21">19545 1112 920 0,'16'-30'486'16,"-29"10"14"-16,-3 3-250 16,-10 8 35-16,-6 12-57 15,-8 17-105-15,-5 10 1 16,-8 16-20-16,0 7-12 16,5 10-18-16,10 0-15 15,23-9-23-15,6-1-14 16,9-16-15-16,7-3-2 0,6-10 0 15,6-2 7-15,8-8-21 16,3-7-27 0,-1-2 9-16,10-11 211 0,5-1-143 15</inkml:trace>
  <inkml:trace contextRef="#ctx0" brushRef="#br0" timeOffset="142191.38">20064 1165 1321 0,'2'-11'565'0,"-30"12"-289"16,-8 2-88-16,-9 9 67 15,-5 2-103-15,1 7-75 16,4 3 1-16,9 4-19 16,2-2-10-16,16 0-19 15,7 2-7-15,8-1-5 16,10 1-1-16,1-2 10 0,2-8 4 15,13-1 9-15,-1-3 5 16,11-11 0-16,3 0 1 16,4-11-5-16,-2-10-4 15,-5 0-8-15,-7-4-5 16,-10-6-6-16,1 0-1 16,-10-2-5-16,-5-3-1 0,-7 2-11 15,-4-2-10-15,-1 2-41 16,3 10-20-16,8 8-48 15,8 7 99-15,5 6 2 16</inkml:trace>
  <inkml:trace contextRef="#ctx0" brushRef="#br0" timeOffset="142865.39">20338 1156 1316 0,'0'-4'600'0,"-5"-1"-363"16,-4 4 39-16,-4 3-172 16,-1 6-38-16,-11 15-18 15,-5 3-9-15,-6 15 8 16,-2 5 9-16,4 6 1 16,9 2-2-16,11-9-20 0,9-13-12 15,8-15-10-15,8-4 2 16,7-13 12-16,7-5 8 15,16-6 1-15,1-13 12 16,11-15-2-16,3-7-1 16,6-24 9-16,1-4-5 15,-1-10-8-15,-3-4-4 16,-8-3-8-16,-2-3-8 16,-11 1-2-16,-8 7-2 0,-15 19 3 15,-11 20 2-15,-14 28-2 16,-11 6-2-16,-15 32-12 15,-8 9-5-15,-2 25-4 16,0 24 0-16,6 4-1 16,3 13 0-16,9 5 0 15,4-7 0-15,17 1 3 16,13-11-2-16,14-22-4 16,16-6-4-16,8-26-2 15,1-12 1-15,17-17 6 16,-2-20 5-16,16-22 1 15,1-6 3-15,-5-16 2 16,-9 1 2-16,-18 2 2 16,-14 1 1-16,-21 12 12 15,-8 10 3-15,-12 19 3 0,-15 12 1 16,-21 16-12-16,-6 11-3 16,-11 18-1-16,9 8-1 15,16 9-3-15,9-7-2 16,24 4-5-16,7-8-1 15,18-4 1-15,7-3 0 16,14-13-2-16,3-7 14 16,8-6-40-16,-1-4-2 15,0-12-2-15,3-4 109 0,5-15-50 16</inkml:trace>
  <inkml:trace contextRef="#ctx0" brushRef="#br0" timeOffset="145655.69">5072 1317 427 0,'-28'42'283'0,"1"2"-16"16,1 6-56-16,1 5-22 15,3-7-42-15,1-2-28 16,10-8-48-16,4-6-21 16,7-6-28-16,7-8-6 15,1-9 2-15,3-7 7 16,8-8 15-16,4-3 5 0,6-11 0 16,5-1-5-16,-2-7-11 15,3-3-2-15,3-1 1 16,-8 1-1-16,0 3-3 15,-11 0-2-15,-7 14 3 16,2 2 2-16,-14 14 1 16,2 2-1-16,-3 12-11 15,-6 3-5-15,2 6-3 16,-7 3-1-16,2-1 2 16,2 2 26-16,12-3-41 15,2 0 448-15,8-5-330 16</inkml:trace>
  <inkml:trace contextRef="#ctx0" brushRef="#br0" timeOffset="146014.79">5632 1316 1000 0,'-14'-23'469'16,"-12"4"-218"-16,-5 2-16 15,2 7-108-15,3 3-38 16,4 9-46-16,5 6-27 16,2 4-30-16,3 7-8 15,12 6-3-15,0-3 5 16,11 5 10-16,7 0 5 0,-5-3 4 16,3 8 0-16,-2-5 1 15,-2 3 0-15,3 1 2 16,-4 0 5-16,-10 3 11 15,-4-3 11-15,-9-1 15 16,-1-2 3-16,-1-1-5 16,-1-7-8-16,0-2-11 15,-1-4 1-15,-1-6 11 16,1-4-14-16,7-6-40 16,5-2-52-16,6-7 35 15</inkml:trace>
  <inkml:trace contextRef="#ctx0" brushRef="#br0" timeOffset="146344.37">5973 1459 856 0,'0'6'421'15,"-13"0"-140"-15,-8 4-31 16,-11 7-86-16,-14 0-13 16,11 9-24-16,-4 3-14 0,7-1-19 15,8 3-10-15,3-4-25 16,17 2-16-16,6-6-19 16,1 0-7-16,10-1-8 15,5-3-1-15,1 0 2 16,3-8 1-16,1-9 5 15,-1-2 2-15,0-11 0 16,4 0-22-16,2-5-56 16,-2-3 8-16,4 4 16 15</inkml:trace>
  <inkml:trace contextRef="#ctx0" brushRef="#br0" timeOffset="146545.76">6204 1548 993 0,'5'15'485'0,"-6"5"-199"16,-11-1-11-16,-1 2-113 15,7-1-44-15,2 2-59 0,7 5-21 16,5 1-23-16,-12-4-5 16,6 7 6-16,-7-6 18 15,4 0-24-15,9 2 401 16,1-2-306-16</inkml:trace>
  <inkml:trace contextRef="#ctx0" brushRef="#br0" timeOffset="147028.6">6615 1587 1050 0,'6'20'477'0,"-4"6"-282"16,-1 5 18-16,-5-1-31 16,5 2-78-16,0-1-26 15,1-4-48-15,0-1-8 16,-8-11 12-16,1 0-4 16,-6 1-72-16,-1 1 300 15,-5-9-217-15</inkml:trace>
  <inkml:trace contextRef="#ctx0" brushRef="#br0" timeOffset="147239.44">6384 1227 1598 0,'-2'-9'643'0,"2"3"-432"15,6-5-23-15,-1 2-90 16,-2-3-39-16,3 2-29 16,-1 3-23-16,8 3-5 15,-1 4-189-15,4 7 127 16</inkml:trace>
  <inkml:trace contextRef="#ctx0" brushRef="#br0" timeOffset="147377.04">6709 1492 1336 0,'1'12'522'16,"-1"-5"-357"-16,-1-12-13 15,4-10 362-15,3-11-365 16</inkml:trace>
  <inkml:trace contextRef="#ctx0" brushRef="#br0" timeOffset="148546.24">16250 1295 478 0,'-7'-14'299'0,"-4"1"-34"0,4 0-33 15,-6 8-86-15,-5-1-28 16,6 6-39-16,-7 4-14 15,-4 5-18-15,5 12-2 16,-5 8 7-16,3 9 5 16,1 3 5-16,1-5-10 0,8 0-15 15,2-7-8 1,7-9-15-16,2-6 0 0,6-12 8 16,3-3 6-16,7-13 4 15,6 4 1-15,4-6-12 16,4 1-6-16,9 6-8 15,-8-5-3-15,-10 2-2 16,1-2 1-16,-7-4-2 16,-8 8-1-16,12 6 1 15,-12 14 0-15,-7 3 3 16,4 9 1-16,-12 8 1 16,7-1 0-16,-3 9 5 15,1-3 16-15,4-5-34 16,4-5 459-16,8 0-341 15</inkml:trace>
  <inkml:trace contextRef="#ctx0" brushRef="#br0" timeOffset="148956.13">16766 1239 851 0,'-12'-9'405'16,"-4"7"-198"-16,0 1-24 15,-5 6-59-15,-3 0-51 0,-4 10-29 16,4-2-3-16,3 3-17 16,3-1-7-16,9-6-9 15,4 4-8-15,8-3-4 16,0 0 0-16,8 3 2 15,9 4 2-15,-2 0 6 16,12-1 4-16,-2 6 14 16,-18-2 5-1,-2 5 24-15,-8 5 12 0,-3-13 9 16,3-1 6-16,-5 1-13 16,-8-5-11-16,-6 3-15 15,-1-3-7-15,2-8-8 16,3 0-1-16,3-4-5 15,2-5-18-15,0-2-83 16,6-3-59-16,4 4 78 16</inkml:trace>
  <inkml:trace contextRef="#ctx0" brushRef="#br0" timeOffset="149321.53">16973 1337 597 0,'-5'-1'402'16,"-7"3"-52"-16,-7 8-90 15,-6-2-30-15,-1 8-86 16,-1-3-25-16,8 5-25 15,8 10-15 32,5-14-2-47,3-7 4 0,1 0-21 0,-13 41-6 0,9 3-27 0,3-7-7 16,4-36-3-16,5 2-1 16,2-2 1-16,10-8 6 15,-1 0 3-15,7-10-46 16,-2-2 2-16,0-6 3 15</inkml:trace>
  <inkml:trace contextRef="#ctx0" brushRef="#br0" timeOffset="149473">17102 1448 544 0,'0'11'312'0,"-5"8"12"15,-2 4 26-15,-10 3-60 16,-2 0 17-16,4 5-178 15,0-3-37-15,6-5-44 16,1-3-67-16,9-6 50 16,2-4 126-16,4-4-112 15</inkml:trace>
  <inkml:trace contextRef="#ctx0" brushRef="#br0" timeOffset="149622.29">17196 1496 1180 0,'-6'-3'610'16,"-2"3"-432"-16,8-5-86 15,3-3-10-15,10 0-424 16,-9-5 298-16</inkml:trace>
  <inkml:trace contextRef="#ctx0" brushRef="#br0" timeOffset="150444.62">15533 1409 444 0,'0'-1'302'0,"0"1"-11"16,0 0-87-16,0 0-35 16,0 0-36-16,0 0-12 15,0 0-26-15,6 3-15 16,4 0-25-16,0 0-12 16,27 7-22-16,-27-5-8 15,1-3-6-15,0-1 3 16,1-5 15-16,-1 2-15 0,-1-2-111 15,0 2-396-15,-5 1 334 16</inkml:trace>
  <inkml:trace contextRef="#ctx0" brushRef="#br0" timeOffset="150672.56">15591 1667 549 0,'-4'8'345'0,"4"-5"-26"15,1 3-79-15,7-6-84 16,0-1-38-16,3-4-39 16,-4-4-18-16,2 1-35 0,-1-2 0 15,3 1-32-15,5 4-36 16,-2-3 28-16</inkml:trace>
  <inkml:trace contextRef="#ctx0" brushRef="#br0" timeOffset="150946.32">15850 1471 670 0,'-2'-8'349'0,"0"3"-105"16,4 2-64-16,-1 0-96 16,-1 3-35-16,0 0-33 15,0-2-6-15,0 1-3 16,10 1 0-16,1 0 6 15,-4 0 11-15,27 0-70 16,-26 0 40-16</inkml:trace>
  <inkml:trace contextRef="#ctx0" brushRef="#br0" timeOffset="151153.37">15856 1596 585 0,'-7'9'390'15,"7"-4"3"-15,0 2-77 16,-2-7-99-16,1 0-48 16,0 0-66-16,0-1-25 15,1 0-44-15,0 1-14 16,0-1-3-16,4-1-1 0,10 0-11 16,4 0-261-16,38 3 189 15</inkml:trace>
  <inkml:trace contextRef="#ctx0" brushRef="#br0" timeOffset="152159.25">21898 530 621 0,'-15'-6'380'16,"-6"14"-69"-16,-1 1-76 15,-3 1-35-15,-6 16-65 16,-4 3-18-16,-5 21-35 16,-6 23-18-16,0 9-4 15,11 10-1-15,4 6-6 16,11-10-3-16,13 10-2 15,-5-9-5-15,14-6-8 16,1-9-3-16,4-19-11 16,9-8-3-16,1-17-3 0,2 3-1 15,2-8 0-15,-4-6 0 16,4-6 1-16,-4-3 13 16,1-9-39-16,1-1-24 15,0-5-222-15,7-2 167 16</inkml:trace>
  <inkml:trace contextRef="#ctx0" brushRef="#br0" timeOffset="152750.56">22338 647 787 0,'10'-18'429'0,"-9"18"-33"16,0 7-181-16,-3 7-37 15,-2 5-44-15,-5 7-65 16,4-2-11-16,-3-3-25 16,3 3-13-16,5-14 2 31,0-6 6-31,0 2-28 0,0 11 25 0,2-9-24 16</inkml:trace>
  <inkml:trace contextRef="#ctx0" brushRef="#br0" timeOffset="153672.35">23026 860 709 0,'-11'7'338'0,"7"4"-122"16,-5 4-35-16,-8 9-7 16,3 10-27-16,-13 7-37 15,6 7-4-15,7 2-31 16,5-2-16-16,7 4-17 16,0-1-6-16,1-2-8 15,4-7-2-15,12-10-4 16,-4-7 0-16,7-12 2 15,1-3 3-15,-1-10 0 16,10-6-1-16,0-15-6 16,-4-1-4-16,4-14-6 15,0-5-2-15,3-5 0 16,4-1 9-16,1-3 22 16,6 6 3-16,-3 5 0 0,2-4-10 15,-15 19-26-15,-12 7-6 16,1 20-1-16,-10 17 1 15,1 17 3-15,3 1 3 16,-15 8 0-16,-5 2-1 16,-1 9-2-16,-6 13-1 15,7 6 0-15,8 5 1 16,2-16 1-16,5-6 2 0,4-16 4 16,1-8 4-1,0-16-46-15,-1-7-21 0,-1-13 42 16,1-7-20-16</inkml:trace>
  <inkml:trace contextRef="#ctx0" brushRef="#br0" timeOffset="153906.65">23626 1030 743 0,'3'-24'439'0,"9"17"-43"15,8 7-112-15,7-2-47 16,4 14-92-16,14-5-88 16,-3-7-16-16,12-3-27 15,-3-1-4-15,-1 4 0 16,4-4 3-16,-8-5-1 16,-1-3-13-16,-7-3-43 0,-5 4 408 15,-8-3-290-15</inkml:trace>
  <inkml:trace contextRef="#ctx0" brushRef="#br0" timeOffset="154103.84">23989 1133 936 0,'-16'48'433'0,"2"12"-232"16,4 4 0-16,-5 10-113 15,6 0-34-15,-10-11-26 16,-1-5-4-16,13-12 17 16,-12-9-10-16,22-11-15 15</inkml:trace>
  <inkml:trace contextRef="#ctx0" brushRef="#br0" timeOffset="154375.4">24535 869 805 0,'-10'23'358'15,"7"-11"-61"-15,-1 19-177 16,0 19 22-16,-4 5-13 15,-6 19-62-15,1-1-11 16,0 7-11-16,4-2-13 16,0-4-9-16,-4-12-1 15,5-20 3-15,2-9-44 16,4-10 17-16</inkml:trace>
  <inkml:trace contextRef="#ctx0" brushRef="#br0" timeOffset="154574.4">24568 992 1185 0,'28'-34'517'0,"10"10"-324"15,6-1-3-15,8-2-105 16,-4 3-47-16,-3 2-35 15,0 5-13-15,-14 11 180 16,2 9-132-16</inkml:trace>
  <inkml:trace contextRef="#ctx0" brushRef="#br0" timeOffset="154760.98">24460 1391 607 0,'-19'22'364'16,"28"-18"99"-16,9-8-268 0,10-8 35 16,6 0-58-16,-1-13-95 15,6 4-16-15,1-1-34 16,-1-3-309-16,7 1 214 16</inkml:trace>
  <inkml:trace contextRef="#ctx0" brushRef="#br0" timeOffset="154975.63">25039 1295 734 0,'5'1'487'15,"11"-7"-2"-15,8-6-284 16,2-6 27-16,3 0-137 15,0 1-23-15,3 2-43 16,-5 2-20-16,18-3 440 16,-4 5-334-16</inkml:trace>
  <inkml:trace contextRef="#ctx0" brushRef="#br0" timeOffset="155492.53">26005 945 961 0,'-7'-28'415'0,"-11"3"-232"16,-11 1 21-16,-15 8-65 16,-5 5-28-16,-6 12-22 15,5 8-12-15,6 9-2 16,6 2-6-16,19-4-33 15,6 4-12-15,18-1-20 16,6 11-3-16,9 17-1 16,11 6 1-16,2 3-1 15,-9 1 0-15,2 7 4 16,-13-1 4-16,-11 9 4 16,2-10 4-16,-12-12 13 15,6-1 1-15,-11-16 13 16,-6-6 2-16,-5-7-8 15,-12-10 1-15,3-9-6 0,3 0-1 16,3-12-1-16,3-3-3 16,9-8-6-16,6-6-3 15,12-3-8-15,6-1-3 16,11-4-2-16,0-2-1 16,10-3 10-16,3-6 7 15,7-2 15-15,-4-4 10 16,13-4 3-16,-5-2-5 15,-4-10-12-15,6 0-10 0,-21-5-21 16,0 4-12-16,-16 17-32 16,-9 9-19-16,-17 26 72 15,-10 11 252-15,-20 16-182 16</inkml:trace>
  <inkml:trace contextRef="#ctx0" brushRef="#br0" timeOffset="155804.74">26332 648 755 0,'27'-17'468'15,"-9"17"37"-15,-12 5-333 16,5 10-41-16,-11 6-69 16,-6 11-46-16,1 5-4 15,0 9-3-15,-3 2 3 0,8-5 38 16,1-8 42-16,1 2-57 15</inkml:trace>
  <inkml:trace contextRef="#ctx0" brushRef="#br0" timeOffset="156221.29">26680 419 1265 0,'14'1'534'0,"-4"10"-360"0,5 1 42 16,8 1-76-16,-4-2-34 15,6 32-15-15,-13 1-7 16,-5 21-20-16,4 12-6 16,1 3-17-16,5 0-4 15,-10 17-10-15,1-21 1 16,-3 4-11-16,8 3 6 16,7 3 4-16,-6 0 2 0,-6-9 13 15,-14-6-6-15,-16-15-6 16,5-17-5-1,8-19-9-15,0 1 10 16,-53 53-35-16,-5-3-24 0,-2-13 17 16,10-29 243-16,19-11-168 15</inkml:trace>
  <inkml:trace contextRef="#ctx0" brushRef="#br0" timeOffset="159854.42">16262 1309 481 0,'0'-5'347'15,"-1"-5"-11"-15,1-2-89 16,0-1-51-16,8-1-66 16,-1 5-21-16,-2 1-29 15,3 6-12-15,-7 2-9 0,5-1-4 16,-3 3-9-16,-3-2-5 16,0 0-14-16,0 0-7 15,1 0-10-15,7 11-3 16,-5 9-3-16,31 32-2 15,-30-19 1-15,0 0 1 16,-7 1 3-16,6-9-7 16,0-1-43-16,0-6-14 15,17 1 27-15</inkml:trace>
  <inkml:trace contextRef="#ctx0" brushRef="#br0" timeOffset="169557.75">1136 10546 174 0,'-1'-1'121'15,"0"0"-4"-15,0 0-53 0,0 0-20 16,0 0-26-16,0 0-5 15,0 0 0-15,0 0 9 16,-1 0 35-16,1 1 17 16,0 0 29-16,0 0 10 15,0 0 10-15,0 0 6 16,0 0 13-16,0 0-2 16,0 0-36-16,0 0-24 15,-1-2-42-15,1 2-10 0,0 0 6 16,0 0 7-16,0 0 16 15,-1 0 3-15,1 0-3 16,-1 0-1-16,1 0-3 16,-1 0 4-16,1 0 9 15,0 0 7-15,0 0 7 16,0 0 1-16,1 0-3 16,0 0-6-16,0 0-9 15,0 0-4-15,0 0-10 16,0 0-4-16,0 0-7 15,0 0-4-15,0 0-9 16,0 0-3-16,0 0-7 16,3 2-1-16,2 0-3 15,1 0 0-15,1 0 1 16,-1 0-2-16,2-1 3 16,0 2 1-16,-3-1 5 15,1-1 0-15,-2 0-1 0,2 0-2 16,0-1-6-16,1 0-2 15,0 0-2-15,2 0-3 16,3-1 0-16,29-1 0 16,-25-2-2-16,-4 1 2 15,7-1-1-15,3-2-1 16,-3 2 0-16,10-3 0 16,-9 3 0-16,5 2-1 0,-3-1 0 15,3 0 0-15,9-2 0 16,1 3-1-16,14-4 1 15,-9-1 0-15,14 1 0 16,-2-3 0-16,7 5 0 16,6 0 0-16,0 0 1 15,-3 0 0-15,-4 2 0 16,-3-2 0-16,2 0 0 16,10 1-1-16,9-2 0 15,3 2 0-15,-3-1 0 16,-4-1 1-16,-5 3-1 15,6 1 0-15,8 1 1 16,0-1-1-16,-2 1 0 16,-2-2 0-16,-4 1 0 15,7 1 1-15,11-3-1 16,-5 3 1-16,8-1-1 16,-8 0 1-16,8 1-1 15,9-1 0-15,-12-2 1 0,9 1-1 16,-12-2 1-16,0 3 0 15,17-3 1-15,-1 0-1 16,1-5 2-16,-3 0-1 16,5 1 1-16,-2-1-1 15,3 1 0-15,1 0-1 0,3-3 0 16,3-1-1-16,1-1 1 16,4 2 1-16,-10 0-1 15,8 6 0-15,-4 0 0 16,-1-1 0-16,-2 2 0 15,-3-9 0-15,-1-1 0 16,5 1 0-16,3 0 1 16,8 7 1-16,4-9-1 15,2 0 1-15,8-1-1 16,-9 0 0-16,8 4 1 16,-2-4-1-16,4 0 1 15,-8-2 1-15,8 3-1 16,10 2 0-16,-6-2-1 15,14 2 0-15,3-3-1 16,-3 1 1-16,-4 3-1 16,7-4-1-16,3 3 1 15,1 0-1-15,18 3 0 0,-12 2 1 16,-10 1 0-16,7 3 0 16,-13-2 1-16,1 2 0 15,9 3-1-15,-15-2 0 16,0 6-1-16,5 1 1 15,0 2 0-15,10 1 1 16,10 3 0-16,-5 0 1 16,0 0-1-16,8 1 0 15,-7-1-1-15,1-1 0 0,10-1 0 16,-7-1 0-16,13 2 0 16,1-3 1-16,-7 3 0 15,7 3 0-15,-6-3 0 16,5 0 0-16,6-3 0 15,-4 2-1-15,2 1 0 16,4-2 0-16,8 3 0 16,-2 0 0-16,-3-1 0 15,5 3 0-15,-13 0 0 16,3 0 0-16,3 4 0 16,-9-5 1-16,9 3-1 15,2 2 0-15,11-1 0 16,-1-1-1-16,8-1 1 15,-4-7-1-15,-10-1 2 16,14 6-1-16,-17-5 0 0,15 6 0 16,-7-6 0-16,-7-5 0 15,6 10 0-15,-11-7 0 16,9-3 0-16,1 4 0 16,2-5 0-16,2 0 2 15,-4 4-3-15,-3 0 1 16,-9-4 1-16,6 3-2 15,-7 4 2-15,1-4 0 16,4 6-1-16,-14-1 2 0,6-5-1 16,1 4 1-16,-1-1 3 15,12 3 1-15,-9-2-1 16,11 1 1-16,-5 4-3 16,-13-9-1-16,1 4 0 15,-12-2-1-15,6-2 0 16,-3 2 0-16,-17-2 0 47,-79 0 0-47,-40-2 2 0,0 0-1 0,277 3 0 0,-3-1 1 0,12 2-2 15,-147-5 1-15,-45-4-1 32,-67 3 0-32,0 0 0 0,199-3 0 0,-7-3-1 15,-7 1 1-15,-81 2-1 16,-3 2 0-16,0-3 0 15,16 3 0-15,-11 2-1 16,2-1 1-16,3 1-1 0,-5 2 1 16,1-1 0-16,-4 2 0 15,-3 4 0-15,-8-4-1 16,1 2 0-16,-7 0 1 16,-3-3-1-16,1 3 0 15,-7-1 0-15,6 1 0 16,5-2 0-16,-12 0 1 15,7 1 1-15,-3-3-1 16,-10 1 1-16,-1 1 0 16,-8-2 0-16,-4 0-1 15,-3 0 0-15,-1-1 0 16,4 0 0-16,-2 0 0 16,-2 1 0-16,3-1 0 15,-6 0 0-15,1 1 1 16,-3-2-1-16,-1 0 0 15,-4 0 0-15,3-1 1 0,9 2 0 16,-10 0-1-16,3 0 0 16,-13 2 0-16,2 0 0 15,-12 3 0-15,-1 1-1 16,-11-1 1-16,-17 3 0 16,2-1 0-16,-5-3 0 15,2 1 1-15,1 0 0 16,-7-2-1-16,-7-1 1 15,-3 0-2-15,3-2 2 0,3 3-1 16,6-1-1-16,1-2 1 16,1 0 0-16,0-1-1 15,-3-3 1-15,-17 3 0 16,-4-1 0-16,2-1 1 16,0 1 0-16,9 0 0 15,-1 0-1-15,1 4 0 16,-1 0 0-16,9 1-1 15,-12 0 0-15,-10-1 1 16,-14 0 1-16,-15-4 3 16,8 1 0-16,-4-1 4 15,3 1 0-15,-12-1-1 16,-5-2-1-16,-6-3-18 16,-4 0-12-16,-6 0-25 15,-4-3-14-15,-8 3-24 16,6 2-5-16,7 0 114 15,3 5 190-15,1 6-136 0</inkml:trace>
  <inkml:trace contextRef="#ctx0" brushRef="#br0" timeOffset="182122.41">1741 8879 622 0,'12'-26'400'16,"-12"7"56"-16,-4 4-149 16,-9 0-66-16,-5 3-46 0,-4 8-72 15,-1 3-19-15,-1 10-15 16,2 7-9-16,-3 6-25 15,5 0-9-15,9 9-23 16,-2-7-8-16,14 1-11 16,3 2-4-16,6-4 0 15,11 6-2-15,1 3 1 16,2 7 0-16,-7 0 1 16,2 1 0-16,-3-2 2 15,0-3 1-15,3 0 0 16,-7-6 0-16,-6-5 1 15,-1 3 0-15,-7-2 5 16,-4 3 3-16,-11-2 5 16,-1-3 0-16,-8-3 1 15,-3-4-2-15,4-4 0 16,-7-4-2-16,11-9-6 16,7-3-4-16,12-4-4 15,8-3 1-15,4 0 1 0,1-7 3 16,3 1 2-16,-4-7 1 15,0 1 1-15,1-1 0 16,0-7-1-16,1 0-2 16,-2-18 0-16,5 3 0 15,4-9-1-15,0 2 0 16,6 13-1-16,-10 0 0 0,-5 17 1 16,-5 2 2-16,-7 7 3 15,-3 4 1-15,-5-1 0 16,0 4-1-16,-8-8-3 15,1-4-1-15,1 1-14 16,3-8-10-16,7 6-30 16,6 3-20-16,0 5-51 15,0 9-32-15,0 4-48 16,5 14 113-16</inkml:trace>
  <inkml:trace contextRef="#ctx0" brushRef="#br0" timeOffset="182532.79">2062 8785 714 0,'-6'3'399'0,"-6"-1"-92"16,1 6-61-16,-4 5-72 0,-1 4-42 16,2 13-23-16,2 3-1 15,-3 16-15-15,-6-4-8 16,0 8-10-16,-2-1-9 15,7-1-13-15,1-3-8 16,18-3-13-16,0-6-3 16,8-10 8-16,14 1 6 15,-2-13 14-15,8-1 8 0,7-13 3 16,-4-8 0-16,10-11 1 16,-3-11-4-16,9-7-10 15,3 4-7-15,-3-9-9 16,-4-1-2-16,-12-4 9 15,-14-6 2-15,-8-2-6 16,-12 1-6-16,-3 6-16 16,-2 3-4-16,-23 8-8 15,1 8-3-15,-17 12-18 16,-9 3-19-16,8 11-44 16,-3 3-25-16,3 5-13 15,8 7 284-15,17 9-136 16</inkml:trace>
  <inkml:trace contextRef="#ctx0" brushRef="#br0" timeOffset="190247.56">1295 9828 695 0,'11'-35'342'15,"-11"22"-93"-15,1 12-38 16,0-1-49-16,1-6-9 16,-2 8-27-16,-3 1-7 15,0-1-11-15,2 0-10 16,0 0-19-16,1 0-10 16,2 22-20-16,1 27-7 0,-2-17-15 15,-1 0-6-15,-4-6-9 16,4-2-2-16,-3-2-2 15,-2 1 1-15,1-4 1 16,-3-2 1-16,4-1-9 16,-1 0-18-16,4-1-61 15,0-3-39-15,3-5 49 16,-2-8 18-16</inkml:trace>
  <inkml:trace contextRef="#ctx0" brushRef="#br0" timeOffset="191270.02">1579 9823 793 0,'-4'-4'380'0,"0"-5"-141"15,3 8-42-15,-6-5-92 16,4 10-1-16,-3 2-17 16,-3 5-10-16,3 9-22 15,-8-7-13-15,3 14-24 16,0 2-9-16,7 0-8 15,3 3-1-15,6-4 0 16,8-1 0-16,0-6 0 0,6-3 2 16,-2-8-1-16,-1-4 2 15,-3-7-1-15,-1-1 3 16,-1-6 3-16,0-4-8 16,0-7 49-16,-2-1 26 15,-3-7 26-15,-3-4 16 16,-3-2-32-16,-2-1-23 15,-2 4-25-15,-4 1-6 16,-1 3-16-16,-4 3-4 0,0 9-6 16,2 2 0-1,1 13 1-15,4 0-15 0,1-1-53 16,5 6-29-16,1-6-109 16,7 6-31-16,4 4 146 15</inkml:trace>
  <inkml:trace contextRef="#ctx0" brushRef="#br0" timeOffset="191704.34">1785 9835 519 0,'-3'-6'352'16,"-1"6"-9"-16,1 4-129 15,-5 0-38-15,2 9-36 16,-1-1-11-16,-2 0-17 0,6 10-14 16,-2-2-31-16,3-5-14 15,5 5-26-15,2-4-10 16,5-3-8-16,2-1-2 16,-2-3-2-16,4-1 0 15,1-8 0-15,5 1 2 16,-4-3 11-16,-3-4 12 15,-1 2 30-15,-4-8 9 16,12-1 13-16,-8-4-2 0,-2-3-15 16,-6-5-5-16,-5 1-10 15,-6-5-7-15,1 4-13 16,-4 2-5-16,0 5-13 16,2 8-3-16,5 6-3 15,-7-7 1-15,-4 0-18 16,9 4-18-16,-6-4-62 15,12 17-47-15,-6-6-99 16,1 0 65-16,4 15 93 16</inkml:trace>
  <inkml:trace contextRef="#ctx0" brushRef="#br0" timeOffset="192079.45">2041 9766 521 0,'0'0'334'0,"-5"0"-29"16,-1 3-85-16,-2 1-41 16,-1 9-31-16,-5 2-9 15,5 9-32-15,-3 0-12 16,3 2-30-16,9-1-17 15,-4-5-24-15,6-2-1 0,6-7 14 16,4-3 9-16,6-2 18 16,0-2 2-16,-6-7 2 15,-1 0-2-15,-3-8 11 16,-3-2-1-16,4-3-15 16,-5-6-8-16,-2 0-24 15,1-3-8-15,-6-5-7 16,0 0-2-16,-1-1 1 15,-1 10-13-15,3 4-38 16,-1 2-15-16,4 4 25 16</inkml:trace>
  <inkml:trace contextRef="#ctx0" brushRef="#br0" timeOffset="192777.68">2365 9719 862 0,'-14'-11'442'0,"6"6"-166"16,-9 7-90-16,5 1-44 15,0 13-45-15,-2-2-12 16,2 5-17-16,4 4-11 16,5-5-20-16,3 2-9 15,5-2-8-15,3-5-1 16,7-3 14-16,3-4 7 16,2 1 6-16,-1-4-2 0,-1-1-16 15,-8-4-7-15,1-4 2 16,2 0 4-16,-2 0 7 15,-1 1 2-15,-7-7-7 16,-3-4-3-16,-3-4-8 16,4-3 0-16,-1 3-5 15,-5-3 0-15,-3 6-4 16,-1 6 12-16,1-2-40 16,-5 4-26-16,10 1 371 15,6 0-273-15</inkml:trace>
  <inkml:trace contextRef="#ctx0" brushRef="#br0" timeOffset="193142.55">2601 9775 805 0,'-4'4'419'16,"0"1"-144"-16,4 3-69 15,-1 2-76-15,0 3-43 16,0 5-16-16,-2-2 1 16,3-1-8-16,1-5-8 15,3-4 0-15,4 2 6 16,3-3 13-16,-1-3 5 16,-2-3 13-16,-1-10 2 0,2-4-11 15,-2 2-4-15,0-4-20 16,-2 0-12-16,-5 0-8 15,-1-6-3-15,-4 0-9 16,-1 1-5-16,-2-1-11 16,2 7-4-16,3 3-4 15,-3 3 3-15,5 10-26 16,-3-3-18-16,0-2-55 16,3 6-30-16,-1-2 77 15</inkml:trace>
  <inkml:trace contextRef="#ctx0" brushRef="#br0" timeOffset="193560.23">2921 9723 850 0,'-4'-9'472'0,"-1"1"-136"16,-7-1-123-16,12 11-40 15,-13 4-78-15,7 7-13 16,-7 3-30-16,-10 3-10 16,9 9-13-16,-11-6-2 15,16 10-6-15,6-4 0 0,10-5 11 16,9-1 4-16,4-12 23 16,-1-5 12-16,-4-3 12 15,-5 0 1-15,1-2-20 16,0-1-8-16,4-2-21 15,4-2-4-15,-10-8 4 16,1 1-4-16,-6-7-1 16,-7-2-4-16,-1 0-7 15,3-6-3-15,-8 1-4 16,1 3-1-16,2 10-4 16,-5 2-13-16,3 5-38 15,0 0-28-15,8 6-88 16,-3 1-34-16,5 4-420 15,-2-5 415-15</inkml:trace>
  <inkml:trace contextRef="#ctx0" brushRef="#br0" timeOffset="193872.08">3052 9747 582 0,'10'4'376'15,"-2"-8"-62"-15,-3 1-47 16,-2 4-124-16,-3-1-44 15,0 0-14-15,-1 0-19 16,0 1-26-16,-4 18-2 0,-7 31 1 16,9-24 8-16,2-9 18 15,7 1 3-15,1-7 9 16,2-2 11-16,3-1 16 16,-2-9 6-16,7-11 9 15,2-2-2-15,5-2-11 16,-2-6-10-16,-10-2-31 15,-5-1-16-15,-12 2-23 16,-4-3-4-16,-12 6-6 16,-2-2-16-16,1-1-44 15,5 12-1-15,8 5-248 16,1-2 205-16</inkml:trace>
  <inkml:trace contextRef="#ctx0" brushRef="#br0" timeOffset="197377.38">3816 9100 465 0,'-2'5'329'15,"-5"-3"-18"-15,-9-2-51 16,3 0-26-16,-9 0-34 15,12 0-10-15,5-1-19 16,-6 0-9-16,5-2-21 16,4 3-7-16,0 2-14 15,2-2-11-15,0 0-20 16,0 0-11-16,4 1-14 16,8 5 0-16,11-5-5 15,24 38-4-15,-27-33-6 16,11 3-3-16,-2-8-9 15,8 1-3-15,0-2-12 0,-7-1-6 16,-4-1-3-16,-4-4-8 16,0 3-40-16,3-3-24 15,6 3-30-15,4 3 250 16,2-6-129-16</inkml:trace>
  <inkml:trace contextRef="#ctx0" brushRef="#br0" timeOffset="213026.34">9840 8885 914 0,'-3'-18'439'0,"1"1"-169"0,1 0-12 15,1 6-56-15,0 2-26 16,0 5-21-16,0 2-14 15,0 4-33-15,0-2-18 16,0 0-38-16,0 12-13 16,2 17-8-16,3 40-5 15,-2-23-6-15,0 8-3 16,-3-3-3-16,3-4-1 16,-2-6-3-16,0-5-1 15,4-1-3-15,-4-10 0 0,1-7-1 16,1 0-2-16,-3-12 0 15,0-3 3-15,-2-10 5 16,1-1 1-16,-2-10 1 16,0-5-2-16,-2-10-5 15,-2-17-1-15,1-16 1 16,-2-3 0-16,6-6 0 16,1 3 1-16,1 12-2 15,2 12 1-15,-1 20 4 16,1 11 4-16,2 9 8 15,-4 2 5-15,1 4-4 16,-1 2-3-16,0 0-7 16,0 0-4-16,4 29 0 0,7 40 0 15,-8-12 0-15,-2 8-1 16,-3 4-2-16,1 0 0 16,0-9-2-16,1-12 1 15,4-10-1-15,-2-8 0 16,-2-14-2-16,1-2 0 15,-1-12-2-15,-1-3 0 16,-1-3 0-16,2 3 1 16,-1 0 2-16,-2-22 0 15,-5-51-1-15,0 11-2 0,7 2-1 16,4 2-1-16,3 10 0 16,3 15 0-16,2 20 1 15,-4 9 2-15,-3 9 2 16,3 7 1-16,-5 7 1 15,6 3-1-15,-5 9-2 16,-1 3-1-16,0 13 1 16,-1 5-2-16,-1 4 2 15,0 0 1-15,-2-5-16 16,-2-5-18-16,-2 3-44 16,-5-2-8-16,0-3-575 15,0 3 476-15</inkml:trace>
  <inkml:trace contextRef="#ctx0" brushRef="#br0" timeOffset="-213736.89">18516 8929 330 0,'12'-35'271'0,"-12"26"54"0,0 2-48 15,0 0-66-15,0-1-31 16,0 1-31-16,-1-2-2 15,1 6-9-15,-4-2-20 16,5 12-20-16,3 4-14 16,-4 3-26-16,3 12 4 15,-2 3-3-15,7 2-2 16,-4 5-11-16,-2 2-9 16,3 3-16-16,-3 5-7 0,3-2-5 15,2 3-1-15,-6-8-2 16,2-1 0-16,1 0-1 15,-1-3 0-15,2-7 0 16,1-4 0-16,-6-10 2 16,0-6-1-16,0-7 3 15,-7-6 1-15,7-13 3 16,-1-6 4-16,-3-15 4 16,-1 0 1-16,-4-11-2 15,-5-9-4-15,12-2-7 16,-5-12-2-16,7 9-4 15,8 8 0-15,-1 12-2 16,5 10 1-16,-8 11 1 16,1 7 1-16,-5 2 5 15,-2 0 4-15,2 7 4 16,-3-3 2-16,2 12-4 16,-1 7-4-16,5 16-6 15,1 10-2-15,-3 13-1 0,3 6 1 16,-7-1-1-16,1-2 1 15,4-4-2-15,-5-10 1 16,5-8 0-16,-3-8 0 16,-2-13 0-16,5 0 0 15,-2-6-2-15,6-3 0 16,0-8-1-16,-4-13 0 16,1-17 1-16,0-9 2 0,-6-13 0 15,-1-4 1-15,-5-4-1 16,-2 10 0-16,9 15 0 15,0 13-1-15,8 27-1 16,-3 4 1-16,-3 8 1 16,3 7 0-16,-3 2 1 15,1 6-2-15,2 16 0 16,5 7 0-16,-1 15-1 16,5 7 1-16,7 5 1 15,-16-8 1-15,2-5 0 16,-5-9 1-16,-5-9-1 15,7 2 2-15,-2-11 0 16,-4 0 1-16,1-6-1 16,-3-5 0-16,1-7 0 15,-2-2 1-15,-4-4-4 0,6-6-8 16,-5-5 255-16,7-3-870 16,-6-1 527-16</inkml:trace>
  <inkml:trace contextRef="#ctx0" brushRef="#br0" timeOffset="-208845.16">19223 8882 189 0,'-12'-39'167'0,"13"39"58"16,-1-7-21-16,2 9-44 15,-2-2-10-15,-1-2-14 16,0 1-13-16,0 0-17 16,0 0-5-16,0 0-21 15,0 0-3-15,-1 0 1 16,0-2 2-16,1 0 8 16,-1-1 3-16,1 3-3 15,-1 0-7-15,-7-2-25 16,7 3-11-16,-7 1-15 15,-1 2-6-15,-12 2-1 0,-27 12 1 16,29-4 1 0,1-1 0-16,3 1-2 0,-5 0 0 15,4-2-3-15,2 5-3 16,3 2-5-16,3 2-3 16,-1 2-4-16,1-3-1 15,-2 7 0-15,1 0 0 0,1 2 3 16,0 6 0-16,2-5 6 15,1 0 1-15,3-2 1 16,2-2-1-16,1 0-5 16,1-5-3-16,4 4-2 15,-1 2-2-15,1 4 0 16,0 0 0-16,-1-2 0 16,2-3 2-16,1-4 6 15,1-2 2-15,2-6 2 16,1-3-1-16,2-2-2 15,0-4-1-15,2 0 2 16,1-2 3-16,0-4 9 16,-2-3 4-16,1-2 0 15,-3-3-2-15,8-2-10 16,-2-1-4-16,-2-7-4 16,1-2-1-16,-9-7 0 15,5 0 0-15,1-2 0 0,1 2 0 16,1-3-2-16,-4 0 0 15,1 5-2-15,0-3 0 16,-4 9 0-16,2 2 1 16,-6 0 1-16,-3-2 0 15,3 2 2-15,-5-5-1 16,0 1 1-16,2 2 1 16,-4-7 1-16,0 0 0 15,-1-4 3-15,-3-1-1 16,-1 6-1-16,0 4-1 0,-5 4-1 15,-3 5 0-15,8 3-1 16,-3 1-1-16,-1 1-3 16,2-1 1-16,0 5-2 15,-3-7 0-15,7 12 0 16,-1 0 0-16,-3-1 1 16,-7 3-1-16,-10-3 0 15,0 5 0-15,2 9-1 16,10 7 1-16,1 8-2 15,-1 0 0-15,-6-4 0 16,1 4 0-16,10 3-1 16,2 0 0-16,6 5 0 15,1-1 1-15,0 1 1 16,1 1 13-16,7 0-34 16,2-9-25-16,7-3-40 0,2-3 308 15,0 0-180-15</inkml:trace>
  <inkml:trace contextRef="#ctx0" brushRef="#br0" timeOffset="-206601.19">19568 9324 645 0,'2'-30'342'0,"4"8"-76"16,-6-3-32-16,6 10-42 15,-8 3-14-15,2 1-22 16,2 8-18-16,-9 2-38 16,12 8-11-16,-7 5-20 15,-4-3-8-15,6 12-7 16,-4-1-6-16,-7 12-5 15,5 11-3-15,-1 1-2 16,-3 2-1-16,5-8-5 16,2-3-4-16,4-9-13 15,0-4-4-15,7-7-7 16,4-2-1-16,1-2-2 16,7 1 0-16,2 1 0 15,-9-4 1-15,11 1-1 16,-3-3 0-16,3-4 1 15,10 4 0-15,-7-12 1 0,6 3 2 16,-1-9-1-16,3 0 1 16,6 4-1-16,0-3-2 15,2 4-1-15,3 2 1 16,-17-1 0-16,-5-1 2 16,-8 0 2-16,-7-3 0 15,2-1 0-15,1-1 12 16,-1-6 12-16,-6 0 3 0,2-2 6 15,-9-3-9-15,0 0-10 16,2-1-1-16,-13 0-1 16,15 7-2-16,-5-3 6 15,-6 0-15-15,13 1-48 16,-10-12-31-16,15 1-121 16,1-2-321-16,11-4 355 15</inkml:trace>
  <inkml:trace contextRef="#ctx0" brushRef="#br0" timeOffset="-206025.28">20355 9322 761 0,'6'0'407'0,"1"6"-88"15,0-3-46-15,-3-5-87 0,0 3-25 16,-4-4-24-16,0 3-12 15,0 0-10-15,-1 0-12 16,0 0-32-16,0 0-11 16,0 0-18-16,0 0-7 15,0 3-14-15,2 14-5 16,10 25-7-16,-5-28-2 16,4 2-2-16,1-3-1 15,0 1-2-15,0-1 1 0,5 2-1 16,0-1-1-16,2 2 0 15,2 1-1-15,-2 0 0 16,0-4 2-16,3-3-1 16,-3 0-1-16,4-3 1 15,4 0 1-15,-3 1-1 16,10-3 0-16,-2 3 0 16,3-5 0-16,0-3 1 15,-1-3 2-15,0-8 1 16,2-2 1-16,3-7 0 15,2 1 0-15,4-1-1 16,-7 3-1-16,-3 4-1 16,-3 1 1-16,-9-1 4 15,4 2 1-15,-3-2 4 16,-2 0 3-16,-5-2 13 0,-1 0 3 16,-7-3 5-16,-7-6-1 15,-9 0-8-15,-5-2-4 16,-11 0-7-16,6 11 0 15,0-4-38-15,1-2-26 16,16 13-52-16,-5-11-63 16,8 5-68-16,9 3 141 15</inkml:trace>
  <inkml:trace contextRef="#ctx0" brushRef="#br0" timeOffset="-205439.47">21382 9240 434 0,'1'3'296'0,"-1"1"31"15,-2 3-52-15,2 7-44 16,1-1-14-16,0 3-40 15,-1 1-26-15,1 7-51 16,2 0-21-16,1 1-18 16,1 1-2-16,-4-5 7 15,-2 1-17-15,5 0 12 16,-4-5-1-16,-2 0-11 0,10 1 10 16,-8-3-24-16,6 0-8 15,4-1-12-15,-5 0-5 16,3-3-5-16,4-3-1 15,1-2 0-15,7-4 0 16,-1-3 2-16,-3-4-1 16,-2-3 1-16,5-2-2 15,0 2-1-15,7 3-1 16,3 0-1-16,-4 2-1 16,5 2 2-16,0-1-2 0,2-1 1 15,-1 1 0-15,0-4 0 16,1 0 0-16,0 0 0 15,-4-6 1-15,7-2 0 16,-8 1 0-16,-5-2 2 16,3-1 3-16,-19-3 4 15,5-1 4-15,-7-1 5 16,-4-2 0-16,0 4-2 16,-1-6-2-16,-13-4 0 15,14 6-16-15,-9-8-51 16,1 1-11-16,16 5-371 15,-8-8 303-15</inkml:trace>
  <inkml:trace contextRef="#ctx0" brushRef="#br0" timeOffset="-204582.66">22279 9294 730 0,'2'-11'401'0,"1"7"-92"0,-1 2-52 16,1 0-71-16,-3 1-33 16,0 1-30-16,0 0-1 15,0 0-16-15,0 0-9 16,-1 6-8-16,-4 22-9 15,-13 38-19-15,8-29-9 16,3-4-22-16,2-2-10 0,8-6-12 16,2-4-4-16,6-3-2 15,2-5 0-15,2 1-1 16,4-1 1-16,1-1 1 16,3-1 1-16,1-4 1 15,0-1-1-15,0-3 2 16,0-1-1-16,-4-2 0 15,3 0 1-15,-2-4-3 16,4 2 0-16,8 1-1 16,1 1-1-16,7 2-1 15,1-2 1-15,6-1-1 16,0-4 0-16,10-2 1 16,-8 0 0-16,1-3 3 15,-22-3-1-15,-11-3 2 16,9 3 0-16,-14-1 9 15,17 3 14-15,-13 0 13 16,-11-3 7-16,-8-1 1 16,-4-3-11-16,-6-2-10 0,-2 1-7 15,-3-5-8-15,2 0-2 16,-5-4-9-16,-2-2-13 16,7 1-51-16,0 0-27 15,8 0-70-15,9 3 397 16,3-1-198-16</inkml:trace>
  <inkml:trace contextRef="#ctx0" brushRef="#br0" timeOffset="-203523.65">23267 9289 242 0,'-1'-7'178'0,"0"3"34"16,1 4-33-16,1 4-18 16,-1-5 3-16,0 0 8 15,0 0-5-15,-1 0-19 16,1 1-14-16,-2 0-29 0,2 0-7 15,-1 0-14-15,1 0-2 16,0 0-7-16,0 0-3 16,0 1-9-16,0 16-1 15,3 29-10-15,-2-14-9 16,1 3-12-16,-1-2-7 16,2-3-5-16,0-1-3 15,10-1-4-15,1-1-4 0,3-2-5 16,2-5 0-1,-3-8 1-15,2-4 1 0,4 4-2 16,1-2 1-16,1 0-2 16,-3 0 0-16,-7-3 0 15,2-5 0-15,1-2 1 16,7 5 2-16,-1-5 1 16,-5 2 0-16,2-1 1 15,-5-6 1-15,3 3-1 16,-5-5 3-16,-4 0 9 15,0 4 5-15,-2-2 8 16,1 1 5-16,3-1 7 16,1-6 2-16,0-1 7 15,3-1-1-15,1-8-7 16,-3 0-4-16,-2-6-13 16,-2 0-5-16,-3-4-6 15,-5-3-1-15,-3-8-4 16,-6 3-2-16,1 3-3 15,-1 2 5-15,5 13-30 0,-1-2-21 16,4 8-57-16,2 2-56 16,7 7-242-16,-1 2 262 15</inkml:trace>
  <inkml:trace contextRef="#ctx0" brushRef="#br0" timeOffset="-201721.8">24091 9281 520 0,'13'-12'329'0,"0"-3"-19"16,-4 2-46-16,-2 6-49 15,-6 5-14-15,-6 8-23 16,-1 8-7-16,-5 14-48 15,-2-5-26-15,1 11-34 16,0-5-17-16,3-2-27 0,1 4-8 16,4-12-5-16,2 2 2 15,-1-6 4-15,-2-3 3 16,5-3 2-16,0 0 0 16,3-3-1-16,5 4-1 15,-5-3 0-15,0-5-2 16,1 1-2-16,2-1-3 15,5-3-4-15,1 2 0 16,1-3-2-16,5 1 0 16,-1 1-1-16,1 0 0 15,14 5-1-15,-4 0 0 0,11-1 0 16,0 3 1-16,-6-2 0 16,5 2 1-16,-16 0-1 15,6 0 1-15,-7 0 0 16,-9-4 0-16,10 2-1 15,-11-1 1-15,8 1-1 16,2-1 1-16,-2 1-1 16,1-3 1-16,-4-2 0 15,0-2 2-15,-4-7 3 16,-1-1 1-16,-3-3 3 16,1 0 0-16,-2-2-2 15,2-2-1-15,-3-4-1 16,1 1-1-16,-4-9 1 15,1 3 1-15,0 2 4 16,-4-4 1-16,-3 13 0 0,-1-2-1 16,-3 1-5-16,3 9-2 15,0-4-1-15,-1-1 14 16,4 9-44-16,0-5-30 16,3 4-66-16,5 7 406 15,-2 0-232-15</inkml:trace>
  <inkml:trace contextRef="#ctx0" brushRef="#br0" timeOffset="-190666.18">10325 8810 283 0,'3'-5'238'0,"0"-15"73"16,0-3-44-16,7 13-64 15,-5-8-24-15,3 9-29 16,0 4-10-16,-3-3-6 16,-3-2-7-16,-2 1-19 15,0-3-9-15,-2 2-23 16,2 5-5-16,0 0-7 15,0 2-3-15,-1 2-5 16,0 1-8-16,0 0-19 16,0 0-8-16,0 8-5 15,-2 10 2-15,-4 35 5 16,5-26 1-16,2-1 3 16,0 7 1-16,4-1 1 15,-1 2-2-15,3 7-7 16,-3-1-3-16,-2 1-6 15,-1 1-1-15,-2 0-2 16,2 0-1-16,-2-8-1 16,1-3-1-16,-2-7-1 15,1-3 1-15,-1 1-1 0,1-4 0 16,-3 1 1-16,0 1 0 16,-1 0 1-16,0 1 0 15,0-7 1-15,1-3-1 16,1-5 3-16,-1-5-9 15,4-3-36-15,1-3-17 16,0 4-144-16,0 0 129 0</inkml:trace>
  <inkml:trace contextRef="#ctx0" brushRef="#br0" timeOffset="-189498.08">10924 8787 600 0,'0'-9'350'16,"0"2"-68"-16,-3-4-73 15,-5 0-32-15,-2 2-24 16,-2 3-13-16,0 1-22 16,3 6-7-16,1-1-20 15,-4-4-9-15,0 4-15 16,-4-2-7-16,4 12-14 15,-3 5-6-15,2 3-12 0,2 3-4 16,2 2-10-16,0 0-2 16,0-1-1-1,-3 4-1-15,1-7 0 0,2 4-1 16,3 3 0-16,1 1-2 16,0 1-2-16,3 2-1 15,2 2-1-15,0 0-1 0,2-6 0 16,2 1-1-16,-3-9 0 15,4 0 0-15,1-1 0 16,1-1-1-16,1-2 0 16,4 3 1-16,-2-7 0 15,-4-1 1-15,3-2 0 16,-4-4 0-16,3-3 4 16,5 4 2-16,3-7 7 15,2 2 2-15,0-7 2 16,0-5 0-16,11 10-6 15,-14-6 0 1,-7 5-4-16,0-1-1 0,29-3 0 16,-11-5-1-16,-9-11 4 15,-2 13 3-15,-11-8 5 16,19 6 1-16,-5 1 1 16,-11-10-3-16,10 6-5 15,-12-4 0-15,-1-2-4 16,5 2 1-16,-6-2 0 0,3 1 2 15,-1-2 4-15,-5 0 3 16,1-1 4-16,-6-2 2 16,2 3-3-16,-2-1-1 15,-1 6-4-15,1 1 0 16,-4 5-2-16,6 4 2 16,-11-5-3-16,6 4-1 15,0 5-4-15,-7-8-3 16,7 9-2-16,-7-3 0 0,2 1-2 15,-5 3 0-15,-4 5-2 16,6 3 0-16,-6 4 0 16,4 8 2-16,-1-2-39 15,3 6-12-15,4 4 260 16,5 3-181-16</inkml:trace>
  <inkml:trace contextRef="#ctx0" brushRef="#br0" timeOffset="-174225.24">11341 9224 590 0,'0'-3'299'0,"1"-8"-83"0,-1-9-34 15,0 3-37-15,-1-1-4 16,1 7-3-16,0 0 3 15,0 6-4-15,1-4-4 16,-1-1-15-16,0 1-17 16,1 3-34-16,-1 0-15 15,-2 4-23-15,3 5-3 0,-1-3-2 16,-1 0-1-16,0 4-4 16,-3 16-4-16,-11 33-5 15,10-25-4-15,5 11-4 16,1 0 0-16,1-4-1 15,3 2 0-15,0-3 0 16,-1-9 0-16,5 4 0 16,1-2 0-16,4-8 1 15,-2 1 2-15,-1-6 0 16,2 0 0-16,-3-5 0 16,10-3-1-16,4-6 2 15,-3-3 1-15,3-3 0 16,2 1 0-16,-2 5-1 15,6-5-1-15,-5 5 0 16,-3-4-1-16,-1 1 1 16,-2 2-1-16,-1-4 2 0,-4-2-1 15,0-6 1 1,3 3-1-16,1-2 1 0,0-1-1 16,-3 0 2-16,-3-3 1 15,-5 0 0-15,2 4 0 16,-5-1 4-16,-1 0 3 15,-2-4 4-15,-3-5 0 16,0 4-4-16,1-3-2 0,-2-5-3 16,0-1 4-1,-1-3-21-15,-1 2-14 0,-1 3-40 16,2 3-29-16,2 9-48 16,-2 0-30-16,5 11 106 15</inkml:trace>
  <inkml:trace contextRef="#ctx0" brushRef="#br0" timeOffset="-173582.33">12039 9173 750 0,'0'-16'401'0,"5"5"-90"16,-2 1-42-16,-1 2-59 0,-2 1-33 16,-2 4-49-16,1 5-22 15,1-2-42-15,0 0-9 16,1 24-13-16,-2 21-8 16,0-26-12-16,1 4-6 15,0-2-5-15,5 8-2 16,1 0-4-16,-2-2 0 15,2-2-1-15,-2 0 0 16,1-5-1-16,-2-5 0 16,3-3-1-16,4-2-1 15,1-3 3-15,4-3 1 0,4-3 2 16,0-1 0-16,-4 0-2 16,5 0-1-1,-2-1-2-15,3 0 0 0,7-2-1 16,3-2 1-16,2 3-2 15,3 0 1-15,-5 1 0 16,2 3-1-16,2-1 1 16,-7-1-1-16,7 1 1 15,-4-4 0-15,-2 2 0 16,3 0 0-16,-8-4 2 16,-8 3 1-16,1-7 1 15,1 4 2-15,-4-5 0 16,10 1 1-16,-12 5 2 15,-2-6 0-15,1 1 0 16,-5-5-1-16,-1 3-1 0,-5-6 0 16,-2 2 3-16,-1 2 3 15,-6-4 3-15,-4 4-1 16,-4-6-3-16,-6 0-14 16,5-5-49-16,3-2-26 15,7 5-87-15,8-5-239 16,6 0 279-16</inkml:trace>
  <inkml:trace contextRef="#ctx0" brushRef="#br0" timeOffset="-172817.64">13041 9194 583 0,'-10'-6'332'15,"3"1"-45"-15,0 3-44 16,0-1-70-16,6 7-24 16,1 2-37-16,0 3-13 15,5 9-10-15,-5 3-13 16,2 4-18-16,-2 1-7 15,0-3-15-15,0 0-5 0,0-4-10 16,2-1-6-16,5 0-6 16,1 1-2-16,-2-5-3 15,3 0 1-15,-5-5-1 16,0-2 0-16,6-1 1 16,0-3 0-16,2 0 0 15,-1-2 1-15,1-1-2 16,-1-2-1-16,0-1-2 15,1 2 1-15,-1-3 0 16,4 3 0-16,6-1 0 16,0-3 0-16,6 5 0 15,0 0-1-15,-1 1 0 16,1 3-1-16,-5 0 1 16,-1 3 0-16,-2 0 0 15,1 3 0-15,-6-3 1 0,1 0 1 16,-9-3 2-16,-2-3 2 15,3 0 1-15,-8-1 2 16,2-4 3-16,2 2 0 16,-5 1 0-16,1 0 1 15,0 0-3-15,-3-13-1 16,0-4-2-16,-11-31-3 16,10 26-1-16,-4-10 5 15,7 1-27-15,5 5-22 0,5 0-60 16,12 5-61-16,6-9 102 15</inkml:trace>
  <inkml:trace contextRef="#ctx0" brushRef="#br0" timeOffset="-172053.35">13692 9326 766 0,'-3'-12'394'16,"0"-1"-124"-16,-1 3-51 0,0 2-81 16,3 8-37-16,2 4-38 15,1 1-7-15,-2-5-10 16,0 0 0-16,3 6 1 15,3 12-3-15,11 34-6 16,-11-24-4-16,2-2-5 16,3-1-4-16,4-4-6 15,-2-5-5-15,7-3-4 16,-4-5-1-16,6-4-1 16,-3-4 1-16,-7 0 0 15,12 0-2-15,-15 0 0 16,6-2 0-16,7 4 0 15,-11-1 1-15,8 1-2 16,0 1-2-16,1 0-2 16,4 2-1-16,0 1 0 15,0 3 0-15,-5 1 1 16,-8 1 1-16,3 0 2 16,-2-2 0-16,1 0 0 15,4-2 0-15,-8 1-2 0,2-3-1 16,0-5 1-16,1 2 0 15,4-2 2-15,-3-2 1 16,1-4 1-16,4-2 2 16,-7-7 5-16,6-1 4 15,4 0 6-15,-5-3 3 16,2-2-5-16,-8 1-4 0,-8-3-4 16,-3-5-2-16,-1 0-2 15,5 3 0-15,-3-3-6 16,1 2-20-16,0 2-84 15,-1-4-30-15,9-1 69 16</inkml:trace>
  <inkml:trace contextRef="#ctx0" brushRef="#br0" timeOffset="-171245.1">14628 9433 465 0,'16'-58'309'0,"-15"46"16"16,2 5-50-16,-1 1-67 16,1-4-24-16,1 11-56 15,-1-1-14-15,0 4-30 16,-3-4-15-16,0 0-13 15,2 11-6-15,0 13-9 16,1 32 0-16,-6-28-3 16,-2-2-3-16,-6-5-5 15,5 3-1-15,4-7-4 16,2 1-3-16,3-6-7 16,1-7-2-16,3-1-4 15,4-4 0-15,2 0-1 16,-1-3-2-16,9 7-2 15,-4 0 0-15,11 2 0 16,-4 1 1-16,-2-6 1 16,-2-1 0-16,1 1 0 15,6-1-2-15,-6 2-1 16,9 0 0-16,-9-3 0 0,3 1 0 16,3 2 0-16,-4 1-1 15,7 5 1-15,-3-2-2 16,5 4 0-16,-1-5 0 15,1 0 0-15,-2 1-1 16,0-1 1-16,-5 6 1 0,-9-4 1 16,1-6 0-16,-8-4 1 15,7-2 0-15,-1 0 1 16,3 1 2-16,-1-2 0 16,-2-3 2-16,-4-4 1 15,-1-3-5-15,-4-2 28 16,2 0 4-16,2 1 7 15,-1-2 5-15,2-2-25 16,-6-5-6-16,3 3-6 16,-3-3 0-16,-5 0 8 15,0 3-17-15,-6-2-25 16,2 4 129-16,9 12-96 16</inkml:trace>
  <inkml:trace contextRef="#ctx0" brushRef="#br0" timeOffset="-129784.09">4682 8997 397 0,'-1'0'278'16,"-2"0"-11"-16,2 0-69 0,-2 0-29 15,0 1-38-15,2-1-7 16,0 0-26-16,0 0-6 15,0 0-16-15,0-1-12 16,1 0-12-16,4-3-10 16,24-10-17-16,29-33-7 15,-31 28-10-15,-3 3-3 16,3 6 0-16,-4 1 3 16,3 3 1-16,1 0 2 0,-7-3-3 15,3 8-2-15,-8 1-2 16,-2 2 1-16,-6 7 6 15,-4 0 3-15,-7 9 4 16,-2 6 0-16,-8 5-5 16,1 2-4-16,1-4-4 15,-2-4 0-15,4-4-2 16,4-6-2-16,6-5-5 16,1-1-3-16,1-5-1 15,0-1 0-15,-1-1 4 16,0 0 0-16,9 1 1 15,10 3 1-15,30 5-1 16,-25-4 1-16,1 9 3 16,-2 3 1-16,-9 1 5 15,-1 7 1-15,-10-1 2 16,-4 4 1-16,-5 2 0 0,-4-2-1 16,-2 0 0-16,0 1 0 15,0-3-1-15,-2-1 2 16,-3-5 0-16,0-6-8 15,1-8-25-15,1-3-22 16,4-6-97-16,7-5-64 16,4-1 128-16</inkml:trace>
  <inkml:trace contextRef="#ctx0" brushRef="#br0" timeOffset="-129184.53">5326 9162 679 0,'3'1'329'0,"7"1"-122"16,-1-7 0-16,-5-4-49 15,8-2-23-15,-2-11-29 16,4 2-11-16,0-11-13 16,2 2-4-16,2-6-8 0,1-1-7 15,-3-2-8 1,-1 1 0-16,-7 4-4 0,0 2 0 16,2 12-9-16,1 4-4 15,0 2-9-15,-1 7-3 16,-2 0 3-16,-2-1-3 15,-2 7-1-15,2 3 3 16,-1 6 2-16,-1-2 3 16,1 10-2-16,1 6-4 0,0 8-8 15,3 10-6-15,3 5-4 16,-8-3-1-16,-2 6-4 16,3-4 0-16,-5 0-1 15,7 0 0-15,3-3 0 16,1 1 0-16,-5-14-1 15,-1 1 0-15,-2-8 0 16,-3-4 0-16,9 6-2 16,-5-9 0-16,3 2-6 15,-3-4-7-15,-11-11-19 16,6 6-11-16,-2-4-24 16,-2-3-13-16,6 5-28 15,-9-10-25-15,-9-4-47 16,7 2-20-16,-5-2-91 15,4 4-44-15,-2 4 217 16</inkml:trace>
  <inkml:trace contextRef="#ctx0" brushRef="#br0" timeOffset="-128961.22">5557 9424 320 0,'-42'33'267'0,"32"-25"34"16,7-4-35-16,2 1-9 16,0-1-20-16,3 0-18 15,2 3-26-15,5-1-17 16,5 0-26-16,1 2-14 15,2-7-24-15,4-1-15 16,6-3-32-16,6-2-13 16,0 1-26-16,-6 0-6 15,-7 0-9-15,-5 1-4 0,-2 2-2 16,4 1-2-16,-2 3-7 16,-7 0-13-16,-2-1-43 15,1 1 3-15,7-2 28 16</inkml:trace>
  <inkml:trace contextRef="#ctx0" brushRef="#br0" timeOffset="-120597.11">4790 9069 127 0,'0'5'109'15,"-2"-1"13"-15,2 1-6 16,3-1-4-16,-6-4-7 0,3 0-1 16,0 0-3-16,0 0 2 15,0 0 6-15,0 0 0 16,0 0-15-16,14 6-13 16,2 0-22-16,30 15-6 15,-24-14 0-15,-5-3 4 16,11-1 4-16,0-2-1 15,10-1-6-15,3-2-3 16,10-3-2-16,-3-2-2 16,4-1-5-16,0 2-4 0,-12-2-5 15,5 3 0-15,-8-3 0 16,-1 4-3-16,5 0-7 16,-1 0-6-16,3 5-5 15,-3-1-2-15,15 4-4 16,-2 1-1-16,-15-2-1 15,6 4 1-15,-12-6 1 16,-7 0 0-16,10 1 0 16,-12-3 0-16,-10-1-7 15,4 0-16-15,-8-3-34 16,-1 1-28-16,-7-3-71 16,-2 3-38-16,-8-2-106 15,-4 1 176-15</inkml:trace>
  <inkml:trace contextRef="#ctx0" brushRef="#br0" timeOffset="-119939.66">4892 9316 427 0,'-6'-4'250'0,"5"1"-24"16,1 3-28-16,-6-10-50 16,5 7-21-16,-1-1-33 15,2 1-13-15,0 3-19 16,0 0-5-16,0 0-8 16,7 1-4-16,10 4-4 15,27 15-1-15,-22-11 3 16,1 8-1-16,7-4-1 15,3-4-1-15,4 4-8 16,9-6-1-16,-1 3 0 0,-4-2 2 16,-4-2 1-16,-1-1-1 15,-4 0-5-15,4-2-2 16,4-1-2-16,0 0-1 16,2-2-1-16,3 4-3 15,-1-4-4-15,-6-4-3 16,6 4-4-16,-8-3-1 0,-3 0-2 15,1 2-1-15,-14-5 1 16,6 5-1-16,-5-1 1 16,0 0 1-16,-3 2 0 15,-5-4 1-15,-6-2-6 16,-2 3-5-16,-3-5-22 16,-2 2-13-16,0 4-33 15,-6-3-19-15,-2 3-43 16,-1 0-35-16,1 0-124 15,-5-2 184-15</inkml:trace>
  <inkml:trace contextRef="#ctx0" brushRef="#br0" timeOffset="-119339.28">4736 8892 437 0,'0'-8'213'0,"11"11"-61"15,0 0-23-15,0 1-19 16,9 7 1-16,-2-3-9 16,0 0-5-16,10-2-7 15,-1-1-8-15,1-5-12 16,7 0-4-16,7 0-12 16,2-6-5-16,16 4-11 15,4 1-7-15,-3 0-12 16,3 4-3-16,-17 0-5 0,-6 3-3 15,0 3-1-15,-6-2-1 16,0 4 0-16,1 1 1 16,-4-5 1-16,0 1 1 15,0-2-3-15,5 0-3 16,-2-1-12-16,-2 2-15 16,-15-4-52-16,-5 1-43 0,-15 1-134 15,0-5 158-15</inkml:trace>
  <inkml:trace contextRef="#ctx0" brushRef="#br0" timeOffset="-118932.39">4989 9251 750 0,'0'9'329'15,"1"-11"-146"-15,4-2-33 16,8 1-11-16,-1-5-5 15,12 3-20-15,7 1-8 16,10-2-13-16,10 1-12 16,-3 2-12-16,2 4-10 15,-1 3-24-15,-3-1-10 16,4 7-12-16,-3-9-3 16,2 12-4-16,1-3 0 0,3 3 1 15,-5 1-1-15,1-5-16 16,-5 3-24-16,-6 0-69 15,8 7 64-15</inkml:trace>
  <inkml:trace contextRef="#ctx0" brushRef="#br0" timeOffset="-93432.59">7593 9366 957 0,'28'-37'504'0,"-28"40"-187"16,0 6-89-16,-7 1-50 16,-3 7-87-16,2 8-10 15,5 14-36-15,0 4-7 0,-3 3-7 16,8 4-7-16,-2-4-11 16,1-6-2-16,2-3-2 15,-5-5 3-15,-1-6-28 16,-2-1-34-16,7-3-121 15,-9-11 25-15,4-2 71 16</inkml:trace>
  <inkml:trace contextRef="#ctx0" brushRef="#br0" timeOffset="-93056.7">7415 9418 834 0,'3'-9'408'15,"0"1"-139"-15,-3 4-11 16,0 0-56-16,-1 4-18 15,0 0-34-15,0 0-20 16,0 0-36-16,-2 5-17 16,-3 23-29-16,-7 30-13 0,8-16-18 15,0 0-4-15,2-1-6 16,1-1-1-16,2-10-1 16,0-2 2-16,3-6-23 15,2 4-21-15,-4-8-61 16,0-3-54-16,-3-4-107 15,-3-10-261-15,-1 3 347 16</inkml:trace>
  <inkml:trace contextRef="#ctx0" brushRef="#br0" timeOffset="-92651.75">7086 9371 827 0,'1'-13'449'0,"3"3"-155"16,-2 6-38-16,-4 2-47 0,4 8-59 16,-4-6-20-16,2 17-29 15,3 44-10-15,-3-17-33 16,-4 1-17-16,-5 0-22 16,2 0-7-16,5-1-6 15,3-6 0-15,1-2 1 16,-1-3-3-16,-5-9-36 15,3 3-24-15,0-7-89 16,-5-3-43-16,4-3-190 16,-5 2 236-16</inkml:trace>
  <inkml:trace contextRef="#ctx0" brushRef="#br0" timeOffset="-92236.2">6820 9428 570 0,'-3'-18'397'0,"7"3"52"16,2-3-104-16,-3 4-93 15,0 7-55-15,0 7-87 16,2 10-23-16,-4 11-33 15,-1 5-7-15,0 15-8 16,-6 2-11-16,1 7-11 16,-1 1-4-16,1 0-2 15,-3-9-6-15,3-5-34 16,5 0-34-16,0-8 428 16,4 6-297-16</inkml:trace>
  <inkml:trace contextRef="#ctx0" brushRef="#br0" timeOffset="-91394.35">6284 9556 829 0,'2'-11'436'0,"8"-4"-125"16,-7 0-31-16,1 2-80 16,-5-1-40-16,0 8-34 15,0 5-19-15,-6 6-34 16,7 8-5-16,2 6-20 16,1 7-10-16,1 11-13 15,-7 1-6-15,-5 7-8 0,7 8-3 16,1-3-3-16,1 1 0 15,-3-9-20-15,-11-12-16 16,4-11-32-16,8-1-54 16,4-8-89-16,10 3-384 15,0-4 397-15</inkml:trace>
  <inkml:trace contextRef="#ctx0" brushRef="#br0" timeOffset="-91009.42">6085 9510 959 0,'4'-3'472'0,"-2"1"-186"15,0 3-41-15,-2-1-84 16,-1 0-40-16,0 11-31 0,0 16-9 16,3 38-22-16,0-30-15 15,1 8-21-15,-3-4-9 16,2-6-6-16,-2 1-2 15,2-1-4-15,1-1-13 16,-4-2-32-16,0 3-26 16,-5-6-66-16,1 0-40 15,-2-4-84-15,1-4 154 16</inkml:trace>
  <inkml:trace contextRef="#ctx0" brushRef="#br0" timeOffset="-90574.24">5836 9591 675 0,'0'-4'394'0,"0"-1"-87"15,1 5-95-15,-1 0-47 16,-1 0-46-16,0 0-11 15,0 0-23-15,0 2-7 16,-2 27-22-16,-3 30-6 16,5-20-12-16,3 11-7 15,-1 5-12-15,7 5-4 0,-6-6-7 16,-1-5-1-16,-2-10-4 16,3-7-4-16,-1-1-32 15,-1-7-36-15,6-7-97 16,-6-3-54-16,0-6 131 15</inkml:trace>
  <inkml:trace contextRef="#ctx0" brushRef="#br0" timeOffset="-89543.05">5544 9650 589 0,'-5'-12'160'16,"4"6"-37"-16,-5-9 124 15,0 2-2-15,8 6-42 0,-1-3-13 16,7 8-12 0,-1-2-8-16,-2 1-24 0,2 4-18 15,-3 10-27-15,3 8-10 16,1 19-22-16,-2 2-7 16,0 17-21-16,-2 0-12 15,-3 4-14-15,-1-2-4 16,0-12-4-16,2-3-13 15,1-12-42-15,4-7-19 0,-2-10 118 16,-1-8-59-16</inkml:trace>
  <inkml:trace contextRef="#ctx0" brushRef="#br0" timeOffset="-87534.14">5141 9544 493 0,'1'-5'316'0,"-2"0"-13"16,-3-1-42-16,6 6-68 15,-2 2-28-15,0-2-26 16,0 0-14-16,1 7-24 16,3 15-3-16,3 40-17 0,-5-19-10 15,-3 5-22-15,1 4-13 16,-5 0-19-16,0-5-4 16,0-3-4-16,2-6-1 15,1-12-1-15,-2-7-11 16,5-5-17-16,-1-4-19 15,0-4-62-15,1-4-17 16,-1-5-76-16,-1 2 2 0,0 0 123 16</inkml:trace>
  <inkml:trace contextRef="#ctx0" brushRef="#br0" timeOffset="-87129.1">4982 9517 321 0,'-4'-14'275'0,"2"5"77"0,-1 1-55 16,2 8-96-16,-3 1-31 15,2 5-61-15,-1 7-18 16,3 11-15-16,3 6-2 16,2 15 4-16,-2 4-3 15,-1 12-13-15,4 1-7 16,-5-9-17-16,2-1-8 15,0-14-10-15,-2-6-4 16,0-9-2-16,-1-9-2 0,-1-7-24 16,1-2-32-16,-1-5-103 15,1-3 414-15,-2 2-234 16</inkml:trace>
  <inkml:trace contextRef="#ctx0" brushRef="#br0" timeOffset="-86762.47">4774 9543 549 0,'-2'0'370'0,"-4"-2"19"0,-6 1-78 16,10 5-87-16,-8-1-39 15,3 9-60-15,3 4-25 16,-4 12-33-16,1 2-11 16,7 10 1-16,0 4 3 15,9 2-6-15,1 0-5 16,-1-2-17-16,-3-9-10 15,-3-3-12-15,-3-2-2 16,5-9-1-16,0 2-2 0,-5-6-20 16,6-2-19-16,-6-1 7 15,-2-7 7-15</inkml:trace>
  <inkml:trace contextRef="#ctx0" brushRef="#br0" timeOffset="-71253.17">6011 8730 904 0,'-34'39'493'0,"31"-39"-138"16,4 0-119-16,-1-4-35 16,0 3-90-16,0 0-27 0,0 0-43 15,0 0-9-15,18-3-10 16,34-28-5-16,-20 27-2 15,1 1-1-15,3-7 2 16,-1 3-1-16,4 2-3 16,2 1-3-16,-5 5-3 15,1-1-1-15,-8 0 0 16,-1-2 0-16,-3-2 0 16,-4 0-1-16,-5-3 1 15,2 6 1-15,-5 0 0 16,0 0 1-16,-5 2 1 15,-5-1 0-15,-3 3 1 16,-1 2 1-16,0-4 1 16,-1 5 1-16,-6 16-1 15,-13 37 0-15,7-30-2 16,-1 8-1-16,-2 5-3 0,-3-4 0 16,-6 4 0-16,4-2-1 15,-5 2 0-15,1 1 0 16,2-5-1-16,2 3 0 15,6-12-1-15,9 2 0 16,2-4 1-16,-5-12 1 16,7 1-32-16,-10-6-22 15,13-3-52-15,6 4-32 0,-1-9 86 16</inkml:trace>
  <inkml:trace contextRef="#ctx0" brushRef="#br0" timeOffset="-70907.57">6684 8605 864 0,'6'7'438'0,"-3"2"-141"16,-2 2-30-16,2 5-76 16,2 6-39-16,1 8-47 15,0 5-15-15,-5 6-20 0,-1 4-9 16,-1 7-14-16,1 2-8 16,2-1-13-16,-4-5-7 15,5-4-10-15,-3-11-1 16,-5-13 1-16,14-1-9 15,-7-16-32-15,4-3-28 16,-2-10-77-16,-8-5-400 16,8-12 380-16</inkml:trace>
  <inkml:trace contextRef="#ctx0" brushRef="#br0" timeOffset="-70696.21">6767 8650 649 0,'-4'-7'404'0,"13"-1"9"16,1 0-122-16,8 2-92 15,-1 4-55-15,0-4-84 16,4 3-28-16,6 0-26 16,-1-3-3-16,1-4 2 15,4 5 15-15,-6-5-62 16,0-2-45-16,-2 4 57 15</inkml:trace>
  <inkml:trace contextRef="#ctx0" brushRef="#br0" timeOffset="-70456.14">6834 8817 1070 0,'-20'27'541'15,"7"-4"-156"-15,5-1-65 16,4-10-109-16,9 1-51 0,2-10-72 16,5 0-25-16,7-4-27 15,-4-8-9-15,9 1-17 16,1-6-1-16,1 3-22 16,-1-5-23-16,1 1-54 15,6 7 8-15,0-12 42 16</inkml:trace>
  <inkml:trace contextRef="#ctx0" brushRef="#br0" timeOffset="-70202.12">7359 8528 979 0,'-14'5'464'0,"7"8"-168"16,0 6-46-16,2 5-58 15,1 7-38-15,1 8-52 0,-2-3-18 16,1 12-16-16,1 7-12 16,-1 0-19-16,-3 5-11 15,-1-8-16-15,3-5-2 16,3-8-3-16,2-4 2 16,6-8-26-16,0-8-13 15,-1-10-66-15,3-8-376 16,0-12 339-16</inkml:trace>
  <inkml:trace contextRef="#ctx0" brushRef="#br0" timeOffset="-69973.92">7330 8668 1068 0,'0'-12'479'0,"12"-11"-239"15,5 5-37-15,1 2-47 16,-1 2-53-16,2 4-54 16,5 0-21-16,5 2-23 15,10 1-2-15,-2 0 1 16,7 3 0-16,-5 0 10 16,-9 5-18-16,7 2 5 15</inkml:trace>
  <inkml:trace contextRef="#ctx0" brushRef="#br0" timeOffset="-69759.57">7394 9007 1389 0,'14'3'562'16,"15"-7"-341"-16,4-9 10 0,15-2-72 15,-5-6-39-15,-6-1-82 16,-1 3-24-16,-5 1-21 16,-2 2-11-16,0 8 354 15,-5-11-260-15</inkml:trace>
  <inkml:trace contextRef="#ctx0" brushRef="#br0" timeOffset="-69055.12">6886 8639 490 0,'1'0'290'15,"-1"0"-9"-15,0-2-34 16,-1 2-56-16,0 0-13 16,-1 0-30-16,1 0-12 15,-16-1-14-15,-29 2-17 16,23-1-35-16,2-1-20 0,2 3-29 16,2 0-9-16,3 1-9 15,2 1-1-15,4-2-29 16,-1-2-27-16,2 2 491 15,6 1-348-15</inkml:trace>
  <inkml:trace contextRef="#ctx0" brushRef="#br0" timeOffset="-68740.5">6859 8939 526 0,'-1'-1'321'0,"0"0"-81"16,0 0-80-16,0 0-57 15,0 0-75-15,0 0-13 16,0-1-3-16,0 0 68 0,1 1-59 16</inkml:trace>
  <inkml:trace contextRef="#ctx0" brushRef="#br0" timeOffset="-68155.39">7523 9007 442 0,'0'-1'332'16,"0"0"19"-16,0 0-118 15,-1 0-29-15,0 0-70 16,-1 0-29-16,-13-6-42 16,-29-10-16-16,26 8-26 15,2 0-9-15,3 2-6 16,1 1-3-16,-1 3-3 15,0 2-1-15,0 1-12 16,2 3-21-16,5 1-399 16,2 1 314-16</inkml:trace>
  <inkml:trace contextRef="#ctx0" brushRef="#br0" timeOffset="-64882.45">5210 9358 489 0,'-18'-10'319'15,"1"-5"-42"-15,-1 6-62 16,8-1-23-16,-1 1-46 15,1 2-13-15,1-4-10 16,-2 7-4-16,6 6-22 16,3 4-13-16,5 2-35 15,3-4-19-15,4 0-14 16,7-3-4-16,16 4-2 16,1-2-2-16,8-4-2 15,4 2 0-15,1 0 0 16,4-1-1-16,2-5 1 15,-7-4 1-15,-7-9-1 16,2 12 1-16,-3 6-1 16,-2 5 1-16,-10-3 0 0,-15-4 3 15,-15-10 13-15,-6-8 4 16,-4 7 5-16,1-4-1 16,-6-1-10-16,-4 4-3 15,-9-11-4-15,-5 2-2 16,-9 5-3-16,-2 1-3 15,-6 10-4-15,2 6 0 16,-12 2-2-16,0 5 0 16,3 1 1-16,4-2 0 15,27-5 2-15,10-4 2 0,12-4-1 16,7 1-1-16,6-1-5 16,6-2-3-16,25 0-1 15,16-1 0-15,9 0 4 16,3 4 2-16,-8 1 1 15,-13-1 1-15,-1 6 0 16,-8-1-1-16,-15 1 0 16,-6-1 0-16,-13 3 7 15,-8-1 3-15,-9 0 4 16,-5-1 2-16,-16-8-4 16,-1-4-3-16,-10-13-4 15,-8 1-2-15,-5-6 0 16,-1 1-2-16,15 6-2 15,10 2-1-15,18 15-5 16,8 1-3-16,2 8-2 0,5 4 0 16,2-1 2-16,-1 2 0 15,5 0 0-15,3 2 0 16,4-5 2-16,7 2 0 16,2 3 3-16,6-7 1 15,14 4 2-15,2-2 1 16,15-4 0-16,3 0 2 15,-13-8 0-15,2 4 0 16,-13-4 0-16,-6 2 0 0,1 5 0 16,-9-2 0-16,-9 1 0 15,0 8 1-15,-12 1 2 16,-6 3 3-16,-11 5 3 16,-6-3 2-16,-6-1-1 15,-5 2-2-15,-4-3-4 16,-3-3-2-16,3 4-4 15,3-3 0-15,12-1 0 16,8 0-4-16,14-5-5 16,7 1 15-16,15 1-43 15,7 1-19-15,12 2 39 16</inkml:trace>
  <inkml:trace contextRef="#ctx0" brushRef="#br0" timeOffset="14834.45">1817 11032 684 0,'-2'-4'347'0,"-1"-3"-125"15,2 3-20-15,-10 0-81 16,-2 0 8-16,-8 4-22 15,-6 0 5-15,0 8 17 16,-2-4-43-16,1 7-17 16,4 1-13-16,1 2-30 15,6-1-8-15,-2 1-9 0,5 2-5 16,3 4-4 0,-8 2-2-16,16 3-7 0,0 0 0 15,5 4 1-15,10-4 2 16,6 7 6-16,3-1 1 15,4-3 1-15,2 6 1 16,-9-8 2-16,-2 0 0 16,-10-2 3-16,-4-1 0 15,-2-1 0-15,-1 0 0 16,-2 1-2-16,-2-1-1 16,-5 2 0-16,0 6 1 0,-5-8 2 15,-4 2 1-15,-3-1 0 16,-1-8 0-16,6 0 0 15,-4-4-1-15,6-10 1 16,-7 0-1-16,6-3-3 16,6-2-3-16,-2-5-4 15,12-5-3-15,7-3-2 16,3-2 3-16,13-3 5 16,6-2 6-16,-2-2 15 15,6-5 6-15,4 0 0 16,-5 1 0-16,3-4-12 15,-1 0-4-15,-2-2-2 16,-7-2 4-16,-3 8 11 16,-6-5 4-16,-12 1 9 15,-2 3-3-15,-11-2-8 16,-3 10-5-16,-5 1-8 16,-1 4-3-16,3 6-7 0,3-4-3 15,1-2-19-15,2-1-16 16,3-1-16-16,0 2-26 15,6 5-67-15,3-3-44 16,7 7-325-16,3 0 333 16</inkml:trace>
  <inkml:trace contextRef="#ctx0" brushRef="#br0" timeOffset="15349.39">2120 11024 949 0,'-6'-4'447'0,"-3"4"-206"16,-2 6-20-16,-7 9-101 16,-3 11-28-16,-1 13-32 15,1 7-18-15,1 3-20 16,0 0-5-16,4 4-8 15,-3-3-3-15,6 3-5 16,0-3-1-16,3-1 0 16,0-7 0-16,10-3-1 15,1-5-3-15,13-9-4 0,9-2-1 16,2-11 0-16,8-6 3 16,-11-16 8-16,3-2 5 15,-2-9 34-15,0 3 19 16,2-3 28-16,-5-10 8 15,-6-3-8-15,-4-6-9 16,1-1-14-16,-3 1-6 16,-5-2-16-16,-1 1-5 0,-5 7-9 15,-4 5-2-15,-3 4-6 16,-1 1-3-16,-2 6-8 16,-2-7-2-16,-2 0-5 15,5 4-3-15,0-6-2 16,6 7-2-16,4 8-18 15,-1 2-18-15,3 7-61 16,3 1-55-16,4 2-88 16,3 1 142-16</inkml:trace>
  <inkml:trace contextRef="#ctx0" brushRef="#br0" timeOffset="15872.92">2485 11143 1092 0,'-13'-9'494'16,"7"9"-273"-16,0 5-17 16,-1 11-95-16,-2-1-38 15,-6 9-26-15,2 4-13 16,1 7-20-16,2 6-4 15,-1 2-3-15,3 2-1 16,4-2-2-16,4-2-1 0,-5-8 1 16,7 1-1-16,-5-5-1 15,4-3 0-15,14 3-1 16,-10-13-3-16,10-10 1 16,-7-8 2-16,-2-12 4 15,7 0 4-15,2-7 20 16,3-2 11-16,2-12 16 15,-6-7 10-15,4-9 2 16,2-3-4-16,-1-1-13 16,2 10-9-16,-4 13-16 15,-2 4-6-15,-4 11-3 16,-6-8 1-16,-5 8 2 16,0 1 3-16,-8 3 3 15,0 3-1-15,-5-2-4 16,-3-3-6-16,-6 3-5 15,3 8-4-15,0 4-4 0,-4 1-5 16,6 11-1-16,4-1-5 16,7-1-52-16,6 0-34 15,6-4-86-15,4 0-68 16,1-3 162-16</inkml:trace>
  <inkml:trace contextRef="#ctx0" brushRef="#br0" timeOffset="16422.18">2805 11166 1141 0,'1'-9'515'0,"3"2"-246"15,-2-3 1-15,-4 3-90 16,0 6-20-16,-10 0-54 15,-3 3-29-15,-3 12-41 16,-3 7-14-16,2 2-15 16,2 6-6-16,4 3-3 15,1 3-1-15,5 8 0 16,2-1 0-16,3-3 1 16,1-3-1-1,2-1-1 1,3-2-1-16,4-4-5 15,0-5 1-15,6-9 0 16,2-3 0-16,0-12 6 0,6 1 1 16,4-10 4-16,-8-7 2 0,7-5 2 0,-6-9 3 15,4-1 12-15,8-3 7 16,-7 0 13-16,2 1 3 16,-4 5-4-16,-6-2-1 15,-3 4-3-15,-2 5 2 16,-11-2 9-16,1 11 2 15,-3-8-2-15,-4 3-5 0,-2 2-15 16,-4-6-5 0,-2 6-7-16,-1-1-3 0,-7 1-4 15,1 1-2-15,0 9-4 16,0 2-2-16,-3 5-4 16,-8 0-2-16,-2 11-44 15,2 0-17-15,9 9 268 16,8 2-176-16</inkml:trace>
  <inkml:trace contextRef="#ctx0" brushRef="#br0" timeOffset="20437.43">2680 11708 446 0,'-9'5'304'16,"2"-1"29"-16,1-4-94 15,3 6-26-15,-1-7-33 16,4-8-19-16,0-2 0 0,4-1-7 16,2 2 3-16,1-5-16 15,2 4-13-15,4-10-32 16,1-5-19-16,8 1-18 15,1-5-9-15,-2 1-12 16,9 1-3-16,-6-2-7 16,0-1-4-16,4 1-7 15,-4 1-3-15,1 1-6 16,-2 1-1-16,-7 4-1 16,-7-2-1-16,-7 8-8 15,-2 1-12-15,-4 3-26 16,1 3-22-16,-8-1-42 15,10 3-17-15,1-4 75 16</inkml:trace>
  <inkml:trace contextRef="#ctx0" brushRef="#br0" timeOffset="20829.46">2663 11148 863 0,'5'-12'435'0,"0"1"-132"16,2-1-58-1,-6 10-18-15,-1 2-36 0,-6 2-35 16,5-2-2-16,0 0-33 16,0 0-14-16,0 0-27 15,-4 9-12-15,-1 9-18 16,3 33-4-16,16-16 2 15,6 7-2-15,11 12-9 16,3 3-7-16,2 12-11 16,2 1-5-16,-9-5-5 15,-4-3-1-15,-10-17-3 16,2-3-1-16,-2-15-2 16,1-2-1-16,3-5 0 15,-8-10 0-15,0-2-10 16,-1-8-13-16,-5-10-40 15,3-3-24-15,-2-17-64 16,-1-1 20-16,6-18 77 16</inkml:trace>
  <inkml:trace contextRef="#ctx0" brushRef="#br0" timeOffset="22597.5">3049 11115 1141 0,'7'-23'482'0,"-7"7"-289"16,-2 10-27-16,-14 11-83 15,-7 13-18-15,-13 7-23 16,-6 7-11-16,-6 9-9 16,-8-6 0-16,4 6 7 15,2-4 9-15,12-15 10 16,13-4-4-16,16-12-16 15,7-12-11-15,15-8-13 16,14-7 0-16,17-17 9 16,5-6 10-16,8 2 10 15,-5-1 8-15,-16 14 11 16,-4 13-3-16,-18 11 3 16,-9 7-2-16,-13 15-9 15,-7 3-4-15,-9 14-15 16,-11 0-8-16,-5 3-7 15,-4 5-1-15,1-11-4 16,12-1-1-16,21-14-14 0,17-6-5 16,29-20-3-16,10-8 0 15,18-14 12-15,0-1 3 16,-5 0 15-16,-10-2 7 16,-19 19 8-16,-14-5 17 15,-20 22 0-15,-11 14-4 16,-29 10-7-16,-7 19-15 15,-21 9-10-15,-5 2-2 16,10-2-2-16,9-10-1 0,30-16-15 16,18-7-6-16,35-19-3 15,22-5 1-15,11-22 14 16,9-6 8-16,-8-1 6 16,-16 3 5-16,-15 15 7 15,-14 10 5-15,-20 12 5 16,-9 9-1-16,-23 13-4 15,-4 7-8-15,-12 5-7 16,-4 0-2-16,15-6-5 16,10-6-3-16,23-18-16 15,19-8-4-15,25-14-2 16,11-13 3-16,11-3 16 16,-1-2 5-16,-6 7 5 15,-10 6 3-15,-9 16 4 16,-9 3 1-16,-20 15 5 15,-8 4 1-15,-23 4-1 0,1 6-1 16,-8-1-7-16,-1 0-3 16,5-6-2-16,0-6-3 15,23-14-14-15,11-2-6 16,23-17-4-16,8-2 1 16,5-6 15-16,-1 0 5 15,-1 10 3-15,-9-1 2 16,-13 9 9-16,-9 1 5 0,-13 5 3 15,-8 3 1-15,-9 4-7 16,-5 3-5-16,-2-7-3 16,9 0 0-16,4-8-5 15,6-7-2-15,15-11-9 16,4-11-1-16,13-16-1 16,6-8 4-16,1-1 6 15,-7-2 1-15,-4 13 2 16,-3 14 2-16,-8 5 1 15,4 16 3-15,-7 7 1 16,-9-10 2-16,2 9-2 16,-1 1-1-16,1-7-5 15,5 5-2-15,5 1-4 16,1-11-2-16,6-2 0 16,5-2 0-16,2-3 3 15,4 4 1-15,-7 13 2 16,-4 7 1-16,-11 23 1 0,-10 10 0 15,-12 16 0-15,-3 7 1 16,-7 6-1-16,2-4 1 16,14-8-1-16,-3-7-1 15,20-19-2-15,5-6-2 16,8-14-1-16,14-4 0 16,2-9 4-16,5-4 1 15,-3-6 3-15,-9-2 4 16,-8 8 12-16,-6 0 2 0,-6 7 7 15,-2 5 0-15,-6 7-12 16,-5 7-2-16,-6 9-9 16,1 1-1-16,1 1-2 15,0 0-1-15,4-3-2 16,3-7 0-16,5-3-3 16,2-4 0-16,2-5-2 15,3 3 1-15,-1-5 2 16,-3-1-1-16,0 0 1 15,0 0 1-15,0-1 1 16,7-2 2-16,-2 1 3 16,-4 1 2-16,-1 0 0 15,0 0 1-15,2-10-1 16,-2 3 0-16,-1 4-1 16,0 3-2-16,-5-5-2 15,-9 1-2-15,-35 3-1 0,22 15-2 16,-9 6-1-16,-10 1 0 15,2 1 0-15,5-2 0 16,17-12-5-16,15 4-4 16,14-13-2-16,7-4-1 15,18-4 6-15,-2-14 4 16,11-5 5-16,-3-4 1 16,-7-3 4-16,-6-1 0 15,-9 1 2-15,2 4-1 16,-10 3 3-16,-1 6 2 0,-6 8 4 15,-7 1 1-15,-2 11-2 16,-5-3-2-16,2 6-6 16,-1 6-1-16,-2-2-3 15,4 5 0-15,-1-4-1 16,1-1-2-16,3-8-6 16,5 0-2-16,15 0 0 15,4-3 1-15,16 2 6 16,-7-2 1-16,-8 7 2 15,2 6 0-15,-15 8 8 16,1 4-7-16,-10 4-19 16,-2 0 219-16,15 4-162 15</inkml:trace>
  <inkml:trace contextRef="#ctx0" brushRef="#br0" timeOffset="26385.66">1463 12114 233 0,'1'-6'156'0,"0"-1"26"16,-1-2-21-16,6 8-11 16,-5 1-2-16,4-7-19 15,4 6-3-15,-18-1-8 16,11 2-1-16,-2 6 5 15,-3-6-5-15,3 0-24 16,-1 0 16-16,-1 0-27 16,1 0-12-16,0 14-2 15,3 9-27-15,2 34-3 16,-2-29 3-16,-4 5 0 0,3-4-2 16,-6-4-3-16,-3 4-5 15,4 0-6-15,4 1-5 16,3-6-7-16,2 2-2 15,-5-6-4-15,-6 0-1 16,0 2 0-16,2-1 0 16,3-4 2-16,5-2-7 15,-11-7-25-15,2 0-26 16,1-4-85-16,-2 0-35 0,14-7 101 16</inkml:trace>
  <inkml:trace contextRef="#ctx0" brushRef="#br0" timeOffset="27187.38">1769 12303 417 0,'36'-54'289'0,"-36"38"44"16,1 5-102-16,-4 5-20 16,0-3-34-16,-3 8-37 15,-7 1-16-15,1 4-31 16,-2 9-16-16,-6 8-27 15,1 0-9-15,3 10-23 16,2-1-7-16,6 1-10 0,5 2-1 16,1-6-1-16,4 1-2 15,6-5 2 1,2-5-1-16,8-4 1 0,-3-5 1 16,4-8 3-16,-2-4 1 15,2-7 3-15,1-2 3 16,-7-7 2-16,1 2 0 15,-6-6 9-15,1-1 11 0,-2-3 15 16,2-1 6-16,-6 0-6 16,-3-1-10-16,2 12-19 15,-9-7-7-15,1 9-8 16,-4 3 0-16,2 2-3 16,8 10-15-16,0-2-35 15,2 4-26-15,-2-2-54 16,-1-1-59-16,0 0 20 15,0 1 86-15</inkml:trace>
  <inkml:trace contextRef="#ctx0" brushRef="#br0" timeOffset="27610.34">2076 12199 487 0,'-4'-2'278'0,"-1"-1"-27"0,-2 0-13 15,0 6-22-15,-5 2-22 16,-4 5-45-16,3 2-23 16,-3 2-51-16,4 8-23 15,3 4-31-15,-5-3-12 16,7 2-9-16,5-2-3 15,5 1-2-15,11-1-1 0,1-5 3 16,0-1 1-16,-1-7 3 16,-4 1 1-16,0-7 3 15,-4-3 0-15,4-3 17 16,3-7 9-16,4-4 20 16,1-6 8-16,-2-4 1 15,-3-2 0-15,-5-1-2 16,-4-3-5-16,-4 9-13 15,0-2-9-15,-7 2-17 16,1 10-5-16,-2-1-1 16,0 1-8-16,4-5-52 15,1-2-31-15,5-3 44 16</inkml:trace>
  <inkml:trace contextRef="#ctx0" brushRef="#br0" timeOffset="28862.85">2673 12101 749 0,'2'-7'369'0,"1"0"-140"16,-4-3-26-16,-7 0-43 15,0 10-24-15,-6 3-19 16,-2 10-9-16,-4 5-32 16,-2 0-17-16,2 12-26 15,-2-3-11-15,2 9-19 16,0 3-3-16,7 1-2 16,-3 2-1-16,10 0 1 15,7-6 0-15,1-9-2 16,10-5 0-16,2-7-1 15,-2-5 1-15,4-4 4 16,-1-5 1-16,-1-7 1 16,4-3 8-16,-1-4 15 0,-1-3 8 15,1-4 16-15,-4-3 3 16,-4-2 2-16,0-3-1 16,-8 1-7-16,-2-1-7 15,-2 6-18-15,-1 1-7 16,-1 2-9-16,2 5-3 15,-3 0-2-15,2 0-2 16,3 0-37-16,1-1-29 16,4 4-76-16,1 5-39 0,4 7-97 15,-1-1 168-15</inkml:trace>
  <inkml:trace contextRef="#ctx0" brushRef="#br0" timeOffset="29257.14">2871 12170 339 0,'8'-1'260'16,"2"-3"11"-16,-10-1-61 15,5 5-21-15,-9 1-36 16,-4 5-9-16,-4 10-39 16,-6-1-14-16,1 9-32 15,-4-3-15-15,1 2-25 16,3 2-8-16,7 4-9 15,2-1-1-15,11 4-2 16,-1-4-1-16,-1-11 1 16,2 1 0-16,2-7 1 15,-1-2-1-15,6-2 17 16,4-7 18-16,-1-6 24 0,4-2 19 16,1-8 11-16,-1-2-6 15,-4-4 1-15,-1-3-4 16,-12-5-11-16,-2-2-6 15,1 3-18-15,-7-4-11 16,0 3-17-16,8 12-6 0,-8-3-9 16,8 9 0-16,2 5 1 15,-14-9-16-15,13 7-77 16,2-3-44-16,4-2 72 16</inkml:trace>
  <inkml:trace contextRef="#ctx0" brushRef="#br0" timeOffset="29706.88">3176 12117 809 0,'-7'8'398'0,"-6"-6"-137"0,-2 2-81 16,-3 5-42-16,2 1-41 15,-2 10-41-15,1-3-5 16,1 8-26-16,-2 0-12 16,1 0-10-16,9 5-3 15,0-6-5-15,8 7-1 16,1-6 1-16,5-3 0 15,6 0 4-15,1-7 0 16,6-3 1-16,-2-7 2 0,4-7 23 16,-2-3 11-1,-1-7 25-15,2-1 13 0,-10-7 12 16,-2-6 6-16,-3-3-5 16,-5-5-10-16,0-1-31 15,0 1-17-15,0 1-20 16,-3 5-4-16,1 10 2 15,-1 4-14-15,2 6-70 16,3 2-40-16,1-4 62 16</inkml:trace>
  <inkml:trace contextRef="#ctx0" brushRef="#br0" timeOffset="30756.61">3457 12149 398 0,'-12'0'245'0,"3"1"10"0,-2 5-80 15,3 0-44-15,-11 4-21 16,1 3-31-16,5 2-3 15,-3 8-22-15,8-2-8 16,-5 0-20-16,3 1-11 16,-4-1-6-16,9 5-4 15,7-1-5-15,3-2-2 16,7-3-2-16,5-4 0 16,-4-4 4-16,0-6 9 15,3-6 33-15,-15-7 17 16,14-5 22-16,-4-1 1 15,-5-3-7-15,8-2-8 0,-7-4-8 16,-6-2-7-16,-2-5-19 16,-7-2-10-16,2 7-16 15,6 4-2-15,0 9-17 16,3 6-37-16,-1-4 35 16</inkml:trace>
  <inkml:trace contextRef="#ctx0" brushRef="#br0" timeOffset="31305.94">3834 12161 989 0,'-6'-10'435'0,"-4"-4"-243"15,-2 2-14-15,4 14-79 16,-7-1-26-16,-9 11-21 16,-1 5-12-16,-8 2-17 15,3 9-5-15,9 5-12 16,1-4-6-16,13 4-7 16,3-1-1-16,7-3 1 15,6 2 1-15,3-6 3 16,2-8 0-16,7-5 14 15,1-5 15-15,-2-8 38 16,2-2 21-16,-6-10 13 16,5-2-1-16,-1-5-22 15,-9-4-15-15,3-2-17 16,-14-4-11-16,0 4-15 0,0 3-6 16,-10 0-6-16,0 10-8 15,4 5-33-15,3 3-44 16,3 2 173-16,8 1-94 15</inkml:trace>
  <inkml:trace contextRef="#ctx0" brushRef="#br0" timeOffset="31687.81">4004 12144 991 0,'-5'3'444'0,"-4"1"-238"16,-1 4-24-16,-3 5-72 16,0 8-22-16,-3 0-24 15,0 6-12-15,8-1-25 16,-9-5-12-16,12 4 2 16,-5-4 10-16,9-2 17 15,9-1 6-15,5-1 9 16,8-4-4-16,-5-6-5 15,-3-2-3-15,-3-7-4 16,0-4-1-16,-2-2-3 16,4-2 2-16,0-7-2 15,-1 1-2-15,-1-7-5 0,-1 3-2 16,-6-1-11-16,-1 2-3 16,-3 1-7-16,-4 2-12 15,-2 8-29-15,2-3-13 16,0 3-35-16,4-5 392 15,7-9-242-15</inkml:trace>
  <inkml:trace contextRef="#ctx0" brushRef="#br0" timeOffset="32100.89">4184 12123 984 0,'0'6'425'0,"-7"0"-247"15,-2 3 13-15,-5 1-53 16,-2 1-18-16,1 10-31 16,1-1-21-16,4 1-37 15,3 1-14-15,5-4-11 16,2-1-4-16,6 1-4 15,4-1-1-15,4-5 5 16,1 0 12-16,-2-6 18 16,-2-2 9-16,-1-2 10 15,-1-1-6-15,6-3-7 16,2-5-2-16,-5-4-1 16,5-7 0-16,-9-2-3 0,2 0-2 15,-4-4-7-15,-7 3-1 16,1 4-5-16,-7-7-4 15,1 6-3-15,3-2-3 16,-2-1-49-16,0 1-43 16,13 6 425-16,-1-4-290 0</inkml:trace>
  <inkml:trace contextRef="#ctx0" brushRef="#br0" timeOffset="32404.57">4321 12113 853 0,'10'82'410'0,"-17"-52"-200"15,-4-5-16-15,-1 4-91 16,9 5-20-16,7-4-6 16,-1-3-11-16,6-4-16 15,2-4-4-15,-5-9 32 16,5-2 19-16,1-9 16 15,-8-6 8-15,10-9-28 0,-5-6-19 16,-2-9-21-16,8 0-10 16,-12-5-14-1,5-4-5-15,-2 6-12 0,-6-3-5 16,0 6-3-16,-1 5-15 16,-4 6-29-16,-4 6 17 15,4 8 2-15</inkml:trace>
  <inkml:trace contextRef="#ctx0" brushRef="#br0" timeOffset="33541.15">4347 11370 806 0,'-10'-14'380'0,"1"6"-142"16,3 3-62-16,11 3-3 15,0-1-22-15,11 5-11 16,2-2 8-16,1 0-7 0,11 0-12 15,7 0-20-15,4 4-11 16,2-1-36-16,1-3-15 16,1 1-25-16,0 1-8 15,-6 3-6-15,2 5-2 16,-17-2 1-16,0 0 2 16,-11-5-12-16,0-1-18 15,6-2 55-15,-4-1-436 16,13 3 311-16</inkml:trace>
  <inkml:trace contextRef="#ctx0" brushRef="#br0" timeOffset="36283.49">1400 13046 547 0,'-14'-6'224'0,"4"-5"-126"16,2 1-70-16,2-6 19 15,-8 3 20-15,-6 0 6 0,-5 3 35 16,2 3 4-16,3 4-4 16,5 3 1-16,2 2-5 15,0-1-15-15,7-1-24 16,-1-2-10-16,8-3-32 15,5-2-11-15,3-4-5 16,3 0 3-16,6-1 12 16,5 3 5-16,7 7 14 15,2 2-1-15,-4 6-11 16,4 1-5-16,-3 1-14 16,8-3-2-16,12-1-5 15,-2-2 1-15,0 0-2 16,0-1 0-16,1 1 0 15,-2 0 5-15,14 1 10 16,-7 2 11-16,1 0 21 16,2-3 12-16,2 1 6 0,0-2-7 15,10 1-22-15,2 0-14 16,2-2-16-16,4 0-4 16,-6-5-1-16,1-2 0 15,8 1-1-15,8-2 0 16,9 6 0-16,-4-1 0 15,-7 2-1-15,-8 1 0 16,5 2 0-16,11 2-1 0,-7 3 1 16,1-2 0-1,-3 1 0-15,-7-5 2 0,22-6 0 16,0 3 2-16,4-4 0 16,-4-3 1-16,4 2-1 15,5-3-1-15,-8 0-1 16,9 3 0-16,-12 0-1 15,1 1 0-15,4 4-1 16,-5-3 0-16,1-2-1 16,-4-1 2-16,13 1 2 15,1 0-1-15,1-3 1 16,0 1-1-16,-8-1-2 16,2 1 0-16,-6-4 1 15,4 5 0-15,-5 2-1 16,-2-2 1-16,14 8-1 15,-11-3 0-15,6-3 1 16,-1-4 0-16,9 1 1 16,10 1 0-16,-8-8 0 15,0 8 0-15,-3-3-1 0,-7-1 0 16,10 9-1-16,0-8 1 16,-1 3 1-16,5-3-1 15,4 3 0-15,-2-1 0 16,1-8-1-16,8 11 0 15,-4-8-1-15,2 2 2 16,2 4-1-16,-6-8 0 0,4 2 1 16,-3 0-1-16,1 0 0 15,-5 1 1-15,4 0-1 16,6 1-1-16,6 1 9 16,2-2 4-16,0 4 9 15,7-2 5-15,-7 0 1 16,7 1-4-16,8-1-6 15,-6 1-4-15,3 3-4 16,1-2-1-16,-3-1-1 16,8-1-1-16,6-2-4 15,-3 0-2-15,1 0 0 16,8 5 0-16,0 2 0 16,5-1-1-16,8-3 1 15,-12 1 0-15,3 2 1 16,10 4-2-16,-6 0 1 15,5-3 0-15,4 0 0 16,-3 2 1-16,15 4-1 16,-3-4 1-16,7 1 0 15,1-3-1-15,-11-3 0 0,9 2 0 16,-9 0 1-16,11 1-1 16,2-2 0-16,-6 1 1 15,7-2-1-15,-9 0 1 16,10 2-1-16,1-2 0 0,6-1 0 15,-6 0 1 1,-5 4 2-16,4 0 1 16,-9 1 3-16,11 2 1 0,-6 0 1 15,-1-1 0-15,4-1 0 16,-7-1-2-16,-1-2-1 16,5 5 2-16,-3 3-2 15,2 4 0-15,8 6-2 16,-12-4-1-16,-4-1-2 15,9 2 0-15,-16-5-1 16,12 12 1-16,-8-6-1 16,-4 0 0-16,2 1 1 15,-6-3-1-15,3 6 1 16,-1-1 1-16,-4 5 0 16,1-4-1-16,-3 2 1 15,4 2 0-15,1-2-2 16,2 1 1-16,7 2-1 15,-11-5-1-15,1 1 2 16,5 2-2-16,-7-1 0 16,-6 3 4-16,8 1 6 0,-7 0 3 15,-1 2 4-15,11 0 0 16,-12 2-1-16,-3-1 1 16,-2 2-3-16,0 2 0 15,-7-4-5-15,0 0-2 16,-3-1-2-16,-9-6-2 15,-2 6 1-15,3-3 0 0,2 3-1 16,7-1 0-16,1 0 0 16,-4-1-1-16,5-1-1 15,-10 0 0-15,2-4 1 16,5 4 0-16,-13-5 0 16,7 0 1-16,-3 2-2 15,-6-3 2-15,-34-3 0 31,-55-4-1-31,1 1 0 0,158 12-1 0,3 0 0 16,5 0 0-16,-70-5 2 16,-2-2 1-16,0-1-1 15,-7 0 1-15,1 1-2 16,8-2-1-16,-6 4 0 16,7-2 0-16,-1 1-1 15,-7 1 1-15,-13-3-1 16,-4 0 1-16,-9-3 0 15,-4 0 1-15,-4 1-1 0,0-1 0 16,-4-2 0 0,-1-3 1-16,5 0-2 0,-11-1 1 15,-2-1 0-15,0 4 0 16,-3-1 0-16,9 3 0 16,-15-4-1-16,-4-1 1 15,-6 0 1-15,-3-5 0 0,11-1 0 16,-4 3-1-16,-4-3 2 15,2 0-1-15,-8 1 1 16,4-2-1-16,4 4-1 16,-5 4 0-16,-3 0 0 15,-7 1 0-15,-4-3 0 16,1-2 1-16,-2 1-1 16,4-2 1-16,4 4-2 15,0 4 0-15,-8-2 0 16,-3 3 0-16,-11 1 0 15,0-2 0-15,-1 0 1 16,-3 0-1-16,-3 0 1 16,-5-1 0-16,-10-3 1 15,0 3-2-15,-7-3 0 16,-5 0-9-16,-7 1-25 16,-5-2-19-16,-16-4 36 15,-8 2 244-15,-20-5-166 16</inkml:trace>
  <inkml:trace contextRef="#ctx0" brushRef="#br0" timeOffset="38482.61">9147 11017 603 0,'-5'-6'358'16,"3"2"-74"-16,1 3-85 16,-1 0-25-16,1 0-51 15,0 1-16-15,1 0 8 16,8 28-3-16,14 51-4 16,-5-24 1-16,-10 3-11 15,-3 1-4-15,-2-2-18 16,-2-4-11-16,-4-6-25 15,1-5-11-15,-2-9-12 0,0-7-5 16,5-7-4-16,-3-3-10 16,-4-13-45-16,7-6 109 15,8-16-61-15</inkml:trace>
  <inkml:trace contextRef="#ctx0" brushRef="#br0" timeOffset="40832.67">15688 10822 407 0,'7'0'206'16,"-1"0"-39"-16,3 2-12 16,-4 1-8-16,4-2 0 15,-5-1-6-15,-10 0-6 16,13 8-15-16,-7-4-8 15,-1 2-16-15,13 11-8 16,-8-1-12-16,-1 7 0 16,1 10 3-16,-4 3 4 0,2 12 12 15,1 5-1 1,-5 3-12-16,2-4-9 0,-14-11-7 16,5-2-11-16,6-10-20 15,-2-1-6-15,13-1-21 16,-3-4-1-16,1-5-4 15,-6-5-17-15,5-4-54 16,-5-9 395-16,2 3-267 16</inkml:trace>
  <inkml:trace contextRef="#ctx0" brushRef="#br0" timeOffset="42788.54">21164 10942 331 0,'-13'-35'210'16,"9"22"-5"-16,3 4-30 16,0-2-47-16,0 1-13 15,5 5-12-15,-4-3 3 0,0 3-3 16,-1 1-5 0,-3 0-14-16,2 0-10 0,1 5-16 15,0-1-6-15,0 0-8 16,-1 0-4-16,1 5 5 15,1 10 2-15,1 40-1 16,-1-26-1-16,2 9-8 16,-2 3-7-16,-2 8-9 15,2 2-4-15,-2-4-6 16,1-2-2-16,2-4-2 16,-1-1-1-16,7-5-1 15,-2-5 0-15,-5-5-2 16,1-6 0-16,2 0 0 15,-3 1 0-15,0-4 5 16,2 0 0-16,-4-1 4 16,-1-2 3-16,3 0 3 15,-1-1 1-15,1 0 1 0,0 0-2 16,-1 1-7-16,1 2-3 16,-3-1-3-16,2 1-2 15,0-2 1-15,0-3-1 16,1 1-1-16,-1-8 0 15,-1 2 0-15,2-1 2 16,0-4 3-16,0 0 1 16,0 0 0-16,-1 0-1 15,1 0-2-15,-1 0 1 0,1 0-2 16,0 0-1-16,0 0 4 16,0 0 1-16,0 0-27 15,0 0 145-15,0-1-101 16</inkml:trace>
  <inkml:trace contextRef="#ctx0" brushRef="#br0" timeOffset="46692.36">16233 10958 445 0,'-2'-11'273'0,"0"-2"-4"16,-2-25-18-16,4 23-36 16,-11-2-13-16,5 1-39 15,0 2-29-15,-2 2-42 16,2 13-24-16,-12 5-32 0,-2 1-7 15,-6 12-17-15,-2 2-5 16,3 7-3-16,3 4-1 16,4 1-2-16,0-2 0 15,8 0-2-15,2 3-3 16,4 1 1-16,3 0-1 16,3 4 0-16,8-1-1 15,3-1 0-15,3-8 0 16,5-10-1-16,2-2 3 15,13-15 10-15,4-1 11 0,4-13 43 16,-8-8 19-16,-4-6 24 16,-15-7 3-16,-17 1-25 15,4-3-12-15,-11 6-19 16,2 0-7-16,-7 1-14 16,-3 2-7-16,-5 2-13 15,0 3-5-15,8 3-3 16,0 3-9-16,7-3-15 15,5 2 177-15,-2-4-124 16</inkml:trace>
  <inkml:trace contextRef="#ctx0" brushRef="#br0" timeOffset="48084.73">21569 11040 637 0,'0'-1'320'0,"0"0"-107"16,0 0-15-16,0-4-56 15,1-3-20-15,0-1-22 16,-1 3 1-16,-1 1-4 15,-2-1-3-15,2 5-18 16,-19-3-17-16,-31 17-33 16,37 14-10-16,-16 6-10 15,0 0-2-15,9 3-3 16,2-2-1-16,9-4-2 16,8 0-2-16,8-2-3 0,7-3 2 15,12 1 6-15,3-6 3 16,5-7 9-16,-3-2 0 15,-2-12 8-15,2 1 8 16,1-10 18-16,-2-9 6 16,2-2 1-16,-4-7 3 15,-1 3-10-15,-4-2-4 16,-5-4 0-16,-8 0-6 0,-12-3-3 16,-1 4-1-16,-13-1-8 15,0 4-6-15,-3 5-9 16,0 8-3-16,-1 8-12 15,-3 2-20-15,2 3 85 16,-1 0-757-16,24-7 538 16</inkml:trace>
  <inkml:trace contextRef="#ctx0" brushRef="#br0" timeOffset="49122.19">22020 11275 471 0,'-1'-2'287'0,"-6"-5"-8"0,12 8-129 16,-2 2-7-16,-3-3-24 15,0 0-15-15,-1 0-8 16,0 0-12-16,1 0-18 16,-3 14-10-16,2 11-15 15,-11 21-6-15,12-15-3 16,0-3-2-16,-15-5 0 15,12 3-1-15,-3-4-8 16,-1-4-2-16,22 4-7 16,-5-3-3-16,3-1-1 15,4 0-2-15,-6-7-1 16,10 5 1-16,0-7-2 16,3 1 0-16,7 1-1 15,-2-4-1-15,6-4 0 16,0 0 1-16,3-5 0 15,-5-4 1-15,5 6 0 16,1-4-1-16,-10-4 1 0,3 5 0 16,-10-5 0-16,-3 3 2 15,-7 1-1-15,1 0 1 16,-3-1-1-16,-8-3 21 16,8 1 31-16,-9-4 8 15,0-1 13-15,8 2-18 16,-1 1-26-16,-2-3-8 15,0 1-12-15,-3-2-4 16,-3-7-2-16,5 3-13 0,4 0-42 16,-1-3-46-16,5 5-94 15,-3 0-350-15,7 6 369 16</inkml:trace>
  <inkml:trace contextRef="#ctx0" brushRef="#br0" timeOffset="49836.53">22956 11449 485 0,'2'-5'291'0,"-4"-3"-36"15,-5 1-80-15,5 1-17 16,1 6-32-16,2 3-15 0,-2-3-30 15,1 0-8-15,0 0-15 16,0 2-1-16,3 11 2 16,-3 1-2-16,4 31-7 15,-4-29-8-15,5 3-14 16,8 1-7-16,-3-3-7 16,3 3-3-1,-4-5-5-15,0-2-2 0,-2-1-3 16,3-1 1-16,2-1 0 15,-2-2 0-15,-1-4 1 16,3 6 0-16,-1-8 6 16,0 0 7-16,3 4 13 15,-3-9 2-15,3-2-3 16,3 4-5-16,-1-9-13 16,3 10-2-16,4-1-5 15,-3-2 0-15,3 3-1 16,0-6-1-16,3 5 1 15,-1 0 0-15,-1-2 0 0,-3-1 0 16,-3-2 1-16,0 1-1 16,-5 0 0-16,7 3 1 15,-12-3-1-15,1-1 1 16,6 2 0-16,-11-8 2 16,2 3 2-16,-4-3 0 0,-2-2 1 15,4 4-3-15,-2-2-2 16,7 2-1-16,-9-1 0 15,3-1 9-15,-3 0-31 16,-2-7-20-16,0-3 26 16</inkml:trace>
  <inkml:trace contextRef="#ctx0" brushRef="#br0" timeOffset="50541.82">23762 11474 397 0,'33'-18'281'16,"-24"18"34"-16,-1 2-69 15,-8 5-83-15,1 2-28 0,-3 2-36 16,2 3-2-16,2 3-3 15,9 6-11-15,-2-1-26 16,-6 0-6-16,1-2-8 16,-3-6-2-16,3 3-5 15,9 4-6-15,-5-2-12 16,1-2-5-16,1-2-5 16,-1-8-1-16,8-1-4 15,3 1 1-15,-7-10 3 31,-1 1 1-31,3-8 1 0,2-1 0 16,6 5-3-16,-2-4-2 16,0 8-1-16,-3-4-1 0,3 3-1 15,0-3 1-15,-1-2-1 16,0 3 1-16,2-2-2 16,8 5 0-16,3 1 2 0,-3-5-2 15,3 6 2-15,-1-5-1 16,-7-1 1-16,-5 3 0 15,-2-3 1-15,-7-2 0 16,1 3 1-16,2 1 1 16,-8-2 3-16,-1-4 2 15,-10-1 3-15,5 0-1 16,-13-4-8-16,4 1-13 0,0 2-50 16,0-2-23-16,10 4-58 15,-1-3-24-15,7-2 109 16</inkml:trace>
  <inkml:trace contextRef="#ctx0" brushRef="#br0" timeOffset="51261.09">24682 11522 397 0,'3'-8'279'0,"3"0"18"16,0 3-131-16,-1 2-15 16,-1 4-22-16,1 3-9 0,-4 3-18 15,5 6-12-15,-4 0-23 16,1 2-8-16,-3 2 4 16,1 0 2-16,3 2-2 15,2 1-3-15,0-5-18 16,-1-2-10-16,5 5-19 15,-1-11-5-15,2-1-5 16,3 2-1-16,6-6-2 16,-2 3 0-16,-1-1 0 15,1-5 0-15,-5 5 0 16,9 0 0-16,0 2 0 16,-1 3 1-16,0-7 1 15,-3 0 0-15,3-2 2 16,2-7 0-16,1 4 1 15,4 0 0-15,2-1-1 16,0 4 1-16,6 0 0 16,-5-1 0-16,5 3-1 0,3 4 1 15,-11-3-2 1,8 2 0-16,-6 2 1 0,-4-5-1 16,-5-3 3-16,-4-2 3 15,-6-7 7-15,0 4 3 16,1 1 2-16,-6-8-2 15,-2-2-7-15,-3-6-3 16,1-1-4-16,4 5 5 16,-1 4-43-16,2-3-38 15,-3-1-88-15,5 4-67 0,-1-1-50 16,0 3 24-16,4 5 157 16</inkml:trace>
  <inkml:trace contextRef="#ctx0" brushRef="#br0" timeOffset="51912.67">25844 11593 809 0,'3'0'368'16,"3"4"-191"-16,-7-4-27 15,-1 2-42-15,7 7-13 16,-4-2 7-16,6 4-6 16,-3 3-19-16,-4-2-8 15,-5 3-20-15,5 1-6 16,5 0-14-16,-5-3-6 15,7-1-7-15,-3-3-3 16,-2-2-5-16,10 2 1 0,-3 3-3 16,-2 1-1-16,3-5-2 15,1 2 0-15,-3-7 1 16,6 1 1-16,-2-3 2 16,-2 1 1-1,2-2-1-15,1 4-1 0,1 0-1 16,0 3-1-16,4-2-1 15,-2-5 0-15,3 4-2 16,3-4 1-16,1-2-1 16,4-3 0-16,5-1 0 15,6 0 0-15,-8 4-1 16,4 1 1-16,-4 1-1 16,-9-4 0-16,11 1 1 15,-6-3-1-15,-1-7 2 16,4 5 1-16,-6-7 0 15,-3 5 0-15,-2-7 3 16,-1 0 1-16,1 6 0 0,0-7 0 16,-1 7-1-16,-1-4-1 15,-8-7 2-15,-1 4 0 16,-5 0-7-16,-2-2-13 16,-4 5-51-16,-1 2-23 15,-1 6-184-15,2 2 177 16</inkml:trace>
  <inkml:trace contextRef="#ctx0" brushRef="#br0" timeOffset="52551.29">26864 11563 500 0,'-10'9'313'0,"-2"-6"17"16,11 0-146-16,-2 4-59 16,-5 0-11-16,9 6-8 15,1 1 12-15,0 1 1 16,-2-2-9-16,0 0-23 15,8 7-16-15,-4-3-29 0,12 9-12 16,-10-6-16-16,-2-4-4 16,3 2-6-16,-3-5-1 15,7 3-2-15,-3-3-1 16,3-5 2-16,3 0 1 16,1-4 3-16,1-3 1 15,1 1 1-15,-2 1 1 16,0-4 0-16,-1-2 0 0,-2-3-2 15,1-2-1 1,-3 4-1-16,4 2-2 0,0 4-2 16,1 2 0-16,-2-2-1 31,-6-1 0-31,1 1 0 0,20 3 0 0,3 0-1 16,5 1 1-16,-14-1 0 15,2 0 0-15,-5-4 0 16,2 1 0-16,1-3 0 15,0-2 1-15,9 1-1 16,-7-11 0-16,8 0 1 16,-2-3 0-16,-5-8 3 15,1 3 3-15,-7-1 2 16,-6-3 3-16,-5 2-1 16,-5 1-1-16,-4 6 4 15,-2 0-8-15,-3 5-22 16,-2-4 434-16,-1-8-323 0</inkml:trace>
  <inkml:trace contextRef="#ctx0" brushRef="#br0" timeOffset="54590">16496 11359 530 0,'-1'-41'275'0,"1"19"-46"0,0 9-20 16,1-7-42-16,-1 0-15 16,0 11-33-16,1-2-15 15,-1 11-11-15,0-2-9 16,0 5-25-16,0-3-11 15,0 0-17-15,0 0-4 16,0 0-12-16,1 16-3 0,2 27-5 16,-3-28 0-16,4 8 3 15,-1-8 0-15,-1 3 1 16,4 0 0-16,-2-2-4 16,3 1-2-16,3-2-3 15,0 1 0-15,4-6-2 16,1-1 1-16,6-4 0 15,-3-3-1-15,4-1 2 16,1-1 0-16,-4 0 0 16,2 0 0-16,-4-1 0 15,-10 1-1-15,0 1 0 16,2 1-1-16,3-1 0 16,-1 0 0-16,4 0 0 15,0-3 0-15,-2 2 1 16,2 0 0-16,-3-2-1 15,-1 2 1-15,1-1-1 16,5-3 1-16,-3 3 0 0,1 0 0 16,-2-1-1-16,-1 0 2 15,-2-2-1-15,-2 1 1 16,-3 1 1-16,2-1 1 16,-4-6 2-16,-2-1 0 15,-1-6 0-15,0-2-3 16,0 2-3-16,0-1-1 15,0 4-12-15,1 2-20 16,-1 1-55-16,1 1-42 0,-1-3 77 16</inkml:trace>
  <inkml:trace contextRef="#ctx0" brushRef="#br0" timeOffset="55291.31">17163 11283 305 0,'-1'-12'250'0,"2"3"65"0,10 4-76 16,-7 5-82-16,3 4-29 16,-4 3-40-16,-3 2-8 15,2 3-11-15,-3 0-9 16,0-1-22-16,-1 3-7 16,6 2-10-16,0-3-2 15,3 7 0-15,1-1 0 16,-8-3 0-16,1-1 0 15,0-4 0-15,1 0 0 0,-2-2 1 16,0 0 0-16,0-3 7 16,-1-2-1-16,8-1 1 15,-5-4-2-15,8 1-8 16,-3 0-3-16,-1 0-6 16,4 0-3-16,-6 1-2 15,6 1-1-15,-1 0 0 16,3-1 0-16,-5 2 0 15,-5-3 0-15,7 0-1 16,-3 2-1-16,11 2 0 16,2 2 0-16,-5 0 0 15,1-1 0-15,3-2 0 16,-2 0 0-16,3-2 0 16,-1 0 0-16,0-1 1 15,0-5-1-15,3-1 2 16,0-2 0-16,3-2 3 0,-4 1 0 15,-4-3 3-15,7 1 1 16,-3-3 5-16,-12-3 4 16,-2 0 7-16,-2-1 0 15,-2 4-2-15,1-1-5 16,-6-2-9-16,-10-5-3 16,-2-4 9-16,12 8-18 15,8-2-91-15,7 10-76 0,2 1 93 16</inkml:trace>
  <inkml:trace contextRef="#ctx0" brushRef="#br0" timeOffset="56070.87">17893 11303 371 0,'0'0'219'15,"0"-1"-49"-15,2 1-50 16,-2 0 0-16,0 0-15 16,0 0 4-16,0 0-5 15,0 2-15-15,-1 15-23 16,1 34-12-16,-2-32-8 16,1 1-7-16,1-1-11 15,2 0-5-15,1-4-12 16,3 0-4-16,1-3-3 15,0-3-1-15,-1-1 1 16,3-4 2-16,1 0 9 16,1 2 4-16,2-1 5 15,2-2 0-15,2 2-4 16,3-2-2-16,0-1 0 16,-2-2 2-16,-3-1 11 0,-7-4 6 15,5 1 10-15,-5 0 2 16,4 1-8-16,10 3-6 15,-13-2-9-15,7 1-5 16,-12-3-5-16,1 1-2 16,-2-2-3-16,-1-2 0 15,8 1-1-15,-6-1-2 16,7 0-3-16,-3 3-1 0,-5-3-1 16,5 2 2-16,-6 2-29 15,5-3-36-15,3 4-123 16,-5-4-89-16,6 1-97 15,2-1 12-15,-2 2 224 16</inkml:trace>
  <inkml:trace contextRef="#ctx0" brushRef="#br0" timeOffset="57014.62">18443 11395 445 0,'-3'-9'257'16,"3"5"-63"-16,-1-4-57 0,1-1-12 15,-2 4-39-15,1 3-10 16,0 4 1-16,0-2 0 16,0 0-24-16,-1 11-15 15,1 6-15-15,0 26-2 16,1-26-3-16,2 1-1 15,3-4-6-15,1 6-4 16,3-6-4-16,2-2-2 16,4-1 1-16,0-3 0 0,1-2 2 15,2 4 0 1,-4-5 1-16,-1 0 0 0,-2-1 1 16,1 0 2-16,3-2 20 15,4-2 10-15,-2-1 13 16,3-3 0-16,-5 1-18 15,-1 0-10-15,0 2-13 16,-2 1-3-16,3 0-1 16,-1 0-1-16,-4-1 0 15,-4-3-1-15,-4 0 2 16,2 0 2-16,3-3 2 16,-2 2 4-16,2-1 5 15,-2 2 3-15,-1-2 4 16,-4 1-2-16,1-3-4 15,1-1-4-15,-3 2-6 16,3 1-2-16,-2-4-3 16,0 1 0-16,2-5-4 15,0 1 0-15,2 0-17 0,-2 0-23 16,3 5-80-16,2 1-52 16,2 2 101-16</inkml:trace>
  <inkml:trace contextRef="#ctx0" brushRef="#br0" timeOffset="57958.26">19042 11360 353 0,'-2'-6'269'16,"9"6"18"-16,-10-1-112 15,7 0-31-15,-4 1-67 16,0 0-19-16,0 0-3 15,0 0 5-15,1 10-5 16,4 9-10-16,15 28-23 16,-15-30-8-16,3 1-7 15,-6-2-1-15,7 3 0 16,-5-2-2-16,7 0-1 16,3 0 0-16,-12-5 0 15,15 3 5-15,-15-7 13 16,7 0 4-16,1-5 4 0,-6-3 0 15,15 2-6-15,-7-2 0 16,-1-2-1-16,3 2 0 16,-2 0 0-16,0 0-2 15,1 1-4-15,0 0-3 16,-3-3-4-16,4 3 1 16,-1 6-1-16,-1-6-1 15,0 2-2-15,0-5 1 16,2 0 4-16,-3-2 2 0,4 1 2 15,-1 3 0-15,-1-1-5 16,1-1 3-16,-1-4 14 16,1-3 6-16,2-3 9 15,-1-2-2-15,4 0-15 16,1-1-6-16,-2 1-10 16,-4-1-2-16,-2 2-1 15,-1-1 0-15,-7 0-1 16,-1 0-5-16,-6-3-46 15,2 2-29-15,2 2-81 16,6 0 617-16,-6 6-368 16</inkml:trace>
  <inkml:trace contextRef="#ctx0" brushRef="#br0" timeOffset="60153.87">19772 11517 275 0,'0'-9'194'0,"2"1"24"16,-1-1-16-16,1 0-30 15,1-1-8-15,19-26-8 16,-13 29-16-16,0 0-34 0,0 4-19 16,-4 3-42-16,-2 3-10 15,-2 9-12-15,2 5-2 16,-4 3-7-16,1 8-4 16,0-3-4-16,-1 0-2 15,4-4-1-15,1-4 0 16,0-3 0-16,3-1 0 15,0-3-1-15,1-3 1 16,2-7-1-16,2 1 2 0,2-4 1 16,3 1 1-16,-1-5 2 15,4 0 0-15,-1 0 0 16,2-1 4-16,-1 5 7 16,-5-2 0-16,-2 2 1 15,-3 0-5-15,1 5-9 16,5 2-2-16,-6-3-1 15,1 1 0-15,3-2-1 16,-4 0 0-16,1 0 0 16,4 4-1-16,-5 0-1 15,-1 0 2-15,0-1 0 16,-2-2 1-16,-1-4 2 16,2-2 1-16,3-4 23 15,-3-4 10-15,2 1 11 16,-2-6 1-16,0 3-21 15,-1 3-10-15,-1 2-9 16,-3 1-3-16,1-1-1 0,-2 0-2 16,-2 1-1-16,0-1-2 15,-5-1-2-15,-2 0-2 16,0 1-27-16,1-1-28 16,4 3-69-16,5 2-31 15,8 0 92-15</inkml:trace>
  <inkml:trace contextRef="#ctx0" brushRef="#br0" timeOffset="64959.58">9571 11053 591 0,'4'0'292'0,"-11"-4"-109"0,8-1-28 16,8 0-35-16,-9-3-11 15,8 3 13-15,-4 0 10 16,1 8 33-16,0 4-14 15,-2 10-29-15,1 6-14 16,-4 12-49-16,4 5-1 16,-1 2-5-16,-4-7-4 15,-8-3-12-15,8 4-7 16,4 3-11-16,6 6-6 0,-2-2-3 16,-2-8-1-16,-12-7-1 15,-2 0-1-15,14-3-12 16,-6-3-9-16,3-8-53 15,4-5-49-15,-4-9-83 16,-4-7 129-16,12-7 19 16</inkml:trace>
  <inkml:trace contextRef="#ctx0" brushRef="#br0" timeOffset="65408.44">9825 11032 178 0,'5'0'147'15,"1"-3"31"-15,-2 1-16 16,0 2-12-16,1 1-6 0,-5-1 5 16,0 0 4-16,0 0-4 15,0 0-7-15,7 16-14 16,12 33-14-16,-10-19-28 16,-2 1-11-16,-1 2-20 15,1 4-5-15,-1-2-5 16,2 4-4-16,-3 2-7 15,0-6-4-15,-1-2-12 16,-3-5-4-16,1 2-6 16,6-4-2-16,-5-1-1 15,2-4 0-15,0-5 2 16,-5-5-8-16,2-6-37 16,-2-4-23-16,0-3-62 15,0 1-50-15,0 0 114 16</inkml:trace>
  <inkml:trace contextRef="#ctx0" brushRef="#br0" timeOffset="67983.89">10416 11107 483 0,'-10'-12'280'0,"3"0"-73"16,-4-2-18-16,2 4-11 15,-1 2-34-15,-1 0-18 16,-1 9-34-16,-2 2-17 16,-2 8-35-16,1 6-10 0,-2 6-12 15,2 10-3-15,0 3-5 16,2-2 0-16,5 8-3 16,4-2-2-1,6 3-2-15,4 2-1 0,6-6-2 16,-1-3 0-16,3-4-1 15,1-6 0-15,5-7-2 16,3-5 1-16,3-10 13 16,1-5 13-16,-4-12 33 15,1-2 17-15,-2-9 3 16,-12-4-4-16,0-1-8 16,-2-3-11-16,-10-4-3 15,5-1-2-15,-14-5-15 16,-10 2-7-16,-2 2-10 15,-3 5-4-15,7 10-7 16,0 2 5-16,4 9-36 0,1 5-27 16,3 3 439-1,0-6-315-15</inkml:trace>
  <inkml:trace contextRef="#ctx0" brushRef="#br0" timeOffset="72771.44">10740 11495 413 0,'-1'-1'264'16,"0"1"-33"-16,-3 1-52 15,-2 10-25-15,3 15-37 16,-26 25-17-16,28-30-18 16,0-3-5-16,1-4-9 15,1 0 0-15,2-2-7 16,1 0-4-16,2-1-7 0,2-5-8 16,2 5-15-16,2 2-6 15,-1 1-11-15,0-2-3 16,4-6-2-16,2-1 1 15,4-3-1-15,5 3 1 16,2-8 0-16,17 3 0 16,-14-7-1-16,3 0-1 15,-9 5 1-15,-11-10-1 16,6 4-1-16,0 2 0 0,1 4-2 16,-1 1 0-16,2-2-1 15,-4 0 0-15,2-6 6 16,-5 2 4-16,1 4 8 15,-6-6 6-15,-2 3 10 16,-3-6-1-16,0 5-4 16,-3-5-3-16,-2 3-11 15,3 5-1-15,-4-5 2 16,1 7-16-16,1-4-58 16,-2-6-59-16,3 0 66 15</inkml:trace>
  <inkml:trace contextRef="#ctx0" brushRef="#br0" timeOffset="73293.64">11405 11475 383 0,'5'5'264'16,"2"6"28"-16,-5-1-41 0,0 2-49 15,-1 2-23-15,-1 3-43 16,8 1-17-16,-8 2-36 16,-1-5-17-16,2 3-23 15,-1 0-6-15,7-1-7 16,-7-5-1-16,1 2-1 15,-3-7-1-15,-2 0-4 16,10 5-5-16,4-4-8 16,3 3-3-16,2-8-1 15,-10-2 0-15,-2-2 3 16,6 5 0-16,-4-4 0 16,-1 1-2-16,6 4-2 15,-2-2-1-15,-5-3-1 16,11 0 0-16,-6-5-1 15,-1-2 2-15,11 6 0 16,-8-8 1-16,3 2 0 16,-5-13-1-16,1 5 0 15,1-1-1-15,-4 2 1 0,4 9-1 16,-8-4 0-16,1 0 3 16,-2-2 3-16,-1-4 2 15,-2-4-36-15,2 5-25 16,0-3 29-16</inkml:trace>
  <inkml:trace contextRef="#ctx0" brushRef="#br0" timeOffset="73981.5">11968 11485 648 0,'-3'-2'333'16,"6"2"-121"-16,-3 0-45 15,0 0-4-15,0 0-18 16,0 0-2-16,0 0-23 0,3 11-16 16,-1 0-27-16,-2 1-12 15,2 28-15-15,-6-27-6 16,7 3-11-16,3 2-2 16,-1-3-1-16,0-2 2 15,-5-3 2-15,0-4-2 16,4 3-8-16,-4 1-6 15,0-1-7-15,1 4-2 16,4-4-3-16,6-4 0 0,-4-1-3 16,-6-4 1-16,-1-1-1 15,4 1-1-15,-4-1 1 16,0 1-1-16,0 0 0 16,6 0 0-16,7 5-1 15,1 0 1-15,28 32-1 16,-29-30-1-16,4-2 1 15,1-5 0-15,0 2-1 16,3 2 0-16,-2-6 0 16,1 1 1-16,8 0 0 15,-3-5 0-15,2 2 1 16,2-1 0-16,-3-9 2 16,-2 1 2-16,2-2 3 15,-12-7 5-15,-7 6 4 16,4 6 0-16,-7 2 0 0,2-1-2 15,-2 5-2-15,-5-11 0 16,-3-4-9-16,-6 2-28 16,4-4-58-16,-2 2 424 15,-4 3-282-15</inkml:trace>
  <inkml:trace contextRef="#ctx0" brushRef="#br0" timeOffset="75348.49">12680 11624 295 0,'4'-14'221'0,"2"2"31"16,0 1-41-16,-5-2-61 15,-1 6-8-15,0 2-8 16,0 2 2-16,-1 3 2 16,1 0-18-16,-1 0-40 15,0 0-16-15,0 0-31 16,0 8-8-16,1 14-10 16,1 23-2-16,0-25-3 0,1-7 0 15,4 3-3 1,-2-1 1-16,5 0-4 0,0 5-1 15,2-6-1-15,3 0-2 16,0-6 1-16,6 1 0 16,-2-8 1-16,0 2 1 15,2-1 0-15,-5 0 0 16,8 2 1-16,-6-4-1 0,-11-1-1 16,8 1-1-16,-12-1 0 15,7 1 0-15,9 3-1 16,-3 0 2-16,-10-4-1 15,3 1 1-15,3-1-1 16,-8-4 0-16,13 2 1 16,-7-4-1-16,-2 0 2 15,-1-3 0-15,0-1 0 16,1 3 2-16,-4-1-1 16,4 0 0-16,-5 3 0 15,0-5 0-15,0-1-1 16,-1 0 1-16,-1 0-2 15,0 1 1-15,0 1 14 16,0 2-20-16,3-4-80 16,3 4 568-16,3-7-398 15</inkml:trace>
  <inkml:trace contextRef="#ctx0" brushRef="#br0" timeOffset="176192.62">5018 12059 732 0,'-1'0'415'0,"1"0"-71"16,0 0-72-16,0 5-80 16,1 18-41-16,1 43-45 15,-2-25-15-15,0 5-31 16,-1 6-15-16,1-5-20 16,0-3-7-16,2-5-9 15,4-9 3-15,3-10-36 16,0-6-32-16,7-9-125 15,-2-7-96-15,2-11 171 16</inkml:trace>
  <inkml:trace contextRef="#ctx0" brushRef="#br0" timeOffset="176405.53">5283 11972 491 0,'0'0'347'15,"7"11"52"-15,-6 3-105 16,3 13-80-16,4 4-33 16,-8 3-55-16,8 8-27 15,0-1-45-15,-7-3-16 16,-1-10-22-16,-4-6 2 16,4-5-50-16,6 1-62 15,9-4 62-15</inkml:trace>
  <inkml:trace contextRef="#ctx0" brushRef="#br0" timeOffset="176583.41">5403 12157 670 0,'0'31'388'0,"3"11"-59"15,-3-6-65-15,-3 5-117 16,3-1-47-16,0-10-63 15,3-3-16-15,2-14-17 16,3-4-41-16,-1-11 27 16</inkml:trace>
  <inkml:trace contextRef="#ctx0" brushRef="#br0" timeOffset="176771.59">5535 12024 862 0,'3'10'416'16,"0"11"-141"-16,1 8-48 16,-2 9-84-16,-3 0-32 15,-4 0-58-15,2-3-21 16,0 1-13-16,3-4-49 16,2-1 25-16</inkml:trace>
  <inkml:trace contextRef="#ctx0" brushRef="#br0" timeOffset="177197.45">5966 12082 542 0,'-3'32'342'0,"-2"2"1"16,4 9-111-16,-1-1-92 15,0 2-50-15,4-2-59 16,0-9-16-16,5-6-8 15,-3-5 585-15,2-12-444 16</inkml:trace>
  <inkml:trace contextRef="#ctx0" brushRef="#br0" timeOffset="177376.33">6102 12131 1263 0,'-1'15'558'0,"4"13"-272"16,-6-7-79-16,1 10-123 16,0-4-22-16,-3-5-45 15,5 1-6-15,0-10-67 16,2-2-61-16,3-9 72 16</inkml:trace>
  <inkml:trace contextRef="#ctx0" brushRef="#br0" timeOffset="177565.38">6201 12214 826 0,'18'-16'503'16,"-13"9"-81"-16,-1 0-91 15,4 19-157-15,-16-1-62 16,8 17-47-16,0 10-11 0,-2 4-18 16,4 4-10-16,-8-12-14 15,11-4-16-15,-3-15-46 16,0-5-49-16,11-6-300 15,-4-5 271-15</inkml:trace>
  <inkml:trace contextRef="#ctx0" brushRef="#br0" timeOffset="177724.46">6324 12237 853 0,'-2'-10'506'0,"4"13"-57"15,-2 0-96-15,0 7-137 16,-1 2-64-16,0 5-93 15,2 6-12-15,0-4-25 16,5 2-26-16,0-3-18 16,2-5 74-16,10 5-52 0</inkml:trace>
  <inkml:trace contextRef="#ctx0" brushRef="#br0" timeOffset="178350.24">6714 12107 965 0,'1'9'459'0,"-2"8"-203"15,7 8-29-15,-6 7-85 16,-2 5-42-16,-11 0-42 15,5 6-17-15,4-6-14 16,-3-10-27-16,22-7-115 16,-2-10 76-16,-1-12-12 15</inkml:trace>
  <inkml:trace contextRef="#ctx0" brushRef="#br0" timeOffset="178502.61">6801 12145 585 0,'0'-7'335'0,"3"14"-41"0,-2 7-61 16,-4 17-66-16,2 16-33 16,-3 3-57-16,4 1-23 15,3-5-21-15,-3-15-53 16,9-17 18-16</inkml:trace>
  <inkml:trace contextRef="#ctx0" brushRef="#br0" timeOffset="178684.28">6934 12089 822 0,'0'16'434'0,"1"9"-98"16,-3 5-100-16,-2 9-113 16,0 7-34-16,-3-10-50 15,4-2-10-15,6-15-74 16,2-8 60-16,4-3-20 15</inkml:trace>
  <inkml:trace contextRef="#ctx0" brushRef="#br0" timeOffset="178798.58">7025 12249 654 0,'0'20'284'16,"1"9"-159"-16,1 0-88 0</inkml:trace>
  <inkml:trace contextRef="#ctx0" brushRef="#br0" timeOffset="179466.51">7403 12093 1144 0,'-7'24'453'0,"-6"1"-287"16,6 3-57-16,1 16-6 15,-2-2-31-15,3 6-32 16,3 3-19-16,1-12-3 15,2-4-22-15,4-7 500 16,-1-6-370-16</inkml:trace>
  <inkml:trace contextRef="#ctx0" brushRef="#br0" timeOffset="179637.38">7516 12119 1145 0,'8'-15'540'15,"-9"14"-247"-15,-3 8-77 16,-4 18-125-16,1 9-21 16,-3 5-17-16,4 9-17 15,-1-6-22-15,1-4 0 16,5-6-46-16,1-11-16 16,7-7 28-16</inkml:trace>
  <inkml:trace contextRef="#ctx0" brushRef="#br0" timeOffset="179815.83">7649 12180 1122 0,'10'-12'602'15,"-10"1"-199"-15,-2 16-163 16,4 15-98-16,-10 9-97 16,0 6-18-16,5 7-14 15,-7-5-20-15,10-3-31 16,-2-8-66-16,11-8-260 15,13-6 248-15</inkml:trace>
  <inkml:trace contextRef="#ctx0" brushRef="#br0" timeOffset="179987.25">7804 12088 879 0,'8'-22'595'0,"2"5"-49"15,-6 14-254-15,0 12-86 16,-4 19-138-16,-3 6-27 15,-2 7-24-15,-1-2-6 16,1-6-11-16,4-1 0 16,6-4-408-16,7 3 304 15</inkml:trace>
  <inkml:trace contextRef="#ctx0" brushRef="#br0" timeOffset="181340.63">5426 12265 449 0,'-1'-1'264'16,"0"0"-35"-16,0 0-64 0,0 0-8 16,-2 0-10-16,-3-2-5 15,4 2-13-15,1 0-10 16,0 0-23-16,0 1-19 16,0 0-31-16,-6 14-14 15,-6 31-17-15,13-24-3 16,0 2-5-16,1 1 0 15,0 1-1-15,-6-1 1 16,6 0-43-16,-6-1-41 0,1-6 48 16</inkml:trace>
  <inkml:trace contextRef="#ctx0" brushRef="#br0" timeOffset="199205.45">5151 11191 501 0,'-5'2'280'16,"8"18"-76"-16,1 5-47 15,-3 4-20-15,2 12-27 16,-5-4-11-16,5 6-33 16,-1 0-17-16,0-9-27 15,-2-4-5-15,-3-4-5 16,10-2-1-16,5-2-9 15,5-5-32-15,3 2-112 16,2-5-249-16,-1-2 253 16</inkml:trace>
  <inkml:trace contextRef="#ctx0" brushRef="#br0" timeOffset="199506.59">5425 11129 516 0,'0'22'264'0,"5"5"-81"15,-2 3-22-15,4 3-62 16,2 8-20-16,5 8-34 15,-2-2-14-15,0 3-14 16,-5-4-3-16,-2-9 1 16,0-3 0-16,-3-8-1 15,4-6-11-15,-2-8-74 16,-4-6-71-16,1-6 84 16</inkml:trace>
  <inkml:trace contextRef="#ctx0" brushRef="#br0" timeOffset="199731.46">5477 11278 640 0,'5'-15'318'0,"2"-2"-86"0,-2 3-37 16,2-3-57-16,1 3-23 15,6 4-51-15,2-5-26 16,9 3-25-16,8 1-5 15,2-7-4-15,-1 5 1 16,2 1-1-16,-4-2-15 16,-21 0-70-16,12 4-58 0,-3 5 81 15</inkml:trace>
  <inkml:trace contextRef="#ctx0" brushRef="#br0" timeOffset="199998">5595 11273 923 0,'-7'16'426'0,"7"-2"-182"16,4 1-24-16,-1-3-75 16,5 0-31-16,-5-9-50 15,2 1-21-15,7-2-20 16,-2 0-4-16,7-1-7 15,-6-6-1-15,0 0-3 16,-3-4-3-16,12 5 0 16,-1 0 0-16,8 3-42 15,8 4-40-15,-3-3 487 16,8 4-339-16</inkml:trace>
  <inkml:trace contextRef="#ctx0" brushRef="#br0" timeOffset="-149016.01">5251 11186 602 0,'16'-35'321'0,"-5"3"-122"15,-4 5-40-15,-1 7-76 16,4 7-53-16,-1 12-20 16,-4 1 2-16,-4 8 12 15,-9 3 14-15,-5 12 23 16,0 6 4-16,-13 2-5 16,7 11-12-16,-8 1-22 15,-2-3-9-15,8-4-8 16,-2-9 1-16,20-11 3 15,3-6 5-15,18-11 17 16,2-6 2-16,8-15 2 16,7 0-5-16,1 0-16 0,1-1-6 15,-5 5-6-15,-7 4 1 16,-11 5-3-16,-6 7 3 16,-10 7 6-16,-6 12 0 0,-9 13 2 15,0 10-3 1,-9 15-1-16,6-2-1 0,6 2 0 15,1-4-1-15,16-16-7 16,-1-7-1-16,5-23 2 16,7-8 1-16,0-16 8 15,6 0 5-15,-1 1 6 16,-2 4 1-16,-8 13 6 16,-8 5 6-16,-4 22 10 15,-7 13 4-15,-3 12 2 16,-8-3-11-16,-9-5-14 15,-1-10-8-15,14-13-13 16,13-2-1-16,18-15-50 16,4-5-52-16,6-12-379 15,6-1 321-15</inkml:trace>
  <inkml:trace contextRef="#ctx0" brushRef="#br0" timeOffset="-148293.37">6104 11118 683 0,'1'2'341'0,"-1"0"-108"16,6 11-48-16,-4 2-51 15,2 6-12-15,5 16-14 16,-4 2-6-16,17 23-22 16,-3 3-17-16,-14 6-26 15,13 6-9-15,-18-8-14 16,-2-9-4-16,18-3-1 16,-10-11 1-1,3-11 1-15,2-3 1 0,-5-12-11 16,-6-4-7-16,5-8-81 15,2 0-50-15,-7-11-46 16,5-4 90-16</inkml:trace>
  <inkml:trace contextRef="#ctx0" brushRef="#br0" timeOffset="-148041.41">6201 11302 516 0,'6'-25'356'0,"-1"0"-14"16,-7-1-94-16,3 3-44 15,-4-1-65-15,11 10-20 16,-1-4-40-16,9 6-14 16,8 1-27-16,-7-6-14 0,14 8-16 15,-3-4-2-15,0 0-5 16,-1 1-18-16,-4-2-68 15,1 4-47-15,-4 4-131 16,-3 5 158-16</inkml:trace>
  <inkml:trace contextRef="#ctx0" brushRef="#br0" timeOffset="-147809.39">6247 11455 880 0,'-11'19'442'0,"21"-6"-125"15,0-6-46-15,11-3-99 0,5-4-48 16,-3-8-77-16,11-2-29 16,-3-8-11-16,6-5 1 15,0-8-44-15,-3-1-41 16,-2 0-364-16,-5 2 300 15</inkml:trace>
  <inkml:trace contextRef="#ctx0" brushRef="#br0" timeOffset="-147527.15">6752 10952 609 0,'-8'26'378'16,"10"4"-65"-16,0 6-86 15,-2 9-31-15,5 11-70 16,1 4-18-16,-12-5-34 16,7 2-14-16,-1-6-20 15,-1 1-11-15,6 7-13 16,-2-6-2-16,-3-5-5 15,2-6 1-15,6-4 3 16,-3-12-14-16,3-6-67 16,2-5-54-16,-5-12 69 15</inkml:trace>
  <inkml:trace contextRef="#ctx0" brushRef="#br0" timeOffset="-147298.74">6746 11153 675 0,'8'-16'371'0,"2"-6"-76"16,1 2-61-16,8 3-104 16,-2 4-49-16,0 2-67 15,1 1-9-15,3 2 0 16,2 0-2-16,-1 0-46 15,0 4-56-15,-4 0 62 16</inkml:trace>
  <inkml:trace contextRef="#ctx0" brushRef="#br0" timeOffset="-147076.22">6793 11319 1135 0,'-8'20'538'0,"8"-5"-225"15,9-2-58-15,2-9-126 0,3 1-48 16,9-6-60 0,-1-4-9-16,4-4-3 0,4-9-12 15,1 6-62-15,1-3-42 16,1-4 60-16</inkml:trace>
  <inkml:trace contextRef="#ctx0" brushRef="#br0" timeOffset="-146814.69">7326 11052 658 0,'-18'33'389'0,"11"9"-12"16,1 1-114-16,1 10-70 16,-1-6-37-16,6 7-53 15,0 3-24-15,-1-3-33 16,3 9-14-16,-2-5-22 16,5 2-1-16,-2-5 1 15,2-5 4-15,2-11-37 16,-4-9-48-16,5-14 508 15,-2-7-357-15</inkml:trace>
  <inkml:trace contextRef="#ctx0" brushRef="#br0" timeOffset="-146561.13">7270 11121 1162 0,'6'-3'511'0,"6"-5"-299"16,8 2-34-16,5-5-100 15,6-3-33-15,7-2-20 16,6 0-5-16,3-2-8 16,13 1 0-16,-5 0-1 15,-4 1-12-15,-2 4-54 16,-19 0-48-16,-1 6 59 15</inkml:trace>
  <inkml:trace contextRef="#ctx0" brushRef="#br0" timeOffset="-146336.16">7398 11367 1046 0,'-1'28'496'0,"14"-1"-193"0,7-9-41 16,15-12-92-16,4-8-49 16,12-11-71-16,7-1-20 15,-7-6-16-15,3 1-5 16,-13-8-24-16,-7 4-23 16,-11-2-71-16,-8-5-16 15,-5 13 71-15</inkml:trace>
  <inkml:trace contextRef="#ctx0" brushRef="#br0" timeOffset="-145060.26">5336 11686 465 0,'0'17'267'0,"-11"-6"-40"15,6 8-40-15,-6-10-59 16,-4-4-14-16,4 0-22 16,-1-6-11-16,6 1-16 15,6-2-6-15,-5-10-15 16,3 4-7-16,2-12-4 16,-5-5-3-16,14-3-2 0,-3-7 0 15,-1-6-11-15,3-4-3 16,-4-3-8-16,-1 1 4 15,-3 8 8-15,5 12 8 16,-5 15 14-16,-2 2-1 16,1 10-6-16,-5 2-7 15,-4 5-13-15,0 6-4 16,-1 6-4-16,-7-1 1 16,3 2-1-16,-11-3 0 0,2-9 2 15,6-5 1-15,10-9-3 16,7-10-1-1,12-12-4-15,6-5-2 0,2-14 0 16,7 0-1-16,-8-6 2 16,7 9-1-16,-3 12 2 15,-5 8 0-15,-7 15 5 16,-8 0 3-16,-14 10 2 16,-4 3 2-16,-3 10-4 15,-12 2 0-15,4 9-5 16,-6 0-1-16,14 0-2 15,1-13 0-15,17-10-2 16,8-4 1-16,11-18 1 16,20 6 0-16,-3-14 1 15,-3-1 1-15,-3 3 2 16,-17-4 1-16,-4 15 3 0,-3 6 2 16,-13 14 0-16,-1 12 0 15,-6 20-2-15,-10 5-2 16,8 15-2-16,-7 0-1 15,-4-6-2-15,10-1 0 16,8-19-3-16,12-9-1 16,18-17 2-16,14-2 1 15,-13-13 6-15,13-1 1 16,-7 1-1-16,-14 0 0 0,-2 10 2 16,-20 1 3-16,-3 14-1 15,0 7 0-15,-7 12-3 16,14 8-3-16,-5 7 0 15,-4-4-1-15,24-4-2 16,-7-16 0-16,15-14 2 16,8-5 2-16,-9-11 2 15,6 8 1-15,-11 3-1 16,-2 1-1-16,-8 11-1 16,-2 1 2-16,-5 2 0 15,-3 0 4-15,-2 5-31 16,6-3-30-16,-2 0-1 15,12 5 16-15</inkml:trace>
  <inkml:trace contextRef="#ctx0" brushRef="#br0" timeOffset="-87312.39">1616 13350 724 0,'-14'-19'360'0,"2"9"-40"16,1 6-41-16,4 14-62 15,-2 4-14-15,5 11-102 16,2 7-2-16,2 6-8 16,3 7-12-16,-1 12-23 15,3 1-10-15,-5 7-24 16,-4 2-7-16,-2-5-5 16,0 0 0-16,4-8-12 31,3-10-18-31,7-17-81 0,-1-5-55 15,9-15 92-15</inkml:trace>
  <inkml:trace contextRef="#ctx0" brushRef="#br0" timeOffset="-86889.23">1835 13460 747 0,'-2'-4'440'0,"-11"2"-127"0,-4 8-76 16,-1 5-38 0,3 10-102-16,2 8-26 0,3 5-34 15,0 9-14-15,10 3-19 16,4 5-4-16,9 1-4 16,3-7-1-16,13 0 0 15,3-12 0-15,2-10 0 16,-1-7 1-16,-1-10 3 15,1-7 2-15,-8-10 3 16,5-5 2-16,-11-7 41 16,-10-2 19-16,-1-9 39 15,-8-4 20-15,-3 2 3 16,-2-7-6-16,-6-4-25 16,-4 1-20-16,-2-4-41 15,0 7-14-15,0 12-12 16,6 7-2-16,-8 8-2 15,-3 6-6-15,-6 9-21 16,1 1-18-16,1 3-60 0,16 1-25 16,1-4-57-16,6-2-56 15,15 1 160-15</inkml:trace>
  <inkml:trace contextRef="#ctx0" brushRef="#br0" timeOffset="-86364.37">2516 13405 868 0,'-21'4'439'0,"5"4"-136"16,-2-2-74-16,3 12-77 15,-2 0-35-15,7 8-36 16,3 4-14-16,-5-2-13 16,9 3-13-16,-4-1-22 15,5-1-7-15,15 6-10 16,-8-5-2-16,13 1-3 0,-2-5 0 15,-2-9 2-15,2-5 0 16,4-7 2-16,-4-7 2 16,0-9 23-16,2 1 18 15,-6-11 48-15,3-1 21 16,-6-8 17-16,1-3-3 16,-2 0-25-16,-1 1-17 15,-3 1-30-15,-4 0-15 16,-2-3-18-16,-3 0-4 0,-4 5-6 15,-1 3-2-15,-2 6-3 16,-2 3-1-16,5 7-20 16,-2 1-17-16,1 6-62 15,5 3-46-15,-1 4-46 16,6 4 424-16,9 5-203 16</inkml:trace>
  <inkml:trace contextRef="#ctx0" brushRef="#br0" timeOffset="-85944.9">2894 13405 836 0,'0'12'406'15,"-17"-4"-179"-15,-1 9-58 16,13 6-3-16,-21 9-30 0,5 5-1 15,-3 5-12-15,-8 2-15 16,13 2-28-16,5-3-17 16,14-4-30-16,3-6-12 15,13-9-3 1,5 1-4-16,3-10 28 0,8-2-3 16,-2-11 4-16,-4-7 20 15,6-12-10-15,-6-7 37 16,-2-6 13-16,-1-7-12 0,-7 1-5 15,-11-5-27-15,-5-2-22 16,-1 7-6-16,-8-4-12 16,4 10-6-16,-2 1-5 15,-1 4-2-15,2 8-1 16,-6-2-8-16,1 7-35 16,8 1-26-16,0 4-67 15,4 3-33-15,6 4-63 16,0 0-108-16,9 2 224 15</inkml:trace>
  <inkml:trace contextRef="#ctx0" brushRef="#br0" timeOffset="-85558.61">3157 13423 572 0,'1'9'342'15,"-5"11"-15"-15,-4 0-92 16,-4 5-43-16,0 4-26 15,4 4-10-15,4 6-14 16,3 1-26-16,1-6-17 16,3-4-36-16,4-7-12 15,8 4-15-15,5 0-11 16,9-2-3-16,4-4-4 16,6-8 6-16,2-3 4 15,-3-10-2-15,-1-3 7 0,-6-12 47 16,-4-6 28-16,-3-11 30 15,-5-3 1-15,-7-5-50 16,-1 4-24-16,-8 0-34 16,-3-3-7-16,-11 2-2 15,-4 0-1-15,-8 6-5 16,-3 8-4-16,0 13-11 16,-5 3-1-16,-6 9-25 15,-4 3-15-15,3-1-31 16,2 4 3-16,13-2-303 15,6-1 265-15</inkml:trace>
  <inkml:trace contextRef="#ctx0" brushRef="#br0" timeOffset="-52250.43">1527 14410 495 0,'-25'-39'329'16,"27"29"-30"-16,1 3-87 16,-9 1-28-16,6 2-50 15,0 1-7-15,2 3-16 16,-2 0-10-16,0 0-20 0,0 0-17 16,0 25-15-16,-4 36-6 15,-1-15-14-15,12 2-6 16,-21 6-11-16,17 5-3 15,-10-6 0-15,0 3 1 16,15-11 2-16,-12-10-17 16,14-9-60-16,-2-11-43 15,-3-9-114-15,7-4-37 0,3-11 160 16</inkml:trace>
  <inkml:trace contextRef="#ctx0" brushRef="#br0" timeOffset="-51787.28">1762 14335 618 0,'-3'-6'331'0,"-1"6"-94"16,-1 7-28-16,0 10-76 15,-2 2-43-15,-2 8-37 16,-1 1-8-16,2 7-8 16,1 1-4-16,5 5-11 0,2-2-5 15,6 2-6-15,4 0-3 16,3 1-3-16,2 2 0 16,4-6-2-16,0-8-1 15,0-15 1-15,6-5 0 16,-1-16 3-16,6-5 2 15,-14-14 5-15,3-2-4 16,-6-8 70-16,-6-6 23 16,-1 3 12-16,-7-4 12 0,-11 7-57 15,4 7-17-15,0 4-7 16,-3 3-5-16,-4 4-16 16,-3 1-7-16,0 9-8 15,-5 0-2-15,7 7-2 16,-5 1-1-16,2 2-4 15,6-2-18-15,5 0-52 16,0-2-63-16,9 0 79 16</inkml:trace>
  <inkml:trace contextRef="#ctx0" brushRef="#br0" timeOffset="-49734.43">2140 14462 422 0,'-1'0'265'0,"-3"1"2"15,-4 1-51-15,1 13-61 16,-27 28-29-16,31-20-38 16,3 3-11-16,5 0-16 15,1 0-8-15,6-6-24 16,2-5-11-16,2-1-10 0,2-6-3 16,3-6 1-16,0-2 1 15,-4-17 4-15,0-3 1 16,-6 0 24-16,-5-2 19 15,-4 3 21-15,0 4 4 16,-10-4-19-16,0 0-18 16,-3 6-18-16,-5-8-4 15,2 7-2-15,-3-5-7 16,4 6-70-16,3 2-65 0,7 7 74 16</inkml:trace>
  <inkml:trace contextRef="#ctx0" brushRef="#br0" timeOffset="-49382.32">2310 14519 648 0,'-3'20'350'16,"0"-3"-116"-16,7 3-42 15,2 2-33-15,1-13-53 16,11 2-5-16,-4-17 1 16,3-4 9-16,6 5 11 15,-8-5-8-15,0 2-17 0,-7-4-14 16,-4-2-19-16,3 1-10 16,-1 3-17-16,-1 2-6 15,2 0-6-15,-14-6-1 16,0-1-8-16,-1 2-2 15,-6 2-5-15,4 4-14 16,-4 6-50-16,2-2-37 16,-1 2-449-16,13 0 378 15</inkml:trace>
  <inkml:trace contextRef="#ctx0" brushRef="#br0" timeOffset="-49137.53">2524 14477 1117 0,'-4'7'483'0,"2"2"-268"16,-8-4-27-16,13 6-76 16,2 0-26-16,0-5-27 15,7 0-9-15,-9-7 12 16,0-2 10-16,4 2 14 15,-2-5 3-15,0 2-27 16,1-2-16-16,-4-2-24 16,0 3 4-16,2 4-51 15,-1-3-41-15,5 2 45 0</inkml:trace>
  <inkml:trace contextRef="#ctx0" brushRef="#br0" timeOffset="-48728.49">2811 14405 680 0,'-3'6'404'0,"-4"1"-31"16,0 3-50-16,-10 1-55 15,4 1-49-15,-1 1-58 16,3 2-26-16,3-3-53 15,3 0-24-15,5-5-41 16,2-5-10-16,7-2-7 16,3-1 0-16,3-4 0 15,2-2 0-15,-3 1 1 16,-4-5 0-16,-3 2 0 16,-6 0 0-16,6 5 3 15,-9-2 0-15,-2 6 0 16,3 2 0-16,0-2-4 15,0 0-1-15,0 0-2 16,-3 8-1-16,-1 5 0 16,-6 28 1-16,19-30 0 0,-2-6 3 15,3-4-17-15,10 2-18 16,-3-8-76-16,0-1-56 16,0-3 102-16</inkml:trace>
  <inkml:trace contextRef="#ctx0" brushRef="#br0" timeOffset="-47792.3">2923 14481 714 0,'-1'-1'381'0,"0"1"-98"16,1 0-59-16,-1-1-113 15,1-1-44-15,0 1-54 16,0 0-7-16,0 1-1 15,0 0-1-15,0 0-1 16,1 9 0-16,0 1-2 16,1 1-1-16,8 21-1 15,-6-32-1-15,4-4 2 16,3 2 0-16,-2-4 7 16,-4-3-1-16,2 2 1 15,-2 2-1-15,-2-1-4 16,5 5-5-16,-1 2 41 15,-11-1 48-15,3 8 96 0,-1 3 37 16,-6 0-3-16,7 1-41 16,-3-5-91-16,-1-1-33 15,9-1-40-15,1-1-7 16,7-4-4-16,-1-1-1 16,5-2-25-16,-3-2-9 15,1 1-2-15,-1 2 0 16,-3 8 23-16,-2 2 10 15,-3 4 4-15,-2 3 4 0,2-2 5 16,1 4 0-16,0-8-2 16,1-9-1-16,5-5-4 15,-3-9 1-15,4-9-2 16,-1 10 0-16,-2-4-1 16,0 6 0-16,-1 8 0 15,2 5 0-15,0 6 1 16,-1 3 2-16,1 7 4 15,-6-8 0-15,7 3 0 16,-2-6-2-16,5-10-3 16,5-3 0-16,-7-17 1 15,7-4 0-15,-2-7 0 16,5 1 0-16,-4 5-3 16,-8 9 0-16,4 16 2 15,-11 3 0-15,4 16 6 0,-2-2 5 16,-4 3 2-16,7 4-1 15,-8-15-3-15,6 3-3 16,-5-8 6-16,-2-8 9 16,1 4 16-16,-2 2 4 15,-1 0-5-15,1 0-9 16,1 0-14-16,0 1-4 16,0 0 0-16,1 3-1 15,3 7-3-15,-1 3-1 16,12 21-4-16,-8-30 0 0,3-3 0 15,2-4 1-15,3-2-1 16,7 0 1-16,0 3-2 16,0 4 13-16,2 0-62 15,-5 5-44-15,2-2-85 16,-5-3-28-16,-6-1 59 16,-9-7 45-16,-7 0 86 15,-3-2 15-15,-8-5 1 16,3 2 5-16,-2-2-1 15,5-3-51-15,7 9-468 16,-1 0 371-16</inkml:trace>
  <inkml:trace contextRef="#ctx0" brushRef="#br0" timeOffset="-44796.69">4136 13566 313 0,'-6'3'199'0,"2"6"8"15,-4-7-28-15,2 2-22 16,-1 1-8-16,1-4-14 0,1 8-8 15,-1-1-10-15,0 1-7 16,2 2-8-16,-2-2-7 16,2-1-11-16,2 0 0 15,0-5-5-15,0-3-1 16,2 5-1-16,0-5 0 16,0 0-4-16,0-1-4 15,0-1-14-15,0 1-11 16,7-2-12-16,2 0-2 0,1-2-1 15,30-11 1-15,-26 8 0 16,2 1-1-16,7 1-7 16,-1-4-2-16,8-2-2 15,3 5 0-15,-5-4 1 16,2 1-1-16,-12 3-2 16,8 5-2-16,-1 2 0 15,2 2 1-15,5 3 0 16,-3-5-1-16,-1 0-2 15,-3-2-1-15,5 2 0 16,-3 0 0-16,3 0 2 16,0 2 0-16,-4-2-1 15,-7 0 0-15,1 2-2 16,-7-2-1-16,-5 4 1 16,4 1 0-16,-12 1 2 0,0 1 4 15,1-1-35-15,-13-3-25 16,2-3-57-16,6 1-45 15,-2-2 71-15,18 6 25 16</inkml:trace>
  <inkml:trace contextRef="#ctx0" brushRef="#br0" timeOffset="-43198.49">5184 13351 552 0,'-2'-13'309'16,"0"3"-20"-16,2 1-32 0,2 7-40 15,4 2-15-15,1 7-44 16,-3 5-19-16,-6 10-30 15,5 7-15-15,6 19-25 16,-4 9-10-16,13 21-16 16,-13-3-8-16,-3 4-14 15,2-1-5-15,-3-17-6 16,6 1-3-16,1-15-1 16,1-9 0-16,-1-12-9 15,0-4-19-15,-9-16-59 16,8-3-55-16,-2-11 81 15</inkml:trace>
  <inkml:trace contextRef="#ctx0" brushRef="#br0" timeOffset="-42780.94">5452 13285 819 0,'2'0'421'0,"1"0"-125"16,-1 4-31-16,-2-4-76 16,0 0-22-16,4 24-42 15,8 40-22-15,-3-7-26 16,3 12-17-16,2 6-17 16,-3-1-7-16,2-6-15 15,2-7-5-15,-3-12-8 16,0-4 0-16,-2-9-12 15,0-5-17-15,-1-7-44 0,-2-2-42 16,-3-14-175-16,2-1 184 16</inkml:trace>
  <inkml:trace contextRef="#ctx0" brushRef="#br0" timeOffset="-42495.57">5507 13410 867 0,'-4'-16'489'16,"4"-2"-107"-16,3-2-170 16,4 2-37-16,6 1-97 15,2 0-28-15,7 9-32 16,3 3-10-16,3 1-3 15,6 4 0-15,5 6 0 16,-9-8 1-16,3 3 7 16,-3 2-13-16,-9-2-50 15,-1 4-44-15,-1 3 212 16,-7 0-120-16</inkml:trace>
  <inkml:trace contextRef="#ctx0" brushRef="#br0" timeOffset="-42254.65">5596 13661 1260 0,'-16'34'533'15,"11"-17"-299"-15,5 1-30 16,13-9-55-16,6-9-23 0,5-6-49 15,6-6-16-15,-5-3-31 16,6 3-15-16,8 9-1 16,-8-8-15-16,1 1-53 15,-5-7-48-15,-12-11 55 16</inkml:trace>
  <inkml:trace contextRef="#ctx0" brushRef="#br0" timeOffset="-41885.26">6087 13367 794 0,'-3'47'382'16,"7"-24"-135"-16,-2 4-21 0,8 8-39 16,2 7-15-16,-4 1-30 15,11 8-24-15,-5 0-47 16,-4-5-23-16,7 8-30 15,-1-10-7-15,0-4-2 16,-4-5 3-16,-2-8-28 16,-2 0-37-16,-9-12 197 15,6-2-131-15</inkml:trace>
  <inkml:trace contextRef="#ctx0" brushRef="#br0" timeOffset="-41607.09">6132 13416 1146 0,'2'-11'486'0,"4"1"-308"0,-4-1-34 16,10 1-71-16,0 0-35 15,4-2-18-15,1 1-5 16,4 1-7-16,-1-1-1 16,3 4 3-16,3 4 0 15,-8 2 9-15,3 1-19 0,-1 7-77 16,-6-2-49-16,3 2 65 16</inkml:trace>
  <inkml:trace contextRef="#ctx0" brushRef="#br0" timeOffset="-41354.52">6192 13688 1263 0,'-6'14'520'0,"16"-6"-321"15,1-9-23-15,8-3-85 16,5 4-28-16,-8-8-47 16,5 5-4-16,0-6-6 15,-2-6-35-15,0-3 466 16,0-7-337-16</inkml:trace>
  <inkml:trace contextRef="#ctx0" brushRef="#br0" timeOffset="-41127.33">6624 13337 983 0,'-8'30'499'0,"8"4"-179"0,-4 7-110 15,4 4-32-15,3 8-77 16,3 8-29-16,8 1-39 15,-3-4-10-15,3-4-13 16,-1-6 0-16,-7-12 0 16,3-1 6-1,-8-12-37-15,4-4-13 0,-6-12 20 16</inkml:trace>
  <inkml:trace contextRef="#ctx0" brushRef="#br0" timeOffset="-40903.82">6604 13444 1210 0,'17'-9'564'0,"-6"-4"-254"16,4-5-183-16,6 0-44 15,3 5-69-15,-1 3-9 16,0 3-4-16,-1 3 0 15,-3 3 9-15,2-1-8 16,2 1-57-16,-1 2 22 16,-1 3 4-16</inkml:trace>
  <inkml:trace contextRef="#ctx0" brushRef="#br0" timeOffset="-40710.35">6712 13687 1319 0,'-4'23'566'0,"10"-11"-339"15,6-3-60-15,8-3-90 16,-4-1-43-16,-1-10-28 16,7 1-6-16,2-6-42 15,0-8 31-15,9-11-3 16</inkml:trace>
  <inkml:trace contextRef="#ctx0" brushRef="#br0" timeOffset="-40472.67">7136 13402 1200 0,'-11'38'521'15,"2"5"-292"-15,6 8-13 0,13 10-105 16,-4-4-39-16,-4-1-55 16,3-3-9-16,0-8-2 15,5-2 2-15,8-7-44 16,-11-11-29-16,-4-8-110 16,3-5 103-1</inkml:trace>
  <inkml:trace contextRef="#ctx0" brushRef="#br0" timeOffset="-40259.6">7114 13410 1324 0,'17'-4'553'0,"3"-1"-369"16,5 0-27-16,-4-4-109 0,5 1-25 15,8 1-13-15,-5-3-2 16,5-1 4-16,-2 0-14 16,-7 3-39-16,-3 3-243 15,-7 11 197-15</inkml:trace>
  <inkml:trace contextRef="#ctx0" brushRef="#br0" timeOffset="-40075.23">7238 13699 1362 0,'-4'19'580'15,"10"2"-313"-15,7-18-148 16,6 0-29-16,3-7-44 16,0-15-23-16,9 3-44 15,-3-10 2-15,4-12 4 16</inkml:trace>
  <inkml:trace contextRef="#ctx0" brushRef="#br0" timeOffset="-39545.26">7518 13301 951 0,'3'6'449'0,"-2"15"-196"15,9 10 1-15,-5 12-63 16,3 12-36-16,6 15-41 16,-3 1-21-16,0 8-33 15,5-3-16-15,-5-13-26 16,-6-3-4-16,5-14-15 15,-3-12-17-15,0-12-61 0,6-10 30 16,-2-16 17-16</inkml:trace>
  <inkml:trace contextRef="#ctx0" brushRef="#br0" timeOffset="-39334.09">7637 13384 1037 0,'17'-16'438'0,"-5"7"-250"16,-4 1-67-16,7-2-53 16,-4-1-32-16,9 0-31 15,9 2-4-15,1-3 0 16,7 6 0-16,-5 4 15 16,-5-3-21-16,2 12 321 15,-6 2-236-15</inkml:trace>
  <inkml:trace contextRef="#ctx0" brushRef="#br0" timeOffset="-39120.67">7711 13670 1292 0,'-31'49'591'0,"25"-28"-248"0,6-6-104 16,16-12-85-16,5-7-31 15,14-1-48-15,1-7-22 16,-1-9-32-16,5 3-5 16,-3-7-36-16,4 0-28 15,12 1-52-15,5 1 391 16,6-7-236-16</inkml:trace>
  <inkml:trace contextRef="#ctx0" brushRef="#br0" timeOffset="-22745.66">5269 14352 507 0,'-10'-23'318'16,"4"2"-49"-16,-1 2-39 16,-3 2-21-16,12 8-23 15,-1 3-7-15,-2 9-26 16,0 2-15-16,0-5-33 16,-5 20-18-16,0 48-29 15,4-19-10-15,0 8-20 16,-2-4-9-16,3 10-10 15,-1-4-3-15,7 7-2 16,6 0 0-16,-3-12-1 16,0-5 1-16,4-20-5 15,-10-9-17-15,3-11-87 16,3-2-57-16,-5-11 94 0</inkml:trace>
  <inkml:trace contextRef="#ctx0" brushRef="#br0" timeOffset="-22251.28">5498 14404 708 0,'-7'0'435'15,"3"2"-54"-15,-2 5-167 16,0 5-34-16,-2 5-87 15,2 7-26-15,5 9-23 16,0 1-9-16,3 11-11 16,3 4-6-16,1 7-11 15,6 3-1-15,0-7-1 16,6-4 0-16,2-16 0 16,0-5-2-16,8-13-2 15,-1-4-1-15,14-7-2 16,0-6 1-16,-9-11 10 15,3-6 9-15,-18-17 21 16,1-5 8-16,-4-8 7 16,-4 0 1-16,-2-1 2 15,-5 8 2-15,4 8 8 0,-4 2 0 16,-3 2-5-16,-4 0-7 16,0 4-17-16,-8-1-7 15,-3 8-11-15,-17-1-1 16,-13 6-5-16,-9 0-1 15,-11 6-4-15,8 4-2 16,-1 1-4-16,17 4-3 16,15 0-6-16,12 0-27 15,17 3-41-15,11 2-31 0,11-2 57 16</inkml:trace>
  <inkml:trace contextRef="#ctx0" brushRef="#br0" timeOffset="-21622.38">6103 14334 325 0,'-3'-27'271'0,"-3"1"87"16,1 1-70-16,-3 7-47 15,1-3-28-15,6 6-58 16,-2 7-14-16,3 6-33 16,0 12-10-16,10 19-8 15,5 12-11-15,3 22-15 16,1 7-11-16,-4 10-18 15,-2-4-8-15,1-2-13 16,-2-6-2-16,-3-12-4 0,1-7-2 16,-4-22 4-16,3-6-12 15,-1-14-50-15,4-7-42 16,-1-14 52-16</inkml:trace>
  <inkml:trace contextRef="#ctx0" brushRef="#br0" timeOffset="-21360.57">6113 14294 630 0,'-8'-16'382'0,"-4"7"-12"16,1 1-64-16,2-5-66 16,6 4-42-16,6 3-69 15,2-6-29-15,9 9-43 16,2-1-17-16,13-3-22 15,0 4-5-15,3 1-7 16,1-6 0-16,-6 8-1 16,3 6 7-16,-2 0-36 15,2 10-28-15,-5-4-92 16,-7-5-70-16,-3 3 134 16</inkml:trace>
  <inkml:trace contextRef="#ctx0" brushRef="#br0" timeOffset="-21157.27">6210 14511 1255 0,'-9'16'514'16,"20"-8"-346"-16,6-4-42 15,10-6-78-15,-8-3-25 16,7-2-13-16,0-8 3 15,-4 3-3-15,5 0-40 16,-4-2-179-16,3 1 145 0</inkml:trace>
  <inkml:trace contextRef="#ctx0" brushRef="#br0" timeOffset="-20916.62">6716 14200 756 0,'-6'11'422'0,"2"7"-50"16,-2 2-90-16,-3 4-77 15,9 9-35-15,-1 7-54 16,12 9-26-16,-5 2-28 16,-1 2-14-16,-2-6-24 15,-2-2-7-15,1-9-8 16,-2-4-1-16,0-4 5 0,-1-7-16 15,3-2-46-15,2-3-16 16,9-5 28-16</inkml:trace>
  <inkml:trace contextRef="#ctx0" brushRef="#br0" timeOffset="-20670.66">6733 14332 1085 0,'4'-19'493'0,"-3"-4"-267"16,2 1-47-16,10 4-104 15,-1 6-32-15,10 0-16 16,0 6-6-16,-5 1-8 16,0-5-1-16,6 8-6 15,-1-5-12-15,-2 2-86 16,-4 1-188-16,-2 13 186 15</inkml:trace>
  <inkml:trace contextRef="#ctx0" brushRef="#br0" timeOffset="-20484.44">6777 14486 1321 0,'-12'29'622'0,"8"-6"-271"15,-1-20-189-15,13-1-51 16,5-2-78-16,-2-9-18 16,9 0-5-16,-1-2-7 15,6-8-40-15,3 3-36 16,3-2-394-16,-1-2 324 16</inkml:trace>
  <inkml:trace contextRef="#ctx0" brushRef="#br0" timeOffset="-20262.88">7225 14292 1135 0,'-9'26'508'0,"-7"-1"-252"16,8 4-17-16,6 5-87 16,-6 2-27-16,15 13-50 15,-2-1-21-15,-4 8-22 16,2 0-13-16,-2-1-12 15,-2 2-1-15,7-10-1 16,2-7 4-16,-3-17-14 16,-4-10-28-16,-2-9 402 15,11-9-292-15</inkml:trace>
  <inkml:trace contextRef="#ctx0" brushRef="#br0" timeOffset="-20033.06">7273 14238 1180 0,'0'1'497'15,"3"4"-304"-15,-1-8-5 16,-2 2-69-16,0 0-31 0,21-5-43 16,36-8-14-16,-29 4-14 15,-1-3-5-15,4-1-7 16,-2 6-21-16,5 3-83 15,-6-2-45-15,-10 2-94 16,0 8 86-16,-22 2 89 16</inkml:trace>
  <inkml:trace contextRef="#ctx0" brushRef="#br0" timeOffset="-19837.7">7291 14482 1285 0,'-8'39'548'0,"5"-8"-290"16,4-10-40-16,8-10-81 16,0-9-20-16,10-9-57 15,4-3-16-15,2-7-24 16,4-2-2-16,5-4 2 0,2-2-85 16,3-4 411-16,10-3-277 15</inkml:trace>
  <inkml:trace contextRef="#ctx0" brushRef="#br0" timeOffset="-19633.36">7737 14225 862 0,'-14'25'515'0,"2"-1"-77"0,3 11-174 16,3-2-27-16,2 9-86 15,6 1-33-15,-1-2-55 16,5 1-21-16,5 2-26 15,-5-3-3-15,7-5-8 16,-6 1 1-16,-8-20-27 16,7 8-22-16,-1-9 384 15,3-6-274-15</inkml:trace>
  <inkml:trace contextRef="#ctx0" brushRef="#br0" timeOffset="-19416.24">7756 14327 1486 0,'7'-17'637'16,"2"-5"-344"-16,2-6-189 0,0-4-58 16,8 2-41-16,2 0-3 15,4 0-2-15,7 5 2 16,5 1-7-16,-2 2-23 15,6 12-51-15,-6-1-11 16,-9 11 46-16</inkml:trace>
  <inkml:trace contextRef="#ctx0" brushRef="#br0" timeOffset="-19212.72">7775 14410 1506 0,'1'12'626'0,"12"-9"-375"16,1-3-35-16,9-4-101 15,1-6-38-15,9 0-59 16,1-7-9-16,5-3 12 16,5 2-9-16,3 1-51 15,2 3 356-15,-8 12-258 16</inkml:trace>
  <inkml:trace contextRef="#ctx0" brushRef="#br0" timeOffset="-4742.47">8764 13202 257 0,'-8'-11'211'0,"3"-2"17"16,2 4-39-16,-2-4-17 15,3 7-2-15,2 0-1 16,-1-5 4-16,2 7 1 16,2-4-26-16,-3 4-13 15,3 6-34-15,0-1-20 16,-3-1-20-16,0 0-4 15,0 11-7-15,0 14-2 16,2 38-8-16,0-22-5 16,6 9-8-16,1-1-3 0,-1 0-2 15,2-1 1-15,1 1 3 16,-1 0 1-16,-1-8 2 16,-6-4 0-16,-1-8-3 15,-2 0-4-15,-1-5-7 16,1 9-2-16,0-5-2 15,-4-1-2-15,-3-3 1 16,0-7-1-16,-2-2 2 16,0-6-16-16,4-3-31 15,0-4-17-15,2-4-7 16,3-2-413-16,0 3 354 16</inkml:trace>
  <inkml:trace contextRef="#ctx0" brushRef="#br0" timeOffset="-3036.48">15035 13094 489 0,'0'-1'281'15,"1"-4"-54"-15,2-4-44 16,2-1 2-16,16-21-13 0,-16 29-9 16,-2 0-32-16,2 2-19 15,-5 0-26-15,0 0-11 16,0 0-16-16,8 18-7 15,11 43-14-15,-15-26-6 16,0 13-7-16,3 6-4 16,-2 1-8-16,-1 3-1 15,-1-4-3-15,-2-9-1 16,0-4 1-16,1-3-1 16,-2-3 0-16,0-2-1 0,-1-7-1 15,1-1 1-15,-1-15 0 16,-1-3 5-16,-1-4-25 15,-1-5-21-15,2 9-40 16,-1-7-194-16,2-1 189 16</inkml:trace>
  <inkml:trace contextRef="#ctx0" brushRef="#br0" timeOffset="-1808.62">21064 12884 257 0,'12'-8'178'16,"-11"0"1"-16,3 4-49 16,-3 1-17-16,-9-1 9 15,9 4 7-15,1 5 13 16,-2-2 2-16,0-3-3 16,0 0-7-16,0 11-24 15,0 9-12-15,-11 32-32 16,8-20-12-16,3-3-13 15,-2 9-5-15,8-3-6 16,-7 1-1-16,2 4 3 16,-3 0 2-16,1 6 0 15,4 1-1-15,1 0-9 16,-2-1-5-16,0-5-4 16,0-1-5-16,-3-10 0 15,-2-5-2-15,6-4 1 0,-5-10 6 16,2-6-47-1,3-2-44-15,1-8 48 0</inkml:trace>
  <inkml:trace contextRef="#ctx0" brushRef="#br0" timeOffset="-607.92">25968 13069 220 0,'3'-10'189'0,"0"4"15"16,-1-1-43-16,0-4-26 0,0 3-43 15,1 0-17-15,2 5-7 16,-2 0 0-16,2 1 5 15,-1 0 9-15,-3 2 2 16,-1 0 3-16,0 0 7 16,0 0-3-16,-1 0-17 15,1 0-7-15,-1 0-16 16,0 0-4-16,0 18 2 16,-3 30-1-16,1-23-1 15,0 0 6-15,-1 1 5 16,0-2-3-16,0 5-10 15,3 5-10-15,-1 0-9 16,1 3-1-16,0-7 1 16,1-1 0-16,-2-2-6 15,4-5-3-15,3-2-3 16,-2 1-1-16,2 2-2 0,-5-1 0 16,-4 6-3-16,1-4 0 15,0 1-1-15,0 5-1 16,-2-10-1-16,3-1-1 15,-1-6 1-15,-1-8 0 16,3 1-1-16,-1 0 0 16,4-2-12-16,0-2-18 15,-2-2-43-15,0-1-21 16,0 0-30-16,0 0-386 0,5-2 369 16</inkml:trace>
  <inkml:trace contextRef="#ctx0" brushRef="#br0" timeOffset="3905.6">15536 13105 299 0,'-7'-7'217'16,"2"-1"13"-16,1 4-91 16,0-3-18-16,-1 1-29 15,-2-1-4-15,1 1-1 16,-1 4-2-16,2 6-4 16,-2 1-10-16,-3 6-13 15,0 3-6-15,-1 6-3 0,3 4 0 16,-3-1-9-16,3 8-5 15,-3-5-14-15,1 5-7 16,5 5-7-16,-7-2-3 16,7 0-1-16,0 0-1 15,5-3-2-15,2-4 0 16,4-7-1-16,-1-2 0 16,2-1 0-16,1-2 1 15,2-1-1-15,1-4 0 0,4-4 1 16,-1-4 0-1,1-6 3-15,5 0 5 0,-3-5 10 16,3-5 6-16,0-5 13 16,-3 0 1-16,4-7-5 15,-1 0-4-15,-2-1-11 16,-1-4-1-16,1 3 12 16,-9-4 5-16,1 4 12 15,-5 1 4-15,-12-2 1 16,4 7-1-16,-6-2-4 15,0 5-6-15,-2 4-14 16,-4-5-5-16,-4 7-9 16,-4-3-2-16,-1 4-3 15,0 4-1-15,0-2-5 16,4 6-1-16,2-2-16 16,8 1-19-16,6 3-54 15,4 0 55-15</inkml:trace>
  <inkml:trace contextRef="#ctx0" brushRef="#br0" timeOffset="5152.59">21499 13054 339 0,'0'-1'222'0,"0"0"-27"0,-1-2-46 16,-2-4-23-16,2 4-29 16,-3-5-5-16,2 5 3 15,0 0 0-15,-4-1 0 16,1 0-6-16,-11-5-29 15,-24-5-15-15,26 21-26 16,-2 3-8-16,-1 4-7 16,-6 0-1-16,1 2-2 15,-3-2 6-15,12 11 5 16,1-1 1-16,4 4 2 16,5 3-7-16,0-8-7 15,2 3 0-15,2-1-1 16,2-2 0-16,4-1-2 15,3-2 0-15,4-3 0 16,2 2 0-16,1-5 1 16,0-2 0-16,1-4 0 15,1 1 0-15,2-7 0 0,4-3 1 16,7-4 1-16,-11-7 0 16,-2-3 10-16,1-2 14 15,-11-7 36-15,12-1 11 16,2 5 5-16,-8-8-7 15,-6 3-21-15,-4 1-5 16,-6-8-4-16,-1 9-5 16,-5-1-13-16,2 1-4 15,-9 3-8-15,1 1-3 0,1 3 4 16,-7-1-9-16,2 3-52 16,6-1 491-16,14 1-348 15</inkml:trace>
  <inkml:trace contextRef="#ctx0" brushRef="#br0" timeOffset="6471.01">26389 13178 378 0,'2'0'209'0,"-1"0"-33"0,-4-11-4 16,3 9-20-16,-8-11-13 16,-1 1-22-16,6 11-14 15,-3 0-27-15,2 3-10 16,3-2-20-16,0 0-8 16,0 0-17-16,-6 12-7 15,-2 9-8-15,-16 28-1 16,16-23-2-16,-9-4 0 15,7 2-3-15,9 2 0 16,0-3-3-16,6 7 1 0,6-1 0 16,-10 1 0-16,7 2 1 15,2-5 0-15,0-2 1 16,10-3 0-16,2-6 0 16,-7-8-1-16,0-4 1 15,1-3 0-15,-2-6 1 16,5 0-3-16,-2-11 17 15,1-3 11-15,3-8 31 16,-2-1 23-16,2-2 8 16,-4 0 2-16,-1-3-5 15,-1 2-7-15,-3 4-14 16,0 0-7-16,-7 10-18 16,-2 1-8-16,-5-3-8 15,-5 7-5-15,-4-2-5 16,-3-1-3-16,-5 5-2 0,-2-5-7 15,-2 3-30-15,0 0-25 16,6 9-66-16,-2 3-11 16,7 7 79-16</inkml:trace>
  <inkml:trace contextRef="#ctx0" brushRef="#br0" timeOffset="7998.43">15895 13411 352 0,'-9'-4'212'16,"6"-1"-8"-16,-6 0-40 15,4 4-26-15,5-2-16 0,-11 0-12 16,13 3-2-16,-9-2-13 16,0 2-10-16,7 5-22 15,-7 1-3-15,5 7-12 16,-5 4-3-16,6 2-12 15,2 3-13-15,3-1-14 16,1-1-2-16,4-3-4 16,-1-1 1-16,6-4-1 15,0 2 0-15,0-1 0 16,3-3 0-16,-1-1 0 16,3-3 0-16,0 4 0 15,1-3 0-15,1-6 1 16,0-1 0-16,2-10 1 15,2 4 0-15,8 2 0 16,-1-1 0-16,1-2 0 16,-7-2 1-16,-4-1 0 15,-1 4 0-15,-7-2 1 16,2 1 0-16,-4 1-1 0,-8-3 1 16,8-1 1-16,3 1 1 15,-5-1 3-15,0 0 0 16,-3 0 1-16,-6-1 0 15,-1-2 0-15,-3 0 0 16,-7 3-1-16,12-3 0 0,-3 2 5 16,7 1-13-16,0-4-63 15,-9 2-69-15,9 1 77 16</inkml:trace>
  <inkml:trace contextRef="#ctx0" brushRef="#br0" timeOffset="8591">16507 13340 429 0,'33'-9'289'16,"-28"11"-19"-16,1 1-58 16,-1-3-28-16,1 6-54 0,-2 1-22 15,-1 4-36-15,0 2-5 16,-3 3-5-16,0-1-4 16,0 2-8-16,-4 1-4 15,4-3-12-15,0 3-4 16,5 0-9-16,-1-4-7 15,1 2-7-15,0-5-1 16,-1-6-2-16,2 2-1 16,0-3-1-16,5 0 0 15,5 3-1-15,0-4 0 0,1-1 0 16,-3-2 0-16,-6-4 0 16,-1 0 1-16,7 0-1 15,-2 1 2-15,2-1-1 16,3-2 1-16,-8-5-1 15,2 0 0-15,-2-1-1 16,0 0 0-16,1-1 0 16,0 2 0-16,1 1 0 15,0-1 1-15,-5 1 0 16,2 1 1-16,1-1 0 16,-5 1 0-16,3 0-1 15,-2-2 0-15,0-1 0 16,-3-1-1-16,1 1 1 15,-1 2 2-15,2 3-11 0,0 0-32 16,-1 0-107-16,3 1 96 16</inkml:trace>
  <inkml:trace contextRef="#ctx0" brushRef="#br0" timeOffset="9125.43">17129 13336 471 0,'-2'-1'191'0,"-6"-3"-83"16,7 3-20-16,0 0 27 16,0 1 1-16,0 0-17 15,-1 2-10-15,-1 14-14 16,5 27-5-16,6-25-4 16,3-3-5-16,4-1-18 15,-4 1-8-15,-2-3-18 16,3 2-8-16,-12-6-5 15,13 1-1-15,8-1-1 0,-9-3 1 16,7-2 1-16,-7-2 0 16,-4 2 1-16,-2-3-3 15,2 0 12-15,1 2 10 16,0-4 8-16,8 2 8 16,-7-2 10-16,-1-6-1 15,1 3 0-15,-4-5-3 16,-4 0-15-16,2 2-6 0,-3-2-5 15,1-2-3-15,1-2-8 16,-3 0-3-16,1 4-4 16,1-2 10-16,-1 2-47 15,4 3-32-15,3-2 44 16</inkml:trace>
  <inkml:trace contextRef="#ctx0" brushRef="#br0" timeOffset="9809.62">17702 13368 411 0,'-2'-1'207'16,"-8"1"-34"-16,7 1-40 16,-5 5 11-16,6 2 6 15,4 3 7-15,2-2 2 16,-3 2-19-16,-3 1-15 0,-5 0-36 15,6 3-16-15,0 0-30 16,7-1-12-16,6-2-19 16,-7-2-4-16,4-3-5 15,-3 1 0-15,-2-3-1 16,9 3 0-16,2-3 1 16,2 0 0-16,4 2 0 15,-5-7 1-15,0 2-2 16,-4-2 0-16,2 1 0 15,-2 2 0-15,2-3 1 16,1 0 0-16,-3-6 1 16,-1 4 1-16,-3 1 2 15,1-1 0-15,2 3-1 16,-1-1-1-16,3 2-3 0,1 0-1 16,3 1 0-1,0 0 0-15,1-3 0 0,-1-2 0 16,0 1 0-16,-5-2 0 15,2 3 7-15,1 4 3 16,5-4 4-16,2 3 2 16,-11-10-4-16,-5-2-1 15,-4-2-3-15,-1-2 0 16,3 3 1-16,2-1 0 16,-8-3-2-16,5 2-1 0,-3 0-11 15,0 1-11-15,0 0-58 16,1-3-285-16,6 4 253 15</inkml:trace>
  <inkml:trace contextRef="#ctx0" brushRef="#br0" timeOffset="10421.94">18364 13413 807 0,'2'-1'394'15,"1"-1"-159"-15,-1 0-123 0,0 1-11 16,0 0-34-16,-2 0-5 15,0 1 12-15,0 0-4 16,1 16-19-16,28 29-6 16,-29-26-16-16,1 1-8 15,0 0-11-15,2-1-3 0,0-4-3 16,-1-2-1-16,1-5-3 16,5 3 3-16,0-5 8 15,1-6 3-15,4 4 5 16,-5-11-2-16,4-3-8 15,-1 5-3-15,3-5-2 16,8 9-2-16,-4-6-1 16,8 5-1-16,3-2 0 15,-3-1 0-15,6 6 0 16,-13-3 0-16,2 3 1 16,-2-2 0-16,-1-1-1 15,5 2 0-15,-3-2 9 16,2-2 3-16,0 0 5 15,0-1 2-15,-4-7-6 16,-2 2-2-16,-4-5-1 16,-2 1 0-16,-5 0 2 15,3-1 0-15,-7-3 0 16,-1 0-3-16,-2 1-6 0,-6-3-13 16,1 5-62-16,1 2-42 15,3 4-109-15,-2 4-44 16,5 5 167-16</inkml:trace>
  <inkml:trace contextRef="#ctx0" brushRef="#br0" timeOffset="10886.5">19174 13420 903 0,'-4'3'416'0,"2"3"-194"16,4 1-63-16,-5 1-58 16,1 4-31-16,2 6-11 15,-3-2 2-15,4 3-2 16,3-3 0-16,2-3-10 15,0 0-8-15,3 0-17 16,0 3-9-16,3 2-10 16,1 1-3-16,4-3-1 0,0 0-1 15,5-8 0-15,3 1 0 16,3-5 1-16,3-4-1 16,3-7 3-16,0-4-1 15,2-6 2-15,3 4-1 16,2-1 1-16,-9-1 2 15,2 4 1-15,-17-12 2 16,-8 0 1-16,-4 0 0 0,-3 1 3 16,0 3 0-1,-11 2-2-15,10 3 7 0,-8-2-14 16,1 5 15-16,4 3-14 16</inkml:trace>
  <inkml:trace contextRef="#ctx0" brushRef="#br0" timeOffset="11960.3">21758 13234 300 0,'-1'-3'236'0,"-1"4"45"16,-2-2-54-16,4 1-62 15,-2 0-28-15,2 0-35 16,0 0-15-16,0 0-30 16,0 0-8-16,4 17-11 15,2 36-4-15,-8-23-5 16,0 4-4-16,-1-6-11 15,2-3-1-15,2-6-2 16,3 0-2-16,5-4-3 16,2-4-3-16,2 1-2 15,2-3-1-15,2-4 1 16,0-4-1-16,4-2 1 16,1-5 2-16,8 3 10 15,-1 2 4-15,2-3 6 0,0 3-1 16,-7-1-7-16,7 0-5 15,-6 1-5-15,-1 0 0 16,2-3 0-16,-6 2 0 16,2-1-4-16,-1-4 4 15,-3-1 18-15,0 0 4 16,-1-4 6-16,-2 3-3 16,-5 0-12-16,-3 0-1 15,-7 0 2-15,-2-2-1 16,-5-2-6-16,-1 1-7 0,0 1-45 15,2 0-30-15,3 3 318 16,3 0-212-16</inkml:trace>
  <inkml:trace contextRef="#ctx0" brushRef="#br0" timeOffset="12469.55">22456 13289 424 0,'6'7'264'0,"-6"5"2"16,6 4-36-16,-2 1-50 15,-4-2-22-15,-1 3-47 0,-4-2-26 16,8-2-32-16,-2 0-10 15,3 0-15-15,3-1-3 16,-8-1-1-16,6 2 0 16,3-2 2-16,-6 0 0 15,1 2-6-15,-3-6-5 16,5 3-7-16,-2-6-2 16,1-3-1-16,5-2 2 15,-5-8 2-15,8 4 0 0,-1-4-2 16,1 4-2-16,5 3-2 15,-9-3-1-15,6 3 0 16,-4-1 1-16,-1-2 1 16,5-2 2-16,-1 1 3 15,1-2-1-15,-2 1 1 16,1 0-1-16,1 1-2 16,0-2 0-16,-4 1-1 15,-1-3 1-15,-2 3 0 16,-3-2 2-16,-1 2-3 15,2 1 0-15,-2-5-15 16,0 2-24-16,2-2 37 16,2-2-14-16</inkml:trace>
  <inkml:trace contextRef="#ctx0" brushRef="#br0" timeOffset="13013.84">22972 13327 368 0,'0'0'217'16,"0"0"-14"-16,0 0-18 0,1 1-43 15,7 12-2-15,-5 5-7 16,27 25-2-16,-27-26-15 15,-3 0-16-15,2-1-40 16,5 1-20-16,-2-4-24 16,0-2-7-16,0 0 2 15,0-1 4-15,0-3 11 16,3 1 9-16,-4-5 4 16,4 0-3-16,-3-1-11 15,3 0-9-15,3 4-9 16,-3-6-3-16,4 0-1 15,-3-2-1-15,5-5 0 16,1 4 0-16,-2-4 0 16,5 5-1-16,0 2 0 15,0 1 0-15,2 3-1 0,-3-1 1 16,-3-2 1-16,0-1-1 16,-1-2 0-16,7 2 1 15,-6-5-1-15,5 0 0 16,0-2 3-16,-8-2 1 15,6 3 3-15,-8-4 1 16,1-3-1-16,-5-1 0 16,-5-7-3-16,-4 3 0 15,-10 0-44-15,16 3-29 0,0 4-79 16,8 5 631-16,5 4-386 16</inkml:trace>
  <inkml:trace contextRef="#ctx0" brushRef="#br0" timeOffset="13643.26">23729 13393 529 0,'5'-2'279'0,"-5"5"-60"0,0 1-26 16,-1-4-38-16,0 0-14 15,-1 10-31-15,0 5-17 16,-3 29-29-16,5-28-10 15,2 3-15-15,-2 1-4 16,0-3-6-16,1 6 2 16,-1-5 7-16,-1-3 0 0,1-3-3 15,1-7-9-15,6 4-14 16,0-4-1-16,2 2 0 16,1-2 1-16,0-10 1 15,3 7 0-15,-2-9-2 16,2 5 0-16,-2 2-3 15,0-1-2-15,2 2-2 16,1-3-2-16,11 3 0 16,-8-4-1-16,8 1 0 15,-5 2 0-15,-13-5 0 16,6 4-1-16,-2 3 1 16,1-2 0-16,3 6 0 15,0-1 0-15,-6-4 0 16,1 0 1-16,-3-1 1 15,-1 1 0-15,0-6 1 16,-2 0 0-16,5-3-1 16,0-2-1-16,2 3 0 0,-2-4-1 15,2 2 14-15,-1 0-10 16,3-6-47-16,3 3 337 16,-2-5-242-16</inkml:trace>
  <inkml:trace contextRef="#ctx0" brushRef="#br0" timeOffset="14131.67">24503 13402 297 0,'-10'7'185'0,"2"2"22"16,2 1-30-16,-1 3-15 16,-6-1-16-16,8 3-21 15,2 3-7-15,0-1-16 16,3 0-13-16,-7-4-24 16,0-1-1-16,0-3-4 15,3 6-5-15,4 0-9 16,-5-2-3-16,10 6 7 15,-4-6 7-15,-4-1 9 16,6 6-3-16,-1-9-13 0,2-2-9 16,7 0-22-16,4-6-6 15,-5 2-7-15,4 2-2 16,-3-3-1-16,-2 2 0 16,7-2-1-16,2-2 0 15,4 1 0-15,1 4 1 16,-1-3 1-16,1 2 1 15,1 1 0-15,-1-5 0 16,0 1-2-16,-2 0 0 0,2 0 1 16,-1-1 2-16,0-8-12 15,1 0-7-15,-10-11 447 16,2-2-334-16</inkml:trace>
  <inkml:trace contextRef="#ctx0" brushRef="#br0" timeOffset="14519.76">24953 13456 544 0,'-9'7'292'0,"-1"-1"-65"15,11 4-59-15,-1-1-55 16,0 3-33-16,2 1-28 15,-2 1-7-15,3 4-14 0,-5-6-7 16,7 10-3-16,-4-2 14 16,1 6 27-16,6 2 14 15,-6-10 8-15,3 0-7 16,3-5-21-16,2-1-1 16,6-1 5-16,3-2 6 15,7-1 8-15,1-9 8 16,7-3 1-16,1-7-9 0,4-5-15 15,2 4-17-15,-11-8-25 16,-3 4-2-16,-6-3-2 16,-9 1 0-16,-1 0-11 15,-4-2-15-15,-6 3-33 16,5-1-6-16,-4 3-480 16,8 3 388-16</inkml:trace>
  <inkml:trace contextRef="#ctx0" brushRef="#br0" timeOffset="15378.84">26781 13423 693 0,'-6'1'344'0,"5"0"-104"16,1 6-100-16,-1 3-22 15,-7 6-21-15,8 7-19 16,-1 4-23-16,7 5-12 16,7 6-19-16,-9-7-5 15,1-3-5-15,1-4-2 16,1-7-4-16,4 1-1 0,11 3-3 16,-7-5 0-16,6-3-1 15,-4-3 0-15,0-1 0 16,0-8 1-16,-1 0 1 15,2 2 0-15,3-6 0 16,-1-5-1-16,2-4 0 16,1 5 2-16,1 0 1 15,3 7 1-15,4 0 0 16,-7-10-3-16,9 6-3 16,-16-12 2-16,9 9 13 15,1-1 11-15,-14-5 15 16,8 5 0-16,-14-5-9 15,-2-1-8-15,-3 2-9 16,-2 1-2-16,-1-1-5 16,-5 0-3-16,3 1-2 15,2-1-12-15,-1 0-45 16,5 4 366-16,8-2-253 0</inkml:trace>
  <inkml:trace contextRef="#ctx0" brushRef="#br0" timeOffset="15832.22">27516 13517 604 0,'8'1'342'0,"-3"2"-67"0,-1 4-77 16,-4 3-24-16,-4 7-26 15,0 2-15-15,0 4-40 16,3 9-23-16,0-9-30 15,3 1-11-15,4-3-14 16,1-10-5-16,5 4-6 16,0-4 0-16,-1-1-2 15,2 2 0-15,2-2 0 16,-2-1 0-16,5-1 0 16,6-5 0-16,-3-2 9 15,10 0 6-15,-16-15 18 16,0 4 11-16,6-2 9 15,-5-1 1-15,18 10-13 16,-5-7-11-16,-1-2-17 16,5 5-7-16,1-3-5 15,1 1-1-15,2 8 1 0,-6-8 0 16,4 5 0 0,-2-2 4-16,-16-7 2 0,-5 0 1 15,-6 3 9-15,-6-4-12 16,0 6-55-16,0 0-37 15,-9-10-78-15,0 6-46 16,4 2 136-16</inkml:trace>
  <inkml:trace contextRef="#ctx0" brushRef="#br0" timeOffset="16280.69">28126 13560 693 0,'34'29'402'16,"-21"-27"-2"-16,-1 0-292 16,-5 0-24-16,8 9-18 15,-12-2-2-15,6 7 25 16,-4 2 15-16,4 1-20 16,-3 0-10-16,7 2-22 15,3 0-9-15,0-4-18 16,6-3-10-16,-9-4-10 15,3-1 4-15,-4-5 11 16,5 2 7-16,2-1 15 16,2-5 0-16,4-2-10 0,-1-3-5 15,2-5-15-15,3 5-4 16,-3-2-4-16,3-2 1 16,-2 2 0-16,-4-2-1 15,6 2 8-15,-5-4 5 16,3-6 5-16,5 2 3 15,-7-2-7-15,-1 5-5 16,-7 1-3-16,-8 2 3 16,-9-3 1-16,-1-1 1 0,-5 3-15 15,0-2-20-15,3 3-40 16,3 0-25-16,0 1-67 16,-1-6 521-16,11 4-300 15</inkml:trace>
  <inkml:trace contextRef="#ctx0" brushRef="#br0" timeOffset="16935.42">29047 13597 565 0,'21'-18'279'0,"1"0"-74"16,4 5-21-16,-9 8 12 15,-3-1-18-15,-9 9-14 16,0 5-16-16,-4 11-43 16,-2 3-13-1,-1 1-42-15,-6-3-20 0,8 3-21 16,2 1-4-16,8 3-3 15,0-2-1-15,-1-8 0 16,2 1 0-16,4-6 0 16,0-1 1-16,-2-5 1 15,2-2 0-15,-9-6 4 16,6 0 0-16,4-1 5 16,-2-3 3-16,8 1 0 15,3 0-1-15,0-5-1 16,8-1 1-16,0-8 6 15,2 0 1-15,7 0 2 16,-5 0 1-16,-2-3 9 0,-10-3 5 16,-5 1 2-16,-5-1-5 15,-3 10-15-15,-5-1-7 16,-8 0-12-16,1 6-12 16,-8 0-34-16,9 5-19 15,5 4-63-15,-2 2-6 16,-1 0 359-16,-3-1-203 15</inkml:trace>
  <inkml:trace contextRef="#ctx0" brushRef="#br0" timeOffset="17385.55">29872 13591 796 0,'-2'-7'316'0,"0"1"-196"15,1 0 32-15,-3 2 19 16,2 2 0-16,1 2-19 16,0 0-26-16,0 3-46 15,1 13-17-15,5 29-18 16,-1-26 1-16,3 4-1 16,3-4-2-16,1-8-7 15,2 3-8-15,0-6-8 16,-2 3-4-16,6 8-3 0,-3-6-1 15,0-2 0-15,0-1-1 16,8-3-2-16,2 0-2 16,5-6 12-16,5-1 6 15,-8-3 8-15,6-8 4 16,-2-1-10-16,6 2-2 16,-3-4 1-16,-2 3 2 15,-4 1 1-15,-7-4 5 16,-10 5-1-16,3-9-3 0,-3 0-3 15,-2-3-8-15,3 1-10 16,-7 7-1-16,-4 4-2 16,-3-2-7-16,-3 2-33 15,2-2-20-15,4 0-47 16,6 7-21-16,10-2 79 16</inkml:trace>
  <inkml:trace contextRef="#ctx0" brushRef="#br0" timeOffset="17863.44">30873 13680 395 0,'5'-8'240'0,"-2"-2"43"0,2 5-144 16,-11 2-1-16,-4 1 28 15,-5 7 25-15,-6 1 20 16,-1 6-22-16,-1 3-26 16,4 4-53-16,3 1-26 15,8-3-33-15,4 1-15 16,7-6-21-16,2 1-5 16,7 1-5-16,0-1-1 0,0 3 1 15,4-1 0-15,-2 2 2 16,2-2-1-16,4-2 2 15,-2-4-1-15,3-7 0 16,3-2 0-16,3-4 6 16,3-2 8-16,-1-2 13 15,-2-2 8-15,2-2 8 16,-4 2-1-16,-1-4-5 16,4 3-6-16,-7-3-14 15,-2-2-7-15,-2-1-5 16,-6 1 0-16,-5-5 1 15,0 7-1-15,-5 7-4 16,-1 0 0-16,-2 2-15 16,1 0-18-16,2-2 39 15,2-10 260-15,16 7-201 16</inkml:trace>
  <inkml:trace contextRef="#ctx0" brushRef="#br0" timeOffset="20808.99">9292 13062 1106 0,'0'7'458'0,"0"3"-284"16,-1 6-43-16,1 14-6 15,-2 16-28-15,2 15-18 16,2 4 3-16,3 8-27 16,3-7-15-16,-2 0-17 15,-1-5-3-15,-3-5-5 16,0-5-1-16,-2-9-1 0,0 2-2 16,-1-12-2-1,1 0-1-15,2-13-26 0,0-7-25 16,3-8 403-16,-2-7-287 15</inkml:trace>
  <inkml:trace contextRef="#ctx0" brushRef="#br0" timeOffset="21183.84">9793 13120 1095 0,'6'-11'495'0,"1"3"-215"16,0 5-62-16,-2 5-58 15,2 10-28-15,-2 10-43 16,1 1-14-16,-1 19-24 16,0 2-7-16,-4 9-12 15,0 9-6-15,-1-2-9 0,0 3-4 16,0-3-5-16,0 0-2 16,-2-16 1-16,0-4-11 15,-5-13-46-15,5-5-26 16,1-4-319-16,1 2 272 15</inkml:trace>
  <inkml:trace contextRef="#ctx0" brushRef="#br0" timeOffset="21610.37">10250 13166 848 0,'5'-7'432'16,"2"-4"-129"-16,1-2-101 16,0 3-25-16,-1 5-47 0,-1 6-31 15,-1 13-28-15,0 5-10 16,-1 8-2-16,-1 12 2 16,-1 12-12-16,-2 7-8 15,-2 7-16-15,-3-4-7 16,-2-2-8-16,0-5-2 15,4-10-1-15,2-5 0 16,1-11 8-16,4-6-60 16,-2-14-53-16,3-1-49 15,3-11 66-15</inkml:trace>
  <inkml:trace contextRef="#ctx0" brushRef="#br0" timeOffset="22715.71">10954 13245 761 0,'1'-16'401'16,"5"3"-110"-16,-9 0-85 15,2 7-24-15,-7 6-63 16,-7-1-33-16,-3 9-44 16,-7 5-8-16,1 10-10 15,1 10-6-15,0 8-8 16,1 1-6-16,9 9-4 16,4-1-1-16,10-1-3 15,8-5 0-15,9-4 1 0,6-2 0 16,9-13 1-1,-6-7 1-15,12-10 1 0,-6-12 2 16,-3-8-4-16,5-1 33 16,-17-15 37-16,4 2 18 15,-7-9 30-15,-7-1-23 16,-2 2-15-16,-4-7-7 16,-2-5-19-16,-3 0-9 15,-3 1-23-15,0 14-10 16,-2 14-8-16,0 3 0 0,3 12-25 15,5 3-25-15,-3-1-52 16,3 0 414-16,0 0-253 16</inkml:trace>
  <inkml:trace contextRef="#ctx0" brushRef="#br0" timeOffset="24015.39">11539 13537 334 0,'2'-4'226'15,"1"-1"14"-15,-11 1-45 16,1 3-40-16,10 1-14 16,-14-2-32-16,13 2-18 0,-2-1-24 15,-9-1-4-15,16 6 1 16,-12-2 2-16,0 2-15 15,0 2-13-15,4 4-21 16,-1 2-7-16,8 5-10 16,7 5-2-16,0-1 0 15,3 0 1-15,5-2 1 16,-6 0 0-16,3 1 0 16,5 2 1-16,-6-6 0 15,3 2 1-15,-5-4 0 16,1-2-1-16,-2 1 0 15,1-2 0-15,2-7 0 16,0 3 0-16,0-7 1 16,-2-8 0-16,0 2 0 15,6-6-1-15,-3-3 1 0,1 10 0 16,-3-7 1-16,-9-1 1 16,0 2 4-16,-3-3 1 15,-4-1 9-15,-3 2 5 16,4-2 9-16,-1-3 2 15,7-2-5-15,3-1-7 16,-3 5-12-16,2 1-3 16,-9 2-2-16,1 2 9 15,-4 0-39-15,2 3-38 16,8 6-91-16,-7 0 280 0,15 2-124 16</inkml:trace>
  <inkml:trace contextRef="#ctx0" brushRef="#br0" timeOffset="24748.49">12100 13561 368 0,'1'0'270'0,"0"0"23"16,2 0-94-16,-3-1-24 15,0 1-45-15,0 0-24 16,0 0-38-16,0 0-5 16,2 7-8-16,3 17-3 0,25 18-5 15,-26-21-5-15,1 0-12 16,-3-14-4-16,5 10-12 16,-1-6-6-16,0-3-5 15,2 8-1-15,0-5-1 16,2 3 0-16,0 1 0 15,0-7 0-15,0 0 1 16,-3-5 0-16,3-2 0 16,2 4 0-16,-1-5 0 15,2 2 1-15,-1-2 0 16,-3-4 1-16,2 1 0 16,8 3-1-16,-7-1 0 15,3 1-2-15,4 0 0 16,-12-5 0-16,2 3-1 15,1-2 1-15,-6 0-1 16,8 7 0-16,-1-4 12 0,-2-3 7 16,4-1 8-16,-7-8 8 15,7 9 1-15,-2-2-3 16,-6 4-1-16,4 1-4 16,-9-9-6-16,0 5-1 15,-2-5-1-15,-2 1-5 16,6 5-6-16,0-3-3 15,1-3-3-15,7 9-1 16,-8-8-3-16,-2-1-18 0,0 8-29 16,0-9-30-16,0 11-55 15,5 6 329-15,1-1-169 16</inkml:trace>
  <inkml:trace contextRef="#ctx0" brushRef="#br0" timeOffset="25460.4">12709 13591 610 0,'2'0'294'16,"-2"-5"-89"-16,1 6-52 15,-1-1-38-15,0 0 6 16,0 0-18-16,0 9-14 15,3 10-28-15,7 31-19 0,-6-33-22 16,-1 1-5-16,2-2-8 16,-2 1-1-16,4 6-1 15,-3-7-1-15,2-1-1 16,0-3-1-16,3-1 0 16,4 0 0-16,3 0 0 15,3 4 0-15,0-4 1 16,-3-2-1-16,-3-5 2 15,-2-4 0-15,1 0 0 16,1 0 1-16,6-1 3 16,0 1 4-16,-2 0 10 15,1 0 5-15,-2 2-2 16,-3-3-2-16,8 1-12 16,-4-1-3-16,3-4-4 15,5 7 0-15,-3-2 3 0,0-4 1 16,-1 4 2-16,-5-5 2 15,1 0 17-15,-4 1 5 16,-4-2 12-16,0-2 10 16,-1 0 12-16,-2 1 2 15,0 1-2-15,0 3-12 16,-4-6-27-16,3 5-11 16,-1-11-8-16,-1-1-4 15,5 2-2-15,-1-3-1 0,4 7-10 16,-5-5-6-16,-5-3-20 15,2 4-19-15,-7 1-289 16,-1 6 243-16</inkml:trace>
  <inkml:trace contextRef="#ctx0" brushRef="#br0" timeOffset="54573.18">845 15651 197 0,'8'-10'139'0,"-4"10"29"15,3-1 6-15,-6 0-5 16,-3 4-9-16,2-3-33 16,0 0-18-16,0 0-37 15,0 0-23-15,0 0-27 16,0 0-10-16,0 0-10 15,0 0 1-15,0 0-2 0,8 2 0 16,11 3 2 0,23 2-2-16,-10-7 7 15,3 0 7-15,5-4 18 0,10-4 6 16,-7-3 5-16,8 2-4 16,7 0-17-16,2 1-5 15,8 4-11-15,0-4 6 16,2 3 27-16,-1-2 9 0,-4 3 16 15,3-4-3-15,6 4-23 16,4 4-10-16,3 1-14 16,3 0-5-16,-3-2-6 15,6-1-1-15,0-1-2 16,3 0 1-16,8 4-2 16,-8 0 1-16,9-1-1 15,-3 0 0-15,3 0 0 16,0 0 0-16,-2-1 3 15,3 1 0-15,1-2 2 16,-3-3 0-16,-8 0-2 16,6-4 1-16,3 7-2 15,4 2 0-15,7 0 0 16,-9-1-1-16,0-2 0 16,3 0 0-16,-2 0 1 15,3 0 0-15,-2-6 2 0,1-3-1 16,14-2 2-16,-3 0-1 15,6-4 2-15,2 0 0 16,-3-2 3-16,3-2-1 16,4 2-1-16,-1 1-2 15,4-2-2-15,-3 2-2 16,5 4 0-16,-6-1 2 16,1 3 4-16,0-1 0 0,5 9 1 15,1 5-2-15,-6 0-4 16,-2 7-1-16,2 1-1 15,-4-2 0-15,5 8 0 16,1 0 0-16,-3-2 19 16,6 1 14-16,1-4 15 15,12-6 1-15,3-3-13 16,0-3-12-16,16-3-13 16,-6 0-1-16,0-2 2 15,6-3 1-15,-8-5 3 16,3 4 0-16,7-6-3 15,-8 4-1-15,-5 4-2 16,7-1-3-16,-8 7-2 16,-3-7-1-16,9 0-1 15,-4 2 0-15,-9-4 1 16,7 8 1-16,-5 1-1 0,0 0-1 16,3-1-1-1,4 0-1-15,-5 1 0 0,-4-1-1 16,8 2 1-16,-6 2-1 15,-7-3 1-15,14 4-1 16,-11-1 1-16,3-5 0 16,14 5 1-16,-15-9 0 15,10 7-1-15,3-4 2 16,3 7-2-16,8-5 0 16,1-2 0-16,-4 3 0 0,-2-7 1 15,9 7 1-15,-7-11-1 16,4 4 2-16,3-5-2 15,-12-2 0-15,4 4 0 16,8-3 0-16,-9-2 0 16,0 2 0-16,0 0 0 15,-1-1 0-15,5 5-1 16,2 3 1-16,-5-3 1 16,4 4-2-16,0-1 1 15,-2-2-1-15,13 3-1 16,-15-2 0-16,-1 2 0 15,7 4 0-15,-10-1 0 16,-6 3 1-16,10 2-1 16,-7 0 0-16,-6 1 1 15,17 1-1-15,-19 0 2 16,1-1-2-16,11 0 1 16,-9 0 1-16,-1 0 0 15,7 0 1-15,-6 0 0 16,4 0-1-16,3-1-1 0,-8 1 0 15,-3 1 1-15,3 1-2 16,-3 2 0-16,5-2 1 16,4 2 0-16,-11-2 1 15,7 3 0-15,-8-2 0 0,3 2 0 16,3-1-1-16,-7-2 1 16,8-1-1-16,-8-1 1 15,4 0 0-15,3 2 0 16,-11 0 1-16,4-1-1 15,-2 3 0-15,-2-1 1 16,5 0 0-16,-5 4 0 16,7 1-1-16,-7-2 0 15,2 2-1-15,7 1 0 16,-6-1-1-16,2 2 0 16,4 0 1-16,-5 0-1 15,4 1 0-15,6-1 0 16,2 2 0-16,0-1 0 15,1-2 1-15,2 4 0 16,2-6 1-16,2 0 0 16,7-1 0-16,0 0 0 15,5 1 0-15,3 1-1 16,0-2 1-16,1-1 0 0,0 2 0 16,-1 1-1-16,4 8 1 15,-1-4-1-15,-1 0 0 16,1 0 0-16,0-3 0 15,2 2 0-15,-1 4 1 16,-4-3-1-16,2 1 0 16,-4 1 0-16,-2-5 0 0,-2 2-1 15,-5 2 0-15,1 2 1 16,-6 2-1-16,-1 4 2 16,5-6 0-16,-8 0 1 15,-15-2 0-15,11 1 0 16,-10-1-2-16,-1-1 1 15,16 3-1-15,-21-2 1 16,2-2-1-16,-9 0 0 16,-2 2 0-16,-8-1-1 15,-3 0 1-15,-6-1-1 16,-2 0 1-16,-4-1-1 16,-14-3 1-16,1 1 1 15,-8 2 0-15,-9-5 1 16,10 7 0-16,-15-5-2 15,-15 1 1-15,1 3-1 16,-6-4 0-16,-6 0 0 16,7-4 0-16,-9 1 0 15,-4-2 0-15,1 2 0 16,0 3 0-16,2 2 0 0,-2-1 0 16,-10-2 0-16,8-2 1 15,-16 0-1-15,8-4-1 16,8 1 0-16,-9 3 0 15,8 1 0-15,-8 2 1 16,-2-4 0-16,-1 2 0 16,0-6 1-16,1 1 0 0,-2 0 0 15,-3-7 1-15,4 7-1 16,1-2 1-16,-8-1-2 16,-2 3 1-16,-9-4-1 15,-4 2-4-15,-8-1-20 16,0-4-17-16,-14 1-45 15,1-4-21-15,-12 3 66 16</inkml:trace>
  <inkml:trace contextRef="#ctx0" brushRef="#br0" timeOffset="81622.41">20073 2353 1504 0,'-8'8'609'0,"-4"-4"-408"16,0-8-20-16,6-6-48 15,8 3-59-15,-2-11-52 16,1 0-8-16,3-5-28 16,3-4-25-16,2 5-43 0,4 2 419 15,-2 8-270-15</inkml:trace>
  <inkml:trace contextRef="#ctx0" brushRef="#br0" timeOffset="81927.29">20427 2497 836 0,'30'0'416'0,"-1"-7"-136"15,1 1-16-15,1-15-32 16,-6 0-64-16,6 3-84 16,-7-20-23-16,2 11-41 15,5 2-21-15,-7-6 77 16,6 10-59-16</inkml:trace>
  <inkml:trace contextRef="#ctx0" brushRef="#br0" timeOffset="82842.37">19904 2806 852 0,'3'49'422'0,"1"-13"-60"15,14 4-205-15,7-1 15 16,18-3-11-16,2 8-45 16,17-14-30-16,4 1-13 15,4-16-28-15,10-7-6 0,5-13-3 16,1-13 3-1,-5-14-1-15,-3-3-1 0,-12-6-8 16,-6-7-5-16,-1-6 4 16,-6-6 2-16,-7-12 10 15,-2-3 6-15,-11-13 5 16,-4-11-1-16,-11-15-8 16,-5-1-5-16,-8 8-9 15,-5 12 3-15,-5 22 6 16,-5 12 3-16,-13 11 0 15,-11 7-5-15,-17 5-13 16,-16 2-6-16,-16 8-11 16,-5 1-2-16,-12 1-2 15,-1 0-1-15,-6 11-10 16,1 7-8-16,1 26-13 16,-8 16-4-16,-7 30 5 15,-4 14 3-15,3 21 9 0,4 4 3 16,17 9-1-16,11 3-1 15,25 1-8-15,23 2 1 16,32-1 7-16,13 4 5 16,21-5 12-16,9-3 1 15,7-11 2-15,8-9 2 16,4-11 3-16,0-12 2 16,-8-18 1-16,-2-11-1 0,11-16-3 15,3-9-1-15,19-10-1 16,2-13-1-16,2-11 4 15,0-7 4-15,-13-18-36 16,-9-1 25-16,-12-14-6 16</inkml:trace>
  <inkml:trace contextRef="#ctx0" brushRef="#br0" timeOffset="83244.21">19925 2765 618 0,'6'2'328'16,"-6"1"-2"-16,0 5-124 0,0 9 18 16,-2 0-29-16,3 11-53 15,5-1 4-15,13 11-16 16,9 2-17-16,1-12-34 15,3 4-17-15,0-17-20 16,3 0-11-16,0-6-3 16,3-8-5-16,-2-7-35 15,-1-13 69-15,10-7-49 16</inkml:trace>
  <inkml:trace contextRef="#ctx0" brushRef="#br0" timeOffset="84176.47">21682 2542 867 0,'-5'0'392'0,"8"8"-200"16,4-5 0-16,9 6-46 15,6-6-34-15,8-4-39 16,5 0-18-16,3-7-30 16,7 5-7-16,-2 4 18 15,-5-2-28-15,-5 6 497 16,-10 1-373-16</inkml:trace>
  <inkml:trace contextRef="#ctx0" brushRef="#br0" timeOffset="84388.34">21732 2783 829 0,'-9'17'429'0,"10"-9"-200"15,11-6-41-15,6-2 17 16,7 1-127-16,3 0-27 0,6 0-31 16,3 3-9-16,5-4-7 15,6 2-26-15,1-7-145 16,5 0 117-16</inkml:trace>
  <inkml:trace contextRef="#ctx0" brushRef="#br0" timeOffset="84706.26">22313 2562 1071 0,'4'0'445'16,"0"4"-243"-16,4-2-54 15,7-3 60-15,1-2-69 16,8 3-68-16,5-1-8 16,-4 2-43-16,1 1-7 15,-7-2-4-15,1 0 1 16,0 1 4-16,-2 1-14 15,4 5-81-15,-9-5-23 0,-1 8 50 16</inkml:trace>
  <inkml:trace contextRef="#ctx0" brushRef="#br0" timeOffset="84882.66">22371 2837 1222 0,'5'30'476'0,"-1"-17"-346"15,8 5-11-15,10-17 10 16,-2 4-50-16,14 1-39 16,2-8-7-16,-3-7 11 15,8-3 41-15,-1 2-506 16,-1 7 342-16</inkml:trace>
  <inkml:trace contextRef="#ctx0" brushRef="#br0" timeOffset="87376.36">23681 2071 1132 0,'6'-3'397'0,"-3"31"-275"15,-3 26-49-15,0 35 16 16,0 9 28-16,-9 16-23 15,4 4-19-15,0-3-21 16,-3-5-16-16,5-17-17 16,-4-10 4-16,4-25-17 15,2-10-30-15,3-13 483 16,6-7-360-16</inkml:trace>
  <inkml:trace contextRef="#ctx0" brushRef="#br0" timeOffset="87835.3">24427 2266 1088 0,'-3'62'416'0,"4"24"-287"16,3 10 19-16,-6 0 39 16,-4 7-42-16,-2-12-64 15,3-6-17-15,5-14-37 16,2-18-7-16,1-11-4 15,3-7-8-15,3-15 439 16,7-3-335-16</inkml:trace>
  <inkml:trace contextRef="#ctx0" brushRef="#br0" timeOffset="88047.55">24401 2361 1473 0,'13'-21'541'16,"19"-7"-462"-16,3-10-8 15,21-2 1-15,-1 3-46 16,1 11-19-16,-2 6 1 16,2 11-7-16,-5 6-8 15,-8 4-25-15,0 9 22 0</inkml:trace>
  <inkml:trace contextRef="#ctx0" brushRef="#br0" timeOffset="88240.22">24434 2684 1369 0,'-15'2'501'0,"27"-2"-414"16,9-3 21-16,16-8 5 15,15 0-31-15,0-6-29 16,3-4-17-16,5-2-30 16,1-2-18-16,9 2-85 15,-2-1 29-15,-3 4 26 16</inkml:trace>
  <inkml:trace contextRef="#ctx0" brushRef="#br0" timeOffset="88637.06">25386 2277 1266 0,'-7'-5'509'16,"-6"0"-368"-16,-13 3 5 15,-5 15-36-15,-6 5-38 16,-7 17-14-16,2 11-3 16,2 4-11-16,5 5-5 0,18-1-15 15,1-7-6-15,13 5-14 16,3-4-1-16,9 0-1 15,8 6 2-15,8-16 2 16,6-3 2-16,19-12 2 16,-11-21 0-16,6 1-2 15,2 1 6-15,-13-6 15 16,4 1 9-16,-12-8 21 16,-9-6-1-16,-8-3-3 15,-4 4 1-15,-10 2-7 16,-9-2-3-16,-12 2-14 15,-9 0-11-15,2 2-13 16,8 5-4-16,-6 1-2 16,10 1-2-16,0-5-37 15,0-2-21-15,21-1-53 16,4-2 25-16,4 1 51 16</inkml:trace>
  <inkml:trace contextRef="#ctx0" brushRef="#br0" timeOffset="89108.96">26048 2316 1114 0,'-7'4'484'0,"-10"-2"-225"15,-7 2-112-15,-12 5 27 16,-4 14-64-16,-4 10-58 16,5 11-10-16,6 13-21 15,-6-1-5-15,14 8-1 16,-2-2 1-16,10 2 4 15,17-4-1-15,6-14 1 16,10-8-1-16,11-19 12 16,5-7 8-16,9-11 20 15,5-6 13-15,12-11 5 16,-6-9 2-16,10-11 1 0,-8-7-4 16,-15-4-14-16,-5-5-7 15,-23-6-18-15,-8-1-7 16,-12-8-10-16,-6 1-9 15,-8 10-23-15,-2 5-20 16,-7 15-70-16,-2 8-35 16,8 9 83-16,6-1-47 15,26 3 91-15</inkml:trace>
  <inkml:trace contextRef="#ctx0" brushRef="#br0" timeOffset="89735.94">26553 2951 1041 0,'35'-52'442'0,"19"-3"-49"0,6-12-275 15,4-20 46-15,-6-9 45 16,-15-21-50-16,-3-6 7 16,-11-7-40-16,0 9-22 15,-10 27-15-15,-9 18-14 16,-10 40-13-16,-2 10-4 15,-5 24-31-15,3 6-6 16,0 9-14-16,-1 6-6 0,5 13-3 16,1 17-3-16,-1 19 2 15,0 19 1-15,0 24 1 16,-2 0 1-16,2 2 1 16,0-12 1-16,8-22 1 15,3-15-1-15,5-18-1 16,4-6 4-16,1-11-11 15,-1-2 0-15,-2-17-35 16,1 0-19-16,-6-15-35 16,2-1 16-16,-5-2-464 15,-10-8 392-15</inkml:trace>
  <inkml:trace contextRef="#ctx0" brushRef="#br0" timeOffset="89921.7">26692 2662 1399 0,'30'-11'556'15,"-16"2"-378"-15,19 0-38 16,7 1 12-16,-6 2-73 16,9 2-49-16,-9-1-3 15,-9 5-32-15,-4 0 1 16,-11 1-3-16</inkml:trace>
  <inkml:trace contextRef="#ctx0" brushRef="#br0" timeOffset="90569.24">25503 2750 290 0,'0'-1'204'0,"0"-2"71"16,2-5-109-16,-1 0 46 16,1-1-32-16,-2 2-40 15,-2 1 3-15,0 1-22 16,1 4-13-16,-15-3-18 15,-37-26-11-15,29 27-13 16,-7-2-14-16,1 3-4 16,0 1-8-16,-4 0-13 15,14 3 0-15,-8 1-18 16,7 2 0-16,5-1-6 16,-6-1-1-16,1 2 1 15,2-2-1-15,-1 3-4 16,-2 0-6-16,6-2-31 0,1 2-28 15,7 0 42-15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0T20:41:51.3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3353 1440 857 0,'-43'28'397'16,"-9"16"-213"-16,-2 28-15 15,-5 12-3-15,3 33-69 16,5 10 33-16,5-1-40 15,17-7-17-15,21-21 7 16,11-11-47-16,24-16-2 0,4-13-5 16,12-32-1-16,8-11 0 15,28-26-4-15,-3-21 0 16,11-31-2-16,-1-17-1 16,-15-20 2-16,4 0 13 15,-4-19 24-15,-8-2 11 16,-11 7 7-16,-18 15-16 15,-12 42-18-15,-7 18 15 0,-14 34-9 16,7 7 3-16,-19 24-7 16,-2 13-26-16,5 23-5 15,-11 9-1-15,15 9-3 16,4 2-1-16,0-9 0 16,17-4-35-16,-6-17-88 15,14-2 371-15,19 0-232 16</inkml:trace>
  <inkml:trace contextRef="#ctx0" brushRef="#br0" timeOffset="394.54">4362 1894 1249 0,'-27'44'497'0,"12"13"-365"0,3-3 12 16,7 0-15-16,3 2-41 16,2-5-15-16,3-2-8 15,-4-10-14-15,5-11-2 16,1-15 2-16,-2-1-8 16,6-17 9-16,-3-4-4 15,8-14-17-15,-2-14 1 16,4-1-20-16,13-4-6 15,0-2-3-15,3-4 0 0,4 5-4 16,1 9 0-16,-1 10-1 16,-2 20 2-16,0 15 7 15,-8 6 2-15,-13 22 8 16,-6 0-1-16,-7 16 2 16,-7-3 0-16,-3 0-3 15,3-2-1-15,6-12-4 16,6-7-37-16,10-17 332 15,3-14-237-15</inkml:trace>
  <inkml:trace contextRef="#ctx0" brushRef="#br0" timeOffset="552.54">5019 2085 1288 0,'-2'21'511'0,"-11"19"-345"0,-2 2-62 15,-6 2-14-15,4 0-41 16,11-3-38-16,2-5-48 16,9-8 28-16</inkml:trace>
  <inkml:trace contextRef="#ctx0" brushRef="#br0" timeOffset="683.64">5010 2171 769 0,'4'-59'442'0,"2"-3"-75"0,5 8-244 16,3 9-6-16,8 6 406 16,-2 6-391-16</inkml:trace>
  <inkml:trace contextRef="#ctx0" brushRef="#br0" timeOffset="955">5614 1975 1129 0,'-29'16'554'16,"-5"7"-290"-16,-11 2 34 16,0 6-9-16,-3 5-92 0,0 4-31 15,14-3-56-15,11 0-21 16,20 2-42-16,4 1-14 15,15-15-10-15,2-3-7 16,10-17-8-16,11-3-13 16,8-6-50-16,3-9-30 15,9-7-76-15,1-5-57 16,4 0 141-16</inkml:trace>
  <inkml:trace contextRef="#ctx0" brushRef="#br0" timeOffset="1235.17">6059 2090 942 0,'-3'-13'522'0,"-21"20"-50"16,-11 4-164-16,-18 9-62 16,-5 5-50-16,-1 0-65 15,11 2-36-15,21 3-53 16,8-1-13-16,12-2-22 16,11 2-3-16,9-9 4 15,1-2 0-15,18 5 4 16,-4-17 0-16,7-7 1 15,6 1 0-15,-8-22-1 16,-4 2 0-16,-6 1-2 16,-5-5 2-16,-11 4 1 15,-2 9 1-15,-13-6-3 16,-4-3-6-16,-2 4-19 16,1-3 9-16,8 6-439 0,6 6 331 15</inkml:trace>
  <inkml:trace contextRef="#ctx0" brushRef="#br0" timeOffset="1808.59">6497 2053 1653 0,'-14'-3'596'0,"-21"13"-500"15,-2 8-2-15,-5 11-10 16,-18 4-14-16,15 25-15 15,-2 2 3-15,15-1-1 16,12 3-11-16,9-21-7 16,21-1-15-16,10-23-11 15,4-15 4-15,17-16-7 16,-3-23 2-16,18-25-3 16,9-7-2-16,4-27-2 15,4 0-3-15,-7-7 28 16,-11-4 5-16,-16 12 7 15,-7 10 7-15,-23 35-17 16,-8 15 10-16,-20 34-9 16,-6 12-5-16,-20 29-13 15,-1 19-15-15,-9 20-1 0,-9 12 2 16,19-1 1-16,8-4 1 16,26-8-3-16,15-11-4 15,25-18 1-15,13-12 0 16,25-31 3-16,-1-17 4 15,9-28-1-15,4-9 0 16,-10-2 0-16,0 3 4 16,-22 14 22-16,-21 6 19 0,-31 10 34 15,-12 15 1 1,-26 13-10-16,-7 10-10 0,0 16-25 16,3-2-5-16,18 1-9 15,13 3-12-15,15-4-13 16,9-4-6-16,23 1-23 15,3-2-24-15,17-8-63 16,9 3-38-16,19-6-191 16,13 8-224-16,21 4 371 15</inkml:trace>
  <inkml:trace contextRef="#ctx0" brushRef="#br0" timeOffset="2299.98">9164 1526 1512 0,'-59'7'575'0,"-21"12"-427"15,-4 21-2-15,-7 12 6 16,-5 12-31-16,12 16-18 16,5 0-11-16,24-6-29 15,15-2-16-15,26-16-32 16,14-9-9-16,29-4-2 15,6-10-23-15,28-8-55 16,6-8-67-16,8-13 417 16,19-5-245-16</inkml:trace>
  <inkml:trace contextRef="#ctx0" brushRef="#br0" timeOffset="2571">9481 1914 1002 0,'-32'-3'556'0,"-16"11"-21"15,-15 23-367-15,-6 3-4 16,4 17-47-16,7 2-27 0,19-1-35 16,13 1-17-16,27-10-15 15,11-3 12-15,28-9 21 16,13-11 8-16,6-15 15 16,8-4-2-16,0-12 10 15,-5-6 2-15,-14-9-8 16,-14-6-10-16,-23-7-28 15,-9-3-7-15,-16-10-21 16,-6-11-22-16,-6-4-56 16,-2-6-34-16,15 10 250 15,7 8-555-15,-2 19 359 16</inkml:trace>
  <inkml:trace contextRef="#ctx0" brushRef="#br0" timeOffset="3154">9999 1843 1017 0,'-4'4'524'0,"-16"0"-180"15,-7 13-215-15,-19-1 33 16,1 18-112-16,-2 10-14 16,-4 22 14-16,7 7 1 15,6 18 21-15,6 3 18 16,14-18 11-16,6-6-5 15,18-33-22-15,10-17-15 0,20-16-19 16,12-4 0-16,14-31 16 16,12-15 7-16,11-30 19 15,6-21 1-15,-8-15-12 16,-11-9-8-16,-18-5-18 16,-16-4-5-16,-18 21-11 15,-9 13-4-15,-15 39-9 16,-12 24 0-16,-23 33-8 15,-5 20-1-15,-14 29-4 16,0 15-5-16,8 31 0 16,-4 2 0-16,16 12 2 15,11-2 0-15,32-23-5 16,19-4-1-16,24-22 1 16,9-16 0-16,10-22 9 15,2-14 4-15,5-21 3 16,0-7 9-16,-14-7 28 0,-7-1 9 15,-29 4 14-15,-8 5-6 16,-23 3-20-16,-6 8-8 16,-3 8-18-16,-7 5-7 15,2 18-10-15,-3 6-3 16,2 6-1-16,7 2 2 16,12-3-4-16,11-6-6 15,20-11-20-15,9-7-19 0,6-9-29 16,-5-4-1-16,-2-3 132 15,-5 2 40-15,5-12-35 16</inkml:trace>
  <inkml:trace contextRef="#ctx0" brushRef="#br0" timeOffset="3375.8">10688 2186 1689 0,'-15'13'663'0,"17"-9"-388"16,15-1-66-16,22-6-25 16,9-10-5-16,21-8-71 15,4-5-38-15,0-4-49 16,6-5-7-16,-5-5-11 16,1 2-14-16,2 1-26 15,0 7 20-15,-11 5-482 0,-4 1 373 16</inkml:trace>
  <inkml:trace contextRef="#ctx0" brushRef="#br0" timeOffset="3949.46">12218 1700 1295 0,'2'26'420'0,"0"36"-364"16,0 16-29-16,-2 36 39 16,-1 23 23-16,-3 16 18 15,0 1 11-15,-2-15 18 16,0-22 2-16,0-35-50 0,2-17-21 16,3-37-20-16,1-11 2 15,0-34-6-15,2-13-3 16,8-29-13-16,4-23-14 15,13-27-2-15,12-22-1 16,11-4-3-16,3 6-1 16,-1 22-6-16,2 35-2 15,-12 32-2-15,1 11-1 16,-4 32 1-16,-11 5-1 16,-6 3 1-16,-5 15 10 0,-12 1 21 15,-6 3 5-15,-18 15 12 16,-14-2-6-16,-16 3-13 15,-6-5-3-15,-13-6-3 16,-4-6 3-16,10-15-32 16,6-14-50-16,27-16 218 15,25-14-794-15,20-3 518 16</inkml:trace>
  <inkml:trace contextRef="#ctx0" brushRef="#br0" timeOffset="4234.47">13072 1966 1249 0,'-42'57'504'0,"2"9"-249"0,-19 0-70 16,-6 9 46-16,14-2-38 16,5-7-63-16,30-12-16 15,35-28-26-15,19-12-14 16,14-20-17-16,6-7 1 15,-3-11 11-15,-12-11-1 16,0-4-14-16,-9-4-5 16,-12 3-14-16,-3 1-8 15,-15 1-6-15,-4-2-10 0,-3 1-30 16,-4 4-20-16,4-5 4 16,1-3 190-16,2-8-115 15</inkml:trace>
  <inkml:trace contextRef="#ctx0" brushRef="#br0" timeOffset="4400.16">13314 1916 1226 0,'19'74'531'0,"-19"-18"-211"16,0 10-102-16,0-14-104 15,2-3 0-15,-2-13-66 16,0-9-7-16,2-7 47 15,-7-12 202-15,1-13-197 16</inkml:trace>
  <inkml:trace contextRef="#ctx0" brushRef="#br0" timeOffset="4786.64">13480 1538 1118 0,'-9'-12'514'0,"2"9"-87"16,11 13-407-16,2-2-13 16,3 11-16-16,11 16-13 15,-3 14 2-15,0 16 7 0,-4 22 17 16,-6 2 8-16,-11-5 7 16,-1-4 1-16,0-23-5 15,1-11 2-15,8-22 37 16,3-6 21-16,4-17 43 15,3-8 10-15,4-9-7 16,2-14-7-16,4-8-8 16,2 1 0-16,1-4-11 15,2 18-3-15,-10 6-26 16,-8 5-16-16,-6 17-21 16,-5 5-11-16,-8 19-7 15,7 4-2-15,-6 3 6 16,2-11-11-16,9-9-30 15,3-7-24-15,20-11-32 16,1-11 276-16,15-8-154 0</inkml:trace>
  <inkml:trace contextRef="#ctx0" brushRef="#br0" timeOffset="4942.53">14100 1561 1058 0,'15'-57'490'15,"-3"32"-196"-15,-6 18-57 16,-9 27-89-16,-3 11-38 15,-7 15-59-15,-3 5-33 16,4 14-1-16,-3 3-22 0,2 7-32 16,-1 12-15-1,-3 6 18-15</inkml:trace>
  <inkml:trace contextRef="#ctx0" brushRef="#br0" timeOffset="5128.97">13691 2635 1494 0,'-22'-9'639'0,"12"-8"-359"16,10-11-104-16,28-10-58 16,16-11-67-16,18-7-51 15,12-8-1-15,9-3 1 16,3 2 0-16,9 6 2 16,5 13-17-16,-16 12-37 15,-7 11-33-15,-17 13 156 16,-12 11-74-16</inkml:trace>
  <inkml:trace contextRef="#ctx0" brushRef="#br0" timeOffset="5885.74">5975 4084 776 0,'2'-6'456'0,"5"-2"-181"0,6-16 26 0,8-11-20 16,8-16-115-16,9-12-20 16,7-22-21-16,5-7-8 15,3-17-9-15,0-2-13 16,-2 7-25-16,-3 5-12 16,-14 32-16-16,-7 15 8 15,-15 28 6-15,-6 12-2 16,-1 12-13-16,-3 6-14 0,-2 18-17 15,-1 17-1-15,-2 33-3 16,1 18 1-16,0 38 4 16,-1 10-1-16,-2 14 1 15,4-7-3-15,4-5-4 16,6-7 2-16,8-28-6 16,3-3-29-16,0-26-62 15,-7-16-37-15,-11-15 3 16,-12-6 347-16,-19-14-169 15</inkml:trace>
  <inkml:trace contextRef="#ctx0" brushRef="#br0" timeOffset="6047.86">6131 4682 1220 0,'-15'6'556'16,"13"7"-297"-16,10 4-47 16,13 2 10-16,14-6-49 15,8-4-12-15,12-15-25 16,5-3-23-16,8-14-53 0,5-2-16 15,9-5-33-15,8-4-35 16,12-4 255-16,0-1-186 16</inkml:trace>
  <inkml:trace contextRef="#ctx0" brushRef="#br0" timeOffset="6359.48">7650 3425 1065 0,'5'-36'492'0,"-4"21"-136"16,6 10-113-16,-7 15-21 15,4 23-36-15,-4 23-88 16,9 20-6-16,-12 45-19 15,-2 13-13-15,0 14-14 16,-12 8 0-16,19-15-11 16,-2-9-4-16,4-12-14 15,0-15-2-15,11-16 1 16,-10-16 2-16,6-20-22 0,4-7-18 16,-14-21 265-1,4-8-198-15</inkml:trace>
  <inkml:trace contextRef="#ctx0" brushRef="#br0" timeOffset="6579.82">7613 3673 1507 0,'3'-30'599'15,"32"1"-414"-15,3-11-60 16,13 0 8-16,8-4-50 15,11 4-19-15,-1 7-30 16,-5-2-13-16,-5 9 3 16,5 6 2-16,-6 13 74 15,-4 3 80-15,-5 10-119 16</inkml:trace>
  <inkml:trace contextRef="#ctx0" brushRef="#br0" timeOffset="6776.62">7630 4315 1379 0,'15'32'581'0,"24"-24"-321"16,2-14 14-16,12-18-58 0,19-10-48 16,10-12-89-16,4 5-30 15,1-9-27-15,-11 2 6 16,-8 7-36-16,-3-4 31 15,2 8-19-15</inkml:trace>
  <inkml:trace contextRef="#ctx0" brushRef="#br0" timeOffset="7512.76">9657 3317 1029 0,'-29'-30'465'15,"-14"5"-237"-15,-12 31-86 16,-4 12-2-16,-17 27-52 15,-1 23-20-15,-11 15-15 16,1 25-10-16,5 33-20 16,10-1-4-16,23 12-11 15,19-5-3-15,30-21-2 16,22-8-1-16,23-25 5 16,4-18 3-16,14-24 13 15,0-15 8-15,1-23 17 16,12-9 23-16,-5-16 19 15,2-4-1-15,-26-3-4 16,-19-1 0-16,-28-2-5 0,-24-6-3 16,-21-10-11-16,-7 4-25 15,-22-12-24-15,1 12-9 16,-2 9-13-16,1 5-8 16,4 28 0-16,4 0 8 15,18 6-21-15,13 0 27 16,29-4-631-16,10 3 463 15</inkml:trace>
  <inkml:trace contextRef="#ctx0" brushRef="#br0" timeOffset="8187.64">10810 3606 992 0,'8'-37'475'0,"-13"-3"-151"16,-8 0-78-16,-9 17-79 16,-7 12-59-16,-12 25-89 15,-4 16-15-15,-21 20 1 16,-1 17 3-16,-13 34-3 16,3 17-2-16,18 22-3 15,8 3 0-15,32-11-1 16,9-12 1-16,22-18 0 15,8-24 0-15,29-24 20 16,15-12 28-16,11-32 44 16,16-12 26-16,-1-36 21 15,-1-14-8-15,8-14-5 16,-18-13-14-16,-24-9-20 16,-12-2-11-16,-33-22-24 15,-9 3-10-15,-4-9-19 16,-24 1-11-16,0 34-18 15,-9 10-4-15,-6 37-15 0,6 11-17 16,-2 8-26-16,16 12 40 16,5 5-611-16,8 13 476 15</inkml:trace>
  <inkml:trace contextRef="#ctx0" brushRef="#br0" timeOffset="8718.53">11251 4591 1335 0,'24'-26'590'15,"8"-6"-348"-15,8-17-12 16,1-6 28-16,6-15-80 16,-5-14-28-16,13-13-34 15,-2-12-17-15,-9-21-22 16,17-6-11-16,-9-12-28 16,1 9-10-16,5 24-9 15,-12 18-1-15,-14 33 3 0,-11 23-1 16,-15 20-6-16,-4 12-3 15,-2 14-9-15,2 12-2 16,2 28-5-16,-5 11 1 16,-1 31 2-16,2 11 0 15,0 22 2-15,-7 8 1 16,7 7 1-16,-6-7 1 16,1-14 0-16,15-5 1 15,-10-23 0-15,20-2 0 0,-3-23 1 16,-1-11 2-16,8-18 0 15,-10-12 2-15,4-9 2 16,0-5-1-16,1-6-4 16,-3-5-7-16,-3-3-39 15,-5-4-20-15,-6-4-36 16,-2 2 157-16,-7-4-56 16</inkml:trace>
  <inkml:trace contextRef="#ctx0" brushRef="#br0" timeOffset="8915.83">11524 4176 1255 0,'-21'5'531'0,"22"1"-248"16,13 3-50-16,17-4 12 16,10 0-32-16,12-5-68 0,5 0-36 15,0-2-57-15,-2-4-17 16,-3 2-11-16,-11-3-12 15,1 6-26-15,3 0 256 16,7 4-193-16</inkml:trace>
  <inkml:trace contextRef="#ctx0" brushRef="#br0" timeOffset="12482.26">3187 9152 501 0,'-8'11'328'16,"-2"7"-10"-16,1 4-58 16,-4 11-88-16,2 3-39 15,-1 14-37-15,2 10-9 16,8 18-21-16,1 6-11 0,4 4-19 16,3 9-10-1,3-3-6-15,-1-3-2 0,2-9-5 16,2-10-1-16,-3-19-1 15,4-9-1-15,3-11-1 16,1-9 1-16,3-12 4 16,5-1 1-16,-2-13 6 15,-2-13 1-15,5-13-1 16,-1-10-1-16,6-20-4 16,4-1-2-16,-1-15 5 15,-2-9 8-15,1 0 14 16,-2-9 6-16,-4 0-2 15,3 7-7-15,-7 0-13 16,0 10-3-16,-2 17 3 16,-1 7 5-16,-8 12 10 15,-3 5 5-15,-2 9 4 0,-4 6-4 16,-1 15-17-16,-3 9-6 16,0 17-4-16,1 11-4 15,5 25 3-15,6 15-4 16,-8 13-8-16,-1 2-2 15,7 6 1-15,-8-10 0 16,5-5 1-16,1-3-1 16,-5-20 1-16,4-2 0 15,5-16-18-15,1-5-18 16,-5-10-46-16,6-2-10 0,-2-7 384 16,-2-4-244-16</inkml:trace>
  <inkml:trace contextRef="#ctx0" brushRef="#br0" timeOffset="12739.64">4047 9444 1067 0,'1'-21'475'0,"5"6"-230"16,1 1-40-16,15 5-45 15,1-1-56-15,21 7-59 16,4-3-7-16,4 6-10 16,-6-2-5-16,-4 5-10 15,-4 1-2-15,-7-3 1 16,5 6 9-16,-6-3-33 0,1-2-29 16,-12 0-105-16,0-2-77 15,-6 1 137-15</inkml:trace>
  <inkml:trace contextRef="#ctx0" brushRef="#br0" timeOffset="12931.91">4536 9191 1027 0,'-15'49'455'0,"-5"18"-239"15,0 4 13-15,2 2-65 16,9 11-36-16,3-9-56 15,1 3-22-15,5-1-28 16,-4-12-5-16,3-3 345 16,1-4-513-16,6-4 202 15</inkml:trace>
  <inkml:trace contextRef="#ctx0" brushRef="#br0" timeOffset="13231.53">4915 9188 1046 0,'-11'55'499'0,"-1"7"-259"15,-2 13-40-15,6 4-26 16,1 11-97-16,4 2-32 16,7-2-23-16,-5-7-3 0,1-16-6 15,0-7-2-15,1-14 2 16,3-2-7-16,3-7 337 16,-8-7-509-16,4-12 204 15</inkml:trace>
  <inkml:trace contextRef="#ctx0" brushRef="#br0" timeOffset="13443.41">4876 9463 996 0,'0'-15'463'0,"18"1"-183"16,13-2-57-16,2-6-9 0,2 0-85 15,5 7-82-15,4 4-25 16,2 2-15-16,-1 9-10 16,-1 8-19-16,-9-4-520 15,-6 23 398-15</inkml:trace>
  <inkml:trace contextRef="#ctx0" brushRef="#br0" timeOffset="13622.76">4823 9864 1285 0,'-5'22'538'0,"11"-9"-344"15,4-8-22-15,22-5-88 16,-3-9-35-16,15-3-24 16,-5-3 7-16,0-2-31 15,5 0 92-15,1 5-70 16</inkml:trace>
  <inkml:trace contextRef="#ctx0" brushRef="#br0" timeOffset="13828.71">5415 9839 1128 0,'19'-23'477'15,"11"5"-282"-15,0-10-84 16,5 6-11-16,3 3-61 16,5-11-29-16,13 10 4 15,-2-8 496-15,-4-2-380 16</inkml:trace>
  <inkml:trace contextRef="#ctx0" brushRef="#br0" timeOffset="14336.55">6308 9394 1145 0,'5'-27'512'0,"1"7"-269"15,-3 3-75-15,-16-1-40 16,-6 5-37-16,-5 13 11 16,-15 4-5-16,5 19-19 15,-6 3 1-15,2 6-20 16,12 2-13-16,9 2-17 15,9-2-11-15,10 4-12 16,9 2 2-16,7 8 5 16,2-2 6-16,0 0 12 15,7 2 10-15,-9-8-7 16,5 4 0-16,-12-3-8 16,-6-3-12-16,-6-1-1 15,-5 0-4-15,2 4-5 16,-9-5 1-16,10-1 0 0,-12-8-1 15,7-7 0 1,1-7 1-16,-4-13 3 0,9-4-2 16,-4-18-4-16,5-7-2 15,11-9-8-15,4-5 0 16,9-1 1-16,2-3 3 16,-4-5 1-16,1-2 2 15,7-4 2-15,-1-5 0 16,3-4 2-16,-3 0 0 0,-7 4-1 15,-4 7 1-15,-9 10-1 16,-6 6-2-16,-5 6-13 16,-3 2-15-16,-5 7-29 15,-1 9 36-15,7 15-150 16,5 6 127-16</inkml:trace>
  <inkml:trace contextRef="#ctx0" brushRef="#br0" timeOffset="15803.23">8050 9876 606 0,'6'26'329'0,"8"-8"-71"16,5-4-10-16,9-12-36 16,9-8-11-16,16-15-16 15,-5-13-18-15,1-11-49 16,5-5-24-16,-8-1-41 16,2-1-8-16,-8 2-6 15,-10 3-3-15,0 6-2 16,-20 3 1-16,-13 6 2 15,-4 5-2-15,-25 5 3 16,-1 1 0-16,-8 18-4 16,-8 7-3-16,-11 20-10 0,1 11-3 15,4 21 2-15,9 9 0 16,21 8 2-16,-2-3-3 16,20-9-7-16,7-4-4 15,5-8-2-15,24-1-1 16,1-9-1-16,7-6 10 15,13-11-27-15,-5-8-21 16,13-10-22-16,-1-5 311 0,-5-11-200 16</inkml:trace>
  <inkml:trace contextRef="#ctx0" brushRef="#br0" timeOffset="16206.86">8871 9471 1126 0,'-18'29'502'0,"4"6"-257"15,3 1-2-15,1 3-72 16,7 3-39-16,3 0-55 16,3-4-21-16,1-1-25 15,1-5-7-15,-4-6-5 16,2-2 0-16,-3-12-1 15,3 0 1-15,2-12 5 0,-3-5 2 16,7-4-2-16,0-12-1 16,11-3-11-16,5-5-4 15,10-12-4 1,5 2-1-16,2-6-1 0,-7 2 0 16,-5 11-1-16,-6 9-1 15,-8 19 0-15,1 8 1 16,-17 16 6-16,3 6 3 15,0 13 0-15,-8-4-1 0,5 4-3 16,-4-4-2-16,-7-5 18 16,14 4-10-16,2-6 30 15,-2-4 266-15,19 2-232 16</inkml:trace>
  <inkml:trace contextRef="#ctx0" brushRef="#br0" timeOffset="16473.58">9627 9622 1367 0,'-14'-8'525'0,"-14"1"-374"16,0 7 27-16,-15 6-19 15,1 8-17-15,-8 12-26 16,4 0-22-16,3 8-18 0,4 2-10 15,16-2-25-15,2 5-13 16,15-4-20-16,6-5-3 16,13-3-14-16,8-4-21 15,11-1-32-15,8-6-15 16,19-4-157 0,9-4 161-16</inkml:trace>
  <inkml:trace contextRef="#ctx0" brushRef="#br0" timeOffset="16742.62">9975 9757 984 0,'5'-13'550'16,"-20"0"-19"-16,-8 4-357 15,-3 11-17-15,-10 7-52 16,4 10-21-16,5 11-30 16,-3-2-3-16,10 11 1 15,4 2-1-15,2-3-1 16,8 1 1-16,6-10 7 15,2-4 5-15,10-6 0 16,6-6-3-16,-1-6-12 16,4-2-9-16,4-8-15 15,2-4-8-15,12-6-1 16,3-7-11-16,-4-7-35 16,2-5-30-16,2-12 2 15,4 2 172-15,7-12-89 16</inkml:trace>
  <inkml:trace contextRef="#ctx0" brushRef="#br0" timeOffset="17175.5">10348 9518 933 0,'-1'-5'459'15,"-11"4"-163"-15,-4 5-30 16,-7 17-95-16,-4 1-30 16,-3 13-33-16,-5 4-10 15,1 6-17-15,-1-1-7 16,13 7-24-16,1-2-9 0,6-7-14 15,7 2-6-15,6-10-7 16,0-1 0-16,10-7 1 16,11-4 1-16,12-12-4 15,10-9 0-15,6-16 1 16,-3-12 2-16,2-19 0 16,2-13 0-16,9-9 16 15,-5-13 9-15,-7-9 28 16,-4-1 12-16,-23-15 1 15,2 3-9-15,-15-1-25 16,0 7-14-16,0 27-14 16,-4 17 2-16,-5 34 1 15,-3 15 0-15,-15 19-7 16,-3 20-6-16,-8 26-5 16,2 20 0-16,-5 20 0 0,-3 2-1 15,5 16-1-15,-6-11 0 16,20 2 6-16,4-8-21 15,14-24-50-15,10-2-38 16,10-25-78-16,9-12-13 16,10-24 120-16</inkml:trace>
  <inkml:trace contextRef="#ctx0" brushRef="#br0" timeOffset="17343.77">10773 9695 1394 0,'-1'27'562'0,"-10"4"-332"16,-3 3-90-16,-6 6-29 16,2 6-25-16,5 0-34 15,8 1-12-15,11-4-71 16,1-5 405-16,15-9-286 16</inkml:trace>
  <inkml:trace contextRef="#ctx0" brushRef="#br0" timeOffset="17519.82">10840 9325 1189 0,'2'-38'398'0,"3"14"-393"15,0 4-4-15,2 0-1 16,2 6-63-16,5 5-174 0,3 9 161 15</inkml:trace>
  <inkml:trace contextRef="#ctx0" brushRef="#br0" timeOffset="17817.68">11078 9887 991 0,'-13'32'433'0,"2"6"-145"16,-1 4-57-16,1-5 33 15,11-4-9-15,0-13-80 16,1-14-36-16,14-21-56 16,-4-13-17-16,15-17-10 15,9-9-15-15,-1-5-22 16,3 1-4-16,-6 0-4 16,-3 3-1-16,-7 12-2 15,-6 6-2-15,-6 23-2 16,-7 9-1-16,-5 15-1 15,-1 16 0-15,-7 10 1 16,2 2 11-16,1 7-30 16,2-8-19-16,7 0 107 15,5 1 19-15,6-4-43 0</inkml:trace>
  <inkml:trace contextRef="#ctx0" brushRef="#br0" timeOffset="18221.24">11440 9853 1015 0,'0'-17'479'16,"0"15"-174"-16,-11 3-138 16,2 10-53-16,-4 3-28 15,-1 9-20-15,4 2 0 16,0 5-16-16,2 0 4 0,-1-10 9 16,6-4-10-16,10-8-5 15,5-7-7-15,10-8-4 16,-4-7 6-16,7-9 7 15,1-5 7-15,-3-6 16 16,3-4 7-16,-5 2 18 16,-4 1 6-16,-5 12-15 15,6 14-10-15,-3 13-18 16,1 9-9-16,3 19 1 16,-6 5-9-16,-2 25 1 15,1 14-3-15,-12 21-6 16,-5 8 8-16,-18 6-2 15,-5 1 1-15,-12 1-8 16,-6-5-4-16,-1-12-15 16,-8-8-3-16,-5-26-9 0,1-9-13 15,3-23-40-15,3-10-23 16,10-20 31-16,1-12 106 16,-3-5-43-16</inkml:trace>
  <inkml:trace contextRef="#ctx0" brushRef="#br0" timeOffset="28362.8">3966 6499 566 0,'-16'-18'351'0,"-6"10"-38"15,2 8-47-15,-2 8-84 16,-1 7-43-16,0 7-37 16,-4 0-17-16,-10 3-29 0,-2 2-8 15,2 13-18-15,0 5-9 16,8 14-7-16,8 7 0 15,7 6-1-15,7-1 1 16,10-6-6-16,7-5-2 16,12-10-3-16,7-12-3 15,17-13 7-15,6-8 0 16,-2-19 6-16,4-6 2 0,-5-12-1 16,-2-4-1-1,-2-6 29-15,-9-2 12 0,-14-2 27 16,-8 0 16-16,-13-2-6 15,-3-5-6-15,-13-5-18 16,-5-3-14-16,-6 0-28 16,-4 0-8-16,2 4-13 15,6 7-4-15,8 10-14 16,-5 7-15-16,9 8-40 16,3 4-13-16,4 3-415 15,16 6 353-15</inkml:trace>
  <inkml:trace contextRef="#ctx0" brushRef="#br0" timeOffset="28773.5">4349 6679 739 0,'-6'0'423'0,"7"1"-140"16,-13-1-51-16,6 4-40 15,-12 10-87-15,-8 2-15 16,9 25-45-16,-10 4-13 16,10 10-11-16,-1-1-2 15,12-8 0-15,7 0-2 0,20-11-6 16,0-1 2-16,9-7-5 16,-1-5 3-16,-5-10 4 15,11-3 2-15,-8-14 25 16,9-3 20-16,-5-8 41 15,-1-4 20-15,-5-6 17 16,-8-6-7-16,-5-7-31 16,-7-4-20-16,-6-2-35 15,1-5-14-15,-2-4-14 16,-3 3-6-16,1 1-13 16,-4 4-6-16,-2 14-24 15,1 7-12-15,-3 11-25 16,2 8-19-16,1 3 64 15,4 3-200-15,11 1 174 16</inkml:trace>
  <inkml:trace contextRef="#ctx0" brushRef="#br0" timeOffset="29144.64">4752 6783 685 0,'-24'7'336'0,"0"5"-144"16,6 16-10-16,-1-1-91 15,-1 9-24-15,10 9-22 16,0-6-12-16,11-1-5 16,9-5 16-16,10-11 41 15,8-3 24-15,5-10 28 16,4-2 12-16,1-6-30 15,-4-5 8-15,4-4 21 16,-6-4-3-16,-5-9 12 16,-5-2-20-16,-11-6-40 15,-5 0-22-15,-6-4-25 16,-5-3-9-16,-10-13-17 16,0 3-5-16,-2-4-25 15,3 7-20-15,5 16-38 16,-2 4-14-16,-1 10 283 15,3 7-169-15</inkml:trace>
  <inkml:trace contextRef="#ctx0" brushRef="#br0" timeOffset="29836.73">5204 7005 684 0,'13'8'383'0,"-6"-4"-70"0,-3-2 5 15,0-13-25-15,5-5-40 16,0-15-57-16,6-9-21 16,11-6-49-16,-6-10-19 15,1 0-19-15,-1-1-3 16,-6 4-16-16,0 2-4 0,2 7-9 15,-6 3-6-15,-2 10-11 16,0 6-5 0,-2 9-10-16,-1 9-4 0,-1 7-6 15,-3 1-4 1,2 12-7-16,-2 2-2 0,-1 15-1 16,3 5 0-16,4 14-1 15,4 8-1-15,4 5 2 16,-2 4 1-16,-3-10 1 15,0-8 2-15,0-5-11 16,-3-9-15-16,2-4-35 16,-5-3-20-16,-5-11-41 15,-4 0-20-15,-4-9-47 16,-2 0 431-16,-1-2-208 16</inkml:trace>
  <inkml:trace contextRef="#ctx0" brushRef="#br0" timeOffset="30020.34">5320 7157 532 0,'-17'26'435'0,"2"0"28"16,15-4-73-16,0-7-46 16,10-5-70-16,2-6-24 15,5-4-46-15,6-1-23 16,4-13-62-16,7 1-34 16,0-9-51-16,-4-3-13 15,7 4-11-15,-1 0-16 0,9-1-53 16,6 2 57-16,7 5-17 15</inkml:trace>
  <inkml:trace contextRef="#ctx0" brushRef="#br0" timeOffset="30790.58">6807 6485 1077 0,'-25'-13'450'15,"12"24"-267"-15,5 16-19 16,-1 18-38-16,11 14-10 0,2 17-28 16,1 6-8-16,1 5-38 15,-6-1-17-15,-4-14-11 16,2-6 2-16,4-15 0 15,5-8-3-15,9-18 220 16,3-4-174-16</inkml:trace>
  <inkml:trace contextRef="#ctx0" brushRef="#br0" timeOffset="31017.85">7012 6575 821 0,'12'0'408'0,"-8"10"-101"16,-1 8-83-16,2 18-37 15,1 5-40-15,10 19-70 16,0-1-22-16,5 6-33 0,-7-4-8 16,1-5-4-16,0-2 3 15,-1-8 12-15,1 2-19 16,-8-11-501-16,0 1 372 15</inkml:trace>
  <inkml:trace contextRef="#ctx0" brushRef="#br0" timeOffset="31223.81">7408 6559 782 0,'4'8'430'15,"-3"12"-134"-15,-1 12-96 16,0 5-16-16,-1 12-84 16,1 7-23-16,3 11-34 15,0 2-14-15,1-4-9 16,2-4 23-16,-1-12 444 16,4-5-354-16</inkml:trace>
  <inkml:trace contextRef="#ctx0" brushRef="#br0" timeOffset="31411.85">7863 6608 1059 0,'0'11'465'16,"-2"21"-248"-16,-2 10-31 15,-2 8-57-15,1 5-30 16,-1 4-32-16,3-2-23 15,3 3-13-15,3-8 4 16,5-5-21-16</inkml:trace>
  <inkml:trace contextRef="#ctx0" brushRef="#br0" timeOffset="32353.13">9009 6673 704 0,'-1'-8'361'16,"-9"-1"-94"-16,-3 4-24 15,-2 8-35-15,0 5-53 16,-4 18-82-16,-1 3-13 15,1 18-29-15,-1 13-9 0,7 12-7 16,6 3-2-16,13 0-10 16,9-7-3-16,16-14 0 15,7-8 2-15,12-20 5 16,-3-14 2-16,3-14 17 16,1-9 24-16,-10-14 37 15,-1-3 9-15,-13-7 9 16,-10-2-12-16,-14-2-17 15,-5 0-3-15,-14-5-13 16,-9-4-12-16,-2 0-22 16,-5-4-9-16,5 14-16 15,-5 1-1-15,11 14-14 16,7 8-12-16,8 7-24 16,5 3-21-16,7 1 44 15</inkml:trace>
  <inkml:trace contextRef="#ctx0" brushRef="#br0" timeOffset="32577.97">9651 6716 814 0,'-7'11'465'0,"8"12"-132"16,-2 3-106-16,3 7-17 0,2 10-114 15,-3-3-26-15,-4 10-41 16,-2 1-14-16,2-3 1 16,1-2 18-16,3-3 53 15,-1-5 171-15,15-3-172 16</inkml:trace>
  <inkml:trace contextRef="#ctx0" brushRef="#br0" timeOffset="32774.54">9949 6712 1081 0,'11'-8'506'0,"-21"17"-187"16,-3 10-118-16,-3 16-72 16,3 3-30-16,5 8-49 15,3 1-13-15,4 2-23 0,-3-1 17 16,6 0 158-16,-1-3-438 15,-1-5 236-15</inkml:trace>
  <inkml:trace contextRef="#ctx0" brushRef="#br0" timeOffset="33124.71">10348 6773 1311 0,'0'-24'489'0,"-10"18"-401"16,-6 12 3-16,1 21 12 16,-6 14-47-16,-4 12-23 15,2 8-14-15,-4 4-9 16,11-1-2-16,15-5-6 16,7-3 4-16,23-15 24 15,-1-7 16-15,15-21 30 16,10-9 10-16,0-16 20 15,9-9 18-15,-9-13 24 16,-11-7-6-16,-14-6-32 16,-7 2-22-16,-23-5-33 15,-3 0-7-15,-21-11-12 16,-4-3-11-16,-1 4-21 16,2 8-14-16,6 14-39 15,-1 9 4-15,8 14-52 0,-9 0 60 16</inkml:trace>
  <inkml:trace contextRef="#ctx0" brushRef="#br0" timeOffset="34418.22">12120 6749 1145 0,'-20'-10'517'0,"0"7"-273"0,-7 3-14 16,-5 3-102-16,6 8-46 16,-1 17-49-16,4 7-15 15,6 19-15-15,-1 6-5 16,16 3-5-16,13 2-3 15,13-10 4-15,9-8-1 16,5-13 2-16,2-8 1 16,6-12 11-16,-3-7 21 15,-10-12 59-15,-3-7 23 0,-17-8 20 16,-2-4 0-16,-11-6-34 16,-3-1-14-16,-6-11-24 15,-7-7-15-15,-5-6-24 16,-1-5-8-16,1 4-27 15,8 6-15-15,8 12-33 16,5 16 31-16,7 15 17 16</inkml:trace>
  <inkml:trace contextRef="#ctx0" brushRef="#br0" timeOffset="34763.08">12751 6904 1520 0,'-25'5'604'16,"-11"2"-451"-16,-5 1-3 15,-6-1-50-15,10 13-39 16,8 3-12-16,2 4-8 16,17 7-23-16,0-3-4 15,8 5-8-15,8 1-5 16,6-1 9-16,7-6 13 15,10-8 31-15,3-3 14 16,5-12 24-16,1-7 5 16,9-13 8-16,1-9-1 0,3-13-24 15,-11-2-15-15,-12-2-31 16,-12-2-10-16,-7 2-6 16,2-2-11-16,-7 4-37 15,6 2-23-15,-15-5-54 16,-4 8 53-16,2 1 26 15</inkml:trace>
  <inkml:trace contextRef="#ctx0" brushRef="#br0" timeOffset="35107.62">13280 6820 879 0,'15'13'429'0,"-28"-4"-143"15,-9 12-9-15,-18 6 37 16,-3 8-98-16,-6 14-98 0,-1-2-33 16,11 8-42-16,7 2-5 15,14-8-10-15,18 6-7 16,11-16-4-16,10-1 7 16,20-12 20-16,-3-10 9 15,10-7 23-15,6-10 9 16,6-9 21-16,-4-13 6 15,-11-13-10-15,-1-1-13 16,-22-9-33-16,-4 1-12 0,-11-5-17 16,-7-5-6-16,-3-2-24 15,0 8-15-15,-1-1-34 16,3 13-32-16,-3 8 219 16,-4 7-756-16,14 22 510 15</inkml:trace>
  <inkml:trace contextRef="#ctx0" brushRef="#br0" timeOffset="35461.25">13679 6862 1566 0,'4'-8'634'0,"-9"11"-438"15,-4 5-54-15,-3 3-61 16,2 11-31-16,0 5-11 0,-1 4-10 15,-2 16-18-15,1-2-6 16,6 5-5-16,6 0 0 16,14-4-13-16,9 6 8 15,13-15 32-15,6-6 17 16,3-20 51-16,4-8 17 16,3-9 22-16,-8-6 7 0,4-5-10 15,-15-15-17-15,-11-15-38 16,-2-3-18-16,-12-8-23 15,-8-2-7-15,-12-9-15 16,-7 4-9-16,-7 1-20 16,3 13-20-16,-11 12-51 15,2 1-3-15,3 18 194 16,-6-1-101-16</inkml:trace>
  <inkml:trace contextRef="#ctx0" brushRef="#br0" timeOffset="36451.82">15416 6841 921 0,'-13'-13'463'0,"-1"-7"-105"16,0 8-95-16,-9-3-38 16,4-1-49-16,6 12-65 15,-8-3-21-15,1 8-31 16,-7 6-11-16,-9 17-21 16,-1 7-9-16,0 17-8 15,3 12-1-15,12 2-9 16,8 4-1-16,19-6-3 15,12-7-1-15,21-13 6 16,6-8 2-16,11-15 13 16,-2-10 5-16,0-11 23 15,3-8 19-15,-5-10 31 16,-2-8 1-16,-9-6-8 16,-11 0-10-16,-20-5-22 0,-10 2 1 15,-19-2-13-15,-10-6-10 16,-4 5-19-16,2-1-7 15,6 8-21-15,6 3-17 16,8 6-33-16,5 6-40 16,8 1-42-16,6 7-20 15,8 8-256-15,2-5 289 16</inkml:trace>
  <inkml:trace contextRef="#ctx0" brushRef="#br0" timeOffset="38248.62">15406 6913 716 0,'22'-45'318'0,"-4"10"-133"16,-6 6-98-16,-5 7-17 16,-7 15 13-16,-5 2 15 15,-7 16-19-15,-5 6 2 16,-17 12 3-16,-2 6-12 15,-11 11-5-15,-6 3-10 0,2-3-24 16,-1-1-3-16,11-11-5 16,11-6 1-1,18-13-4-15,11-4-3 0,12-14 2 16,8-7 4-16,13-8 6 16,5-8 1-16,7-9-7 15,2-4-6-15,-1-3-7 16,-1 7-2-16,-17-1-2 15,-9 11 1-15,-12 16 16 16,-9 7 2-16,-12 23-2 16,1 4 0-16,-18 8-13 15,0 1-1-15,3 0-2 16,2-1-2-16,12-7-7 16,12-6-3-16,17-12 4 15,8-5 7-15,12-7 11 0,6-3 6 16,1-8 1-16,-5 1-3 15,-7 5-6-15,-10 4-3 16,-16 13 0-16,-5 8-1 16,-15 10-1-16,-4 10 1 15,-10 3-3-15,7-2-2 16,9-7 5-16,2-10-10 16,20-8-37-16,4-3-27 15,16-8 402-15,8-3-277 16</inkml:trace>
  <inkml:trace contextRef="#ctx0" brushRef="#br0" timeOffset="38738.41">16216 6693 1014 0,'-18'9'441'0,"-11"4"-201"16,-14 1-37-16,8 15-3 0,-1 5-51 15,11 12-56-15,4 2-16 16,12 13-27-16,6-4-7 16,7 4-26-16,12-2-6 15,9-17-1-15,5 1 1 16,14-19 5-16,-3-8 13 16,4-8 37-16,-2-9 20 15,-15-20 33-15,3 2 0 0,-12-18-20 16,-10-8-12-16,6 0-20 15,-8-9-9-15,-6-7-14 16,-1-3-8-16,-8-1-20 16,-3 5-5-16,2 17-11 15,-4 9-5-15,-1 17-20 16,3 8-20-16,-2 7-50 16,13 6-4-16,2 8 293 15,3 5-169-15</inkml:trace>
  <inkml:trace contextRef="#ctx0" brushRef="#br0" timeOffset="39086.73">16836 6678 1404 0,'7'2'589'0,"-3"14"-362"15,3 14 12-15,-11 14-82 16,-4 10-28-16,-14 5-39 15,2 5-17-15,0-1-21 16,2-1-18-16,9-2-24 16,-1-6-1-16,13-4 1 15,-3-8-15-15,7-12 98 16,-3-9 176-16,1-5-187 16</inkml:trace>
  <inkml:trace contextRef="#ctx0" brushRef="#br0" timeOffset="39612.69">17410 6761 890 0,'-15'0'472'16,"-4"6"-150"-16,-5 13-70 15,-8 12-41-15,-3 16-81 16,5 3-26-16,1 8-49 16,8 1-13-16,16-1-18 15,7-4-9-15,9-9-3 16,15-8 7-16,10-7 22 16,-2-10 7-16,9-11 18 15,-5-1 17-15,-6-20 34 16,1-1 14-16,-5-7-11 15,-5-6-16-15,-4-2-35 16,-9-6-16-16,-10-9-11 16,-5-5-7-16,-9-5-17 0,-1-4-4 15,-4 7-14-15,1 6-9 16,0 8-33-16,5 12-25 16,0 10 13-16,6 5 215 15,12 3-123-15</inkml:trace>
  <inkml:trace contextRef="#ctx0" brushRef="#br0" timeOffset="41255.51">15278 7345 520 0,'1'-17'243'0,"17"-9"-110"0,2-6-1 16,19-5-14-16,3-5-2 15,18-5 18-15,15-1-7 16,26-1-23-16,23 6-15 16,24 6-42-16,15 6-17 15,-2 4-6-15,4 3 7 16,-6 8 5-16,-16 3 6 15,-25 14-9-15,-32 10-14 16,-53 0 27-16,-33 8 10 0,-48 9 3 16,-28 0 4-16,-44 14-29 15,-20-3-9-15,-16-1-6 16,-6 1-3-16,17-9-13 16,13-3 9-16,46-15 19 15,13-11 10-15,53-13 2 16,25-4-11-16,37-11-7 15,38-9-7-15,41-13 25 16,27-4 9-16,28-9 1 16,10 4 4-16,-8 10-12 15,-12 8-8-15,-41 20-12 16,-29 14-10-16,-52 25-5 16,-39 9 0-16,-56 23 2 15,-30 2 0-15,-34 10-3 16,-12 6-1-16,-13 5-4 15,1-3 0-15,11-13-1 0,16-1 0 16,36-39 4-16,21-4 0 16,34-27-7-16,21-20-6 15,35-19-5-15,14-14-6 16,34-10 2-16,13-7 4 16,29 4 6-16,14 2 6 15,5 0 16-15,-8 10 0 16,-33 23 0-16,-29 12-6 0,-57 35-4 15,-28 21-1-15,-63 26-4 16,-22 13 4-16,-50 11-5 16,-20 4 1-16,-27-4 0 15,-11 8-1-15,7 3 0 16,8-5 1-16,48-21 1 16,32-20 1-16,59-33-8 15,37-19-8-15,61-24-1 16,27-12 1-16,51-12 11 15,31-2 7-15,30-6 7 16,15 5-1-16,18 5 5 16,-7 2 3-16,-10 9 0 15,-7 10 0-15,-37 15 0 16,-16 17-2-16,-52 17-3 16,-20 13-2-16,-48 15-3 15,-20 9-2-15,-24 16 0 0,-24-3-1 16,-21 10-3-16,-14-3-1 15,-19-5 1-15,-10-2 0 16,-6-18 3-16,-3-10 2 16,21-20 2-16,19-16-8 15,25-16-14-15,20-12-6 16,26-26-13-16,11-5 8 16,35-21 9-16,13 2 4 15,5 14 9-15,15 14 3 0,2 30 6 16,-5 8 1-16,-10 15 0 15,-10 8-1-15,-30 14 3 16,-12 5 4-16,-22 16 4 16,-24-1 1-16,-27 3-2 15,-15 3-4-15,-16 0-3 16,2 1 1-16,-6-6-32 16,1-10-12-16,5-12-26 15,-3-14 9-15,16-22-321 16,-3-11 272-16</inkml:trace>
  <inkml:trace contextRef="#ctx0" brushRef="#br0" timeOffset="41712.71">15538 5682 996 0,'0'16'522'15,"-2"9"-174"-15,-5 21-149 16,-7 4-4-16,-8 12-80 15,1 6-20-15,-3-4-30 16,6 3-19-16,6 0-30 16,0-7-6-16,11-5 5 15,2-9 16-15,6-15-9 16,10-1 348-16,9-8-274 0</inkml:trace>
  <inkml:trace contextRef="#ctx0" brushRef="#br0" timeOffset="42082.78">16091 5966 592 0,'2'-20'367'0,"-16"18"91"16,-6 2-201-16,-4 14-13 15,-3 11-54-15,-4 13-99 16,0 9-15-16,4 9-27 15,6 2-8-15,19-3-23 16,11-1-5-16,22-14 11 16,1-10 11-16,9-15 19 15,5-5 2-15,1-13 10 16,-3-7 5-16,-3 2 4 16,-3-11 11-16,-21-1 15 15,3 2-4-15,-18-8-3 16,-11-7-13-16,3-8-34 15,-16-3-13-15,1 2-22 16,1 7-6-16,-9 10-8 16,8 5-14-16,-3 8-55 15,0 0-24-15,1 5-22 0,2 4 96 16,8 6 12-16</inkml:trace>
  <inkml:trace contextRef="#ctx0" brushRef="#br0" timeOffset="42308.86">16621 5937 1154 0,'7'-3'574'0,"-7"11"-246"0,-10 10-73 16,-5 5 9-16,-4 16-114 15,-7-2-37-15,-1 15-61 16,1 3-20-16,3-3-20 15,4 5-3-15,9-8 23 16,4-5-10-16,6-7 265 16,2-2-204-16</inkml:trace>
  <inkml:trace contextRef="#ctx0" brushRef="#br0" timeOffset="42652.77">17104 5905 1461 0,'16'-45'606'0,"-16"20"-282"15,-21 15-243-15,-13 4 0 16,4 31-28-16,-13 5-29 16,6 23-13-16,5 7-8 15,6 3-1-15,21 4-1 16,23-7 2-16,14-2 7 15,19-14 24-15,8-14 13 16,6-17 26-16,-4-8 14 16,-5-9 21-16,-9-10 9 0,-11-10-2 15,-9-8-13-15,-20-11-29 16,-11 2-16-16,-17-8-26 16,-4 3-10-16,-8 5-22 15,10 3-16 1,-7 9-40-16,1 5 29 0,-1 9-352 15,-13 16 276-15</inkml:trace>
  <inkml:trace contextRef="#ctx0" brushRef="#br0" timeOffset="43804.87">15442 7127 673 0,'-48'15'295'0,"16"-1"-99"16,13-2 1-16,2-13 25 16,15-2-14-16,15-13-42 15,-1-2-14-15,28-3-41 16,5-1-4-16,16 6-38 16,23 3-12-16,15 6-12 15,10 2-11-15,13-1 0 16,5 3-2-16,-3-3-7 0,0 3-3 15,-16-2-8-15,-16-3-3 16,-26 1 2-16,-17-3 0 16,-39 3 26-16,-16 0 3 15,-21 0 1-15,-32 1 3 16,-23-2-23-16,-12-1-3 16,-35 0-4-16,8-8-3 15,-6-2-5-15,-3-2 0 16,7-2-4-16,6 8-4 15,21 15-1-15,9 5-1 0,31 4 5 16,22 3 6-16,26-7-4 16,13 0-2-16,36 0 0 15,17-3 3-15,40 1 15 16,20 0 4-16,26 1 0 16,7-2-3-16,8-1-8 15,7-1-4-15,-1 0-3 16,-7 0 0-16,-30-2 1 15,-14 6 0-15,-45 0 1 16,-24 1 0-16,-44 6 3 16,-22 4 1-16,-36 1-3 15,-22 4-2-15,-35-2-5 16,-16-3-3-16,-8-6 1 16,-4-3 0-16,16-6 1 15,14 0-1-15,20-4-1 0,30 4-1 16,34 0-10-1,17 1-5-15,45 7-3 0,14-1 0 16,52 2 10-16,16-3 6 16,33-4 10-16,23-4 3 15,16-5 4-15,23-3 1 16,-6-6-6-16,-14 1-1 16,-19 4-2-16,-23 3-1 15,-40 6 2-15,-16 4 0 0,-50 6-1 16,-18 3 0-16,-28 7-8 15,-11 0-11-15,-12 4-21 16,-6-1-11-16,2 2 267 16,6 5-177-16</inkml:trace>
  <inkml:trace contextRef="#ctx0" brushRef="#br0" timeOffset="49767.03">821 3204 1198 0,'15'-38'164'0,"-7"21"-2"0,-8 23 28 16,-2 16 1-16,-4 25-98 15,4 11 2-15,2 23 10 16,7 13-23-16,5 19-24 16,0 13-10-16,-1 21-18 15,-6 3-1-15,-7 4 1 16,-7-5 2-16,-9-19 0 16,-3-10-2-16,-2-23-11 15,3-14-3-15,4-28 2 16,3-15 4-16,8-27 0 15,1-13-3-15,7-34-10 16,7-15-7-16,11-35-6 16,9-14 0-16,8-12-2 15,-1 5 1-15,-2 24-1 16,-1 17-2-16,0 40 4 16,-5 11 5-16,-7 23 6 15,-8 11 2-15,-11 12 0 0,3 5-5 16,0 14-4-16,2 6-3 15,9 5 2-15,1 2 5 16,12-12 10-16,-4-10 6 16,12-22 17-16,5-11 3 15,13-23 14-15,4-11 7 16,3-23-1-16,-10-4 4 16,-16-7-3-16,-8 1-5 15,-27 13-4-15,-8 7-3 0,-21 14-2 16,-6 10-6-16,-11 21-11 15,-8 9-7-15,2 26-1 16,2 10 4-16,15 12 3 16,14 4-2-16,19-2-12 15,15-2-4-15,21-7-1 16,3-4 1-16,8-9-1 16,1-5 0-16,-5-11 5 15,1-3-11-15,-2-6-26 16,-1-12 6-16,-6-8 135 15,-1-13-97-15</inkml:trace>
  <inkml:trace contextRef="#ctx0" brushRef="#br0" timeOffset="49971.47">1963 4332 1646 0,'15'33'714'16,"-3"-10"-428"-16,14 9 15 15,-5-12-158-15,10 2-39 16,0 2-54-16,0-4-18 16,11-2-19-16,-3-3 7 15,11-2-19-15,-4-6-58 0,3-2 90 16,-8-5-374-16,-4-11 254 16</inkml:trace>
  <inkml:trace contextRef="#ctx0" brushRef="#br0" timeOffset="50071.16">2197 4349 627 0,'-73'64'240'0,"-5"12"-398"15,-6 6 127-15</inkml:trace>
  <inkml:trace contextRef="#ctx0" brushRef="#br0" timeOffset="50856.98">528 6651 884 0,'-23'-53'410'0,"19"17"-159"16,9 12 1-16,-5 14-21 15,-4 8-29-15,3 16-74 16,0 12-33-16,3 34-49 16,7 18-8-16,-5 36 4 15,1 11-2-15,4 15-6 16,4 0-9-16,-7-8-10 16,2-7 0-16,2-27 4 15,-7-14 3-15,13-34 6 16,-1-15-1-16,-6-19-3 15,3-16-1-15,7-22-4 16,1-17 2-16,9-35-4 16,-2-13-3-16,8-16-7 15,5 6-1-15,3 12-3 0,3 11-1 16,-16 27 2-16,-8 10 1 16,-5 23 5-16,-8 9 7 15,15 20 14-15,-11 5 1 16,-2 17 1-16,-1 11-3 15,-23-1 0-15,0 8 8 16,-15-5 11-16,3-2-2 16,-12-2-10-16,-4-10-10 0,-2-7 2 15,2-14-14-15,11-15-27 16,20-7-58-16,8-17 188 16,4-9-504-16,10-9 319 15</inkml:trace>
  <inkml:trace contextRef="#ctx0" brushRef="#br0" timeOffset="51006.65">1168 7222 891 0,'26'45'537'0,"-4"0"-114"16,-8 2-39-16,-10 5-134 16,-6-3-108-16,-11-4-80 15,3-8-9-15,4-12-12 16,3-9 89-16,8-11-88 15</inkml:trace>
  <inkml:trace contextRef="#ctx0" brushRef="#br0" timeOffset="51157.68">1225 6936 1196 0,'-2'-36'517'0,"-2"5"-318"16,1 5-107-16,3 5 5 0,5-4-107 15,3 4-33-15,12 6 30 16</inkml:trace>
  <inkml:trace contextRef="#ctx0" brushRef="#br0" timeOffset="51469.54">1542 7214 703 0,'11'65'430'0,"1"-14"-16"16,0-4-21-16,-9-7-86 15,-3-4-44-15,-8-1-76 16,-3-2-34-16,1-5-33 16,-4-6-19-16,10-12-25 15,4-4-7-15,0-10-19 16,3-8-9-16,13-17-18 16,3-10-8-16,16-12-9 15,-2-7-3-15,3-4-2 16,-3 5 0-16,-5 10 1 0,2 13 0 15,-18 22-3-15,-6 8-2 16,-11 18 1-16,-5 10-1 16,-6 11 2-16,-1 6 1 15,3 2 25-15,2-3-14 16,8-3-10-16,2-3 186 16,8 0-157-16</inkml:trace>
  <inkml:trace contextRef="#ctx0" brushRef="#br0" timeOffset="52054.26">2018 7205 1490 0,'-21'5'607'0,"3"3"-439"16,3 9 6-16,-4 14-39 15,-5 2-43-15,2 9-7 16,3-3-24-16,-1-9-31 15,12 1-9-15,12-11-7 16,2-4-2-16,13-7-4 16,4-8-1-16,3-12 2 15,-1-10 0-15,5-4 1 16,-4-7-1-16,-4-4-1 16,4 7-1-16,-8-6-4 15,-2 13 7-15,-8 12 7 16,-4 0 11-16,-4 25 17 0,-3-1-4 15,-4 22-3-15,1 6-7 16,0 3-13-16,3 2-1 16,7-12-8-16,6-5-4 15,7-15-1-15,1-10 0 16,-2-15 4-16,0-8 2 16,-1-13 1-16,1-5-1 15,2 1-3-15,-1 1-1 0,1 8-2 16,-1 5-2-16,-5 1-1 15,3 13 0-15,-1 4 0 16,8 8 2-16,-4 9 7 16,-2-2 15-16,4 19 8 15,-8 5 17-15,2 21 12 16,-4 7-4-16,-17 12 9 16,-10 1-10-16,-11 6-11 15,-10 3-11-15,-21 2-15 16,5 6 0-16,-20-10-31 15,3-7-11-15,-7-22 102 16,-11-15-7-16</inkml:trace>
  <inkml:trace contextRef="#ctx0" brushRef="#br0" timeOffset="53335.89">750 11075 819 0,'-12'-39'425'0,"-3"-7"-114"16,2 3-20-16,7 12-57 15,5 7-40-15,5 25-72 16,2 11-20-16,4 31-44 15,-2 18-13-15,0 28-3 16,0 16 4-16,-4 20-3 16,6 5-8-16,5 3-15 15,-1-6-6-15,8-20-4 16,0-12 0-16,-9-28 3 0,5-13 2 16,-8-26-2-16,-5-9 0 15,5-26 4-15,-2-17 0 16,-1-25 2-16,2-16-2 15,0-18-8-15,4-9-2 16,3-3-4-16,0 4-1 0,12 22-2 16,-4 14 1-16,1 28 1 15,2 13 0-15,-12 14 10 16,0 11 4-16,2 12 2 16,-3 6 3-16,-3 17-4 15,-1 2 6-15,-12 9 16 16,-8 0 6-16,-18-2 3 15,-4 0-7-15,-11-2-15 16,0 1-7-16,13-14-6 16,2-6 17-16,15-19-38 15,6-7-16-15,0-11-50 16,6-7 37-16,4-5 19 16</inkml:trace>
  <inkml:trace contextRef="#ctx0" brushRef="#br0" timeOffset="53520.53">1362 11605 978 0,'26'31'515'16,"-16"6"-144"-16,-9 2-62 16,0 1-114-16,-9 0-63 15,8-6-66 1,3-2 27-16,-3-6 72 0,8-4-81 15,-13-3-14-15</inkml:trace>
  <inkml:trace contextRef="#ctx0" brushRef="#br0" timeOffset="53772.5">1522 11350 59 0,'9'8'24'0,"-1"-10"-17"16</inkml:trace>
  <inkml:trace contextRef="#ctx0" brushRef="#br0" timeOffset="54199.16">1321 11215 1537 0,'0'1'736'0,"-10"-4"-389"15,6 3-126-15,-1-5-21 0,0 2-165 16,5 2-19-16,2 0 3 16,-2 0-9-16,0 0 242 15,15-2-187-15</inkml:trace>
  <inkml:trace contextRef="#ctx0" brushRef="#br0" timeOffset="54634.48">1676 11426 1565 0,'8'15'608'0,"1"16"-442"0,0 7-13 16,3 20-52-16,-6 4-18 15,0-2-15-15,-1-3-10 16,-5-7-11-16,-1-6-3 16,-4-3-9-16,2-3-5 15,-1-14-7-15,0-5-2 16,3-10-6-16,0-8 0 16,2-11-3-16,5-9-4 15,2-19-8-15,7-5 0 16,8-15 0-16,1-6-1 0,12-1 1 15,-1-4 1-15,-6 9 2 16,3 11 1-16,-8 17 1 16,-6 11 2-16,-3 20 1 15,-4 6 2-15,-9 15-1 16,3 9 1-16,-1 13-2 16,4 10-3-16,-2 3 18 15,2-1 14-15,1-1 207 16,5-3-632-16,10 3 346 15</inkml:trace>
  <inkml:trace contextRef="#ctx0" brushRef="#br0" timeOffset="54999.4">2305 11560 1400 0,'-23'-20'628'0,"-4"12"-343"16,-2 19-126-16,-1 12-12 15,0 19-78-15,2 3-17 16,6 10 12-16,1 1-1 16,8-5-17-16,0-4-6 15,12-13-13-15,3-9-4 16,10-17-1-16,10-5-9 0,5-21 12 16,8-10 5-16,11-19 4 15,0-9 13-15,4-13-2 16,-4-3 1-16,-16 8 2 15,-3 7-3-15,-13 25-9 16,-8 12-1-16,-2 19 1 16,-7 9-5-16,1 22-7 15,-11 13-8-15,2 16-1 16,1 0-17-16,-4-3-45 16,10-3-2-16,5-11-33 15,-1 2 224-15,1-8-102 16</inkml:trace>
  <inkml:trace contextRef="#ctx0" brushRef="#br0" timeOffset="55324.77">2596 11575 969 0,'-7'14'484'0,"3"3"-120"0,2 9-112 16,-1 13 20-16,1 3-65 15,-1 2-67-15,-5-7-24 16,5-2-35-16,1-6-18 16,2-13-21-16,5-2-6 15,4-15-9-15,0-6-2 16,4-13 1-16,-1-6 0 0,-2-11-10 16,-2-2-4-16,0 1-8 15,1-4 0-15,4 6-1 16,1 0-1-16,1 9-2 15,0 5 0-15,0 15 15 16,0 7-19-16,2 11-54 16,0 6-29-16,-2 3 23 15,-3 0 299-15,-12 3-168 16</inkml:trace>
  <inkml:trace contextRef="#ctx0" brushRef="#br0" timeOffset="55677.99">2895 11815 1036 0,'-8'1'491'0,"9"1"-213"16,3-5-93-16,8-9-51 15,8-10-60-15,-1-5-15 0,-2-6 4 16,-3-5 12-16,-5 7 6 16,0 3 9-16,-3 9 4 15,-6 11 12-15,5 5-11 16,2 8-27-16,1 4-14 15,7 4-11-15,2 7 4 16,1 7 22-16,-2 4-1 16,-3 14 22-16,-1 3-4 15,-5 11-3-15,0 6 12 16,-7 7-16-16,-5 0-4 0,-14-1-13 16,-8 2-13-16,-12-2-17 15,-11-2-6-15,-9-1-6 16,-2-3-24-16,-15-12-15 15,5-7-10-15,-5-21-16 16,6-13-24-16,15-20-776 16,0-13 623-16</inkml:trace>
  <inkml:trace contextRef="#ctx0" brushRef="#br0" timeOffset="63283.65">4681 11719 681 0,'4'-29'369'0,"-6"11"-80"15,3 9-17-15,-6 0-79 16,5 10-38-16,1 6-47 15,2 13-30-15,11 29 6 16,-6 12 1-16,0 30 0 16,-2 6-6-16,-5 5-13 15,-1-1-3-15,-1-9-8 16,-1-6-6-16,-7-16-17 16,15 2-7-16,-5-17-8 0,-1-4-2 15,-2-16-1-15,-4-3 6 16,-4-11-15-16,6 0-22 15,9 1-39-15,-11-16 361 16,8-6-244-16</inkml:trace>
  <inkml:trace contextRef="#ctx0" brushRef="#br0" timeOffset="66389.75">5436 11864 1370 0,'-3'-46'587'15,"-1"11"-322"-15,1 15-43 16,3 21-101-16,0 13-39 16,2 31-55-16,2 11-8 0,0 34 7 15,3 18-2-15,-2 8-3 16,-5-2-4-16,6-7-6 16,-4-9 0-16,5-18 9 15,3 0-30-15,-2-25-54 16,3-6 44-16,1-12-15 15</inkml:trace>
  <inkml:trace contextRef="#ctx0" brushRef="#br0" timeOffset="66628.64">5880 11599 631 0,'0'8'433'15,"-1"15"-46"-15,-7 29-74 16,-1 15-45-16,3 26-100 16,6 17-35-16,-4 9-57 0,4 6-19 15,-1 2-16-15,-4-7-11 16,9-6-7-16,0-12-1 16,3-22-5-16,1-12-8 15,5-26 0-15,3-11-350 16,6-26 252-16</inkml:trace>
  <inkml:trace contextRef="#ctx0" brushRef="#br0" timeOffset="66835.69">6427 11649 1248 0,'-12'69'576'0,"-8"11"-266"15,5 25-43-15,-5 23-80 16,2 9-50-16,7 10-57 16,-1-10-26-16,9-23-31 15,3-14 16-15,5-30-5 16,6-12 171-16,10-11-143 16</inkml:trace>
  <inkml:trace contextRef="#ctx0" brushRef="#br0" timeOffset="67931.6">6915 12089 870 0,'-3'-19'418'16,"-1"5"-143"-16,-5 2-38 15,-1 4-70-15,-1 7-31 16,-3 11-64-16,-4 8-21 16,-3 18-32-16,-5 10-11 15,-1 27-8-15,5 13-3 0,16 17-1 16,1 4 0-16,13-19-1 15,8-8-1-15,5-28 1 16,15-12 1-16,7-21 4 16,-1-14 7-16,9-11 25 15,-3-22 17-15,3-2 44 16,-4-9 9-16,-18-14 6 16,-8 2-4-16,-22-12-28 15,-15-2-6-15,-21-6-23 16,-9 2-12-16,-2 13-16 15,5 8-5-15,16 20-18 16,6 10-10-16,7 14 9 16,2-3 167-16,10 5-120 15</inkml:trace>
  <inkml:trace contextRef="#ctx0" brushRef="#br0" timeOffset="69682.92">7548 12795 242 0,'27'-49'216'16,"-27"40"26"-16,1-3-6 16,-2 0 0-16,3 7-16 15,-2-2-16-15,0-2-46 16,0 3-23-16,0 4-45 15,0 1-14-15,-1 0-32 16,0 1-16-16,0 0-20 16,0 0-7-16,0 4-3 0,1 18-1 15,12 35-1-15,-1-27 0 16,3 6 0-16,2-3 1 16,3-5 0-16,8 4 1 15,6-5 2-15,-3-2 0 16,4-6 0-16,2-3 1 15,-3-12 0-15,-1-3 0 16,3-4-1-16,-5-6 0 0,1-2 1 16,3-1 1-16,-11 0 1 15,-2 0 2-15,-4 0-5 16,-10-1 18-16,-1 1 23 16,-3 0 6-16,-6-5 19 15,0 3-15-15,-6-6-21 16,4-1-6-16,-6-3-12 15,1-2-4-15,2 0-2 16,-4 1 17-16,5 2-26 16,3 6 13-16,2 3-5 15</inkml:trace>
  <inkml:trace contextRef="#ctx0" brushRef="#br0" timeOffset="70230.59">8367 12589 607 0,'-17'41'355'0,"6"-35"-43"16,3 0-73-16,2 7-73 15,6-3-48-15,5 4-31 16,2 6-3-16,4 3 2 16,0 4 1-16,0 5-26 15,1-3-13-15,1 4-21 16,6-1-9-16,-3-5-8 15,2 2-3-15,-1-9-1 16,1 0-5-16,4-5 21 16,-4-1 17-16,7-3 18 15,-6-4 8-15,-5-1-17 16,8-1-18-16,-2-2-17 16,2 1-5-16,10-4-3 15,-2-1 0-15,-2-11 1 16,3-3-1-16,-3-4 10 0,-5-8 8 15,-3-2 11-15,-1 5 6 16,-7 0-4-16,2 6-5 16,-7 6-9-16,-4-5-5 15,-2 5 1-15,-5-5 3 16,0 2-41-16,-2 4-16 16,-2-3 336-16,4 5-248 15</inkml:trace>
  <inkml:trace contextRef="#ctx0" brushRef="#br0" timeOffset="70680.55">9087 12764 2172 0,'6'10'37'0,"1"4"10"16,2 10 26-16,-2 7-17 15,1 1-17-15,1 4-28 16,0 1-4-16,2-1-3 16,2 1-1-16,0-7-1 15,8-2-1-15,5-10 0 0,-1-6 0 16,3-5 24-16,-4-8 11 15,2-6 18-15,0-6 11 16,4-3-6-16,6-2 0 16,6-3 1-16,-2-2 9 15,-6-5-2-15,-1 2-8 16,-9 2-17-16,-7 4-17 16,-3 1-9-16,1 1 6 0,-5-2 6 15,0-2 3 1,2-3-6-16,-10 0-5 0,-1 4-9 15,-1 1 13-15,-1 5-9 16,-5-3 2-16,3-1-31 16,7-2 5-16</inkml:trace>
  <inkml:trace contextRef="#ctx0" brushRef="#br0" timeOffset="71268.96">11702 12077 830 0,'-4'0'448'0,"-6"0"-102"16,-3 3-48-16,-3 16-112 15,-3 3-22-15,-1 22-48 0,7 14-20 16,1 15-38 0,7 8-20-16,10 8-21 0,5 1-8 15,11-5 20-15,5-2-7 16,0-22-6-16,4-6 356 15,3-17-291-15</inkml:trace>
  <inkml:trace contextRef="#ctx0" brushRef="#br0" timeOffset="71579.24">12172 12240 1132 0,'-3'-25'511'0,"-5"21"-306"15,0 11-51-15,-4 19-49 16,0 15-77-16,0 17-16 16,1 5-3-16,6 15-6 15,4-2-3-15,14-12 0 16,8-12 7-16,10-31 49 16,8-5 21-16,7-21 42 15,1 2 16-15,-2-9-6 16,-8-7-8-16,-21-7-24 15,-3-4-18-15,-16-9-32 16,-11-7-10-16,-11-6-16 16,-5-6 11-16,6 3-36 15,10 12-13-15,11 14-162 16,-4 10 113-16</inkml:trace>
  <inkml:trace contextRef="#ctx0" brushRef="#br0" timeOffset="72047.3">12726 12519 1225 0,'-7'0'559'16,"3"5"-272"-16,1 16-156 16,0 9-51-16,6 16-39 15,4 6 9-15,10 7 2 16,7 4 8-16,3-5 10 15,5-6-1-15,-4-3-2 16,3-6-16-16,7-9-9 0,-4-5-5 16,11-10-1-16,2-5 8 15,-3-13 6-15,7-5 11 16,9-8 20-16,-3-11 5 16,-7-11-4-16,-3-2-12 15,-20-6-26-15,-16 0-11 16,-2 6-15-16,-16-1-4 15,1 9-2-15,0 1-14 16,4 2-14-16,9 4 176 16,2-16-129-16</inkml:trace>
  <inkml:trace contextRef="#ctx0" brushRef="#br0" timeOffset="72505.5">13664 12830 1050 0,'-5'5'484'15,"1"17"-209"-15,1 3-9 16,3 13-59-16,5 5-21 15,6 11-40-15,6-5-25 16,9-5-43-16,1-9-16 16,17-7-22-16,0-8 1 0,7-3-4 15,-1-7-2-15,-5-16-5 16,5-4-12-16,-12-14 4 16,5 0-5-16,-8-14-37 15,2-6 9-15,2-2 247 16,-1-4-191-16</inkml:trace>
  <inkml:trace contextRef="#ctx0" brushRef="#br0" timeOffset="72799.5">14480 12955 994 0,'-10'59'484'16,"22"-39"-169"-16,3 1-24 15,7-2-37-15,1-4-22 16,7-7-22-16,1-8-24 16,4-1-70-16,-1-1-32 15,5-2-56-15,-8 2-16 16,1-4 2-16,-2-5-6 0,-14-7-15 15,6 1-13-15,0-8 205 16,0-2-147-16</inkml:trace>
  <inkml:trace contextRef="#ctx0" brushRef="#br0" timeOffset="73664.37">15310 12946 468 0,'-24'-16'262'15,"33"6"-17"-15,0 0-35 16,-5 4-6-16,-6 0-2 16,-1 5 6-16,-2 3-17 15,5 8-33-15,5 6-20 0,5 10-36 16,-1 3-9-16,12 8-23 15,2 3-11-15,9 2-30 16,2-3-10-16,-3-9-8 16,0-4-1-16,-2-15-1 15,-1-6 15-15,5-11 27 16,-2-4 15-16,3-3 12 16,0-9-14-16,-9-6-27 15,8-1-17-15,-4-11-6 16,0 7-2-16,0 4-31 15,3-8 24-15,0 11-371 16,6 6 266-16</inkml:trace>
  <inkml:trace contextRef="#ctx0" brushRef="#br0" timeOffset="74322.95">16365 12956 625 0,'-1'-1'378'0,"-3"-1"-55"16,3 0-94-16,-8-1-30 15,8 2-55-15,-4 1-28 16,3 0-22-16,-5 10 2 16,1 16-10-16,11 31-4 0,13-23 7 15,4 3-4-15,9-10-6 16,4 0-3-16,6-9-5 16,2-10 2-16,12-2 14 15,2-6 4-15,2-8-12 16,3-5-9-16,-7-1-30 15,-1-8-14-15,-9-8-11 16,-2-4-5-16,-2-6 0 16,0 1-10-16,1 1-22 15,0 5 160-15,-19 14-114 16</inkml:trace>
  <inkml:trace contextRef="#ctx0" brushRef="#br0" timeOffset="75809.57">17279 12801 422 0,'0'3'258'0,"-5"-2"-16"15,3-1-8-15,2 0-63 16,-1 0-30-16,0 0-38 15,-2 10-16-15,-6 15-6 16,-13 34-5-16,22-20-4 16,8 6-4-16,0-3-18 15,20 0-1-15,-6-4-22 16,2-5-11-16,8-9-6 16,-4-4-1-16,8-14 1 15,-1-6-1-15,0-8 30 16,-5-15 13-16,4 6 8 0,-4-5 4 15,2-1-28-15,-8 3-12 16,-5-2 5-16,-2 4-25 16,-6 0 1-16</inkml:trace>
  <inkml:trace contextRef="#ctx0" brushRef="#br0" timeOffset="76300.78">18776 11891 906 0,'-15'-15'480'0,"7"11"-127"15,1 4-69-15,-4 15-115 16,0 8-48-16,1 26-54 0,-4 11-19 16,3 11-23-16,2 9-3 15,-1 4-8-15,11-1-4 16,-4-5-1-16,4-4 4 15,-1-19 8-15,0-3-15 16,20-13 155-16,-4-10-119 16</inkml:trace>
  <inkml:trace contextRef="#ctx0" brushRef="#br0" timeOffset="76598.5">18996 12274 624 0,'10'-52'425'0,"-10"22"-8"15,-1 8-107-15,-3 10-125 16,0 15-45-16,3 20-45 16,-3 4-29-16,0 18-52 15,1 7 1-15,6 2 3 16,0 6-3-16,15-6-9 16,7-6 2-16,3-16 36 15,4-10 36-15,-2-14 18 16,8-6 24-16,-4-16 27 15,5-10-20-15,-4-12-6 16,-10-8-27-16,-6-3-62 16,-9 1-13-16,-17-2-6 15,-10-6-8-15,-11 2-34 16,-4-3-32-16,3 8-5 0,-3 9 274 16,15 13-165-16</inkml:trace>
  <inkml:trace contextRef="#ctx0" brushRef="#br0" timeOffset="77331.59">19788 12563 333 0,'0'-17'275'0,"-4"2"51"15,0 1-72-15,1 4-81 16,0 4-27-16,-1 5-13 15,3 5-10-15,0-4-39 16,1 0-13-16,0 10-12 16,2 14 1-16,14 37 8 15,-1-22-6-15,7 4-30 16,3-5-11-16,9-5-12 16,9-3 2-16,6-12 27 15,-1-7 11-15,-6-10 29 16,-10-10 4-16,-11-10-19 15,-2 3-10-15,-8-7-24 16,2 5-5-16,-3-2-7 0,-1 2 8 16,-3-1-17-16,-3-3-21 15,7 10 55-15,-3-4-660 16,10 4 473-16</inkml:trace>
  <inkml:trace contextRef="#ctx0" brushRef="#br0" timeOffset="77731.64">20635 12511 606 0,'0'1'382'0,"-1"-1"16"16,0 0-80-16,0 0-104 15,-3 4-22-15,-1 6-68 16,3 7-15-16,-24 31-22 16,29-23-19-16,12 4-13 15,0-1-7-15,11 1-7 16,2-9 9-16,4-7 16 15,3-2 3-15,2-12 0 16,3-6-9-16,9 1-29 16,0-7-7-16,4 1-11 0,-10-3-5 15,-8-11 3-15,-5-4-11 16,-9-3-47-16,4 2-4 16,-6 3 308-16,0 3-213 15</inkml:trace>
  <inkml:trace contextRef="#ctx0" brushRef="#br0" timeOffset="78172.53">21314 12486 817 0,'51'33'488'16,"-41"-29"-88"-16,-2 2-152 15,-2 5-51-15,-4 1-67 16,4 6-15-16,6 10-7 15,7 4-16-15,-1-2-16 0,2-4-18 16,-1-8-15-16,-6-8-6 16,17 3-13-16,-7-8 5 15,4-3 3-15,5-1 4 16,-5-13 4-16,6 1-5 16,-2-5-5-16,-6-7-7 15,2-2-12-15,-4 0-3 16,-1-5-5-16,4 4 5 15,3-1-4-15,-1-5-17 0,2 4 8 16,-13-2 252-16,-12 9-191 16</inkml:trace>
  <inkml:trace contextRef="#ctx0" brushRef="#br0" timeOffset="78773.66">22295 12443 719 0,'-5'13'396'0,"5"4"-77"16,5 2-39-16,12 3-55 15,7-3-19-15,9-2-48 16,0 0-21-16,1-7-48 16,-1 2-21-16,-4-1-9 15,5-1 2-15,-2-9 0 16,3-5-1-16,4-12-9 16,6-11-6-16,12-9-21 15,2-5-8-15,0-5 4 0,-4 2-13 16,-6 6-15-16,-7 3-21 15,-5 13 9-15</inkml:trace>
  <inkml:trace contextRef="#ctx0" brushRef="#br0" timeOffset="79205.25">23151 12389 1155 0,'38'11'501'0,"-24"3"-254"16,-2 0-43-16,-2 4-43 16,1 2-12-16,0 1-14 15,3 4-19-15,6 1-21 0,7 2-9 16,2-3-25-16,-1-5-9 16,2-5-21-16,-9-8-10 15,3-2-4-15,0 0 2 16,-1-5 11-16,-1-5 2 15,-7-8-3-15,1-4-2 16,1-11-6-16,1 1-17 16,2-8-35-16,1 2-27 15,-6 1 36-15,1 5 250 16,-5 11-164-16</inkml:trace>
  <inkml:trace contextRef="#ctx0" brushRef="#br0" timeOffset="79713.41">23867 12443 434 0,'4'-12'329'15,"4"4"74"-15,3 3-71 16,-4 6-71-16,3 6-41 16,4 10-69-16,-1 4 8 0,12 8-19 15,0 2-18-15,6 3-36 16,6-2-12-16,1-7-5 16,4-5-5-16,8-9-5 15,5-4-1-15,-1-13-1 16,-1-5-5-16,-19-11-8 15,-4-1-6-15,-8 0-23 16,-4 2-5-16,3 0-5 16,2 0 0-16,0 1 8 15,2 0-4-15,-1 1 44 16,-5-2 173-16,-4 3-163 16</inkml:trace>
  <inkml:trace contextRef="#ctx0" brushRef="#br0" timeOffset="80236.73">25356 11788 1022 0,'-19'-48'500'0,"10"26"-208"15,9 9-20-15,0 14-98 0,10 17-45 16,-12 9-55-16,-1 9-11 16,0 18-46-16,-7 6-7 15,7 13-5-15,3 3 10 16,8-4-5-16,14 0-27 16,7-6 399-16,-1-7-299 15</inkml:trace>
  <inkml:trace contextRef="#ctx0" brushRef="#br0" timeOffset="80581.91">25853 12000 897 0,'4'-38'449'0,"-9"5"-139"0,2 18-135 15,5 8-9-15,-12 13-67 16,1 8-31-16,-6 16-35 15,-1 11-12-15,4 9-10 16,5 6-5-16,14 3-4 16,-1-6-1-16,15-6 24 15,8-6 10-15,8-18 21 16,7-4 10-16,17-16 61 16,-1-15 12-16,10-13 10 15,1-10 1-15,-19-16-76 16,-14 1-14-16,-18-8-24 0,-10-1-4 15,-17-1-7-15,-6-2-4 16,-21 3-5-16,-3 8-13 16,-1 15-18-16,7 10-10 15,11 15-21-15,5 2 112 16,9 11-55-16</inkml:trace>
  <inkml:trace contextRef="#ctx0" brushRef="#br0" timeOffset="81485.72">26124 11761 592 0,'-3'-12'318'16,"-5"8"-82"-16,-7-1-76 15,-4-2 7-15,-5 10-37 16,0 6-9-16,-5 10-32 16,2 5-27-16,1 3-26 15,3-1-12-15,6 8-10 16,4-1 13-16,7 0-74 16,3-3 53-16,11-6-17 15</inkml:trace>
  <inkml:trace contextRef="#ctx0" brushRef="#br0" timeOffset="82179.56">26516 12272 513 0,'4'-17'354'15,"-1"8"-10"-15,1 7-106 16,-2 10-31-16,-2 7-60 15,-1-9-24-15,-5 10-18 16,0-1-13-16,-3 12-10 16,1 8-5-16,2 3-18 15,0 1-8-15,6-3-21 16,2-5-8-16,6-4-13 0,5-3-2 16,5-2 0-16,2-4 2 15,4-5 0-15,4 0-1 16,8-6-3-16,-2-7 0 15,9 4-1-15,-5-7 0 16,-7-5 1-16,2 7 0 16,-14-9-3-16,2-1 2 15,-1 8 13-15,-3-3 5 16,0 1 14-16,0 6 2 0,-6-2-5 16,0-2-5-16,-1 0-8 15,-1-3-5-15,0 0-4 16,-2-1 4-16,-1-4-10 15,0-4-24-15,1-4-69 16,-2-1-30-16,3 2 311 16,2 4-176-16</inkml:trace>
  <inkml:trace contextRef="#ctx0" brushRef="#br0" timeOffset="82709.64">27336 12332 406 0,'5'-18'231'0,"-3"5"-5"0,4 6-23 16,-6-4-10-16,2 3 1 16,-2 5-13-16,0 4-7 15,2 4-19-15,-2-5-15 16,-1 0-43-16,0 0-24 15,0 6-34-15,2 10-6 16,2 32-3-16,-2-23 2 16,0-1-1-16,-1 3-3 15,6 1-6-15,-2 1-3 16,4-2-3-16,1-1-1 0,1-2 2 16,2-4 1-16,1-2 2 15,0-9 3-15,4-1 1 16,3-5 0-16,5 0-5 15,4-1-1-15,6-2-1 16,3-1-2-16,4-6-1 16,3 3-1-16,-6-4-3 15,-1-2 3-15,0-2 9 16,-3-2 9-16,-1-5 8 16,1 5 3-16,-10 2-4 15,-1 0-9-15,-9 3-5 16,-4 1-3-16,-5-6 1 15,-1 1 1-15,-1-2-4 16,0-5-4-16,-1-1-7 0,-3-4 5 16,2-1-21-1,4 5-13-15,0-2-21 0,4 8 2 16,0 3 24-16</inkml:trace>
  <inkml:trace contextRef="#ctx0" brushRef="#br0" timeOffset="83051.07">28520 12134 474 0,'-21'-10'161'0,"9"-1"-154"15,0 1-3-15,4 9-4 16,0-1-3-16,-2 5 1 15,2 8 1-15,1 1 1 16,-2-2 2-16,1 1-30 0,0-8 21 16</inkml:trace>
  <inkml:trace contextRef="#ctx0" brushRef="#br0" timeOffset="83496.67">28398 12139 361 0,'-2'0'286'16,"1"0"100"-16,-1 10-67 15,0 6-48-15,-2 26-19 16,6-22-82-16,-1 1-32 0,-1 9-54 16,0 4-21-16,-1 7-12 15,-1-2-5-15,2 0-11 16,0 1-5-16,3-3 2 16,3-1 9-16,4-2 0 15,3-1 2-15,5-14-12 16,2-7-12-16,7-9-6 15,4-7-2-15,9-7-1 16,0-5 0-16,2-7-1 16,4 1-2-16,-10-3 0 15,5 3 2-15,1 3 7 16,-4 0 6-16,8 7 4 16,0 2-2-16,3 5 0 15,0-1 0-15,-4 4 2 16,-1-2 1-16,-16 0-9 0,-5 1-4 15,-12-2 27 1,-5-2 8-16,-6-1 9 0,-5 0-1 16,7-2-33-16,-7-1-12 15,0-3-7-15,1-1-2 16,-7-1-7-16,8-3-11 16,-3-2-30-16,-2 4 43 15,-1-4-136-15,0 5 103 16</inkml:trace>
  <inkml:trace contextRef="#ctx0" brushRef="#br0" timeOffset="84172.63">29416 12136 841 0,'-5'-3'399'15,"-1"5"-166"-15,0 9-12 0,-5 10-55 16,0 8-31-16,4 9-44 15,-1 0-17-15,8 4-24 16,0-3-4-16,8-2 1 16,0-2-6-16,3-8-9 15,6 1-5-15,5-10-8 16,3-2 3-16,7-7 2 16,0-5 0-16,0-8 3 15,4-3-1-15,-2-4 7 16,0 0 7-16,6 2 9 15,0 3 10-15,7-1-12 16,-1-2-9-16,0 0-18 16,-5 1-9-16,-4-2 10 15,-5 1 4-15,-13-4 14 16,-7-4 8-16,-12-4-5 16,-5-5-3-16,-9-1-10 15,-2 0-10-15,-1 2-8 0,-3-2-5 16,-1 1 10-16,5 4-8 15,1 5-26-15,4 5 64 16,7 3-756-16,5-3 538 16</inkml:trace>
  <inkml:trace contextRef="#ctx0" brushRef="#br0" timeOffset="84668.8">30349 12172 1275 0,'-5'22'522'0,"1"0"-337"15,-5-5-57-15,0 6-38 16,-2 5-24-16,-2 2 20 16,2 8 10-16,-1-3 5 15,5 0 2-15,6-1-37 16,2-5-16-16,9-3-30 16,3-5-9-16,5-6-3 0,2-4-2 15,6-5 2-15,1-2 0 16,5-8 0-16,5 0 2 15,0-5 0-15,-3-4 3 16,-2-5 7-16,-8-4 3 16,-4-2 6-16,7 0 0 15,4 3 1-15,2 2 4 16,0 1 2-16,-10 3-1 16,-10 4-3-16,-2 1-4 0,-7 3-6 15,-1 0-3-15,2-1-6 16,-2-2-4-16,1-4 3 15,2 1-4-15,3-5-7 16,0 5 102-16,4-1-83 16</inkml:trace>
  <inkml:trace contextRef="#ctx0" brushRef="#br0" timeOffset="85312.02">31165 12169 1413 0,'-27'27'538'15,"23"-24"-426"-15,3 1 13 0,-2 9-40 16,-4 8 7-16,5 3 15 16,-7 4-18-16,2 2-29 15,-2 0-10-15,9 0-16 16,-7-3-7-16,7-5-9 15,5 0 0-15,-4-8 3 16,25 2-1-16,-3-4 2 16,7-4-3-16,-3-3-4 15,-9-3 2-15,1 0-4 16,-1-1-2-16,4 4-1 16,-1-1 0-16,5 1 2 15,4 1 0-15,8-2-2 16,2-3-1-16,2-6-2 15,-3-6 3-15,-7-5 4 16,0-2 10-16,-4 1 8 16,5 2-1-16,-3 3-1 15,-3 4-8-15,-3 2-3 0,-9 4 1 16,-4 2-2-16,-3-1 0 16,-5 0-1-16,-3-4 0 15,0-2-1-15,0-7-3 16,2-3-9-16,2-2-2 15,1-4-2-15,1 3 0 16,-3-1-7-16,-2 3-6 0,-1 3 16 16,0 5 200-16,1 5-149 15</inkml:trace>
  <inkml:trace contextRef="#ctx0" brushRef="#br0" timeOffset="123871.71">18924 4655 488 0,'-10'-11'306'16,"1"3"-49"-16,0 4-44 16,-3-2-21-16,1 6-38 15,-1-1-22-15,0 8-36 16,-3 8-20-16,0 23-33 16,-5 12-5-16,1 23-9 15,2 9-2-15,-4 0-1 16,3 2-7-16,-1 1-8 15,3 3-2-15,6-4-5 16,0-3 0-16,5-15 1 0,1-9 1 16,4-10 0-16,0-9 0 15,7-6 0-15,-6 1 0 16,-1-2-6-16,0-4-14 16,-9-8-38-16,-8-10-31 15,2-2-91-15,7 1 109 16</inkml:trace>
  <inkml:trace contextRef="#ctx0" brushRef="#br0" timeOffset="124276.55">18402 5538 458 0,'-8'-15'295'0,"2"6"2"16,-2-3-47-16,7 15-70 16,-5-3-36-16,2 4-60 15,3-4-24-15,0 0-26 16,1 18-2-16,8 30 1 16,-4-25 3-16,4 6 1 15,1 3 2-15,5 9-4 0,1-4-5 16,3 4-6-16,2-5 2 15,2-14-13-15,0 1 15 16,6-6 10-16,-6-7 16 16,1-5 48-16,-2-3 1 15,-9-20 21-15,0-4-14 16,0-5-31-16,-4-9-16 16,7-6-37-16,2-2-8 15,6-3-12-15,6 0-1 0,2 1 3 16,4 0-11-16,-3 4 310 15,-2-1-230-15</inkml:trace>
  <inkml:trace contextRef="#ctx0" brushRef="#br0" timeOffset="125656.48">2789 5398 333 0,'0'-23'196'16,"-6"-2"-22"-16,-4 7-24 16,1 4 1-16,-6-1 1 15,6 8-6-15,-1 7-18 0,0 0-11 16,3 6-22 0,-2 1-12-16,3 8-23 15,3 10-11-15,3 14-9 16,0 14-2-16,8 18-5 15,-1 5 1-15,7 12-3 0,-1 5-4 16,-2 0-3-16,0-4-4 16,-9-9-6-16,-1-8-1 0,-1-9-2 15,-1-5 2-15,0-7 1 16,-3-7 0-16,2-12 0 16,-1-5 0-16,0-11 3 15,2 1 1-15,-4-10-13 16,-1 1-18-16,-4-4-64 15,-1-4-65-15,-1-4 87 16</inkml:trace>
  <inkml:trace contextRef="#ctx0" brushRef="#br0" timeOffset="126038.62">2478 6183 435 0,'-7'4'295'0,"5"4"-23"15,0-2-111-15,0 2-38 16,6 4-48-16,3 8-5 16,4 7-6-16,7 5-3 15,2 4-7-15,-1-5-3 16,4-1-9-16,-5-3-5 15,0-1-6-15,1-1-6 0,-1-2 19 16,2 0 4 0,1-5 16-16,1-6 19 0,1-6-3 15,4-5 14 1,-2-5 14-16,1-6-2 0,0-7-10 16,-11-9-17-16,6-2-33 15,-11-4-11-15,-1-6-11 16,0 1-12-16,-1-7-38 15,6-1-35-15,3-4 400 16,9-1-275-16</inkml:trace>
  <inkml:trace contextRef="#ctx0" brushRef="#br0" timeOffset="141204.76">2169 6675 587 0,'-14'-1'355'15,"0"-2"-50"-15,0-3-125 16,-5-1-43-16,2 4-50 15,4 2-8-15,0 9-17 16,3 9-12-16,-2 13-13 16,0 11-9-16,0 9-11 15,-2 4-3-15,4 5-5 16,4-4-5-16,7-6-5 16,5-4-2-16,10-12-2 15,0-8 0-15,7-13 2 16,5-5 1-16,1-16 6 15,4-7 5-15,1-12 7 16,2-8 3-16,9-2 10 16,-7-8 9-16,1 2 12 15,-7 0 4-15,-17 6 5 16,-6 4 1-16,-10 11 11 16,-6 3 0-16,-13 0-8 15,2 8-12-15,-11-3-23 0,-3 1-8 16,2 0-8-16,-3-5-2 15,4-3-6-15,3 3-1 16,9 6-10-16,5 3-16 16,4 7-41-16,6 2-38 0,4 1-101 15,3 1-46-15,-5-1 152 16</inkml:trace>
  <inkml:trace contextRef="#ctx0" brushRef="#br0" timeOffset="141618.34">2525 6688 645 0,'-15'9'363'0,"3"-3"-78"15,1 5-65-15,-7 6-81 16,-1 1-48-16,4 12-42 15,-2-3-13-15,13 12-20 16,-1 1-2-16,8-2 2 16,3 7 1-16,2-9-1 15,6-4-2-15,4-8-7 0,-3-6-2 16,7-7-1-16,-4-4-3 16,-1-9 20-16,4-2 13 15,-7-11 32-15,1 0 15 16,-3-10 7-16,-2-3-5 15,-6-4-22-15,-2 0-10 16,-5-8-21-16,-2 5-6 16,-2 0-8-16,-3-1-2 15,1 10-5-15,-2-6-1 16,1 8-18-16,4 5-18 0,5 6-62 16,0 3-46-16,1 0-95 15,2 2 136-15</inkml:trace>
  <inkml:trace contextRef="#ctx0" brushRef="#br0" timeOffset="142010.87">2719 6684 419 0,'9'17'278'0,"0"2"-19"15,-5-2-45-15,-1 6-87 16,1-1-37-16,-3 4-37 15,3 9-16-15,-2-2-18 16,6 5 3-16,1-7 8 0,1-5-1 16,3-2-5-16,1-4-7 15,-1-5-11-15,2-2 2 16,2-5 15-16,1-4 14 16,-2-4 43-16,2-6 22 15,0-10 32-15,-3 2 9 16,-3-9-14-16,-5-1-13 15,-4-3-32-15,-4-5 0 16,0 4-9-16,-7-6-9 16,-2 1-14-16,-4 4-20 0,-2 1-17 15,-1 6-2-15,-8 6-2 16,1-2-1-16,1 10-2 16,-8 0-13-16,1 0-33 15,4 4-22-15,0-2-59 16,10 4-38-16,12 2 101 15</inkml:trace>
  <inkml:trace contextRef="#ctx0" brushRef="#br0" timeOffset="154066.03">1943 6579 691 0,'-1'-10'358'15,"10"5"-163"-15,-13 5 20 16,4 7-35-16,3 10-52 16,-7 3-21-16,15 7-8 15,0 0-3-15,2 6-7 16,11 0-6-16,4 8-26 15,7 1-12-15,11-5-14 16,2 2-7-16,12-10-2 16,9-1-2-16,-2 1-10 15,2 0-1-15,-11 1-3 16,-9-1 0-16,-1-4 0 16,-5-2 1-16,-2-4-1 15,-2-1 1-15,-2-4-1 0,2-3 0 16,-8-2 1-16,3-3 0 15,-1-2 0-15,-6-3-2 16,4-4-29-16,-1-7-19 16,-5-6-61-16,1-3-43 15,-1-3 94-15</inkml:trace>
  <inkml:trace contextRef="#ctx0" brushRef="#br0" timeOffset="154348.54">3050 6659 857 0,'-25'14'476'0,"-1"4"-100"15,-5 0-77-15,-14 4-126 16,-6 6-41-16,-17 7-57 15,-4 2-16-15,-5 2-26 16,-3 0-12-16,-8-5-8 16,-1-2-2-16,-2-4-3 15,-5-2-2-15,16-3-5 16,3-3-16-16,13 1-61 0,7-2-24 16,12-1 52-1</inkml:trace>
  <inkml:trace contextRef="#ctx0" brushRef="#br0" timeOffset="155613.98">18518 6143 829 0,'13'0'343'0,"-6"-1"-199"15,-2-2-30-15,-7 5 14 16,-2 0-12-16,-12 7-8 0,-5 4 8 16,-5 4-29-16,-1 4-17 15,2 7-27-15,0 7-17 16,5 6-17-16,-2-2-5 16,4 4-2-16,2-7-2 15,7 2-1-15,3-2-1 16,6-4-2-16,5-2 0 15,4-12-5-15,5-3-2 0,6-9-2 16,5-4 1 0,7-8 2-16,3-8 3 0,8-12 5 15,5-7 1-15,1-10 2 16,-7-2 2-16,-11-7 2 16,-8 1 2-16,-16-2 19 15,-4 3 7-15,-3 7 12 16,-10 5 3-16,0 14-14 15,-7 4-8-15,-7 11-13 16,-6 6-6-16,-10 2-6 16,6 2-1-16,4 0 0 15,8 2-11-15,16-4-41 16,6-1-24-16,9-1-47 16,10-3-37-16,7 7-330 15,13 3 339-15</inkml:trace>
  <inkml:trace contextRef="#ctx0" brushRef="#br0" timeOffset="156021.42">19157 6174 826 0,'-22'10'394'15,"-7"9"-162"-15,-5-1-50 16,-10 16-83-16,0 0-25 15,0 5-32-15,2 5-11 0,12-1-13 16,7 3-5-16,12-6-3 16,5-7-1-16,10-10-5 15,8-6-3-15,9-9-2 16,6-1 3-16,13-7 14 16,6-1 4-16,8-2 2 15,0-5 4-15,-4-4 24 16,-12-6 12-16,-9-2 28 15,-5-7 6-15,-16-7-9 16,5 3-8-16,-17-18-17 16,-2 5-11-16,-4-9-21 15,3 1-8-15,0 6-14 16,1 1-2-16,0 19-4 16,-8 5 0-16,11 9-12 15,-2 2-19-15,5 0-49 16,5-1-41-16,7 4-98 0,2 4-89 15,10 1 195-15</inkml:trace>
  <inkml:trace contextRef="#ctx0" brushRef="#br0" timeOffset="156398.15">19544 6187 553 0,'-9'23'326'0,"1"5"-62"15,-7 0-72-15,-4 7-23 0,-6 0-65 16,-3 6-27-16,9 4-28 16,3-7-11-16,9-3-15 15,6-11-9-15,9-8 6 16,6-2 18-16,11-10 29 16,2-2 4-16,4-4-4 15,5-5-10-15,-8-8-6 16,-4-1 5-16,-9-10 10 15,0 2 1-15,7-1-6 16,-2-6 0-16,-2 2-1 16,-8-8-4-16,-13-5-10 15,3 4-3-15,0 7-9 16,-7 4-3-16,-2 11-6 16,-9 7-6-16,-7 4-11 15,1 7-4-15,-7 4-31 0,3-1-20 16,7 3-45-16,2-4-24 15,17-3 74-15</inkml:trace>
  <inkml:trace contextRef="#ctx0" brushRef="#br0" timeOffset="173867.72">18103 6851 319 0,'-15'15'121'0,"3"-7"-85"16,4-1-35-16,8-9-19 16,0-9-2-16,1-9 44 15,-2-9 49-15,5 0 85 16,2 0 26-16,4 2-2 16,3 6-18-16,3 6-54 15,-5 3-25-15,12 4-35 16,0-1-9-16,3-1-1 15,6 4 6-15,11-10 20 16,6 0 12-16,18-11 21 16,22-4 9-16,8-11-4 15,8 1-14-15,7-7-25 16,-5-3-11-16,9 9-12 0,-3-1-6 16,0 12-9-16,-2 7-4 15,-5 10-11-15,0 4-2 16,-7 0-3-16,-8-1-1 15,-6-3 1-15,0-3-1 16,-12 1 0-16,-4 1 2 0,-21-1 2 16,-7 3 3-16,-15 0-6 15,-9 2-14-15,-14-1-37 16,-8 0-37-16,-20 1-102 16,-8 0-53-16,-19-1-167 15,-12 3 243-15</inkml:trace>
  <inkml:trace contextRef="#ctx0" brushRef="#br0" timeOffset="174336.52">18243 5822 833 0,'-31'8'330'16,"13"3"-204"-16,-1 1 3 15,6-4 0-15,7 4-6 16,3 1-19-16,4 3-30 15,-2-3-35-15,8 2 5 16,3 3 9-16,4 2 8 0,24 11 19 16,-8-5-2-16,18 10-18 15,10 4-9-15,17 11-12 16,12 8-3-16,16 8 4 16,3-2 4-16,17-2 7 15,4-4-2-15,3-9-9 16,1-2-7-16,-4-4-17 15,-6-2-7-15,-19-2-1 16,-7-3-1-16,-27-2 1 16,-9-6-1-16,-6 1 0 15,-3 0 5-15,-8-6-35 16,1 0-41-16,-5 6 42 16</inkml:trace>
  <inkml:trace contextRef="#ctx0" brushRef="#br0" timeOffset="177824.74">1632 6090 248 0,'-15'0'180'0,"-2"1"15"0,0 4-59 15,-1 5-19-15,2 6-19 16,-2 5-12-16,9 6-23 15,-2-2-10-15,6 1-13 16,3 5-5-16,1-3-12 16,4-3-5-16,4 3-9 15,-2-11-3-15,8 0-6 16,0-3 0-16,5-11 0 16,4 1 1-16,2-9 1 15,-1-4 0-15,1 2 1 16,-1-5-1-16,-1-5-2 0,0 3 21 15,-1-6 20-15,0-5 4 16,-3 6 13-16,0-6-18 16,-7 0-9-16,-4 3 7 15,-6-1 13-15,-8-1 8 16,-8 5 7-16,-2 1-7 16,-8 5-18-16,5 3-10 15,-4 5-18-15,3-1-4 16,2 4-7-16,1 1-1 0,8-2-2 15,1-3-5-15,5-3-18 16,2-4-14-16,2-3-41 16,3 5-27-16,5 4-76 15,1 5-226-15,4 9 278 16</inkml:trace>
  <inkml:trace contextRef="#ctx0" brushRef="#br0" timeOffset="178239.56">1975 6105 305 0,'-9'15'208'0,"3"12"3"0,4 1-42 16,-13 6-80-16,5 3-15 15,9 7-28-15,-1 1-18 16,21 1-18-16,-6-8-1 16,-1-17 19-16,6-3 11 15,0-11 18-15,4-3 6 16,-1-8-9-16,-3-4-5 0,0-9 15 16,-1-4 6-16,-1 2 11 15,-4-10 10-15,-7-10-4 16,-2-1-7-16,-7-8-11 15,-3 1-14-15,-1 9-27 16,-2 2-9-16,1 12-11 16,1 5-4-16,0 9-2 15,0 4-1-15,1 3-25 16,2 2-22-16,4 1-55 16,-1 0-60-16,2-1-319 15,0 0 323-15</inkml:trace>
  <inkml:trace contextRef="#ctx0" brushRef="#br0" timeOffset="178633.65">2261 6157 202 0,'3'14'184'15,"-4"6"44"-15,1 0-6 16,0 14-62-16,-1 0-32 15,2 9-41-15,1-3-13 16,-2-9-19-16,4 3-5 16,4-13-7-16,2 1-5 15,5-9-8-15,7-6 9 16,-7-7 27-16,0-7 19 0,3-6 28 16,-10-7-3-16,5-5-18 15,2 0-9-15,-9-5-17 16,5 4-5-16,-11-9-13 15,-4 2-7-15,-6-1-16 16,-3 1-5-16,-4 11-6 16,-1 7-3-16,0 12-5 15,-7 3-3-15,1 7-4 16,-1 4-1-16,5 1-9 16,2 0-15-16,6-3-39 15,4-3-27-15,6-1-79 16,3-4-26-16,11-1 123 15</inkml:trace>
  <inkml:trace contextRef="#ctx0" brushRef="#br0" timeOffset="184273.46">17670 6575 441 0,'2'17'249'0,"10"10"-46"16,-2 0-11-16,-2 5-57 15,15-3-28-15,1 4-41 16,4 2-10-16,9 6-11 16,0 1-5-16,4 4-2 15,3-1 5-15,16 0 5 16,1 2-3-16,13 0-9 16,5 0-9-16,-3 4-15 15,9-2-3-15,15-8-6 16,10 7 0-16,11-10 2 15,10-3 3-15,14-1 8 16,7-6 1-16,27-12-2 16,14-5-2-16,18-13-5 15,10-6-1-15,13-9-4 16,10 2-1-16,11-6 0 0,-1-1 0 16,28 6 1-16,1-6 0 15,7 1 0-15,15-3 0 16,4-3 1-16,2-6 0 15,9-4-1-15,0 5-1 16,-2-8-2-16,14 10 6 16,1 1 5-16,-4 4 2 0,13 10-1 15,-5 4-8 1,-2 11-3-16,9 2-1 0,-18 7 0 16,-14 1 1-16,1 6 1 15,-9 5 0-15,-10 7 0 16,8 3 0-16,-20 13-2 15,-1-3 0-15,-19 10-1 16,-19 4 0-16,-10 4 1 16,-11 5 0-16,-21 7 0 15,3 8 0-15,-24-1 1 16,-12 3 0-16,-7-1-1 16,-18-5 1-16,-14 8 0 15,-11 4 1-15,-22-3 1 16,-5 5-1-16,-9 4 0 15,-8-3 1-15,-9 13 0 16,-10 0 1-16,-15-6 0 16,1 1 0-16,-9-7-1 15,4 5-1-15,-5 0 0 16,1 3-1-16,-1-5 2 16,-2-3 2-16,-8-2 1 0,-3 3 1 15,-7-1-6-15,-5 2 16 16,-6 4 35-16,-4-2 3 15,3-1 9-15,2 1-16 16,4-23-34-16,4-7-2 16,-1-16-2-16,-1-14-2 0,4-1-2 15,-1-8-1-15,2-8 2 16,-10-3 1-16,1-4 3 16,0-1 0-16,-3-3 0 15,1-5 5-15,-1-3-41 16,-1 0-40-16,0 0 490 15,0 0-349-15</inkml:trace>
  <inkml:trace contextRef="#ctx0" brushRef="#br0" timeOffset="184596.34">31362 10312 819 0,'14'-6'312'0,"3"15"-161"0,8 8-45 15,1 12-6-15,6 5 27 16,-4 12-14-16,0 1 11 16,-6 4 29-1,1 2-34-15,0-2-30 0,-4-11-6 16,4-15-27-16,-2-6 10 15,5-19 17-15,2-4-3 16,0-12-6-16,2-10-12 0,0-12-36 16,1-3 0-16,8-8-45 15,-5 2-23-15,7 0-50 16,0-4 71-16,7 1 4 16</inkml:trace>
  <inkml:trace contextRef="#ctx0" brushRef="#br0" timeOffset="185763.2">31612 11526 631 0,'-10'-21'354'0,"3"3"-106"16,-5 1-51-16,-2 5 4 15,-10 8-64-15,-2 4-22 16,-11 8-26-16,2 5-12 16,5 11-22-16,-2 5-7 15,11 14-11-15,5 4-10 16,4 6-14-16,6 1-4 16,7-4-6-16,8 0-1 15,8-5 1-15,3-8 0 16,10-11 5-16,6-6 3 0,6-16 7 15,-5-4 4-15,-3-12 18 16,-6-5 17-16,-15-9 21 16,4-5 3-16,-8-3-13 15,-9-4-19-15,-10-7-25 16,-5-3-4-16,-8-3-10 16,8 5 1-16,-5 9-34 15,0 10-23-15,-6 11-44 16,-6 5 29-16,0 11 33 15</inkml:trace>
  <inkml:trace contextRef="#ctx0" brushRef="#br0" timeOffset="186344.45">30797 11429 470 0,'-4'-16'302'0,"2"9"16"0,0 6-60 16,-3 6-38-16,2 8-24 15,-4 12-43-15,-2 6-5 16,0 20-42-16,-4 1-15 15,1 9-28-15,-1 2-13 16,8-6-20-16,-2 1-8 16,5-9-11-16,2-6-1 15,2-8 14-15,4-5-11 16,3-4-55-16,-1-1-23 0,8-7 27 16</inkml:trace>
  <inkml:trace contextRef="#ctx0" brushRef="#br0" timeOffset="187530.09">29828 11373 639 0,'-3'-22'253'0,"-7"13"-140"16,-3 10-27-16,-14 8 48 15,-7 10 4-15,-6 10-18 16,1 3 4-16,4 11-25 16,12 5-23-16,6 4-23 15,10 4-7-15,17 0-15 16,4-5-6-16,7-8-2 15,6-8 3-15,-1-12 9 16,4-4 3-16,5-14 30 16,-3-5 26-16,-1-13 23 0,-4-8 4 15,-11-15-27-15,-3 0-26 16,-12-11-32-16,-3-8-6 16,-12-3-7-16,-2-5-4 15,-3 7-19-15,0 8-19 16,1 16-42-16,2 9-28 15,-1 12-67-15,-3 8 137 16,-7 14-9-16</inkml:trace>
  <inkml:trace contextRef="#ctx0" brushRef="#br0" timeOffset="187961.61">28933 11304 718 0,'0'-31'365'16,"-2"25"-84"-16,-4 9-64 15,-6 18-19-15,-4 9-15 16,-5 19-32-16,-1 4-6 15,0 32-25-15,0 9-19 0,0 6-35 16,-2 2-9-16,5-15-32 16,1-9-5-16,8-9 4 15,6-4-3-15,10-4 340 16,0-2-266-16</inkml:trace>
  <inkml:trace contextRef="#ctx0" brushRef="#br0" timeOffset="196415.46">12045 7291 278 0,'5'-15'186'0,"-3"8"-18"15,2 7-22-15,-1 3-59 16,-1 5-19-16,2 14-9 15,-1-2 1-15,2 8 6 16,3 0-7-16,6 4-10 16,4 1-3-16,6 1-10 15,3 0-2-15,12 1-4 16,9 3-5-16,14 3-12 16,8 2-5-16,-1-2-7 15,-4-7-1-15,-7 1-2 16,-1-12 1-16,8-2 33 0,3-6 14 15,8-15 29-15,-4 0 14 16,-11-15-8-16,-3-1 0 16,-4-6 10-16,1-2 1 15,15 4-4-15,4 1-4 16,-4 5-24-16,0 4-13 16,-14-3-16-16,-5 0-8 0,-1-8-11 15,-3-4-2-15,10-8-5 16,2-4 0-16,8-7-2 15,-4-4-7-15,-9-5 230 16,1 5-172-16</inkml:trace>
  <inkml:trace contextRef="#ctx0" brushRef="#br0" timeOffset="199361.58">13613 7391 452 0,'-19'18'158'0,"4"-4"-126"16,5 3 0-16,6-4 41 15,3 0 24-15,5 1 35 16,3 4-3-16,9 8-21 16,2 8-19-16,9 18-42 15,0 3-15-15,11 8-21 0,7 3-4 16,7-3-5-16,4 2-1 15,0-7 0 1,3-4 0-16,5-6 2 0,3-5-1 16,27 4 1-16,1-7-1 15,10-6 4-15,6-6 8 16,7-6 12-16,10 2 3 16,12 2 1-16,15 4-8 15,-3-1-8-15,0-2-3 16,23-4-3-16,-2 0 1 15,13-6-3-15,13-6 0 16,-3-7-2-16,20-4 1 16,2-6-1-16,13-3 0 0,7-2-2 15,0-2 0-15,13 1-2 16,-4-4 5-16,19 0 1 16,-3 1-1-16,8-1 3 15,-3 4-5-15,2 1-1 16,-3-2 1-16,8 1-2 15,-2 2 0-15,0 2-2 16,15 3 0-16,-20 6 0 16,9-3-1-16,-9 4 2 15,-7-1 2-15,7 8-1 16,-6 8 0-16,1-1 0 16,-8 6-1-16,-5 0 1 15,-7 1-1-15,-9 5 0 16,-2 0 0-16,-16 1 1 15,3 3-1-15,-17 4 2 0,1 3 0 16,-14 5-1-16,-16 0 2 16,0-3-3-16,-21-4 0 15,-20-1 0-15,4 2 0 16,-22 3 0-16,1 2 0 16,-9 2 1-16,-16 0 2 0,-18 6 1 15,-9-4 3-15,-7 5 4 16,-11 0 1-16,-7-4 4 15,-1 4-3-15,-17-9-1 16,7 2-4-16,-14-6-2 16,3-4 0-16,4 8-1 15,-7-5 2-15,-3 4 2 16,-12-3 2-16,0 7 1 16,-11-1-5-16,-6 3 54 15,2 3 13-15,-7-7 9 16,6 0 6-16,17-4-59 15,2-6-15-15,10-6-14 16,11 1-1-16,4-5 0 16,-5-3 0-16,0-4 2 15,-6 1 0-15,0-2 4 16,3 8 1-16,3 10 4 0,-1 0 5 16,-3 7 3-16,-1-1 2 15,-5 4 3-15,-2 0-2 16,-2 4-4-16,-2-1-4 15,2-6-5-15,-2 3-2 16,4-9 2-16,0-7 1 16,2-3 0-16,-1-3 0 15,3-8-4-15,4 2-3 16,8 1-1-16,3-1 4 0,4 12-19 16,2 5-16-16,-6 0 19 15</inkml:trace>
  <inkml:trace contextRef="#ctx0" brushRef="#br0" timeOffset="199643.76">26347 10831 1163 0,'-5'9'421'0,"19"3"-333"15,6-6-12-15,26 1 5 16,8-2 29-16,27-1 21 16,9 1-11-16,10-7-22 15,3-6-12-15,-8-10-29 16,2-10-8-16,-11-7-19 0,-4 2-9 16,-22-2-4-16,-17 1-3 15,-22-1-29-15,-11-1-20 16,-10 1-47-16,-2 6-13 15,6 11 60-15</inkml:trace>
  <inkml:trace contextRef="#ctx0" brushRef="#br0" timeOffset="200296.62">26930 11702 1289 0,'-9'-31'468'0,"4"2"-367"16,1 13-76-16,-1-4-10 16,-5 20 5-16,-17 2 4 15,-2 24-4-15,-6 10 5 0,-5 12 31 16,12 8 8-16,1 5 10 16,7 2-5-16,13 6-38 15,12 0-13-15,13-5-8 16,1-7 0-16,14-18 0 15,-4-8 1-15,5-21-5 16,8-7 14-16,-8-20 34 16,2-8 16-16,-2-16 22 15,-1-11-9-15,-2-15-28 16,2-7-14-16,-8-8-15 16,-6 2-7-16,-10 14-7 15,-9 8-3-15,-11 23-18 16,-9 8-6-16,-6 13-13 15,1 10-12-15,1 8-22 16,2 3-50-16,8 1-32 16,5 2 79-16</inkml:trace>
  <inkml:trace contextRef="#ctx0" brushRef="#br0" timeOffset="200679.8">27608 11513 1008 0,'31'-19'368'0,"-18"0"-210"16,-7 4-27-16,-21 13-25 16,-9 10 13-16,-15 21-56 15,-6 12-6-15,6 15 31 16,3 2 13-16,19 2-10 15,8-2-12-15,18-8-40 16,10-6-15-16,16-11-11 16,5-7-1-16,16-16 15 15,-2-5 10-15,-3-19 30 16,-1-6 9-16,-18-10-3 16,-3-2-8-16,-20-6-24 15,-5 2-9-15,-15-12-9 16,-10-9-4-16,-5-9-16 15,-11-7-11-15,-1 3-32 16,11 12-22-16,-4 19 106 0,4 11-230 16,-6 25 161-1</inkml:trace>
  <inkml:trace contextRef="#ctx0" brushRef="#br0" timeOffset="203166.46">12564 7438 176 0,'3'27'158'16,"3"2"16"-16,0 6-44 16,3 8-21-16,4 3-37 15,3 3-9-15,5 6-13 16,2-2-8-16,4-4-14 15,0 0-6-15,11 0-5 16,1 2 1-16,10 3 9 16,-3 1 5-16,1 2 8 15,3 3 3-15,-4-4 5 16,8 0-3-16,8 0-13 0,6-7-5 16,14 3-17-16,4-5-5 15,-1-4-2-15,-1-1-2 16,13 5 0-16,5 2 0 15,5 1 1-15,1-2 0 16,3 3 0-16,5-4-1 16,4-2-1-16,-3-1 8 15,18-9 33-15,-5 0 15 16,10-3 13-16,14-1-5 0,-1-1-31 16,2-1-11-16,7 0-13 15,5 5-1-15,-17-2-4 16,-2 4-2-16,9-1 0 15,-14-6-1-15,11-1 7 16,11-7 5-16,-11-6 4 16,14-3 0-16,12-5-5 15,-10 0-5-15,15 1-4 16,-6-4 0-16,-13 0-2 16,15-1 0-16,-13-3 1 15,3 4-2-15,10-2 1 16,-13-1 1-16,6-1 1 15,-1 0 1-15,-21-1 2 16,10 0-1-16,-1-2 2 16,-1-2-1-16,13-2-1 15,-8-2 1-15,-16-1-3 16,3 1 0-16,-1-2-2 16,-4 3 1-16,3 7 1 0,2 2 0 15,-23 7 1-15,-2 3 1 16,-8 3-1-16,-8 2 0 15,-2 2-1-15,1-2-1 16,-5-6 0-16,3-1-2 16,4-5 2-16,-7-2-1 15,-4 0 2-15,-14 0-1 0,-15 5 1 16,5 3-1-16,-8 9 0 16,-4 3 1-16,-7 2 4 15,-5 1 2-15,-3 0 1 16,4 0 0-16,4-3-2 15,3-3-1-15,3-11 0 16,-10-3-1-16,-4-5-2 16,-3 4 0-16,-13 1-2 15,4 2 0-15,-5 7 4 16,-2-1 1-16,2 6 4 16,1 0 0-16,3 1-5 15,5-3-2-15,7-6-1 16,1 2-1-16,-9-5 1 15,1 2-1-15,-12 4 0 16,-1-2 1-16,0 7 2 16,-3 0 5-16,-2 1 5 0,1 2 2 15,-1-1-2-15,0-1-2 16,6-1-5-16,6 2-2 16,4-8-1-16,3-1 0 15,-1-2-2-15,-6-6 1 16,-5 6 0-16,-4-2 1 15,-2 4 10-15,-1 0 4 16,-4-3 4-16,4 6-1 16,-3-10-7-16,0 5-3 15,2 7-4-15,0-13-2 0,-1 6 0 16,-2-3-2-16,1-9 0 16,-3 9 1-16,-1-2 0 15,-2-1 1-15,-4 0 0 16,-1-2 1-16,-3 0 1 15,6 7 0-15,-10-3 0 16,-3 1 1-16,-3 3 0 16,-12-3 2-16,6 10-2 15,-2-2-2-15,-2 5 0 16,0 3-2-16,-1-5-1 16,1-1-1-16,0 1 1 15,1-2-2-15,3 4 0 16,-2 4 0-16,-1 3-2 15,-2 5 2-15,-1 3-1 16,-1-1 1-16,0 3 0 0,-1-2 0 16,1 2 0-16,1-4-1 15,0-2-1-15,5 3 1 16,0 0-1-16,2 0 1 16,-1 0 0-16,-2-7-1 15,3-3 0-15,-1-3 0 16,4-6 1-16,3-1 2 15,0-9 9-15,8-3-27 0,0-8 434 16,3-9-317 0</inkml:trace>
  <inkml:trace contextRef="#ctx0" brushRef="#br0" timeOffset="203411.66">24008 10703 587 0,'-21'0'317'0,"7"1"-42"15,0 4-72-15,-4 3-70 16,2 2-7-16,-4 5-31 16,1 6 4-16,11 6 4 15,4 4-19-15,8 7-25 16,4-1-15-16,7-1-22 16,2-5-6-16,9-9-7 15,2-6-2-15,-1-16-1 16,0-6 0-16,1-12 6 15,-2-5 0-15,1-9-26 16,-2-2 18-16,-16-2-10 16</inkml:trace>
  <inkml:trace contextRef="#ctx0" brushRef="#br0" timeOffset="204054.47">23510 11555 694 0,'-14'-2'271'0,"0"5"-170"0,-5 3-13 16,-5 14 29-16,1 5-5 15,-1 12-17-15,-2 5 1 16,11 10-19-16,4 5-19 16,7 4-23-16,3-1-10 15,1-11-16-15,11-3-4 16,6-12-5-16,3-4-3 0,8-9 9 15,0-10 21-15,0-12 26 16,3-9 10-16,-1-13 1 16,-1-5-14-16,0-13 3 15,-3-4 9-15,-8-10 15 16,-7 0 2-16,-15-1-17 16,-11-1-14-16,-10 8-23 15,-2 3-8-15,2 15-10 16,8 11-2-16,1 8-1 15,2-2-10-15,5 1-49 16,2-3-37-16,11-4-92 16,2 2-227-16,24 4 280 15</inkml:trace>
  <inkml:trace contextRef="#ctx0" brushRef="#br0" timeOffset="204486.18">24231 11591 691 0,'0'-9'381'0,"-4"2"-125"16,-10 8-85-16,-5 10-20 0,-12 19-82 15,0 4-15-15,-9 11 1 16,4 8 1-16,5-3 14 15,6 0 0-15,11-4-18 16,4-12-9-16,10-6-15 16,7-3-2-16,15-9 3 15,4-1 3-15,8-7-3 16,3-4-4-16,8-11-8 16,2-10-6-16,12-10 28 15,-6-10 18-15,-9-10 33 16,-2 1 16-16,-24-5-3 15,-5 4-12-15,-9 1-22 16,-12-4-12-16,0 5-29 16,-9 4-8-16,-2 16-14 15,-4 12-6-15,-9 16-13 16,2 7-16-16,-3 3-42 16,9 2 0-16,10-2-195 15,10-7 181-15</inkml:trace>
  <inkml:trace contextRef="#ctx0" brushRef="#br0" timeOffset="213377.39">8887 7478 373 0,'23'-33'275'0,"-28"30"-2"16,0-2-75-16,-4 4-30 16,4-1-37-16,0 0-4 15,4 2-32-15,1 0-16 16,0 0-31-16,5 8-19 15,14 20-6-15,34 39-2 16,-20-24-10-16,9 8-3 16,1-5-3-16,7 4-3 0,6-11 1 15,-4-4-1-15,7-11 8 16,5-7 10-16,4-10 22 16,8-4 9-16,0-7 19 15,-1-7 2-15,0-10 0 16,-2-7 1-16,4-10 0 15,-3-8-3-15,-4 1-6 16,-3-2-8-16,-18 6-16 16,-3 4-7-16,-10 7-11 15,-7-1-1-15,-9-3-5 16,-1 4-2-16,-4-6-6 16,3 3-12-16,5 1-52 15,1-1-37-15,0 9 175 16,-2 0-89-16</inkml:trace>
  <inkml:trace contextRef="#ctx0" brushRef="#br0" timeOffset="214605.49">20041 11859 474 0,'7'-17'305'0,"-14"9"6"16,-5-2-36-16,-15 1-100 16,-1 6-32-16,-8 7-43 15,-5 4-6-15,-1 6-1 16,0 8-10-16,-3 4-37 0,6 8-14 15,11 17-20-15,11 8-8 16,7 3-7-16,9 4-2 16,4-14-3-1,8-6 1-15,24-11 2 0,3-7 1 16,13-11 0-16,-2-14 14 16,9-8 53-16,-5-9 15 15,-2-15 28-15,-8-4-2 16,-18-10-34-16,1-10-8 0,-23-15-13 15,2-2-10-15,-10-1-14 16,-7 9-7-16,4 22-9 16,-4 10-3-16,-8 11-1 15,-4 6-1-15,-5 3-14 16,-2-2-22-16,10 4-65 16,4 4-12-16,13 4 58 15</inkml:trace>
  <inkml:trace contextRef="#ctx0" brushRef="#br0" timeOffset="-214432.3">20765 11673 1004 0,'-3'-12'502'16,"1"2"-187"-16,1 19-124 15,-5-4-39-15,2 24-44 16,0 8-21-16,-5 12-3 16,1 19-4-16,-2 5-20 15,-1 5-2-15,-1-2-13 16,5-4-9-16,-2-10-16 15,1-13-7-15,8-12 8 16,0-10-25-16,8-13-49 16,3-5-16-16,8-13 3 15,10-6 30-15</inkml:trace>
  <inkml:trace contextRef="#ctx0" brushRef="#br0" timeOffset="-214027.19">21540 11641 977 0,'5'25'460'0,"1"18"-188"16,-9 0-67-16,-6 14-71 15,2 6-29-15,-15-2-32 16,10 4-18-16,-3-7-25 16,-1-6-7-16,11-11-9 15,-1-4-1-15,6-12-9 16,11-2-10-16,4-4-317 16,-8-10 236-16</inkml:trace>
  <inkml:trace contextRef="#ctx0" brushRef="#br0" timeOffset="-213503.38">22197 11746 485 0,'5'-17'345'16,"-2"-3"36"-16,0 9-141 15,-1 1-17-15,-3 15-24 16,-6 1-22-16,-8 13-32 16,-4-3-30-16,-7 7-38 15,2 4-16-15,4 2-34 16,2 4-8-16,3-3-15 16,6 4-2-16,1 4-1 15,5 1-1-15,2 0 1 16,3 2-1-16,9-5 0 15,7-4 1-15,11-14-1 16,0-4 0-16,8-11 0 16,-2-8 1-16,9 0-4 15,-2-10 5-15,1-8 45 16,0 0 19-16,-8-9 36 0,3-1 5 16,-14-2-19-16,-7-2-7 15,-6 0-5-15,-11-2 3 16,-2 0-12-16,-7 3-7 15,-9 0-19-15,-1-5-12 16,-4 5-11-16,-1-3-7 16,-1 10-6-16,2 6-4 0,-3 12-2 15,4 10-2-15,0 2-17 16,1 13-27-16,6 4-46 16,6 5 15-16,8 10-492 15,1 8 415-15</inkml:trace>
  <inkml:trace contextRef="#ctx0" brushRef="#br0" timeOffset="-207470.22">14892 11990 752 0,'-26'8'303'0,"6"14"-165"16,-9 5-13-16,-10 15-32 16,9 8-3-16,-4 1-41 15,5 3-6-15,13 2-7 16,7-6-8-16,21-6-7 16,9-7-3-16,16-15 6 15,2-7 12-15,9-14 29 16,3-7 19-16,-2-16 35 15,8-5 10-15,-12-11-13 16,-2 0-16-16,-15-9-17 16,-12 6 1-16,-22-1 20 0,-11-4 9 15,-20 3-24-15,-9-1-24 16,-4 7-39-16,3 9-12 16,10 13-11-16,3 4-3 15,18 2-5-15,0 0-16 16,17 0-45-16,8 1-31 15,-3 1-396-15,2 4 343 0</inkml:trace>
  <inkml:trace contextRef="#ctx0" brushRef="#br0" timeOffset="-207177.28">15598 11988 1124 0,'10'-17'540'0,"-5"7"-193"16,-2 9-78-16,-3 15-95 15,-2 11-33-15,-3 20-48 16,0 11-17-16,-3 9-31 0,0 4-11 15,1-5-19-15,0-5-4 16,3-6 1-16,-3-5-11 16,7-2-27-16,-1-9 24 15,9-9-11-15</inkml:trace>
  <inkml:trace contextRef="#ctx0" brushRef="#br0" timeOffset="-206805.26">16574 11954 832 0,'5'-10'448'0,"-5"10"-90"16,-2 2-50-16,-6 21-106 15,0 11-45-15,-7 18-85 0,0 5-21 16,-1 6-32-16,-1-1-6 15,4-4-4-15,3 0-2 16,5-14 6-16,3-3-8 16,6-11 162-16,4-5-122 15</inkml:trace>
  <inkml:trace contextRef="#ctx0" brushRef="#br0" timeOffset="-206362.02">17430 12088 795 0,'-7'2'436'16,"-2"-2"-42"-16,-4 6-219 15,0 10-46-15,-3 10-34 16,-1 10-24-16,4 5-40 16,-1-2-13-16,5 1-12 15,7-7-6-15,6-1-3 16,8 2 3-16,6-2 19 16,4-1 0-16,3-6 28 15,3-1 6-15,6-10 15 16,5-5 30-16,-2-13 32 0,0-5 13 15,-4-11 2-15,-14-5-17 16,-1-6-42-16,-19-9-14 16,-15-3-28-16,-4-2-10 15,-20 2-15-15,7 12-9 16,-3 13-10-16,2 4-1 16,1 13-24-16,3 5-17 0,2 4-55 15,1 3-19-15,9 8 347 16,6 4-202-16</inkml:trace>
  <inkml:trace contextRef="#ctx0" brushRef="#br0" timeOffset="-204030.06">6743 7357 364 0,'8'0'158'15,"-7"2"-81"-15,5 4-32 0,-6 1 23 16,-6-3 60-16,10 10 26 15,-6-1 24-15,6 7-15 16,0 12-62-16,-5 3-27 16,16 15-42-16,2 2-18 15,14 2-7-15,16 6 2 16,21-9 35-16,13-8 23 16,12-19 39-16,10-15 10 0,8-13 0 15,3-9-12 1,14-5-19-16,-1-8-9 15,5-11-29-15,-8-4-8 0,-8-8-18 16,-7-1-3-16,-20 0 0 16,-8-3 3-16,-15 4-15 15,-7 3 4-15,-10 11 261 16,-1 6-208-16</inkml:trace>
  <inkml:trace contextRef="#ctx0" brushRef="#br0" timeOffset="-193487.01">7598 7748 251 0,'9'2'118'16,"-8"0"-11"-16,0 1-13 16,-3 1 15-16,1-5 19 15,0 0-26-15,0 1-26 16,0 0-9-16,0 0-15 15,-5 12-6-15,0 11-7 16,-33 27-8-16,34-21-17 16,-1 0-7-16,7 0-5 15,5-2-2-15,4-2 0 16,7 0 0-16,-3-6 2 16,9 1 0-16,5-4 1 15,2 4-1-15,15 4 0 16,-3 0 0-16,7 4-2 0,-1-1 0 15,6 3 0-15,5 0-1 16,5 2 1-16,1 0 0 16,1-4 0-16,-3-2 0 15,4 4 0-15,0-3 0 16,4 0 0-16,-2-1 0 16,2-5 1-16,0-1 0 15,-2 1 0-15,1 0 1 16,-2-2 0-16,6 2 0 0,-5-3 0 15,4 1 0-15,3-2 2 16,-7 0 1-16,7-4 3 16,2 0 1-16,-3-4 5 15,7-2 0-15,-3-2 3 16,-2-1 1-16,3-2-2 16,-5-1-1-16,11 3-2 15,-2 1-2-15,-2-5-3 16,-2 0 0-16,-9-1-4 15,4-1 0-15,6 13-1 16,-2 1 0-16,-4-1 2 16,1 3 2-16,-6-5 3 15,4-2 0-15,11 11 2 16,-5-8 1-16,-2 0 8 16,-1 4 4-16,-16-10 4 15,4 8-2-15,-7-1-7 16,3 2-4-16,-5 8-3 0,-10-2-2 15,-6 9-3-15,-16-3-3 16,0-2-1-16,2 5 0 16,-1-2 0-16,4 6 0 15,-7 2-1-15,-2-4 0 16,-4 5 0-16,0-3 0 16,-4 2 0-16,0-2 1 15,-9-5 2-15,-2 0 2 16,-3-1-1-16,-1 7 0 0,-5 3-2 15,3 2-1-15,-2 4-1 16,4 0 0-16,3 0 1 16,-1-8 1-16,1-8 0 15,2 3-1-15,2-12 1 16,3 3-1-16,0-2 0 16,-1-3 0-16,-1-2 6 15,1-7-13-15,-2 8-86 16,1-5 106-16,-2 9-40 15</inkml:trace>
  <inkml:trace contextRef="#ctx0" brushRef="#br0" timeOffset="-192983.14">11444 9208 174 0,'-4'-3'151'0,"5"8"55"16,9 10-24-16,-3 7-9 16,9 6-27-16,1 13-52 15,-15-9-23-15,20 11-30 16,-13-3 15-16,6-3 41 15,7 5 23-15,-4-11 21 16,8 0 1-16,-1-9-4 16,4-7 2-16,-5-14-1 15,1-5-16-15,-1-16-37 16,-1-4-22-16,4-8-37 16,-4-9-1-16,7-8-31 0,4-6-43 15,0-10-93-15,8 4 181 16,15 2-65-16</inkml:trace>
  <inkml:trace contextRef="#ctx0" brushRef="#br0" timeOffset="-192084.84">13827 11904 686 0,'-5'-30'435'15,"-5"6"-17"-15,1 12-153 16,10 7-52-16,-1 12-66 16,-2 11-37-16,-5 14-59 15,-10 11-15-15,5 21-13 16,0 12-8-16,10 20 7 16,3 3 1-16,5 1-8 15,2-4 5-15,3-11-7 16,-6-11 3-16,4-14-12 15,-2-11-8-15,-11-17-77 16,5-4-28-16,-8-22 63 0</inkml:trace>
  <inkml:trace contextRef="#ctx0" brushRef="#br0" timeOffset="-191827.1">13420 11759 487 0,'-22'-2'324'0,"12"12"62"16,10 10-116-16,3 14-47 15,1 4 2-15,7 25-42 16,-11 10-28-16,3 15-66 16,-4 0-24-16,-4-5-26 15,2-8-14-15,-4-23-1 16,1-7-9-16,3-19-50 15,6-7-48-15,11-10 27 16,1-9 12-16</inkml:trace>
  <inkml:trace contextRef="#ctx0" brushRef="#br0" timeOffset="-190362.31">6981 7512 439 0,'1'0'227'0,"-3"0"-60"16,-4 1-32-16,5-1-43 15,0 0-13-15,0 0-17 16,-2 1-4-16,-9 6 10 16,1 8-10-16,-28 41-13 15,24-20 1-15,1 19-14 16,0 8-6-16,-1 6-11 15,4 2-3-15,2-3-8 16,5-2 0-16,8-2-2 16,3-3 0-16,12-3-1 15,-2-4 0-15,4-8 3 16,5-1 2-16,3-9 2 16,-3-3 2-16,3-1-3 15,4 0 0-15,3-1-2 0,2 1 0 16,-3 1-2-16,-2-2-1 15,-4 4-2-15,4 2 0 16,8 2 8-16,-3 0 10 16,4 0 14-16,-4-1 5 15,6 1-6-15,4 0-9 16,0-4-12-16,8 0-3 16,-10-1-2-16,4 2-1 15,4 0 1-15,-4 4 0 0,10-1 1 16,-2 4-1-16,9 3-2 15,-9-8 1-15,7 11-1 16,1-2-1-16,-10-2 0 16,6 8 1-16,-5-4-1 15,-7 0 0-15,5 6 1 16,-2-6 0-16,-6-4 0 16,6 1-1-16,-5-1 0 15,0-1 0-15,7 2 0 16,-10-4-1-16,-5-2 1 15,2 4 0-15,-2 1-1 16,3 4 0-16,1 2 0 16,-2-1-1-16,-5 1 2 15,-11-2-1-15,-2 1 3 16,-3 2 0-16,-6-4 3 16,4 3-1-16,-4-3-1 0,2-3 0 15,0 4-2 1,2-4 0-16,-2-7 1 0,1 3 0 15,-5-8 0-15,1 0 0 16,-2 4-1-16,-2-5 0 16,-1 2 0-16,-4-3 0 15,1-1-1-15,0 1 0 16,2-1 0-16,-1-3 0 0,-2-4 2 16,-2 0 2-16,-3-4 0 15,-1-2 1-15,-3 2 0 16,-2-4-1-16,2 4-1 15,-2-4-1-15,1 1-3 16,3-3-1-16,2 1-1 16,5 8-1-16,7 1 0 15,2 2 1-15,-1 0 1 16,-1-3 1-16,-3-3 1 16,-2 1 1-16,0 0 0 15,-3 1 3-15,1 0 4 16,1 2 28-16,-9-10-26 15</inkml:trace>
  <inkml:trace contextRef="#ctx0" brushRef="#br0" timeOffset="-189744.16">9221 11508 316 0,'11'20'225'0,"2"-1"-17"0,0-7-97 16,2 0-40-16,1 3-49 15,-1-4-22-15,8 5 0 16</inkml:trace>
  <inkml:trace contextRef="#ctx0" brushRef="#br0" timeOffset="-189297.23">8701 11949 892 0,'-9'-8'449'0,"7"10"-188"15,-13 6-47-15,1 17-113 16,4 11-53-16,-3 16-33 15,3 9-4-15,2 5-2 16,3-2-1-16,3-4-1 16,1-9 4-16,4-14-15 15,8-11-30-15,8-13 24 16</inkml:trace>
  <inkml:trace contextRef="#ctx0" brushRef="#br0" timeOffset="-189090.21">9289 11729 929 0,'25'-10'466'15,"-5"27"-153"-15,-2 16-89 16,-17 25-103-16,-7 7-33 16,-14 19-37-16,-3 5-6 15,-5 8-8-15,4 5-14 16,2-11-12-16,9-6 18 15,11-25-49-15,7-16 38 16,14-18-16-16</inkml:trace>
  <inkml:trace contextRef="#ctx0" brushRef="#br0" timeOffset="-187876.43">7776 11693 1094 0,'4'30'462'0,"3"17"-284"16,-3 25-32-16,-5 7-17 15,-11 17-47-15,-1 8-21 0,-5 5-33 16,0-2-6-16,4-4 4 16,0-11-3-16,7-19-6 15,3-1-6-15</inkml:trace>
  <inkml:trace contextRef="#ctx0" brushRef="#br0" timeOffset="-181477">14795 12203 1131 0,'-21'13'471'0,"-12"4"-286"16,10-4-44-16,11-3-111 15,-2-6-3-15,5-8-7 16,-3-2 14-16,1-1 29 16,6 3 13-16,-2 0 11 15,2 1-11-15,5 6-31 16,0 1-14-16,0-4-14 0,1 4 2 16,27 17 8-16,40 26 2 15,-10-32-10-15,6-3-7 16,5-9-4-16,16-3 7 15,15 0 23-15,6-7 9 16,13-2 7-16,11-5-2 16,7-3-11-16,10-4-8 15,18 4-8-15,-5 3-6 0,-15-6-10 16,-10 12-2-16,-6 5 7 16,-11 3 6-16,-10 8 7 15,-4-2 3-15,-25-4-7 16,-3 0-4-16,2-2-6 15,-8-1-4-15,-9-6-1 16,-10-5-1-16,-17 0-1 16,-6 0 0-16,-9 0 1 15,-3 1 1-15,-14-1-8 16,-3-2-11-16,-7 0-46 16,-8-1-28-16,-5 1-44 15,-8 0-9-15,-12 1-48 16,-11 3-55-16,-12 4-394 15,-4 1 418-15</inkml:trace>
  <inkml:trace contextRef="#ctx0" brushRef="#br0" timeOffset="-180197.96">14603 12283 1238 0,'-18'7'428'0,"22"-1"-353"16,10-7-31-16,26-7 38 16,16 0 32-16,5-9 14 15,18 7-7-15,10 3-39 16,3 1-23-16,25 6-35 15,0 3-8-15,8 8-6 16,3-6 2-16,17 8 20 16,4-5 10-16,27 1 7 15,3-1-1-15,-3-6-19 16,2-4-8-16,-21-15-6 16,0 7-2-16,-8-4 0 15,-13-4 0-15,-22-2 6 16,-9-2 2-16,-27 2 0 15,-8-1 2-15,-23 6-7 16,-12-2 3-16,-27-5 10 0,-17 2-2 16,-30-3-3-16,-16-2-7 15,-24-3-13-15,-9 3-2 16,-22 2-2-16,-14 3-1 16,-16-1-7-16,-22 1-3 15,-14 13-7-15,4 6 0 16,-30 21 2-16,14 7 4 0,-7 12 9 15,0 2 2-15,30 0 2 16,-1-1 2-16,31-11-2 16,12 1 1-16,27-7-1 15,16-2 1-15,22 0-2 16,10-5 0-16,22 1-2 16,10-4-3-16,34 3-1 15,14-1 0-15,24 1 1 16,19-1 2-16,19 2 0 15,23-2 2-15,16 1-1 16,6 2 1-16,24 0 0 16,-6-2 0-16,20-3 1 15,6-4 0-15,-11-7 3 16,9-3-1-16,-2-6 1 16,-14-1 1-16,-1-8-1 15,-14 0 2-15,-34-4-1 16,-11 3 1-16,-42-3 2 15,-19 0 5-15,-30 0 6 0,-16-10-1 16,-35-11-6-16,-10 2-8 16,-48-12-11-16,-18 1-6 15,-29 11-5-15,-27-4 1 16,-11 18 5-16,2 5 3 16,-15 15 8-16,5 5 0 15,9 5 2-15,-7 5 0 16,25 3 0-16,3 2 0 15,13 3 1-15,8-1 0 16,23-1 1-16,13 0 3 0,41-7 8 16,28 0-2-16,28 0-6 15,16 1-5-15,28 2-7 16,15 7 1-16,41 3 6 16,22 2 0-16,32 7 2 15,7-3-1-15,22 0 1 16,0-4 2-16,14-6-1 15,2-2 1-15,5-4 3 16,-13-2 3-16,-13-4 3 16,-8-2-1-16,-37-7 0 15,-9 3-1-15,-49-6 2 16,-24-3 8-16,-46-6 6 16,-15-6 0-16,-44-11-6 15,-16-2-9-15,-36-1-12 0,-16-5-3 16,-10 11-2-16,-11 5 1 15,8 11 0-15,4 13 1 16,17 10-2-16,3 7-1 16,6 9 2-16,10 2 0 15,13-1 4-15,18 3 0 16,25-6-1-16,10 2-2 16,33 3-3-16,16-2-3 15,29 10 0-15,9-1 0 16,22 0 2-16,9-1 2 0,21-11-5 15,10-2-12-15,0-9 43 16,0-2 262-16,-12-14-206 16</inkml:trace>
  <inkml:trace contextRef="#ctx0" brushRef="#br0" timeOffset="-177560.44">10184 7659 781 0,'-32'-2'287'0,"13"-3"-215"15,1-3-34-15,5 1 4 16,-1-1 13-16,5 6 21 16,0 5-6-16,7 12-4 15,2 6-8-15,-10 4-14 16,6 4 0-16,4 6 2 0,3 1-2 15,11 3-8-15,0-2-6 16,7-2-8-16,6 1-1 16,13 2-5-16,4 4-3 15,7 5-6-15,3 2-1 16,12 3-4-16,6 2-1 16,14 0 1-16,7-1-1 15,14-3 1-15,13 0 0 16,6-5-1-16,2-4-1 0,13 8 0 15,-4-4 0-15,7 8 1 16,11 1 5-16,-2-1 6 16,3 2 2-16,10-9-1 15,-2 1-4-15,3-5-4 16,10 2-1-16,-4 8-3 16,2 3 1-16,5-1-2 15,-5 1 2-15,16-3-1 16,-2-2 1-16,-1 1 0 15,4-3 0-15,-12-1 1 16,6 0 0-16,1 5-1 16,-8 2 2-16,8 1 7 15,-2-2 3-15,10-6 6 16,5-3-2-16,-1-10-5 16,3-3 3-16,-6-3-2 15,5-1 0-15,-3 2 0 16,0 5-8-16,-2 2 0 15,-14 3-1-15,-1 10-2 0,-7-4 0 16,-14 2 0-16,7-1 1 16,-11-5 6-16,-2 5 0 15,-2-3 10-15,-7 2 6 16,-6-5 9-16,-4-2 3 16,-3 2-9-16,-2 1-6 15,-5-5-12-15,-3 4-2 0,-6-5-2 16,-5 0-1-16,-9-4 0 15,-6-6-2-15,-13 0 5 16,-3-3 3 0,0 2 6-16,-9-1 3 0,-3-2 4 15,-4 0 2-15,-12-1-1 16,5-1-2-16,-7-1-8 16,-1-2-5-16,-6 0-3 15,2-1-1-15,-6 3-2 16,-11 2 1-16,-3 4 5 15,-8 4 2-15,-9 2 2 16,3 8 1-16,-2 0-3 16,-3-6-3-16,6-4-3 15,1-6 0-15,-1-7-2 16,1 2-1-16,-5-10 1 16,3 2 0-16,-2-6 0 15,-3 0 2-15,2-1 4 16,-11-6-4-16,-5-2-24 0,-2-1-30 15,-7 1-75-15,-1-3-27 16,8 0-119-16,-3-1-83 16,3-4-107-16,9-1 254 15</inkml:trace>
  <inkml:trace contextRef="#ctx0" brushRef="#br0" timeOffset="-177232.21">20392 11171 401 0,'-15'-5'283'15,"3"-1"-28"-15,6 4-38 16,3 2-21-16,1 10-60 16,3 4-21-16,3 13-38 15,3 9-8-15,-1 6-4 16,0 7 7-16,3 0 29 16,-1-2-2-16,11 4-27 15,6-4-17-15,13-8-43 16,-1-7-25-16,5-19 64 15,-5-10 33-15,1-16 45 16,3-13 35-16,2-15-47 16,5-5-29-16,-8-10-42 15,-2 2-14-15,-13-5-18 0,-4 14-5 16,-11 7-6 0,-9 1-2-16,-1 13-4 0,-2-7-10 15,4 5-32-15,4 1-15 16,11 2 350-16,-1 2-235 15</inkml:trace>
  <inkml:trace contextRef="#ctx0" brushRef="#br0" timeOffset="-175474.09">14863 10904 858 0,'1'-17'427'16,"-4"5"-174"-16,-5 8-39 16,8 14-24-16,-5 10-60 15,4 10-37-15,2 16-23 16,2 8-10-16,0 13-25 16,-4 2-9-16,3 4-13 15,-9-4-3-15,12-10 0 16,5-2 2-16,-5-19-42 0,14-8-18 15,-7-15 26-15</inkml:trace>
  <inkml:trace contextRef="#ctx0" brushRef="#br0" timeOffset="-175221.93">15657 10803 1039 0,'8'29'458'0,"-1"19"-246"16,1 23-44-16,-11 5-50 16,-4 7-31-16,-1-1-27 15,-2-5-12-15,9-7-27 16,1-12-2-16,8-18 7 15,-2-11 46-15,3-20-48 16</inkml:trace>
  <inkml:trace contextRef="#ctx0" brushRef="#br0" timeOffset="-174774.01">16650 10931 1120 0,'29'20'436'0,"-41"2"-210"15,-2 8-57-15,-5 9-55 16,5 7 29-16,6 6-72 16,3-1-23-16,5 5-23 15,6 1-10-15,6-1-2 16,-1-3-1-16,6-9 307 16,-7-6-236-16</inkml:trace>
  <inkml:trace contextRef="#ctx0" brushRef="#br0" timeOffset="-174460.48">17401 10765 1173 0,'9'16'461'0,"-1"20"-264"16,-4 9-53-16,-4 19 27 16,-2 4-41-16,-4 11-69 15,2 2-14-15,-2 1-19 16,-1-2-8-16,3-6 0 15,-2-8 2-15,3-4 393 16,2-5-305-16</inkml:trace>
  <inkml:trace contextRef="#ctx0" brushRef="#br0" timeOffset="-169385.2">13226 12190 642 0,'18'-37'329'0,"13"-1"-72"16,4-2-43-16,8 6-49 15,-6 3-27-15,-2 6-35 16,6 8-25-16,-16 8-22 16,-4 4-7-16,-24 10-20 15,-17 7-1-15,-20 11 0 16,-3 7-6-16,-4 11-15 15,-3-1 1-15,9-1 13 16,6-10 2-16,18-15 0 16,16-14-3-16,37-17-17 15,14-12-2-15,26-17 3 16,14 1-1-16,5 2 4 16,2 8 0-16,-19 29-4 15,-16 18 2-15,-47 40 16 16,-23 18 15-16,-40 24 33 0,-13 7 13 15,-4-3 18-15,3-11-7 16,27-20-28-16,16-9-13 16,21-31-40-16,14-15-7 15,12-21 1-15,2-17-6 16,7-9-35-16,2-1-19 0,1-2-67 16,0 8 443-16,0 9-257 15</inkml:trace>
  <inkml:trace contextRef="#ctx0" brushRef="#br0" timeOffset="-167910.11">6709 7937 998 0,'-34'26'347'16,"7"2"-279"-16,7-9-35 15,7-3 7-15,15-7 57 16,7-8 2-16,10-8 1 16,20-7-7-16,16-9-45 15,12 6-18-15,-4 8-19 16,-12 10-4-16,-30 29 0 15,-17 19 2-15,-36 41 4 16,-24 19 0-16,-14 20 0 16,-10 0 12-16,13-15 4 15,20-16-3-15,35-39-10 16,30-22-14-16,51-41-6 16,19-27 2-16,31-26 3 0,4-7 0 15,3 6-1-15,-7 16 2 16,-33 33 1-16,-16 21 3 15,-47 42 13-15,-23 18 4 16,-44 32 15-16,-16 6 17 16,-9 0 13-16,9 2-3 15,26-27-17-15,19-12-25 0,21-41-27 16,12-15-3-16,27-20 3 16,9-6 3-16,15-11 0 15,7 5-2-15,-2 6 0 16,-4 8 1-16,-14 21 2 15,-12 9 0-15,-30 22 3 16,-8 4 0-16,-15 18 10 16,-3-2 0-16,12-10-4 15,13-7 2-15,29-35-20 16,17-10-15-16,18-27-17 16,8-11-2-16,6 4 18 15,-9 3-5-15,-18 21-6 16,-12 15-4-16,-29 30-13 15,-13 16 16-15,-21 22 41 0,-16 5 20 16,-1 6 14-16,5-3 6 16,11-16-19-16,12-9-16 15,23-28-17-15,7-15-4 16,20-21 1-16,6-7 2 16,5-9 7-16,1-2 1 15,2 12 1-15,-3 5-1 16,-22 11-3-16,-6 14-2 15,-20 10 0-15,-1 5-1 16,4 0 7-16,8-7 0 16,23-13 2-16,9-13 0 0,28-12-1 15,0-9 1-15,5 4-2 16,-4 4 0-16,-22 15 0 16,-11 13 0-16,-26 23 6 15,-19 17 12-15,-19 16 39 16,-2 3 6-16,12-11-5 15,8-13-11-15,21-21-36 16,10-8-6-16,13-14-1 16,2 0 0-16,2 3-1 15,0 6 3-15,-22 21 15 16,-10 11-75-16,-8 26 46 16</inkml:trace>
  <inkml:trace contextRef="#ctx0" brushRef="#br0" timeOffset="-166259.24">5590 7165 340 0,'19'1'195'15,"-5"2"-21"-15,-3 2-59 16,5-3-25-16,-6 4-12 16,1-2 9-16,10 4 15 15,-5 6 14-15,7 2-10 0,-4 11-37 16,-8 4-15-16,-1 14-27 15,0 5-9-15,-6 8-10 16,1-2-3-16,-3 6-1 16,0 5-1-16,6 5-2 15,0 12 0-15,-4-9-1 16,4-1 0-16,1-1 1 16,6-2 3-16,10 13 6 15,-3-2 3-15,2 5 3 16,-2-2 2-16,1-1 11 15,-1 6 9-15,1 0 19 16,3 1 4-16,5-2-13 16,9-12-10-16,-4 5-22 15,10 7-7-15,-4-5-4 16,-8 3-2-16,15-7 0 16,-9-10-2-16,5 3-1 15,1 2 0-15,-1 1 6 0,3 0 2 16,4-8 3-16,1 0 1 15,-1-15-3-15,2 2-1 16,2-1-2-16,5 4 0 16,10-4-4-16,2-3 0 15,7-5-1-15,-2-9-1 16,6-4 3-16,-4-5 1 16,8-3 2-16,0-1 0 15,-6-1-1-15,8 3-1 0,-8-2-1 16,4-3-1-16,9 2-2 15,0 1 0-15,7-6 1 16,-2-1 0-16,8-6 1 16,1-4 0-16,6 2 1 15,5-4-1-15,-11 1 0 16,7-3 0-16,-10-2 0 16,2 4-1-16,-1-4 1 15,2 2 0-15,7-3 3 16,-1-3 1-16,2-2 1 15,-2-1-1-15,0-1 0 16,0 1-2-16,-2 0-2 16,-7 1 1-16,5-1-2 15,-4 3-1-15,0 3 0 16,1 1 0-16,-1 5-1 0,0-2 0 16,-3 0 1-16,-2 1 0 15,-10-3 1-15,6 2 0 16,-2-3-1-16,4 0 0 15,-4-5 1-15,-1-2-1 16,7 1 2-16,-6-4 1 16,0 5 1-16,-3-1 0 15,-6 0-1-15,-1 3 0 16,-7 2-1-16,0 1 1 16,-10 3-1-16,-8 2 0 0,-5 4-1 15,-6 3 0-15,-7 3 0 16,-1 1-1-16,0 5 1 15,1 1 0-15,1 5 0 16,-5 3 0-16,-16-9 1 16,1 0 0-16,-3 2 1 15,-5-6-1-15,7 11 1 16,-13-6-1-16,0-6 1 16,6 8-1-16,-4-4 1 15,4 4 0-15,-3 4 1 16,-5-1 1-16,-3 6 0 15,-1 2 0-15,-4-1 20 16,-1 5 6-16,-2-5 5 16,1-7 1-16,0-3-19 15,1-6-5-15,0-4-6 0,-1 1 0 16,1 1 3-16,-3 1-11 16,1-2-27-16,2 5-29 15,-3-6 30-15</inkml:trace>
  <inkml:trace contextRef="#ctx0" brushRef="#br0" timeOffset="-165999.24">13074 11146 652 0,'4'12'301'0,"4"3"-86"15,1 2-5-15,3-5 38 16,-1 10-28-16,3-7-57 16,-1 0-15-16,0-2-30 15,1-5-30-15,3 4-40 16,2-5-13-16,1-8-19 16,9-2-15-16,6-20-34 15,2-6 209-15,16-19-147 16</inkml:trace>
  <inkml:trace contextRef="#ctx0" brushRef="#br0" timeOffset="-164926.03">14049 11439 588 0,'-9'-2'326'0,"5"14"-6"15,3 6-123-15,-1 18-77 16,3 16-5-16,0 11-47 16,4 9-8-16,-4-1-13 15,3-7-6-15,1-11-12 16,1-10-5-16,3-12-6 16,-6-8 0-16,-2-10 13 15,-1-3 8-15,-2-7 11 16,-1-3 0-16,-3-7-11 15,-2-10-6-15,2-9-13 0,-3-10-2 16,1-17 4-16,-1-4 4 16,-2-17 7-16,4 3 4 15,-2 5 9-15,9 9-2 16,3 24-5-16,-2 10 1 16,0 17-9-16,-1 6-1 15,2 7-1-15,-1 10-5 16,7 13-9-16,-7 7-2 0,1 16-6 15,1 2-2-15,-3 4 0 16,4 1-1-16,-3-11 0 16,0-5 0-16,3-15 0 15,2-8-1-15,-1-17 3 16,1-4 2-16,-2-17 2 16,-2-8 2-16,0-13-4 15,4 0-1-15,1 0-4 16,0 5-1-16,1 14-2 15,-3 7 0-15,-1 12-3 16,0 4 0-16,-2 13 6 16,-1 1-14-16,0 14 344 15,2 11-833-15,1 2 452 16</inkml:trace>
  <inkml:trace contextRef="#ctx0" brushRef="#br0" timeOffset="-162629.34">7849 12146 609 0,'-21'45'259'0,"7"-22"-122"15,3-15-16-15,7-4-21 16,-1-5 21-16,2-4 25 16,3 4 0-16,-1 0-4 15,1 0-13-15,0-1-43 16,6-17-19-16,57-29-27 15,-18 26-11-15,23-6-11 16,4-2-2-16,17 0-2 16,-1 0-1-16,-6 2 9 15,6 7 4-15,-14 6 5 16,-8 5 2-16,-26 10-10 16,-11 2-5-16,-30 10 11 15,-11 6 2-15,-34 8 4 16,-13 6 0-16,-37 8-16 15,-9-4-4-15,-24-6-4 16,-3-2-2-16,10-9-1 16,5-2 0-16,26-8-2 0,5-9-1 15,18-6-4-15,10 0-1 16,28 1-8-16,15 4-6 16,33-4 1-16,20 1 4 15,38-7 11-15,24-8 8 16,39-1 3-16,9-4-2 15,19 3-6-15,7 7-2 16,-5 5-1-16,-4 6 2 16,-17 5 0-16,-20 0 1 0,-24 5 3 15,-32-3 1-15,-33 1 5 16,-15 7 6-16,-48 3 9 16,-6 10 1-16,-45 2 0 15,-25 10-7-15,-12 0-10 16,-20-10-3-16,2-7-1 15,13-15-2-15,21-5-3 16,29 1-3-16,29-3-6 16,14-1-12-16,34-2-5 15,15-10 0-15,39-2 4 16,23-2 11-16,27-14 10 16,14 4 4-16,18-6 4 15,-1-2-1-15,-6 1 0 16,-15 0 0-16,-24 10 0 15,-15 4 1-15,-38 11 4 16,-18 6 3-16,-54 5 3 16,-22 4-3-16,-42 13-7 0,-23 6-4 15,-42 12-6-15,-6 13-1 16,-21-6 1-16,9-8 0 16,34-16 2-16,11-18 0 15,39-12-4-15,14 4-2 16,33 3-5-16,10 0-2 15,31 6 0-15,11-2 3 16,24-5 9-16,11 1 6 16,23-1 7-16,11 7-1 0,20 1-3 15,6 0-3-15,2 8-2 16,5-1 4-16,-9 0 5 16,4 6 4-16,-2-13-303 15,4-3 216-15</inkml:trace>
  <inkml:trace contextRef="#ctx0" brushRef="#br0" timeOffset="-160831.21">13006 11543 686 0,'-9'-8'351'16,"5"2"-96"-16,-3-1-17 15,-9-3-58-15,1 0-32 16,-5 5-45-16,7 5-25 16,-5 11-26-16,7 7-2 0,0 9-14 15,-4 6-2-15,9 9-9 16,-5 0-9-16,12 6-9 16,4 2-3-16,17-1-5 15,-1-1 0 1,0-9 5-16,-3-7 5 0,12-13 22 15,5-6 10-15,5-10 12 16,4-9 15-16,-12-15 27 16,-1-5 10-16,-9-14 16 15,-2-3-9-15,-11-8-35 16,-6 2-16-16,-13-2-28 16,-7-2-9-16,-10 8-12 15,-4 2-4-15,1 20-7 16,-3 5-1-16,4 16-28 15,0 3-25-15,-8 2-12 16,3 6 50-16,-15 3 2 16</inkml:trace>
  <inkml:trace contextRef="#ctx0" brushRef="#br0" timeOffset="-160054.77">9453 13361 718 0,'-6'-5'411'16,"-8"2"-92"-16,1 4-110 16,1 10-25-16,-3 6-75 15,1 11-28-15,2 12-16 16,1 5-9-16,8 6-16 15,4-2-7-15,11-12-16 16,6-17-10 0,-9-10-4-16,-1 1 7 0,34 15 14 15,3-17 11-15,6-7 28 16,-37-39 16 31,-7 18 35-47,-4 10 16 0,-1 5-20 0,1 0 11 0,20-77-89 0,-24-10-6 15,-14-2-7-15,-16 53-10 16,-4 10-7-16,2 17-22 0,-9 3-21 16,5 18-25-16,-6 9 2 15,5 10 38-15</inkml:trace>
  <inkml:trace contextRef="#ctx0" brushRef="#br0" timeOffset="-159474.08">8839 13404 878 0,'3'-18'411'16,"-3"3"-105"-16,-5-2-101 16,1 12-33-16,-5 4-34 15,-4 13-82-15,-1 6-20 16,-2 20-25-16,2 9-7 16,3 11-7-16,7 8 0 15,10 2-3-15,3-5 0 0,11-14 0 16,2-11-4-1,4-19 20-15,3-10 18 0,5-17 31 16,2-4 19-16,-3-24 30 16,-2 1 3-16,-9-8 13 15,-11-4-9-15,-9 9-36 16,-8-7-15-16,-24 0-31 16,-5 0-8-16,-8 5-9 15,-2 2-16-15,6 11-33 16,9 7-17-16,0 10 311 15,9 10-211-15</inkml:trace>
  <inkml:trace contextRef="#ctx0" brushRef="#br0" timeOffset="-158712.24">7904 13283 798 0,'10'-39'429'0,"-3"8"-94"15,-3 9-123-15,-6 2-25 16,-10 7-48-16,-6 3-40 0,-11 19-37 16,-4 9-21-16,-6 31-27 15,-1 13-6-15,7 16 2 16,11 8 3-16,20-3-2 15,9-7-3-15,20-13-2 16,4-13 9-16,11-24 36 16,12-20 21-16,20-25 24 15,0-14-1-15,1-25-2 16,-16 6-1-16,-28-7-13 16,-7 1-1-16,-26 7-24 15,-7 0-13-15,-19 6-9 16,-15 3-13-16,-14 10-34 15,-4 7-2-15,0 8 79 16,12 6-55-16</inkml:trace>
  <inkml:trace contextRef="#ctx0" brushRef="#br0" timeOffset="-156387.23">4870 14633 1015 0,'-14'1'427'0,"2"15"-250"16,0 30-70-16,2 21-26 16,-3 26-3-16,12 13-4 15,6 8-8-15,5 0-6 16,19-4-27-16,-12-12-2 16,3-17-2-16,3-15 38 0,1-16-44 15</inkml:trace>
  <inkml:trace contextRef="#ctx0" brushRef="#br0" timeOffset="-156173.1">5409 14694 812 0,'13'2'429'15,"0"19"-107"-15,-5 20-130 16,-4 17 6-16,1 31-72 15,-4 14-35-15,1 11-43 16,1 1-19-16,0-10-6 16,6-12 11-16,7-23 140 15,3-8-121-15</inkml:trace>
  <inkml:trace contextRef="#ctx0" brushRef="#br0" timeOffset="-155979.87">5874 14717 1212 0,'10'11'494'15,"-7"35"-316"-15,-3 15-28 16,-5 31-28-16,-7 8-35 16,0 4-37-16,2-2-14 0,3-19-19 15,13-5 14-15,4-28-14 16,4-12 421-16,8-24-324 15</inkml:trace>
  <inkml:trace contextRef="#ctx0" brushRef="#br0" timeOffset="-155808.42">6250 14639 866 0,'29'-26'541'0,"-17"40"18"16,-8 19-215-16,-8 26-149 15,-6 9-59-15,-4 27-91 16,0 3-16-16,-5-5-9 16,3 0-8-16,10-23 330 15,13-11-253-15</inkml:trace>
  <inkml:trace contextRef="#ctx0" brushRef="#br0" timeOffset="-155436.97">7032 14742 1105 0,'-43'-10'523'16,"-1"6"-228"-16,7 22-148 15,4 18-34-15,4 24-47 16,5 17-2-16,8 6-6 16,8 1-7-16,12-11-17 15,10-13-3-15,14-13 29 16,4-12 23-16,4-21 36 16,4-6 13-16,0-25-11 15,0-7-12-15,-8-15-32 16,-5-4-20-16,-16-4-26 15,-7-3-11-15,-16-6-3 16,-9-8-11-16,-10-1-41 16,2-1-31-16,7 7 253 15,8 14-163-15</inkml:trace>
  <inkml:trace contextRef="#ctx0" brushRef="#br0" timeOffset="-154199.1">7965 14827 746 0,'-5'-13'379'15,"-9"3"-133"-15,-6 14-139 16,-6 9-7-16,-4 20-70 16,-1 8-4-16,0 15 13 15,7 8 5-15,5 1 12 16,7 1-4-16,9-5-14 15,9-8-8-15,16-10-2 0,7-10 3 16,14-18 15-16,0-14 18 16,12-20 35-16,-18-6 14 31,-19 13 10-31,1 0-10 0,38-44-38 0,-13-2-16 16,-31 8-21-16,-34 20-4 15,-17-1-11-15,-6 1-5 0,-9-4-13 16,7 4-13-16,18 4-26 15,6 5-15-15,15 6 3 16,6 9-610-16,7 6 491 16</inkml:trace>
  <inkml:trace contextRef="#ctx0" brushRef="#br0" timeOffset="-153839.89">8581 14840 920 0,'-13'1'461'15,"-14"5"-187"-15,-4 11-109 16,-13 7-28-16,10 21-64 16,7 8-17-16,11 13-1 15,11-1-5-15,15-6-23 0,9-6-13 16,18-10 13-16,5-6 28 15,7-19 46-15,-1-12 17 16,-6-18 15-16,-1-5-5 16,-10-17-11-16,-4-1-4 15,-10 0-25-15,-12-6-26 16,-9 5-31-16,-8-7-9 16,-12-12-9-16,3 4-4 0,8 2-6 15,-2 8-6 1,14 18-31-16,-4 3-23 0,3 13-47 15,4 7-30-15,10 7 85 16</inkml:trace>
  <inkml:trace contextRef="#ctx0" brushRef="#br0" timeOffset="-153459.58">9140 14783 769 0,'4'-12'475'16,"-6"6"26"-16,-8 7-301 15,7 11-48-15,-22 8-52 16,11 10-29-16,-14 12-13 16,-4 8 3-16,17 12-1 15,-3-5-5-15,24-3-22 0,7-8-11 16,13-18 6-16,9-1 20 15,-1-19 33-15,8-2 17 16,-1-10 5-16,1-9-1 16,9-7 4-16,-5-9-7 15,-4-14-18-15,-9-8-18 16,-16-2-35-16,-13-4-6 16,-21-1-7-16,-5 9-3 15,-7 5-5-15,0 10-7 16,6 13-26-16,1 5-20 0,2 11-56 15,0 7 75-15,7 21 4 16</inkml:trace>
  <inkml:trace contextRef="#ctx0" brushRef="#br0" timeOffset="-152544.05">7614 15179 396 0,'-5'-18'279'0,"-5"15"64"15,1 3-81-15,7 16-68 16,-6-5-24-16,10 14-50 15,6 0-2-15,1 2-8 16,14 13-13-16,-3-1-36 16,3 6-18-16,1-1-27 0,1 3-7 15,11-6-6 1,-2-7-1-16,4-2 2 0,0-8 3 16,1-6 3-16,6-9 10 15,9-9 19-15,3-6 4 16,-6-3 5-16,1 5-6 15,-11 0-21-15,1 1-5 16,3-1-8-16,-1 2-3 16,9-6-1-16,5-3 1 15,13 6 2-15,6-2-1 0,-5 3 1 16,2 2-1-16,-12 0-2 16,0 0-1-16,11 2-1 15,0 5 0-15,-3-5 0 16,-10-4 0-16,-14 3 0 15,-5-9 0-15,-3-3 9 16,3 3 7-16,1-2 13 16,5 3 7-16,7 2-1 15,1-2 1-15,-9-4-6 16,-6-4-3-16,-15-10-6 16,-1-1 1-16,-3-6 9 15,-5-1 9-15,-5-3 16 16,-10-4 5-16,-7-2-1 15,-4-2-7-15,-5 3-19 0,5 5-13 16,-1 4-9-16,-1 5-9 16,12 7-31-16,-11-1-11 15,8 5 252-15,17 5-177 16</inkml:trace>
  <inkml:trace contextRef="#ctx0" brushRef="#br0" timeOffset="-151961.34">11654 14854 740 0,'-2'-11'383'15,"2"7"-121"-15,1 8-52 16,-1 4-13-16,3 17-19 16,3 12-20-16,4 27-50 15,2 10-30-15,-2 21-48 16,-2 2-9-16,-2-8 2 15,1 0-21-15,4-24 431 16,5-6-324-16</inkml:trace>
  <inkml:trace contextRef="#ctx0" brushRef="#br0" timeOffset="-151596.97">12208 15089 1156 0,'-11'6'454'16,"-1"19"-284"-16,3 17-61 16,2 7-11-16,3 14-13 15,9-6-31-15,6-5-16 16,12-8-28-16,8-7-1 0,8-14 30 15,3-7 28-15,-1-14 62 16,-6-6 31-16,-5-16 17 16,-7-5-16-16,-9-8-50 15,-3-2-32-15,-7 2-48 16,-6-1-11-16,-7 2-6 16,-12-3-4-16,-13-3-1 15,7 6-9-15,0 10-30 16,14 13-8-16,8 9 260 15,2 2-180-15</inkml:trace>
  <inkml:trace contextRef="#ctx0" brushRef="#br0" timeOffset="-151086.37">13609 15158 887 0,'-23'-8'497'15,"-1"3"-36"-15,-8 3-256 16,0 2-48-16,-12 9-59 16,3 13-37-16,-1 20-39 15,-1 9-3-15,10 6 1 16,5-2-2-16,23-2-4 15,14-10-7-15,28-2 14 16,4-11 19-16,12-9 37 16,2-7 16-16,-1-23 0 15,2-4-12-15,-12-20-30 16,-7-2-10-16,-18 0-11 16,-9 1-5-16,-20 1-2 0,-5 2-2 15,-18-6-15-15,1 2-12 16,1 3-33-16,2 3-23 15,14 8-8-15,3 4-24 16,22 16 63-16</inkml:trace>
  <inkml:trace contextRef="#ctx0" brushRef="#br0" timeOffset="-150850.21">13973 15000 1209 0,'2'12'593'0,"13"5"-194"16,-7 1-100-16,-3 16-106 15,-5 8-43-15,-2 14-63 16,-2 11-21-16,-2 2-31 16,5 1-11-16,3-8-14 15,3-11 12-15,6-16-32 16,-2-11 4-16,6-11-433 15,8-6 313-15</inkml:trace>
  <inkml:trace contextRef="#ctx0" brushRef="#br0" timeOffset="-150502.17">14932 14765 1210 0,'-9'47'534'0,"8"21"-242"16,2 15-48-16,-1 6-60 15,0 6-42-15,-7-7-78 16,2-8-23-16,6-7-20 16,-1-10-12-16,10-13-31 15,-12-19 0-15,11-9 3 16</inkml:trace>
  <inkml:trace contextRef="#ctx0" brushRef="#br0" timeOffset="-150208.67">15493 14833 990 0,'0'2'462'16,"0"3"-150"-16,1 4-50 0,2 8-40 15,-1 6-36-15,0 21-83 16,1 8-29-16,0 17-41 16,0 2-13-16,0 2-12 15,-1-2-3-15,3-1-40 16,2 2 8-16,-2-6-17 15,2-5-9-15,0-16 212 16,-2-3-131-16</inkml:trace>
  <inkml:trace contextRef="#ctx0" brushRef="#br0" timeOffset="-149939.04">16142 14672 1259 0,'18'29'510'16,"-15"12"-271"-16,-3 5-59 16,-13 15-14-16,-7 12-32 15,4 20-80-15,-2-1-17 16,10 2-22-16,1-5-6 15,6-17 8-15,6-5-86 16,6-15-1-16,1-7-22 0,4-13 450 16,-5-8-252-16</inkml:trace>
  <inkml:trace contextRef="#ctx0" brushRef="#br0" timeOffset="-149707.83">16746 14676 1397 0,'23'28'609'0,"-9"26"-301"16,-3 14-90-16,-11 29-105 15,-9 1-28-15,-7 17-61 16,-10-3-5-16,1-12-8 15,13 2-12-15,0-20 332 16,4 1-247-16</inkml:trace>
  <inkml:trace contextRef="#ctx0" brushRef="#br0" timeOffset="-148661.22">13019 15439 794 0,'13'-29'365'0,"7"-6"-114"15,-1 0-51-15,-7 10-85 16,-7 4 24-16,-7 21-62 16,-1 11-9-16,-4 21 19 15,1 12-33-15,7 17-2 16,0-4-3-16,12 3-23 16,4-1-10-16,10-13-10 15,4-1-2-15,11-6-1 16,10-5-2-16,4-2-1 15,4 1 0-15,0-7-1 16,-6 0 1-16,2-3-1 16,3-2 0-16,15-3-1 15,5-5-1-15,7-3 0 16,2-3 2-16,-11-7 1 16,5 0 3-16,10-2 1 0,-2 2 0 15,-2 9 0 1,-8 6-1-16,-19 1-2 0,2-1 1 15,2-6 0-15,7-4 6 16,6-5 9-16,-4-5 4 16,5-4 2-16,-2-5-5 15,12 5-9-15,10 3-4 16,-1 5-3-16,2 1 0 16,-5-1 0-16,5 7-1 15,9 1 1-15,-7-3 0 16,1 1 0-16,-4-7 0 0,7-7 1 15,-1 3-1-15,2-6 0 16,-3 2 0-16,2-1-1 16,3 2 0-16,-8 5 1 15,-4-2-2-15,-18 1 5 16,2 0 9-16,-4-4 9 16,-2 1 4-16,-6-1 1 15,-10-3-6-15,-10 1-8 16,-11-4-1-16,-17-7 21 15,-8-1 11-15,-16-4 11 16,-11-7 5-16,-11-5-23 16,-11-1-10-16,-5-4-15 15,1 3-20-15,-9 6-45 16,10 8 40-16,9 3-8 16</inkml:trace>
  <inkml:trace contextRef="#ctx0" brushRef="#br0" timeOffset="-148158.02">18764 14661 1037 0,'-17'0'476'16,"9"23"-170"-16,-2 12-83 15,-8 17-104-15,6 21-15 16,-2 13-64-16,9 10-13 16,5 10-11-16,3-5-3 15,4-44 5 1,-4-29-7-16,1 2 421 16,12 65-320-16</inkml:trace>
  <inkml:trace contextRef="#ctx0" brushRef="#br0" timeOffset="-147844.17">19104 15124 1032 0,'13'-39'509'0,"-10"25"-160"16,-2 14-92-16,-6 21-127 16,-5 16-33-16,-9 23-64 15,-2 9-15-15,4 8-7 16,11-1 9-16,15-11 17 15,14-7 13-15,10-28 28 16,3-9 5-16,5-20 9 16,-3-8 6-16,-1-12-4 15,-3-13-10-15,-11-8-21 16,-5-7-16-16,-18-6-28 0,-7 3-4 16,-12 0-7-16,-6 1-10 15,5 8-31-15,-1 5-23 16,6 10-54-16,7 6-10 15,2 12 163-15,8 6-58 16</inkml:trace>
  <inkml:trace contextRef="#ctx0" brushRef="#br0" timeOffset="-147314.43">20264 14973 943 0,'-1'-5'454'0,"-6"4"-172"0,-1 1-44 15,-9 10-40-15,0 7-45 16,1 20-43-16,-1 8-11 15,0 12-26-15,5 8-5 16,6-1-20-16,6-2-10 0,12-8-21 16,3-10-8-16,7-18 4 15,2-6 6-15,0-20 18 16,1-6 12-16,-5-14 12 16,0-4-4-16,-5-5-14 15,-4-4-12-15,-6 0-18 16,-5-5-3-16,-10 2-2 15,-7 0 1-15,-3 4-12 16,-1-2-17-16,4 11-42 16,2 3 27-16,14 0 11 15</inkml:trace>
  <inkml:trace contextRef="#ctx0" brushRef="#br0" timeOffset="-147089.96">20889 14761 1446 0,'16'-7'638'15,"-16"19"-284"-15,-4 11-108 16,-12 16-124-16,-10 7-23 16,1 20-68-16,-1 5-13 15,3 6-12-15,4-2 1 16,8-11-7-16,6-2-34 15,6-11-46-15,7 1-6 16,3-4 39-16</inkml:trace>
  <inkml:trace contextRef="#ctx0" brushRef="#br0" timeOffset="-146376.24">21498 14953 1146 0,'3'-30'563'0,"10"6"-239"15,-16 11-107-15,0 8-15 16,-1 23-66-16,-5 11-9 16,-1 17-44-16,-4 14-23 15,0 9-35-15,3 4-9 16,16 10-11-16,-5-6-17 16,1-6-52-16,12-9-15 0,7-11 375 15,12-7-246 1</inkml:trace>
  <inkml:trace contextRef="#ctx0" brushRef="#br0" timeOffset="-145981.34">22128 14948 881 0,'2'-4'444'16,"-2"2"-135"-16,-7 15-114 16,-5 11-41-16,-7 25-41 15,-4 10-27-15,1 19 5 16,0 5 3-16,6-3 18 16,10-3-3-16,8-18-17 0,6-9-9 15,16-21-24-15,4-12-8 16,9-18-13-16,3-10-2 15,1-17 2-15,1-7-1 16,-2-13 1-16,-9-7-7 16,-8-7-10-16,-8 2-1 15,-15-3-4-15,-3 4-1 16,-14 8-7-16,-1 2-2 16,-1 20-1-16,4 9-7 0,1 9-50 15,3 4-31 1,6 5 309-16,5-2-200 0</inkml:trace>
  <inkml:trace contextRef="#ctx0" brushRef="#br0" timeOffset="-145652.14">22714 14944 1288 0,'4'0'526'0,"-3"-4"-292"15,-5 4-158-15,3 0-64 16,-6 15-4-16,-49 60-2 16,25-21 10-16,6 12 32 15,-2-7 20-15,11-5 16 16,13-2 1-16,-3-18 7 0,17-2 9 16,9-16 20-16,3-1 2 15,15-15-13-15,-6-5-7 16,5-8-13-16,-3-7-7 15,-3-3-23-15,-5-3-15 16,-13-2-26-16,-5 0-6 16,-13-4-4-16,-3-2 0 15,-4 1-19-15,-2-2-13 16,7 7-33-16,5 4 72 0,8-1-20 16</inkml:trace>
  <inkml:trace contextRef="#ctx0" brushRef="#br0" timeOffset="-145338.31">23420 14978 1195 0,'2'-2'496'15,"-5"2"-251"-15,-10 6-187 16,-12 11-9-16,-13 16 6 15,1 12 12-15,-6 11 55 16,8 0 16-16,19-2 26 16,12-8-4-16,21-9-32 15,12-7-21-15,10-15-24 16,0-7-7-16,0-11-22 16,-10-4-12-16,-10-8-21 15,-6-4-6-15,-12-9-5 0,-3-4-14 16,-9-1-38-16,-11 1-21 15,-16-2-19-15,-7-3 223 16,-15-3-111-16</inkml:trace>
  <inkml:trace contextRef="#ctx0" brushRef="#br0" timeOffset="-144281.37">19467 15316 1089 0,'20'-14'488'0,"-2"0"-209"16,13 0-140-16,5 8-110 16,-3 6-9-16,5 18-3 15,-8 9 2-15,0 15 8 16,1 4 11-16,-7 13 12 15,0 6 3-15,-5 4 6 16,-6 0-2-16,-4 0-24 16,-2-8-7-16,-1-4-12 15,3-2-4-15,3-15-4 16,5 4 2-16,11-16 6 16,8-4 5-16,12-1 0 15,1-8-2-15,6 6-7 16,-4-4-5-16,1 1-4 15,-1 3-1-15,7-8-3 16,5-6-1-16,13-2 0 16,7-5 0-16,4 0 2 0,1 0 2 15,6-2 0-15,4 2 0 16,-5-4 2-16,1-6-1 16,-10 4 1-16,-8-1 0 15,9-6-1-15,2 8-1 16,0-13 1-16,-2-4 0 15,4 0-1-15,-2-7 1 16,12-3 1-16,-1-2 0 16,4-1 1-16,-25 12 1 15,-39 12-1 1,1 0-1-16,107-29 0 0,-1 4-1 0,-11 5 3 16,-58 13-1-16,-3 6-1 15,3 6 0-15,-10 4 6 16,-4 3 1-16,-13 8 2 15,-9 0 0-15,-1 7-7 16,-5 2-1-16,-4 2-2 16,-2-1 1-16,-3-2 0 15,2 2 0-15,4-4 1 16,0-3 0-16,7-1 1 16,-5-5 1-16,-4-6 0 15,2-3-1-15,-6-9 10 16,-1-5 13-16,1-6 22 0,-6-6 15 15,-7-1 5-15,0-2-11 16,-12-5-18-16,0 4-15 16,-9-5-14-16,-1 4 6 15,4 2-14-15,-2 0-4 16,6 0 269-16,6 2-209 16</inkml:trace>
  <inkml:trace contextRef="#ctx0" brushRef="#br0" timeOffset="-143237.3">25072 14826 1112 0,'-2'-17'407'0,"-6"18"-253"16,-3 10-43-16,-2 15-30 15,1 9 23-15,-2 19-55 16,-6-1-6-16,8 10-11 0,-2 2-11 16,4-5 13-16,8 3-23 15,5-9-49-15,7-6-483 16,12-12 363-1</inkml:trace>
  <inkml:trace contextRef="#ctx0" brushRef="#br0" timeOffset="-142945.45">25478 14981 993 0,'5'-25'433'0,"2"13"-172"15,-4 12-108-15,-2 32-86 16,-6 15-4-16,-3 22-49 15,0 5-3-15,-3-1-5 16,6-7 7-16,6-17 16 16,6-8 18-16,9-19 51 15,4-8 21-15,2-16 21 16,3-8 2-16,-2-13-18 16,-5-1-22-16,-6-7-35 15,-4-2-20-15,-8-7-29 16,-5-3-2-16,-10-14-18 15,-2 7-24-15,3-2-57 16,5 1-45-16,15 15 60 16,5-6 19-16</inkml:trace>
  <inkml:trace contextRef="#ctx0" brushRef="#br0" timeOffset="-142378.34">26592 14888 958 0,'4'-7'503'16,"-4"1"-136"-16,-13 9-187 16,-3 9-43-16,-10 19-58 0,-5 11-17 15,2 20 8-15,-6 0-3 16,7 3-15-16,11-2-15 16,8-11-20-16,10-4 2 15,14-14 18-15,4-7 8 16,10-14 18-16,1-2 7 15,2-14 5-15,-2-10 4 16,-6-9-3-16,-4-9-12 16,-10-5-27-16,-4-2-12 15,-6 4-13-15,-6-3 0 0,-5 7-19 16,-2 1-20-16,-1 1-50 16,4 9-10-16,8-4-599 15,3-2 494-15</inkml:trace>
  <inkml:trace contextRef="#ctx0" brushRef="#br0" timeOffset="-142074.36">26915 14911 839 0,'12'5'509'16,"4"5"28"-16,-10 6-362 15,1 9-19-15,-7 17-43 16,0 6-29-16,-7 11 0 15,2 2-1-15,-3-6-8 0,5-5 1 16,8-9-28-16,6-12 12 16,10-15 21-16,1-8 12 15,-1-19 47-15,2-7-13 16,-2-11-29-16,-1-2-19 16,0 4-42-16,-6-5-14 15,-1 1-14-15,-3-5-1 16,-1-3-13-16,-3 2-17 15,-2-1-46-15,2 9-25 16,-3 7 18-16,-3 5 238 0,-12 14-121 16</inkml:trace>
  <inkml:trace contextRef="#ctx0" brushRef="#br0" timeOffset="-141860.4">27533 14865 1592 0,'22'10'682'15,"-3"11"-344"-15,-10 19-238 16,-6 13-25-16,-10 19-37 16,-5 3-8-16,0-2 1 15,1-9 5-15,7-16-20 16,4-8 43-16,10-15-38 15</inkml:trace>
  <inkml:trace contextRef="#ctx0" brushRef="#br0" timeOffset="-140499.39">28264 14900 805 0,'-34'-35'388'0,"19"31"-167"15,5 6-42-15,-10 4 9 16,-9 14-50-16,0 11-12 16,-6 12-22-16,-3 8 2 15,10 7-9-15,5 1-11 16,15 1-15-16,3-2-9 0,11-10-8 16,5-7 2-16,8-18 8 15,10-7 1-15,5-16 4 16,6-6 2-1,-2-16-8-15,-9-8-5 0,-11 0-14 16,-5-4-10-16,-16-5-15 16,-3 2-3-16,-5-10-6 15,-9 3-1-15,8 4-12 16,-6-2-18-16,-1 12-61 16,3 0-32-16,0 8-4 15,14 3-526-15,8 10 481 16</inkml:trace>
  <inkml:trace contextRef="#ctx0" brushRef="#br0" timeOffset="-140297.31">28555 14793 1404 0,'37'5'592'0,"-6"19"-313"0,-4 0-101 15,-6 19-30-15,-14 6-37 16,-7 15-47-16,-8 4-6 15,-8 1-24-15,0-8-12 16,4-9-5-16,-2-7-4 16,3-19-33-16,7-2-3 15,-3-17 312-15,8 2-231 16</inkml:trace>
  <inkml:trace contextRef="#ctx0" brushRef="#br0" timeOffset="-139989.25">29058 14924 1211 0,'34'-8'477'0,"-16"13"-175"16,-15 7-119-16,-27 18-62 16,-1 13 39-16,-22 11-60 15,9 3 3-15,14-7 6 16,7-3-1-16,21-12-29 15,10-9-14-15,14-13-7 16,12-11-5-16,12-15-4 16,-6-7-4-16,-9-10-14 15,-7 0-5-15,-16-4-9 0,-5-2-3 16,-4-6-12-16,-9-6-16 16,-7-5-28-16,-7 4-10 15,-23 11 249-15,-5 14-961 16,-24 21 636-16</inkml:trace>
  <inkml:trace contextRef="#ctx0" brushRef="#br0" timeOffset="-138981.17">26259 15224 950 0,'21'-27'403'16,"-6"5"-165"-16,-11 3-171 16,-4 5 1-16,-9 12 54 15,1 13-14-15,-7 19 15 16,-7 12-29-16,-5 18-40 15,-6 7 1-15,1 11 5 16,9 5 3-16,6-3-5 16,6-6-6-16,9-7-13 15,-3-9-7-15,11-10-17 16,5-2-5-16,14-14-9 16,8-5-1-16,23-4 0 15,4-7-2-15,14-7 2 16,5 1 0-16,9-6 0 15,10-1 0-15,2 1 1 16,3-1-1-16,-1-3 1 0,-3-2 1 16,6-6-1-1,6-1 0-15,0-3 1 0,0-1-1 16,0-3 1-16,-6-3 0 16,-9-2 0-16,-8 3 1 15,-7 7 0-15,6 0-1 16,0 8 0-16,-10-1 0 15,-2-1-1-15,-13 5 0 16,1 1 0-16,10 2 0 16,-1-2 0-16,6 0 1 0,1-1-4 15,0-1 0-15,4-5 17 16,3 0 7-16,6-7 27 16,2-2 14-16,1 2 7 15,-9-2 4-15,4 0-7 16,-7 1-6-16,-15 1-19 15,-8-1-5-15,-25 3-8 16,-11-2-3-16,-13-6 4 16,-12-4 0-16,-4-1-5 15,-1-5-6-15,-7-2-9 16,7 3-5-16,-3-6-4 16,-3 3 7-16,1 1-26 15,5 4-21-15,-3 6-27 16,15 2 134-16,4 7-63 15</inkml:trace>
  <inkml:trace contextRef="#ctx0" brushRef="#br0" timeOffset="-132133.22">27304 15023 218 0,'-8'-3'83'16,"1"3"-59"-16,3-4-31 16,-2 0-1-16,5-3 59 15,3 3 49-15,-9-3 84 16,7 4 32-16,-3 0-6 0,-9-8-33 16,13 3-72-16,-6-2-33 15,-9-3-52-15,5 2-9 16,-15-4-8-16,9-1 6 15,-2 3 29-15,-3 0 14 16,4 2 24-16,-8 0-3 16,4 4-29-16,1 2-17 15,0 5-22-15,-1 5-5 0,0 9 1 16,3 5-2-16,5 14 501 16,0 7-373-16</inkml:trace>
  <inkml:trace contextRef="#ctx0" brushRef="#br0" timeOffset="-118345.31">1644 16243 542 0,'-17'0'279'0,"2"3"-63"16,1 5-7-16,-2 13 10 15,3 6 7-15,8 27-8 16,4 18-7-16,9 41-54 16,4 24-41-16,4 37-52 15,2 15-26-15,2 9-21 16,-2-5-5-16,-4-15-3 16,3-14-2-16,-4-32 4 15,0-15 6-15,-3-33 9 16,1-23 2-16,-2-30-8 15,1-14-10-15,-1-41-3 16,5-17-1-16,0-41 5 0,-1-12 7 16,0-34 3-16,-3-1 8 15,-1 4 25-15,-1 5 8 16,7 43 1-16,-1 15-9 16,1 34-27-16,7 18-10 15,-1 22-8-15,4 12-1 16,-1 23 1-16,-3 7 0 15,3 15-3-15,0 3-2 0,7 7 0 16,0 0-2-16,6-13 0 16,2-12-2-16,6-27-7 15,4-13-1-15,2-18 0 16,-7-14 2-16,1-15 6 16,-9-7 4-16,-8-17 6 15,-5-1 9-15,-19 2 19 16,-3-2 11-16,-19 11 27 15,-4 4 8-15,-15 6 1 16,-5 14-2-16,-1 21-19 16,-2 8-13-16,12 29-19 15,4 9-9-15,16 18-14 16,7 9-4-16,13 3-3 16,6 3-1-16,12-13-1 15,10-2 1-15,-1-14-21 16,6-2-25-16,0-10-39 15,-4-17 88-15,12-13-18 16</inkml:trace>
  <inkml:trace contextRef="#ctx0" brushRef="#br0" timeOffset="-118130.41">2853 17593 1270 0,'21'21'637'0,"-12"7"-251"0,14 11-122 15,-5 7-29-15,4 2-99 16,10 4-36-16,2 1-51 16,5-6-23-16,10-10-13 15,-4-7 1-15,16-19-28 16,5-7-38-16,1-6-251 16,1-10-110-16,-20-13 238 15</inkml:trace>
  <inkml:trace contextRef="#ctx0" brushRef="#br0" timeOffset="-117990.83">3453 17425 1444 0,'-30'-25'724'15,"-1"13"-262"-15,-2 30-239 16,-7 23-71-16,-17 35-108 16,-7 14-26-16,-4 16 17 15,8 1-28-15,11-3 57 16,8-14 190-16,24-6-195 0</inkml:trace>
  <inkml:trace contextRef="#ctx0" brushRef="#br0" timeOffset="-117028.4">5492 17351 812 0,'-4'-28'438'0,"-4"-5"-67"16,-1 1-83-16,-1 10-59 0,1 9-26 16,-1 12-52-16,1 10-17 15,-1 16-49-15,2 13-18 16,8 26-27-16,0 12-6 15,4 27-6-15,0 8-3 16,5 7-9-16,2-8-5 16,4-16 3-16,0-11-10 15,-5-26-51-15,1-6-26 16,-5-21 1-16,-3-12 291 0,0-17-161 16</inkml:trace>
  <inkml:trace contextRef="#ctx0" brushRef="#br0" timeOffset="-116759.04">5345 17238 853 0,'2'-50'452'16,"-2"5"-155"-16,5 9-17 16,-4 9-10-16,5 5-53 15,8 4-31-15,15 0-52 16,5-11-28-16,30-1-41 15,7-7-12-15,15 4-27 16,11 2-11-16,-6 6-6 16,-2 4-1-16,2 2-1 15,-5 5 3-15,-12 1-9 16,-13 4-23-16,-21 9-52 0,-15 2-28 16,-15 13 205-16,-6 5-102 15</inkml:trace>
  <inkml:trace contextRef="#ctx0" brushRef="#br0" timeOffset="-116577.83">5652 17343 1275 0,'-29'56'562'0,"5"-3"-279"16,8-8-49 0,18-14-73-16,10-1-27 0,18-14-45 15,8 0-21-15,8-9-34 16,0-13-13-16,7-6-12 15,5-5-14-15,16-8 121 16,21 7-245-16,14-16 121 16</inkml:trace>
  <inkml:trace contextRef="#ctx0" brushRef="#br0" timeOffset="-115936.12">7241 17048 1245 0,'2'-37'514'0,"-7"14"-278"0,-8 9-45 16,-19 19-43-16,-9 18-25 15,-16 27-66-15,-5 16-12 16,4 36-14-16,8 7-5 16,22 19-4-16,11 4-6 15,25-9-9-15,12-3-3 16,21-31-1-16,13-13-3 15,11-29-1-15,13-25-4 0,6-23 9 16,3-9 16-16,10-33 62 16,3-5 28-16,-6-26 43 15,-10-18 7-15,-27-6-38 16,-19 7-14-16,-36-1-26 16,-6-1-13-16,-21-13-17 15,-11-8-9 1,-4 18-27-16,-3 14-6 15,-5 35-23-15,4 16-13 0,1 21-38 16,2 10-7-16,10 15 186 16,7 9-375-16,15 22 245 15</inkml:trace>
  <inkml:trace contextRef="#ctx0" brushRef="#br0" timeOffset="-114912.25">12513 17330 1719 0,'0'-10'99'0,"-6"-2"38"16,-4-10 111-16,-11 5-81 16,-10 4 5-16,-29 8-52 15,-9 8-13-15,-13 16-24 16,-3 9-13-16,20 20-30 0,7 5-9 15,11 8-17-15,7 5-5 16,11 0-6-16,4 0-3 16,20 1-3-16,15-8-2 15,13-9-3-15,6-7-1 16,14-28-6-16,-6-9-2 16,18-25 1-16,-2-17 2 15,3-20 8-15,4-11-1 0,-10-4 25 16,-3 2 14-16,-10 5 23 15,-13 4 15-15,-15 0 0 16,2 5-5-16,-7 8-6 16,-4 6-7-16,6 20-10 15,-3 10-6-15,-3 29-10 16,9 15-2-16,-4 33-8 16,1 13-1-16,0 17-5 15,-1 12-1-15,0 9-4 16,2 1 0-16,-1-7-3 15,2-10 1-15,-6-13 0 16,-3-3 1-16,1-6-18 16,-2-4-14-16,2-21-32 15,-1-7-18-15,3-19 44 16,3-15 126-16,5-22-63 16</inkml:trace>
  <inkml:trace contextRef="#ctx0" brushRef="#br0" timeOffset="-114088.17">13431 17216 1195 0,'-17'-17'530'0,"3"10"-250"16,-2 12-63-16,7 28-43 16,6 19-41-16,3 33-48 15,11 15-7-15,-7 23-20 0,4 5-15 16,15 2-21 0,-7-5-8-16,5-15-7 0,4-11-1 15,-12-6-15-15,6-10-13 16,-3-11-38-16,-9-9-19 15,-5-30-33-15,-2-10 1 16,1-27 71-16</inkml:trace>
  <inkml:trace contextRef="#ctx0" brushRef="#br0" timeOffset="-113831">13449 17453 580 0,'-15'-47'427'0,"9"-4"95"16,-3 2-161-16,9 3-127 15,6 6-34-15,11 10-68 16,4 3-33-16,17 13-42 16,0-3-16-16,15 5-27 15,7 0-2-15,8-4-5 16,0 1-2-16,0 4 3 15,-7 5 17-15,-14 6-20 16,-3 1-5-16,-16 22 3 16</inkml:trace>
  <inkml:trace contextRef="#ctx0" brushRef="#br0" timeOffset="-113637.16">13419 17907 1795 0,'-14'32'690'16,"19"-21"-471"-16,13-5-66 16,17-9-34-16,3-10-21 15,11-7-42-15,8-6-26 0,15 0-8 16,7 5-9-16,1-1-20 16,3 2 177-16,-2 8-138 15</inkml:trace>
  <inkml:trace contextRef="#ctx0" brushRef="#br0" timeOffset="-112716.29">19239 17231 1270 0,'-16'-17'512'0,"-6"2"-275"16,-5 0-72-16,-16 7-7 0,-14 0-14 16,-16 14-36-16,-4 9-5 15,4 17-15-15,7 8-10 16,13 11-28-16,11 3-12 16,5 7-24-16,9-2-7 15,10 6-9-15,0 0-3 16,20 2-2-16,10-5-2 0,13-13-4 15,3-6-2-15,10-22-3 16,-4-10-2-16,7-19 4 16,5-17 3-16,-4-20 4 15,5-12 8-15,-3-15 25 16,-3 1 17-16,1-4 36 16,-10 1 11-16,-13-5 14 15,-5-2-1-15,-13 12-17 16,3 8-8-16,-1 29-31 15,1 17-10-15,0 21-12 16,-4 23-3-16,8 29-5 16,-1 21-5-16,-2 27-4 15,-3 4-1-15,-3 20-2 16,1-8-1-16,0-4 0 16,0-3 22-16,3-22-40 15,-3-7-6-15,0-18-21 16,-3-7-40-16,-6-16 25 0,3-9 26 15,5-16 196-15,-1-12-121 16</inkml:trace>
  <inkml:trace contextRef="#ctx0" brushRef="#br0" timeOffset="-111473.52">20183 17367 509 0,'5'-16'343'15,"0"-4"52"-15,0 2-62 16,0-2-56-16,-9-1-16 16,-2 1-37-16,-2-2-14 15,-5 11-50-15,-2 3-28 16,-6 16-63-16,-3 12-20 0,-10 21-27 16,-11 13-8-16,-6 24-10 15,-3 13-4-15,12 11 0 16,16 3-2-16,23-5-2 15,10-8 0-15,20-11 0 16,3-10 1-16,13-16 2 16,-6-8 1-16,-5-8 1 15,-4-1 0-15,-12 0 3 16,-1 0 0-16,-14-6 1 16,1-1 0-16,-11-5 4 15,-10-6 1-15,-4-9 1 16,-14-6 0-16,-4-15-3 15,1-11-1-15,1-16-2 16,11-10 1-16,11-15-3 16,11 1-1-16,11 1-2 15,7-1-2-15,13 4 2 16,3 2 1-16,15 0 4 0,3 2 1 16,5-1 9-16,-4-5 2 15,-5 0-1-15,-5 1-1 16,-13 14-2-16,-3 3 2 15,-15 6 3-15,-2 5 6 16,-10-10 10-16,-1 1-1 16,-2 6-4-16,-3 4-6 15,-2 8-16-15,0 3-2 16,-1 6-19-16,4 1-14 16,10 4-25-16,0-1-18 0,11 2-17 15,-6-5-16-15,4 2-54 16,4 0-42-16,-12 1 490 15,12 10-264-15</inkml:trace>
  <inkml:trace contextRef="#ctx0" brushRef="#br0" timeOffset="-108339.25">22795 17379 882 0,'19'-13'391'0,"-12"1"-190"16,-2 1-41-16,-10 6-20 0,-11 1-26 16,-17 10-8-1,16-3 0-15,2 1-14 16,-60 20 1-16,-14 18-7 0,-2 8 0 15,29-5 5-15,7 8-9 16,11-10-28-16,8 2-15 16,25 0-28-16,11-4-9 15,20 6-6-15,13 3-3 0,18 7-1 16,7 1 3-16,-3 3 2 16,-4-4 3-16,-12-5 2 15,-9 3 2-15,-9 2 2 16,-10 3 0-16,-14 7 1 15,-8-4 0-15,-12-9 0 16,-7 1-1-16,-8-20-1 16,0-17-1-16,-3-3 3 15,3-9 3-15,2-4-2 16,-4-5 5-16,16-33 13 16,9-20 3-16,24-27 5 15,14-3-7-15,19 5-17 16,15 5 0-16,15-1 17 15,9 0 14-15,13-10 13 16,-1-3-5-16,-8 1-18 16,-14 10-11-16,-22 11-11 15,-11 9 1-15,-21 14 6 0,-6-1 3 16,-12 8 3-16,-9-2-1 16,-6 12-11-16,-5 5-13 15,-11 6-37-15,7 6-28 16,-5 0-62-16,7 2-9 15,15-3-8-15,3-2 419 16,14 3-206-16</inkml:trace>
  <inkml:trace contextRef="#ctx0" brushRef="#br0" timeOffset="-107350.43">23339 18446 1185 0,'1'13'470'0,"0"-19"-265"0,5-6-64 16,3-16-41-16,16-2 9 15,2-11-4-15,5-13 8 16,3-10 13-16,-1-15 7 16,8-20-12-16,4-10-5 15,11-18-28-15,12 1-20 16,-1 8-40-16,0 11-12 15,-6 23-2-15,-15 12 4 16,-7 21 18-16,-12 6 8 0,-13 20 13 16,-7 4 4-16,-7 11-3 15,-1 10-9-15,-3 10-22 16,0 18-9-16,0 40-17 16,0 22-1-16,0 34 0 15,-2 17 0-15,6 7 0 16,0-10 1-16,6-17 2 15,11-13-1-15,-2-30 0 16,6-5-2-16,2-16 0 16,-6-10-2-16,-4-10-1 15,-2-7-4-15,-5-9-9 16,-1-6-4-16,-5-15-16 16,-2-1-11-16,-6-19-27 15,-3-6-21-15,-7-10-34 0,-1-7-11 16,-7-5-75-16,-3 1-65 15,7-10 183-15</inkml:trace>
  <inkml:trace contextRef="#ctx0" brushRef="#br0" timeOffset="-107156.33">23508 17824 1103 0,'-12'26'559'0,"-5"5"-161"0,13 2-143 16,5 2-46-16,11-1-16 15,11-4-19-15,11-10-47 16,5-9-29-16,-2-6-50 16,-6-3-23-16,1-2-10 15,2 2-10-15,7-4-35 16,7-6 28-16,7-10-12 16</inkml:trace>
  <inkml:trace contextRef="#ctx0" brushRef="#br0" timeOffset="48985.17">11585 9309 328 0,'-12'-4'216'16,"6"3"25"-16,0 1-31 15,-3 0-15-15,1-2-21 16,4 7-40-16,1 2-15 16,7 3-24-16,1-3-14 0,5 2-13 15,-2-2-1-15,9 0-5 16,1 3-5-16,3 2-15 15,4 6-10-15,-1 4-18 16,6-1-5-16,3 6-5 16,3 1-1-16,12 5 0 15,-2-2-1-15,-1-1 0 16,3-2 0-16,1-4-1 16,2-2 0-16,6-3 0 15,1-2-1-15,4-3 1 16,3-3 0-16,6 4 0 15,-3 1-1-15,-7-2 2 16,0-1-1-16,-5-4 2 16,3 4-1-16,12 0-1 15,3 5 0-15,-5-3 0 16,-5-1-1-16,-6 0 0 16,-2-1 1-16,2 1 0 0,6-2 0 15,5 0 0-15,-1 0 0 16,6 2 1-16,-7-2-2 15,-8-1 1-15,8 1-1 16,7 2 1-16,4 2 0 16,1-2 2-16,-1 2 2 15,-5-2 2-15,-1 1-2 16,10-2 0-16,5 2-1 16,0 6-2-16,-6-9 1 0,-8 3-2 15,-4-1 0-15,-4-9 1 16,12 6 1-16,-2 2 7 15,2-5 6-15,-1 5 6 16,-3 2 2-16,4 3-5 16,3-3-4-16,-4-1-7 15,2 4-1-15,-7-1-3 16,-7-1-1-16,-1 7 0 16,-3-8 0-16,1 1 0 15,-1 6 1-15,2-2 0 16,-10 1 1-16,-9 2 0 15,-2-5-1-15,-10 2-1 16,6 3-1-16,-3-1 0 16,4 8 1-16,-3-1-1 15,-2-3 2-15,4 2 3 16,-4-7 3-16,5 7 2 0,-2-5-1 16,-6-2-1-16,-2-1 0 15,-7-6 0-15,0 0 1 16,-9-4-1-16,-2-7 1 15,-5 0 2-15,-4 1 2 16,-3-6-9-16,1 1-11 16,0 0-42-16,0 0-26 15,0 0-63-15,-7-4-37 16,-2 0-89-16,-1-11-62 16,-24-27 207-16</inkml:trace>
  <inkml:trace contextRef="#ctx0" brushRef="#br0" timeOffset="49482.36">15875 10488 240 0,'-5'-3'204'0,"-5"1"59"15,3 3-44-15,2 10-67 16,-4 3-25-16,6 11-36 16,-1 2 3-16,7 5 8 15,6 0-3-15,0-3-11 16,5 3-6-16,-5-10-16 0,2 4-10 16,6 0-13-16,-1-6-6 15,5 10-7-15,2-8 2 16,0-1 5-16,-1 0 4 15,1-10 10-15,2 4 0 16,1-5-4-16,3 0-4 16,-1-2 3-16,0 0 5 15,-12-5 17-15,2-3 13 0,-3-8 6 16,1-7-6-16,3-11-12 16,-7-8-11-16,3-5-12 15,-13-14-3-15,2 2-6 16,-1-1-5-16,-6 3-11 15,3 11-2-15,-1 7-7 16,-8 4-3-16,2 4-4 16,7 1-2-16,-7-4 2 15,8-1-13-15,3 1-35 16,4 0-31-16,13-2-48 16,-1 8 387-16,12-1-216 15</inkml:trace>
  <inkml:trace contextRef="#ctx0" brushRef="#br0" timeOffset="179761.81">2853 2775 773 0,'-9'21'345'0,"-1"-4"-175"16,1 5 22-16,1-2-7 15,7-1-19-15,-4-4-17 16,7 0-10-16,1-5-25 16,-7-1-8-16,5-3-15 15,-5-4-8-15,6 4-18 0,9 1-13 16,6 1-18-16,3 2-6 15,4-5-9-15,7-1-3 16,10-4-2-16,7 3 0 16,15-3 5-16,9 0 0 15,12-3 5-15,0-5 0 16,8 2-1-16,-9 0-2 16,9-2-5-16,6 2-2 0,-3 1-3 15,7-3-2 1,-5 6-2-16,0-6-2 15,12 4-1-15,1 3-1 16,5-6 2-16,9 5 4 0,2-10 8 16,5 4 6-16,6 0 4 15,-1 0 0-15,-7 8-2 16,-3-5-1-16,1 14-3 16,-8-5 0-16,-1 3-6 15,-3 2-1-15,-6-5 3 16,-3 6 0-16,-2 0 3 15,-8-4 0-15,-9-9-6 16,-12-2-4-16,-9 1-1 16,-7-4 0-16,-14 5 0 15,-7 2 3-15,-14-1-22 16,-8 7-25-16,-10-3-64 16,-2-1-49-16,-9-9-64 0,3-2-455 15</inkml:trace>
  <inkml:trace contextRef="#ctx0" brushRef="#br0" timeOffset="181704.58">8172 2706 415 0,'-12'-17'235'16,"-10"1"-72"-16,14 8 10 16,-16 1-7-16,-6 3-17 15,7 4-6-15,-8 0 0 0,9 2 0 16,10 2-15-16,1-1-20 16,13-1-25-16,0-1-9 15,6-1-19-15,10 3 2 16,4 5-2-16,11-6-6 15,6 4-9-15,-7-6-4 16,21 4-11-16,-4 2-3 16,15-1-7-16,10 0-3 15,3-3-3-15,3 0-3 16,3-2 3-16,4 0 3 16,2-1 4-16,10-4 3 0,7-1-4 15,6 4-3-15,10-4-4 16,10 2-2-16,0 2-1 15,-2-1 1-15,-27 5-2 32,-51-1 0-32,-1 0-2 0,143 6-1 0,22 2 1 15,1 3-1-15,-62-3 0 16,12 0-1-16,-1 3 1 16,4 0 0-16,12-4 2 15,-10 1 1-15,15-3 3 16,-1-1 1-16,-6 2 0 15,3-2-1-15,-16 0 6 16,-3 6 4-16,-7-1 4 16,-5 4 0-16,-9 5-6 15,4-8-4-15,-16 5-5 16,-8-8 0-16,-10-1 0 0,-12 1 2 16,-3-5 0-16,-10 7 2 15,-17 1 1-15,-11-4 0 16,-23 4 2-16,-1 2 2 15,-8-8 2-15,-4 11-1 16,-5-3 1-16,-8-8 1 16,-5-3 11-16,-4 0 8 0,-6-8 8 15,-3 3 2-15,-9 2-7 16,-12-14-7 0,-8 7-10-16,-4-6-4 0,-15-3-7 15,-12 4-1-15,-20-5-3 16,-15 3-2-16,-8-6-1 15,-9 2-1-15,-13-1 1 16,-6-3-1-16,-21 3 0 16,-3 2 0-16,2 0-2 15,-15 5 0-15,-4 1-1 16,5 2 0-16,-23 2 1 16,15 0-1-16,-3-2 0 15,-7 0 1-15,19-3-1 16,-9 0 1-16,7-2-1 15,8 0 0-15,-7 3 0 16,2 0-1-16,5 3 1 16,5 2 0-16,8 3-1 0,11 3 1 15,0-1 1-15,-5 1 0 16,20-3 1-16,6-1 0 16,7 2 3-16,9 0 2 15,4 3 1-15,3 0-1 16,24 2-2-16,7 2-2 15,13-1 0-15,2-3-1 16,8 0-1-16,6 0 0 0,16-2-2 16,9 2 0-16,5 0-4 15,8-2-3-15,2 1-3 16,8 1-2-16,12-5 1 16,9 5-1-16,21 0 2 15,0-6 1-15,27 10 1 16,4-5 2-16,17 1 0 15,20 0 1-15,9-6 0 16,11 5 0-16,22 0 1 16,4 1 0-16,31 6 0 15,6 0 1-15,7 2 0 16,5 0 1-16,5 3 2 16,11 4-1-16,12 3 1 15,1-1 1-15,-3 5-1 16,-5-2 1-16,0 4-1 15,-6 6 0-15,-4 4 2 16,6 5-1-16,-36-7 1 16,6-1 0-16,-20 0 1 0,-15-7 2 15,4 4 4-15,-19-1 0 16,-24-11 0-16,-13 1-2 16,-34-4 0-16,-16-5 3 15,-21 2 2-15,-16-4 3 16,-22-6 4-16,-6 0 0 15,-17-4-7-15,-5-4-14 0,-12-3-37 16,-3-7-32-16,-5-8-64 16,3 0-19-16,5-11-239 15,8-9 263-15</inkml:trace>
  <inkml:trace contextRef="#ctx0" brushRef="#br0" timeOffset="183710.36">2655 10265 1047 0,'0'24'410'0,"9"-21"-250"16,13-3-30-16,8-8-29 0,12 4-12 16,-6-2-27-16,-2-1-4 15,-2 12 19-15,-4-2 10 16,8 6-5-16,8 6-8 15,9-4-25-15,10-3-11 16,24-8-17-16,2-6-3 16,19 2 5-16,1-9 6 15,11 3 11-15,9 1 5 16,-1 1 0-16,8 7-7 0,1 6-12 16,0 7-1-16,-4-6 3 15,5 4 1-15,-7-3-2 16,-3-10-5-16,9 1-11 15,-4-3-3-15,-3-6 0 16,0-1 4-16,-5 1 10 16,-1 3 4-16,-16-2 6 15,-4 4-4-15,-18 6-8 16,-14-8-5-16,-11 8-4 16,-7 3 0-16,-16 1 0 15,-12 6 0-15,-18-1 1 16,-8 0 0-16,-15-2 0 15,-5 3 0-15,-7 0-2 16,-4-5 0-16,1-4-16 16,2-2-17-16,1-11-37 15,4 3-33-15,3 1-88 0,4-3 13 16,7-6 94-16</inkml:trace>
  <inkml:trace contextRef="#ctx0" brushRef="#br0" timeOffset="184881.04">3250 10526 962 0,'45'0'426'0,"-29"-8"-237"0,-3 1-20 16,3 1-70-16,-3-2-30 16,1-4-28-16,11-1-4 15,2-7-10-15,7-1-8 16,3-3-6-16,0-1 3 15,7-1 5-15,10 5-1 16,4 6 2-16,0-3-2 0,-8 11-2 16,-7-5 3-16,-20 5 7 15,-12 8 4-15,-14 6 8 16,-13 2-2-16,-6 18-5 16,-15-2-6-16,-20 3-7 15,-3 4-2-15,-17-7 2 16,12 4-1-16,-2-3-4 15,11 0-3-15,1 0-7 16,-7-4 0-16,7 1-2 16,-5-3-4-16,13 0 12 15,11-6 10-15,13-5 15 16,3 0 8-16,10-9-8 16,5 3-8-16,12-2-13 15,10-5-4-15,13-3-8 16,11-4-1-16,17-6-6 15,2 0 0-15,9-3-1 16,2 2 1-16,0 3 3 0,0 1-1 16,-3 6 2-16,-8-3 2 15,-10 6 1-15,-10 2 3 16,-18 3 2-16,-7 1 2 16,-20-1 9-1,2 0 4-15,1 0 2 0,0-1 2 16,-27-2-11-16,-59-7-3 0,28 9-7 15,-2 0-3 1,-7 4-2-16,-8 2-1 0,4 5-1 16,-1 1-1-16,14-3 0 15,11-3 1-15,15-5-2 16,11-2-2-16,18-5-11 16,5-3-5-16,16-6-6 15,9 0-1-15,21-2 5 16,10 0 3-16,13-4 10 15,4 0 4-15,-3 2 7 16,-1 1 4-16,-6 4 3 16,-3 2 0-16,-14 6 7 15,-8 2 2-15,-14 5 4 16,-8 6 3-16,-21 4 4 16,-10 6 1-16,-19 5-2 15,-11 1-3-15,-7 5 5 16,1-1 5-16,3 2 3 15,5-4 3-15,14-5-14 0,-6-5-6 16,10-10-8-16,16-2-4 16,0-5-6-16,11 0-2 15,5-2-3-15,-6 0-1 16,3 0-1-16,-2 2-14 16,1 1-43-16,-4 2-23 15,-1 0-96-15,2 0-45 16,2 2 145-16</inkml:trace>
  <inkml:trace contextRef="#ctx0" brushRef="#br0" timeOffset="189756.36">2701 10697 1440 0,'-15'10'512'0,"9"-2"-441"0,6 1-9 15,3-3 9-15,5-2-3 16,6 1-1-16,6-6 6 15,7-10-7-15,10 4-6 16,4-9-11-16,10 4-6 16,13 2-17-16,-3-7-6 15,31 8-10-15,1-5-2 16,17 4-4-16,10 0-1 0,5-2 1 16,5 7-1-16,6-3 1 15,4 1-3-15,7 1 7 16,6-3 2-16,13 0 2 15,1 0 5-15,-1 4 2 16,1-2 2-16,-6 7 17 16,6 2 2-16,-8 4 4 15,-7 4-4-15,-9 0-13 16,-9 1-6-16,-1 3-10 16,-9-1-3-16,-10 0-2 15,-5-1-1-15,-26-6-1 16,2 3 0-16,-15 3 1 15,-13-3 1-15,-18 11 3 16,-4-1 1-16,-22-6 6 16,-12 3 5-16,-5-5 7 15,-18-5 3-15,-18 2 1 16,-7-3-3-16,-25-2-6 0,-8-2-4 16,-8-4-5-16,-6-2-1 15,-19-4-4-15,-11 3-2 16,-8 2-3-16,-15 0-2 15,-12 4 0-15,3-5-1 16,-36 2 1-16,9 0-1 16,-16 2 0-16,-7 2 1 15,13 5 0-15,-11-6 1 0,20-4 0 16,0-2 1-16,5-6 0 16,18 2 0-16,-1 3 3 15,11-6-1-15,18-2 0 16,5 0 0-16,14-9 0 15,10 2 1-15,12-2 4 16,5-3 4-16,31-1 4 16,6 0 1-16,30 3-4 15,9 2-5-15,3 5-11 16,7 1-7-16,2 3-11 16,6 4-3-16,17 2-3 15,10 3 2-15,14 2 5 16,11 1 3-16,25 2 4 15,7-4 0-15,16 2 1 16,10-2 1-16,8 0 0 16,8 4 2-16,6 2 3 15,5 6 0-15,0 7 1 0,6 3 1 16,5 8-1-16,-5 0 1 16,1 2 1-1,-1 2 0-15,-3-3 2 0,5 2-1 16,-1-3 0-1,2 1-1-15,-5-4 2 0,-8-1-1 16,7-2 1-16,-16-7 2 16,2 3-1-16,-2 1 0 15,-15-1 0-15,-1 4 1 0,-12-4 0 16,-4 0 0-16,-15-5 1 16,-4-5-1-16,-10 0 1 15,-14-5 1-15,-14 3 2 16,-14 1 0-16,-18-7 6 15,-1 4 4-15,-16-4 1 16,-6 1 0-16,-31-1-4 16,-11-2-5-16,-23 5-5 15,-4-1 0-15,-11-4-1 16,-9-1 1-16,-23-12-2 16,-6 5 0-16,-14 3-2 15,-10-1-1-15,1 4 1 16,-17-4-1-16,-14-3 0 15,2-4-1-15,-15 7 1 16,9 0 0-16,7 0 2 0,-3 4 0 16,26-11-1-16,1 4 0 15,55 2 0 1,51 6-1 0,2-1 2-16,-149-15-1 0,8 3 1 0,14-1-1 15,87 12 0-15,14-3-1 16,22 2 0-16,20 4-1 15,11-3-2-15,8 4-1 16,14 3-10-16,-5 0-4 0,14 1-2 16,7 7-2-16,18-1 8 15,6 2 3-15,20 0 4 16,13-3 1 0,15-1 1-16,18-1 1 15,18-2 1-15,13 1-1 0,15-3 1 16,11 1 0-16,21-1 0 15,-2 1 2-15,8 1 0 16,4 3 2-16,-18 3 1 16,10 3 1-16,-6 12 3 15,-15 0-1-15,2 1-1 16,-14-1 1-16,-12-2-2 16,-8-1 0-16,-10 0 0 15,-9-1-1-15,-16-3 1 16,-5-2-1-16,-19 2 1 15,-3 5 2-15,-12-1 1 16,-9-2 1-16,-12 0 1 16,-9-3 0-16,-12-2 0 0,1-1 1 15,-14-6 2-15,2-3 3 16,-11-5-8-16,-11-5-12 16,-8-9-46-16,-7-4-40 15,-3-4 12-15,0-6-296 16,5 0 276-16</inkml:trace>
  <inkml:trace contextRef="#ctx0" brushRef="#br0" timeOffset="192714.03">8357 2723 601 0,'-18'0'267'0,"6"-9"-123"16,6-2-47-16,6 2-29 15,0 1 23-15,1 2 42 16,2-1 10-16,-1 2-6 15,2-3-20-15,2 6-48 16,1 0-18-16,4 1-23 16,-3 2-4-16,11-1 1 15,3-1 3-15,14-4 9 16,7-2 3-16,8-2 3 16,1-1-2-16,2-4-7 15,7 2-6-15,5 4-12 16,11 3-4-16,7 5-4 15,5 0 0-15,10 0 0 16,2 0-1-16,18 0-2 16,2 1-2-16,16 0-2 0,10 3 1 15,6 2-2-15,8 0 1 16,11 4 0-16,-6 1 0 16,5 2 0-16,7 2-1 15,-1 2 1-15,12 0 0 16,9 3 0-16,-3 2-1 15,15 4 2-15,-3 3 2 16,4 1 0-16,9-2 2 16,-8 0 2-16,5 1-1 15,-10 1 3-15,-13 1 1 0,-5 2 10 16,-2 1 4-16,-24-5 5 16,0 6 1-16,-23-5-6 15,-18-4-2-15,-16 3-2 16,-20-4-1-16,-24-2-1 15,-13-2-1-15,-24-10 3 16,-7-4 1-16,-14-6 15 16,-5-1 7-16,-17-4 3 15,1 0 0-15,-20-8-16 16,-1-2-7-16,-11 1-9 16,-14-2-2-16,-2 2-1 15,-14-1-2-15,-7-4-1 16,-1-1 0-16,-21-6 0 15,-5 0 0-15,-13-1 0 16,-3 3-2-16,-19-2-1 0,-5 1-1 16,-18 2-1-16,-22-7-1 15,4 9-1-15,-15-4 0 16,1 0-1-16,-4 4-1 16,-15-8 1-16,-3 2 0 15,-4 2 0-15,-8-1 0 16,4 4 0-16,1 3-1 15,-4 4 1-15,11 7-1 16,4 1 1-16,8-3-1 0,1 4 1 16,13-6 1-16,15 3-1 15,-1 6-1-15,27-5 1 16,3 4 1-16,-1 2 1 16,15-3 1-16,21 2 4 15,6 1-1-15,28 0 1 16,14 1-1-16,4 0-3 15,12-1 0-15,15 1-2 16,2 0-2-16,15 0 0 16,4 1-1-16,9 0-3 15,6 4 0-15,3 1-4 16,-1 1-3-16,13 3 0 16,6 0 0-16,17-3 2 15,15 0 2-15,9-7 1 16,14 3 2-16,12-6 1 15,4-5 2-15,12 5-1 16,13-6-1-16,10 9-1 0,16 1-2 16,17 4 1-16,0-1-1 15,21 4 2-15,13-1 0 16,13 3 2-16,10 2-1 16,15 5-2-16,-5 5 0 15,15 3-1-15,8 5 1 16,8 2 3-16,9-5 1 0,5 3 1 15,4-3 0-15,14 2 0 16,-5 0-1-16,-4 0 1 16,-5-2 1-16,-20 2-1 15,-5 0 0-15,-15 5 0 16,-21-1 1-16,-27 1 0 16,-5-1 1-16,-36 0 0 15,-7-3 1-15,-28 1 2 16,-17-4 1-16,-20-8 1 15,-9 2 0-15,-18-9 0 16,-10-1 0-16,-18-7-1 16,-5-3-6-16,-3-6-24 15,-4-12-26-15,-3-10-27 16,-3-5 282-16,-13-13-167 16</inkml:trace>
  <inkml:trace contextRef="#ctx0" brushRef="#br0" timeOffset="204654.91">12354 12980 167 0,'-10'-7'84'15,"-4"2"-24"-15,2 6-39 16,-3 1-11-16,-2 4-14 15,0 2-41-15,5 4 32 16</inkml:trace>
  <inkml:trace contextRef="#ctx0" brushRef="#br0" timeOffset="-203552.74">12367 13061 45 0,'-17'-20'-2'0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151A7-4542-4489-8D0C-2BA59D6F85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FD304-B55E-4452-BB48-BB7158AC9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B4945-F7BE-4AA4-A50A-3F77747F0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212E-F3DD-4731-AC90-BC23B4CBECC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6EE4A-B847-4272-A8F5-CA1F9060A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65A8D-AE8F-4C96-835A-A0436DB4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255B-D7D9-4A1B-B148-F1F3C8E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4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C0AA5-0ADA-4C01-B3D0-2250862B6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E6EA5-42CE-428F-98EB-EA8BD9F3E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FA68B-28BC-43F4-905D-D5D0898FD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212E-F3DD-4731-AC90-BC23B4CBECC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85BBC-46C2-403E-AD0C-54260EAFF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067DF-B657-43F6-922B-B3EDE3793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255B-D7D9-4A1B-B148-F1F3C8E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3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0F9EEC-635E-4B3E-9B56-91825AD6A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BE8C0-9D70-4BAA-ACDD-0D15C1338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284E7-5E86-4681-9EEB-DBE6E3D6C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212E-F3DD-4731-AC90-BC23B4CBECC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FC939-7200-4916-BE18-820FE9C5F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E024C-75C5-4E38-8B53-4B58B40F0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255B-D7D9-4A1B-B148-F1F3C8E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2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1E128-242E-4074-8944-E0DF792DB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1B4C8-6345-4278-B5C1-65F5B023F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1713F-FE84-4F98-AED0-52D086F96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212E-F3DD-4731-AC90-BC23B4CBECC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64C11-F2F3-4E7D-A723-4AC323EEA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D7329-5A97-47DC-AE0E-E58BD1E9F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255B-D7D9-4A1B-B148-F1F3C8E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3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6AE9F-F7A7-480B-8DC6-00518994E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8E649-541C-4E37-9065-30F4D5012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811D3-556C-4B9F-8134-8C0942440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212E-F3DD-4731-AC90-BC23B4CBECC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4C57B-3EC1-4B4D-A745-8D9F0C4FC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02F7A-FD6B-4B4A-88C9-53B72777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255B-D7D9-4A1B-B148-F1F3C8E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8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927D7-CCA7-4DA5-88D0-8ED070BB2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F1F50-845A-4C2D-B498-C3AA8A6289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18FDE6-B0D4-46CE-BC2F-F94E212C8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2C7FB-AACC-4815-94FA-A7A2812D4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212E-F3DD-4731-AC90-BC23B4CBECC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DA378-0927-485A-8CD1-9E648A00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FCF8D6-B8F8-418C-9C39-0E0459C6C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255B-D7D9-4A1B-B148-F1F3C8E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8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9E4C6-6F6A-4FE7-B5BD-4D089D9C3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676E5-CA6C-4CE4-BF31-E29777286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22CC44-F43B-43E7-90D4-0D5D833B4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3EBBE7-B6AF-4922-B466-C7084F369D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BD7D71-D724-46A9-94B2-B7E7CF189E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90F7FD-23F2-4ADE-B44C-7BC585C0B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212E-F3DD-4731-AC90-BC23B4CBECC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44C3E9-B57C-4E7B-8B3D-C0F7C0CBD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A2FB98-E4D9-4955-A2DF-1C7B173A7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255B-D7D9-4A1B-B148-F1F3C8E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FEDDE-EA5C-43AE-B612-C4BDB0F1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66C9F-89BE-4455-8042-851EB9458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212E-F3DD-4731-AC90-BC23B4CBECC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8FD9AA-9B29-49A8-AEEE-1634FD08E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1CB613-304E-424E-BD30-3098D60BC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255B-D7D9-4A1B-B148-F1F3C8E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74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74B0E5-642D-460F-AF2C-D9FC25BC1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212E-F3DD-4731-AC90-BC23B4CBECC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868613-8868-4F90-9120-0B3C28741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056BD-CF6C-453F-A779-66E58B3E5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255B-D7D9-4A1B-B148-F1F3C8E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42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C4B54-0254-483A-8859-6CE10B166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CBBB-0BC9-456B-98DC-4D7CA58FE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AE6044-339E-4885-9CD9-3A75C28F9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8A9AAE-78F6-47AB-B45A-88DAD10F2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212E-F3DD-4731-AC90-BC23B4CBECC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F1690-AA37-42DF-969A-2EB9F05CB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61EAD-73AF-4AE4-B827-73D711127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255B-D7D9-4A1B-B148-F1F3C8E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5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CE77A-CA42-4C66-B57F-CA38B5850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0D494C-54D9-441D-9D4A-5A0F297BAF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37C1F-DC3E-42F2-8818-1A47A55D8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F2D20-D086-43D8-8C4E-784CF0CF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4212E-F3DD-4731-AC90-BC23B4CBECC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788A85-C710-49E5-A991-591E33289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DA4A01-C56E-4006-9702-9249AAC4A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D255B-D7D9-4A1B-B148-F1F3C8E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5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1C5130-56B6-4635-9DA6-DE0B80FFD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938BF-5586-434F-8F8D-000775FF1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06414-EC28-483E-8351-B3FC2DDE3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4212E-F3DD-4731-AC90-BC23B4CBECCF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38C42-051A-463F-BB74-19A0F260D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10A39-02AE-490B-AB38-CE9A64AAB4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D255B-D7D9-4A1B-B148-F1F3C8E95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1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19C2B-7702-41E0-9B54-932E307D7A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52AACE-57F9-4A90-A5FF-0C4FD9CA45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3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1809B-9CF2-46EC-BFBF-A615C411B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26D4E-8600-4596-9797-2280E442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8827B7E7-DED4-4CDA-8974-4F12236C75C2}"/>
                  </a:ext>
                </a:extLst>
              </p14:cNvPr>
              <p14:cNvContentPartPr/>
              <p14:nvPr/>
            </p14:nvContentPartPr>
            <p14:xfrm>
              <a:off x="425880" y="158040"/>
              <a:ext cx="11635920" cy="64836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8827B7E7-DED4-4CDA-8974-4F12236C75C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6520" y="148680"/>
                <a:ext cx="11654640" cy="650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9875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E7E09-D7DA-4CB4-88D6-88461D5BD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B8FA1-D51F-44E2-8C2D-7534F6D3B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29EAD9C-9E69-4F97-A657-2C0A16AFA487}"/>
                  </a:ext>
                </a:extLst>
              </p14:cNvPr>
              <p14:cNvContentPartPr/>
              <p14:nvPr/>
            </p14:nvContentPartPr>
            <p14:xfrm>
              <a:off x="73440" y="79920"/>
              <a:ext cx="10415160" cy="5567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29EAD9C-9E69-4F97-A657-2C0A16AFA48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080" y="70560"/>
                <a:ext cx="10433880" cy="558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684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38F75-A40E-4030-912E-AF6D49E35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283A4-46BF-4B43-92E5-976DE77F5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49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366B6-C237-40C3-826A-D026ABAB3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F587F-74C3-4130-A828-1AF3CBAAC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55FC2D6-2884-4328-AE58-250A97E31A03}"/>
                  </a:ext>
                </a:extLst>
              </p14:cNvPr>
              <p14:cNvContentPartPr/>
              <p14:nvPr/>
            </p14:nvContentPartPr>
            <p14:xfrm>
              <a:off x="209880" y="150840"/>
              <a:ext cx="11847960" cy="6536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55FC2D6-2884-4328-AE58-250A97E31A0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0520" y="141480"/>
                <a:ext cx="11866680" cy="655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4865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9E22-D0A7-410F-9D1F-6383031B4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450F8-6E9F-4765-9540-137C2E696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67D8F50-16B3-44C6-BB8D-60C0ED459574}"/>
                  </a:ext>
                </a:extLst>
              </p14:cNvPr>
              <p14:cNvContentPartPr/>
              <p14:nvPr/>
            </p14:nvContentPartPr>
            <p14:xfrm>
              <a:off x="180000" y="518400"/>
              <a:ext cx="11354400" cy="6179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67D8F50-16B3-44C6-BB8D-60C0ED4595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0640" y="509040"/>
                <a:ext cx="11373120" cy="619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34976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6104</TotalTime>
  <Words>3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021</vt:lpstr>
      <vt:lpstr>PowerPoint Presentation</vt:lpstr>
      <vt:lpstr>PowerPoint Presentation</vt:lpstr>
      <vt:lpstr>041</vt:lpstr>
      <vt:lpstr>041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Yoder, Josiah</dc:creator>
  <cp:lastModifiedBy>Yoder, Josiah</cp:lastModifiedBy>
  <cp:revision>4</cp:revision>
  <dcterms:created xsi:type="dcterms:W3CDTF">2020-10-16T15:13:57Z</dcterms:created>
  <dcterms:modified xsi:type="dcterms:W3CDTF">2020-10-20T20:58:41Z</dcterms:modified>
</cp:coreProperties>
</file>