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3.xml" ContentType="application/vnd.openxmlformats-officedocument.presentationml.notesSlide+xml"/>
  <Override PartName="/ppt/ink/ink6.xml" ContentType="application/inkml+xml"/>
  <Override PartName="/ppt/notesSlides/notesSlide4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ink/ink11.xml" ContentType="application/inkml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ink/ink12.xml" ContentType="application/inkml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ink/ink13.xml" ContentType="application/inkml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ink/ink14.xml" ContentType="application/inkml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ink/ink15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6.xml" ContentType="application/inkml+xml"/>
  <Override PartName="/ppt/ink/ink17.xml" ContentType="application/inkml+xml"/>
  <Override PartName="/ppt/tags/tag12.xml" ContentType="application/vnd.openxmlformats-officedocument.presentationml.tags+xml"/>
  <Override PartName="/ppt/ink/ink18.xml" ContentType="application/inkml+xml"/>
  <Override PartName="/ppt/ink/ink19.xml" ContentType="application/inkml+xml"/>
  <Override PartName="/ppt/notesSlides/notesSlide16.xml" ContentType="application/vnd.openxmlformats-officedocument.presentationml.notesSlide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ink/ink20.xml" ContentType="application/inkml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ink/ink21.xml" ContentType="application/inkml+xml"/>
  <Override PartName="/ppt/ink/ink22.xml" ContentType="application/inkml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ink/ink23.xml" ContentType="application/inkml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tags/tag18.xml" ContentType="application/vnd.openxmlformats-officedocument.presentationml.tags+xml"/>
  <Override PartName="/ppt/notesSlides/notesSlide22.xml" ContentType="application/vnd.openxmlformats-officedocument.presentationml.notesSlide+xml"/>
  <Override PartName="/ppt/tags/tag19.xml" ContentType="application/vnd.openxmlformats-officedocument.presentationml.tags+xml"/>
  <Override PartName="/ppt/notesSlides/notesSlide23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0"/>
  </p:notesMasterIdLst>
  <p:handoutMasterIdLst>
    <p:handoutMasterId r:id="rId31"/>
  </p:handoutMasterIdLst>
  <p:sldIdLst>
    <p:sldId id="320" r:id="rId2"/>
    <p:sldId id="518" r:id="rId3"/>
    <p:sldId id="520" r:id="rId4"/>
    <p:sldId id="521" r:id="rId5"/>
    <p:sldId id="519" r:id="rId6"/>
    <p:sldId id="496" r:id="rId7"/>
    <p:sldId id="497" r:id="rId8"/>
    <p:sldId id="508" r:id="rId9"/>
    <p:sldId id="498" r:id="rId10"/>
    <p:sldId id="499" r:id="rId11"/>
    <p:sldId id="500" r:id="rId12"/>
    <p:sldId id="501" r:id="rId13"/>
    <p:sldId id="502" r:id="rId14"/>
    <p:sldId id="503" r:id="rId15"/>
    <p:sldId id="504" r:id="rId16"/>
    <p:sldId id="522" r:id="rId17"/>
    <p:sldId id="509" r:id="rId18"/>
    <p:sldId id="510" r:id="rId19"/>
    <p:sldId id="523" r:id="rId20"/>
    <p:sldId id="524" r:id="rId21"/>
    <p:sldId id="511" r:id="rId22"/>
    <p:sldId id="512" r:id="rId23"/>
    <p:sldId id="513" r:id="rId24"/>
    <p:sldId id="514" r:id="rId25"/>
    <p:sldId id="515" r:id="rId26"/>
    <p:sldId id="516" r:id="rId27"/>
    <p:sldId id="517" r:id="rId28"/>
    <p:sldId id="325" r:id="rId2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18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28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06:48.40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12376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0-10-26T15:11:39.440"/>
    </inkml:context>
  </inkml:definitions>
  <inkml:trace contextRef="#ctx0" brushRef="#br0">4408 12789 952 0,'2'-24'461'0,"-10"7"-196"0,12 22-52 0,-13 1-18 0,3 19-48 0,8 9-31 16,-3 4-36-16,1 16-20 15,6 20-32-15,7 16-11 16,2 39-5-16,9 9 1 0,-6 22 0 16,-9 7-2-16,-2-8 1 15,-7-7-2-15,-5-19-2 16,3-19-8-16,-3-27-40 16,0-13-34-16,5-28-100 15,0-13-77-15,3-24 157 16</inkml:trace>
  <inkml:trace contextRef="#ctx0" brushRef="#br0" timeOffset="704.88">4221 12718 833 0,'-9'-11'442'0,"2"8"-122"15,7 5-95-15,3 0-36 16,14 9-61-16,10 1-30 16,19-1-30-16,4-1-6 15,17-3-15-15,7-7-9 16,21-9-14-16,17-7-10 0,16-14-8 15,8 4-2-15,22-4-3 16,-3 6 1-16,4 0-1 16,6 0 0-16,-27 6 1 15,-8 1 0-15,-19 4 1 16,-17 3 3-16,-15 11 4 16,-18 9 4-16,-23 17 16 15,-14 8 8-15,-26 19 7 16,-4 5-3-16,-7 19-16 15,-10 13-9-15,2 18-13 16,4 8-2-16,14 4-4 16,9-4-3-16,23-17-6 15,3-6-2-15,11-17-3 16,6-3-3-16,2-7 2 16,8 1 0-16,4-5 7 15,6-3 5-15,-5-9 6 0,3 0 5 16,-14-4 6-16,-17-1 2 15,-11-1 4-15,-13 2 4 16,-17-3 13-16,-5-3 8 16,-23-6 8-16,-19-9-3 15,-30-9-8-15,-17-9-6 16,-32-12-1-16,-12-1 0 16,-15-6 4-16,3 1-4 15,-7 3-10-15,12 3-5 0,26 6-14 16,10 6-4-16,18-2-16 15,4-1-12-15,9-12-35 16,2-7-23-16,20-9-48 16,3-8-20-16,3 3-70 15,-3 4-58-15,0 21 185 16</inkml:trace>
  <inkml:trace contextRef="#ctx1" brushRef="#br0">11406 15746 0,'0'0'0,"0"0"16,0 0 0,0 0-16,0 0 15,0 0 1,0 0 15</inkml:trace>
  <inkml:trace contextRef="#ctx1" brushRef="#br0" timeOffset="1">10650 16242 0,'0'0'0,"-82"46"15,-243 121 1,204-101 31</inkml:trace>
  <inkml:trace contextRef="#ctx1" brushRef="#br0" timeOffset="2">9288 14531 0</inkml:trace>
  <inkml:trace contextRef="#ctx0" brushRef="#br0" timeOffset="2210.92">4569 14388 706 0,'-8'-18'331'15,"-1"3"-109"-15,-6 2-51 16,-9 6-24-16,-2 10 0 16,-14 14-16-16,1 8-3 15,-20 14-31-15,-4 5-15 0,6 10-29 16,-1 2-12-16,18 2-11 16,3 1-9-16,0-2-11 15,-6 0-1-15,4 0-2 16,-5-8 6-16,-4-3 15 15,0-8 8-15,-1-13 14 16,8-3-1-16,11-9-14 16,8-1-7-16,8 5-14 15,3 1-6-15,9 2-5 16,2 10-4-16,10-10-5 16,7 2-2-16,18-4-3 15,12-10-1-15,17 4 0 16,4-8 0-16,11 5-3 15,2 2-1-15,24 3-3 16,8 7-2-16,6 4 4 16,20 1 2-16,12 2 6 15,5-1 2-15,43-14 1 0,-5-5-1 16,28-21 1-16,12-12 1 16,6-17 2-1,4-5 3-15,-7-3 0 0,-6 4 0 16,-24 7 3-16,-4 4 0 15,-39 11 3-15,-12 6 0 16,-20 16 1-16,-17 2 0 0,-25 5-2 16,-12-1 1-16,-30 1 3 15,-15 0 2-15,-19-2 16 16,-9-5 5-16,-20-7 4 16,-7 4 0-16,-16-3-10 15,-13-4-6-15,-28-9-6 16,-15-7-3-16,-18-13-6 15,0-8-2-15,2-10-4 16,8-2-2-16,17-2-3 16,7 8-18-16,21 5-71 15,7 0-66-15,-3-2-158 16,-4 2 192-16</inkml:trace>
  <inkml:trace contextRef="#ctx0" brushRef="#br0" timeOffset="2631.38">4237 14308 595 0,'-2'-23'318'16,"2"3"-113"-16,6 10-51 15,5 9-30-15,8 5-52 16,7 9-12-16,7 5-33 16,8-3-10-16,15 1-23 15,5-3-82-15,19 1 64 16</inkml:trace>
  <inkml:trace contextRef="#ctx0" brushRef="#br0" timeOffset="9230.79">4617 14271 792 0,'-5'-41'435'16,"2"37"-148"-16,3 14 8 0,0 4 0 16,-6 3-67-16,4 5-32 15,-6-8-55-15,2 3-22 16,2-6-35-16,4-5-15 15,9-2-23-15,6-6-9 16,13-2-18-16,8 0-4 16,12 2-7-16,-2 0-4 15,-1 5 0-15,-5 0-28 16,-12 3-114-16,1 1 393 0,5 4-233 16</inkml:trace>
  <inkml:trace contextRef="#ctx0" brushRef="#br0" timeOffset="42399.08">19319 13152 758 0,'-16'-37'310'0,"7"3"-160"47,5 1-9-47,1 3-14 0,3 3 6 0,3 7-2 0,-5 7-7 0,6 22 20 15,-4 19 3-15,0 40-14 16,-4 25-3-16,-5 38-34 16,2 15-18-16,-5 25-29 15,11 2-13-15,1-1-16 16,2-4-4-16,10-14-5 16,-5-11-1-16,8-23-2 15,-3-12-3-15,0-26-32 0,2-13-32 16,-1-24-95-16,4-11-79 15,-2-26 144-15</inkml:trace>
  <inkml:trace contextRef="#ctx0" brushRef="#br0" timeOffset="43015.88">19211 12994 902 0,'-9'-12'395'0,"9"4"-217"16,3 7-17-16,13-3-3 16,10-2-4-16,25-9 4 15,12-6-17-15,42-8-60 16,10-8-28-16,19-6-38 0,17-3-8 16,19-3-4-16,2 6-1 15,18 2-1-15,-8 5 1 16,-14 9 1-1,-5 2 2-15,-26 11 0 0,-13 4 0 16,-26 12-2-16,-17 4-1 16,-19 21 0-16,-3 7 3 15,-14 20 7-15,-11 16 5 16,-24 20 10-16,-13 11 5 0,-18 15 5 16,-5 10 2-16,-6 8 2 15,2 2-2-15,2 1-9 16,2 0-4-16,8-9-10 15,4-4-4-15,8-10-2 16,5-9-2-16,7-10-3 16,6-2-2-16,9-4 0 15,4-11 0-15,1-13 0 16,1-9 0-16,-2-15 4 16,1 1-18-16,-11-1-63 15,2-1-45-15,-14-3-167 16,-6-2-94-16,-14-3 238 15</inkml:trace>
  <inkml:trace contextRef="#ctx0" brushRef="#br0" timeOffset="43477.75">19417 14885 868 0,'-9'-10'427'0,"9"-10"-137"15,6-7-13-15,16-3-61 16,8 3-46-16,18 8-56 16,14 5-20-16,11 7-13 15,7 4-1-15,9 0-17 16,13-2-15-16,27-7-21 15,9-4 0-15,33-8-1 16,2 3-3-16,-1-2-3 16,6 1-9-16,-21 7-4 15,-9-4-7-15,-3 7-49 16,-11 0-36-16,-19 3-99 0,-5 8-76 16,-30 9 165-16</inkml:trace>
  <inkml:trace contextRef="#ctx0" brushRef="#br0" timeOffset="44638.64">19548 14841 401 0,'-8'3'232'0,"-6"6"-22"16,-5 2-39-16,-4 7-40 15,-6 3-28-15,-12 10-45 16,-8 5-17-16,-12 6-25 16,-8 3-4-16,-15 2-3 15,-3 0-2-15,-7 2 1 16,5 2-2-16,-10 3 13 16,-8 6 8-16,-3 5 20 15,-2 6 6-15,22-4 4 16,3-7 5-16,12-13 22 15,6-11 17-15,19-15 20 16,16-11-6-16,20-10-37 0,8-8-23 16,13-3-39-16,8 8-10 15,16 3-7-15,9 5-2 16,17 7 0-16,10-4 0 16,11-5 1-16,6-6 0 15,28-8-2-15,8-3 1 16,19-1 1-16,18 4 0 15,2 4 2-15,2 7 0 0,14 3 0 16,-9 7 0-16,4 2 0 16,10 1 0-16,-10 3 0 15,13-5-1-15,7-4 0 16,-7-1 0-16,22-5 1 16,-10-1 0-16,12-3 0 15,-4-11 0-15,-11-6 2 16,0-6 0-16,-26-7 4 15,2 1 1-15,-5 1 1 16,-19-5 0-16,-15 5-1 16,-16-1-1-16,-32 0 4 15,-11 7 4-15,-25 2 8 16,-19 3 8-16,-26 0 21 16,-9 1 3-16,-25-7-3 15,-4-4-8-15,-15-9-21 16,-3-2-7-16,-5-7-4 0,0-3 0 15,-19-7-2-15,-7-5 1 16,-12-1-3-16,-5 0-1 16,8 9-2-16,-5 0-2 15,4 8-1-15,-2 3-1 16,8-3 0-16,8 2-2 16,7 2-1-16,6 2-4 15,1 5-72-15,5 4-63 16,12 8-193-16,10 9 201 0</inkml:trace>
  <inkml:trace contextRef="#ctx0" brushRef="#br0" timeOffset="47314.01">6842 14318 420 0,'-12'-19'241'0,"3"3"-67"16,-5 5 0-16,8 6 17 15,3 5-9-15,1 2 4 16,1-2-15-16,0 0-19 16,-1 0-40-16,1 0-20 15,4 7-28-15,4 12-4 16,13 34-6-16,-10-21-5 0,3 10-18 15,9 4-9-15,10 5-12 16,-5 0-15-16,0-3-97 16,6-4 284-16,-6-10-168 15</inkml:trace>
  <inkml:trace contextRef="#ctx0" brushRef="#br0" timeOffset="52532.44">4580 15797 534 0,'-15'-68'294'0,"13"64"6"15,2 4-80-15,2 9-31 16,1 3-12-16,4 6-57 16,0 4-17-16,0 5-32 15,-1 4-17-15,0 10-25 16,-4 3-7-16,0 1-11 15,0-2-2-15,-2-3-2 16,3-7-1-16,-3-7-1 16,1-3-2-16,2-13-2 15,-2 1-1-15,6-18 1 16,-3-4 0-16,4-10 1 16,2-11 2-16,1-5-2 15,2-12-1-15,3-11 0 16,3-3-1-16,4-2 0 0,2 8-1 15,6 13 1-15,-1 14 2 16,-11 14 6-16,-3 10 4 16,-9 10 20-16,-3 9 7 15,9 26 6-15,-2 5-1 16,-5 14-12-16,0-3-8 16,-4-6-9-16,0-5-4 15,5-13-7-15,-4-10-2 0,8-21 0 16,3-11 0-16,-5-22 1 15,7-9 1-15,-2-11-2 16,-2-2-1-16,7 9-1 16,-3 15 3-16,-4 21 15 15,-1 10 9-15,-7 21 11 16,-2 8-1-16,-2 14-10 16,0 7-6-16,0 7-11 15,0 0-2-15,2-7-29 16,1-4-34-16,5-16-139 15,0-6-78-15,7-6 161 16</inkml:trace>
  <inkml:trace contextRef="#ctx0" brushRef="#br0" timeOffset="52895.73">5458 15733 1058 0,'-4'-24'429'16,"-3"8"-230"-16,-5 6-34 16,-3 8 19-16,-8 5-54 15,0 13-85-15,-1 5-19 16,0 7-23-16,8 0-3 16,16-6-11-16,0-10-4 15,19-6-4-15,-2-6 0 0,5-4 10 16,8 3 7-16,-5 3 17 15,2 9 11-15,-8 11 31 16,-4 7 15-16,-6 12 7 16,-5 2-4-16,-6 2-26 15,-3-4-14-15,-8-7-14 16,-1 0-2-16,-1-8-4 16,-7-6-10-16,0-8-53 15,3-10-44-15,-3-6-105 16,5-4-76-16,4-5 172 15</inkml:trace>
  <inkml:trace contextRef="#ctx0" brushRef="#br0" timeOffset="53203.74">5564 15882 545 0,'16'-12'290'0,"-6"9"-41"0,-1 2-21 15,-4 10-15-15,-4 11-25 16,0 19-42-16,-1 11-16 16,0 12-16-16,0-2-3 15,7-5-16-15,9-9-18 16,14-22-35-16,10-10 1 0,11-22 24 16,-4-10 19-16,0-15 37 15,-7-3 3-15,-20-11-26 16,0-2-18-16,-17 1-37 15,-6-3-11-15,-2 9-12 16,-7-1-3-16,-7 14-34 16,-2 8-25-16,2 16-80 15,-3 6-60-15,4 6 113 16</inkml:trace>
  <inkml:trace contextRef="#ctx0" brushRef="#br0" timeOffset="53667.23">6144 16040 841 0,'5'18'398'16,"-1"-18"-112"-16,6 0-58 16,8-11-20-16,3-13-15 15,7-12-39-15,5-8-19 16,-4-5-34-16,0 2-17 0,0 6-23 16,-11 4-6-16,-4 10-3 15,-4 6 2-15,-9 8 1 16,0 4-3-16,-4 11-9 15,-8 4-4-15,-9 17-14 16,-6 11-7-16,-11 15 2 16,2 10 4-16,2 1 8 15,4-8 0-15,19-2-3 16,8-13-6-16,16-12-10 16,12 3 1-16,4-15-4 15,-2 7-1-15,-1-6-1 16,-1 0 0-16,-3-4-22 15,5-2-40-15,-5-8-99 16,1 3-46-16,4 4 111 16</inkml:trace>
  <inkml:trace contextRef="#ctx0" brushRef="#br0" timeOffset="53832.03">6638 16125 1558 0,'2'5'649'0,"3"-2"-398"16,-2-10-122-16,-2-1-26 16,-1-3-60-16,-2-1-40 0,2 3-90 15,0 0-84-15,3-2 98 16</inkml:trace>
  <inkml:trace contextRef="#ctx0" brushRef="#br0" timeOffset="54191.86">6961 16023 632 0,'14'-17'390'16,"2"-6"-97"-16,7-15 0 15,4-1-4-15,9-4-84 16,1-5-35-16,4 9-36 15,-9 6-16-15,-16 9 5 16,-5 8 8-16,-14 11-7 16,-8 1-16-16,-14 7-37 15,-5 7-17-15,-12 8-19 0,2 9-2 16,4 7-2-16,3 0-1 16,8 1-8-16,3 0-5 15,9-3-7-15,2 3-5 16,10-3-4-16,4-4-1 15,9-9-18-15,2-4-30 16,7-5-61-16,4-4-35 0,10-6-180 16,11-6-82-16,10-20 253 15</inkml:trace>
  <inkml:trace contextRef="#ctx0" brushRef="#br0" timeOffset="54593.85">7516 15643 1261 0,'-4'-7'556'0,"-13"10"-274"16,-6 5-79-16,-7 15-74 16,-8 4-34-16,2 17-33 15,-2 6-14-15,6 14-18 16,6 2-4-16,6-5-14 16,11-5-8-16,13-19-7 15,8-12-4-15,9-23 0 16,2-5 2-16,1-25 5 15,4-6 5-15,2-17 3 16,3-11 3-16,-6-17 6 16,-3-10 2-16,-10-9 18 0,-5-6 7 15,-5 4 9-15,0 8 5 16,1 26 0-16,2 19 1 16,-5 29 16-16,-2 10-2 15,-5 21-10-15,-5 12-8 16,-5 21-26-16,0 12-6 15,-3 17-9-15,1-1-2 16,4 10-7-16,3-1-2 16,7-9-27-16,5-2-39 0,10-10-71 15,2-6-50-15,5-7-98 16,-3-10-91-16,4-14 243 16</inkml:trace>
  <inkml:trace contextRef="#ctx0" brushRef="#br0" timeOffset="54910.09">7776 15636 1102 0,'1'-27'489'0,"0"19"-219"16,-6 8-29-16,-6 7-32 16,-2 18-43-16,-2 14-60 15,0 9-11-15,-3 12-17 16,-2-2-8-16,15-5-22 0,5-10-15 15,11-15-23-15,10-8-3 16,-6-17-4-16,5-8 1 16,5-14 1-16,4-9 0 15,11-12 3-15,-3-3 0 16,4-3 6-16,-4 0 5 16,-4 7 8-16,-5 9 1 15,-8 16-4-15,-8 10-5 16,-10 22-3-16,-4 11-16 0,-10 18-74 15,1 8-54-15,-1 4 70 16</inkml:trace>
  <inkml:trace contextRef="#ctx0" brushRef="#br0" timeOffset="55389.61">8835 15035 1073 0,'-15'-1'478'16,"4"1"-184"-16,0 21-143 16,-1 12 4-16,-1 25-7 15,2 22-27-15,-1 18-44 16,2 8-21-16,9 8-33 16,-2-5-3-16,10-9-44 15,6-7-38-15,8-10-139 16,2-12-340-16,5-11 365 15</inkml:trace>
  <inkml:trace contextRef="#ctx0" brushRef="#br0" timeOffset="55720.03">9046 15723 1260 0,'7'-10'506'16,"-10"14"-323"-16,-7 3-44 15,-11 16-34-15,-1 7-29 16,-3 7-29-16,2 5-3 16,9-1-6-16,3-4-4 15,10-8-11-15,4-9-10 16,9-14-13-16,4-4 2 16,10-14 13-16,8-5 8 0,3-11 16 15,3-7 5 1,-5-1 24-16,-7 1 13 0,-6 5 13 15,-13 2 5-15,-3 15-15 16,-8 5-16-16,1 26-26 16,-2 14-12-16,-10 19-10 15,1 12-23-15,-7-1-75 16,12 1 309-16,10-6-204 16</inkml:trace>
  <inkml:trace contextRef="#ctx0" brushRef="#br0" timeOffset="56107.37">9291 15916 1076 0,'-9'23'484'0,"10"20"-203"0,1 9-85 16,4 16-43-16,3 5-31 15,5 7-35-15,2-1-17 16,1-10-30-16,-1-11-2 15,0-23-18-15,-4-9-5 16,-5-22 6-16,-2-9 3 16,-4-21 2-16,-1-17-1 15,-1-20-11-15,-5-18-5 16,-6-29-3-16,0-11-1 16,7-3-3-16,10 14-2 0,15 44-2 15,7 25 0-15,2 29 4 16,1 14 16-16,1 18 35 15,-5 4 14-15,-1 16 16 16,-9 2-8-16,-8 9-27 16,-7 5-11-16,-14 0-16 15,-6-5-3-15,-12-3-36 16,-3-6-37-16,-2-11-91 16,-3-12-45-16,6-26 112 15</inkml:trace>
  <inkml:trace contextRef="#ctx0" brushRef="#br0" timeOffset="56346.64">9534 15142 1065 0,'31'5'557'0,"-3"5"-115"15,-6 22-250-15,-7 11-27 16,-4 22-50-16,-1 20-25 15,-6 4-36-15,3 6-19 16,-2-6-23-16,8-7-3 16,-5-8 0-16,-1-11-7 0,0-5-61 15,-8-7-52-15,1-6-146 16,0-6-106-16,0-11 228 16</inkml:trace>
  <inkml:trace contextRef="#ctx0" brushRef="#br0" timeOffset="56675.75">9545 15945 904 0,'5'-35'406'0,"19"9"-198"16,2 3-29-16,15 3 0 15,-2 1-33-15,-4-6-4 16,9 3-7-16,-4 3-11 16,-3 0-3-16,-6 16-16 15,-6 2-4-15,-11 9-11 16,-3 10-7-16,-11 9-18 15,-4 8-11-15,-7 14-22 16,2 8-6-16,3 1-6 16,5 1 1-16,8-16 0 15,6-8 0-15,12-18-2 0,5-11 1 16,6-10 7-16,-1-12 1 16,-17-10 0-16,-1-1-2 15,-28-11-9-15,-6-2-3 16,-10-4-8-16,-10-5-10 15,7 1-47-15,-2 1-30 16,16 9-42-16,3 5 313 16,12 15-158-16</inkml:trace>
  <inkml:trace contextRef="#ctx0" brushRef="#br0" timeOffset="57246.12">10045 15651 1085 0,'13'40'460'0,"-6"8"-221"15,10 3-74-15,-5-2-46 16,3-3-19-16,0-7-49 16,-1-4-1-16,3-12 12 15,-11-10-4-15,6-7-8 16,-6-6-8-16,-4-1 4 16,7 1 11-16,-6-4 19 15,-2-4 16-15,2-3-3 16,-4-4-13-16,-1-7-23 15,2-2-13-15,1-2-15 16,4-2 0-16,3 0 10 0,0-1 2 16,-1-1-2-16,4 2-2 15,-2 2-9-15,3-1-5 16,-4 0-8-16,-4-2-3 16,-1 1-1-16,1 8-2 15,-4-3-1-15,2 5-1 16,1 12-1-16,1-2-1 15,4 12 1-15,-2 2-1 16,0-3 0-16,2 5-1 16,2 5 0-16,1 1 0 0,4 6 0 15,1 3 0-15,1 12 1 16,4 9 1-16,-3 14 0 16,-2 6 1-16,-2 4-1 15,-5 0 2-15,-5-5 2 16,-4-6 3-16,-8-15 18 15,-2-5 5-15,-8-14 5 16,-2-2-2-16,-8-8-16 16,-6-10-6-16,-6-9-11 15,1-7-2-15,8-4-10 16,9 6-13-16,3 1-41 16,4 7-32-16,1-4-79 15,0-6-18-15,15 9 118 16</inkml:trace>
  <inkml:trace contextRef="#ctx0" brushRef="#br0" timeOffset="57488.24">10223 16007 1181 0,'0'0'566'0,"2"12"-174"15,4 16-81-15,5 52-73 16,-10-27-34-16,0 5-88 16,-1-1-30-16,3-5-48 15,2-6-17-15,-4-9-27 16,2-3-33-16,0 6 30 16,0 0-318-16,10 20 242 15</inkml:trace>
  <inkml:trace contextRef="#ctx0" brushRef="#br0" timeOffset="65341.34">18768 16248 451 0,'-12'-27'285'0,"3"19"22"15,0 2-96-15,-5 6-61 0,-2 6-7 16,3 8-26 0,0 9-14-16,-5 10-21 0,1 11-5 15,-8 14-11-15,2 10-5 16,2 7-4-16,7 3-4 16,8-3-11-16,4-7-5 15,8-10-13-15,0-13-6 16,16-17-5-16,3-11 1 15,11-17 6-15,6-12 4 0,2-23 21 16,-1-11 12-16,0-21 15 16,0-9 0-16,-9-9-16 15,1 0-12-15,-8 4-20 16,-2 6-1-16,-1 21 0 16,-7 7 4-16,-3 23 2 15,-4 11 4-15,-5 15 4 16,-1 16 1-16,-1 19-4 15,-4 11-7-15,-2 21-11 16,-2 10-6-16,0-3-4 16,4 0-1-16,6-8-4 15,4-4-24-15,10-6-85 16,0-4-53-16,11-14 88 16</inkml:trace>
  <inkml:trace contextRef="#ctx0" brushRef="#br0" timeOffset="65998.81">19425 16325 1104 0,'-5'-1'498'16,"-1"1"-206"-16,2 10-127 15,1 6-19-15,4 21-38 16,2 7-33-16,5 12-28 15,4 8-11-15,3 6-13 16,1 2-3-16,4-1-8 16,0-6-2-16,1-10-2 15,2-13 0-15,5-12-1 16,-5-13 0-16,-2-20 6 16,2-9 4-16,-8-23 2 15,7-6 0-15,-2-15-4 0,0-7-3 16,-3-4-1-1,-4 0 2-15,-3 11 2 0,-3 10 1 16,0 22 8-16,0 12 4 16,-1 21 7-16,-1 8 1 15,-3 17-6-15,2 10-5 16,0 6-1-16,0 8 1 16,0-1 1-16,1-6-1 15,-1-12-6-15,2-12-2 16,2-15-5-16,1-9 2 0,3-14 8 15,5-4 1-15,-2-14 0 16,2-7-3-16,1 1-11 16,-4-2-2-16,0 5-1 15,3 8-2-15,-5-1 1 16,2 4 5-16,-2-3-42 16,-3-6-28-16,-2 1-5 15,-3-1-548-15,-4-1 456 16</inkml:trace>
  <inkml:trace contextRef="#ctx0" brushRef="#br0" timeOffset="66489.52">20206 16451 890 0,'27'37'486'16,"-25"-27"-49"-16,-9 1-126 15,1 17-109-15,-1 4-29 0,1 14-82 16,7 10-30-16,6 7-30 16,-1-1-14-16,3-6-8 15,-1-3 3-15,4-14 5 16,0-5 4-16,-3-16 8 15,2-10 5-15,-6-15 3 16,6-11-2-16,-1-22-11 16,4-17-8-16,9-22-10 15,1-7-1-15,11 1-4 16,2 9 1-16,4 15 2 16,-2 11 4-16,-8 15 21 15,-5 9 7-15,-10 21 10 16,-8 5 2-16,0 16-13 15,-3 8-4-15,3 18-6 16,1 8-3-16,-8 6-4 16,-1 0-3-16,-2-5-6 15,1 0-3-15,1-10-2 16,2-1 2-16,-2-11-55 16,0-7-34-16,-3-6 284 0,3-4-187 15</inkml:trace>
  <inkml:trace contextRef="#ctx0" brushRef="#br0" timeOffset="67050.98">20664 16915 1020 0,'-5'42'396'0,"9"-50"-231"16,-3-9-86-16,3-4 18 16,-5-8 41-16,6-1-4 15,2-11 20-15,0-5-3 16,8-4-22-16,-2 2-21 15,3 12-27-15,-3 5-20 16,0 11-27-16,1 4-6 16,-2 1-8-16,3 3-1 15,2 3 4-15,-1 4 2 0,5 7 6 16,-1 10 1-16,2 16 3 16,-1 10 0-1,-3 18-7-15,-4 4-4 0,-7 2-11 16,0-2-3-16,-4-3-11 15,-3-7-21-15,0-5-76 16,-2-4-49-16,-3-16 84 16</inkml:trace>
  <inkml:trace contextRef="#ctx0" brushRef="#br0" timeOffset="67454.7">21363 16807 1649 0,'-3'16'644'16,"-44"34"-414"-16,32-33-140 15,2-4 4-15,1-4-42 16,3-3-32-16,7-6-7 16,0-2-8-16,7-2-71 15,-5 3-45-15,0 0 63 16</inkml:trace>
  <inkml:trace contextRef="#ctx0" brushRef="#br0" timeOffset="67913.63">21718 16753 1216 0,'14'7'514'15,"2"-4"-310"-15,2-3-5 16,5-3-31-16,1-11-38 15,4-10-34-15,5-5-5 16,5-9-18-16,-3 4-1 16,0 1 8-16,4 10 2 0,-22-3-7 15,6 2-4-15,-10-4-16 16,-18-7-10-16,9 7-16 16,-4 2-3-16,0 5-1 15,0 4-1-15,-8 11 0 16,-13 2-2-16,-19 12-5 15,0 12-2-15,-9 12-3 16,2 8-3-16,7 3-2 16,2-6-1-16,10 1 0 15,5-7 0-15,13-1 4 16,4 2-1-16,6-9-1 16,6 0-2-16,6-1-3 15,3-1-2-15,9 0 0 16,1-3 0-16,5-4 8 0,0-5-15 15,10-6-41-15,4-3-53 16,18 0 56-16</inkml:trace>
  <inkml:trace contextRef="#ctx0" brushRef="#br0" timeOffset="68378.69">22579 16366 1104 0,'1'-28'503'0,"-11"5"-201"15,2 3-36-15,-21 8-22 16,2 6-54-16,-9 10-90 16,-6 11-21-16,2 14-42 15,-3 11-7-15,3 16-7 16,1 5-2-16,6 8-2 16,3-2-3-16,10-8-6 15,1-5-1-15,16-11-5 16,4-7-1-16,13-14-2 15,10-8 0-15,9-20 3 16,9-14-1-16,15-23 8 16,9-8 8-16,3-17 6 15,-2-7 3-15,-19-14 3 16,-10-10-2-16,-15-5-1 16,-6 3-2-16,-3 9-3 0,-1 7-4 15,-2 26 6-15,-4 11 7 16,-7 24 24-1,-2 12 4-15,-9 15-5 0,-4 13-10 16,-1 21-25-16,-6 8-8 16,5 12-7-16,-1 3-1 15,-3 3-3-15,11 7 0 16,-1 16-10-16,-1 7-18 16,3 5-56-16,1-9-32 15,5-14-95-15,7-14-6 16,13-25 134-16</inkml:trace>
  <inkml:trace contextRef="#ctx0" brushRef="#br0" timeOffset="68802.23">22824 16361 1144 0,'3'-17'493'0,"-3"4"-235"16,0 7-49-16,-3 13-29 15,-2 5-35-15,-3 13-55 16,-1 10-2-16,-2 19 0 16,3 6 4-16,-3 12-1 15,-1-3-5-15,4-5-26 16,1-7-13-16,13-11-24 0,5-6-11 16,11-18-10-1,4-7-1-15,10-22 1 16,4-12 3-16,-1-21 5 0,7-9 2 15,-8-16 3-15,-4-11 3 16,-7-13 9-16,0-1 0 16,0 9-2-16,3 19-2 15,-4 29-9-15,-9 14 1 16,-10 23 10-16,-2 6 3 16,-7 16 3-16,-2 7-4 15,-4 9-8-15,2 5-5 0,-3 1-8 16,3-1-2-16,-2 2-17 15,1-5-27-15,-1 6 18 16,-1 6 180-16,11-4-123 16</inkml:trace>
  <inkml:trace contextRef="#ctx0" brushRef="#br0" timeOffset="69528.92">21356 16979 669 0,'-3'1'295'0,"2"-1"-120"15,1-2-27-15,0 1-3 16,0 0 0-16,0-1-11 15,0 0-3-15,1-17-6 16,2-29-9-16,-3 29-28 16,3 3-9-16,1 3-38 0,5 7-13 15,-2 0-14-15,4 4-8 16,-1 5 2-16,-1 3 11 16,-1 6 24-16,-2 2 16 15,-3 8 19-15,1 2-3 16,-5 1-14-16,-2 3-12 15,-2-11-18-15,-3 0-6 16,1-8-3-16,-8-14-2 16,0-9 1-16,-1-10 0 15,-2-10-1-15,5 4-1 0,3 4-8 16,2 8-4-16,6 5-5 16,2 4-2-16,2 6 0 15,3-4-1-15,2 3 8 16,4 2 7-16,4-1 143 15,3 1-112-15</inkml:trace>
  <inkml:trace contextRef="#ctx0" brushRef="#br0" timeOffset="75837.88">5698 16074 585 0,'-1'0'272'16,"-4"2"-120"-16,-5 0-22 15,7-2-39-15,-5-1 4 16,4 0 26-16,-1-1 9 16,2 0 25-16,2 1-1 15,0 0-25-15,0 0-14 16,0 0-36-16,0 0-18 0,-1-10-23 15,1-3-7-15,2-37-13 16,1 32 3-16,1-6 22 16,3-6 10-16,1 5 18 15,1 0 4-15,4 8-5 16,-2 5-7-16,9 7-15 16,-4 1-13-16,4 5-22 15,-1-2-3-15,0-5-4 16,1-2 0-16,-3-7 0 15,-2-1 5-15,1 3 9 16,-1 2 2-16,-3 8 2 16,1 5-6-16,-12 3-10 15,3 7 2-15,-1 8-6 16,-1-1 79-16,15 3-62 16</inkml:trace>
  <inkml:trace contextRef="#ctx0" brushRef="#br0" timeOffset="117309.96">4385 12914 548 0,'-34'-56'257'0,"31"42"-88"16,4 4-40-16,-1-1-28 15,0 4-14-15,4 2-17 16,-1-3 2-16,-4-3 21 16,2 0 8-16,-6 2-3 15,2 7-8-15,14 22-30 16,-7 10-15-16,9 23-15 15,-4 7-9-15,-5-2-12 16,3 0 3-16,-4-9-33 0,8-1-50 16,-3-3 48-16</inkml:trace>
  <inkml:trace contextRef="#ctx0" brushRef="#br0" timeOffset="125804.88">4538 12780 365 0,'-1'0'251'16,"0"0"-11"-16,0 0-59 16,0 0-12-16,-2 3-34 15,-2 2-15-15,4-4-22 16,0-1-13-16,0 0-17 0,0 0-3 15,-2 1-2 1,-2 2-4-16,-1-1 0 0,0-1 4 16,-3 0-1-16,1-2 0 15,2-1-10-15,-7-6-12 16,-27-27-19-16,20 15-7 16,1-4-5-16,6 2 1 15,-1-4 3-15,5 1-1 16,-3-9-2-16,-6-6 2 15,1-8 7-15,-7-6 5 16,-1-10 5-16,2-3-2 0,-2 2-11 16,-1-4-5-1,1 12-4-15,2 3-2 0,-2 2 1 16,3 7-2-16,0-7 2 16,-2-10-1-16,2-11 0 15,-2-7 0-15,-3-12 1 16,7-7-1-16,6-11 1 15,2 5-1-15,-3-1-3 16,-5 12 1-16,-11 6-1 16,3-9 1-16,6 1-1 15,-1-4-2-15,10-9 0 16,-2-9-2-16,5-15 0 16,5-3 0-16,5-3 1 15,3 8 0-15,4 14 1 16,2 7 0-16,6 24 0 15,3 1 0-15,-1-10 0 16,5-3 0-16,2-6-1 0,-1 3 1 16,2 3-1-16,1-3 0 15,-8-8 1-15,5 3-1 16,5 9 1-16,3 8-1 16,5 9 1-16,-2 0 0 15,-1 15 0-15,-4 4 0 16,-1 15 0-16,-3 8 1 0,-4 4 0 15,-1 4 1-15,-3 3 0 16,2 3-1-16,-4 1 1 16,-7-1-1-16,-4-3 0 15,6 1-1-15,-7 3 1 16,10 5 0-16,-8 8 1 16,-1 6 2-16,1 5 3 15,-3 4-1-15,-2 6 1 16,-4 3 0-16,2 4-3 15,1 4 0-15,0 7-1 16,-1 2-1-16,5 11 0 16,0 4 1-16,4 9 1 15,1 0 1-15,-6 3-1 16,0 3-1-16,5-10-1 16,-4-2 0-16,3-8 0 15,-1-9-1-15,-3-3 0 0,2-1 0 16,-1-8-27-1,0-2-21-15,-1-6-62 0,0-6-48 16,-2-9-110-16,-5-4-190 16,-6-19 301-16</inkml:trace>
  <inkml:trace contextRef="#ctx0" brushRef="#br0" timeOffset="126036.82">3994 8114 1053 0,'-2'-6'536'16,"6"-2"-199"-16,5-13-97 16,7-5-46-16,6-10-91 15,5 0-38-15,0 5-42 16,1 6-7-16,0 14-28 15,-3 0-29-15,3 15 27 16</inkml:trace>
  <inkml:trace contextRef="#ctx0" brushRef="#br0" timeOffset="128293.81">4602 4544 517 0,'-1'-32'251'0,"0"6"-57"15,1 2 32-15,-1 10 9 16,-2 2-17-16,-1 12-73 16,-4 1-37-16,0 15-57 15,-3 4-17-15,-1 14-15 16,3 9-6-16,3 10-7 16,1 13-3-16,2 21-2 15,-4 9 0-15,-6 19 1 16,5 11 0-16,-1 8 1 15,-2 1 0-15,4-2 0 16,-2-5 0-16,3-6-1 16,-1 3 2-16,-1 3 11 15,-1 2 1-15,-7 6 7 16,7 1-3-16,-7 2-9 16,-6-8-1-16,10-4-4 0,-11-10-1 15,13-13-2-15,2 0-1 16,-5-11 0-16,6 8 0 15,-10 1 1-15,5 6 0 16,-8 4 0-16,-6-13-2 16,5 0 20-16,1-10 4 15,9-23 4-15,5-1 3 16,10-28-20-16,-1-11-5 0,6-11-4 16,3-5 1-16,-3-8 1 15,3 2 1-15,-4-3-1 16,-1 0 1-16,-1 0 1 15,0-1 2-15,2-1 6 16,-1-2 3-16,4-7 3 16,10-1-1-16,-8-8-7 15,12-3-3-15,6-1-7 16,-11-4 0-16,17 6-2 16,-4 0 0-16,1 5-1 15,4 2 0-15,-2 11 0 16,2 1 0-16,11 1 0 15,12 3-1-15,11-7-1 16,8 0 0-16,7-6-1 16,0-3 0-16,24-2 2 15,4 3-1-15,3 0 2 0,1 7 0 16,-3 1 0-16,7 3 0 16,-2 6 0-16,5-1 0 15,7 3 0-15,-7 0-1 16,9-6 0-16,11 0 0 15,-5 0 0-15,4 0 0 16,16 5 1-16,-16-5 1 16,-4 4 0-16,-4 3 0 0,-8 2 0 15,4 10-1-15,-12 1 1 16,0 4 0-16,-9-1-1 16,-2-6 1-16,-1-2-1 15,-10-5 1-15,-16 0 1 16,-4 2 0-16,-10 4 0 15,-3 5 1-15,-17 2 2 16,-12 0 2-16,-18-2 3 16,-13-3 3-16,-8-6 4 15,2 2 3-15,-4-10 3 16,-4-5-3-16,1-9 8 16,-12-12 0-16,-2-16-5 15,-2-8-2-15,-12-24-14 16,0-10-5-16,-1-14-2 15,3-13 0-15,7-15 0 16,2-9 0-16,3-17-1 16,3-20 0-16,6-20 0 0,5-10 1 15,7-7-1-15,0 10 1 16,11 11-1-16,-1 10-2 16,9 12-3-16,4 14-4 15,8 18-3-15,8 2 1 16,3 3 4-16,-3-2 2 15,-2 0 6-15,-6 6 1 16,-8 6 0-16,4 9 1 0,-6 17 1 16,-8 9 2-16,-1 23 1 15,-12 5 1-15,-4 12 1 16,0 11 0-16,-7 5-4 16,5 4 0-16,-2 6-2 15,4-2-1-15,-5-1 1 16,2 6-1-16,-1 0 2 15,-2-1 0-15,5 5 1 16,-6-1-1-16,-6 3-2 16,-5 3-1-16,-8 6 1 15,-5 3-1-15,-8 2 1 16,0 3 1-16,-5 1 1 16,-3-4 0-16,-3-1 1 15,-3-2 0-15,-11-4 1 16,-5 1 1-16,-10 1-3 15,-5-4 1-15,-3 0-2 16,11 6-1-16,-18 0 1 0,4 5 0 16,-1 8 0-16,-14-13 0 15,13-1 0-15,-14-7 0 16,3 1 1-16,0 3-1 16,-3-4 1-16,3 4 0 15,-5-11 0-15,2 0 0 16,3 2-2-16,6 2 0 15,-4 3-1-15,-3 2-1 0,7 7 1 16,0 0-1-16,0-4 1 16,5 1 0-16,2-4-1 15,5 0 1-15,21-3 0 16,3-3 0-16,-6-6 0 16,-2-2 2-16,-5 5-1 15,1-7 0-15,12 5 2 16,11 5 1-16,16 7 2 15,-7-1 0-15,6 0-3 16,-2 1 0-16,-1-5-2 16,11 4-1-16,11 5 0 15,3-2-1-15,10 5-4 16,1 1-2-16,0 6-4 16,3 5 2-16,-3 10 3 15,3 11 3-15,0 6 3 16,0 1 0-16,-1 1 0 0,1-4 3 15,3-4-21-15,4 2 15 16,2-19-1-16</inkml:trace>
  <inkml:trace contextRef="#ctx0" brushRef="#br0" timeOffset="132174.7">5130 8401 942 0,'-3'-14'447'0,"1"8"-207"0,-1 6-35 15,0 0-24-15,3 0-64 16,0 4-30-16,2 25-40 15,8 48-4-15,-2-12-3 16,1 10-2-16,-5 8-3 16,2 5-2-16,0-8-11 15,-5-2-4-15,1-14-4 16,-2-12-1-16,0-21-3 16,2-11-2-16,8-22 0 15,-6-18 0-15,8-20 0 16,3-10 0-16,0-23-5 15,3-3-2-15,2-5-1 16,-1 0 0-16,-5 17-1 16,-1 15-1-16,-2 21-3 15,2 11-2-15,-3 20 1 16,4 6 2-16,-10 15 9 0,-7 6 3 16,5 7 5-16,-7 0-1 15,4-2-2-15,4-2-1 16,2-10-3-16,0-4-3 15,12-11 3-15,-8-13 2 16,5-21 3-16,4-11 1 16,-4-19-4-16,7-3-3 15,-3 7 0-15,-2 6-3 16,-4 18 1-16,-4 11 3 16,-3 17 9-16,-2 6 5 0,-2 16 1 15,2 7-2-15,-1 15-10 16,-1 4-2-16,0 8-20 15,-1-7-17-15,2-4-105 16,6 2-89-16,3-3 139 16</inkml:trace>
  <inkml:trace contextRef="#ctx0" brushRef="#br0" timeOffset="132517.81">5990 8376 1121 0,'-12'0'535'0,"-10"1"-216"0,-6 4-49 15,0 15-112-15,-7-3-43 16,5 11-59-16,6-3-17 16,3-4-26-16,12-2-9 15,10-3-10-15,2-2-2 16,19 1 3-16,-3 1 2 15,2 0 4-15,4 2 4 16,-13 5 12-16,4 2 9 16,-9 6 20-16,-7 4 10 0,-8 2 1 15,-8-8-7-15,-1 3-14 16,7-4-11-16,-5-11-7 16,1 6-3-16,5-11-14 15,-7-2-17-15,3-4-66 16,-4-2-47-16,-1 4 76 15</inkml:trace>
  <inkml:trace contextRef="#ctx0" brushRef="#br0" timeOffset="133068.13">6279 8513 652 0,'8'-6'431'0,"-8"7"34"15,-6 7-152-15,-11 12-90 16,-7 14-56-16,-12 19-71 15,2 9-18-15,4 7-28 16,8-5-8-16,13-11-13 16,7-12-1-16,12-14 8 15,5-7 16-15,8-16 22 16,5-4 10-16,3-15 13 16,2-5-2-16,-5-16 0 15,-9-5-11-15,-10-15-23 16,-4-7-13-16,-11-3-23 15,6 0-7-15,-4 12-35 16,-3 9-27-16,5 21-72 0,-1 8-39 16,6 16 56-16,-2 8 36 15</inkml:trace>
  <inkml:trace contextRef="#ctx0" brushRef="#br0" timeOffset="133398.79">6468 8784 1100 0,'26'-10'537'0,"5"-15"-232"16,0-8 28-16,5-6-98 15,5-4-59-15,-3-1-58 16,0-1-15-16,-10 8-27 16,-6 3-3-16,-8 11-5 15,-10 4 5-15,-14 11 0 16,-6 10-9-16,-21 14-13 15,-7 13-9-15,-4 16-1 16,3 3 5-16,15 1 0 16,11-3-7-16,13-13-13 15,5-9-7-15,2-3-11 16,6 0-3-16,6-2-1 16,4 3-1-16,8-1-21 15,1-11-29-15,8 0-63 16,7-3-49-16,5-14 286 15,12 7-130-15</inkml:trace>
  <inkml:trace contextRef="#ctx0" brushRef="#br0" timeOffset="133866.88">7233 8381 664 0,'5'-10'370'0,"-9"11"19"15,-5 4-149-15,1 6-2 16,-2 0-55-16,-2 8-90 16,-1 9-23-16,2 3-20 15,-3 3 4-15,12 2 10 16,-1-3 6-16,11-2 16 15,2-9 8-15,4-9 9 0,2-3 1 16,-8-4-10-16,-8-3-7 16,-2 2-21-16,-4-3-9 15,-18-2-20-15,10 9-12 16,-19-9-40-16,0 0-19 16,3-2-68-16,3-5-2 15,10 1 61-15</inkml:trace>
  <inkml:trace contextRef="#ctx0" brushRef="#br0" timeOffset="134017.87">6952 8351 1550 0,'-7'-54'689'0,"-2"4"-394"16,-3 0-55-16,-9 3-151 16,6 4-44-16,0-2-8 15,6 5-23-15,6 3-3 16,1-2-420-16,11 3 301 15</inkml:trace>
  <inkml:trace contextRef="#ctx0" brushRef="#br0" timeOffset="134571.59">8188 8552 774 0,'-57'-10'441'16,"29"15"-43"-16,-17 17-202 15,4 11-35-15,0 16-59 16,1 6-24-16,12 1-19 16,6-9-3-16,17-4 1 15,9-7-3-15,16-11 4 16,5-2 16-16,13-16 13 16,9-6 7-16,15-10 18 15,-7-10-2-15,-12-6-6 0,-11-7-8 16,-26-9-38-16,2 0-14 15,-12-11-13-15,-5 0-4 16,-16-1-36-16,-7 6-31 16,0 21-61-16,-4 14 157 15,3 27-59-15</inkml:trace>
  <inkml:trace contextRef="#ctx0" brushRef="#br0" timeOffset="134924.7">8329 8741 1006 0,'6'-6'442'0,"0"-4"-188"15,2-1-85-15,-1 10 21 16,-6 3-44-16,2 23-27 16,-3 6 16-16,-5 6 6 15,-1 3-9-15,3-4-33 16,2-4-25-16,7-8-36 15,6-5-14-15,7-11-14 16,3-8 2-16,-4-16 5 16,5-6 3-16,0-11-4 15,2-1-2-15,5 7-8 16,4 8-3-16,-12 11 1 16,3 9 9-16,-9 15 22 0,-12 3 5 15,6 13 4-15,-12-2-8 16,4 0-17-16,0-3-5 15,0-8-39-15,4-3-36 16,0-5-11-16,8-2 29 16</inkml:trace>
  <inkml:trace contextRef="#ctx0" brushRef="#br0" timeOffset="135095.88">8784 8381 832 0,'0'-3'453'0,"-7"16"-135"16,4 12-14-16,-5 10-125 16,-1-3-71-16,7 5-70 15,-2 6-1-15,5 10-59 16,4 15-35-16,0 22 40 16</inkml:trace>
  <inkml:trace contextRef="#ctx0" brushRef="#br0" timeOffset="135258.63">8685 9146 864 0,'-7'1'500'0,"-1"-24"-13"16,8-8-145-16,9-7-78 15,3-2-62-15,8 6-113 0,5 5-32 16,2 10-42-16,7 1-6 16,9 2-19-16,-3 1-35 15,6-10 361-15,1 1-254 16</inkml:trace>
  <inkml:trace contextRef="#ctx0" brushRef="#br0" timeOffset="135455.19">9190 8361 999 0,'-10'-28'451'0,"6"22"-161"16,-1 9-21-16,-8 17 15 15,-6 0-44-15,0 15-71 16,-5 3-29-16,5 6-50 15,-6 5-24-15,2 11-45 16,0 2-5-16,7 4-42 16,2 0-25-16,8 0-63 15,1-6 14-15,8-7 57 16</inkml:trace>
  <inkml:trace contextRef="#ctx0" brushRef="#br0" timeOffset="135746.03">9383 8829 1538 0,'0'-10'645'0,"-16"18"-386"0,-7 1-24 15,-6 14-69-15,-4 7-52 16,7 9-63-16,3-5-15 16,9-5-21-16,12-3-5 15,18-8 15-15,5-2 10 16,13-7 17-16,4-6 6 15,-9-3-1-15,-3-3-2 16,-6-3-7-16,-7 0-5 0,-3-9-12 16,-2-1-6-16,-4-9-5 15,-1-7-14-15,-3-6-55 16,0-4-26-16,3 7-80 16,-3 0-73-16,6 25-538 15,-3 4 524-15</inkml:trace>
  <inkml:trace contextRef="#ctx0" brushRef="#br0" timeOffset="135984.63">9464 8802 640 0,'13'7'497'16,"29"13"55"-16,-32-17-153 16,1 3-37-16,-3 11-82 15,-8-6-42-15,0 10-86 16,-3 2-38-16,3-1-56 16,3 4-23-16,11-6-25 15,6-5-3-15,3-10-1 16,5 0 7-16,-3-8 8 15,-5-5 6-15,-3-5 8 16,-10-5-2-16,-9-1-1 0,-6-4-5 16,-9-4-11-16,-1 4-16 15,-8-3-41-15,4 2-19 16,2 9-36-16,-1-4 240 16,14 9-117-16</inkml:trace>
  <inkml:trace contextRef="#ctx0" brushRef="#br0" timeOffset="136202.62">9906 8563 1680 0,'4'1'662'0,"-9"12"-425"16,-6 6-36-16,0 18 6 15,-1 6-58-15,2 6-74 16,1 0-23-16,-4 0-28 15,1 4-6-15,-3 2-29 16,4 4-41-16,5-8-42 16,5-3-59-16,7-16-145 15,2-11 548-15,8-21-246 16</inkml:trace>
  <inkml:trace contextRef="#ctx0" brushRef="#br0" timeOffset="136473.57">10219 8612 1166 0,'-21'2'513'15,"-13"6"-218"-15,6 5-8 16,-17 7-44-16,-6 7-29 16,-1 4-47-16,-4 3-23 15,16 4-23-15,3-2-8 16,18 6-33-16,8-3-14 15,11 2-16-15,11-5-9 0,16-6-20 16,6-6-5-16,18-9-5 16,4-5-3-16,0-9-18 15,2 0-21-15,-8-3-18 16,-1-5 181-16,4-1-109 16</inkml:trace>
  <inkml:trace contextRef="#ctx0" brushRef="#br0" timeOffset="137413.93">6172 9155 1064 0,'-5'12'467'0,"-22"-2"-171"16,-4 8-113-16,-10 9-37 16,-6 5-23-16,-6 6-63 15,1 0-19-15,10-2 5 0,6-5-3 16,19-9-11-16,8-2-7 15,8-5-25-15,13-1 0 16,5 0 0-16,9 3 1 16,3-1 16-16,-3 1 25 15,0 0 60-15,-5 2 22 16,-12 1 25-16,-6 9-13 0,-14 5-44 16,-11 1-15-16,-6 4-36 15,-1-1-13-15,0-7-13 16,4-1-5-16,8-13-5 15,-1-9-5-15,7-16-12 16,4-6-6-16,8-6-5 16,6-5 1-16,11 10 3 15,5 6 5-15,14-3 4 16,4 2 1-16,7-11 2 16,15-8 2-16,13-7 2 15,1-6 3-15,-3 0 3 16,-16-1 1-16,-33 8 23 15,-7 6 15-15,-19 6 30 16,0 6 9-16,-11 7-9 16,-8 7-11-16,-8 11-28 15,-6 9-8-15,5 14-12 16,-2 2-5-16,12 9-4 0,7 3-3 16,11-1-1-16,8 1-1 15,14-5 1 1,-1-6-14-16,6-8-39 0,-1-5-26 15,1-7-78-15,3-5-16 16,4-13 108-16</inkml:trace>
  <inkml:trace contextRef="#ctx0" brushRef="#br0" timeOffset="137688.87">6563 9419 791 0,'8'1'487'16,"-5"10"-80"-16,-1 11-128 15,-6 5-11-15,-2 10-91 16,0 6-25-16,-1 2-21 16,0-1-7-16,3-11-22 15,2-4-4-15,2-18-6 16,0 0-7-16,4-11 2 16,-1-5-2-16,7-3-22 15,0-14-11-15,2-9-21 16,3-6-13-16,5-6-12 15,8 5-14-15,8 5-62 16,1 4-38-16,-1 9-63 0,8 9 322 16,5 9-133-1</inkml:trace>
  <inkml:trace contextRef="#ctx0" brushRef="#br0" timeOffset="138304.71">7010 9501 1110 0,'2'12'531'15,"-2"4"-181"-15,3-1-94 16,-1 4-71-16,-1 0-42 16,-1 2-48-16,-1 2 8 0,-5 4-20 15,1 4-3-15,1-3-17 16,1-2-13-16,3-8-2 16,0-8-11-16,6-10-5 15,6-6-3-15,6-12-2 16,8-4-1-16,3-11-12 15,3-2-2-15,7-3-9 16,-1-1-19-16,-2 8-44 16,-3-1-37-16,-3 10-79 15,-4 1-28-15,6 8-3 16,0-1 35-16,-8 4 69 16,1 2 49-16,-12 2 108 15,-3 6 53-15,-11 7 93 16,-5 7 30-16,-10 12-12 15,-9 3-29-15,-1 12-59 16,-6-2-25-16,10 2-51 16,7-7-21-16,8-13-24 15,9-1-6-15,3-11-4 0,5 2 1 16,14 0 7 0,-2-10-35-16,1-6-33 15,5-12-96-15,-3-6-79 16,0-11-93-16,-2 2 1 15,-7 7 77-15,-5 2 54 16,-12 12 213-16,-4 6 90 16,-1 6 116-16,1 6 61 0,3-2-24 15,2-3-32-15,9-5-64 16,8-6-30-16,20-7-46 16,4-8-21-16,15-3-32 15,-2-4-9-15,5 0-14 16,7 4-4-16,3-1-5 15,14 10-2-15,3 3 11 16,3-3 117-16,8 1-94 16</inkml:trace>
  <inkml:trace contextRef="#ctx0" brushRef="#br0" timeOffset="142718.73">1281 9934 471 0,'-7'-11'317'15,"-3"3"76"-15,-1 2-167 16,-10 8-47-16,-3 3-23 15,-4 12-58-15,-8 3-12 16,3 4-14-16,1 6-2 16,0 1-6-16,14 1-7 15,4-7-28-15,11 1-15 16,15-12-16-16,5 0-5 0,14-2-1 16,0-1 1-1,9 11 3-15,0-4 0 0,-4 8 4 16,-5 3 0-16,-13 4 2 15,-9 11 13-15,-9 8 31 16,-7 0 9-16,-15 1 11 16,-7-3-9-16,-6-5-17 15,-4-8-2-15,3-16-72 16,-1-15-25-16,2-23 31 16</inkml:trace>
  <inkml:trace contextRef="#ctx0" brushRef="#br0" timeOffset="143167.62">1584 9994 1079 0,'-11'9'431'0,"7"8"-284"16,5 8 1-16,4 22-34 15,-4 3-25-15,0 23-38 16,-8 2-18-16,-5 7-16 15,8 7-2-15,-11-18-3 16,13 1-46-16,11-20 25 16</inkml:trace>
  <inkml:trace contextRef="#ctx0" brushRef="#br0" timeOffset="143656.99">1638 10107 974 0,'-5'-7'427'0,"2"6"-243"16,1 5-14-16,2 5-81 16,-5-2-27-16,11 10-26 15,4 4-11-15,1 4-4 16,9 12-3-16,-6 2-2 15,-2-4 0-15,0 11-5 16,-4-7 1-16,1-2 0 16,-2-1-5-16,-1-11 13 15,-1-4 5-15,-2-11 12 16,1-7 11-16,2-13-8 16,0-6-6-16,2-15-10 15,0-7-7-15,2-12-5 16,-1-3-3-16,3-3-1 15,0 3 2-15,2 6 8 16,-3 3 8-16,1 17 14 0,-1 10 0 16,-6 14-8-16,2 6 3 15,-3 17-10-15,-3 2-4 16,5 14 2-16,0 10-12 16,9 3-5-16,8 8-1 15,-2-1-1-15,-5-9 0 16,-8-5 9-16,0-7-28 15,1-6 374-15,10-2-272 0</inkml:trace>
  <inkml:trace contextRef="#ctx0" brushRef="#br0" timeOffset="143884.88">2074 10206 1332 0,'5'-2'565'0,"0"-2"-354"16,1-8-13-16,6 0-99 16,4-2-33-16,6 1-34 15,6 0-9-15,2-2-15 16,0 2-2-16,0 3-11 16,3 3-35-16,3 5-71 15,5 1-110-15,-13 0 134 16</inkml:trace>
  <inkml:trace contextRef="#ctx0" brushRef="#br0" timeOffset="144053.22">2360 10041 534 0,'-8'8'303'16,"-24"67"-19"-16,25-27-59 15,5 2-5-15,2-2-44 16,1-9-67-16,4 1-37 15,5-5-50-15,2-3-8 16,0-1 21-16,1-6 32 0,1-4-43 16</inkml:trace>
  <inkml:trace contextRef="#ctx0" brushRef="#br0" timeOffset="144536.66">2564 10252 831 0,'4'52'398'0,"0"0"-150"16,6 3-8-16,1 2-84 15,2 3-36-15,2-8-65 0,1-1-21 16,-2-19-20-16,-2-10-4 15,-4-14 16-15,-6-12 7 16,-6-17 7-16,-4-12 3 16,-7-15-11-16,-1-9 5 15,-2-13 12-15,-4-12 0 16,2-17-4-16,-3 2-18 16,18 16-28-16,8 14-9 15,15 30-7-15,12 9 5 16,0 10 5-16,5 4 6 15,-7 2 9-15,-1 4 5 0,-3 6 11 16,-2 5 5-16,3 18 17 16,-2 6 10-16,-9 14 17 15,-2 2 12-15,-13 7-2 16,-7-1-10-16,-6-11-21 16,-9-2-16-16,-5-14-13 15,1-1-1-15,-3-13-16 16,1-4-20-16,5 1-58 15,1-9 54-15,13 11-5 16</inkml:trace>
  <inkml:trace contextRef="#ctx0" brushRef="#br0" timeOffset="147587.63">3779 8183 885 0,'-12'-17'435'0,"1"9"-150"16,4 6-15-16,5 4-59 15,-5 0-51-15,6 2-71 16,1 0-26-16,6-3-22 16,-6-1-4-16,6-1-3 15,22-7 2-15,31-21-5 16,-28 10 0-16,-2-4 4 16,4 3 1-16,0 6 4 15,4 4-3-15,6 10-4 16,-5 0-3-16,4 3-7 15,0 1-3-15,1-6-5 16,4 1-2-16,-5-5 2 16,-8-5 1-16,-7 0 3 15,-14-6-20-15,-7 2-67 16,-1 2 57-16,-9 4-17 16</inkml:trace>
  <inkml:trace contextRef="#ctx0" brushRef="#br0" timeOffset="172305.39">21487 12578 819 0,'-3'8'414'0,"-2"-8"-78"16,-1 0-61-16,2-1-54 15,3-1-29-15,0 0-78 16,0 1-19-16,0 0-25 16,0-8-11-16,2-16-16 15,15-27-11-15,10 23-15 16,8 3-4-16,-7-4-6 15,5 4 3-15,-5 1-25 16,-6-3-38-16,7 5 95 16,-3 3-52-16</inkml:trace>
  <inkml:trace contextRef="#ctx0" brushRef="#br0" timeOffset="172607.66">22048 11404 1018 0,'-1'-6'500'0,"1"1"-149"16,-2-11-128-16,4-9-104 16,0-3-43-16,7-10-60 15,0 1-4-15,1-4-8 16,-1-2-20-16,-1-1-76 16,3 4-51-16,11 7 82 15</inkml:trace>
  <inkml:trace contextRef="#ctx0" brushRef="#br0" timeOffset="172847.78">22130 10430 1139 0,'-13'-25'511'0,"7"-6"-269"16,2-4-124-16,3-6-34 0,1 3-61 16,-3-1-9-16,0 0-3 15,-2 2 4-15,3-4-11 16,-1-2-29-16,-2 1 18 16</inkml:trace>
  <inkml:trace contextRef="#ctx0" brushRef="#br0" timeOffset="173086.56">21933 9223 1217 0,'-15'-19'540'15,"-2"-10"-304"-15,1 0-58 16,-1-8-113-16,-3-2-39 16,-4 2-40-16,0 0-18 15,0 0-57-15,2-1-76 16,9-8 112-16</inkml:trace>
  <inkml:trace contextRef="#ctx0" brushRef="#br0" timeOffset="173283.37">21725 8471 748 0,'-10'-25'457'0,"10"1"-29"16,-1-10-168-16,-2-5-109 16,-4 0-66-16,-5-4-58 15,-1 9-4-15,-5 3-19 16,-1 5-23-16,-3 2-71 15,-5 0 57-15</inkml:trace>
  <inkml:trace contextRef="#ctx0" brushRef="#br0" timeOffset="173475.53">21362 7883 1118 0,'-8'-25'489'16,"-3"0"-270"-16,-1-7-81 16,-4 6-78-16,-3-7-30 15,1 10-13-15,0 11-2 16,2 3-33-16,-1 2-71 16,-5 7 60-16</inkml:trace>
  <inkml:trace contextRef="#ctx0" brushRef="#br0" timeOffset="173905.77">21250 8392 535 0,'0'16'321'15,"0"-6"-64"-15,-1-13-2 16,-3-10-5-16,0-10-45 16,-2-10-29-16,-5-14-57 15,1-7-23-15,-5-14-34 16,0-7-11-16,0-12-12 16,2-1-2-16,-2-5-6 15,3 7-2-15,1 13 6 16,-1 6 5-16,4 17 8 0,1 4-1 15,3 14-12-15,0 4-2 16,6 10-10-16,3 9-4 16,11 10 1-16,2 10 1 15,9 23 2-15,0 9 1 16,13 21-5-16,7 9-5 16,6 1-5-16,6-3-1 15,13-11-1-15,2-9 16 0,2-13-59 16,-3-7-40-16,-14-10 374 15,1-3-266-15</inkml:trace>
  <inkml:trace contextRef="#ctx0" brushRef="#br0" timeOffset="174803.76">22906 9549 1009 0,'17'-34'501'16,"-3"1"-213"-16,-3 11-99 15,-7 5-16-15,-16 10-64 16,-6 8-12-16,-19 11-22 16,-4 7-19-16,-2 18-29 15,-2 7-8-15,7 13 0 16,2 3 1-16,16 3-1 16,6-5-3-16,14-11-11 15,6-5-5-15,9-13 1 16,7-5-1-16,10-17 7 15,4-7-23-15,12-15-81 16,3-10-43-16,9-9 6 16,-2-10 56-16</inkml:trace>
  <inkml:trace contextRef="#ctx0" brushRef="#br0" timeOffset="175404.23">23101 8924 826 0,'-8'-7'413'15,"6"5"-156"-15,10 6-109 16,1 5-1-16,-3 18-44 16,-2 11-8-16,8 32 4 15,-5 12-12-15,-3 22-17 16,0 7-9-16,-7-4-26 15,3 2-9-15,6-18-14 16,2-11-3-16,4-20-2 16,-1-11 0-16,0-17 2 15,-2-7 2-15,-5-16 4 16,3-4 1-16,-3-23-4 16,0-5-2-16,2-26-6 15,-1-11-2-15,7-8-2 16,2-2 1-16,2 22 0 15,0 9-1-15,-4 30 0 16,0 9 0-16,-4 19 0 16,-2 9 1-16,-3 9 1 0,3 9-1 15,2-11-1-15,5-5 0 16,12-10-1-16,7-13 1 16,12-7 0-16,2-8 2 15,-6-17 3-15,-1-8 3 16,-11-10 13-16,-4-2 11 15,-7 9 30-15,-9 5 17 0,-9 16 17 16,-5 3-5 0,-10 20-29-16,0 8-17 0,-5 9-29 15,2 6-6-15,8-2-4 16,1-3-2-16,6-5-1 16,6-2-2-16,4-4 5 15,3 0-11-15,6-4-49 16,2 1-41-16,2 1-56 15,4-4 423-15,6-6-226 16</inkml:trace>
  <inkml:trace contextRef="#ctx0" brushRef="#br0" timeOffset="175583.54">24037 9541 1287 0,'-3'11'585'0,"-15"11"-289"16,0 7-53-16,-19 7-118 0,-5 4-32 15,5 2-37-15,-2-8-23 16,22-7-24-16,9-9-6 16,16-8-3-16,7-1-25 15,17-4-54-15,10 5 21 16,8-10 17-16</inkml:trace>
  <inkml:trace contextRef="#ctx0" brushRef="#br0" timeOffset="175803.3">24147 8960 1344 0,'-15'13'529'0,"5"9"-367"16,-1 4-21-16,7 12-86 15,4 3-7-15,10 13-26 16,7 8-14-16,2 7-4 15,2 5 23-15,-2-1-58 16,1-1-73-16,2 8 75 16</inkml:trace>
  <inkml:trace contextRef="#ctx0" brushRef="#br0" timeOffset="176035.12">24512 9389 1089 0,'-48'18'493'16,"-9"18"-239"-16,-5 4-90 15,4 6-50-15,3-3-46 16,24-4-30-16,15-2-26 16,19-12-16-16,13 0-1 15,15-14 6-15,8-5 2 16,19 0 3-16,1-1 15 0,3 0-39 15,-3 2-56-15,-10-2 54 16</inkml:trace>
  <inkml:trace contextRef="#ctx0" brushRef="#br0" timeOffset="176737.59">23103 10325 525 0,'-4'27'339'0,"-1"3"-28"16,2 22-102-16,-1 10-26 15,0 14-61-15,-2 5-24 16,-7-3-46-16,5 0-19 0,0-21-10 15,-1-13-2-15,15-21-6 16,4-13 0-16,0-18 1 16,1-11 0-16,3-18 2 15,2-7-3-15,8-21 6 16,3-5 22-16,-2-6 31 16,-2-3 20-16,2 19-7 15,1 11-18-15,-9 20-28 16,-3 16-16-16,-5 18-3 15,-6 10 1-15,-4 18-5 16,-4 8-1-16,-3 17-7 16,-1 6-3-16,3 0-4 15,3-3 0-15,3-13 0 16,1-9-2-16,7-18 1 0,7-7-1 16,5-23-1-16,8-4 0 15,12-19-1-15,0-12 0 16,8-7 0-16,-4-4 1 15,-9 3 8-15,0 6 4 16,-13 14 3-16,-2 9 1 16,-10 24-2-16,-3 9-1 15,-6 19-2-15,-1 6 0 16,-3 13-2-16,-2 2-1 0,1-4-49 16,3-1 20-16,8-5 3 15</inkml:trace>
  <inkml:trace contextRef="#ctx0" brushRef="#br0" timeOffset="177079.42">23942 10598 1170 0,'-13'-3'524'0,"-17"-2"-266"15,-4 6-110-15,-5 9-48 16,0 5-43-16,7 10-20 15,1 0-7-15,10-2-21 16,6 0-5-16,10-3-5 16,3-12-2-16,11-6-2 15,4-7 1-15,5-16 3 16,6 4 0-16,6-12 1 0,6 5 0 16,-2 1-3-1,1 3 6-15,-11 17 34 0,-10 6 21 16,-6 26 36-16,-5 11 0 15,-11 17-27-15,-2 0-20 16,-5 0-30-16,-4-4-5 16,18-14-14-16,2-5-39 0,17-17-73 15,4-8 72-15</inkml:trace>
  <inkml:trace contextRef="#ctx0" brushRef="#br0" timeOffset="177248.86">24178 10603 1367 0,'-6'30'562'0,"-3"13"-356"15,-4 5-75-15,-7 5-70 16,4 3-25-16,-1-9 2 16,0-5-24-16,8-15-52 15,7-10-376-15,14-10 286 16</inkml:trace>
  <inkml:trace contextRef="#ctx0" brushRef="#br0" timeOffset="177413.27">24134 10293 1189 0,'-19'-36'639'0,"12"25"-32"15,-4 6-514-15,2 3-34 16,-1 1-57-16,2-12-37 15,8-10 409-15,7-5-295 16</inkml:trace>
  <inkml:trace contextRef="#ctx0" brushRef="#br0" timeOffset="177576.59">24302 10248 1193 0,'15'40'544'16,"5"1"-283"-16,5-2-86 15,2 0-46-15,-8 8-68 16,-1 3-16-16,-4-1 1 16,-3 2-17-16,2-8 212 15,9-2-167-15</inkml:trace>
  <inkml:trace contextRef="#ctx0" brushRef="#br0" timeOffset="180931.93">17464 7487 683 0,'-32'19'311'0,"1"2"-131"16,7 0-19-16,2-8-45 15,1-6-12-15,10-4-23 16,2-2-12-16,9-1-19 15,3 0-16-15,10-2-23 16,6 1-6-16,6 1-5 16,4 3-2-16,10 5-3 0,4 2-1 15,12-3-1 1,20 3 3-16,12-7 3 0,2-3 2 16,17-1 2-16,0-7 1 15,10-1-2-15,9-1 0 16,-6 2-1-16,0 4-1 15,0 2 1-15,-4 2-1 16,-3 0 0-16,-4 1 1 16,8-1-1-16,2-4 2 0,8-1 1 15,10-6 1-15,0-6 0 16,3-3-1-16,3-5 1 16,-1 5-2-16,-4 11 1 15,-6 4 0-15,6 11-1 16,-15 2-2-16,-14 2 0 15,-2-4 0-15,-14 2-1 16,9 0 1-16,1-8 0 16,-3 1 1-16,-8-8 2 15,-11-4 1-15,1 1-1 16,-3-2 0-16,-7 4-1 16,-6 0-1-16,-22 2 13 15,-7 8 16-15,-13 0 15 16,-3 3 5-16,-8 0-7 15,-1-3-13-15,-5 2-6 16,-3-4 8-16,-3-4 10 16,0-4 2-16,-1-7-5 0,0-3-7 15,-3-10-16-15,4-1-2 16,-4-12-2-16,0-6-1 16,-7-11 1-16,3-10 0 15,2-14 1-15,2-7-1 16,2-28-2-16,2-14-1 15,10-26-6-15,-1-21-1 16,15-3 0-16,-3 1 0 16,-2 4 0-16,4 15 1 15,-7 13 2-15,-7 4 1 16,-2 16 3-16,-2 3-1 0,2 11-3 16,1-1 0-16,5 1-4 15,-1 2-1-15,6 6 1 16,3 4-1-16,1 17 0 15,-2 13 0-15,-7 17 0 16,-6 16 1-16,-12 16-1 16,-1 7 0-16,-9 8-2 15,2 4-1-15,0 2 1 16,0 2 1-16,-3-2 1 16,-6-1 2-16,-7 1 1 15,-6-1 0-15,-10-1 1 16,-4 1 0-16,-16-3 1 15,-18 0 1-15,-23-2 0 16,-13 2 1-16,-30-3-1 0,-5 1 0 16,-12 3-1-16,-20-2 0 15,3 7-1-15,-13 1 1 16,-14-1 0-16,11 0 0 16,-17-5-1-16,16-5-1 15,1-2 0-15,-6-4 0 16,15-10 1-16,-3 6 0 15,18-3 0-15,16 1-1 16,8 2-2-16,10-5 1 0,16 2 0 16,9 4 0-16,16-3 0 15,9 6-1-15,8-1 0 16,9 1-1-16,26 13 0 16,1 4-2-16,10 14-9 15,0 7-7-15,4 20-14 16,8 10-2-16,10 14 5 15,7 8 7-15,2 8 12 16,6 11 5-16,-1 14 3 16,3 4 1-16,-1 13 1 15,0 3 1-15,-1 8 2 16,-3 3 2-16,-3 1 1 16,3 2 2-16,14-4-2 15,-8 0 0-15,7-8-2 16,2-5-1-16,-10-11 3 0,8 1 1 15,3-2 1-15,-12-7 2 16,-5 3-1-16,-2-4-1 16,-8-1 3-16,5 2 4 15,10 1 10-15,-4-3 5 16,15-11 1-16,4 0-4 16,-3-12-11-16,13-1-4 15,-5-9-6-15,-2-11-1 16,12 2 1-16,0-4-1 15,15 2-11-15,7 7-31 0,17-10-49 16,9 0 441-16,13-6-290 16</inkml:trace>
  <inkml:trace contextRef="#ctx0" brushRef="#br0" timeOffset="183689.64">17546 8182 642 0,'-12'3'347'15,"0"-2"-111"-15,-4 5-65 16,4 9-15-16,0 8-61 16,2 12-15-16,2 15-25 15,-1 3-6-15,1 13-2 16,4-3-3-16,4-5-8 16,2-3-7-16,7-18-12 15,2-7-3-15,9-21-2 16,5-12 1-16,10-19 9 0,4-11 3 15,6-17-1-15,4-7 6 16,-2-13 28-16,-4-1 4 16,-8-2 4-16,-4 4-8 15,-7 16-33-15,-7 10-3 16,-6 25-2-16,-5 11 6 16,-10 25 2-16,0 8-2 15,-6 15-3-15,2 8-4 16,3 4-9-16,-3 3-4 0,6 2-1 15,-4-4-1-15,7-7 9 16,7 2-26-16,8-7-108 16,5-7-86-16,3-11 115 15</inkml:trace>
  <inkml:trace contextRef="#ctx0" brushRef="#br0" timeOffset="184541.58">18093 8181 599 0,'-5'-17'338'15,"1"1"-43"-15,2 3-145 0,2 6 6 16,0 10-44-16,-1 6-24 15,2 15-19-15,0 10-20 16,5 17-1-16,0 2 2 16,3 5-5-16,4-4-6 15,5-9-17-15,2-6-6 16,6-15-5-16,-3-7 0 16,9-18 7-16,1-11 3 15,4-16 2-15,2-9-1 0,-12-1-4 16,-2 4-5-16,-10 11-5 15,-8 11-1-15,-2 12-4 16,-5 5-1-16,-5 13 1 16,0 2-1-16,-1 8 0 15,3 7 7-15,2-2 17 16,1-2 4-16,5-10 3 16,6-5-4-16,8-16-10 15,3-7 1-15,1-16 2 16,-1-4 1-16,1-12-11 15,-2-4-27-15,-2 0-71 16,1-4-49-16,-1-2 75 16</inkml:trace>
  <inkml:trace contextRef="#ctx0" brushRef="#br0" timeOffset="184707.28">18748 8129 1098 0,'-27'66'455'0,"13"13"-309"16,-3-3-61-16,0-1-8 16,15-4-57-16,-9-9-3 15,13-7-12-15,3-8-61 0,2-11 42 16</inkml:trace>
  <inkml:trace contextRef="#ctx0" brushRef="#br0" timeOffset="185188.09">18863 8078 767 0,'-14'-9'402'0,"12"9"25"16,-5 1-285-16,-3 10-4 15,6 8-12-15,-6 11-64 16,3 11-3-16,6 18-27 15,2 10 0-15,0-3 5 16,2-5 0-16,3-15-7 16,-3-15-8-16,11-12-10 15,1-5 0-15,2-8 1 0,1-4 0 16,-1-6 1 0,3-6-1-16,3-9-2 15,1-5 2-15,3-8 1 0,0-3 0 16,-1-6 0-16,-1-1 0 15,-4 0 7-15,-4 2 8 16,-9 12 5-16,0 9 4 16,-9 13-9-16,-3 8-8 15,3 13-3-15,-3 1 0 0,-2 7 14 16,-2-2 4-16,-2 4-4 16,-1 2-6-16,6 3-16 15,3 3-5-15,9 0-4 16,9 0 0-16,7 1 0 15,2-5 0-15,5-6 6 16,-7-3-23-16,-11-10-47 16,0-2-22-16,-8-8 38 15</inkml:trace>
  <inkml:trace contextRef="#ctx0" brushRef="#br0" timeOffset="185577.86">19467 8164 1212 0,'4'0'504'16,"-2"-12"-278"-16,0 2-137 16,-2 6 7-16,-4 4-35 0,1 10-26 15,0 1 2-15,-1 5-33 16,-1 5-2-16,-1 5-2 16,3 4-2-16,2 7-2 15,1 2-1-15,7 0 5 16,-1-1 11-16,3-15 22 15,-2-3 4-15,-3-8 13 16,-4-3-4-16,-7 2-16 16,-3-4-37-16,-12 3-66 15,-9-1 102-15,0 5-51 16</inkml:trace>
  <inkml:trace contextRef="#ctx0" brushRef="#br0" timeOffset="185714.01">19328 7928 655 0,'-29'-68'278'0,"-13"10"-104"0,-3 10-158 15,-10 13-5-15,-3 1 5 16,13 6-12-16</inkml:trace>
  <inkml:trace contextRef="#ctx0" brushRef="#br0" timeOffset="186538.63">17858 9005 648 0,'-4'0'348'15,"1"1"-95"-15,1 11-82 0,2 10-2 16,5 21-41-16,1 13-13 15,-6 19-20-15,-2 2-20 16,-7 2-18-16,5-9-9 16,4-18-19-16,0-7-6 15,3-27-7-15,2-9 4 16,-1-22 6-16,11-13 1 16,7-23-1-16,-3-10-9 15,10-15-10-15,-7-3-2 16,5 3-4-16,1 4-1 0,-3 23 0 15,0 11-2-15,-6 23 1 16,-5 11 1-16,-7 13 3 16,-2 9 3-16,-5 14 4 15,-7 9 3-15,2 14 3 16,-2 4 2-16,1-2 1 16,1-6-1-16,5-17-6 15,1-9-3-15,14-13-3 16,2-10 2-16,7-14 10 15,4-12 2-15,-1-17 2 16,-1-4-3-16,-4-1-4 16,3 4 0-16,-3 6-1 15,-1 4 0-15,-4 11-5 16,-8 3-3-16,-2 20 1 16,-5 11 1-16,-3 12 1 15,-5 12 0-15,-8 7-1 16,2 1 19-16,9-1-58 0,0-7-47 15,15-7-209-15,3-9-77 16,7-13 214-16</inkml:trace>
  <inkml:trace contextRef="#ctx0" brushRef="#br0" timeOffset="186871.43">18685 9173 949 0,'-1'-16'483'0,"-13"3"-180"0,-11 19-140 15,-9 7-23-15,-6 15-71 16,2 4-3-16,2 15-21 16,1 2-14-16,8-2 0 15,2-2-4-15,18-22-8 16,8-6-4-16,13-20-2 16,8-3 2-16,5-18 7 15,3-6-1-15,5-7-1 16,3-2 5-16,1 0 21 15,-2 2 13-15,-9 10 9 16,-11 3-4-16,-9 20-16 16,-5 10-12-16,-8 17-13 15,-2 5-6-15,-6 15-10 16,-2 1-3-16,1 2 16 16,7 2-23-16,7-15-71 0,8-7-47 15,13-13 58-15</inkml:trace>
  <inkml:trace contextRef="#ctx0" brushRef="#br0" timeOffset="187023.34">18901 9306 991 0,'2'1'518'16,"-4"9"-201"-16,-6 12-51 16,-5 7-103-16,-2 9-72 15,-6 0-35-15,6-2-10 0,-2-7-21 16,6-4 27-16,12-11-36 15</inkml:trace>
  <inkml:trace contextRef="#ctx0" brushRef="#br0" timeOffset="187171.7">18993 8908 1423 0,'-6'-29'551'16,"-3"11"-348"-16,-7 10-172 15,0-3-8-15,2 0-26 16,2-2-44-16,12-15 33 16</inkml:trace>
  <inkml:trace contextRef="#ctx0" brushRef="#br0" timeOffset="187373.46">19121 8844 1210 0,'7'31'569'0,"-4"4"-321"16,0 17-49-16,-4 10-36 15,-1 21-92-15,2 1-15 16,1-7-17-16,4-8-14 16,6-13-8-16,-2-9-15 0,2-6 155 15,0-7-117 1</inkml:trace>
  <inkml:trace contextRef="#ctx0" brushRef="#br0" timeOffset="188732.65">19247 9708 1152 0,'-20'-7'401'16,"-3"3"-335"-16,-13 10-77 15,-11 6 20-15,-7 13 9 16,-3 2 0-16,6 12 6 16,4 5-5-16,3-2 2 15,12-3 6-15,13-16 5 16,8-9-5-16,13-6-15 16,7-4-8-16,8-3 12 15,7 4 14-15,4 0 14 16,-2 5 4-16,2 10 9 15,-4 2 4-15,-6 5 8 0,-3 5 1 16,-11-4-19-16,-1 2-11 16,-5 1-14-16,-4-7-3 15,0-6-6-15,-2 0-1 16,2-12 1-16,-1-1-2 16,4-5-6-16,3-6-4 15,4-2-6-15,8 1-2 16,7-7 1-16,1-5 0 15,18-5 2-15,-1-13 2 16,12-12 20-16,5-7 20 0,-12-12 24 16,3 1 7-16,-17 8 8 15,-6 12-6-15,-14 13 2 16,-7 7 9-16,-6 20-13 16,-8 3-13-16,-3 17-24 15,-4 9-16-15,-4 6-13 16,1 6-3-16,2 5-3 15,10 0-1-15,17-1 0 16,-6-6-1-16,0-6 1 16,10-2 0-16,-2-11-24 15,16 2-27-15,2-13-86 16,3-2-30-16,-4-10-7 16,2-4-533-16,4-5 531 15</inkml:trace>
  <inkml:trace contextRef="#ctx0" brushRef="#br0" timeOffset="189016.43">19646 9596 675 0,'-8'17'405'0,"-8"2"-103"16,4 4-59-16,9 7-29 16,-1 3-68-16,6 5 0 15,1 4-24-15,-3-2-15 0,8 1-16 16,-8-11-13-16,4-5-21 15,6-5-5-15,-6-13 13 16,-3-6 13-16,1-9-1 16,3-5-5-16,3-15-26 15,10-3-22-15,2-7-17 16,3-4-3-16,1 3 3 16,1 2-21-16,8 2-63 15,0 3-35-15,5 1-88 16,-1-1-40-16,5 6 158 15</inkml:trace>
  <inkml:trace contextRef="#ctx0" brushRef="#br0" timeOffset="189629.55">20131 9552 385 0,'-22'29'300'0,"4"4"102"16,4 2-103-16,3-7 14 15,4-3-46-15,2-6-89 0,-3-9-42 16,8 1-79-16,-1-2-20 15,1-3-5-15,4 4 1 16,0-5-3-16,0-2 4 16,0-6 6-16,2-5-1 15,3-11-8-15,4-2-10 16,5-8-16-16,4-3-4 16,4-3-19-16,3 1-18 15,4 3-18-15,0 4-8 0,-2 3 4 16,-5 4 17-16,-8 7 18 15,-3 5 7-15,-7 7 15 16,-2 3 10-16,-8 14 21 16,-3 3 13-16,-5 19 30 15,-5 5 6-15,-2 10 4 16,4-3-1-16,0-15-32 16,9-5-12-16,6-17-21 15,1-6-5-15,11-5 7 16,3-3-3-16,-1-8 0 15,2-6-2-15,-1-8-10 16,-4-8-5-16,3-6-16 16,-4 3-2-16,-4-2 2 15,-1 4 5-15,-4 11 6 16,-1 7-1-16,-2 5-4 16,0 9-1-16,0 2 2 15,2 2 2-15,-2-4 4 0,0 0 2 16,0 0 5-16,0 0 7 15,0 0 9-15,1 0 6 16,12 1 10-16,3-1 8 16,37-9 13-16,-17-1 5 15,1-3-3-15,8-1-11 16,0 0-19-16,-4-3-10 16,8 1-19-16,-6-6-37 15,8-8 262-15,6 5-173 0,10-13 12 16</inkml:trace>
  <inkml:trace contextRef="#ctx0" brushRef="#br0" timeOffset="-153222.52">8684 5451 346 0,'-9'10'264'15,"-5"0"-4"-15,-1-5-49 16,1-1-20-16,4-3-28 0,0-2-16 15,-3-5-30-15,2-1-16 16,-7 0-30-16,-1 2 5 16,2 9 19-16,1 0-4 15,0 0-7-15,8 0-12 16,3 1-31-16,1-10-10 16,10 5-4-16,5-5-1 15,8-8-1-15,6 6 1 16,11-9-10-16,-4-3-5 15,2-2-6-15,-2-2-2 0,-4-1-2 16,10 5-1-16,3-3-1 16,6 4 0-16,-1-5-1 15,1 0 1-15,14 0 1 16,2-3 0-16,9 4 2 16,4-4 1-16,-3-1-2 15,5-2-1-15,13 4 0 16,-4 0-1-16,5 5-1 15,1 5 0-15,-12-1 0 16,6 3 2-16,2 3 1 16,1-4 1-16,10 2 1 15,-3-2 0-15,7-8 0 16,6 4-1-16,0-4 1 16,0 2-2-16,7 3-1 0,0 2 0 15,-3 5-1-15,4 1 0 16,-7 6 1-16,-2-4 0 15,3 2 0-15,-2-4 0 16,-1-4 1-16,5-3 1 16,2-4 0-16,1 1 1 15,1 1-1-15,1 0 0 16,-1 5 0-16,-3 0 0 16,-7 4-1-16,-8-1 1 15,-1 2-1-15,-1 0 0 0,1 0 0 16,-3-2 1-16,8 4 0 15,-3-5-1-15,3 2 0 16,2 1 0-16,-8 0 0 16,7 2-1-16,-10 5 1 15,-7 1-1-15,-4 0 0 16,-11 2 1-16,4-2-1 16,6 1 1-16,-1 0-1 15,6-1 0-15,-1-1 1 16,0-1 0-16,6-4-1 15,4 2 0-15,0 4 0 16,-2 0 0-16,-7 6-1 16,0-2 0-16,-2 6 0 15,-1-1 1-15,3 0 0 16,-3-2 0-16,0-5 1 16,4 3-1-16,-8-4 2 15,3 3-1-15,-3 1 0 0,-6-1 1 16,4 3-2-16,1 0 0 15,4 5 0-15,-6-2 0 16,0-1 0-16,-5 0 1 16,-4-3-1-16,14 4 0 15,-10 1 1-15,0 0-1 16,-7 0 1-16,-6 2-1 16,-3 0 1-16,-9-3 0 15,-2 4 0-15,-3-1 0 16,-2 4-1-16,2-2 1 0,-14-3 1 15,2 0 0-15,-7-1 1 16,-9-2 1-16,4 0 0 16,-9 1 0-16,-9-4-2 15,3 4-1-15,-7 0 2 16,-10 2-3-16,-2 4 21 16,-1 4 8-16,-16 0 7 15,6 0 6-15,-11-3-11 16,-2-2-8-16,6 5-5 15,-2-4-3-15,2 7-10 16,0 1-2-16,-1 2-2 16,4 2-1-16,4-3 2 15,3-1 0-15,9-2-1 16,4-4 1-16,2-7 1 16,3-4 0-16,2-1-22 0,3-2-21 15,0-6-51-15,-1 0-36 16,1 1-78-16,0-7-54 15,9-17 163-15</inkml:trace>
  <inkml:trace contextRef="#ctx0" brushRef="#br0" timeOffset="-152970.3">16991 4508 516 0,'-7'-28'284'0,"7"9"-45"16,0 1-9-16,2 15-52 16,2 5-19-16,-2 10-21 15,5 15-15-15,2 0 3 16,1 4-16-16,4 5-42 16,2-8-21-16,7 1-28 15,5 0-2-15,11-2 8 16,5-3-34-16,10 1-118 15,-3-8-227-15,5-10 218 16</inkml:trace>
  <inkml:trace contextRef="#ctx0" brushRef="#br0" timeOffset="-152170.33">12063 3611 811 0,'-4'-19'457'0,"11"1"-144"16,-5 4-63-16,-12 0-27 16,-15 3-97-16,-21 9-23 15,-19 7-36-15,4 14-12 16,-4 12 3-16,11 2 2 15,15 2-11-15,8-2-13 0,18-5-28 16,10-4-10-16,17-1-10 16,11-2-1-16,8 8 6 15,2 2 0 1,-2 5 3-16,0 4 4 0,-13 3 21 16,-7 2 12-16,-20 4 26 15,-13 0 6-15,-13 4-6 16,-8-3-8-16,-5-5-20 15,-1-3-4-15,3-17-17 16,2-10-16-16,3-16-56 16,10-7-44-16,6-9-97 15,6-4-335-15,10-7 372 16</inkml:trace>
  <inkml:trace contextRef="#ctx0" brushRef="#br0" timeOffset="-151917.03">12257 3665 804 0,'1'12'404'16,"0"13"-118"-16,-2 14-27 15,-6 16-31-15,-4 11-45 16,-12 12-65-16,3-3-26 15,-3 0-46-15,0-3-14 0,11-12-12 16,4-1-27-16,7-12-59 16,3-10-35-16,5-14-122 15,0-8-22-15,7-24 153 16</inkml:trace>
  <inkml:trace contextRef="#ctx0" brushRef="#br0" timeOffset="-151504.06">12345 3757 735 0,'-4'22'418'15,"-10"-5"45"-15,3 5-310 16,6 10 15-16,2 11-31 16,-1 8-33-16,3 17-13 15,-6-8-3-15,-1-1-20 16,5-6-20-16,5-18-29 0,9-3-6 15,7-21 3-15,4-11 9 16,4-19 12-16,2-12 5 16,8-12-4-16,-2-9 3 15,-3-12 9-15,-7-13 2 16,-8-15 0-16,-1-2-14 16,1 14-23-16,6 19-7 15,-6 30 1-15,0 17 4 16,-5 19 18-16,-6 7 7 0,1 19 5 15,-3 8 0-15,-2 15-12 16,1 6-9-16,2 0-11 16,3 4-3-16,0-10 3 15,4-7-17-15,-3-6-41 16,1-11-19-16,-2-8-76 16,2-6-37-16,-1-12 118 15</inkml:trace>
  <inkml:trace contextRef="#ctx0" brushRef="#br0" timeOffset="-151312.12">12849 3817 1299 0,'35'10'597'0,"-7"-12"-272"16,9-5-69-16,-4-3-70 15,-4 1-90-15,12 1-86 0,-4 4-5 16,6 4-1-16,-4-3 3 15,-3 3-2-15,-1-2-25 16,-3-3-68-16,-2-3 174 16,-13-9-91-16</inkml:trace>
  <inkml:trace contextRef="#ctx0" brushRef="#br0" timeOffset="-151135.87">13212 3654 1169 0,'-16'22'507'0,"1"21"-279"16,-1 0-47-16,0 9-56 16,4 4-62-16,2 1-53 15,1 0-6-15,5-3 1 16,3-2-11-16,6-6 237 16,7 1-176-16</inkml:trace>
  <inkml:trace contextRef="#ctx0" brushRef="#br0" timeOffset="-150664.75">13524 3755 824 0,'-4'44'426'0,"-1"6"-187"16,-7 16-8-16,6 5 17 16,-1 1-88-16,-4 2-33 15,8-8-44-15,0-7-20 16,3-14-32-16,7-10-7 16,-2-14 1-16,6-9 6 0,-5-15 19 15,-2-7 3-15,-6-21-1 16,-9-10-7-16,9-22-21 15,5-14-5-15,6-31-10 16,4-19-4-16,14 5-11 16,-1 9-6-16,11 44-2 15,4 25-6-15,-3 28 8 16,2 8 7-16,4 11 15 16,2 9 21-16,-6 6 13 15,-2 6 0-15,-14 4-1 16,-2 7-7-16,-12 9-1 15,-13-1 2-15,-14 7-3 16,-12-3-3-16,-20-1-3 16,-5-9-7-16,-7-5-35 15,-6-6-13-15,7-17 186 16,-3 5-135-16</inkml:trace>
  <inkml:trace contextRef="#ctx0" brushRef="#br0" timeOffset="-149678.3">9773 1881 721 0,'-13'-19'457'16,"6"-2"3"-16,-7 7-244 16,-1 11-24-16,5 20-82 15,-7 11-34-15,-4 21-31 16,-2 6 0-16,-14 0-10 15,6 4-2-15,4-17-15 16,10 1-11-16,16-7-11 16,10 0-4-16,14 2-4 15,1 1 1-15,8 6 3 16,-3-2 5-16,-8-6 31 16,0-4 19-16,-13-4 26 15,-6-4 13-15,-7 4 4 16,-9-1-10-16,-10-3-10 15,-7-6-10-15,-8-11-29 0,-7-8-28 16,-2-15-77-16,6-7-46 16,13-15-58-16,17-4 98 15</inkml:trace>
  <inkml:trace contextRef="#ctx0" brushRef="#br0" timeOffset="-149519.58">9930 2178 521 0,'39'32'373'0,"-6"16"-56"0,-18 18 1 16,-8 7-16-16,-14 2-135 16,-2-5-60-16,-6-12-50 15,1-9-3-15,9-18-52 16,-4-11-55 0,3-20 38-16</inkml:trace>
  <inkml:trace contextRef="#ctx0" brushRef="#br0" timeOffset="-149388.56">10082 1579 584 0,'-8'-5'254'16,"-3"6"-130"-16,9-3-79 16,0 0 17-16,12-1-50 15</inkml:trace>
  <inkml:trace contextRef="#ctx0" brushRef="#br0" timeOffset="-148887.33">10390 2397 868 0,'-11'54'397'0,"-4"-3"-200"0,6-17-7 16,1-7 15-16,6-13-43 15,2-11-27-15,-1-14-42 16,3-10-13-16,6-17-36 16,1-9-14-16,7-18-14 15,1-1-7-15,0 7-8 16,6 7-3-16,0 27-7 16,-2 17-2-16,-1 8 6 15,-9 17 8-15,-3 19 24 16,-4 4 10-16,-8 12 15 15,-3 0 4-15,-2-8-11 16,-3-9-5-16,9-10-17 16,5-4-8-16,18-16 0 15,3-10 2-15,10-16-1 16,-1-14 1-16,-6-8-9 16,5-2-3-16,-8 0 0 15,1 6-1-15,-7 9 0 16,-2 6-2-16,-6 7 0 15,-3 12-2-15,-3 16 11 0,-3 12 9 16,0 25 9-16,-8 6 6 16,-5 0-6-16,-1-1-7 15,3-10-8-15,6-6 3 16,9-8-35-16,0-5-19 16,6-6-627-16,2-5 478 15</inkml:trace>
  <inkml:trace contextRef="#ctx0" brushRef="#br0" timeOffset="-148504.37">10921 2333 1000 0,'-5'75'435'0,"-5"-2"-215"15,8 1-10-15,2-5-1 16,0 4-78-16,8-5-86 15,1-3-17-15,-1-21-9 16,1-9 7-16,-5-21 15 16,-1-11 16-16,-1-7 12 15,2-13-3-15,5-24-16 16,5-17-15-16,0-32-18 16,8-10-5-16,4-9-10 15,-4 3-4-15,9 25-12 0,-5 15-4 16,-3 38-8-16,-1 17-3 15,-3 19 0-15,-5 11 10 16,-4 9 30-16,-2 3 19 16,-8 4 24-16,-6 2 0 15,-10-1-11-15,-3 2-9 16,-9-4-8-16,-4-3-12 16,-1-1-19-16,-5-10 330 15,-5-14-252-15</inkml:trace>
  <inkml:trace contextRef="#ctx0" brushRef="#br0" timeOffset="-148118.78">11221 1669 805 0,'16'20'378'0,"-3"18"-151"16,-2 15 23-16,-8 30-15 15,-5 11-56-15,-10 10-53 16,-2-3-12-16,0-12-22 16,-2-12-10-16,13-20-38 15,3-13-10-15,13-24-15 16,12-9 2-16,13-16 2 16,6-13 2-16,16-12-3 0,6-6-2 15,-4-8-1-15,-12 6-1 16,-20 5 16-16,-18 8 19 15,-21 18 32-15,-2 13 9 16,-11 20 3-16,-10 6-12 16,0 7-27-16,4 3-10 15,6-6-25-15,17-2-11 16,13-3-12-16,6-3-2 0,11-4 4 16,-1-1-13-16,4-3-33 15,7-4 9-15,18 3 10 16</inkml:trace>
  <inkml:trace contextRef="#ctx0" brushRef="#br0" timeOffset="-147209.15">12602 2088 899 0,'-9'-9'434'16,"3"9"-219"-16,-6 3-20 15,2 7 28-15,-2 11-113 16,2 7-48-16,0 15-28 16,0 7-3-16,6 5-8 0,1 1 1 15,1-12-1-15,0-8-4 16,2-15-4-16,5-7 0 16,4-14 7-16,8-2 2 15,4-17-2-15,-5-12-1 16,11-6-13-16,3-9-2 15,6-5-3-15,5-1 0 16,-2 2 1-16,-2 5 0 16,-8 15 0-16,-8 12-1 15,-9 22 0-15,-6 14 9 0,-8 26 22 16,-5 12 11-16,-7 17 10 16,-1-1-8-16,5-11-17 15,6-10-11-15,9-23-9 16,5-9-2-16,10-16 1 15,2-10 1-15,7-9-4 16,4-9 1-16,0-15-7 16,-1-2 0-16,-1-10 0 15,1 4 0-15,-3 10 0 16,0 9-1-16,-13 16-2 16,-2 9-4-16,-8 17-4 15,-3 12-2-15,-3 22 3 16,-2 4 5-16,-2-4 4 15,3-3-13-15,5-17 149 16,10-1-105-16</inkml:trace>
  <inkml:trace contextRef="#ctx0" brushRef="#br0" timeOffset="-146858.8">13614 2078 1174 0,'-29'12'509'0,"-9"14"-293"16,-8 10 2-16,-3 12-65 16,-1 6-40-16,1-6-33 15,12-1-10-15,12-19-20 16,9-10-14-16,20-13-13 16,6-10-7-16,19-11-2 15,5-8 5-15,5-11-3 16,-1 1-7-16,-14 2-1 15,-1 5 6-15,-6 12 12 16,-6 4 6-16,4 11-1 16,-3 5-3-16,-6 12-3 15,4 10-4-15,-11 12-2 16,-3 7-4-16,-1 1-4 16,-2 2 4-16,8-8-38 15,-1-6-27-15,9-4-130 16,3-10-549-16,10-6 513 15</inkml:trace>
  <inkml:trace contextRef="#ctx0" brushRef="#br0" timeOffset="-146690.08">13876 2130 1191 0,'24'-10'543'16,"-24"22"-229"-16,-3 10-74 15,-27 16 10-15,1 6-93 16,-5 5-87-16,1-3-24 15,15-9-34-15,3-9-33 0,10-8 14 16,3-1-324-16,-1-19 239 16</inkml:trace>
  <inkml:trace contextRef="#ctx0" brushRef="#br0" timeOffset="-146559.21">13999 1491 801 0,'-18'-30'342'16,"-1"22"-117"-16,3 5-132 16,0 2-70-16</inkml:trace>
  <inkml:trace contextRef="#ctx0" brushRef="#br0" timeOffset="-146365.18">14094 1581 752 0,'9'39'424'0,"5"9"-183"16,1 20 35-16,-4 2 21 15,-5 22-122-15,-6 8-35 16,-5-2-46-16,-1 4-14 16,-1-14-38-16,2-6 5 15,3-19-39-15,1-5 70 16,6-7-57-16</inkml:trace>
  <inkml:trace contextRef="#ctx0" brushRef="#br0" timeOffset="-145845.78">15408 1417 951 0,'-17'4'423'0,"5"19"-203"15,4 14-21-15,-5 30-44 16,-7 15-36-16,-2 38-51 16,1 15-18-16,1 6-17 15,5-5-4-15,8-24-15 16,5-18-34-16,11-27 63 15,7-9-43-15</inkml:trace>
  <inkml:trace contextRef="#ctx0" brushRef="#br0" timeOffset="-145256.21">15191 2043 915 0,'25'-2'415'0,"7"8"-262"16,1 14 3-1,7 10-1-15,-6 4-34 0,-10 0 9 16,4 6-12-16,-11-3-3 16,5 5-7-16,-1 1 0 15,-6 7-5-15,-5-4-8 0,-10-10-20 16,1-3-5-16,-4-19-10 16,1-7-7-16,6-10-9 15,5-11-6-15,14-19-16 16,6-10-3-16,13-16-13 15,7-6-1-15,11 3-31 16,5 6-20-16,5 12-41 16,-8 4-32-16,-5 1-15 15,-3 5 16-15,0 8 22 16,0-2 30-16,-7 14 42 16,-6 7 3-16,-27 6 41 15,-14 13 23-15,-25 18 41 16,-11 8 20-16,-14 18 2 15,-1 9-13-15,-1 5-26 16,7-2-14-16,10-16-15 16,7-2-7-16,20-22-12 15,1-11-8-15,9-5-6 16,6-13 2-16,8-10 5 0,9-14 1 16,13-19 2-16,5-11-3 15,5-12-5-15,-1 7-1 16,1 8-5-16,1 13-1 15,-19 19 3-15,-7 9 0 16,-20 21 4-16,-9 7 1 16,-8 16 0-16,-7 10-1 15,-6 5-1-15,-4 2 6 16,13-4-24-16,6-7-18 0,12-14-17 16,13 2-626-16,0-26 499 15</inkml:trace>
  <inkml:trace contextRef="#ctx0" brushRef="#br0" timeOffset="-144931.18">16488 2152 797 0,'7'-7'397'0,"-6"17"-89"16,-6 9-49-16,-11 23 53 15,-3 10-79-15,-9 10-89 16,5-2-18-16,4-6-47 15,1-15-9-15,14-16-24 16,-1-9-8-16,15-23-2 16,4-10-7-16,11-18 0 0,7-6-4 15,1-12-11-15,5 5-3 16,-7 1-6-16,-1 8-4 16,-5 16-1-16,-4 8-1 15,-5 15 1-15,-11 6 4 16,-9 16 1-16,-6 12-1 15,-9 13-1-15,2 1 6 16,5 1-9-16,2-8-6 16,9-10 285-16,4 1-216 0</inkml:trace>
  <inkml:trace contextRef="#ctx0" brushRef="#br0" timeOffset="-144360.25">17137 1768 1470 0,'-23'-4'526'0,"-7"-2"-393"15,3 8-83-15,3 10 9 16,-1 11-10-16,-4 8-45 15,2 12 0-15,5 6-7 16,5-4-1-16,13 2 2 16,2-10 1-16,18 1 9 15,5-3 8-15,6-2 13 16,3-1 4-16,-11-4 1 16,-1 2-2-16,-12 2-6 0,-5 1 5 15,-13 3 0-15,-13 2-1 16,-16 3 1-16,-9-5-6 15,2-5-6-15,-1-11-2 16,13-12-3-16,1-6-4 0,7-22-14 16,19 2-8-16,15-6-11 15,12-3-1-15,14 11 10 16,-4-4 11-16,-4 2 14 16,3 2 8-1,3-2 27-15,5 2 8 0,6 0 19 16,1 4 13-16,5 3 11 15,1 4 1-15,4 4 10 16,4-3-8-16,-18 2-24 16,-7-3-14-16,-23-4-32 15,2 2-10-15,-1-3-10 16,2-2-2-16,23 0-20 16,-2-2-28-16,26-5-52 15,7 0-36-15,14-5-55 16,14 2 101-16,8 5 39 15</inkml:trace>
  <inkml:trace contextRef="#ctx0" brushRef="#br0" timeOffset="-143193.9">18724 2081 765 0,'7'-5'428'15,"-2"13"-129"-15,-9 25-94 16,0 27-7-16,-9 47-63 15,-4 18-10-15,-6 24-26 16,0 3-19-16,5-12-29 16,-2-16-12-16,12-25 15 15,1-19 1-15,2-28 2 16,-1-13 2-16,-1-25 2 0,0-13 3 16,0-23-8-16,-1-22-10 15,7-33-29-15,5-20-14 16,16-41-8-16,7-5-3 15,14 6-5-15,6 12 0 16,-4 42-5-16,3 25 1 16,-6 31-1-16,-1 10 2 15,0 25 4-15,-2 7 3 16,-6 14 9-16,-4 4 3 16,-10 8 15-16,-7 2 6 15,-17-1 9-15,-10 2 3 0,-14-10-1 16,-3 0 5-16,-1-16-29 15,-1-8-23-15,5-23-74 16,6-13-58-16,10-21 88 16</inkml:trace>
  <inkml:trace contextRef="#ctx0" brushRef="#br0" timeOffset="-142658.12">19158 2348 598 0,'34'68'381'0,"-26"-3"-40"16,-17 1-24-16,-2 1-30 16,-2-4-77-16,3-15-64 15,10-10-30-15,4-19-48 16,-7-16-6-16,16-14-2 0,5-9-4 16,5-14-10-16,7-5-9 15,-9-10-16-15,2-7-7 16,5-1-10-16,7 3-4 15,2 1-12-15,3 10-4 16,6 7-8-16,3 8-2 16,4 13 8-16,-5 2 1 15,-7 8 9-15,-9-3 2 16,-9 5 4-16,2 3-1 0,-12 2 4 16,-7 2 0-16,-7 7 15 15,-11 1 12-15,-4 11 25 16,-6 2 13-16,-4 7 12 15,3 2 1-15,-2-3-7 16,5 1-6-16,5-1-12 16,1-5-9-16,17-4-16 15,2-6-4-15,13-2-6 16,-5-2 0-16,0-2 0 16,2 4-2-16,-6-4-4 15,8 1-4-15,-1-7 0 16,-10-3 2-16,2-6 4 15,-6-9 2-15,-2-11-14 16,3-5-14-16,-4-14-45 16,-1-7-24-16,5-5-37 15,1-1-32-15,7 4-83 16,4 7-70-16,4 10 187 0</inkml:trace>
  <inkml:trace contextRef="#ctx0" brushRef="#br0" timeOffset="-142445.78">19990 2083 492 0,'8'-15'398'0,"-2"-2"18"16,1 9-93-16,-5 3-55 0,1 11-79 15,-3 10-31-15,-3 15-45 16,-2 6-31-16,-2 20-46 16,-2 1-17-16,3 10-10 15,0-2 10-15,4-5-27 16,1-6-51-16,0-15 5 15,0 0-226-15,-5-19-114 16,1 2-98-16,-9-8 226 16</inkml:trace>
  <inkml:trace contextRef="#ctx0" brushRef="#br0" timeOffset="-142178.24">19880 2633 418 0,'-18'-21'249'0,"16"-4"-27"16,6 0-30-16,13 2-60 15,6-5-14-15,8 9-29 16,7-8-8-16,5 1-10 15,11 5-14-15,-12-8-12 16,3 10-2-16,-14-5 24 16,-9 5 16-16,0 11 28 15,-13-2 33-15,-8 18 43 0,-4 5 1 16,-14 15-4-16,-1 7-25 16,-6 4-70-16,-2 8-20 15,6-4-31-15,0-1-14 16,8-10-15-16,2-6-4 15,12-6-4-15,7-5 1 16,11-4-12-16,-4-8-19 16,5-5-14-16,5-6 296 0,9 1-199 15</inkml:trace>
  <inkml:trace contextRef="#ctx0" brushRef="#br0" timeOffset="-141764.16">20620 2376 1018 0,'-34'0'450'0,"0"-10"-241"16,11 9-78-16,10-1-19 15,1 6-51-15,3 8 7 16,1 2 1-16,-7 6 27 15,-4-1 18-15,3 7 8 16,-1 1 6-16,8 1-8 0,-2 2-12 16,6 2-30-16,5-3-18 15,3 0-35-15,8-3-11 16,7-5-7-16,-1-5 2 16,4-6 4-16,2-3 5 15,2-8 13-15,-2-6 9 16,-2-1 6-16,-3-4-1 15,-2-8-8-15,-4-2-7 16,-3-16-9-16,2-1 1 0,-6-4-34 16,2 1-21-16,-7 0-44 15,-1 3-34-15,-6 9-41 16,4 5-3-16,2 13 60 16,5 2 39-16</inkml:trace>
  <inkml:trace contextRef="#ctx0" brushRef="#br0" timeOffset="-141464.72">20978 2407 939 0,'8'13'504'0,"-16"-10"-126"16,-6-5-86-16,-6 5-34 16,-7-2-83-16,-4 3-64 15,-4 6-31-15,-5 10-29 16,2 8 0-16,7 12-4 15,1-3-4-15,19-2-24 16,5-5-12-16,13-9-4 0,9-1 3 16,7-15 15-16,6-5 11 15,5-13 30 1,4-11 5-16,3-10-5 0,2-3-7 16,0 2-30-16,-8 3-10 15,-2-2-12-15,-11 3-12 16,-6-7-39-16,-4 0-12 15,-9 3 258-15,3-2-166 0</inkml:trace>
  <inkml:trace contextRef="#ctx0" brushRef="#br0" timeOffset="-141281.09">21297 1865 1471 0,'-6'40'633'0,"1"1"-395"16,4 10 64-16,-1 17-126 16,-1 12-52-16,-13 16-62 15,2 9-29-15,9 7 14 16,1-13 194-16,23-13-169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08:22.127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184 12137 1499 0,'-34'69'572'15,"21"-17"-422"-15,7-9-14 0,16-9-37 16,2-3 1-16,18 7-12 16,10 10 2-16,27 19 6 15,21 13-14-15,9 30-7 32,6 11-6-32,-4 11-23 0,-3-1-12 0,10-23-19 15,-6-13-5-15,0-26-6 16,-8-12-2-16,-12-21 1 15,4-11-7-15,-14-21-28 16,6-10-22-16,-23-27 132 16,-14-11-674-16,-8-44 478 15</inkml:trace>
  <inkml:trace contextRef="#ctx0" brushRef="#br0" timeOffset="209.88">1292 11974 1426 0,'-39'-13'638'16,"-3"28"-302"-16,-2 17-41 16,-3 52-81-16,-1 34-35 15,-14 49-58-15,-1 28-27 16,-3 31-38-16,-4-5-15 16,8-1-18-16,-1-17-6 15,9-44-4-15,-3-18-11 16,-4-53-17-16,3-20-14 15,-3-34 13-15</inkml:trace>
  <inkml:trace contextRef="#ctx0" brushRef="#br0" timeOffset="8696.74">15926 4759 1313 0,'25'-52'445'0,"-4"0"-392"16,-8 2 3-16,-6 7 14 0,-17 5 72 15,-13 4 9 1,-12 8 20-16,-15-9 4 0,-22 10-45 16,-8 4-25-16,-19 5-45 15,1 4-16-15,-1 5-23 16,-8 7-12-16,-7 23-8 15,-3 21-2-15,-16 27 4 16,-4 25 8-16,-8 28 5 16,-3 16 3-16,-5 22-7 15,10-4-3-15,16 7-7 16,14 4-3-16,23-1-6 16,13 10-2-16,18 8-1 15,7-4 0-15,30 3 0 16,11-4 2-16,21-23-8 15,13-9-4-15,43-33-5 16,11-19-1-16,32-29 7 16,13-12 6-16,17-20 5 0,7-13 0 15,19-16 3-15,6-8 2 16,3-21 11-16,13-11 10 16,3-24 14-16,1-16 3 15,6-22-1-15,-13-8-6 16,-2-19-5-16,-18-12 1 15,-18-13 4-15,-6-14 4 16,-15-10 2-16,-6-9-3 16,-28-20-5-16,-8 4-2 0,-36-4-2 15,-5 6 0-15,-28 28 13 16,-21 6 7-16,-30 18 6 16,-18 10 2-16,-40 15-12 15,-17 7-9-15,-24 14-10 16,-18 9-4-16,-10 11-7 15,1 10-2-15,-20 20-5 16,-1 12-2-16,2 29-9 16,-16 16 0-16,12 41-2 15,-6 21 3-15,-11 33 5 16,6 18 0-16,-8 23 1 16,23 10 0-16,16 7-2 15,17 5-1-15,28 1-1 16,5-2-1-16,36 9 0 15,18-2 2-15,20-6-3 0,7 3-1 16,21-11 1-16,7-4-2 16,25-4 3-16,18-10 2 15,15-19 0-15,13-9 1 16,21-22-1-16,11-11 0 16,22-12 2-16,0-11 0 15,10-21 2-15,14-10 2 16,-5-32 0-16,4-15 3 15,16-30 2-15,-10-19 2 0,24-20 1 16,10-8-1-16,-10-15-2 16,19-4-1-16,-11-9-1 15,-7-6 1-15,5-6 0 16,-30 0 1-16,-23-5 3 16,-9-1 0-16,-31-2 4 15,-9 0 1-15,-20-5 5 16,-22-5 2-16,-38-1 4 15,-18-7 0-15,-40-11 0 16,-13 7-1-16,-16 1-3 16,-19 10 0-16,-19 24-6 15,-3 15-2-15,-20 33-9 16,-16 16-3-16,-6 31-3 16,-16 11-4-16,-1 25 0 15,6 9-2-15,-6 27-5 16,16 10-1-16,-15 22-6 15,17 27 1-15,13 32 5 0,-4 16 5 16,34 39 8-16,2-8 0 16,33 23-1-16,16 5-1 15,27-2 0-15,11 16-1 16,24-12 2-16,12-1 0 16,27-13 0-16,15-8 2 15,20-15-2-15,18-12 2 16,29-22-1-16,15-18-1 0,20-29 3 15,13-15 0-15,16-31 0 16,7-14 2-16,20-33 1 16,3-19 1-16,8-29 1 15,1-16 0-15,-2-32 3 16,-1-18-1-16,-21-24 2 16,16-17 0-16,-17-28-2 15,-12-1 2-15,-2-23 1 16,-30-1 0-16,-31-1 1 15,-24-3-2-15,-46 16 4 16,-20-2 2-16,-37 19 5 16,-17 6 4-16,-56 8 2 15,-25 18 0-15,-46 23-7 16,-26 18-8-16,-17 37-12 16,-22 22-7-16,-21 40-5 15,0 29-2-15,-18 49 5 16,16 18 2-16,2 45 4 15,14 20 2-15,24 34-4 0,11 33-1 16,38 10 0-16,15 13 3 16,37 5 2-16,20-1 2 15,41 1 0-15,22-16-3 16,54-11-3-16,32-20 2 16,49-8-7-16,32-11-20 15,48-2-18-15,27-2 160 16,47 4-97-16</inkml:trace>
  <inkml:trace contextRef="#ctx0" brushRef="#br0" timeOffset="18244.62">14556 8124 1137 0,'-16'-21'487'0,"5"3"-276"0,0 1-24 15,3 2-25-15,-1 1-19 16,9-3-28 0,3-3 2-16,9-7-22 0,9-4-18 15,11-4-5-15,9-1-19 16,12 21-24-1,-26 7-7-15,0 2-18 0,86-14-2 16,-3 12-2-16,-2 16 0 16,-71 18 0-16,-14 4 3 0,-29 21 7 15,-18-1 3-15,-22 17 3 16,-10 7 0-16,-13-3-6 16,0-4-2-16,9-24-2 15,15-10-1-15,29-26-2 16,18-13-1-16,33-18 4 15,16 6 3-15,21-9 5 16,4 5-1-16,-3 18-5 16,-10-3 6-16,-11 23 14 15,-12 18 15-15,-26 11 15 16,-14 12-2-16,-29 7-5 16,-8 7-14-16,-14 12-11 15,-1-7-4-15,-2-8-12 16,-4-11 4-16,-7-27 5 15,4-3-9-15,7-19-38 16,7-4-40-16,28-15-120 16,6-12 351-16,21-17-160 0</inkml:trace>
  <inkml:trace contextRef="#ctx0" brushRef="#br0" timeOffset="19108.62">15206 7738 1320 0,'-24'-86'607'0,"-13"21"-266"16,-11 17-51-16,-11 32-90 15,-10 14-53-15,-34 23-69 16,-10 20-19-16,-18 30-23 16,-10 11-8-16,1 27-11 15,8 4-6-15,17 12-7 16,14 3-1-16,41-5-3 15,10 5 1-15,31-11-1 16,24-4-1-16,23-19-3 16,22-18-1-16,25-25-3 15,8-13 0-15,30-17 3 16,-3-12 2-16,7-16 3 16,2-8 0-16,-5-17 6 15,1-7 17-15,-4-17 26 16,-2-3 17-16,1-17 22 15,-4-5-11-15,-18-5-15 16,-9-5-9-16,-33-2-12 0,-7-4-1 16,-10-10-4-16,-12-3-5 15,-18 4-10-15,-11 4-3 16,-23 8-3-16,-1 13 0 16,-31 13-7-16,-16 14 1 15,-7 51-8 1,45 1-1-16,-1 1-4 0,-153 6-1 15,1 39 0-15,6 14-1 0,67 8-1 16,10 7 1-16,10 4 0 16,5 2 0-16,32 9-2 15,12 8-1-15,10 5 1 16,12 3-1-16,26-1 1 16,6-11-2-16,31-7-1 15,18-8 0-15,9-17 5 16,9-4 2-16,11-17 1 15,3-6 1-15,7-9 2 16,7-2-2-16,3-11 2 16,3-8 1-16,15-11 0 15,-1-14 3-15,9-4-1 16,0-3 0-16,-2-9 3 16,-7-6 0-16,-18-17 5 15,-8-7 2-15,-25-9 3 16,-6-4 1-16,-19-5 0 0,-10-12-1 15,-23-10-1-15,-11-5-1 16,-28-4-2-16,-19 1-1 16,-20 6-5-16,-17 14-2 15,-25 25-5-15,-3 29-3 16,-11 42-4-16,-7 15-1 16,6 36-1-16,4 14 1 15,8 20-12-15,7 14-4 16,22 5-26-16,9 6-23 0,28 11-13 15,23 2-21-15,34 3 243 16,19 2-116-16</inkml:trace>
  <inkml:trace contextRef="#ctx0" brushRef="#br0" timeOffset="20361.96">14598 4964 1243 0,'-12'-60'517'15,"38"18"-272"-15,10 3-43 16,19 26-44-16,15 25-12 15,9 35-36-15,5 18 5 16,13 27-2-16,6 11-9 16,15 12-17-16,12 3-10 15,21 1 1-15,1-2-6 16,2-11-20-16,-8-7-5 0,-19-17-26 16,-20-15-4-16,-32-15 0 15,-12-6 1-15,-36-16 9 16,-9-8 12-16,-7-9-50 15,-10-8-46-15,0-13-137 16,5-15-18-16,-6-47 118 16</inkml:trace>
  <inkml:trace contextRef="#ctx0" brushRef="#br0" timeOffset="20586.59">16276 5145 574 0,'-15'-118'331'0,"-4"41"7"15,2 12-43-15,2 17 19 16,0 18-6-16,7 22-45 15,0 11-58-15,-12 23-11 16,-14 12-44-16,-37 19-41 16,-17 14 16-16,-32 36-64 0,-24 18-2 15,-17 22-16-15,-11 13-13 16,3-4-16-16,14-15-3 16,19-13 2-16,15-22-8 15,35-24-28-15,13-18-35 16,37-24-30-16,18-14 252 15,32-22-139-15</inkml:trace>
  <inkml:trace contextRef="#ctx0" brushRef="#br0" timeOffset="22362.7">15912 8348 772 0,'-54'24'374'0,"5"-13"-122"16,1-5-26-16,11-3-55 15,2-2-14-15,14-1-24 16,6-1 8-16,11-1 30 16,4 0-11-16,7-2-20 15,6 0-8-15,15-5-43 16,1-12-12-16,22-3-17 15,9-4-9-15,10-15-17 16,12 2-3-16,25-14-3 16,12-3-2-16,10-6 0 15,4-1-3-15,-2 3-9 16,-10 5-1-16,-11 7 5 16,-13 11 4-16,-34 6 12 15,-14-1 11-15,-21 15 19 0,-9-3 10 16,-16 7 10-16,-5 0-8 15,-10-4-19-15,-4 5-15 16,0 6-22-16,1 8-6 16,-5 22-8-16,-4 14-1 15,-10 20-2-15,-7 6 0 16,3 11 1-16,-1 0-2 16,7 4 0-16,1 7-1 0,3 0 0 15,2-3 1-15,3-10 2 16,8-10-11-16,8-26-36 15,9-8-23-15,12-25-30 16,4-15-6-16,1-24-26 16,1-18-16-16,-13-20-39 15,2-9-42-15,-9-22-72 16,-8-11 11-16,-1-15 60 16,-6-2 46-16,-7 13 189 15,2 17 54-15,-6 41 73 16,-3 22 41-16,1 41 16 15,-3 13 5-15,-4 20-7 16,2 9-1-16,4-1-38 16,9 0-16-16,17-8-44 15,8-5-22-15,18-2-35 16,6-1-12-16,12 1-13 16,7-3-1-16,17-11 5 0,7-4 0 15,8-8-13-15,4-6-35 16,7 1 150-16,11-6-560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33:01.0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2534 12930 613 0,'-2'-9'278'0,"4"4"-84"16,6 1-44-16,-6 4 2 15,-1 3-13-15,-10 5-40 16,6 3-12-16,0 3-22 16,-5-1-15-16,7-2-22 15,-2-2-7-15,7-4-6 16,-1 0 8-16,17-1 20 16,-1-4 7-16,8 3 13 15,11 3-6-15,5 6-14 16,6 4-8-16,7 6-16 15,4 2-6-15,5-4-6 16,6 3-2-16,5-9 3 16,1-6 4-16,20-5 10 15,0-8 4-15,13-7 3 0,-1 0-2 16,10-4-7-16,4 2-2 16,5 1 0-16,8 3 1 15,1 5 6 1,-1-1 1-16,1 5-5 0,-2-1-2 15,2 2-9-15,3 0-2 16,10-2-5-16,4 3-2 16,-9-6 6-16,4 3 6 15,-6-1 12-15,0-7 8 0,0 2 3 16,7-2-3-16,-9-6-1 16,1 4-2-16,-4-2-4 15,-8 1-1-15,-6 5 0 16,-8 2 2-16,-13 2 2 15,-6 2 0-15,-17 2-3 16,-8 0-4-16,-17 3-6 16,-11 0-2-16,-8-1-4 15,-4-2-2-15,-6-2 2 16,-1 0 0-16,-5 0-3 16,1 1-1-16,-5 1-14 15,0 0-13-15,-3-1-42 16,-3 0-25-16,-2-3 44 15,1 0 10-15</inkml:trace>
  <inkml:trace contextRef="#ctx0" brushRef="#br0" timeOffset="4290.7">8454 13233 1045 0,'-23'-4'393'0,"5"1"-290"15,0-3-45-15,3 0-30 16,1-5-10-16,-1 6-14 16,2-3-7-16,2 5 32 15,5 3 23-15,2-1 34 16,0-2 22-16,5-3-19 16,2-1-16-16,11 0-32 15,9 0-11-15,10-4-17 16,9 0-5-16,16-1-6 15,8-1-2-15,14 4-2 16,4 2 1-16,5-4 10 16,8 0 12-16,13 0 17 15,3-7 6-15,6 1 1 16,6-1-9-16,2 0-18 16,-3 1-4-16,3 8-10 15,1 6-4-15,-6 5 10 0,8 7 4 16,1 0 11-16,-1-3 5 15,4-2-3-15,-6-3-5 16,17-4-6-16,-9-4 3 16,0-2 0-16,-3 0-1 15,-17 6 3-15,-6 2 3 16,-20 5 14-16,-10 2 6 16,-18-1 0-16,-6 2-6 15,-8-5-18-15,0 1-6 0,-13-3-7 16,0 3-1-16,-12-3-3 15,-5 0-9-15,-9 0-31 16,-11 0-25-16,-5 7-55 16,-4 0-70-16,-4 3 123 15</inkml:trace>
  <inkml:trace contextRef="#ctx0" brushRef="#br0" timeOffset="5562.76">13695 13124 765 0,'-14'7'356'0,"5"-3"-149"16,0 2-31-16,10-3-94 15,2-2-5-15,8 1-13 16,4-2-1-16,14 0 9 15,9-4-4-15,16-5-20 16,7-1-13-16,4-5-19 16,2 0-8-16,0-1 0 15,9 1 9-15,17-4 15 16,1 2 8-16,14 1 4 16,2 0-6-16,10 7-6 15,10 4-4-15,5 6-3 16,15 6 1-16,1 0-3 15,5 0-2-15,13-2-9 16,-10 0-4-16,1-3-5 16,10 0 7-16,-5-2 19 15,6-1 9-15,10 2 15 16,-3-1-1-16,5 4-6 0,-2 6-5 16,-14 1-2-16,2 8 1 15,-12-2 0-15,-3 0-3 16,-3 8-10-16,-12-10-8 15,-17 4-7-15,-8-6-2 16,-16-6-1-16,-8-3-1 16,-11-7 0-16,-11 3-13 0,-22-8-57 15,-16 4-16-15,-4 4 39 16</inkml:trace>
  <inkml:trace contextRef="#ctx0" brushRef="#br0" timeOffset="11238.64">8647 13236 525 0,'-18'-20'185'0,"3"5"-135"16,-5-4 21-16,-8 3 52 15,1 5 24-15,-5-6 40 16,2 1-5-16,4 4-11 16,5 1-10-16,4-1-48 0,5 0-30 15,7-3-46-15,3-2-18 16,5 3-19-16,6 3-3 16,7 5-4-16,3-1 1 15,10 4 1-15,8-1 0 16,15 0 4-16,4-2 2 15,11-2 4-15,0-4 1 16,6-1 0-16,9 4-1 16,16 3-5-16,1 3 0 15,4 4-1-15,0 3 0 16,5 1-2-16,9 6-1 0,5 5 1 16,2 1 0-16,4 4 0 15,-6 1 2-15,4-3 1 16,5 3 2-16,-6-9 2 15,4-3 2-15,-7-3 2 16,-1-3-2-16,-8-3 1 16,-8-2-2-16,-8-2 0 15,-9-6 0-15,-14-1 0 16,-2 2 0-16,-8-7 2 16,-1 9 1-16,-15-4 3 15,-11 0 3-15,-18 2 1 16,-10-3 1-16,-10 3 8 15,-3-2 2-15,-5-2 2 16,-11-3 0-16,-14 1-9 0,-14 0-3 16,-20 3-5-16,-10 1-1 15,-6 2-4-15,-8 0 0 16,-14-2-2-16,-8 0-1 16,-9 0 0-16,-4-2 0 15,-2 1-1-15,-2 1 0 16,-6 0-1-16,1 5 0 15,-3 4 1-15,8-1 3 16,-6 2 4-16,5 3 0 0,7 1-1 16,1 0-2-16,18-1-4 15,8-2 0-15,12-4 6 16,6 1 4-16,8-4 3 16,8 3 1-16,8-3-1 15,15 2-3-15,8 2-3 16,0-2-2-16,20 4-6 15,-6-2-1-15,16 1-4 16,11 2-3-16,8 0-3 16,9 2 0-16,12 1 2 15,6-2 2-15,16-2 2 16,17 2 1-16,17 1 2 16,6 0 0-16,9 3 8 15,-2 0-4-15,13 5-60 16,5-2-15-16,11 4 35 15</inkml:trace>
  <inkml:trace contextRef="#ctx0" brushRef="#br0" timeOffset="17174">13657 13145 766 0,'-12'3'353'0,"2"3"-155"0,3 4-83 16,-2-5-13-16,4 3-42 16,0-4-7-16,5-3 0 15,5-2 2-15,4-3 2 16,5 0-11-16,2-4-8 16,1 8-5-16,1-3-8 15,-1-1-6-15,-2 4-11 16,-1-1-1-16,3 3-2 15,2 0-2-15,7 3-1 16,7-2 0-16,7-3-2 16,0 2 0-16,3-4 0 15,-5-1-1-15,4 3 1 16,1 0-1-16,3 0 1 16,-1-9-1-16,9 5 0 15,3 1 0-15,6 3 1 16,3 4-1-16,-6-10 1 15,2 3 2-15,2-4 0 16,8 3 0-16,9 5 0 0,-2-2 1 16,1 3 0-16,-5-2 0 15,-10-1 1-15,4 2 0 16,11-4-1-16,-1 3-1 16,10 1-1-16,0-1-1 15,-1 4 7-15,7-4 7 16,3 4 11-16,-6-5 4 15,-4 6-2-15,-7 0-6 16,-6 0-9-16,8 5-2 0,3 0-5 16,0-3-1-16,5-2-2 15,-6-1-1-15,9-4 1 16,4-1 0 0,-3 1 0-16,3 1 2 15,-9 1 6-15,4 3 2 0,92 9 17 31,-96-10-19-31,-5 4-3 0,8-6-3 16,-2-1-1-16,7-2-2 16,-2-7 0-16,-1 0 0 15,-6-3 0-15,3 7 1 16,-2 2 1-16,-6 1 0 16,-5 5 0-16,-17-5 2 15,-2 1 0-15,-13 0 0 16,-2 2 1-16,-9 2 1 15,-3 2 0-15,-8-1 1 0,-10-5 1 16,-11-2 12-16,-6-3 2 16,-11 3 6-16,-6-1 6 15,-10-4-2-15,-1 5-1 16,-8-8-5-16,-1 6-6 16,-7-4-6-16,-9 0-1 15,3 1-3-15,-4-5-1 16,-11 2-3-16,2-2-1 0,-21-3-1 15,1 2-2-15,4-2-1 16,-7 0 0-16,3 4 0 16,-10 1 1-16,-3 6 1 15,7 2 2-15,-11 2 2 16,2-1 2-16,-5 0 0 16,-1 1-1-16,6-4-4 15,-6 1 0-15,1-3-1 16,-8 1 0-16,2 4 1 15,3 1-1-15,-9 8 4 16,-4-4 3-16,-6 0 7 16,0 4 3-16,-4-4 0 15,5 5-2-15,0 1-4 16,-2-1-3-16,1-2-4 16,-3 1 0-16,-9 1-5 15,1-3 0-15,10 2-2 16,5 0 2-16,9 0 10 0,7-3 5 15,7-1 10-15,5 1 2 16,21-4-5-16,3 1-5 16,2 0-8-16,1-2-2 15,0 4-6-15,4 0-1 16,10 0-2-16,5 3 0 16,13-4 0-16,12 8 0 0,6-6 1 15,6-1-2 1,11-1-2-16,2-7 0 0,23 0-3 15,8 0 1-15,19-3-1 16,3 1-1-16,21-3 2 16,11 2 0-16,15 5 0 15,9 0 1-15,20 3 1 16,5-2 1-16,18 0 0 16,18 0-1-16,7 1 0 15,9 2 0-15,8 9 0 16,-6 3-1-16,-6 3-2 15,-11 3-2-15,-12 5 12 16,-7 2-23-16,-7 10-37 16,4-3 1-16,-2-4 5 15,0-4 24-15</inkml:trace>
  <inkml:trace contextRef="#ctx0" brushRef="#br0" timeOffset="20932.64">8336 14396 481 0,'-4'-2'344'0,"-1"4"63"16,-2 3-130-16,7 1-128 15,-4 0-14-15,11-2-29 16,6 0-14-16,9-6-3 16,7 0-7-16,8-5-29 15,10 0-13-15,8-2-23 16,11-1-6-16,-2 2-1 16,1-1 5-16,10 3 15 15,1 0 9-15,27-2 13 16,7-4 0-16,15-5-13 15,15 0-5-15,9 0-13 16,6-2-6-16,14 7-5 16,-11-1-3-16,-2 6-1 15,-1-3 5-15,-14-2 24 0,3 3 11 16,-7 0 17-16,-3 6 5 16,-12-1-11-16,-11-1-4 15,-13 0-14-15,-13 5-7 16,-12 4-12-16,-11 1-3 15,-13 5-4-15,-15-3 2 16,-23 0-20-16,-4 5-20 16,-22 1-47-16,-2 5-35 15,-2-2-96-15,0-1-27 0,19-1 140 16</inkml:trace>
  <inkml:trace contextRef="#ctx0" brushRef="#br0" timeOffset="21734.08">14742 14673 879 0,'-13'-7'365'15,"-3"-2"-204"-15,1-2-62 16,3-2-22-16,0-4-9 15,-1 5-19-15,-3 0-20 16,-1 3-2-16,-6 3 11 16,1-7 10-16,-1 4 32 15,-6-4 11-15,12 9 9 16,-2-2 1-16,7 5-7 16,12 3-11-16,-2-4-25 15,8 3-13-15,-6-1-25 16,12-2-4-16,17-2-10 15,35-10-2-15,-19 6-4 16,8-1-2-16,18 0 3 0,10 4 3 16,12-1 9-16,4 4 6 15,25 2 15 1,-6 0 5-16,11 0 3 0,16 1-1 16,-4-2-5-16,16 0-4 15,12 1-6-15,-4 2-1 16,9 7-5-16,12 4-1 0,-1 7 7 15,-2 3 1-15,4 3 7 16,-13 0 2-16,-1 4 4 16,-6-4-3-1,-9-3-7-15,-6-1-4 16,-16-11-10-16,-8-3 2 16,-22-7-25-16,-12-6-22 15,-31-6-52-15,-14-1 9 0,-29 2 38 16</inkml:trace>
  <inkml:trace contextRef="#ctx0" brushRef="#br0" timeOffset="27779.4">9745 16245 680 0,'-31'0'406'15,"18"-1"-36"-15,-1-7-104 16,5-8-105-16,-1-4-27 0,10 4-42 15,0-1 4-15,2 10-4 16,4 6-1-16,-3 3 7 16,10 6-8-16,12 5-20 15,11 2-14-15,16 1-30 16,7-2-11-16,21-9-12 16,3-3-2-16,10-4-1 15,1-5-3-15,10-3 6 16,6-8 12-16,7 1 27 15,6 1 14-15,-3 4 9 16,3 9-6-16,-13 5-24 16,-7 5-13-16,-24 4-13 15,-11-2-3-15,-16-1 0 16,-6 1 0-16,-11-5 0 16,-7-1 1-16,-13-3 5 15,-5-4 6-15,-17 0 7 0,-10 2 0 16,-23-6-9-1,-10 4-9-15,-17 2-9 0,-7-2-3 16,-8 12 3-16,-12-3 1 16,-15-5 2-16,1 4 0 15,-6-4 0-15,5 0 0 16,5 3 0-16,-3-3 0 0,8 0 0 16,5 0 0-1,-2 0 0-15,8-2 1 0,0-7 4 16,5 1 2-16,17-3 1 15,15 6-1-15,8 3-6 16,8 4-2-16,11 0-2 16,-1 0-2-16,17 3-8 15,8-3-4-15,17 2-3 16,0-3 0-16,21-1 8 16,6-6 3-16,12-3 2 15,13 0 3-15,15-2 0 16,6 4 1-16,10 7 1 15,-1-6-1-15,4 11 1 16,4-5 0-16,2 2 0 16,-1 3 1-16,1-8 0 15,-3-1 1-15,-3-5 0 16,1-2 0-16,-15 4 0 16,-10 5 0-16,-16-5 0 15,-13 4 2-15,-19-1 1 0,-12-5 4 16,-14 11 6-16,-13-1 2 15,-15 3-2-15,-9 7-2 16,-17-6-8-16,-1 2-2 16,-13-4-2-16,-5-2-1 15,-11-1-1-15,-12 1-1 16,-7-3 2-16,0 0 1 16,-4-4 0-16,3 0 0 15,2-1 1-15,-2-1-1 0,23 12 1 16,6-3-1-16,1 2 0 15,4-1 1-15,3-4 4 16,7-3 1-16,23 1 2 16,10 4-1-16,13-6 1 15,4 7 0-15,11 1 1 16,8 0 1-16,18 16-1 16,5-12-3-16,15 11-3 15,0-5-1-15,3-3-2 16,7 5 1-16,-2-10-15 15,10 2-14-15,9-6-56 16,0-1-38-16,12 1 334 16,4 5-192-16</inkml:trace>
  <inkml:trace contextRef="#ctx0" brushRef="#br0" timeOffset="28548.09">13418 15524 1117 0,'5'0'486'0,"-9"-3"-227"15,1 0-56-15,2 2-40 16,0 1-30-16,-14 0-39 16,-41 4-7-16,16-5-2 15,-12-3-6-15,-6 0-26 16,-3-2-14-16,-3 9-23 16,-5-1-7-16,-4 11-7 15,-4 6-1-15,2-2-1 16,10 5 0-16,8-8 0 15,8-4-10-15,10 0-34 16,0-10-21-16,5 0-41 16,5-2-23-16,3-9-32 0,7 2-30 15,17-5 121-15</inkml:trace>
  <inkml:trace contextRef="#ctx0" brushRef="#br0" timeOffset="28893.07">12947 15246 1088 0,'-21'-9'485'0,"-12"11"-224"16,-3 5-94-16,-12 7-79 15,-2 9-16-15,-3 7-9 16,-1 6 11-16,5 5 34 16,4-1 15-16,17 0 18 15,6-2-6-15,15 0-27 16,7-4-18-16,6 5-34 16,10 4-9-16,9-3-18 15,8 2-5-15,4-11-5 16,2-8-7-16,0-10-45 15,-2-7-25-15,9-10-37 16,3-4 319-16,11 0-178 0</inkml:trace>
  <inkml:trace contextRef="#ctx0" brushRef="#br0" timeOffset="29655.1">14702 15401 1151 0,'-1'-11'531'16,"-8"-5"-239"-16,-10 1-81 15,-5 0-31-15,-17 3-60 16,-4 5-50-16,-1 7-32 16,-5 3-12-16,13 11-17 15,2 4 0-15,6 1 2 16,12 4-1-16,9 2-4 15,7 0-5-15,8 6-3 0,10 1 0 16,1 0 3 0,3 1 1-16,-3-6-1 0,-7 1 4 15,-4 1 12-15,-10-4 5 16,-13 4 6-16,-6 0 1 16,-17-4-11-16,-4 2-1 15,-3-6-6-15,4-6 1 16,12-6 5-16,11-7 1 0,14-4-6 15,6-4-5-15,6 0-15 16,11-2-6-16,14 2-2 16,10-3 3-16,19-3 4 15,7-2 2-15,11-6 7 16,3 0 1-16,10-5 6 16,3-4-1-16,-1 4 0 15,-3-2-2-15,-18 10 15 16,-12-2 13-16,-19-1 26 15,-15 6 14-15,-22-8 20 16,-9 6 1-16,-25 1-13 16,-6 3-11-16,-7 12-34 15,0 9-13-15,-7 18-11 16,-1 6-2-16,0 13-5 16,0 0 0-16,15 5-4 15,8 3 0-15,10-2-2 16,8-2-7-16,10-5-33 0,9-5-17 15,11-9-44-15,6-6-9 16,12-12 112-16,8-9-273 16,1-24 228-16</inkml:trace>
  <inkml:trace contextRef="#ctx0" brushRef="#br0" timeOffset="29931.23">15715 15313 885 0,'-35'6'492'0,"-12"19"17"16,-1 8-290-16,1 15-105 15,-1 8 0-15,5 8-48 16,8 1-13-16,11 0-4 15,9-4-6-15,8-6-13 16,5-6-14-16,10-6-17 16,1-7-31-16,17-8 50 15,4-9-96-15,12-14 59 16</inkml:trace>
  <inkml:trace contextRef="#ctx0" brushRef="#br0" timeOffset="30456.15">15954 15677 645 0,'0'52'304'0,"-2"1"-120"15,-4 4-47-15,-2 1-1 0,4 4-10 16,1-8-11-1,-2-12 9-15,6-4-3 0,-1-18-8 16,3-7-2-16,6-12-19 16,3-7-12-16,1-19-20 15,2-1-15-15,6-10-28 16,0-3-7-16,7-1-7 16,4 2-14-16,6 0-44 15,8 4-22-15,5 2-87 16,1 1-4-16,5 3-9 15,-3 2 15-15,2 6 76 16,-3 3 39-16,-13 13 137 16,-10 2 48-16,-18 7 102 15,-7 10 0-15,-17 10-56 16,-9 9-24-16,-15 5-62 16,-7 5-6-16,0 1-17 0,1 0-12 15,16 5-29-15,8-4-14 16,4-11-16-16,6-4-4 15,-10-21-4-15,17 3-6 16,12-8-22-16,7-6-20 16,14-1-27-16,-11-17-19 15,2-6-10-15,-1 2-3 16,-1-4-116-16,-4 3-153 0,-3 3 244 16</inkml:trace>
  <inkml:trace contextRef="#ctx0" brushRef="#br0" timeOffset="30573.74">16458 15910 827 0,'-10'-4'475'15,"-1"0"-113"-15,-6 0-182 16,-1 2-67-16,3 1-91 16,0 1-12-16,-5-2-23 15,6-2-29-15,-3-4-75 16,1-1-376-16,16-1 342 16</inkml:trace>
  <inkml:trace contextRef="#ctx0" brushRef="#br0" timeOffset="30809.35">16889 15453 1303 0,'-5'-18'630'16,"-1"-1"-249"-16,-1 5-102 15,-6 17-122-15,2 12-53 16,0 22-56-16,-3 7-11 15,-2 14-29-15,-3 2-5 16,3 5 4-16,8 2-23 16,-2-5-63-16,5-2-70 0,-5-16-179 15,-2-2 203-15</inkml:trace>
  <inkml:trace contextRef="#ctx0" brushRef="#br0" timeOffset="30961.32">16641 16046 1077 0,'-19'-6'546'0,"6"-5"-156"15,1-4-76-15,8-1-129 16,8 5-44-16,13 4-72 16,7 2-18-16,10-4-13 15,-2-5-2-15,12-7-64 16,-4-3-41-16,5-3-127 16,13-2-74-16,1 7 165 15</inkml:trace>
  <inkml:trace contextRef="#ctx0" brushRef="#br0" timeOffset="31269.85">18101 15133 1151 0,'0'2'544'0,"-12"6"-252"16,-3 6-3-16,-6 16-120 16,-6 10-24-16,-4 23-34 15,-1 12-16-15,-2 11-39 16,3-1-17-16,5-1-11 15,1-3-17-15,20 1 287 16,8-8-218-16</inkml:trace>
  <inkml:trace contextRef="#ctx0" brushRef="#br0" timeOffset="31590.01">18209 15510 1294 0,'-48'5'538'15,"0"7"-317"-15,-3 13-66 16,17 8-17-16,3 3-19 15,15 5 7-15,3-4-6 16,9 8-20-16,4-8-11 0,5-1-34 16,11-3-21-16,11-9-26 15,4-4-3-15,12-9-14 16,1-5-16-16,2-9 39 16,16-1 259-16,3-6-201 15</inkml:trace>
  <inkml:trace contextRef="#ctx0" brushRef="#br0" timeOffset="31980.75">18522 15564 1011 0,'0'8'499'16,"1"1"-202"-16,-3 10-95 15,0 3-52-15,-6 15-64 0,-2 9-29 16,-1 11-24-16,-3 3-9 16,0-3-11-16,2-8-1 15,5-15-8-15,7-9-3 16,8-15 26-16,7-10 21 16,15-17 39-16,5-12 12 15,15-23-14-15,1-8-14 16,6-5-12-16,-1 3-3 15,1 15 12-15,6 11-3 0,-8 21-3 16,-4 10 1-16,-16 10-7 16,-10 12-5-16,-16 8-15 15,-7 9-10-15,-7 15-17 16,-6-3 0-16,-2 1-23 16,-3-9-15-16,7-10-1 15,7-1 209-15,8-15-136 16</inkml:trace>
  <inkml:trace contextRef="#ctx0" brushRef="#br0" timeOffset="32276.27">19194 15754 1229 0,'5'-17'586'0,"-10"10"-209"15,-2 3-93-15,-14 7-97 0,-3 5-40 16,-4 12-54-1,1 3-15-15,0 3-30 0,3 0-6 16,10-6-21-16,8-1-9 16,9 1-7-16,6 6-3 15,3 2-1-15,1 1 1 16,1-3-3-16,3-3-15 16,-2-10-46-16,0-3-39 15,3-7-20-15,-1-8-8 16,1-14-10-16,-3-4-24 0,-4-17-93 15,-6-5-58-15,-4-9-68 16,-1-4 21-16,2 2 229 16</inkml:trace>
  <inkml:trace contextRef="#ctx0" brushRef="#br0" timeOffset="32990.07">19297 15690 503 0,'5'16'337'16,"-5"-11"-20"-16,4 10-146 15,0 2-35-15,3 7-23 16,4 12-5-16,-3 4 6 16,-3 1-6-16,0 2-12 15,2-5 1-15,3-8-20 16,2-10-6-16,3-9 25 16,4-6 6-16,3-13 62 0,5-10 9 15,11-15-23 1,2-8-1-16,8-4-45 0,-11 3-21 15,-4 10-22-15,-6 7-8 16,-18 15-19-16,4 14-5 16,-13 15-1-16,4 5-2 15,-5 10-6-15,1-2-3 16,0 0-9-16,-3 0-3 16,4-8-2-16,1-2-1 15,5-7 0-15,2 1 0 0,1-3 0 16,0 1 1-16,-4 2-2 15,-3-4 1-15,4-3-8 16,-3-6-14-16,3-9-17 16,0-6-12-16,0-10-22 15,6 1-9-15,-2-16-49 16,2 0-40-16,2-7-131 16,-1-3-143-16,3 2-282 15,1 3 437-15,2 6-267 16,-4 5 128-16,3 12 462 15,0 2 90-15,-7 9 155 16,0 8 27-16,-6 7 12 16,-4 10-8-16,-1 17-59 15,-1 5-32-15,-1 13-32 16,-2-1-19-16,2-8-32 0,1-5-13 16,4-16-53-16,6-10-16 15,9-12-13-15,4-7 7 16,8-14 20-16,8-4 17 15,0-18 20-15,2-7-2 16,9-1-13-16,-2 4-17 16,2 10-34-16,-5 16-14 15,-14 17-17-15,-5 7-4 16,-7 18-4-16,-1 1 2 16,2 7-17-16,2 2-24 0,-3 3-38 15,3 1 35-15,8 9-805 16,-11-3 632-16</inkml:trace>
  <inkml:trace contextRef="#ctx0" brushRef="#br0" timeOffset="33581.72">14722 16966 1244 0,'-2'-4'578'15,"-11"8"-222"-15,-3 9-66 16,-9 23-131-16,-6 18-45 16,-5 30-93-16,0 14-13 15,7 12-7-15,13-6-1 0,15-21-2 16,8-10-3-16,21-34-4 16,1-12 1-16,20-25 13 15,5-14 13-15,11-16 22 16,-2-9 6-16,-15-7 0 15,-6-3 0-15,-28-5 1 16,-9 0 3-16,-23 0 1 16,-18 2-5-16,-19 13-22 15,-8 4-19-15,3 18-41 16,7 9 5-16,20 8-375 16,17 7 296-16</inkml:trace>
  <inkml:trace contextRef="#ctx0" brushRef="#br0" timeOffset="33887.83">15069 17164 761 0,'2'51'503'16,"1"16"40"0,-4 6-247-16,-8 7-195 0,-1-1-27 15,-2-10-53-15,3-11-18 16,12-23 17-16,6-13 16 15,15-31 37-15,6-10 46 16,15-30 28-16,4-13 3 0,5-12-5 16,4-5-27-16,-10 7-18 15,-5 4-9-15,-4 24-20 16,-8 10-3-16,-6 21-25 16,-2 13-7-16,-12 19-13 15,-7 10-7-15,-4 20-16 16,-1 6-14-16,1 8 76 15,3 0 70-15,14 0-83 16</inkml:trace>
  <inkml:trace contextRef="#ctx0" brushRef="#br0" timeOffset="34095.17">16014 16552 1271 0,'6'-29'617'0,"7"45"-249"0,-10 1 13 16,-6 17-211-16,-6 11-45 15,-7 14-95-15,-2 13-18 16,4 18 2-16,1 5-10 16,-4 19-9-16,2-1 56 15,12-1-47-15</inkml:trace>
  <inkml:trace contextRef="#ctx0" brushRef="#br0" timeOffset="34438.67">16164 17237 1060 0,'26'-27'524'0,"3"32"-149"15,-2 23-31-15,0 21-93 16,-8 14-44-16,-10 11-97 15,-2-5-54-15,-7-5-45 16,6-8-4-16,0-20-9 16,0-3 0-16,11-20-3 15,-2-7 22-15,2-11 62 16,8-7 28-16,-9 0 32 16,-3-2-18-16,-4 3-51 15,-7 7-25-15,0 8-25 16,-2 4-6-16,4 13-5 0,-6 2-3 15,-3 2-2-15,1 8-3 16,-15-2-15-16,7 7-14 16,-10-2-35-16,-10 1-7 15,-3-4 216-15,-15-7-647 16,-8-28 430-16</inkml:trace>
  <inkml:trace contextRef="#ctx0" brushRef="#br0" timeOffset="35170.86">17036 16674 899 0,'13'-18'489'16,"3"-14"-132"-16,9-7-109 16,5-8-23-16,7-11-44 15,2 2-23-15,0-2-32 16,-2 5-17-16,-6 17-26 16,-1 11-9-16,-7 16-11 0,0 11-14 15,-11 15-18-15,-5 5-4 16,-4 16-11-16,-3 1-6 15,0 8 6-15,2-1-12 16,3-2-41-16,1-9-10 16,4-14-221-16,3-5 182 15</inkml:trace>
  <inkml:trace contextRef="#ctx0" brushRef="#br0" timeOffset="35797.48">17364 16012 463 0,'-11'6'318'15,"1"-6"-13"-15,5 3-145 16,4-1-22-16,-3-7 0 16,-4-3 15-16,-1-14 56 15,-4-4 5-15,2-15-17 0,5-5-13 16,0-12-51-16,7-2-31 16,9 3-56-16,6 4-23 15,15 4-12-15,4 3-2 16,11-4-2-16,4 2-1 15,14-6-3-15,13 2-1 16,2-1-1-16,0 1 0 16,6 8-1-16,-11-3 0 15,12 6 0-15,9 1 0 16,-6-1 0-16,5 3 1 0,-5 3 0 16,-3 2-1-16,11 1 1 15,-8 1-1-15,2-3 1 16,-6-4 1-16,-10-3-3 15,10-2 1-15,-7-2 9 16,-8 1 13-16,-14 3 32 16,-21-2 13-16,-15 3 24 15,-4 4-1-15,-8 8-8 16,-6 5-12-16,-3 16-28 16,-3 3-13-16,-11 20-19 15,7 14-5-15,-5 25-5 16,-5 14 0-16,3 20-1 15,0 4 10-15,-9-6-28 16,5-2-23-16,-5-27-65 16,6-8 1-16,15-16-711 15,-7-19 589-15</inkml:trace>
  <inkml:trace contextRef="#ctx0" brushRef="#br0" timeOffset="35968.81">18798 14462 914 0,'5'10'473'0,"12"3"-190"15,9-2-105-15,7-4-64 0,10-6-73 16,-2-6-14-16,10-6-53 16,4-1-110-16,7 1 90 15</inkml:trace>
  <inkml:trace contextRef="#ctx0" brushRef="#br0" timeOffset="36500.31">19660 14035 955 0,'-23'8'480'16,"11"2"-174"-16,6 3-48 15,3 2-99-15,5 9-37 16,-1 5-45-16,-5 1-12 15,6 19-38-15,-3-4-12 16,0 6-9-16,1-4-2 16,0-13-1-16,6-5-1 15,5-14-2-15,2-8 0 0,8-11-1 16,-4-8-1 0,3-13 0-16,-3-8-5 0,-1-13 10 15,7-4 22 1,-1-7 40-16,8 4 22 0,2 3 29 15,-1 3-13-15,-1 16-28 16,-7 6-9-16,-5 24-27 16,-4 6-2-16,-3 20-4 15,-4 3-5-15,-4 14-10 16,-5 1-6-16,-4 7-5 16,0 2-1-16,-1-4 1 15,2 0-6-15,4-6-65 16,1-1-9-16,4-8 294 15,5-4-198-15</inkml:trace>
  <inkml:trace contextRef="#ctx0" brushRef="#br0" timeOffset="36847.28">20377 14150 1065 0,'3'-15'556'0,"-3"10"-225"15,-9 9-99-15,-7 4-68 16,-11 15-96-16,-2 2-22 0,1 12-11 16,0 2-10-16,4 4-10 15,5-6-3-15,7-13-9 16,11-5-1-16,12-14-1 16,8-3 0-16,0-8 0 15,6-8-1-15,5-7 1 16,1-4 6-16,10-1 26 15,-3-2 20-15,-2 0 34 16,1 5 5-16,0 11-17 16,-2 10-7-16,-6 14-19 15,0 15-7-15,-22 11-4 16,-3 7-10-16,-10 13-8 16,-14-3-7-16,9-8-4 15,1-6 219-15,10-14-175 16</inkml:trace>
  <inkml:trace contextRef="#ctx0" brushRef="#br0" timeOffset="37401.94">20774 14295 793 0,'-3'31'377'16,"-3"0"-149"-16,1-4-127 16,0 0-33-16,1-7-45 15,4 0-14-15,1-8-12 16,1-2-4-16,6-10-3 16,-2-4 1-16,8-7 6 15,0-7 4-15,6-7 33 16,4-5 1-16,4-11 40 15,5-3 26 1,3 1 33-16,2 7 26 16,1 13 23-16,-5 5-5 15,-8 14-40-15,-9 4-22 16,-13 12-54-16,-3 13-19 0,-9 8-21 16,2 8-5-16,-14 8-8 15,-6-1-2-15,4-6-6 16,4-8-3-16,19-15-12 15,10-14-3-15,18-15-1 0,4-11 3 16,7-13 9 0,1-5 2-16,-4-9 4 0,-2 3 10 15,1 12 22-15,-1 4 20 16,-4 21 17-16,-5 1-1 16,-10 11-11-16,-3 9-14 15,-11 13-15-15,-5 9-6 0,-9 11-8 16,-3 3 13-16,3-1-36 15,2-4-8-15,7-9 113 16,3-8 105-16,5-15-116 16</inkml:trace>
  <inkml:trace contextRef="#ctx0" brushRef="#br0" timeOffset="37910">21750 13631 953 0,'0'-57'490'0,"-1"21"-145"16,1 11-11-16,-3 24-135 16,-6 11-48-16,-1 24-78 0,-2 6-53 31,7-19-10-31,-1 0-6 0,-9 84-2 0,4 7-2 15,8 2 2-15,11-40-2 16,1-19-7-16,3-11-4 16,4-15-2-16,0-9 1 15,6-13 5-15,3-7 2 16,4-15 3-16,-1-5-1 16,5-17 9-16,3-5 15 15,5-6 38-15,4-1 6 16,-6 9 3-16,-6 6-2 0,-6 23-22 15,-18 10-4-15,7 24-7 16,2 13-12-16,-6 15-14 16,10 10-1-16,-23 3 0 15,-5 0 1-15,-11 8-1 16,-3 3 0-16,-8 0 1 16,-6-3-1-16,-9-16-1 15,-7-13 0-15,-3-21-11 16,2-7-9-16,1-22-34 15,6-12-37-15,11-11-22 16,6-9-25-16,13-3 455 16,14 1-256-16</inkml:trace>
  <inkml:trace contextRef="#ctx0" brushRef="#br0" timeOffset="38259.67">22565 14272 1222 0,'-21'-4'567'0,"-8"4"-245"16,-4 0-85-16,0 6-94 16,-4 6-34-16,5 5-28 15,4 9-2-15,9 6-21 16,3 0-12-16,11 6-28 16,2 0-8-16,4 0 6 15,2-2-19-15,4-7-55 16,5-3-20-16,5-9-92 15,3-1 43-15,9-12 80 16</inkml:trace>
  <inkml:trace contextRef="#ctx0" brushRef="#br0" timeOffset="38469.06">22633 14303 606 0,'-9'-1'339'15,"-7"7"-31"-15,-2 4-73 16,-4 6-86-16,-5 2-22 16,-4-2-54-16,-7-3-19 15,0-2-20-15,4-4-7 0,11-7-10 16,5-5-49-16,14-9-77 16,5-2-63-16,13-5 90 15</inkml:trace>
  <inkml:trace contextRef="#ctx0" brushRef="#br0" timeOffset="38720.06">22694 14466 555 0,'2'54'443'16,"-3"-6"37"-16,-1-15-114 16,2-6-39-16,5-21-30 15,5-3-20-15,6-9-34 16,-1-12-22-16,4-8-80 15,2-6-29-15,6-1-60 16,2 3-20-16,4 1-22 16,1 5-5-16,0 9-8 15,6 3 0-15,21 12-14 0,9 1-29 16,10 3-52-16,-3 4-9 16,-5 3 257-16,-5-1-135 15</inkml:trace>
  <inkml:trace contextRef="#ctx0" brushRef="#br0" timeOffset="40283.83">15993 16984 1013 0,'-6'12'450'15,"3"20"-224"-15,-2 5-89 0,-2 17-68 16,-1 5-30-16,-1-2-23 15,3 3-3-15,7 1 26 16,1-4-31-16,2-5 3 16</inkml:trace>
  <inkml:trace contextRef="#ctx0" brushRef="#br0" timeOffset="40970">16340 17245 745 0,'-1'3'180'0,"4"3"-57"15,-6 5 140-15,6 5-50 16,-2 7-57-16,-4 7-29 15,3 11-50-15,-6 7-27 16,-1 5-37-16,5-4-4 16,0-3-4-16,2-8-2 15,6-12-3-15,3-7-6 16,5-19 21-16,3-13 24 0,5-7 25 16,-1-8 16-16,3-9 11 15,2 3-2 1,-1-2 14-16,1 0 6 0,0 6 2 15,-8-1-1-15,-7 1 0 16,-1 3 1-16,-5 4-9 16,1 8-13-16,-2 9-29 15,1 6-17-15,2 17-25 16,1 8-4-16,0 20-7 16,2 11-1-16,-3 11-3 15,2 9 1-15,-6 14 0 16,-8 3 2-16,-13 10 4 15,-6-1 4-15,-14-19 4 16,-6-11 1-16,-9-18 0 16,-3-15-2-16,-8-5-5 15,-8-7-3-15,1-20-14 0,7-3-15 16,17-13-34-16,20-8-11 16,18-5 230-16,9-4-757 15,14 14 502-15</inkml:trace>
  <inkml:trace contextRef="#ctx0" brushRef="#br0" timeOffset="41579.91">17552 16842 821 0,'-3'-22'463'0,"1"6"-131"16,0 6-73-16,0 7-55 15,0 12-70-15,-1 15-31 16,-2 24-40-16,-3 7-19 15,-1 24-19-15,1 10-1 0,-1 9-6 16,3 7-4-16,2-5-4 16,2-8-1-16,2-7 4 15,0-10-35-15,3-14-61 16,0-10-205-16,6-21 183 16</inkml:trace>
  <inkml:trace contextRef="#ctx0" brushRef="#br0" timeOffset="42054.27">17407 17552 731 0,'-13'-31'381'0,"15"10"-110"16,-1 1-16-16,-1 2-136 16,0 1-14-16,5 3-46 15,3-5-4-15,8-3 0 16,5-4 4-16,3-1 1 15,10 2-10-15,11 10-17 0,4 9-13 16,4 9-14-16,-10 7 2 16,-7 7 4-16,-3 4 2 15,-10 3 2-15,3 0-2 16,-11 3-3-16,-3 0-1 16,-1 3-2-16,-4 2-2 15,0 4-1-15,2 0-1 16,0-6-4-16,4-6-14 15,2-15 25-15,1-3 22 0,1-9 63 16,-2-6 33-16,-1-7 20 16,-3-7-6-16,-7-7-30 15,-3-2-5-15,-4-5-20 16,-7-7-10-16,-2-3-26 16,2 0-13-16,1 2-25 15,3 8-7-15,1 8-4 16,0 8-1-16,-2 17-2 15,-2 4-13-15,1 12-44 16,-6 4-26-16,-5 2-70 16,6 4-24-16,3-6-45 15,3-2 474-15,17-1-212 16</inkml:trace>
  <inkml:trace contextRef="#ctx0" brushRef="#br0" timeOffset="43285.88">19327 16997 1050 0,'-9'-15'493'0,"1"-6"-182"16,-15-2-11-16,-5 5-115 15,-1 6-27-15,-15 17-92 16,-2 14-16-16,-8 18-21 15,-7 6-13-15,11 8-12 16,13-3-3-16,20 3-3 16,11 3-2-16,16-7 2 15,10 4 1-15,8-5 1 16,3-2 0-16,1-2 2 16,-2-5 0-16,0 3 1 0,-5-7 0 15,-11-2 3-15,-8 1 1 16,-19-7 5-16,-7-3 5 15,-12-4 2-15,-1-7 0 16,0-11-3-16,4-5-5 16,11-21-10-16,7-6-3 15,21-7-10-15,13 5-1 16,26 8 0-16,13 6 2 16,5-2 4-16,2-7 2 0,-4-8 3 15,-5-2-1-15,8-5 2 16,-1-3 0-16,-7 3 2 15,-2 2 5-15,-27 14 29 16,-10 9 36-16,-22 8 38 16,-15 4 9-16,-17 3-15 15,-8 2-29-15,-14 3-32 16,3 6-11-16,2 13-14 16,4 11-6-16,10 12-10 15,10 5-1-15,14 3-3 16,9-3-1-16,8 1-3 15,-1-12-16-15,12 2-58 16,0-5-38-16,10-10-56 16,7 3 391-16,5-14-181 15</inkml:trace>
  <inkml:trace contextRef="#ctx0" brushRef="#br0" timeOffset="43644.68">19753 17214 792 0,'-3'12'384'16,"-2"17"-143"-16,1 9-86 15,-2 10-105-15,-3 5-17 0,2 0 15 16,0-6 10-16,3-10 34 16,3-9 5-16,-3-23-39 15,2-1-7-15,2-14-30 16,7-12-3-16,11-9 6 15,3-8 4-15,1-15 21 16,3 3 16-16,8-4 21 16,4-2 15-16,8 9 1 15,-2 1-6-15,-3 20-12 16,-2 11-19-16,-15 17-16 16,-5 16-7-16,-13 21-13 15,-7 9-3-15,-3 19-11 16,-8 1-1-16,0-4-7 15,0-8-18-15,6-17-29 16,7-3 231-16,5-16-158 16</inkml:trace>
  <inkml:trace contextRef="#ctx0" brushRef="#br0" timeOffset="44308">20362 17179 1050 0,'-14'0'511'0,"-1"12"-179"16,-6-4-82-16,1 15-137 15,-2 3-36-15,-5 14-64 16,5 15-9-16,-3 12-4 16,10-1-2-16,7-3-3 15,-5-9-1-15,10-24-7 16,0-6-5-16,11-23-5 15,6-7 1-15,14-23 5 16,3-12 4-16,9-21 15 16,9-14 5-16,0-9 34 15,3-10 26-15,8 7 45 16,-5-2 7-16,-4 7 18 16,-7 4 0-16,-27 5 1 15,-2 11 7-15,-20 19-21 16,-2 11-19-16,-8 23-44 15,-11 9-17-15,-7 25-28 16,-8 13-8-16,-5 21-7 0,7 12-2 16,14 6 3-16,7-1-10 15,15-3-36-15,6-2-30 16,12-8-119-16,6-3-44 16,9-12-14-16,5-10 20 15,5-16 108-15,4-11 55 16,-3-13 42-16,-7-9 6 15,-4-13 47-15,-7 0 33 16,-8-3 56-16,-4-4 39 0,-9 4 21 16,-4-4-3-16,-8 0-7 15,5 5-23-15,-1 7-51 16,2 6-24-16,7 15-37 16,1 5-9-16,4 9-8 15,3 5-1-15,1-1-3 16,1-2-1-16,0-5-4 15,-1-6-1-15,0-4-3 16,3 3-13-16,0-10-36 16,0 0-21-16,2-7 216 15,2-6-345-15,-1 8 199 16</inkml:trace>
  <inkml:trace contextRef="#ctx0" brushRef="#br0" timeOffset="45324.68">21629 17292 915 0,'-12'-9'509'16,"2"-3"-149"-16,-1-1-91 15,0 5-67-15,-1 7-89 16,2 6-42-16,-9 14-27 16,-9 1-11-16,3 17-20 15,-1 2-4-15,13 0-9 16,10 5-2-16,11-13-2 16,6-3-1-16,14-10-1 15,-1-3 1-15,3-9-1 0,-9 2 1 16,-1-14 5-16,3-4 0 15,-8-13-5-15,7-8 10 16,-7-1 33-16,-4-5 19 16,4-1 39-16,-4-1 4 15,-2 0-13-15,-3 4-9 16,-5 1-9-16,0 1-7 16,-2 6-17-16,1 8-10 0,0 11-19 15,0 11-5-15,1 15-4 16,-1 6-2-16,-1 16-1 15,0 0-2-15,1 11-1 16,0-4 0-16,0 0 3 16,2-2 1-16,2-14-19 15,-1 1-29-15,5-11 24 16,-3-5 233-16,7-5-162 16</inkml:trace>
  <inkml:trace contextRef="#ctx0" brushRef="#br0" timeOffset="45662.78">21869 17358 883 0,'4'12'409'0,"1"3"-174"16,2 4-79-16,0 5-78 0,-2-2-28 15,-1 2-29-15,1-5 0 16,0-3 5-16,2-4 5 15,2-5 8-15,2-3 13 16,1-9 20-16,4-6 1 16,0-13 17-16,4-3-3 15,0 0-16-15,-4 1 3 0,16 10-9 16,-9 2-6 0,-9 3-1-16,4 5-3 0,-18 7-8 15,1 7 1-15,4 13-7 16,2 4-7-16,-9 2-10 15,-2 7 5-15,3 1-24 16,-8-8-16-16,17 1 90 16,4-7-73-16</inkml:trace>
  <inkml:trace contextRef="#ctx0" brushRef="#br0" timeOffset="46058.06">22405 17260 1078 0,'-10'-8'563'16,"-7"2"-178"-16,-6 9-174 15,-7 5-80-15,3 14-90 16,0 10-24-16,7 12-18 0,0 5 1 16,8 0-37-16,3-3-12 15,9-12-8-15,8-6-8 16,6-14 31-16,6-7 10 15,1-18 4-15,0-14 13 16,6-16 35-16,1-9 21 16,6-13 64-16,7-4 24 15,-1-11 32-15,2-1 15 0,-10 1-2 16,-13-3-7 0,-2 8-34-16,-13 7-31 0,1 18-51 15,3 18-23-15,-8 26-20 16,0 12-3-16,-6 24-3 15,-11 9-4-15,2 14 2 16,-8 6-9-16,1 8-30 16,2 6-25-16,2 4 183 15,11 1-467-15,-3-14 298 16</inkml:trace>
  <inkml:trace contextRef="#ctx0" brushRef="#br0" timeOffset="46400.98">23116 16539 1287 0,'-17'-1'529'0,"3"15"-344"16,6 18-40-16,-6 15-29 16,-2 16-24-16,-10 26-16 15,-10 4-14-15,-9 20-41 16,0 9-2-16,-2 9-20 15,3 2-21-15,4-6-19 16,4-11-325-16,18-26 267 16</inkml:trace>
  <inkml:trace contextRef="#ctx0" brushRef="#br0" timeOffset="46877.51">23154 17258 1098 0,'-16'-7'559'0,"0"7"-201"16,-3 7-138-16,-5 6-69 16,6 12-77-16,-4 4-25 15,3 1-23-15,13 1-6 16,6 1-14-16,3-3-4 15,6 1-2-15,7 1-1 16,-2-10-1-16,1-4-4 0,4-11-16 16,-9-13-23-16,6-4-31 15,3-7-29-15,-5-10-30 16,3 2-13-16,-7-9-66 16,-4 0 11-16,1 7 44 15,-2 4 38-15,-2 10 98 16,-1 3 21-16,-1 7 1 15,1 2 0-15,5 1-5 16,0 1 15-16,5-1 60 16,0 1 41-16,3-4 104 15,0-3 26-15,0 0-18 16,2-2-25-16,-2 4-85 16,0 2-38-16,3 1-36 15,4 1-1-15,2-1-67 16,9 3-23-16,-4 0-159 15,-3 2 124-15</inkml:trace>
  <inkml:trace contextRef="#ctx0" brushRef="#br0" timeOffset="47762.21">20382 18139 804 0,'-9'-18'427'16,"8"10"-123"-16,0 1-32 0,2 11-137 15,2 2-43-15,1 23-65 16,1 13-10-16,1 15-9 16,1 13-3-16,-1 6-2 15,-2-4-1-15,1-7 1 16,-3-12 3-16,3-22-42 16,0-8-21-16,1-11-48 15,4-5-22-15,6-5 10 16,6-2 11-16,12-13 41 15,7-5 16-15,4-10 32 16,0-17 8-16,-7-3 6 16,-5-4 1-16,-2-4 8 15,1 9 10-15,-2 5 29 16,-3 1 19-16,-4 6 42 16,-1 8 17-16,-1 7 20 15,2 2 10-15,0 8 3 0,-3 2 1 16,-6 3-12-16,1 2-16 15,-15 3-22-15,-8 5-13 16,-10 10-15-16,-16 9-4 16,-3 15-20-16,-2 6-13 15,0 7-17-15,9 1-8 16,13 1-10-16,5-7-1 16,14-6-5-16,5-11-1 15,7-2 1-15,6-6 10 16,6-6-36-16,3 5-16 0,7-21 86 15,4-1-60-15,14-14 35 16</inkml:trace>
  <inkml:trace contextRef="#ctx0" brushRef="#br0" timeOffset="48065.02">21425 18157 1434 0,'-24'12'653'16,"-2"2"-283"-16,2 13-205 15,0 5-52-15,2 11-47 0,2 4-18 16,6 8-6-16,4 3-6 15,8-4-13-15,2 0-7 16,3-12-11-16,4-10 20 16,4 1-40-16,2-13-33 15,4 0-87-15,2-2-36 0,4-16 101 16</inkml:trace>
  <inkml:trace contextRef="#ctx0" brushRef="#br0" timeOffset="48312.21">21565 18242 854 0,'-9'12'415'16,"-5"3"-129"-16,-9 5-128 15,-5 4-38-15,-4 8-39 16,-5 5-27-16,1 4-35 15,1-8 13-15,4 1 2 16,8-18 202-16,19-22-165 16</inkml:trace>
  <inkml:trace contextRef="#ctx0" brushRef="#br0" timeOffset="48707.42">21846 18158 770 0,'20'0'475'0,"-33"26"7"16,-5 1-100-16,-10 5-142 15,-1 11-40-15,-5 6-93 16,0 5-18-16,11 18-30 15,-3-14-16-15,7-5-24 16,9-5-9-16,-2-16-10 16,14 6-1-16,8-1 5 15,0-2 0-15,6-3-36 16,-2-9-30-16,4-12-61 0,1-8-271 16,9-13 278-16</inkml:trace>
  <inkml:trace contextRef="#ctx0" brushRef="#br0" timeOffset="49682.96">20953 18271 314 0,'-2'-7'231'16,"4"-1"43"-16,2-2-25 15,8 2-56-15,3 0-33 0,6 4-57 16,2 3-28-16,-2 1-34 16,0 2-3-16,-3 0-5 15,-6-1 7-15,-2 1 21 16,-5 2 9-16,-9 1 26 16,2 0 2-16,-10 8-16 15,0-1-13-15,-17 6-25 16,-8 3-4-16,-6-5 2 15,-1-1-2-15,14-6-10 16,8-2-13-16,11-3 14 16,4 0-33-16,8-6-88 15,4-6-41-15,14-6 54 16</inkml:trace>
  <inkml:trace contextRef="#ctx0" brushRef="#br0" timeOffset="50430.01">21787 18090 1117 0,'0'-19'449'0,"0"3"-318"16,0-1-26-16,0 2-59 16,-2 12-11-16,2-5-56 15,5 1 268-15,5 8-191 16</inkml:trace>
  <inkml:trace contextRef="#ctx0" brushRef="#br0" timeOffset="50937.04">22143 18138 1028 0,'-18'11'552'0,"4"15"-139"15,-2 4-113-15,2 18-174 16,-6 7-42-16,3 6-55 15,0 7-10-15,2-5-7 16,1 0 0-16,7-13 12 16,4-11 6-16,11-2 10 15,8-1 1-15,4-7-15 16,-7 2-6-16,-2-8-12 16,-2-7-2-16,0 1-4 15,13-4-1-15,-7-6-4 16,-4-6 9-16,-8-7 26 15,0-6 8-15,5-13 16 16,1-6-9-16,0-7-24 16,-3-5-8-16,0 6-11 15,3-3-3-15,4 6-1 16,2 0 0-16,1-2 0 0,0 0 1 16,3-8-1-16,2 4 0 15,-2 2 1-15,1 3 1 16,-2 8-8-16,-2 4-12 15,2 4-35-15,-4 4-23 16,-2 4-43-16,0 3-14 16,3 7-85-16,0 2-54 15,1 3-44-15,3 1-32 16,-5-3 229-16</inkml:trace>
  <inkml:trace contextRef="#ctx0" brushRef="#br0" timeOffset="51297.57">22509 18278 566 0,'16'59'351'0,"-23"-19"-4"15,6-1-34-15,1 16-39 16,-1-4 2-16,1-5-16 16,-10-2-18-16,2-15-75 15,3 3-43-15,-6-7-67 16,6-9-24-16,6-14-26 16,-1-6-8-16,14-12-8 15,5 2-10-15,-2-18-36 16,10-7-24-16,-12-16-51 15,-4-6-11-15,4 4 37 16,-10 0 24-16,4 10 58 16,5 2 40-16,-2 12 55 0,4 5 17 15,-1 13 51-15,-3 8 4 16,-6 17-1-16,-2 8 2 16,-6 13-33-16,1 5-19 15,6 1-40-15,5 1-11 16,14-12-15-16,11-7-4 15,21-26-6-15,8-14-4 16,8-24 6-16,7-11-10 16,3-9-22-16,5-7 122 15,34-18-93-15</inkml:trace>
  <inkml:trace contextRef="#ctx0" brushRef="#br0" timeOffset="52873.55">10161 15990 501 0,'-15'21'367'0,"-11"3"2"16,-5 6-92-16,4 4-33 16,-1-6-69-16,3-5-33 15,7-12-40-15,1-11-13 16,2-10-18-16,3-5-7 15,4 4-22-15,4 9-17 0,14 17-18 16,7 16-3-16,18 13-4 16,6 3-2-16,18-11-4 15,11-9-2-15,14-20-2 16,15-10 1-16,19-16 2 16,1-6 3-16,1-13 7 15,-4 2 5-15,-13 2 12 16,-12 0 7-16,-11 16 3 15,-18 0 0-15,-26 11-6 16,-2 7-4-16,-28 1 11 16,-8 1 5-16,-16 0 3 15,-13-2 2-15,-15-3-12 16,-14 1-8-16,-23-2-6 16,-13 4-5-16,-12 6-1 15,7 4-1-15,-14 5-1 16,3 0 2-16,5 9-4 0,-7-7 1 15,20-3 16-15,7-1 1 16,10-14 4-16,17 1-1 16,25 0-6-16,15 0-5 15,25 0-6-15,11 4-4 16,30 3-13-16,18 4 1 16,15 4 2-16,4-3 3 15,-2-5 32-15,-3-4-32 0,15-3 272 16,7 0-448-16,12 1 177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34:17.8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4554 15508 866 0,'27'-28'286'0,"-5"-5"-235"16,-2-1 2-16,-9 11 24 15,-3 6 36-15,-4 8-1 16,-4 6 6-16,-2 5 15 16,-2 1-3-16,3-3-12 15,0 0-4-15,-11 5-30 16,-13 10-23-16,-35 33-25 16,24-23 3-16,-12 13 6 15,-6 6 2-15,-4 23 0 16,0 15-8-16,2 15-16 15,7 2-3-15,7-8-12 16,5-4-4-16,14-7-4 16,7-3-1-16,16 3-7 15,10-3 0-15,16-7-4 0,5-2 1 16,12-17-1-16,9-7-5 16,14-23-8-16,4-17 0 15,9-28 0-15,-6-16 22 16,-6-29 41-16,-4-10 21 15,-14-18 37-15,-5-4 0 16,-21-11 0-16,-7-10-5 0,-21-11-5 16,-5-6-5-1,-10 5-11-15,-3 5-11 0,7 26-24 16,-6 19-10-16,-6 23-12 16,-5 22 0-16,-20 34-4 15,-11 10-3-15,-13 38-9 16,-11 14-4-16,-7 21-4 15,-3 9-6-15,12 17-13 16,14 11-5-16,20 13-10 16,11 7-4-16,21 8-12 15,12-6-4-15,22-14-8 16,13-13 0-16,18-40 9 16,6-18 5-16,18-34 21 15,16-14 10-15,14-20 21 16,-5-15 25-16,2-24 52 15,-9-16 22-15,-18-29 28 16,-5-3-11-16,-31-15-37 16,-12-3-18-16,-34-4-17 15,-14 5-5-15,-27 23-1 0,-12 17 0 16,-4 48-8-16,-11 16-7 16,-6 40-25-16,0 15-12 15,43 3-27 1,22-21-22-16,2 0 186 0,-41 68-167 15,47-10 74-15</inkml:trace>
  <inkml:trace contextRef="#ctx0" brushRef="#br0" timeOffset="5736.23">4784 13671 836 0,'-27'31'477'0,"-7"-9"-9"16,8-6-283-16,7-2-116 15,8-3-17-15,13-8-13 16,8-2-7-16,15-5 10 16,9-3 14-16,18 7 12 15,1 2-5-15,4 9-6 16,6 5-8-16,4 4-20 15,18 3-8-15,18-2-15 16,10-3-3-16,28-12-2 16,7-2 0-16,23-11-1 15,23-2 1-15,3-8 0 16,2-2 1-16,15 2 0 0,-15-3 0 16,16 13 1-16,-9 4 2 15,4 3 6-15,3 6 1 16,-4-2 3-16,6 1-1 15,-15 1-2-15,-7-1 0 16,-18 3 3-16,2-2 1 16,-14 0-1-16,-7-3-1 15,-18-3-6-15,-2 4-3 16,-29-4 0-16,-6 1 0 0,-22 0 1 16,-23-2 3-16,-21 0 3 15,-12-2 4-15,-24 3 40 16,-16 3 6-16,-21 1 2 15,-12-1-1-15,-38 4-38 16,-17-2-7-16,-24 1-5 16,-19 3-3-16,-16-6-2 15,-3 1 0-15,-23-4-3 16,0-1-1-16,-6-7 0 16,-6 0-1-16,4-3-2 15,-11 0 2-15,12 10-2 16,-11 1 0-16,-4 11 0 15,-3 2 0-15,-7 1 2 16,0 4-1-16,0-1 1 16,17-2-1-16,-1-3 0 15,19-2-1-15,28-11 11 0,-2-4 8 16,34-8 10-16,9-6 4 16,27 0-8-16,10 1-8 15,13 1-11-15,8 2-2 16,9 5-5-16,12 0-1 15,23 3-8-15,11-1-4 16,19-2-3-16,13-4-1 0,23-1 4 16,16 5 4-16,9-6 2 15,8 7 1-15,21 2 0 16,7 2 1-16,18 9 2 16,6-2-1-16,16 4 1 15,2-2 0-15,25 3 0 16,6 1 0-16,7 2 1 15,12 0 0-15,3-6 1 16,16 4 1-16,2-7 0 16,2 0 0-16,1-1 0 15,0-4 2-15,1 3-1 16,-13-3 0-16,-6 4 1 16,-15 7-1-16,-13-2 0 15,-11 2 0-15,-20 2-1 16,-14-5 1-16,-22 2 1 15,-6 1-1-15,-20-2 2 16,-12 0 0-16,-29-2 1 0,-12 2 1 16,-27-2 11-16,-13 0 4 15,-24-1 3-15,-16-2 1 16,-26-6-12-16,-12-2-4 16,-29 1-3-16,-2-4-2 15,-19-1-1-15,-11-5 0 16,-2-2 0-16,-20 0 1 15,-3 4-2-15,-3-8 1 16,-28 3-1-16,7-3 1 16,-19-1 1-16,-5 7 0 0,-5-1 0 15,-12 1 0-15,-3 1-1 16,-9 2-1-16,1 6 1 16,6 3-1-16,16 0 3 15,3 3 1-15,20-3 1 16,2-3 4-16,18-3 7 15,32-2 1-15,13-1 4 16,19-1-1-16,29 4-4 16,6 3-1-16,32 1-4 15,16 4-5-15,22 2-13 16,14 2-6-16,27 7-6 16,7 2-2-16,36 6 8 15,12 1 3-15,27 4 2 16,12 1 2-16,31-2 1 15,10 4 0-15,31 1 0 16,18 6 1-16,17 5 0 0,13-5 1 16,16 3 1-16,-6 3 0 15,30 2 1-15,11 1 0 16,7 5 1-16,25-2 7 16,-11 1-43-16,-5 3-17 15,6 1 229-15,-11 6-489 16,-10 2 296-16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34:42.5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2948 6769 281 0,'-6'-17'177'15,"2"6"-1"-15,3 0-22 16,1 2-14-16,-9 1 6 0,3-2 19 16,-11-1 5-1,-3-6 1-15,6 2-6 16,-7-1-26-16,12 0-19 0,-7 1-34 15,0 3-11-15,6 3-12 16,-2 1 3-16,9 6-6 16,0-1-3-16,3 2-16 15,0 0-15-15,0 0-12 16,7 0-5-16,22 0 0 16,43-6 3-16,-16 1 2 15,3-1 0-15,13-3-2 16,11 2-2-16,13-2-3 15,6 0 1-15,10 2 1 16,2 0 0-16,11 4-2 16,4 1 0-16,3 4-3 15,5-1-1-15,-6 6-1 16,-1 2 0-16,-2 0 0 16,1 3 0-16,-4-4 0 15,1 2 0-15,4 1 1 0,-4-2 1 16,-7-2 3-16,-2 1 3 15,-11 0 2-15,-4 2 2 16,-3 0 5-16,-5-1 1 16,-13-1 3-16,-8-1 1 15,-13-4-1-15,-3-1 0 16,-9-2-3-16,-8-2-1 16,-13-2-3-16,-14 0 20 0,-14-1 28 15,-11-1 3-15,-17-3 3 16,-1 1-23-16,-17-4-30 15,-2 2-4-15,-8 1-6 16,-4 0-2-16,-16 5-1 16,-10 0-1-16,-11 3-1 15,-3 1 0-15,-3 0 0 16,-9 1 0-16,-12 1-1 16,-10 1 1-16,-7 2 0 15,-2-1-1-15,4 2 0 16,1 1 1-16,-4 0 0 15,-1 2-1-15,15 1 0 16,-9 2-1-16,10 1 1 16,9 2 1-16,7-1 0 15,14-2-1-15,14-4 1 0,12-3 0 16,16-3 3 0,15-2 2-16,26-1-3 15,13 0-3-15,22 1-7 0,16 1-4 16,20 3-3-16,11 1 3 15,26 4 3-15,11 2 0 16,35 1 7-16,16-2 2 16,29 0 4-16,12-1 2 15,21-6-2-15,14-1 0 16,9-6-1-16,7 0 0 16,1-3-3-16,-7-1 0 0,-10 8 16 15,-17-1 3-15,-28 11 6 16,-8 13 185-16,-18 14-160 15</inkml:trace>
  <inkml:trace contextRef="#ctx0" brushRef="#br0" timeOffset="3249.45">2845 7689 1058 0,'-13'17'381'16,"-5"-3"-325"-16,7-2-20 0,7-2-18 15,2-5-13-15,6-7 14 16,13-1 21-16,11-7 54 16,-3-4 26-16,4-1 11 15,0 2-14-15,0 9-48 16,7 5-21-16,1 2-32 16,2 3-6-16,3-5 1 15,5-1 4-15,21-2 9 16,3-3 3-16,16-2-4 15,5-5-1-15,2-4-18 16,11 4 20-16,0 2 6 16,-3 3 0-16,3 2 19 0,0 1-19 15,4 1-5 1,6 0-3-16,10-2-12 0,8 1-2 16,6-4 14-16,8 0 7 15,14 4 10-15,-10 0 2 16,0 2-17-16,11 4-7 15,-8 2-5-15,7 1-1 16,16 3 11-16,-19-2 7 16,9-1 9-16,12-1 1 0,-6-3-11 15,8 1-4-15,2-4-11 16,-7 1-2-16,-6-1-1 16,-7-1 1-16,-21 2-5 15,-16 2-7-15,-24 7-48 16,-9 7-58-16,-28 11 67 15</inkml:trace>
  <inkml:trace contextRef="#ctx0" brushRef="#br0" timeOffset="6401.49">1716 7958 962 0,'-20'-9'428'0,"-6"41"-249"15,0 7-27-15,-7 6-8 16,-2 3-40-16,-4 3-12 16,-2 4 17-16,-7 5-50 15,-3 4-8-15,-1 12 10 16,-1 10 0-16,1 18 16 15,-3 12-2-15,0 20-15 16,-1 13-4-16,-11 12-15 16,1 4-3-16,-2 5-9 15,2-4-6-15,15-1-7 16,10 5-7-16,5 3-5 0,1 6-1 16,4 13-2-16,1 4 0 15,-4 8 1 1,11 7-1-16,-6 1 0 0,3 3 0 15,11-1 0-15,-1 4-1 16,17 3 0-16,2-4 0 16,8 2 0-16,6-5 1 0,2-4-1 15,1 5 0-15,3-5 6 16,-7-2 0-16,1 1 4 16,-1-4 0-16,10-1-3 15,-1-4 0-15,10-6-1 16,3-4-2-16,1-18-1 15,5-2 1-15,10-13-2 16,7-3 4-16,-2-1 1 16,-4-2-1-16,-11-3 1 15,-6 1-2-15,2-2-1 16,3-8 0-16,0-7-2 16,-4-8 0-16,-1-16 3 15,-2 1 3-15,0-12 10 16,-8-6 4-16,3-12 1 15,-6-5-1-15,-13-15-3 16,2-9-2-16,-12-18 2 16,-5-7 3-16,-1-12 4 15,-5-3 0-15,-16-11-8 0,-7-11-6 16,-14-17-13-16,-4-7-4 16,3-15-3-16,2-5-1 15,2-12 0-15,2-8-3 16,-3-16 4-16,1-11-1 15,-8-19-1-15,-4-12 0 16,-2-25-7-16,-1 0 1 16,8-16 1-1,7-2 2-15,12 4 4 16,2-3 1-16,8-1 5 0,-2 3 3 0,0-10 0 16,2-5 1-16,-7-8 0 15,-7-11-1-15,-5-9 2 16,-2-9-2-16,9-12-6 15,8-1-2-15,15 1-2 16,10 5-1-16,13 6 4 16,12 6 1-16,11 5 2 15,-2 3 3-15,7 0 0 16,-5 5 0-16,-1-4 1 16,2 2 0-16,-5-6 0 15,1-9 0-15,2 8 0 16,4-4-3-16,13 19 1 15,2 13-2-15,5 9 3 0,-7 17 1 16,-8 9 1-16,-5 8 1 16,-9 16 1-16,0 2-2 15,2 5 0-15,0 2-1 16,-1 1-3-16,3-3-2 16,-4 0-2-16,-2 2 1 15,1 13 2-15,0 15 1 16,-12 22 3-16,0 20 4 15,-10 21-1-15,-7 12 1 16,-4 20-4-16,-11 3-8 0,-3 13-1 16,-6 1-1-16,3 7 1 15,0 3 1-15,1 11 0 16,1 9-1-16,-5 21-4 16,1 17-2-16,-4 31 1 15,-4 15 2-15,-4 25 6 16,4 13 3-16,-9 21 1 15,-6 7 0-15,-7 18 0 16,-13-1 0-16,5-3-1 16,9 10 0-16,17 8 1 15,8 4 0-15,8 9 0 16,7 6-1-16,5 4 4 16,6 2 4-16,8 11 4 15,8-1 4-15,9 2-2 16,4 1-3-16,10-3 2 15,3-7 3-15,16-9 6 0,2-3 4 16,1-9 8-16,-4-3 2 16,-1-12-1-16,-1-1 1 15,8-17 0-15,7-7-4 16,0-16-2-16,2-19-1 16,-13-19-8-16,-6-17-2 15,-9-26-6-15,-5-10-2 16,2-23-1-16,2-6-1 15,2-11-34-15,6-2 5 0,11 0 230 16,5-3-169-16</inkml:trace>
  <inkml:trace contextRef="#ctx0" brushRef="#br0" timeOffset="8243.27">16032 9063 761 0,'-24'-47'464'16,"1"1"-86"-16,4-2-99 15,5 5-52-15,-8 2-113 16,4 5-39-16,0 10-17 0,2 9 8 16,13 11 26-1,3 7-1-15,13 11-28 0,5-4-13 16,26 2-7-16,15-6 11 16,48-5 12-16,24-12-2 15,58-7-19-15,20-4-5 16,34-6-5-16,14 6-1 15,16 3 10-15,6 6 7 16,6 13 5-16,11 6 5 16,-23-1-12-16,-3 3-12 15,-37 1-21-15,-31-4-6 0,-32 1-2 16,-36-2 2-16,-53 1-12 16,-27 1-27-16,-49 12-42 15,-15 2-31-15,-39 10-706 16,-15-3 586-16</inkml:trace>
  <inkml:trace contextRef="#ctx0" brushRef="#br0" timeOffset="8742.9">17502 8916 989 0,'-17'-25'453'0,"8"8"-214"16,-1 1-15-16,6 8-43 16,3-2-25-16,1-2-8 15,4 3-8-15,-2-1-30 16,0 10-8-16,0 15-29 15,0 14-11-15,-2 28-17 16,3 19-12-16,-2 35-17 16,-1 10-4-16,0 15-5 15,-1-1 1-15,-2-9-6 16,3-8-13-16,2-12-40 16,-1-11-19-16,-1-19-39 15,-4-13-25-15,-3-18-55 16,-3-10 399-16,1-16-190 15</inkml:trace>
  <inkml:trace contextRef="#ctx0" brushRef="#br0" timeOffset="9033.94">17279 9966 692 0,'-40'-52'393'0,"0"7"-59"16,12 28-106-16,0 14-46 16,14 21-38-16,4 11-27 15,10 6-23-15,9 11 5 0,19 7 14 16,10 0 5-16,10 12 2 15,5-7-9-15,-8-6-30 16,-4-7-16-16,1-10-37 16,-3-7-9-16,3-22 23 15,-1-6 15-15,-2-26 15 16,5-10-1-16,-6-20-29 16,6-11-16-16,-6-19-16 15,1-11-3-15,10 6 15 16,-1 5-20-16,4 16 205 15,2 14-311-15</inkml:trace>
  <inkml:trace contextRef="#ctx0" brushRef="#br0" timeOffset="14180.82">16430 10828 1039 0,'-6'-22'431'15,"3"17"-242"-15,-1 8-14 16,3 25-31-16,-2 14 4 16,3 27-13-16,2 18 1 15,3 27-14-15,0 9-23 16,-3 14-39-16,-2-1-17 0,-7 0-17 15,-1-9-9-15,1-14-7 16,-6-10 5-16,1-31-19 16,11-2-29-16,-11-32-43 15,7-10 41-15</inkml:trace>
  <inkml:trace contextRef="#ctx0" brushRef="#br0" timeOffset="14886.92">17099 11096 789 0,'21'0'397'15,"-6"-2"-122"-15,-1 2-47 16,-9 2-45-16,-3 2-11 16,-8 5-33-16,-8 3 23 15,-10 2-14-15,-6 2-21 16,-11 10-16-16,-5 0-35 16,-3 12-29-16,-6 5-12 15,-2 3-6-15,-2 8 1 0,-10-1-4 16,6 4 1-16,3-4-4 15,8-4 1-15,15-4-1 16,2-12-1-16,13-5 2 16,8-4 0-16,7-6-3 15,1 3 0-15,9 1-8 16,3 0-3-16,10 1-4 16,12 3-3-16,11-2-3 15,9-1-1-15,24-7-2 16,2-3 1-16,3-10-1 15,8-3 1-15,-4-10 0 16,11-7 1-16,14-6 0 16,-9-1 0-16,-5-5 1 15,-8 0 0-15,-16 2 4 16,-1-2 6-16,-10 3 17 16,-10 2 8-16,-22-2 22 15,-8 1 8-15,-27-3-5 16,-15 2-2-16,-17 11-14 0,-15 4-10 15,-11 16-8-15,-1 9-5 16,3 14-11-16,5 4-3 16,1 8-4-16,3 4-2 15,7 5-1-15,6 3 0 16,17-3-3-16,10 1-1 0,11-8-4 16,11-5 0-16,13-10-15 15,11-10-16-15,18-14-55 16,3-7-7-16,18-14 235 15,5-10-127-15</inkml:trace>
  <inkml:trace contextRef="#ctx0" brushRef="#br0" timeOffset="15470.79">17961 11576 1036 0,'3'5'551'0,"-6"-4"-150"16,-6 4-56-16,-9 7-125 15,-1 14-73-15,-7 6-85 16,0 11-14-16,8 9-24 16,-3-2-7-16,11 3-12 15,7-10-4-15,8-9-3 0,11-10-1 16,13-13 6-16,6-7 6 16,1-11 6-16,7-3 2 15,3-6 2-15,3-5 7 16,8-5 19-16,-11-5 11 15,-4-3 14-15,-6-2 1 16,-5 4-1-16,-1-4-3 16,1 10-17-16,-3 12-3 15,-13 4-1-15,4 14-7 16,-9 15 1-16,-6-3-7 16,1 15-19-16,-4 8-4 0,-6 12-5 15,1 8-1 1,-8 15-1-16,-2 6-2 0,-14 4-1 15,-6 5 0-15,-8 5 0 16,-13-4 0-16,-6 1 0 16,-6-8 1-16,-5-21 0 15,6-12 1-15,14-25-1 16,7-15 4-16,16-17-6 16,10-6-3-16,14-23 0 15,7-6-4-15,21-16 8 16,13-11 0-16,23-9 1 15,19 1 1-15,18 3 0 16,7 1 1-16,16 7 0 16,9 2-1-16,4-3-1 15,2 6 0-15,11 8 0 0,-2 5 1 16,9 1-51-16,3 8 68 16,13-12-768-16,-5-4 553 15</inkml:trace>
  <inkml:trace contextRef="#ctx0" brushRef="#br0" timeOffset="18398.93">19791 11640 1258 0,'5'-2'542'0,"9"5"-297"0,-2 0-57 15,-5 10-76-15,3 16-31 16,-4 11-30-16,-2 18-1 16,-2 13-7-16,-1-4-1 15,4-2-2 1,0-8 8-16,3-17 26 0,-1-8 8 15,3-15 14-15,2-9 6 16,1-13 2-16,1-9-6 0,6-17-6 16,11-7-7-1,20-32-22-15,14-15-9 0,26-22-13 16,10-17-9-16,30-16-13 16,4-6-4-16,12-2-6 15,13 2-2-15,-13 15-22 16,3 9-17-16,-1 7-25 15,-10 11-28-15,1 21 208 16,-8 11-107-16</inkml:trace>
  <inkml:trace contextRef="#ctx0" brushRef="#br0" timeOffset="145673.71">1547 16572 1450 0,'40'61'503'0,"-34"-18"-461"16,-6-18 26-16,2-9 30 16,2 7 7-16,-4 8 29 15,5 9-33-15,8 33-34 16,-2 15-7-16,8 35-24 15,8 21-11-15,8 28-7 16,7 1-5-16,23 18-8 16,4-18-3-16,2-18-5 15,-4-3 23-15,-12-38 41 16,-12-12 17-16,-13-34 45 16,-8-10-9-16,-22-25-13 15,-11-10-9-15,-23-18-40 0,-7-14-13 16,-32-28-23-16,-14-18-10 15,-25-22 0-15,-2-27-4 16,12-5-4-16,12 9 2 16,26 4 0-16,7 25-1 15,19 7-1-15,7 2-2 16,13-3-3-16,4-7-3 16,1-15-3-16,3-15 1 15,-1-22 3-15,-4-10 2 0,-16-23 7 16,-3-8 2-16,-18-11 8 15,-6-1-20 1,-12-1-17-16,-4 13-32 16,16 18-86-16,5 9-11 15,29 17 87-15</inkml:trace>
  <inkml:trace contextRef="#ctx0" brushRef="#br0" timeOffset="147849.03">16315 8780 946 0,'-26'4'460'0,"-7"-3"-167"15,12-6-84-15,8 3-2 16,3-4-30-16,9-3-34 16,12 6-12-16,6-4-14 0,12 1-29 15,-3 0-12-15,8 2-31 16,2-3-16-16,12 4-15 16,12-1-4-16,27-4-3 15,15 0-2-15,25-6-1 16,13-7 1-16,18-3 5 15,10-2 3-15,19 7 3 16,-2 7 1-16,-1 16-4 16,-6 3-3-16,-16 15-3 15,-3 4-2-15,-14-3-1 16,-17 5-1-16,-19-8 6 16,-14-2 5-16,-28 2 9 15,-9 1 5-15,-29-12-2 16,-11 3 8-16,-28-9 2 15,-14-7 0-15,-25 3 1 16,-15-10-11-16,-34-4-7 0,-16 1-3 16,-22-9-5-16,-16 7-2 15,-18 3-4-15,-2 0-2 16,-29 9-2-16,4 3-1 16,-1 2 1-16,-12 1 0 15,16 0 0-15,-3 1 1 16,17-3 0-16,23-2-1 15,10-2 1-15,17-4-1 16,23 5-1-16,14 1 0 0,40 4 0 16,14-1-2-16,32 0-6 15,10 0-3-15,33 0 0 16,21-1-1-16,41-1 4 16,19-2 3-16,21-8 1 15,32-1 2-15,21-5 2 16,16-1 0-16,31 0 0 15,-9 4 1-15,12 5 4 16,1 8 1-16,-7 8 2 16,-9 5-1-16,-26 5-4 15,-15 1-1-15,-32-2 5 16,-14 0 2-16,-44-5 2 16,-18-2 1-16,-44 0 5 0,-18-4 4 15,-42-3 5-15,-33-3 0 16,-47-9-7-16,-20-3-5 15,-46-3-6-15,-12-3-1 16,-33 1-4-16,-16 5 0 16,-16 2-3-16,5 8 0 15,7 3 0-15,7 2 1 16,34 1-1-16,-4-2 1 16,47-3 0-16,17-4 0 15,46 0 3-15,37 0 2 0,37 6-4 16,22 3 1-16,38 6-1 15,18 5-3-15,43 2 2 16,23 3-1-16,37-2 0 16,20-2 0-16,19-6-2 15,6-1 4-15,17-2-16 16,-2-2-15-16,10-2-57 16,-5-2-25-16,7-1 255 15,-3-4-998-15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35:11.3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1913 4298 1336 0,'0'-5'496'0,"-12"13"-377"16,1 11 1-1,-15 16 5-15,-3 6-12 0,-9 14-19 16,-4-2-4-16,-2 0-18 16,-1-2-4-16,7-5-2 15,-5 1-1-15,-3 2-1 16,-1 8-5-16,-15 11-14 16,-2 11-5-16,-8 27-6 15,-3 15-3-15,1 27-10 16,-8 14-6-16,-10 13-6 15,-3 5-3-15,8 5 0 16,6 0 0-16,23 4 3 16,3 0 0-16,-2 15-2 15,6 11-1-15,-6 24-2 16,2 18-2-16,9 28 0 0,-1 12 0 16,16 13 0-16,3 8-1 15,14-12 4-15,11 1 1 16,4-10 8-16,9-9 7 15,2 0 9-15,-1-9 4 16,2 4-2-16,0 4-5 16,0 2-11-16,-1 6-5 0,7 6 2 15,3-3 1-15,9-4 2 16,7-4 0-16,5-10-8 16,0-5-1-16,1 0-2 15,2 1-1-15,1 2-1 16,1 6 0-16,5-5-2 15,5 2 2-15,11-11 1 16,4-6 1-16,2-10 1 16,-7-12 0-16,-6-14-1 15,-3-7-2-15,1-19 0 16,11-7-1-16,0-15-2 16,-2-16 1-16,-8-26 0 15,-19-14 0-15,-16-28 1 16,-7-13 0-16,-12-23-1 15,2-15-1-15,-13-25-1 16,1-9-3-16,-5-13-7 16,-6-8-3-16,2-11-2 15,0-9 0-15,-8-17 4 0,1-8 3 16,-13-28-2-16,-12-9 0 16,-15-36-2-16,-5-10 0 15,-6-33 4-15,-1-24 2 16,6-24 2-16,-10-23 2 15,2-14-2-15,-2-4 0 16,-3-13 2-16,8-8 1 16,12-15 2-16,0-20 0 0,4-12 1 15,-4-6-1-15,-13-14 0 16,7 1 1-16,-1 8-2 16,12-20 1-16,13-2-2 15,6 11 2-15,12-16-14 16,0-8-2-16,5-12-6 15,5-16-4-15,4-12 13 16,8 28 2-16,12 5 8 16,8 1 2-16,15 10 1 15,9 1 0-15,18 4 0 16,17 6-1-16,11 11 1 16,6 4-1-16,2 20 1 15,-4 20 1-15,13 24 4 16,-4 12 2-16,7 28 0 15,-2 14 0-15,-12 34-3 16,0 20 0-16,-21 35 0 0,-7 16 1 16,-24 31 5-16,-11 13 0 15,-2 22-30-15,-2 7-29 16,-1 22 82-16,5 8 79 16</inkml:trace>
  <inkml:trace contextRef="#ctx0" brushRef="#br0" timeOffset="4329.2">4917 16655 1958 0,'-80'-11'157'0,"21"-10"-72"16,29-1-4-16,31 5-25 16,12-1-19-16,19 5-20 15,9 1-5-15,26 3-4 16,13-6-5-16,50-5-4 15,20-10-2-15,55-16 2 16,27 0 1-16,42-9 4 0,24 4 5 16,31 11 12-16,18 3 2 15,23 14 13-15,11 4 5 16,24 13 10-16,0 4 9 16,22 9-5-16,1 8-7 15,27 7-13-15,3 1-11 16,15 4-9-16,0-6-2 0,-2-3-3 15,-22 4-1-15,9-1 27 16,-129 1 8 0,-164-12 8-16,0 3 8 0,448 42-20 15,-7 3-6-15,-69 5-11 16,-233-22-7-16,-42-8-9 16,-26 0-2-16,-40-9-1 15,-24 0 1-15,-53-8 2 16,-15-6 3-16,-63-3 25 15,-22-4 15-15,-45-3-1 16,-18-2-5-16,-52-4-29 16,-27-2-17-16,-34 4-5 15,-33 4 1-15,-24 2 1 16,-20 1 2-16,-32-2 0 16,-7-3 1-16,-30-8 1 15,9-1 0-15,-26-8 0 16,-23-1-4-16,-20-3-5 0,-18-1-4 15,-16 15-1-15,4 1 2 16,-19 10 6-16,-17 12 4 16,2 0 6-16,-18 4 5 15,24 4-1-15,8-9 1 16,12-4-5-16,28 1-2 16,14-7-1-16,28 2 0 15,27 1 4-15,26-1 9 16,39 0 16-16,15 2 4 0,54-5 5 15,17-4-4-15,56-4-14 16,20-5-6-16,43-6-23 16,22-1-16-16,33-5-19 15,20 5-4-15,42 1 2 16,13 3 9-16,42 4 14 16,25-9 7-16,38 7 10 15,36-1 3-15,45-7 0 16,3-1-1-16,73-16 1 15,25-5 1-15,44 0 1 16,48 2 0-16,8 11 1 16,10 7 0-16,21 17 0 15,-36 8 0-15,39 13 8 16,-11 9 3-16,-1 9 5 16,24 4 1-16,-43 5-7 15,-1 5-1-15,-20-1-4 0,-10-4-1 16,-26 6 2-16,-16-11 2 15,-48 7 1-15,-17 3 0 16,-52-5 4-16,-27 7 3 16,-46-7 3-16,-25 0 1 15,-54-15-4-15,-25-7-4 16,-54-10-2-16,-22-10 11 0,-40-1 9 16,-21-7 0-16,-39-8-3 15,-19-6-14-15,-59-9-13 16,-18-1-1-16,-59 1-1 15,-18 2 1-15,-41 0 1 16,-29-2-1-16,-31-3-2 16,-24 4-4-16,-21-4-1 15,-26 5 0-15,-15 2 2 16,-26 4 3-16,-24 1 3 16,-5 1 0-16,-16 5 0 15,-14 7 0-15,-7 8 2 16,1-1-1-16,-12 10 2 15,26-5 0-15,9 4 1 16,17 4-1-16,36-8-2 16,-2 1 1-16,32 2 1 15,27-1 4-15,20 2 17 16,28 1 8-16,46-5 8 16,15-2-2-16,53-3-14 0,36-2-8 15,59-3-11-15,24 1-4 16,53-5-10-16,16 1-16 15,30 2-14-15,23 0 2 16,44 8 4-16,27 4 14 16,51-3 12-16,27-7 0 0,58-3-1 15,34-8 1-15,50 0 3 16,25-2 0-16,41-2 7 16,-57 6 4-1,-164 8 5 1,0-1 4-16,549-10 2 0,21 6-1 0,41 11 0 15,-235 13-1-15,-8 6-3 16,3 5 0-16,-21 4-1 16,-10 3-1-16,-24-5-2 15,-14-5 0-15,-36-1-13 16,-37-11-20-16,-25-10 11 16,-15-3 101-16,-44-21-70 15</inkml:trace>
  <inkml:trace contextRef="#ctx0" brushRef="#br0" timeOffset="19991.23">6165 7491 862 0,'7'-5'407'15,"-6"1"-163"-15,-3 0-23 16,-13 3-24-16,-8 1-47 16,-9 5-40-16,-6 2 4 15,-6 3-13-15,0 1 1 16,-7-7-19-16,5-2-10 15,-7-5-20-15,-7-5-11 0,-5-4-14 16,-13 3-7-16,-3 2-10 16,2 4-6-16,-15 4-3 15,-3 3-2-15,-15 7 0 16,-5 1 0-16,4 2 0 16,-2 0 1-16,10-2 2 15,-3-4 0-15,1-5 1 16,4-3-1-16,-6-4 1 15,4-3 0-15,1-2 0 16,6-2-1-16,5-1-1 16,0 1-1-16,4 3-1 15,1 1 0-15,12 7-2 16,6 0 1-16,2 7-1 16,-2 1 1-16,2 3-1 15,0 1-1-15,12 4-1 16,3 4-3-16,10 10-9 0,5 11-6 15,0 17-4-15,-2 13-1 16,-9 16 7-16,-3 5 5 16,-2 14 6-16,7 9 1 15,20-26 0 1,14-44 0-16,0 0 0 0,-35 141 1 16,8-1 3-16,5-4 1 15,15-49 0-15,5 3 0 16,0 2 0-16,-4 10 0 15,2-2-1-15,-2 0 1 0,2-2 2 16,-2-6 1-16,7-12 0 16,5-4 0-16,7-16 0 15,7-7 3-15,5-15 5 16,2-6 3-16,8-6 1 16,-10-12-1-16,7-3-2 15,-8-8 1-15,-8-7 3 16,16 2 1-16,-13-10 2 15,2-2-1-15,5-9-4 16,-5-5-2-16,13-9 0 16,2-5 2-16,9-8 3 15,1-5 1-15,6-3-5 16,3-2-3-16,7 5-5 16,1 4-1-16,-9 6-1 15,2 1 0-15,-8 2 0 0,1 1 0 16,12-2 0-16,4 0-2 15,6-2 0-15,10 0 0 16,5-6 0-16,2 0 0 16,10 0 2-16,-4 1-1 15,4 6 0-15,4 3 0 16,-5 6 0-16,-1 5-1 16,-1 3 1-16,-5 4 0 15,-1 0 1-15,0 1 0 16,0 3 0-16,-2-5-1 0,4 5 1 15,-3-9 0-15,-1-3 0 16,5 5 0-16,0-7 2 16,4 6-1-16,-4-6 0 15,0 0-1-15,-1-3 1 16,4 1-1-16,9 5 0 16,2-2-1-16,4 2-1 15,-2-8 2-15,15 0 0 16,-3-5 0-16,11 1 0 15,3 3 0-15,-6-6 0 16,8 0 0-16,-5 0 0 16,1 0 0-16,0 2 0 15,-4 0 3-15,1 0 2 16,2 4 2-16,9-3-1 16,-3-3 0-16,2 1-3 0,14-2 0 15,-4-4-1 1,9 1-1-16,4-6 0 0,-1 4 0 15,-11 0 0-15,-1 1 0 16,0 1 0-16,-10 1 0 16,-2-7 0-16,2 5 1 15,8 1-2-15,-3-6 2 16,5 7-1-16,5-3 1 16,-5 1 1-16,0-4 0 0,-1-1-1 15,6 3 0-15,-10 0 1 16,-1-2-1-16,2 3 0 15,-4 0 3-15,1-1 4 16,2 5 2-16,4-3 0 16,-4-1-1-16,5 1-5 15,-3-1-2-15,5 6-1 16,-4-7-1-16,1 2 1 16,3 0-2-16,-5-3 1 15,7 5 1-15,2 2-1 16,1-4 0-16,-2 2 2 15,-3 0-2-15,12-4 1 16,0 6-1-16,-12-1 1 16,14-2-1-16,-11 4 0 15,2-3 0-15,12 1-3 16,-5 2 5-16,-3-1 9 0,-3 2 1 16,7 2 5-16,-5-5-3 15,5-1-8-15,6-5-1 16,-8-4 0-16,1 2-1 15,-2-2-2-15,-12 0 0 16,5 6 0-16,-4 4 0 16,-4 7 0-16,4 5 0 15,-15-1 0-15,-1-2 0 16,-2-2 0-16,-8-5 1 0,-2-2 1 16,-9-4 1-16,-11-5 2 15,2-1-1-15,-16-1 1 16,-9-2 1-16,-20-2 3 15,-13 0 4-15,-16-6 9 16,-8-3 6-16,-8-9 3 16,0-3-2-16,-6-11-11 15,4-8-7-15,-4-16-8 16,2-11-3-16,7-15-3 16,7-3 1-16,14-4-1 15,-1-11 0-15,11-3 0 16,-4-6-1-16,6-7-1 15,6 5 0-15,-7-5 1 16,5 5 0-16,-4 1 1 16,-2 5 0-16,-2 6 1 15,-5-3 0-15,-8 15 1 16,-6-1-1-16,-7 6 0 0,2 7 1 16,-1 4-2-16,5 12 0 15,-3 7 0-15,-2 1-1 16,-3 6 0-16,-2 3-1 15,0 16 0-15,-2 7 0 16,-2 15 0-16,-7 3-1 16,-3 4-1-16,-10 0 0 0,-1 2-1 15,-2 3 2-15,-11-1 0 16,2 0 1-16,-15 1 1 16,-4 1-1-16,-4 1 0 15,-4 4-1-15,0 1-1 16,-3-2 1-16,7 5 1 15,-12-3 1-15,-12-1 1 16,-5 0 2-16,-11-5 0 16,13 1 1-16,-10-5 0 15,2 5 0-15,-21-9 1 16,-7 2-2-16,-11-1 0 16,-13-4 0-16,3 4-1 15,-14-3 0-15,-7 2 1 16,0-5-1-16,-11-3 1 15,6 3 0-15,15-4 0 16,-8 1-1-16,0 4-1 16,7-4 1-16,-16 4-1 0,-3 2 1 15,11 0 0-15,-14 3 0 16,5 2-1-16,13-1 1 16,-23-2 0-16,3 0 0 15,5-4 1-15,-10 0 0 16,19 8-1-16,6 3 0 15,-16 3-1-15,7 2 1 16,-12-4-1-16,-5 2 0 16,14 2 0-16,-12 0 1 15,6 4 0-15,2 0 0 0,-12 0 0 16,11 3 0-16,-1-2 1 16,-3-3-1-16,18 2 2 15,-7-2 1-15,-6 1 0 16,13 2 1-16,-17-1 1 15,7 3 1-15,18 2 0 16,-13-1 1-16,4 5-2 16,6-2-1-16,-14 3 0 15,1 2-1-15,10-5 0 16,-13-1 1-16,2 4 1 16,11-4 0-16,-13 4 1 15,6-1-1-15,14 1-2 16,-14 1-1-16,9 3-1 15,9 3 0-15,-12 0-1 16,1 4 0-16,16 0 4 0,-10 1 2 16,4-2 5-16,17-1 4 15,3-3 0-15,6-5-2 16,14-6-2-16,2-5-5 16,6-11-1-16,13-4-6 15,13-15-29-15,4-4 65 16,6-10-166-16,3 4 101 15</inkml:trace>
  <inkml:trace contextRef="#ctx0" brushRef="#br0" timeOffset="27803.06">4718 8453 182 0,'-26'17'153'0,"10"-4"57"0,5 3 6 16,8-6 8-16,2-2-21 16,7-4-41-16,-1-2-28 15,7-1-62-15,1 1-22 16,1 2-39-16,5 1-7 16,6 4-4-16,3 2-2 15,3-2 5-15,0 0 7 16,9-3 8-16,5 0 3 15,5-7-4-15,1-5-2 16,-2-6 1-16,0-2-4 0,-1 0-41 16,2-1-29-16,-3 4-68 15,-4 3-103-15,-8 7 154 16</inkml:trace>
  <inkml:trace contextRef="#ctx0" brushRef="#br0" timeOffset="28371.21">5641 8544 117 0,'-1'7'106'0,"-3"-4"45"16,-3-1 0-16,-7 6 29 16,-26 12-1-16,34-25-4 15,0-1-5-15,2 0-28 16,-1-2-8-16,2 6-25 15,0 1-18-15,3 3-41 16,0-2-21-16,0 0-24 16,0 0-2-16,0 0-3 15,0 0 0-15,19 9 0 16,33-1 0-16,-16-18 0 16,8 0 0-16,4 1 1 15,-4-2 1-15,-3 3 4 0,-9-2-1 16,-6 3-77-16,1 3-64 15,-3 4 81-15</inkml:trace>
  <inkml:trace contextRef="#ctx0" brushRef="#br0" timeOffset="28862.44">6345 8543 386 0,'-42'9'245'16,"42"-7"9"-16,1 0-37 15,-1 0-59-15,0-2-36 16,-1-1-65-16,1 0-19 16,0 0-27-16,0 0-3 15,0 0-3-15,0 0 0 16,18-4-3-16,23-2 1 16,-21 8-1-16,3 1 0 0,-3-1 6 15,6 1-21-15,1-2-157 16,2-2 125-1</inkml:trace>
  <inkml:trace contextRef="#ctx0" brushRef="#br0" timeOffset="29399.62">6911 8573 226 0,'-32'3'156'0,"36"-5"1"16,1 0-35-16,-2 2-36 16,-3 0-11-16,0 0 34 15,0 0 16-15,0-2 20 16,10 0 0-16,3-1-41 16,29-12-23-16,-27 10-38 15,0 2-16-15,2 2-19 16,-1 1-3-16,-1 1-3 15,2-1 0-15,-2 0 2 16,3 1-5-16,2-1-3 16,-1 1 4-16</inkml:trace>
  <inkml:trace contextRef="#ctx0" brushRef="#br0" timeOffset="29884.87">7466 8551 312 0,'-35'26'213'16,"31"-19"-9"-16,4-4-71 0,1 0-18 16,4-3-25-16,-5 0-14 15,0 0-26-15,0 0-19 16,0 0-24-16,3 0-3 16,6 1-1-16,4 3 2 15,34 5 0-15,-27-10 0 16,8-1-1-16,-1-8-5 15,11-4-47-15,6 0-19 16,-7-2 37-16</inkml:trace>
  <inkml:trace contextRef="#ctx0" brushRef="#br0" timeOffset="30368.84">8188 8540 293 0,'0'0'167'0,"0"0"-18"16,0 0-24-16,0 0 12 15,0 0 11-15,0 0-11 0,0 0-60 16,0 0-31-16,0 0-38 16,0 0-3-16,17 2-4 15,38 1 0-15,-27-6 0 16,4 1 0-16,-4-4 0 16,2 1-1-16,-4-1-6 15,3 0-9-15,0 1-110 16,2-1-166-16,8 3 189 15</inkml:trace>
  <inkml:trace contextRef="#ctx0" brushRef="#br0" timeOffset="30898.57">8855 8542 497 0,'-42'36'196'16,"42"-26"-115"-16,6 0-67 15,-3-3-6-15,3-2 24 16,0-5 36-16,5 0 50 16,4-5 16-16,4 1-18 15,0 0-36-15,1-4-49 16,0 0-14-16,2 0-79 0,4-2-62 15,4 2-209-15,-2 2 199 16</inkml:trace>
  <inkml:trace contextRef="#ctx0" brushRef="#br0" timeOffset="31252.87">9351 8543 162 0,'36'15'96'16,"-28"-6"-11"-16,3 3-48 16,-1-2-11-16,2-4-9 15,4 0-1-15,1-4-1 0,2 2-3 16,5-6-3-16,-1-3-1 15,-2-4-5-15</inkml:trace>
  <inkml:trace contextRef="#ctx0" brushRef="#br0" timeOffset="31708.48">9840 8541 237 0,'0'0'169'0,"0"0"-5"15,0 0-37-15,0 0-2 16,0 0-35-16,0 0-24 15,8 2-18-15,3 0-12 16,5 0 0-16,24 4 7 16,-25-7 4-16,3-1-2 15,4-1-21-15,5 2-10 16,0-1-10-16,7 1-1 0,-8 0-150 16,3 1 110-16</inkml:trace>
  <inkml:trace contextRef="#ctx0" brushRef="#br0" timeOffset="32120.08">10402 8585 342 0,'7'1'137'0,"31"4"-69"16,-21-8 3-16,2-1 41 16,5-2 43-16,4-2-9 0,-3-1-44 15,3 1-41-15,-10 0-51 16,4-1-5-16,-1 4-2 16,0 1 0-16,1 3-1 15,-6 2 0-15,-4 2 8 16,-1 0-43-16,1 2 27 15</inkml:trace>
  <inkml:trace contextRef="#ctx0" brushRef="#br0" timeOffset="32598.94">11261 8614 538 0,'9'8'195'15,"3"-2"-154"-15,0 1-29 16,-2-6-2-16,5-1 7 16,1-3 15-16,5-6 29 15,6 2 5-15,6 0 0 16,-3-2-16-16,6 7-29 16,-5-2-9-16,-8-1-7 15,-1 1-34-15,4-2 22 16</inkml:trace>
  <inkml:trace contextRef="#ctx0" brushRef="#br0" timeOffset="32919.71">11917 8519 802 0,'92'27'308'0,"-58"-23"-229"15,0 2-50-15,2 1-65 16,0 3-35-16,1-3-29 16,-3 0 12-16,6-2-146 15,2 1 168-15</inkml:trace>
  <inkml:trace contextRef="#ctx0" brushRef="#br0" timeOffset="34123.28">4676 9826 397 0,'2'2'265'15,"-2"0"-3"-15,2 9-48 16,2 3-1-16,5-5-16 16,3-3-8-16,11-5-29 15,-2-2-19-15,5-1-46 16,3-1-25-16,-6-4-43 16,9 0-10-16,-4-2-7 15,-4-7-36-15,6 9 346 16,-1-1-249-16</inkml:trace>
  <inkml:trace contextRef="#ctx0" brushRef="#br0" timeOffset="34412.01">5344 9790 678 0,'-11'-7'354'0,"10"7"-85"16,3 4-51-16,-1-5-55 15,-1 1-24-15,0 0-32 16,0 0-10-16,0 0-30 15,9 4-17-15,7 0-26 16,32 8-35-16,-21-12-111 16,8-2-19-16,7-2 64 15</inkml:trace>
  <inkml:trace contextRef="#ctx0" brushRef="#br0" timeOffset="34814.98">5976 9879 701 0,'-1'0'373'16,"0"0"-129"-16,1 0-47 15,0 0-32-15,1 0-75 16,13 4-28-16,0-2-45 16,30 3-10-16,-24-4-4 15,2-1 1-15,8 6-49 16,3 2-44-16,6 0 56 16</inkml:trace>
  <inkml:trace contextRef="#ctx0" brushRef="#br0" timeOffset="35314.91">6729 9905 171 0,'-2'-9'193'0,"2"6"59"15,0 5-6-15,5 2-68 16,-5-4-33-16,0 0-25 15,5 3-7-15,11 4-15 16,34 9-15-16,-32-19-32 0,6 2-14 16,-1-1-20-16,3-2-28 15,2 0-98-15,6 2-258 16,-4 2 239-16</inkml:trace>
  <inkml:trace contextRef="#ctx0" brushRef="#br0" timeOffset="35715.87">7373 9806 639 0,'0'5'235'15,"0"3"-136"-15,1 1-14 16,1-2 9-16,1-1 5 16,-3-6-46-16,7 5-14 15,6 0-24-15,30 9-5 16,-25-15-6-16,2 1 2 16,2-2-65-16,3-3-78 15,7 1 89-15</inkml:trace>
  <inkml:trace contextRef="#ctx0" brushRef="#br0" timeOffset="36133.03">7925 9834 469 0,'-1'0'254'15,"0"0"-34"-15,1 0-18 16,0 0-24-16,0 0-16 16,15 4-59-16,0 2-25 15,29 2-46-15,-27-12-18 16,2 2-20-16,2-4-37 0,5 6-108 15,0-1-272-15,4 1 277 16</inkml:trace>
  <inkml:trace contextRef="#ctx0" brushRef="#br0" timeOffset="36567.85">8526 9899 455 0,'-1'-1'263'0,"0"0"-6"15,0 0-36 1,1 0-33-16,0 0-14 0,0 0-56 15,0 0-30-15,5 0-48 16,8-2-21-16,4 1-16 16,28-1-3-16,-18 5-11 15,-4-1-19-15,-6-1-60 16,3-1-34-16,-11 3 72 16</inkml:trace>
  <inkml:trace contextRef="#ctx0" brushRef="#br0" timeOffset="37028.71">9248 9919 339 0,'-24'-28'260'0,"31"32"26"15,2 4-63-15,1-2-105 16,1 1-45-16,2-5-53 15,2-1-9-15,6 1-2 16,0-2-10-16,1 1-167 16,1-1 126-16</inkml:trace>
  <inkml:trace contextRef="#ctx0" brushRef="#br0" timeOffset="37597.61">9813 9859 323 0,'-1'-1'177'0,"0"0"-26"16,-1 1-9-16,1 0-6 16,0 0-8-16,1 0-30 15,0 0-20-15,0 0-40 16,4 0-18-16,6 0-15 16,0 0-10-16,1 0-163 15,30 8 125-15</inkml:trace>
  <inkml:trace contextRef="#ctx0" brushRef="#br0" timeOffset="37975.83">10139 9867 397 0,'1'-3'229'0,"7"3"-121"16,-3-2-21-16,8 3-70 16,0 1-52-16,1-2 27 15,-1 0-109-15,-2-1 82 16</inkml:trace>
  <inkml:trace contextRef="#ctx0" brushRef="#br0" timeOffset="40024.93">9672 6876 358 0,'-27'58'188'16,"2"-5"-61"-16,-7 3-37 0,2 2-57 15,-2-1-18-15,3 2-13 16,9-12-15-16,8-5 9 16</inkml:trace>
  <inkml:trace contextRef="#ctx0" brushRef="#br0" timeOffset="40357.33">9363 7076 576 0,'-9'30'320'16,"2"6"-80"-16,1 7-103 15,2-1-25-15,4 6-23 16,2-1 0-16,11-1-6 0,1-8-13 16,8-16-22-16,3-8-11 15,7-14-10-15,5-7-1 16,1-17-2-16,1-7 0 16,-2-16 0-16,-1-4-34 15,-1-5 393-15,7 0-292 16</inkml:trace>
  <inkml:trace contextRef="#ctx0" brushRef="#br0" timeOffset="42044.01">12218 6962 180 0,'2'1'187'16,"7"-2"62"-16,1-4-17 15,3-3-54-15,0-5-31 16,2 2-36-16,2-4-5 16,1-3-15-16,3 5-9 0,-3-6-19 15,-1 4-11 1,-1-5-18-16,1 0-1 0,-2-2 3 16,-1-1 8-16,1 0 3 15,-8-2 7-15,-1 2 10 16,-3 2-1-1,-6 4 9-15,-6 3 3 0,-11 2 2 16,-6 4-2-16,-11 8-11 16,0 5-13-16,3 11-13 15,2 3-3-15,6 6-10 16,5 1-1-16,3 3-9 16,3 5-4-16,7 7-2 15,1-1-3-15,7 1-3 16,4 0-2-16,5-11 0 15,5 6 0-15,5-11-2 16,0-8 6-16,5-4-28 16,2-5-20-16,1-8-62 15,4-1-68-15,-1-12 112 0</inkml:trace>
  <inkml:trace contextRef="#ctx0" brushRef="#br0" timeOffset="42449.59">12610 6633 672 0,'-4'16'336'0,"4"6"-118"15,0-1-27-15,0 10-60 16,-2-7-17-16,2 3-12 15,0-1-17-15,-1-10-30 16,8 4-12-16,-7-14-17 16,4 2 2-16,3-8 9 15,-5-4 1-15,10-1-6 16,-6-14-7-16,9-1-15 16,1-5-4-16,3-4-3 15,0 2 0-15,1 6-2 16,-1 3 3-16,-4 13 2 15,-2 5 10-15,-4 12 18 16,-4 6 1-16,-2 5 4 0,-1 5-11 16,-2 4-13-16,0-4-3 15,1 4 3-15,1-5 17 16,4-7-73-16,0-1-52 16,6-10 60-16</inkml:trace>
  <inkml:trace contextRef="#ctx0" brushRef="#br0" timeOffset="42722.24">13091 6613 728 0,'-7'-2'402'0,"-2"7"-79"15,-7 5-57-15,2 8-71 16,1 3-39-16,1 6-46 15,-3-3-19-15,-7 2-38 16,6 3-10-16,10-2-23 16,6 3-8-16,12-1-9 15,-4-6-1-15,2-4-2 16,2-3-23-16,0-9-58 16,7-2-44-16,1-11-145 15,6-2-88-15,9-13 224 16</inkml:trace>
  <inkml:trace contextRef="#ctx0" brushRef="#br0" timeOffset="43028.02">13474 6660 475 0,'3'-5'388'0,"-1"4"15"16,-5 2-137-16,1-1-49 16,-1 1-79-16,-22 0-15 15,-31 50-25-15,30-22-15 16,-3 5-29-16,3 1-8 15,3-2-9-15,7-4-7 16,8-4-11-16,6-6-3 0,9-5 4 16,3-1 6-16,8-8 10 15,4 7 3-15,10-8-11 16,-4-2-5-16,-1-2-10 16,2-3-3-16,-7-7-1 15,3 0-1-15,-1-5-2 16,-1-4 4-16,2 4-43 15,-3-8-31-15,-4-5-63 16,-6-2-60-16,-8-8 591 16,0 2-340-16</inkml:trace>
  <inkml:trace contextRef="#ctx0" brushRef="#br0" timeOffset="43515.28">13767 6509 759 0,'-11'1'399'0,"1"4"-123"15,-6 2-110-15,-2 2-26 16,2 11-54-16,0 7-20 16,0 14-25-16,-2 1-6 15,2 12-17-15,2 0-3 0,3-13 8 16,5 3 8-1,3-22 3-15,2-5-1 0,5-6-9 16,3-5-5-16,5-13 11 16,3-8 3-16,6-10 1 15,5-9-4-15,9-14-12 16,6-6 2-16,9-19 11 16,-2-6 8-16,-5-10 6 15,-7-3 5-15,-15-2 6 16,-2 4-3-16,-11 27 15 15,-3 13 0-15,-6 29 0 16,-5 11-1-16,-5 12-22 16,2 4-12-16,0 11-19 15,-1 4-7-15,-4 14-3 16,0 15-3-16,-1 15-1 16,-1 9-1-16,16 13 1 0,-7-6 1 15,11-5-6 1,7-3-24-16,5-14-62 0,5-9 7 15,-1-5-128-15,0-9 188 16,4-15 3-16</inkml:trace>
  <inkml:trace contextRef="#ctx0" brushRef="#br0" timeOffset="43695.25">14296 6538 779 0,'-6'26'442'15,"-1"7"-157"-15,-6 9-65 16,0 4-32-16,1-3-120 16,-1 2-22-16,4-8-23 15,5-6-17-15,2-7-48 16,2-9 11-16,1-2 5 16</inkml:trace>
  <inkml:trace contextRef="#ctx0" brushRef="#br0" timeOffset="43872.37">14292 6137 1341 0,'0'-18'548'0,"-4"11"-362"16,-1-1-62-16,0 0-108 15,5-1-11-15,5-4-18 0,8 3-22 16,13 5 504-1,-7 3-363-15</inkml:trace>
  <inkml:trace contextRef="#ctx0" brushRef="#br0" timeOffset="44184.59">14496 6500 503 0,'0'52'328'0,"2"11"-13"15,6 7-27-15,-14 1-60 16,1-2-60-16,-1-13-65 15,3-11-29-15,5-17-13 16,6-12 3-16,0-16 26 16,-1-13 3-16,6-18-6 15,2-13-8-15,5-18-36 16,7-8-3-16,-1-8-6 16,5 7-3-16,-1 16 3 15,-4 12-4-15,-5 23 3 16,-7 9 7-16,-11 17 0 15,-3 12 1-15,-5 10-15 16,-6 7-8-16,0 8-10 16,0 2 0-16,6 0-18 15,5 7-11-15,10-8 317 16,5 7-234-16</inkml:trace>
  <inkml:trace contextRef="#ctx0" brushRef="#br0" timeOffset="44709.07">15076 6585 770 0,'8'-23'449'0,"2"5"-140"15,-4 13-99-15,-6 1 16 0,-5 11-105 16,-6 5-5-16,-5 10-38 16,2 10-27-16,-3 9-29 15,-2 3-10-15,6 0-7 16,3-7-3-16,8-13-2 15,3-1-3-15,8-9-1 16,-2-4 2-16,3-5 1 16,3-7 10-16,-1-1 22 15,3-7 11-15,1-8 20 16,-1-4-6-16,3-12-21 16,2 1-8-16,1 1-5 15,-1 2 3-15,-1 12 12 16,-4 6 4-16,-3 15-5 15,-1 9-4-15,-4 14-11 16,-2 4-5-16,1 7-9 16,-4 3-1-16,0 7-3 0,-2 3 1 15,-8 4 1-15,-3-2 2 16,-12-9 1-16,-1-3 2 16,-2-8 6-16,-2-4-2 15,4-12 37-15,-1-7 14 16,7-15 14-16,6-4 9 15,17-10-39-15,12-4-15 16,18-5-10-16,11-6-7 16,17-3 0-16,5-1-4 15,8-5-7-15,6 1 6 0,4-4-54 16,10-4-22-16,8 0-39 16,3 1 12-16,4 7 63 15</inkml:trace>
  <inkml:trace contextRef="#ctx0" brushRef="#br0" timeOffset="48513.04">9223 5897 1174 0,'0'-14'513'0,"3"16"-302"16,-10 2-22-16,-2 21-57 15,5 12-30-15,-2 15-7 16,6 18-7-16,3 18-14 16,-5 3-8-16,2 11-20 15,-1-5-8-15,-11-8-23 16,4-6-5-16,-1-11-1 15,2-6-1-15,4-15-1 0,-1-8 2 16,0-18 4-16,-10-17 3 16,10-16 6-16,5-8 0 15,5-23-5-15,7-7-3 16,0-22-7-16,8-9-4 16,7-1-2-16,8 10-1 15,6 21-2-15,-6 9-1 16,-3 19 0-16,-1 14 0 0,-7 8 2 15,-4 12 0-15,-2 12 1 16,-2 0 4-16,-6 11 16 16,-6 1 6-16,-14 1 12 15,-7 7 4-15,-12 3-8 16,-7-3-5-16,-6-4-8 16,-1-2-6-16,0-14-10 15,4 0-16-15,11-12-45 16,10-6-32-16,14-8-84 15,7-2-54-15,11-11-401 16,7-7 419-16</inkml:trace>
  <inkml:trace contextRef="#ctx0" brushRef="#br0" timeOffset="48873.25">9724 6432 755 0,'9'-18'439'16,"-11"16"-79"-16,-5 2-53 15,-12 4-38-15,0 6-75 16,-6 13-65-16,-3 4-19 16,6 13-48-16,-11 2-15 15,0 9-19-15,0 2-7 16,8-2-13-16,7-5-3 16,18-15-3-16,7-8-1 0,8-15 4 15,7-11 4-15,13-11 4 16,-1-8 0-1,3-13 6-15,-1-6-6 0,-5-10 16 16,4-1 8-16,-5 4 8 16,1 6 11-16,-9 15-15 15,-8 7-4-15,-6 17-8 16,-7 7-2-16,-5 15-5 16,-5 7-3-16,-3 7-7 15,0 0 11-15,4-1-23 16,6-5-21-16,8 1 249 15,9-2-189-15</inkml:trace>
  <inkml:trace contextRef="#ctx0" brushRef="#br0" timeOffset="49448.13">10142 6436 1194 0,'0'-20'561'16,"-10"16"-255"-16,-4 1-31 15,-11 9-86-15,-10-1-58 16,-8 5-54-16,-1 1-14 16,6 1-29-16,9 2-10 15,13 2-15-15,4-2-4 0,8 2-3 16,3 4 0-16,1 3-2 16,2 2 0-16,7 6 0 15,1-1-1-15,0 0 1 16,1-2 0-16,-5-2 0 15,-4 3 2-15,-10 1 2 16,-4 3 2-16,-4-1 1 16,-3 0 1-16,-3-9-2 15,3-4-1-15,1-8 0 16,7-7-6-16,17-5-4 16,7-8-1-16,16-5-2 15,5-5 5-15,18-13 2 16,10-3 0-16,6-10 1 15,5-7-2-15,-2 0-1 16,-10-2 1-16,0 3 26 16,-7 0 19-16,-17 12 35 15,0 4 13-15,-24 11 10 16,-7 11-1-16,-18 9-19 0,-18 2-10 16,-7 14-28-16,-10 5-10 15,-6 18-5-15,-1 9 0 16,4 10-3-16,6 3-4 15,15 0-8-15,15-4-3 16,13-16-6-16,7-3-3 16,12-12-1-16,-1-5 1 15,12-7-7-15,3-10-10 0,14-15 17 16,4-11 103-16,9-24-76 16</inkml:trace>
  <inkml:trace contextRef="#ctx0" brushRef="#br0" timeOffset="49877.27">11156 6012 921 0,'-35'-13'517'15,"2"6"-116"-15,-10 15-107 16,-8 6-17-16,-7 17-101 16,5 13-44-16,4 16-55 0,6 11-10 15,15 12-19 1,4 5-11-16,16 5-21 0,8-1-7 16,13-3-5-16,10-5-1 15,7-22 6-15,7-9 0 16,11-17 0-16,4-11 0 15,6-8-2-15,-9-11 3 16,-15-11-2-16,-13-7 20 16,-17-2 36-16,-6-2 7 0,-20-4 20 15,-4 3-16-15,-26-6-33 16,-4 3-11-16,2 7-18 16,-2 0-6-16,15 7-16 15,12 3-18-15,9-4-43 16,10 3-25-16,16-7 263 15,10-5-150-15</inkml:trace>
  <inkml:trace contextRef="#ctx0" brushRef="#br0" timeOffset="50220.05">11494 6137 1133 0,'-5'8'499'0,"-27"13"-242"16,-2 8-32-16,-13 10 21 0,0 6-37 16,2 6-16-16,3-1-13 15,-1-7-27-15,4-2-19 16,10-4-38-16,7-3-22 16,12-1-31-16,10 0-7 15,18-8-10-15,-1-2-3 16,15-7-2-16,7-9 2 15,14-12-1-15,15-9 1 16,16-12-4-16,-1-1-4 0,-6-4-4 16,-7 3-2-16,-20 0-1 15,-5 3 2-15,-8-3-19 16,-3 0-13-16,-5-2-30 16,0-7 78-16,-1 0-729 15,-14-13 537-15</inkml:trace>
  <inkml:trace contextRef="#ctx0" brushRef="#br0" timeOffset="50415.13">11827 6030 1185 0,'-15'23'532'0,"-4"16"-213"16,-3 9-23-16,-1 11-47 15,-2 12-51-15,-5 3-97 16,-2 1-29-16,8 3-31 15,3 0-10-15,2-2-14 16,3-2 8-16,4-9-24 0,3-4 10 16,7-11-196-16,18 5 129 15</inkml:trace>
  <inkml:trace contextRef="#ctx0" brushRef="#br0" timeOffset="53876.3">13378 7026 358 0,'3'-1'220'0,"2"3"15"16,1 1-60-16,4-3-32 15,9 0 14-15,-1-5-9 16,0-5-8-16,2 0 22 16,-15-3-19-16,-2 0-22 15,7 5-9-15,-9 0-20 0,6 2-5 16,-2-1 0-16,-1 0 2 15,9-2-8-15,-2 2-5 16,0-8-7-16,-4-3-4 16,-7 0-16-16,0-7-6 15,-6 2-11-15,-2-4-5 16,-4 0-7-16,-1 2-4 16,-2 4-6-16,-4 2-4 15,-1 6-3-15,-4 7 15 0,-6 6-34 16,-6 3-2-1,2 7-21-15,-4-2 8 0</inkml:trace>
  <inkml:trace contextRef="#ctx0" brushRef="#br0" timeOffset="54950.02">13011 7212 952 0,'-5'0'514'16,"4"1"-190"-16,1-1-54 0,0-1-38 15,9 1-87-15,15 0-24 16,45 0-24-16,-26 0-14 16,17 1-18-16,9 0-7 15,12-3-3-15,9 0-5 16,16-4 25-16,13 2 0 0,19 6-18 16,4-3 3-16,6 2-39 15,-9 2-4-15,-11-6-5 16,-3 5 0-16,-17-1-3 15,-1 7 0-15,-29-4 2 16,-13-5 0-16,-26-4 1 16,-18-6 2-16,-13 0 5 15,-5 2-1-15,-12-1-2 16,-8-2-3-16,-7 0-11 16,-12 0-2-16,-14 2-1 15,-2 4-4-15,-15 5-16 16,-8 1-8-16,-6 2-10 15,-12 2 0-15,-12 2 16 16,-3 0 7-16,-6 2 13 16,6 1 3-16,3-4 1 0,7 1 1 15,8 1-2-15,8 0 0 16,25 4 0-16,4-2-1 16,3-2 1-16,0 1 2 15,-5 0-1-15,2-1 1 16,11 1 0-16,4 0 1 15,15-5 5-15,7 1 0 16,18-2-1-16,7-1-2 16,26 3-5-16,17 0-1 0,23 1-2 15,14-4 0-15,21-2 2 16,6-8 1-16,4-8 1 16,-8-1 2-16,-21-3 0 15,-16 3 1-15,-32 5 2 16,-10 2 1-16,-28 7 7 15,-15-2-1-15,-28 1 0 16,-11 2-3-16,-27-9-5 16,-16-3 0-16,-18-8 0 15,-11-4-1-15,-13-1-2 16,2 5-2-16,8 12-1 16,10 7-1-16,25 12 1 15,13 0 0-15,28 1-1 16,11 1 0-16,37 0-1 15,22 3-1-15,34 2 5 16,22 1 4-16,43 2 12 16,9-3 1-16,31-2 0 15,9-1-3-15,-10-6-7 0,-2-4 6 16,-11-7-11-16,-12 0 17 16,-20-1 139-16,-7 1-276 15</inkml:trace>
  <inkml:trace contextRef="#ctx0" brushRef="#br0" timeOffset="56609.89">17153 6036 656 0,'8'-10'384'0,"-8"5"-12"15,2-1-35-15,-2 9-69 16,0-3-64-16,0 0-113 16,-2 28-34-16,-2 54-5 15,1-21 6-15,-5 16 7 16,2 4-1-16,-2-1-22 15,-3-7-7-15,0-7-15 16,2-10-1-16,5-20-3 16,3-6 1-16,3-18 2 15,2-8 1-15,6-14 1 0,0-11 0 16,13-16-3-16,8-10-2 16,8-20-6-16,0-9-1 15,3-14 6-15,-4-4 1 16,5 5 4-16,3 16 1 15,-8 28-7-15,-3 21 1 16,-14 29 4-16,-9 12 3 16,-12 25 3-16,-3 12 2 15,-13 16-5-15,-2 4-3 16,-1 2-7-16,2-4-2 0,7-6 27 16,7 2-3-16,13-10-83 15,6-7-149-15,13-24 316 16,0-25-165-16</inkml:trace>
  <inkml:trace contextRef="#ctx0" brushRef="#br0" timeOffset="56888.21">17898 6253 1085 0,'3'-24'573'0,"-9"18"-223"16,-4 9-79-16,-11 14-133 15,0 10-68-15,6 8-16 16,-8 6-10-16,9 9-26 15,5 3-3-15,5-1-4 16,10-4 8-16,13-12 39 16,3-8 28-16,11-15 31 15,1-7 12-15,0-14-14 16,-3-7-17-16,-12-6-24 0,-8-1-14 16,-14-11-22-1,-9 3-9-15,-10-20 2 0,-4-1-14 16,6 4-40-16,-1-7-45 15,11 14 206-15,8 1-127 16</inkml:trace>
  <inkml:trace contextRef="#ctx0" brushRef="#br0" timeOffset="57171.1">18820 5551 1010 0,'1'-11'581'15,"-2"11"-185"-15,-10 21-110 16,2 22-29-16,-15 28-104 16,-1 18-13-16,1 22-30 15,-7 4-19-15,-6 7-49 16,1-3-13-16,-5-2-16 15,6-6-3-15,19-12-17 16,2-4-7-16,10-32-9 16,4-10-30-16,8-38-63 0,1-7 11 15,7-24 48-15</inkml:trace>
  <inkml:trace contextRef="#ctx0" brushRef="#br0" timeOffset="57590.28">18939 6228 1175 0,'-12'-24'551'16,"-4"3"-244"-16,-2 3-15 0,-5 10-95 15,-2 4-39-15,-8 15-52 16,-3 9-22-16,-7 19-20 16,-7 6-5-16,2 11-3 15,3 0-9-15,11-8-22 16,14-3-8-16,24-9-9 15,9-3-1-15,23-7 5 16,10-4-1-16,3-11 7 16,14-7 5-16,6-11 3 15,8-10 7-15,26-12 25 16,-9-7 10-16,-11-6 9 16,-19 2 1-16,-37 0-13 15,-8 10-12-15,-21 4-5 16,-8 8-3-16,-11 13-17 15,-5 5-4-15,-14 15-16 16,-7 6-4-16,-7 6-3 0,-1 3 0 16,12 2-1-16,13 0-1 15,15 0-7-15,8-3-14 16,14-4-15-16,11-2-44 16,23-13-173-16,17-10 57 15,27-18 85-15</inkml:trace>
  <inkml:trace contextRef="#ctx0" brushRef="#br0" timeOffset="58087.55">19669 6206 1204 0,'-2'8'591'0,"-30"8"-256"15,-6 5-79-15,-9 14-110 16,3 5-41-16,8 5-3 16,2-1-33-16,15 8-38 15,0-4-8-15,16-7-7 16,6 3-6-16,12-16 7 15,9 0 7-15,10-14-1 16,9-6 7-16,5-19 2 16,6-13-5-16,-5-16 1 15,-3-7-3-15,-4-1-5 16,-5 2 0-16,-8 11 0 16,-7 7 0-16,-11 15 3 15,-5 11 4-15,-6 13 3 16,-3 9 2-16,-3 17-5 15,-4 6-3-15,-4 19-2 0,-6 7 1 16,-3 7 0-16,-1 1-1 16,-10-11-1-16,7-2 5 15,-16-18 6-15,0-8 0 16,6-12-5-16,-1-10-7 16,18-10-10-16,4-6-2 15,8-13-1-15,5-7-3 16,12-5-6-16,9-3-3 0,24-3-2 15,11 8 0 1,12-4 2-16,12-1 1 16,13-6 2-16,19-4 1 15,21-9 6 1,0 0-7-16,18 1-32 16,-12-1-18-16,1 9-30 0,-8-2 163 0,-13 18-67 15</inkml:trace>
  <inkml:trace contextRef="#ctx0" brushRef="#br0" timeOffset="58779.25">17296 7064 629 0,'19'-20'325'16,"0"-4"-78"-16,9 5-2 15,10 3-37-15,6 1-13 0,29 0-9 16,7-4-5-16,36 4 18 15,10-3 1-15,23 3-42 16,13 8-32-16,1-5-55 16,9 7-14-16,-14 4 1 15,-6-4 4-15,-2 4-8 16,-22-3-5-16,-23-2-13 16,-11-1-8-16,-30 3-11 15,-6 3-2-15,-12 0-2 16,-9-3-1-16,-11-5-1 15,-3 1 13-15,-8 2-16 16,-2 5 13-16,2-4-24 16,0-2-4-16</inkml:trace>
  <inkml:trace contextRef="#ctx0" brushRef="#br0" timeOffset="76008.61">13518 9856 676 0,'-12'-1'335'15,"-3"-5"-121"-15,3-2-35 0,10 3-65 16,-3 2-27-16,5-2-28 15,-1 3-4-15,1 1-10 16,0 1-7-16,0 0-15 16,0 0-1-16,20 4-2 15,31 7 2-15,-24-11 6 16,4 1 5-16,4-3 3 16,4-5-1-16,5-7-5 15,0 7-7-15,-6-6-7 16,3 6-1-16,-13 3-2 15,-9-6 1-15,-7 10 0 16,-12-1-2 0,0 0-1-16,1 1 0 0,-1-2-25 15,-1 1-5-15,0 0-3 16,0 0-3-16,-28-2 22 16,-39-31 4-16,21 33 0 15,-6 1 0-15,1 8-3 16,-4 5-4-16,-1 6-3 0,4 9 0 15,0-2 1-15,7 6 1 16,6-7 14-16,6-5 10 16,16-2 26-16,6-7 22 15,13-2 12-15,3-1-8 16,17 2-22-16,5-3-19 16,14-2-21-16,6-4 0 15,-6-11-1-15,9-4 0 0,0-7-17 16,0 0-17-16,9 0-53 15,-5 3 494-15,15 16-327 16</inkml:trace>
  <inkml:trace contextRef="#ctx0" brushRef="#br0" timeOffset="114973.61">1305 5109 712 0,'13'46'318'0,"1"2"-156"16,0-3-4-16,4-23-8 0,4-11-16 15,6-21 2 1,2-10 6-16,5-18 3 0,4-10-11 15,-2-20-39-15,2-5-10 16,1-4-39-16,-3 0-12 16,-5-3-8-16,1 1 0 15,-7-12 13-15,-5-2 7 0,0 7 11 16,-8-4 7-16,-7 0 11 16,-6-6 3-16,-14-11-6 15,-5 0-6-15,-10 5-19 16,-3 10-6-16,1 19-11 15,-1 14 1-15,-6 21-2 16,-3 11-4-16,-9 20-5 16,-6 8-5-16,-9 10-9 15,0 8-3-15,1 0-2 16,3-3 1-16,18-2-2 16,3 1 0-16,18-7 0 15,2 1-2-15,6-9-6 16,12-12-3-16,0-25-5 15,3-18 1-15,6-30 5 16,3-15 4-16,9-28 10 16,2-3 4-16,6 0 4 15,-4 3 2-15,-6 18-2 0,-2 9 5 16,-15 15 20-16,-8 10 9 16,-16 14 8-16,-1 2-4 15,-6-4-18-15,-3-9-9 16,-12-16-11-16,-11-10-3 15,-10 0-5-15,2-2 0 16,12 8-4-16,11 11 0 16,12 10 0-16,3 9 0 15,1 16 0-15,-2 13 3 16,-2 9-19-16,9 4-17 16,6 0-61-16,16-8-30 0,25-12 284 15,14-4-154-15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40:09.7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2736 1160 719 0,'-6'-36'329'0,"2"12"-125"15,0 13 12-15,3 11-21 16,1 8-21-16,0 17-20 15,0 6-21-15,5 18-21 16,5 8-1-16,4 27-29 16,1 9 10-16,6 32 0 15,-8 6 5-15,-8 10-11 16,-1 6-20-16,-14-10-25 16,4-4-16-16,2-23-13 15,0-11-2-15,6-25-5 0,-1-10-6 16,0-19-52-16,-1-12-44 15,6-15-89-15,4-10 107 16</inkml:trace>
  <inkml:trace contextRef="#ctx0" brushRef="#br0" timeOffset="334.53">3624 1149 852 0,'-6'4'440'16,"-1"10"-185"-16,-1 16-11 15,-1 9-25-15,0 17-73 16,2 13-23-16,-1 23-40 16,0 12-17-16,1 27-17 15,-2 4-10-15,-2 12-11 16,1 2-3-16,-7-10-60 16,10-1-51-16,2-23-83 0,-1-15-51 15,7-24 134-15</inkml:trace>
  <inkml:trace contextRef="#ctx0" brushRef="#br0" timeOffset="899.79">3630 1408 1001 0,'-14'-69'491'0,"2"20"-197"16,1 14-64-16,7 25-96 15,2 10-49-15,4 15-29 16,5 13-1-16,6 16-7 16,1 8 4-16,-1 16-3 15,4 5-3-15,5 14-11 16,3 9-6-16,8-5-12 15,3-8-4-15,0-11-4 16,1-12-1-16,-4-15 0 16,-4-8 1-16,-9-17 2 15,-2-10 2-15,4-10 8 16,-1-8 4-16,2-16 6 0,-3-10-1 16,-2-26-2-16,-1-17-5 15,1-30 13-15,2-10-8 16,-7-13 15-16,0-3 8 15,-2 20-8-15,-4 14 15 16,3 35-2-16,2 21-9 16,-6 21-9-16,-3 12-11 15,4 15-20-15,-1 11-4 0,7 24-5 16,3 17-3-16,-2 36 0 16,3 21 1-16,-2 28 3 15,-1 7 1-15,0 3-24 16,3-6-12-16,3-16-34 15,-6-15-29-15,5-36-12 16,-7-14-27-16,1-33 414 16,8-10-229-16</inkml:trace>
  <inkml:trace contextRef="#ctx0" brushRef="#br0" timeOffset="1638.32">5033 2611 901 0,'-2'-3'462'0,"5"-17"-152"16,3-15-3-16,2-22-76 15,0-18-30-15,3-29-26 16,-1-19-14-16,-6-33-31 16,4-14-19-16,-2-14-38 15,6 7-17-15,11 23-33 16,-1 24-4-16,3 44-5 16,-3 24 0-16,-11 29 7 15,1 17-1-15,-7 10-8 16,4 6-3-16,3 27-11 15,-1 3-4-15,10 41-4 16,-7 20 2-16,8 32 3 16,3 15 1-16,4 26 3 0,3-8 1 15,-2-13 5-15,5-17-2 16,-8-39-24-16,3-12-18 16,-6-27-44-16,-11-9-21 15,-8-20-47-15,-2-8-25 16,-12-19-109-16,-5-7-62 15,-25-27 222-15,-9-11-495 16,-29-21 190-16,-5-7 199 16,-1 23 380-16,10 11 220 0,28 35-96 15,13 9-29-15,22 5-41 16,5 7 20-16,10-3-11 16,11 9-11-16,24-1-37 15,20 1-17-15,14-4-45 16,7-8-26-16,-1-4-49 15,-6-6-33-15,22 2-38 16,-1-6 314-16,17 5-219 16</inkml:trace>
  <inkml:trace contextRef="#ctx0" brushRef="#br0" timeOffset="2527.39">6318 1195 659 0,'20'0'230'0,"2"31"-137"15,0 26 15-15,0 49 76 16,-10 29 25-16,-4 49-36 16,-3 11-15-16,4 14-60 15,-7-7 3-15,-5-34-7 16,-2-16-2-16,-7-45 24 15,1-18-29-15,-1-41-19 16,0-17 7-16,-7-29 1 16,-2-16 6-16,-7-37 10 15,4-20-5-15,3-41-34 16,4-22-10-16,9-49-19 16,2-22-13-16,22-27-8 15,9 8-6-15,25 29-2 16,8 28-1-16,3 51 4 0,8 25 1 15,0 31-7 1,5 13 1-16,-7 21 2 0,4 11 0 16,3 32 3-16,-5 15-2 15,8 33-2-15,-14 12 1 16,-20 31 2-16,-10 13 3 16,-38 8 15-16,-18 0 13 15,-32-5 12-15,-19-15 5 0,-11-19-4 16,8-14-11-1,-9-37-28-15,4-9-19 0,7-21-67 16,-1-8-9-16,20-7 335 16,16 5-208-16</inkml:trace>
  <inkml:trace contextRef="#ctx0" brushRef="#br0" timeOffset="5186.85">2929 6044 1090 0,'2'12'415'16,"9"11"-247"-16,-5 35-65 16,-1 21-3-16,-4 41 41 15,-3 25-6-15,-2 43-30 16,-10 17-10-16,7 38-16 16,-2 11-18-16,10 13-3 15,6 6 0-15,3-11-11 16,-1-7 2-16,-5-20-20 15,3-11-8-15,2-25-9 16,1-18-3-16,9-27-2 16,-3-23 0-16,3-29-12 15,5-16-26-15,-8-42-94 16,3-21 2-16,-1-54 60 16</inkml:trace>
  <inkml:trace contextRef="#ctx0" brushRef="#br0" timeOffset="5853.54">2858 6244 1154 0,'-46'-44'464'0,"14"9"-321"15,9 4-31-15,28 2-64 16,17 0-18-16,36-2-4 16,22-4 6-16,39-2 5 15,27-7-5-15,34-2-13 16,26-3-8-16,38 5-11 16,13 2 0-16,29 7-2 15,5 2-1-15,11 9 2 16,-9 5-1-16,-3 18 24 15,-17 9 20-15,-34 22 15 16,-16 16 7-16,-51 18-20 16,-21 11-16-16,-49 11-8 15,-14 19-3-15,-43 22 6 16,-20 12 2-16,-15 32 1 0,-13 1-1 16,-5 9-10-16,8 8-4 15,3-4-5-15,9-4-2 16,19-1-1-16,0-11 0 15,16-8-2-15,8-6 0 16,16-9 1-16,5-9 0 16,-2-12 2-16,-4-4 3 15,-21-15 14-15,-11-6 8 16,-23-14 24-16,-13-8 14 16,-29-9 18-16,-21-3 4 0,-39-12-8 15,-18 1-9-15,-36-8-22 16,-25-3-8-16,-37 1-8 15,-27 0-6-15,-32 0-10 16,-17 3-6-16,-17 10-7 16,6 4-2-16,1 4-1 15,19-4-1-15,24-9 1 16,14-7 0-16,30-17 4 16,19-2-6-16,31-16-33 15,16-11-27-15,42-4-65 16,14-8 13-16,43-4 63 15</inkml:trace>
  <inkml:trace contextRef="#ctx0" brushRef="#br0" timeOffset="6427.55">3219 13621 1262 0,'-22'-46'530'0,"2"30"-300"16,7 16-47-16,8 32-60 16,3 24-38-16,2 64-50 15,-1 29-1-15,-2 72-13 16,-1 31 0-16,1 39-8 15,3 10-3-15,4 0-2 16,2-10-2-16,4-26 0 16,1-5-6-16,0-34-43 0,0-11-17 15,-2-25-77-15,-1-11 368 16,-4-34-190-16</inkml:trace>
  <inkml:trace contextRef="#ctx0" brushRef="#br0" timeOffset="7042.12">3089 14367 1097 0,'-20'-136'415'0,"17"21"-298"15,-2 18 0-15,5 14-1 16,7 8-20-16,10 15-35 16,5-4-7-16,9 1-22 15,13-3-11-15,29-9-18 16,15 4-5-16,23 5-3 16,20 8 1-16,17 15 0 15,9 17-4-15,21 23-4 16,-2 8-2-16,-10 30 1 15,7 6 4-15,-15 25 5 16,-12 16 4-16,-3 28 1 16,-13 13 2-16,-16 19 2 0,-11 16 1 15,-25 11-4-15,-21 10 16 16,-12 10 29-16,-6-3 10 16,0 1 18-16,11-4-11 15,-1-10-28-15,8-4-10 16,-5-25-13-16,-3-12-3 0,11-24 1 15,-3-12 4-15,15-15 27 16,2-7 12-16,-16-16 21 16,-8-7 12-16,-26-1 15 15,-28 2 8-15,-39 14 7 16,-29 0-5-16,-50 11-17 16,-29-2-10-16,-39 1-15 15,-34-2-5-15,-31 0-22 16,-15 5-10-16,-11-14-18 15,11 0-6-15,0-21-32 16,20-10-22-16,29-10-43 16,16-11-22-16,40-13-34 15,24-3-6-15,39-7 97 16</inkml:trace>
  <inkml:trace contextRef="#ctx0" brushRef="#br0" timeOffset="7696.05">13857 6013 1698 0,'-7'42'551'0,"-1"62"-575"15,-2 30-4-15,-9 78 29 16,-11 27 12-16,-9 54 30 15,-3 25 10-15,1 11 14 16,-2 5-1-16,5-18-15 16,-1-17-12-16,10-21-25 15,5-14 0-15,2-23-26 16,2-12-16-16,-3-34 412 16,-3-28-305-16</inkml:trace>
  <inkml:trace contextRef="#ctx0" brushRef="#br0" timeOffset="8290.48">13644 6322 1117 0,'-16'-134'448'0,"6"50"-281"16,9 22 21-16,17 30-36 15,11 8-36-15,24 12-72 16,21 5-26-16,32 12-19 16,20 8 0-16,42 11 1 15,15 3 0-15,44 8 0 16,16 2 0-16,32 5 1 16,15 5-1-16,-4 5 0 15,6-3 0-15,-32 4 0 16,-10 5 0-16,-38 11 13 15,-28 12 7-15,-34 23 9 16,-29 5 5-16,-34 7-7 16,-18 6-5-16,-39 1-2 15,-14 1 0-15,-15 4-1 16,-8 1-3-16,-2 0-5 16,7 5-4-16,9 2-4 0,2-3-1 15,16-3 0 1,-1-4-1-16,1-1 1 0,5 2 0 15,-5-1 1-15,-8-2-1 16,-15-1 2-16,-13-2 22 16,-26 2 51-16,-23 2 24 15,-57 0 42-15,-18 0-3 16,-76-11-31-16,-21-5-17 16,-44-11-27-16,-23-5-14 0,-24-13-17 15,-12-8-7-15,-1-20-13 16,8-14-14-16,37-19-26 15,21-6-14-15,40-8-39 16,19-5-17-16,36-7-39 16,18-3-16-16,41-4 402 15,21 2-220-15</inkml:trace>
  <inkml:trace contextRef="#ctx0" brushRef="#br0" timeOffset="9066.23">16103 13291 1637 0,'-13'-11'606'0,"7"25"-471"16,3 17-56-16,0 40-29 15,-1 25-15-15,-7 47-22 16,2 28-1-16,-3 41-5 15,3 16 1-15,2 18 0 16,4 0 1-16,3-7-3 16,2-14-1-16,8-15-5 0,-1-14-15 15,3-22-31-15,3-14-6 16,-1-28-20-16,3-20 110 16,-4-35-31-16</inkml:trace>
  <inkml:trace contextRef="#ctx0" brushRef="#br0" timeOffset="9712.66">16092 13187 1299 0,'-21'-102'509'0,"9"41"-343"15,10 8 6-15,21 19-105 16,9 7 5-16,30 7-45 16,13 6-16-16,21 2-6 15,6 3 0-15,37-3 3 16,13-1 1-16,27 1 2 16,22 2-1-16,-11 6-4 15,9 7-2-15,-11 20-4 16,-14 8 0-16,-16 31 0 15,-26 16 0-15,-34 20 0 0,-5 20 1 16,-28 20 5-16,-5 9 2 16,-13 13 4-16,-12-2 1 15,-15 1 0-15,-6 0-2 16,-4 11-2-16,-3-3-2 16,-1 1-1-16,3 0-1 15,5-3 0-15,4-5-1 16,8-7 0-16,9-10 1 15,6-18-1-15,1-7-1 0,0-12 5 16,-9-7 11-16,-9-12 32 16,-8-7 13-16,-12-17 19 15,-1-2 7-15,-15-16-10 16,-5-5-4-16,-35-11-12 16,-20-12-9-16,-34-6-7 15,-21-6 1-15,-33-5 1 16,-7 0-2-16,-41 0-13 15,1 3-8-15,-7 1-15 16,-5 0-6-16,31-4-5 16,7-5-1-16,32-7-10 15,17-1-10-15,13-8-41 16,3 3-28-16,19 4-49 16,6 4-18-16,24 12-21 15,3 5-12-15,1 13 127 16</inkml:trace>
  <inkml:trace contextRef="#ctx0" brushRef="#br0" timeOffset="11445.31">2953 9877 864 0,'23'-12'482'15,"-2"-6"-141"-15,8 1-74 16,-4 4-38-16,3 3-89 16,6 6-31-16,3 4-50 0,2 0-17 15,2 3-13-15,3 2-15 16,6 1-43-16,3 1-3 16,3 3 8-16</inkml:trace>
  <inkml:trace contextRef="#ctx0" brushRef="#br0" timeOffset="13447.17">3271 13788 694 0,'-16'3'363'0,"1"0"-107"15,0-2-39-15,1-1-73 16,2 0-32-16,-2-6-25 16,-2 3-3-16,-2-4-1 15,-1 0-1-15,-2-4 2 0,-1-2-9 16,2-1-16-16,1-6-8 15,4 5-15-15,-2-4-5 16,-6-2-7-16,-2 2-4 16,4-3-7-16,-4 0-4 15,-4 0-3-15,2 0-1 16,-12-7-1-16,4-2 0 16,8-5-1-16,-1-4 0 15,3-3-1-15,1-1-1 0,2 1 0 16,-1 2 0-16,0-1 1 15,1-2 0-15,-1 0-1 16,4 0 1-16,-2-3-1 16,6 0-1-16,0-7 0 15,-2-5 0-15,6-2 0 16,-6-1 0-16,2 4 0 16,5 1 0-16,-7-2 0 15,7 1 0-15,2-2 0 16,-2-1 0-16,3 3-2 15,0 0 1-15,1-2-1 16,-3 5 0-16,9-1 1 16,1-1 1-16,-1 3-1 15,3 2 1-15,-1-1 0 16,-2 2-1-16,4 5 1 16,-2-2-1-16,5-1 0 15,-2-1-1-15,6-8-1 16,5 4 0-16,-3 0 0 0,11 4 0 15,-7 2 1-15,-1 3 0 16,-2-2 2-16,-2 5 0 16,0 0 0-16,1 0 0 15,0 4 0-15,-5-7-1 16,6 0 1-16,2-2 0 16,2 0 0-16,2 0 0 0,-5 3 0 15,1 1 0-15,0 3 0 16,0 0 0-16,2-6 0 15,0 1 0-15,4-1 0 16,0-1-1-16,6 5 0 16,-3-1 1-16,5 2-1 15,-4 0 1-15,-4 2 0 16,1 1 0-16,-7-5 0 16,3 2 0-16,-1 0-1 15,1-2 1-15,-5 5 0 16,4 4 0-16,-4 2 1 15,0 4 0-15,0 2-1 16,-4 3 1-16,-3 0-1 16,-1 5 0-16,2 3-1 15,-2-1-1-15,3 4 1 16,-2 2-1-16,-3-1 2 16,1 6 1-16,-3-2 1 15,0 3 0-15,-1 1-1 0,3 3 0 16,-4 0 0-16,0 0-1 15,0 0 1-15,0 0 0 16,0 0 1-16,0 1 0 16,0 25 2-16,-3 32 2 15,-1-17 5-15,-2 7 0 16,5 12 1-16,1 3-3 0,5 6-3 16,0-4-3-1,2-2-1-15,2-5 1 0,0-10-1 16,4 1 0-16,0-15-1 15,1-2 1-15,1-6-1 16,-1-4 1-16,-1-8 2 16,-3-2 2-16,-1-3-11 15,-5-9-11-15,-2-2-41 16,0-5-36-16,-5-9-83 16,1-3 36-16,-3-3 75 15</inkml:trace>
  <inkml:trace contextRef="#ctx0" brushRef="#br0" timeOffset="13795.44">2722 9976 742 0,'-2'-11'387'0,"4"0"-111"16,4-3-39-16,4-1-62 16,2-2-27-16,5 4-22 15,4 0-17-15,5 0-40 16,10 6-20-16,-2 0-37 15,4 3-4-15,-3 5-4 16,-6-1 2-16,4 9 10 16,-4-1-2-16,-2 4-37 15,4 2 19-15,-1-1-10 16</inkml:trace>
  <inkml:trace contextRef="#ctx0" brushRef="#br0" timeOffset="41569.99">3451 4927 807 0,'-16'12'363'0,"2"20"-162"15,-7 7-7-15,8 12-49 16,-4 9-32-16,-2 9-61 16,7 2-12-16,-8 2-19 15,7 0-8-15,4-9-2 16,8-1-15-16,1-18-90 0,1-11-66 16,0-21 89-16</inkml:trace>
  <inkml:trace contextRef="#ctx0" brushRef="#br0" timeOffset="41928.56">3384 4986 352 0,'17'-73'277'15,"-4"25"63"-15,7 15-26 16,-15 30-73-16,1 8-30 16,-4 25-62-16,-1 10-11 0,-1 18-40 15,-2 8-14-15,9 11-34 16,-2-4-16-16,9-5-22 15,4-8-4-15,-7-19-1 16,2-12-1-16,-3-21-1 16,1-8 2-16,3-16 3 15,1-11 2-15,3-13 1 16,-1-10 0-16,-1-7-6 16,-2 4-1-16,-1 6 14 15,0 5 2-15,0 20 5 16,3 13 2-16,-1 19-8 15,-1 17-1-15,-5 18 2 16,-3 12-3-16,-6 8-4 16,0 1-3-16,1-1 0 0,-1-7-24 15,11-5-59-15,4-7-84 16,5-20 90-16</inkml:trace>
  <inkml:trace contextRef="#ctx0" brushRef="#br0" timeOffset="42273.63">4109 4808 1034 0,'7'-12'488'0,"-10"17"-227"16,-7 11-56-16,-9 14-93 16,-6 0-38-16,1 9-26 15,-5 0-12 1,4-11-23-16,9 4-7 0,7-12-14 15,10-4-3-15,13-3 0 16,3 0 2-16,10 0 10 16,3 3 3-16,-1 2 6 15,1 2 4-15,-8 5 12 16,-6 3 4-16,-9 4 9 16,-7 2 7-16,-13 2-2 15,-7 5-1-15,-10 1-9 16,-2-2-7-16,-2-10-6 15,8-6-15-15,7-13-24 16,-2-12-92-16,17-15-118 16,-3-10-54-16,16-18 145 0</inkml:trace>
  <inkml:trace contextRef="#ctx0" brushRef="#br0" timeOffset="42572.71">4315 4998 661 0,'32'-7'423'0,"-19"10"-35"15,-2 13-74-15,-21 15-127 16,-12 4-40-16,-10 15-40 16,-4 0-15-16,8 2-32 15,8 2-11-15,13-12-21 16,7-11-7-16,12-16-8 16,8-8 1-16,4-9 31 15,4-8 15-15,-3-6 25 16,-5-12 6-16,-5-7-23 15,-9-3-14-15,-6-8-25 16,0-1-8-16,-9-6-9 16,-7 2 1-16,1 6-32 15,1 6-22-15,6 20-61 16,14 12-48-16,6 14-85 16,-2 15 373-16,5 16-138 15</inkml:trace>
  <inkml:trace contextRef="#ctx0" brushRef="#br0" timeOffset="42842.78">4512 5207 673 0,'32'18'404'16,"4"-18"0"-16,5-5-56 16,7-20-36-16,3-6-19 15,6-12-52-15,-5-5-37 16,-12-1-82-16,-13 0-28 16,-16 13-29-16,-11 3 4 15,-15 17 8-15,-2 9-9 16,-25 18-25-16,-6 16-10 15,-18 26-11-15,-2 13-4 16,11 12-8-16,12 4-2 0,21-14-7 16,10-9-1-16,18-14-2 15,10-12-2-15,12-12 0 16,6-2 9-16,11-15-23 16,10-4-48-16,13-8 83 15,3-10 125-15,9-8-103 16</inkml:trace>
  <inkml:trace contextRef="#ctx0" brushRef="#br0" timeOffset="43214.96">5530 5561 828 0,'35'-22'530'0,"13"-16"-108"16,19-16-87-16,3-10-44 15,-9-11-131-15,-10 4-30 16,-19 1-6-16,-9 3 14 16,-20 9 6-16,-5 12-8 15,-21 12-35-15,-10 15-20 16,-13 19-37-16,-16 7-12 0,-5 28-14 15,-3 7-3-15,12 10-9 16,16 8-2-16,15-5-4 16,10-4 0-16,16-5-3 15,2-1 0-15,14-6 3 16,2 1-3-16,10 0-35 16,2-9-41-16,10-11-48 15,12-4 269-15,12-13-128 16</inkml:trace>
  <inkml:trace contextRef="#ctx0" brushRef="#br0" timeOffset="43754.81">6051 5049 751 0,'-1'-30'405'0,"-2"29"23"15,2 10-233-15,-5 24-41 16,2 13-9-16,-4 15-50 0,1 5-3 15,-2 11-10-15,0-4-1 16,2-10-18-16,-1-5-14 16,7-23-22-16,1-6-11 15,5-15-9-15,4-8 0 16,4-15 7-16,2-13 3 0,7-21 5 16,7-11-2-1,5-16-7-15,7-1 4 0,0-4 12 16,-3 2 9-16,-8 18 10 15,-8 9-3-15,-11 24-14 16,-8 11-7-16,3 22-7 16,-3 7-1-16,-3 16 2 15,1 8-1-15,-9 9-6 16,-4 1-3-16,4-5-2 16,4 2-2-16,0-20 0 15,5-6-2-15,12-11-1 16,-7-16 0-16,11-3 1 15,3-12 2-15,-7-12 0 16,9 4 1-16,-3-5-1 16,-1 5-1-16,-3 2-1 15,-2 4 1-15,-2 10-1 16,-1 7 1-16,-1 13 8 16,-4 8 1-16,-5 11 4 15,-2 5-1-15,-6-1-6 0,2-4-1 16,4-7 9-16,2-9-24 15,9-9-26-15,5-4 274 16,8-13-202-16</inkml:trace>
  <inkml:trace contextRef="#ctx0" brushRef="#br0" timeOffset="44088.05">6785 5103 1057 0,'0'-1'574'0,"-9"7"-152"16,2 8-79-16,-14 13-142 15,-14 6-61-15,-4 11-57 16,-6 2-15-16,11-1-26 16,9-3-12-16,15-13-20 15,5-9-6-15,10-20 0 16,10-5-5-16,7-12 3 16,9-8 2-16,17 2-1 15,-16-14 4-15,2-2-2 16,-10 1-2-16,-16 1 11 15,12 17 6-15,-15 12 13 16,10 14 7-16,-19 15-3 16,1 6-5-16,-4 15-12 15,-11 4-5-15,5 7-9 16,1 1 0-16,8-4-8 0,4-4-13 16,10-11-200-16,-1-10-131 15,10-14 207-15</inkml:trace>
  <inkml:trace contextRef="#ctx0" brushRef="#br0" timeOffset="44248.41">6946 5293 573 0,'15'-19'463'0,"0"11"66"16,-8 20-153-16,-8 6-46 0,-11 22-138 16,-9 2-70-16,-4 4-92 15,0-1-7-15,9-12-7 16,6-5-6-16,10-17-521 15,10-5 385-15</inkml:trace>
  <inkml:trace contextRef="#ctx0" brushRef="#br0" timeOffset="44430.91">7161 4516 1536 0,'-8'-32'621'0,"-10"19"-423"16,-1 9-56-16,-1 6-94 16,3-1-27-16,12 3-18 0,5 2 15 15,5-11-40-15,6 1-6 16,9 3 20-16</inkml:trace>
  <inkml:trace contextRef="#ctx0" brushRef="#br0" timeOffset="44594.97">7305 4504 1208 0,'0'44'611'0,"4"25"-226"16,2 6-81-16,-10 6-136 15,3 0-77-15,1-2-65 16,-5-2-16-16,8 1 7 16,4 1-7-16,-3-6-40 15,8 2-19-15,-8-3 20 16</inkml:trace>
  <inkml:trace contextRef="#ctx0" brushRef="#br0" timeOffset="44892.58">6098 5579 1077 0,'-14'3'573'16,"4"-3"-205"-16,9-2-80 0,6-4-40 15,17-1-75-15,17 2-20 16,15 4-46-16,12 4-28 16,6 8-41-16,0-1-15 15,11-1-11-15,7-4 0 16,-1-7-5-16,10-1-1 15,-3-4 6-15,-6 2-12 0,9 3-33 16,-13 1 263-16,2 2-187 16</inkml:trace>
  <inkml:trace contextRef="#ctx0" brushRef="#br0" timeOffset="45607.51">8305 5180 1136 0,'-24'11'450'0,"-1"3"-193"16,-10 2-75-16,-19 6-13 15,-4 6 8-15,-1 2-83 16,6 1-28-16,19-1-29 16,12-7-7-16,15-1-15 15,9 0-3-15,15 1-10 16,5 5-1-16,5 2 0 0,3-2 0 15,-2 6-1-15,-5 0 15 16,-17 10 33-16,-12 3 19 16,-25 1 29-16,-4 1-7 15,-8-1-26-15,-7-10-15 16,7-10-25-16,4-6-5 16,8-26-3-16,8-5-14 15,8-17-46-15,2-9-19 16,22 4 304-16,7-2-203 0</inkml:trace>
  <inkml:trace contextRef="#ctx0" brushRef="#br0" timeOffset="45824.02">8331 5499 1074 0,'1'-6'540'16,"-1"5"-217"-16,-5 8-93 15,-4 4-9-15,-1 8-85 16,-3 5-22-16,-3 4-48 16,5 7-22-16,-3 0-25 15,7 8-9-15,3-8-9 16,0-8-12-16,5-6-22 16,4-11 164-16,13-2-109 0</inkml:trace>
  <inkml:trace contextRef="#ctx0" brushRef="#br0" timeOffset="46179.75">8360 5595 835 0,'-12'-7'434'0,"4"2"-166"0,3 0-95 15,-2-3-57-15,10 0-81 16,-2-2-17-16,6 3-19 15,4 0-2-15,-1 3-2 16,5 8-1-16,-1 7 0 16,0 5-1-16,-1 14 0 15,-5 3-5-15,-1 5 40 16,-5 6 28-16,1-7 54 16,-1-8 39-16,1-11 2 15,5-10 3-15,3-14-10 16,1-6-14-16,5-17-29 15,3-7-28-15,2-12-40 16,3-3-16-16,2 6-11 16,-3 4 11-16,-3 14-37 15,-5 8-23-15,-4 8-86 16,0 6-28-16,12 15 94 16</inkml:trace>
  <inkml:trace contextRef="#ctx0" brushRef="#br0" timeOffset="46598.46">8774 5613 811 0,'-20'14'407'15,"11"1"-96"-15,1 3-76 0,-3-2-28 16,5 5-35-16,3 3-54 16,-5-1-26-16,4 0-50 15,1-7-13-15,3-6-22 16,7-1-1-16,8-21 10 15,4-1 16-15,4-17 25 16,1-10 10-16,7-1 5 16,-3-4-9-16,3 5-18 15,-1 5-11-15,-5 14-17 16,-7 2-3-16,-4 14-1 16,-5 8 2-16,-9 11 6 15,-2 9 1-15,-7 4 9 16,2 0 5-16,2-6 1 15,5-4 1-15,10-4-2 16,4-7 4-16,13-6 5 16,3-3-1-16,9-9-13 15,-2 0-12-15,2-2-13 0,-5 1-2 16,2 1 4-16,9 1-15 16,0 1-23-16,6-2-22 15,1 1 246-15,9-3-558 16,11 3 331-16</inkml:trace>
  <inkml:trace contextRef="#ctx0" brushRef="#br0" timeOffset="52275.85">557 11355 607 0,'14'58'326'0,"-5"10"-37"16,5-2-66-16,2-7-93 0,-11-11-1 15,5-19-50-15,-3-6-11 16,-12-24 36-16,5-4 8 16,-4-7 2-16,-8-13 4 15,1-8-52-15,-2-11-20 16,-9-20-20-16,7-5-10 15,0-10-6-15,1-2-5 16,21 13-10-16,-1 11-3 16,13 22 1-16,-3 12 5 0,-3 15 17 15,5 8 11-15,-3 13 28 16,8 7 12-16,-3 12 16 16,-5 2-1-16,-5 2-10 15,-7-1-10-15,-8-5-22 16,-3-2-6-16,-4-8-10 15,1-6 2-15,-1-14-47 16,-1-9-38-16,1-15-81 16,-6-11 4-16,16-11 78 15</inkml:trace>
  <inkml:trace contextRef="#ctx0" brushRef="#br0" timeOffset="52699.46">843 11132 695 0,'18'35'429'0,"-4"-11"-4"0,-5-7-113 16,-6-5-59-16,1-6-37 15,-1-6-48-15,-3-1 11 16,5-15-68-16,-1-2-27 16,3-5-55-16,4-2-15 15,5 4-10-15,1-5-15 16,9 3-52-16,-4-1-30 0,2-2-87 15,-4 0-12 1,1-1 36-16,0 1 32 16,-8 3 83-16,1 9 21 0,-11 9 42 15,3 10 22-15,-4 15 45 16,0 5 23-16,1 13 0 16,-3 3-5-16,1-2-20 15,1-2-7-15,3-14-8 16,2-3-23-16,6-3 14 15,-2-14 0-15,1-3-7 16,-4-7 11-16,-8-14-32 16,0 8-6-16,-3-9-15 15,0-1-19-15,-1-7-68 16,4-9-21-16,4-4 329 16,3 5-208-16</inkml:trace>
  <inkml:trace contextRef="#ctx0" brushRef="#br0" timeOffset="53054.57">1268 10850 649 0,'2'12'426'0,"2"17"5"0,0 8-99 15,11 13-86-15,1 3-51 16,6 2-51-16,6 11-33 16,-5-19-40-16,-3-11-17 15,-2-14-16-15,-11-17 9 0,-4-5 9 16,-2-4-2-16,-4-6-14 15,-2-6-11-15,-1-13-19 16,2-4-4-16,-6-18-1 16,-2-1-1-16,1-6-2 15,5 4 0-15,6 11-3 16,4 2-1-16,9 18 1 16,1 7 4-16,5 7 14 15,1 8 5-15,-5 7 3 16,0 5-2-16,-4 11-11 15,6 5-2-15,-5 7-4 16,-6 3 0-16,-9 4 4 16,-2-5-14-16,-6-10-27 15,3 0-25-15,1-16-75 16,-9-9 19-16,2-10 61 16</inkml:trace>
  <inkml:trace contextRef="#ctx0" brushRef="#br0" timeOffset="53234.84">1543 10817 802 0,'14'16'472'0,"5"3"-107"16,-10 7-127-16,0 3-50 16,3 0-107-16,-3-2-31 15,1-6-22-15,0-4-20 0,-2-10 463 16,-1 1-352-16</inkml:trace>
  <inkml:trace contextRef="#ctx0" brushRef="#br0" timeOffset="53370.59">1603 10727 959 0,'-3'-24'497'16,"2"5"-159"-16,5-2-177 15,3 4-72-15,0-6-59 16,6 2-8-16,0 1 485 15,6 3-375-15</inkml:trace>
  <inkml:trace contextRef="#ctx0" brushRef="#br0" timeOffset="53563.51">1867 10700 1098 0,'-16'28'551'0,"0"5"-235"16,2-6-132-16,5 1-71 15,6-5-91 1,3-5-14-16,4-5-7 16,3-4 8-1,5-4-22-15,-1-4-32 16,0-4-91-16,-1-2 80 0</inkml:trace>
  <inkml:trace contextRef="#ctx0" brushRef="#br0" timeOffset="53940.71">1882 10423 1109 0,'0'10'501'0,"2"6"-251"16,3 1-70-16,6 13-108 16,7 3-28-1,-3 10-24-15,-11-6-4 0,13 4-7 16,0 0-1-1,5-12-26-15,3 0-4 0,-12-16-2 16,-7-5 0-16,-3-8 24 16,3-1 17-16,4-6 31 15,-9-8 17-15,1-6 33 16,-3-1 2-16,-3 1-22 16,0 0-15-16,1 6-36 15,-3 1-6-15,4 3 8 0,7 5 5 16,3 5 18-16,11 0 1 15,4-3 0-15,5-2 0 16,8-10-4-16,4-2-11 16,9-5-14-16,3-1-2 15,6 0-39-15,-11 0-78 16,-1 7 21-16,-7 1 8 0,-7 16 25 16</inkml:trace>
  <inkml:trace contextRef="#ctx0" brushRef="#br0" timeOffset="54564.56">1192 11678 871 0,'-31'6'472'0,"1"-1"-108"16,-1 6-85-16,8 9-106 16,-5 0-60-16,5 6-63 15,5 5-10-15,-1-7-14 16,15 4 0-16,5-6-9 16,16 1 0-16,0-1 5 15,3-5 11-15,4-2 7 16,-2-4 0-16,5-8-7 15,-1-2-12-15,0-4-7 16,-6-4-2-16,-6-1 2 16,-7 2 3-16,-8-5 8 15,-5-4 11-15,-5-5-33 16,-3-4-2-16,7-4 158 0,8 4-134 16</inkml:trace>
  <inkml:trace contextRef="#ctx0" brushRef="#br0" timeOffset="54877.32">1378 11656 722 0,'8'22'462'0,"-8"1"-4"16,1 2-148-16,0 4-129 16,6 6-59-16,-1 2-63 15,8 0-12-15,-2-9-13 16,4-9 3-16,2-14 13 15,-6-7 14-15,6-10 13 16,-8-8-3-16,-5-7-12 16,2-7-10-16,0 1-5 15,5 5 6-15,-4 2 1 16,1 10-4-16,-5 5-12 16,-2 4-9-16,7 15-14 15,-4 2-5-15,-3 5-5 16,2 7 1-16,1-2 17 15,0-3-22-15,10-4 118 16,3-11-86-16</inkml:trace>
  <inkml:trace contextRef="#ctx0" brushRef="#br0" timeOffset="55066.97">1667 11243 1058 0,'-5'2'553'0,"4"9"-176"16,1 14-192-16,1 6-36 0,4 10-93 16,2 3-15-16,6 1 3 15,1 4-13-15,2-2-46 16,0-3 427-16,-3-2-326 16</inkml:trace>
  <inkml:trace contextRef="#ctx0" brushRef="#br0" timeOffset="55215.75">1663 11730 983 0,'-13'-28'473'0,"16"5"-175"15,6-5-25-15,16 7-96 16,1-1-39-16,4-2-36 16,0-1-22-16,7-4 336 15,4 2-292-15</inkml:trace>
  <inkml:trace contextRef="#ctx0" brushRef="#br0" timeOffset="55411.6">1982 11061 1434 0,'-5'22'621'15,"-2"10"-359"-15,-8 1-60 16,6 12-145-16,2 3-22 15,10 3-21-15,6 4-1 0,-6-12-21 16,1 1-15-16,4-7-68 16,3-5-62-16,5-14 97 15</inkml:trace>
  <inkml:trace contextRef="#ctx0" brushRef="#br0" timeOffset="55693.82">2133 11353 831 0,'-12'-26'537'0,"5"11"12"16,1 1-71-16,-3 13-152 16,1 1-79-16,-5 8-135 15,-3 8-47-15,9 5-40 16,-2 5-8-16,9 5-8 16,4-2-5-16,4-5-4 15,1-6-2-15,10-6-5 16,-1-4-3-16,0-7-1 0,5-1-3 15,-12-9-4-15,-1-3-2 16,-3-5-7-16,-5-3-3 16,-2-1-5-16,-1 0-8 15,-6 0-38-15,1 0-19 16,-1 1-95-16,1-1-23 16,6 8 137-16</inkml:trace>
  <inkml:trace contextRef="#ctx0" brushRef="#br0" timeOffset="55870.84">2156 11284 677 0,'0'-1'435'0,"4"1"8"16,1 4-53-16,1 13-79 15,28 30-35-15,-32-25-79 16,4-2-49-16,-1-9-82 16,-3-5-31-16,4-7-24 15,-3-7-15-15,0-6-49 16,2-5-20-16,-5-11 7 15,-3-7-133-15,3-15 155 16</inkml:trace>
  <inkml:trace contextRef="#ctx0" brushRef="#br0" timeOffset="56037.14">2249 10783 1335 0,'-2'3'638'15,"2"8"-289"-15,1 4-63 16,7 14-141-16,0 1-61 15,5 10-52-15,0 7-7 16,-1 4 0-16,0 3 2 16,-1 2 13-16,2-7 209 15,-8-4-185-15</inkml:trace>
  <inkml:trace contextRef="#ctx0" brushRef="#br0" timeOffset="56271.77">2432 10900 877 0,'-5'-24'622'16,"-3"11"-16"-16,2 12-269 15,-1 8-70-15,2 14-144 16,-4 2-36-16,2 10-6 16,3-2-9-16,-3-4-24 15,5-1-15-15,11-3-19 16,6-3-7-16,4-11 3 15,0-4-14-15,2-5-35 16,-2-6 25-16,-2 0-216 16,15 1 165-16</inkml:trace>
  <inkml:trace contextRef="#ctx0" brushRef="#br0" timeOffset="57308.54">675 12465 544 0,'-5'7'402'0,"2"21"-15"15,6 45-90-15,4-23-42 16,1 13-97-16,-1 5-25 16,0-1-56-16,1-4-25 15,0-17-12-15,-4-10-6 16,2-11-4-16,-4-10 3 15,-2-9 3-15,-2-10 1 16,-5-10-5-16,2-4-5 0,-2-18-6 16,3-2-3-16,-1-18-4 15,1-8-4-15,4-3-6 16,4 6-4-16,8 12 3 16,5 11 1-16,6 17 0 15,-4 5 1-15,-2 10-3 16,-1 8 5-16,-2 9 12 15,4 5 6-15,-3 7 11 16,-3 2-3-16,-8 1-7 16,-4-3-4-16,-7-1-6 15,-3-2 13-15,-2 1 10 16,-1-5 223-16,0-6-186 16</inkml:trace>
  <inkml:trace contextRef="#ctx0" brushRef="#br0" timeOffset="57696.68">1002 12609 985 0,'19'13'517'16,"-9"-3"-143"-16,0-1-96 16,-5-3-86-16,2 1-72 15,-5-10-62-15,7 1-12 16,-5-11-17-16,2 0-3 15,0 0-7-15,3-4-6 0,-1 3 0 16,4 0-12-16,1-1-48 16,-4 0-23-16,5 2-26 15,-4 1 8-15,-1 6 46 16,-2 1 20-16,-7 5 24 16,-2 5 19-16,0 7 46 15,-7 3 25-15,1 10 36 16,1 2 7-16,0 2-19 15,7 2-20-15,7-10-33 16,1-4-20-16,6-13-19 16,-3 0-1-16,2-5-5 15,-2-4-3-15,0 0 6 16,-2-9 4-16,0-1 0 16,3-2 208-16,-1-12-174 15</inkml:trace>
  <inkml:trace contextRef="#ctx0" brushRef="#br0" timeOffset="57883.84">1315 12094 1167 0,'-7'-6'578'16,"3"8"-222"-16,-3 1-107 16,7 14-142-16,0 7-52 15,6 5-43-15,3 8-6 0,5 0 16 16,4 3-4-16,1-3-46 15,4 4 418-15,-6-2-311 16</inkml:trace>
  <inkml:trace contextRef="#ctx0" brushRef="#br0" timeOffset="58480.47">1412 12615 513 0,'-10'-2'384'15,"1"-6"10"-15,7-7-140 16,2-7-47-16,5-5-73 15,1 1-20-15,6 0-58 16,1 1-23-16,4 0-27 16,-4 3-4-16,-7 2-2 15,7 4-2-15,-7 11 11 16,2 1 10-16,3 7 3 16,-4 2 3-16,9 0-10 15,-5-1-10-15,-2-4-1 0,4-2 1 16,-8-4-12-16,10 6 21 15,-7-2 39-15,-6 0 27 16,0 2 64-16,-5-1-10 16,3 1-14-16,0 0-13 15,-1 1-31-15,-1 15-9 16,-6 30-22-16,-2-27-13 16,8-6-22-16,2-3-7 15,2-5-5-15,0-5-3 16,9-3 1-16,3-1 1 0,-1-7 2 15,9 1 3-15,-7 0-20 16,2-1-14-16,0-4-36 16,-1-1-35-16,1-6-41 15,-3 3-12-15,-2 2 32 16,-7 1 33-16,-3 9 59 16,-2-2 29-16,0 11 35 15,-5 1 13-15,0 7 39 16,-4 3 23-16,-1 0 9 15,1 5 2-15,4-4-12 16,2 0-15-16,-1-3-35 16,4-1-13-16,0-5-24 15,5 2-10-15,-2-4-6 16,0-1 1-16,3-2-22 16,-6 0-15-16,0-1-32 0,5-1-31 15,13-9-10-15,27-28-44 16,-29 10 97-16</inkml:trace>
  <inkml:trace contextRef="#ctx0" brushRef="#br0" timeOffset="58685.06">1820 11901 1081 0,'-15'-21'563'16,"3"8"-129"-16,3 8-50 15,5 12-118-15,-1 3-47 0,7 10-104 16,-1 4-31-16,3 12-40 15,4 6-12-15,2 11-12 16,-2 3-4-16,3-7-8 16,2 2 9-16,4-11 21 15,3-3 94-15,9 6-88 16</inkml:trace>
  <inkml:trace contextRef="#ctx0" brushRef="#br0" timeOffset="81145.43">15982 5453 868 0,'-5'-13'349'16,"1"17"-237"-16,-5 4-2 15,-5 8-4-15,0 4 0 16,-6 2 0-16,8 4-11 0,-3 7-39 15,-2 1-13-15,10 3-15 16,-5 0-6-16,21 5-8 16,4-8-4-16,12-7-4 15,9-2-1-15,2-13-2 16,6 1-1-16,3-13-1 16,-2-5 1-16,6-12 3 15,-1-10 3-15,1-2 0 16,-2-5 1-16,-19-4 11 15,-7 7 12-15,-11 7 8 16,1 7 0-16,-10 17-13 16,9 8-9-16,-14 19-2 15,-7 9 3-15,4 21 7 0,-16 0-1 16,-5 9-1 0,-8 1-5-16,-18-5-4 15,4 0 1-15,-3-13 6 16,4-9-6-16,9-16-40 15,3-6-36-15,11-23-104 0,2-11-87 16,21-18-140-16,6-11 232 16</inkml:trace>
  <inkml:trace contextRef="#ctx0" brushRef="#br0" timeOffset="81606.57">16938 5580 441 0,'-9'8'217'0,"-7"-1"-61"16,2 2-15-16,-9-3 32 15,-1 0 3-15,4 1-9 16,-4-1-5-16,-6-1-54 15,-13-1-32-15,-5 9-32 16,-4 4-11-16,5 6-13 16,9 7-1-16,1 1-6 15,3 0-4-15,8 3-3 16,-1-5-1-16,16-2-1 0,5-6 0 16,7-9-4-16,18 4-1 15,1-10 0-15,5-5 1 16,12-9 3-1,2-6 3-15,4-5-1 0,1-5-10 16,-3 5 39-16,-4-2 15 16,-16 2 40-16,-4 4 23 15,-10 1-11-15,-6-2-12 0,-2 4-40 16,0 7-23-16,-3 9-32 16,3 14-7-16,-2 23 1 15,-3 10 5-15,0 13 4 16,5 1 404-16,-7-9-301 15</inkml:trace>
  <inkml:trace contextRef="#ctx0" brushRef="#br0" timeOffset="82026.75">17182 5005 755 0,'20'-49'293'0,"-3"33"-158"16,0 14 39-16,-9 13 37 16,4 9-3-16,-9 4-32 15,-3 5-19-15,-2 10-25 0,-9 9-16 16,3 32-41-16,-6 7-25 16,2 20-28-16,2-4-6 15,-9-11-6-15,6-8 0 16,0-22 3-16,4-9 2 15,9-26 11-15,0-15 14 16,9-13 18-16,1-9 5 16,10-22 7-16,2-6-7 0,3-17-7 15,3-2-2-15,-4 9-14 16,0 12-9-16,-7 19-5 16,-9 11-2-16,-3 22 3 15,1 8 0-15,-10 16-5 16,-1 7-7-16,-7 0-4 15,-10-6 0-15,9-11-9 16,-1-10-29-16,14-8-55 16,15-6-27-16,13-5 55 15</inkml:trace>
  <inkml:trace contextRef="#ctx0" brushRef="#br0" timeOffset="82326.67">17550 5666 1074 0,'-1'16'558'16,"-2"3"-214"-16,-12 11-145 0,-4 5-35 16,-8 13-87-16,-2 0-1 15,7-2-8-15,3-4-10 16,10-16-13-16,5-5 9 16,10-8 28-16,3-7 15 15,6-6 7-15,2-3-5 16,1-9-30-16,2-1-15 15,-1-6-8-15,1 1-14 16,-5-8-15-16,2-1-4 16,-3-6-6-16,-1-2-3 0,0 5 1 15,-4-2-5-15,-4 12-30 16,0 4-18-16,-6 2-13 16,-3 4 250-16,1 0-146 15</inkml:trace>
  <inkml:trace contextRef="#ctx0" brushRef="#br0" timeOffset="82625.5">17862 5756 817 0,'14'7'448'0,"-3"2"-89"16,-4 3-55-16,-12 5-72 15,-4 7-45-15,-9 5-63 16,-3 8-15-16,-1 3-36 15,3-4-8-15,6-5 0 0,5-5 1 16,10-11 22-16,4-2 11 16,2-12 9-16,2-4-4 15,4-5-29-15,-1-4-19 16,1-3-26-16,1 2-10 16,-12 0-10-16,-1-2-2 15,1 2-3-15,-3-6-13 16,1-6-43-16,5 3-23 15,2-10-42-15,7 8 58 0,6 14 32 16</inkml:trace>
  <inkml:trace contextRef="#ctx0" brushRef="#br0" timeOffset="83006.9">18393 6102 1296 0,'-14'43'732'16,"5"-10"-59"-16,0-7-435 15,-3-18-173-15,3-8-33 0,6-12-15 16,3-10-15-16,11-10 41 15,7-4 217-15,13 5-191 16</inkml:trace>
  <inkml:trace contextRef="#ctx0" brushRef="#br0" timeOffset="83361.8">19230 5806 1748 0,'-43'12'676'16,"-16"-3"-496"-16,-6 1-27 16,-10 12-50-16,-1 3-25 15,16 10-21-15,7 2-17 16,24-1-25-16,9 1-6 16,19 0 1-16,1 2-11 0,14 3-42 15,9-2 2-15,11-7 291 16,12-4-204-16</inkml:trace>
  <inkml:trace contextRef="#ctx0" brushRef="#br0" timeOffset="83609.67">19323 6052 1136 0,'-8'-16'533'0,"-8"7"-225"15,-3 4-19-15,-8 12-102 16,6 8-17-16,-5 8-40 15,-4 5-27-15,6 5-35 16,-6-3-20-16,10-1-22 16,17-2-3-16,6-9-6 15,5-6-3-15,2-6-5 16,-7-6-5-16,7-10 0 16,0 0-8-16,2-9-36 0,0-5-15 15,0-4-50-15,1-8-23 16,6-5 424-16,12 2-249 15</inkml:trace>
  <inkml:trace contextRef="#ctx0" brushRef="#br0" timeOffset="84080.78">19438 5957 752 0,'-2'29'438'0,"-3"1"-94"0,-3-1-100 16,-2 2-34-16,1 0-43 15,2 1-18-15,-1 3-48 16,2-4-22-16,2-5-40 15,1-5-3-15,3-11 1 16,3 1 1-16,2-11 1 16,2-4-3-16,3-2-12 15,-1-7-1-15,10-6-10 16,0-5-3-16,11-10 0 16,5-4-1-16,8 5 6 15,-8 3 7-15,-10 14 12 16,-11 6 6-16,-18 13 13 15,0 9-5-15,-13 10-11 16,3 9-7-16,-5 3-18 16,0 0-5-16,8-4-5 15,4-10-1-15,10-11-2 0,7-3-1 16,12-12 1-16,0-4 1 16,11-4 4-16,-6-7 1 15,4-1 3-15,-6 1 3 16,-7 4 8-16,7 6 8 15,-5 8 12-15,6 5 4 16,-4 11 8-16,-2 7-7 16,-6 6-11-16,1 3-8 15,-6 6-16-15,2-3-1 16,4 0-9-16,-2-6-6 0,4 2 107 16,3 4 66-16,-5 14-98 15</inkml:trace>
  <inkml:trace contextRef="#ctx0" brushRef="#br0" timeOffset="88028.67">6906 6573 293 0,'-49'8'218'0,"41"-4"54"15,-3-1-17-15,4-3-14 16,2 1-24-16,-3-4-35 16,12-4-21-16,3-1-36 15,2-4-10-15,8 0-32 16,-13-3-17-16,13 2-28 16,-5-2-11-16,4 1-12 15,7 4-2-15,1-5 0 16,5 0 1-16,6-7 1 15,5-6 0-15,20-3 4 16,2 1 0-16,2 2 1 0,5 1-2 16,-11 0-9-16,9 2-1 15,10 5-5-15,-2 8-1 16,2 6-1-16,-5 0 0 16,-3 2 0-16,-4-3-1 15,10-2 0-15,9 2 0 16,-1-3 0-16,6-1 0 15,8-1 0-15,-2-2 1 16,18 0 0-16,3 1 0 0,3-5 0 16,0 1 0-16,0 2-1 15,-4 2 1-15,-2 5 3 16,-3 3 2-16,-1 0 3 16,0 2 2-16,-1-1-2 15,2 0-2-15,8 1-2 16,3-2 0-16,2-1 0 15,4-1-1-15,-2 1 1 16,-4 3-2-16,6 6 5 16,-4 4 2-16,-38-3 4 31,-42-2 1-31,0 2-3 0,124 3-3 0,1 1-3 16,6 5 0-16,-69-8 0 15,2 1 0-15,-10-1 0 16,-6-3-1-16,0 8 1 15,-6 1 0-15,-11 1 1 0,-5 2 0 16,-7 0 0-16,1 4-1 16,2-1 0-16,-7 1-1 15,2-1 0-15,-5-3 0 16,-2 1 0-16,4-1-1 16,-6 0 1-16,3 1-1 15,-6 2 0-15,-1-4 0 16,0 1 0-16,-4-1 1 15,-3-3 0-15,-5 0 0 0,0-5 0 16,3 2 0-16,0 0 0 16,5-2 0-16,-2-2 1 15,2-3-2-15,0 3 0 16,-1 1-1-16,-3 0-2 16,-7 2 0-16,1 4 0 15,-4-1 0-15,-4 2 0 16,2-2 0-16,-3-3 1 15,5-1-1-15,5-2 1 16,1 5 0-16,-1-4 0 16,-1 4-1-16,-4 6-1 15,-2-4 0-15,-1 1 1 16,-1 1-1-16,-1-2 1 16,-3 4-1-16,-7-2 0 15,-3 0 1-15,-9 3-1 16,-6-2 3-16,-9 3 2 15,-8 2 0-15,-12 6 3 0,3 4 2 16,-12 7 2-16,-3 4 1 16,-6-1 0-16,3-1-3 15,2-8-3-15,6-4-1 16,11-9 1-16,3 1 1 16,12-5 3-16,-5-6-2 15,2-6-23-15,4-2-12 0,2-12-46 16,7-3-28-16,8-13-57 15,0-15-42 1,9-15-24-16,7-4-80 0,3-9-247 16,4-2 366-16</inkml:trace>
  <inkml:trace contextRef="#ctx0" brushRef="#br0" timeOffset="88204.83">13534 6090 261 0,'5'-41'227'0,"-5"19"86"15,-10 4-31-15,-8 8-34 16,9 3-11-16,-2 5-55 15,4 4-21-15,13 10-56 16,-7 5-25-16,0 8-25 16,9 6-17-16,7 10-18 15,1 5-6-15,14 8-4 16,-11-3 2-16,3 0 21 16,2-9 22-16,1-3-8 15,8 0-18-15</inkml:trace>
  <inkml:trace contextRef="#ctx0" brushRef="#br0" timeOffset="106970.66">9392 6555 507 0,'0'-20'318'0,"0"-3"22"15,-4 1-39-15,-9 2 9 16,-5 1-35-16,-12 10-51 15,-1 5-27-15,-6 13-84 16,-8 9-9-16,-11 9-26 16,-7 4-11-16,-1 3-18 15,8-3-7-15,21-3-24 16,13-6-9-16,17-4-9 16,8-3-6-16,19 0 0 15,11 3 1-15,21-1 3 16,2 6 2-16,-5 2 1 15,0 7 2-15,-21 13 12 16,-8 5 10-16,-12 10 23 16,-16-2 6-16,-15 3-1 15,-7-2-9-15,-14-8-19 0,1-2-6 16,-8-13-2-16,6-4-17 16,8-14-51-16,1-12-47 15,17-13-68-15,6-11 386 16,11-15-191-16</inkml:trace>
  <inkml:trace contextRef="#ctx0" brushRef="#br0" timeOffset="107215.53">9565 6620 976 0,'15'13'464'0,"-3"11"-201"15,-10 2-31-15,-2 6-88 16,3 8-38-16,-4 7-35 16,1 8-11-16,-8 5-20 15,2 3-6-15,-14-4-12 16,-6-5-5-16,-6-10-8 16,1-3-20-16,8-9-111 15,8-9 532-15,8-11-343 16</inkml:trace>
  <inkml:trace contextRef="#ctx0" brushRef="#br0" timeOffset="107632.57">9517 6875 588 0,'12'-48'359'16,"-1"4"-13"-16,-1-3-38 15,-2 8-64-15,-2 3-42 16,5 11-53-16,-2 9-21 15,1 16-22-15,0 7-14 0,1 26-31 16,-4 2-9-16,4 22-18 16,-2 7-6-16,1 3-8 15,5 5-6-15,-3-19-5 16,5-6-1-16,-1-20 0 16,3-9 1-16,1-10 6 15,0-7 3-15,0-10 3 16,-2-5 0-16,-1-13 10 15,1-9 9-15,-7-12 15 16,-2-1 3-16,5-9-16 16,0 11-14-16,9 13-18 15,2 7 1-15,-9 27 11 16,-4 4 5-16,-5 18 3 16,-2 5-3-16,2 10-11 15,-2-6-5-15,5 1-5 16,3 4 11-16,6-5-32 15,7 4-20-15,-6-3-118 0,-4-5 24 16,3-8 67-16</inkml:trace>
  <inkml:trace contextRef="#ctx0" brushRef="#br0" timeOffset="107814.85">10090 6820 967 0,'8'-25'468'15,"10"4"-174"-15,7 7-32 0,3-2-46 16,11 7-48-16,11 0-65 16,-4-5-28-16,7-3-27 15,4 1-24-15,6-1 64 16,-3 0-336-16,5 0 189 16</inkml:trace>
  <inkml:trace contextRef="#ctx0" brushRef="#br0" timeOffset="107989.04">10606 6519 856 0,'-20'52'425'0,"2"25"-139"16,4 5-44-16,2 9-74 0,-5 0-61 15,11-5-55-15,3-2-7 16,8-9-188-16,7-4 120 15</inkml:trace>
  <inkml:trace contextRef="#ctx0" brushRef="#br0" timeOffset="108569.3">10783 6802 793 0,'-7'15'382'0,"7"15"-114"16,-3 13-47-16,0 16-6 15,0 8-37-15,2 14-45 16,-2-3-20-16,3 0-39 16,-4-2-13-16,1-20-23 15,3-7-11-15,3-23 2 16,0-12 6-16,1-20 5 15,0-5 2-15,-1-21-10 16,2-9-5-16,1-18-10 16,1-17-2-16,2-22-2 15,-2-11-2-15,0-16-7 16,4 5-3-16,12 23 1 16,8 14 2-16,12 32 1 15,8 13 5-15,-5 14 2 0,-3 5 0 16,-4 12 4-1,-11 2-1-15,-2 12 0 0,-5 6 2 16,-6 13 4-16,-3 16 2 16,-5 18 1-16,-4 11 6 15,-10 4 7-15,-3-8 1 16,-6-13 29-16,-5-14 2 16,-5-8-2-16,2-3 0 0,-18-10-30 15,-8-3-10-15,-7-5-13 16,-5-6-5-1,15-3-7-15,13-1-4 0,16 0-7 16,7 1-15-16,13 2-37 16,6 0-28-16,6 4 133 15,3 1 151-15</inkml:trace>
  <inkml:trace contextRef="#ctx0" brushRef="#br0" timeOffset="109182.79">10402 6707 759 0,'-1'1'424'0,"1"4"-90"16,0-3-43-16,0-2-77 16,0 0-30-16,14 0-19 15,14-2-1 1,42-15-16-16,-31 1-15 0,-2-6-44 15,-5-1-20-15,-6 4-36 16,-1 3-13-16,0 4-10 16,-2 2 0-16,1 3-8 15,2 2-19-15,-5 1 277 16,3 1-201-16</inkml:trace>
  <inkml:trace contextRef="#ctx0" brushRef="#br0" timeOffset="116814.4">16800 12963 482 0,'-7'15'322'15,"3"-3"15"-15,0-7-133 16,-1-3-31-16,1-2-12 16,-2 0-19-16,-3-4-1 15,-9 0-7-15,-1-3-19 16,-4 1-9-16,-3-8-20 15,-1 1-14-15,0-11-23 16,1-3-8-16,1-9-17 16,-1-8-7-16,-1-5-7 15,0-1-5-15,-1-5-2 16,-1-2-1-16,2-5 0 16,-4-8-1-16,0 0-1 0,-7-11 0 15,-4-2 0-15,1 1 0 16,-1-11-2-16,10 5 1 15,4-7-1-15,1-8 0 16,4-2 1-16,2-1 1 16,7 3 1-16,-3 1 2 15,5 6 1-15,-5-2-1 0,-3-2 1 16,8 5-1-16,-3-2 5 16,-2 3 3-16,-4-2 5 15,8-1-1-15,-4 5-4 16,2 3-2-16,10 18-4 15,-10 4 0-15,10 15-1 16,4 3-1-16,1-1-1 16,0 6-1-16,-5-2 2 15,7 3 2-15,-1 5 3 16,-6-4 2-16,-2 5 5 16,-7-2 2-16,1 3 2 15,10 7-2-15,-4 4-4 16,1 0-2-16,3 8-5 15,1 4 0-15,9 11 0 16,9 9-1-16,-7 6 3 16,1 2-1-16,2 3-2 15,-4 2 0-15,0 2-2 0,5 7 0 16,10 14-1 0,-1 11 0-16,14 26 0 15,-2 7 0-15,-4 5 2 0,5 0 0 16,-2-13-1-16,-1-11-1 15,-2-14 0-15,-2-12-1 16,-9-12 3-16,3-3-4 16,-10-10-30-16,2-1-19 15,-3-5-54-15,-8-5-28 0,-3-5-85 16,-12-7-300-16,-13-10 355 16</inkml:trace>
  <inkml:trace contextRef="#ctx0" brushRef="#br0" timeOffset="117099.43">15692 10619 827 0,'-26'11'397'0,"7"-11"-108"15,4-2-44-15,9-3-34 16,2-6-8-16,4-8-40 15,7-2-25-15,5-17-40 16,5-8-7-16,9-16-23 0,8-5-6 16,-6-8-11-16,-2-4-13 15,-1 9-12-15,-10 4-5 16,3 26-7-16,-7 13-3 16,-6 23-11-16,0 8-24 15,5 17 100-15,4 1 10 16,24-5-48-16</inkml:trace>
  <inkml:trace contextRef="#ctx0" brushRef="#br0" timeOffset="144685.96">13126 11277 1123 0,'-9'-8'483'16,"2"8"-299"-16,0 18-31 15,3 14 0-15,-5 10-48 16,-1 6-15-16,9 13-11 15,-1 8-12-15,7 6-26 16,2 1-12-16,3 4-17 0,2 0-4 16,1-2 14-16,4-4-19 15,-3-16-75-15,2-10-39 16,0-19 52 0</inkml:trace>
  <inkml:trace contextRef="#ctx0" brushRef="#br0" timeOffset="144875.6">13187 11749 897 0,'29'-6'471'16,"7"4"-157"-16,11-6-107 16,5 3-48-16,-10-8-93 15,7 9-38-15,-9-5-2 16,4 4-15-16,3-2-57 15,-4-5 527-15,-1-6-382 16</inkml:trace>
  <inkml:trace contextRef="#ctx0" brushRef="#br0" timeOffset="145079.28">13726 11285 1130 0,'-17'-12'542'15,"4"12"-211"-15,6 24-154 0,2 10-28 16,5 28-44-16,-2 4-11 16,6 18-32-16,0-7-18 15,5 12-23-15,0-9-7 16,3-9 8-16,4 1-15 16,4-21 286-16,4-7-216 15</inkml:trace>
  <inkml:trace contextRef="#ctx0" brushRef="#br0" timeOffset="145321.79">14003 11314 663 0,'-4'-4'418'0,"7"16"-2"15,5 8-114-15,-7 14-131 16,8 8-44-16,1 16-72 16,-1 7-23-16,8 8-16 15,-4-1-5-15,-3-12 9 16,4-7-31-16,-3-14-74 16,-1-10 285-16,1-3-185 15</inkml:trace>
  <inkml:trace contextRef="#ctx0" brushRef="#br0" timeOffset="145544.7">13793 11428 1042 0,'-1'-23'481'16,"8"7"-198"-16,0 4-31 15,5 1-98-15,5 1-39 0,6 2-77 16,3-3-15-1,6-6-13-15,7 2-4 0,3 1 23 16,5-2-24-16,1 5-65 16,1 2 482-16,3-2-352 15</inkml:trace>
  <inkml:trace contextRef="#ctx0" brushRef="#br0" timeOffset="145724.21">14402 11219 1002 0,'-11'5'467'0,"11"6"-210"16,2-1-75-16,2 14-102 16,2 4-32-16,3 12-28 15,3 7-11-15,4 13-5 16,6 7-1-16,-1 2 13 16,-3 1-28-16,9-2-129 15,2-7-84-15,5-3 120 16</inkml:trace>
  <inkml:trace contextRef="#ctx0" brushRef="#br0" timeOffset="146093.81">14134 11236 997 0,'-8'21'538'15,"3"-10"-151"-15,3-11-132 16,2-2-41-16,1-12-93 16,4-2-34-16,5 2-56 15,3-2-18-15,10-2-10 16,10 5-1-16,14 1-2 16,6-3-28-16,12 4-99 0,-7-2 484 15,-1-4-306 1</inkml:trace>
  <inkml:trace contextRef="#ctx0" brushRef="#br0" timeOffset="146476.81">14807 11365 764 0,'16'68'408'0,"-3"1"-124"0,-1-1-95 16,-2-4-8-16,1-11-50 15,-4-8-18-15,-4-16-22 16,4-7-17-16,-9-12-23 15,0-8-5-15,2-6-7 16,-8-12 4-16,-3-18 8 16,4-6 6-16,-13-28 8 15,2-13-2-15,-5-18-8 16,1-4-7-16,16 11-18 16,11 10-9-16,21 22-14 15,2 8-5-15,-1 20-2 16,4 7 0-16,-3 14 1 15,-2 3-1-15,3 6 7 16,-8 5 12-16,1 10 27 16,0 9 13-16,-5 18 4 0,-5 9-10 15,-13 12-20 1,-7-3-10-16,-14-6-8 0,-1-4-1 16,-6-7-12-16,-3-4-28 15,4-13-14-15,-2-7 274 16,2-15-191-16</inkml:trace>
  <inkml:trace contextRef="#ctx0" brushRef="#br0" timeOffset="151015.81">5294 17508 1440 0,'-42'-39'810'32,"21"20"-305"-32,2 0-299 0,-77-49 288 15,3 11-750-15,-14 19 123 16,67 55 154-16,-11 29-8 0,-3 18-9 16,12 20-5-1,4 12-2-15,27 10-5 0,9-6 0 16,27-7 0-16,9-14-3 15,20-32 1-15,5-15-1 16,-3-32 2-16,5-13 2 16,-7-29 5-16,4-11 2 15,1-14 13-15,-5-4 11 16,-23 7 23-16,-16 8 11 16,-31 7 6-16,-18 3-5 15,-18-10-16-15,-6-11-9 0,5 2-21 16,10 5-2-16,20 20-14 15,9 16-26-15,13 23-5 16,3 10 208-16,14 13-142 16</inkml:trace>
  <inkml:trace contextRef="#ctx0" brushRef="#br0" timeOffset="151374.06">5470 17708 1252 0,'3'47'607'0,"5"2"-233"16,5 5-193-16,-1-2-43 16,4-3-83-16,2-12-23 15,4-24-24-15,5-5-8 16,8-27-3-16,4-13 1 15,1-18 12-15,3-22 5 16,-7-17 20-16,-6-5 10 16,-4 2 27-16,-9 9 6 15,-3 20 15-15,-4 16 2 0,-5 25-14 16,-1 18-2-16,0 20-25 16,1 15-12-16,2 18-16 15,-1 8-9-15,3 12-16 16,-1 1-10-16,3-2 9 15,2-9 175-15,10-22-132 16</inkml:trace>
  <inkml:trace contextRef="#ctx0" brushRef="#br0" timeOffset="151567.63">5935 16855 1132 0,'-11'-2'561'0,"17"34"-233"16,3 16-77-16,2 24-101 16,4 6-56-16,3 13-36 15,4 1-15-15,8-3-27 0,2 0 5 16,6-19 7 0,-1-12 213-16,-6-5-173 0</inkml:trace>
  <inkml:trace contextRef="#ctx0" brushRef="#br0" timeOffset="151736.46">5923 17653 1482 0,'-4'-27'668'16,"7"-2"-311"-16,25 2-184 16,4 0-39-16,10-8-67 15,7-6-16-15,13-11-37 16,-1-5 121-16,21 2-100 15</inkml:trace>
  <inkml:trace contextRef="#ctx0" brushRef="#br0" timeOffset="151937.94">6658 16912 1643 0,'-33'10'709'0,"0"6"-374"15,8 20-86-15,7 19-98 16,3 8-32-16,7 18-57 16,1-10-17-16,5 1-24 0,3-9-15 15,13-13-32-15,7-6-26 16,13-13 235-16,8 1-155 16</inkml:trace>
  <inkml:trace contextRef="#ctx0" brushRef="#br0" timeOffset="152229.24">6901 17323 1209 0,'-24'-8'727'15,"6"4"-75"-15,-1 6-378 16,-3 10-90-16,14 21-117 16,-4 9-28-16,6 9-24 15,12-2-12-15,4-9-7 16,9-2-3-16,8-15-1 15,-1 0 1-15,6-11 3 16,-2-8 1-16,1-4 2 16,0-5 1-16,-7-6-3 15,-3-6 1-15,-6-6-3 16,-6-1 1-16,-9-5 2 16,-4-3 2-16,-8 0-6 15,-1-4-20-15,0 2-43 16,4 2 71-16,7 8-19 15</inkml:trace>
  <inkml:trace contextRef="#ctx0" brushRef="#br0" timeOffset="152472.26">7066 17320 1047 0,'42'55'570'16,"-32"-18"-124"-16,1 5-129 15,3 0-138-15,0-1-42 16,2-10-58-16,4-10-23 15,-5-8-39-15,5-11 0 0,0-2 17 16,-5-12 6-16,-6-9 12 16,-4 0-9-16,-9-13-22 15,1 7-4-15,-2-4-2 16,-2-2-7-16,5 2-33 16,-6-2-27-16,1 0-53 15,-6 3-25-15,-13 1 80 16</inkml:trace>
  <inkml:trace contextRef="#ctx0" brushRef="#br0" timeOffset="152722.04">7597 16932 1417 0,'20'14'616'0,"-9"2"-299"0,-6 8-90 16,3 10-64-16,-2-2-44 16,-3 9-66-16,3 4-18 15,1 7-21-15,-7 7-4 16,10 3-3-16,-4-2 1 16,-6-6-16-16,7-4-24 15,-14-12-31-15,1-12 19 16,6-14 18-16</inkml:trace>
  <inkml:trace contextRef="#ctx0" brushRef="#br0" timeOffset="153020.81">7867 16996 668 0,'-5'-4'499'15,"-4"5"4"-15,-10 5-171 16,0 7-37-16,-5 14-57 16,0 1-7-16,2 20-15 15,-8 6-25-15,1 4-48 16,-4 1-13-16,7-7-34 16,10-6-21-16,15-14-21 15,9-4-12-15,6-9-20 0,5-8-2 16,4-2-9-16,2-2-7 15,3-7-36 1,-2-2-16-16,12-12 125 0,6-6 5 16,8-11-29-16</inkml:trace>
  <inkml:trace contextRef="#ctx0" brushRef="#br0" timeOffset="157589.76">17380 16600 643 0,'-2'0'303'15,"0"14"-123"-15,0 1-49 0,2 8-17 16,-1 4-3-16,-1-2 5 16,-3 0-2-16,-3-3-17 15,3 1-13-15,4 0-20 16,-1 4-4-16,5 12-7 16,-2 7-5-16,5 16-9 15,-1-3-5-15,-4 0-6 16,-1-3 0-16,1-5 6 15,1-1 5-15,7-8-4 16,4-4-3-16,-5-15-10 16,0-3-3-16,-1-6-3 15,0-3 2-15,-3-5-6 16,2-2 6-16,-2-7 13 16,0-1 1-16,0-7 9 15,-1-2-5-15,0 1-17 16,-2-2-4-16,2 6-5 15,-3 5-2-15,1 2-3 16,-1 5 1-16,0-4-2 0,0 0 1 16,-1 7-1-16,0 6 1 15,-1-2-1-15,-4 26 1 16,1-29 0-16,2-3 0 16,-4-3 1-16,2-2 0 15,-4-7-1-15,1-4-1 0,0-16-2 16,-1-7 2-1,4-19 4-15,5-9 0 16,5-10 1-16,9 3-3 0,14 8-6 16,1 5 0-16,12 17 0 15,2 3-1-15,5 15 0 16,-4 7-1-16,0 16 2 16,-5 10 0-16,-9 17 0 15,-1 11 1-15,-12 10 2 16,-3 7 0-16,-11 9 1 15,-6-2-1-15,-8 2 1 16,-3-3 2-16,-18-12 6 16,-5-3 3-16,-16-18 4 15,-11-10 3-15,2-20-25 16,4-15-21-16,14-17-56 16,12-5-43-16,20-2-81 15,11 0 536-15,18 9-281 16</inkml:trace>
  <inkml:trace contextRef="#ctx0" brushRef="#br0" timeOffset="158142.7">17921 17062 591 0,'11'39'373'0,"1"11"25"0,-3 7-99 16,-4 1-66-16,2 0-32 0,-3-12-65 15,2-10 38-15,-1-21-27 16,-3-13-7-16,0-18-21 16,0-7-25-16,0-17-28 15,0-4-14-15,5-10-28 16,0-2-9-16,9 9-10 16,3 1-3-16,8 8 1 15,8 7-16-15,1-3-45 16,-1 3-23-16,-1 6-29 15,-10-3 10-15,5 13 34 16,1 2 23-16,-6 9 27 16,-1 4 5-16,-12 3 17 15,-6 7 4-15,-7 13 3 16,1 5 7-16,-6 12 5 16,0 3 5-16,0-2 16 15,0-2 2-15,3-10-1 0,6-6-2 16,4-7-10-16,3-2-7 15,-1-3-9-15,-2 4-6 16,5 5-9-16,3-2-2 16,4 0-2-16,-3-8 0 15,0-6 0-15,-5-6 0 16,-6-8 5-16,-2-2 3 16,-11-10 7-16,-4 0 1 15,-8-5-3-15,-1-4-3 16,5-3-6-16,4 3 1 0,10-1-13 15,3-2-26-15,8 7 31 16,3-4 263-16,6 8-196 16</inkml:trace>
  <inkml:trace contextRef="#ctx0" brushRef="#br0" timeOffset="158515.07">18509 16982 777 0,'2'13'369'0,"-2"0"-150"15,0-1-42-15,1 5-52 16,-1-4-21-16,6 11-15 16,3 8-5-16,-2 2 33 15,2 5 16-15,0-7 16 16,-3-9-10-16,3-8-59 16,3-7-28-16,2-11-28 0,3-9-3 15,4-9 19-15,4-8 6 16,-2-5-6-16,2 8-2 15,-7 0-17-15,-1 13-2 16,-4 14 6-16,-7 10 2 16,-1 14 2-16,-3 7-4 15,-2 5-11-15,0-4-4 16,1-3-6-16,3-8 0 16,2-11 11-16,6-3 14 0,-5-10 7 15,0-4 2-15,-1-3-10 16,-3-3-12-16,2-4 14 15,1-2-21-15,3-5 41 16,0-2 179-16,15 2-174 16</inkml:trace>
  <inkml:trace contextRef="#ctx0" brushRef="#br0" timeOffset="158859.79">19232 16762 1408 0,'-2'-1'627'0,"-7"6"-287"16,-8 4-118-16,11 7-122 16,-9 1-16-16,-8 4-34 15,7 2 2-15,-13 0 3 16,5 4-2-16,10-2-5 16,0 3 0-16,12-2-4 0,2-4-3 15,8-3-7 1,9-3-6-16,7-2-8 0,-1-4-2 15,5 4 4-15,-2 2 7 16,-11 4-3-16,2 9 0 16,-11 4 15-16,-6 2-2 15,-4 5 6-15,-1 2-1 0,-5-3-25 16,5-3-6-16,-7-9-7 16,-10-7-2-16,4-12-26 15,-2-10-21-15,5-12-1 16,12-6 169-16,-6-5-97 15</inkml:trace>
  <inkml:trace contextRef="#ctx0" brushRef="#br0" timeOffset="159324.72">19584 16742 1288 0,'-2'-3'631'0,"-17"7"-200"16,0 6-128-16,-3 10-145 16,0 5-37-16,3 14-68 15,-1 2-18-15,6 8-21 0,3 1-6 16,6-8-8-16,5-2-2 16,6-18-2-16,5 2 3 15,6-11-20-15,0-3-10 16,3-3-49-16,0-4-32 15,0-7-99-15,4-1-47 16,-2-5 38-16,0-9 23 16,-10-1 133-16,-1-3 112 15,0-7 106-15,1 4 32 0,4-5 44 16,-3-4-32-16,-5 5-52 16,6 2-16-16,-3 4-29 15,-5 4-15-15,9 5-23 16,-4 3-7-16,4 0-13 15,2-2-3-15,4-3-7 16,7 4 2-16,27-2 4 16,14 5-5-16,19-1-7 15,-5-8 5-15,3 0 23 16,2-8-93-16,24-7 181 16,18-4-9-16,14-20-110 15</inkml:trace>
  <inkml:trace contextRef="#ctx0" brushRef="#br0" timeOffset="166045.1">8670 7954 887 0,'-64'-27'370'0,"13"-4"-223"15,16-2 33-15,14-2 5 16,8 14-1-16,2 9-18 16,2 13-58-16,2 12-22 15,2 9-30-15,5 4-13 16,16-1 2-16,19-1-4 0,34-13-11 15,20-6-4-15,39-14-21 16,23-5-1-16,25-3 20 16,16-4 7-16,13 9 10 15,-6 4-1-15,8 9-22 16,-8 16-7-16,2 8-7 16,-6 0 0-16,-3 7-16 15,-8-7 21-15,-21-5 29 16,-6 0 9-16,-28-12 23 15,-16-1-19-15,-31-7-20 16,-22-2-8-16,-42-7 18 16,-13-4 7-16,-39-10 4 15,-21-5 1-15,-40-2-25 16,-20-6-11-16,-25 8-12 16,-3 3-2-16,-19 7-3 15,-7 7-1-15,-13 11 0 16,-1 3 0-16,-5 1 1 15,4 1 1-15,18-11 1 0,-11-4 1 16,17-2 0-16,6-4-1 16,0 2-1-16,11 3 0 15,21 4 0-15,11 7-1 16,14 2-1-16,11 5-2 16,12 4-1-16,9 4 1 15,30 0-1-15,11-4-4 0,24-3-4 16,12-4-1-16,30 0 1 15,24 1 3-15,31-7 4 16,19-8 0-16,39-4 2 16,7-5 0-16,35 2 2 15,6 1 0-15,11 4-1 16,8 10 0-16,-6 9 1 16,5 7 0-16,-25 11 1 15,1-2 0-15,-20-2 0 16,-14 0 1-16,-21-12 0 15,-21 7 1-15,-31 1 0 16,-20-1 1-16,-32 7 4 16,-23-9 9-16,-30-4 7 15,-23-5 2-15,-39-5 2 16,-21-3-8-16,-35-8-5 16,-5 1-3-16,-20-1-5 15,-8 1 0-15,-22 4-3 16,1-2-1-16,-13 1 0 15,3 3 0-15,-1-7 2 0,-7 0 0 16,14-4 1-16,4-5 0 16,4 1-1-16,16 2 0 15,-1 1 0-15,5-1-1 16,39 1 0-16,1-8-1 16,34 6 0-16,17 3 0 0,20 5-2 15,23 8-1 1,24 2-11-16,12 2-3 0,28 10-1 15,15 9 0-15,24 6 6 16,11 3 3-16,20 1 3 16,20-6 1-16,26 0 1 15,13-2 1-15,31 0 1 16,0-4 0-16,25-1 0 16,7 0 0-16,7 2-1 15,2 5 0-15,-5 2 1 16,-7 1 0-16,-24 5 1 15,-17 0 0-15,-37 4 1 16,-20 1 0-16,-40-9 1 16,-16-6-1-16,-37-8 3 15,-16-6 7-15,-33-10 8 16,-18-3 2-16,-36-17 1 16,-13-6-7-16,-41-9-8 0,-22-4-2 15,-16 1-2-15,-10 0-1 16,-14 2-1-16,-9 5 0 15,-14 3-1-15,-10-4-1 16,-1 7 0-16,20 0 0 16,2 5 0-16,13 7 0 15,37 1 1-15,2 0-1 0,41-1 1 16,19-1 1-16,33 1 3 16,24-2-2-16,42 0-2 15,20-4-1-15,37-9-7 16,20 2 1-16,34 0 3 15,24 4 10-15,23 12-23 16,13 9-7-16,27 27 194 16,2 14-267-16</inkml:trace>
  <inkml:trace contextRef="#ctx0" brushRef="#br0" timeOffset="171553.18">13223 12301 562 0,'-22'-13'303'0,"5"2"-82"15,1 0-67-15,0 7-62 16,4 4-16-16,2 4-3 16,4 4 13-16,8 1 12 15,5-1-2-15,15-4 5 16,7-7 8-16,23-8-15 16,14 2-13-16,23-7-36 15,7 3-23-15,12 1-22 16,11 0-2-16,7 2 2 15,8 1 0-15,8-4 12 16,-4-1 7-16,-5-2 8 16,-6-4 6-16,-5-1 1 15,-8-1 2-15,-16 0-3 0,-7 3-3 16,-26 2-8-16,-13 2-5 16,-20 3-2-16,-10 0 6 15,-21 1 15-15,-9-1 2 16,-19 0 1-16,-6 3-7 15,-14 2-14-15,-10 4-5 16,-26 10-5-16,-14 7-3 16,-21 18-1-16,-12 5-1 15,-7 12-1-15,-3-4 0 0,6-5 0 16,1-7 0-16,15-12 0 16,7 0 1-16,10-10-1 15,14-3-1-15,13-4-1 16,5 2-1-16,15 2-1 15,7 0-1-15,23-1-4 16,14-3-4-16,22-8-2 16,19 4 0-16,21-9 1 15,11 1 4-15,19-7 2 16,5-4 1-16,29-3 5 16,8-8 1-16,4-1 5 15,6-6 2-15,-4 3 1 16,-4 4-1-16,-5 6-1 15,-7 7-1-15,-22 6-2 16,-6 4 2-16,-19 10-1 16,-15 5 0-16,-17 4 16 15,-8 2-5-15,-14-3-16 0,-2 0 184 16,-4-7-147-16</inkml:trace>
  <inkml:trace contextRef="#ctx0" brushRef="#br0" timeOffset="179258.21">15310 11675 1282 0,'25'-20'492'0,"-6"19"-326"15,-2 1-13-15,2 22-38 16,-5 11-4-16,-10 13-37 16,3 13-8-16,-15-2-15 15,-4 3-5-15,-10-4-17 16,-5-5-6-16,-7-2-1 15,-3-3-13-15,-1-8-25 16,-4-4 5-16,4-4-4 16</inkml:trace>
  <inkml:trace contextRef="#ctx0" brushRef="#br0" timeOffset="179972.84">13110 12655 1078 0,'-2'-16'494'0,"4"19"-228"16,-5-3-32-16,0 16-48 15,-2 11-30-15,-3 13-30 16,2 15-14-16,-5 19-29 16,9 12-17-16,-8 9-24 15,-1 5-13-15,0 9-16 16,-7-3-4-16,9 1-7 16,-5-4-12-16,7-23-32 15,-5-9-25-15,2-27-282 16,11-7 245-16</inkml:trace>
  <inkml:trace contextRef="#ctx0" brushRef="#br0" timeOffset="180269.25">13355 12867 684 0,'17'-24'398'0,"-9"13"-28"15,-2 0-37-15,7 18-77 16,1 8-31-16,-4 21-90 16,2 16-25-16,-9 21-49 15,-5 6-29-15,1 12-16 16,-9 2-2-16,-2-6 3 15,2-5-18-15,5-7-53 16,5-10-53-16,5-17 459 16,-2-2-297-16</inkml:trace>
  <inkml:trace contextRef="#ctx0" brushRef="#br0" timeOffset="180799">13474 12996 781 0,'9'-30'413'16,"-3"11"-93"-16,-1 2-39 15,-2 3-49-15,5 6-35 16,-5 2-48-16,0 2-19 16,-3 4-33-16,-5 5-13 15,4 6-18-15,0 9-12 0,1 19-24 16,6 7-10-1,7 21-14-15,5 6-4 0,5 6-1 16,-2 0-1-16,1-13-2 16,-2-10-1-16,3-19 0 15,-4-12 1-15,0-11 2 16,-4-8 1-16,0-14 4 16,-2-7 1-16,-2-19 14 15,-3-8 17-15,-4-20 35 16,0-4 16-16,-5-18 14 15,0-8-13-15,4-1-32 16,4 0-16-16,9 27-22 16,4 15-2-16,1 28-1 15,2 9 0-15,-6 14-2 16,-2 8-1-16,-1 14-3 16,-7 5 1-16,5 16-5 0,3 9-1 15,1 12-4-15,1 7 0 16,-8-2-1-16,2 3 0 15,-6-6 7-15,3-3-24 16,4-4-15-16,-2-10-17 16,1-9-34-16,-5-8 8 15,-2-7-13-15,-4-11 75 16,9-11 2-16</inkml:trace>
  <inkml:trace contextRef="#ctx0" brushRef="#br0" timeOffset="181251.89">14172 13555 1207 0,'-2'-18'529'0,"-1"-10"-285"15,3-10-43-15,4-5-39 16,6-4-27-16,2-14-10 15,5 7-6-15,1-13-19 16,0-9-12-16,1-8-18 16,-3-16-3-16,-1 4-4 15,-5 3 1-15,0 20 4 16,0 8-4-16,-1 20-15 0,-4 15-8 16,4 14-14-16,-4 10-6 15,1 11-6-15,7 9-4 16,-2 14-6-16,7 8-2 15,4 19-2-15,-7 7 0 16,1 13 1-16,-4 14-1 16,2 3 1-16,0 1 1 15,-2-9-2-15,5-10-2 0,-7-14-16 16,1-9-6-16,3-10-14 16,-3-4-5-16,2-5-19 15,-1-7-12-15,2-3-37 16,-2-4 3-16,-3-9 48 15,1-3-67-15,-3-16 109 16</inkml:trace>
  <inkml:trace contextRef="#ctx0" brushRef="#br0" timeOffset="181444.06">14346 13292 1218 0,'0'0'582'16,"13"2"-255"-16,2-9-101 16,4-1-45-16,-2-4-90 0,0 0-34 15,1-4-34-15,5 5-16 16,7-4-28-16,2-5 27 16,9-8-16-16</inkml:trace>
  <inkml:trace contextRef="#ctx0" brushRef="#br0" timeOffset="181934.61">14871 12961 982 0,'5'35'460'16,"-5"9"-209"-16,15 14-91 15,-3 6-10-15,-5-3-53 16,4 0-15-16,-7-6-31 15,4-7-12-15,5-10-17 16,-8-8-12-16,-3-15 24 16,-4-7 24-16,-4-12 19 15,0-7 4-15,-3-13-23 16,9-6-29-16,-16-18-1 16,7-9 18-1,-1-20 33-15,-7-17 18 0,8-21 8 16,-4-7-13-16,13 10-37 15,5 18-17-15,15 35-27 16,9 13-9-16,-11 15 0 16,5 4-2-16,5 8 0 0,-1 3 0 15,15 11-1-15,-2 5 0 16,3 12 1-16,-2 16 1 16,-2 9 3-16,-2 12 2 15,-15 5 1-15,-9-4 2 16,-14 8 2-16,-11-3 1 15,-10-8 1-15,-4 0 2 16,-6-16 0-16,-3-6-1 0,2-10-14 16,-1-8-11-16,6-8-28 15,4-8 22-15,7-4-334 16,11 2 262-16</inkml:trace>
  <inkml:trace contextRef="#ctx0" brushRef="#br0" timeOffset="182458.4">14297 13219 175 0,'-10'-6'29'16,"2"4"-2"-16,-6-4 113 16,1-2 26-16,4 1 91 15,1-1 54-15,6 5 0 16,0 5-23-16,2 10-72 16,2 5-59-16,1 4-69 15,0-2-16-15,3-2-16 16,3-4 9-16,7-4 18 15,5-6 19-15,9-3 35 16,5-1 7-16,-9-9-25 16,-1 7-24-16,-5-3-47 15,-7 3-22-15,8 8-8 16,-3-2-14-16,7-1-31 16,0 1 11-16,4-3-181 15,3 4 140-15</inkml:trace>
  <inkml:trace contextRef="#ctx0" brushRef="#br0" timeOffset="83088.6">13094 14035 672 0,'-30'-11'346'0,"5"-1"-110"16,-3 5-33-16,0-2-59 15,-4 5-28-15,-3 3-25 16,6 1-15-16,7 1-16 16,5 3 0-16,14 0-3 15,3-4-3-15,24 0-10 16,13-4-1-16,18-12 17 15,17 0 3-15,20-5 1 16,22 0-7-16,19 3-25 16,6 2-10-16,18 3-12 15,-8 1-6-15,-2 1 2 16,0 2 11-16,-15 2 24 16,-7 0 10-16,-16 6 13 15,-12 2-7-15,-32 4-19 16,-12 2-7-16,-33 1 4 15,-20-2 3-15,-38 2 2 16,-21 0 2-16,-35 4-16 0,-26 3-6 16,-28 4-7-16,-9 3-2 15,-22 10-6-15,10 4-2 16,-3 6-3-16,0 1 0 16,31-11 1-16,7-8-1 15,35-18 1-15,14-6-1 16,27-14-1-16,20-2-4 15,33-9-9-15,25-3-3 16,33-2-5-16,15-6 2 0,24-2 5 16,14 0 3-16,28 5 3 15,14 1 1-15,26 4 2 16,-1 6 2-16,-1 3 1 16,7 5 3-16,-25 11 1 15,-6 0 2-15,-26 5 3 16,-24 7 0-16,-27 0 1 15,-18 2 2-15,-42 5 15 16,-26 1 4-16,-48 2 3 16,-20 1-1-16,-27-5-14 15,-23 3-3-15,-15-1-4 16,-7-3-2-16,-24 4-2 16,8-10-2-16,3-2-1 15,-5 3-1-15,25-3-2 0,18 7-2 16,31 2-2-1,26-2-1-15,31-9-8 0,22-4-4 16,37-13-5-16,16-7-2 16,40-7 4-16,14-2 6 15,38 0 1-15,20 0 3 16,24 6 5-16,11 2 0 16,-7 5 5-16,9 6 1 15,-13 7 0-15,-14 2 1 16,-20 5 4-16,-25 1 2 0,-33 5 1 15,-22 3 5-15,-43 2 15 16,-26 3 0-16,-51-4 3 16,-18-1-3-16,-33-2-16 15,-19-3-2-15,-14 1-5 16,-3 3-1-16,-15 3-2 16,7-1-1-16,22-5 0 15,0-4-1-15,36-9 0 16,20-6 0-16,29-7-6 15,29-8-7-15,47-10-6 16,28-4-3-16,34-10 4 16,16 1 3-16,32 0 5 15,4 1 4-15,13 6 4 16,8-1 1-16,-14 10 1 16,-7 5 0-16,-30 9 2 15,-25 7 2-15,-44 11 12 16,-25 5 8-16,-37 13 6 0,-17 10-1 15,-53 6-9-15,-24 8-7 16,-37 6-7-16,-30-1-2 16,-7 11-4-16,-10-5-1 15,2 3-1-15,22-3 1 16,13-12-3-16,29-5 0 0,39-15-2 16,17-9 0-16,53-12-14 15,22-7-2-15,41-13-6 16,26-10-3-16,40-11 13 15,16-7 3-15,35-3 5 16,7 1 2-16,24 7 3 16,12 8 0-16,-1 9 1 15,6 4 1-15,-19 8 4 16,-19 8 6-16,-29 6 6 16,-27 6 1-16,-38 9-1 15,-21-1 1-15,-51 7 10 16,-30 9 1-16,-50 10 1 15,-20 6-3-15,-34 15-14 16,-20 5-3-16,-15-6-3 16,-6-4 0-16,10-8-6 15,19-9-3-15,24-11-4 16,11-6-3-16,40-10 0 16,15-5 1-16,39-13-14 0,24-7-2 15,43-19-4-15,19-12-2 16,49-13 15-16,23-4 3 15,40-12 7-15,16-2 4 16,19 10 3-16,-5-3 3 16,-8 20 4-16,-14 7 0 15,-45 6 7-15,-24 11 6 16,-62 10 17-16,-28 6 10 16,-54 13 2-16,-26 5-5 0,-55 8-19 15,-30 4-12-15,-39 13-10 16,-21 4-1-16,-8 3-2 15,-4 2 0-15,22-11 1 16,25-8-1-16,53-10 0 16,36-8-2-16,57-14-9 15,22-8-3-15,36-15-2 16,22-6 3-16,37-12 12 16,20 1 4-16,33-4 6 15,12 4 0-15,-11 6-1 16,-14 5 0-16,-44 16-3 15,-34 6 8-15,-62 20 20 16,-22 12 4-16,-68 17 8 16,-33 15-8-16,-38 7-20 15,-31 4-3-15,4 3-5 0,2-6-13 16,13-6-47-16,28-6-24 16,41-18-70-16,27-10 0 15,62-19 93-15</inkml:trace>
  <inkml:trace contextRef="#ctx0" brushRef="#br0" timeOffset="160764.12">9133 7712 998 0,'-43'9'372'16,"-2"-1"-283"-16,3-3-60 15,2-6-12-15,9-10-10 0,0-4-1 16,0-10-3-16,-1 3 0 16,1-1 6-16,-7 3 19 15,0 4 39-15,3-2 12 16,-10-1 5-16,7 2-18 15,2 2-39-15,-2 1-14 16,13 13-12 0,2 1-2-16,9 11-1 0,5 5 0 15,9-7-5-15,8 1 0 16,27-9-1-16,15-7 0 0,27-13 3 16,4-9 1-16,12-5-2 15,8-1-2-15,14 9 2 16,9 11 2-16,6 11 4 15,8 11 4-15,-6 14 5 16,-2 2 3-16,-1 9 2 16,-8-4 0-16,-8-6-1 15,2-5 2-15,-16-13 10 16,-4-5 5-16,-9-11 21 16,-5-1 9-16,-11-8 3 15,-12-2-3-15,-23 3-12 16,-18-5-4-16,-24 5 5 15,-23-7-23-15,-21 8-65 16,-14 4-69-16,-17 9 55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46:29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2428 11903 1245 0,'-14'-17'501'0,"9"2"-338"15,5 0-25-15,6-2-41 0,1 3-29 16,-7 4-16-16,0 2-23 16,3 6-4-16,5 6-7 15,2-1-6-15,7 4-11 16,-2 2-1-16,10 3-3 15,9 3-1-15,12 0-2 16,4 3 0-16,15 3-1 16,6 0 1-16,6 5 1 15,10 4 1-15,4 4 2 16,3 5 2-16,17-5 0 16,2 1 0-16,5-2 0 15,8-1 0-15,10 6-3 16,4-3 3-16,11 1 6 15,1 0 5-15,9 2 5 16,1 1-2-16,11 0-7 16,3 1-3-16,11-2-3 15,4-1 0-15,11 2 0 16,1-8-1-16,8-6 1 16,8-3-2-16,4-3 7 0,9 0 6 15,8 0 8-15,1-1 3 16,16 1-7-16,0-3-5 15,13 0-7-15,-2-4-1 16,7-6-1-16,2-1-1 16,11-5 2-16,12-1 1 15,2-2 1-15,12-2-1 0,-2-3-2 16,-7 0 0-16,25-4 1 16,7 8 3-16,-2-5 6 15,12 1 2-15,-21 2 1 16,-14-12 4-16,-4 12 9 15,11-10 3-15,3 4 2 16,1-4-1-16,9-5-14 16,-18 5-4-16,-9-5-6 15,13 0-1-15,-4 5-1 16,2 1-5-16,-1 3 11 16,-22 8 14-16,7-6 25 15,-9 3 9-15,-3 1-5 16,5-3-7-16,-23 1-13 15,3-5-1-15,-8-4-3 16,-4-3-10-16,2-5-13 16,-11-6-2-16,-3 0-1 15,-5-4-1-15,-17 1 1 16,-4 0-1-16,-10 4 1 0,0 4 0 16,-15 2 1-16,-5 3-1 15,-11-3-2-15,-69 2 0 16,0 1-1-16,80-18 1 15,15-11 2-15,-35 4 0 16,-44 11 2-16,-12-1 1 0,-31 7 3 16,-12-1 1-16,-28 5 5 15,-11 2 1-15,-13 0 4 16,-18-7 0-16,-16-4-8 16,-9-2-5-16,-13-8-11 15,0 2-3-15,-26-5 3 16,-7 1 0-16,-28 3 3 15,-10 2 1-15,-8 5 0 16,-6-3 1-16,-20 4-1 16,-6 1-1-16,-23 0-1 15,-10 3-1-15,-2-4 0 16,-22 1 0-16,3-8 0 16,-11 3 0-16,-5-3 1 15,4 3 0-15,-5 5 0 16,-11-1 0-16,-6 8 0 15,-5 1 1-15,-15 2 5 16,1 3 2-16,-10-2 3 0,-2 9 3 16,3 0 1-1,-1 1-2-15,-19-2-2 0,11-3-3 16,-26 5-4-16,2-9 1 16,5 4-3-16,-20 3 1 15,7 1-1-15,-4 6-2 16,-17 4 0-16,12 2 0 15,-12 6 0-15,-17 7 0 16,2 3 0-16,0 1 0 0,-17-6 0 16,16 7-1-16,9-2 1 15,-18 2 0-15,9 4 0 16,-5-10 0-16,-17 7 0 16,2-4 0-16,3 3 0 15,4 7 0-15,3-3 0 16,4 7 0-16,2 1 1 15,18-4 1-15,7-4-1 16,0-1 0-16,15-4 1 16,-15 0-2-16,12-2 2 15,15-3-2-15,-2 0 2 16,23 0 1-16,-8-2 1 16,8-1 1-16,11 0 2 15,-4-3 1-15,19 0-2 16,-1-4 1-16,9-3-2 15,4 0 0-15,5-1 0 16,18 1-1-16,0 3 0 0,8 3 0 16,15 7-1-16,-13 3-1 15,31 9 2-15,-5 3 0 16,14 6 2-16,15 1 2 16,19 7-1-16,14-4-1 15,29 0-3-15,12 2-3 16,18 4-7-16,18 4-5 15,25 12-5-15,11 6 5 0,25 1 11 16,20 2 6-16,31-6 20 16,24-5 6-16,49-14 6 15,14-3-1-15,38-14-12 16,9-5-9-16,15-4-9 16,7-3-1-16,1 0-3 15,3 4-1-15,-3 9-1 16,2 5-19-16,5 10-53 15,5-2 21-15,11 5 156 16,8-5-94-16</inkml:trace>
  <inkml:trace contextRef="#ctx0" brushRef="#br0" timeOffset="2837.82">13863 13191 1616 0,'38'-21'616'0,"-17"20"-343"0,-4 19-127 16,-11 16-42-16,-8 29 35 15,-7 20-45-15,-10 35-31 16,-1 14-5-16,-2 27-9 16,1 5-4-16,4 10-14 15,0-5-3-15,8-22-6 16,3-13-7-16,11-33-29 16,9-18-38-16,5-32-24 15,5-20 270-15,8-32-161 16</inkml:trace>
  <inkml:trace contextRef="#ctx0" brushRef="#br0" timeOffset="3321.19">14296 12994 1474 0,'-13'-37'659'15,"-24"-9"-313"-15,-10-1-105 16,-17-2-86-16,-4 9-38 16,-21 8-49-16,-12 11-12 15,-16 27-29-15,-5 13-5 16,-4 37-2-16,4 19-1 16,4 35-11-16,1 13-3 15,16 28-11-15,4 10-5 0,27 13-6 16,14 9-1-16,31 0-15 15,28 3-4-15,40-22 1 16,19-16-2-16,37-26 13 16,10-27 12-16,31-34 22 15,16-18 20-15,30-40 57 16,7-16 18-16,14-29 29 16,-6-18 6-16,-21-38-10 15,-2-18-11-15,-37-34-34 16,-21-8-15-16,-42-7-24 15,-31 4-11-15,-47 12-3 16,-9 12-4-16,-40 32-9 16,-17 14-3-16,-31 25-16 15,-14 4-17-15,-5 3-53 16,-1 6-18-16,19 4-70 0,9 4 22 16,24 16 216-16,28 8-91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09:41.938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12736 15055 1290 0,'-2'-6'486'15,"11"-22"-318"-15,9-8-41 16,14-24-29-16,10-10 33 15,15-14 6-15,-2-9 0 0,19-6 1 16,0-5-7 0,26-4-21-16,20 7-1 0,10-7-22 15,12 0-9-15,1 2-23 16,-2-4-13-16,-2 10-17 16,0 1-6-16,-17 1-8 15,-3 9-3-15,-23 5-2 16,-16 17 0-16,-18 18-1 15,-6 7-1-15,-2 15-2 16,-3 0-1-16,1 9-3 16,-7 6-17-16,-15 1-41 15,-5 5-17-15,-19-5-36 16,0 3-17-16,-10 1-28 16,-7 3-10-16,-5 8-44 15,-17-2-17-15,-16-5 156 16</inkml:trace>
  <inkml:trace contextRef="#ctx0" brushRef="#br0" timeOffset="391.23">12764 13198 1315 0,'-30'5'552'0,"23"4"-308"16,7 1-49-16,18 1-21 15,9 6-23-15,18 5-34 16,12 6-16-16,2 7-25 16,6 1-3-16,8 6 7 15,2 0 6-15,30 0-9 16,1 0-7-16,13-2-16 15,1 0-5-15,-1 1-6 16,2-4-5-16,-11 5-11 16,-5-2-6-16,-14 4-11 15,0 2-4-15,-10 0-1 16,-8-1-1-16,-13-5-6 16,-5 3-17-16,-4-3-48 15,4-2-33-15,1-2-67 16,5-1-47-16,2-16 139 0</inkml:trace>
  <inkml:trace contextRef="#ctx0" brushRef="#br0" timeOffset="959.15">16724 13559 915 0,'11'-41'402'0,"-11"-6"-150"16,-9-3-12-16,-11 2 13 16,-6 2-4-16,-6 9-42 15,9 7-9-15,10 15-32 16,5 14-26-16,2 4-45 16,0 6-22-16,0 16-24 15,-8 3-6-15,2 18 3 16,-1 8-1-16,-1 13-2 15,0 1 0-15,3 3-4 16,1-1-3-16,6-6-4 16,4 0-1-16,11-7-8 15,6-2-1-15,13-8-3 16,8-10 0-16,22-11 7 16,5-7 3-16,6-12 6 0,-1-1-1 15,-15-9-7-15,-3 2-6 16,-9-7-9-16,-6 3-3 15,-2 1 2-15,1-8-11 16,6-7-34-16,-3-10-27 16,11-6-59-16,-8-1-35 15,1-3 244-15,4 7-97 0</inkml:trace>
  <inkml:trace contextRef="#ctx0" brushRef="#br0" timeOffset="1189.21">17189 13356 1686 0,'-1'-18'655'0,"-11"20"-445"16,-9 13-52-16,-10 31-49 16,-14 17-20-16,-14 20-40 15,-3 3 3-15,11 9-6 16,8-8-4-16,13 6-12 15,12 4-10-15,0 1-3 16,2 2-14-16,9-7-27 16,3-4-33-16,20-13 27 15</inkml:trace>
  <inkml:trace contextRef="#ctx0" brushRef="#br0" timeOffset="1754.33">17391 13435 1242 0,'-3'-71'520'15,"-2"11"-284"-15,-10 8-35 0,-12 14-47 16,-14 4 4-16,-33 9-38 16,-14 5 5-16,-24 6-28 15,-8 8-12-15,0 6 1 16,-9 5-12-16,8 10-20 15,8 6-7-15,-2 12-18 16,14 17-5-16,2 27-8 16,4 17-7-16,24 33-7 15,4 3-1-15,10 10-1 16,13 4-1-16,29-5-5 16,16-7-1-16,28-8-1 15,11-8 1-15,7-15 3 16,5-7-1-16,6-15 1 15,7-11-2-15,18-14 2 16,4-5-1-16,7-21 2 0,-4-7 1 16,-2-23 2-16,9-15 2 15,17-22 19-15,1-17 7 16,5-17 8-16,-4-14 1 16,-14-20-1-16,-1-10 14 15,-14-18 14-15,-10-6 2 16,-10-18-8-16,-6 1-17 15,-9-10-18-15,-15-3-6 16,-18 19-6-16,-15 4-2 0,-32 30-2 16,-6 15-2-16,-35 25-5 15,-7 21-2-15,-15 23-19 16,-10 17-9-16,7 20-21 16,3 7-19-16,14 21-5 15,16 4 16-15,31 22 35 16</inkml:trace>
  <inkml:trace contextRef="#ctx0" brushRef="#br0" timeOffset="2339.05">17749 13864 1077 0,'10'14'476'16,"-4"-10"-228"-16,3-4-29 16,0-11 20-16,-1-4-15 15,4-11-7-15,-3-4-20 16,7-11-50-16,3-7-19 15,3-19-38-15,8-10-14 0,6-21-33 16,2-6-11-16,5-5-6 16,2-2 0-16,-1-2 8 15,-1 5 3-15,-9 8 1 16,-5 11-3-16,-7 21-2 16,-9 5-2-16,0 19-2 15,-4 6-2-15,-6 14-7 16,-4 13-4-16,-5 11-8 15,-1 8-3-15,0 18-3 16,1 11-2-16,5 24 0 16,0 5 0-16,-1 17 1 15,3 5-1-15,3 6 0 16,6 0 1-16,11-10-1 16,7-7 1-16,3-14 0 15,5-7 0-15,-4-12 0 16,-6-3 0-16,0-10-6 15,-8-6-11-15,-5-11-31 16,-2-5-19-16,-6-16-38 0,0-8-32 16,-2-15-84-16,-3-6-21 15,-4-5-54-15,-8 0-38 16,-11 6 234-16</inkml:trace>
  <inkml:trace contextRef="#ctx0" brushRef="#br0" timeOffset="2606">17872 12978 566 0,'-42'-18'298'16,"13"8"-75"-16,10 16-40 15,-1 4 34-15,13 3 21 16,0 2-2-16,15-7 32 16,4-6-11-16,21-10-9 15,5-6-12-15,14-23-65 16,7-9-37-16,1-12-60 15,3-8-18-15,-5 7-29 16,-4 5-13-16,-16 10-6 16,-6 6-3-16,-7 11 10 15,0 6-10-15,1 10-22 16,0 6-31-16,6 10 192 16,-1 2-123-16</inkml:trace>
  <inkml:trace contextRef="#ctx0" brushRef="#br0" timeOffset="3955.47">17915 13756 616 0,'-11'0'294'0,"2"-1"-116"16,2 4-28-16,-1 0-28 0,0 2 8 15,0 5 26-15,1 1 10 16,1 5-8-16,-6 2-18 15,-2 2-47-15,1 4-27 16,-10-1-37-16,7 3-12 16,-2-2-7-16,-3 0-2 15,-3 0-2-15,-5-2-9 16,3-4 20-16,5 2 11 16,8-9 10-16,6-3 13 0,3-8-23 15,4-4-10-15,5-2-11 16,1-3-3-16,4-3-1 15,3-7 3-15,7-7 8 16,8-4 6-16,3-10 7 16,2-3-2-16,3-4-3 15,-4-1-6-15,4 0-7 16,0 8-1-16,-2-8-4 16,-3 4 1-16,-4-3 0 15,-3-4 1-15,-3 10 3 16,-3-1 1-16,-4 5 1 15,-5 0-1-15,-2 3-2 16,-3-1-1-16,4 5-3 16,0 4-1-16,9 2-1 15,-1 1 0-15,1 2 1 0,-2-2 2 16,-10-3 0-16,4 1 0 16,0 1-1-16,-2 0 0 15,-1 0-3-15,4 2 0 16,-14 0 1-16,12 3 3 15,0 5-13-15,-10-2-15 16,2 5-43-16,-10 1-35 16,-3 2-76-16,3 3-43 15,5 4-39-15,-5 0 144 0</inkml:trace>
  <inkml:trace contextRef="#ctx0" brushRef="#br0" timeOffset="4410.42">17894 13163 489 0,'-16'3'334'16,"2"1"-15"-16,4 3-64 15,2-5-26-15,2-1-51 16,6 1-24-16,3-4-46 15,-3 1-24-15,0 0-20 16,6-19-2-16,39-41-2 0,-26 28 2 16,-2-7 11-1,3 4 5-15,-4-1-5 0,-1 2-5 16,0 5-15-16,2 0-9 16,3 1-7-16,3 3-3 15,5 7-5-15,-4-2-4 16,4 10 4-16,-9-3 6 15,-4 7 8-15,-3 7 3 16,-8 11 0-16,5 10-5 16,0 8-12-16,6 4-4 15,4 5-12-15,6-3-4 0,-1 1-4 16,-2 1-1-16,5 0-1 16,-8-2 0-16,5-3 6 15,0 0 0-15,-2-7-49 16,3 6-31-16,-3-7 48 15,3 4-331-15,-2 3 277 16</inkml:trace>
  <inkml:trace contextRef="#ctx0" brushRef="#br0" timeOffset="9091.93">1738 4007 576 0,'-12'-19'380'15,"1"15"82"-15,6 1-207 16,7 13-28-16,3-1-47 15,7 4-60-15,6-1-23 0,13 0-26 16,7 1-10-16,19-2-28 16,6 0-9-16,13-6-17 15,7-4-6-15,29-11-4 16,19-2-3-16,27-8 0 16,27-1 4-16,17 7 12 15,17-4 8-15,16 9 13 16,2-1 6-16,0-1 4 15,-2 9 2-15,-15-3-3 16,-1 5-6-16,-12-4-10 16,-16-4-5-16,5 1-8 15,-27-6 0-15,-19 9-2 16,-10-3-1-16,-33 3 0 16,-16 4 1-16,-34 6 6 0,-18 6 3 15,-40-2 27-15,-11 4 7 16,-34 1 6-16,-16 2-3 15,-30 5-25-15,-8-3-10 16,-4-1-9-16,-14-4-2 16,-8-5-2-16,0-3-1 15,-24-5-1-15,-4-2-1 16,-19 0-1-16,-26 5 0 16,-12 5-2-16,-11 9 1 0,-4 3 0 15,4-2 0-15,5 3-1 16,4-3-1-16,5 1 1 15,17-2-1-15,-6 0 2 16,19 1-1-16,15-2 2 16,0-1 0-16,35-4 0 15,6-3 0-15,32-3 1 16,20 0-1-16,27 2 1 16,9-2 1-16,18 3-5 15,7-6-2-15,14-2-9 16,17 3-2-16,17-6-1 15,8-6 2-15,29-6 3 16,22-5 2-16,24-6 2 16,17 0 1-16,30-6 1 15,-2-2 0-15,28 3 0 16,5-1 1-16,6 7 0 16,18 2 2-16,-3 0 1 0,10 7 0 15,-2-3 0-15,-5 5 0 16,-9 2 0-16,-16-4 0 15,-16 9 0-15,-19-6 0 16,-20 9 0-16,-3 3 0 16,-29-3 1-16,-11 2 0 15,-30-9 2-15,-20-4 1 16,-23-2 2-16,-12 12 8 0,-18-6 13 16,-14 0 1-16,-29-4 1 15,-13-10-5-15,-42 8-14 16,-18 2-2-16,-24 1-3 15,-17 3-2-15,-21 3-1 16,-17 3 0-16,-23 8-2 16,-17 2-1-16,-6 6 0 15,-2 2 0-15,-5 2 0 16,8 6 1-16,14 0 0 16,7-7 2-16,21 7 1 15,21-6 0-15,23 2 0 16,21 5-2-16,36-4 0 15,14 3 0-15,34-9-1 16,19-1 1-16,30-6-16 16,15-6-2-16,36-6-11 15,28-1-2-15,45-11 233 16,17-4-159-16</inkml:trace>
  <inkml:trace contextRef="#ctx0" brushRef="#br0" timeOffset="48566.05">4498 12325 508 0,'-13'-1'162'16,"13"1"-207"-16,0-3-43 15,2-5-17-15,5 4 29 16,-3-3 161-16,-1 1 62 16,-1-1 80-16,0 2 29 15,1 6-63-15,1-1-45 16,-4 0-73-16,0 0-29 16,0 0-34-16,0 0-6 0,5 1-7 15,8 2 7-15,3 3 33 16,34 8 17-16,-12-12 23 15,9-3-5-15,21-13-32 16,6 3-18-16,14-2-22 16,3 8-4-16,10 4-3 15,4 6-2-15,3 8 3 16,-2-1 19-16,4 11 36 16,5 0 9-16,8-5 9 15,4-1-19-15,16-10-34 16,3-6-8-16,12-7-7 15,12-6-1-15,7-8 4 16,9-3-2-16,18 1 3 16,1-5-1-16,14-3 0 15,-1 2-1-15,9-4 1 0,2 3-4 16,11-4 5-16,5 3 3 16,6-2-3-16,0 2 2 15,1 5-8-15,-2-2 1 16,-3 7 2-16,4 1 2 15,-4 6 0-15,-5 3-4 16,-3 10-3-16,-4 3-1 16,-8 9 1-16,-5 4 3 0,-6 8 0 15,-10 3 1-15,-8 5-1 16,-2-2 9-16,-14-1 16 16,5-3 3-16,-15-1 5 15,8 4-10-15,-4-13-12 16,-5-4-4-16,12-1-2 15,-20-5-10-15,-15 6-23 16,-8 4-23-16,-24-1-71 16,-8 4-45-16,-23 0 103 15</inkml:trace>
  <inkml:trace contextRef="#ctx0" brushRef="#br0" timeOffset="73072.25">12739 12492 557 0,'25'-4'232'0,"28"-15"-143"16,13-3-19-16,10 2-48 16,-7 3-1-16,-11 3 15 15,-8 5 24-15,2 7 59 16,9 2 25-16,11 4 5 15,3-4-27-15,18-10-62 16,6-5-25-16,31-6-27 16,12-4-4-16,15-10-2 125,14-4 1-125,-2-3-1 0,18 1-1 0,6 13 4 0,-4 10 9 0,6 16 14 0,-11 8 16 0,5 22 22 0,-3-2-4 0,8 7-10 0,5-4-15 0,6-18-24 0,21-1-7 0,3-9 10 0,11-5 14 0,-4-7 30 15,-6-1 16-15,-4-8 3 0,-2 4-9 0,-6-2-28 16,-9-4-12-16,0 3-14 16,-13-8-6-16,3 5-5 15,-8 0-1-15,-5 1-2 16,-1 7 1-16,-24 0-3 15,-8 7 6-15,-18 6 17 16,-23 1 5-16,-23 6 10 16,-13 2-2-16,-28 1-9 15,-5-2-4-15,-17 1-5 16,-11-1-3-16,-12-4-2 16,-6 0 0-16,-18-2 0 15,-7 3-1-15,-18-1-3 16,-2 3-1-16,-14 3-2 15,-10 0 4-15,-23-1 8 16,-10 9 3-16,-12 1 3 16,-10-3-3-16,-4 11-9 0,-9-10-4 15,-24 2-6-15,-6-3-1 16,-15-4-1-16,-15 3 0 16,3-2 0-16,-8 2 2 15,-2-1 2-15,-12-2 1 16,-3 2 0-16,-8-2-2 15,-13-3-1-15,-2-1-1 16,-5-5-1-16,-2 3 0 0,-4-2 1 16,-6 2-1-16,-3-3 1 15,4 1 1-15,-10-2 0 16,12-1 1-16,-14 1-2 16,3-6 1-16,-9 3 0 15,5-1-1-15,0-4 1 16,-5 6-1-16,13-3 1 15,-17 0-1-15,8-2 1 16,-2-2-2-16,0-5 1 16,10 2-1-16,3 0 0 15,8 0 0-15,-1 3 0 16,5-3 0-16,-2 6 1 16,10 0 1-16,0 5 1 15,6 0-1-15,4 1 0 16,-3-1 0-16,23 0-2 15,-16 1 0-15,13 1 0 0,0 0 0 16,4-3 3-16,12 0-1 16,12 1 5-16,-1 0 3 15,-2 4 4-15,8-5 4 16,-1 4 6-16,10 5-2 16,19-1-1-16,-6 7-4 15,8-6-11-15,12-1-3 16,-7-5-3-16,10 4-1 15,11-5-1-15,3-1-1 0,10-3-14 16,10-5-8-16,14-2-39 16,5 0 57-16,23 5-4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11:23.53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3164 1741 920 0,'-17'-17'460'16,"3"6"-98"-16,4 7-94 15,3 14-54-15,4 14-22 16,3 28-58-16,0 17-10 16,0 33-15-16,1 10-15 15,3 25-24-15,1 9-13 16,1 20-25-16,0 4-8 15,-5-1-7-15,-3-5-3 16,-6-24-1-16,0-12 1 0,-2-21-1 16,1-14-9-16,5-29-39 15,2-12-36-15,7-34-104 16,5-14-270-16,7-24 303 16</inkml:trace>
  <inkml:trace contextRef="#ctx0" brushRef="#br0" timeOffset="239.79">3682 2049 1147 0,'25'-26'513'0,"-5"30"-244"16,-1 14-3-16,-7 29-3 15,-12 19-48-15,-11 34-60 0,-4 12-30 16,-8 25-64-16,5 4-17 15,2-10-19-15,-1-4-5 16,1-21-6-16,2-6-1 16,-1-17-21-16,3-7-25 15,0-16-71-15,3-14-30 16,3-22 79-16</inkml:trace>
  <inkml:trace contextRef="#ctx0" brushRef="#br0" timeOffset="779.66">3710 2229 1128 0,'9'-40'487'0,"-4"11"-271"15,-1 5 24-15,1 8-11 16,-2 3-34-16,3 2-53 15,-1 5-21-15,9 6-62 16,4 11-14-16,5 25-10 16,7 17-2-16,1 35-1 15,-9 13-5-15,-3 27-7 16,2 8-3-16,-9-9-7 16,9-7-1-16,1-30-2 15,-6-20 1-15,4-27-2 16,2-11 1-16,-2-24 2 15,-4-13 1-15,3-28 16 0,-5-20 9 16,0-31 16-16,3-16 8 16,-5-33 9-16,3-5-5 15,9 0-15-15,1 11-10 16,10 41-22-16,2 21-5 16,-9 33-4-16,-2 13-2 15,-11 18 2-15,-2 6-1 0,-7 12 5 16,4 14 0-16,2 26 0 15,-2 8 0-15,4 33-3 16,2 14 1-16,-3 11-2 16,-5 5 0-16,-1 0 1 15,-5-7 10-15,3-13-40 16,4-3-17-16,-1-28-35 16,3-14-38-16,-3-28-55 15,-2-14-20-15,10-21 111 16</inkml:trace>
  <inkml:trace contextRef="#ctx0" brushRef="#br0" timeOffset="1421.02">5112 3492 933 0,'3'11'486'15,"-3"-13"-36"-15,7-6-114 16,-2-20-53-16,3-6-32 16,3-28-105-16,0-19-20 0,6-36-31 15,9-18-9-15,-1-45-15 16,7-10-7-16,-4-15-17 15,-1 5-9-15,-2 45-13 16,-12 25 0-16,0 65 2 16,-12 17 0-16,-2 31 1 15,6 19-5-15,-3 22-10 16,7 14-1-16,3 33-6 16,-7 16-1-16,4 34-1 15,0 27 0-15,-2 26 0 16,4 2 2-16,-7-16-2 15,4-13 1-15,4-38-1 16,-1-15-1-16,5-31 1 16,0-18 0-16,-7-25-24 15,1-14-22-15,-10-18-72 0,-2-11-23 16,-11-23-60-16,-13-14-98 16,-16-16-170-16,-16 0-45 15,-24 10 24-15,-1 19 131 16,6 27 314-16,17 19 96 15,30 26 113-15,10 1 44 16,15 11 34-16,8-3 19 16,14-4-7-16,9 0-22 15,26-6-50-15,13-6-29 0,10-16-32 16,5-3-29-16,-8-20-37 16,-6-5-33-16,11-24 241 15,12-3-947-15</inkml:trace>
  <inkml:trace contextRef="#ctx0" brushRef="#br0" timeOffset="1871.37">6060 2212 1107 0,'-5'72'537'16,"1"14"-262"-16,2 17-38 15,1 7-43-15,2 8-74 16,4 2-11-16,5 7-34 16,6 0 0-16,1-11-9 15,4-10-12-15,4-29-15 16,2-18-15-16,-6-28-11 0,-2-17 9 16,-11-24 25-16,-9-17 4 15,-4-27-1-15,2-19-10 16,-12-50-30-16,5-17-2 15,-2-55 3-15,1-14 1 16,34 12 1-16,9 9-4 16,21 62 0-16,5 31 1 0,-3 50 3 15,-1 15 0-15,1 30-3 16,2 7-2-16,6 17 0 16,-3 14-1-16,-13 15 2 15,-4 17 4-15,-20 16 25 16,-12 9 8-16,-20 7 14 15,-20-1 2-15,-37-7-19 16,-12-5-6-16,-12-17-7 16,-1-17-14-16,7-32-38 15,2-17-26-15,2-31-67 16,14-10 92-16,20-11 0 16</inkml:trace>
  <inkml:trace contextRef="#ctx0" brushRef="#br0" timeOffset="2919.79">9686 2969 1335 0,'-22'4'450'15,"15"-1"-408"-15,26-5-19 16,8-5 20-16,31-6 66 16,22-5 16-16,47-1-24 15,18-7-18-15,43 1-50 16,16 1-16-16,23 2-8 15,14 6-1-15,10 3-8 16,2 0 4-16,6 7 16 16,-3 1 7-16,-3 3 18 15,-5 4 12-15,-22-4 8 16,-6-3 5-16,-27-2 17 16,-16-4-5-16,-44-1-8 15,-22 0-2-15,-47-3-14 0,-20 3 1 16,-29 8 30-16,-19 4-5 15,-29 25-20-15,-15 11-10 16,-27 27-50-16,-16 12-2 16,-17 13 0-16,-1 3-1 15,12 7-1-15,19-1 0 16,23-19 9-16,18-3-6 16,17-30-45-16,10-10-55 15,35-18-125-15,1-20-36 16,22-27 143-16,8-25 31 0</inkml:trace>
  <inkml:trace contextRef="#ctx0" brushRef="#br0" timeOffset="3113.32">13524 2222 711 0,'11'16'409'0,"-4"14"-81"16,5 12-53-16,0 5-66 15,5-1-43-15,18 1-22 16,4-7-19-16,13-3-54 16,2 2-17-16,-1-6-24 15,-5-3-43-15,-4-3 409 16,-16-9-300-16</inkml:trace>
  <inkml:trace contextRef="#ctx0" brushRef="#br0" timeOffset="3665.9">9947 2444 834 0,'50'-12'386'16,"-8"6"-152"-16,-1 6-77 16,-19 6-28-16,-11 4-26 0,-11 12-44 15,-7 6-3-15,-30 12 11 16,-16 9-5-16,-20 18 32 15,-15 3 16-15,7 7 1 16,7 3 7-16,7-7 6 16,6-5 2-16,15-10-8 15,13-8-20-15,30-14-41 16,18-7-18-16,23-17-24 16,8-9-2-16,19-12-7 15,2-9-12-15,14-12 0 16,21-1 251-16,26 0-190 15</inkml:trace>
  <inkml:trace contextRef="#ctx0" brushRef="#br0" timeOffset="4087.26">16286 1909 1172 0,'-12'-4'430'0,"-3"11"-333"15,6 20 24-15,-16 29 54 16,-3 25-18-16,-9 43-13 16,-7 16-39-16,0 24-42 15,6 5-22-15,5-5-28 16,13-3-3-16,17-17-3 15,4-12-45-15,9-26-106 16,2-11-31-16,-3-32-120 16,1-10-134-16,-5-25 305 15</inkml:trace>
  <inkml:trace contextRef="#ctx0" brushRef="#br0" timeOffset="4416.92">15932 3073 791 0,'-17'-151'399'16,"23"-4"-133"-16,0 9-3 15,8 20-51-15,9 15-35 16,-10 19-50-16,9 9-30 16,3 8-48-16,6 5-11 15,12 4-7-15,6-1 2 0,17 13 22 16,0 7 0-16,-1 24-2 16,-6 18-1-16,-9 31-13 15,-2 14-1-15,-10 24-3 16,-3 15-5-16,-15 13-13 15,-2 10-6-15,-15 6 17 16,-8-9 11-16,-18-12 14 16,-10-8 5-16,-13-17-13 15,-4 0-9-15,-14-18-4 16,-1-11 2-16,-12-19-11 16,-3-13-15-16,11-16-63 15,10-9-54-15,28-6-28 16,14-5 362-16,26 1-186 15</inkml:trace>
  <inkml:trace contextRef="#ctx0" brushRef="#br0" timeOffset="4807.02">17638 2300 728 0,'31'13'522'15,"-47"-5"49"-15,-20 5-227 16,-32 14-108-16,-16 4-87 0,-8 12-55 16,-4 7-12-16,0 11-17 15,2 10-14-15,15 15-25 16,9 0-5-16,27-1-10 16,15-1-4-16,19-15 4 15,14-6-3-15,22-10-1 16,17-9 0-16,18-15-5 15,16-6 2-15,8-16-2 16,-7-8 1-16,0-16 18 16,-14-8 19-16,-16-13 41 15,-6-8 8-15,-29-17 4 16,-15-9-10-16,-26-12-34 16,-7-4-6-16,-8 5-20 15,2 6-12-15,4 15-34 16,1 3-27-16,21 4-91 15,6-5 23-15,27-8 61 0</inkml:trace>
  <inkml:trace contextRef="#ctx0" brushRef="#br0" timeOffset="5389.44">17995 2092 925 0,'9'9'400'16,"-5"21"-173"-16,-3 11-19 0,-5 21 23 15,-2 12-21-15,-6 19-69 16,-5 7-25-16,2 15-58 16,0 4-7-1,2 2-8-15,2-6 0 0,3-13-9 16,4-9-10-16,-1-21-4 16,2-7 1-16,-4-23 4 15,1-9 0-15,-5-21 9 16,-2-8 4-16,0-20-2 15,5-10 6-15,7-29 3 16,10-19-17-16,10-30 18 16,-3-33 7-16,7-33 3 15,-8-19 21-15,6 1-9 16,3 21-10-16,4 41-14 16,6 31-12-16,3 24-14 15,6 12-6-15,1 6-9 16,2 1-2-16,0 9 0 15,6 4-1-15,8 12-1 0,1 11-2 16,3 16-4-16,-6 7-1 16,-6 21-5-16,-6 14 0 15,-11 16-1-15,-8 5-1 16,-11 9 5-16,-11-3 2 16,-5 1 5-16,-5 5 3 15,-14 0 3-15,0 5 3 16,-21-4 4-16,-10-9 2 15,-8-27 14 1,29-19 7-16,1 0 4 0,-95 51 0 0,-11-15-10 16,2-6-6-16,63-41-10 15,7-10-4-15,33-5-22 16,14-7-5-16,15-3-12 16,9 3 116-16,14 5-63 15</inkml:trace>
  <inkml:trace contextRef="#ctx0" brushRef="#br0" timeOffset="8502.2">1222 5667 614 0,'-29'11'385'0,"3"-1"-83"16,2-4-41-16,0-2-20 15,4-5-56-15,-2-5-16 16,-10-10-32-16,4-6-13 16,-1-2-28-16,4-2-12 15,13 5-27-15,8 2-18 16,7 1-25-16,5-1-9 16,9-3-5-16,-1-1-1 15,12 7-2-15,3 4-1 16,3 12-3-16,1 13 5 0,-10 14 2 15,2 9 5-15,-11 14 9 16,-6 2 0-16,-10 1 11 16,-2-2 3-16,-10-14 20 15,-2-9 5-15,-1-11 2 16,-4-12 0-16,4-9-16 16,-1-10-9-16,-1-19-13 15,3-7-6-15,3-13-9 16,6 2-2-16,8 5-3 15,15 9-2-15,4 14 0 16,4 7 0-16,6 10 1 16,-8 5 1-16,5 9-1 15,-3 8 0-15,-9 7 2 16,-1 1 1-16,-11 6 2 16,-4 2 1-16,-2 1 4 15,-4-1 6-15,-8-4 14 0,-6-8 6 16,-5-9 13-16,-3-9 0 15,-2-12-10-15,3-7-6 16,10-11-17-16,7 1-6 16,9-5 0-16,6 5-2 15,8 6-34-15,3 2-11 16,11 7 232-16,5 7-162 16</inkml:trace>
  <inkml:trace contextRef="#ctx0" brushRef="#br0" timeOffset="9011.48">2209 5003 874 0,'0'23'434'0,"-8"19"-163"16,2 14-24-16,-3 26-82 15,-3 7-31-15,-2 17-39 16,-5 2-18-16,3 2-38 16,-8-7-10-16,6-17-15 15,-6-9 3-15,3-21-7 16,7-5-21-16,3-13-54 16,7-4 482-16,-5-10-334 15</inkml:trace>
  <inkml:trace contextRef="#ctx0" brushRef="#br0" timeOffset="9553.32">2080 5559 496 0,'0'-55'327'15,"0"4"2"-15,0 1-45 16,2 9-87-16,3 4-42 16,9 13-51-16,-3-3-20 15,7 10-10-15,1 0 8 16,-1 0 18-16,1 4 2 0,-6 6-9 16,1 7-5-16,-1 15-18 15,4 14 1-15,7 22-2 16,2 6-8-1,5 14-17-15,-2-1-13 0,2-2-17 16,-6-2-3-16,-4-13-4 16,-4-9 1-16,-8-17 2 15,6-5 0-15,-6-14 6 16,1-5 3-16,-6-13 4 16,-4-10 1-16,5-16-3 15,4-10-3-15,6-15-7 16,-1-11-2-16,2-9-3 15,-6 0 0-15,2 11-1 16,1 13 0-16,-5 22 4 16,6 14 4-16,-7 15 7 15,2 7 2-15,-1 14 1 0,-1 4-3 16,0 15-6-16,1 2-2 16,3 12-6-16,-2 11 1 15,1 6 2-15,-1 8-22 16,-1 4-36-16,3-4 261 15,1 0-180-15</inkml:trace>
  <inkml:trace contextRef="#ctx0" brushRef="#br0" timeOffset="9912.62">3016 5556 711 0,'-17'-4'425'15,"11"8"-95"-15,-1 10-113 16,6 11-23-16,0 17-64 16,-1 10 3-16,-3 11-11 15,-1-7 1-15,-5-11-12 16,9-1-10-16,2-20-34 16,11 0-25-16,4-19-20 15,5-14 1-15,6-22-2 16,2-8 4-16,13-14-7 15,-4-10-5-15,3-4 3 16,-3-2 3-16,-8 14 4 16,2 14 4-16,-8 21-8 15,-8 11 5-15,-6 16 11 0,-6 7 2 16,-6 8 1-16,-5 2-9 16,2 3-12-16,3 0 14 15,4 0-32-15,11 3-34 16,11-2 29-16</inkml:trace>
  <inkml:trace contextRef="#ctx0" brushRef="#br0" timeOffset="10147.77">3653 4900 934 0,'0'-22'525'16,"0"20"-158"-16,0 27-77 15,-3 14-53-15,-6 19-81 16,1 6-19-16,1 21-51 16,0 3-20-16,6 7-32 15,1 0-13-15,2-6-12 16,7-1-11-16,1-5-67 16,-1-12-32-16,-4-19-536 15,-1-9 441-15</inkml:trace>
  <inkml:trace contextRef="#ctx0" brushRef="#br0" timeOffset="10423.26">3489 5544 1023 0,'-9'-18'460'16,"21"5"-228"-16,10-6-27 15,8-3-33-15,7-3-61 16,1-2-51-16,7 6-29 15,10 5-23-15,-1 7-25 16,10 13-106-16,-12 3-24 16,-17 11-7-16,-1 10 7 15,-21 4 160-15,-4 1 56 0,-8 1 64 16,-4-5 26-16,1 2-53 16,0-1-32-16,2 2-58 15,3 3-9-15,-1-2 8 16,1 1-26-16,3-7 11 15</inkml:trace>
  <inkml:trace contextRef="#ctx0" brushRef="#br0" timeOffset="10894.82">3996 5031 1084 0,'-11'-37'462'0,"5"14"-291"0,10 14-21 15,6 9-65-15,0 4-38 16,14 21-27-16,-5 3-7 16,8 20-13-16,-4 16-2 15,-6 27 1-15,3 13 1 16,-2 29 2-16,-3 13 3 16,6-3 4-16,-4-5 24 15,-2-28 33-15,-2-23 24 16,-1-27 43-16,0-12-7 0,-8-25-19 15,3-14-10-15,-4-25-26 16,4-15-11-16,-1-25-7 16,-1-9-9-16,-4-22-17 15,-5-12-6-15,7-14-9 16,-2 0-4-16,20 30-6 16,3 19 7-16,0 34 11 15,8 16 4-15,-11 7 6 16,4 7-2-16,-7 9-5 15,1 4-1-15,-8 9-2 16,-6 5-5-16,-6 15-4 16,-10 4-1-16,-11 14-3 15,-3 1 4-15,-7 3-13 16,0-3-20-16,0-12-40 16,2-10-81-16,9-24-637 15,5-15 552-15</inkml:trace>
  <inkml:trace contextRef="#ctx0" brushRef="#br0" timeOffset="11303.01">4618 4774 1015 0,'21'15'442'16,"1"20"-201"-16,2 15-33 15,-16 23 17-15,-7 8-35 0,-7 23-67 16,-3 8-28-16,-6-1-64 15,0 1-13-15,8-21-10 16,4-12-1-16,14-24-4 16,11-18-3-16,15-26 5 15,7-17 1-15,7-29 9 16,6-9 6-16,8-21 19 16,3-12 18-16,2 1 32 15,-3 5 11-15,-18 19-4 16,-12 18 8-16,-35 20 3 15,-14 16-3-15,-26 25 7 16,-8 9-16-16,-4 17-30 16,0 0-14-16,15-3-24 15,12-4-12-15,22-7-12 16,9-4-2-16,19-6-2 16,7-6 0-16,10-5 0 15,5-1-10-15,10-5-24 0,3 1-17 16,-5-6-18-16,8 0 168 15,4 2-81-15</inkml:trace>
  <inkml:trace contextRef="#ctx0" brushRef="#br0" timeOffset="11857.87">6495 5529 1172 0,'-13'-40'515'16,"-7"5"-222"-16,-9 4-19 15,-3 19-25-15,1 18-32 0,-13 26-68 16,1 15-20-16,-17 17-35 16,-4 4-9-16,15 2-26 15,8-2-13-15,29-10-27 16,12-1-6-16,18-8-6 15,8-4-2-15,14-7-1 16,2-10 0-16,-1-15 8 16,4-10-12-16,4-17-42 15,3-9 63-15,6-19-33 16</inkml:trace>
  <inkml:trace contextRef="#ctx0" brushRef="#br0" timeOffset="12052.33">6864 4929 1177 0,'-15'10'550'0,"-1"23"-230"15,1 8-38-15,-6 14-85 0,6 8-36 16,2 15-60-16,-6-1-28 16,9 9-42-16,2-2-13 15,6-5 14-15,8 2-9 16,8 1-53-16,1-9-59 15,6-7 43-15</inkml:trace>
  <inkml:trace contextRef="#ctx0" brushRef="#br0" timeOffset="12253.41">7111 5644 1099 0,'5'-1'530'0,"-14"11"-234"15,-2 14-19-15,-7 21-85 16,0 8-48-16,3 10-41 16,0-1-27-16,3-6-43 15,3-2-10-15,6-10 11 16,1-6 48-16,5-7-54 16</inkml:trace>
  <inkml:trace contextRef="#ctx0" brushRef="#br0" timeOffset="12422.98">7223 5413 1554 0,'-6'-27'609'16,"3"15"-430"-16,2 3-82 16,4-4-84-16,8-6 14 15,8-5-41 1,0-3-37-16,13 9 41 0</inkml:trace>
  <inkml:trace contextRef="#ctx0" brushRef="#br0" timeOffset="13159.05">7448 5535 681 0,'-10'30'422'0,"-1"16"-17"16,-6 7-35-16,-6 2-85 15,-1-4-69-15,3-5-107 16,7-6-38-16,13-7-52 15,1-5-11-15,13-10-4 16,4-1 5-16,4-13-36 16,6 4-33-16,1-10-82 15,-10-4-53-15,7 0-104 16,-6-11-71-16,-7-1-58 16,5-4 43-16,-14-7 187 15,-3-5 155-15,-5-1 233 16,-5-4 63-16,-3-8 19 15,1 6-29-15,1 2-82 0,1 2-42 16,3 15-36-16,3 2-20 16,2 11-17-16,2 3-13 15,3 3-10-15,1 3 7 16,3 2 37-16,0 3 20 16,3 11 15-16,-1 3 10 15,1 15-15-15,-2 7-18 16,-5 5-20-16,-1 0-7 15,1-8 3-15,3-5 0 0,7-14-2 16,7-10 5-16,10-19-9 16,4-13-2-16,5-18-11 15,-1-5-13-15,-2-3-15 16,-6 5-2-16,-4 15-4 16,-5 10 6-16,-15 18 27 15,-1 7 14-15,-12 16 13 16,-9 6 1-16,2 14-23 15,-1 0-13-15,3 0-11 16,9 0-7-16,0-9-4 16,1-4 9-16,2-4-37 15,3-4-29-15,1-9-45 16,0-5-10-16,2-18-58 16,-3-12-42-16,12-19-56 15,13-11-69-15,11-22-69 16,10-1-155-16,-1-20 368 15,-2-9-256-15,3-7 190 16,1 3 327-16,-17 23 222 0,-2 24 137 16,-24 39-17-16,-9 16-38 15,0 25-152-15,-18 12-66 16,-7 24-63-16,-1 11-18 16,-5 6-49-16,7 6-14 15,9 2 27-15,-2-6 51 16,8 11-61-16</inkml:trace>
  <inkml:trace contextRef="#ctx0" brushRef="#br0" timeOffset="13368.19">7863 5862 862 0,'20'-35'516'16,"10"3"-86"-16,14-7-177 15,10 2-21-15,9 2-92 16,6-3-21-16,-2 15-46 16,-13 3-19-16,-13 7-26 15,-7 6-1-15,-4 10-38 16,-1 4 4-16,-3 11 2 16</inkml:trace>
  <inkml:trace contextRef="#ctx0" brushRef="#br0" timeOffset="15429.63">1225 8320 637 0,'-1'-1'356'15,"0"0"-60"-15,-8-5-38 16,-2 0-62-16,-26-23-15 15,29 25-21-15,-1-11-6 16,-3 3-17-16,-2 0-22 16,1-10-33-16,0 1-14 0,11-6-27 15,-4-3-6-15,-2-1-13 16,6 1-7-16,7 9-9 16,4 5-3-16,8 9-1 15,-1 4 0-15,1 8 0 16,2 7-1-16,3 10 2 15,-3 5-1-15,-2 16 0 16,-2-1 1-16,-8 9 3 16,-7-5 2-16,-5-2 6 15,-6-3 3-15,-3-8 13 16,-1-3 2-16,-1-17 4 16,0-3 2-16,-6-17-8 15,7-6-2-15,1-13-6 16,-5-14-5-16,5-6-8 15,5-2-3-15,0-1-4 16,15 10-2-16,6 9-3 16,3 7-2-16,13 17-3 0,-2 3 2 15,9 11-1-15,-1 4 2 16,-3 3 2-16,3 9 2 16,-6 4 1-16,-1-6 2 15,-8-4 5-15,-2 3-3 16,-13-8 29-16,-4 6 8 15,-6-1 13-15,-11-10 8 0,-9-1-22 16,2-8-6-16,-7-8-13 16,-1-1-5-16,7-10-5 15,0 5-4-15,13-1-4 16,4-1-2-16,8 7-2 16,3-1-1-16,3 8-1 15,5 4 0-15,2 3 0 16,6 10 1-16,-2-2 1 15,-1-4 0-15,-4 9 1 16,-5-6 0-16,-3 5 2 16,-2-1 1-16,-3-8 0 15,1 4 0-15,-4-11 0 16,2 3 2-16,0-3 1 16,1-1 0-16,0 0 3 15,-5-7 9-15,-7-21-29 16,-27-44-30-16,35 30-1 15,7-2 201-15,14 9-125 0</inkml:trace>
  <inkml:trace contextRef="#ctx0" brushRef="#br0" timeOffset="16433.11">2181 7710 912 0,'13'54'443'0,"-1"22"-179"16,0 4-37-16,0 26-97 0,-5-4-38 15,4-2-42-15,-3-4-19 16,-6-28-4-16,3-9-7 16,-9-24 23-16,2-8 7 15,-1-13 10-15,-5-9 11 16,-1-11-26-16,2-11 7 16,-6-16 11-16,-1-11 2 15,2-20 4-15,-5-15-15 16,6-28-26-16,7-6-8 0,13 0-10 15,9 10-3-15,16 34-6 16,3 13-2-16,6 27 0 16,1 12-1-16,-7 17 0 15,8 14 1-15,-20 4 0 16,11 17 1-16,-6 10 0 16,-12 5 1-16,7 23 1 15,-14-4 0-15,-5 14 2 16,-10 2 2-16,-12-1 1 15,-8-8 3-15,-6-8 4 16,-6-13 3-16,-9-19-6 16,-1-8-6-16,-1-22-54 15,6-9-59-15,13-17-101 16,7-7-30-16,8-5 1 16,8 6 7-16,6 8 32 15,7 9 33-15,11 9 43 16,9 6 42-16,18 1 62 0,5 7 7 15,12-4 63-15,-4-4 58 16,5-4 108-16,0-5 31 16,5-10 28-16,11-5-60 15,-5-11-32-15,3-6-19 16,-15-8-42-16,-12-3 27 16,-13-4-46-16,-7 1-7 15,-14 8-24-15,-2 8-13 0,-19 12-4 16,-9 7-5-16,-14 12-12 15,-8 3-6-15,-7 19-14 16,-3 8-4-16,-9 15-6 16,2 5-3-16,6-2-4 15,7 0-2-15,21-13 0 16,8-8-1-16,16 0-1 16,7-9-1-16,21-1 3 15,9-2 5-15,11-14-28 16,5-5-7-16,7-11 170 15,0-6-199-15,2-21 91 16</inkml:trace>
  <inkml:trace contextRef="#ctx0" brushRef="#br0" timeOffset="16893.98">3552 7459 1182 0,'-15'-4'529'15,"-6"18"-268"-15,7 18-31 16,-4 22-60-16,-4 7-35 16,4 22-35-16,-7 2-19 15,-2 10-24-15,5-2-8 16,2-3-13-16,9 4-6 16,16-12-17-16,4-13-6 15,18-21-4-15,3-14 0 0,6-29 3 16,10-5 0-16,8-25 0 15,-1-9 1-15,10-20-4 16,0-6-3-16,3-2-2 16,-3-1 16-16,-22 14 35 15,-4 10 23-15,-37 11 48 16,-1 11-4-16,-13 9-14 16,-15 6-14-16,-3 14-38 15,-15 2-13-15,-4 16-19 16,1 5-8-16,16 6-6 15,8 7-1-15,19-6-2 16,2 1-1-16,9-9 0 16,3-9 0-16,14-4 0 15,8-9-7-15,20-10-37 16,6-7 59-16,11-11-288 0,-1-8-16 16,-9-21-411-16,1-4 360 15</inkml:trace>
  <inkml:trace contextRef="#ctx0" brushRef="#br0" timeOffset="17075.83">4219 7742 928 0,'7'-54'502'16,"-10"21"-139"-16,-4 15-23 15,-10 29-154-15,0 14-48 0,-2 22-44 16,5 6-19-16,2 8-17 16,4-2-12-16,8-1-34 15,0-6-3-15,7 3 20 16,5 3-13-16,2-6-109 15,5-4-24-15,2-14 49 16</inkml:trace>
  <inkml:trace contextRef="#ctx0" brushRef="#br0" timeOffset="17450.99">4100 8157 312 0,'13'-24'243'0,"11"-1"58"16,6 2-5-16,12-2-25 16,8 1-20-16,7 0-43 15,5 0-26-15,-3 4-36 16,-3 1-21-16,-5 1-23 0,-8 4-15 16,-9 0-9-16,-4 2 14 15,-8 2 24-15,-5-2 14 16,-11 5-11-16,-4 3-12 15,-7 10-31-15,-6 13-15 16,-13 11-20-16,-6 8-7 16,-17 8-12-16,0 0-7 15,3 6-2-15,6 1 4 0,14-8 6 16,6-3 1-16,12-7-4 16,10-8-5-16,14-8-8 15,5-3-1-15,15-12-1 16,0-4 0-16,7-8 3 15,2-6-8-15,-5-1-15 16,1 6 125-16,1 2-90 16</inkml:trace>
  <inkml:trace contextRef="#ctx0" brushRef="#br0" timeOffset="19353.24">6421 7813 1414 0,'-20'-3'582'15,"-14"6"-384"-15,-6 12-2 16,-13 11-55-16,-8 3-48 0,3 9-40 16,6 3-18-16,21-4-21 15,14-1-5-15,16-4-5 16,8-5-2-16,18 2 0 15,12 4 0-15,13-1-1 16,8 10-1-16,-3-5-7 16,-4 0 11-16,-9-5 32 15,-9-4 12-15,-9-4 18 16,-10-3-8-16,-13 2-22 16,-7-2-6-16,-19 2-5 15,-9-1-1-15,-3-1-6 16,-4-1-4-16,-4-9 7 15,3-5-11-15,0-12-45 16,4-9-34-16,17-10-71 16,10-5-5-16,14-15 428 15,16-8-237-15</inkml:trace>
  <inkml:trace contextRef="#ctx0" brushRef="#br0" timeOffset="19560.87">6598 7538 709 0,'14'-28'453'16,"-6"15"-48"-16,-2 8-63 16,-4 16-127-16,-1 8-62 15,-1 12-28-15,3 11-26 16,2 14-18-16,10 10-14 16,9 7-35-16,-2-1-10 0,-3-2-10 15,-8-7 0-15,-2 6 2 16,-9-2-39-16,4 0-111 15,-4-4-68-15,-4-21 106 16</inkml:trace>
  <inkml:trace contextRef="#ctx0" brushRef="#br0" timeOffset="19994.91">6541 8231 577 0,'18'-33'324'0,"12"-4"-60"16,8-5-34-16,-9 0-54 16,17 2-22-16,3 7-25 15,-14 4 2-15,10 14 8 0,-23 0-11 16,-10 15-9-16,0 10-7 16,-8 14-30-16,1 10 4 15,-8 12-7-15,3 9-9 16,-2 8-4-1,-3 3-10-15,4-8-13 0,-3-3-6 16,6-18-18-16,4-8-6 16,3-12-2-16,5-9 3 0,3-15 4 15,5-3 3-15,1-19 2 16,3-6-3-16,5-8-7 16,1-8-1-16,4 3 8 15,-7 4 5-15,-9 12 8 16,-4 14-1-16,-15 17-10 15,1 12-7-15,-11 14-8 16,-5 6-3-16,4 5-1 16,-1-3 0-16,7-6 32 15,6 0-6-15,10 4 100 16,2 0 61-16,8 12-129 16</inkml:trace>
  <inkml:trace contextRef="#ctx0" brushRef="#br0" timeOffset="20236.91">7918 7500 1476 0,'-11'-36'656'0,"-6"17"-404"16,-10 35-52-16,-6 14-16 15,4 28-92-15,-9 13-19 16,-5 16-19-16,8 8-8 15,-8 10-30-15,4 8-6 16,9 3-5-16,2 2 12 16,17 1-14-16,7-8-14 0,16-19-210 15,11-14 464-15,13-48-239 16</inkml:trace>
  <inkml:trace contextRef="#ctx0" brushRef="#br0" timeOffset="20449.18">8163 7442 1281 0,'12'-82'653'16,"-24"27"-239"-16,-21 54-177 15,-4 23-23-15,-14 29-88 16,-1 15-22-16,7 24-12 16,-1 9-18-16,4 16-40 15,6 6-15-15,12 6-12 16,1-5 1-16,14-4 31 15,5-5 16-15,-1-21-3 16,14-11-258-16,0-35 154 0</inkml:trace>
  <inkml:trace contextRef="#ctx0" brushRef="#br0" timeOffset="20611.38">7492 8419 1182 0,'25'-17'555'15,"32"7"-212"-15,14-8-73 0,12-12-90 16,8 1-41-16,-4-16-69 16,1-3-19-16,-9 0-4 15,-11-1-2-15,-9 15-25 16</inkml:trace>
  <inkml:trace contextRef="#ctx0" brushRef="#br0" timeOffset="21629.9">1402 10472 533 0,'-20'25'364'0,"5"9"-36"16,-6 5-76-16,2 0-36 16,1-6-50-16,1-4-13 15,3-14-23-15,5-11-8 0,-1-10-11 16,0-12-15-16,-5-14-17 15,-1-2-15-15,8-11-32 16,3 1-5-16,13 9-14 16,7 5-6-16,3 8-7 15,2 6 0-15,2 14 0 16,0 6 0-16,4 14 0 16,0 7 2-16,-8 11 1 15,3 6 2-15,-10 3 1 16,-6-2 1-16,-7-4 3 15,-8-9 2-15,-8-11 5 16,-2 1 2-16,-2-15 12 16,-1-2 7-16,4-10 14 15,2-12 0-15,6-20-13 16,7-4-10-16,13-8-23 0,7 2-4 16,14 17-2-1,-2 6 1-15,4 16-1 16,-5 5 0-16,-1 14 15 0,-3 6 11 15,-12 14 21-15,0 7 4 16,-10 2-10-16,-5-3-10 16,-7-14-13-16,9-2-2 15,0-15 7-15,9-4-13 16,4-14-70-16,-6-17 127 0,9-6-75 16</inkml:trace>
  <inkml:trace contextRef="#ctx0" brushRef="#br0" timeOffset="22351.16">2375 9880 984 0,'1'-11'541'15,"-1"5"-152"-15,-14 3-78 16,-4 6-43-16,-14 13-68 16,-8 2-33-16,-9 17-43 15,-6 5-19-15,6 11-42 16,0 1-16-16,23-2-28 0,5-6-6 16,13-11-8-16,8-7-2 15,11-4-2-15,4 4-1 16,7-1 0-16,5 5 1 15,-1 7-1-15,-2-4 1 16,-5 7 0-16,-4 4-1 16,-12 6 3-16,-4 5 1 15,-12 1 3-15,-6-6 2 0,-7-12 1 16,4-3-1-16,0-15 7 16,4-2 4-16,5-9 6 15,2-7 0-15,4-2-11 16,7-5-7-16,4 2-9 15,8-4-3-15,9-8-1 16,4 2 0-16,18-14 1 16,1-3 0-16,29-10 0 15,12-13 2-15,5-9 0 16,5-9 1-16,-14-2 2 16,-9 3 1-16,-12 16-1 15,-7 4 3-15,-22 11 26 16,-13 7 14-16,-20 5 26 15,-13 5 0-15,-11 16-20 16,-4 6-16-16,-7 19-21 16,1 13-4-16,-5 10-5 15,6 11 0-15,0 4-1 16,7 0-2-16,11 3 0 0,2-4 0 16,15-2 1-16,4-6 3 15,13-9-35-15,11-3-16 16,13-7 91-16,5-16-289 15,17-18-14-15,4-13-58 16,6-27-186 0,-2-1 839-16,-1-7-300 15</inkml:trace>
  <inkml:trace contextRef="#ctx0" brushRef="#br0" timeOffset="23169.6">3213 10267 883 0,'5'-25'513'0,"-15"8"-51"15,1 11-60-15,-14 7-127 16,-6 14-50-16,-5 17-104 15,-5 2-32-15,0 17-38 16,8 0-16-16,3 9-10 16,-1 3-2-16,18 0-5 15,1-7-1-15,7-10-8 16,11-13-1-16,-1-22 1 16,7-4 0-16,11-24 9 15,1-9-1-15,16-29-2 16,4-13-4-16,0-9-5 15,1 0 0-15,-14 23-2 16,-8 21 14-16,-16 18 31 16,-8 10 3-16,-10 17 2 15,-9-2-14-15,1 18-31 0,3 0 8 16,7-5-25-16,4-1-13 16,11-10-55-16,2-2-58 15,6-8-208-15,4-1-121 16,-1-2-291-16,-2-6 9 15,-3-3 240-15,-4-8 160 16,3-4 428-16,3-1 105 16,0 2 128-16,3 8 17 15,-7 4 5-15,-5 9-16 0,-7 19-72 16,9 8-17-16,-15 23-31 16,-1 9-18-16,-2 14-29 15,-15-6-8-15,11-7-26 16,2-13-26-16,5-19-1 15,6-3-3-15,4-18-9 16,6-8 4-16,4-17-34 16,6-14-14-16,5-13-22 15,2-2-6-15,3-8-4 16,-2 5-2-16,2 6-2 16,-3 8 1-16,5 10-7 15,1 2-11-15,0 5-45 16,6-1-29-16,10 2-11 15,2-2-74-15,12-4-268 0,5 2 14 16,-2-5 16-16,-1 4 86 16,-8 3 309-16,-6 1 8 15,-13 6 30-15,-5 6 37 16,-12 3 89-16,-8 0 54 16,-11 7 43-16,-8-2 18 15,-10 6-79-15,-7 8-17 16,-10 10-26-16,-2 10-41 15,-9 17 4-15,1 6-31 0,1 11-32 16,5 1-11-16,18-6-8 16,4-7 3-16,16-18-10 15,2-14-2-15,8-20-1 16,8-8-3-16,9-18 13 16,13-8-14-16,11-22-35 15,5-10-10-15,9-16 184 16,-2-1-526-16,13-17 340 15</inkml:trace>
  <inkml:trace contextRef="#ctx0" brushRef="#br0" timeOffset="23574.88">4538 9711 1099 0,'-19'-24'581'0,"7"27"-176"16,-4 12-82-16,0 14-154 15,1 14-58-15,3 9-39 16,1 7-3-16,0 10 8 0,3 1-4 15,-2 8-20 1,4 3-12-16,-1-2-19 16,4-5-6-16,4-10-11 0,4-9 0 15,11-16-4-15,-12-13 0 16,10-20 10-16,5-12 7 16,4-19 18-16,8-7 5 15,-4-12 2-15,2-6-1 16,-4-1-7-16,3 6-6 15,2 6 1-15,-3 9-3 0,1 20-3 16,-5 0 1-16,-4 19-4 16,-8-2-3-16,1 10-3 15,-3 7-3-15,4 5-6 16,5 6-1-16,-9-5-1 16,4 0 0-16,1-3-1 15,-5-2 0-15,11-5 1 16,0-1 8-16,-5-5-9 15,8 1 3-15,3 0 121 16,7-1-9-16,11-2-53 16</inkml:trace>
  <inkml:trace contextRef="#ctx0" brushRef="#br0" timeOffset="48349.3">1245 4288 755 0,'0'0'408'0,"-2"0"-77"16,1 0-64-16,-9 4-80 16,-5 3-32-16,-24 13-51 15,29-17-24-15,8-4-32 16,1-6-10-16,1-3-18 15,2-2-6-15,2-1-9 16,3 2-1-16,-3 2-1 16,-1 1-6-16,4 10 6 15,-4 2 1-15,5 9 6 16,4 8 8-16,-5-3-3 16,0 4-2-16,-7 3 10 15,-1-3 4-15,-8 6 16 16,-5-6 5-16,-1-6-3 15,-6 0-5-15,1-14-12 16,8 3-5-16,-3-15-5 16,6-11-3-16,0-15-6 15,-2-9-2-15,13-1-7 0,3 2-3 16,10 13-2-16,0 2 2 16,1 12 3-16,-3 6 2 15,1 6 3-15,4 5-1 16,1 4-2-16,-3 5-1 15,-1 6 1-15,-5 3 1 16,-9 5 3-16,-2 5 1 16,-11 6 1-16,-2 2 0 0,-8 1 0 15,2-2 0-15,2-14-2 16,0-7 2-16,7-20 6 16,1-17 0-16,14-6 1 15,1-6-3-15,11-3-3 16,1 7 3-16,-2 1 8 15,4 2 7-15,-1 7 7 16,0 2 5-16,-4 9 5 16,-3 8-2-16,-4 10-9 15,-2 6-7-15,1 7-9 16,-4 3-1-16,-4 1 0 16,-2 2-1-16,-5-5 1 15,-4-1-1-15,-6-15 3 16,-7-5 0-16,-5-9-2 15,0-6-1-15,7-2-8 16,12-3-8-16,6-3-45 0,8 1-42 16,4-1-49-16,4 1 57 15,19 3 38-15</inkml:trace>
  <inkml:trace contextRef="#ctx0" brushRef="#br0" timeOffset="49095.09">2795 3931 947 0,'-14'-17'603'15,"-10"10"-27"-15,0 0-338 16,-5 7-80-16,-1 9-101 16,2 4-20-16,-5 8-19 15,3 4-6-15,10 2-5 16,5-1 0-16,7 1 0 15,8-3-2-15,6-2-4 16,6-1-1-16,16 1-1 16,-2 0-1-16,7 3-1 15,-6 0 4-15,-9 6 20 16,-8 5 28-16,-10 2 36 16,-8 3 8-16,-13 5 7 15,-8-1-26-15,-9 1-25 16,0-5-8-16,0-18-19 15,5-4 7-15,9-20-45 0,1-10-73 16,14-10-43-16,4-12-28 16,12-6-54-16,8-7 155 15</inkml:trace>
  <inkml:trace contextRef="#ctx0" brushRef="#br0" timeOffset="49308.84">3015 3790 1115 0,'-5'35'598'16,"1"13"-226"-16,-4 13-102 16,4 4-59-16,-6 4-109 15,0 2-9-15,9 5-53 16,-4-2-17-16,6-5-11 16,5-8-2-16,1-13-15 15,6-6 4-15,4-17-58 16,0-7-40-16,-2-17-70 15,2-1-101-15,-3-8 177 16</inkml:trace>
  <inkml:trace contextRef="#ctx0" brushRef="#br0" timeOffset="49711.2">2930 4393 406 0,'-15'-12'307'0,"4"4"72"15,14 8-92-15,3-4-31 0,6-6-64 16,8-9-87-1,4 0-29-15,12-6-47 0,4-1-14 16,11 2-13-16,-1-6-1 16,6 1 1-16,1 4 0 15,-5 9 0-15,-7 2-2 16,-22 13 9-16,-9 4 38 16,-12 13 42-16,-5 7 19 15,1 12 8-15,-1 6-35 16,-11 1-33-16,5 5-11 0,-5-7-9 15,-4-3 1-15,8-4 9 16,3-8 3-16,10-2 11 16,-2-9 11-16,10-4 3 15,6-5 10-15,-2-7 19 16,7-1 0-16,-5-6 2 16,-10-5-11-16,1-3-31 15,-9-11-13-15,4-5-19 16,1-4-3-16,-4-9-18 15,4 2-23-15,6-1-61 16,-10 1-46-16,14 13 84 16,2 7-460-16,-4 14 391 15</inkml:trace>
  <inkml:trace contextRef="#ctx0" brushRef="#br0" timeOffset="50130.85">3605 4266 657 0,'3'33'408'15,"-1"-2"-50"-15,1 7-31 16,-3-2-76-16,0-8-75 16,6 0-56-16,-3-14-27 15,1-8-10-15,1 1 3 16,-5-11 17-16,2 3 3 16,0-9-22-16,3 0-15 0,3-9-46 15,7-7-15-15,10-1-9 16,9-4-2-16,13-5 0 15,7 1 1-15,-3-2 0 16,-13-7 1-16,-3 13 1 16,-12 5 0-16,-6 12 2 15,-1 4 0-15,-11 8-3 16,-2 3 13-16,-6 8 26 16,-5 5 8-16,-10 7 24 15,-2 4-10-15,-3 2-17 16,4 4-6-16,11-1-17 15,-2-7-7-15,7-1-9 16,-3-10-2-16,6 0-2 16,3 3-1-16,8-13 4 15,1-1-13-15,6-15-43 0,4-3-28 16,9-5-138-16,5-1-89 16,0-7 195-16</inkml:trace>
  <inkml:trace contextRef="#ctx0" brushRef="#br0" timeOffset="50493">4210 4088 610 0,'27'-21'354'16,"1"3"-58"-16,-7 1 4 16,-10 3-79-16,-6 5-18 15,-10 9-53-15,-6 4-19 0,-8 17-43 16,-6 4-28-16,-6 12-25 16,1 7-18-16,5 9-16 15,5 4-1-15,8-7-1 16,7-1-1-16,5-22-8 15,5-12 2-15,3-7 13 16,4-17 10-16,11-12 32 16,6-13 10-16,16-28 19 15,-3-7 13-15,-2-15 29 16,-5-2 19-16,-15 2-2 16,-1 3-16-16,-9 19-44 15,-4 11-23-15,-6 32-16 16,-4 17-2-16,-1 27-7 15,-3 17-6-15,-3 9-16 16,-1 7-2-16,2-1 17 16,6 1-21-16,11 3-33 15,-5 2 150-15,3 2-217 0,2 5 253 16,-14-2-81-16</inkml:trace>
  <inkml:trace contextRef="#ctx0" brushRef="#br0" timeOffset="50890.05">2659 4767 1200 0,'-17'26'533'0,"14"-12"-241"15,12 1-22-15,13-9-42 16,11-9-18-16,29-4-46 16,9-3-22-16,20-4-44 15,13-2-4-15,11 0-15 16,2-6-17-16,18 0-18 15,-4-3-6-15,5-5-15 16,3 3 2-16,-22-2-10 16,-7 2-3-16,-24 12-3 0,-8 2-1 15,-9 9 7-15,-7 2-6 16,-13 2-24-16,-7 0-8 16,-11 1 146-16,6 7-103 15</inkml:trace>
  <inkml:trace contextRef="#ctx0" brushRef="#br0" timeOffset="51722.29">5448 4285 748 0,'-6'-10'440'0,"-3"-2"-63"16,1 7-51-16,-8 5-89 15,-7 0-45-15,-3 9-48 16,-1 0-30-16,2 2-45 15,5 7-22-15,9 0-34 0,3 3-8 16,12 4-6-16,12 0-3 16,2 0 1-16,-1 2 3 15,-3-9 0-15,-8-4 0 16,6 1-1-16,-2-9-5 16,0-4 19-16,-2-2 19 15,-3-5 28-15,-9-7 10 0,7-2-13 16,4-3-16-16,-7-11-11 15,9 2-18 1,-5-13-56-16,-2 0-29 0,7 6-147 16,-5 3 492-16,6 12-238 15</inkml:trace>
  <inkml:trace contextRef="#ctx0" brushRef="#br0" timeOffset="51982.21">5503 4258 558 0,'82'61'374'0,"-70"-25"30"15,-1-1-34-15,-4 1-80 16,-4-4-51-16,-1-12-83 16,-1-3-32-16,5-16-39 15,2-10-12-15,8-14-27 16,7-4-10-16,6-6-16 16,3-5-5-16,-2 0-1 15,-7 5 3-15,-6 6 3 0,-5 10 1 16,-3 15 1-16,-1 3-3 15,-5 10-3-15,-3 4-3 16,4 5-5-16,2 4 3 16,1-4-4-16,6 1-2 15,-1-1 281-15,-2-2-216 16</inkml:trace>
  <inkml:trace contextRef="#ctx0" brushRef="#br0" timeOffset="52465.76">6412 3634 717 0,'-13'39'396'0,"10"29"-65"16,-3 13-36-16,-2 19-68 15,5 3-44-15,5-4-83 16,3-7-25-1,11-20-44-15,-2-10-13 0,1-17-5 16,2-11 12-16,0-11-1 16,-4-5-28-16,-4-10 9 15</inkml:trace>
  <inkml:trace contextRef="#ctx0" brushRef="#br0" timeOffset="52666.05">6268 4263 513 0,'13'-6'381'15,"20"4"12"-15,-2-8-95 16,7-1-67-16,11 0-107 0,-7 2-53 16,4 0-31-16,0 2 6 15,-6 0-368-15,1-3 261 16</inkml:trace>
  <inkml:trace contextRef="#ctx0" brushRef="#br0" timeOffset="53464.88">6813 3692 832 0,'-12'37'402'0,"9"22"-148"16,2 4-8-16,-1 16-34 0,1 3-53 16,-4 0-54-16,4 0-15 15,-5-6-27-15,1-8-7 16,1-15-15-16,3-1-10 15,4-15-9-15,-3-5-2 16,0-9-2-16,0-8 0 16,0-11 0-16,5-4-1 15,1-17-4-15,7-4-1 0,1-18-4 16,2-8-1-16,4 2-2 16,-3-1 0-16,-2 16-1 15,-2 8-1-15,-6 12-5 16,-1 10-2-16,1 7-1 15,0 1-1-15,5 4 4 16,2-1 2-16,4-4-1 16,3-1 1-16,3-6 0 15,5-2-1-15,4 2 2 16,6 0 3-16,3 1 15 16,-10-7 12-16,-3-8 17 15,-10-1 3-15,-4-4 17 16,-5 5 8-16,-8 6 29 15,-5 4 12-15,-19 9-7 16,1 11-7-16,-16 8-25 16,1 4-12-16,3 0-20 0,5-7-12 15,19-7-25-15,6 0-4 16,12-8-4-16,3 3 7 16,11 4-21-16,2-1-22 15,9 7 107-15,-1-2 40 16,12-33-61 46,-23 7 19-62</inkml:trace>
  <inkml:trace contextRef="#ctx0" brushRef="#br0" timeOffset="53919.75">8048 4056 1110 0,'-8'3'485'16,"-8"3"-239"-16,-2 2 24 15,1 7-59-15,-3-2-35 16,6 4-78-16,0-3-28 16,4-3-34-16,4-2-13 15,9-1-14-15,1 1-4 16,5 4-4-16,1 3 0 15,-9 5 2-15,-1 9 2 0,-9 2-5 16,-9 9 18-16,-2 2 22 16,-8-7 6-16,4 1 18 15,-2-12-14-15,8-4-17 16,3-6-5-16,5-13-14 16,15 3 6-16,-1-19-26 15,8-3-16-15,10 1-11 16,-1-6 282-16,17 4-190 15</inkml:trace>
  <inkml:trace contextRef="#ctx0" brushRef="#br0" timeOffset="54183.1">8318 4181 926 0,'-2'1'496'0,"-1"1"-107"16,-8 3-69-16,-4 9-63 0,-4 4-67 15,1 8-68-15,1 5-19 16,2 5-20-16,2-1-16 16,2-1-29-16,1-3-13 15,5-5-15-15,10 1-4 16,-1-6-3-16,1-2-1 16,4-6 7-16,-7-3-13 15,3-4-48-15,8 3-35 0,2-9 11 16,3-3 275-1,12-5-150-15</inkml:trace>
  <inkml:trace contextRef="#ctx0" brushRef="#br0" timeOffset="54371.47">8412 4269 714 0,'0'4'414'0,"-6"2"-69"16,-1 2-47-16,-11 5-84 15,-2 5-49-15,-3-3-61 16,-1 5-29-16,8-3-40 16,0-6-17-16,10-8-18 15,-5-13-6-15,15-4-14 16,4-8 445-16,9-9-321 16</inkml:trace>
  <inkml:trace contextRef="#ctx0" brushRef="#br0" timeOffset="54591.79">8440 4345 702 0,'8'25'427'15,"3"-3"-28"-15,-3 5-50 16,-3-11-70-16,1-1-32 16,0-3-54-16,-2-14-24 15,7-1-67-15,1-6-32 16,11-9-48-16,2 6-10 0,6-5-6 15,1 1 15-15,-16-3-33 16,-2 3-17-16,-6-2-32 16,-6 4-14-16,3 6 50 15</inkml:trace>
  <inkml:trace contextRef="#ctx0" brushRef="#br0" timeOffset="54968.79">8703 4325 725 0,'27'49'355'0,"-29"-29"-64"15,2 4-7-15,-4 4-22 16,-2-5-2-16,4-5-64 16,-4-4-25-16,10-3-45 15,6-6-20-15,-5-10-37 16,6-1-18-16,1-3-21 16,2-4-10-16,7-1-9 0,-2-4-2 15,-3 0-3-15,0 0-3 16,0 6-1-16,-1-2-2 15,-3 7 0-15,0 5 10 16,-3 1 17-16,-2 6 9 16,7-2 20-16,1 3 5 15,7 1 15-15,8-7 7 16,1 3 7-16,3-10-9 0,5 0-23 16,-3 0-14-1,-7-6-25-15,35-17 1 16,-24 12-14-16,12-5-8 15,2-2-11-15,10-6-25 16,-2-3-25-16,8 7 109 16,-1 2 79-16,4 9-72 15</inkml:trace>
  <inkml:trace contextRef="#ctx0" brushRef="#br0" timeOffset="56750.72">13213 2140 589 0,'1'-16'346'0,"8"-3"-57"15,-1 3-37-15,1 11-89 16,-2 4-44-16,-2 14-42 16,1 10-8-16,1 9-10 15,3 2-5-15,7-4-15 16,6-1-7-16,10-8-15 16,6 2-4-16,4-1-3 15,-1-4-2-15,-3 5-3 16,-9-2 0-16,-3 1-1 15,-4-1 1-15,-8-6 2 0,3 1-3 16,-1-12 3-16,-1 0 15 16,4-4 17-16,-1-7 10 15,-1 0 5-15,1-4-14 16,-1 1-17-16,0 7-7 16,-6 1-9-16,-3 3 0 15,-5 8-4-15,-4-4 5 16,-5 5 24-16,-3 5 8 0,-11 2 18 15,-5 2 0-15,-15 12-19 16,-8 1-8-16,-6 7-14 16,-4 1-5-16,0 0 18 15,6-2-18-15,5-4-45 16,10-2-1-16,24-4 0 16</inkml:trace>
  <inkml:trace contextRef="#ctx0" brushRef="#br0" timeOffset="63923.83">14707 4048 298 0,'2'3'232'16,"2"7"37"-16,-1 6-24 15,1 13-26-15,0 11-27 16,0 29-36-16,1 14-6 16,0 23-46-16,-3 3-12 0,-5-1-18 15,-5-9-16-15,-2-23-8 16,1-8 0-16,0-26 3 16,0-10 2-16,1-16 2 15,-2-14 2-15,5-12-3 16,-4-12-2-16,-1-15-16 15,1-13-9-15,-7-24-6 16,3-10-3-16,-1-27-1 16,6 8-1-16,13 6-16 15,9 11-4-15,15 33-14 16,4 9-3-16,9 20 2 16,4 10 2-16,-4 9 6 15,-3 4 2-15,-5 5 4 16,-10 2 1-16,6 9-1 15,-1 7 2-15,-4 17-2 16,-2 3 3-16,-18 13 24 16,-5 3 11-16,-16-8 21 0,-8-2 4 15,-9-11-13-15,-2-4-7 16,1-10-14-16,1-2 4 16,3-11-21-16,0-4-29 15,5-6-22-15,7-2-42 16,8-5-81-16,5 0-423 15,7 1 404-15</inkml:trace>
  <inkml:trace contextRef="#ctx0" brushRef="#br0" timeOffset="64283.58">15208 4493 337 0,'8'2'341'16,"-3"7"35"-16,-10-5-66 15,-5 6-22-15,-7 6-117 16,-5 6-25-16,-7 13-28 16,-1 9-22-16,0 16 10 15,-3-6-2-15,13-2-21 16,5-2 2-16,13-23-35 16,9 1-7-16,12-12-10 15,2-16-7-15,7-10 30 16,1-6 5-16,2-13 21 0,-2 3 9 15,-1-1-32-15,-4 2-10 16,-9-3-21-16,-7-2-3 16,-5 4-4-16,-6-5-1 15,-7 4 3-15,0 5-12 16,-6 0-28-16,3-1-28 16,-1 6-84-16,3 1-13 15,5 4-62-15,3 2-193 16,6 10 285-16</inkml:trace>
  <inkml:trace contextRef="#ctx0" brushRef="#br0" timeOffset="64631.23">15596 4470 432 0,'21'-5'378'0,"-6"12"77"16,-5-1-42-16,-10 6-86 15,-7 2-50-15,-8 0-54 16,-7 3-48-16,-8-1-79 15,-2 2-26-15,-1-3-37 16,7 0-5-16,7-4-12 16,0-4-9-16,19-1-12 15,-2-3-2-15,11 2-2 16,13 2 2-16,1 2 6 16,2 1 0-16,1 4 1 15,-7 3 0-15,-8 2 3 0,-2 7 2 16,-16 5 18-16,-6 0 11 15,-12 7 6-15,-4-4 0 16,3-5-13-16,2-5-7 16,10-17-5-16,1-8-4 15,3-15-50-15,8-7-37 16,2-19-44-16,9-5-624 16,20-11 544-16</inkml:trace>
  <inkml:trace contextRef="#ctx0" brushRef="#br0" timeOffset="64825.96">15848 4293 901 0,'15'-11'419'0,"-6"9"-150"15,-4 8-43-15,6 11-69 16,-4 4-17-16,4 11-61 16,-8 1-21-16,-5 6-33 15,4 7-7-15,-5 0 22 16,3 11-35-16,1-3-5 15,-5 0-100-15,-6-3 178 16,-2-9-75-16</inkml:trace>
  <inkml:trace contextRef="#ctx0" brushRef="#br0" timeOffset="64990.66">15630 4846 1170 0,'-34'-22'525'0,"15"-2"-228"16,11-2-28-16,16 3-77 0,8-3-29 15,10 1-72-15,1 0-37 16,11 5-32-16,5-2-9 16,3 2 9-16,10 1-18 15,3 0-59-15,-1 2-11 16,10 4 22-16</inkml:trace>
  <inkml:trace contextRef="#ctx0" brushRef="#br0" timeOffset="65346.83">16534 4474 327 0,'42'-4'268'0,"-4"3"86"16,-5-8-49-16,-12 7-39 16,-13-7 3-16,-12 1-44 15,-5 9-32-15,-8 4-59 16,-3 5-35-16,-6 11-33 16,-6 0-14-16,-6 15-24 15,-4 7-12-15,1 3-9 16,8 5 5-16,12-5 5 15,9-3-2-15,15-10 19 16,6-9 8-16,12-8 16 16,11 3 11-16,8-9-22 15,3-3-8-15,15-7-9 16,0-9 4-16,2-5 16 16,-8-3-1-16,-21-3 0 0,-10 0-3 15,-23-8-6-15,-3-1-3 16,-7-4-12-16,-10-2-6 15,8 6-11-15,1 4-14 16,3 5-45-16,9 5-33 16,4 6 42-16,12 4 156 15,3 5-81-15</inkml:trace>
  <inkml:trace contextRef="#ctx0" brushRef="#br0" timeOffset="65671.25">17712 4123 898 0,'12'-35'510'16,"-6"-10"-173"-16,-16-8-63 16,-7 5-33-16,-10 2-83 15,-7 10-4-15,-8 14-14 16,-7 9-8-16,0 22-34 15,-1 10-17-15,4 22-37 16,5 4-10-16,8 17-17 16,7 6-7-16,0 15-6 15,9 10-2-15,3 2-1 16,9 4 0-16,18-6 62 0,-6 0-85 16,15-3-5-16,3-6-51 15,-3-19-140-15,7-16 82 16,-2-29-530-16,-2-9 474 15</inkml:trace>
  <inkml:trace contextRef="#ctx0" brushRef="#br0" timeOffset="65929.95">17962 3875 1097 0,'-10'-12'497'0,"-4"14"-261"15,-4 7-24-15,-2 12-36 16,-5 5-43-16,-2 14-9 16,2 9-26-16,-13 15-36 15,1 7-13-15,-1 11-24 16,-6-1-10-16,12 5-5 16,3 1 0-16,5-10-26 15,3 3-12-15,4-10-34 16,1-12-26-16,-1-12-62 15,-4-11-78-15,-4-18 144 16</inkml:trace>
  <inkml:trace contextRef="#ctx0" brushRef="#br0" timeOffset="66604.72">17175 4711 547 0,'-25'-30'357'16,"12"12"46"-16,8 5-80 15,13 7-89-15,9-1-26 16,12-3-90-16,3-1-19 15,7-4-36-15,2-1-16 16,11 1-13-16,2-1-1 0,10 9-3 16,-1 6-4-16,-1 8-5 15,-10 7-6-15,0 9-8 16,-6 4-1-16,-12 4-3 16,-9 5 0-16,-15 6 34 15,-5 1 12-15,-11-2 25 16,8 0 3-16,-4-12-29 15,-2-4-9-15,4-9-1 16,-3-9-17-16,-2-8-51 16,5-1-27-16,4-19-78 15,4-3-93-15,8-19-124 16,3-6-91-16,7-4-142 16,7 1 107-16,0 7 270 15,-4 3 185-15,-8 12 327 16,-7 3 61-16,-5 9 1 15,-1 2-40-15,1 3-88 16,2 4-54-16,4 1-96 16,-2 0-32-16,4 0-43 0,6 0-9 15,0 1-5-15,6 7-2 16,2 6 1-16,1-1 1 16,0 0 1-16,0-4 0 15,-5-1 0-15,-4 0 0 16,-3 5-15-16,-8 2 22 15,-12 8 53-15,-9 5 16 0,-18 5 52 16,-4 7-5-16,-2 4-12 16,-7 2-2-16,-1 3-25 15,6-3-18-15,4-3-33 16,18-3-12-16,20-7 0 16,6-5 8-16,12-2 11 15,-2-3 3-15,7-8-5 16,-5 0-8-16,3-7-13 15,7-2-3-15,-5-5 4 16,-2 5-11-16,-6 0-17 16,-6-2-26-16,-5-2 68 15,0-5 137-15,4-10-115 16</inkml:trace>
  <inkml:trace contextRef="#ctx0" brushRef="#br0" timeOffset="67303.88">18752 4777 893 0,'30'-36'482'15,"2"-5"-141"-15,0 4-37 16,-10 5-122-16,-2 8-41 0,-17 10-11 15,-5 7 0-15,-13 13-21 16,-8 6-14-16,-14 7-51 16,-1 5-11-16,5 6-16 15,-2 0-5-15,13 1-12 16,13 5-6-16,3-10-4 16,14 5-1-16,10-6 6 15,1-5 9-15,15-6 19 16,5-10 10-16,13-4-33 15,5-1 9-15</inkml:trace>
  <inkml:trace contextRef="#ctx0" brushRef="#br0" timeOffset="67887.5">19615 4286 775 0,'13'9'467'15,"-3"4"-147"-15,-4 14-18 16,2 12-43-16,-8 17-93 16,3 13-16-16,2 12-37 15,-9 0-17-15,-6-5-17 16,2-6-6-16,0-18-21 16,6-14-5-16,1-22-13 15,5-7 3-15,-3-20 8 16,1-3 1-16,3-16 1 15,-2-10-8-15,3-16-16 16,1-11-5-16,14-11-11 16,-7-10-2-16,7-9-5 15,4 3-4-15,-3 19-7 16,14 20-3-16,-3 35-3 16,-2 18 3-16,-6 17 6 0,-5 8 3 15,-8 11 4-15,-4 6 0 16,-9 0 2-16,-7 4 2 15,-13 1 1-15,-6-3 1 16,-10 0 2-16,-2-4 0 16,3-8 1-16,1-11-5 15,9-10-23-15,-3-11-16 16,9-10-58-16,6-1-15 16,7-7 364-16,17 8-220 0</inkml:trace>
  <inkml:trace contextRef="#ctx0" brushRef="#br0" timeOffset="68470.16">20130 4638 946 0,'1'24'482'0,"-12"7"-165"16,-1 3 4-16,-12 2-95 15,0-7-48-15,1-7-51 16,5-2-32-16,4-17-42 0,7 5-4 16,6-9-13-16,3-6 4 15,7-1 2-15,-2-9-3 16,9-2-9-16,-4-5-12 15,11-5-12-15,0-2-2 16,2 2 1-16,2-1-17 16,-3 2-29-16,9 4-16 15,5 0-40-15,6 5 9 0,-1 8 26 16,-12 0 14-16,-14 13 34 16,-7 5 7-16,-10 14 5 15,-3 8 0-15,-7 10 8 16,-4 3 15-16,-1 5 16 15,1-2 8-15,4-9-1 16,10-7-10-16,6-9 2 16,7-6 7-16,4-1 10 15,2-2 3-15,1-6-11 16,-3 0-14-16,-3-5-11 16,-2 0 0-16,-1-8-3 15,0 0 5-15,1-4 0 16,-2-4-4-16,-1-8-3 15,-2-9 2-15,-4-13-11 16,-1 3-18-16,-3-2-42 16,1 9 5-16,-2 0-129 0,-1 9 122 15</inkml:trace>
  <inkml:trace contextRef="#ctx0" brushRef="#br0" timeOffset="68689">20714 4289 1100 0,'-11'16'497'0,"-2"1"-266"16,2 5 33-16,11 8-98 15,-2 1-20-15,8 8-45 16,-4 0-28-16,7 6-43 16,-3-4-13-16,-1-5-6 15,7-2 1-15,-5-3 7 16,1-4-28-16,-2-1-67 15,-4-5 14-15,3-4 15 16</inkml:trace>
  <inkml:trace contextRef="#ctx0" brushRef="#br0" timeOffset="69083.67">20621 4701 660 0,'13'-22'301'0,"7"-2"-124"15,-5-3-39-15,19 6-75 16,-1-1-12-16,5-2-34 0,10 5-13 16,-3-5-4-16,4 7 0 15,4 3-25-15,3 5 40 16,-5 9 43-16,-13-6 8 16,-18 4 101-16,-6-3-15 15,-8 2 20-15,-4 8 16 16,-10 1-22-16,-2 4-1 15,-20 5-18-15,-5 3-12 16,-5 11-38-16,-8 0-21 0,8 2-39 16,6-1-10-16,13-2-17 15,9-1-5-15,12-4-4 16,7-1 0-16,7-8 0 16,4-1 0-16,8-2 10 15,4-5-12-15,1-9-39 31,-16 1-19-31,2 1-61 0,50-11-34 0,8-10-71 16,-2-1-26-16,-28 4 518 16,-5 2-254-16</inkml:trace>
  <inkml:trace contextRef="#ctx0" brushRef="#br0" timeOffset="69422.96">21537 4557 785 0,'-6'-5'360'0,"-14"-1"-106"0,0 6-25 15,1 1-11-15,1 7 12 16,-4 4-21-16,-7 2-20 16,-2 6-34-16,-4-1-21 15,-2 3-46-15,8 3-19 16,6-1-33-16,2 0-12 16,15 3-15-16,1-8-4 15,7-4-1-15,13 4 2 16,2-4 6-16,6 2 3 15,2-1 2-15,-2-8 0 16,6-13-1-16,0-4 0 0,4-1 0 16,-3-9 2-16,-9-1 1 15,-5-3 1-15,-11-11 1 16,-1 6 0-16,-3-2-17 16,-1 6-15-16,4 7-39 15,2 0-40-15,6 5 11 16,1 1 199-16,7 7-99 15</inkml:trace>
  <inkml:trace contextRef="#ctx0" brushRef="#br0" timeOffset="70586.75">21927 4199 903 0,'5'-7'467'0,"3"10"-141"16,-5 5 8-16,-3 15-63 15,0 12-50-15,-6 11-74 16,-4 7-32-16,-2 7-45 16,-2 2-8-16,0 1-10 15,4 2-14-15,4 3-21 16,0-5-4-16,3-7 3 15,0-6 6-15,1-8-8 16,1-3-107-16,1-6 344 16,0-3-658-16,-3-7 342 15</inkml:trace>
  <inkml:trace contextRef="#ctx0" brushRef="#br0" timeOffset="71368.21">20903 4563 535 0,'-2'-6'320'0,"-2"1"-41"15,-2-4-35-15,2 2-54 16,-2-1-24-16,0-1-33 16,0 7-8-16,-1 1-32 15,0 1-17-15,-1 4-15 16,0 0-2-16,-2 6-11 16,1 2-10-16,5 5-18 15,1-3-10-15,4-4 5 16,6-3 5-16,2-3 29 15,3-4 9-15,2 0-5 16,-1-4-3-16,-2-2-22 0,-3-4-8 16,-2-5 10-16,0 0-10 15,-2-3-10-15,2-1 336 16,-2 7-268-16</inkml:trace>
  <inkml:trace contextRef="#ctx0" brushRef="#br0" timeOffset="74153.86">13823 4793 538 0,'-43'27'309'0,"28"-34"-33"16,6-4-48-16,4 2-50 16,2-8-22-16,4-1-23 15,1-3-16-15,2-4-13 16,2 4-9-16,4 1-25 15,0 4-14-15,3 5-23 16,1-1-13-16,-2 4-15 16,0 5-4-16,-4 3-4 15,-1 5-1-15,1 11 1 16,-2 1 1-16,-4 7 3 16,-1 2 6-16,-7 1 29 15,-9-2 7-15,1-7 13 16,-7 0 5-16,-3-9-17 15,6-3-2-15,1-5 0 16,4-4-4-16,7-8-5 16,0-5-2-16,6-6-9 0,2-2-8 15,5 0-11-15,1 5-3 16,4 5-6-16,1 6 2 16,0 6 1-16,1 2 1 15,-3 5 1-15,0 3 0 16,-1 7 1-16,-6-2 1 0,3 6 2 15,-6-1 2-15,-1-2 6 16,0 6 3-16,-5-7 5 16,-1-5 0-16,-7-5-2 15,-1-1-1-15,-5-5-3 16,2 1 1-16,4 2-7 16,0-2-27-16,7 2-72 15,1 4-18-15,5 4 54 16</inkml:trace>
  <inkml:trace contextRef="#ctx0" brushRef="#br0" timeOffset="76149.78">13806 6067 552 0,'-11'0'329'0,"-7"-3"-15"16,-1-6-53-16,4-8-38 15,2-6-60-15,3-7-52 16,3-3-7-16,5-2-15 0,3 1-9 16,3 11-35-16,6 9-16 15,0 5-15-15,1 9-2 16,4 1-5-16,-1 3-1 15,1 0 0-15,-1 9-2 16,-7 1 2-16,-1 2 0 16,-5 10 5-16,-3-6 2 15,-4 8 3-15,-5-6 12 0,-5-1 9 16,-2-5 3-16,-1-6 3 16,0-3-5-16,3-7-5 15,2-4-1-15,3-9-4 16,1-7-5-16,2-7-10 15,3-2-5-15,7 4-4 16,4 0-5-16,7 10-3 16,0 2-1-16,1 5 1 15,1 8 3-15,3 9 1 16,-2 2 0-16,-3 8 1 16,-2-1 2-16,-6-1 0 15,-3 1 2-15,-5-2 10 16,-4 2 4-16,-5-3 4 15,0-1 0-15,0-4-5 16,-11-11 12 0,16-7-18-16,5-6-4 15,4-4-2-15,7 1-6 0,2-4 0 16,6 6-1-16,-1 3 1 16,7 9 0-16,-6-2 0 15,1 3 1-15,-3 3 1 16,-9 0 1-16,3 6 1 15,-7 4 1-15,-2-1 3 16,-5 2 4-16,-3 5 1 16,-8 1 1-16,-2-2-1 15,-2-2 0-15,0 0-1 16,5-6 0-16,3 0-1 0,4-7 0 16,5-3 1-16,3-7 0 15,0-7-2-15,8 2-6 16,4-2-3-16,6-1-1 15,4 7-1-15,-7-7 1 16,3 9 0-16,-7 8-2 16,-7 0-3-16,5 13-4 15,-10 0-3-15,-6 4-7 16,3 4-4-16,-8-5-16 16,3-1-9-16,2-7 82 15,1-5-101-15,-3 3 67 16</inkml:trace>
  <inkml:trace contextRef="#ctx0" brushRef="#br0" timeOffset="83987.12">14727 5525 508 0,'0'12'315'0,"2"11"-40"15,0 15-74-15,4 16-30 16,-1 31-68-16,2 12-32 16,-3 15-36-16,-4 0 5 15,-4-8 21-15,-4-11 10 0,-1-17 1 16,3-11-9-16,2-21-28 16,0-7-8-16,3-19-15 15,0-8 23-15,-1-12 17 16,2-9 2-16,-4-16 5 15,0-8-19-15,-5-16-11 16,1-9-2-16,-6-21 3 16,3-6-5-16,3-12-11 15,4-1-5-15,11 9-9 16,9 8-5-16,12 16-3 16,5 9-17-16,6 18 8 15,-2 2 3-15,8 12 2 16,-9 1 15-16,0 3-1 15,0 9-2-15,-6 11-2 16,5 7-3-16,-6 21-3 16,-4 4 0-16,-9 15 6 15,-5 1 2-15,-9 7 7 0,-2 5 6 16,-10-7 6-16,-7-3 1 16,-7-5 1-16,-6-13-3 15,-3-1-4-15,4-4-3 16,0-13 5-16,9 0 5 15,10-9 3-15,1 0 2 16,14 0-8-16,1-2-5 16,11 1-5-16,8-2-2 15,11-9 7-15,9-1 1 0,7-9 8 16,9-2 4-16,4 2 1 16,-2 4-6-16,-12 1 8 15,-13 1 3-15,-12 12 13 16,-16-8 15-16,-10 9 7 15,-4 0 1-15,-20-7-15 16,2 11 6-16,-14 1-16 16,-1 7-5-16,-11 9-4 15,3 1-16-15,5 8-7 16,3-2-3-16,18 5-1 16,8-4-1-16,12 2-2 15,8 1-1-15,11-2 0 16,4 3 0-16,10-4-1 15,6-5 1-15,3-4 0 16,3-3 15-16,-3-13-36 0,-10-4-22 16,-1-14-74-16,-2-1-15 15,-5-9 345-15,9-3-193 16</inkml:trace>
  <inkml:trace contextRef="#ctx0" brushRef="#br0" timeOffset="84900.87">15680 5726 786 0,'27'34'423'0,"-29"-23"-145"16,2 6-49-16,0 9-7 15,0 7-63-15,0 5-19 16,0 10-32-16,-2 5-15 16,-1 4-14-16,0 1-3 15,2-7-10-15,3-5-9 16,5-5-17-16,3-8-10 15,2-9-12-15,-2-6-4 0,-3-9-4 16,2-2 1-16,-2-15 3 16,0-5 0-16,2-15 0 15,-2-9-2-15,2-11-2 16,1-1-2-16,0-3-2 16,-3 5-2-16,3 9-4 15,-2 0 0-15,0 8-1 16,0 4 0-16,-4 4 1 15,3 5 0-15,0 10 0 16,2 4-1-16,-3 9-2 16,3 6-1-16,-3 13 0 15,-6 3 0-15,6 10 2 16,-12 5 1-16,5-4 1 16,4 4 0-16,-5-11 2 15,6-3 1-15,-5-13-1 0,0-5 1 16,2-7 1-16,4-8 1 15,6-5 0-15,-9-8 0 16,11-8-2-16,2-5-2 16,3-9 1-16,8-4 0 15,-5-6-1-15,-2-3 0 16,0 10-1-16,0 10 0 16,-2 21-2-16,-3 9 0 15,-4 11 0-15,-4 5-1 0,-1 4 4 16,-3 5 4-16,-2 6 9 15,-2 4 6-15,-5 5 4 16,1 2-2-16,-3-5-8 16,-1-6-5-16,7-5-2 15,2-1 7-15,4-4-31 16,4-8-41-16,6-11-87 16,2-6-61-16,9-13-109 15,7-2 190-15</inkml:trace>
  <inkml:trace contextRef="#ctx0" brushRef="#br0" timeOffset="85168.59">16372 5976 896 0,'5'-12'470'0,"-5"9"-132"15,0 4-45-15,-11 6-90 16,0 5-39-16,0 7-46 16,-4 3-19-16,11 5-32 0,-10 4-8 15,7 4-15 1,1 0-7-16,4-1-6 0,6 1-9 15,5-9 9-15,6 1-1 16,0-9 7-16,10-6 9 16,-5-12-10-16,-2-7-2 15,5-13-13-15,-9-10-5 16,-1-9-2-16,2-5-2 16,-10-6-28-16,-5 4-30 15,-5-4-70-15,-4 10-15 16,-2 5 396-16,4 3-227 0</inkml:trace>
  <inkml:trace contextRef="#ctx0" brushRef="#br0" timeOffset="85711.6">16462 5884 760 0,'3'1'415'0,"4"3"-94"16,0 4-30-16,-2 7-87 15,29 29-48-15,-27-23-54 16,2 4-12-16,0 4-16 15,-1-1-2-15,-3-5-6 16,2-1-8-16,1-7-9 16,3-1-3-16,2-7-7 15,-2-4-1-15,0-6-6 16,-1-6-5-16,0-5-11 16,3 1-5-16,0-2-5 15,5 3-1-15,2-3 3 16,-1 0-12-16,3-1-34 0,-5-5-35 15,2-3-109-15,-2-1-54 16,9 4-103-16,2 4-34 16,-6-1 73-16,1 6 65 15,-17 1 150-15,-1 0 104 16,2 17 91-16,-4-2 34 16,5 0 61-16,-3 0-6 15,-3-6-25-15,3 7-22 0,-5-5-42 16,-1 0-11-16,0 0-2 15,0 0 12-15,-2 0 11 16,-22 11 0-16,-31 34-5 16,29-22-13-16,-1-1-34 15,7 7-17-15,6-1-26 16,5 1-8-16,1-5-9 16,3-1-1-16,3-2-3 15,2-4-1-15,6 1-1 16,4-1 2-16,8-5-11 15,3 0-17-15,2-7-36 16,0-5 259-16,3-4-404 16,5-4-96-16,9-12 262 15</inkml:trace>
  <inkml:trace contextRef="#ctx0" brushRef="#br0" timeOffset="86116.96">17177 5811 974 0,'4'-42'419'15,"1"19"-227"-15,-7 0-33 16,-6 12-29-16,-3 11-18 16,-10 11-7-16,-3 9-17 0,-6 17-25 15,1 9-2-15,-5 12-19 16,1 3-6-16,4-4-14 16,8-6-9-16,13-13-7 15,8-7-3-15,13-17-1 16,5-8 2-16,6-12 0 15,6-10 1-15,6-10 2 16,5-8-2-16,10-12 0 16,2-7-5-16,-9-24 19 15,-4-13 29-15,0-13 46 16,-1-2 18-16,0 19-10 16,-5 19-18-16,-18 28-15 15,-12 16-6-15,-9 27-5 16,-6 11-7-16,-8 19-31 15,-2 10-6-15,0 5-5 16,1 9-5-16,2 12 2 16,1 6 3-16,-1 9-35 15,5 0 120-15,-3-3-227 0,1-2 43 16,8-4 81-16</inkml:trace>
  <inkml:trace contextRef="#ctx0" brushRef="#br0" timeOffset="87324.05">18486 5668 961 0,'-7'-35'491'0,"-2"-2"-198"16,-10 1-10-16,0 9-69 16,-6 12-50-16,-2 8-40 0,-3 15-41 15,0 8-17-15,0 11-32 16,-2 9-3-16,5 20-18 16,-3 13-7-16,4 13-6 15,5 6 0-15,2-2 2 16,2-1 5-16,3-7-34 15,1-8-14-15,1-17-17 16,3-7-3-16,-7-19 16 16,-5-6 14-16,-2-9 15 15,-5-6 0-15,1-9 19 16,0-5-3-16,-1-7 18 16,4-4 8-16,5-10 17 15,4-6 8-15,9-5-14 16,7-1-11-16,14 8-20 0,7 6-5 15,14 13-3-15,1 2 0 16,8 2 2-16,2 4 0 16,9 1 0-16,-1 1-1 15,-10 4 2-15,2 5 3 16,-19 9 4-16,0 9 3 16,-5 10 0-16,-9 7 0 15,-3-2-2-15,-3-2 0 16,-3-1 4-16,3-4 1 15,-4-6 21-15,-1-7 11 16,-2-12 20-16,-1-2 6 0,0-2 2 16,0-2-1-16,0-1 4 15,0 0-3-15,8-9-18 16,12-19-14-16,32-48-27 16,-25 28-8-16,7 2-3 15,-2 2-2-15,9 11-33 16,-1 8-22-16,-5 4-58 15,-4 6-23-15,-10 5 4 16,-5 3-2-16,-6 5 15 16,2 2 19-16,-3 6 24 15,-4 4 22-15,-10 7 41 16,-3 5 1-16,-7 3 13 16,-5 3 14-16,3 7 31 15,-8 0 19-15,-2 7 21 16,4-4 0-16,4-2-10 15,10-6-4-15,12-10-18 0,8-3-7 16,16-3-7-16,1-1-1 16,-1-6 10-16,4 3-8 15,-8-11 9-15,-8-3-3 16,-4-9-15-16,-1-1 5 16,-5-10-22-16,6-7-2 15,-2-5-7-15,-4-9 3 16,3 2-20-16,1 6-26 0,1 10-58 15,-2 5-25-15,-8 10 296 16,3 4-160-16</inkml:trace>
  <inkml:trace contextRef="#ctx0" brushRef="#br0" timeOffset="87891.91">18926 6070 1078 0,'30'33'498'0,"-28"-8"-238"15,-4 4 3-15,-3 0-100 16,6 2-32-16,-1-7-55 16,1-7-26-16,3-3-15 15,-4-8 0-15,1-2 7 16,3 1 12-16,1-5-1 16,0 0-1-16,1 1-4 15,-1-4-12-15,2-3-19 16,1 1-5-16,3-8-5 0,5-1-1 15,8-9-2-15,1-6 0 16,10-9-1-16,-7-4 1 16,4 5-3-16,-1 5-1 15,-12 11 0-15,1 8-3 16,-11 12-1-16,-5 4 0 16,1 14 0-16,-5 4 3 15,-6 4 1-15,3 3 4 0,-12-3 11 16,9 3 11-16,2-8 17 15,-1-2-1-15,13-11-5 16,-4-9-9-16,10-11-14 16,2-7-2-16,3-7-4 15,8-1-2-15,3 2-4 16,-1 1 1-16,3 7-4 16,-6 3 0-16,-2 6 12 15,-2 1 10-15,-6 8 14 16,3 1 9-16,-2 6 5 15,-2 2-5-15,-4 5-9 16,-1 1-5-16,-7 11-19 16,-5 3-3-16,-5 4-3 15,-5 2 2-15,-3-1 1 16,-2-6-10-16,3-3-7 0,4-6 60 16,9-6-703-16,3 6 505 15</inkml:trace>
  <inkml:trace contextRef="#ctx0" brushRef="#br0" timeOffset="88855.83">20400 5604 609 0,'-6'0'355'15,"-4"1"-35"-15,-1-1-34 16,0 1-79-16,1 2-34 16,-3 6-61-16,-1 5-22 0,1 22-35 15,-1 11-6 1,0 29-10-16,-4 12-4 0,-2 7-4 16,5 2-8-16,2-6-7 15,6-8-4-15,5-19-2 16,3-9 0-16,9-20-3 15,2-11 2-15,7-9-2 16,-1-10 9-16,6-6-12 16,-2-7-10-16,3-9-37 15,-6 1-21-15,-8-7 37 16</inkml:trace>
  <inkml:trace contextRef="#ctx0" brushRef="#br0" timeOffset="89071.56">20067 6079 523 0,'22'-14'245'15,"6"1"-86"-15,-3-1-35 16,6 6-47-16,-4 3-20 15,4 5-38-15,-1 1-60 16,-1 2 32-16</inkml:trace>
  <inkml:trace contextRef="#ctx0" brushRef="#br0" timeOffset="89809.66">20729 5592 794 0,'-11'15'394'0,"-5"16"-142"0,1 10-10 15,0 28-88-15,2 7-23 16,9 16-19-16,-4 2-9 16,-7 4-14-16,4 1-6 15,-12-18-23-15,4-5-20 16,5-29-17-16,4-12 2 15,9-14-6-15,-1-13 0 0,13-8 5 16,-4-6-4-16,14-17-2 16,10-4-3-16,-2-18-12 15,4-4-2-15,1-1-1 16,-3 2-2 0,-3 13 2-16,-3 12 0 0,-9 19-6 15,-4 11-1-15,-8 17-3 16,-3 8 1-16,1 9 6 15,0 2 1-15,1-4 0 16,4-5 1-16,7-13 1 16,2-8 0-16,10-13 2 15,8-6 1-15,11-6 1 16,1-8-2-16,2-5 2 16,-3-4 8-16,-3-7 34 15,-3 3 12-15,-11-1 22 0,-4 6 4 16,-19 8 3-16,-6 7 4 15,-17 13-16-15,-6 3-9 16,-5 16-21-16,-8 0-10 16,2 10-5-16,0 2-3 15,5-5-16-15,11 4-4 16,22-11-4-16,2-1-2 16,8-7-1-16,5-3 1 15,-4-4 8-15,7 0-14 0,3-4 73 16,5 1-195-16,2-7-28 15,6-1 108-15</inkml:trace>
  <inkml:trace contextRef="#ctx0" brushRef="#br0" timeOffset="90262.54">22256 5951 874 0,'-12'-20'425'16,"-4"16"-141"-16,-7 0-64 15,-8 11-9-15,-7 4-28 16,-4 4-40-16,-4 0-17 16,10 1-53-16,12-2-27 15,15-1-32-15,14 5-4 16,16 2-8-16,0 0 1 16,4 8 4-16,-7 2-2 15,-6 5-9-15,-3 5 2 16,-5 7 28-16,-3-9 16 0,-13-3 37 15,-3-2 2-15,-7-6-24 16,-9-5-14-16,3-5-27 16,-4-7-2-16,1-13-4 15,12 1-8-15,7-3-31 16,4-3-24-16,11-8-39 16,6-2 7-16,26-7 51 15</inkml:trace>
  <inkml:trace contextRef="#ctx0" brushRef="#br0" timeOffset="90519.01">22559 6073 866 0,'15'0'463'16,"-14"3"-127"-16,-12 8-91 0,-6 3-37 16,-18 9-34-16,0 3-18 15,-8 12-41-15,-1 1-14 16,9-1-32-16,6-2-14 15,13-6-27-15,7-2-12 16,9-8-13-16,2 0-3 16,12-10 13-16,4-3-13 15,8 0-32-15,6-7-26 16,11-7-87 0,-5-4-53-16,3-4-101 0,-5-2 38 0,-5-2 148 15</inkml:trace>
  <inkml:trace contextRef="#ctx0" brushRef="#br0" timeOffset="91297.44">22635 6204 744 0,'-29'4'354'0,"0"3"-140"16,2 2-29-16,4-3-95 16,4-1-14-16,1-8-19 15,3-6-9-15,5-8-3 16,-2-11-12-16,11 3-29 15,2-1-4-15,6 7-39 16,5 7-20-16,4 9-6 16,-2 0 1-16,3 5 36 15,-1 1 16-15,-4 7 16 0,4 8 17 16,1 12 52 0,1 5 27-16,-1 19 45 0,-7-6 11 15,-7-5 6-15,1 0 1 16,-4-26-19-16,7 5-19 15,4-15-26-15,5-7-8 16,7-6-6-16,2-11-4 16,3-9-26-16,-3-2-17 15,-1-5-27-15,-3-2-3 0,-1-2-15 16,1 0-10-16,-3 5-30 16,4 7-14-16,-2 12-24 15,-6 7-2-15,0 10 14 16,-8 5 9-16,-3 11 34 15,5 5 10-15,-9 6 13 16,1 5 1-16,0 5 6 16,-1 5 13-16,-4-5 30 15,4-4 22-15,0-8 5 16,-4-11 0-16,11-5-11 16,6-4-4-16,-4-12 2 15,5-4-8-15,3-4-16 16,-10-6-15-16,16 0-11 15,-5-3-2-15,1 1-2 16,5 1 0-16,-10 6-1 16,-1 1-1-16,-9 4-1 0,1 4 0 15,-4 0-2-15,-1 6-1 16,-1-3 0-16,1 0 0 16,0 0 1-16,2 15 2 15,6 25 0-15,-1-27 0 16,11-7 2-16,-2-5-1 15,14-8 6-15,3-3 1 16,9-5 1-16,4-4 1 16,12 0-6-16,3-3 1 15,1-1 0-15,1 3 1 16,-4 2 0-16,-5-5-1 0,2 2 1 16,-2-2-15-16,5-1-20 15,-3 5-74-15,-1 1 57 16,-2 0 30-16,-7 7-4 15</inkml:trace>
  <inkml:trace contextRef="#ctx0" brushRef="#br1" timeOffset="178916.82">2690 5060 578 0,'-42'-2'308'0,"1"-5"-77"0,13-7-57 16,4-7-4-16,4-3-27 16,8 0-6-16,10 8-31 15,-1 4 3-15,10 8-11 16,-8 4-15-16,-3 3-17 16,1 5-14-16,-8 0-3 15,2-2-4-15,1-6 4 16,6-1-1-16,6 0-4 15,13-1 5-15,3-3-5 16,6 4-3-16,11-4-16 16,8 5-9-16,19 3-11 15,15 6-4-15,11-1-2 16,5 0-1-16,13-1 2 16,9-5 0-16,21-3 2 15,16-3 2-15,35-1 1 16,-1-8 1-16,38 1-1 0,12 1 0 15,14 2 4-15,17 12 2 16,-1 1 5-16,16 12 6 16,-10-6 8-16,12 2 0 15,12 0 12-15,-7-14-1 16,22-2 3-16,-8-8 2 16,-6-4-12-16,16 2-1 15,-17 0-4-15,-5-3 4 16,-7 7 4-16,-35 1-4 0,-24 8-9 15,-11 0-8-15,-45 4-8 16,-9 0-1-16,-23-1 0 16,-17 2 0-16,-20-4 1 15,-12 1 0-15,-34-7 18 16,-15 6-17-16,-21-2-98 16,-12-5 36-16,-12 5-9 15,-8-1-258-15</inkml:trace>
  <inkml:trace contextRef="#ctx0" brushRef="#br1" timeOffset="179597.84">1227 1879 1003 0,'-19'-10'436'0,"-6"17"-229"16,2 11 14-16,-9 22-28 15,2 7-27-15,4 14-44 16,1 3-21-16,18 11-20 16,4 5 11-16,9-2 6 15,-2-2 2-15,10-7-7 16,-6-9-17-16,3-7-15 16,9-5-11-16,4-20-13 0,11-5-5 15,12-19 0-15,11-8 0 16,18-12-8-16,-1-7-1 15,-8-3-6-15,-7 0 3 16,-18-1-12-16,-3 0-28 16,4 3-35-16,-5-8 241 15,-4-17-158-15</inkml:trace>
  <inkml:trace contextRef="#ctx0" brushRef="#br1" timeOffset="179777.95">1630 2045 1019 0,'-45'112'524'16,"9"5"-231"-16,3 16-33 15,1 3-29-15,11 4-126 16,3 0-39-16,22-9-34 16,9 5-65-16,15-26-129 15,13-12-19-15,8-30 75 16</inkml:trace>
  <inkml:trace contextRef="#ctx0" brushRef="#br1" timeOffset="180152.06">1920 1750 1160 0,'-54'-39'503'16,"-16"19"-282"-16,-10 15-11 15,-18 19-57-15,-6 21-38 16,-15 42-34-16,-7 17-16 16,-5 53-23-16,2 20-1 0,20 32-2 15,19 13-7 1,44-6-12-16,27-11-7 0,36-39-13 16,21-24 1-16,40-49 2 15,12-23 5-15,18-44 5 16,6-24-13-16,8-28 56 15,-6-21 35-15,-7-24 58 16,-11-9 34-16,-43-14-23 16,-14 3-27-16,-38-8-48 15,-16-1-23-15,-19 0-30 16,-7 6-9-16,-3 25-42 16,5 21-16-16,2 24-35 15,14 10 7-15,-4 12 41 16</inkml:trace>
  <inkml:trace contextRef="#ctx0" brushRef="#br1" timeOffset="180493.07">1939 2639 1212 0,'6'-3'611'0,"-5"3"-215"16,11 11-133-16,-2 1-8 15,1 9-102-15,1 7-38 0,-1 7-61 16,9 9-14-16,6 6-15 16,1 2 3-16,6 9 7 15,-3 1 1-15,-3 10 2 16,2 3-5-16,-5 5-15 15,-2-11-2-15,2-10 5 16,-4-8-12-16,-4-26-44 16,-4-7-34-16,-10-9-114 15,-4-6-19-15,-7-7-91 16,-6-7 168-16</inkml:trace>
  <inkml:trace contextRef="#ctx0" brushRef="#br1" timeOffset="180760.03">2083 3103 721 0,'-21'-3'500'16,"9"5"8"-16,-2 5-192 0,7 6-40 16,3 6-100-16,6 7-29 15,12 13-79-15,5 10-19 16,13 4-11-16,-2 0-3 16,9-6-7-16,-6-11 14 15,4-4 5-15,0-8 4 16,-1-8 22-16,0-5-8 15,-6-11 7-15,-2 1-8 16,-18-15-10-16,-5-5-5 16,-9-9-4-16,-8-17-4 0,1-11 20 15,6-8 106-15</inkml:trace>
  <inkml:trace contextRef="#ctx0" brushRef="#br1" timeOffset="181139.86">1630 3248 1050 0,'-2'-5'474'15,"3"-14"-256"-15,10-6 31 16,12-15-81-16,5-9-12 16,15-14 0-16,5-8-1 15,16-12-8-15,2-1-9 16,4-16-22-16,0 2-21 15,-16 5-16-15,-9-2-11 0,-19 11-12 16,-15-2-6-16,-15-5-10 16,-15-3-2-16,-24-19-9 15,-5-3-1-15,-34 0-18 16,-2 11-15-16,-3 41-49 16,-9 18 57-16,9 46-14 15</inkml:trace>
  <inkml:trace contextRef="#ctx0" brushRef="#br1" timeOffset="183318.09">12141 9310 1295 0,'-26'29'503'0,"-6"27"-331"16,-8 16-21-16,-2 27 30 16,0 5-38-16,11-3-45 15,16-9-8-15,22-27-22 16,20-16-23-16,19-28-31 15,10-15-6-15,19-11-3 16,7-5 1-16,24 2-8 0,-5 8-4 16,-12 17 28-16,-12 12 22 15,-35 24 50-15,-10 9 15 16,-22 23-5-16,-13 6-8 16,-19 3-35-16,-2-5-9 15,-9-15-18-15,-1-10-9 16,-5-15-32-16,-5-6-24 15,-4-21-114-15,-4-16-21 16,1-30 93-16</inkml:trace>
  <inkml:trace contextRef="#ctx0" brushRef="#br1" timeOffset="183960.51">11919 9522 938 0,'7'-32'495'0,"-11"10"-100"16,-5 5-96-16,12 10-124 16,7 6-49-16,22 0-82 15,8-4-33-15,18-1-12 16,4-6-2-16,16-6 1 16,22 6 1-16,-1-6 49 15,15 5-68-15,-7-4-96 16,-7-4-34-16,7-7-134 15,-14-9 49-15,-12-8 91 16,-11-8 31-16,-14 1 78 0,-9-4 44 16,-4-2 70-16,0-2 44 15,-15 0 80-15,-6 0 5 16,-23 2-3-16,-13 7-10 16,-32 2-21-16,-11 6-15 15,-29 15-46-15,-23 13-32 16,-27 36-51-16,-13 23-17 0,-29 55-25 15,3 33-8-15,-14 52 0 16,0 27 0-16,27 34 4 16,3 4 5-16,54 2-2 15,24-5-8-15,56-37 9 16,36 0-2-16,45-38 2 16,21-16 12-16,30-32-1 15,20-37 2-15,15-48 3 16,8-30 2-16,21-45-5 15,-1-15 16-15,23-43 52 16,-8-22 27-16,-22-13 30 16,-1-19-1-16,-34-10-2 15,-7-3-8-15,-21-35-5 16,-25-3-8-16,-29-17-42 16,-12 5-20-16,-34 39-19 15,-14 17-2-15,-29 61-3 16,-13 28-2-16,-41 40-4 15,-15 20-14-15,-19 25-32 16,-18 9-14-16,6 13 11 0,7-3 90 16,-6 5-37-16</inkml:trace>
  <inkml:trace contextRef="#ctx0" brushRef="#br1" timeOffset="185421.9">13485 8868 584 0,'-21'46'348'0,"7"-5"33"15,5-11-165-15,2-7 6 16,2-13 17-16,0-7-35 16,4-9-48-16,5-8-18 0,12-13-38 15,2-9-1-15,13-11-7 16,0-8-9-16,14-19-11 15,3-8-6-15,18-24-15 16,17-8-8-16,11-11-12 16,3-6-6-16,-1-2-8 15,-1 4-2-15,5 9-3 16,-7 8-1-16,-9 13-3 16,-12 5-1-16,-21 13 1 15,1 6 1-15,-5 6 0 16,1-2 3-16,-2 1 1 15,-6 0 2-15,-2-2 2 16,-10 7 0-16,-6 7-4 16,-1 4-1-16,-11 8-5 0,-4 6 0 15,-2 11-2-15,-3 6 1 16,-7 15 1-16,6 11-4 16,-4 15-2-16,-2 9-2 15,6 29-4-15,-4 7 2 16,-2 15 0-16,4 21 0 15,-8 15 3-15,8 4 0 16,-5 6 4-16,-3-12 1 16,6-15 1-16,-1-6 0 15,5-19 0-15,-2-13 1 0,2-24 2 16,0-6 7-16,-4-17-26 16,3-7-14-16,-4-10-68 15,2-11-62-15,-2-3-54 16,-5-8 115-16,-14-11 40 15</inkml:trace>
  <inkml:trace contextRef="#ctx0" brushRef="#br1" timeOffset="185641.77">14357 7016 968 0,'-29'-37'513'16,"15"13"-169"-16,3 6-50 15,11 8-29-15,19 7-76 16,8 0-31-16,17-4-36 16,6-7-9-16,5-3-36 15,2-9-23-15,11 4-32 0,7 5 8 16,9-2-15-16,0 6-18 16,-11 1 241-1,-1 13-190-15</inkml:trace>
  <inkml:trace contextRef="#ctx0" brushRef="#br1" timeOffset="187847">11874 9492 294 0,'-3'17'228'0,"3"-9"67"15,1 0-53-15,4-6-16 16,5 6-22-16,-1-2-39 16,1 1-5-16,3 0-11 15,-2-3-13-15,-3-5-15 16,0-5-7-16,-4-10-15 16,-2-7-6-16,1-11-5 15,1-8-11-15,-1-13-26 16,8-3-7-16,1-12-17 15,2-3-5-15,8-4-7 16,-4-6-3-16,2 6-4 16,-6-1-2-16,-8 4-1 15,1 2-1-15,1 1-2 16,3 4 1-16,-1 3 5 16,-2-1 2-16,-4 7 3 15,-4-1 0-15,1 0-5 0,-3 1-2 16,-1-3-2-16,3 4 0 15,-4 6-1-15,-1 4 0 16,-2 9 2-16,-2 3-1 16,-1 4 5-16,6 7 1 15,-3 1-1-15,-1 2 0 16,1-3-5-16,-4-4 0 16,9-1-2-16,-8-7 1 15,13 5 0-15,0-2 0 0,-3 0 0 16,11 6-2-16,-13 0 0 15,3 3-1-15,0 5 0 16,-2-3 0-16,5 2 0 16,-2 1 1-16,5 1-1 15,2 0 0-15,2 7 1 16,3-3 0-16,-9-4-1 16,1-2 2-16,-5 0-2 15,-4 0 1-15,3 4 0 16,3 6 1-16,-6-10 0 15,5 4 1-15,-2-7-1 16,-1-3 0-16,4-5 0 16,-3-2 0-16,0 0-1 15,2 0 1-15,-1 4 0 16,-2 2 1-16,-2-4-1 16,-5 3 2-16,-2 3 0 0,3-3 0 15,-1-2 1-15,-1 0-1 16,-1-9 0-16,-4-4 0 15,2-5 3-15,0-6 1 16,-2 1 4-16,-3 6 0 16,-2 3 0-16,-5 4-1 15,-9-4-2-15,3 1-1 16,-5 0-2-16,0-5-1 0,3-1 0 16,-2-4 0-16,5-3-1 15,-1 0-1-15,6-1 0 16,-6-5-1-16,-10-4 1 15,5 4 0-15,-12-4-1 16,0 8 0-16,-1 5 1 16,-8 4 0-16,0 7 3 15,3 3 1-15,4 2 3 16,-1-9 1-16,-5-9 4 16,6 4 0-16,-12-13 2 15,-1 4-1-15,2 7-2 16,-4-2-1-16,6 11-1 15,-7 0 0-15,0 8-3 16,-7 4-1-16,-4 4-3 16,5 6-2-16,-1-3-1 15,9-1-2-15,7 8 0 16,9 0 0-16,2 7 1 16,0 1-1-16,2 9-1 0,0-1 0 15,11 4-1-15,3 3 1 16,12-6 10-16,6 3-15 15,5 0-42-15,4 1-39 16,6 6-83-16,2-1-24 16,9 9-90-16,7 5-15 15,13 4 190-15</inkml:trace>
  <inkml:trace contextRef="#ctx0" brushRef="#br1" timeOffset="188326.6">10170 5182 389 0,'12'20'232'0,"-4"-1"-2"15,0 0-9-15,-6-4-20 16,-1-2 3-16,3-2-8 15,-2-3-4-15,-2-2-17 16,-1-2-23-16,0 5-33 16,-2-6-9-16,1-1-14 15,4 7-2-15,-2-11-2 0,-3-5-7 16,0-8-13-16,-8-12-6 16,-5-10-19-16,-5-4-4 15,-7-3-6-15,-9-2-6 16,-2-2-9-16,-2 3-2 15,4-4-6-15,11 6-2 16,9 4-6-16,10 3-2 16,6 3 0-16,1-6 0 15,9 3 0-15,2 1-1 0,13 9-3 16,13 11 0-16,5 12-4 16,8 5 0-16,9 15 1 15,1 7 2-15,15 9 1 16,11 3 47-16,16 6-57 15,-1-2-63-15,4 0-120 16,-8 0 378-16,-18-2-184 16</inkml:trace>
  <inkml:trace contextRef="#ctx0" brushRef="#br1" timeOffset="189276.03">1736 3479 1053 0,'-13'-31'413'16,"2"23"-253"-16,1 8-52 15,4 8-5-15,1 11-2 16,1 16-23-16,4 8 2 16,1 14-15-16,5 8-20 15,6 15-23-15,2 9-6 16,6 17-4-16,0 1 4 15,1 5 9-15,-1-6 3 0,-7-11 0 16,0-6-5-16,-2-20-4 16,-5-4-3-16,-1-18 1 15,-5-10 10-15,-2-6-52 16,-2-6-5-16,0-7-110 16,0-5-58-16,-7-13-13 15,-4-8 96-15</inkml:trace>
  <inkml:trace contextRef="#ctx0" brushRef="#br1" timeOffset="189489.19">1634 4362 651 0,'-9'-32'347'0,"7"21"-55"15,1 11-52-15,3 18-61 16,1 4-23-16,0 14-46 16,6 11-17-16,4 11-20 15,5 10-3-15,8 9 4 0,-3-13 12 16,1-6 11-16,0-14-3 15,-1-15-26-15,3-4-18 16,-3-17-21-16,2-5-6 16,5-16-5-16,-1-8 24 15,-2-14-38-15,3-5 52 16,8-6-37-16</inkml:trace>
  <inkml:trace contextRef="#ctx0" brushRef="#br1" timeOffset="190741.68">2003 6602 569 0,'-30'-23'312'0,"4"3"-36"16,0 0-36-16,-7-6-18 16,5 5-28-16,3-2-44 15,3-1-13-15,9 6-19 16,4 2-6-16,7-1-19 16,3 5-12-16,6 2-32 15,6 4-17-15,9 6-21 16,12 2-6-16,10 2-4 15,8 3-1-15,11-1 2 16,3-3 0-16,21-9 2 16,18-2 1-16,18-9 1 15,7-2 1-15,22-1-1 16,-3-6-2-16,17 9-1 16,9 3-1-16,0 7-1 0,0 4-1 15,12 1 0-15,-12-1 0 16,22 3 2-16,9-4 5 15,8 2 10-15,16-6 1 16,-3-2 2-16,-2 6-4 16,-4 2-8-16,-1 5-2 15,-20 11-3-15,8 2 0 16,-22 3 0-16,4-3-1 16,5-8 3-16,-9 0 0 0,12-15 3 15,-4 0 1-15,0-6-1 16,-3-4-1-16,-16 6-4 15,-2 3 0-15,-21 10 8 16,-3 8 7-16,-8 3 13 16,-8-1 3-16,-15-7-3 15,-6 2-8-15,-16-3-6 16,-10-1-4-16,-5 2-2 16,-12-12-1-16,-26-2 2 15,-10 6-2-15,-29-1 23 16,-8 4 8-16,-15 3 6 15,-12 0 2-15,-84 6 2 16,37-3-35 0,-5-5 0-16,-17 7-3 15,-12-6-1-15,-19-6-4 16,-6 8 0-16,-28-4-4 0,1 4 1 16,-23 7-1-16,-9 0 0 15,0-3-1-15,-13-2 1 16,5 3-2-16,-11-4 0 15,2 4 0-15,-6-6 0 16,-2-3-1-16,-2-2 1 16,1-2 0-16,-1-1-1 15,-2 5 4-15,8 3 1 0,0 8 2 16,11-4 2-16,-9 2-6 16,4-4 0-1,-2-5-2-15,2 2 1 0,13-7 0 16,-1 5-1-16,20-8 0 15,-6-1 0-15,16-3-1 16,13-5 1-16,-5 1 6 16,13-2 4-16,16 3 6 15,7-3 2-15,11 0-2 16,6-6-2-16,15-1-4 16,3 0-3-16,27 6-4 15,18 3-1-15,12 7-3 16,7 1-1-16,19 4-2 15,-6-1-1-15,13 4-5 16,2 0-2-16,4-2 15 16,7-1-21-16,12-2-84 0,6-2-50 15,13-2-33-15,10-2 344 16,2 2-129-16</inkml:trace>
  <inkml:trace contextRef="#ctx0" brushRef="#br1" timeOffset="192882.22">2139 2882 701 0,'-1'-3'322'16,"4"-11"-169"-16,8 4 19 16,2-4-7-16,3 3-30 15,0 10-36-15,-5-5-25 0,-3 22-30 16,-4 10 2-16,-12 15 14 15,-6 15 13-15,-14 10-14 16,-5 4 2-16,-2 2 11 16,-1-9-2-16,14-22-5 15,1-16-18-15,13-29-11 16,18-18-2-16,15-33-6 16,11-11 4-16,15-20-17 15,-2 1-6-15,13 2-1 16,2 8 4-16,2 23 8 15,-16 11 9-15,-22 32 12 16,-16 15-1-16,-31 31-1 16,-4 18-9-16,-30 25-12 15,-6 10-6-15,2 11-4 16,-3 3-1-16,16-16-1 16,12-14 2-16,19-36-5 0,12-23-3 15,21-29-8-15,12-22-1 16,12-25 3-16,10-7 3 15,6-1 2-15,-4 11 1 16,-11 30 1-16,-11 16 4 16,-27 37 4-16,-13 20 0 15,-32 25 0-15,-8 17-3 16,-8 1-1-16,7-2-1 16,24-23 1-16,10-17 0 0,24-31-3 15,13-13-1-15,20-18-1 16,5-10 0-16,0 4 0 15,-6-1 1-15,-19 16 6 16,-11 14 6-16,-24 15 15 16,0 11 7-16,-16 7 1 15,-2 1-4-15,12-12 26 16,2-8 2-16,26-18 199 16,19-9-172-16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15:49.8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2112 637 2651 0,'14'-3'122'0,"9"-5"10"0,22 1-15 15,25-8-40-15,6 2-19 16,1 1-27-16,-2-3-8 15,-10-3-12-15,-9 0-3 16,-8 5 1-16,-9-2-1 16,-11 12-27-16,-6 5-32 15,-7 0 261-15,-6 15-178 16</inkml:trace>
  <inkml:trace contextRef="#ctx0" brushRef="#br0" timeOffset="212.96">2471 486 867 0,'-16'10'492'16,"1"10"-142"-16,6 9-30 15,4 20-25-15,-6 7-97 16,4 12-44-16,-5 3-68 16,2 0-28-16,8-4-31 15,9-5-11-15,8-6 6 16,-3-4-18-16,7-9-60 15,-8-12-39-15,-7-7-221 16,-5-6-67-16,-28-5 232 16</inkml:trace>
  <inkml:trace contextRef="#ctx0" brushRef="#br0" timeOffset="367.4">2144 1336 898 0,'-29'-6'473'16,"21"-2"-111"-16,10 0-35 15,20-3-80-15,11-2-24 16,13-10-46-16,8-6-35 15,14-5-52-15,3-1-8 16,1-1-88-16,-1-2-30 16,-8 7-573-16,-5 0 424 15</inkml:trace>
  <inkml:trace contextRef="#ctx0" brushRef="#br0" timeOffset="676.98">2911 950 1241 0,'5'35'595'16,"-6"2"-303"-16,1 12-30 16,-3-3-40-16,2 0-104 15,-3-4-31-15,10-8-41 16,-11-8-12-16,14-13-10 16,0-11 0-16,0-18-5 15,18-8-2-15,-8-18-4 16,4-4-1-16,0-9-6 15,-2 1-2-15,-1 10 2 16,2 7 1-16,0 19 4 0,-1 7 3 16,-7 11 1-16,-2 2-1 15,-9 11-1-15,-1 3-2 16,-2 15-3-16,-3 5-1 16,2 4 5-16,2 2-12 15,5-7 27-15,-2-6-36 16,6-16 7-16</inkml:trace>
  <inkml:trace contextRef="#ctx0" brushRef="#br0" timeOffset="1667.4">3455 604 1088 0,'5'-25'503'0,"-5"44"-192"15,-4 14-40-15,-3 27-61 16,-2 17-27-16,0 0-61 15,3 3-31-15,5 1-45 16,1-4-16-16,9 5-25 16,-3-5-5-16,6-17-66 15,2-11-60-15,-1-22-110 16,-7-7-35-16,-2-12-11 16,-2-7 41-16,-14-7 114 15,-6-8 41-15,-7-11 110 16,-1-5 37-16,5-10 37 15,12-3 11-15,0 1-10 0,7 0-8 16,15 9-6 0,4 6-3-16,10-1-16 0,-3 2 5 15,6-7-2-15,-1 4-7 16,5 4-1-16,1 7-11 16,-5 9-25-16,-7 2 2 15,-10 7 11-15,-5 4 10 16,-13 17 25-16,-6 8 8 15,-6 19 18-15,-2 9 10 0,4 0-1 16,7-5-10-16,15-15-26 16,4-9-19-16,11-17-15 15,0-7 7-15,9-17 1 16,5-7-3-16,4-9 1 16,-2-3-9-16,-15 8-7 15,-2 6 3-15,-8 10-3 16,-2 8-1-16,7 9 6 15,-12 4-3-15,7 2 3 16,1 1-1-16,7-9-4 16,4-6-3-16,-4-3-9 15,8-8-3-15,-7-6-4 16,3 1-1-16,0-1-3 16,-8 6 0-16,-7 10-3 15,-2 2 0-15,5 8-1 16,-6 0 0-16,0 3 3 15,2-2-11-15,-2-5-30 0,4-4-14 16,2-1-48-16,-6-2-24 16,-8-5-57-16,-2-1-23 15,-8-3-56-15,2 0-155 16,6-4-90-16,4-1-39 16,14-2 37-16,7 1 188 15,7 2 244-15,-1 5 124 16,-4 6 152-16,-7 9 67 0,-10 16 61 15,-3 8 45 1,-11 13-19-16,-2 0-14 0,-5 2-47 16,1-7-74-16,6-14-35 15,7-6-41-15,11-16-53 16,6-4-11-16,4-8-19 16,4 0-10-16,-8-1-19 15,-1 2-10-15,-5 4-8 16,-10 2 0-16,4-3-2 15,4-1 0-15,0-4-7 16,6-5-1-16,8 3-2 16,-4-1 0-16,-1 4-1 15,3 6 9-15,-9 3-17 16,-3 2-9-16,1 5 57 16,0 3 30-16</inkml:trace>
  <inkml:trace contextRef="#ctx0" brushRef="#br0" timeOffset="2926.27">4946 801 1818 0,'-5'43'67'0,"-3"19"88"0,0-8-11 16,-5 62-37-16,3-6-32 16,10-14-50-16,6-7-17 15,7-26-43-15,4-4-35 16,2-18 37-16</inkml:trace>
  <inkml:trace contextRef="#ctx0" brushRef="#br0" timeOffset="3397.79">4916 705 810 0,'-8'-51'492'15,"8"11"-120"-15,3 25-45 16,-3 7-48-16,-3 15-120 15,3 4-39-15,5 13-53 16,1 5-6-16,4 21 3 16,1 12 10-16,-3 7-3 15,6 8-6-15,-1 8-15 16,-4-5-16-16,6-2-17 16,2-12-6-16,5-32-6 15,1-11 0-15,3-23-1 16,0-11 3-16,4-16 7 15,0-11 3-15,0-14 7 16,0-5 1-16,-10-4 3 0,7 4 0 16,-6 12 0-16,-4 9 0 15,-11 16-5-15,3 10 2 16,-9 10 1-16,-6 9 0 16,11 10-1-16,-10 1-2 15,8 15-10-15,1 3-2 16,-5 14-6-16,5 8-2 15,-2-2-2-15,9 1 1 16,7-12 2-16,-6-9-20 16,10-18-23-16,2-10-52 0,7-15-56 15,16-6-1-15,-4-9-39 16,3-5 41-16,13-2 96 16</inkml:trace>
  <inkml:trace contextRef="#ctx0" brushRef="#br0" timeOffset="3701.04">5981 947 734 0,'6'-21'516'16,"-4"8"-5"-16,-5 5-145 16,-6 2-56-16,-4 6-99 15,-4 2-50-15,-5 8-49 16,-5-1-12-16,-1 3-26 16,-7 3-5-16,-5 8-5 15,0-1-8-15,2 2-17 16,8 2-11-16,13-7-21 15,13 6-6-15,7 1-2 16,7-3-2-16,8 5 0 0,-1-4 1 16,3-4 1-16,2-2-1 15,-5-5 2-15,2-5 0 16,-7-2 0-16,-3 2 1 16,-2-3-1-16,-1-1 0 15,0-5 15-15,0-2-6 16,5-3-45-16,-2 3-23 15,4-4 230-15,9 0-155 0</inkml:trace>
  <inkml:trace contextRef="#ctx0" brushRef="#br0" timeOffset="3943.3">6043 1025 629 0,'4'-12'382'0,"-7"5"-47"16,2 7 0-16,-6-2-69 15,-4 8-31-15,-4 1-48 16,-5-6-17-16,-6 14-56 16,3-6-36-16,-2 5-41 15,-8-2 4-15,9 6-41 16,0-1-29-16,2 1 353 0,7 5-269 15</inkml:trace>
  <inkml:trace contextRef="#ctx0" brushRef="#br0" timeOffset="4319.56">6224 852 952 0,'24'0'484'0,"-23"-7"-122"16,-2 5-37-16,-4 4-67 16,-13 7-67-16,-12 2-74 15,-3 6-27-15,-8 4-22 16,10-2-4-16,14-2-33 16,7 0-14-16,10-4-16 15,4-2-2-15,9 5-2 16,3 2 0-16,8-3 2 15,4 0 0-15,2 1 0 16,0 1 1-16,-7 8 2 16,-8 6 1-16,-17 3 25 15,-7 1 7-15,-12 2 8 16,-3 2 2-16,0-8-21 16,-3-2-6-16,4-13 6 0,2-3-11 15,4-17-51 1,8-5-48-16,8-16-92 0,1-10 17 15,13 0 92-15</inkml:trace>
  <inkml:trace contextRef="#ctx0" brushRef="#br0" timeOffset="4662.16">6511 863 1128 0,'13'-12'552'0,"-11"5"-196"16,-2 7-68-16,-7 9-110 15,-6 3-42-15,-11 8-56 16,-3-2-24-16,-1 2-14 16,-2-3-9-16,11-2-11 15,8 2-2-15,11 1-10 16,4-11-4-16,9 5-6 16,-2-5 0-16,6-4 2 15,2 8-1-15,5-10-5 16,6 5 14-16,-12 4 41 15,-2 5 6-15,-11 12 21 16,-10 4-10-16,-4 1-35 16,-6 4-5-16,-7 3-15 15,0-3-4-15,2-5 0 16,3-3-2-16,6-16-31 16,-3 4-17-16,0-11-35 15,9-6 191-15,5-8-93 0</inkml:trace>
  <inkml:trace contextRef="#ctx0" brushRef="#br0" timeOffset="5054.82">6836 955 1009 0,'11'-5'513'0,"-4"2"-161"15,-7 3-47-15,-8 1-63 16,-1 11-61-16,-9-4-51 15,-2 4-33-15,-6 16-21 16,-7-5-3-16,-5 25-4 16,-2 4-1-16,8 4-24 15,11 3-12-15,17-12-24 16,10-11-11-16,16-22-6 16,5-15-4-16,3-16-1 15,-2-6 7-15,-1-12 7 16,-6 0-1-16,8-5 16 15,-9 3 13-15,1 4 6 16,2 6 6-16,-15 10-10 16,6 3-10-16,-12 11 3 15,-2 3 0-15,-2 10 0 16,-1 6-1-16,-5 7-9 16,-2 5-4-16,3-1 19 0,1 1-4 15,6-2 128-15,6-6 11 16,10-3-96-16</inkml:trace>
  <inkml:trace contextRef="#ctx0" brushRef="#br0" timeOffset="5719.82">7089 1043 700 0,'30'-38'488'0,"-11"11"51"16,2 1-75-16,-16 12-145 15,-10 2-69-15,-4 9-111 16,-5 4-47-16,-8 7-42 15,3 4-10-15,-7 13-10 16,-2 8-1-16,7 13-3 16,1 4-4-16,4-1-11 15,4-3-4-15,2-6-3 16,4-6-2-16,3-10-2 16,3-4 0-16,0-8 1 15,1-3-1-15,3-9 0 16,-1-1 0-16,1-3 0 15,-4 3 2-15,0 0-1 16,2-1 0-16,14-4 5 16,29-37 12-16,-20 28 6 0,2 1 2 15,2 6-2 1,-6 6-10-16,-8 8-3 0,-1 4-1 16,-7 8 1-16,2 0 1 15,-1 2-1-15,-6-2 1 16,-6-2-2-16,-1 2 1 15,-9-4-1-15,0 5 0 16,0 1-2-16,-4 0-2 16,-4 6-3-16,3-2 0 15,3 0-2-15,7-2-1 16,18-10-5-16,13-4-3 0,15-18 9 16,12-5 8-16,4-20 18 15,1-8 9-15,1-3 9 16,-5-7 4-16,-1 11 4 15,-9 6 6-15,-14 15-3 16,-8 9-5-16,-15 15-9 16,-7 8-12-16,-10 13-10 15,-9 8-4-15,-10 11-5 16,-3-1-3-16,2-1-3 16,8-5-2-16,14-10-3 15,7 0-2-15,7-4-3 16,3-6 2-16,12-1-13 15,4-3-13-15,12-6-56 16,-6-6-18-16,21-13 152 16,11-4-66-16</inkml:trace>
  <inkml:trace contextRef="#ctx0" brushRef="#br0" timeOffset="7192.02">8165 1569 899 0,'-3'17'462'0,"2"-15"-140"16,0 0-41-16,1-18-53 16,7-1-60-16,0-12-57 15,2-11-9-15,6-12-22 16,-5-15-4-16,2-20 2 16,13-8-6-16,-8-13-4 15,-3 1-5-15,-3 4-18 16,-9 12-12-16,7 27-16 15,2 13 1-15,-3 32 2 16,-2 13 4-16,-3 16 0 16,-1 9-4-16,4 18-8 15,4 9-4-15,3 17-4 16,6 1-1-16,3 18-1 16,-2 1 1-16,2-5 5 0,0 4 27 15,5-26-66 1,2-11-32-16,-1-16 67 0,-2-7 96 15,-24-16-56-15</inkml:trace>
  <inkml:trace contextRef="#ctx0" brushRef="#br0" timeOffset="7354.61">8302 1338 1295 0,'-11'4'584'0,"8"-5"-292"15,4 2-49-15,10-12-120 16,-1-6-45-16,12-7-57 15,8-5-1-15,10 4-27 16,8 1-43-16,21 6-36 16,9 4 43-16</inkml:trace>
  <inkml:trace contextRef="#ctx0" brushRef="#br0" timeOffset="7567.01">9173 946 971 0,'-4'0'605'15,"-17"1"-121"-15,-7 12-123 16,-12 2-63-16,-10 12-104 16,2 1-27-16,-1 1-40 15,8 3-26-15,13-3-45 16,5-1-19-16,13-4-29 0,8-6-8 16,11-3-6-16,7 1 29 15,11-5-43-15,8 1-63 16,18-9-23-16,9-5 217 15,21-14-110-15</inkml:trace>
  <inkml:trace contextRef="#ctx0" brushRef="#br0" timeOffset="7776.85">9467 960 861 0,'4'-13'588'0,"-16"13"19"16,-3 0-155-16,-1 1-164 15,-9 6-94-15,-2 14-102 16,-5 8-27-16,-6 15-38 15,5 3-8-15,13 0-12 16,8-2-4-16,12-9-4 16,6-3-1-16,4-8-2 15,2-3 13-15,4-5-18 16,7-2-43-16,7-14 37 16,4-2-143-16,4-15 112 15</inkml:trace>
  <inkml:trace contextRef="#ctx0" brushRef="#br0" timeOffset="7985.99">9655 1129 749 0,'-5'-13'493'0,"-6"6"5"15,7 7-105-15,-9 7-144 0,-2 5-76 32,7-7-85-32,2 2-15 0,-24 28-25 0,-7 1-7 15,15 8-25-15,15-14-7 16,4-5-6-16,10 4-1 15,3-8-3-15,3-8 1 16,6 0-1-16,-5-5-11 16,7-2-30-16,5-1 356 15,-8-16-248-15</inkml:trace>
  <inkml:trace contextRef="#ctx0" brushRef="#br0" timeOffset="8199.84">9740 1161 994 0,'-19'-1'479'0,"-1"8"-221"16,-7 5-21-16,0 8-99 16,-1-2-41-16,-3 1-38 15,5-4-13-15,7-10-27 16,8-1-22-16,14-5-39 15,9-5 119-15,-6 0-76 16</inkml:trace>
  <inkml:trace contextRef="#ctx0" brushRef="#br0" timeOffset="8512.42">9912 1072 836 0,'8'-16'484'16,"-16"16"-51"-16,-6 6-106 15,-6 3-54-15,-3 4-73 16,-5 5-76-16,2 1-14 16,2 1-31-16,6-3-23 15,14-6-39-15,5-2-13 0,10-3-11 16,4 5-1-16,4-1 5 16,-1 2 3-16,1 1 0 15,-4 4 1-15,-6 10 3 16,-4 3 2-16,-9 8 6 15,-6 2 2-15,-6-3 0 16,-3-1-1-16,3-9-5 16,-1-8 0-16,5-10 10 15,4-9-14-15,5-14-50 16,3-4-6-16,7-20 18 16</inkml:trace>
  <inkml:trace contextRef="#ctx0" brushRef="#br0" timeOffset="8835.12">10059 1050 1176 0,'31'-12'606'0,"-17"5"-212"0,-8 7-82 16,-7 6-173-16,-6 0-52 16,-3 6-49-16,3-5-15 15,0 3-15-15,2 1-4 16,9-1-4-16,-4 2-3 15,0 0-4-15,4-4 0 16,-1 3 0-16,9 2 3 0,2 1-3 16,0 1 4-16,-2 2 29 15,-8 3 8-15,4 2 75 16,-10 2 15-16,2 2-15 16,-6 0-2-16,-16 0-67 15,12-6-15-15,-16-1-7 16,0-2 2-16,-2-12-27 15,-6 0 22-15,3-16-402 16,1-8 284-16</inkml:trace>
  <inkml:trace contextRef="#ctx0" brushRef="#br0" timeOffset="9410.11">10859 694 788 0,'-21'29'415'16,"1"9"-91"-16,7 9-133 16,4-2 3-16,9 4-45 15,3 10-17-15,7 9 2 16,-1 8 17-16,-3 8 5 16,-1-11-14-16,-5-13-44 15,1-10-25-15,-1-19-42 16,0-8-9-16,-1-19 4 15,0-4 0-15,-6-20-2 16,-1-12 9-16,3-27 0 16,3-18-2-16,-1-29 2 15,1-8-10-15,6-19-16 16,1 6-6-16,14 23-6 16,10 17-4-16,13 46-3 15,7 19 3-15,-3 23 4 16,-3 20 2-16,-13 17 3 0,-6 6 3 15,-5 15 0-15,-10-1 4 16,-9 11 12-16,-5 0 5 16,-23-3 8-16,-7-2-2 15,-18-7-8-15,-10-6 1 16,17-16-3-16,2-16-6 16,16-20 70-16,13-14 92 15,9-5-116-15</inkml:trace>
  <inkml:trace contextRef="#ctx0" brushRef="#br0" timeOffset="9903.77">11258 1043 1099 0,'-11'52'520'0,"1"-10"-172"16,1-1-72-16,-4-5-18 15,4-1-73-15,3-4-84 16,-4-8-1-16,13-11 10 16,-1-7-23-16,7-15-2 15,9-3-12-15,5-15-19 16,3-5 7-16,9-5-31 16,7-3-4-16,-2 1-17 15,6-3-4-15,-7 5-2 0,-5 1-1 16,-11 8-3-16,0 12-4 15,-15 12-2-15,-9 5 1 16,-6 12 3-16,-13 6 2 16,-8 12 4-16,-5 7 3 15,-1 7 14-15,2 1 5 16,13-3 4-16,10-5-2 16,16-9-10-16,8-7-5 15,14-14-3-15,6-6 1 0,0-10 4 16,-3-6 2-16,-6-8 5 15,-10-6 5-15,6-1-1 16,-7 0 0-16,-4 3-3 16,0-2-5-16,-16-5-3 15,-2-2 3-15,-3 6-23 16,0 0 9-16,7 8 71 16,0 1 2-16,19-13-27 15</inkml:trace>
  <inkml:trace contextRef="#ctx0" brushRef="#br0" timeOffset="10110.93">11755 689 1049 0,'3'-9'611'0,"1"9"-50"16,-1 4-162-16,-5 15-77 0,-1 7-109 16,-2 19-128-16,1 6-21 15,3-2-37-15,2-7-13 16,9 0-10-16,-1-2 2 15,3 3 7-15,0 4-13 16,1-15-68-16,0-1-42 16,-3-14-244-16,-5 1 226 15</inkml:trace>
  <inkml:trace contextRef="#ctx0" brushRef="#br0" timeOffset="10501.86">11661 1201 677 0,'0'-21'477'16,"9"-3"-13"-16,10-13-167 15,6 4-12-15,3-4-90 16,3 3-42-16,12 10-50 16,5-6-26-16,5 9-60 15,-1-1-10-15,-11 10-5 16,-9-1 0-16,-5 11-11 16,-13 1-1-16,-7 3 63 15,-4 4 30-15,-11 4 49 16,4 2 17-16,-5 1-42 15,-3 4-19-15,-11 17-25 16,-1 3-7-16,3 9-16 16,4-2-6-16,17-13-17 15,5-6-8-15,13-10-7 16,0-2-1-16,0-10 4 0,0-4 3 16,4-5 7-1,4-2 2-15,4-3 15 0,-1-1 8 16,-3-6 5-16,-5-4 0 15,-9-7-15-15,-3 4-9 16,-9-3-8-16,-6 4-7 16,-5 4-24-16,0-1-20 15,2 11 31-15,6-2 69 16,10 2-41-16</inkml:trace>
  <inkml:trace contextRef="#ctx0" brushRef="#br0" timeOffset="10738.91">12403 909 1045 0,'16'1'626'16,"4"2"-143"-16,-22 2-95 15,-4 2-48-15,-9 3-131 16,-14-1-54-16,1 9-60 16,2 1-24-16,9 5-39 15,9 8-11-15,10-10-16 16,6-1-5-16,5-2-1 15,-3-5-1-15,7 2 27 16,2-8 8-16,4-2-43 16,3-6 14-16,4-6-617 15,10-2 441-15</inkml:trace>
  <inkml:trace contextRef="#ctx0" brushRef="#br0" timeOffset="10999.26">12838 900 1146 0,'-6'3'632'15,"-17"6"-127"-15,-1-1-93 16,-2-1-128-16,-2 9-78 16,0 4-89-16,3-1-32 15,-2 7-43-15,8 0-12 0,8-8-14 16,5 3-5-16,13-5 2 16,4-3 3-16,11-3 8 15,3-3 5-15,4-7-1 16,2-8-2-16,-1-5-7 15,-1-6-4-15,-4-7-4 16,-3 3 4-16,-10 5-9 16,-5-7-12-16,-8 5 5 15,-10-1 95-15,3-15-72 16</inkml:trace>
  <inkml:trace contextRef="#ctx0" brushRef="#br0" timeOffset="11230.82">13069 490 1804 0,'0'-16'799'15,"3"11"-460"-15,-2 7-16 16,6 5-152 0,-3 7-68-16,-2 14-52 0,-2 7-17 15,-3 15-19-15,-3 9-5 16,7 14-4-16,1-4-2 15,9-9 4-15,0-6 10 16,1-8 8-16,3-10 46 0,1 3-312 16,7 2 195-16</inkml:trace>
  <inkml:trace contextRef="#ctx0" brushRef="#br0" timeOffset="24310.83">8291 1886 791 0,'-24'-4'378'15,"5"-9"-164"-15,11-6-44 16,1-2 22-16,13 14-14 16,3-1-12-16,8 13 4 15,3 6-12-15,4 7-45 16,4 2-15-16,6-8-30 15,11-7-15-15,27-13-11 16,8-13-2-16,33-17 1 16,2-2 3-16,15-2 10 15,8 8-1-15,2 11-13 16,10 10-7-16,-12 9-18 16,3 6-4-16,-8 9-5 15,-14-3-1-15,-5 5-6 16,-11-5 5-16,-13-1 17 15,-6 2 6-15,-26-7 13 16,-14-1-3-16,-23 0-6 16,-13-1 6-16,-25-1 6 15,-14 0-1-15,-33-2-9 0,-8-1-10 16,-26 1-12-16,-11-1-3 16,-12 2-4-16,-7-3-2 15,-9 6-2-15,-1 5 0 16,9 2-2-16,2 9 1 15,9 0-1-15,2 2 0 16,3 6 1-16,9 0-2 16,10-1 1-16,12-2 1 0,15-3-2 15,0 0 1-15,27 1-1 16,11 1-1-16,19-5-1 16,10-2-1-16,20-3 2 15,9-6-1-15,28-3 4 16,12-2 0-16,13-13-2 15,15 2 1-15,8-3-2 16,8-3 1-16,9 1 1 16,0-1 2-16,-5 1 0 15,-8-3 0-15,-13 6 1 16,-13 0-1-16,-30 6 1 16,-10 8 0-16,-24 4 1 15,-12 4 3-15,-12 0 4 16,-15 2 0-16,-12 0 1 15,-15-4-2-15,-24 1-3 16,-13-1 0-16,-16-1-2 0,2 4 0 16,-5-2-1-16,-1-5 0 15,-10-1 1-15,0-3 0 16,0-11 1-16,2 6-2 16,8 2-2-16,5 4-2 15,22 13-3-15,18-1-2 16,32-1 1-16,13 3-1 15,25-2 0-15,17-1 2 0,38-6 4 16,25-5 1-16,33-7 3 16,16-6-1-16,26 0-2 15,-6-8-1-15,12-4-1 16,5 3-1-16,-8-6 2 16,6 9-14-16,3 6-4 15,-7 0-6-15,5 9 0 16,-2-4 196-16,-7 0-130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16:09.1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19646 13005 218 0,'17'29'201'0,"-28"-29"-23"15,-1 1-66-15,1-1 64 16,1 1 9-16,6 1-11 15,-3 0-16-15,-2-1-19 16,3 0-16-16,-1 0-31 16,-3 0-15-16,-3 2-28 15,-2 0-10-15,-4 2-10 16,1 3 0-16,-1 3 2 16,-3 2 2-16,0-1 8 15,0-2 3-15,3 1-2 16,1-3-1-16,1-2-9 15,0-1-3-15,0-5-6 16,0-3-3-16,-1 1-9 16,-2 0-2-16,-2-2 3 0,-4 0 2 15,-4 2 2-15,-3-1 2 16,-4-1 2-16,-1 0 0 16,1 1 2-16,-2 0-2 15,0-1-5-15,2 0-3 16,-2-4-3-16,2 1-1 15,0-2-3-15,-2 1-1 16,-5-5 0-16,-3-1 0 0,-1-3 0 16,-4-2-1-16,0-2 0 15,-2-2 0-15,-1-1 0 16,0-1-1-16,1 3 0 16,-1-2 0-16,-2 2 0 15,2 1-1-15,-2 1 1 16,3 2-2-16,0-1 0 15,5 3 1-15,-2-8-1 16,2-2 0-16,-2-3-2 16,-2-6 1-16,1-3 0 15,-2-5 0-15,0-5 0 16,-2-4-1-16,6 4 1 16,0-4 0-16,6 1 0 15,3 3-1-15,2 0 1 16,0 0-1-16,0 1 0 15,0-3 0-15,2-3-1 0,2-2 1 16,-3-3-1-16,2-2 0 16,3-6 0-16,2-1 1 15,3-3-1-15,1 1 1 16,2 2 0-16,3 6 1 16,-2 0 1-16,3 3 0 15,0 5 0-15,2 3 0 16,-3 2 0-16,1 0 0 15,-1-5-1-15,-1-6 0 0,4 1-1 16,1-3 0-16,1-4 0 16,2-2 0-16,3 0 0 15,2 2 0-15,4 0 1 16,-1 6 0-16,3 2 1 16,-2 0-1-16,3 4 1 15,-2-1 0-15,2 0 0 16,0 1-1-16,3 1 0 15,0 0-1-15,2-4 1 16,4 4-2-16,0 2 1 16,3 0 0-16,1 3 0 15,2-2 1-15,0 0-1 16,2 1 0-16,2-2 0 16,3-4 0-16,0-7-1 15,3-1 0-15,2 0 0 16,1 0 0-16,1 0 0 15,1 0 0-15,-1 2 1 0,-2 0 1 16,3 3-1-16,0 2 1 16,-1-1 0-16,1-2 0 15,1 0 0-15,1-1 1 16,4-2 0-16,0-1-1 16,2 1 1-16,-1-4 0 15,2 3-1-15,-1 2 0 16,-2 3 0-16,-1 1 1 15,-1 6-1-15,-1 1 1 0,-3 5 0 16,-1 0 0-16,-2 3 0 16,-1 3 0-16,1 1 1 15,-3 1 0-15,-2 1 0 16,-3-2 1-16,-2 1-1 16,1 1 1-16,-2 0-1 15,-1-2 0-15,0 4 0 16,-1 0 0-16,-1 4-1 15,1 5 0-15,-3 6 0 16,0 4 0-16,-1 6 1 16,-2 5 0-16,-5 3 0 15,-2 3 0-15,1-3 1 16,0 0-2-16,-3 9 0 16,-4 13-1-16,-13 37-2 15,11-22 1-15,0 9-2 0,3 12 1 16,-2 12 1-16,-1 5-1 15,-1 6 3-15,0 0-1 16,-1 0 1-16,-1-3 1 16,4-4 0-16,-3-9 1 15,2-14-8-15,3-6-7 16,0-15-19-16,0-5-23 16,3-12-74-16,0-4 99 15,-1-9-72-15,2-4-47 0</inkml:trace>
  <inkml:trace contextRef="#ctx0" brushRef="#br0" timeOffset="305.7">17131 7978 674 0,'19'-20'380'16,"6"2"-163"-16,3 0-112 16,4 0 48-16,2-6-38 0,0-4-10 15,3 0-25 1,-3-2-15-16,0-4-21 0,-5-3-16 15,2-1-38-15,-1-2-26 16,6 6 31-16,-1 5-21 16,2 7-21-16</inkml:trace>
  <inkml:trace contextRef="#ctx0" brushRef="#br0" timeOffset="2845.64">14505 10324 644 0,'-7'-15'324'15,"5"7"-85"-15,3 8-55 16,0 6-48-16,0 7-15 16,5 23-40-16,0 8 5 15,6 26 9-15,0 6 3 16,-2 8 2-16,0 4-5 0,-6-2-38 15,2-9-21 1,3-7-20-16,-1-10-2 0,0-17-2 16,-1-10-1-16,-4-16 0 15,-2-9 6-15,-1-11 6 16,-4-11 3-16,-6-16-2 16,-1-14-5-16,-6-32-6 15,-2-18-3-15,-7-31-2 16,6-9-2-16,13 1-6 15,6 13-3-15,15 31-5 16,4 19 0-16,-1 26 0 16,6 8 2-16,6 8 2 15,-1 2 0-15,6 3 1 16,1 3 0-16,1 12 2 16,0 8 1-16,6 26 4 0,-6 15 2 15,-9 22 4-15,-9 4 0 16,-17 5 8-16,-3-5 4 15,-13-6 3-15,-4 0 2 16,-15-14-4-16,-1-3-3 16,-11-13 4-16,3-10-3 15,2-13-36-15,-2-11-30 16,10-13-105-16,4-6-62 16,19-6 131-16</inkml:trace>
  <inkml:trace contextRef="#ctx0" brushRef="#br0" timeOffset="3279.6">15133 10191 630 0,'-7'-14'404'0,"-1"14"65"15,-1 4-203-15,-8 6-95 16,2 9-40-16,-8 12-77 16,0 6-16-16,-1 22-4 15,2 0 2-15,4 8 3 16,2 0 1-16,15-5-9 16,1-6-5-16,21-10-7 0,1-9-3 15,11-17-1-15,4 1 4 16,2-17-1-16,9-4 9 15,2-11 32-15,0-11 17 16,-2-7 28-16,-6-4-5 16,-18-9-12-16,-9-2-12 15,-17-10-24-15,-3 1-5 16,-23 0-21-16,-8 2-8 16,-8 11-7-16,-7 2-2 15,13 8-9-15,5 5-13 0,6 0-64 16,7-1-42-16,8 1-104 15,4 0-37-15,12 4 164 16</inkml:trace>
  <inkml:trace contextRef="#ctx0" brushRef="#br0" timeOffset="3761.6">15346 10228 427 0,'18'32'313'16,"5"1"4"-16,-11 9-84 15,2 2-14-15,6 14-45 16,2 6-25-16,3 3-42 16,-9-2-24-16,0-5-30 15,-6-12 6-15,-1-9 1 16,1-7-3-16,-6-20 2 16,-2 0-5-16,-6-16-11 0,0-8-7 15,-2-13-12-15,-5-18-5 16,-6-23-4-16,2-17 1 15,-6-31-1-15,4-3-3 16,4 1-7-16,10 16-5 16,9 34-6-16,1 17-2 15,16 22-1-15,-2 5 1 0,11 2 3 16,4 0 1-16,6-2 7 16,2 3 3-16,8 8 3 15,0 9 2 1,-8 17 3-16,-7 6 1 0,-17 20 15 15,-6 3 8-15,-11 15 17 16,-6 2 7-16,-16-2 3 16,-6 1-2-16,-23-10-14 15,-6-5-5-15,-3-8-17 16,-5-10-6-16,17-13-8 16,3-10-3-16,11-11-11 15,6-7-25-15,17-3-51 16,10 7 18-16,17 7 24 15</inkml:trace>
  <inkml:trace contextRef="#ctx0" brushRef="#br0" timeOffset="4104.76">16033 10563 1014 0,'-1'38'481'0,"0"8"-126"16,-4 2-64-16,-6 1-50 16,-2 2-60-16,-8-4-118 15,2-1-26-15,-12-6 11 16,0-1-11-16,-11-5 319 16,1 0-253-16</inkml:trace>
  <inkml:trace contextRef="#ctx0" brushRef="#br0" timeOffset="4910.68">14904 11513 601 0,'18'21'360'0,"-4"24"9"16,-9 12-72-16,0 31-43 15,-1 14-23-15,-4 13-66 16,5 7-32-16,-5-11-67 16,1-6-20-16,-5-19-27 15,11-10-4-15,-4-20-11 16,5-10-26-16,6-16-49 15,-4-12-317-15,12-18 270 16</inkml:trace>
  <inkml:trace contextRef="#ctx0" brushRef="#br0" timeOffset="5176.35">15221 11581 918 0,'3'16'424'16,"7"15"-199"-16,1 12-13 16,-2 11-42-16,8 18-37 0,-6 12-32 15,-1 3-18-15,-7 1-34 16,-3-9-10-1,0-4-11-15,-2-8 12 0,2-10-59 16,0-8-58-16,1-17 53 16</inkml:trace>
  <inkml:trace contextRef="#ctx0" brushRef="#br0" timeOffset="5682.23">15305 11771 1011 0,'-10'-22'477'0,"0"-3"-216"16,1-2-56-16,5 4-71 16,-3-1-41-16,7 10-24 0,0 8-4 15,9 25-13-15,4 11-3 16,7 26-3-16,5 13-4 15,-5 6-10-15,-1 5-6 16,-4-5-7-16,-3-5-3 16,10-12-5-16,-5-15-1 15,4-15-3-15,3-10 3 16,-8-23 6-16,4 1 5 16,-3-15 6-16,-3-10 2 0,-3-16 8 15,-5-16 2-15,-1-26 2 16,-4-9-2-16,-1-3-16 15,3 7-8-15,3 32-12 16,-1 15 3-16,1 32 4 16,-2 12 5-16,-2 11 10 15,0 9-2-15,4 2-2 16,-2 5-3-16,7 3-8 16,2 13-3-16,3 14-4 15,-2 4 0-15,1 8 2 16,2-4 5-16,-1-8-23 15,7-2-25-15,0-14-110 16,-7-7-63-16,6-8-123 16,-4-6-52-16,-8-9 252 15</inkml:trace>
  <inkml:trace contextRef="#ctx0" brushRef="#br0" timeOffset="6028.44">15849 12277 397 0,'12'37'326'0,"-13"-37"83"0,1-8-84 16,0-13-105-16,-2-6-25 15,3-10-27-15,3-4-6 16,-3-11-12-16,4-8-12 16,-3-14-38-16,0-7-15 15,0-9-27-15,0-3-3 16,-3 0-6-16,3 2-1 16,4 9 7-16,3 12-4 0,8 26-3 15,-9 7-3-15,2 18-11 16,-5 8-3-16,-5 9-7 15,5 10-4-15,0 21-8 16,2 13-2-16,6 34 5 16,2 16 2-16,0 19 1 15,4 4 1-15,-5-8-8 16,0-9-1-16,7-16-2 16,0-9 0-16,1-24-7 15,0-5-20-15,-8-29-55 16,-2 0-60-16,-11-12-33 15,-2-8-614-15,-11-1 562 16</inkml:trace>
  <inkml:trace contextRef="#ctx0" brushRef="#br0" timeOffset="6179.73">15950 11996 1222 0,'-7'0'579'16,"8"-2"-234"-16,7-5-45 15,4-6-90-15,4-1-61 16,6-2-75-16,0 3-35 15,4 8 6-15,4 1-27 16,4 4-35-16,5 4 309 16,-2-1-250-16</inkml:trace>
  <inkml:trace contextRef="#ctx0" brushRef="#br0" timeOffset="6625.44">16381 11596 1077 0,'-18'-10'452'0,"7"16"-214"16,6 16-39-16,1 17-6 16,1 11-19-16,8 12-60 15,0 6-13-15,3 6-22 16,9 6-4-16,-3-1-14 16,2-6-11-16,0-16-22 15,-6-13-8-15,5-23-6 16,-6-10 7-16,-1-16 6 15,-3-11 2-15,-5-19-1 16,-4-17-6-16,0-26-11 16,-4-14-3-16,-3-26-5 0,-1-11-1 15,7-1-2-15,1 8-2 16,9 33-3-16,6 23-1 16,2 33 1-16,6 15 0 15,8 14 2-15,2 5 1 16,5 15 1-16,0-2 1 15,6 12 5-15,3 5 9 16,-3 5 22-16,0 9 17 0,-25 3 25 16,-7 5-1-16,-18 0-16 15,-15-1-14-15,-11-5-24 16,-13-7-3-16,-6-7-9 16,-2-4-20-16,11-12 176 15,5-3-2-15,21-1-86 16</inkml:trace>
  <inkml:trace contextRef="#ctx0" brushRef="#br0" timeOffset="10904.25">3111 10551 990 0,'2'-27'456'0,"5"44"-194"15,0 6-21-15,-3 13-41 16,-4 3-34-16,-4 7-57 16,-4-2-31-16,-8 3-38 15,-4 1-13-15,-5-4-4 16,-3-1-18-16,4-12 375 15,-7-5-286-15</inkml:trace>
  <inkml:trace contextRef="#ctx0" brushRef="#br0" timeOffset="11889.23">875 11199 570 0,'-4'0'313'0,"0"-3"-33"16,4-2-61-16,0 5-48 16,0 0-31-16,8 19-47 15,23 54 0-15,-11-5 2 16,3 13-17-16,0 10-8 16,-10-1-4-16,-3-5-7 15,0-4 1-15,-5-13-15 16,1-10-1-16,-6-19-8 15,-2-9-2-15,-7-15 0 0,-1-8 0 16,3-12-5 0,-4-10-2-16,-8-23-13 0,-2-13-7 15,-4-23-4-15,-4-14-2 16,18-5-4-16,9 6-7 16,20 18-4-16,10 15-1 15,13 23 4-15,-5 4 5 16,-8 12 2-16,0-1 1 15,-8 2-4-15,1 4 5 16,1 7 8-16,-1 11 4 16,-8 14 14-16,-2 8 3 0,-11 12 7 15,-9-1 2-15,-9 9-4 16,-4-4-5-16,-3-5-6 16,4-5-10-16,-8-17-36 15,2-7-25-15,-9-21-111 16,-6-11-3-16,8-15 96 15</inkml:trace>
  <inkml:trace contextRef="#ctx0" brushRef="#br0" timeOffset="12457.67">1299 11468 730 0,'4'21'410'0,"-3"2"-46"0,-1-1-74 15,-3-5-59-15,2 4-35 16,0-4-55-16,0-2-11 16,-1-10-29-16,0-5-13 15,0-11-19-15,2-4-8 16,1-9-19-16,3-1-13 0,6-3-20 15,0-2-5-15,9 1-8 16,2 3-13-16,3 2-40 16,10 5-25-16,-7 6-53 15,0-1-30-15,-1 7-26 16,-7 0 16-16,-9-2 57 16,3 7 37-16,1 0 81 15,1 4 39-15,-1 7 74 16,-8 1 42-16,-7 15 48 15,-13 0-8-15,3 12-36 16,0 2-24-16,-2-1-49 16,7-4-19-16,3-9-31 15,10-2-8-15,0-10-6 16,4-2 1-16,8-1 11 16,-4-4 1-16,9 0 1 15,0-7-4-15,-1-7-9 16,-3-4-2-16,-7-11-2 15,-3 1 1-15,-10-8-2 0,-3-2-3 16,-7 1-6-16,-6 0-10 16,4 6-36-16,1 3-15 15,2 6-41-15,1 4-14 16,7 8 71-16</inkml:trace>
  <inkml:trace contextRef="#ctx0" brushRef="#br0" timeOffset="13000.73">1800 11432 656 0,'48'-8'396'0,"-35"18"61"15,-2 4-212-15,2 7-33 16,7 7-38-16,-6 8-60 16,3 9-4-16,4 7-17 15,-7 0-1-15,2 0-28 0,-4-6-14 16,-13-10 4-16,4-3-8 15,1-17 1-15,-9-6 3 16,4-14-11-16,-5-9-4 16,-4-12-11-16,4-9-8 15,-7-23-11-15,-5-10-2 16,0-19-6-16,4-1-7 16,13 11-9-16,11 13-4 15,10 22-1-15,1 13 4 0,7 18 7 16,-2 1 6-16,1 9 5 15,0 4 2-15,-7 2 4 16,-5 5 3-16,-6 11 8 16,-5 3 2-16,-16 11 0 15,-1 2-1-15,-9 5-6 16,-6 1 3-16,1-3 7 16,-5-5-20-16,-4-16 283 15,5-6-948-15,-3-17 560 16</inkml:trace>
  <inkml:trace contextRef="#ctx0" brushRef="#br0" timeOffset="15371.84">2448 11568 700 0,'2'1'344'0,"10"-2"-94"0,2-8-26 15,4-7-23-15,-4-5-34 16,-3-10-45-16,-11-1-16 16,0 5-11-16,0 1 7 15,-10 6 2-15,2 9 4 16,-9 0-2-16,3 7-17 0,-2 5-30 15,1 2-12-15,6 15-19 16,-4 4-5-16,4 11-6 16,4 2-2-16,5 4-7 15,6-3-3-15,13-2-3 16,2-6 0-16,2-3 22 16,4-2-22-16,-4-7-54 15,0-2 12-15,3 1 1 16</inkml:trace>
  <inkml:trace contextRef="#ctx0" brushRef="#br0" timeOffset="15613.9">2655 11151 622 0,'-13'1'437'0,"7"9"-9"16,5 1-214-16,3 5-25 15,9 10-119-15,4 3-26 16,1 14-14-16,-1 3-7 16,-1 12-7-16,-1 5-1 15,5 0 2-15,-1-4-23 16,-1-7-97-16,-3-7-73 16,-9-10-276-16,-2-8 281 15</inkml:trace>
  <inkml:trace contextRef="#ctx0" brushRef="#br0" timeOffset="16535.6">2733 11724 367 0,'-80'-57'256'0,"55"23"32"16,6 2-38-16,13 9-39 15,5 2-9-15,12 8-20 16,5-5-19-16,7-2-32 16,4-3-20-16,0-5-45 15,3 5-12-15,0 2-30 16,8 5-11-16,0 4-10 15,-1 1-2-15,-3 4 9 16,-9 2 5-16,-9 4 23 16,-5 1 11-16,-7 7 19 15,-3 3 5-15,-1 11-2 16,-4 2-1-16,-6 5-10 16,3 5-3-16,2 6-10 0,-2-7-3 15,5-1-8-15,-4-5-4 16,0-9 0-16,2-4 0 15,1-8-6-15,5 0-3 16,4-5-6-16,1-2-5 16,4-3-3-16,1-6 1 15,-1-8-1-15,1-7 1 16,-2-8-1-16,0-2 0 16,0 3-1-16,-1 3 0 15,-2 9-2-15,-3 5-3 0,-1 14-3 16,0 7 1-16,-1 12-1 15,-2 4 1-15,3 8 1 16,-1 0 1-16,1 1-1 16,7 4-26-16,-6-17-72 15,0-4-53-15,5-7-99 16,-3-7-21-16,2-5 4 16,0-1 29-16,-8-8 74 15,-1-2 47-15,0-1 60 16,-2-1 27-16,3-2 74 15,2 3 36-15,2 3 78 16,3 2 35-16,-1 4 19 16,-2 2-12-16,-2 4-39 15,-1 2-28-15,4 3-63 16,-5-2-19-16,0 0-31 0,0 0-10 16,1 0-7-16,6 4 14 15,4 4-45-15,23 28-29 16,-28-26-64-16,0 0-57 15,-2 0-68-15,2-1-25 16,5-6-17-16,-1-4 37 16,5-7 108-16,2-2 61 15,-2-4 121-15,-1 2 52 0,-6-2 100 16,-2 0 29-16,2-2 11 16,-2 0-23-16,2-3-54 15,5 3-17-15,1 1-33 16,7 4-6-16,5 6-21 15,-3 3-3-15,2 12 3 16,-4 4-2-16,-4 12 2 16,-4 9-3-16,-4 14-13 15,-5 4-6-15,-7 1-16 16,-10-6-8-16,-2-5-10 16,-12-13-4-16,-11-3-12 15,-6-11-14-15,-16-14-32 16,8-3 13-16,-3-9 171 15,8-3-115-15</inkml:trace>
  <inkml:trace contextRef="#ctx0" brushRef="#br0" timeOffset="17347.79">1386 12012 671 0,'-5'-17'412'0,"-12"-2"54"16,-1 4-183-16,2 9-46 15,0 6-38-15,-1 12-79 16,4 10-21-16,1 16-28 15,3 8-9-15,5 15-19 16,-2 3-4-16,6 6-21 0,0 0-7 16,5-3 1-16,0-2 2 15,2-12-50-15,0-3-76 16,2-10-194-16,-1-6-91 16,-7-15 227-16</inkml:trace>
  <inkml:trace contextRef="#ctx0" brushRef="#br0" timeOffset="17724.97">1058 12638 943 0,'-2'-15'413'0,"13"2"-209"15,-3-9-16-15,10 7-58 16,5-7-33-16,5-8-53 16,8 3-12-16,4-6-12 15,4-1-1-15,6 8 2 16,-3 3-10-16,0 9 26 15,1 7 17-15,-15 8 32 16,-6 9 27-16,-11 11-1 16,-14 3-10-16,-2 6-13 15,3 4-11-15,-9-3-19 16,6 0-10-16,1-10-20 16,-2-6-12-16,7-4-8 15,-1-6 7-15,6 1 25 16,-3-8 17-16,3-6 17 15,-5-5 2-15,-4-10-14 16,-5 3-13-16,-7-6-19 0,5 2-13 16,-3-1 3-16,2-5-15 15,4 4-62-15,-1-1-18 16,-1 7 53-16,5 5 162 16,7 11-83-16</inkml:trace>
  <inkml:trace contextRef="#ctx0" brushRef="#br0" timeOffset="17919.4">1696 12428 1027 0,'13'22'603'16,"1"0"-151"-16,-5-9-105 15,-3-5-42-15,0-7-112 16,0-2-25-16,-1-12-59 16,1-4-22-16,-1-11-39 15,-3-7-21-15,8 0-15 16,1-4-3-16,7 5-37 15,2 6-17-15,4 7 154 16,6 7-1-16,-3 6-41 16</inkml:trace>
  <inkml:trace contextRef="#ctx0" brushRef="#br0" timeOffset="18415.43">2040 12327 1146 0,'0'23'474'16,"1"4"-293"-16,2 1 46 15,-4-2-61-15,-4 1-28 16,3-9-69-16,5-2-13 16,4-9-12-16,-4-7 1 0,-4-3 11 15,-7-7-14-15,14-6-9 16,-1-3-17-1,10-10-14-15,3-4-2 16,-7-2 0-16,4 0 1 16,2 8-3-1,-2 8 1-15,-4 10-1 0,-2 5 1 0,-6 17 3 16,-1 8 1-16,-2 14 7 16,-2 8 6-16,-2-2 16 15,1-3 2-15,1-13-4 16,5-9-8-16,8-20-13 15,1-9-2-15,3-19 0 16,1-5 1-16,-3-7 0 16,2 1 7-16,0 12 19 15,0 3 6-15,2 12 8 16,-1 1-8-16,-4 3-6 16,-3 9 2-16,-1 3-2 15,-4 9 1-15,-3 10-13 0,1 5-8 16,-3 11 6-16,1 2-3 15,0 1-3-15,0-8 146 16,6-5-124-16</inkml:trace>
  <inkml:trace contextRef="#ctx0" brushRef="#br0" timeOffset="18757.34">2578 12221 1111 0,'-3'-36'572'0,"-1"22"-103"15,-6 7-244-15,-6 17-79 16,-3 9-27-16,2 22-32 16,-2 5-17-16,5 11-19 15,2 0 0-15,-1-9-5 16,6-7-3-16,7-16-10 16,3-10-8-16,9-14-4 15,0-3 5-15,1-15 7 16,2-2 1-16,-4-7 1 15,2-4 2-15,-1 2 8 16,-1 1 5-16,-2 8-6 16,-5 7-4-16,-4 9-9 15,4 9-7-15,-4 14-8 16,-2 3-3-16,2 6 3 16,-6-5-8-16,6-6-34 0,1-7 0 15,9-6-60-15,4-5 227 16,8-11-109-16</inkml:trace>
  <inkml:trace contextRef="#ctx0" brushRef="#br0" timeOffset="18934.95">2662 12069 1060 0,'0'-65'529'16,"9"17"-164"-16,2 14-81 0,-1 22-48 16,-3 15-61-16,-1 18-73 15,-5 6-2-15,-1 9-53 16,-1-2-15-16,1 8-4 15,3 1-13-15,3 5-36 16,-1 7 55-16,-1 5-41 16</inkml:trace>
  <inkml:trace contextRef="#ctx0" brushRef="#br0" timeOffset="19468.84">2686 12471 1240 0,'-2'-23'504'0,"4"-8"-314"15,6-1-29-15,7-3-63 16,4 3-28-16,10-5-49 16,5 2-8-16,12-3-13 15,-1-6 0-15,3 4 45 0,-5 0 21 16,-6 8 4-16,-2 5 13 16,-12 11 2-16,0 8-6 15,-12 13 23-15,-9 8-3 16,-9 12-32-16,-6 6-9 15,-5 7-22-15,1-3-9 16,0-4-17-16,3-6-4 16,7-9-3-16,8 8-3 15,7-11 4-15,3 2 3 0,9-1 11 16,-4-11 11-16,12 8 34 16,-7 0 3-16,-10-4 0 15,-5 7-3-15,-17 3-31 16,-9 5-6-16,-12 3-8 15,3 1 1-15,-3-7-11 16,-2-4 12-16,-10-11 118 16,-7-3-726-16</inkml:trace>
  <inkml:trace contextRef="#ctx0" brushRef="#br0" timeOffset="25739.59">3306 12332 1357 0,'29'-21'586'16,"8"18"-316"-16,-8 5-84 0,-9 25-73 15,-6 9-25-15,-27 8-25 47,6-22 20-47,4-11-50 0,1-5 6 0,1-1-8 16,-33 86 8-16,-4-12-6 0,-18-13 42 16,26-58 230-16,10 4-225 15</inkml:trace>
  <inkml:trace contextRef="#ctx0" brushRef="#br0" timeOffset="71694.27">1263 13043 1073 0,'-8'-6'464'0,"-1"8"-236"15,0 5-21-15,2 11-38 16,1 6-23-16,5 12-41 16,1 6-7-16,3 18-20 15,3 9-8-15,1 7-17 16,3 4-12-16,-1-11-17 15,-4-4-9-15,1 1 1 16,-2-1-13-16,0-2-35 16,2-8-23-16,2-17 373 15,-2-11-258-15</inkml:trace>
  <inkml:trace contextRef="#ctx0" brushRef="#br0" timeOffset="71892.72">1248 13705 850 0,'4'-16'494'0,"4"7"-85"16,5-1-125-16,5-1-35 15,10-3-83-15,8-2-40 16,9 1-67-16,1-1-18 16,2 2-21-16,-1 0-22 15,-6 5-55-15,4-2-29 16,-5-1-73-16,-6 1 91 15</inkml:trace>
  <inkml:trace contextRef="#ctx0" brushRef="#br0" timeOffset="72123.64">1743 13164 1057 0,'-8'-5'518'0,"5"8"-182"15,-3 13-57-15,4 12-85 16,0 10-39-16,1 20-52 16,-1 2-25-16,-1 7-37 15,2-6-13-15,1-6-17 16,4 3-4-16,-1-1-29 16,2 6-27-16,0-2-60 15,-2-6 84-15,1-11-1 16</inkml:trace>
  <inkml:trace contextRef="#ctx0" brushRef="#br0" timeOffset="72435.69">1783 13237 955 0,'10'-1'493'0,"1"1"-129"15,4 6-94-15,13-1-43 16,3-3-59-16,9 1-60 16,0 1-20-16,1-2-34 15,-2 1-8-15,7 4-11 16,-1-6-4-16,-2-3-11 15,-3 0-5-15,-3-9-18 16,-2 2-10-16,-5-4-43 16,0-4-20-16,-12 7 46 15</inkml:trace>
  <inkml:trace contextRef="#ctx0" brushRef="#br0" timeOffset="72637.86">2270 13130 1461 0,'-13'13'596'16,"5"20"-363"-16,-1 0-40 15,2 24-62-15,3 9-38 16,-2 8-54-16,3 0-18 16,-3-6-14-16,0-4-10 15,4-5-60-15,1-2-20 16,1-16-324-16,6 0 276 0</inkml:trace>
  <inkml:trace contextRef="#ctx0" brushRef="#br0" timeOffset="72893.17">2503 13193 1049 0,'5'31'476'0,"4"16"-210"15,-2 9-45-15,3 11-45 16,-3-2-31-16,3 2-53 16,2-2-30-16,-5-6-31 0,2-1-14 15,-2-9-3 1,-1-5-11-16,1-15 272 0,1-6-205 15</inkml:trace>
  <inkml:trace contextRef="#ctx0" brushRef="#br0" timeOffset="73127.7">2307 13360 972 0,'-1'-7'462'0,"-4"7"-101"15,2-4-181-15,3-6-46 16,5-2-13-16,10-8-55 16,7 2-19-16,12 6-32 15,8 1-4-15,-2 7-8 16,4 3 0-16,0-6 12 16,0 1-8-16,5-6-25 15,-2 0 17-15</inkml:trace>
  <inkml:trace contextRef="#ctx0" brushRef="#br0" timeOffset="73591.75">2888 13141 898 0,'6'22'392'0,"0"2"-179"0,6 6-8 15,-2 1 1-15,9 13-15 16,0 5-41-16,-2 0-13 15,5 6-31-15,2-2-22 16,-1-3-25-16,-5-4-20 16,-6-9-16-16,-4-3 5 15,-1-9 13-15,0-9 4 16,-7-12 5-16,-2-7-6 0,-7-17-21 16,-2-5-5-16,-8-16-18 15,-1-8-1-15,-2-19-1 16,-2-11-1-16,7-6 2 15,-3-4-2-15,10 19-1 16,8 17-2-16,4 18-1 16,8 12 1-16,6 7 0 15,0 2 0-15,6 5 4 16,5 4 6-16,8 6 28 16,1 4 15-16,0 10 31 15,-4 0 6-15,-7 7-6 16,-7-1-5-16,-9 7-17 15,-8-2-9-15,-13 0-12 16,-7 2-5-16,-12-7-12 16,-4 4-2-16,-5-10-14 15,-2-7-2-15,4-12 91 0,3-15 53 16,5-17-82-16</inkml:trace>
  <inkml:trace contextRef="#ctx0" brushRef="#br0" timeOffset="106612.09">16856 11987 981 0,'-4'4'423'0,"0"4"-198"16,5 4-26-16,14 37-38 15,-8-22-20-15,-2 7-43 16,-10-1-4-16,-3 0-9 16,-6-1-12-16,-3-3-22 15,-7 0-11-15,-14-5-13 16,-3 0-3-16,-4-1-1 16,4-3 23-16,18 3-32 15</inkml:trace>
  <inkml:trace contextRef="#ctx0" brushRef="#br0" timeOffset="140239.62">15238 13017 878 0,'1'0'399'0,"-9"-3"-173"0,-1 1 15 15,0 10-62-15,1 13-18 16,4 14-51-16,1 9-12 15,4 14-17-15,2 6-6 16,3 9-13-16,3 3-8 16,2 2-19-16,0-3-10 15,3-9-10-15,2-9 1 16,-4-16-30-16,3-5-30 0,0-15-71 16,-5-4-79-16,9-6 122 15</inkml:trace>
  <inkml:trace contextRef="#ctx0" brushRef="#br0" timeOffset="140458.14">15244 13470 931 0,'17'-6'453'0,"16"-1"-145"15,6 1-62-15,5 2-74 16,6 4-44-16,0 0-67 15,1 1-20-15,8-1-24 16,5-4-2-16,4-6-2 16,1-6 0-16,-10-14-24 15,-5 1-36-15,-11-6-37 16,-5 0 43-16</inkml:trace>
  <inkml:trace contextRef="#ctx0" brushRef="#br0" timeOffset="140742.96">15921 12890 1007 0,'-10'9'462'0,"7"6"-210"16,7 7-43-16,3 13-49 15,1 10-35-15,4 18-39 16,-5 10-14-16,-6 11-26 16,4 4-5-16,-4 1-10 15,3-3-8-15,3-14-8 16,2-6-8-16,-3-16-41 16,-3-5-27-16,1-9-24 15,1-2 39-15</inkml:trace>
  <inkml:trace contextRef="#ctx0" brushRef="#br0" timeOffset="141006.96">16066 13181 774 0,'4'-29'472'15,"17"0"2"-15,6-1-129 16,19-1-124-16,5 7-60 0,-1 7-104 16,4 8-24-16,-14 5-19 15,4 3-6-15,2-5-2 16,-1-5 0-16,8-5-6 16,1-2-22-16,1-2-77 15,-3-1-57-15,-5 6 90 16</inkml:trace>
  <inkml:trace contextRef="#ctx0" brushRef="#br0" timeOffset="141238.56">16605 12993 975 0,'-22'62'446'0,"4"6"-214"16,0-2-48-16,5 1-53 0,3-6-36 16,8 3-31-16,2 0-19 15,8 3-19-15,-1-3-19 16,2-5 146-16,2-6-110 16</inkml:trace>
  <inkml:trace contextRef="#ctx0" brushRef="#br0" timeOffset="141484.15">16918 12873 1387 0,'-7'8'540'0,"0"7"-383"15,4 10-61-15,-6 11-49 16,7 15-10-16,2 20-6 16,-1 6-9-16,3 9-10 15,-2-5-2-15,2-7 2 16,-3-11-12-16,7-7-67 16,-1-9-64-16,-2-13 76 15</inkml:trace>
  <inkml:trace contextRef="#ctx0" brushRef="#br0" timeOffset="142141.84">16714 13062 954 0,'-8'-12'543'0,"1"-6"-118"16,12-6-185-16,8-1-69 15,11-2-97-15,3 1-33 0,-1 0-26 16,1 4-9-16,-1 5 0 16,2 5-26-16,2 2-65 15,7 3-42-15,-1 3-184 16,-5 0-119-16,2 4-6 16,-1 3 43-16,-3 5 197 15,-3 3 190-15,-5 9 156 16,-5 8 37-16,-7 13 53 15,-6 11-15-15,-5 10-41 16,-1 7-4-16,3 3-3 16,4-4-11-16,6-6-31 15,5-5-31-15,-2-14-58 16,2-1-19-16,5-8-6 16,-6-5 5-16,-1-4 3 15,0-7 8-15,-13-15 9 16,0-8-2-16,-5-24-8 15,2-8-7-15,-9-21-14 0,10-9 5 16,-14-18 15-16,1-12 12 16,13-12 14-16,-10 1-4 15,26 20-17-15,-2 13-11 16,4 31-12-16,7 11-5 16,-11 16 6-16,5 6 4 15,-3 6 7-15,-2 4 6 16,2 2 8-16,6 14 1 15,-1 6-2-15,0 11-2 0,2 12-9 16,-8 2-4-16,-3 11-6 16,-4 2-3-16,-10-2-5 15,-3-1-1-15,-17-14 1 16,-4-2 0-16,-12-7-1 16,-2-7 3-16,-8-5-22 15,-4-11-33-15,11-10 72 16,1-12 150-16,19-21-128 15</inkml:trace>
  <inkml:trace contextRef="#ctx0" brushRef="#br0" timeOffset="197544.69">993 10951 117 0,'-43'-12'120'0,"-7"4"55"16,-2 3-3-16,5 3-37 15,7 1-30-15,9-2-54 16,5-2-19-16,14-3-13 16,2-7 4-16,10-1 16 15,6-5 13-15,4-8 20 16,8 8 5-16,0 2-11 0,2 6-13 16,1 15-29-16,-2 3-12 15,5 9-11-15,2 0-1 16,12-6 1-16,8-4 1 15,19-7 1-15,7-7 0 16,8-3-1-16,7-7 0 16,5-5-2-16,3 7 0 15,0-2 1-15,0 3 1 0,-6 6 3 16,1-1 1-16,-8 4 0 16,2 6-1-16,-5-1-2 15,-8 0 1-15,-1-6 0 16,-5 1 0-16,-2-7 2 15,-3 0-1-15,-16 4 2 16,-9-2 2-16,-22 6 2 16,-4 3 5-16,-9 4 18 15,-12 0 1-15,-11 5 3 16,-10 3-4-16,-17-1-12 16,2 3 3-16,-12 0 9 15,-5-4 4-15,-4-1 5 16,1-1-6-16,-15-4-12 15,2 4-9-15,-13 8-11 16,-10 0-4-16,8 8-1 16,-8-4 0-16,7 4 0 0,-1-1 0 15,7 1 2-15,11 2 1 16,7-8 2-16,5 3 3 16,12-2 2-16,4 0 0 15,18-2-2-15,11-1-4 16,12-2-7-16,8 1-2 15,11 0 0-15,10-1 0 16,19-3 5-16,11-1 2 16,18-1 8-16,10-4 4 15,7-4 4-15,8-2 1 16,12-2-8-16,-1 0-3 0,10 1-5 16,0 2-1-16,1-2 0 15,1 2 0-15,-2 1 0 16,-3-4 2-16,-7 0-25 15,-1-4-36-15,-1-6-125 16,4 1 114-16</inkml:trace>
  <inkml:trace contextRef="#ctx0" brushRef="#br0" timeOffset="199598.95">11571 4557 283 0,'6'-12'154'0,"-6"3"-20"16,6 2-83-16,5 3-41 16,-11-2-3-16,3 2-4 15,6 2-3-15,2 0 0 16,12 1 0-16,10 1 0 15,-2-1 1-15,7-2 2 0,-1-3 13 16,7 2 23-16,6 3 8 16,3 0 4-16,-4-5-10 15,7 5-22-15,1-3-8 16,2 4-7-16,16 2-1 16,8-4 0-16,4-1-1 15,10-5-1-15,-4-1 1 16,-5 5-2-16,-1-1 3 0,0 5 6 15,-1 6 2-15,-5 1 3 16,-5 2 0-16,-6-2-6 16,-3 2 1-16,2-4-1 15,-6-2 0-15,-3-2 2 16,-3-1 0-16,-10-7-1 16,-3 2 0-16,-13 2-1 15,-10-2 2-15,-14 2 5 16,-3 2 2-16,-11 1-2 15,-8 3-2-15,-17 2-6 16,-3-1-4-16,-10 0 0 16,-1 0 1-16,-8 2 5 15,-6-4 6-15,-9 2 12 16,-6 0 7-16,-2 3 3 16,-2 1-3-16,-9-1-11 0,-8 2-6 15,-12 0-8 1,-5 1-1-16,-4 1-3 0,2 0 0 15,2-2-1-15,3 1 0 16,17-3 2-16,-3-3-1 16,10-2 5-16,5 0 5 15,3 0 9-15,12 0 5 16,7-1 7-16,10-1-3 16,13 0-4-16,1-2-5 0,9 0-9 15,1-3-2-15,9 1 0 16,8 0-3-16,12-3-3 15,6 3-4-15,6-4-3 16,12 1-2-16,-1 3-1 16,3-3 0-16,5 3 0 15,8 1 0-15,13-2 1 16,8 0 2-16,18 0-1 16,4 0 1-16,7-2-1 15,5 0 1-15,-1-4-1 16,1 2 1-16,10 3-1 15,-6-3 1-15,-1 0-1 16,-7-2 0-16,-1 2 0 16,0 6 0-16,-3 2 0 15,-5 1 1-15,-14-1 0 16,1-4 1-16,-6-2 0 16,-2 3 1-16,-12-2 0 15,-8-1 1-15,-18 2 0 0,-8-8 1 16,-7 9 1-16,-8 2 2 15,-2-1-2-15,-1 6 0 16,-1-3-4-16,0 0-1 16,-23 6-1-16,-41 5 0 15,18-3 1-15,-10-1 0 16,-5 4 1-16,-1 4-1 16,-6-3 1-16,-7-2 0 15,-6-1 5-15,-10-4 3 0,-7 2 6 16,6 4 3-16,-2-2-2 15,1-2 0-15,3 3-5 16,-1-3-1-16,5 2-2 16,4-2 1-16,7 1 0 15,-3 0 1-15,4 1-2 16,-1 2-1-16,-2-1-3 16,6-1-2-16,5 0 1 15,14-1 0-15,10 1 1 16,4-2 1-16,15-3 1 15,-1-1 1-15,14 1-1 16,6-2-1-16,6-2-3 16,3 2 0-16,-4-2 0 15,13 0 1-15,16-1 0 16,48-3 0-16,-17-4-1 0,9-2 0 16,18-5-1-16,8-1 0 15,9-1 0-15,0-3 1 16,2 4-1-16,0-2-1 15,-4 3 1-15,5 5-1 16,-4 6 0-16,-7-2 0 16,1 6 0-16,-5-5 4 15,0 4-40-15,1-5-21 16,-6-3-62-16,-3 3-46 0,-4 2 110 16</inkml:trace>
  <inkml:trace contextRef="#ctx0" brushRef="#br0" timeOffset="203388.34">1458 10784 652 0,'5'-7'253'0,"2"8"-154"0,-15 4-74 16,7 6-3-16,-5 0-6 15,-4-1-9-15,10-2-5 16,-1-2-1-16,6 1-1 16,9-1 0-16,5-5 0 15,3 2 1-15,8-1 5 16,-4-2 12-16,3 4 12 15,4 1 1-15,-1 1-5 16,1 5-11-16,2-3-9 16,3-1-2-16,8-2 1 15,8-2 0-15,7-4-2 16,1-6-1-16,-1-8 0 16,-1 0 0-16,-2-5 19 15,1-2 4-15,-1 3 3 16,-1 1 0-16,-6 5-19 15,-1 9-4-15,-16 4-1 16,-8-4-1-16,-5 3 1 16,-14-7 2-16,2-3 3 15,-2 6 4-15,-10-3 7 0,1 5 12 16,-5-2 17-16,-5-7-1 16,2 5-2-16,-7-7-9 15,-7 3-12-15,-5 6 0 16,-20-5 1-16,-2 9 1 15,-10 4 1-15,-5 6 0 16,-1 6-4-16,-3 1-4 16,-9-4-5-16,2-2-3 15,-8-4-2-15,2 3 0 0,4 3 5 16,-2-1 3-16,-5 0 2 16,-3-7 1-16,2 1-6 15,2-2-1-15,23 3-3 16,1-2-3-16,9-6-2 15,0-7-3-15,-1-2 0 16,8-1 1-16,7 3-1 16,13 5 5-16,6-5 6 15,5 1 1-15,8 3-1 16,3-2-7-16,9 1-7 16,5 0-3-16,10-5-1 15,6 2 0-15,7 1-1 16,5 0 0-16,2 6-2 15,8 2 1-15,3 3 1 16,4-1 0-16,12-1 2 16,1-2 0-16,16 1 1 0,3-3-1 15,8 3 2-15,1 2 0 16,2-2 0-16,5 4-2 16,-5 2-2-16,-2-4 0 15,-10 9-1-15,-5-1 1 16,0 1 2-16,-1 3 1 15,-10-7 2-15,-3 2 1 16,-12-6 1-16,-7-3 1 0,-5 1 1 16,-7 3 0-16,-15 1 1 15,-6 1-1-15,-12-2 7 16,-4-4 2 0,-12 5 2-16,-2 6 0 0,-10-1-6 15,-5 3-2-15,-8-6-3 16,-4-2 0-16,1 5-1 15,-6 0 0-15,-12 0-1 16,-12-4 1-16,-11 4-2 16,-4 1 0-16,5 5-1 15,5 3 1-15,-9-4-1 16,4 1 1-16,3-4-1 16,3-1 0-16,19-5-17 15,7 0-31-15,14-3-104 16,10-2 103-16,19 3 1 0</inkml:trace>
  <inkml:trace contextRef="#ctx0" brushRef="#br0" timeOffset="205979.01">1263 11036 195 0,'-17'-1'137'0,"-28"1"3"16,27-3-62-16,8-2-70 15,-4-2-55-15,1 3-94 16,-1-3-5-16,-3 2 26 15,8 2 65-15,4-1 128 16,4-1 14-16,4-2-2 16,6-4-23-16,10-2-44 15,4 1-3-15,6-2 40 16,1 0 26-16,-1 4 49 16,5 1 16-16,-2 8-3 15,1 2-9-15,4 5-27 16,0 0-11-16,2 2-31 15,0-3-14-15,8-5-25 0,2-5-8 16,8-7-11 0,8-5-3-16,9 0-2 0,7-4-1 15,6-2 0-15,3 0 2 16,-8-4-46-16,0 0-102 16,-1-3 98-16</inkml:trace>
  <inkml:trace contextRef="#ctx0" brushRef="#br0" timeOffset="207109.51">11555 4474 642 0,'-6'1'238'0,"2"0"-156"16,10 7-88-16,2-5 1 15,3-2 5-15,-4 0 2 16,2-1 12-16,6 0 8 16,4 3 7-16,3-3 1 15,6 1-11-15,0-1-9 16,7-1-6-16,3-1-2 16,7 0 0-16,3-3 0 15,10-1 7-15,-2-2 5 0,10-6 13 16,2 2 3-16,3-7-3 15,10 0-5 1,0-5-14-16,-2-1-1 16,-2 2-4-1,-3 2-1-15,-12 4 1 0,2 0-2 16,-8 8 1-16,-1-1 0 0,-1 6-43 16,-8-2-87-16,13 0 85 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44:14.3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5682 6227 396 0,'-6'-10'266'0,"3"7"17"15,-2 4-17-15,0 1-42 16,0 4-27-16,1-2-40 0,1 2-9 16,-1 2-28-16,2-6-16 15,1 2-26-15,0-6-12 16,1 1-8-16,0 0 0 15,0 0-1-15,6-3-1 16,9-6-6-16,35-11-6 16,-25 18-12-16,3-1-4 15,9 7-6-15,-4-6-3 0,11 3 0 16,7 3-2-16,-1-6-3 16,6 1 1-16,7-2 3 15,1-3 3-15,7 3 2 16,-4-2 1-16,4 1-2 15,0 1-1-15,7-1-2 16,8 2-3-16,-4-1-6 16,6 2 0-16,5-3 0 15,4-2 2-15,14 2 7 16,1-7 2-16,13 0 3 16,7 1 0-16,1 0-1 15,6 3 3-15,-2 4-1 16,-5-1 2-16,-1 2 3 15,-2 1-1-15,-3 0 0 16,-3-1-3-16,-18-3-7 16,-1 0-3-16,-18-2-7 15,-12-2 0-15,-6 2-2 0,-11 3 0 16,-18-1 0-16,-6 2 0 16,-4 5-38-16,-9 1-28 15,-10 3-72-15,4 2-31 16,-17-1-49-16,-5 0 123 15,-9 9 46-15</inkml:trace>
  <inkml:trace contextRef="#ctx0" brushRef="#br0" timeOffset="4389.72">5861 7703 555 0,'0'12'224'0,"-8"5"-138"0,3 0 1 16,-4-6 33-16,1 0-12 15,-2-11-11-15,1-3 1 16,0-1-9-16,-2-1-7 16,8 1-1-16,0 1-2 15,1-4-11-15,2-3-4 0,1 4-7 16,-4-2-1-16,4 5 0 15,-1-3-3-15,-4 0-13 16,10 1-2-16,4-2-3 16,3-1-2-16,9-3 1 15,1-2-1-15,0 1-5 16,3-4 0-16,5 3-4 16,-4 2-2-16,5 3-3 15,-2 3 0-15,3 5-3 16,3 2-2-16,6 2-2 15,4-3-1-15,4 3 2 16,-5-4-1-16,-2 1 0 16,4 1-2-16,1 0-3 15,4 2-1-15,1-1-3 16,2 2 0-16,5 0-1 16,1-1 1-16,5 2 5 15,-10-3 2-15,6-1 3 0,1-1 0 16,5-2-5-16,9 2-2 15,0-1 1-15,-5 0 2 16,6 3 1-16,1 0 2 16,2 0-3-16,8-1-2 15,-7 1-1-15,-2-3-2 16,4-4 1-16,-2 3 2 16,12-4 0-16,0 0 1 15,-6 1 2-15,5-1 0 0,-6 5 1 16,11-3-2-16,0 6-2 15,-2 1-3-15,-3-2 0 16,-8 1 1-16,6 2 4 16,9 0 4-16,-10-4 5 15,3 3 2-15,-7-5 0 16,-6-2-1-16,18 0-1 16,-4 0-1-16,4-2-4 15,0-1-2-15,-5 4-3 16,5-6-2-16,-13-1 0 15,-2-1 1-15,-9-4 2 16,-8 2 1-16,-2 0-1 16,-2 0 0-16,-2 0-3 15,-8-1-1-15,-2 1-1 16,-6 0-1-16,-21 3 0 0,-3-1-1 16,1 5 0-16,-11-5 0 15,2 2-8-15,3 4-13 16,-12-5-45-16,5 2-28 15,1-1-71-15,-2-2 458 16,4-2-244-16</inkml:trace>
  <inkml:trace contextRef="#ctx0" brushRef="#br0" timeOffset="15035.05">3449 5972 455 0,'-2'-5'240'16,"-7"4"-80"-16,-6 3-83 16,-8-2-28-16,-1 4-39 15,-1 0-5-15,-2-5-2 16,0 0 1-16,1-8 12 16,1 1 17-16,2 9 24 15,0 3 10-15,-5 10 6 16,-5 2-11-16,-6 4-7 15,4 5 2-15,-10 0 4 16,1 3 2-16,3-5 3 16,-5-2 0-16,18-4-5 15,4-6-1-15,11-5-5 16,3-4 0-16,10 0-2 16,8 2-3-16,5 8 0 0,6 5-7 15,0 5-13-15,8 3-4 16,-1 0-16-16,1 2-3 15,7-1-4-15,0-6 0 16,18-2-3-16,5-1 0 16,18-10-2-16,7 4-1 15,4-10 2-15,6 1 0 16,-4 3-1-16,-1-5 2 0,8 4 2 16,-7-4 0-16,4-2 4 15,-1-2-1-15,-3-8-1 16,6-5 2-16,6-4 1 15,-1-8 0-15,2-10 0 16,1-3 0-16,-4-11-2 16,0 4 0-16,-2 1 1 15,-9 5-1-15,-3-1 2 16,-1 0 0-16,-3 2 0 16,-5-5 2-16,-13-5 0 15,-6-3 0-15,-9-5 2 16,-3-1 0-16,-7 4 3 15,-7 4 2-15,-13 1 3 16,-7 0 1-16,-11 8 0 16,-11-5-2-16,-15 4-1 15,-5 1-1-15,-13-5 1 16,-4 7 0-16,-7 1-3 0,6 7-5 16,-14 0-3-16,-7-5-2 15,-2 5-2-15,-11-1 1 16,11 4-1-16,-6 1 4 15,-8 0 7-15,-7 1 2 16,-16 0 0-16,5 7-3 16,-4 4-6-16,6 0-3 15,0 13-1-15,4 5-1 0,0 8-1 16,-5 11-1-16,2 14-1 16,-7 0-1-16,4 10 1 15,2 2 1-15,3-2 2 16,3 5 2-1,1 3-2-15,8 2-1 0,14 16 0 16,9 8 0-16,6 7 10 16,1 3 6-16,10-6 5 15,5-4 0-15,20 2-6 16,4-1-3-16,10 0-6 16,3-6-1-16,7-10-2 15,4-8-2-15,7-6-1 16,3-2-1-16,5-2 0 15,2-3 1-15,1-11-8 16,3-2-17-16,3-18-44 16,9-5 414-16,15-28-276 0</inkml:trace>
  <inkml:trace contextRef="#ctx0" brushRef="#br0" timeOffset="15639.88">6025 4071 250 0,'11'-27'169'0,"-1"7"15"0,1 3-11 15,-4 10-1-15,-2 2-3 16,-4 3 16-16,-2 0 0 16,0 1 0-16,0 1-7 15,0 0-45-15,-8 3-13 16,-20 5-45-16,-33 48-13 15,16-14-15-15,0 10-10 16,-20 23-9-16,-4 7-2 0,-9 11-6 16,-7-1-4-16,12-8-4 15,3-1-3-15,10-5-1 16,1-2-2-16,4-5-1 16,-1-8 0-16,8-8-11 15,4-8-13-15,11-9-53 16,6-6-20-16,8-16-72 15,8-7-55-15,8-14 148 16</inkml:trace>
  <inkml:trace contextRef="#ctx0" brushRef="#br0" timeOffset="16042.8">5104 4506 516 0,'-1'-1'254'16,"1"1"-77"-16,-2 0-8 16,2 0-15-16,-1 0 11 15,0 0 2-15,0 5-11 16,0 12-22-16,-3 33-18 15,2-18-35-15,0 4-13 0,0 14-35 16,1 2-5-16,1 0 1 16,0-4 5-16,4-9 9 15,4-2 2-15,3-8 6 16,3-2 4-16,7-10 0 16,3-8 7-16,7-5-7 15,-3-4-7-15,4-12-9 16,4-4-11-16,-10-19-12 15,11 0-4-15,1-8-14 16,-4-2-20-16,12 4-61 16,-4-3-17-16,4 10 54 15</inkml:trace>
  <inkml:trace contextRef="#ctx0" brushRef="#br0" timeOffset="16502.98">7007 3653 973 0,'-3'-5'432'0,"-4"7"-238"15,1 3-23-15,-8 9-43 16,2 3-16-16,-1 10-2 15,-1 6-1-15,1 15-23 16,1 8-14-16,-2 8-21 16,-3 3-5-16,1 5-16 15,5 1-6-15,5 6-10 16,-2-4-4-16,7-2-5 16,-3-10-2-16,3-15-16 15,11-5-21-15,1-18-60 16,3-3-30-16,3-15-104 0,-6-7-70 15,1-6 194-15</inkml:trace>
  <inkml:trace contextRef="#ctx0" brushRef="#br0" timeOffset="17054.5">6796 4269 403 0,'-10'-16'222'0,"10"4"-31"15,2 1-16-15,13 2-19 16,2-2-8-16,6-1-25 15,3-1-14-15,-1-1-37 16,8 2-24-16,2 0-31 16,2 3-9-16,6 1-5 15,1 1-2-15,13 3 1 16,-7-2-1-16,4 1-1 16,-9 1 0-16,-10 0-1 15,2-1 1-15,-14 4 15 16,2 0 5-16,-14 1 30 15,-7 3 25-15,-8 2 28 16,-7 1 13-16,-10 3 2 16,-6 1-15-16,-7 5-26 15,-1 3-11-15,3 7-23 16,2 7-10-16,0 6-14 0,2 4-7 16,2-3-8-16,3-6-3 15,9-9-1-15,6-2 0 16,7-13 0-1,5-2 0-15,11-7 4 0,1-3 5 16,12-1 6-16,-1-5 1 16,0-5 0-16,2-4 1 15,1-9 1-15,3 0 4 16,4-2 6-16,-1-2 3 16,-3 2 7-16,-6-1 3 0,-6 6 1 15,-4 5 0-15,-7 15-14 16,-3 6-7-16,-10 18-12 15,-5 8-3-15,-13 16-1 16,-3 3 0-16,-6 7-1 16,-1-5-20-16,10-5-61 15,8-1 61-15,16-3-12 16</inkml:trace>
  <inkml:trace contextRef="#ctx0" brushRef="#br0" timeOffset="17522.09">7866 4199 696 0,'-24'19'377'16,"-3"3"-134"-16,-9 10-55 0,2 7-40 15,-2 5-63-15,-7 0-8 16,9 1-11-16,-3-9-6 15,13-8-14-15,12-4-13 16,12-13-23-16,11-3-5 16,8-11 0-16,11-4 10 15,3-12 21-15,2-4 4 0,-1-11 18 16,-2-7 7-16,0-6 10 16,4-4 11-16,2 3 0 15,0 9-11-15,-5 10-11 16,-6 10-3-16,-8 14-9 15,-7 5 2-15,-4 17-6 16,-5 8-9-16,-5 17-7 16,-7 12-6-16,-11 16-13 15,-6 7-2-15,-10 7-6 16,0 3-2-16,-3-5 1 16,4-8 0-16,5-13-6 15,-3-11-8-15,9-23-30 16,-3-9-20-16,4-22-53 15,9-9-49-15,9-24-120 16,8-12-43-16,21-17 194 16</inkml:trace>
  <inkml:trace contextRef="#ctx0" brushRef="#br0" timeOffset="17847.98">8357 4129 604 0,'45'-24'421'0,"-8"6"-23"15,-21 2-99-15,-7 4-42 16,-21 12-76-16,-13 3-23 16,-15 13-63-16,-2 1-14 15,-1 1-13-15,7 3-12 0,20 3-11 16,3 1-14-16,13 8-19 16,6-2 0-16,6 1 11 15,4 2 2-15,5 2 11 16,3-3 9-16,-1 2 9 15,-1-1 0-15,-11-12-10 16,-2 3-8-16,-14-11-16 16,-5-4-3-16,-11 3-3 15,-2-2-1-15,-5 1-12 16,0 0-15-16,-3 2-51 16,10 0-40-16,-5 1 356 15,-9 4-216-15</inkml:trace>
  <inkml:trace contextRef="#ctx0" brushRef="#br0" timeOffset="19211.84">6482 4048 528 0,'-48'-27'330'0,"29"26"-81"0,-3 3-3 15,-3 0-18-15,-2 8-77 16,-2 2-30-16,-2 8-46 16,2 5-13-16,-13 2-10 15,5 8-3-15,-6 7-11 16,4 4-6-16,11 11-17 16,0 1-3-16,3-3-6 15,-2-4-2-15,2 0-2 16,3 0-2-16,6 7 0 15,0 5-1-15,-1 2-1 16,7-11 1 0,5-28 0-16,0 1 0 0,-15 77 4 15,-3 2 3-15,-4 3 5 16,9-33 2-16,-6 3 2 16,-3-5 1-16,-1-8 5 15,-4-8 1-15,2 0-2 16,3 3-3-16,5 1-5 0,-2 3 0 15,1-4 2-15,1 3 1 16,-1 2-4-16,4 1-2 16,0-3-1-16,-2-1 0 15,6-5 4-15,-1 1 1 16,-4-8 3-16,-3-3 1 16,1-2-3-16,1-4-2 15,0-3-4-15,3-2-2 0,-11-8 1 16,1-1-1-16,0-3-1 15,4-1-1-15,5-5-1 16,0-2-5-16,5-4-33 16,1-6-21-16,2-2-39 15,2-5-13-15,-1-9-7 16,1 0-19-16,2-7-57 16,0 0-29-16,4-5 131 15</inkml:trace>
  <inkml:trace contextRef="#ctx0" brushRef="#br0" timeOffset="19452.03">5107 6295 565 0,'0'9'279'0,"-4"6"-105"16,-1 9-44-16,-1 5-61 0,0 5-10 15,1 12-4-15,3 2 7 16,1 4 24-16,1-5 11 15,5-7 13-15,2-4-5 16,6-14-34-16,3-4-16 16,7-13-22-16,2-8-7 15,12-10-8-15,5-6 8 16,-3-9-48-16,-2-1-43 16,-6 3 43-16</inkml:trace>
  <inkml:trace contextRef="#ctx0" brushRef="#br0" timeOffset="20603.98">5277 6767 756 0,'-15'-12'433'0,"1"1"-135"16,-9-3-68-16,-2-2-32 15,-9-9-68-15,-1-2-8 16,-7-1 5-16,-2-3-9 16,-5 4-27-16,-3 0-14 15,-11 4-30-15,-8 5-8 0,-11 8-14 16,-9 5-7-16,-3 5-6 16,-6 0-3-16,-8 3-3 15,-8-2 0-15,-2-1-2 16,-3-3 0-16,7-5-1 15,9 2-1-15,6 7-4 16,9 4-4-16,-2 12-1 16,-2 7-1-16,-4 4 4 15,0 7 1-15,5 3 1 16,5 2 1-16,8 0-1 16,5-2 1-16,12-5-4 15,8 5-3-15,12-2-4 16,8 7-3-16,10 4 0 15,1-4 2-15,10 3 2 16,2 0 2 0,4 1 3-16,2 6-1 0,4 0 2 15,3 0 0-15,2-4 2 16,2-6 3-16,2-5 3 0,3-4 3 16,4-4-1-16,5-2-1 15,4-1-4-15,3-1 0 16,6-2-1-16,4 0-1 15,8-2 0-15,0-1 0 16,9 1 1-16,3-3 0 16,6-1 1-16,3-3 0 15,3-6 0-15,4-2 1 0,10-3-1 16,-4-2 1-16,-2-2 0 16,-2 1-1-16,-8-2 0 15,2-1 3-15,12 2 3 16,-4 1 3-16,-2-9 1 15,-1 0-2-15,-2-3-4 16,0-7-1-16,12 7-1 16,3-2-1-16,-10-4 0 15,4-2-1-15,-6-2 2 16,-6 0 2-16,5-3 3 16,-11 0 3-16,3-1 3 15,-4-5 1-15,-5 1-1 16,-1-1-2-16,-8-3-4 15,-1 4-1-15,-6-4-2 16,1 0 5-16,-4 0 10 16,2-1 4-16,4-1 3 0,-5-3-5 15,3-1-12-15,-9-3-3 16,-4 3 0-16,2 5 1 16,-16-1 3-16,3 1 5 15,-13-3 16-15,-4-3 5 16,-6-1 10-16,-11-1-4 15,-1 1-10-15,-7-2-5 16,-15 1-10-16,-11 4-3 0,-18 8-8 16,-5 7-3-16,-1 14-5 15,10 2-2-15,10 7-9 16,6 2-16-16,8 3-44 16,3 2-14-16,3 3-30 15,6 5 380-15,6 8-203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45:00.5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2811 6210 508 0,'-40'12'268'16,"5"-3"-88"-16,6-8-72 16,6 0-24-16,6-7-51 15,-1-4-16-15,3-3-1 16,-1 1 6-16,5 8 25 15,2 3 13-15,-1 3 12 16,-1 6 2-16,-3-2-6 16,6 8-1-16,4-5-3 15,4-2-6-15,9-5-16 0,1-4-9 16,8-3-18-16,-1-4-3 16,3-2-5-16,2 0-3 15,-7 6-1-15,0 2 0 16,0 9 3-16,-4 2 2 15,4-1 3-15,5 0-1 16,10-4-1-16,11-2-1 0,6-7 0 16,0-5 0-16,7-8 2 15,-3-1 4-15,6 5 11 16,1-2 5-16,-7 6 6 16,1 3-2-16,2 6-9 15,-1 2-4-15,-9 2-10 16,5 1-3-16,-6-1-3 15,2 2 0-15,8-4 1 16,-7 0 1-16,0-6 2 16,-3 0 0-16,-2-3 0 15,0 0-1-15,-1 4 1 16,-10-1-1-16,-7 6-2 16,-6 0-2-16,-11 0-3 15,17 3 1-15,0-1-2 16,6-1 0-16,10-4 0 15,-2-2 1-15,9-5 3 16,7-1 5-16,1-3 7 16,4 3 1-16,3 1-2 0,-1-1-5 15,6 5-3-15,-3-1 0 16,3 0 2-16,4 1 1 16,8 3-1-16,-4-4 0 15,1 1-2-15,-1 4 2 16,-7-1 0-16,5 3 1 15,9 1 2-15,-4-3 2 16,-5-2 0-16,2 0 1 0,-10 2-1 16,7 2-1-16,14 3-2 15,-5-3 0-15,2 0 1 16,-7 0 2-16,-12 2 1 16,0 0-1-16,5 5-4 15,6 4-1-15,6-5-5 16,1-1 1-16,8-1-2 15,-7-8 0-15,7 1 4 16,10 1 7-16,-9 0 9 16,4 2 4-16,-4 2-3 15,-5 0-5-15,10 1-9 16,-4-3-2-16,7 0-4 16,0-1 0-16,11 1-1 15,5 2 0-15,4-2 0 16,2 0 0-16,10 0-1 15,2 3 0-15,2 1-1 0,5 5 0 16,-7 1 4-16,-1-1 5 16,-2 5 13-16,9-1 7 15,-4-1 9-15,5 0 0 16,15-2-4-16,-13-4-4 16,9 0-9-16,1-4-4 15,-5-2-8-15,8-1-2 16,3 2-1-16,2 1-1 15,-20-2 3-15,-8 0 1 0,-17-1-1 16,-9-1 0-16,-19 2-3 16,-13-2 0-16,-30-2 1 15,-21-1 1-15,-12-4-19 16,-12-1-16-16,-14-3-55 16,-1 4-33-16,-32-4-84 15,-9 1-53-15,-21 1-348 16,-10-1 391-16</inkml:trace>
  <inkml:trace contextRef="#ctx0" brushRef="#br0" timeOffset="1097.42">6486 6033 1225 0,'-87'-6'534'16,"11"-1"-214"-16,12-5-246 16,13 1-37-16,9-1 8 0,11 2 43 15,9 0-1-15,16 1-8 16,8 3-9-16,17 2-36 15,18 3-15-15,18 1-9 16,12-1-3-16,26-2-4 16,13 2-3-16,29 1-1 15,16 0-1-15,27 8 0 16,2-3 2-16,21 4 0 16,6 7 1-16,6 2 0 15,12 8 1-15,0 2 5 16,3 1 0-16,2 2 1 15,-3-3-1-15,-6-3-4 16,6-2 0-16,-20-5 0 16,-5-4 2-16,-23-6-1 15,-16-1 2-15,-26-6 4 16,-16 0 4-16,-34 3 7 16,-26-4 5-16,-38-2 44 15,-24-5 11-15,-45-7 6 0,-22-5-4 16,-31-8-46-16,-24-3-14 15,-37-3-12-15,-6-2-3 16,-51 4-2-16,-1-1-1 16,-32 4-2-16,-15 4-1 15,-2 7-1-15,-18 3 0 16,5 3-1-16,-7 11 1 16,9 2 0-16,12 7 0 15,22 3 1-15,15-1-1 0,31 5 3 16,15-3 1-1,27 8 9-15,20-6 4 0,34-2 6 16,22 2-1-16,40-8-7 16,17 0-8-16,22-3-13 15,11 2-6-15,21-1-5 16,14 1 1-16,35-2 4 16,24-1 2-16,29-2 2 15,15 1 1-15,38 1 0 16,8-1 2-16,41 5 2 15,19 0 1-15,19-1 1 16,22 1 0-16,18-3-1 16,-79-4-1-1,-117 0 1-15,0 0 1 0,346-1 1 16,-7-4 1-16,-45 2 1 16,-166 4-1-16,-41 0 0 15,-39 1 2-15,-42-2 1 0,-31 0 2 16,-47 0 9-16,-20-3 6 15,-45 1 8-15,-22 0 1 16,-42-3-6-16,-30 2-7 16,-44 2-8-16,-32-1-2 15,-41 3 1-15,-35 5 1 16,-26 5-1-16,-25 5 2 0,-30 8 10 16,8 1 1-16,-18 4-1 15,16 5-3-15,13-8-10 16,24-3-4-16,31-5 1 15,29-7-1-15,44-4-2 16,19 0 1-16,50-12-3 16,28-2-3-16,46-3-11 15,20-7-29-15,50-2-44 16,20-1-24-16,58-7-35 16,35 5 85-16,43-1 33 15</inkml:trace>
  <inkml:trace contextRef="#ctx0" brushRef="#br0" timeOffset="4313.7">3126 6191 692 0,'-59'71'294'0,"47"-70"-164"16,3 0-20-16,-2-1-22 15,1-3-12-15,2 4 2 16,-4-3 9-16,3-1 15 0,5 2-10 16,-1-1-30-1,5 0-16-15,0 1-24 16,0 0-10-16,0 0-8 0,0-1-2 16,2 1 0-16,12-3-2 15,14 1 0-15,27 3-1 16,-14 5-2-1,9 0-2-15,16-5 2 47,8-2 3-15,11-2 7 14,10 1 6-30,3-2 3 0,8 3-3-1,5-2-5-15,0-3-3 16,5 2-3-16,-5-7 1 0,5-5-2 0,-2 0 0 0,-4-6 8 0,10-1 5 16,-9-1 9-16,1-4 3 0,-6-6-5 0,-2 1-2 0,8-9-5 0,-4 0-1 0,-8-3 0 0,-7-6 0 0,-19 0 1 0,-5-3 0 0,-2 0 3 0,-8 3 3 0,-17 7 11 0,-12-2 7 15,-15 7 16-15,-16-3 10 0,-22-11 7 16,2 7-4-16,-23-7-17 15,-1 2-13-15,-5 9-20 16,-13-5-5-16,-2 2-5 0,-3 3-1 16,-17 4-2-1,-9-1 0-15,-13 14 1 16,-7 0 1-16,-8 5-1 0,-1 10 0 16,-8 3-1-16,-1 8 0 15,-6 3 1-15,-4 2 2 16,4 4 0-16,-10 0 0 15,2 9-2-15,-1-4 0 16,-5 10-1-16,7 8 0 0,8 8 5 16,8 4 0-16,3 5-1 15,5-3-1-15,15 12-6 16,4 1-1-16,24 1-2 16,10 8 1-16,18-4 2 15,5 9 1-15,24 12 21 16,10 2 6-16,30-2 7 15,14-4 2-15,24-11-16 16,16-7-7-16,28-12-7 16,15-10 11-16,29-24 6 15,9-14 266-15,37-16-209 16</inkml:trace>
  <inkml:trace contextRef="#ctx0" brushRef="#br0" timeOffset="11715.56">1719 6262 964 0,'-10'17'357'16,"-2"-16"-286"-16,-3 3-27 15,-3 5-44-15,0 9 0 16,-12 15 67-16,-6 3 22 16,-18 11 33-16,-11 2 8 15,-7 10-59-15,-3 9-19 0,4 12-26 16,-1 0-7-16,15 5-11 15,-1-1-3-15,-3 2 4 16,5 10 3-16,-7 8 8 16,2 8 2-16,8 9-3 15,-2 0-4-15,4 7-7 16,2 1-3-16,0 4-2 16,0-1-1-16,2-9-1 15,5 1 3-15,8-6 4 16,8-1 1-16,9 9 1 15,-3-3-2-15,4 7-7 16,-1 2 0-16,-1-5 14 16,2 0 4-16,4-6 7 15,2-3 0-15,4-2-13 16,1-3-4-16,-2-5-4 16,2 4-1-16,1-6-7 15,2 2 15-15,2-8 22 0,4-3 6 16,8 1 13-16,1-5-16 15,7 0-21-15,-2-7-5 16,-1-8-4-16,5 0-2 16,3-1 1-16,2 0-1 15,13-3-3-15,1 4 0 0,1-1-2 16,0 2 2-16,-4 2 1 16,-3-3 1-16,0-1 0 15,-1-1 0-15,-5-9-1 16,4-3-2-16,1-6 1 15,6-3 0-15,4-4 2 16,2 1-1-16,3-1 2 16,-6 2 0-16,-2-1 0 15,-2 1-1-15,-3-2-1 16,2-5-1-16,0-2 0 16,-3-4-1-16,2-3 2 15,2-1-1-15,-3-6 0 16,6 4 0-16,5 3-2 15,-2 1 1-15,-2 7 0 16,-1-1 0-16,-8-4 1 16,-2-4 1-16,1-11 2 15,-5-6 0-15,-3-6 3 16,-1-7 2-16,-3-4 7 0,-3-2 2 16,-1-2 0-16,-5-1-2 15,-4 2-5-15,0-3-3 16,-1 3-3-16,-1-2 1 15,0 0 2-15,-3 2 2 16,-4-6 4-16,-1 2 2 16,-7-5-1-16,-1-1-2 15,-4-1-2-15,-5-9-1 16,1 6-1-16,-4-2-1 16,-2-2-2-16,-1 7 0 0,-7-8-3 15,0 3 0-15,0-5-2 16,-13-7 0-16,-4 1 0 15,-9-4 0-15,-9-7 1 16,8 0-1-16,0-4 1 16,4-7-1-16,0 0-1 15,4 0 0-15,-4-5 0 16,0 6-1-16,-7-12 0 16,-4-8-1-16,8-5 0 15,4-10-1-15,14 1 0 16,1 0 0-16,1-11-1 15,-5-4 1-15,9-5-1 16,1-7 1-16,5 2 0 16,3-1 0-16,-5-5 2 15,4 2 0-15,2-3 0 0,0 1 0 16,6 3 0-16,4 0 0 16,3 2-1-16,1-2 1 15,2-1 0-15,-1-3 0 16,3 9 0-16,0-1 0 15,-1 5 0-15,3 4-1 16,4-2 0-16,2 6 1 16,3-6-1-16,3 4 0 15,2-7 0-15,5-9-1 0,11-5-2 16,8-9-1-16,16-4-2 16,5-2 2-16,0 1-1 15,-8 0 2-15,2 5 2 16,-7 6 1-16,3 13 0 15,3 8 1-15,-1 7-2 16,4 1 0-16,8 1-2 16,-2 4 0-16,2 3 1 15,3-1 0-15,-2-2 1 16,8-1 0-16,3-2 1 16,4 8 0-16,-8-2 1 15,-5 4 0-15,-14 4 0 16,-3 5 0-16,-3 14-1 15,-3 9 1-15,-4 14-1 0,-5 0 1 16,-5 9 0-16,-1 3 0 16,2-4 0-16,0 5 2 15,5-3-38-15,7 0-15 16,-3 2-60-16,7 2-43 16,3 5 103-16</inkml:trace>
  <inkml:trace contextRef="#ctx0" brushRef="#br0" timeOffset="14837.48">2626 7890 531 0,'-8'17'241'0,"5"-4"-106"16,1-2-16-16,3-8-10 16,1-2 7-16,4-4 9 15,-6 2 17-15,0 0 9 16,6-20-10-16,37-41-21 16,-26 15-17-16,5-9-34 15,1-4-16-15,4-4-22 0,-7 1-12 16,2 10-10-16,-4 2 0 15,-1 8-1-15,-4 4 0 16,-8 5 0-16,-1 4-2 16,-11 6 0-16,1 9-5 15,-6 3-40-15,-3 9-26 16,-1 5-94-16,-1 9-33 16,2 29 118-16</inkml:trace>
  <inkml:trace contextRef="#ctx0" brushRef="#br0" timeOffset="15153.59">2425 7713 490 0,'6'-22'255'16,"7"-10"-69"-16,10-9-76 15,4-4 37-15,10-11 17 16,3 5 15-16,6-10 17 16,0-2-16-16,-1 14-59 15,-7 3-28-15,-11 23-31 16,-10 11-5-16,-17 20-3 16,-7 13-3-16,-13 21-23 15,-6 10-11-15,0 9-17 16,0-2-16-16,9-4-54 15,8-3-45-15,10-4-120 0,8-2-320 16,8-7 377-16</inkml:trace>
  <inkml:trace contextRef="#ctx0" brushRef="#br0" timeOffset="15808.51">2283 9517 702 0,'6'10'254'15,"0"-10"-169"-15,8-5-20 16,4-8 20-16,3-7 14 16,12-10 3-16,2-3 21 0,2-9 19 15,2-6-6-15,-5-14-25 16,-2-3-21-16,3-2 7 15,0-2-6-15,1 6-6 16,-4 5 2-16,-7 14-27 16,-7 9 1-16,-9 16 2 15,-3 11-3-15,-7 8-13 16,-2 6-7-16,-4 9-15 16,-3 3-10-16,-2 10-9 15,0 8-2-15,-1 8-3 16,0 5 0-16,4 9-1 15,0-2 1-15,7-1-32 16,1-6-20-16,6-8-59 16,2-6-31-16,2-18-444 15,4-7 406-15</inkml:trace>
  <inkml:trace contextRef="#ctx0" brushRef="#br0" timeOffset="15997.98">2588 9020 1042 0,'-10'4'438'16,"4"3"-274"-16,6 1-13 15,5 0-50-15,2-3-33 16,4-6-29-16,0-7-10 0,7-3-16 16,0-1-3-16,7 1 0 15,1 0-28-15,4 3 15 16</inkml:trace>
  <inkml:trace contextRef="#ctx0" brushRef="#br0" timeOffset="17633.4">2064 15957 1221 0,'-19'0'459'0,"-1"-13"-326"16,-3-7-48-16,6-9 7 16,-12-5 8-16,-4-12 3 15,-3-3 3-15,-7-10-23 16,7-6-11-16,-3-7-21 0,-2-9-8 15,2-23-16 1,2-6-7-16,3-9-11 0,2 4-4 16,9-1-2-16,4 1-1 15,12 1 0-15,5-4 2 16,6-1 4-16,8-3 1 16,4-2 3-16,4-1-1 15,12-10-4-15,0-6-3 16,9-14-1-16,6-7 0 15,8 3 1-15,11-3 1 0,13 2-1 16,-5 1 0-16,-3-3 1 16,-2-1 0-16,1 8 0 15,13 1-2-15,-6 13 0 16,-8 12-1-16,-19 14 2 16,-17 10 3-16,-12 24 10 15,-2 11 4-15,-14 23 9 16,1 11 6-16,-11 16 0 15,-1 8-1-15,-11 11-9 16,3 3-7-16,1 17-12 16,-3 7-5-16,6 20-2 15,-6 10-1-15,3 17-3 16,-6 12 0-16,9 19 3 16,-5 4-3-16,3 8-47 15,9-7-40-15,3-17-72 16,-1-12 3-16,-13-32 116 15,-2-15 9-15</inkml:trace>
  <inkml:trace contextRef="#ctx0" brushRef="#br0" timeOffset="17862.84">2148 12391 763 0,'-18'-33'354'16,"17"-4"-152"-16,5 3-19 16,13 2 0-16,5 5 22 0,4-1 33 15,2-10 2-15,11-13-52 16,3-13-43-16,4-27-68 15,-1 0-26-15,-7-15-31 16,-4-6-5-16,-8-6-6 16,-4-1-1-16,-4-4-2 15,-5 9 0-15,4 16-15 16,-1 9-11-16,-3 31-54 16,-4 6-42-16,-6 35 428 15,4 19-269 1</inkml:trace>
  <inkml:trace contextRef="#ctx0" brushRef="#br0" timeOffset="18086.5">2086 12149 1449 0,'6'25'505'16,"49"-52"-335"0,-9-18-113-16,7-14 1 15,13-23-41-15,2-7 2 16,-8-9-12-16,-9-2-8 16,-8 5 1-16</inkml:trace>
  <inkml:trace contextRef="#ctx0" brushRef="#br0" timeOffset="18404.27">2184 9763 1481 0,'0'29'567'0,"15"-3"-410"0,6 5-42 16,12-3-37 0,4-7-30-16,14-14-37 0,-1-17-2 15,4-26 0-15,-1-12 7 16,-9-22-26-16,0-5-25 15,-7-10-46-15,-2-1-34 16,2 13 70-16</inkml:trace>
  <inkml:trace contextRef="#ctx0" brushRef="#br0" timeOffset="19253.09">1546 16090 1325 0,'-2'8'525'0,"2"6"-330"15,-4 6-77-15,-1 28-42 16,2 11-27-16,-1 33-39 16,3 15-8-16,6 24-2 0,-5 2-1 15,11-6-1-15,8-12 0 16,1-33 0-16,8-11-1 16,5-34 0-16,-2-19 0 15,4-29 2-15,3-22 1 16,0-29 10-16,6-11 14 15,8-28 32-15,-10-15 18 16,-1-3 20-16,-3 8-4 16,-12 25-26-16,3 23-16 0,-11 36-20 15,-3 17-2-15,-8 35-3 16,2 22-1-16,-1 26-5 16,-7 20 0-16,-3 14-41 15,2 2-24-15,2-10 104 16,5-9-709-16,13-16 516 15</inkml:trace>
  <inkml:trace contextRef="#ctx0" brushRef="#br0" timeOffset="19628.66">2522 16465 786 0,'-3'72'308'0,"1"15"-196"16,-14 12-79-16,9 4-6 15,0-6-11-15,-1-14-9 16,13-23 28-16,-5-17 29 16,6-36 55-16,1-13 29 15,1-22 3-15,5-17-7 16,-3-10-25-16,5-9-7 15,7-9 8-15,-7 2 3 0,5 5 5 16,-4 12-6 0,-2 23-20-16,3 15-14 0,-5 17-18 15,0 10-7-15,-7 17-19 16,0 16-10-16,-3 26-16 16,-1 10-5-16,1 6-34 15,0 4-15-15,4-3 281 16,2-9-200-16</inkml:trace>
  <inkml:trace contextRef="#ctx0" brushRef="#br0" timeOffset="20063.02">3558 16442 1092 0,'-18'-25'458'16,"0"-11"-235"-16,-2 4-34 15,-5 13-50-15,-5 12-26 16,-15 21-69-16,-8 15-17 15,-7 18-26-15,8 7-2 0,19 2 11 16,12-3 10-16,21-9 13 16,10-8 8-16,21-8 6 15,4 1 5-15,13-5 15 16,-3 2 0-16,-4-1-11 16,-7 2-9-16,-16 7-15 15,-3 1 3-15,-16 7 2 16,-4 6 2-16,-14 4-6 15,-15-2-8-15,-12-4-5 16,-8-6-17-16,1-21-40 16,10-9-24-16,12-14-49 15,10-12-19-15,17-13 84 16</inkml:trace>
  <inkml:trace contextRef="#ctx0" brushRef="#br0" timeOffset="20383.07">3705 16612 991 0,'4'12'508'15,"-20"11"-167"-15,-4 11-88 16,-14 18-147-16,-2 7-41 16,-1 15-49-16,0 1 1 15,14-1 12-15,10-5 2 16,13-8 3-16,10-12-9 15,13-17 5-15,3-9 26 0,8-21 29 16,3-6 7-16,-2-20-14 16,-3-9-27-16,-9-8-26 15,-5-3-2-15,-16-6-4 16,-6 3 1-16,-12-6-1 16,-1-1-3-16,-4 5-3 15,1 4-6-15,5 10-24 16,-4 3 17-16,8 9-7 15</inkml:trace>
  <inkml:trace contextRef="#ctx0" brushRef="#br0" timeOffset="20708.7">4112 15848 978 0,'-6'-4'532'16,"-2"7"-115"-16,0 9-61 0,-2 20-109 15,-4 11-52-15,-5 24-73 16,4 19-24-16,-5 24-48 31,1 11-14-31,3 11-20 31,-3-2-9-31,6-8 0 0,9-4-13 0,6-22-38 16,5-15-14-16,6-19 312 0,3-16-209 16</inkml:trace>
  <inkml:trace contextRef="#ctx0" brushRef="#br0" timeOffset="20901.43">4326 16633 943 0,'9'79'506'0,"-9"4"-150"16,-7 0-124-1,-4 2-59-15,-7-5-97 0,-1 1-51 16,4-11-70-1,1-12-27-15,4-24-95 0,5-17 98 16</inkml:trace>
  <inkml:trace contextRef="#ctx0" brushRef="#br0" timeOffset="21072.53">4440 16422 1461 0,'-7'23'629'16,"0"0"-333"-16,-8-6-169 16,5 0-62-16,-7-13-96 15,12-4-54-15,4-11 44 16</inkml:trace>
  <inkml:trace contextRef="#ctx0" brushRef="#br0" timeOffset="21350.3">5075 16454 1079 0,'-26'30'543'0,"-7"1"-203"15,-13 17-146 1,-3 10-58-16,-4 26-30 0,-6 4-5 15,10 0 30-15,7 0 6 16,15-28-31-16,17-8-16 16,14-22-45-16,4-9-24 15,14-9-21-15,4-4 9 0,5-15-35 16,1-14-17-16,7-13-26 16,1-11-16-16,11-18 57 15</inkml:trace>
  <inkml:trace contextRef="#ctx0" brushRef="#br0" timeOffset="21497.71">5245 16621 799 0,'-7'56'486'15,"-9"8"-59"-15,-12 19-145 16,-4 9-47-16,0-2-92 16,2 3-43-16,10-8-52 15,5-9 7-15,12-32 340 16,4-20-285-16</inkml:trace>
  <inkml:trace contextRef="#ctx0" brushRef="#br0" timeOffset="21716.9">5409 16123 1318 0,'-9'-19'562'0,"0"1"-314"15,5 3-131-15,-8-5-78 16,3 5-25-16,1 2-7 16,-6-4-11-16,7 3-7 0,5 2-34 15,-2 3-24-15,15 6-104 16,3 5-2-16,8 15 101 16</inkml:trace>
  <inkml:trace contextRef="#ctx0" brushRef="#br0" timeOffset="21861.64">5477 16416 712 0,'-7'123'443'0,"-7"12"-15"16,-6 1-74-16,5-1-86 16,2-14-47-16,2-25-86 15,5-15-35-15,4-35-92 16,-1-20-62-16,13-34-56 16,-2-17-26-16,9-33-108 15,8-11-27-15,-10-14 174 16</inkml:trace>
  <inkml:trace contextRef="#ctx0" brushRef="#br0" timeOffset="21999.59">5489 16819 552 0,'-5'-31'303'0,"-2"17"-55"0,2 8-57 16,1 4-81-16,4 4-45 15,2 3-60-15,-2-5-5 16,0 0-4-16,12 0 0 16,15-7 2-16,31-16 3 15,-18 8-48-15,-2 3-86 16,4 20 89-16</inkml:trace>
  <inkml:trace contextRef="#ctx0" brushRef="#br0" timeOffset="22495.24">5722 17088 213 0,'44'-73'195'0,"-6"-4"113"16,-2 8 38-16,-16-1 27 15,-1 10 1-15,-19 3-28 16,-10 2-35-16,-13 20-60 16,-14-6-29-16,0 15-80 15,5 11-35-15,6 5-56 16,6 8-24-16,12 9-28 16,8 6-8-16,8 13-7 15,14 13-1-15,8 14 4 16,2 7 2-16,-2 8 7 15,-8-3 1-15,-5-7 5 0,-11-12 1 16,-6-16 6-16,0-5 3 16,-6-17 1-16,0-8-1 15,-3-13-4-15,1-11 1 16,0-20 10-16,4-10 5 16,7-23 3-16,1-1-6 15,13 8-12-15,3 13-5 16,-2 26-3-16,-2 5 0 0,-11 18 2 15,-4 6 1-15,-1 20 0 16,2 9-1-16,-2 30-1 16,0 14-1-16,1 17 0 15,-1 3-1-15,0-11 7 16,2-8-18-16,-2-24-31 16,4 1-15-16,-1-11-30 15,-1-12 71-15,11-6 6 16</inkml:trace>
  <inkml:trace contextRef="#ctx0" brushRef="#br0" timeOffset="23229.55">7138 16544 1044 0,'-17'67'484'15,"-6"3"-171"-15,12 25-205 16,3 10-57-16,2 10-24 16,1-1-17-16,4-12-7 15,1-14 16-15,4-32 22 16,3-15 4-16,1-28 18 16,1-13-12-16,2-22-18 15,2-16-3-15,4-33 3 0,12-16 16 16,6-12 22-16,6-5 2 15,11 1-12-15,-4 6-13 16,2 9-25-16,2 8-4 16,-1 32 17-16,0 5 15 15,-2 21 28-15,-5 12 16 16,-16 10 16-16,-4 10-4 0,-16 19-13 16,-8 8-12-1,-6 26-30-15,-8 12-15 0,-12 19-16 16,0 2-4-16,-1-6-9 15,9-1-3-15,18-17-5 16,4-5-1-16,11-18-2 16,6-9-1-16,12-13 2 15,-1-10-13-15,-1-5-33 16,-1-8-20-16,-7-10-41 16,3-8 38-16,8-16 41 15</inkml:trace>
  <inkml:trace contextRef="#ctx0" brushRef="#br0" timeOffset="23445.5">7980 16718 1087 0,'-33'28'528'0,"-2"0"-204"0,-3-1-64 16,-1-7-145-16,5-9-24 15,5-8-48-15,6-3-12 16,10-9-21-16,3 0 2 16,11-5-48-16,0-3-38 15,15-3 268-15,5-5-180 0</inkml:trace>
  <inkml:trace contextRef="#ctx0" brushRef="#br0" timeOffset="23761.59">8351 16575 1396 0,'-16'40'658'15,"-9"9"-257"-15,-11 3-193 16,-5 3-29-16,-15-3-55 16,0-7-17-16,5-16-35 15,7-7-10-15,22-14-21 16,10-2-11-16,12-7-8 15,7-4-3-15,10 2-4 16,9 2-2-16,6 9 0 16,2 8 7-16,2 13 16 15,-7 3 7-15,-16 10 3 0,-3 12-7 16,-18 6-15-16,-10 3-8 16,-10 2-9-16,-12-14-14 15,-3-17-33-15,3-13-25 16,4-24 29-16,9-16 173 15,15-21-101-15</inkml:trace>
  <inkml:trace contextRef="#ctx0" brushRef="#br0" timeOffset="24164.56">8386 17092 954 0,'24'96'466'0,"-13"-12"-169"31,-5-41-37-31,-1 0-141 0,6 127-9 0,-12-4-17 16,-9-4 12-16,-13-86 35 15,1-20-15-15,3-28-39 16,-1-23-30-16,6-33-41 16,3-17-12-16,9-36-9 15,2-20-3-15,6-23 38 16,5-10 25-16,10-22 19 15,4 9 5-15,16 12-31 16,4 10-22-16,2 35-16 16,6 11-1-16,-12 28-1 15,-9 13 2-15,-8 32 11 0,-11 9 7 16,-6 28 10-16,-3 13 1 16,-12 23-9-16,-3 17-6 15,-28 9-8-15,-7 5 0 16,-15-9-7-16,-1-10-13 15,15-22-68-15,5-17-17 16,16-34-66-16,4-19 49 0,23-23 71 16</inkml:trace>
  <inkml:trace contextRef="#ctx0" brushRef="#br0" timeOffset="24434.57">8870 16889 1449 0,'-2'48'611'0,"-14"6"-347"16,-8 12-131-16,-5 20-80 15,6 6-28-15,7-3-20 16,12-14 4-16,11-27 28 16,-1-12 14-16,8-22 22 15,-1-14-2-15,2-14-22 16,2-12-14-16,-2-20-17 15,-1-9-5-15,-3-24-7 16,0-7-9-16,-3 1-25 0,-4-3-16 16,1 8-60-16,0 4-43 15,4 6 93-15</inkml:trace>
  <inkml:trace contextRef="#ctx0" brushRef="#br0" timeOffset="24623.53">9020 16878 1097 0,'2'60'500'16,"-2"14"-219"-16,0 3-44 0,-4 4-51 16,0-7-38-16,-3-14-60 15,0-12-27-15,5-22-45 16,1-5-5-16,3-21-11 16,5-7 1-16,1-21 367 15,8-8-279-15</inkml:trace>
  <inkml:trace contextRef="#ctx0" brushRef="#br0" timeOffset="25177.84">9176 17305 347 0,'-16'29'230'0,"-1"-8"23"16,5 2-31-16,-9-8 19 15,0-6 4-15,5-7 0 16,-6-9-5-16,15-16-46 15,3-7-10-15,15-17-29 16,10-7-12-16,6-3-28 16,4-3-8-16,6 11-4 15,-8 4-8-15,1 14-27 16,-2 4-15-16,-8 11-27 16,4 7-5-16,-8 14 2 15,-2 8 0-15,-3 17 0 0,-5 7-2 16,-5 15-7-16,-1 9-4 15,-4 4-8-15,0 1-10 16,3-14-29-16,1-8 7 16,4-17 203-16,8-12-138 15</inkml:trace>
  <inkml:trace contextRef="#ctx0" brushRef="#br0" timeOffset="25842.52">9906 16659 1347 0,'36'-37'635'0,"-14"19"-263"16,-12 10-89-16,-25 15-138 15,-13 10-44-15,-19 10-52 16,-9 8-12-16,0 9 10 16,3-1 11-16,20-2 4 15,3-5-5-15,9-13-21 16,16-1-11-16,1-8-11 15,8 3-4-15,13 2 2 16,4 0 0-16,8-2 0 16,4-2 0-16,0-1 1 15,-3 3 7-15,-5 7 11 16,-5 0 5-16,-16 12 8 16,-11 1-3-16,-19 9-8 15,-4 7-6-15,-7-5-11 0,2 1-5 16,10-14-7-16,4-8-2 15,-1-18-9-15,13-7-11 16,3-15-12-16,6-5-2 16,19-4 1-16,5-3 3 15,8 2-13-15,8 1-9 16,9-1-8-16,-1 0 5 16,13-5 23-16,1 3 11 0,3-5 16 15,-5-5 2-15,-2 3 1 16,-5-7-1-16,-3-3 23 15,3 0 11-15,-8-9 30 16,-4-1 19-16,-12 3 3 16,-10 5 1-16,-19 11 0 15,-6 7-9-15,-19 23-16 16,-10 10-12-16,-11 27-17 16,-1 10-3-16,11 7-2 15,9-5-2-15,22-11-13 16,5-8-8-16,16-8-6 15,9-3-2-15,11-4 0 16,5-2-1-16,4-2-12 16,1-4-13-16,6-4-23 15,-5 2-8-15,5-4 110 16,4 1-560-16,5-1 410 0</inkml:trace>
  <inkml:trace contextRef="#ctx0" brushRef="#br0" timeOffset="27661.51">3150 13678 1203 0,'-24'-33'551'16,"0"8"-276"-16,-2-2-45 15,0 17-80-15,-2 7-39 0,2 8-36 16,-5 8-11-16,0 8-33 16,-1 3-10-16,6-1-3 15,3-2 0-15,15-6 4 16,8-6 8-16,15-1 23 16,10-4 8-16,15 5-4 15,3 3-9-15,8 1-28 16,9 4-11-16,11-1-8 15,13-3-1-15,12-3-3 16,6-5-1-16,12-8 1 16,6-1 2-16,7-10 1 15,3-4 1-15,7-5 3 16,-2 0 0-16,0 3-1 16,-10-5 0-16,-1 5-3 15,-3-3 7-15,-14-1 15 16,2 6 6-16,-16-7 12 0,-1-3-5 15,-9-1-11-15,-5-4-4 16,-19-2-5-16,-11-1 0 16,-17-5 1-16,-5 1 2 15,-8-3 1-15,-9 2 0 16,-6 1 0-16,-8-1 1 16,-8 0 0-16,-4-4-1 15,-5 0-2-15,7-4-2 16,-8-4-1-16,7 2-2 0,-10-2-4 15,-11 0 0-15,-7 9-3 16,-15-1 0-16,-7 8-1 16,-4 6 0-16,-4 6-1 15,-3 6-2-15,-8 12 1 16,-4-3-1-16,-8 7 0 16,-2-1 0-16,8-3 0 15,-3 1 1-15,-1-6 0 16,-3 1-1-16,-1 3-1 15,5 5 0-15,-6 8 1 16,1 3 2-16,-9 12 2 16,-1 3 2-16,9 2 3 15,-2 4-1-15,6 0 2 16,1-4-1-16,11 8-2 16,10-1 0-16,2 1 6 15,-2 9 4-15,-2 9 8 16,-5 9 1-16,13 19-4 15,-1 0-4-15,8 5-8 16,0-1-2-16,6-8-3 0,9 1-1 16,23 1 3-16,18-2 3 15,33-8 1-15,14-6 1 16,11-12-4-16,16-2-2 16,13-8-3-16,10-4-1 15,26-11 2-15,-3-11-11 0,7-12-28 16,3-4-7-16,11-9 107 15,12 2-337-15</inkml:trace>
  <inkml:trace contextRef="#ctx0" brushRef="#br0" timeOffset="28920.59">1552 12845 352 0,'0'2'255'0,"-1"2"-4"15,5 3-18-15,11 1-13 0,-5-5-28 16,10 0-14-16,10-10-39 16,-2-1-24-16,16 0-54 15,0 3-28-15,6 12-28 16,1 6-2-16,-2 19 1 15,-3 5 2-15,-7 12 7 16,0 3 31-16,2-2 468 16,7-2-372-16</inkml:trace>
  <inkml:trace contextRef="#ctx0" brushRef="#br0" timeOffset="130369.03">10405 6742 506 0,'-9'-18'346'0,"5"0"-14"15,3 4-102-15,1 6-38 16,3 8-68-16,-2 1-24 16,3 17-24-16,0-3 3 15,2 14-28-15,7 3-17 16,8-5-15-16,14 11 1 16,9 0 6-16,6 6 2 0,8 21-3 15,-1 3-4-15,9 24-12 16,-4 8-3-16,4 16 1 15,-8 3-5-15,-6 6 16 16,-6 2 8-16,-10-5 10 16,3 2 11-16,3-8 1 15,8 0-1-15,4-10-8 16,4-12-8-16,1-13-13 16,-5-11-7-16,-3-9-1 15,-14-7 1-15,-17-4 8 16,-10-6 5-16,-26 0 19 15,-8 2 3-15,-17 2-5 16,-5 6-6-16,2 3-22 16,2 4-7-16,4-4-4 0,4 5-1 15,2-3 0 1,5 2 0-16,1-3-2 0,8-6-2 16,12-3-5-16,3-3-1 15,26 2-4-15,3 1 1 16,13 12 7-16,8 0-5 15,10 14 7-15,8 0 10 16,0 3 4-16,6 5 4 16,-4-8 12-16,-3-3 2 15,5-5 13-15,-3-3 11 16,-3 2 9-16,-8 4 1 0,-28 5-1 16,-15 4 2-16,-37 10-3 15,-16 7 2-15,-24 12 9 16,-12 4-2-16,1 3 0 15,5-8-7-15,3-14-16 16,2-15-8-16,-2-21-17 16,-1-5-6-16,5-16-10 15,4-3 0-15,-7-12-4 16,14 1 3-16,-2-6-27 16,-3-7-18-16,16-1-48 15,-9-9-25-15,14-10 230 16,8-4-112-16</inkml:trace>
  <inkml:trace contextRef="#ctx0" brushRef="#br0" timeOffset="132904.53">13115 8233 1321 0,'-18'2'615'0,"-18"4"-242"16,-12 6-78-16,-26 15-106 16,-10 12-21-16,-9 29-59 15,6 7-23-15,18 19-38 16,4-1-11-16,25-4-10 16,15 0-4-16,24-14-5 15,10 0-8-15,20-12-6 16,2-13-1-16,20-19-1 15,7-16-19-15,26-35-113 16,11-20-24-16,14-31 78 16</inkml:trace>
  <inkml:trace contextRef="#ctx0" brushRef="#br0" timeOffset="133350.81">13598 7356 1384 0,'-14'-39'569'16,"1"28"-355"-16,0 14-10 16,-9 26-60-16,5 6-21 0,-1 15-28 15,-3 4-15-15,10 27-26 16,-8 9-15-16,13 26-26 16,1 15-7-16,9 4-4 15,6-1 1-15,5-10-1 16,-2-12-1-16,7-26 1 15,-3-13-1-15,-5-27 1 16,7-12 0-16,-9-22 0 16,2-15 0-16,1-26 2 15,4-18 1-15,6-31 0 16,-1-14 11-16,1-24 30 16,3-6 11-16,9 12 13 15,3 10-6-15,-1 36-26 16,7 34-7-16,-16 42-1 0,-5 24-2 15,-6 36 2 1,-8 6-2-16,-19 9-12 0,0 1-3 16,0 2-6-16,-6-4 3 15,11-10-16-15,2-9-25 16,5-26-100-16,9-11-45 16,19-25-594-16,-2-13 524 15</inkml:trace>
  <inkml:trace contextRef="#ctx0" brushRef="#br0" timeOffset="133738.43">14396 8072 1051 0,'-10'7'557'0,"-17"8"-163"16,3 13-108-16,-35 7-121 15,5 12-56-15,-1 6-43 16,6 3-10-16,9 4-23 15,0-10-3-15,24-8-8 16,1-10-3-16,18-21-3 16,10-9 0-16,6-16 8 15,9-9 10-15,3-13 12 16,6-8 3-16,3-7-1 16,5-1 4-16,6-1 27 15,-1 4 8-15,-7 10 10 16,-19 3-6-16,-13 19-27 15,-7 14-14-15,-10 24-19 16,6 11-5-16,-14 19-12 0,-1 8-3 16,-4 10 5-1,-1 5-12-15,10-9-44 0,-1-8-22 16,13-19 165-16,8-10-917 16</inkml:trace>
  <inkml:trace contextRef="#ctx0" brushRef="#br0" timeOffset="134220.1">12810 6281 1069 0,'-32'31'511'16,"-7"15"-210"-16,-7 8-30 0,-4 22-90 15,5 9-29-15,4 3-17 16,8 2-23-16,16-7-25 16,3-12-16-16,15-14-42 15,10-7-11-15,12-21-15 16,12-8-14-16,14-21 300 16,10-8-221-16</inkml:trace>
  <inkml:trace contextRef="#ctx0" brushRef="#br0" timeOffset="134543.54">13456 6300 1744 0,'-55'1'690'0,"-2"28"-489"0,-12 9-45 15,13 30-90-15,9 2-21 16,17 4-8-16,8-7-13 15,21-13-9-15,5-11-3 16,18-16-9-16,8-6-2 16,17-11 1-16,5-4 1 15,9-13 0-15,0-4 0 16,-14-10 1-16,-1-7-1 16,-24 1 1-16,-3-4 6 15,-19-3 10-15,-13-2-6 16,-11-8-19-16,-7-3-14 0,-2-1-25 15,2 5-5-15,11 6 16 16,0 8 314-16,17 14-214 16</inkml:trace>
  <inkml:trace contextRef="#ctx0" brushRef="#br0" timeOffset="134892.5">13719 6611 860 0,'-6'27'571'0,"-2"-5"55"16,2-7-295-16,2-4-124 15,-3-4-53-15,1 4-58 16,3 5-14-16,1 13-35 16,2 3-15-16,1 10-17 15,1 0-4-15,5-7-5 0,3-6-1 16,2-21-4-16,5-10 3 15,14-22 28-15,6-11 5 16,18-22 11-16,0-15 0 16,-2-10-29-16,-2-3-1 15,-14 25-1-15,-4 17 0 16,-19 36 18-16,-11 21 2 0,-15 33 0 16,-2 20 1-16,-7 19-17 15,4 1 3-15,-1-16-15 16,2-13 51-16,12-23-367 15,13-8 238-15</inkml:trace>
  <inkml:trace contextRef="#ctx0" brushRef="#br0" timeOffset="135090.57">14565 5626 1643 0,'-22'42'701'16,"-1"20"-425"-16,-9 25-126 16,-5 16-39-16,-10 24-70 15,-7-2-5-15,-2 0-10 16,3-5-10-16,22-14 147 0,13-4 22 16,20-23-107-16</inkml:trace>
  <inkml:trace contextRef="#ctx0" brushRef="#br0" timeOffset="135448.6">14968 6160 1522 0,'-41'45'584'0,"-19"27"-441"15,-6 11-40-15,-9 10-81 16,7 5-11-16,16-4-8 15,10-11-3-15,24-25-2 16,9-16-10-16,19-42 6 16,12-17 14-16,17-44 19 15,11-21 25-15,17-27 39 16,6-9 18-16,1-21 49 16,-1-10 20-16,-16-7 14 15,-7 8-16-15,-13 42-57 16,-9 29-29-16,-14 55-46 15,-10 29-13-15,-15 48-4 16,-10 16-2-16,-13 37-17 0,2 18 1 16,-7 12-16-1,5 11-21-15,14-4-40 0,0-3 94 16,20-6-34-16</inkml:trace>
  <inkml:trace contextRef="#ctx0" brushRef="#br0" timeOffset="136227.6">16505 5690 1289 0,'-9'-61'515'0,"3"35"-343"15,-1 15-6-15,-9 28-50 16,-1 23-20-16,-6 30-20 16,0 18-7-16,4 35-17 15,3 12-12-15,1 16-30 16,3 1-3-16,12-15 3 15,0-17-1-15,6-31 3 16,5-24-2-16,4-27-10 0,2-21-2 16,13-29-5-16,8-14 5 15,3-38 31-15,12-7 15 16,8-14 25-16,7 4 4 16,-8 12-8-16,0 13-5 15,-17 22-13-15,-7 16-3 16,-2 28-7-16,-10 11 1 15,-10 38 4-15,-10 11 6 0,-14 32 2 16,-15 7-6-16,-19 6-11 16,-9-2-6-16,-27-21-12 15,6-8-1-15,4-29-3 16,3-16-3-16,27-32-12 16,7-14-10-16,25-25-10 15,13-12-2-15,23-13 6 16,19-4 7-16,30 0 7 15,8-3 2-15,15 4 1 16,2-2 0-16,8-11 6 16,7 4 5-16,-7 1 15 15,-10 10 14-15,-35 19 18 16,-20 12 9-16,-31 12 28 16,-14 7 4-16,-36 14-13 15,-7 8-10-15,-43 23-36 16,-15 11-16-16,-7 31-6 15,-6 3-6-15,38 6-5 16,21 0-4-16,29-18-3 0,14-2-3 16,27-16-3-16,4-8-1 15,21-19 9-15,12-13-11 16,12-24-31-16,13-14-25 16,11-24 111-16,5-9-146 15,3-21 102-15</inkml:trace>
  <inkml:trace contextRef="#ctx0" brushRef="#br0" timeOffset="136827.96">18914 5743 1411 0,'-22'23'577'0,"-16"25"-338"15,-13 15-69-15,-21 35-41 16,-12 14-33-16,1 12-45 15,7 6 14-15,29-7-1 16,24-6 1-16,31-16-14 16,17-11-21-16,25-20-4 15,7-10-19-15,17-20-50 16,7-12 9-16,5-20 0 16</inkml:trace>
  <inkml:trace contextRef="#ctx0" brushRef="#br0" timeOffset="137449.46">19445 4705 1429 0,'-10'10'591'16,"0"13"-373"-16,-5 36-81 16,-4 9-30-16,-4 27-17 15,4 24-1-15,-3 35-40 16,0 21-22-16,3 36-14 16,-4 1 11-16,-11-1 7 0,15-9 3 15,-10-28-4-15,4-16-13 16,18-34-9-16,-7-25-3 15,15-44-9-15,8-21-6 16,5-46-3-16,15-12-2 16,13-45 19-16,8-23 17 15,13-30 29-15,-2-11 7 16,16 4-6-16,0 17-6 0,-12 39-16 16,-12 19-4-16,-21 46 3 15,-17 16 0-15,-8 35-2 16,0 18 0-16,-15 19-6 15,-3 4-5-15,-3 5 0 16,-4-5-20-16,7-12 206 16,11-2-139-16</inkml:trace>
  <inkml:trace contextRef="#ctx0" brushRef="#br0" timeOffset="137799.57">20211 6240 1320 0,'-47'7'604'0,"-8"14"-311"15,-5 13-74-15,-11 21-108 0,4 16-46 16,18 12-36-16,12 4-1 16,14-14-25-16,13-6-3 15,13-23-10-15,9-17-4 16,17-21 6-16,1-15 10 15,12-20 30-15,7-8 8 16,5-15 27-16,2-5 5 16,-8-7 19-16,-3 6 16 15,-12 16-2-15,-16 11 1 16,-6 24-23-16,-12 7-16 16,-12 17-28-16,7 13-13 0,-5 13-15 15,7 13 8-15,-7-3-25 16,1-2-25-16,6-6 180 15,2-10-169-15</inkml:trace>
  <inkml:trace contextRef="#ctx0" brushRef="#br0" timeOffset="138110.46">20685 6344 1403 0,'0'5'603'0,"-11"31"-351"16,-4 17-60-16,-11 25-82 16,-6 6-35-16,1 4-21 0,1-11-11 15,13-18-14-15,5-15-8 16,20-29-12 0,13-11 10-16,13-28 15 0,9-12 12 15,4-25 33-15,-1-8 7 16,7-16 20-16,2-5 9 15,4 10 3-15,-1 10-13 16,-12 24-38-16,-11 19-26 16,-19 27-27-16,-10 11-1 15,-25 35-1-15,-7 16 2 0,-16 19 7 16,3 6-21-16,13-6-35 16,8-8 2-16,21-12 124 15,11 0-79-15</inkml:trace>
  <inkml:trace contextRef="#ctx0" brushRef="#br0" timeOffset="138860.63">21332 6624 894 0,'30'-50'502'0,"-9"3"-98"16,-6 8-34-16,-18 14-98 15,-9 8-40-15,-12 20-70 16,-9 10-38-16,-7 24-66 15,-1 8-25-15,5 19-20 16,-4-1-8-16,16 2-6 0,4-4-1 16,6-26-1-16,13-4-5 15,10-25-5-15,3-10 0 16,12-13 4-16,4-9 8 16,2-11 4-16,3-1 11 15,-1 0 15-15,-3 0 7 16,-6 11 16-16,-5 5-4 15,-9 21 4-15,-1 14-2 0,-11 25-7 16,-6 22-5-16,-15 25-18 16,-11 11-8-16,-27 11-5 15,6 2-3-15,8 5-1 16,-2-10 57-16,24-18-90 16,-11-20 6-16,5-43-30 15,11-20-80-15,19-35 70 16,15-17-16-16,22-23 1 15,8-4 0-15,8-11-7 16,10-8 2-16,-1-10 26 16,20-3 19-16,19-5 26 15,1 3 5-15,9 12 8 16,-12 4 11-16,-17 21 40 16,-9 15 11-16,-25 18 9 15,-13 16 11-15,-32 23-7 16,-16 9 3-16,-28 21-1 15,-15 8-16-15,-13 18-26 16,5 8-8-16,0 4-8 16,21-1-5-16,28-18-5 15,8-8-6-15,33-20-3 16,7-11 0-16,27-15 1 0,15-4 2 16,32-2-2-16,-1 0-2 15,8 14 13-15,-6 7 10 16,-24 15 31-16,-4 10 20 15,-42 11 10-15,-22 7 1 0,-46 12-12 16,-20 7-12 0,-24 13-24-16,-13-7-10 0,-8-18-11 15,10-6-11-15,9-32-28 16,19-7-24-16,27-13-25 16,8-11 55-16,22-8-683 15,10-8 535-15</inkml:trace>
  <inkml:trace contextRef="#ctx0" brushRef="#br0" timeOffset="139857.7">21331 7039 925 0,'15'1'380'16,"17"-3"-213"-16,9-8-20 15,22-14 53-15,3-6-8 16,7-11-11-16,-4-6 14 16,-13-1-35-16,-6-4-9 15,-19 12 5-15,-10 7-2 0,-27 16 5 16,-14 17-22-16,-24 20-45 15,-4 18-20-15,-8 23-42 16,1 3-7-16,6 9-12 16,-3-1-4-16,14-7-4 15,7-6 1-15,19-16 3 16,12-10 14-16,19-20-48 16,13-9-13-16,14-21 171 15,18-13-129-15</inkml:trace>
  <inkml:trace contextRef="#ctx0" brushRef="#br0" timeOffset="141013.18">23653 6224 1043 0,'-24'-33'502'15,"-5"-6"-189"-15,-1 9 10 16,-15 14-99-16,-5 13-61 0,-17 18-88 16,-8 15-30-16,2 17-17 15,1 15-4-15,19 16-12 16,2-1-4-16,21 8-7 16,7 2 0-16,5-1 16 15,9 0-12-15,1-6-78 16,5-10-83-16,2-14 245 15,1-5-122-15</inkml:trace>
  <inkml:trace contextRef="#ctx0" brushRef="#br0" timeOffset="141583.99">22748 7105 900 0,'-23'-33'470'0,"15"-8"-152"15,7-1-76-15,12 4-98 16,7 6-42-16,13 9-9 15,6 8-13-15,16 7-21 16,13 9-4-16,-4 0-24 16,-2-2-11-16,-3 8-2 0,-11 2 5 15,0 18 19-15,-7 8 12 16,-10 15-2-16,-7 1-2 16,-9 4-9-16,-1-1-6 15,-4-14 7-15,3-8 4 16,3-18 5-16,3-10 6 0,6-12-3 15,0-11-5-15,-2-21-17 16,-2-3-8-16,4-17-10 16,0-4-4-16,6-3-4 15,2-3-1-15,6 8-36 16,6 1-28-16,1 15-46 16,3 11-21-16,-10 15-4 15,-8 12 18-15,-9 15 22 16,-8 6 22-16,-8 15 34 15,-7 4 10-15,-8 9 30 16,-3 4 13-16,-7 3 28 16,1 5 11-16,-6 2 23 15,3 0 2-15,3-2-4 16,1-2 3-16,10-7-11 16,3-10-2-16,5-10 8 15,2-11-2-15,-1-10 1 16,0-3 0-16,0-11-25 0,0 0-8 15,6-11-22-15,4-2-11 16,9-4-7-16,1-3-3 16,9 5 0-16,2-2-9 15,7-4-43-15,2-5-27 16,6-2 234-16,-2-7-141 16</inkml:trace>
  <inkml:trace contextRef="#ctx0" brushRef="#br0" timeOffset="142016.79">24085 6692 695 0,'0'23'363'0,"-4"9"-99"16,1 9-48-16,-3 13-56 15,-2-7-17-15,-3-1-20 16,1-2-22-16,1-13-12 15,0-2 4-15,14-13-16 16,-3-4-8-16,9-14-8 16,3-8-3-16,-1-9 8 15,8-9 8-15,-1-3-18 16,1 2-9-16,1 2-4 16,-2 3-7-16,-8-4-1 15,3 11 2-15,-5 7-9 16,0 6 0-16,2 19-13 15,-5-2-8-15,-2 10-1 0,0 1 0 16,6 3-4-16,2-3-2 16,12 1 0-16,9-6 0 15,2-7 0-15,2-4 4 16,2-5 2-16,-6-3-1 16,4 0-1-16,1 4 1 15,-8 4-2-15,2 3-27 0,-16 7-73 16,-5 4-39-16,-12 9 403 15,-5 14-238-15</inkml:trace>
  <inkml:trace contextRef="#ctx0" brushRef="#br0" timeOffset="143070.62">12684 8822 1029 0,'-12'-63'468'0,"22"-12"-208"16,11-4-30-16,25 1-56 16,17-1-25-16,26 2-41 15,12-8-14-15,17-4-37 16,8 0-15-16,2 5-18 16,1 9 5-16,-11 17-1 15,-5 11 1-15,-27 25-9 16,-24 15-9-16,-45 31 4 15,-35 20 3-15,-56 35 6 16,-15 21-1-16,-42 23-8 16,-11 6-2-16,-7-3-5 15,2-7-1-15,25-17-3 16,20-23-1-16,43-33 1 0,22-24-9 16,44-41-9-16,33-11-2 15,42-38-1-15,25-11 11 16,52-20 12-16,18-3 5 15,34-9 4-15,5 2 1 16,-20 21-2-16,-15 16-1 16,-62 49-8-16,-39 23 5 15,-81 50 14-15,-52 25 4 16,-68 38 7-16,-33 17-5 0,-47 20-13 16,-8 6-4-16,-13-3-5 15,9-4-5-15,31-24-3 16,22-28-2-16,68-43 1 15,29-23-20-15,71-55-6 16,39-21 0-16,52-50-1 16,21-20 22-16,63-38 14 15,11-12 10-15,39 6 17 16,9 0 7-16,-23 33 1 16,-32 19-8-16,-82 42-6 15,-33 24 18-15,-85 41 6 16,-46 17 3-16,-65 35-8 15,-37 16-26-15,-53 27-13 16,-3 7-4-16,-13 14-2 16,8 7-2-16,34-18-1 15,33-3 0-15,69-43-7 0,33-21-11 16,72-30-5-16,29-24 1 16,56-20 5-16,20-19 10 15,51-29 7-15,16-5 0 16,20-10 0-16,2 11 0 15,-42 21 13-15,-27 17-8 16,-60 35-42-16,-34 16-4 16,-51 53 219-16,-27 20-779 15</inkml:trace>
  <inkml:trace contextRef="#ctx0" brushRef="#br0" timeOffset="143490.16">14534 9628 1485 0,'-53'-19'656'0,"-4"8"-373"16,-20 24-93-16,-7 19-44 16,-12 31-67-16,-1 10-25 15,18 18-16-15,1 7-19 16,23-5-19-16,14-7-6 16,37-14-3-16,22-15 2 15,31-21 9-15,11-7 8 16,11-23 17-16,3-9-7 15,16-15 31-15,8-8 21 16,-16-17 0-16,-4 3 10 0,-34-9-19 16,-16-3-12-16,-23-6 1 15,-18-12-1-15,-7-4-15 16,-7-3-11-16,-8 7-30 16,13 12-8-16,-5 13 26 15,8 12 121-15,22 7-92 16</inkml:trace>
  <inkml:trace contextRef="#ctx0" brushRef="#br0" timeOffset="143739.31">15425 8585 1711 0,'-27'-11'673'0,"-17"44"-463"16,-7 23-81-16,-2 46-52 0,-11 17-24 16,10 27-20-16,2 15-9 15,22 15-15-15,10 2-4 16,20-22 0-16,14-13 7 16,15-35 7-16,6-13 0 15,12-32 272-15,3-11-217 16</inkml:trace>
  <inkml:trace contextRef="#ctx0" brushRef="#br0" timeOffset="143905.07">14668 9678 1285 0,'49'-16'560'0,"28"-7"-295"16,11-2-78-16,5-17-70 15,7-7-44-15,17-14 347 16,10-4-304-16</inkml:trace>
  <inkml:trace contextRef="#ctx0" brushRef="#br0" timeOffset="144448.57">16017 8828 1189 0,'-28'-11'572'16,"0"30"-195"-16,2 15-147 16,1 31-121-16,-4 17-22 15,0 32-41-15,-5 14-10 16,-4 13-19-16,4 3-8 16,3-13-4-16,8-12 0 15,12-28 1-15,6-15 1 16,12-33-1-16,7-12 0 15,11-25 3-15,11-13 1 16,5-26 4-16,-2-14 5 0,6-19 17 16,0-1 8-16,-3-5 33 15,4 7 4-15,-6 9 4 16,-7 7 0-16,-11 23-17 16,-7 11-7-16,-11 23-17 15,0 13-11-15,-4 22-20 16,0 10-4-16,0 7-6 15,1 6 4-15,7-10-16 16,7 2-66-16,15-12-45 16,10-15-5-16,3-16 16 15,-2-10 66-15,-7-8 46 16,-6-2 2-16,-6 0 3 16,-2-4 0-16,-8 0 4 0,-9 3 15 15,-3 3 37-15,-14 0 11 16,-11 9 1-16,-4 6-14 15,-15 14-37-15,12 11-11 16,-13 12-9-16,5-1-1 16,11-8 10-16,0-4-8 15,26-16-16-15,5-3 15 16,20-15-14-16</inkml:trace>
  <inkml:trace contextRef="#ctx0" brushRef="#br0" timeOffset="144741.72">16551 9960 1439 0,'-3'-40'621'0,"1"-11"-346"16,2 14-91-16,0 14-106 16,0 2-42-16,6 33-35 15,-2-1-1-15,7 15-7 16,2 13-5-16,4 3 10 15,1 7 28-15,3-1 57 16,3-2 33-16,5-8 16 16,2-8-20-16,12-10-34 15,3-7-21-15,6-13-24 16,4-6-4-16,-2-13-31 16,1 1-21-16,-13-2-19 0,-7 2 9 15,-25 10 244-15,-16 5-159 16</inkml:trace>
  <inkml:trace contextRef="#ctx0" brushRef="#br0" timeOffset="145019.94">14301 10812 1266 0,'-48'35'657'15,"16"-9"-250"-15,50-14-59 16,22-8-64-16,31-14-79 16,24-4-30-16,32-12-58 15,13-6-28-15,32-6-39 16,20-6-14-16,2-9-24 16,23-1-4-16,0-3-1 15,-16 3-6-15,-3 16-19 16,-36 12-3-16,-36 24-13 15,-11 12 143-15,-31 20-80 16</inkml:trace>
  <inkml:trace contextRef="#ctx0" brushRef="#br0" timeOffset="145431.23">18863 9801 1370 0,'-52'-45'710'16,"-12"3"-271"-16,-22 20-139 16,-17 12-65-16,-11 33-128 15,4 13-23-15,7 29-33 16,13 11-7-16,21 14-3 16,14 8-10-16,33-6-12 15,17-6-6-15,29-19-11 16,12-5 4-16,22-21-29 15,14-9-13-15,10-23-52 16,6-10-20-16,9-24 2 16,4-13-152-16,13-24 194 0</inkml:trace>
  <inkml:trace contextRef="#ctx0" brushRef="#br0" timeOffset="145645.54">19481 8892 1225 0,'19'-71'569'0,"-5"24"-268"16,-12 30-63-16,-6 13-37 0,-14 28-53 16,-7 14-5-16,-10 32-54 15,-2 20-8-15,7 17-22 32,15-54-19-32,1 1-27 0,-41 173-5 0,6 13-2 15,3-4 3-15,26-107 8 16,1-17-8-16,22-24 233 15,10-10-817-15,24-27 485 16</inkml:trace>
  <inkml:trace contextRef="#ctx0" brushRef="#br0" timeOffset="145823.62">19744 10022 1374 0,'-38'106'623'0,"-12"15"-357"0,-8-3-49 16,1-17-124-16,5-15-56 15,25-25 348 1,17-17-278-16</inkml:trace>
  <inkml:trace contextRef="#ctx0" brushRef="#br0" timeOffset="145994.47">19814 9421 1542 0,'-8'-20'663'0,"-10"26"-413"16,-5 5-50-16,-3 3-170 16,1-3-47-16,13-8-58 15,10 0 4-15,21-3 31 16</inkml:trace>
  <inkml:trace contextRef="#ctx0" brushRef="#br0" timeOffset="146229.47">20420 9944 1559 0,'-31'44'635'0,"-15"0"-428"16,-10 1-21-16,1 4-69 15,7-1-14-15,8 11-7 0,1-2-12 16,4 3-41-16,0 2-11 16,12-10-18-16,18-2-4 15,11-20-18-15,19-4-20 16,5-22-41-16,4-6-27 16,6-16-70-16,1-13-26 15,8-7 121-15</inkml:trace>
  <inkml:trace contextRef="#ctx0" brushRef="#br0" timeOffset="146368.63">20403 10153 501 0,'-14'-25'390'0,"-9"4"42"0,-12 9-94 15,-4 7-54-15,-3 9-97 16,0 6-54-16,-1 2-86 16,-5-1-8-16,5-10-26 15,7-3-96-15,34-11 62 16</inkml:trace>
  <inkml:trace contextRef="#ctx0" brushRef="#br0" timeOffset="146704.59">20742 9951 981 0,'1'46'522'0,"-3"25"-164"15,-10 2-114-15,-13 16-132 16,-2 5-46-16,-4-4-5 0,0-4 10 15,4-23 27-15,6-14-1 16,17-22-12-16,7-11-4 16,21-22-18-16,8-15-14 15,9-25-19-15,15-10-13 16,4-22-4-16,4-2 12 16,5-3 36-16,0 5 12 15,-5 19 21-15,-20 6 3 16,-14 35-8-16,-15 12 0 15,-24 28-24-15,6 16-17 0,-29 22-31 16,-4 6-9-16,-9 10-5 16,-1-4-11-16,15-11-16 15,8-10 50-15,27-22-26 16,9-12 7-16</inkml:trace>
  <inkml:trace contextRef="#ctx0" brushRef="#br0" timeOffset="146882.79">21838 9418 1626 0,'-3'-20'714'0,"-28"39"-428"16,-13 15-71-16,-14 32-171 16,-11 12-33-16,-2 14-7 15,3 12 5-15,-1 5-5 0,10 8-9 16,16-1 79-16,13 4-61 15</inkml:trace>
  <inkml:trace contextRef="#ctx0" brushRef="#br0" timeOffset="147292.54">21238 10330 681 0,'92'-58'439'0,"14"1"-51"16,5 3-54-16,5 0-125 16,-2-1-33-16,-5 7-37 15,-7 7-10-15,-29 16-15 16,-26 5 30-16,-43 20 15 16,-33 9-5-16,-44 24-35 15,-19 15-51-15,-22 17-40 16,18 13-7-16,26-8-18 15,16-13-6-15,40-10-9 16,11-8-2-16,30-4 6 16,21 2 3-16,17-5 5 15,10 0 6-15,3 0 13 16,-1 2 2-16,-13 5 2 0,-19 0 3 16,-44-1-1-16,-22-5 2 15,-39-6 5 1,-15-6-4-16,-3 1-10 0,2-10-12 15,18-11-29-15,11-1-11 16,6-25 180-16,10 5 7 16,-4-5-67-16</inkml:trace>
  <inkml:trace contextRef="#ctx0" brushRef="#br0" timeOffset="147662.34">21492 10079 633 0,'-17'0'354'15,"-5"6"-80"-15,-6 12-63 16,-1 4-28-16,4 14-36 16,2 1-22-16,12 0-7 15,3 4 10-15,8-1-29 16,3 9-21-16,5 3-32 0,2 4-19 16,2-5-18-16,2-8-3 15,4-7-3-15,1-6 0 16,3-10 0-16,1-6-18 15,-4-21-33-15,-1-10-51 16,0-17-18-16,-7-7 64 16</inkml:trace>
  <inkml:trace contextRef="#ctx0" brushRef="#br0" timeOffset="147848.59">21282 10219 578 0,'-26'-21'421'15,"5"10"28"-15,20 16-165 16,4 8-23-16,10 3-43 15,8 1-1-15,8 9-40 16,3-10-23-16,12 3-53 16,4-2-33-16,3-12-33 15,3 1-11-15,-6-6-54 16,-2-3-25-16,3-3 329 16,1-2-236-1</inkml:trace>
  <inkml:trace contextRef="#ctx0" brushRef="#br0" timeOffset="154429.64">1519 17676 1009 0,'-64'-20'530'0,"14"11"-67"16,1 0-223-16,12 2-105 15,11 1-11-15,6 5-43 16,8-6-20-16,11 3-18 16,1 3-11-16,15-3-14 15,8 11-8-15,25 2-5 16,11 2-4-16,22 4-1 15,18-6-4-15,32 0-1 16,19-4-1-16,39-8-1 16,13-2 4-16,27-1 17 15,13-1 15-15,22 9 32 16,6 5 7-16,5 11 6 16,7 7-4-16,0 1-23 15,6 2-7-15,2-7-20 16,5-7-7-16,8-5-8 15,6-9 3-15,9-4 1 0,-2-3-2 16,0-4 1-16,2 1-3 16,4 2 0-16,-1-1-1 15,0 0 9-15,-119 4-2 16,-1-1 5-16,157-6 4 16,32 2-7-16,-59 0 0 15,-51 5-3-15,-30 2-2 16,-19-3-1-16,-4 8 2 0,-41-4 2 15,-20 8 1-15,-22 9 1 16,-28 1 1-16,-34 16-4 16,-14-6 0-16,-45 4 1 15,-16 2 3-15,-24-1 9 16,-18 7 4-16,-36-3 6 16,-20-3-2-16,-27 2-6 15,-16-3-4-15,-30-2-6 16,-5-3-4-16,-50-5-5 15,-6-5-6-15,-29 8-6 16,-20 1-2-16,-22 4-2 16,-30 1 0-16,-11-10-2 15,0-3-1-15,11-12-5 16,-5-5-1-16,3-11 4 16,3-5 2-16,-5-13 9 15,23-3 4-15,2 4 3 16,-21 4 1-16,4 6 7 15,-1 13 5-15,-10 1 6 16,11 2 5-16,3 9-1 0,-9-3-1 16,22 9-5-16,15-5-3 15,25-9-5-15,25-9-2 16,41-16-3-16,9-5 0 16,31-3-4-16,20-1 0 15,19 5 2-15,16 0 2 16,19 5 6-16,6 4 0 0,20 7 0 15,15 2-2-15,27 3-16 16,13-2-14-16,25-2-20 16,13 0-8-16,34 0 4 15,13 1 7-15,20 4 15 16,2 7 6 0,-50 1 12-16,-1 0 4 0,198 3 6 15,19 1 1-15,56-4-1 16,-65-8-3-16,28-12-2 15,25-1-2-15,23 1 2 16,19-1-2-16,9 7 3 16,9 5 3-16,-5 9 10 15,-7 9 14-15,-11 11 7 16,-12 4 1-16,-19 8-2 16,-5 6-8-16,-32 4-4 15,-10 1-4-15,-32-3-6 16,-12-4-4-16,-40-12-2 0,-21-4 1 15,-34 1-26-15,-25-12-12 16,-21-11-17-16,-16-9 34 16,-20-36 92-16,-10-3-54 15</inkml:trace>
  <inkml:trace contextRef="#ctx0" brushRef="#br0" timeOffset="157389.72">11662 16485 798 0,'-23'-5'459'16,"-1"1"-103"-16,3-1-100 15,3-3-29-15,5-2-56 16,8-3-16-16,0-8-26 15,5-4-14-15,10-8-25 16,2-4-16-16,13-7-32 16,12 3-16-16,7-5-17 15,13 0-5-15,20 5-4 16,2 0 0-16,5 8 0 16,-4 6-1-16,-7 13 1 15,-8 3 0-15,-9 15 0 0,-4 10 0 16,-20 8 1-16,-8 13 2 15,-26 13 8-15,-17 7 2 16,-22 21 1-16,-6 7 0 16,-11 5-4-16,3 2-3 15,0-2-2-15,-4-2-1 16,5-5-3-16,2-2-6 0,5-15 18 16,10-7 14-1,5-16 30-15,9-6 17 0,7-8 0 16,6-4-6-16,8 1-19 15,1-4-12-15,10 2-18 16,6-3-5-16,19 4-7 16,10-2 2-16,21-6 4 15,-1-2-1-15,1-13 0 16,-3-8-2-16,-10-6 0 16,0 1-6-16,-7-6-26 15,-4 5-17-15,-8-6-35 16,-4 9 20-16,-2-6-269 15,-1-3 236-15</inkml:trace>
  <inkml:trace contextRef="#ctx0" brushRef="#br0" timeOffset="157929.78">13554 16689 770 0,'-14'-13'501'16,"5"4"-19"-16,-4 4-189 15,-6 1-46-15,-11-2-42 16,-9 0-12-16,-14 4-38 16,1 4-27-16,-3 13-52 15,-49 41-3 1,62-16-64-16,12 7-9 16,4 1-4-16,22-4-10 15,0-6-3-15,15-3-7 16,6-7 1-16,7-8 7 15,10-1 3-15,3-17 7 16,8-2 1-16,13-13 3 16,9-10-2-16,4-11 4 15,-5-8 9-15,-6-2 19 0,-11 1 10 16,-7 7 16 0,-6 6 5-16,-17 16-4 0,-7 9 0 15,-10 19-13 1,-2 9-10-16,-8 20-16 0,-2 13-6 15,-3 7 17-15,-1 2-44 16,1-1-5-16,4-8 0 16,8-12 124-16,5-4-67 15</inkml:trace>
  <inkml:trace contextRef="#ctx0" brushRef="#br0" timeOffset="158823.71">14183 15441 1104 0,'-23'-20'523'15,"-13"-12"-209"-15,-5-2-59 16,-12-1-105-16,-13-1-13 16,-24 2-33-16,-12 3 7 15,-14 13-23-15,-1 14-19 16,-15 23-9-16,-4 14-16 15,-5 16-7-15,-18 4 0 16,7 6-17-16,0 4-5 0,-5 3-6 16,6 3-4-16,14 2-3 15,-10 6 0-15,2 1 0 16,8 2 2-16,-7 5 4 16,11 7-2-16,16 11 1 15,11 6-2-15,26 6-5 16,11-6-1-16,33 3-11 15,4-1-5-15,22-1-4 16,12 3-1-16,16 3 1 16,18 5 3-16,19 0 6 15,15 1 0-15,29-7 3 16,6-9 1-16,25-2-3 16,12-12-1-16,11-20 1 15,7-1-1-15,11-23 4 16,-5-3 4-16,6-9 3 0,12-10 1 15,-3-9 0-15,4-9 0 16,1-16 3-16,-9-9 6 16,9-21 12-16,-5-14 6 15,-7-25 12-15,6-15 1 16,-23-26 0-16,-10-3 2 16,-10-16 10-16,-20-10 3 15,-22-2 3-15,-5-8-7 16,-28-7-17-16,-13 8-10 15,-19-13-7-15,-13 0-2 0,-32 1 0 16,-16 7 1-16,-23-13 3 16,-10 9 0-16,-31-5 2 15,-9-1 4-15,-10 27-3 16,-14 9 2-16,-2 33 1 16,-5 15-1-16,-13 32-2 15,-4 12-3-15,-4 31-10 16,1 12-4-16,-7 24-6 15,7 12 0-15,29 19-24 16,1 11-14-16,19 22-35 16,9 15-2-16,13 31 200 15,16 19-663-15,41 18 458 16</inkml:trace>
  <inkml:trace contextRef="#ctx0" brushRef="#br0" timeOffset="161950.65">17577 14497 1058 0,'-9'-17'399'0,"-5"-9"-240"16,-1 0-55-16,-14 1-30 16,-8-1 16-16,-16 5-27 15,-4 2-3-15,-12 9 14 16,-10 6 7-16,-12 5 5 16,-5 5 8-16,-5 2-12 15,3 4-9-15,-13 4-24 16,-8-2-11-16,-6 5-17 15,-13-2-5-15,0 5 1 16,3 2 2-16,-19 0 4 0,3 4 3 16,-1-3 1-16,-9 0 0 15,0 0-3-15,6 0-6 16,-7-2-10-16,-5-2-4 16,12-2-1-16,42-7 0 15,0 0-1-15,-82 5 1 16,-28 11 2-16,13-3 4 0,37-3 3 15,-13 2-1-15,7-7-2 16,-6 1-3-16,-9-3-5 16,10-3 0-16,-18 0 0 15,12 0 0-15,1-4 2 16,-12 1-1-16,9-3 2 16,-8 1-1-16,11 2-1 15,-11-2-2-15,2 5 6 16,1-3 6-16,-16-1 9 15,25-1 5-15,-15-2 2 16,18 0-5-16,-5-7-4 16,-11-2-1-16,22-4-5 15,-14-3-2-15,12 2-5 16,11-2-2-16,-11-1-2 16,16-1-1-16,7-2 1 15,-2 0 0-15,17-5 0 16,-2 0 0-16,0 0 0 0,0 3 0 15,6 2-1 1,-8-1-1-16,1 2-1 16,7 2 3-16,-9-2 9 15,7-1 2-15,9 0 3 16,7-3-2-16,1-4-7 0,5-1-2 16,4 1 5-16,0-4 1 15,18 1 6-15,-2 0 2 0,1-2-2 16,0 3-2-16,0 2-3 15,15 3-2-15,0 1-2 16,2 0 0-16,5 5-2 16,-1-4 1-16,15-4-3 15,11 0 0-15,11-3-3 16,1 0 0-16,9 2 0 16,2-2-1-16,-4 4 1 15,2-1-1-15,-3 4 0 16,0-3 0-16,6-7-11 15,5 3-19-15,5-10-38 16,3 0-30-16,4-1-41 16,3-1-20-16,2 9-26 15,0 4-8-15,1 9-51 16,2 2-228-16,3 4 327 16</inkml:trace>
  <inkml:trace contextRef="#ctx0" brushRef="#br0" timeOffset="162505.44">4566 14689 538 0,'-8'24'292'0,"5"-17"-27"16,2-1-54-16,0-14-43 15,1 4-11-15,2 1-31 16,0-7 7-16,4 2 14 16,-3-5-5-16,-2-7-8 15,1 4-6-15,-2-9-27 16,0-7-15-16,0-14-35 15,1-4-11-15,3-17-11 16,0-7-1-16,-1 0 2 16,0-4 5-16,-3 5 9 15,0 5 5-15,0 3 2 16,-1 4 0-16,1 5-5 0,3 6-5 16,2 6-5-16,0 4-2 15,3 6-9-15,1 4-3 16,1 12-4-16,2 3-3 15,4 10-3-15,6 3-2 16,16 9-3-16,8 2-2 16,15 11-3-16,2-8-1 15,18 1 0-15,19 2 1 16,21-9-1-16,11 5 1 0,1-11 0 16,0 0 1-16,-10 5 12 15,-6 0 1-15,0 10-20 16,-7-2 143-16,21 8-111 15</inkml:trace>
  <inkml:trace contextRef="#ctx0" brushRef="#br0" timeOffset="164873.1">18012 14121 629 0,'-27'0'368'0,"-1"-10"-33"15,2-6-40-15,4-1-91 16,0-12-23-16,11 4-44 16,3-1-1-16,6-3-4 15,9 1-7-15,8-5-24 0,9 0-19 16,13 2-38-16,1 0-18 16,6 9-18-16,-1 0-5 15,3 9-3-15,4 10 0 16,-4 4-1-16,-7 10 0 15,-7 8 0-15,-10 6 1 16,-16 7 1-16,-6 10 3 16,-16 13 1-16,-7 10 1 15,-23 8 0-15,-8 0 1 0,-5 1-2 16,-3-6 0-16,16-10-1 16,9-5 11-16,16-13 19 15,6-6 10-15,11-3 25 16,4-3 0-16,7-6-6 15,-1 0-6-15,7-3-23 16,2-3-12-16,9 3-11 16,3-5-5-16,9-6-3 15,7-1-2-15,4-7 3 16,4-2 5-16,4-3-29 16,5-1-27-16,2-8-71 15,-1-1-44-15,6 2 386 16,-2-15-205-16</inkml:trace>
  <inkml:trace contextRef="#ctx0" brushRef="#br0" timeOffset="165623.69">19336 13643 1004 0,'-26'-44'494'16,"13"7"-228"-16,-1 10-20 15,2 8-47-15,8 15-36 16,-4 5-14-16,2 14-23 15,0 7-19-15,-4 20-37 16,1 2-17-16,2 25-25 16,0 8-13-16,-1 14-8 15,1 10-2-15,2-4-2 0,-5-5 0 16,6-13-2-16,-4-8 1 16,4-19-2-16,2-6 1 15,6-17-1-15,5-9-2 16,-2-16-1-16,7-4 0 15,-3-16 1-15,5-9 2 16,9-14 0-16,2-10 1 16,13-5 1-16,3 2 1 15,9 8 0-15,6 9-1 0,4 12 0 16,-1 5-1-16,-14 9 1 16,1 10 1-16,-13 14 0 15,-7 6 0-15,1 14 1 16,-11 2 0-16,-6 4 1 15,-5 5 1-15,-13 1 8 16,-11 0 3-16,-15-3 8 16,-6 1 2-16,-9-6 1 15,-15-10-1-15,-7-7-6 16,-1-15-4-16,-1-13-9 16,16-1 4-16,17-4-23 15,6 3-15-15,17 1-25 16,5-2 34-16,3-12 5 15</inkml:trace>
  <inkml:trace contextRef="#ctx0" brushRef="#br0" timeOffset="166564.5">19944 13353 1015 0,'-1'-32'528'16,"-6"4"-188"-16,-12 2-100 16,-7 4-55-16,-16 10-69 15,-3 0-24-15,-11 7-15 16,-11 3-6-16,-15 5-13 16,-11 4-2-16,-6 4-4 15,2 3-2-15,-17 6-1 16,-7 1-3-16,-6 7-4 0,-8 2-4 15,2 9-2-15,3 5 1 16,0 7-9-16,-4 6-3 16,7 0-11-16,3 2-6 15,9 2-6-15,8-2 2 16,6 3 0-16,8 2 0 16,12 4 0-16,12 3-3 15,27 3-3-15,12 3-3 16,10 6-4-16,12 2 0 0,14 4-2 15,6-6 0-15,20-7 0 16,5-7-1-16,23-6-1 16,13-2 2-16,16-3 3 15,7-2 2-15,8-1 4 16,6-1 0-16,9-7 1 16,5-2 0-16,2-12 0 15,1-3 1-15,-5-7 0 16,-3-3 0-16,-5-4 2 15,-6-6 0-15,6 0 0 16,-8-10 0-16,-3-7-1 16,-7-4 2-16,-4-13 1 15,8-1 1-15,-13-12 1 16,-2-4 2-16,-13-14 3 16,-4-8 3-16,12-15 9 15,2-6 1-15,-3-7-1 16,-3-5-4-16,-10-6-9 0,-5-4-3 15,-6 3 0 1,-7 0 1-16,-19 4 3 0,-11 0 7 16,-18 4 11-16,-12-7 3 15,-22 8 5-15,-7 4-6 16,-19 2-9-16,-6 12-3 16,-30 9-6-16,-10 11-3 15,-23 14-6-15,-10 6-3 16,-9 21-1-16,0 1-3 0,9 14-13 15,-1 7-12-15,17 12-30 16,6 7-11-16,13 14-40 16,15 10 2-16,7 16 311 15,6 7-180-15</inkml:trace>
  <inkml:trace contextRef="#ctx0" brushRef="#br0" timeOffset="167480.59">21489 13515 1212 0,'7'-30'591'0,"-12"-2"-204"15,-6 6-43-15,-9 15-116 16,-5 12-36-16,-8 30-80 16,-2 20-19-16,-4 37-40 15,-4 19-11-15,0 28-3 16,-1 5 2-16,15 17-3 15,9 7-4-15,11-9-10 16,11 2-8-16,8-20-10 16,6-21-3-16,16-23-3 15,-2-15-1-15,8-20 0 16,-2-12-11-16,0-24-17 0,0-8-28 16,-5-22-23-16,-6-16-31 15,-11-13 68-15</inkml:trace>
  <inkml:trace contextRef="#ctx0" brushRef="#br0" timeOffset="168032.56">21298 14653 595 0,'-47'-58'355'16,"3"28"-81"-16,3 19-61 0,-1 19-69 15,3 7-29-15,2 6 1 16,6 2 8-16,15-8-41 16,9-7-30-16,28-5-42 15,3-9-15-15,33-1-11 16,8 4-1-16,18-8 2 15,22 4 1-15,12-13 2 16,10-1 3-16,10-6-6 16,-2 0 12-16,-16 2 61 15,-12 2 36-15,-26 4 66 16,-23 1 9-16,-21 8-12 16,-12 1 2-16,-23 6 4 15,-6-1-4-15,-20-1-24 16,-10 2-27-16,-9-2-46 15,0 5-13-15,-11 11-17 16,0 10-9-16,-6 23-11 16,-6 5-5-16,4 12-4 0,1 5-2 15,11 0-2-15,6 2 0 16,21-5-4 0,9-6 0-16,19-12-5 0,10-8-3 15,13-8 0-15,7-10 1 16,7-11 2-16,4-8 3 15,9-17 2-15,2-7 0 16,-5-8 1-16,2-8 4 16,-7-10 15-16,-1-4 6 0,-1-1 19 15,-3 11 4-15,-11 11-1 16,-9 5-4-16,-12 16-8 16,-6 8-6-16,-10 19-9 15,-6 13-3-15,-12 15-7 16,-6 8-4-16,-5 3-12 15,9 5 13-15,12-11 73 16,9-9 0-16,28-19-29 16</inkml:trace>
  <inkml:trace contextRef="#ctx0" brushRef="#br0" timeOffset="168482.76">22972 14414 1598 0,'8'-12'717'0,"-31"13"-388"0,-19 9-78 16,-20 22-159-16,-10 11-49 15,3 23-35-15,3 8-4 16,9 15-5-16,9-2-3 16,14-11-1-16,9-11-2 15,22-28-9 1,11-10-4-16,18-24-3 0,14-6 1 15,-3-23 10-15,5-9 0 0,9-17 14 16,-9-11 11-16,8-9 36 16,-2 2 23-16,-7 3 39 15,-3 1 9-15,-11 12-9 16,-7 7-8-16,-10 15-33 16,-1 13-11-16,-9 21-18 15,-5 12-9-15,-7 20-13 16,-6 7-8-16,-5 12-7 15,-1 9 0-15,-4 21-3 16,0 14 1-16,-5 16-1 16,-6 5-1-16,-13-1 2 15,-2-2 0-15,2-16-18 16,4-10-9-16,0-30-26 16,2-16-25-16,3-29 3 15,1-11 7-15,18-25 39 16</inkml:trace>
  <inkml:trace contextRef="#ctx0" brushRef="#br0" timeOffset="169215.87">22321 14574 601 0,'-6'-4'361'0,"5"-4"-39"15,-1-2-52-15,0 2-75 16,3 3-18-16,0 5-33 15,3 5 6-15,2 14-16 16,-3 9-22-16,-3 13-28 16,0 8-24-16,-6 6-41 15,1 0 1-15,-1-2-17 16,0-4-17-16,5-6 375 16,-2-7-283-16</inkml:trace>
  <inkml:trace contextRef="#ctx0" brushRef="#br0" timeOffset="170549.83">19642 15494 1018 0,'8'6'545'0,"-14"-2"-198"0,-8 20-59 16,0 8-60-16,-14 24-88 16,5 16-38-16,-2 23-45 15,4 13-21-15,10 15-26 16,3 2-5-16,6-3-3 15,4-8 6-15,4-20-9 16,3-14-13-16,7-21 101 16,4-8-233-16,0-11 131 15</inkml:trace>
  <inkml:trace contextRef="#ctx0" brushRef="#br0" timeOffset="170942.16">19323 16349 1053 0,'-36'-23'432'0,"19"5"-300"0,14 5 6 16,8 7-104-16,13 1-12 15,20 0-17-15,5-1 1 16,22-7 2-16,11-6 2 16,9-4 2-16,5-2-2 15,-6 4 18-15,-10 0 21 16,-14 7 32-16,-8 6 27 15,-17 6 34-15,-12 4 2 16,-16 8 16-16,-13 0-13 0,-13 4-35 16,-5 10-12-16,-14 3-28 15,3 8-9-15,-1 4-11 16,1-1-10-16,16 7-22 16,4-2-7-16,11-1-10 15,6 0-3-15,7-7-3 16,3-5-2-16,8-3-4 15,1-10-2-15,5-6 6 16,-1-6-15-16,3-10-59 16,3-1-23-16,-1-14-74 15,-1 1-18-15,-10-5 131 16</inkml:trace>
  <inkml:trace contextRef="#ctx0" brushRef="#br0" timeOffset="171163.92">20008 16122 608 0,'-15'0'418'16,"-2"2"54"-16,-4 0-78 16,0 8-132-16,5-2-60 15,-1 1-119-15,4 6-42 16,5-10-36-16,1 2-3 0,5-5 16 15,2 0-33-15,5-4-42 16,-5 1 3-16,0 0 8 16</inkml:trace>
  <inkml:trace contextRef="#ctx0" brushRef="#br0" timeOffset="171405.5">19979 16303 912 0,'-29'9'416'0,"-6"-9"-197"0,1-4-76 15,2-5-64-15,3-9-78 16,8-4 3-16</inkml:trace>
  <inkml:trace contextRef="#ctx0" brushRef="#br0" timeOffset="171675.83">20301 15786 1051 0,'-5'7'530'0,"2"9"-137"16,1-1-93-16,-2 11-133 15,-2 9-30-15,2 16-77 16,-5 3-20-16,-5 14-25 15,1 13-7-15,3 13-1 16,-5 3 7-16,6-3 7 16,5-12 123-16,-5-9-103 15</inkml:trace>
  <inkml:trace contextRef="#ctx0" brushRef="#br0" timeOffset="171925.29">20753 15618 1261 0,'-6'11'633'16,"-1"14"-232"-16,-1 12-108 15,-9 21-166-15,-3 16-54 16,-6 20-51-16,-12 6-6 0,-5 17-9 15,-3-7 1 1,3-9-9-16,13-9 4 0,10-24 311 16,8-6-239-16</inkml:trace>
  <inkml:trace contextRef="#ctx0" brushRef="#br0" timeOffset="172301.19">21026 16089 1058 0,'-19'-7'501'15,"-21"0"-175"-15,-7 4-103 16,-6 13-113-16,3 9-31 15,3 14-47-15,3 0-2 16,19 2 3-16,8 2 3 16,14 1-6-16,9 2-1 15,10 1 3-15,-1 1 5 16,17 2 35-16,-1-1 26 0,5-4 52 16,4 1 3-1,-14-11-31-15,-6-1-26 0,-20-3-54 16,-14-6-11-16,-21 2-7 15,-10-3-10-15,-9-5-28 16,3 3-17-16,-5-8-32 16,1-2 107-16,9-1-41 15</inkml:trace>
  <inkml:trace contextRef="#ctx0" brushRef="#br0" timeOffset="174008.78">22249 16210 749 0,'-5'7'452'15,"-3"-3"-76"-15,-5 1-115 16,-1-2-56-16,-13 6-67 15,-6 2-21-15,-7 1-19 0,-7 5-6 16,-8 7-13-16,-5 6-16 16,1 10-28-16,4 5-11 15,13 8-20-15,8-4-4 16,15 0-5-16,8-4-2 16,14-9-7-16,9-3-4 15,16-20-6-15,7-9-3 16,16-24 8-16,10-7 5 15,2-13 22-15,-4-10 15 0,-7 6 27 16,-12-1 14-16,-16 10 17 16,-3 11 7-16,-12 13 2 15,-7 10-3-15,-7 10-24 16,1 10-15-16,-5 13-24 16,-1 6-9-16,4 20-38 15,-10-3-15-15,3 12 258 16,6-2-805-16,13-16 506 15</inkml:trace>
  <inkml:trace contextRef="#ctx0" brushRef="#br0" timeOffset="174259.71">22689 16367 1110 0,'-7'-23'631'0,"-5"9"-154"15,-14 15-184-15,-6 9-84 16,-3 25-103-16,-1 7-27 16,-7 11-14-16,3 3-5 15,3 0-8-15,6-1-10 16,15-1-17-16,7-5-8 16,9-13-8-16,5-8-21 15,10-16-35-15,8-8 12 16,12-17-310-16,9-7 251 15</inkml:trace>
  <inkml:trace contextRef="#ctx0" brushRef="#br0" timeOffset="174477.51">23156 15681 1147 0,'-23'-6'560'0,"-3"21"-216"15,1 5-109-15,3 18-123 16,0 3-40-16,-6 9-36 16,2 13-4-16,0 6-15 15,3 7-8-15,8 10-5 16,1 0 2-16,0-3 8 0,0-7-7 16,8-13 137-1,6 0-107-15</inkml:trace>
  <inkml:trace contextRef="#ctx0" brushRef="#br0" timeOffset="174905.56">22854 16548 1079 0,'-10'-63'466'16,"15"37"-243"-16,16-7-143 15,8 1-54-15,8-3-24 16,3-1-2-1,-1 4-4-15,1 2-4 0,0 6 0 16,-3 5 0-16,-1 17 4 16,-7 5 4-16,-11 20 22 15,-7 10 6-15,-11 12 10 16,-5 7 1-16,-12 6-27 16,-3 3 13-16,-4 2 47 15,-6-2 14-15,9 4 29 16,7-5-19-16,5-15-45 15,7-7-15-15,0-22-32 16,8-6-3-16,9-15-11 16,8-5-5-16,9-12 6 15,-4-3 1-15,4-8 2 0,2-1 2 16,0 9 1 0,0-5 1-16,-4 8-5 15,-5 4-13-15,-5 0-8 16,-3 8 8-16,-9 4-59 15,3 13-23-15,-11 8-9 0,-6 1-32 16,0 10 101-16</inkml:trace>
  <inkml:trace contextRef="#ctx0" brushRef="#br0" timeOffset="175344.43">23699 16470 1011 0,'-19'16'491'0,"-1"-3"-158"16,-6-1-82-16,-5-1-81 15,1 8-26-15,-6 0-55 16,5 2-21-16,5 8-26 16,1 0-10-16,13 2-10 15,0-1-3-15,8-3-13 0,3-3-6 16,8-7-5-16,3-5-3 16,11-14-1-16,-4-7-1 15,8-9 2-15,-1-6 8 16,-8-6 16-16,10 2 15 15,-8 3 28-15,-1 12 13 16,-2 13 9-16,-9 4-7 16,-8 17-22-16,-5 4-15 15,-7 5-20-15,-1 1-17 16,4-5 49-16,3-11 205 0,22-10-184 16</inkml:trace>
  <inkml:trace contextRef="#ctx0" brushRef="#br0" timeOffset="175532.69">24027 16012 1699 0,'14'-46'727'0,"-11"20"-405"16,-5 14-89-16,-4 26-137 16,-9 11-29-16,-3 17-41 15,-2 9-13-15,-14 15-7 16,-3 11-2-16,-5 17-2 15,6 11-13-15,2 10 114 16,2 5 122-16,10-12-146 16</inkml:trace>
  <inkml:trace contextRef="#ctx0" brushRef="#br0" timeOffset="176400.41">18282 16976 1320 0,'-12'13'557'15,"7"17"-332"-15,-2 11-71 16,3 33-103-16,3 16-23 0,0 20-22 16,-3 6-3-16,7 11-1 15,-4-3 0-15,-1-8 1 16,8-9 0-16,-6-25 0 16,2-18 1-16,3-29-2 15,-5-6-4-15,3-30-7 16,1-10-3-16,4-23-4 15,-3-16-1-15,4-16 10 16,-1-11 21-16,11-15 48 16,7-2 14-16,14-3 4 15,7 4-21-15,7 19-41 16,6 12-8-16,6 18-6 16,-8 9-1-16,-6 14-1 15,-9 6 15-15,-10 8 35 16,0 7 15-16,-14 9 23 0,1 7-7 15,-14 11-17-15,-6 2-8 16,-9 14-13-16,-8 6-5 16,1 7-14-16,-8 4-4 15,4 8-8-15,0 4-4 16,2 0-6-16,12-3-2 16,7-17-2-16,8-14-1 0,4-7-2 15,2-10-14 1,-4-12-32-16,2-8 2 0,6-18 30 15,3-6-453-15,9-17 369 16</inkml:trace>
  <inkml:trace contextRef="#ctx0" brushRef="#br0" timeOffset="176588.56">19130 17441 711 0,'-9'-17'404'15,"-9"10"-78"-15,-17 7-114 16,-4 6-23-16,-11 12-62 15,-4 5-15-15,-6 7-42 16,3 4-15-16,1-4-12 16,0 1-9-16,18-11 22 15,4-1-34-15,32-14 241 16,18-5-182-16</inkml:trace>
  <inkml:trace contextRef="#ctx0" brushRef="#br0" timeOffset="176920.62">19502 17265 747 0,'9'4'466'15,"-22"17"-31"-15,-12 2-81 16,-12 15-144-16,-8 4-41 16,-3 5-47-16,-3 1-9 15,8-8-15-15,7-4-2 0,11-13-12 16,10-5-9-1,11-10-25-15,10-8-9 0,19-6-24 16,3-6-10-16,6 7-3 16,1 2-2-16,-3 10-1 15,-4 12-1-15,-5 10 7 16,-11 14 1-16,-20 21 31 16,-10 5 8-16,-16 5 4 15,-4-1 0-15,-9-10-27 16,-7-4-8-16,-2-16-14 15,2-15-9-15,15-22-30 16,11-14 20-16,28-30-539 16,9-15 411-16</inkml:trace>
  <inkml:trace contextRef="#ctx0" brushRef="#br0" timeOffset="177318.83">19702 17481 992 0,'20'30'566'0,"-11"2"-115"15,-8 8-192-15,-4 16-104 16,-7 23-92-16,4 11-44 16,1 24-24-16,-3 6-3 15,3 6-2-15,-9-4 6 16,0-16 9-16,3-10 6 16,4-44 10-16,-1-13-2 0,4-34 9 15,-3-15 0-15,-5-18 2 16,4-18 1-16,12-32-5 15,0-21 15-15,16-25 48 16,-2-2 15-16,7 4 0 16,12 12-20-16,-2 19-53 15,3 10-13-15,-4 29-6 16,-4 14-2-16,-3 24-1 16,-3 11-2-16,-9 5 5 15,-5 9 2-15,-9 18 3 16,-7 11 2-16,-16 17-4 15,-6 7-2-15,-14-1 3 16,-3-6-11-16,5-15-34 16,-6-12-8-16,10-17 99 15,1-13 140-15,2-27-119 0</inkml:trace>
  <inkml:trace contextRef="#ctx0" brushRef="#br0" timeOffset="177925.5">20228 17509 1438 0,'-18'33'620'0,"-5"4"-260"0,-11 1-250 16,0 6-46-16,-1 11-4 15,0-7-20-15,21-2-10 16,14-4-8-16,19-16-15 15,6 0-5-15,9-14-6 16,-7-4-3-16,-6-7-1 16,-1-12 0-16,-5-13 3 15,4-10 1-15,-7-13 8 16,0-5-11-16,-4-9-30 16,-4 0-4-16,0 1-14 15,2 4-8-15,2 10-70 16,4 4-76-16,4 9-236 15,2 7 13-15,-4 8 110 16,0 11 144-16,-6 10 345 16,-1 7 22-16,-3 13 25 15,-1 3-44-15,0 17-81 16,-2 6-10-16,-1 17-26 0,-2 7 2 16,-5 1 4-16,3 2-1 15,2-16 15-15,3-6-7 16,5-18 5-16,2-8 12 15,1-17 3-15,2-6 2 16,4-21-3-16,2-13-7 16,8-18-26-16,2-12-7 0,6-11 0 15,-2-5 5-15,5 12 23 16,-4 6 7-16,-10 24-13 16,-3 17-1-16,-13 11 2 15,1 8-6-15,-6 17-12 16,-1 6-7-16,-4 21-27 15,-8 11 5-15,-1 6-39 16,2 2-13-16,-5-12 57 16,1-8 163-16,3-18-125 15</inkml:trace>
  <inkml:trace contextRef="#ctx0" brushRef="#br0" timeOffset="178479.37">21131 17348 1359 0,'4'12'672'16,"-2"2"-212"-16,-7 1-165 16,-7 2-183-16,-14 4-28 15,-26-2-55-15,-8 1-11 16,-4-6-8-16,14-3 2 15,21-6 9-15,12-5 1 16,18-7-5-16,9-3-5 0,16 2-9 16,7 4-3-16,12 5 4 15,0 6-1 1,2 8 2-16,-8 1-1 0,-17 6 9 16,0 2 11-16,-20 6 25 15,-3 7 5-15,-12 9-4 16,-11 1-8-16,-10-4-27 15,0-8-6-15,7-15-7 16,9-6-11-16,23-14-10 16,16-6-1-16,17-12 0 15,5-8 8-15,7-5 19 16,-1-2 7-16,8 9 21 16,3 1 20-16,15 7 7 15,2 2 6-15,0-3 0 16,2 7-10-16,-17 7-9 15,-11 2-11-15,-17 19-12 16,-15 2-7-16,-20 22-6 0,-8 7 1 16,-12 6-28-16,-2 5-12 15,2-5-21-15,-1-2-11 16,11-11-16-16,9 2-24 16,6-10 14-16,11-6 200 15,14 14-95-15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10:13.677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10696 15591 1629 0,'7'70'632'15,"9"-3"-410"-15,24 11-126 16,11 6-60-16,33-4 0 15,12-7-12-15,17-11-22 16,19 0-1-16,9-8-1 0,16 5 4 16,23 8 11-16,-7 4 6 15,10 17 12-15,6 15 3 16,-14 17 18-16,25 6 3 16,-5 9-5-16,-64-47-3 15,0 1-3-15,111 63 8 0,21 14 8 16,-29-26-1-1,-39-42-20-15,-10-3-14 0,-19-16-11 16,-12-3-1-16,-17-14-4 16,-8-4-2-16,-22-1 1 15,-5-2 5-15,-31-5-18 16,-6-5-21-16,-21-19-32 16,-10-9 46-16,-16-26-6 15</inkml:trace>
  <inkml:trace contextRef="#ctx0" brushRef="#br0" timeOffset="403.67">15013 15233 1649 0,'-76'25'645'15,"-13"18"-458"-15,2 9-9 16,-7 23-112-16,-2 8 4 16,-9 19-22-16,-16 4-6 15,-23 21 6-15,-15 6 9 0,-35 15 15 16,6 12 2-16,-33 2 7 15,13 5-1-15,-4 6 8 16,-9-7-8-16,27-1-22 16,-10-3-10-16,33-19-25 15,2 1-9-15,4-16-9 16,15-10-6-16,-2-6-18 16,13-16-14-16,7-19-39 15,16-8-11-15,19-28-21 16,6-6-318-16,29-23 309 15</inkml:trace>
  <inkml:trace contextRef="#ctx0" brushRef="#br0" timeOffset="1062.29">17159 13636 1718 0,'-73'27'610'0,"21"3"-495"16,24 1-59-16,28-6-6 15,8 4 3-15,28-2 2 16,13 5-2-16,23 9 10 16,15 6 4-16,21 16-9 0,15 12 2 15,18 4-14-15,9 1-1 16,14 1-14-16,-5 0-6 15,12 7-9-15,10 3-4 16,-7-9 4-16,6-4 1 16,-2-7 5-16,-9-4-1 15,4 3-6-15,-9 0-1 0,-16-9-3 16,-12-4-1-16,-14-8-2 16,-8-7 0-16,-24-6-2 15,-5-2 12-15,-23-13-22 16,-4-4-26-16,-7-14-78 15,-8-8-53-15,-5-19-138 16,-1-10-203-16,-12-33 336 16</inkml:trace>
  <inkml:trace contextRef="#ctx0" brushRef="#br0" timeOffset="1421.84">20298 13323 1634 0,'-58'6'625'15,"12"16"-424"-15,-6 3-83 16,-7 6-42-16,-2 8 12 15,-23 15-1-15,5 12 1 16,-16 17 6-16,-16 17 9 16,-37 34 9-16,-12 16 2 0,-45 28-10 15,1 5-14-15,-16-5-32 16,9-3-17 0,25-14-24-16,-8-16-17 0,41-14-34 15,-8-7-17-15,10-11-48 16,15-1-15-16,7-10 238 15,3-12-867-15,18-21 610 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46:00.1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19358 6406 1556 0,'49'-48'572'15,"3"8"-459"-15,-8-5 27 16,-14-9 16-16,-37-1-29 0,-20 1-36 15,-55 1-36-15,-27 8-16 16,-59 32 0-16,-25 14 21 16,-42 42-8-16,-2 21-2 15,18 25-6-15,16-1-21 16,73-17-14-16,32-9-2 16,66-26-26-16,29-5-8 15,36 0-7-15,22-1 1 16,42 17 21-16,16 15 5 0,29 22 12 15,5 9 4-15,-10 14 4 16,-20 6 0-16,-55 7 15 16,-33 4 13-16,-70 6 27 15,-19 1 9-15,-50-15-13 16,-6-5-11-16,-6-41-53 16,-1-21-41-16,23-49-115 15,8-34-76-15,37-47 136 16</inkml:trace>
  <inkml:trace contextRef="#ctx0" brushRef="#br0" timeOffset="256.66">19670 5316 1575 0,'103'-96'594'0,"-46"71"-402"0,0 25-84 15,-30 55-17-15,-23 23-8 16,-30 36-30-16,-16 25-10 16,-19 27-2-16,2 16 1 15,-5 26-5-15,1 5-5 16,-1 8-3-16,-4 1-12 16,9-11-77-16,2-7-48 15,16-27-113-15,10-17-120 0,21-42 228 16</inkml:trace>
  <inkml:trace contextRef="#ctx0" brushRef="#br0" timeOffset="728.6">20361 6501 1267 0,'19'-47'601'15,"-13"18"-346"-15,-29 20 24 16,-18 20-102-16,-31 34-72 16,-28 18-21-16,-26 41 22 15,-7 11 17-15,-3 6 2 16,10-9-5-16,27-21-31 16,17-10-20-16,34-18-32 0,21-7-10 15,29-17-8-15,12-4-2 16,20-11-2-16,5-15-2 15,20-8-7-15,0-7-5 16,14-14-33-16,5-1-17 16,-1-13-51-16,10-4-30 15,7-9-50-15,-1-5-42 16,8-7-118-16,-9-3 19 16,-2-7 80-16,7 10 57 0,-17 9 178 15,-7 12 40 1,-25 40 44-16,-20 20 5 0,-27 47 85 15,-7 25-3-15,-20 35 17 16,-8 7 28-16,-11 17-64 16,-2-8-18-16,6-25-53 15,6-12-35-15,18-42-59 16,6-18 0-16,11-32-119 16,10-25 398-16,11-47-213 15</inkml:trace>
  <inkml:trace contextRef="#ctx0" brushRef="#br0" timeOffset="1298.92">21049 5907 1469 0,'10'-56'583'0,"-14"13"-440"16,-14 25 4-16,-8 6-24 16,-15-1-72-16,7 7-31 15,7-5-15-15,1-1-4 16,19 0-17-16,3 0-9 15,13 17-56-15,7 7-32 16,4 31-104-16,4 21-70 16,-3 38 4-16,-1 28 5 15,-3 41 99-15,-1 12 78 0,-1 25 87 16,4 3 47-16,-6 10 118 16,3-4 37-16,-10 1 53 15,-3-8 15-15,-1-31-33 16,-2-4-3-16,2-47-18 15,-3-15-14-15,1-38-14 16,-1-26-24-16,2-39-26 16,1-23-10-16,5-54-39 15,9-32 1-15,11-74-28 16,10-38 2-16,19-49 7 16,9-13-11-16,21 35-19 15,5 35-17-15,-3 62-18 16,0 34-1-16,-8 37 2 15,1 16 0-15,2 31 2 16,-8 12 0-16,-19 24-1 16,-13 15 2-16,-29 36 6 15,-9 13 6-15,-22 22 10 0,-21 9 6 16,-33 2 0-16,-17-1-2 16,-8-16-4-16,9-16-2 15,15-38-3-15,5-17-6 16,5-32-21-16,3-13-12 15,12-16-44-15,9-5 9 16,16-1 178-16,9 4-231 0,13 13 137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06:49.53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2656 2703 1239 0,'-21'-12'432'0,"-12"24"-352"15,-12 15 27-15,-21 33 56 16,-12 12-1-16,-11 12-26 16,7 3-14-16,19-9-36 15,15-7-14-15,34-16-25 16,9-20-15-16,26-21-11 16,19-9-1-16,31-34-3 15,20-10 0-15,25-38-1 0,5-18 0 16,17-25 12-16,-7-9 5 15,-16 5 3-15,-14 5-1 16,-45 41-6-16,-18 24 16 16,-41 43 18-16,-20 32 3 15,-32 47 2-15,-17 17-14 16,-27 37-4-16,1 1 1 16,8-8-3-16,14-13-6 15,43-38-25-15,25-19-12 0,40-32-10 16,26-12-3-16,46-29 6 15,11-9 2-15,14-19 5 16,-1 0 7-16,-18 5-34 16,-15 3-20-16,-18 16-64 15,-10 8-51-15,-12 29-62 16,3 13 129-16</inkml:trace>
  <inkml:trace contextRef="#ctx0" brushRef="#br1" timeOffset="18895.78">4583 2266 3152 0,'-14'122'38'0,"2"-11"-19"0,3-17-2 16,12-7-23-16,3-15-32 16,14-29-129-16,-3-10-95 15,7-34 157-15</inkml:trace>
  <inkml:trace contextRef="#ctx0" brushRef="#br1" timeOffset="19467.83">5457 1391 1236 0,'5'-110'546'0,"-11"16"-288"15,-14-2-2-15,-25 24-52 16,-4 8-50-16,-41 25-52 15,-17 24-44-15,-23 25-25 16,-33 28 5-16,-15 38 2 16,-8 21-4-16,-11 42-10 15,14 8-8-15,12 27 1 0,24 8 0 16,34-2-4-16,20 10-3 16,40-9-5-16,21-6-5 15,42-2-4-15,18-19 0 16,30-27 0-16,16-16-1 15,20-26 2-15,2-14 1 16,15-17 3-16,5-12 2 16,8-22 3-16,14-7 0 15,9-17 1-15,2-8 17 16,-5-28 32-16,-3-16 9 0,15-29 23 16,-6-11-11-16,4-30-22 15,7-16-5-15,-30-29-13 16,-6-28-2-16,-18-18-12 15,-17-5-3-15,-26 8-5 16,-21 12-3-16,-44 27 9 16,-26 23 2-16,-44 34-3 15,-18 15-5-15,-45 37-15 16,-23 15-8-16,-17 26-9 16,-13 21 2-16,24 19 0 15,14 9 4-15,21 10-18 16,20-3-22-16,26 27-58 15,14 6-70-15,42 26-135 16,11 13 454-16</inkml:trace>
  <inkml:trace contextRef="#ctx0" brushRef="#br1" timeOffset="20241.71">4808 1610 1250 0,'-2'-16'559'16,"2"2"-327"-16,4 2 11 15,-1 4-12-15,-1 8-77 16,-8 9-35-16,-3 30-52 16,-16 21-20-16,-13 53-22 15,-7 24-4-15,-7 38-10 16,10 6 1-16,5-11 6 16,9-9 3-16,10-35 2 15,10-15-3-15,12-31-4 16,3-16-5-16,0-26-4 15,1-14 2-15,0-31 12 16,2-17 4-16,3-43 1 16,3-25 2-16,-2-52-11 0,-7-29-3 15,14-30-2-15,3 1-5 16,17 35-7-16,5 29-2 16,-14 56-1-16,-6 25 3 15,-22 27 23-15,-2 13 12 16,-9 12 12-16,-1 5-2 15,-2 13-21-15,-7 9-12 16,-5 33-15-16,-4 19-3 16,-10 42 0-16,0 26 2 15,-6 18 4-15,3 4 0 0,6-19 4 16,9-24 0-16,17-41 1 16,2-23-1-16,10-32-1 15,6-12 3-15,-1-36 6 16,10-17 0-16,0-40 2 15,1-22-1-15,-5-42-5 16,7-13 1-16,8 3-4 16,1 10-2-16,10 44-3 15,-18 27-1-15,-21 38 0 16,-5 20 0-16,-17 25 4 16,1 12 3-16,-4 13 0 15,-1 7 0-15,4 17-4 16,3 6-2-16,6 31 0 15,1 20 7-15,-3 23-26 0,-5 7-18 16,0-4-47-16,0-23-41 16,7-28-47-16,6-16-34 15,4-23 141-15,2-9 7 16</inkml:trace>
  <inkml:trace contextRef="#ctx0" brushRef="#br1" timeOffset="20719.84">4379 2065 628 0,'-5'6'356'16,"10"-3"-68"-16,14-4-45 15,-2-10-34-15,12-5-23 0,-2-7-16 16,0-8-37-16,3 2-5 16,1-7-16-16,-4 1-3 15,-3-4-10-15,-1 0-7 16,1 3-2-16,2 0-10 16,5 6-18-16,-5-1-5 15,-2 2-16-15,-3 4-8 16,-9 2-13-16,1 5-6 0,-5 8-9 15,-7 5 0-15,-1 11-32 16,-5 11-45-16,-2 16 75 16,-8 5-27-16</inkml:trace>
  <inkml:trace contextRef="#ctx0" brushRef="#br1" timeOffset="20953.38">4457 3059 1197 0,'-10'13'575'16,"-5"-8"-317"-16,10-16 16 16,5-5-21-16,9-8-79 15,16 3-22-15,9 6-35 16,1-1-17-16,-1 3-52 0,0-7-14 15,10 2-17-15,9-10 8 16,34-11-16-16</inkml:trace>
  <inkml:trace contextRef="#ctx0" brushRef="#br1" timeOffset="22548.89">3314 9243 1942 0,'-38'-28'68'16,"-25"-22"34"-16,-26 1 27 16,2 4-1-16,-23 23-38 15,-3 20-12-15,-13 38-29 16,-20 16-5-16,-16 39-11 0,1 15-3 16,-19 22-8-16,3 11-3 15,17 7 0-15,-11 4-2 16,16 8-4-16,8 4-3 15,-3 16-6-15,8 11-1 16,13 32 0-16,6 18 5 16,6 23 3-16,16 10-3 15,19 2 0-15,10-12-3 0,40-6-5 16,10-9 0-16,23-12 2 16,11-4-1-16,20-17 2 15,15-9-2-15,23-22-3 16,12-5-1-16,14-28-1 15,7-8-2-15,14-19 2 16,5-15-1-16,11-20 2 16,12-14 0-16,0-32-1 15,8-12 2-15,23-24-1 16,-6-10 3-16,4-8 4 16,6-12 2-16,-24-19 8 15,-1-9 4-15,-9-29 8 16,-10-7 8-16,-10-19 12 15,-6-22 2-15,-12-15-1 16,-6-17-7-16,-2-22-16 16,-5-4-5-16,-12-10-5 0,-6-2 0 15,-7-2 2-15,-2 0 4 16,-14-5 6-16,-8-5 2 16,-32-9 1-16,-9-11-1 15,-19-10-2-15,-9-7 1 16,-15-9 1-16,-10 4-1 15,-9 18-5-15,-12 14-3 16,-6 28-7-16,-14 20-1 0,-36 28-3 16,-10 18 1-16,-27 28-3 15,-10 16-3-15,8 28-4 16,-10 10-2 0,7 25-5-16,13 9-8 0,4 11-37 15,20 12-31-15,25 19-103 16,12 9-31-16,49 19 131 15</inkml:trace>
  <inkml:trace contextRef="#ctx0" brushRef="#br1" timeOffset="24917.03">853 11087 1345 0,'-38'54'509'0,"32"-58"-392"16,9-3-59-16,15-3-59 15,8-3-9-15,13 17 1 16,9 12 1-16,12 17 14 16,6 9 6-16,19 2 8 15,14-4-1-15,34-17-5 16,7-5-1-16,38-23-9 15,5-10 12-15,8-13 35 16,7-12 21-16,-17-13 44 16,2-5-3-16,-9-16-23 15,-13-5-15-15,6-5-19 16,-14-12-4-16,-17-19 0 16,7-4-1-16,-29-18 4 15,-8 6-1-15,-26 7 2 0,-23 4-1 16,-43 22 7-16,-26 2 7 15,-26 22 7-15,-21 7-5 16,-30 6-27-16,-4 7-17 16,-17 11-21-16,-10 1-3 15,-12 16-3-15,-3 4-3 16,-29 10 0-16,-5 6-4 16,1 15-1-16,-14 9 2 15,2 16 2-15,0 10 2 0,-15 16 2 16,15 11 0-16,2 3 3 15,12 4-1-15,31 4-1 16,7 2-1-16,33 12-1 16,12-2-1-16,28-7 0 15,11-2 0-15,27-6-4 16,15 2 0-16,21-2-1 16,15 3 1-16,16-8 0 15,3-6 1-15,19-6 0 16,6-6 1-16,29-10 1 15,17-2 0-15,11-15 2 16,14-10 1-16,-2-17 1 16,2-9 1-16,1-19 1 15,1-13 2-15,-3-17 1 16,-6-10 2-16,8-20-1 16,-12-7 1-16,-6-19 0 0,-5-5-1 15,-22 2 1-15,-6 0-1 16,-37 2 2-1,-15 4 2-15,-35 6 4 16,-15 4 3-16,-30 6 4 16,-18 6 0-16,-29 10-6 15,-15 11-4-15,-21 26-9 0,-15 7-3 16,-16 19-4-16,-10 5-2 16,-29 18-1-16,6 9 0 15,-19 16-1-15,-7 11-2 0,20 19 3 16,-4 8 1-16,27 7 1 15,18 3 4-15,9 1-1 16,11 2-1-16,24 12 2 16,5-3-2-16,39 3-3 15,13-1-1-15,22-3-2 16,10-1 1-16,23-7-2 16,13-5-1-16,30-11 3 15,20-5 0-15,34-9 3 16,3-7 2-16,25-13 1 15,16-5 1-15,4-16 1 16,21-5 2-16,10-16 1 16,-5-7 0-16,11-13 1 15,-6-8 0-15,-8-12 2 16,4-5 1-16,-25-10 2 16,-1-6-1-16,-10-10 1 0,-20-8 1 15,-20-11 0-15,-15-4 0 16,-32-13 2-16,-10-3-1 15,-22-2 2-15,-14 3 2 16,-34 12 3-16,-20 1 3 16,-35 10 0-16,-21 7-3 15,-36 20-7-15,-12 15-4 0,-48 18-6 16,3 12-1-16,-31 21-3 16,-4 10-2-16,-6 26-1 15,-5 11 1-15,29 35 3 16,-14 20 1-16,41 33 1 15,1 18 0-15,19 13 0 16,31 2 0-16,32-1 1 16,33-10 0-16,45-21-2 15,19-9-4-15,50-23-2 16,15-9-1-16,54-21-4 16,27-15 3-16,42-21 8 15,19-17-33-15,40-27 174 16,8-22-111-16</inkml:trace>
  <inkml:trace contextRef="#ctx0" brushRef="#br1" timeOffset="26184.1">11759 4713 1201 0,'-38'33'394'0,"16"7"-359"16,9 5 0-16,22 3 40 15,15-2 31-15,26-9-3 16,23-5-8-16,27-16-8 16,15-12-7-16,30-10 3 15,0-10-7-15,17-9-9 16,11-5-5-16,-1-3-11 16,5-1-3-16,-3-7-11 15,-11-10 0-15,-8-13-7 16,-5-4 0-16,-23-7-2 15,-15 4-2-15,-23-5 5 16,-22-5 6-16,-30-1 19 0,-17 1 7 16,-38 2 12-16,-17 1-1 15,-25-2-17-15,-11-6-8 16,-22-4-23-16,-13 1-9 16,-13 2-11-16,-15 5-4 15,-15 3-6-15,4 4-4 16,-25 15-7-16,-4 11-4 15,-2 24-1-15,-18 13 1 0,3 24 6 16,-13 8 3-16,-5 25 4 16,6 7 3-16,-5 13-2 15,27 8 0-15,17 2 0 16,13 12-1-16,30 8 0 16,11 7 2-16,33 13-1 15,12-1 2-15,16 8 3 16,8-5 1-16,23-3 1 15,19-6-2-15,43-9-2 16,21-3-1-16,35-10 1 16,31-3 2-16,31-22 2 15,19-9 0-15,32-15 1 16,0-9-1-16,19-13 2 16,-1-9 1-16,7-12 2 15,-2-12 2-15,8-14 3 16,6-6 2-16,-8-21 3 15,-4-10 2-15,-23-18-3 0,-13-9 1 16,-26-7-1-16,-20-2 1 16,-48-8 8-16,-21-2 6 15,-48 3 9-15,-23 1 2 16,-25 8-5-16,-27-2-8 16,-44 9-18-16,-19 5-9 15,-38 18-13-15,-20 19-4 16,-31 23-4-16,-15 10-1 15,-37 26 1-15,-25 11 0 0,-29 30 1 16,-12 24 0 0,-16 53 4-16,27 16 2 0,16 28 3 15,32 13 3-15,67-26 1 16,30-5-4-16,103-20-10 16,42-20-8-16,85-18 6 15,41-10 24-15,63-27-37 16,19-5-11-16,30-14-71 15,-7-4 52-15</inkml:trace>
  <inkml:trace contextRef="#ctx0" brushRef="#br1" timeOffset="26864.31">3756 10644 756 0,'-41'-31'307'16,"3"-2"-194"-16,8 2-64 16,6-2-8-16,2 2 18 0,2 1 15 15,2 10 66-15,2 1 21 16,4 8 8-16,2 5 5 15,12 6-46-15,11 0-3 16,30-5 24-16,28-2-3 16,56-16 24-16,31-8-12 15,69-9-49-15,28-8-14 16,52-12-8-16,22-6-7 16,29-7-11-16,13 4 3 15,3 9-7-15,-5 6-2 0,-8 15-9 16,-6-6-13-16,-12 7-24 15,-4-3-6-15,-31-5-2 16,-10 8 2-16,-32 1-12 16,-9 3-14-16,-22-2-72 15,-20-5-8-15,-21-17 50 16</inkml:trace>
  <inkml:trace contextRef="#ctx0" brushRef="#br1" timeOffset="27289.94">12716 5274 1525 0,'-64'42'511'0,"0"27"-452"16,-12 14 4-16,-11 43 36 16,-2 17 7-16,-17 39-35 15,6 23-2-15,-4 32 0 16,-4 14 10-16,2 23 12 16,-2-4 1-16,11-3-16 15,4-3-11-15,5-14-18 16,1-8-8-16,9-22-11 15,4-15-6-15,10-31-8 16,1-5-2-16,-6-27-2 16,5-14 1-16,-6-20-1 15,8-23 1-15,12-30-6 0,4-13-4 16,6-22-22-16,4-8-27 16,-1-4-41-16,-2-3-23 15,-3-1-21-15,0-1 77 16</inkml:trace>
  <inkml:trace contextRef="#ctx0" brushRef="#br1" timeOffset="27638.25">9441 9557 897 0,'-4'-31'437'16,"5"7"-187"-16,15 13-86 15,7 1-9-15,23 8-44 16,4-1-18-16,24-4 13 15,12-4-9-15,24-3-2 16,16-2-9-16,9 4-25 16,1 2-17-16,-8 9-28 15,-9 6-1-15,-20 13 4 16,-12 3-14-16,-26 9-137 0,-10 2-445 16,-18 2 392-16</inkml:trace>
  <inkml:trace contextRef="#ctx0" brushRef="#br1" timeOffset="28463.35">9831 10243 1381 0,'-8'-57'526'0,"-21"23"-339"16,-9 12-24-16,-23 27-46 16,-15 11-17-16,-21 24-71 0,-9 12-9 15,-1 16 6-15,4 2 9 16,8 7 15-16,15-5 0 16,30-4-13-16,15-8-12 15,43-15-20-15,21-6-1 16,29-17 4-16,11-1 4 15,14-6 18-15,0-2 3 16,-14 5 5-16,-8 2-1 16,-26 7-5-16,-19 6 13 0,-27 6 25 15,-13 3 10-15,-26 6-4 16,-3-1-16-16,-16-6-27 16,2-2-10-16,-9-6-10 15,-4-7-3-15,12 6-7 16,2-8-3-16,31 1-3 15,12-4-6-15,23-11-2 16,14 1-1-16,25-20 4 16,23-2 5-16,31-17 4 15,13-12 3-15,36-16 4 16,3-13 5-16,12-8 3 16,-3-3 0-16,-8 2 0 15,-16 8-9-15,-20 5 18 16,-12 0 8-16,-29 7 19 15,-12 0 18-15,-33 10 6 16,-14 8 1-16,-35 17-13 16,-20 9-14-16,-28 17-26 0,-3 18-8 15,-21 23-7-15,3 9 0 16,7 13-3-16,6 4-1 16,28-3-4-16,12-4-1 15,24 0-1-15,3-8 0 16,22-3-1-16,5-4 2 15,16-12 15-15,13-5-43 0,12-13-39 16,12-5 65 0,11-22-34-16</inkml:trace>
  <inkml:trace contextRef="#ctx0" brushRef="#br1" timeOffset="28851.33">10710 10482 1475 0,'-18'64'603'16,"-5"4"-386"-16,0 7-82 15,-1 1 15-15,3 1-33 16,0-3-30-16,3-8 2 16,0-2 1-16,4-23-26 15,5-5 5-15,10-18-30 16,5-13-8-16,14-11-2 15,0-19 0-15,9-29 0 16,9-12-3-16,8-25-11 0,11 3 2 16,13-2 8-16,6 3 2 15,-7 12 1-15,-6 6-3 16,-18 28-11-16,-21 15-2 16,-11 28 8-16,-7 16-1 15,-15 23-1-15,2 13-3 0,-15 15-10 16,4 8-1-16,0 5 13 15,-1 2 66-15,23 0-190 16,-9-11-58-16,16-25-187 16,8-14-149-16,5-32 352 15</inkml:trace>
  <inkml:trace contextRef="#ctx0" brushRef="#br1" timeOffset="29286.47">11617 10535 1606 0,'-6'-24'646'0,"-12"19"-422"16,-15 11-48-16,-28 24-50 15,-9 5-35-15,-19 23-33 16,-3 0-13-16,17 21-17 16,5 13-9-16,9 4-14 15,9 9-3-15,12-22-1 0,15-14 0 16,27-29-4-16,21-15-2 15,26-23-2-15,13-16 1 16,20-29 3-16,-2-19 4 16,11-39 13-16,6-11 0 15,-9-19 17-15,-3-5 2 16,-12-14 19-16,-9 5 11 16,-2 1-4-16,-9 11-2 15,-18 45-13-15,-11 18 6 0,-19 45 20 16,-8 16 0-16,-19 28-5 15,-6 9-14-15,-10 26-25 16,-1 8-6-16,4 13-10 16,0 8-4-1,4 13-3-15,5 6-1 0,3 4 0 16,7-5 5-16,8-13-27 16,5-6-19-16,-3-17-25 15,8-7 145-15,4-24-69 16</inkml:trace>
  <inkml:trace contextRef="#ctx0" brushRef="#br1" timeOffset="29449.02">12061 10551 1529 0,'-10'69'611'0,"-14"10"-414"0,-5 4-67 16,-2 2-65-16,-4-2-32 15,15-3 7-15,4-6 4 16,10-15-25-16</inkml:trace>
  <inkml:trace contextRef="#ctx0" brushRef="#br1" timeOffset="29633.58">12143 10088 1419 0,'0'-10'507'0,"-4"3"-440"16,-2 1-26-16,5 1-11 15,0-5-8-15,6 2-182 16,3 1 126-16</inkml:trace>
  <inkml:trace contextRef="#ctx0" brushRef="#br1" timeOffset="29914.26">12273 11139 1325 0,'0'83'557'0,"-4"-24"-331"16,1-19-20-16,7-17-20 16,4-19-13-16,13-33-8 0,4-20-11 15,19-31-44-15,8-14-26 16,7-18-26-16,-2 2-7 15,-8 12-12-15,-7 14 0 16,-8 36 3-16,-1 18-1 16,-14 23 4-16,-8 13 1 15,-11 22-14-15,-6 7-8 0,-9 15-12 16,-1 4-4 0,-1 6 14-16,2 1-12 0,10-2 2 15,4-4 31-15,8-16-42 16</inkml:trace>
  <inkml:trace contextRef="#ctx0" brushRef="#br1" timeOffset="30551.98">12936 10673 1251 0,'-11'52'606'15,"-10"12"-228"-15,-15 8-204 16,-2 4-37-16,-2 3-73 15,9-10-18-15,11-7-19 16,5-8-5-16,8-20-3 16,5-1 6-16,5-16 13 15,6-2 1-15,8-8 0 0,3-8 12 16,11-15 6 0,5-11 6-16,10-17 21 0,5-10-6 15,-8-12 3-15,1-3-2 16,-11 5-4-16,-8 2-3 15,-7 21-11-15,-5 13-9 16,-11 21-19-16,0 13-10 16,-7 24-11-16,1 11-1 15,-1 28-5-15,-5 15-2 0,-1 22-1 16,-12 11-1-16,-13 21 0 16,-7 4-1-16,-14 9 2 15,-9-3 1-15,1-19 4 16,-1-11 2-16,9-34 2 15,9-13 2-15,12-27-4 16,5-15-1-16,3-18-3 16,13-7-6-16,12-8-8 15,6-5-3-15,23-9-3 16,3-14 10-16,25-18 7 16,11-15 3-16,43-15 1 15,4-4 1-15,17 1 41 16,10 3-49-16,3 22 81 15,7 6-571-15</inkml:trace>
  <inkml:trace contextRef="#ctx0" brushRef="#br1" timeOffset="33331.03">14655 12584 1345 0,'-35'109'511'0,"44"-99"-380"16,20-4-21-16,35-11-49 16,13-5 22-16,31-2 3 15,8-2 10-15,24 8-34 16,3-1-16-16,6 6-24 16,11-2-7-16,-11-13-2 15,0-1 9-15,3-17 22 16,-15-5 12-16,0-7 29 15,-6-6 6-15,-9-11-5 16,-4 0-6-16,-20-10-24 16,-7-10-11-16,-22-11-5 15,-7-11 1-15,-8-8-1 16,-7-9-2-16,-15-11-12 16,-12 0-6-16,-21-14-10 0,-10 10-1 15,-19-4-1-15,-5-6-1 16,-12 5 0-16,-1-7 0 15,-1 13-3-15,-3 12 0 16,-4 12-1-16,-15 15 0 16,-18 13 1-16,-13 10-1 15,-7 18-1-15,1 9-3 0,-12 7 0 16,3 3-2 0,7 13 1-16,-13-6-1 0,1 19-4 15,-4 10 1-15,-16 13-3 16,0 19 1-16,-4 20 2 15,2 6 1-15,-14 16 1 16,12 12 2-16,16 7 2 16,10 5-1-16,14 5 1 15,4 0-2-15,0 21 0 16,-3 4-2-16,26 14 0 16,-4 10 2-16,12-3 1 15,9 5 1-15,13 7 0 16,15-5 0-16,30-3-1 15,8 6-1-15,28-11 0 16,12 1 0-16,18-7 2 16,11-8-1-16,3-27 2 0,4-12 0 15,23-28 0-15,0-15 1 16,23-18 3-16,7-11 1 16,8-22 2-16,7-13 0 15,6-18 1-15,5-7 2 16,-4-16 0-16,-1-5 3 15,4-19 3-15,-5-6 0 16,-9-14 6-16,5 0 2 16,-26-15 7-16,-4-5 2 15,-12-7 1-15,-17-7-1 0,-15-13-10 16,-21-5 1-16,-36-10-9 16,-18 4-4-16,-36 17-7 15,-19 13-5-15,-26 35-21 16,-13 17-17-16,-34 38-58 15,-8 20-38-15,-30 26-19 16,-5 18-515-16,20 28 488 16</inkml:trace>
  <inkml:trace contextRef="#ctx0" brushRef="#br1" timeOffset="33955.11">14645 12893 747 0,'2'-8'385'0,"-1"7"-54"0,0-1-71 16,0 2-60-16,-1 0 15 16,0 0-25-16,0 0-4 15,0 0-20-15,5 7-24 16,2 21-43-16,1 63-14 16,-16-15-25-16,-3 10-7 15,-2 23-7-15,-1 7-7 16,2 18 3-16,0 5 2 15,4 0 1-15,4-2 1 0,-1-17-9 16,3-10-4-16,2-18-10 16,0-2-7-16,1-5-3 15,0-3-4-15,3-1-2 16,-3-13 0-16,1-2-1 16,0-3-1-16,6 6-1 15,1 4 3-15,3-8-15 16,2-6-15-16,-1-18-36 15,1-11-35-15,5-14-79 16,-1-2 32-16,-2-21 76 16</inkml:trace>
  <inkml:trace contextRef="#ctx0" brushRef="#br1" timeOffset="35422.72">13965 15843 1123 0,'-32'37'429'0,"9"11"-265"15,8 6-45-15,6 4-15 16,13 6-3-16,18 12-41 15,2 0 3-15,13 21-12 16,-7-2 0-16,-5 2-4 16,-2 1-10-16,-15-23-2 15,1-1-6-15,-5-19-8 16,-4-6-4-16,-3-19 20 16,-3-13 19-16,-6-30 18 0,5-22 3 15,1-41-20-15,-6-17-20 16,1-46-18-16,-5-19-4 15,-3-22-5-15,13-6-4 16,18 30-5-16,10 21-1 16,19 50-1-16,1 14 0 15,3 24 1-15,6 6 0 16,14 3 0-16,4 8 0 16,-4 11 0-16,-1 11 1 15,-21 22 3-15,-13 18 1 0,-16 27 4 16,-16 6 1-16,-20 21 1 15,-5 2-1-15,-20 4 0 16,-3 2 0-16,-12-17-1 16,-6-7-2-16,10-12 9 15,4-6 0-15,14 1 1 16,8 0 0-16,16-2-9 16,4-6-4-16,17-10-4 15,11-8-1-15,13-22-1 16,25-6 2-16,28-26 2 15,10-12 4-15,18-16 7 16,-4-6 2-16,-2 1 4 16,1 4 1-16,-22 4 5 15,-15 4 10-15,-29 10 25 16,-16 3 16-16,-12 15 28 16,-11 3 1-16,-12 10-9 0,-13 4-12 15,-12 6-31-15,-7 8-12 16,-11 13-18-16,6 4-7 15,4 13-6-15,11 4-1 16,17 3-2-16,5 3 1 16,12-4-4-16,5-2-1 15,10-3-2-15,5-6 0 0,11-2 3 16,4-1-4-16,12-6-16 16,8-3-41-16,-3-14-60 15,2-4-43-15,-2-22-214 16,-2-10 251-16</inkml:trace>
  <inkml:trace contextRef="#ctx0" brushRef="#br1" timeOffset="35697.15">15552 15889 1220 0,'1'-18'591'0,"-8"2"-195"15,-11-1-75-15,-14 3-96 16,2 5-32-16,-6 12-55 15,1 12-18-15,-4 20-18 16,-6 7-8-16,-2 18-18 16,4 1-8-16,13-3-24 15,10-2-13-15,13-10-19 16,4 0-5-16,13 0-6 16,7-5-1-16,13-6 0 0,9-3-8 15,-2-10-19-15,3-6-25 16,-5-10-83-16,-3-10-29 15,-3-14-60-15,-1-2-555 16,3-6 568-16</inkml:trace>
  <inkml:trace contextRef="#ctx0" brushRef="#br1" timeOffset="36111.03">15945 15777 967 0,'-3'-2'509'0,"-8"2"-110"16,-3 2-48-16,-3 13-87 15,0 4-32-15,-9 15-64 0,-9 8-31 16,-2 16-46-16,-1 5-16 16,9-1-24-16,13 3-9 15,13-9-17-15,8 1-7 16,10-3-11-16,-2-6-2 15,2-7-2-15,-3-11 3 16,7-11-14-16,-1-9-18 16,4-16-31-16,0-9-23 0,-9-16 276 15,3-7-163-15</inkml:trace>
  <inkml:trace contextRef="#ctx0" brushRef="#br1" timeOffset="36336.91">16039 15860 1032 0,'-16'7'489'0,"-5"8"-153"15,-1 6-89-15,-3 10-65 16,0 7-19-16,-1 4-63 16,-3 3-19-16,-4-8-39 15,-4-6-16-15,2-7-10 16,-1-6-18-16,6-4-69 15,11-3-74-15,9-2 84 16</inkml:trace>
  <inkml:trace contextRef="#ctx0" brushRef="#br1" timeOffset="36525.42">16097 15798 1130 0,'15'11'544'16,"-6"25"-193"-16,-2 11-82 15,-6 17-118-15,-2 5-15 0,-2 7-54 16,1-5-18-16,2-16-33 16,3-8-15-16,2-21 1 15,2-12-6-15,-2-16-20 16,0-9 10-16</inkml:trace>
  <inkml:trace contextRef="#ctx0" brushRef="#br1" timeOffset="36842.87">16242 15504 1446 0,'1'-24'636'0,"-5"17"-341"15,-2 3-86-15,-7 3-90 16,2 2-47-16,7-1-43 16,1 1-11-16,16 12-13 15,4 5 3-15,4 18-62 16,5 12-31-16,-2 20-129 15,2 9-128-15,7 11-40 16,-4 5 17-16,-1-4 262 0,2-9 208 16,-6-20 190-16,1-9 64 15,-3-23-54-15,-3-4-49 16,-3-11-18-16,-5-9-25 16,-1-10-46-16,-1-9-26 15,-3-18-55-15,6-3-23 16,1-9-35-16,3-3-13 15,3-3 0-15,0 0-13 0,2 2-29 16,-5 4-24-16,-3 9 171 16,7 7-107-16</inkml:trace>
  <inkml:trace contextRef="#ctx0" brushRef="#br1" timeOffset="36989.43">16901 15898 1216 0,'3'68'654'16,"4"4"-99"-16,-7-9-292 15,2-7-93-15,-2-20-74 16,1-9-58-16,1-15-14 16,2-5-4-16,-1-19 190 15,1-9-461-15,6-33 232 16</inkml:trace>
  <inkml:trace contextRef="#ctx0" brushRef="#br1" timeOffset="37402.92">17030 15192 1458 0,'-3'-15'664'16,"-6"11"-320"-16,-2 6-106 15,-3-1-149-15,2 10-24 16,5 9-36-16,5 4-4 16,9 20-19-16,4 6 5 15,5 23-37-15,0 8-10 16,3 9-29-16,1 4-55 0,-1-5 9 15,1 0 10-15,0 6 26 16,1-2 53-16,-1-16 42 16,-1-10 11-16,-4-21-14 15,-5-16 17-15,-3-14 53 16,-1-7 11-16,-6-23 69 16,0-14-6-16,-1-28-34 15,0-16-6-15,14-15-27 16,9-2-11-16,-2 11-8 15,3 17-4-15,-17 27-1 16,-6 12 1-16,0 22-13 16,-4 4-9-16,1 15-21 15,-4 4-9-15,-3 9-13 16,2 3 5-16,2 10-19 16,6 3-6-16,7 8 71 15,4-7-7-15,20 2-17 0</inkml:trace>
  <inkml:trace contextRef="#ctx0" brushRef="#br1" timeOffset="37926.19">17561 15902 1051 0,'9'-33'650'15,"-11"-1"-20"-15,-7 3-216 16,-5 10-191-16,-3 8-50 16,-3 15-79-16,3 13-27 15,1 23-40-15,3 15-14 0,7 17-11 16,2 4-2-16,4-4 0 15,3-6 0-15,1-24-2 16,5-6 1-16,0-21-3 16,-2-10 1-16,0-18 2 15,-2-11 1-15,2-19 0 16,3-11 5-16,2-19 21 16,3-7 7-16,4 4 10 15,3 11-2-15,1 32-16 16,-4 11-5-16,-2 24-5 15,-3 8-2-15,-7 19-2 16,2 9 0-16,-9 23 1 16,-2 12 4-16,-3 18 4 15,-2 18 2-15,3 17-5 16,-4 3-5-16,-3-1-8 16,-4-12 0-16,-7-28-1 0,0-11 1 15,-3-20 2-15,-3-12 2 16,-4-21 3-16,0-7 2 15,-2-16 3-15,2-9 1 16,8-18-11-16,7-11-6 16,17-17-16-16,6-3-4 15,25-4 2-15,11 3 4 0,20 0 8 16,10 0 3-16,12 4 3 16,-4 0 3-16,17 8 47 15,3 4-37-15,27 1 87 16,21-1-1-16,10-29-82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11:47.2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396 1779 1003 0,'35'0'473'16,"16"-6"-237"-16,31-13-79 16,17-11-44-16,40-10-70 15,18-6-18-15,32 1-14 16,15 6-4-16,-10 10-5 16,3 14-1-16,-23 12-2 15,-12 12 6-15,-22 27 49 16,-20 10 14-16,-34 30 33 15,-14 14 5-15,-35 26-31 16,-11 11-7-16,-15 15-20 16,-4 3-12-16,-1 0-16 15,5 1-5-15,13-10-7 16,4-11-3-16,21-11-1 16,9-9 0-16,18-7 0 15,15 0 0-15,10-4-1 0,3 0-1 16,0-4 0-16,-13 0-1 15,-24 2-8-15,-16-3 14 16,-42 1 55-16,-12-1 19 16,-46-4 41-16,-26 5 1 15,-36-7-25-15,-20 1-9 16,-44-12-19-16,-14-3-16 16,-46 1-28-16,-11-2-8 15,-2-4-15-15,1-2 3 16,23-12-20-16,16-7-19 15,31-16-23-15,16-6-30 0,42-17-42 16,18-5 170-16,43-15-53 16</inkml:trace>
  <inkml:trace contextRef="#ctx0" brushRef="#br0" timeOffset="1557.66">1023 5362 917 0,'-3'25'433'0,"2"22"-160"15,1 14-56-15,1 24-50 0,2 12-41 16,-5 8-62-16,-1 6-22 16,0-16-29-16,-5-15-5 15,9-23-3-15,5-18-5 16,1-25 0-16,10-14 5 15,-2-37 4-15,5-17 3 16,3-33 3-16,-4-10-4 16,0-12 4-16,0 3 4 15,-1 12 4-15,4 14-2 0,1 31-1 16,-4 20-4-16,-4 34 9 16,-7 13 12-16,-4 29 21 15,-3 10 6-15,-2 19-5 16,-2 4-9-16,-5-1-23 15,0-2-2-15,3-12-6 16,1-13 0-16,10-23-8 16,5-19-1-16,10-37 1 15,8-14-1-15,16-25 4 16,7-7-3-16,-1-3-8 16,-5 5 6-16,-10 15 29 15,-15 10 19-15,-6 27 36 16,-7 10 6-16,-7 18-17 15,-4 5-14-15,-7 26-30 16,6 7-11-16,-11 15-14 16,9 10-2-16,6-3 1 15,-6-4-23-15,10-6-76 16,8-11-61-16,-5-19-81 0,12-7 42 16,5-21 111-16</inkml:trace>
  <inkml:trace contextRef="#ctx0" brushRef="#br0" timeOffset="1889.78">2063 5331 1159 0,'0'-15'556'0,"-11"23"-233"16,-6 7-90-16,-15 11-43 16,-4 8-89-16,-14 1-55 15,0 1-11-15,10-2-15 16,10-3-6-16,21-9-9 15,7-6-4-15,14-5-2 16,8-3-1-16,14 0 4 16,1 3 5-16,2 6 21 15,-10 1 20-15,-9 13 42 16,-8 5 20-16,-22 11 6 16,7 7-11-16,-28 4-40 15,-3-2-19-15,-2-6-24 16,0-5-11-16,13-16-4 15,3-7-4-15,11-11-32 0,0-9-27 16,11-7-80-16,6-6-23 16,12-6-508-16,8-2 466 15</inkml:trace>
  <inkml:trace contextRef="#ctx0" brushRef="#br0" timeOffset="2224.07">2371 5477 853 0,'8'-10'434'0,"-14"9"-174"16,-3 4-3-16,-2 15-86 15,-6 2-29-15,-1 10-15 16,-2 3-2-16,-1 11 4 16,1 5 0-16,5 8 8 15,4 2-5-15,5-9-33 16,5-5-13-16,8-20-31 15,7-7-11-15,11-12-10 16,5-9 3-16,10-11 7 16,-7-16 2-16,-2-6-1 15,-7 4-7-15,-19-4-8 16,-7 7-2-16,-15-5-5 16,-10-4-3-16,-4 0-8 15,5 5-2-15,3 6-14 16,9 2-31-16,9 7-33 0,6 5 201 15,12 12-119 1</inkml:trace>
  <inkml:trace contextRef="#ctx0" brushRef="#br0" timeOffset="2469.46">2926 5500 1730 0,'-50'29'692'0,"-6"18"-491"0,-7-1-17 15,2 9-51-15,2 2-60 16,16 1-40-16,5-3-17 16,18-10-18-16,8-6-5 15,12-12-7-15,9-6 1 16,10-9 4-16,10-4 2 16,9-8 7-16,2-8 1 15,1-11 3-15,2 0-10 16,-8-14 29-16,9 5-294 0,3-1 205 15</inkml:trace>
  <inkml:trace contextRef="#ctx0" brushRef="#br0" timeOffset="2853.49">3293 5446 1708 0,'-1'-11'640'0,"-13"11"-525"15,5-2-30-15,3-2 15 16,4 0-68-16,3-1-22 16,1 7-5-16,-3-2 4 15,0 0 7-15,-2 11 10 16,-7 12 1-16,-17 40 0 16,9-24-4-16,6 10-4 15,-1 5-2-15,7-6-4 16,6-7-1-16,1-15-8 0,8-8 26 15,4-16 52-15,-1-3 23 16,-1-7 55-16,-5-8-9 16,-8 4-26-16,-9 0-24 15,-4 6-47-15,-4-3-16 16,-6-1-26-16,-3-5-5 16,5-14-5-16,6-5 0 15,12-18-32-15,6-8-14 0,5-14-59 16,-1 6 1-16,-5 2-506 15,1 5 430-15</inkml:trace>
  <inkml:trace contextRef="#ctx0" brushRef="#br0" timeOffset="3551.54">1929 6439 1140 0,'-55'-1'487'0,"-10"16"-288"16,-5 18 11-16,2 19-74 15,5 7-26-15,-1 3-29 16,12-6-8-16,18-17-17 16,12-9-13-16,33-17-26 15,10-6-12-15,22-5-11 16,4 0 3-16,7 11 5 0,1-2 5 16,-5 13 16-1,-4 1 3-15,-18 6 37 0,-6 7 20 16,-12-1 27-16,-8 0 6 15,-9-11-14-15,-6-6-10 16,0-11-24-16,3-5-8 16,6-16-21-16,6-7-13 15,3-21-18-15,1-8-3 16,-3-6-1-16,-3-2 0 0,-5 11 1 16,-3 10-3-16,-3 33 7 15,-2 9 6-15,-9 33 12 16,-3 7 8-16,-1 6-5 15,1 2-7-15,18-10-13 16,9-4-6-16,14-17-4 16,10-4-2-16,3-8 7 15,1-5-5-15,12-2-25 16,2-6 4-16,17-12 151 16,8-7-107-16</inkml:trace>
  <inkml:trace contextRef="#ctx0" brushRef="#br0" timeOffset="3850.34">2246 6650 1080 0,'-9'39'546'0,"4"0"-267"16,-8 18 5-16,-3-1-50 15,2-1-75-15,-4-1-17 16,10-17-25-16,5-3-15 15,7-15-22-15,4-9-5 16,7-13-5-16,3-12-3 0,6-14 10 16,2-7 0-16,6-11-19 15,3-4-16 1,3 5-22-16,-1 5-6 0,-8 3-6 16,-2 8-1-16,-10-2 9 15,4 1-10-15,3 6-43 16,6 1-31-16,15 10 193 15,-2 2-120-15</inkml:trace>
  <inkml:trace contextRef="#ctx0" brushRef="#br0" timeOffset="4083.67">2922 6561 1400 0,'0'-3'593'0,"-16"4"-349"16,-10 6-3-16,-12 18-95 15,-5 8-28-15,-1 16-49 16,8 2-11-16,14-2-20 16,5-2-5-16,11-12-13 15,5-3-4-15,7-11-7 16,3-10-5-16,12-8-1 0,4-4 12 16,9-19-18-16,12-1-30 15,0-23-124-15,4-7-139 16,-2-8 182-16</inkml:trace>
  <inkml:trace contextRef="#ctx0" brushRef="#br0" timeOffset="4376.5">3076 6569 756 0,'5'-12'478'16,"-9"12"-19"-16,-4 2-75 0,0 10-134 15,-3 8-52-15,-5 10-64 16,2 5-3-16,-4 3-15 16,0-1-12-16,11-5-33 15,2-10-19-15,13-11-26 16,6-9-11-16,3-13-11 15,12-3-1-15,3-10 0 16,4-5 0-16,1 3-3 16,-2 4 2-16,-2 10-8 15,-4 5 16-15,3 1 54 16,-1-1 16-16,1-6 22 16,-2-1-14-16,1-11-47 15,9 0-16-15,-1-4-12 16,-2-4-3-16,3 2 4 15,-1 3-6-15,-2 0-25 16,9 4 57-16,22 1-934 0,1-22 675 16</inkml:trace>
  <inkml:trace contextRef="#ctx0" brushRef="#br0" timeOffset="5469.89">19860 1538 552 0,'-7'2'325'15,"4"3"-65"-15,3 8-63 16,2 9-20-16,8 17-46 15,3 23-11-15,-2 56-38 16,-2 21-23-16,-7 53-4 16,-6 6 0-16,-6 15 16 15,-3 0 8-15,-11-27-7 16,4 6-5-16,-6-27-26 16,-5-9-7-16,8-6 7 15,-7-18 1-15,9-16 13 0,3-6 7 16,5-34-1-16,13-11 2 15,0-26-1-15,4-11 4 16,8-15 12-16,-7-9 1 16,28-13-5-16,14-4-12 15,19-13-25-15,27-4-10 16,14-2-17-16,1-5-2 16,15 4-5-16,0 4-1 0,12 5-2 15,6 9 0-15,11 0 0 16,-1 2-1-16,9 13 0 15,-1 0 1-15,-13 13 3 16,-8 4 0-16,-33 0 2 16,-20-2 0-16,-28 3 0 15,-18-4 0-15,-19-2 0 16,-10 5 2-16,-17-11 5 16,-6-4-7-16,-20-8-33 15,-4-10-33-15,-8-27 238 16,-5-15-870-16,-25-37 575 15</inkml:trace>
  <inkml:trace contextRef="#ctx0" brushRef="#br0" timeOffset="5836.53">19894 1598 683 0,'-5'-18'396'16,"13"-12"-51"-16,5-4-36 0,5-5-65 15,4 0-37-15,1 2-35 16,0 8-20-16,6 3-34 15,-1 6-3-15,11 1-21 16,-1-1-13-16,19-9-28 16,19 8-13-16,33-7-21 15,23-4-6-15,21 3-6 16,6-7 13-16,3 13-35 16,-6 5-37-16,3 18-20 15,0 9-367-15</inkml:trace>
  <inkml:trace contextRef="#ctx0" brushRef="#br0" timeOffset="8412.2">19820 4696 448 0,'-4'-13'361'16,"3"1"16"-16,-2 0-71 0,-8-1-37 15,1 2-86-15,-15-2-35 16,9 3-35-16,4 0-13 15,-4 2-36-15,17 7-12 16,-14 1-17-16,-8 1 2 16,0 13 2-16,-10 0-2 15,-6 13-7-15,6 8-4 16,-3 7-9-16,5 5-4 16,14-1-8-16,3-3-3 0,12-4-2 15,3-1 0-15,17-6 0 16,5 1 0-16,13-8 0 15,4-6 3-15,6-5 8 16,-1-6 5-16,-7-8 9 16,-4-2 4-16,-8-3 4 15,-1-3-3-15,-1 0-7 16,0-4-3-16,-4-8 4 16,-2-1 1-16,-4-9 16 15,3 0 8-15,-2 2 8 16,-1 1 7-16,-7 7-5 15,0 9-6-15,-9 3-11 16,0 9-8-16,-2 4-14 16,-1 3-7-16,3 11-10 15,0 5-2-15,1 15-1 16,0 11 0-16,-4 29 1 0,-7 9 1 16,-7 20 4-16,-1 13-1 15,-4 0 1-15,1-2 1 16,1-12-3-16,-6-19 3 15,-5-21 3-15,1-16 1 16,-9-19 1-16,-1-13-14 16,-10-32-63-16,-5-12-29 15,-3-27-92-15,4-10 43 0,25-15 85 16</inkml:trace>
  <inkml:trace contextRef="#ctx0" brushRef="#br0" timeOffset="8826.7">20914 4868 788 0,'-2'-4'579'16,"-11"-10"35"-16,-11-3-321 15,-7 9-7-15,-7-6-148 16,-6 10-33-16,-5 6-40 15,-8 6-16-15,-9 17-24 16,-3 9-8-16,2 17-11 16,8 0-3-16,18 3-4 15,9-5-2-15,22-13-4 16,10-5-2-16,19-19-1 0,10-6 2 16,18-20 8-16,16-12 5 15,9-15 16-15,-1-6 3 16,-9 0 6-16,-13 3 3 15,-17 13 14-15,-6 7 11 16,-13 19 20-16,-6 5 5 16,-12 11-17-16,-4 7-13 15,-12 5-28-15,3 10-11 16,1 5-9-16,5-1-13 16,1-6-44-16,10-3-32 0,1-9-17 15,8 0-570-15,17-10 494 16</inkml:trace>
  <inkml:trace contextRef="#ctx0" brushRef="#br0" timeOffset="9331.74">21153 4881 960 0,'-7'-3'548'0,"-8"-6"-154"15,8 15-143-15,-12-1-42 16,9 18-119-16,-5 5-21 16,-4 16-42-16,3 12-8 15,3 3 10-15,5 4 8 16,6-16 14-16,10-8-2 15,7-16-12-15,6-11-6 16,12-14 1-16,-6-14 2 16,15-22-2-16,2-4-2 15,1-15-8-15,5-1-4 0,-6 4 7 16,-6 1 2-16,-8 19 1 16,-4 8 8-1,-11 23 7-15,-8 9 8 0,-9 21 14 16,-10 13-3-16,-16 26-4 15,-2 17-10-15,-11 20-15 16,-4 7-7-16,-6-1-13 16,9-6-2-16,1-14-4 15,6-12-1-15,12-20 3 16,-11-19 2-16,5-29-12 16,-7-14-7-16,3-32-51 15,7-15 1-15,11-33-609 16,9-20 478-16</inkml:trace>
  <inkml:trace contextRef="#ctx0" brushRef="#br0" timeOffset="9591.62">21784 4419 670 0,'13'-29'255'0,"-9"8"-194"16,-3 2 10-16,-9 13-18 15,-3 12-22-15,-6 5-31 16,-5 8-33-16,4 17 21 15</inkml:trace>
  <inkml:trace contextRef="#ctx0" brushRef="#br0" timeOffset="10308.83">21227 4507 829 0,'2'20'411'0,"6"27"-171"16,2 17 1-16,-10 27-86 16,-6 16-29-16,-11 8-30 15,2 0-26-15,-11-10-45 16,-2-13 8-16,-9-16 17 15,-16-15 2-15,-2-23 19 16,2-9-7-16,20-18-14 16,15-12-7-16,29-24-17 15,20-19-8-15,27-27-16 16,13-9-2-16,16-10 0 16,-2 8 18-16,-8 11 12 15,-11 8 7-15,-22 26 2 16,-16 12-6-16,-27 23-2 0,-13 13-3 15,-26 27-2-15,-11 12-8 16,-15 27-7-16,-6 11 1 16,-2 1 10-16,8-1 8 15,20-21 7-15,18-14-3 16,31-30-14-16,15-15-8 16,24-19-3-16,4-15 4 15,10-5 9-15,-2-8 2 16,-13 7 9-16,-7 9 6 15,-24 14 18-15,-10 11 2 0,-15 18-8 16,-10 5-7-16,-11 18-24 16,2 5-8-16,-4-3 3 15,5-1-15-15,9-19-47 16,16-4-29-16,20-19 231 16,17-6-142-16</inkml:trace>
  <inkml:trace contextRef="#ctx0" brushRef="#br0" timeOffset="10684.53">21831 4307 1025 0,'0'-7'550'0,"-6"9"-174"15,-7 7-31-15,-3 16-141 0,1 7-54 16,2 26-38-16,0 16-9 15,0 28-26-15,1 14-11 16,-9 8-18-16,3-2-8 16,-6-14 2-16,2-12 1 15,11-27-8-15,-1-16-4 16,10-32-7-16,9-12-1 16,10-21 2-16,9-16-2 15,17-15-2-15,-2-14-4 16,6-7-7-16,2 7-3 0,2 14-3 15,-8 10 1-15,-10 25 10 16,-14 6 7-16,-22 14 7 16,0 12 0-16,-17 10-11 15,-1 5-5-15,-2 1-7 16,1-3-6-16,13-7-34 16,13 2 132-16,20-7-83 15</inkml:trace>
  <inkml:trace contextRef="#ctx0" brushRef="#br0" timeOffset="10942.7">22305 5140 1604 0,'-9'-5'685'0,"-12"5"-409"16,-4 10 13-16,-6 14-132 16,-5 2-22-16,8 11-42 0,10 0-27 15,7-9-35-15,17-1-12 16,20-9-7-16,5-11 3 15,15-6 14-15,-4-13 3 16,-4-5 0-16,-6-1-1 16,-10-12-9-16,-8 3-2 15,-6-12-10-15,-6 0-11 16,2-1-51-16,13 9-24 16,-3 2-112-16,7 9-100 15,-5 10 188-15</inkml:trace>
  <inkml:trace contextRef="#ctx0" brushRef="#br0" timeOffset="11147.49">22621 5076 869 0,'-12'22'581'16,"-14"5"-117"-16,-14 19-22 15,-21 6-54-15,-7 3-129 16,0-1-37-16,18-14-86 16,22-11-42-16,29-12-49 15,16-10-7-15,27-13-4 16,11-4 2-16,7-15-1 15,2 1-10-15,-12-10-12 16,-7-1-2-16,-6-3-1 16,-8-6-17-16,-5 2-23 15,-7-2 127-15,3 8-87 16</inkml:trace>
  <inkml:trace contextRef="#ctx0" brushRef="#br0" timeOffset="11498.07">22995 5504 1575 0,'-14'20'695'15,"5"1"-431"-15,5-13-115 16,4 2 2-16,2-11-122 15,3-6 14-15,15-9 36 16,4-6 229-16,20 1-210 0</inkml:trace>
  <inkml:trace contextRef="#ctx0" brushRef="#br0" timeOffset="11704.7">23614 5112 1481 0,'-33'-24'561'0,"-2"-8"-430"16,-1 4 33-1,6 14-1-15,-14 1-30 0,0 18-34 16,0 8-42-16,0 9-32 16,11 7 32-16,14 1 182 15,11 3-642-15,14-10 367 16</inkml:trace>
  <inkml:trace contextRef="#ctx0" brushRef="#br0" timeOffset="11990.24">23956 5268 1695 0,'-53'0'674'0,"-15"3"-497"16,-2 5 57-16,2 4-108 15,9 10-22-15,15 6-25 16,11 4-21-16,13 7-3 16,9 5 1-16,15 2 6 15,9-2 2-15,16-9-10 0,6-9-4 16,9-14-10-16,2-10-5 16,2-12-5-16,-1-6-4 15,-2-11-5-15,-5-5-4 16,-7-10-32-16,-10-1-23 15,-11-5 142-15,-3 5-513 16,-23-10 342-16</inkml:trace>
  <inkml:trace contextRef="#ctx0" brushRef="#br0" timeOffset="12377.68">24079 5241 1246 0,'-28'44'543'0,"5"3"-285"16,7 5-86-16,-6-2 54 16,0 2-88-16,-2-12-52 15,3-5-26-15,16-10-46 16,8-11-2-16,19-12 18 16,3-7 8-16,17-17 8 15,-4-7-2-15,14-12-18 16,0-7-9-16,8-1-12 15,4 2 0-15,-5 8 4 16,-4 13 15-16,-21 12 34 0,-21 11 12 16,-14 19 12-16,-10 9-8 15,-13 26-26-15,1 11-7 16,-1 10-12-16,1 1-6 16,17-9-8-16,17-9-7 15,7-20-7-15,12-6 0 16,-10-19 5-16,-8-8-8 15,-9-11-54-15,-16-12-26 16,-7-12 27-16,-12-3 220 0,-9 2-115 16</inkml:trace>
  <inkml:trace contextRef="#ctx0" brushRef="#br0" timeOffset="12764.63">23539 4996 973 0,'-36'10'549'0,"-7"5"-173"16,-10 11-34-16,-3 5-36 15,3 13-109-15,7 9-45 16,18-1-80-16,8 2-24 0,20-7-38 15,9-8-10-15,16-6 16 16,7-10-20-16,20-4-43 16,14-4-3-16,17-6 11 15</inkml:trace>
  <inkml:trace contextRef="#ctx0" brushRef="#br0" timeOffset="13304.16">24294 5650 615 0,'-18'59'364'0,"12"-50"-2"15,5 0-120-15,1-4 11 16,4-4-49-16,8-4-33 16,3-7-15-16,17-11-35 15,5-7 1-15,3-10-19 16,0-4-9-16,-4-5-17 16,0-2-10-16,1 9-6 15,2 5 1-15,-8 16-1 16,-3 8 2-16,-5 9-3 15,-4 4-7-15,-5 13-12 16,-2 10-7-16,-6 8-15 16,-1 6-6-16,1 0 6 15,0-6-5-15,3 4-44 16,3 2 10-16,4 5-30 16,-2 2 20-16</inkml:trace>
  <inkml:trace contextRef="#ctx0" brushRef="#br0" timeOffset="14830.76">21385 4761 442 0,'-23'15'312'0,"-12"14"30"16,-2 5-46-16,-9 0-62 16,-3-3-39-16,13-2-65 15,-4-11-25-15,13-9-45 16,18-3-12-16,13-17-15 16,19-4-5-16,13-20-6 15,7-11-8-15,8-9-3 16,2-6 0-16,-1 13 2 15,-8 8 0-15,-16 16 2 16,-13 9 30-16,-20 11 21 0,-12 7 3 16,-14 11 6-1,-4 7-29-15,-12 18-22 0,3 5-6 16,-7 17-10-16,-5 1-4 16,15 0-1-16,-5-8-2 15,26-16-7-15,20-7-4 16,26-22-2-16,18-5 2 15,13-13 8-15,1-3 3 0,-6 1 1 16,-7 7 2-16,-15 15 5 16,-15 9 6-16,-24 24 11 15,-12 11 3-15,-30 18 17 16,-1 9 5-16,-10 1-4 16,2-5-1-16,3-16-19 15,6-13-9-15,21-16-14 16,15-10-3-16,44-11 0 15,16-7-1-15,9-8 5 16,7 1 1-16,-10 5-3 16,-8 11 1-16,-8 16 6 15,-14 7 8-15,-23 17 11 16,-19-1 4-16,-19-2-3 16,-2 3-4-16,8-17 9 15,0-4-30-15,24-9 232 16,8-2-173-16</inkml:trace>
  <inkml:trace contextRef="#ctx0" brushRef="#br0" timeOffset="16119.57">19594 4607 520 0,'-8'-15'326'15,"1"7"-6"-15,2 2-20 0,0 4-63 16,5 2-43-16,-5 5-73 15,-3 3-24-15,4 13-31 16,-10 4-1-16,0 21 7 16,1 15 1-16,-5 14-14 15,3 2-9-15,5-3-25 16,3-9-10-16,15-13-14 16,10-8-2-16,16-17-5 15,8-7 1-15,5-19 4 16,-2-10 1-16,-10-17 22 15,0-7 17-15,-1-13 30 16,2-5 10-16,7-15-5 16,-6-2-13-16,0-1-23 15,2 6-7-15,1 19-13 16,-1 8-4-16,-8 20 7 16,0 6 4-16,-11 10 3 0,-1 4 0 15,5 13-9 1,-4 14-1-16,3 23-2 0,1 10 3 15,-4 18-4-15,6 9-1 16,-1 19-2-16,-6 2 1 16,-15 9 0-16,-11-6 4 15,-29-8 27-15,-4 4 8 16,-28-11 19-16,-17-1 10 16,-13-12-23-16,-11-9-9 0,19-12-19 15,9-13-15-15,7-24-7 16,7-12-12-16,6-16-19 15,11-5-7-15,25-9 140 16,11-6-88-16</inkml:trace>
  <inkml:trace contextRef="#ctx0" brushRef="#br0" timeOffset="22589.72">1170 9773 923 0,'-14'-7'378'16,"1"-2"-232"-16,-6-4-28 0,9 1 24 16,-11-11-23-16,8-6-21 15,3 1-5-15,3-14-32 16,4-2-9-16,-8-12-4 16,-3-6-1-16,-9-3-9 15,-5-6-6-15,4 2-6 16,4-1-1-16,8 1 8 15,3 2 3-15,2-8-1 16,2 1-2-16,5-18-12 16,0-6-7-16,0-11-7 15,-1-5-1-15,-6 7 5 16,-3 3 2-16,1 11 6 16,-4 4 3-16,-1 2 2 15,-1 2 0-15,1 0-1 16,3-3-3-16,1-6-6 15,4-8-2-15,-1-14-6 16,2-3 1-16,4 1-3 16,-2 4-1-16,3 19-3 0,0 15 0 15,-5 9 9-15,-2 4 6 16,0 0 9-16,-4-7 2 16,6-7-8-16,2-1-6 15,2-13-5-15,1-7 0 16,0-7 3-16,-2-8 4 0,-4 2-1 15,-1 6-3-15,-2 19-5 16,1 18-2-16,3 20 1 16,-2 15 2-16,-4 5 1 15,3 0-1-15,0-3-4 16,4 0-2-16,4-5 4 16,-2-3-4-16,-2 6-43 15,2 3-28-15,-3 15-58 16,0 14-53-16,-12 10 121 15</inkml:trace>
  <inkml:trace contextRef="#ctx0" brushRef="#br0" timeOffset="22920.38">480 5985 707 0,'5'-4'386'0,"6"-16"-94"0,-4-14-3 16,7-16-73-16,-1-4-28 16,-2-15-38-16,7-2-11 15,-8-10-28-15,4-4-13 16,-3-2-23-16,2 1-14 16,-7 13-26-16,7 7-5 15,3 23-5-15,1 7 2 16,6 19 5-16,-11 3-3 15,-2 14-8-15,-4 3-6 16,4 34-4-16,1 17-3 0,3 29 0 16,3 18 2-16,6 2-8 15,5-1-32-15,16-7-63 16,13 7 37-16,17 7 12 16</inkml:trace>
  <inkml:trace contextRef="#ctx0" brushRef="#br0" timeOffset="23595.4">2185 8973 1111 0,'-7'-13'472'0,"-6"7"-239"15,-3 2-53-15,-9 9 4 16,-14 2-43-16,-3 13-58 16,-4 6-20-16,-12 10-31 0,7 2-10 15,11-1-9-15,5-5-8 16,31-6-14-16,9-4-2 15,17 1-3-15,7-2 2 16,14 2 7-16,-1 2 1 16,-6 2 13-16,-6 5 19 15,-18 2 40-15,-5 0 21 16,-9-1 7-16,-5 0-11 16,-9-3-30-16,-8 0-17 0,-12-8 1 15,-4-4-18 1,-6-8-61-16,2-7-42 0,12-8 37 15</inkml:trace>
  <inkml:trace contextRef="#ctx0" brushRef="#br0" timeOffset="24376.33">2455 9071 838 0,'-2'24'468'16,"-6"8"-161"-16,0 1-64 15,7 8-47-15,-6 3-91 16,3 0-18-16,-4 7-16 16,-1 0-7-16,-4 2-14 0,-1-2-8 15,-3-3-22-15,-2-7 1 16,4-7 8-1,2-8 7-15,6-14 8 0,1-7-1 16,2-7-4-16,3-3-3 16,1-1-8-16,4 1-4 15,0-6-9-15,2-4-3 16,3-8 2-16,2-5 1 16,3-10 0-16,5-1 0 0,8-6-5 15,-3-4-2-15,-2-10 0 16,1 3 2-16,-7 1 5 15,2 1 6-15,0 17 6 16,-7-1 2-16,0 16 3 16,-4 9-2-16,-5 13-7 15,4 6-2-15,-4 17-10 16,2 6-3-16,3 18-6 16,-4 5 0-16,-3 7 0 15,-1 1 2-15,-2-4 7 16,3-3 2-16,0-7 2 15,1-5 0-15,2-13-3 16,2-5 1-16,-2-12 0 16,2-5 1-16,-3-13-5 15,2-9-2-15,4-13-6 16,1-7-1-16,5-13-2 16,-1-6 0-16,6 2 2 15,1-2 0-15,-6 8 0 0,2 1 0 16,-2 0 0-16,-1 5 0 15,3 7 0-15,-3 6 1 16,-3 10 1-16,-1 8 0 16,-6 9 2-16,0 7 0 0,-3 22 0 15,1 7 1 1,-1 21 0-16,3 2 0 0,-1 1 0 16,0 0 0-16,1-7 0 15,3-3 0-15,4-9 1 16,-3-1 29-16,6-6-44 15,0-5-27-15,-4-7 53 16,-2-8-199-16,-9-17 148 16</inkml:trace>
  <inkml:trace contextRef="#ctx0" brushRef="#br0" timeOffset="24583.48">2984 9241 1340 0,'7'-4'638'15,"-2"-2"-278"-15,6-8-92 16,2-1-30-16,8-2-96 0,5 2-43 16,6 4-70-16,1 4-18 15,2 8-9-15,1 1-2 16,0 5 19-16,-3-3-16 16,1-3-36-16,2 1-38 15,-11-3-47-15,-1 1 66 16</inkml:trace>
  <inkml:trace contextRef="#ctx0" brushRef="#br0" timeOffset="24719.72">3358 9137 1063 0,'-43'6'550'0,"26"8"-198"0,3 7-87 16,1 1-34-16,3 5-88 16,2 6-32-16,5 2-65 15,1 0-15-15,1-2 30 16,-1-3 29-16,3 1-54 15</inkml:trace>
  <inkml:trace contextRef="#ctx0" brushRef="#br0" timeOffset="25170.62">3543 9351 1206 0,'-16'37'540'15,"3"4"-225"-15,10 6-170 16,-1 0 40-16,4 9-61 16,8 1-27-16,-4-2-34 0,2 2-7 15,0-6-4-15,-1-5 3 16,0-11-21-16,-2-8-5 16,-3-18 6-16,-3-8 4 15,3-9 3-15,-4-10-4 16,4-14-17-16,0-11-10 15,-2-28-9-15,2-10-2 16,-3-27-1-16,6-7 7 0,5 6-11 16,7 16 0-16,5 29-2 15,1 11-6-15,1 24 10 16,-4 0 0-16,-2 14 0 16,-1 7 1-16,5 13 4 15,3 5 6-15,4 16 17 16,4 5 14-16,-2 9 24 15,-11 5 5-15,-17 1-3 16,-12 4-9-16,-27-6-21 16,-3-3-6-16,-8-6-5 15,-2-9-14-15,2-12 150 16,6-10-4-16,-1-7-85 16</inkml:trace>
  <inkml:trace contextRef="#ctx0" brushRef="#br0" timeOffset="25704.48">3204 9433 1015 0,'0'1'435'16,"2"16"-232"-16,-1 2-8 16,3 15-38-16,-2 8-37 15,-2 3-60-15,3 5-18 16,0-4-19-16,0-2 15 16,-1-10-38-16,0-6-26 15,-2-9-407-15,0-2 297 16</inkml:trace>
  <inkml:trace contextRef="#ctx0" brushRef="#br0" timeOffset="25957.27">3097 9154 1213 0,'-6'-19'590'15,"4"-3"-261"-15,5 3-78 16,3 1-47-16,10 9-66 16,7 5-12-16,1 5-23 15,3 5-13-15,1 1-30 16,-1-1-18-16,14-1-27 16,9-4 17-16,-7-2-26 15,6-1-33-15,-2-6 255 16,4 1-194-16</inkml:trace>
  <inkml:trace contextRef="#ctx0" brushRef="#br0" timeOffset="27751.59">126 4920 565 0,'-5'-3'428'0,"-3"-3"21"16,5 6-113-16,1 0-34 16,2 0-91-16,0 0-40 15,0 0-72-15,0 0-12 0,22 11-4 16,37 19 4-16,-19-21 5 16,5-2-13-16,18-1-26 15,5-2-14-15,4 1-23 16,6 2-3-16,-15-7 15 15,-5 1 3-15,-11-3-35 16,-4-6 220-16,8 8-174 16</inkml:trace>
  <inkml:trace contextRef="#ctx0" brushRef="#br0" timeOffset="30959.89">1126 5804 744 0,'7'-2'344'0,"13"0"-132"0,8-2-4 15,17 1-32-15,14-3-18 16,37-5-41-16,15-5-17 16,38 0-28-16,10-4-8 15,-5-1-17-15,21 3-8 16,-2-2-7-16,-8 0-3 15,-10 5-4-15,-31 3-2 16,-26 2-3-16,-21 5 2 16,-36 2 15-16,-22-1 11 15,-39 4 5-15,-34 1-16 0,-36 0-55 16,-20 1-28-16,-55 1-57 16,1 1-8-16,-29 3 29 15,1 5 15-15,11 5 60 16,0 1 79-16,34 7 6 15,10 2 1-15,42 3-3 16,28-3-51-16,36-8 3 16,16-7-9-16,43-12-18 15,13-2-8-15,52-20-2 16,34-10 9-16,54-15 5 16,23-6 2-16,31 6-3 15,-7 2-2-15,-26 9 1 16,-8 9 1-16,-45 11 4 0,-21 8 1 15,-49 9 7 1,-31 3-2-16,-52 11 2 0,-28 3-1 16,-59 12-15-16,-29 5-14 15,-51 6-21-15,-21 3-2 16,0-1 11-16,-9-3 13 16,23-10 15-16,18-10 2 15,29-3-6-15,27-3-3 16,36-2-7-16,15 2 3 15,40-10-18-15,16-4-1 16,58-2 15-16,18-7 7 0,43-21 35 16,39-4 12-16,17-22 3 15,28 0-5-15,5 10-10 16,-7 6-5-16,-19 20-5 16,-28 7-3-16,-46 12 3 15,-33 2 3-15,-57 9 18 16,-32 8 5-16,-52 11-1 15,-44 10-2-15,-49 14-21 16,-33-2-9-16,-36 13-6 16,-2-7-1-16,5-10-2 15,21-2 0-15,32-20-2 16,34 2-3-16,53-9-3 16,29 3-15-16,57-6-17 15,33-2 0-15,50-11 6 16,25-9 18-16,51-19 28 0,12-9 8 15,31-13 3-15,5 2-3 16,-20-3-8-16,-4 5-3 16,-50 12-1-16,-28 4 1 15,-51 19 23-15,-39 5 13 16,-66 8 3-16,-30 7 0 16,-67 4-25-16,-34 8-13 15,-29-6-6-15,-12-4-1 16,10-11-1-16,30-6-2 0,43-7-5 15,26 3-3-15,53 5-2 16,16 0-9-16,49 2-12 16,31 0 1-16,38-12 0 15,27-1 11-15,44-12 16 16,13-8 1-16,28-4 4 16,10 1 6-16,-17 10 46 15,10 8-40-15,-20 17-224 16,-18 3 168-16</inkml:trace>
  <inkml:trace contextRef="#ctx0" brushRef="#br0" timeOffset="31382.59">3965 5318 988 0,'0'24'483'16,"5"4"-166"-16,-2 19-107 16,-3 10-1-16,-7 9-59 15,-22 4-38-15,-3 14-57 16,-1 5-16-16,-15-2-20 15,19 1 21-15,4-10-51 16,2-10-48-16,13-19 61 16,7-17-41-16</inkml:trace>
  <inkml:trace contextRef="#ctx0" brushRef="#br0" timeOffset="31815.64">4000 5395 1082 0,'3'-16'512'16,"-3"21"-214"-16,-4 11-18 16,-4 12-82-16,4 9-42 15,-4 4-60-15,7 1-24 16,2 5-31-16,-2-4-12 16,6 4-8-16,1-6-3 0,5-10-4 15,3-6-1 1,0-13-1-16,-2-7 4 0,-5-6 5 15,-3-4 2-15,0-6-1 16,0-3-4-16,7-10-8 16,5-8-2-16,6-12-5 15,3 1 0-15,4-1 1 16,-2 7 1-16,-6 16 2 16,-2 12 6-16,-12 21 10 15,-2 11 4-15,-4 16 6 16,-2 6-1-16,0 8-8 15,4 8-4-15,3-10-7 16,7-3-1-16,0-10-3 16,-2-8 1-16,3-3-1 15,2-5 1-15,-4-6 3 16,1-6 15-16,-2-1-26 0,-12-6-14 16,3-4 222-16,4-3-176 15</inkml:trace>
  <inkml:trace contextRef="#ctx0" brushRef="#br0" timeOffset="32163.7">4861 5510 1301 0,'12'-32'605'16,"-12"13"-243"-16,-14 2-108 0,-13 10-84 15,-10 6-56-15,-18 9-66 16,2 16-16-16,8 6-13 15,6 0-5-15,22 0-5 16,9-10-6-16,14-3-6 16,4 0-2-16,6 2 1 15,2 2 1-15,1 5 3 16,6 1 5-16,3 8 16 16,-6-2 15-16,-13 4 26 15,-8 3 8-15,-15-5-2 16,-6 3-10-16,-6-3-24 15,-1-5-10-15,8-5-9 16,2-7-2-16,2-12-1 16,3-3-14-16,-2-6-40 15,1-5-16-15,9 0-326 16,7 4 271-16</inkml:trace>
  <inkml:trace contextRef="#ctx0" brushRef="#br0" timeOffset="32473.98">5134 5587 1524 0,'9'-13'661'0,"-19"12"-401"15,-5 2 1-15,-16 15-111 16,-2 12-61-16,-6 16-47 16,-3 7-16-16,10 5-12 15,9 0-2-15,15-9-6 16,9-4-6-16,15-12 6 15,2-11 11-15,17-10 14 16,2-10 18-16,11-10 31 16,5-11 5-16,2-9 7 15,1-2-10-15,-15-4-27 16,-24-8-12-16,-11-3-15 16,-11-5-5-16,-11 2-17 15,9 10-15-15,-12 8-24 16,2 5 63-16,10 10-703 15,-2 12 515-15</inkml:trace>
  <inkml:trace contextRef="#ctx0" brushRef="#br0" timeOffset="32822.68">5469 5529 1612 0,'9'8'625'0,"-1"3"-436"0,1 3 0 15,-5 6-50-15,-2 5-32 16,-2 19-65-16,-6 5 2 0,-6 9 16 16,-3-2 1-16,-3-2 23 15,3-2-12-15,4-9-19 16,0-2-7-16,3-12-21 16,2-8-8-16,4-6-8 15,1-4-2-15,8-8-1 16,1-3 0-16,13-4 3 15,13-4 2-15,0-4 2 16,9-5 1-16,4-4-3 16,3-1-1-16,3 0-1 15,-7 6-1-15,-10-2 4 16,-5 3-26-16,-14-1-33 16,-10 3 70-16,-9 12-871 15,-26 1 647-15</inkml:trace>
  <inkml:trace contextRef="#ctx0" brushRef="#br0" timeOffset="33027.55">5381 5794 1427 0,'27'9'580'16,"19"-11"-330"-16,-3-4 9 15,20-6-50-15,1 2-52 16,-9-5-89-16,6 1-22 15,-23 0-40-15,-8-2 37 16,-11 5-39 0</inkml:trace>
  <inkml:trace contextRef="#ctx0" brushRef="#br0" timeOffset="33187.72">5554 5507 1571 0,'3'-16'645'0,"5"7"-411"16,8-1-27-16,13 3-69 16,6-3-53-16,21 1-55 15,1 0 26-15,3 3-48 16,0 4-34-16,-5 4 29 16</inkml:trace>
  <inkml:trace contextRef="#ctx0" brushRef="#br0" timeOffset="33701.81">6514 5643 1220 0,'-1'-1'524'16,"-28"-10"-163"-16,-42 21-233 16,30 14 16-16,8 6-3 15,12-1-41-15,17-3-74 16,4-1-16-16,20 3-7 0,5-3 5 15,10 9 28-15,4 2 21 16,-4 1 45-16,-3 4 6 16,-21-2 3-16,-11 2-14 15,-23-2-38-15,-5 1-9 16,-8-9-14-16,-2-4-3 16,3-16-33-16,-6-12-8 15,0-21-190-15,-7-6 134 16</inkml:trace>
  <inkml:trace contextRef="#ctx0" brushRef="#br0" timeOffset="33816.41">6019 5616 1385 0,'-6'-45'606'0,"19"14"-276"15,6 3-97-15,8-2-74 16,10-1-43-16,8-7-59 16,8-1 68-16,6-6-83 15</inkml:trace>
  <inkml:trace contextRef="#ctx0" brushRef="#br0" timeOffset="34600.94">2139 6978 547 0,'-20'-51'177'0,"-8"-1"-202"15,-6 5 10-15,-26 12 101 16,-14 16 62-16,-10 37 67 16,-8 7 19-16,8 16-21 15,-1 2-14-15,15-16 5 16,11-4-20-16,27-14-51 16,25-10-32-16,28-19-22 15,15-11-8-15,45-8-23 16,24-2 11-16,51-3-1 15,21 1-1-15,22-8-2 16,1 5-12-16,-9 4-21 16,-6 4-8-16,-46 6 0 15,-22 4 2-15,-53 8 5 16,-26 9 15-16,-49 12-2 16,-32 6-7-16,-65 18-15 0,-30 7-17 15,-58 23-9-15,-13 11 1 16,-3 5 7-16,9 1 2 15,57-11 2-15,32-9-3 16,65-20-14-16,32-11-9 16,41-20-4-16,28-6 1 15,54-8 12-15,27-6 16 16,47-10 20-16,9-6 8 0,1 0 21 16,-6 3 3-16,-55 14-6 15,-28 12-2-15,-64 16 2 16,-29 13 1-16,-52 17-1 15,-34 6 0-15,-35 12-17 16,-14 1-9-16,-10-7-7 16,21-6-1-16,36-25 0 15,18-10-9-15,64-20-17 16,26-9-7-16,41-7-6 16,13-1 8-16,19 1 7 15,-2-2-7-15,19 1-19 16,7 2 2-16,9 7-509 15,4 4 404-15</inkml:trace>
  <inkml:trace contextRef="#ctx0" brushRef="#br0" timeOffset="35069.72">4145 7113 1098 0,'19'6'497'0,"8"-7"-253"15,6-5 8-15,11-10-12 16,0-7-36-16,4-15-22 16,1-11-15-16,-4-6-29 15,-2-7-19-15,-11-1-18 16,-12-2-6-16,-20 2-19 16,-11 8-4-16,-22 13-14 15,-7 15-13-15,-14 24-18 16,-10 7-8-16,-8 32-10 15,9 10-3-15,0 18-2 16,10 2-1-16,23 3-2 0,1 1-1 16,26-6-1-16,12 1-1 15,21-3 2-15,0-10 2 16,19-7-21-16,5-10-21 16,9-25-50-16,13-4 198 15,1-30-98-15</inkml:trace>
  <inkml:trace contextRef="#ctx0" brushRef="#br0" timeOffset="35636.6">4794 6649 1475 0,'-30'39'605'16,"2"8"-370"-16,9 8-75 15,-4-1 14-15,10 3-63 16,4 0-35-16,1-1-41 15,2 6-5-15,-2-6-6 16,2 2-2-16,6-13-5 16,1-10-5-16,5-13 1 15,3-11 6-15,9-19 6 16,7-15 4-16,17-24-3 16,3-15-4-16,11-14-10 15,-3-1-3-15,-6 4-4 16,0 3 1-16,-14 24-3 15,-6 11-1-15,-14 24-1 16,-6 15 1-16,-7 15 4 0,-1 6 5 16,-9 11 8-16,-1 4 1 15,-9 7 3-15,-1 5-2 16,-2 2-4-16,4-1-1 16,5-10-4-16,6-5-3 15,12-15 0-15,8-12-1 16,11-17 5-16,7-13 1 15,3-19 1-15,5-5-1 16,7-10-6-16,5 1-1 0,3 6-3 16,-7 4 0-16,-10 12 6 15,-13 6 11-15,-11 12 16 16,-8 7 5-16,-2 11 1 16,-5 8-9-16,-1 15-13 15,-6 4-4-15,-4 6-7 16,7 5-1-16,-11-3 0 15,8 4 1-15,5 1-51 16,3-6-42-16,22-6-90 16,3-11-7-16,14-29 107 15</inkml:trace>
  <inkml:trace contextRef="#ctx0" brushRef="#br0" timeOffset="35998.83">5872 6865 1162 0,'0'-21'566'0,"-13"11"-216"0,-14 3-36 16,-7 10-106-16,-9 14-51 16,-15 15-68-16,2 8-25 15,-10 12-23-15,7 1-1 16,20 5 9-16,4-3-8 16,21-11-12-16,11-3-7 15,14-17-7-15,11-12-4 16,13-19 1-16,9-16 3 15,18-20 1-15,9-8-1 0,1-6-6 16,-2 1-2-16,-19 9 14 16,-12 5 4-16,-11 12 9 15,-12 9 11-15,-16 13 11 16,-1 8-1-16,-13 10-4 16,0 11-10-16,-6 12-26 15,4 1-5-15,6 9-5 16,-7-10 19-16,11-2-11 15,-3-3 23-15,9-1 89 16,12-3-966-16,12-16 668 16</inkml:trace>
  <inkml:trace contextRef="#ctx0" brushRef="#br0" timeOffset="36157.61">6160 6955 1622 0,'2'1'702'0,"-10"10"-381"0,-4 5-59 15,-6 15-128-15,-2 3-50 16,2 7-66-16,1-1 17 16,6 1-6-16,5-2-23 15,6-3 35-15,4-7-44 16</inkml:trace>
  <inkml:trace contextRef="#ctx0" brushRef="#br0" timeOffset="36301.61">6281 6679 1181 0,'1'-63'647'16,"0"14"-23"-16,3 24-508 15,-10-2-40-15,-5 10 17 16,10 2 270-16,2-1-255 16</inkml:trace>
  <inkml:trace contextRef="#ctx0" brushRef="#br0" timeOffset="36501.03">6701 6380 1525 0,'6'43'620'0,"-8"-3"-275"16,-9 4-133-16,5 17-6 15,1 11-23-15,-5 15-105 0,-2 2-32 16,7 3-30-16,-6-7 20 15,1 4-6-15,5 4 6 16,-3 3-649-16,-5 4 454 16</inkml:trace>
  <inkml:trace contextRef="#ctx0" brushRef="#br0" timeOffset="37299.53">5414 7613 1292 0,'4'-15'548'16,"-20"5"-339"-16,-20 8-74 0,-6 6 38 15,-23 11-91-15,-4 6-27 16,-8 13-35-16,3 7-3 16,20 7 11-16,2-5 2 15,23-7 3-15,14-4-8 0,18-7-20 16,10 4-4-16,21 0-1 16,7 1-3-16,2 0 3 15,3 3 19-15,-8 3 40 16,-15-2 26-16,-16 9 41 15,-9 3-2-15,-19-7-23 16,-5-1-17-16,-9-3-39 16,-3-7-13-16,-8-10-15 15,6 0-4-15,10-18-6 16,8-11-3-16,13-4-7 16,4-8-6-16,13-1-5 15,8 0-1-15,14-3 4 16,9 0 2-16,9-5 2 15,10-4 2-15,26-5 1 16,7-6-1-16,5-5 4 16,-4 1 6-16,-22 4 22 15,-13 1 12-15,-15 9 12 16,-12 11 3-16,-22 5 3 0,-8 9-7 16,-17 12-7-16,-9 5-10 15,-12 20-21-15,-4 10-4 16,0 18-4-16,1 1-1 15,4 4-1-15,20 1-1 16,10-4-1-16,4-5 0 16,20-7 1-16,-8-11 1 15,14-16-14-15,7-7-30 16,12-14-49-16,-2-13 194 0,1-20-99 16</inkml:trace>
  <inkml:trace contextRef="#ctx0" brushRef="#br0" timeOffset="37593.68">5890 7875 1005 0,'-30'36'471'0,"10"4"-112"16,1 0-139-16,11 8 33 15,-5-3-40-15,6-4-75 16,3-3-34-16,-1-14-34 15,7-6 0-15,12-6 17 16,-10-13 17-16,11-7-3 16,1-5-13-16,-4-21-24 0,8 1-17 15,12-11-22-15,7-1-5 16,3 5 1-16,5 1-5 16,4 5-48-16,3 5-34 15,1 7-125-15,3 10-94 16,-8 8-370-16,-10 7 421 15</inkml:trace>
  <inkml:trace contextRef="#ctx0" brushRef="#br0" timeOffset="37820.58">6428 7904 784 0,'-7'14'438'16,"-1"9"-44"-16,-7 3-64 0,-1 2-62 16,1 1-26-16,3 7-72 15,-2 4-39-15,1-7-40 16,0 0-13-16,7-8-10 15,6-9-6-15,5-3-22 16,1-12-6-16,2-6-13 16,4-8-3-16,5-10-5 15,7-3 12-15,3-12-39 16,3 1-22-16,5-7-50 16,0-2-54-16,1 7 328 15,0 5-169-15</inkml:trace>
  <inkml:trace contextRef="#ctx0" brushRef="#br0" timeOffset="38146.67">6752 7863 834 0,'5'10'432'0,"-5"9"-86"0,2 0-14 15,-15 9-23-15,-10 2-36 16,-5 5-71-16,-6 4-36 16,11-7-67-16,14-4-30 15,15-9-41-15,8-8-10 16,8-9-9-16,1-4 0 15,-4-9 0-15,1-3-2 0,-4-1-2 16,-2 0-1-16,3 3-2 16,-5-2-1-16,13 1-1 15,0-2 1-15,8 0-1 16,2-3-1-16,-4 2 8 16,7 2 6-16,1 7 7 15,3 2 4-15,8 7-7 16,-2-1-7-16,1-1-4 15,0 0-2-15,1-6 17 16,6 0-13-16,8-4-35 16,6-1-10-16,12-2 227 15,15-2-158-15</inkml:trace>
  <inkml:trace contextRef="#ctx0" brushRef="#br0" timeOffset="42037.09">1648 721 817 0,'8'7'395'0,"6"4"-136"16,3 8 20-16,-1 16-16 16,0 2-12-16,-7 13-21 15,-2 11-16-15,-8 11-34 16,-7 4-22-16,-7 5-48 15,-9-6-26-15,-5-13-38 16,3-9-13-16,0-23-8 16,3-9-14-16,5-20-55 15,2-14-47-15,1-13 268 16,-10-11-164-16</inkml:trace>
  <inkml:trace contextRef="#ctx0" brushRef="#br0" timeOffset="42203.12">1547 611 1077 0,'3'-21'526'0,"-3"6"-199"0,-6-6-174 16,-3 7-51-16,-2 8-36 16,6-4-25-16,14 26-24 15</inkml:trace>
  <inkml:trace contextRef="#ctx0" brushRef="#br0" timeOffset="42593.39">2311 681 1049 0,'-16'-8'570'15,"-5"3"-170"-15,-8 6-133 16,-5 4-62-16,-5 18-65 16,-5 10-19-16,1 16-27 15,3 5-12-15,11-7-32 16,-1-5-14-16,13-18-16 0,3 1-9 16,7-7-6-16,18-2 2 15,-4-5 10-15,8-10 5 16,10-15 6-16,-3-7 1 15,13-9-4-15,1-1-3 16,-4 3-2-16,2-3 0 16,-8-5-2-16,0 4 1 0,-1 6 2 15,-4 12-3-15,-3 14-2 16,-6 10-2-16,-10 19-6 16,-3 6-1-16,-1 2 23 15,-2-2-23 1,4-6 61-16,1 3 114 0,2 13-139 15</inkml:trace>
  <inkml:trace contextRef="#ctx0" brushRef="#br0" timeOffset="43193.13">2510 751 1009 0,'-9'3'554'16,"2"1"-177"-16,7 4-164 0,6 4-53 16,-4 15-108-16,8 5-10 15,-10 7 20-15,1 5 11 16,-2 3 7-16,-8-1-6 16,9-2-28-16,-8-11-14 15,13-16-8-15,1-6 6 16,-1-15 17-16,5-9-1 15,0-9-7-15,1-8-9 16,5-14-23-16,1 2 0 16,0-5-6-16,3 2-1 0,-4 14 0 15,1 4-2-15,-5 22-3 16,-4 9 0-16,-1 19 0 16,-3 5 0-16,0 1 5 15,3-3 0-15,-2-1 0 16,-2-4 0-16,8-4 1 15,1-7 2-15,16-14 9 16,6-7 11-16,12-3 14 16,-3 4 9-16,-5-2 11 15,0 2-2-15,-9 1 5 16,-3-7 1-16,-5-2 3 16,-3-1 1-16,-17 0 0 15,-2 5 0-15,-13 11-4 16,-6 6-1-16,-6 10-8 15,-2 10-9-15,10 0-13 16,7-1-9-16,10-5-14 0,6-3-4 16,3-5-3-16,6-5 7 15,10 5-29-15,0 1-12 16,12 9 90 0,0 5-9-16</inkml:trace>
  <inkml:trace contextRef="#ctx0" brushRef="#br0" timeOffset="43939.64">3800 817 1409 0,'-12'-18'667'16,"-9"1"-377"-16,-12 2-3 15,-4 8-66-15,-13 15-104 16,-4 13-23-16,3 18-27 16,-3-3-6-16,12 4-28 15,12-8-14-15,17 1-15 16,10 1-1-16,13-13-3 16,0 3-3-16,10-20-1 15,9-4-2-15,7-18 4 16,8 0 2-16,-5-8 4 15,-6-2 1-15,-11 16-4 0,-6-5 13 16,-8 9 20-16,-5 8 5 16,-2 0 6-16,1 4-13 15,-2-4-23-15,0 0-5 16,0 0-4-16,3 10 0 16,6 12 0-16,18 30 0 15,-10-35 2-15,2-4-1 16,8-15 1-16,3-10 1 0,-2-12 0 15,4 0 0-15,0-10 2 16,-6-1 0-16,6-14 0 16,-7-13 4-16,-13-12 7 15,-4-4 3-15,-23 8 6 16,-12 12 1-16,-21 22-7 16,-15 6-4-16,-16 27-9 15,-7 11-2-15,-2 21 10 16,11 16 6-16,21 12 6 15,9-2 0-15,19 14-12 16,7 5-5-16,7-7-5 16,15 9-1-16,11-12 0 15,5-1 0-15,6 2-1 16,-1-13 3-16,17-14 6 16,4-7-23-16,9-18 100 15,9-2-2-15</inkml:trace>
  <inkml:trace contextRef="#ctx0" brushRef="#br0" timeOffset="44898.46">4322 449 1076 0,'-19'-18'448'15,"6"14"-294"-15,0-2-26 16,10 14-78-16,1-3-37 15,7 4-23-15,6-6-4 16,-5-6 23-16,0 6 21 16,1-7 44-16,-7 4 15 15,0 8 14-15,0-7-11 16,-6 4-34-16,6 2-16 16,0-7-28-16,10 6-3 0,-5-3 1 15,-8 3 0-15,0 2 0 16,-10-7-13-16,-2 5 37 15,13-2 13-15,-9-9 14 16,-1 2 17-16,2 7-37 16,-5 0-12-16,1 14-17 15,-4-1-5-15,0 8-14 16,-2 10 2-16,3 19 5 16,2 7 2-16,5 5 12 15,3-2 0-15,7-16 0 16,3-10-1-16,5-12 1 15,3-9 0-15,5-1-3 16,5-8 5-16,15-16 7 16,5-4 13-16,3-12 12 15,4 1-1-15,-4-9-8 16,-5-4-15-16,-4-2-7 16,-10-7 1-16,-6 5 9 15,0 0 5-15,-6-1 9 0,0 2 3 16,-8 4 0-16,-2 3-5 15,-1 20-13-15,-2 9-7 16,1 14-14-16,-1 17-1 16,-4 13-4-16,-3 12 0 15,1 21 1-15,-2 0-1 16,-2 14-1-16,-2 2 1 0,-5 9 0 16,-2 4 1-16,-10-2 5 15,4-6 1-15,-5-19 4 16,-6-11 1-16,2-22 3 15,-6-12 3-15,1-21-5 16,4-13-12-16,8-20-53 16,5-12-30-16,21-15 217 15,7-4-130-15</inkml:trace>
  <inkml:trace contextRef="#ctx0" brushRef="#br0" timeOffset="45369.53">5112 878 1523 0,'-14'-2'676'0,"-7"1"-370"0,-3 4-42 16,-8 6-134-16,-4 3-37 15,4 7-32-15,-9 10-11 16,11 18-12-16,1 3-10 15,5 9-14-15,12-7-4 16,4-14-5-16,7-6-2 16,6-18 0-16,11-3 3 15,9-17 4-15,-3-8 4 16,13-14 5-16,0-10 1 0,-1-8 0 16,8-16-1-1,-14 12-6-15,-2 5-1 16,-1 12-4-16,-4 21 1 0,-4 5 1 15,-1 2 0-15,-12 11 4 16,-2 0-1-16,-3 6-1 16,-2-1-2-16,-6 2-4 15,0 6-1-15,-1 3-3 16,1 2 0-16,3 2-2 16,0-6-7-16,5-3-15 15,-2-2-10-15,1-8-17 16,2 0-13-16,0-5-30 15,1-1-15-15,-1-1 89 16,0 0 251-16,0 0-159 16</inkml:trace>
  <inkml:trace contextRef="#ctx0" brushRef="#br0" timeOffset="45758.82">4386 712 769 0,'-18'-22'411'0,"8"1"-58"16,7 4-126-16,-5 6-73 16,7 3-32-16,2 4-52 15,0 3-7-15,11 1 1 16,-1 0-6-16,-3 3-11 15,-1-1-7-15,-6 2-15 16,-1 3 11-16,-1-1-3 0,-1 2-8 16,1 3-9-16</inkml:trace>
  <inkml:trace contextRef="#ctx0" brushRef="#br0" timeOffset="46399.6">5436 472 953 0,'-11'37'471'15,"4"24"-175"-15,-3 20-4 16,11 17-100-16,-8-7-31 16,2 4-62-16,-1-4-4 15,-11-15 5-15,12 0-11 16,-3-21 1-16,1-6-15 15,4-18-24-15,-4-8-6 16,3-9-4-16,-2-11-2 0,12-7-8 16,1-12-7-16,14-20-14 15,9-9-5-15,0-10-4 16,5 0 1-16,-2 8 1 16,-2 3 0-16,-15 11-1 15,6 9 0-15,-7 4 0 16,-5 14 1-16,6 9 2 15,-7 0-1-15,-2 17-1 16,1 1 0-16,-5 2 9 16,0 5 10-16,0-4 2 15,-1-1 53-15,1 6-54 16</inkml:trace>
  <inkml:trace contextRef="#ctx0" brushRef="#br0" timeOffset="46681.43">5775 1152 1045 0,'3'-9'573'16,"-13"10"-94"-16,-1 3-83 16,-8 16-103-16,-10 7-61 15,1 10-104-15,6-1-30 16,16-1-52-16,10-2-19 16,17-10-18-16,6-8 2 15,10-6-4-15,2-9 2 16,-5-5 19-16,-1-4 7 0,-5-11 17 15,-8 0 5-15,-3-5-9 16,-7-1-8-16,-8-1-13 16,-2-1-5-16,-2-2-8 15,0 2-6-15,-3 1-14 16,4 6 109-16,1 11-749 16,14-2 509-16</inkml:trace>
  <inkml:trace contextRef="#ctx0" brushRef="#br0" timeOffset="46985.03">6267 1057 1353 0,'21'-6'613'0,"-21"6"-216"16,-7 1-104-16,-11 2-13 0,-5 7-74 16,-18 10-103-16,-4 6-31 15,0 9-13-15,11-5-7 16,16-3-21-16,8-4-8 15,17 0-14-15,5 1-2 16,15-4 3-16,7 2 5 16,10-8 14-16,-3-7 9 15,-8-7 13-15,-2-13 4 16,-15-13-4-16,-3 1-6 16,-3-13-13-16,-3-5-8 15,-8-6-10-15,-4-10-13 0,-7 7-30 16,-2 6-23-1,5 21 25-15,5 14 89 0,13 18-43 16</inkml:trace>
  <inkml:trace contextRef="#ctx0" brushRef="#br0" timeOffset="47188.91">6486 1329 1848 0,'-3'28'768'0,"6"-12"-471"16,1-6-48-16,3-14-80 15,6-2-72-15,-7-17-29 16,0-10 12-16,3-4-152 16,-6 4 80-16</inkml:trace>
  <inkml:trace contextRef="#ctx0" brushRef="#br0" timeOffset="47629.49">7133 969 1241 0,'23'-32'565'0,"-17"25"-211"15,-1 1-93-15,-12 5-13 16,-8 1-59-16,-14 20-69 0,-3-8-22 16,-12 9-27-16,-2 9-12 15,-2-5-26 1,5 10-14-16,10 4-12 0,3-3 18 15,23-7-24-15,8 4 24 16,15-1-76-16,20-6 29 16</inkml:trace>
  <inkml:trace contextRef="#ctx0" brushRef="#br0" timeOffset="47883.62">7534 1095 1504 0,'-3'-10'667'0,"-19"16"-316"15,-4 3-71-15,-11 11-67 16,-5 4-67-16,2 6-80 16,2-1-15-16,16-2-15 15,3-1-6-15,15-8-5 16,9 0 4-16,-2-3 10 16,14-4 6-16,-1-4 4 15,0-2-6-15,7-3-17 16,-6 0-6-16,0-2-8 15,-9-3 6-15,1-10-11 16,-2-8-17-16,1-9 120 16,0-3-7-16,5 2-53 0</inkml:trace>
  <inkml:trace contextRef="#ctx0" brushRef="#br0" timeOffset="48375.81">7560 947 933 0,'9'8'456'15,"-3"5"-148"-15,4 11-49 16,2 11 34-16,-1 11-57 16,-6 5-41-16,-5-1-24 0,-7 0-49 15,1-7-30-15,5-8-42 16,1-7-14-16,10-16-18 16,2-9-3-16,5-11 1 15,6-9 1-15,-3-17 3 16,6-6-1-16,5-8-5 15,-12-1-1-15,-6 9-4 16,-3 6-2-16,-10 18-3 16,2 6-2-16,0 17-2 15,-5 15 1-15,-4 8 1 16,4 7 1-16,-6 1 1 16,2-2-1-16,0-7 0 15,4-5 0-15,13-18 1 16,2-11-2-16,15-16 1 15,4-10 0-15,6-9-1 16,3 0 1-16,-4 0 0 16,-3 2 6-16,8 8 8 0,1 2 2 15,1 7 9-15,-3 10 0 16,-14 8-1-16,-4 8-2 16,-6 12-8-16,-4-2-7 15,-14 18-10-15,0 2 0 16,-3 12 1-16,-4 11 23 15,13 4 120-15,-4-2 0 16</inkml:trace>
  <inkml:trace contextRef="#ctx0" brushRef="#br0" timeOffset="58765.81">4116 1833 564 0,'-20'-11'395'0,"-3"0"-10"16,6 6-71-16,6 0-26 16,5-2-61-16,6 5-25 15,8-1-52-15,4-2-27 0,11 3-27 16,0 0-14-16,5 0-26 16,6 4-4-16,12 0-17 15,11 5-8 1,10-7-11-16,10-4-5 0,17-4 2 15,14-9 4-15,9 4 7 16,11 3 3-16,7 6-1 16,-8 3-4-16,1 2-6 15,-5 2-3-15,-3 3-5 16,3-1 0-16,2-2-2 16,-3-3 0-16,2-5 0 15,-4-3 1-15,0-4-2 16,2 5 0-16,-4 4-2 15,4 4-1-15,-21 4 0 16,0-1-1-16,-12 0 1 16,-5-2-1-16,19 1 2 0,-14-2 0 15,8 2 0-15,-2 1 0 16,3-2 0-16,7-1 0 16,-14-1 0-16,9-2 0 15,-12 2-1-15,-2-4 0 16,3 4 0-16,-18-2 0 15,-13-2 2-15,-11 2 2 16,-20-5 3-16,-4-2 1 16,-7 1 1-16,-1-2 0 0,-2 1-4 15,-2 1-1 1,-7 5-2-16,-3 1 1 0,-11 2 0 16,0 1 0-16,-10 0-1 15,-12-1-2-15,5 0 0 16,-6 0 0-16,-9 0 0 15,4 0-1 1,-13 0 1-16,-1-1 0 0,-13 1-2 16,-1 1-2-1,-13 1-2-15,-9 5-1 16,-9-4 0 0,-13 6 0-16,3-1 2 0,-1-1 3 0,1 1 0 15,7-5 1-15,-8-3 1 16,10 0-2-16,-1-1 1 15,2 1 0-15,-9 1-1 16,-4 2 0-16,4 1 0 16,-3-2 0-16,6-2 0 0,0 3 0 15,14-3 0-15,9 0 1 16,-1 0 1-16,1-3-1 16,-9 3-2-16,0 2-1 15,6 2-1-15,-2 4 0 16,-3-1 1-16,-3 0 2 15,1 3 0-15,4-5 0 16,13-4 1-16,8-5 0 16,-3-4 1-16,2 0 0 0,-10-3 0 15,-7 4-2-15,4 0 0 16,0 6-3-16,3 4-1 16,2 0 0-16,8 5 2 15,3 0 1-15,12-3 0 16,12-3 1-16,10-2 0 15,6-2 1-15,17 0-1 16,-6 0 0-16,14 2-1 16,7-1-4-16,-3 1-3 15,12 1 1-15,0-1 2 16,5 2 4-16,11-5 1 16,4 2 2-16,11-5 1 15,0-2 1-15,13 1-1 16,4-4-1-16,4-1 0 15,5 1 0-15,0 1-2 16,9 1 1-16,3 2-1 0,-9 0 0 16,10 0 2-16,-8 1-1 15,18-1 2-15,13 2-1 16,-8 1 0-16,10 0 1 16,-11 1-2-16,1 2 0 15,-2 1-1-15,1 1 0 16,3 2 0-16,-2-3 1 15,9-1 1-15,0-3 0 0,-1-5 1 16,-5 1 0-16,6 4-1 16,-8-4 0-16,-1 5-1 15,0 2 0-15,-6 0 0 16,7 8 0-16,-19 0-1 16,7-4 1-16,-5-1 1 15,-3-3 1-15,18-1 0 16,-15 3-1-16,-6-5 1 15,-2 4-1-15,-13 0 0 16,-1 0 0-16,-11 4-2 16,-7-2 1-16,-8 5-1 15,-4-3 0-15,-5 3 1 16,-6-2-1-16,-2-2 1 16,1-1 0-16,-7-2 2 15,3 0 1-15,-4 0-1 16,-4 0 0-16,2 1-1 0,-14 2-2 15,-3 2 1-15,-6-2-1 16,-5 0 1-16,2 1 0 16,-1 1-1-16,5 0 0 15,-11-1 0-15,4-1 0 16,-17-1 2-16,-10 0-1 16,-10-1-1-16,-15 0 0 15,-8-1 0-15,-10 0-1 16,-13 0-1-16,-3 0 1 15,-7 0 0-15,8 3 1 0,13-3 0 16,2-4 0-16,2-1 2 16,-5 1 0-16,-8-2-1 15,-4 1-1-15,-9 1-1 16,-5 4-3-16,-9 5-2 16,2 1 1-16,2 4 0 15,5-3 2-15,13 0 2 16,8 2 1-16,10-2 0 15,5-2 0-15,2-2 0 16,-4 1 0-16,-4-4 1 16,10 2-1-16,-1-2 1 15,0-1-1-15,-1 1 0 16,-7 0 0-16,-4-1 1 16,8 1-1-16,8-4 0 15,3 0 1-15,1 3-1 0,-2 1-1 16,-4 4-3-16,1 4 0 15,0 3-1-15,4 0 1 16,8 4 2-16,-3-2 2 16,14-2 0-16,-2-2 0 15,12-6 1-15,8 2 0 16,9-5-1-16,5 0 0 16,9 2-1-16,6-2-2 0,8 1 0 15,7 1-2-15,11-3 3 16,-1 0 1-16,14 0 1 15,9-2 0-15,11-4 2 16,6-1-1-16,7-7 1 16,7-1 1-16,4-2 0 15,9 1-2-15,-1 7 0 16,0 1-1-16,8 7 0 16,-3 1 0-16,17 1 0 15,-1 0 0-15,3 2 1 16,5-2 0-16,3-2 0 15,3 0 0-15,-5-5 1 16,-5 3 0-16,-8-2 0 16,6 3 0-16,-7-3-1 15,7 1 1-15,1-1-1 16,-1-3 0-16,16 2 0 16,-2 0 1-16,6 2 1 0,-1 2-1 15,-13 3-1-15,-1 0 0 16,-16 0-1-16,-3 2 1 15,-6-3 1-15,-12 0-1 16,-4 0 1-16,-6-4 0 16,-7 2 1-16,3 0 1 15,-14-2-1-15,1 4-1 16,-8 0-1-16,-4 1-1 0,-3 1 0 16,-10 1 0-1,3 2 0-15,6 0 0 0,3-2 1 16,7-1 0-16,-4 3 0 15,-7-3-1-15,-5 3 1 16,-7-1 0-16,-9 1 0 16,-3-3 0-16,-9-1-1 15,-2 1 0-15,-6-1 1 16,5 0-1-16,0 0 2 16,-10 0-1-16,-19-1-1 15,-33-5 0-15,12 4-4 16,-3 2 1-16,-9 0-1 15,-4 0 1-15,-4 0 1 16,-7 1 0-16,-6 0 2 16,3 1 0-16,13 1 0 15,5-3 0-15,0 0 1 16,0 0 0-16,-18-2 0 0,-3 2-1 16,-1-1 0-16,-3-1 1 15,-1 0-1-15,-2 0 0 16,-6 2-1-16,7 3 0 15,7-1 0-15,2 5 0 16,5-2 1-16,-3-2 0 16,-7 2 0-16,5-2 0 15,-4 3 0-15,-2-1 0 16,2-3 0-16,-6 3 1 0,6-4-1 16,6-1 2-16,5-2-1 15,6-3 0-15,6 2 0 16,-9 1-1-16,-8 3-1 15,-2 3-1-15,-7 3-2 16,2 2 2-16,5 2 1 16,-4-2 1-16,6 2-1 15,13 0 1-15,7-2 0 16,9-2 0-16,-2-2 1 16,-5 1 0-16,2-2-1 15,-7 1 1-15,2 4-1 16,-3 0-1-16,-3 2 1 15,3 2-1-15,5-1 1 16,4-1 0-16,9-2 0 16,4-2 0-16,17-4 0 0,7-2 0 15,8 2 1-15,3-3 0 16,-6 2-1-16,-2-2 0 16,-6 4 0-16,-2 1 0 15,-2-3-1-15,2 8 1 16,-1-6 0-16,3-4 0 15,-1-1 0-15,13 4 0 16,4-7 0-16,2 6 1 16,9 6 1-16,-10-10-1 0,2 1 0 15,-1-1 0-15,1 1-1 16,0-1 1-16,-1 1 0 16,2 0 0-16,0 0 0 15,0 0 0-15,0 0 0 16,0-1-1-16,4-9 1 15,-3 6 1-15,2-9 1 16,5-28 0-16,-2 23-1 16,-1-4 0-16,7 2-2 15,3-5 0-15,-1 3 0 16,-1-1-1-16,-8 2 1 16,-6 7-1-16,0 5 0 15,1 4 0-15,-4 3-2 16,3 2 0-16,0 0-4 15,0 1-3-15,0 0-2 16,0 0-1-16,0 6 1 16,-2 17 2-16,-4 41 4 0,-1-24 1 15,2 7 5-15,-5 0 0 16,0-5 2-16,1-5 0 16,3-13 1-16,7-3-1 15,7-4 2-15,2-10 1 16,-6 0 2-16,-3-7 2 15,0-6 6-15,5 2 12 0,9-5 56 16,2-6 90-16,10-5-566 16,6-5 344-16</inkml:trace>
  <inkml:trace contextRef="#ctx0" brushRef="#br0" timeOffset="59690.82">8359 1681 715 0,'-5'-39'351'0,"10"31"-126"16,2 3-28-16,-2 3-58 16,0 1-24-16,-5 3-43 15,0-2-21-15,0 0-32 16,-1 14 0-16,-1 7 12 16,-3 27 4-16,5-33-3 15,2-2-2-15,6-6 8 16,-1-5 35-16,2-4 25 15,0-6 16-15,0-3 24 16,0-2-30-16,1-6-10 16,3-4-9-16,0-8-19 15,2 0-5-15,-1 4-11 16,1 2-11-16,-5 11-27 16,-4 3-10-16,-6 12-11 15,-6 9-1-15,-3 14 4 16,-4 8 7-16,-10 3 10 0,8 5 4 15,2-3-1-15,6-3-2 16,8-4-3-16,-2-5-2 16,2-12 6-16,-2-3 4 15,0-6 42-15,7-4 1 16,8-6 166-16,8-3-665 16</inkml:trace>
  <inkml:trace contextRef="#ctx0" brushRef="#br0" timeOffset="63457.27">25270 5328 685 0,'-32'-19'418'0,"-25"11"35"16,-8 9-203-16,-9 15-52 15,-1 5-30-15,17 3-70 16,12 4-23-16,31-5-56 15,32 7-12-15,15-6 10 16,17-1 11-16,15 1 14 16,-9-5 13-16,2 6-1 0,-10 0-3 15,-28 4 3 1,-15-1-8-16,-14 2-7 0,-8-4-2 16,-9-10-2-16,4-5 12 15,-3-17-37-15,0-9-12 16,9-13 1-16</inkml:trace>
  <inkml:trace contextRef="#ctx0" brushRef="#br0" timeOffset="63627.58">24804 4916 2701 0,'3'-34'9'0,"-2"4"1"16,2-44 21-16,4-2-17 15,0 3-1-15,5 11-38 16,-1 26-57-16,-3 15-423 0,-22 31 350 16</inkml:trace>
  <inkml:trace contextRef="#ctx0" brushRef="#br0" timeOffset="64454.45">20317 5908 602 0,'0'10'382'15,"0"6"-60"-15,-6 15-78 16,-3 6-36-16,-6 11-84 16,4 13-24-16,2 16-36 15,1 5-12-15,5 2-14 16,-11-12-7-16,0-20-7 15,4-7 0-15,-7-17-2 16,17-5-1-16,-2-12-2 0,1-4-3 16,14-7 1-16,2-5-1 15,16-18 0-15,8-13 4 16,8-21 0-16,2-9 1 16,7-9 6-16,1 0-1 15,-10 12-4-15,0 11-5 16,-12 30-10-16,-11 14-4 15,-5 23-1-15,-7 10 1 16,-8 14 17-16,-4 9 14 0,-6 2 17 16,0 5 7-16,-6-6-6 15,2-4-9-15,5-10-13 16,0-11-6-16,11-13-6 16,1-7 2-16,9-8 1 15,2-12 1-15,7-5-4 16,8-9-4-16,7-5-8 15,1-1-3-15,5 2-1 16,2 9-1-16,-4 9-1 16,-7 13-2-16,-20 10-3 15,-4 15 0-15,-17 14 1 16,-12 2 3-16,0 8 1 16,-6-3 2-16,8-6 21 15,10-4-15-15,13-6 283 16,13-5-211-16</inkml:trace>
  <inkml:trace contextRef="#ctx0" brushRef="#br0" timeOffset="64789.93">21376 6367 1156 0,'0'-20'589'0,"-4"9"-221"15,-12 11-152-15,-4 7-43 16,-11 15-87-16,-2 3-18 0,-5 7-24 15,6 1-7-15,9-1-16 16,4-4-4-16,15-8-8 16,4-2-3-16,11-10 1 15,5-5 3-15,12-9 7 16,1-9 2-16,5-9-4 16,7-5 1-16,1-3 31 15,2 2 16-15,0 9 8 16,-11 4 7-16,-13 18-25 15,-8 7-10-15,-21 11 0 16,-4 6-7-16,-12 5-11 16,-4 3-7-16,8-6 18 15,5 1-15-15,11-11-42 16,5-3 156-16,8-3-125 16</inkml:trace>
  <inkml:trace contextRef="#ctx0" brushRef="#br0" timeOffset="64972.57">21716 6510 1532 0,'9'-1'663'15,"-22"12"-353"-15,-2 8-76 16,-14 11-115-16,4 8-32 16,10 1-48-16,-5-3-14 15,14-7 6-15,3-9-22 0,12-8-52 16,-5-6 52-1,12-4-33-15</inkml:trace>
  <inkml:trace contextRef="#ctx0" brushRef="#br0" timeOffset="65157.54">21967 5846 1534 0,'-13'-15'647'15,"-14"9"-403"-15,-12 4-142 16,13 7 17-16,7-8-73 16,10-6-18-16,9-9 13 15,1-5 312-15,6-5-268 16</inkml:trace>
  <inkml:trace contextRef="#ctx0" brushRef="#br0" timeOffset="65344.57">22037 5957 1269 0,'2'19'652'0,"0"7"-271"15,-2 11-100-15,-3 18-67 16,-5 23-114-16,1 5-23 16,3 15-46-16,4-4-13 15,-7-7 18-15,5 2-10 0,-6-4-58 16,-6 1 296-16,-1-4-223 15</inkml:trace>
  <inkml:trace contextRef="#ctx0" brushRef="#br0" timeOffset="66186.02">21329 7040 1499 0,'-27'0'572'0,"-17"8"-462"16,-9 3 7-16,-8 11-43 16,-12 2-29-16,6 11-10 15,8 2-13-15,17 1-14 16,20-4-6-16,24-2-3 15,15 4 0-15,24 12 0 16,2 1 2-16,5 9-4 16,-3 3 9-16,-21-1 48 15,1 7 23-15,-18-1 57 16,-9-3 0-16,-20-11-6 0,-19-5-5 16,-14-8-40-16,-7-8-8 15,5-8-37-15,9-6-12 16,21-17-7-16,6-9-2 15,21-23-14-15,11 1-6 16,15-8-14-16,11 6-6 16,15 14-2-16,4 3 2 15,-2 13 6-15,-6-2 6 0,-7 5 10 16,-10-10 1-16,-6 0 0 16,-3 7 1-16,-13 1 3 15,-2 5 2-15,-7 8 2 16,0-4 1-16,-8 5 0 15,-7-3-2-15,2 9 0 16,-1 0 0-16,-1 3-3 16,-1 5 0-16,3-4 10 15,-2 0-13-15,8-1-30 16,12-2-27-16,4-3 7 16,0-6 236-16,34-6-141 15</inkml:trace>
  <inkml:trace contextRef="#ctx0" brushRef="#br0" timeOffset="66597.67">21872 7324 1481 0,'-35'9'638'0,"-15"8"-373"15,-7 3 10-15,-6 12-124 16,0 7-26-16,3 1-35 16,4 5-16-16,13 2-26 15,11 2-8-15,20-3-20 16,10 1-8-16,13-6-8 16,6-6 6-16,15-8-14 15,7-4-17-15,8-15-80 16,4 3-47-16,1-19-100 15,-3-5 141-15</inkml:trace>
  <inkml:trace contextRef="#ctx0" brushRef="#br0" timeOffset="66770.22">21870 7472 560 0,'-7'-3'428'0,"-7"4"19"15,-20 13-93-15,-7 7-48 16,-12 4-117-16,-4 1-54 15,10-8-91-15,0-6-5 0,16-12-4 16,11-5-61-16,16-14-100 16,14-4-315-16,29 1 276 15</inkml:trace>
  <inkml:trace contextRef="#ctx0" brushRef="#br0" timeOffset="66987.73">22050 7484 990 0,'1'28'542'15,"-5"1"-180"-15,-5 8-4 16,-4-1-58-16,-2-7-60 16,4-3-31-16,13-11-66 15,5-8-21-15,10-13-32 16,3-7-11-16,-2-15-28 16,8-1-18-16,3 1-18 15,8 2-2-15,5 3-13 16,2 2-16-16,4-2-10 15,6 1 157-15,0 6-105 16</inkml:trace>
  <inkml:trace contextRef="#ctx0" brushRef="#br0" timeOffset="67590.5">22666 7428 912 0,'-25'13'449'16,"12"12"-115"-16,-4 0-112 0,3 7 52 15,0 6-60-15,-9 3-38 16,8 1-27-16,9 2-51 16,2-6-9-16,4-15-20 15,5-5-12-15,8-16-8 16,-1-7-7-16,25-18-12 16,2-12-6-16,7-15-13 15,10-1-15-15,-2 2-36 16,3 9-6-16,0 11-68 15,-7 1-23-15,-10 10-5 16,-5-2 4-16,-8 9 62 16,-4 3 16-16,-14 8 61 15,-9 6 26-15,-19 14 61 16,-13 6 51-16,-3 12 26 16,-11 5-1-16,-3 5-31 15,5-1-22-15,15-5-47 16,15-6-22-16,24-15-28 0,15-3-8 15,17-16-5-15,6-3 4 16,3-13-26-16,-2-10-17 16,-1-4-43-16,1-5-44 15,-5 1-46-15,-4 3 6 16,-16 9 39-16,-11 5 48 16,-14 13 72-16,-10 6 15 15,-17 9 22-15,-5 5-2 16,-5 10 36-16,8 0 12 0,11-2 5 15,6-5-4-15,21-11-18 16,5-8 0-16,9-14 16 16,7-4 8-16,-7-9-3 15,-4-4-12-15,-11 5-27 16,-2 2-11-16,-3-1-10 16,2 7-9-16,7-8-33 15,7 1-26-15,12-7 30 16,9-5 164-16,7-8-107 15</inkml:trace>
  <inkml:trace contextRef="#ctx0" brushRef="#br0" timeOffset="67916.6">23508 6865 1266 0,'-15'-27'527'0,"5"11"-308"0,6 4 29 16,6-4-75-16,8 1-26 15,17-6-48-15,5-9-13 16,13-3 12-16,5 4 4 16,7 5-4-16,7 10-2 15,6 23-18-15,-2 7-10 16,-5 13-7-16,-3 4-4 16,-19 5-5-16,-8 4 8 15,-17 3 9-15,-15 2 2 16,-19 2-1-16,-13 5-7 0,-18 2-24 15,-11-1-10-15,-8-1-15 16,3-11-4-16,18-7-8 16,14-7-12-16,24-12 9 15,7 1 19-15,2-10 32 16,6 16-24-16</inkml:trace>
  <inkml:trace contextRef="#ctx0" brushRef="#br0" timeOffset="69018.81">23568 6731 898 0,'-45'21'512'0,"12"1"-150"15,19-12-94-15,18-6-52 16,27-14-97-16,15-4-24 15,24-14-24-15,10-4-6 16,8 1-4-16,-12 4-7 16,-24 16-9-16,-19 11-7 15,-32 27 8-15,-15 8 3 0,-34 17-1 16,-11 4-2 0,-24-6-23-16,4-1-6 0,25-11-5 15,11-6-2-15,43-14-9 16,19-8-1-16,31-19-2 15,20-7-1-15,24-13 4 16,0 6 2-16,-7 0-2 16,-16 0-1-16,-38 13 7 15,-17 4 7-15,-37 10 11 16,-11 14 5-16,-26 10 11 16,-12 4-3-16,-10 9 0 15,-4 0-2-15,16-5-10 16,14-2-5-16,40-10-9 15,19-4-1-15,24-10-4 16,15-8 1-16,5-9 2 0,1-3-2 16,-1-3-2-16,-8 0 1 15,-23 3 11-15,-10-3 4 16,-21 1 4-16,-16 4-1 16,-14 0-12-16,-6 4-5 15,3 3-4-15,5-2 0 16,16 2 0-16,5-3-2 15,18-7-5-15,10-5-5 16,17-10-3-16,5-9-1 0,12-15 6 16,2-3 3-1,-3-5 3-15,-4 5 0 0,-20 22 4 16,-8 11 2-16,-30 29-2 16,-14 14 3-16,-12 19-3 15,-4 8-2-15,15 3 0 16,10 0-1-16,20-7-1 15,11-7 1-15,23-6 3 16,8-6 1-16,19-6 2 16,-1-2 1-16,-2-6-1 15,-8 2-1-15,-18 1-4 16,-9 4 3-16,-15 3 6 16,-4 9 2-16,-23 3 7 15,2 7-2-15,-15-9-6 16,6-5-2-16,13-5-4 15,0-12-2-15,19 3 6 16,2-3-6-16,9-2-16 16,6-1-7-16,12-5 120 15,16 1-85-15</inkml:trace>
  <inkml:trace contextRef="#ctx0" brushRef="#br0" timeOffset="165349.87">2769 2775 317 0,'33'-29'230'0,"-31"30"38"15,3 3-43-15,-1 0-55 16,6 4-21-16,2-2-32 15,0-3-13-15,1-3-17 0,0-1-3 16,7-3-13-16,-3 0-7 16,1-1-16-16,11-1-5 15,-1-6-11-15,12-1-6 16,18-1-10-16,-2-8-5 16,31-1-6-16,7 3-3 15,12-8-2-15,5 1-4 16,5 1 1-16,5-2 2 15,10 2 4-15,5-1 2 16,8-9 1-16,12 1 0 0,13-14-3 16,9-1 0-16,9 4 2 15,5-1-2-15,-1 14 0 16,-2 6-1-16,6 6-2 16,-13 6 0-16,15 0 0 15,3-1-2-15,7-1 0 16,13-2-1-16,7-8 1 15,8 1 2-15,17 2-1 16,-1-8 1-16,11 0 0 16,-1 1 1-16,1-3 0 15,2 9-1-15,-1 7 0 16,1 3-1-16,-11 1 4 16,17 1 1-16,-4 0 3 15,8-6 0-15,10 2-3 16,1-3 0-16,3 0 3 0,-2-2 6 15,11 4 15-15,-16 1 7 16,3 6 8-16,-5 7-3 16,-21 4-9-16,0 4-4 15,-18 0-9-15,14 2-4 16,-4-2-5-16,5-4-1 16,8-3-2-16,-8 0 1 15,1 1-2-15,-3-4-1 16,-6 9 0-16,-10-2-2 0,-14 2 0 15,-7 9 0-15,-16-3 0 16,-11 3 1-16,-12 3 3 16,-6-2 1-16,-7 2 2 15,5-2-1-15,-14 2-4 16,-10-1 1-16,-3 3 1 16,-21-1 3-16,0-2 7 15,-3 1 1-15,-11-1 5 16,-1-2-1-16,-21-3-1 15,2 0 0-15,-14 2-2 16,-2-1 0-16,4-2 1 16,-7 1-1-16,4-6-3 15,-6 1-3-15,-4 1-5 16,-1-4-1-16,-12 0-1 16,8 2-1-16,-2 7 0 0,-6-2 0 15,0-1 0-15,-6-3-1 16,-4-1 1-16,-5 1-1 15,2 3 1-15,4-1 0 16,-4 0 0-16,3-1 0 16,0 11 0-16,-6-9-1 15,1-1-2-15,-1-2 0 16,-2-4-1-16,-4 7 0 16,4 5 1-16,3 2 0 0,-6-1 1 15,1 0 0-15,-8-7 1 16,-2-1-1-16,8-1 0 15,5-4 0-15,5 4 1 16,-6-4-1-16,-3 0 0 16,-3 2 2-16,-4 1-1 15,-4 0 0-15,-5 3 1 16,-3-4 0-16,-7 1 1 16,-2 1 4-16,-9 1 4 15,-5 7 3-15,-13 5 15 16,-5 4 1-16,-13 1 3 15,-4 5 2-15,4 4-8 16,-6-3-1-16,10 4-2 16,3-4-4-16,-2-6-8 15,12 0-3-15,3-13-2 16,5 0-1-16,8-3 1 16,-1-5 2-16,4 5 7 15,1-3-11-15,2-5-52 0,4-3-46 16,2-10-60-16,0-7 381 15,5-13-194-15</inkml:trace>
  <inkml:trace contextRef="#ctx0" brushRef="#br0" timeOffset="165586.49">19584 1603 1005 0,'21'-10'536'16,"-3"4"-154"-16,2 0-154 16,-3 12-51-16,-4 5-104 15,-3 5-42-15,-1 18-26 16,7 5-3-16,1 22 1 16,7 6 0-16,5 7 8 15,3 1 25-15,0-4-69 16,10 6 187-16,0-6-122 15</inkml:trace>
  <inkml:trace contextRef="#ctx0" brushRef="#br0" timeOffset="170847.49">11770 679 647 0,'-10'-16'386'0,"1"13"-7"15,-4 5-110-15,-7 15-84 16,4 5-38-16,-2 14-60 16,6 8-7-16,1 5-4 15,3-1-2-15,2 0-10 0,3 2-4 16,-1 3-14-16,1 1-9 16,3-2-13-16,3-1-7 15,10-8 4-15,1 2-3 16,3-4-68-16,1-12-43 15,6-14 50-15</inkml:trace>
  <inkml:trace contextRef="#ctx0" brushRef="#br0" timeOffset="171295.54">12193 849 998 0,'-15'20'454'0,"6"-3"-245"15,-2 0-19-15,3 8-75 16,0-3-10-16,4 10 18 15,-1 5-12-15,8-11-29 16,-3 5-16-16,5-10-34 16,8-9-10-16,2-5-9 15,9-5 1-15,1-12 7 16,-2-5 1-16,9-14-2 16,-2-1 1-16,5-2 3 15,5 2 2-15,-10 11 0 0,-8 1-2 16,-5 15-11-16,-11-1-3 15,-5 12 1-15,6 5 7 16,-8 9 14-16,-4 8 2 0,-8-3-1 16,0 1-9-16,8-2 6 15,5-7-23-15,6 4 37 16,4-2-181-16,8-1 99 16</inkml:trace>
  <inkml:trace contextRef="#ctx0" brushRef="#br0" timeOffset="171643.16">12932 852 820 0,'6'-1'518'0,"-16"-2"-57"16,-7-2-88-16,-16 2-133 15,2 0-84-15,1 0-78 16,7 1-23-16,7 3-43 15,5 7-15-15,4 6-16 0,-1 5-3 16,7 4 3-16,1 0 4 16,5 6 7-16,6-6 2 15,1 8 3-15,2-5 2 16,0-2 10-16,-1 6 7 16,-3-12 19-16,-4 6 9 15,-9-3 14-15,-6 4 4 16,-7-1-5-16,-5 0-6 15,-2-3-19-15,-2-2-6 16,3-6-7-16,3-1-18 16,6-5-23-16,4-8-3 0,12-4 7 15</inkml:trace>
  <inkml:trace contextRef="#ctx0" brushRef="#br0" timeOffset="171943.68">13212 922 1281 0,'-8'-6'602'0,"-7"4"-291"15,-4 2-18-15,-7 10-125 16,-4 2-29-16,-1 10-23 0,3 5-16 15,7 9-35-15,9 0-18 16,9-5-27-16,1-1-10 16,7-5-7-16,-1 0-2 15,7-3 12-15,-4-2-13 16,8-6-38-16,-1-4-25 16,4-5-100-16,8-4 69 15,-1-6 45-15</inkml:trace>
  <inkml:trace contextRef="#ctx0" brushRef="#br0" timeOffset="172142.24">13311 1018 991 0,'-34'14'558'15,"1"-4"-193"-15,-1-1-109 16,-1 3-67-16,5-4-133 15,3-6-28-15,6 3-7 16,11 0-23-16,3-5-62 16,3 4-63-16,13 8 69 15</inkml:trace>
  <inkml:trace contextRef="#ctx0" brushRef="#br0" timeOffset="172462.95">13594 906 1162 0,'2'5'639'0,"-3"-4"-264"16,-12 1-79-16,-6 1-21 15,-10 1-172-15,3 0-31 16,9 0-36-16,-8-4-18 16,21 3-21-16,1 2-8 15,0 1-6-15,14 3-1 0,-8 12 4 16,9-5 4-16,2 3 0 15,1 11 0-15,5-9-3 16,-4 7 10-16,-4-1 40 16,-6-4 26-16,-6-2 35 15,-5-3 2-15,-14-5-23 16,-4-1-19-16,-7-3-19 16,-8-5-4-16,2-4-30 15,-2-5-22-15,4-9 79 16,0 3 107-16,9 4-108 15</inkml:trace>
  <inkml:trace contextRef="#ctx0" brushRef="#br0" timeOffset="173341.42">14630 611 931 0,'-7'1'496'16,"-2"3"-191"-16,-4 18-87 16,2 7-26-16,-1 21-84 15,-1 15-8-15,3 13-5 16,-3 13-12-16,-6 1-27 0,2-4-13 16,0-3-4-1,1-15-17-15,14-12-34 0,-8-10-42 16,20-15-524-16,6-16 413 15</inkml:trace>
  <inkml:trace contextRef="#ctx0" brushRef="#br0" timeOffset="173805.65">14600 687 875 0,'-15'8'545'16,"1"13"-83"-16,10 3-222 15,1 3-12-15,8 11-131 16,4 0-25-16,4 2-7 16,2 3-11-16,-1 3-12 15,-1 0-7-15,-6-2-13 16,6-3-2-16,1-19-3 16,0-6 2-16,4-14 8 15,-1-9 5-15,1-19 7 16,3-7 0-16,4-16-6 15,7-5-3-15,-4-11-3 16,0-5-1-16,-3 10-8 16,-7 8-5-16,-1 37-6 15,-9 15 1-15,-6 32 14 0,9 14 11 16,-10 12 16-16,6 6 2 16,-5-5-10-16,2 0-10 15,14-2-17-15,-3-3-3 16,20-6 2-16,-10-8-6 15,7-9-51-15,3-9-41 16,-9-13 96-16,1-9-35 16</inkml:trace>
  <inkml:trace contextRef="#ctx0" brushRef="#br0" timeOffset="173943.47">15332 913 363 0,'12'7'893'16,"-7"8"-364"-16,19 6-161 15,-13 20-20-15,-3 2-8 16,8-1-171-16,-8 5-64 16,9-10-69-16,10 0-19 0,8-2-9 15,7-5 5-15,3-10-17 16,-4-3-24-16,0-11-75 16,-10-4-48-16,-3-18 89 15</inkml:trace>
  <inkml:trace contextRef="#ctx0" brushRef="#br0" timeOffset="174115.18">15874 636 1219 0,'-38'14'534'0,"-15"39"-209"16,-9 5-100-16,-6 11 18 15,-8-1-88-15,4 2-115 16,3-2-5-16,-4-4-33 15,3-1-19-15,8-17-83 16,8-6 58-16</inkml:trace>
  <inkml:trace contextRef="#ctx0" brushRef="#br0" timeOffset="174925.57">16501 810 795 0,'1'41'397'15,"5"-1"-157"-15,0 9-11 16,-3 12-69-16,0 5-43 16,-1 14-43-16,-3-4-4 15,-4-13-9-15,-1-6 3 16,-5-14 8-16,2-10-10 15,1-14-6-15,-1-11-3 0,3-10-5 16,3-11-4-16,4-23-17 16,6-6-11-16,9-16-13 15,6 0-4-15,7 11-5 16,0 10 0-16,2 9 0 16,1 3-1-16,-1 14 1 15,2 2-1-15,5 5-2 16,-3-4 2-16,2 4 16 15,2-9 8-15,3-1 15 16,6 9 4-16,1-24 4 16,-4 9 9-16,-9 4 14 15,-10-1 14-15,-16 16 39 16,-10 4 2-16,-18 4-3 16,-8 8-9-16,-11 0-44 15,0 6-10-15,-6 9-13 16,7-3-7-16,20 11-11 15,-2-12-7-15,13 0-8 16,-1-2-3-16,0-4-3 0,1 2 0 16,17-4 2-16,6-1-9 15,9 0-42-15,10-6-39 16,6-11-58-16,7-10 33 16,13-10 63-16</inkml:trace>
  <inkml:trace contextRef="#ctx0" brushRef="#br0" timeOffset="175140.92">17467 1064 1208 0,'-26'-4'599'0,"-9"8"-177"15,-5 6-112-15,5 3-47 16,-1 3-93-16,8-3-100 16,5-1-25-16,8 1-46 15,11-5-10-15,11 4-6 16,3 2 1-16,9-2 15 15,1 1-20 1,1-6-21-16,12 2 305 0,15-7-214 16</inkml:trace>
  <inkml:trace contextRef="#ctx0" brushRef="#br0" timeOffset="175343.37">17753 1095 1022 0,'-15'-1'584'16,"-3"9"-162"-16,-23 12-98 15,-7 3-33-15,-4 9-120 0,-5-3-26 16,16 4-67-16,7-2-21 16,19-10-28-16,8-3-13 15,11-14-11-15,9-1 0 16,10-9 1-16,5-3 4 16,9-8 5-16,3-6-11 15,2-3-52-15,0-3-15 16,0 1-210-16,-3 3 178 0</inkml:trace>
  <inkml:trace contextRef="#ctx0" brushRef="#br0" timeOffset="175575.99">17832 1098 997 0,'-17'31'577'16,"-2"6"-157"-16,3 6-86 16,-3-2-15-16,1-4-153 15,8-5-47-15,-3-8-70 16,8-3-17-16,6-12-17 15,5-6-2-15,2-5 5 16,5-4 3-16,-2-7 10 16,-6-6 0-16,8-14-8 15,-1-5-6-15,8 1-16 16,2 10-12-16,12 4-39 16,3 1-36-16,-1 6-33 15,3-3-30-15,-1 5 92 16</inkml:trace>
  <inkml:trace contextRef="#ctx0" brushRef="#br0" timeOffset="175961.05">18310 1109 656 0,'-25'0'446'16,"-12"8"44"-16,10 4-182 16,4-8 5-16,-4 8-117 0,6-2-86 15,-12 7-25-15,-10 11-37 16,7-3 4-16,7 11 1 15,2-4-4-15,18-7-10 16,6 1-14-16,12-10-13 16,11-7 3-16,15-14 9 15,8-15 3-15,9-17 0 16,2-8-4-16,-1-8-9 16,-3-11 3-16,-8-7 24 15,-4-1 14-15,-12-12 15 16,-2 11-3-16,-12 23 9 15,-4 10-10-15,-15 40 12 16,-10 18 3-16,-7 19-29 16,-7 11-3-16,0 3-29 15,11-4-6-15,4 5-7 16,8 1 5-16,14 0-39 16,0 1 123-16,17-1 0 0,10-6-498 15</inkml:trace>
  <inkml:trace contextRef="#ctx0" brushRef="#br0" timeOffset="176572.71">12522 1759 746 0,'-3'14'441'15,"-5"16"-100"-15,-1 26-93 16,11 22-1-16,-2 22-63 16,-5 13-14-16,4 7-44 15,-6-4-33-15,3-14-50 16,11-13-14-16,1-18-9 16,10-10-27-16,-4-21-90 15,3-6 447-15,7-30-298 16</inkml:trace>
  <inkml:trace contextRef="#ctx0" brushRef="#br0" timeOffset="176932.51">12291 2523 824 0,'24'-5'412'16,"16"-1"-201"-16,-5-7 3 15,17 10-128-15,-3-1-42 16,3-3-26-16,6 7-9 15,-11 2-9-15,1 7-2 16,-10 10 14-16,-5 8 35 0,-17 2 47 16,-4 6 22-16,-10 2 28 15,-3-5-17-15,1-3-18 16,1-8-18-16,8-9-30 16,6-10 6-16,6-8 15 15,3-3 20-15,-4-11 26 16,-4 1-11-16,-13-8-24 15,-5-2-18-15,-10 0-36 16,-3 0-12-16,-2 8-16 16,1 4-5-16,2 2 12 15,0-1-21-15,7-5-38 16,5-5-26-16,5-3 140 16,2-12 115-16,5-2-107 15</inkml:trace>
  <inkml:trace contextRef="#ctx0" brushRef="#br0" timeOffset="177293.86">14386 1956 1223 0,'-41'-42'526'0,"-3"4"-288"16,-1 11-22-16,7 21 3 15,-2 9-56-15,4 27-36 16,1 15-19-16,-1 15-32 15,-1 7-12-15,6 14-32 16,3 2-10-16,8 4-18 16,7 4 13-16,9-9-4 15,-4-3-59-15,6-7-55 16,-4-10-37-16,-8-15 62 16</inkml:trace>
  <inkml:trace contextRef="#ctx0" brushRef="#br0" timeOffset="177532.84">13735 2506 841 0,'25'-27'400'0,"6"14"-235"16,1-2-38-16,9 11-5 16,2 0-96-16,1-9-11 15,7 15 28-15,-1 6 28 16,-1 12 33-16,-8 8 34 15,-10 8 17-15,-8 4-27 0,-11 2-22 16,-4 0-25-16,-3-5-33 16,-4-6-20-1,1-11-62-15,4-4-22 0,-5-16 17 16</inkml:trace>
  <inkml:trace contextRef="#ctx0" brushRef="#br0" timeOffset="177921.53">14315 2211 1254 0,'0'-7'544'15,"-9"-3"-358"-15,12-3-89 16,2 1 5-16,7-3-101 16,10 7-5-16,-8 12 4 15,3 9-32-15,-1 22-49 0,-13 7-7 16,8 22-20-16,-2 1 24 15,-6 4 11-15,18 0 5 16,-14-18 1 0,6 1 25-16,-4-14 136 0,-12-8 52 15,8-10 84-15,-5-5 5 16,1-13-53-16,0-4-30 16,3-15-48-16,5-7-17 15,4-14-41-15,7-6-14 0,3 2-18 16,-4-5-1-16,1 19 9 15,0 9 16-15,-8 14 12 16,-1 6 4-16,-8 13-6 16,-2 3-16-16,1 0-5 15,-1 8-1-15,1-2-15 16,4 1 31-16,8 3-32 16</inkml:trace>
  <inkml:trace contextRef="#ctx0" brushRef="#br0" timeOffset="178290.69">14949 2423 1322 0,'-24'-19'550'0,"5"20"-371"16,-4 9-35-16,-8 14-28 16,1 12-72-16,-6 14-13 15,6 12 7-15,7-7 27 0,4-6 5 16,15-17-10-16,8-12-21 15,15-13-25-15,7-9 4 16,3-18 9-16,12-8 5 16,-7-21-5-16,5-3-11 15,-6-13 18-15,-9-4 9 16,-3-14 31-16,-2-5 20 16,4 9 3-16,-5 5 0 0,1 40-23 15,-13 17-6 1,-6 29-8-16,-4 18-6 0,-7 19-6 15,0 10-9-15,0 6-17 16,-3-3-6-16,7-5-3 16,5-3-13-16,3-3-29 15,12 5 12-15,9-3 128 16,-1-7-90-16</inkml:trace>
  <inkml:trace contextRef="#ctx0" brushRef="#br0" timeOffset="179238.39">14247 3180 1153 0,'-7'-9'512'16,"-11"4"-296"-16,-6 3-8 16,-12 5-34-16,-6 8-69 15,-4 10-37-15,6 9-16 16,-1 2-24-16,10 5-12 0,11 2-17 16,1-12-7-16,27 7-8 15,12-1-2-15,13-1 6 16,8 4 8-16,3 2 22 15,-8-1 25-15,-9 4 59 16,-9 1 16-16,-16 3 23 16,-7-4-7-16,-14-4-42 15,-1-6-15-15,-5-11-30 16,4 2-11-16,-2-17-8 16,6-3-12-16,-4-14-27 15,2-8-20-15,10 3-39 16,-6-3-10-16,14 10-38 15,3 1-12-15,16 2-28 16,4-3-48-16,17-7-75 16,4-1-28-16,10-8 42 15,8-1 63-15,1 2 130 16,0-1 44-16,-15 4 56 0,0 7 40 16,-23 5 64-16,-7 4 32 15,-5 6 34-15,-14 0-18 16,-2 4-32-1,-5-1-9-15,-4 2-61 0,5 6-16 16,-7 5-16-16,-2 2-9 16,0 5-12-16,-3-1-7 15,9-1-14-15,2 1-3 16,9 2 14-16,2-2-33 0,7 0-36 16,0-5-31-16,-6-6-116 15,10 3 7-15,-9-6 29 16,11 5 16-16,3-4 22 15,-9-9 637-15,4-5-407 16</inkml:trace>
  <inkml:trace contextRef="#ctx0" brushRef="#br0" timeOffset="179623.86">14612 3550 547 0,'9'-34'442'15,"-14"32"30"-15,-2-2-157 16,0 4-7-16,-4 6-116 16,-2 3-19-16,-7 4-61 15,-6-3-24-15,-2 1-35 16,-3-1-20-16,-4-4-15 15,3-1-17-15,4-4-51 16,5-1-21-16,13 0 34 16</inkml:trace>
  <inkml:trace contextRef="#ctx0" brushRef="#br0" timeOffset="179871.91">14663 3615 638 0,'9'27'448'0,"-7"12"49"0,-2 0-100 16,-6-2-73-16,-2-4-69 16,3-9-84-16,-1-8-23 15,2-12-21-15,4-4-28 16,2-16-27-16,7-7-13 16,7-16-32-16,4-3-5 15,5-5-15-15,-2 0-4 16,12 11 11-16,2-2-15 15,8 9-43-15,7 6-35 0,-4-4 265 16,1-3-166-16</inkml:trace>
  <inkml:trace contextRef="#ctx0" brushRef="#br0" timeOffset="180474.72">15126 3498 1319 0,'-11'26'610'15,"4"4"-349"-15,4-1-90 16,-2-7 52-16,5-2-151 16,2-6-16-16,2-9-14 15,-1 2 4-15,-1-4 12 16,0-1 2-16,-1-2-10 16,-1-1 2-16,0 0-6 15,1-2-5-15,24-27-10 16,33-40-1-16,-17 25-31 15,5 3-27-15,0 3-84 16,-5 9-101-16,-4 11-193 0,-9 0-120 16,-7 10 46-16,-3 3 93 15,-11 6 329-15,-7 7 222 16,-8 11 167-16,-6 7 61 16,-10 5-28-16,3 8-38 15,-4 4-74-15,5-2-48 16,4-5-80-16,6-5-40 15,18-12-58-15,1-9-17 16,10-7-5-16,-1-4 1 0,-6-5 4 16,0-1-9-16,-2-1-41 15,3-1-25-15,0-4-59 16,4-4-31-16,-3-11-90 16,-1-1-34-16,-1 3 43 15,-10 5 37-15,-5 20 139 16,-8 9 98-16,-8 9 116 15,3 7 41-15,2 1 55 16,4-3-17-16,11-1-76 16,4-5-21-16,9-12-26 15,3-5 1-15,2-10 17 16,0-5-9-16,-2-4-26 16,-3 0-24-16,-1 0-44 15,4-2 5-15,6 0-40 16,6 2-14-16,14-8 133 0,8 0-13 15,24-11-37-15</inkml:trace>
  <inkml:trace contextRef="#ctx0" brushRef="#br0" timeOffset="181060.97">16033 2899 1079 0,'1'-11'480'0,"12"1"-223"15,7 13-56-15,11 20 72 16,9 12-59-16,12 31-18 15,-6 3-18-15,-4 25-34 16,-6 3-7-16,-22 0-29 16,3 2 3-16,-17-6-20 15,-7-4-13-15,-16-10-18 16,-7-9-12-16,-22-23-15 16,1-12-3-16,0-18 74 0,5-20-76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07:51.121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18952 966 1326 0,'-5'-21'515'0,"-7"2"-376"0,-22-7-64 15,-11-3-11-15,-18-11-36 16,-15-10 1-16,-24-5 35 16,-11-8 21-16,-18 2 33 15,-8-7-1-15,-10-1-13 16,7 5-15-16,-14-5-27 15,-5 10-16-15,3 13-27 16,-26 3-10-16,-10 18-12 16,-23 5 0-16,-32 10 3 15,-15 4 5-15,-16 9 6 16,-4 3 1-16,-15 0 1 16,22 3-3-16,-18 1-1 15,1 5-4-15,7 18-1 16,-31 19-2-16,-1 5 4 15,11 13 2-15,-14 19-1 16,24-4 0-16,7 32-4 16,-7-4-2-16,27-1-1 0,-6-2 0 15,32-12 0-15,17 4 1 16,26-6 7-16,27 4 2 16,19 0 3-16,15 2-3 15,25 13-7-15,8 1-2 16,25-1-3-16,17-7-1 15,23-7-4-15,16 1-3 16,29-13-7-16,14 0-5 0,24-13-1 16,3-27 0-1,0 2 7-15,47 44 2 0,37 10 4 16,12-9 1-16,17-17-2 16,10-5 0-16,26 0 0 15,17-4 3-15,17-7 4 16,23-4 2-16,20-11 2 15,10-5 0-15,19-2 0 16,-1 2 0-16,6-1 0 16,10-1 0-16,5-6-1 15,-1-6 1-15,9-7 1 16,-16-8 1-16,-3-14 0 16,18-3 1-16,1-17 2 15,0-3 2-15,-9-13 2 16,-23-6-3-16,-21-5 7 15,-10-4-2-15,-9-5 0 16,-8-2 0-16,-21-14-5 16,-4-3 4-16,-22-5 6 0,-14-1 4 15,-29-8 8-15,-19-7 1 16,-22-13 4-16,-12-8-1 16,-20-4-2-16,-18-3 0 15,-17-2-2-15,-12 0 1 16,-18 0 1-16,1 4 2 0,-22-5-4 15,-12-3-2-15,-16 8-9 16,-3-6-4-16,-34 5-5 16,-6 1-2-16,-28 12-7 15,-22 5-6-15,-11 5-5 16,-20 11-4-16,-8-9-1 16,-21 17 1-16,-15 17 0 15,-3 10 4-15,-29 17 6 16,-18 2 5-16,-20 3 4 15,-20 0 1-15,-15 8 0 16,19 3 0-16,-30 19-2 16,2 5 0-16,-6 11-2 15,-23 10-2-15,0 4-2 16,4 4 1-16,-1-3 0 16,-7-3 3-16,13 0 1 15,7 6 1-15,3 14 2 16,23 2-1-16,14 15-1 15,-4 2-1-15,27 9-1 0,8 3 0 16,8-3 0 0,10 5 1-16,22-4-1 0,14 6 0 15,32 7 1-15,19-5 0 16,32 2-2-16,10-6-1 16,37-7-2-16,13 4-2 15,22 3-3-15,10 5-1 16,27 2-4-16,13 2-2 15,22-9 0-15,12 9 1 0,21 5 3 16,12 2 1-16,33 6 3 16,10-4-2-16,20-5 2 15,23 3 0-15,20-6 3 16,26-1 1-16,26-6-2 16,6-5 1-16,28 3 0 15,3-3 4-15,20-1 1 16,8-2 2-16,6-11 0 15,4-5-1-15,-5-10 0 16,0-5 0-16,-2-7 2 16,-9-6 1-16,3-5 0 15,-5-3 2-15,-7-3-2 16,-1-4 0-16,-13-5 1 16,-1-3-2-16,-23-7 3 15,-5-4-1-15,-29-10 0 16,-21-3 3-16,-21-12 1 15,-28-6 4-15,-19-11 10 0,-14-6 13 16,-26-18-5-16,-7-11 190 16,-48-8-162-16</inkml:trace>
  <inkml:trace contextRef="#ctx0" brushRef="#br0" timeOffset="3468.45">12995 3723 1088 0,'11'-19'470'0,"-15"28"-242"16,-14 16-10-16,-31 25-33 15,-10 5-23-15,-3 19-32 16,1 0-8-16,10 9-16 15,6 18-10-15,-3 14-16 16,9 11-3-16,3 20-11 16,-3-4-5-16,17 9-18 15,2 0-11-15,19-16-14 16,9-9-9-16,15-23-4 16,5-15-1-16,5-18 2 15,5-4 12-15,-8-19-38 16,-3-3-35-16,-9-10-12 15,-7-6 21-15</inkml:trace>
  <inkml:trace contextRef="#ctx0" brushRef="#br0" timeOffset="4027.38">12132 5920 687 0,'-11'72'360'15,"10"3"-55"-15,4 19-64 16,-1 17-45-16,2 9-33 16,2 29-59-16,1 10 0 0,2 0-14 15,2 5-7-15,1-28-18 16,-1-17-25-16,2-24-22 16,-1-16-3-16,-3-25 0 15,0-10 1-15,-3-20-9 16,-3-10-7-16,-5-14-19 15,-1-14-6-15,-8-26 1 16,1-17 2-16,-4-36 26 16,-1-22 17-16,4-38 26 15,-7-19 24-15,16-23 26 16,4 3 0-16,12 30-3 16,16 20-8-16,2 37-18 15,5 17-6-15,0 16-13 16,4 7-8-16,2 15-16 15,-1 6-4-15,1 18-2 16,2 11-1-16,-5 28-1 16,9 22-2-16,0 44-3 0,1 30-2 15,2 38-2-15,-7 16 0 16,-13 19-1-16,-12-4 2 16,-21 5 1-16,-19-9 1 15,-17-15 6-15,-17-9 2 16,-18-20 3-16,-12-15 2 15,-26-33-4-15,-14-23-13 16,-9-56-40-16,-5-30-56 16,9-64-66-16,20-24-5 0,37-15-37 15,29 4 114-15,49 25 53 16</inkml:trace>
  <inkml:trace contextRef="#ctx0" brushRef="#br0" timeOffset="4245.72">12921 6390 1014 0,'71'15'510'15,"-14"8"-191"-15,-28 39-118 16,-9 32-24-16,-23 39-54 16,-4 24-8-16,-4 20-27 15,-3 0-9-15,7-11-27 16,-3-13-10-16,10-27-15 15,-1-21 7-15,-3-35-47 16,9-15-27-16,-6-41-356 0,6-25 270 16</inkml:trace>
  <inkml:trace contextRef="#ctx0" brushRef="#br0" timeOffset="4581.34">13237 6388 1321 0,'13'-127'581'16,"-6"59"-283"-16,-7 32-68 15,-9 49-74-15,-5 17-31 0,-2 30-41 16,3 16-4-16,11 26-16 16,9 16-6-16,14 23-21 15,11 8-11-15,11 6 3 16,-1-13 5-16,5-18 10 16,-5-18 7-16,-5-33-11 15,4-12 0-15,29-11 92 16,-28-61-52-1,-1-22 10-15,7-35-12 16,-1-23-12-16,2-47-14 16,-10-14-16-16,-4-18-21 15,0 2-5-15,-7 27-7 16,5 21 0-16,-2 37-12 16,-1 15-18-16,-1 20-63 15,0 3-27-15,0 10-46 16,1 3 71-16,4 11 59 15</inkml:trace>
  <inkml:trace contextRef="#ctx0" brushRef="#br0" timeOffset="4925.14">14703 6565 1502 0,'30'31'687'16,"-15"-18"-363"-16,-11-9-83 15,-24-6-115-15,-14-7-39 0,-19 0-7 16,-12 3 16-16,-6 13-39 15,-9 16-9-15,-15 19-23 16,5 7-8-16,12 5-8 16,19-10-2-16,49-7-3 15,18-5-3-15,36-8 3 16,18 3 8-16,24-1 30 16,2 0 6-16,-7 9 10 15,-10 4-3-15,-33 14-15 16,-16 8 6-16,-30 14-7 15,-15 5-4-15,-19 2-11 16,-5-2-8-16,-6-15-10 16,-2-10-14-16,-5-29-51 15,-1-13-24-15,-3-23-41 16,1-8 10-16,1-2 243 16,3 2-913-16,-22 18 647 15</inkml:trace>
  <inkml:trace contextRef="#ctx0" brushRef="#br0" timeOffset="6437.9">12081 9432 1021 0,'5'-73'416'0,"4"19"-240"16,-1 9-18-16,-3 25-6 15,1 14 27-15,-2 11 17 16,3 14-16-16,-5 14-46 15,-4 14-32-15,3 35-55 16,1 19-15-16,-2 29-18 16,1 6-5-16,-1-4-4 15,-1-9-1-15,1-28-1 16,7-11 6-16,-3-30 17 16,-3-21 14-16,-2-20 33 0,-2-12 3 15,-6-24-11-15,2-4-11 16,-1-35-34-16,0-24-6 15,4-30-4-15,4-15-1 16,18 1-4-16,6 9 0 16,22 28-5-16,9 14 0 15,13 30 0-15,4 14 0 16,-6 17 1-16,-1 10 0 16,-9 5 2-16,-3 3 1 15,2-8 1-15,-4-3-1 0,6-2 2 16,-1-4-1-16,0 4 3 15,-7-4 2-15,-17 2 11 16,-8-1 11-16,-13 3 23 16,-5 3 9-16,-6 0 4 15,0 1-6-15,-9 0-19 16,-2 0-8-16,-5 11-12 16,-8 5-2-16,-19 11-4 15,-6 8-3-15,-16 8-5 16,-1 7-3-16,-3 10-3 15,5-2 0-15,7-1-2 16,3-3 1-16,4 0-2 16,3-1 0-16,10-3 0 15,7-3 0-15,17-6-1 16,5-4 0-16,6-2 0 16,2-5 1-16,2-5-1 0,2 0 1 15,-4-11 0-15,0 1 1 16,-4-7 0-16,-3 1 0 15,-2-4-1-15,0 1 1 16,1 1-1-16,1-7 0 16,2 2 2-16,-2-9-2 15,1-15 1-15,-3-5-1 16,1-20 0-16,5 1-2 0,5-1-1 16,5 5 1-16,6 14-1 15,3 5 0-15,9 7-1 16,4-3 0-16,19 2 1 15,4-7 1-15,9-7 1 16,0 0-1-16,-1-7 2 16,-1 2-1-16,9 5-1 15,7 10 0-15,-2 16-1 16,-6 8 1-16,-22 17 1 16,-11 5 0-16,-17 13-1 15,-2 4 0-15,-12 6 2 16,-6 7 0-16,-15-1 1 15,-14 3 2-15,-22 6 0 16,-11 1 0-16,-22 1 0 16,0 0 0-16,7-11-1 15,3-8 1-15,8-10 0 16,3-8 0-16,11-9-2 0,6-3-1 16,24-5-1-16,11 3-4 15,22 0-1-15,13 8-1 16,18-2 0-16,12 1 3 15,9 2 1-15,0-4 0 16,7 9 2-16,-6 1 1 16,7 1 0-16,13 10 0 15,-2-3 4-15,-3 2 2 16,-7-1 4-16,-12-8 1 0,-6-6 0 16,1-8 0-16,2-5-3 15,-1-4 0-15,5-10-3 16,2-3 0-16,-7-15 2 15,-7-9 2-15,-8-13 4 16,-2-5 0-16,-5-15 1 16,-2-2-1-16,-11 5-3 15,-7 5-1-15,-13 28 2 16,-8 14-1-16,-17 24 0 16,-14 9-1-16,-4 23-6 15,-5 12-2-15,-12 21-1 16,-3 3 0-16,0 20-1 15,7 0 1-15,23-3 0 16,20 6 0-16,18-23 1 16,13-9-1-16,21-11 0 15,8-15 0-15,9-21 2 0,7-6-6 16,-9-20-20-16,-3-6-11 16,2-4-36-16,-5-5 113 15,-1-9-39-15</inkml:trace>
  <inkml:trace contextRef="#ctx0" brushRef="#br0" timeOffset="6931.09">13778 9678 769 0,'40'-88'489'16,"-31"69"-92"-16,-5 19-78 16,3 13-54-16,-4 28-78 15,3 6 8-15,2 19-33 16,-3 5-2-16,9 1-2 16,-2 2-14-16,3-9-41 15,6-9-21-15,-8-20-38 16,2-9-14-16,-2-16-16 15,-9-11-5-15,7-6-1 16,-1-9 3-16,-5-9-18 16,6-3-24-16,0-15-80 0,9-6-45 15,13-11-178-15,6-1-58 16,8-11 53-16,3 4 40 16,8 8 185-16,2 6 101 15,-4 30 59-15,-10 10 22 16,-23 21 90-16,-10 12 15 15,-6 17 28-15,-2 7 11 0,-5 15-32 16,0 2-23-16,-12 7-53 16,-5-2-29-16,3-6-49 15,3-10 5-15,9-22 6 16,0-11-44-16,8-25 238 16,6-10-179-16</inkml:trace>
  <inkml:trace contextRef="#ctx0" brushRef="#br0" timeOffset="7082.75">14611 9194 1247 0,'-1'-28'581'0,"-1"18"-268"16,-4 6-108-16,-3-6-129 16,8 7-42-16,8-8-29 15,9-3-27-15,19-2-176 16,7 0 139-16,20 11-13 0</inkml:trace>
  <inkml:trace contextRef="#ctx0" brushRef="#br0" timeOffset="7285.62">15067 9193 863 0,'15'34'430'15,"-19"0"-117"-15,-9 3-4 16,-8 18-21-16,-12-3-19 16,-6 12-27-16,-3 6-28 15,-8-5-66-15,4-1-26 16,8 0-65-16,7-3-20 15,19-9-21-15,9-4-9 16,19-11-7-16,11-8-3 16,12-10-22-16,3-5 12 0,-5-10-51 15,1-5-8-15,3-9 292 16,-1-4-197-16</inkml:trace>
  <inkml:trace contextRef="#ctx0" brushRef="#br0" timeOffset="7885.13">15178 9499 1173 0,'-42'16'530'0,"2"13"-269"16,-2-2-64-16,1-4-96 16,1 1-35-16,2-12-28 15,5-2-13-15,-1-12-11 16,2-8-3-16,17-8-44 0,5-5-21 15,25 0-62-15,13-4-63 16,12-3-112-16,11 2 7 16,7 5 53-16,-1 1 59 15,4 9 206-15,0 8 53 16,-6 6 100-16,4 14 54 16,-18 16 38-16,-15 1-9 15,-15 16-37-15,-13-7-29 16,1 6-64-16,-5 4-23 0,-5-8-54 15,5 7-19-15,-8-11-31 16,8-1-7-16,11-6-6 16,5-9 0-16,8-11-2 15,5-11 0-15,4-16 9 16,-4-15 17-16,9-12 30 16,4-11 19-16,0 1 3 15,8 3-4-15,-9 12-21 16,-7 13-16-16,-13 21 1 15,-10 10-2-15,-9 27 4 16,-5 4 5-16,-2 17-5 16,0 5-8-16,9 2-12 15,4 0-6-15,14-12-9 16,11-7 0-16,13-13-1 16,6-8 1-16,-2-10 2 15,-4-7 6-15,-11-11 2 16,3-5 0-16,-3-9-1 0,1-5-5 15,7-1-7-15,-2-2-9 16,9 0-38-16,11 2 0 16,13-9 151-16,19 6-93 15</inkml:trace>
  <inkml:trace contextRef="#ctx0" brushRef="#br0" timeOffset="44937.13">9827 9520 1446 0,'-43'-67'472'0,"36"15"-426"16,-1-5 1-16,-4 4 44 16,-3 2 49-16,-1 16 8 15,-3 1 9-15,10 4-17 16,8-4-18-16,11-9-38 16,18-3-20-16,8-7-32 15,2-1-13-15,13 11-14 16,6 7-5-16,3 12-1 15,8 12-3-15,-12 13 1 16,-8 17 1-16,-15 35 2 16,-14 19 4-16,-9 47 14 15,-14 12 13-15,-14 27 24 16,3 7 15-16,-15-14 13 16,12-4-8-16,10-76-19 31,4-36-5-31,0 1-9 0,-10 80-1 0,14-37 0 0,-2-24-9 15,10-61-14 1,0-10-4-16,7-15-6 0,13-4-4 16,7-8 4-16,6-4-16 15,12-1-50-15,-6-2-30 16,13 2-131-16,0-3-44 16,0 0-51-16,1-1-5 15,-10-7 215-15</inkml:trace>
  <inkml:trace contextRef="#ctx0" brushRef="#br0" timeOffset="45431.37">10600 8578 895 0,'-104'-57'586'15,"0"7"20"-15,-13 28-309 16,-3 16-72-16,-12 31-70 15,-4 16-25-15,-6 28-64 16,-2 12-20-16,9 19-15 16,8 7-1-16,2 17 15 15,13 5-2-15,21 13-13 16,8 21-7-16,26 18-19 16,15 9-3-16,31 5-2 15,14-14-6-15,36-31-3 0,24-24-1 16,32-43 2-16,11-23 4 15,17-34 5-15,6-17 2 16,0-23 3-16,8-20 6 16,27-38 51-16,3-14 16 15,23-38 34-15,10-22 19 16,-22-22-31-16,3-20-12 16,-27-7-22-16,-32 4-16 0,-30 11-8 15,-30 15-2-15,-50 36-3 16,-17 8-6-16,-54 20-9 15,-30 7-7-15,-47 9-15 16,-26 14-1-16,-27 35-40 16,12 20 5-16,-7 27-24 15,15 18-22-15,24 11 8 16,21 12-44-16,42 14 189 16,22 13-447-16,31 25 311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06:51.9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4268 14331 1309 0,'-8'10'520'16,"15"-8"-334"-16,14-4-39 16,9-9-52-16,10-2-28 0,6-8-49 15,9 3-12-15,14-4-19 16,13 3-28-16,23 11-111 15,5-1-4 1,-4 33 79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20:56.5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2768 5939 425 0,'-1'-2'266'16,"1"3"-22"-16,0 0-52 16,-1-1-51-16,0 0-14 15,0 0-5-15,0 0-5 16,0 0-19-16,0 0-7 0,1 0 5 15,0 0 6-15,0 0-7 16,18 7-3-16,29 8-28 16,-26-7-19-16,3 6-19 15,-2-6-10-15,2 3-10 16,-1-3-2-16,1-5-1 16,-5-3-1-16,1-1 1 15,-1-1-1-15,-4-2 0 16,2 4 0-16,-3-3 0 15,2 1 0-15,-1 2 0 16,-3-2 0-16,0 1 0 16,-3-1 0-16,1 2-1 15,-1-3 0-15,0 0 0 16,0 0 1-16,-1-5 0 16,-6 1 2-16,-2-3 2 15,-1 1 0-15,-9-1 1 16,-1 1 0-16,-5-2-2 0,-2 8 1 15,-4-3-2-15,-2-2 1 16,-1 5-2-16,-4-5 0 16,8 8 4-16,-1 0 3 15,-6 1 6-15,9 2 2 16,-10-4 1-16,4 1-1 16,6-2 1-16,-5 2 0 15,9-1 2-15,0 1-3 16,7 0-6-16,8 7-3 0,4-2-5 15,9 2-1-15,5-2 0 16,8 3 1-16,0-4-1 16,1 2-1-16,5 0 0 15,-10-10-1-15,9 2 1 16,2-7-1-16,-1-1 0 16,3 2 1-16,-5 2-1 15,-2-1 1-15,-7 4 1 16,-4-2-1-16,-4 1 1 15,-1 1-1-15,-2-4 1 16,-1 6-1-16,-6 0 1 16,-1 1 1-16,-3 0 3 15,0-1 1-15,0 0 1 16,0 0-2-16,-8 0-2 16,-8-1 0-16,-36 0-2 15,26 6 0-15,-8-2 2 0,-2-2-1 16,-4 8 1-16,-9-1-1 15,-14 10-1-15,-1 3-1 16,2 1-2-16,14 7 0 16,20-9-1-16,10 2-1 15,10-6-2-15,7-5-1 16,7-1 0-16,5-5-1 16,11-1 1-16,3-2 1 15,14-1 0-15,9 0 1 0,5 1 1 16,-4-1 1-16,-3 0 1 15,-8-1 1-15,-14-1 0 16,-2 3 0-16,-6 0 0 16,-5 0 0-16,2-1 1 15,-1 0-1-15,-4-2 1 16,0-3-1-16,-2-2 1 16,-3-4 1-16,-4-1 2 15,-6-2 1-15,-6 2-1 16,-4 1 0-16,-1 6-1 15,-7 2-2-15,6 6-2 16,1 5 0-16,1-2-1 16,13 2-1-16,1-4-2 15,0-3 0-15,10 4-1 16,-3-4 0-16,-3-1 2 0,1 0 1 16,12 3 1-16,7 3 1 15,26 7 0-15,-32-10 1 16,4-1-22-16,-6-2-19 15,0 0-74-15,0 1-52 16,6 7 104-16</inkml:trace>
  <inkml:trace contextRef="#ctx0" brushRef="#br0" timeOffset="28575.88">2975 7247 403 0,'-16'-3'241'16,"-4"-8"-50"-16,14 10-43 16,-9 1-24-16,-8 7-40 15,8 17-16-15,-17 3-18 16,2 1-3-16,-1-2-12 16,-1-6-3-16,14-6-4 15,6-4 5-15,13-7 8 0,6-11 5 16,15-5 13-16,6-4-3 15,12-1-2-15,2 8-4 16,3 10-14-16,-2 1-5 16,-5 4-6-16,-1-3 1 15,7 6 1-15,0-1-2 16,12 0-5-16,11 3-2 16,5-13 4-16,7-4 3 15,9-4 2-15,1 3 0 0,20 0-6 16,5 0-5-16,5-2-7 15,3-1-1-15,-4 1 0 16,-1 4 2-16,4 5 2 16,4 2 0-16,5 2-3 15,4-2-2-15,4-2-3 16,9-7-2-16,-1 1 0 16,3-1-1-16,19 4-1 15,-8 4 0-15,-2 0 13 16,10 1 3-16,-6 1 1 15,4 2 1-15,16-4-13 16,0 0 1-16,11-3-1 16,1-4 0-16,0 1 10 15,5-5 0-15,-18 1 3 0,9 2-1 16,-10 0-2-16,-12 4-2 16,7 3 11-16,-15 1 3 15,-12-3-2-15,-2 2-1 16,-9-4-9-16,-2 3-3 15,-2-8 1-15,-1-5 0 16,-12-2-1-16,-9-6-2 16,-12 5-2-16,-16 2-1 15,-23 7 3-15,-13 4-10 16,-21 5-75-16,-5 5-50 0,-3 3-157 16,-2 2-327-16,3-5 413 15</inkml:trace>
  <inkml:trace contextRef="#ctx0" brushRef="#br0" timeOffset="36573.94">3017 7166 467 0,'-1'-1'243'15,"-1"0"-99"-15,0 0-51 16,1 0-23-16,1 1-22 16,0 0 2-16,10 4 13 15,11 7-4-15,33 24-4 0,-27-32 2 16,4-3 2-16,-1-1 6 15,-2-7 5-15,1 4 2 16,-6-3 0-16,-1 0-5 16,-8 7-20-16,-6-2-10 15,-1 5-19-15,-6 2-6 16,-3-1-3-16,-5-2 0 0,-4 2 3 16,0 2 7-16,-6-2 10 15,-3-1 3 1,-6-6 7-16,-4-1-1 0,-3-5-4 15,0 2-4-15,0 1-6 16,5 4-5-16,2 4-4 16,2 4-1-16,6 3-5 15,3-2-1-15,2-4-5 16,5-3 0-16,7 0-1 16,1-1-2-16,6-6 0 15,2 2-1-15,7-2-1 16,4 2 1-16,12 3 0 15,5 3 0-15,-3-2 1 16,-2 1 0-16,0 1 0 16,-5-3 0-16,1 4 0 15,0-2 1-15,-4-2 0 16,-2-2 1-16,-11 1 1 0,-5 0 3 16,-9-2 4-16,-7 1 1 15,-9 1 0-15,-8-3-2 16,-10 6-2-16,-1 7-2 15,-7 5 1-15,6 11 0 16,-4 1-1-16,13 9 0 16,-1-10-3-16,4-7-1 15,13-2-1-15,-6-10-1 16,21 1-5-16,2-6 0 0,15-3-44 16,0-3-42-16,7-3 60 15</inkml:trace>
  <inkml:trace contextRef="#ctx0" brushRef="#br0" timeOffset="58969.64">15968 6966 407 0,'-11'-7'229'0,"0"-6"-20"16,7-1-15-16,0-6-10 16,0 0-7-16,5 5-26 15,5 3-15-15,-6 3-45 16,0 8-20-16,0 12-27 15,-3 11-8-15,4 21-9 16,-2 3-6-16,1 9-7 16,2 6-3-16,8 9-3 15,2 1-3-15,3 10-3 16,-1-1 0-16,-3-8 0 16,4-3-1-16,1-15-5 15,-1-12-34-15,-2-15-122 0,-4-12-196 16,-1-21 222-16</inkml:trace>
  <inkml:trace contextRef="#ctx0" brushRef="#br0" timeOffset="59242.57">15989 7584 401 0,'-62'40'281'0,"55"-24"15"16,0 0-73-16,7 4-46 15,7 2-21-15,0-7-7 16,7-3-12-16,3-8-57 16,2-2-19-16,7-7-37 15,1-3-13-15,1-11-3 16,-2-6 4-16,-1-4-61 15,-2 0-63-15,-4 5 71 16</inkml:trace>
  <inkml:trace contextRef="#ctx0" brushRef="#br0" timeOffset="60361.33">11005 9121 795 0,'-14'0'349'0,"-4"-8"-167"15,-3 3-16-15,-3-3-1 16,-3-1-9-16,-1 6-8 16,0 0-6-16,-6 3-15 15,-1 0-21-15,-5 5-38 16,-8 2-17-16,-6 2-30 15,-12-1-5-15,-12 2-4 16,-6 3 0-16,-7 7 1 16,3 2 2-16,-8 3-1 15,5 3-2-15,6-2-5 16,5 1-3-16,20-4-2 16,4-3-2-16,9-3-1 15,12-2-21-15,0-9-49 16,12-4-41-16,10-15-132 15,5-7 63-15,36-20 96 16</inkml:trace>
  <inkml:trace contextRef="#ctx0" brushRef="#br0" timeOffset="60646.35">10020 8988 823 0,'-62'10'393'16,"0"19"-165"-16,6 8-21 0,8 19-50 16,2 6-21-16,4 8-8 15,6 3-2-15,13-8-12 16,6-1-16-16,13-16-38 16,4-11-21-16,11-15-32 15,8-4-5-15,8-10-1 16,14-3 7-16,13-9-48 15,8-5-37 1,30-9-142-16,14-5 129 0</inkml:trace>
  <inkml:trace contextRef="#ctx0" brushRef="#br0" timeOffset="61865.55">15976 6847 669 0,'-2'10'261'0,"2"-8"-155"16,15 5-41-16,7 6 6 16,14 4 2-16,9 4-13 15,18 9-33-15,10 6-13 16,2 8-12-16,6 10-2 16,-1 14 0-16,-1 10 0 15,19 24-1-15,0 4 0 0,5 19 2 16,-3 10 1-16,-6 6 0 15,-6 8 1-15,-11 8 4 16,-6-1 33-16,-24 6 50 16,-10 0 25-16,-21-9 35 15,-12-2-13-15,-15 0-23 16,-11 4-17-16,-24-5-24 16,-17 4-12-16,-30-8-20 15,-10-9-3-15,-10-2-11 16,-13-9-5-16,-13-11-8 15,-2-4-3-15,-19-15-1 16,-3-2 0-16,-10-8-2 16,-15-5-1-16,-5-4-3 15,-5-4 0-15,-4-7 1 16,-9-5 2-16,-9-6-1 16,-8-7 0-16,-12-8-3 15,-6 0-1-15,-5-3-1 0,-4-3 0 16,1 0 1-1,7-1 1-15,-17-3 0 16,5 1 0-16,-9-1 0 0,-3-3 1 16,17-6 2-16,7-7 1 15,7-10-2-15,9-9 1 16,20-14-3-16,6-7 5 16,19-13 12-16,7-5 8 15,-4-4 9-15,11-4-7 16,-4-1-10-16,2 6-9 0,20 5-8 15,-11 4 1-15,9 10-3 16,2-3-1-16,-3 4 0 16,14 1 0-16,15-1 0 15,13 5 0-15,9-4-1 16,5 0 0-16,2 3-3 16,-1 2-3-16,13 3-23 15,5 2-10-15,12 6-19 16,3-6-22-16,19-2-42 15,13-5-59-15,31-17 113 16</inkml:trace>
  <inkml:trace contextRef="#ctx0" brushRef="#br0" timeOffset="62135.18">8090 10395 827 0,'-10'39'440'0,"-16"3"-163"16,-22 6-115-16,-15-2-40 15,-11 9-49-15,-4-3 9 16,-14 0 27-16,3 9 6 16,7 1-15-16,8 0-14 15,32 1-16-15,16-8-8 16,30-5-18-16,19-5-6 16,29-17-13-16,19-5-5 0,26-23-6 15,12-13-2-15,25-19-23 16,5-12-15-16,13-10-55 15,8-3-32-15,11-2-115 16,1 2-242-16,19 8 319 16</inkml:trace>
  <inkml:trace contextRef="#ctx0" brushRef="#br0" timeOffset="62856.67">12542 11254 991 0,'-30'29'382'0,"0"-14"-245"16,-3 3-32-16,-7 1-25 16,-9-5 6-16,-9 2 3 15,-5-3 13-15,-9-1 28 16,-2 2 0-16,-21-1-13 16,-8 1-9-16,-10 6-22 15,-4-1-18-15,-5 8-28 16,2 0-13-16,-3 2-17 15,-1-1-4-15,0-5-3 16,-3-2 1-16,2-4 5 16,-4-5 6-16,-6-11 13 15,3 5 7-15,-5-6 7 0,-4 3-1 16,9 7-7-16,8-6-6 16,-3 9-12-16,3-1-5 15,2-1-6-15,-2 5 3 16,-7-10 3-16,7 7 1 15,-10-2-1-15,2-2-3 16,-11 6-4-16,3 0-2 16,11 2 0-16,4 4 0 0,5-5-1 15,7 3-1-15,9-1-8 16,3-3-13-16,26 0-40 16,-1-5-24-16,11-10-63 15,4-9-33-15,22-18-140 16,14-16-234-16,25-15 366 15</inkml:trace>
  <inkml:trace contextRef="#ctx0" brushRef="#br0" timeOffset="63097.35">7893 11441 605 0,'-5'27'375'15,"0"5"-44"-15,-8 5-111 16,-4 2-38-16,-7 9-60 15,-5-5-16-15,-1 5-1 16,-1 5-2-16,-4 2 4 0,5 2-7 16,-8-3-35-16,7-1-12 15,13-8-26-15,8-2-14 16,20-8-14-16,15-7-5 16,19-14-2-16,12-7 30 15,22-24-46-15,5-12-45 16,42-23 55-16</inkml:trace>
  <inkml:trace contextRef="#ctx0" brushRef="#br0" timeOffset="63662.49">11430 11448 918 0,'42'-17'372'0,"-14"-4"-221"0,-8 0-5 15,-6 3-49-15,-5 5 20 16,-9 4 6-16,-4 7 13 16,-19 6 17-16,-15 8-18 15,-19 13-27-15,-9 6-12 16,-7 13-21-16,-3 2-13 16,-8 9-25-16,-10 0-10 15,-15 8-15-15,-5 0-3 16,-15 7-3-16,2 6-1 0,-5 4-1 15,0-3 1-15,-13 1-1 16,5 2 0-16,5-3 1 16,-2-3-2-16,4 2 0 15,-3-8-1-15,-2-4 0 16,0 4 0-16,8-6-2 16,5 3 2-16,7 4 5 15,1 4 0-15,6-1 1 16,2-2 0-16,7-7-7 15,12-7-1-15,6-17-11 16,4-8-16-16,14-15-42 16,9-10-25-16,26-11-96 15,10-8 257-15,15-27-78 16</inkml:trace>
  <inkml:trace contextRef="#ctx0" brushRef="#br0" timeOffset="63910.62">8317 12635 829 0,'6'14'440'16,"-6"20"-130"-16,-10 9-67 15,-10 18-100-15,-6 8-44 16,-18 17-40-16,-8 1 3 16,-14 0-3-1,1 0 1-15,15-12 3 0,16-7-14 16,25-25-28-16,10-13-12 15,25-25-16-15,14-8 0 0,32-22-17 16,17-12-42 0,19-26-73-16,15-13 82 0</inkml:trace>
  <inkml:trace contextRef="#ctx0" brushRef="#br0" timeOffset="65491.58">16323 10252 710 0,'-14'10'321'0,"-6"12"-169"0,-1 7-28 16,7 22-29-16,5 8-14 15,9 6 0 1,3 4 1-16,16 2-28 0,8 0-19 15,17 4-23-15,8 2-8 16,7-6-3-16,2 2 1 16,15-7 0-16,10-2-1 15,8 1 0-15,7-5-1 0,8-2 1 16,11-2 2 0,9-7-1-16,8 0 0 0,14-6-2 15,-4 1-1-15,6 6-1 16,8 1 1-16,-5 4 2 15,0 3 1-15,5 4 1 16,-7 5 0-16,-8 5-1 16,7 8-1-16,-8-3 1 15,1 4 0-15,-5 3 0 16,2-4 1-16,-10 6-1 16,-9-3 0-16,-4 2-1 15,-4 6 1-15,-15 2 0 16,-1 5 1-16,-17 8 1 15,-15-2 1-15,-6 4 2 16,-11-4 1-16,-9-5 0 16,-6 1 1-16,-12-5-1 15,-4 1 0-15,3 3-1 0,-16-3-7 16,-10 5 45-16,-9-2 16 16,-21-6 15-16,4-3 9 15,-8-5-42-15,-2-3-15 16,-7-15-12-16,0-3-1 15,-4-13-1-15,1-10-3 16,-5-4 6-16,-7-7 8 16,-10-5 17-16,-7-2 10 15,-4-2 7-15,5-1-6 0,-3-5-9 16,-6-1-7-16,-2-1-6 16,-6 0 3-16,5-4-4 15,14 0-2-15,-6-7-3 16,1-1-3-16,1-1-2 15,-3-2-2-15,10-5-4 16,11-2-3-16,1-9-5 16,5-2-2-16,-6-4-4 15,-4 1 0-15,3 1 0 16,-1 3-3-16,10 2-6 16,6 3-7-16,12 4-24 15,4-2-13-15,14 3-48 16,2-6-29-16,8 0-92 15,16 3-77-15,8-10 191 16</inkml:trace>
  <inkml:trace contextRef="#ctx0" brushRef="#br0" timeOffset="65803.7">18975 14412 756 0,'15'6'423'0,"-4"-1"-98"15,-11 6-123-15,-6-2-25 16,-15 7-68-16,-8 0-24 0,-15 8-11 16,-2 6 0-16,-12 2 8 15,-2 4 8-15,-8 5-7 16,-1-1-6-16,15 5-13 16,7-2-13-16,20-3-16 15,8 0-8-15,9-4-14 16,7 2-6-16,5-5-3 15,5 2-3-15,10-2-3 16,6-2-2-16,21-10 1 16,12-8-20-16,17-13-49 15,13-9-31-15,10-7-492 16,7-8 419-16</inkml:trace>
  <inkml:trace contextRef="#ctx0" brushRef="#br0" timeOffset="66626.25">20358 15070 998 0,'1'8'443'16,"-5"-5"-233"-16,-9-3-19 15,-16-5-48-15,1 4-40 0,-18 1-30 16,-1 2 5-16,-11 14 16 16,-13 4 2-16,-4 15-4 15,-12 8-8-15,-4 3-36 16,-5 0-12-16,-23 1-24 16,-5 1-5-16,-4 7-4 15,-14-7-2-15,5 4 1 16,5-2 0-16,-23-14 2 15,12 4 2-15,2-15 13 16,-9-4 6-16,-3-3 1 16,-4-4-1-16,-17-5-10 15,-9-3-5-15,2-4-3 16,-7-1 1-16,-5-1-5 16,-14 0-1-16,-9-1 2 15,-4 0 1-15,-6-3 8 16,6 2 5-16,-10-1-1 15,-2-6-2-15,-8-2-6 0,-3-4-4 16,1-1-2-16,-9-4 0 16,2 10-1-16,-9 3 0 15,-4 4 0-15,-2 10 1 16,-4-4 8-16,2-1 6 0,-1 4 6 16,8-2-1-1,2 0-5-15,10-2-5 0,8-2-6 16,7-3 0-16,12-3-1 15,0 4-1-15,7-7 2 16,-2-1 2-16,6 9 8 16,-1 0 0-16,3 5 2 15,14 2-4-15,-11-3-6 16,20 2-2-16,0-2-4 16,-2 0 1-16,29-3-2 15,-8-1 1-15,13 1-1 16,8 0-1-16,-3 3 0 15,3 6 0-15,12 2 0 16,1 2 0-16,13 3 1 16,7-6-1-16,9-3-1 15,3-1 1-15,17-1-2 16,11 1 1-16,3 0 0 16,-1 0-1-16,7-1-1 0,4-4-2 15,15-2-5-15,12-2-18 16,14 1-43-16,3-1-21 15,10-2-123 1,7-1 472-16,10-2-225 0</inkml:trace>
  <inkml:trace contextRef="#ctx0" brushRef="#br0" timeOffset="67056.52">7473 15445 724 0,'-6'5'374'0,"-6"-2"-112"15,-6 0-25-15,-5 5-65 16,-5 4-37-16,-3 5-46 15,0 6-7-15,-2 6 1 16,6 6-4-16,-7 3-7 16,3 0-7-16,-2 2-24 15,-4-4-2-15,8-3 12 16,5-3 8-16,10-5 22 0,4-6 4 16,14 0-6-16,4-3-6 15,15 6-20-15,10 3-11 16,9 4-17-16,3 3-5 15,-4-3-13-15,-2-3-1 16,-5-2-2-16,1-2-1 16,5-1 12-16,-4-3-21 15,5-6-45-15,8-5-45 16,21 0 346-16,14-7-216 0</inkml:trace>
  <inkml:trace contextRef="#ctx0" brushRef="#br0" timeOffset="117919.12">18510 7653 1330 0,'4'-25'562'0,"-6"0"-323"16,-9 1-33-16,-11 5-27 16,-7 1-33-16,-7 12-27 15,-1 8-3-15,-7 29-44 16,1 11-10-16,-3 27-24 16,-3 10-9-16,6 9-3 15,3 0-3-15,13 0-3 0,14-7-5 16,15-12-6-16,13-5-3 15,19-20-4-15,4-3-1 16,8-17 5-16,3-9-15 16,-5-14-71-16,0-5-50 15,1-10-150-15,-7-7-34 16,-5-23 193-16</inkml:trace>
  <inkml:trace contextRef="#ctx0" brushRef="#br0" timeOffset="118451.12">18553 7685 1216 0,'10'-29'502'0,"2"35"-280"16,-2 14-41-16,-3 24-53 16,-4 2-11-16,4 12-41 15,1 7-12-15,8 7-19 16,-3 6-11-16,7 2-15 16,5-1-5-16,-3-6-6 15,8-3 1-15,-7-17 0 16,-5-10 2-16,-7-21 0 15,-4-7 6-15,-6-15 9 16,-8-10 0-16,-5-19 1 16,5-7-8-16,-14-33-8 15,8-20-1-15,-6-33 20 16,-5-18 8-16,22 15 5 16,1 17 0-16,16 43-26 15,7 23-8-15,4 26-9 16,-5 6-2-16,1 8 0 0,3 5 1 15,-9 2 2-15,9 4 1 16,-9 2 0-16,-7-2 3 16,-10 1 3-16,-6 1 1 15,-9 9 5-15,-5 3 1 16,-3 9 0-16,-7 0-1 0,-1 4-2 16,7-3-1-16,5-1-2 15,15 5 13-15,10-6 23 16,6 3 14-16,7-7 24 15,1-4-8-15,-4-4-17 16,2-7-13-16,2-7-23 16,1-5-6-16,7-7-5 15,0-5-2-15,6-5-32 16,-1-6-27-16,5 0-62 16,2 0 186-16,-6 12-74 15</inkml:trace>
  <inkml:trace contextRef="#ctx0" brushRef="#br0" timeOffset="118889.87">19653 7592 1317 0,'-13'-11'586'16,"4"8"-304"-16,-1 5-45 0,-3 11-81 15,7 7-34-15,3 13-25 16,1 5-21-16,8 12-20 16,-2 6-4-16,-4 8-6 15,-7 8-4-15,-10 6-2 16,-3 2-1-16,-5-2-4 15,5-5-4-15,6-12-11 16,3-10-3-16,11-19 3 16,10-6 5-16,18-16 18 15,15-7 5-15,9-4-3 16,-1-5-6-16,1-1-20 16,-8 2-7-16,2-2-5 15,-1-2-1-15,-8-1 0 16,0-3 0-16,-2-2-2 15,-3 0-9-15,7 4-38 16,-2-9 15-16,-10-4-161 0,8-1 131 16</inkml:trace>
  <inkml:trace contextRef="#ctx0" brushRef="#br0" timeOffset="119160.86">20429 7575 872 0,'3'-6'424'0,"-3"13"-173"16,1 13-7-16,-3 16-47 15,-1 7-23-15,-2 12-24 16,-2 4-13-16,2 11-27 16,-1 6-13-16,3 14-22 15,1-1-6-15,2 2-28 16,0-4-15-16,6-11-13 15,-1-7-5-15,5-19-8 16,1-9-28-16,5-22-63 16,-1-7-31-16,-3-18-454 15,-4-7 402-15</inkml:trace>
  <inkml:trace contextRef="#ctx0" brushRef="#br0" timeOffset="119376.25">20372 7807 797 0,'9'0'426'0,"6"0"-117"0,6-2-2 15,10-8-65-15,8 5-45 16,13-3-71-16,5 5-26 16,-6-7-58-16,-8 1-20 15,-7-3-11-15,-7-3 0 16,-1-1-7-16,0-1-16 15,-6 4-40-15,-7 1-78 0,-6 0 81 16</inkml:trace>
  <inkml:trace contextRef="#ctx0" brushRef="#br0" timeOffset="119566.77">20520 7908 1226 0,'-8'34'592'0,"14"-1"-231"15,8-6-67-15,19-9-90 16,8-6-35-16,7-13-54 16,-4-8-26-16,-1-7-53 15,-5-6-15-15,2-10-23 16,7 0-23-16,16-9-51 16,3-2 136-16,28 3-63 15</inkml:trace>
  <inkml:trace contextRef="#ctx0" brushRef="#br0" timeOffset="123968.99">11008 9043 787 0,'-60'15'269'15,"7"0"-249"-15,3-2-10 16,8-5 9-16,12-9 38 15,-1-6 31-15,3-9 70 16,0 2 13-16,-5 7 2 16,4 7-18-16,-18 17-58 15,-4 7-22-15,2 13-39 16,1-1-13-16,21-1-16 16,10-4-5-16,17-9-5 15,10 1-3-15,20-11-1 16,15 0 0-16,17-6 3 15,8-6 1-15,13 0 0 16,-1 0-1-16,30 2-1 16,7-2-2-16,16 0 4 0,17 2-1 15,6-2 3-15,6-6 1 16,23-5-1-16,-1-9 1 16,15-10 0-16,5 2 2 15,2-7-1-15,0 4 1 16,-11 6-1-16,4 7 0 15,-17 8-3-15,0 4 0 16,1 2 2-16,-9-1 3 0,11-4 7 16,-3-5-1-16,-7-6 0 15,11-2-2-15,-23-6-1 16,-8-2 2-16,0 0 11 16,-20 1 5-16,-11 1 5 15,-5 6 0-15,-16 2-11 16,-9-8-4-16,-9 7-4 15,-9-4 0-15,-18-1 0 16,-1 6-1-16,-2 1-5 16,9 4-2-16,9 9-1 15,-6-5-1-15,1 0 0 16,-4-1 0-16,-11-7 1 16,8 4-1-16,2 1-2 15,2-2 5-15,1 6 16 16,-9-2 4-16,-7-1 9 15,-4-1-5-15,-2-5-13 16,6 2-5-16,4-2-3 16,6-3-1-16,8 9-3 0,-6-6-1 15,-1 3 0-15,-8 6 0 16,-10-4 4-16,4 9 1 16,-12-1-8-16,0 0-39 15,-9-2-137-15,-2 4 267 16,-7-8-116-16</inkml:trace>
  <inkml:trace contextRef="#ctx0" brushRef="#br0" timeOffset="124545.1">17523 7749 1112 0,'-11'21'371'0,"-9"-13"-263"0,-6-8-7 15,-16-9 30-15,-5 0 39 16,-16-14-30-16,-11-5-9 16,-14-8-18-16,-10-8-16 15,-3-7-39-15,-8-4-14 16,-13-5-9-16,-6-3-5 15,-19 0-5-15,-11 0-5 16,-1 2-10-16,-15 0-3 0,-6 9-4 16,4 1 0-16,-15 4-2 15,4 2 2-15,-3-1-2 16,1 5-1-16,25-5 18 16,7-3 7-16,7-5 10 15,7-5 0-15,0 9-16 16,-1 5-8-16,14 13-9 15,3 7-1-15,7 4 0 16,11 3 13-16,9-3-50 16,7 1-37-16,19-1-67 15,12 5-57-15,19-8 126 16</inkml:trace>
  <inkml:trace contextRef="#ctx0" brushRef="#br0" timeOffset="124791.01">13608 6111 839 0,'33'15'374'0,"-8"7"-184"15,-28 19 13-15,-18 7-6 16,-33 4 17-16,-12 7-23 16,-24-1-25-16,-4 3 1 15,8 1-39-15,11-2-19 16,28-11-43-16,7-6-25 15,27-7-32-15,4-10-6 0,21 2-6 16,16-6-2-16,27-13 3 16,26-6-15-16,49-22 145 15,23-17-99-15</inkml:trace>
  <inkml:trace contextRef="#ctx0" brushRef="#br0" timeOffset="125693.1">17516 7676 1705 0,'-86'45'588'0,"30"-64"-538"16,1-5-34-16,-5-4-8 16,-4-4-1-16,11-8-3 15,6-8-1-15,34-16-6 16,19-7-4-16,42-19-5 16,19-4-2-16,33-6 0 15,14 1 2-15,27 8 4 16,14 3 2-16,31 20-1 15,16 9 0-15,21 15-1 16,10 12-1-16,19 16 2 16,5 11-4-16,13 22-5 15,-1 16-9-15,11 17-14 16,10 10-1-16,-5 0-1 16,14-6 7-16,-8-6 16 15,-3-11 6-15,1-15 7 0,-7-6 1 16,-3-16 13-16,-21-9 12 15,12-16 25-15,-11-9 7 16,-8-26-4-16,4-11-1 16,-39-25 12-16,-16-11 12 15,-44-4 29-15,-17-2 3 16,-39 14-22-16,-16 13-13 0,-34 22-22 16,-22 14-6-16,-18 13-1 15,-12-1 1-15,-7 6-7 16,-2 0-6-16,-19-3-9 15,-6 7-3-15,-12-11-8 16,2 5-2-16,5 11-6 16,7 1-2-16,7 17-1 15,2 5-28-15,10 11-37 16,0 1-37-16,13 19 376 16,6 3-225-16</inkml:trace>
  <inkml:trace contextRef="#ctx0" brushRef="#br0" timeOffset="125979.53">24059 6287 1260 0,'-24'-43'562'0,"7"-10"-318"16,6-19-90-1,12 2-34-15,10 7-85 0,1 4-21 16,8 8 8-1,5 4 13-15,-1-1 27 0,11 1 12 16,7 3 1-16,4-1-8 16,7 14-19-16,-9 4-7 15,3 22-11-15,-6 11-3 16,-10 35-11-16,6 17-7 0,-6 23-4 16,6 7-1-16,10-5 23 15,17-9-27-15,32-7-58 16,10-6 39-16,33-8-19 15</inkml:trace>
  <inkml:trace contextRef="#ctx0" brushRef="#br0" timeOffset="147186.46">1314 7813 171 0,'-6'11'127'16,"-2"-5"-5"-16,4 13-47 15,-1-4-19-15,0-4-34 16,-1 0-9-16,-1-21 20 16,7 11 27-16,-3-1 48 15,3 5 15-15,-1-5-15 16,0 0-26-16,-7 21-48 15,-18 32-14-15,9-17-14 16,-4 2-1-16,2 3-3 16,-3 1 0-16,1 3 0 15,2 0 0-15,2-7-1 16,8 2 0-16,3-5-1 0,-3-1 1 16,3 0-1-16,-5-2 0 15,5 5 0-15,0 4-1 16,2 12 0-16,-4 5 0 15,-2 9 1-15,1 1 0 16,2-1 0-16,0-6 0 16,0-9 0-16,3-2-1 0,-8-6 0 15,15 1 0-15,3 6-1 16,0-2 1-16,6 5 0 16,-12 3 0-16,0-2 1 15,-4 2-1-15,4-4 0 16,5 0 1-16,-5 3-2 15,10 4 1-15,5 61-2 16,-6-63 3 0,-8-3 0-16,4 1 0 15,-1-2 2-15,-4 4 7 16,0 0 2-16,-6 7 1 16,-5-1 0-16,5 5-8 15,-9 0 0-15,8-5-2 16,-1 5 0-16,-8-5 0 15,7 0-1-15,-6 1 0 16,0-6 1-16,12 0 0 16,3-21-1-1,0-18 0-15,0 0 0 0,1 54-1 0,10 4 0 16,-5 1-1 0,2-17 0-16,1 6 1 0,-6 0 1 15,1-5 0-15,-10-8 1 16,0-8 0-16,3-1-1 15,4-2 2-15,3 1 0 16,-3 0-1-16,0-4 1 16,-8-3-3-16,5 3 0 15,2 1 0-15,-1 2-1 0,7 4 1 16,-4 3 0-16,1 5 0 16,1-1 0-16,-2 3 0 15,-4-8 0-15,4-3 1 16,0 3 0-16,-3-8 0 15,2 2 0-15,-3-2 1 16,-5-1-1-16,0 11 0 16,3 8-1-16,-5 6 0 15,2-2 0-15,-3 4 0 16,-1-8 0-16,5-1 0 16,1-3 1-16,3-9-1 15,-1-3 1-15,3-3 0 16,0-2 0-16,0 4-1 15,4 5 0-15,1 3 0 16,-1 7 0-16,-3-1-1 0,0 1-3 16,-9-4-16-16,5-1-8 15,1-3-10-15,-1-5-3 16,1-18-97-16,2 3 99 16</inkml:trace>
  <inkml:trace contextRef="#ctx0" brushRef="#br0" timeOffset="147580.1">764 13316 654 0,'-7'1'309'16,"2"5"-132"-16,-1 0-73 15,5 6-18-15,-3-3-40 16,1 3-12-16,3 4-18 16,0 2-2-16,6 9-6 15,1 3-4-15,4 7-2 0,0 5-1 16,1-4 12-16,3 1 12 15,5-8 15-15,3-4 9 16,4-3 16-16,2-9-2 16,-4-7 21-16,0-5 20 15,-3-12 15-15,-2-10-1 16,1-7-30-16,-1-11-14 16,6-2-49-16,1 6 430 15,10-1-337-15</inkml:trace>
  <inkml:trace contextRef="#ctx0" brushRef="#br0" timeOffset="164006.07">4234 13599 845 0,'0'-1'389'0,"0"0"-163"16,0 0-27-16,-1 0-42 0,0 0-21 15,0 1-27-15,0 0-11 16,0 0-5-16,-3 1-4 15,-1 2-9-15,1 9-12 16,-8 10-29-16,-5 24-9 16,21-13-19-16,1 0-3 15,5 1-4-15,2 1-1 16,5-9-2-16,4-1-1 16,6-9 1-16,-3-9-1 15,-1-6 0-15,-8-5 2 0,9-1 1 16,5-2 1-16,-3-1 0 15,6 3 0-15,-10-6-2 16,-1 0 1-16,4 0-1 16,2-3 0-16,-7-5 1 15,1 0-1-15,-2-7 0 16,-2 6 1-16,1 0 2 16,-2 3 5-16,-2 3 5 15,-2-4 1-15,-1 7 0 16,-1-1-5-16,-5 3-3 15,-1 0-1-15,-2 1 0 16,-2 1-2-16,0 3-1 16,0 0 0-16,0 1-2 15,0 3 0-15,-1 0 0 16,0 0 0-16,0 13 1 16,-1 4 0-16,-9 35 1 0,0-28 0 15,2 3-2-15,-3-3 1 16,-1-6 0-16,2 4-1 15,-5-5 2-15,0 1 0 16,-4 1 2-16,-1-5-2 16,-6-1 1-16,2 0-1 15,0-4-1-15,-3-3-1 0,9 0-1 16,4-4 0-16,-1-2 1 16,5-2 1-16,-1-6 0 15,-7-2 0-15,3-3 0 16,-5-4-1-16,-2-1-1 15,-1-2 0-15,-2 1 8 16,3-2 4-16,-22-5 33 16,31 20-23-1,3 7-4-15,7 1-6 16,1 4-5-16,8 0-6 16,5 2-2-16,11 4-1 15,4-4 0-15,4-5 1 16,8 3 0-16,-5-6 1 15,-6 2 26-15,-4 1-35 16,-4 1 48-16,8 6-27 16</inkml:trace>
  <inkml:trace contextRef="#ctx0" brushRef="#br0" timeOffset="164869.25">22616 8052 877 0,'-6'-44'434'0,"-8"-2"-201"15,-8 7-18-15,10 10-12 16,-9 16-31-16,3 16-13 0,-19 33-24 16,-9 16-31-1,-5 42-56-15,-1 20-17 0,12 18-20 16,5 7-6-16,8-1-3 16,5-3 0-16,10-13-2 15,6-7-18-15,3-23-73 16,4-14-37-16,5-29-44 15,2-13 89-15</inkml:trace>
  <inkml:trace contextRef="#ctx0" brushRef="#br0" timeOffset="165351.9">22787 7943 1006 0,'-4'-50'449'0,"-11"-8"-231"0,-3 0-3 16,-11-10-44 0,-2 1-17-16,-9 12-4 0,-8 3-3 15,-22 24-32-15,-15 14-22 16,-24 28-50-16,-2 24-16 16,-22 34-18-16,-4 17-4 15,11 28-5-15,4 5-3 16,33 22-2-16,13 7-1 15,23 18 0-15,14 9-2 0,29-10-1 16,18-9-4 0,37-27-5-16,17-21-2 0,34-29 1 15,18-20 2-15,27-38 7 16,12-18 19-16,21-32 43 16,-3-18 22-16,-6-29 41 15,2-18 11-15,-26-35-11 16,-8-18-13-16,-20-41-32 15,-20-15-23-15,-19-1-23 16,-13 12-5-16,-31 41-3 16,-22 19 1-16,-42 39 1 15,-17 16-1-15,-34 23-15 16,-13 14-12-16,-21 16-40 16,-4 6-25-16,8 15-57 15,12 5 51-15,23 16-712 16,2 3 580-16</inkml:trace>
  <inkml:trace contextRef="#ctx0" brushRef="#br0" timeOffset="167875.22">6004 17267 1774 0,'-31'28'141'0,"-6"1"-86"15,5-9-22-15,-16 6-8 16,-13 3-11-16,-21 4 1 16,-11 2 11-16,-3 1 40 15,0-3 16-15,-13-7 19 16,0-7-5-16,-2-20-37 15,5-8-17-15,12-14-29 16,1-5-8-16,7-1-4 16,0-4-2-16,18-3 4 15,8-1 8-15,4-19 15 16,9-10 7-16,5-11 6 16,-1-16-3-16,13-16-7 15,-1-14-2-15,2-21-9 16,5-1-4-16,-3-9-6 15,5 8-2-15,5 9-2 0,1 7-1 16,7 18-1 0,-3 1 0-16,1 6 0 0,2 3-1 15,0 0 0-15,3 0 1 16,0 4 0-16,0-1-6 16,-5 2-15-16,-1 4-8 15,3 4-17-15,2 6-3 16,4 9-21-16,3 8-32 15,-2 10-105-15,1 3 577 0,12 9-319 16</inkml:trace>
  <inkml:trace contextRef="#ctx0" brushRef="#br0" timeOffset="168173.01">3944 15272 692 0,'-10'24'343'16,"13"-15"-128"-16,7-42-45 15,6-12 1-15,-4-36 0 16,-1-14-3-16,2-32 3 16,-2-13-12-16,7-8-12 15,4-3-9-15,2 34-28 16,5 13-16-16,-1 39-32 0,0 28-12 15,-4 29-17-15,1 17-8 16,4 28-8-16,2 12 0 16,7 25-8-16,7 11 27 15,7 21-46-15,7 11-4 16,17 9 14-16</inkml:trace>
  <inkml:trace contextRef="#ctx0" brushRef="#br0" timeOffset="168977.25">6349 16993 1019 0,'-37'2'441'0,"24"-3"-244"15,5-2-15-15,8-3-88 16,14 3-25-16,1-13-39 16,10-1 0-16,9-12 1 15,6-9-2-15,9-3-8 16,2-2-4-16,-1 11-10 16,-6 11-2-16,-12 23 17 0,-13 15 9 15,-27 29 20-15,-12 16 7 16,-19 20 17-16,-7 7 2 15,3 15 7-15,6 7 9 16,6-5-6-16,9-7-6 16,12-24-22-16,0-16-16 15,13-20-28-15,3-10-9 16,7-13-8-16,4-13-3 0,8-14 4 16,2-10-15-16,9-12-36 15,6-12-17-15,12-7-188 16,8-10 173-16</inkml:trace>
  <inkml:trace contextRef="#ctx0" brushRef="#br0" timeOffset="169400.7">6817 16410 1190 0,'-57'-10'528'0,"-2"12"-274"16,-4 12-53-16,-4 23-78 16,-3 9-28-16,9 15-22 15,1 11-5-15,1 18-22 0,-4 9-12 16,11 24-26-16,6 15-7 16,23 24-2-16,15 6-3 15,18 5-13 1,11-12-15-16,25-32-17 0,11-17-5 15,7-46 4-15,6-25 11 16,6-32 10-16,5-31 14 16,21-27 46-16,3-20 32 15,0-39 75-15,-6-1 23 16,0-27-11-16,-8-10-21 16,-28-11-56-16,-6-1-24 0,-43 3-21 15,-18 12-3-15,-15 35-2 16,-19 18-2-16,-19 38 7 15,-5 14-14-15,-13 20-55 16,1 11-32-16,-2 0-127 16,6 5 407-16,0-10-185 15</inkml:trace>
  <inkml:trace contextRef="#ctx0" brushRef="#br0" timeOffset="171051.87">4321 17175 1239 0,'-28'22'517'0,"0"-20"-318"16,-6-10-44-16,0-8-71 16,-1-7-38-16,-3-5-23 15,-1-1 3-15,-2-2 5 16,-2-3 1-16,-5-10-13 16,-5-7-3-16,-4-15-2 15,-2-7 1-15,7-12 3 16,7-3-1-16,6-9-8 15,11-8-3-15,7-5-5 16,2-7-1-16,3-7 0 16,5 1 0-16,1-12 0 15,5 4-1-15,5-7 1 16,-1-4 0-16,10 13 1 16,2-4 3-16,14 7 5 15,-1 3 0-15,6-4-2 16,7-3-1-16,6-6-4 0,11-3 0 15,4 4 0-15,-2 4-1 16,2-5 0-16,-12 4-1 16,1 1 2-16,-2-2 0 15,-4 10 0-15,6 9 1 16,-3 12 0-16,-1 14 1 16,-9 18 0-16,-9 7 0 15,-5-3 1-15,-3-5-1 16,-1 6 0-16,2 3-1 15,-7 3 0-15,-5 6 1 0,-5 3-1 16,-1 2 0-16,7 17-1 16,-1 6 8-16,2 16 27 15,-7 9 9-15,1 12 5 16,-3 3-6-16,-6 8-27 16,14 5-8-16,-5 2-5 15,11 9-3-15,3 6-1 16,-2 7-1-16,2 13 1 15,-2 0 1-15,2 7 1 16,-5-3 0-16,-5-15 2 16,1-9-12-16,-4-16-31 15,-1-11-5-15,-4-16-76 16,0-3-67-16,-9-27 127 16</inkml:trace>
  <inkml:trace contextRef="#ctx0" brushRef="#br0" timeOffset="171280.16">4244 12569 528 0,'-37'-3'314'0,"5"5"-79"16,8 7-6-16,4-1-31 15,10-3-1-15,4-3-8 16,7-6-24-16,4-5-12 16,10-6-46-16,4-3-17 0,9-9-31 15,7-3-18 1,10-7-22-16,3-3-4 0,-4-7-6 15,-3 2 1-15,-5-2-5 16,-5 5-16-16,4 9 393 16,0-1-291-16</inkml:trace>
  <inkml:trace contextRef="#ctx0" brushRef="#br0" timeOffset="173248.34">4541 12919 391 0,'0'-17'293'0,"4"-36"-20"15,-3 28-57-15,-2 1-26 0,-3 5-58 16,-3 1-5-16,-2 1-13 16,2 2-15-16,-5-9-9 15,4-1 3-15,1-7-5 16,1-6 4-16,8 0-3 16,-1-3-13-16,7-3-21 15,4 1-13-15,-6-2-16 16,3-1-4-16,-7 2-9 15,-2 9-1-15,-4-1 15 16,-4 6 9-16,0 10 8 16,-6-5 2-16,6 12-19 15,1 6-10-15,2-1-9 16,5 12-3-16,3 11-3 16,-6 1 0-16,2 10-1 15,-2-3-13-15,3 6-29 16,8-2-15-16,2 3-36 15,-1-4 0-15,-1-9 470 0,4 2-301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8T15:08:05.660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21153 7682 1280 0,'-33'10'505'0,"26"5"-360"16,2 2-12-16,21 25-30 16,4 13-24-16,12 19 13 0,10 19 0 15,19 23 5-15,8 2 7 16,21 6 0-16,20-5 1 16,21-14-10-16,19-1-6 15,24-11-32-15,5-7-15 16,6-11-17-16,-7 0-8 15,-16-6-7-15,-17 2-3 16,-33-3-2-16,-13-7 4 16,-27-7-7-16,-12-12-17 15,-8-17-80-15,-9-12-42 0,1-34-455 16,-3-23 400-16</inkml:trace>
  <inkml:trace contextRef="#ctx0" brushRef="#br0" timeOffset="242">23441 6914 1514 0,'14'-12'603'16,"-15"25"-426"-16,-13 50-16 15,-16 32-3-15,-47 52-60 16,-16 31-18-16,-50 53-17 15,-26 24 1-15,-27 20-5 16,-20 13-8-16,-1-9-26 16,1-19 2-16,20-29-33 0,15-24-34 15,11-25-94-15,12-17-96 16,-5-16 144-16</inkml:trace>
  <inkml:trace contextRef="#ctx0" brushRef="#br0" timeOffset="926.24">5617 16511 1259 0,'-68'32'541'0,"14"-5"-294"16,18 4-9-16,30-7-97 15,13 1-31-15,25 2-47 16,13-2-7-16,31 7 2 15,9 0-4-15,25 19-3 16,10 8 10-16,21 16 1 16,11 11-2-16,11 11-18 15,9 2-20-15,-14 3-15 16,-9-6-2-16,-12-23 2 16,-13-7 1-16,-22-18 1 15,-10-4 8-15,-31-13-23 0,-12-11-12 16,-17-23 263-1,-9-28-199-15</inkml:trace>
  <inkml:trace contextRef="#ctx0" brushRef="#br0" timeOffset="1172.22">7185 16112 1692 0,'-39'1'658'0,"-11"25"-415"15,-8 25-64-15,-24 55-21 16,-18 32-24-16,-42 66-52 16,-6 18-12-16,-15 30-10 15,-4 3-4-15,24-16-17 16,3-10-9-16,17-52-21 16,14-18-15-16,17-38-23 15,11-22-17-15,23-19-31 16,6-16 145-16,18-43-62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6T15:25:32.2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3211 13794 1016 0,'4'1'406'0,"-6"1"-246"16,-4 1 1-16,-8 0-20 15,-5 3-38-15,-11-8-57 16,-5 1-9-16,-9-10-6 15,-5-7 4-15,-7-2-2 0,-11-9-1 16,-9 1-1-16,-7 2-5 16,0-3-12-1,1 4-3-15,-7 1 0 0,-1 3 5 16,-8 3 4-16,3 2 4 16,10 7 2-16,-1-1-4 15,-10 1-3-15,-1 2-3 16,-7-1-6-16,7 2-2 15,0 6-3-15,-5 5-1 0,-3 9 0 16,-4 4 4-16,17 10 7 16,32-5 2-1,30-11 2 1,0 0-7-16,-76 41-7 0,11-1-4 0,17 2-3 16,44-19-3-16,14-3-4 15,6 5-2-15,5-2-1 16,9 2-2-16,9 0-3 15,2-1-1-15,10-1-2 16,5 0 2-16,10 4 3 16,7 0 3-16,14 3 4 15,3 0 2-15,5-1 3 16,1 1 0-16,3-4 1 16,1-3-1-16,14-7-2 15,6-6 0-15,12-2-1 16,5-5-1-16,6 0 2 15,8 3 1-15,-1-2 2 16,5 0 1-16,-1-3 1 16,-5-3 0-16,-2 0 0 0,-9-4 0 15,-10-5 3-15,-3-4 1 16,-2-16 1-16,-5-5 0 16,-10-14 1-16,-4-2-1 15,-13-4 0-15,2-3 0 16,-9-13 0-16,-3-5 1 15,-8-3 1-15,-5-7-1 0,-6 6 0 16,-2-2 0-16,-8-2 0 16,-6 2 0-16,-6 3 3 15,-11 3 0-15,-15 3 4 16,-6 2-1-16,-22 3 2 16,-10 3 0-16,-15 9-3 15,-8 5-1-15,-11 10-4 16,-7 6 0-16,-19 20 0 15,-4 9 1-15,-9 13 0 16,-6 10-2-16,-3 12-18 16,1 5-9-16,-3 25-21 15,2 7-25-15,15 25 104 16,11 5-40-16</inkml:trace>
  <inkml:trace contextRef="#ctx0" brushRef="#br0" timeOffset="1333.5">421 12616 1111 0,'-4'5'467'16,"-3"-11"-295"-16,10-9-36 15,6 1-25-15,12-4-49 16,4-3-22-16,8-2-9 15,1-2 1-15,10 2-6 16,-1 4-5-16,-3 8-9 16,0 5-1-16,-16 11 7 15,-4 8 3-15,-12 14 8 16,-8 8 1-16,-14 11-6 16,-4 7-4-16,-9-3-6 0,4-3-2 15,3-8-4-15,-2-17-3 16,20-7-13-16,2-6-4 15,11-11-2-15,13 3 3 16,-1-3 12-16,4-3 7 16,5 5 7-16,-2-3 9 0,3 8 18 15,0 8 6-15,-8 13 5 16,-7 9-4-16,-17 11-14 16,-8 4-6-16,-17 2-10 15,-5 2-2-15,-6-12-7 16,-1-1-9-16,1-20-33 15,-2-5-39-15,4-20-122 16,2-18 122-16</inkml:trace>
  <inkml:trace contextRef="#ctx0" brushRef="#br0" timeOffset="1772.35">880 12169 1407 0,'-38'-29'647'0,"-1"8"-301"16,-2 21-159-16,-1 17-44 16,-9 27-78-16,0 14-26 15,-19 25-23 1,-5 4-6-16,6 12-9 0,2 3-1 15,28 4-4-15,13 0-3 16,25-6-7-16,7-6-6 0,26-25-8 16,11-11-1-1,29-26 3-15,10-13 7 0,11-25 12 16,6-12 18-16,13-27 50 16,2-17 31-16,9-22 39 15,-3-18 0-15,-23-3-22 16,-8-4-27-16,-38 0-13 15,-19-1-3-15,-54-4-9 16,-25 0 1-16,-35 12-22 16,0 16-12-16,-2 27-18 15,3 24-19-15,-5 32-54 16,-8 19-30-16,11 25-31 16,3 5 258-16,38 25-109 15</inkml:trace>
  <inkml:trace contextRef="#ctx0" brushRef="#br0" timeOffset="23177.96">14129 14995 824 0,'-10'-23'383'0,"3"5"-148"0,1 4-51 16,0 9-34-16,3 2-19 15,-1 6-26-15,1 7-12 16,1 10-23-16,-4 0-8 16,4 15-17-16,-1 2-10 15,-4 9-18-15,5 8-7 16,0 3-7-16,2 8-1 16,11-3-2-16,4 1 0 15,8-10 0-15,4-6-1 16,7-10 0-16,1-11 0 15,14-13-1-15,8-3 1 0,9-6-1 16,-2-4 0-16,3-1 0 16,-1-6 0-16,3-1 0 15,9 3 1-15,-3 1 1 16,-5 4 0-16,-12 4 1 16,-7 8 0-16,-9 11 0 15,2 6 1-15,-3 8-1 16,7 3 0-16,-8-9 0 15,5-4-1-15,0-13 0 16,-3-14 0-16,-1-16 0 16,-1-10 0-16,-5-21 2 15,-4-9 21-15,-10-13 35 16,-5-7 16-16,-9-16 14 16,-4 0-19-16,-1 15-36 15,-2 4-34-15,-1 28-57 0,-2 5 405 16,10 5-279-16</inkml:trace>
  <inkml:trace contextRef="#ctx0" brushRef="#br0" timeOffset="24045.07">14100 13801 396 0,'3'-9'231'16,"-1"3"-16"-16,4 1-32 0,-1-1-12 15,2-1-3-15,2 2 5 16,1-1-7-16,3-5-18 15,5 4-12-15,5-13-26 16,6-2-6-16,10 1-17 16,9-2-15-16,10 10-27 15,0 5-15-15,0-3-20 16,-2 10-1-16,3 11-4 16,4 3 0-16,14 12 0 15,-2 0-1-15,-7-10 0 16,-10 0 0-16,-14 2-1 15,-8-3 1-15,-13-2 2 16,-2-1 0-16,-16-4 6 16,-8 2 14-16,-15 2 40 15,-5 1 20-15,-12-2 31 16,-2 1-7-16,-3 2-31 0,-4 4-15 16,2 8-28-16,-2 0-6 15,8 2-7-15,6 3-7 16,6-1-6-16,8 6-4 15,5 0-4-15,0-7-1 16,11 17-1-16,-1 1 1 16,5 8 0-16,5 13 0 15,1-12 0-15,1-4 1 0,1-8 1 16,-4-10-3-16,0-11-42 16,-1-9-29-16,0-6-56 15,0-6 17-15,2-6 65 16</inkml:trace>
  <inkml:trace contextRef="#ctx0" brushRef="#br0" timeOffset="24255.64">14778 15060 1468 0,'0'5'636'0,"-6"-12"-335"16,-5-7-155-16,5 1-113 15,3-2-16-15,3-6-63 16,2 0-59-16,6-3 64 0</inkml:trace>
  <inkml:trace contextRef="#ctx0" brushRef="#br0" timeOffset="25346.78">14878 16257 692 0,'-7'-1'355'0,"-6"4"-89"15,-7-2-61-15,2 4-57 16,-6-1-16-16,-5-4-12 15,9 0 11-15,-6-8 13 16,6-2-2-16,-1-9-19 16,2 6-20-16,4-11-46 15,2-1-17-15,6 2-27 16,3-7-8-16,5 11-5 16,5-3-1-16,6 3-2 15,0-1 0-15,5 9 1 16,-3 7 1-16,-3 7 1 15,1 7 2-15,-6 11 1 0,-3 6 1 16,-5 16-2-16,-6 3 0 16,-5-2 0-16,-2-4-1 15,0-13 0-15,4-7 0 16,2-12 0-16,1-9 1 16,0-15-1-16,2-10-1 15,2-13 17-15,2-4 15 16,5 5 20-16,4 0 7 0,3 15-13 15,3 5-11-15,1 7-19 16,0 7-5-16,2 4-4 16,-1 10-2-16,-5 6-2 15,0 4 1-15,-4 4-1 16,-5-8 1-16,-1-1 1 16,-4-3 1-16,-8-1 2 15,-2-2 1-15,-7 1 0 16,-1-1-1-16,1-13-3 15,2-6-1-15,8-7 5 16,4 1 0-16,8-1 2 16,9 5 0-16,3-2-3 15,1 1-1-15,5 6 0 16,-1-1-1-16,-2 7-2 16,2 4-1-16,-8 11 1 15,-3 1-1-15,-6 13 0 16,-3 1 1-16,-6 1 2 0,0 2-4 15,-2-11-30-15,1-7-31 16,5-10-13-16,2-4 313 16,5 1-191-16</inkml:trace>
  <inkml:trace contextRef="#ctx0" brushRef="#br0" timeOffset="27605.16">15878 15112 166 0,'-3'-40'156'0,"-3"-1"29"0,8 10 11 16,-7-2 0 0,-1 5 2-16,6 5-14 0,1 8-32 15,0 4-15-15,2 9-38 16,-4 3-16-16,-2 14-25 16,0 8-12-16,-4 12-21 15,4 7-5-15,-5 3-7 16,6 3-2-16,-1 0-5 15,-2 1-2-15,7 0 11 16,-5-6 7-16,3-4 10 16,1-4 2-16,-2-3-1 15,2 0-4-15,-3-6-3 16,3 2-3-16,-8-8-2 16,12 5 2-16,4-1 6 15,1 2 5-15,10-2 3 16,-18-8-2-16,7-3-5 15,-3-7-3-15,9 2-8 16,8 1-4-16,7 1-7 16,3-3-3-16,2 3-3 0,3-1-1 15,8 0-1-15,6 0 1 16,11 0 0-16,-1 1-1 16,0 1 1-16,-6 2 0 15,-3-6-1-15,0-2 1 16,1-1-1-16,0-4 1 15,1-3 0-15,-2 3 0 16,-8-6 0-16,-11-2 1 0,-5 5 1 16,-10-6-1-16,2 5 2 15,3-2 0-15,-14-11 3 16,1 0 2-16,-6-2 5 16,1-4 0-16,-7-10-1 15,1-3-2-15,-8-16-5 16,2-4-1-16,10 3-4 15,-1-1 1-15,5 4-9 16,-3 5-29-16,-4 8-94 16,-2-3 327-16,7 3-183 15</inkml:trace>
  <inkml:trace contextRef="#ctx0" brushRef="#br0" timeOffset="28440.1">17365 15115 574 0,'3'0'293'0,"-4"-5"-83"16,1 4-34-16,-1 1-9 15,0 0-19-15,0 0-16 16,0 0-1-16,-2 7-27 15,-7 18-11-15,-17 37-16 16,12-23-15-16,3 3-29 16,7-1-7-16,-6-4-12 15,5 0-5-15,-1-2-4 16,-2-2-5-16,8-3 14 16,-3-7 4-16,9-6 7 15,-3 0 4-15,8-4-15 0,-1 2-3 16,-1-2-1-16,2 0 2 15,-2-4 7-15,2 1 7 16,5 0 1-16,0-4 0 16,3-1-8-16,-3-6-8 15,2-7-5-15,3 4-2 16,6-1-1-16,4 4-1 16,5 7-2-16,-1-10 1 15,8 4-1-15,0 0 0 16,8 1 0-16,0 14 1 0,0-3-1 15,0 7 0-15,-5-7 0 16,4 0 0-16,2-2-1 16,1-10 0-16,4 0 1 15,5-1 0-15,-2 0 0 16,-1 3 0-16,-7 3 0 16,-7 1 1-16,-5-1 0 15,0 1 1-15,-3 0-1 16,-2-6 0-16,0-3 0 15,-2-6 0-15,-1-8 3 16,-2 0 1-16,-3-10 3 16,1 3 2-16,-19-11 2 15,-1-3 0-15,-13 0 2 16,-9-6-1-16,0 6-3 16,-6-1-1-16,0 0-3 0,4-1-15 15,6-1-30-15,6-2-23 16,10-1-63-16,3-6-60 15,16 4 121-15</inkml:trace>
  <inkml:trace contextRef="#ctx0" brushRef="#br0" timeOffset="32238.38">14891 16352 289 0,'-10'3'225'0,"-2"-3"19"16,2-2-110-16,0-6-23 0,-3-2-30 15,1-2-3-15,-9-3 17 16,8 2-1-16,-5-2 1 16,-3 0-9-16,7 5-30 15,-3-2-15-15,6 1-32 16,4 4-5-16,2-4-3 15,3 0-1-15,3 4 3 16,0-6 13-16,3 4 25 16,-2 0 6-16,1-3 10 15,3 10-11-15,-1-3-21 16,5 6-6-16,0 8-12 16,-5-7-2-16,3 10-2 15,-7-4 0-15,-7 2 14 16,2 6 19-16,-7-5 55 15,0 0 12-15,0-5-6 16,-1-2-20-16,-1 0-54 16,2-5-2-16,5 0-61 0,2-1 448 15,9-1-314-15</inkml:trace>
  <inkml:trace contextRef="#ctx0" brushRef="#br0" timeOffset="36349.31">16032 16063 316 0,'4'-10'258'0,"0"4"24"16,1 4-58-16,-5-2-21 16,0 1-35-16,0 2-19 15,-1 0-29-15,0 0-14 16,0 0-14-16,-1 0-5 16,-5-2-8-16,-6-2-7 15,-31 1-18-15,30 13-8 0,-3 6-8 16,2 4 1-16,-4 4-1 15,1 1-5-15,7 9-11 16,-2 1-8-16,6 4-8 16,2 0-2-16,-6-2-2 15,3-2-1-15,5 0-1 16,-3-4 1-16,14-1-1 16,0-4-1-16,4-4 1 15,4-2-1-15,-9-6-2 16,6-4-1-16,-3-4-20 15,-3-5-20-15,5-7-59 16,-3 1-42-16,-1-5-86 16,2 0-151-16,2-3 254 15</inkml:trace>
  <inkml:trace contextRef="#ctx0" brushRef="#br0" timeOffset="37312.15">16106 16186 560 0,'5'-4'303'0,"-2"3"-70"16,-1 1-51-16,-2 0-42 15,0 0-15-15,0 0-19 16,1 15-13-16,8 29-33 16,-5-21-19-16,1 3-18 15,0-1-8-15,1 3-10 16,-1-1-1-16,3-2-3 16,-3-4-1-16,2-3 0 15,-2-4 0-15,-4-7 3 16,-1 2 1-16,-2-9 9 15,-1 0 5-15,-2-10 15 16,1-5 9-16,1-6 10 16,-3-5 13-16,3-5 12 15,-1-2 1-15,4 3-2 0,0-6-12 16,4 0-26-16,4 1-9 16,-2 1-14-16,5 4-5 15,0 4-5-15,1 0-1 16,4-1-2-16,-4-1-1 15,1 7-1-15,0 1 1 16,1 4 0-16,0 8-1 16,-4 3 0-16,-1 0 1 15,-1 3 0-15,-7 2 0 16,1 0 2-16,-2 3 0 0,-1-3 0 16,0 0-1-16,0 3 0 15,-2 12 1-15,-9 29-1 16,4-31 2-16,-4-4-2 15,5-1 0-15,0-7-1 16,5-1 0-16,2 6 1 16,-3-6-1-16,3 0 1 15,0 0-1-15,0 0 1 16,0 0 0-16,0 0 3 16,0 3 3-16,0 5 5 15,0-2 2-15,0 2 4 16,0-2-1-16,0-4-3 15,0-2-1-15,0 1-6 16,3 2-1-16,3 2-2 16,0-1-2-16,0 0 0 15,6 4-1-15,30 36-1 0,-35-33 1 16,7 3-1-16,-7-3 0 16,2 5 0-16,0-1 1 15,-4-3 0-15,1 0 0 16,-1-5 1-16,4 2 1 15,-3 0-2-15,0 2 0 16,0 4-2-16,-3 1 0 16,2 6 1-16,5 0-1 0,0-4 1 15,2-1-1-15,4-1 0 16,-8-7 0-16,-2-3-15 16,1-1-19-16,-2-5-47 15,1 0-39-15,1 0-90 16,1 0 455-16,1-7-218 15</inkml:trace>
  <inkml:trace contextRef="#ctx0" brushRef="#br0" timeOffset="39577.43">17408 15968 600 0,'1'-17'328'16,"1"-4"-65"-16,0 5-47 15,2-1-48-15,-4 5-14 0,1 6-16 16,-1-1-15-16,0 6-29 16,-1 1-17-16,-1 0-24 15,1 0-9-15,0 0-17 16,0 8-6-16,0 12-6 15,-6 31-3-15,5-22-6 16,-4 0 0-16,2 1-3 16,4 6-1-16,-3-6 1 15,-1 0-1-15,-2-4 0 16,4-3 0-16,2-1 10 16,0-5 7-16,3-5 13 15,2-3 4-15,-2-9 4 16,8 1 5-16,-2-2 3 15,0-3-3-15,4 3-11 16,-2-3-13-16,3 3-15 16,2 2-2-16,2-1-2 0,0-1-1 15,5 1 0-15,0-2 0 16,6 4-1-16,-3-2 0 16,1 0 1-16,-1 0 0 15,-8-1 3-15,3 1-13 16,-8 2-38-16,-4 3-28 15,-5-2-94-15,-2 1-59 16,-6 2 144-16</inkml:trace>
  <inkml:trace contextRef="#ctx0" brushRef="#br0" timeOffset="39994.47">17906 15976 518 0,'-7'3'325'0,"6"-2"-6"15,0 3-40-15,1-2-103 0,-1-2-31 16,1 0-65-16,-1 3-13 16,0 20-19-16,-1 29-7 15,2-23-7-15,0 2-4 16,0 9-6-16,3 5-3 16,-3 1-7-16,1 0-2 15,3-9-7-15,0 0-5 16,2-9-4-16,-4-7-6 15,4-5-34-15,-4-8-15 16,1-6-47-16,2-2-30 0,-4-9-43 16,2-1-25-16,0-7-93 15,2 1 183-15</inkml:trace>
  <inkml:trace contextRef="#ctx0" brushRef="#br0" timeOffset="40384.37">17915 15997 410 0,'-5'-6'274'16,"4"-1"-16"-16,1 0-78 15,0 3-32-15,0 2-28 16,1-1-12-16,-1 2-14 15,0 0-13-15,0 0-9 0,0 0-1 16,0 0 1-16,11-2 2 16,9-4-9-16,29-14-10 15,-20 15-23-15,-2 0-14 16,0 2-13-16,0 2-1 16,-3 2-1-16,2-3-1 15,0 7 0-15,-4 0-1 16,-5 1 0-16,-9-2-1 15,5 0-4-15,4 0 1 0,0 0-12 16,-1-2-12-16,-13-2-27 16,-1-2-19-16,-2 1-44 15,0 1-30-15,0 1-123 16,0 0 169-16</inkml:trace>
  <inkml:trace contextRef="#ctx0" brushRef="#br0" timeOffset="40894.21">17966 16168 345 0,'-11'4'273'16,"1"0"61"-16,-1 1-43 16,3-4-88-16,1 3-23 15,3 6-51-15,0-6-8 16,1-1-21-16,0 3-10 0,-1-2-4 15,2 5-3-15,0 0-9 16,0-6-9-16,0-1-24 16,1-2-9-16,1 0-10 15,0 0-1-15,0 0 4 16,9 0 4-16,12 1 9 16,25-2 1-16,-26-3 1 15,1 3-6-15,-2-1-12 16,2 4-4-16,0 5-11 15,-2-1-2-15,-4 0-1 16,0-3 0-16,1-2-1 16,-4-3 0-16,-1-1-18 15,1 2-23-15,-6-4-60 16,3 6-37-16,0-1-207 16,-5 6 223-16</inkml:trace>
  <inkml:trace contextRef="#ctx0" brushRef="#br0" timeOffset="44019.65">13827 14997 304 0,'0'0'203'0,"1"-3"37"16,-4 0-32-16,2 2-23 16,0 0 0-16,0 0-17 15,-1-1-6-15,1 1-12 16,0 0-21-16,0 0-55 16,0 0-18-16,0 1-41 15,-2 3-9-15,-9 26-3 16,-5 27-1-16,17-19-2 15,0-4 0-15,5 5-2 16,-2 6 0-16,0-1-3 16,-3 2-1-16,-2 0-5 15,-4-1-1-15,-2-2 2 16,1-3 2-16,2-5 8 16,-1-3 1-16,2-9 2 0,3-3 3 15,1-9 4-15,-4-3 4 16,4-4 14-16,-1 0 9 15,-2-3 9-15,2-1 3 16,0 0 2-16,0 0-7 16,0 0-6-16,-10-1-2 15,-5-3-3-15,-26-9-1 16,23 9 0-16,-3-4 2 16,-4 0-3-16,2 3-2 0,-3-5-4 15,-1 4-2-15,7 5-9 16,-8-4-3-1,-5 3-4-15,-2 0-3 0,-7 0-3 16,4 0-1-16,4 3-1 16,4 0-7-16,7 0-24 15,5 1-20-15,9 1-54 16,4 3-54-16,6 2-279 16,7 1 291-16</inkml:trace>
  <inkml:trace contextRef="#ctx0" brushRef="#br0" timeOffset="45039.03">13221 15338 395 0,'-5'0'279'0,"2"4"22"15,-2 2-60-15,0 1-77 16,-2 4-17-16,-1 6-14 15,-4-2-5-15,-1 4-17 16,-2-1-19-16,-3-3-39 16,-2 2-14-16,-3-2-18 15,-3 2-3-15,-6 0-2 16,-6-9 1-16,-5 2 11 16,-2-5 4-16,3-5 0 15,9 5-3-15,3-8-14 16,6-1-6-16,4-4-7 15,0 0-2-15,2-2-1 16,1-2 0-16,0 4-1 16,2-1 0-16,3 2 2 15,3 3 0-15,0-1 0 0,2 3 3 16,5 2 7-16,-1 0-1 16,3 0-1-16,0 0-5 15,0 0-3-15,1 3-1 16,-1-3 0-16,0 0-1 15,0 0 2-15,0 0 1 16,7-1 3-16,-4-2 2 16,-2-15 3-16,28-38 1 0,-28 22-1 15,1 5-4-15,-1 7-3 16,1 3-9-16,-2 12-51 16,2 3-43-16,-1 4 448 15,2 0-293-15</inkml:trace>
  <inkml:trace contextRef="#ctx0" brushRef="#br0" timeOffset="45913.34">12363 15147 449 0,'5'-3'285'0,"0"1"-10"15,5 10-69-15,-3 6-112 16,-3 1-25-16,-3 11-24 15,-5-3 1-15,-2 9 4 16,-5-2-1-16,3-4-18 16,-1 2-10-16,-2-12-6 15,3 1 2-15,-3-5 3 16,4 0 1-16,-3 1-6 16,0-2-5-16,0 1-6 15,-1-1-1-15,2 0-1 16,2-1-1-16,1-2-1 0,0-3 5 15,1-1 11-15,1-3 6 16,-2-1 19-16,1 2 1 16,-3-2-3-16,-1 0-5 15,-1 4-16-15,-2 1-5 16,-4-1-7-16,2-2-1 16,-1-2-1-16,-5 0 0 15,8 4 0-15,-9-8 2 16,0 0-3-16,-6 1 1 0,-8-3 1 15,-3 6-2-15,-7 2 2 16,3-2 0-16,-6 0 1 16,5 3 5-16,1-5 10 15,-2 0 4-15,1-3 1 16,0-5-4-16,0-4-10 16,0-1-1-16,-1-3 13 15,-2-4 9-15,6 0 19 16,0-2 3-16,6 0 2 15,3-4-6-15,0 0-13 16,0-3-6-16,1-4-15 16,-2 5-5-16,3 2-6 15,12 13-1-15,-8-4-4 16,9 4 0-16,0-6-24 16,-7-12-26-16,19 8-85 0,2-2-59 15,22 1 118 1</inkml:trace>
  <inkml:trace contextRef="#ctx0" brushRef="#br0" timeOffset="47484.37">17660 13362 418 0,'1'17'267'16,"0"2"20"-16,4-1-31 15,5-4-89-15,-2-2-36 16,4 0-89-16,2 2-17 15,0 3-16-15,5 1-3 16,2 3 1-16,7 0 2 16,16-3 8-16,6-1 3 15,16-4 1-15,-3-11 1 0,10-8-6 16,-2-10-5-16,-7-8-4 16,2 0-2-16,-9-1 0 15,-1 3 1-15,-5-5 1 16,-3-4 1-16,-3-8 3 15,-2-3 1-15,0-1 17 16,-6-4 10-16,-11 4 9 16,-7 4 2-16,-10 11-10 15,-9 1-3-15,-9 19 5 16,-2 8-4-16,-19 8-5 16,-3 13-9-16,-3 8-18 15,-6 3-2-15,6 5-3 16,0-1-1-16,6 1-3 15,1-3 1-15,3-4 0 16,4 3 1-16,3-4 1 16,2 1 0-16,-6 0 2 15,2-2 0-15,3-6 2 0,-6-6 0 16,7-6-1-16,-10-8 1 16,-7-2 0-16,-1-1 0 15,-9-8 1-15,2-4-1 16,-7-10 1-16,-2-4 1 15,5 3-1-15,1 0 1 16,15 6 3-16,4-1-1 16,15 0-2-16,2 4 0 0,4-1-7 15,4 0-2-15,-9 2-1 16,4 3 0-16,6 4-3 16,0 3 1-16,9 5-3 15,0 3 0-15,-2 7 1 16,5-2-1-16,3 7 1 15,6 2 1-15,9 2 0 16,3-1 0-16,6 0 2 16,5 0 1-16,12-5 2 15,1 3 0-15,2-10 2 16,0 1 0-16,-4-7 1 16,0-1 1-16,-1-4 0 15,-3-5 1-15,-2 1-1 16,-3-4 1-16,3 0 1 15,4-2 1-15,-10-7 0 16,-3 0 0-16,-7-5 0 16,-9-2 1-16,-3 2 2 0,-6 1 3 15,-14 7 15-15,-1 6 8 16,-15-9 11-16,0 8 1 16,-12-3-12-16,-1-2-9 15,-4 10-14-15,-6-4-4 16,3 10-7-16,-3 2-4 15,8 13-5-15,2-1-3 16,0 11-5-16,5 7-20 0,0-2-38 16,5 8-24-16,3-1 56 15</inkml:trace>
  <inkml:trace contextRef="#ctx0" brushRef="#br0" timeOffset="49850.35">11131 14934 167 0,'4'-23'128'16,"11"5"40"-16,-11 0-4 15,0 4 19-15,-4 6-12 16,-9 5-26-16,9 3-8 15,-8 8-6-15,-3 2-14 16,-4 8-24-16,4 8-13 16,-1 7-42-16,8 3-15 15,3 8-14-15,-9-3-3 16,10 6-4-16,-9-2 0 16,1-5 1-16,3 1-3 0,4-2 10 15,2-1 5-15,5-5 3 16,-1-6 4-16,-4-5-12 15,5-3-6-15,-2-4-4 16,11 4 0-16,2-7 0 16,4 5 0-16,5-3 0 15,-7-3 1-15,7 2-1 16,-3 0-1-16,4-5 0 16,2-1-1-16,6 1 2 15,2-11-2-15,8 1 3 16,0 0 1-16,3-5 0 15,4 8 2-15,-6 2-3 16,6-1-1-16,-4 2 1 16,-2-3 0-16,0 2 0 0,1-1 0 15,1-2 0-15,7 1-1 16,0 0 0-16,-6-2 0 16,-4 1 0-16,-5-2 0 15,2-1 1-15,-1-1 0 16,1-1 1-16,-3-1 0 15,-1-6 1-15,-1 4 1 16,1 2 0-16,-2-1-1 16,-3 5 1-16,-1-1-1 0,-19 0 1 15,-1 0 1-15,-9-3 0 16,3-1 1-16,8-7 7 16,-8-6 2-16,5-6 2 15,-5-6-2-15,-11-5-7 16,-1-2-2-16,-6 8-4 15,-3 0-1-15,5 12 4 16,2 5-23-16,4-4 497 16,5-3-362-16</inkml:trace>
  <inkml:trace contextRef="#ctx0" brushRef="#br0" timeOffset="52805.25">11389 15962 412 0,'-5'-10'240'15,"-7"-8"6"-15,-4-3 16 16,-1 0 15-16,-2 0-13 16,-4 3-40-16,0 4-19 15,-2 12-60-15,0 6-32 16,-3 24-58-16,-1 9-21 0,-3 19-21 15,1 7-4-15,13 6-5 16,-2 1-3-16,17-3-3 16,3-4-1-1,8-8-4-15,13-2 0 0,6-11 7 16,-3-9-9-16,5-10-43 16,-3-1-26-16,1-13-41 15,1-6-36-15,-4-7-281 16,2-10 305-16</inkml:trace>
  <inkml:trace contextRef="#ctx0" brushRef="#br0" timeOffset="53451.32">11581 15966 609 0,'-3'1'339'0,"3"2"-36"15,2 2-54-15,-2-5-88 0,0 2-30 16,0 22-75-16,1 33-21 16,1-11-29-16,-1 7-5 15,7 12-2-15,6 3 2 16,-1-3-6-16,1-8-4 16,-4-16-3-16,-4-3-4 15,0-13 9-15,-2-13 2 16,-4-12 3-16,2-7 0 15,-11-21 2-15,1-1 0 0,-1-20 0 16,8-7 24-16,-6-24 57 16,-5-4 31-16,5-2 33 15,-14-1-12-15,20 27-49 16,6 5-32-16,4 23-32 16,1 10-10-16,3 9-10 15,-4 5-1-15,0 3-4 16,5 0 1-16,0 4 1 15,3 1 0-15,-1 0 2 16,3 4-1-16,-7 3 1 16,-3 0 1-16,-7 5 3 15,-2 1 1-15,-7 6 2 16,-3 3 0-16,-2 4 0 16,-3-1 0-16,1 2-2 15,-4-4-6-15,8 0 23 16,2 1 11-16,5 1 25 0,3-2 12 15,0-5-14-15,2 0-9 16,-1-3-19-16,1 3-8 16,3-1-10-16,1 0-2 15,1-2-4-15,2-2-1 16,1-3-1-16,-1-4-1 16,2-10 0-16,3 2-1 15,6-3 1-15,2 4 3 16,4-1-32-16,0 0-26 0,0-2-50 15,6-6-71-15,5 7 116 16</inkml:trace>
  <inkml:trace contextRef="#ctx0" brushRef="#br0" timeOffset="54156.45">12798 15864 477 0,'0'-3'351'0,"-2"3"38"16,-3 0-73-16,4 0-104 16,0 1-46-16,-8 28-64 15,-7 44-7-15,9-25-13 16,3 5-6-16,2 4-17 16,0 1-15-16,3 0-31 15,3-5-6-15,3-9-5 16,2-4-1-16,-2-13-1 15,2-1 0-15,-1-12 2 32,-1-3 2-32,1-5 4 0,-3-7 3 15,2 0-1-15,-3-5-1 0,3 3-5 16,-2 0 0-16,4-1-4 16,1 4 1-16,-2-2-1 15,4 0 0-15,1-1-3 0,3-3 6 16,9-3 20-16,1 0 6 15,-10-2 7-15,3 1-7 16,-8 3-16-16,-5 1-7 16,11 2-4-16,-2 2-2 15,-1 1-27 1,0 0-22-16,-2-2-49 0,-6-4-25 16,2-1 528-16,1 2-330 15</inkml:trace>
  <inkml:trace contextRef="#ctx0" brushRef="#br0" timeOffset="54732.17">13256 15894 366 0,'-4'-3'243'0,"4"3"23"15,0 2-57-15,0-2-70 16,0 0-14-16,4 15-16 16,11 39 10-16,-7-21-14 15,-1 4-16-15,2 14-48 16,-7 2-21-16,-2 4-13 15,0 0-7-15,0-16-72 16,0-3-44-16,2-11-185 0,5-5 182 16</inkml:trace>
  <inkml:trace contextRef="#ctx0" brushRef="#br0" timeOffset="55055.43">13271 16099 535 0,'-1'-16'270'16,"-1"3"-66"-16,2 2-38 15,0-2-28-15,3 5-7 0,3-7 3 16,1-3 2-16,4-4-12 16,-2-5-13-16,5 5-39 15,1 1-22-15,6 5-22 16,-1 2-5-16,2 4-12 15,-2 0-5-15,-1 2-4 16,3-1-1-16,2-1 0 16,2 2 1-16,-5-3-2 15,0 4 0-15,-4 3-4 16,-1 4-13-16,1 6-26 16,-2 2-15-16,-9 0-49 15,-2-1-21-15,-2 1-63 16,-2-2-68-16,0 3 170 15</inkml:trace>
  <inkml:trace contextRef="#ctx0" brushRef="#br0" timeOffset="55361.05">13387 16106 609 0,'1'3'372'0,"6"0"-44"0,0-4-112 15,1-4-16-15,5 3-43 16,1-3-18-16,-3 2-1 16,3-2 2-16,0-2-15 15,-1 5-14-15,8-2-37 16,-2 3-21-16,-2-5-33 15,0 0-10-15,-4-4-20 16,2 1-17-16,5 7-35 16,0 1-22-16,3-1 53 15,0-9 5-15</inkml:trace>
  <inkml:trace contextRef="#ctx0" brushRef="#br0" timeOffset="67975.63">5030 10717 672 0,'15'1'265'16,"0"1"-163"-16,0 7-68 16,-2-8-10-16,3 3 6 15,4-6 7-15,4-6 3 16,8 3-1-16,6-10 2 15,1 3-5-15,0-4-4 16,4-3-2-16,-2 6-6 16,3-3-3-16,8 6-8 15,-6 1-2-15,6 3-7 16,5 5-2-16,3 2-2 16,3 0 0-16,-3-2 0 15,-3 0 0-15,2-2 0 16,-1 1 0-16,9 1 0 15,3-2 2-15,4 1 8 16,-1 0 4-16,0-3 3 0,-1 5-1 16,-2 2-7-16,7 1-3 15,7 4-4-15,-4-2 0 16,5 1-1-16,-3-2 1 16,-2-1-1-16,10 1 1 15,1-3-2-15,4-1 1 16,0-1 0-16,-3-1 1 0,8 2 3 15,0 2 4-15,2 5 6 16,-4-2 1-16,0 3-2 16,2 2-4-16,2 4-6 15,5 2 0-15,-6-5-1 16,6-3 2-16,1 0 19 16,2 0 13-16,2 5 28 15,-7-3 6-15,5-3-6 16,-6-1-9-16,-3-2-22 15,-4 4-6-15,-7 1-9 16,5 3-2-16,-11-6-3 16,0 4 3-16,-12-8 7 15,-11 1 2-15,6-2 4 16,-7-6-2-16,0 3-8 16,3 0-3-16,-11-7-6 15,-7 4-1-15,-11-4-1 16,-12-3 0-16,-3 4-1 15,-6-4 4-15,-7-1-36 0,1 5-37 16,-7-7-106 0,1 4 149-16,6-9-21 0</inkml:trace>
  <inkml:trace contextRef="#ctx0" brushRef="#br0" timeOffset="68508.11">11816 10789 570 0,'2'-5'306'15,"-4"3"-83"-15,1-3-99 16,1 4-114-16,0 0-7 16,0 0-9-16,0 0-4 15,4-10-1-15,3 0 0 0,26-24 8 16,-22 24 3-16,7 13 1 15,1-5-1-15,-2 3 1 16,7 1-1-16,5-1-1 16,-4 0-1-16,7-2 0 15,-3 1-5-15,3-7-121 16,6 4 94-16</inkml:trace>
  <inkml:trace contextRef="#ctx0" brushRef="#br0" timeOffset="69257.2">13596 10836 868 0,'3'0'297'0,"7"-1"-274"15,2-1-19-15,-2-3-1 16,1-2-1-16,1-1 0 16,-1-4 1-16,1 1 0 15,0-3 0-15,0 0 4 16,2 2 9-16,5-6 14 16,4 2 4-16,10 2-2 15,5 0-10-15,8 2-14 16,4 2-4-16,-3-6-3 15,3 3-1-15,0 2 3 16,2-1 6-16,11 3 15 16,5-4 7-16,11 0 7 15,-7-1-1-15,-1 2-3 16,-4 1 5-16,-6 2 9 16,6 3 6-16,-5 2 3 15,-1 2-6-15,1 3-14 16,2 1-7-16,6 1-13 0,-1-2-6 15,5-1-4-15,-3-1 0 16,-1-3 0-16,2 1 2 16,0-2 23-16,0 2 10 15,-6 0 11-15,-1 0 2 16,-6 3-19-16,-5 0-9 16,0 3-5-16,-14 4-3 0,-9 0 2 15,-7 3 1 1,-6-1-4-16,5 2-2 0,-2-1-6 15,2 1-3-15,-6-4-3 16,-2-2 0-16,-5-6 1 16,0 1-7-16,1-7-56 15,-2-2-40-15,9-3-119 16,3-4 129-16</inkml:trace>
  <inkml:trace contextRef="#ctx0" brushRef="#br0" timeOffset="69663.22">16554 10723 989 0,'-9'6'401'0,"3"-9"-252"15,4 9-78 1,6-4-63-16,3-2-6 0,8 8-3 15,2-11 0-15,12 3 1 16,6 3 0-16,12-3 2 16,0 2 0-16,-2-4 0 15,2-8 1-15,-8-6-2 16,7-1 2-16,2-2-40 16,2 0-29-16,3 2-89 15,2-1-233-15,-6 0 266 16</inkml:trace>
  <inkml:trace contextRef="#ctx0" brushRef="#br0" timeOffset="70366.38">17128 10602 741 0,'-4'8'295'0,"-2"-5"-180"15,1 0-82-15,4 7-30 16,0-2-2-16,1 1 4 16,6 1 20-16,5-6 46 15,6-2 20-15,7-5 21 16,9-3-8-16,5 2-23 16,5-5-12-16,8-1-20 15,2 4-12-15,8-3-22 16,2 7-6-16,5 3-7 15,0 1-1-15,-1 3-1 16,4 0 0-16,4 0 1 16,-2-3-1-16,13 2 2 0,1-4 2 15,3-3 5-15,7-2 0 16,0-3 0-16,-1-2-2 16,5 1-5-16,-3 6 0 15,-1-2 6 1,-3 2 15-16,2 2 18 0,-2-2 5 15,-1 3-3-15,0 1-13 16,-6 0-11-16,1 2-4 0,4-2 1 16,-9 0 2-16,3-1 5 15,-4-2 5-15,-7 2 10 16,1-3 0-16,-4 1-4 16,-12-1-3-16,-4 0-1 15,-1 2 0-15,-12-2-1 16,8 3-4-16,-10-1-12 15,-3-3-5-15,-6 1-5 16,-7-2 0-16,-4 0-19 16,-1 3-20-16,-4 1-45 15,-2-2-32-15,4 3 69 16</inkml:trace>
  <inkml:trace contextRef="#ctx0" brushRef="#br0" timeOffset="82501.43">14048 16071 601 0,'-15'39'284'0,"12"-19"-82"16,3-1 16-16,1-9-51 15,0-4 5-15,0 12-42 16,1 1-18-16,-3 13-22 15,1 7-1-15,0 7-5 16,-4 2 0-16,1-1-18 16,0-8-11-16,9-7-25 15,7-9-11-15,12-4-6 16,1-6 6-16,1 1 17 16,3 2 6-16,2-3 14 15,3 5-1-15,6 2-13 16,-2-2-8-16,3 9-18 15,-7-8-6-15,-2 1-6 16,9-1-2-16,-2-6 0 0,14 0-1 16,6-4 6-16,4 0 5 15,7-5 4-15,0 4 0 16,-3-1-5-16,0 2-2 16,-4 5-4-16,1-1-1 15,8 1-3-15,1-4 0 16,-1-2-1-16,7-3 0 15,4-8 2-15,5-2 3 16,17-3 5-16,-7-3 1 0,-1 4 0 16,-6-2-3-16,-10 4-5 15,11 5-1-15,-11 5 0 16,-1 2-1-16,8 0 1 16,-11-3-1-16,17-4 0 15,9-1 1-15,-7-5-1 16,5-3 1-16,-11-2 1 15,-2-4 0-15,6 0-1 16,-6-4 1-16,-3-4-1 16,3 5 0-16,-7-4 0 15,9 7 0-15,-2 4 0 16,-2-3 0-16,-4 1 0 16,-3-1 0-16,1-8 0 15,-1-4 1-15,2 0 0 16,-6-6 0-16,-3-3 1 0,-2 0 0 15,-7-5 1-15,3 2-1 16,-6 0 2-16,5 7-1 16,-16-3-1-16,-6 0 1 15,-6 2-2-15,-11-3-1 16,8 5 1-16,0-4 0 16,-3 4 0-16,-2-2 0 15,-6 4 0-15,-5 3 0 16,-9 10-1-16,-3 4-2 15,-7 10 0-15,-5 6-3 0,-2 5 0 16,-5 5 1-16,-3 3 2 16,0 1 0-16,-1 3 0 15,-1-6 2-15,-5 4-2 16,-3-3-2-16,-2 9-1 16,-1 5 0-16,0 4 1 15,1 8 1-15,-9-5 2 16,-9 0 0-16,-5-1 2 15,-1-3 0-15,-2-4 1 16,6 1 1-16,-3-9-2 16,-4-5 1-16,9 1-1 15,2-4-2-15,-6 5 0 16,1 4 0-16,-13-3 0 16,-5-1 1-16,-3-5 0 15,3-1 0-15,11-3 1 16,-3-2-1-16,7 2-1 0,-4-3-1 15,-12-5-2-15,1 1 0 16,-7-3 1-16,6 1-1 16,4 9-1-16,-9-1 1 15,-2 9-1-15,-6 4 1 16,-7 0 2-16,5 2 1 16,9-3 1-16,-2-7 0 0,1-3 0 15,1-1 1-15,-4-6-1 16,3 3 0-16,8-7-1 15,5 0 0-15,3-1 2 16,-5-7 0-16,-6 5-1 16,-3-1 0-16,-4 0-2 15,8 1 0-15,5 2 0 16,2 1 0-16,-5 0 0 16,1-1 0-16,-6-4 0 15,0-1 0-15,12-4 1 16,5-3 0-16,3-1 1 15,0 1 0-15,-12-3-1 16,-3 2 1-16,-9 0-1 16,-1 1-1-16,7-5 0 15,6 3 0-15,2-1 0 16,0-8 0-16,3 0 0 16,2 1 0-16,3-7 0 0,8 7 0 15,4 1 0 1,-5-2 0-16,5 5 1 0,2 0 0 15,-1 2 0-15,8-2 1 16,-8-3-1-16,-1-1 0 16,1-3 0-16,-1 1 0 15,8-1 0-15,2 2 1 16,4 5 0-16,0 0 1 16,2 4-2-16,-3 1 0 0,7 4-1 15,0-1 0-15,4 0 1 16,6 3 0-16,-6-4 1 15,4 5-1-15,-1-1 1 16,6 1-1-16,5 7-1 16,-1-4-2-16,4 4-3 15,-1-1-1-15,-1 1-2 16,2 0 1-16,2 2 0 16,7 19 1-16,9 26 3 15,-9-27 0-15,-5 6 1 16,7 1 1-16,-1 0-1 15,-6 0 1-15,9 0 0 16,2 1-2-16,3-2 0 16,5-1 1-16,8 3 0 15,-5-2 0-15,7 1 0 16,1 2 0-16,3 1 0 0,5-3-1 16,7-1 1-16,0 0 1 15,7-3 1-15,-1 0 2 16,5-4 2-1,0 0 0-15,14-9-2 0,5-3-1 16,1-4-1-16,8-1 0 16,-8 5 0-16,2 6 0 15,7 5-1-15,-2-1 0 16,-1 1 1-16,-1-4-1 0,-8-3 0 16,1 0 1-16,14-1 0 15,-5-5 0 1,5 1 0-16,-2-2 0 0,-7-3 0 15,4 1 0-15,6-3 0 16,-5-1 0-16,3-4 0 16,-1 2 0-16,2 0 0 15,7-1 0-15,-11 3 1 16,3 1-1-16,-11-1 1 16,1-3 1-16,14-2-1 15,-8-5-1-15,-1-4 2 16,-2-2-1-16,-10-4 0 15,6 1 1-15,8-3-1 16,-3 2-1-16,-3 0 1 16,1 0 0-16,-6 4 0 15,0-3 0-15,6 0 0 0,-10-5 1 16,-1 3 0-16,-2-4 0 16,-9-2 1-16,4-3 0 15,-2-6-1-15,-5 0 2 16,6 0 0-16,-6 0-1 15,-9 0 1-15,-9-3 0 16,-9 4-1-16,0 2 1 16,-4 8 0-16,-2 3 0 15,-8 4 0-15,-5 4 1 0,-6 2 0 16,2 3 0-16,-4-2-2 16,3 3-1-16,-3-1-2 15,-1-3 0-15,3 7-6 16,-4-8-9-16,4 2-26 15,-3 2-20-15,-1 4-26 16,-1 4-17-16,-1 5-46 16,-1 8-37-16,-1 8-108 15,1 8-283-15,0 14 388 16</inkml:trace>
  <inkml:trace contextRef="#ctx0" brushRef="#br0" timeOffset="133749.47">2702 16223 237 0,'-4'-1'152'0,"-6"9"37"15,2 1-34-15,-1 3-18 16,-1-4-16-16,6-5-53 15,0 1-19-15,4-2-13 16,0-2 3-16,0 0 5 16,0 0 0-16,0 0-2 0,0 10-3 15,3 8-1-15,4 29 0 16,-1-29-5-16,2-1-5 16,12-5-10-16,5 0-3 15,13-4-5-15,3 0 13 16,7 3 19-16,4-3 1 15,-3 0 3-15,0-2-11 0,-2-3-11 16,-1 0-2-16,4-3 2 16,-3-3-1-16,3 1-4 15,-4-1 4-15,-3 1 8 16,-1 2 2-16,-5-1-5 16,-4 0-5-16,3-3-12 15,-6-2-3-15,3-5-3 16,1 0-1-16,-3 4-2 15,1-1 0-15,1 5-1 16,-3 1-3-16,8 1 21 16,-5-1 11-16,-3 1 12 15,2-1 6-15,-11-3-17 16,2 3-10-16,-3-3-8 16,-5 1-3-16,-4 2-3 15,-3 2 0-15,-4 1-3 16,-1 0-1-16,12 0-2 15,-3-1 1-15,10-2-2 16,3-4 0-16,0-6-2 16,8-3-15-16,1-5-43 0,0 1-50 15,5 5-98-15,-1 6 125 16</inkml:trace>
  <inkml:trace contextRef="#ctx0" brushRef="#br0" timeOffset="134895.26">2619 17459 404 0,'-12'-2'212'0,"0"-1"-12"15,5-1 14-15,3 5 12 16,1 1-33-16,6 3-64 16,-3-5-12-16,0 0-12 15,15 4 0-15,13 0-13 16,44 10-8-16,-15-13-21 15,10 6-11-15,3-1-18 16,-1-1-10-16,-6-2-13 16,-4-3-5-16,6-3-4 15,11-8-2-15,10-7-4 16,10-8-13-16,8-18-53 16,6-1-60-16,26-3 81 0</inkml:trace>
  <inkml:trace contextRef="#ctx0" brushRef="#br0" timeOffset="-133388.12">17684 3453 946 0,'26'-25'445'0,"-11"-9"-186"16,-15-6-11-16,-11 3-46 15,-15-1-31-15,-18 21-52 16,2 15-13-16,-22 24-36 16,-2 18-13-16,1 9-10 15,-1 3-10-15,20 1-18 16,2-12-8-16,21 1-11 15,6-8-3-15,17-4-5 16,1 2-1-16,20 8 0 16,8 6 5-16,1 1 4 15,16 10 7-15,-18-11 19 16,-3-2 15-16,-12 5 29 0,-14-12 8 16,-15 13 5-16,-5 1-12 15,-10 1-21-15,-10-4-9 16,-3-6-20-16,-10-8-1 15,0-19-22-15,10-1-16 16,13-15-86-16,10-7-37 16,16-5-386-16,4-12 350 15</inkml:trace>
  <inkml:trace contextRef="#ctx0" brushRef="#br0" timeOffset="-132963.78">18124 3634 651 0,'7'12'451'15,"-8"15"19"-15,-5 26-189 16,-14 6-19-16,-6 20-79 16,-3 2-40-16,-1-1-62 0,2 0-28 15,6-15-32-15,8-4-21 16,8-17-68-16,3-8-48 16,6-12 224-16,2-2-119 15</inkml:trace>
  <inkml:trace contextRef="#ctx0" brushRef="#br0" timeOffset="-132568.56">18060 3691 875 0,'9'-33'440'16,"-1"16"-187"-16,-3 16-30 16,-3 4-3-16,-1 18-57 15,-1 5-11-15,0 21-36 16,0 11-18-16,1 12-25 15,-1 4-14-15,0-1-23 16,-3-6-10-16,4-12-12 16,5-7-4-16,5-22-5 15,11-6 2-15,6-19 13 16,7-8 7-16,3-19 14 16,-3-15 4-16,2-15-3 15,-9-13 5-15,7 1 5 16,1 3-2-16,-6 18 2 15,1 13-1-15,-15 21-1 16,-7 9 1-16,-5 17-6 16,-4 11-8-16,0 9-15 0,0 1-5 15,0 3-7-15,3 3-4 16,3 1-4-16,1 9-26 16,3 3-90-16,3 4-91 15,7-3-123-15,-2-8 519 16,-10-20-197-16</inkml:trace>
  <inkml:trace contextRef="#ctx0" brushRef="#br0" timeOffset="-132376.39">18537 3894 1119 0,'13'-37'528'0,"7"25"-233"16,7 12 13-16,3 0-9 15,7 6-63-15,4 0-72 16,2-6-44-16,3-6-68 15,0-4-25-15,4-8-27 16,5 0-14-16,3 0-67 16,-2-8-59-16,-7 1-67 15,-11-2 114-15</inkml:trace>
  <inkml:trace contextRef="#ctx0" brushRef="#br0" timeOffset="-132227.49">19129 3608 1095 0,'-6'49'482'0,"-18"30"-240"0,-6 3-31 16,3 4-34-16,1-1-66 15,8-7-70-15,7 4-4 16,11 8-54-16,1-5-165 16,9-1 136-16</inkml:trace>
  <inkml:trace contextRef="#ctx0" brushRef="#br0" timeOffset="-131723.48">19320 3836 991 0,'0'30'441'0,"1"14"-222"16,0 3 51-16,6 17-56 15,-7 0-17-15,-1 12-36 16,-2 5-38-16,-2-9-46 16,5-7-21-16,5-17-34 15,0-11-10-15,4-12-2 16,-3-6 1-16,-2-14 14 16,-3-7 2-16,-1-13 1 15,1-8 1-15,1-25-10 16,2-11-1-16,4-38-2 15,3-17-3-15,12-8-11 0,10 4-3 16,7 25-5-16,2 20 2 16,6 34 4-16,-6 9 4 15,0 22 5-15,-7 3 6 16,-5 6 14-16,0 8 5 16,-5 8 5-16,2 9-4 15,-9 10-8-15,0 11-1 16,-11 3-4-16,-7 3 4 15,-17-3 2-15,-5-5 1 0,-13-2 6 16,-2-6-4-16,-8-7-1 16,-12-9-6-16,-5-11-32 15,-3-7-24-15,10-10-53 16,9-3-21-16,19 2 171 16,9 3-71-16</inkml:trace>
  <inkml:trace contextRef="#ctx0" brushRef="#br0" timeOffset="-130940.02">20339 4280 1088 0,'-11'-15'456'0,"3"3"-285"15,-3 2-2-15,3 12 2 16,0 4-49-16,7 2-29 16,3 2 6-16,13-1-14 15,5-2-2-15,16-4-16 16,7 2-19-16,10-8-30 16,10 3-6-16,0-2-24 15,1-4-42-15,-7 4-103 16,-7-5-392-16,-7-11 372 15</inkml:trace>
  <inkml:trace contextRef="#ctx0" brushRef="#br0" timeOffset="-130564.72">20882 4492 963 0,'-2'64'431'15,"2"-13"-234"-15,7-6-6 16,6-19-65-16,3-14-15 15,8-23 22-15,4-18 13 16,7-27-2-16,3-15-14 16,4-26-26-16,-6-14-10 15,0-21-2-15,0-2-3 16,-1 1-31-16,3 15-11 16,-7 39-10-16,-4 21-6 0,-8 38 0 15,-8 15-3-15,-4 19-8 16,-5 12-2-16,1 22-3 15,1 13-3-15,6 19-6 16,1 10-2-16,1 6 0 16,0 2 1-16,2-8-45 15,4-7-8-15,-4-15-35 16,-4-11-16-16,-9-17-27 16,-8-15-47-16,-9-10-391 15,-5-6 378-15</inkml:trace>
  <inkml:trace contextRef="#ctx0" brushRef="#br0" timeOffset="-130117.11">21167 4333 960 0,'-15'-10'460'0,"15"5"-195"15,2-2-41-15,14-5-101 0,4-10-45 16,12-9-47-16,8-3-17 16,5-3-23-16,3 2-27 15,-4 8-55-15,1 9-33 16,-9 16-13-16,1 10 19 15,-6 15 51-15,-5 10 30 16,-1 18 23-16,-2 7 22 16,5 20 48-16,-2 5 38 15,-3 2 61-15,-1 1 9 0,-9-4-9 16,-1-11-13 0,-6-9-24-16,-6-7-7 0,-7-20-2 15,-1-3-7-15,1-22-8 16,-1-4-9-16,2-14-14 15,1-13-6-15,1-26-17 16,3-24-9-16,6-32-18 16,7-12-10-16,13-1-11 15,5 7-2-15,4 27-7 16,2 18-2-16,2 27-2 16,2 16 0-16,-6 16 7 15,-3 6 6-15,-4 20 11 16,-11 4 5-16,-11 14 4 15,-2 7-3-15,-13 3-5 16,-7 2-1-16,-16-4-11 16,-7-2-19-16,-7-10-34 15,2-10-18-15,11-22-98 16,9-11-86-16,16-31 165 0</inkml:trace>
  <inkml:trace contextRef="#ctx0" brushRef="#br0" timeOffset="-129746.1">22030 4146 790 0,'21'39'444'0,"-2"9"-159"16,-6 16 6-16,-8 4-48 0,2 8-55 15,-1 7-20-15,-3 7-51 16,-3-2-13 0,3-5-19-16,-4-12 2 0,-3-27 0 15,3-11 3-15,-3-18-2 16,2-7-1-16,0-13-27 15,3-6-11-15,-2-27-28 16,10-11-13-16,11-32-5 16,8-12-5-16,9-5-3 15,2 7-1-15,0 28-4 16,-1 19 1-16,1 32 6 16,-4 7 4-16,-7 20 11 15,-7 1 3-15,-6 16-2 16,-8 3-1-16,-12 4-4 15,-10 4 0-15,-20-3 1 16,-4 5-7-16,-8-1-36 0,-1-3-29 16,8-19-42-16,4-9-8 15,16-34 208-15,14-9-87 16</inkml:trace>
  <inkml:trace contextRef="#ctx0" brushRef="#br0" timeOffset="-129534.58">22571 3685 1158 0,'17'3'501'0,"-1"11"-327"0,4 22 59 15,-1 11-28-15,-7 16-25 16,-1 15-4-16,-11 5-56 16,-7 5-22-16,-3 4-41 15,-5-6-21-15,0-8-12 16,1-5-28-16,5-17-141 15,0-14-33-15,9-15-48 16,4-16-18-16,11-19 192 16</inkml:trace>
  <inkml:trace contextRef="#ctx0" brushRef="#br0" timeOffset="-129394.02">22837 4333 849 0,'32'-19'526'0,"-11"23"-27"15,-10 4-42-15,-13 19-176 16,-8 2-75-16,-11 7-124 15,1 3-39-15,3-3-12 0,2-4-12 16,8-12-13-16,5-2 275 16,4-6-218-16</inkml:trace>
  <inkml:trace contextRef="#ctx0" brushRef="#br0" timeOffset="-129258.16">22997 4270 1678 0,'-7'-4'591'0,"-4"-15"-523"16,3-4-35-16,18-4-49 16,11-1-82-16,21 1 73 15</inkml:trace>
  <inkml:trace contextRef="#ctx0" brushRef="#br0" timeOffset="-129072.1">23259 4244 1304 0,'-25'47'604'0,"-9"12"-300"16,-9-8-8-16,6-3-150 16,2-4-37-16,7-15-46 15,14 2-25-15,3-11-30 16,9-4-7-16,14-5 0 16,-3-3-5-16,18-6-39 15,7-3-38-15,15-12 180 16,13-5-101-16</inkml:trace>
  <inkml:trace contextRef="#ctx0" brushRef="#br0" timeOffset="-128785.54">23712 4311 1493 0,'-24'9'639'16,"-14"11"-328"-16,-7 10-47 16,2 8-112-16,4 15 3 15,-2-3-41-15,0 4-10 16,-3-10-36-16,9-10-17 0,21-10-31 15,16-10-11-15,24-11-6 16,10-6-1-16,6-20 3 16,3-9-1-16,5-10 0 15,-5-4 1-15,-2 3 2 16,-5 7 1-16,-18 9 0 16,-9 11-3-16,-13 13-8 15,-5 6-3-15,-9 10 2 16,3 5-8-16,3-4-34 15,9-4-14-15,13-7 228 16,7-7-394-16,11-12 229 16</inkml:trace>
  <inkml:trace contextRef="#ctx0" brushRef="#br0" timeOffset="-128593.35">24072 4113 987 0,'-7'-20'622'0,"-1"22"-6"16,-4 2-234-16,8 9-82 0,5 5-94 15,7 2-59-15,15 1-26 16,15 1-35-16,3 1-15 16,11-4-33-16,-5-2-14 15,3-1-24-15,0-4-14 16,-6 4-30-16,2 4-14 16,-4 6 183-16,0 8-105 15</inkml:trace>
  <inkml:trace contextRef="#ctx0" brushRef="#br0" timeOffset="-127277.04">17001 4924 711 0,'-10'-4'354'0,"6"4"-124"16,2-3 7-16,8 4-25 15,-6-1-15-15,6 0-6 16,23-3 2-16,51-12-25 16,-22 5-32-16,13 8-60 15,5 1-30-15,0-4-33 16,3 1-4-16,6 0 0 15,3 3 8-15,-11-3-46 16,-9 2-43-16,-22-8-61 16,-14-7 66-16</inkml:trace>
  <inkml:trace contextRef="#ctx0" brushRef="#br0" timeOffset="-127096.42">17617 4655 1098 0,'-40'41'543'0,"-6"16"-255"0,10 17-54 16,-2 3-23-16,3 5-108 16,7 4-24-16,2 4-49 15,7 3-11-15,11-10-22 16,6-11-30-16,20-21 405 16,12-12-293-16</inkml:trace>
  <inkml:trace contextRef="#ctx0" brushRef="#br0" timeOffset="-126880.1">18228 4998 1079 0,'15'-28'533'0,"-43"21"-200"16,-15 5-76-16,-14 23-51 15,-11 7-59-15,-1 16-45 16,8 14-13-16,13 12-36 15,8 0-21-15,18-1-20 16,5-6-7-16,17-15-5 0,10-5-11 16,17-17-62-16,11-8 30 15,10-18 13-15</inkml:trace>
  <inkml:trace contextRef="#ctx0" brushRef="#br0" timeOffset="-126439.73">18502 4913 1025 0,'-3'28'487'0,"-14"24"-216"16,-5 8 17-16,-3 23-121 15,-6 8-21-15,7 8-47 16,2 6-17-16,8-7-35 16,5-2-12-16,9-18-13 15,2-10-11-15,1-25 3 16,-3-16 3-16,-1-17 12 15,0-14 4-15,-3-29 2 16,4-15-4-16,6-41-16 16,8-15-6-16,12-34-8 15,10-5-3-15,11 9-5 16,4 13 1-16,5 46-8 16,1 23 2-16,-7 34 5 15,-5 14 5-15,-9 9 17 0,-10 7 9 16,-1 8 15-1,-5 7 7-15,-3 17 16 16,-6 5 4-16,-19 9-5 0,-8 3-6 16,-16-4-22-16,-5-2-7 15,-10-10-5-15,-6-6 1 16,-1-20-35-16,3-9-16 16,12-14 227-16,12-10-840 15</inkml:trace>
  <inkml:trace contextRef="#ctx0" brushRef="#br0" timeOffset="-126007.14">19905 5585 1242 0,'0'17'523'0,"11"-3"-305"0,12-4-28 15,27-3 4-15,9-7-73 16,16-2-62-16,-1-6-5 16,-5-5-43-16,10-2 25 15,18 1-25-15</inkml:trace>
  <inkml:trace contextRef="#ctx0" brushRef="#br0" timeOffset="-125529.03">20953 5098 1243 0,'-2'10'568'16,"11"1"-266"-16,13-5-5 0,22-6-71 16,10 0-49-16,18-8-61 15,3-1-41-15,6-2-42 16,1-2-11-16,4 3-9 15,-5 0-15-15,-7 2-54 16,-5 3-12-16,-17 5 30 16</inkml:trace>
  <inkml:trace contextRef="#ctx0" brushRef="#br0" timeOffset="-125291.08">21431 5018 999 0,'-18'22'466'0,"5"9"-231"15,7 3 22-15,6 5-94 16,2 4-25-16,5 9-46 0,0 2-21 16,2 4-40-16,-3-3-17 15,2 2-2-15,-3-5 1 16,-1-6-93-16,0-1-23 15,-4-11-54-15,4-5 543 16,-7-16-290-16</inkml:trace>
  <inkml:trace contextRef="#ctx0" brushRef="#br0" timeOffset="-124644.92">21720 5481 743 0,'-2'7'503'15,"-1"5"-88"-15,-4 15-105 16,-8 2-41-16,2 15-117 16,-3 8-5-16,5-1-47 15,-2-5-10-15,12-2-16 16,1-16 1-16,6-12-4 15,7 0 18-15,-9-22 13 16,6-3-7-16,5-15-19 16,4-14-26-16,13-17-37 15,2-6-8-15,11-8-15 0,9 4-20 16,9 13-40-16,2 1-21 16,-2 14-42-16,-1 8-29 15,-15 4-29-15,3 8 6 16,-10 5 49-16,-2 5 48 15,-6 5 64-15,-6 2 15 16,-6 3 47-16,-7 2 29 16,-13 3 58-16,-5 4 19 15,-11 7-7-15,-8-5-16 0,-9 13-38 16,-8 3-17-16,-6 10-23 16,-3 9-9-16,10 2 0 15,2 3-2-15,20-7-6 16,5-4-2-16,14-12-11 15,0-8-6-15,9-10 7 16,7-9 5-16,4-17 11 16,15-7 6-16,10-20-5 15,4-5-1-15,5-6-7 16,-3 3 0-16,-8 12 0 16,-5 3-1-16,-14 15-2 15,-8 4 0-15,-17 12-8 16,-5 4-2-16,-13 15-7 15,-6 1-2-15,6 8-13 0,1-1-10 16,9-4 6 0,8 3 108-16,2 0-69 0</inkml:trace>
  <inkml:trace contextRef="#ctx0" brushRef="#br0" timeOffset="-124247.43">22656 5482 1043 0,'15'-41'382'16,"-2"12"-239"-16,-7 10 68 16,-12 27 8-16,-6 12 16 0,-13 20-45 15,-6 12-42-15,0 9-19 16,3 8-11-16,6-5-24 16,9-6-23-16,6-17-33 15,5-8-10-15,5-15-24 16,4-10-3-16,6-10 3 15,-3-7 1-15,9-11 4 16,1-2 0-16,9-13-2 16,2-13-3-16,6-5 6 15,-1-4 12-15,-5 8 33 16,2 14 18-16,-8 15 21 16,-3 7-2-16,-6 17-20 15,-5 2-11-15,-3 10-18 16,-6 4-8-16,-2 1-12 15,-3 4-4-15,-5 1-10 0,1 3-3 16,0 0-10-16,-1 2-13 16,2-2-37-16,-1-1 9 15,4-1 148-15,3-2-90 16</inkml:trace>
  <inkml:trace contextRef="#ctx0" brushRef="#br0" timeOffset="-123946.97">23160 5534 1196 0,'28'-30'652'16,"-5"6"-254"-16,-23 7-71 16,-5 10-104-16,-17 8-129 15,-5 3-22-15,-6 12-49 16,4-3-5-16,11 6-11 16,-3-5-5-16,17-1-7 15,-3 0-3-15,3-1 4 16,3 3 4-16,0 5 17 15,1 4 17-15,0 7 32 16,5 5 15-16,-6 1 23 16,-3-8-3-16,-2-9-27 15,-7-9-16-15,5-6-28 16,-1 0-7-16,-3-5-12 16,-3-6-12-16,-9-9-25 15,-3-3 67-15,-3-13-452 16,5 2 319-16</inkml:trace>
  <inkml:trace contextRef="#ctx0" brushRef="#br0" timeOffset="-123454.47">23534 5319 1403 0,'4'9'244'16,"-4"2"-87"-16,-8 20 139 0,5 14-27 15,-7 26-138-15,-6 15-23 16,6 26-35-16,-3-1-12 15,2-1-7-15,2-13-7 16,-5-20-18-16,8-6 0 16,0-25 9-16,5-10 11 15,-1-27 21-15,-4-13-1 16,3-26-20-16,2-12-15 16,1-28-22-16,12-11-6 15,7-33-11-15,2-15 3 0,22-4-4 16,-5 6-1-1,-2 29 3-15,6 35-6 0,-16 40-5 16,-5 15-1-16,-6 34 2 16,-8 3 1-16,-6 15 8 15,-2 1 1-15,-8 1 5 16,0 0 13-16,-3-4-26 16,0 3-21-16,0-4 37 15,1-5 224-15,11-19-164 16</inkml:trace>
  <inkml:trace contextRef="#ctx0" brushRef="#br0" timeOffset="-122991.39">24015 5530 1377 0,'7'-17'603'0,"-7"11"-335"15,-2 2-48-15,-16 8-65 16,0 6-39-16,-16 8-28 0,1 6-9 15,-5 8-26-15,-1 3-14 16,9 1-13-16,7-1-9 16,18-9-6-16,5-2-1 15,10-8 6-15,3-12 4 16,6 0 3-16,-2-8-1 0,2-15-2 16,3-3-16-16,1-17-47 15,1-2-31 1,3-1-66-16,-4 3-24 0,1 15-97 15,-7 8-107-15,-3 17 239 16,-3 9-525-16,-7 4 135 16,6 7 255-16,-7 0 425 15,3 1 276-15,-1 5 18 16,-4-2-28-16,2 8-52 16,-6-2-48-16,-7-3-108 15,2-1-49-15,-2-10-89 16,9 0-24-16,3-8-32 15,2-7-10-15,9-5-6 16,0-13 0-16,10-15-26 16,5-8-19-16,2-17-49 15,5-6-26-15,8-11 184 16,5-7 49-16,8-12-52 16</inkml:trace>
  <inkml:trace contextRef="#ctx0" brushRef="#br0" timeOffset="-122837.68">24555 5133 717 0,'-1'4'536'0,"-2"13"-43"15,-13 18-103-15,-4 8-81 16,0 12-140-16,0 8-39 16,-1-3-70-16,5-1-20 15,4-2-30-15,-5-8 12 16,15-4-25-16,-7-5-52 16,1-10-112-16,-2-1 121 0,-13-13-13 15</inkml:trace>
  <inkml:trace contextRef="#ctx0" brushRef="#br0" timeOffset="-122668.97">24188 5754 1113 0,'-20'-2'593'0,"12"-3"-168"16,7-1-47-16,11-3-124 15,6-2-66-15,19-10-74 16,15 0-18-16,11-3-30 16,3-4-15-16,-5-1-17 15,-4-1-20-15,3 0-37 16,1 3 15-16,15 0 106 15,4 7-79-15</inkml:trace>
  <inkml:trace contextRef="#ctx0" brushRef="#br0" timeOffset="-92493.52">17413 4448 534 0,'-4'2'285'0,"2"0"-73"15,-3-4-62-15,5 1-69 16,0 1-4-16,0 0 7 16,4 0 4-16,17 6 1 15,30 5-4-15,-18-4-13 16,1-4 4-16,7 1 10 16,3 1-3-16,0-5-14 15,4 4-12-15,0-3-29 16,-4-9-10-16,4-1-7 15,0-4-1-15,3 10-4 16,2-4-1-16,5 10-2 16,-2 1 0-16,0-3-2 15,5 12 0-15,5-6-1 16,2 4 0-16,8-4 0 16,11 2 0-16,2-5 0 15,5-1 1-15,3 1 0 16,-3-3 0-16,7 0 0 0,-1 4 0 15,0 5-1-15,-4 2 1 16,0 5 0-16,7 0 0 16,1 2 0-16,5-3 0 15,-7-2 2-15,3-3-1 16,5-5 2-16,7-1 2 16,6-3 2-16,11 1 2 15,1-3 3-15,-4 0 0 0,13 1-3 16,-14-1 1-16,9 5-5 15,2 2-1-15,-3 3 1 16,9 2-1-16,5-2 8 16,6-2 4-16,12-8 1 15,1-2 1-15,4-3-6 16,0-1-3-16,-10 3-6 16,-6 3 0-16,-18 2-1 15,-11 7 1-15,-19 1 1 16,-2 6 1-16,-21-1 1 15,-1-3-2-15,-11 3-1 16,-8-7 9-16,-1 3-27 16,-8-4-18-16,-7 1-55 15,-9 4-60-15,-13-2-287 16,-5 18 291-16</inkml:trace>
  <inkml:trace contextRef="#ctx0" brushRef="#br0" timeOffset="-91193.89">17342 5876 339 0,'-9'-12'235'16,"9"4"-6"-16,4 5-36 0,3 0-27 16,0-1-36-16,-2-3-13 15,5 1-38-15,4 0-14 16,6 1-18-16,3 2-11 15,3 0-22-15,-3-2-7 16,6 6-3-16,3-1-1 16,-1-5 0-16,12 10 0 15,5-2 0-15,1 3 1 16,12 3 6-16,-4-4 6 0,5-5 6 16,6-2 1-16,11 0-7 15,6 2-4-15,9 2-8 16,0 1-3-16,-5 2 6 15,-1-2 3-15,2 4 11 16,3 2 9-16,4-2 1 16,0 1-2-16,9-1-10 15,4-3-6-15,9-4-3 16,1 0 1-16,2 0 5 16,2 2 2-16,-5 6 0 15,-1 3-1-15,-4-2-3 16,-5-4-1-16,4 4-6 15,3-6-1-15,4 3-3 16,9 4-1-16,-8-7 1 16,-2 3 0-16,0 1 1 0,-7-3-1 15,4 5 1-15,-1-2 0 16,-3 3 2-16,2-3 5 16,-2 2 3-16,4-2 4 15,-7-3 1-15,7 4-1 16,-2-6-2-16,2 0-2 15,3 1-4-15,-3-3 0 16,-1 1 1-16,-2 2-1 16,-3-3 0-16,0 0-2 15,4 0-2-15,2-2 1 0,4-1 5 16,4 0 1 0,6 0 2-16,-3-1-2 0,-3 3-3 15,0 1 3-15,-13 2 10 16,-4 2 4-16,-13 2 2 15,-11-1-3-15,-4-1-8 16,-1 0-3-16,-18-2-2 16,-4-2-3-16,-7 0-2 15,-11-4-2-15,3 0 2 16,-8-1 0-16,-16-1 1 16,-5 2-6-16,-7-1-61 15,-2 5-19-15,-3 8-98 16,-2 4 247-16,2 11-72 15</inkml:trace>
  <inkml:trace contextRef="#ctx0" brushRef="#br0" timeOffset="-88281.89">17358 7257 563 0,'-29'14'259'16,"26"-12"-120"-16,3 4-50 15,0-2-52-15,0-4-18 16,0 0 6-16,0 0 16 16,0 0 36-16,0 0 20 0,3 0 14 15,20 4-9-15,23 1-30 16,-24-8-17-16,-5 3-33 16,-2-5-6-16,0 6-8 15,2 6-1-15,0-7-3 16,4 5-1-16,2-8 0 15,-4-6-2-15,10 5-1 16,1-4 3-16,8 3 11 16,3 0 6-16,0 4 10 15,0 1 0-15,1 2-4 16,0 6-3-16,-1-1-7 16,1-3-3-16,2-2-7 15,3 5-3-15,6-7-3 16,3 4 0-16,10 7 15 15,1-11 6-15,3 8 8 16,2 1 1-16,3-6-12 16,3 0-5-16,1 5-4 15,-2-5-2-15,-5-2-2 0,1 6-1 16,14-5 0-16,9 2 0 16,2 3-1-16,3-3-3 15,-3-3 9-15,6 0 1 16,3 2 7-16,0 2 6 15,-4-3-1-15,-4 2-1 16,3-1 0-16,-3-2-2 16,4 3-5-16,-2 2-1 0,-1-6-4 15,9 1 0-15,-3 1-2 16,2-4 1-16,-3 2-1 16,4-2 0-16,0-5-1 15,4 5 0-15,1 0-1 16,-1 1 0-16,4-5 0 15,-3 2 0-15,4-2-1 16,7 2 0-16,-4 0 1 16,6-3 0-16,3 0 1 15,-1 1-1-15,3 5-1 16,-3-2 0-16,3 1 0 16,-7 1-1-16,2-7 2 15,1 2 1-15,2 1 2 16,-3-2 2-16,-2 5 3 15,-3 0 1-15,-4-6 0 16,1 9 0-16,-8-1-4 0,-3 0-1 16,-11 0-2-16,-3-6 0 15,-12 4-1-15,-12-1 0 16,-12 0 0-16,-6 3 0 16,-14 0-1-16,-2 1 1 15,-11 3 0-15,-10-4 0 16,-6 0-11-16,0-2-16 15,-7-1-55-15,-2 3-31 0,-2 4 209 16,1-4-105 0</inkml:trace>
  <inkml:trace contextRef="#ctx0" brushRef="#br0" timeOffset="-85007.36">20246 6790 1059 0,'-3'12'454'0,"15"-13"-240"16,4 1-17-16,3 0-47 15,1-1-28-15,5 6-49 16,3 0-19-16,7 0-27 15,8-1-8-15,12-12-10 0,8 4 1 16,2-13-42-16,0-8-28 16,-2 1-120-16,-7-10-190 15,0-6 245-15</inkml:trace>
  <inkml:trace contextRef="#ctx0" brushRef="#br0" timeOffset="-84769.44">21402 6489 957 0,'10'6'445'0,"-5"12"-187"16,-9 9-43-16,-8 19-82 15,-3 8-20-15,-5 19-43 16,4 9-18-16,2 3-30 15,1-2-12-15,7-11-3 16,0-11-3-16,6-15-57 16,3-6-62-16,3-14 71 15</inkml:trace>
  <inkml:trace contextRef="#ctx0" brushRef="#br0" timeOffset="-84390.92">21529 6320 1007 0,'7'-13'459'15,"-8"5"-217"-15,0 2-41 16,-5 10-82-16,3 1-27 16,6 15-37-16,0 8-12 15,3 18-19-15,5 15-7 0,0 20-7 16,4 8-3-1,3 3-3-15,-8-3 1 0,0-15 0 16,0-10-1-16,2-18 0 16,5-12-1-16,-3-18 2 15,0-8 21-15,4-14 32 16,-4-10 20-16,0-20 26 16,2-10-9-16,-7-20-22 15,3-6-18-15,3-9-30 16,2 3-11-16,3 11-12 15,0 9 2-15,-1 26-42 16,0 3-32-16,0 13-91 16,0 4-47-16,-1 12 129 15</inkml:trace>
  <inkml:trace contextRef="#ctx0" brushRef="#br0" timeOffset="-84055.26">22108 7073 960 0,'31'-8'483'15,"-5"-17"-181"-15,2-8-43 16,-1-12-101-16,-1-6-23 0,-7-6-12 16,-5-2-3-16,-7-5-6 15,-5 8-7-15,-6 12-12 16,-4 11-11-16,-9 23-26 15,-2 10-13-15,-9 24-20 16,1 11-11-16,1 16-10 16,-3 7-3-16,14 4 0 15,4-7 0-15,7-2-2 16,7-2 0-16,12-13-3 16,3-1-1-16,8-13-6 15,4-6-24-15,-2-12-49 16,4-6-34-16,-2-13-166 15,-2-7 185-15</inkml:trace>
  <inkml:trace contextRef="#ctx0" brushRef="#br0" timeOffset="-83855.13">22536 6368 911 0,'-5'13'427'0,"-9"9"-187"0,2 10-23 15,1 8-74-15,1 7-20 16,3 13-33-16,2 8-21 16,7 1-34-16,-1 4-11 15,10-12-14-15,-2-9 6 16,7-9-36-16,0-10-66 0,-8-10 61 16</inkml:trace>
  <inkml:trace contextRef="#ctx0" brushRef="#br0" timeOffset="-83391.16">22412 6714 902 0,'14'-26'378'0,"4"11"-216"16,9 4-36-16,-2 10-11 16,0 0-32-16,-3 0-35 15,-2 1-13-15,0 0-22 16,1 0-6-16,0 4-4 15,-2 7-1-15,0 11-1 16,-2 1-1-16,0 16 0 16,-1 0 1-16,-8 5 1 0,0 7 1 15,-5-5 3 1,-2-3-1-16,3-7 0 0,-1-9-3 16,5-11 28-16,2-6 27 15,2-10 36-15,1-9 19 16,0-10 0-16,0-6-18 15,-1-8-18-15,-1 1-16 16,-2 12-30-16,-3 5-12 16,1 17-15-16,-2 8 1 0,-1 11 2 15,0 3 0-15,3 0-1 16,-1 2-1-16,5-11-2 16,-1-5 2-16,7-6 0 15,2-4 1-15,-3-4 1 16,5-4-1-16,-10-5-1 15,2-2-1-15,6 4-4 16,-9-2-16-16,7 6-87 16,0 2-66-16,4 5 101 15</inkml:trace>
  <inkml:trace contextRef="#ctx0" brushRef="#br0" timeOffset="-83136.63">23172 6969 939 0,'-12'20'459'0,"-1"5"-176"16,0 0-44-16,2-8-117 0,2 0-43 16,12-12-38-16,9-2 8 15,5-10 39-15,4-4 18 16,3-9 8-16,-5-4-12 16,1 0-37-16,2-2-11 15,0 6-25-15,0 5-12 16,1 8-15-16,2 4-2 15,-2 3-9-15,5 3-13 16,1-1-31-16,2 4-8 16,0 2-69-16,-9-8-18 0,3 5 94 15</inkml:trace>
  <inkml:trace contextRef="#ctx0" brushRef="#br0" timeOffset="-82496.86">17941 6201 1394 0,'1'6'111'16,"0"3"-9"-16,-1 4 78 15,0 5-14-15,-3 19-32 16,-5 4-32-16,0 28-25 15,0 9-18-15,8 18-36 16,-1 7-13-16,1 4-1 16,0-2-1-16,-6-18-42 0,5-13-46 15,1-13-194-15,4-10 174 16</inkml:trace>
  <inkml:trace contextRef="#ctx0" brushRef="#br0" timeOffset="-82120.11">17998 6726 1059 0,'-1'-59'494'15,"0"-10"-249"-15,1 0-73 16,-4-11-29-16,4 7-42 16,4-3-6-16,10 4-9 15,8 17-7-15,9 4-18 16,6 10-12-16,1 17-12 15,2 5-12-15,5 13-14 16,-9 5-4-16,4 14-2 16,3 5-2-16,-1 21-1 15,9 10-2-15,3 17 0 16,1 8 1-16,-2-2 1 16,-7-2 2-16,-15-7 5 0,-15-2 6 15,-32-2 27-15,-15-5 6 16,-29-6 7-16,-10-7-1 15,-10-16-23-15,4-6-7 16,7-14-21-16,5-5-15 16,16-3-33-16,9-2-24 15,19 8 11-15,17 8-245 16,12 3 224-16</inkml:trace>
  <inkml:trace contextRef="#ctx0" brushRef="#br0" timeOffset="-81271.47">17448 6119 725 0,'5'-14'356'0,"-1"6"61"15,-2 16-245-15,-7 30 47 16,-7 24 3-16,-13 26-88 16,-9 13-24-16,-1 16-46 15,8-3-22-15,6 9-28 16,8-3-7-16,6-13-5 15,-2-5 2-15,7-25-11 16,5-6-26-16,6-24-78 16,0-9 117-16,11-26-32 15</inkml:trace>
  <inkml:trace contextRef="#ctx0" brushRef="#br0" timeOffset="-80953.5">18149 6770 1342 0,'-6'6'567'0,"-22"-6"-330"15,-8 1-52-15,-10-2-77 16,-1 3-41-16,5-1-43 16,7-1-13-16,15-2-36 15,4-9-4-15,16-4 15 16</inkml:trace>
  <inkml:trace contextRef="#ctx0" brushRef="#br0" timeOffset="-79658.79">23792 6546 896 0,'15'-18'406'0,"-3"9"-197"16,-3 9 6-16,-8 14-63 16,-4 6-18-16,-11 15-27 15,-1 7-27-15,-4 13-35 0,0 16-13 16,4 4-13-16,-3-2-13 15,3-4-74-15,1-11-28 16,6-11 48-16</inkml:trace>
  <inkml:trace contextRef="#ctx0" brushRef="#br0" timeOffset="-79359.74">23979 6758 766 0,'7'-5'388'0,"-7"5"-123"16,-5 1-37-16,-2 1-58 15,-9 5-30-15,-5 2-15 16,-13 0-6-16,-16-2 2 16,8 5 13-16,2 3 0 15,6 1-7-15,17 17-27 16,7-1-21-16,18 7-29 15,7 1-15-15,18-3-16 16,4-5-7-16,11-6-7 16,4-5-4-16,-1-6-11 15,-2-4-15-15,3-5-1 16,2-1 294-16,1-3-205 16</inkml:trace>
  <inkml:trace contextRef="#ctx0" brushRef="#br0" timeOffset="-57441.55">15339 4677 708 0,'15'-17'410'16,"-15"-5"-12"-16,0 8-136 0,0 12-66 16,-8 9-22-16,-11 23-39 15,-5 13-8-15,-10 17-2 16,3 10-13-16,9-1-22 16,4 3-13-16,4-4-21 15,2-2 2-15,10 3 9 16,4-7-5-16,14-6-17 15,6-6-9-15,17-9-16 16,6-9-4-16,11-7 0 16,3-8 2-16,2-17 1 15,5-3 0-15,-5-13-4 16,5-3-4-16,-6-1-3 16,-3-3 2-16,-10-3-51 15,-11-2-24-15,-16-9-9 16,0-1 270-16,-1-8-148 15</inkml:trace>
  <inkml:trace contextRef="#ctx0" brushRef="#br0" timeOffset="-57261.01">15874 4635 1242 0,'-33'1'546'16,"4"35"-223"-16,-7 19-67 15,-15 38-62-15,10 12-16 16,-2 19-76-16,5-4-25 15,4 4-39-15,4-4-15 0,7-12-12 16,6 3 23-16,9-14-16 16,6-7-95-16,16-17 67 15</inkml:trace>
  <inkml:trace contextRef="#ctx0" brushRef="#br0" timeOffset="-56834.02">15967 4675 1160 0,'7'-51'553'15,"-14"1"-288"-15,-16 18-33 16,-16 7-39-16,-25 9-89 16,-16 8-16-16,-25 10-15 15,-1 12 0-15,-20 39-10 16,-2 28-13-16,-2 49-31 15,-2 28-15-15,22 40-11 0,16 7-3 16,34 2-2-16,20-2 2 16,53-35 0-16,22-22 0 15,40-40 0-15,11-30-1 16,20-40-2-16,18-23-2 16,11-33 56-16,-5-17 41 15,21-40 61-15,-10-9 19 16,-25-23-38-16,-4-10-34 0,-57-28-19 15,-19-12-1-15,-28-24-1 16,-8-3-5-16,-14 32-34 16,-3 22-13-16,-4 53-13 15,-2 21-9-15,-2 25-38 16,5 9-24-16,-2 15-43 16,-5 0 50-16,4 10-788 15,-10 7 631-15</inkml:trace>
  <inkml:trace contextRef="#ctx0" brushRef="#br0" timeOffset="-56175.68">15550 6195 1078 0,'-7'6'501'16,"-2"14"-238"-16,-12 11-56 15,0 18-16-15,-1 18-46 0,-5 3-21 16,18 15-31-16,1-6-12 15,12-8-18-15,13-1-12 16,9-14-19-16,12-7-11 16,7-16-12-16,11-9-3 15,17-19-1-15,2-9-2 16,11-17 1-16,-3-7 4 16,-5-11 16-16,3-8 9 15,4-10 14-15,-6-3 11 0,-14-4 4 16,-10 7 9-16,-26 18 7 15,-10 6-3-15,-9 24 1 16,-9 12-14-16,-12 23-19 16,-4 13-9-16,-8 23-20 15,3 10-5-15,-10 12-5 16,-1 8-1-16,-3-1-1 16,-3-4 4-16,16-12-26 15,4-14-23-15,8-29-37 16,3-14-40-16,4-26-35 15,2-14-7-15,-2-24 97 16</inkml:trace>
  <inkml:trace contextRef="#ctx0" brushRef="#br0" timeOffset="-55992.95">16164 6198 1160 0,'12'-79'556'16,"-5"62"-196"-16,-2 26-70 15,-10 36-25-15,-8 10-30 16,-2 14-36-16,-1-3-41 15,11-12-69-15,3-5-34 16,14-10-41-16,11-3-8 16,21-5 6-16,7-6-14 15,22-2 179-15,10-2-131 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Relationship Id="rId4" Type="http://schemas.openxmlformats.org/officeDocument/2006/relationships/hyperlink" Target="https://tools.ietf.org/html/rfc3548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6-1 1,3,5,6,7,11-16</a:t>
            </a:r>
          </a:p>
          <a:p>
            <a:pPr fontAlgn="base"/>
            <a:r>
              <a:rPr lang="en-US" b="1"/>
              <a:t>18q1 6-1 </a:t>
            </a:r>
            <a:r>
              <a:rPr lang="en-US" b="1" dirty="0"/>
              <a:t>1-4,6-11,13-14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28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same as the base-64 encoding defined in </a:t>
            </a:r>
            <a:r>
              <a:rPr lang="en-US" dirty="0">
                <a:hlinkClick r:id="rId4"/>
              </a:rPr>
              <a:t>RFC 3548</a:t>
            </a:r>
            <a:r>
              <a:rPr lang="en-US" dirty="0"/>
              <a:t>, the earlier version of RFC 4648.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20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16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08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05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27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4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75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18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2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Example of sending email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Overview of protocols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Lab 8 (SMTP) topic – SMTP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9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17q1</a:t>
            </a:r>
            <a:r>
              <a:rPr lang="en-US" baseline="0" dirty="0"/>
              <a:t> corrected </a:t>
            </a:r>
            <a:r>
              <a:rPr lang="en-US" baseline="0"/>
              <a:t>after class</a:t>
            </a:r>
          </a:p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3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40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88F59BC-605C-48BC-AD90-4FD76B852341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5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CA75B1-1251-4894-85D3-474FE42DF88D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it is an example of a different application-layer conversation style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7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S:&lt;space&gt; and C:&lt;space&gt; not actually sent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7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7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6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r>
              <a:rPr lang="en-US" dirty="0"/>
              <a:t> added during demo time 18q1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r>
              <a:rPr lang="en-US" dirty="0"/>
              <a:t> added during demo time 18q1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8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@msoe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4648#section-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rfc4954#ref-BASE64" TargetMode="External"/><Relationship Id="rId4" Type="http://schemas.openxmlformats.org/officeDocument/2006/relationships/hyperlink" Target="https://tools.ietf.org/html/rfc4648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customXml" Target="../ink/ink17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customXml" Target="../ink/ink22.xml"/><Relationship Id="rId4" Type="http://schemas.openxmlformats.org/officeDocument/2006/relationships/image" Target="../media/image16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mail" TargetMode="External"/><Relationship Id="rId3" Type="http://schemas.openxmlformats.org/officeDocument/2006/relationships/hyperlink" Target="https://en.wikipedia.org/wiki/Simple_Mail_Transfer_Protocol" TargetMode="External"/><Relationship Id="rId7" Type="http://schemas.openxmlformats.org/officeDocument/2006/relationships/hyperlink" Target="https://en.wikipedia.org/wiki/Outlook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Webmail" TargetMode="External"/><Relationship Id="rId11" Type="http://schemas.openxmlformats.org/officeDocument/2006/relationships/image" Target="../media/image60.png"/><Relationship Id="rId5" Type="http://schemas.openxmlformats.org/officeDocument/2006/relationships/hyperlink" Target="https://en.wikipedia.org/wiki/IBM_Notes" TargetMode="External"/><Relationship Id="rId10" Type="http://schemas.openxmlformats.org/officeDocument/2006/relationships/customXml" Target="../ink/ink6.xml"/><Relationship Id="rId4" Type="http://schemas.openxmlformats.org/officeDocument/2006/relationships/hyperlink" Target="https://en.wikipedia.org/wiki/Microsoft_Exchange_Server" TargetMode="External"/><Relationship Id="rId9" Type="http://schemas.openxmlformats.org/officeDocument/2006/relationships/hyperlink" Target="https://en.wikipedia.org/wiki/Yahoo!_Mai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mith@msoe.edu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5" Type="http://schemas.openxmlformats.org/officeDocument/2006/relationships/image" Target="../media/image7.png"/><Relationship Id="rId4" Type="http://schemas.openxmlformats.org/officeDocument/2006/relationships/customXml" Target="../ink/ink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rank@aol.com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5" Type="http://schemas.openxmlformats.org/officeDocument/2006/relationships/image" Target="../media/image80.png"/><Relationship Id="rId4" Type="http://schemas.openxmlformats.org/officeDocument/2006/relationships/customXml" Target="../ink/ink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hyperlink" Target="https://faculty-web.msoe.edu/yoder/cs2910/Videos#vid-crypto" TargetMode="External"/><Relationship Id="rId7" Type="http://schemas.openxmlformats.org/officeDocument/2006/relationships/customXml" Target="../ink/ink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culty-web.msoe.edu/yoder/cs2910/Videos#vid-rsa" TargetMode="External"/><Relationship Id="rId5" Type="http://schemas.openxmlformats.org/officeDocument/2006/relationships/hyperlink" Target="https://faculty-web.msoe.edu/yoder/cs2910/Videos#vid-modarith" TargetMode="External"/><Relationship Id="rId4" Type="http://schemas.openxmlformats.org/officeDocument/2006/relationships/hyperlink" Target="https://faculty-web.msoe.edu/yoder/cs2910/Videos#vid-cryptopub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6, Class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Map (</a:t>
            </a:r>
            <a:r>
              <a:rPr lang="en-US" dirty="0" err="1">
                <a:sym typeface="Wingdings" panose="05000000000000000000" pitchFamily="2" charset="2"/>
              </a:rPr>
              <a:t>dict</a:t>
            </a:r>
            <a:r>
              <a:rPr lang="en-US" dirty="0">
                <a:sym typeface="Wingdings" panose="05000000000000000000" pitchFamily="2" charset="2"/>
              </a:rPr>
              <a:t>) objects in Python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Email Protocols</a:t>
            </a: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and AUTH LOGIN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STARTTLS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2.0.0 SMTP server ready</a:t>
            </a:r>
          </a:p>
          <a:p>
            <a:pPr marL="0" indent="0">
              <a:buNone/>
            </a:pPr>
            <a:r>
              <a:rPr lang="en-US" dirty="0"/>
              <a:t>---- Everything beyond this point is sent encrypted ----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Hello [10.10.10.10]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250-PIPELINING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250-ENHANCEDSTATUSCODES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</a:t>
            </a:r>
            <a:r>
              <a:rPr lang="en-US" b="1" dirty="0"/>
              <a:t>AUTH LOGIN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 CHUNKING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447B79D-5CDC-4A73-965F-5DB88054056F}"/>
                  </a:ext>
                </a:extLst>
              </p14:cNvPr>
              <p14:cNvContentPartPr/>
              <p14:nvPr/>
            </p14:nvContentPartPr>
            <p14:xfrm>
              <a:off x="137160" y="2337480"/>
              <a:ext cx="7680600" cy="43797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447B79D-5CDC-4A73-965F-5DB8805405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800" y="2328120"/>
                <a:ext cx="7699320" cy="439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8343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with AUTH LOGIN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AUTH LOGIN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334 VXN1cm5hbWU6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c3R1ZGVudEBtc291LmVkdQ==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334 UGFzc3dvcmQ6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bW9ua2V5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235 2.7.0 Authentication successful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MAIL FROM: &lt;</a:t>
            </a:r>
            <a:r>
              <a:rPr lang="en-US" dirty="0">
                <a:hlinkClick r:id="rId3"/>
              </a:rPr>
              <a:t>student@msoe.edu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… (The rest is the same as unencrypted)</a:t>
            </a: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407068" y="1172179"/>
            <a:ext cx="3276600" cy="609600"/>
          </a:xfrm>
          <a:prstGeom prst="wedgeRectCallout">
            <a:avLst>
              <a:gd name="adj1" fmla="val -75695"/>
              <a:gd name="adj2" fmla="val 1968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Username:"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710753" y="2489638"/>
            <a:ext cx="3498937" cy="609600"/>
          </a:xfrm>
          <a:prstGeom prst="wedgeRectCallout">
            <a:avLst>
              <a:gd name="adj1" fmla="val -40928"/>
              <a:gd name="adj2" fmla="val 72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student@msoe.edu"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407068" y="3584575"/>
            <a:ext cx="3276600" cy="609600"/>
          </a:xfrm>
          <a:prstGeom prst="wedgeRectCallout">
            <a:avLst>
              <a:gd name="adj1" fmla="val -80687"/>
              <a:gd name="adj2" fmla="val -278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"Password:"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048000" y="3964508"/>
            <a:ext cx="2130468" cy="609600"/>
          </a:xfrm>
          <a:prstGeom prst="wedgeRectCallout">
            <a:avLst>
              <a:gd name="adj1" fmla="val -62971"/>
              <a:gd name="adj2" fmla="val -11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"monkey"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D579214-1E1D-4CE5-8004-8277E68D1C6F}"/>
                  </a:ext>
                </a:extLst>
              </p14:cNvPr>
              <p14:cNvContentPartPr/>
              <p14:nvPr/>
            </p14:nvContentPartPr>
            <p14:xfrm>
              <a:off x="43200" y="455400"/>
              <a:ext cx="7473240" cy="59695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D579214-1E1D-4CE5-8004-8277E68D1C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840" y="446040"/>
                <a:ext cx="7491960" cy="598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8849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Base64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https://tools.ietf.org/html/rfc4648#section-4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the base64 package, already imported in the lab template.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>
                <a:hlinkClick r:id="rId4"/>
              </a:rPr>
              <a:t>RFC 4648</a:t>
            </a:r>
            <a:r>
              <a:rPr lang="en-US" dirty="0"/>
              <a:t> base-64 encoding, as specified in the latest AUTH LOGIN RFC, </a:t>
            </a:r>
            <a:r>
              <a:rPr lang="en-US" dirty="0">
                <a:hlinkClick r:id="rId5"/>
              </a:rPr>
              <a:t>RFC 4954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2225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582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context = </a:t>
            </a:r>
            <a:r>
              <a:rPr lang="en-US" sz="3600" dirty="0" err="1"/>
              <a:t>ssl.create_default_context</a:t>
            </a:r>
            <a:r>
              <a:rPr lang="en-US" sz="3600" dirty="0"/>
              <a:t>()</a:t>
            </a:r>
          </a:p>
          <a:p>
            <a:pPr marL="0" indent="0">
              <a:buNone/>
            </a:pPr>
            <a:r>
              <a:rPr lang="en-US" sz="3600" dirty="0" err="1"/>
              <a:t>wrapped_socket</a:t>
            </a:r>
            <a:r>
              <a:rPr lang="en-US" sz="3600" dirty="0"/>
              <a:t> =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3600" dirty="0" err="1"/>
              <a:t>context.wrap_socket</a:t>
            </a:r>
            <a:r>
              <a:rPr lang="en-US" sz="3600" dirty="0"/>
              <a:t>(</a:t>
            </a:r>
            <a:r>
              <a:rPr lang="en-US" sz="3600" dirty="0" err="1"/>
              <a:t>old_socket</a:t>
            </a:r>
            <a:r>
              <a:rPr lang="en-US" sz="3600" dirty="0"/>
              <a:t>,   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3600" dirty="0" err="1"/>
              <a:t>server_hostname</a:t>
            </a:r>
            <a:r>
              <a:rPr lang="en-US" sz="3600" dirty="0"/>
              <a:t>=SMTP_SERVER)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668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i="1" dirty="0"/>
              <a:t>Some errors if you accidentally receive/send raw/encrypted text when you should send the other:</a:t>
            </a:r>
          </a:p>
          <a:p>
            <a:pPr marL="0" indent="0">
              <a:buNone/>
            </a:pPr>
            <a:r>
              <a:rPr lang="en-US" dirty="0" err="1"/>
              <a:t>ssl.SSLZeroReturnError</a:t>
            </a:r>
            <a:r>
              <a:rPr lang="en-US" dirty="0"/>
              <a:t>: TLS/SSL connection has been closed (EOF) (_ssl.c:590)</a:t>
            </a:r>
          </a:p>
          <a:p>
            <a:pPr marL="0" indent="0">
              <a:buNone/>
            </a:pPr>
            <a:r>
              <a:rPr lang="en-US" dirty="0" err="1"/>
              <a:t>ssl.SSLError</a:t>
            </a:r>
            <a:r>
              <a:rPr lang="en-US" dirty="0"/>
              <a:t>: [SSL: UNKNOWN_PROTOCOL] unknown protocol (_ssl.c:590)</a:t>
            </a:r>
          </a:p>
          <a:p>
            <a:pPr marL="0" indent="0">
              <a:buNone/>
            </a:pPr>
            <a:r>
              <a:rPr lang="en-US" dirty="0" err="1"/>
              <a:t>ssl.SSLError</a:t>
            </a:r>
            <a:r>
              <a:rPr lang="en-US" dirty="0"/>
              <a:t>: [SSL: WRONG_VERSION_NUMBER] wrong version number (_ssl.c:590)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5343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413"/>
            <a:ext cx="7543800" cy="1295400"/>
          </a:xfrm>
        </p:spPr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Some errors if you use the wrong protocol (which is hard to do with our sample code)</a:t>
            </a:r>
            <a:br>
              <a:rPr lang="en-US" sz="2800" i="1" dirty="0"/>
            </a:br>
            <a:endParaRPr lang="en-US" sz="2800" i="1" dirty="0"/>
          </a:p>
          <a:p>
            <a:pPr marL="0" indent="0">
              <a:buNone/>
            </a:pPr>
            <a:r>
              <a:rPr lang="en-US" dirty="0" err="1"/>
              <a:t>ssl.SSLZeroReturnError</a:t>
            </a:r>
            <a:r>
              <a:rPr lang="en-US" dirty="0"/>
              <a:t>: TLS/SSL connection has been closed (EOF) (_ssl.c:590)</a:t>
            </a:r>
          </a:p>
          <a:p>
            <a:pPr marL="0" indent="0">
              <a:buNone/>
            </a:pPr>
            <a:r>
              <a:rPr lang="en-US" dirty="0" err="1"/>
              <a:t>ssl.SSLEOFError</a:t>
            </a:r>
            <a:r>
              <a:rPr lang="en-US" dirty="0"/>
              <a:t>: EOF occurred in violation of protocol (_ssl.c:590)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0510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C3B4A-DD24-48F2-B7F6-5EE07D6E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BF904-A59F-4E8D-A78E-12C061429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E8F979-0852-4A17-BA3F-53D08466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41397-6D5D-44DC-8695-69D413F9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5AB3802-6AE1-41E8-AE56-25BF7C5C3343}"/>
                  </a:ext>
                </a:extLst>
              </p14:cNvPr>
              <p14:cNvContentPartPr/>
              <p14:nvPr/>
            </p14:nvContentPartPr>
            <p14:xfrm>
              <a:off x="187560" y="348480"/>
              <a:ext cx="7259760" cy="61434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5AB3802-6AE1-41E8-AE56-25BF7C5C33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8200" y="339120"/>
                <a:ext cx="7278480" cy="616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3089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Describe</a:t>
            </a:r>
            <a:r>
              <a:rPr lang="en-US" dirty="0"/>
              <a:t> the operation of the IMAP protocol at a high level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Describe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the basic format of Internet Messages (email)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Describe</a:t>
            </a:r>
            <a:r>
              <a:rPr lang="en-US" dirty="0"/>
              <a:t> how character sets are encoded in in internet messages</a:t>
            </a:r>
          </a:p>
          <a:p>
            <a:r>
              <a:rPr lang="en-US" b="1" dirty="0"/>
              <a:t>Program</a:t>
            </a:r>
            <a:r>
              <a:rPr lang="en-US" dirty="0"/>
              <a:t> an email interface in Python</a:t>
            </a:r>
          </a:p>
          <a:p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9008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Hierarchy of folders</a:t>
            </a:r>
          </a:p>
          <a:p>
            <a:r>
              <a:rPr lang="en-US" dirty="0"/>
              <a:t>Selective listing, fetching, and searching</a:t>
            </a:r>
          </a:p>
          <a:p>
            <a:pPr lvl="1"/>
            <a:r>
              <a:rPr lang="en-US" dirty="0"/>
              <a:t>Even selective download of part of a message</a:t>
            </a:r>
          </a:p>
          <a:p>
            <a:r>
              <a:rPr lang="en-US" dirty="0"/>
              <a:t>Uploading, copying, and deleting messages</a:t>
            </a:r>
          </a:p>
          <a:p>
            <a:r>
              <a:rPr lang="en-US" dirty="0"/>
              <a:t>Simultaneous access by multiple clients</a:t>
            </a:r>
          </a:p>
          <a:p>
            <a:r>
              <a:rPr lang="en-US" dirty="0"/>
              <a:t>But not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856EF80-C730-4AC9-B6FA-4F62BFE2A6D6}"/>
                  </a:ext>
                </a:extLst>
              </p14:cNvPr>
              <p14:cNvContentPartPr/>
              <p14:nvPr/>
            </p14:nvContentPartPr>
            <p14:xfrm>
              <a:off x="447480" y="3826800"/>
              <a:ext cx="7539480" cy="1512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856EF80-C730-4AC9-B6FA-4F62BFE2A6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8120" y="3817440"/>
                <a:ext cx="7558200" cy="153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805C0D9-E6C6-4817-B61A-6248B5A0BFC9}"/>
                  </a:ext>
                </a:extLst>
              </p14:cNvPr>
              <p14:cNvContentPartPr/>
              <p14:nvPr/>
            </p14:nvContentPartPr>
            <p14:xfrm>
              <a:off x="520560" y="1366200"/>
              <a:ext cx="6803280" cy="40539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805C0D9-E6C6-4817-B61A-6248B5A0BFC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1200" y="1356840"/>
                <a:ext cx="6822000" cy="407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5427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D6668-58BF-4757-99FC-F1AF5632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36AC0-323C-401E-988B-7086C1B1E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F44E9-6723-4D8C-B9E2-3BD3533D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F5B12-895D-43C7-A6F5-3F988891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8196A05-AA23-4EEE-BC31-843CDB2CC930}"/>
                  </a:ext>
                </a:extLst>
              </p14:cNvPr>
              <p14:cNvContentPartPr/>
              <p14:nvPr/>
            </p14:nvContentPartPr>
            <p14:xfrm>
              <a:off x="268200" y="542880"/>
              <a:ext cx="8382240" cy="35067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8196A05-AA23-4EEE-BC31-843CDB2CC9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840" y="533520"/>
                <a:ext cx="8400960" cy="352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0A6CD50-E24E-4897-AA5D-C3943C6E6E19}"/>
                  </a:ext>
                </a:extLst>
              </p14:cNvPr>
              <p14:cNvContentPartPr/>
              <p14:nvPr/>
            </p14:nvContentPartPr>
            <p14:xfrm>
              <a:off x="758520" y="168840"/>
              <a:ext cx="3982320" cy="548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0A6CD50-E24E-4897-AA5D-C3943C6E6E1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9160" y="159480"/>
                <a:ext cx="4001040" cy="56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740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C19A-9A86-440A-AFFF-25C6916F8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A2B32-0DD0-4FF0-B544-D54C2AEDA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[Sending email example]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8F7C2-A015-4CA3-8221-9074EC3C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387AD-7F3C-44F0-9927-05B42F84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4322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9A89-301D-4249-BF45-C16ED8A5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B2D08-4F95-4DA7-B2C4-2F7D4234F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warranty laws suggest  that mail stored more than (e.g.) 60 or 90 days can be searched without a warrant, assuming it has been opened.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3B5F6-01C6-415E-B3BB-57FA89E22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1E401-2DF1-4343-BDA3-04B2D01B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6471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may make </a:t>
            </a:r>
          </a:p>
          <a:p>
            <a:pPr lvl="1"/>
            <a:r>
              <a:rPr lang="en-US" dirty="0"/>
              <a:t>multiple requests</a:t>
            </a:r>
          </a:p>
          <a:p>
            <a:pPr lvl="1"/>
            <a:r>
              <a:rPr lang="en-US" dirty="0"/>
              <a:t>additional requests while waiting for a response</a:t>
            </a:r>
          </a:p>
          <a:p>
            <a:r>
              <a:rPr lang="en-US" dirty="0"/>
              <a:t>Server may</a:t>
            </a:r>
          </a:p>
          <a:p>
            <a:pPr lvl="1"/>
            <a:r>
              <a:rPr lang="en-US" dirty="0"/>
              <a:t>reply in a different order than client requested</a:t>
            </a:r>
          </a:p>
          <a:p>
            <a:pPr lvl="1"/>
            <a:r>
              <a:rPr lang="en-US" dirty="0"/>
              <a:t>interleave two responses</a:t>
            </a:r>
          </a:p>
          <a:p>
            <a:pPr lvl="1"/>
            <a:r>
              <a:rPr lang="en-US" dirty="0"/>
              <a:t>send unsolicited data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03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C: A341 CLOSE </a:t>
            </a:r>
          </a:p>
          <a:p>
            <a:pPr marL="0" indent="0">
              <a:buNone/>
            </a:pPr>
            <a:r>
              <a:rPr lang="en-US" dirty="0"/>
              <a:t>S: A341 OK CLOSE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F24D9A7-99AA-4DF1-A479-F8A960E714E3}"/>
                  </a:ext>
                </a:extLst>
              </p14:cNvPr>
              <p14:cNvContentPartPr/>
              <p14:nvPr/>
            </p14:nvContentPartPr>
            <p14:xfrm>
              <a:off x="924120" y="1313280"/>
              <a:ext cx="2932920" cy="14846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F24D9A7-99AA-4DF1-A479-F8A960E714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4760" y="1303920"/>
                <a:ext cx="2951640" cy="150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5199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C: A202 EXPUNGE </a:t>
            </a:r>
          </a:p>
          <a:p>
            <a:pPr marL="0" indent="0">
              <a:buNone/>
            </a:pPr>
            <a:r>
              <a:rPr lang="en-US" dirty="0"/>
              <a:t>S: * 3 EXPUNGE </a:t>
            </a:r>
          </a:p>
          <a:p>
            <a:pPr marL="0" indent="0">
              <a:buNone/>
            </a:pPr>
            <a:r>
              <a:rPr lang="en-US" dirty="0"/>
              <a:t>S: * 3 EXPUNGE </a:t>
            </a:r>
          </a:p>
          <a:p>
            <a:pPr marL="0" indent="0">
              <a:buNone/>
            </a:pPr>
            <a:r>
              <a:rPr lang="en-US" dirty="0"/>
              <a:t>S: * 5 EXPUNGE </a:t>
            </a:r>
          </a:p>
          <a:p>
            <a:pPr marL="0" indent="0">
              <a:buNone/>
            </a:pPr>
            <a:r>
              <a:rPr lang="en-US" dirty="0"/>
              <a:t>S: * 8 EXPUNGE </a:t>
            </a:r>
          </a:p>
          <a:p>
            <a:pPr marL="0" indent="0">
              <a:buNone/>
            </a:pPr>
            <a:r>
              <a:rPr lang="en-US" dirty="0"/>
              <a:t>S: A202 OK EXPUNGE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6A8A67D-EA03-4957-A866-3902D84720BE}"/>
                  </a:ext>
                </a:extLst>
              </p14:cNvPr>
              <p14:cNvContentPartPr/>
              <p14:nvPr/>
            </p14:nvContentPartPr>
            <p14:xfrm>
              <a:off x="73800" y="1693800"/>
              <a:ext cx="8800920" cy="49982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6A8A67D-EA03-4957-A866-3902D84720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40" y="1684440"/>
                <a:ext cx="8819640" cy="501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F023527-20D7-4562-8765-6347D285E920}"/>
                  </a:ext>
                </a:extLst>
              </p14:cNvPr>
              <p14:cNvContentPartPr/>
              <p14:nvPr/>
            </p14:nvContentPartPr>
            <p14:xfrm>
              <a:off x="3850560" y="4796280"/>
              <a:ext cx="3530520" cy="18075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F023527-20D7-4562-8765-6347D285E92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41200" y="4786920"/>
                <a:ext cx="3549240" cy="182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3834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C: A003 APPEND saved-messages (\Seen)  {310}</a:t>
            </a:r>
          </a:p>
          <a:p>
            <a:pPr marL="0" indent="0">
              <a:buNone/>
            </a:pPr>
            <a:r>
              <a:rPr lang="en-US" sz="2000" dirty="0"/>
              <a:t>S: + Ready for literal data</a:t>
            </a:r>
          </a:p>
          <a:p>
            <a:pPr marL="0" indent="0">
              <a:buNone/>
            </a:pPr>
            <a:r>
              <a:rPr lang="en-US" sz="2000" dirty="0"/>
              <a:t>C: Date: Mon, 7 Feb 1994 21:52:25 -0800 (PST) </a:t>
            </a:r>
          </a:p>
          <a:p>
            <a:pPr marL="0" indent="0">
              <a:buNone/>
            </a:pPr>
            <a:r>
              <a:rPr lang="en-US" sz="2000" dirty="0"/>
              <a:t>C: From: Fred </a:t>
            </a:r>
            <a:r>
              <a:rPr lang="en-US" sz="2000" dirty="0" err="1"/>
              <a:t>Foobar</a:t>
            </a:r>
            <a:r>
              <a:rPr lang="en-US" sz="2000" dirty="0"/>
              <a:t> &lt;foobar@Blurdybloop.COM&gt; </a:t>
            </a:r>
          </a:p>
          <a:p>
            <a:pPr marL="0" indent="0">
              <a:buNone/>
            </a:pPr>
            <a:r>
              <a:rPr lang="en-US" sz="2000" dirty="0"/>
              <a:t>C: Subject: afternoon meeting </a:t>
            </a:r>
          </a:p>
          <a:p>
            <a:pPr marL="0" indent="0">
              <a:buNone/>
            </a:pPr>
            <a:r>
              <a:rPr lang="en-US" sz="2000" dirty="0"/>
              <a:t>C: To: mooch@owatagu.siam.edu </a:t>
            </a:r>
          </a:p>
          <a:p>
            <a:pPr marL="0" indent="0">
              <a:buNone/>
            </a:pPr>
            <a:r>
              <a:rPr lang="en-US" sz="2000" dirty="0"/>
              <a:t>C: Message-Id: &lt;B27397-0100000@Blurdybloop.COM&gt; </a:t>
            </a:r>
          </a:p>
          <a:p>
            <a:pPr marL="0" indent="0">
              <a:buNone/>
            </a:pPr>
            <a:r>
              <a:rPr lang="en-US" sz="2000" dirty="0"/>
              <a:t>C: MIME-Version: 1.0 </a:t>
            </a:r>
          </a:p>
          <a:p>
            <a:pPr marL="0" indent="0">
              <a:buNone/>
            </a:pPr>
            <a:r>
              <a:rPr lang="en-US" sz="2000" dirty="0"/>
              <a:t>C: Content-Type: TEXT/PLAIN; CHARSET=US-ASCII </a:t>
            </a:r>
          </a:p>
          <a:p>
            <a:pPr marL="0" indent="0">
              <a:buNone/>
            </a:pPr>
            <a:r>
              <a:rPr lang="en-US" sz="2000" dirty="0"/>
              <a:t>C: </a:t>
            </a:r>
          </a:p>
          <a:p>
            <a:pPr marL="0" indent="0">
              <a:buNone/>
            </a:pPr>
            <a:r>
              <a:rPr lang="en-US" sz="2000" dirty="0"/>
              <a:t>C: Hello Joe, do you think we can meet at 3:30 tomorrow? </a:t>
            </a:r>
          </a:p>
          <a:p>
            <a:pPr marL="0" indent="0">
              <a:buNone/>
            </a:pPr>
            <a:r>
              <a:rPr lang="en-US" sz="2000" dirty="0"/>
              <a:t>C: </a:t>
            </a:r>
          </a:p>
          <a:p>
            <a:pPr marL="0" indent="0">
              <a:buNone/>
            </a:pPr>
            <a:r>
              <a:rPr lang="en-US" sz="2000" dirty="0"/>
              <a:t>S: A003 OK APPEND completed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C640362-D547-459E-8BAC-738DD9ACF149}"/>
                  </a:ext>
                </a:extLst>
              </p14:cNvPr>
              <p14:cNvContentPartPr/>
              <p14:nvPr/>
            </p14:nvContentPartPr>
            <p14:xfrm>
              <a:off x="6404400" y="1870200"/>
              <a:ext cx="1548360" cy="1167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C640362-D547-459E-8BAC-738DD9ACF14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95040" y="1860840"/>
                <a:ext cx="1567080" cy="118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52689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SMTP STARTTLS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SMTP over SSL/TLS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(no standard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Plain-text</a:t>
                      </a:r>
                      <a:r>
                        <a:rPr lang="en-US" sz="2400" baseline="0" dirty="0"/>
                        <a:t> IMAP port with ability to switch to 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Dedicated port for SMTP wrapped in TLS</a:t>
                      </a:r>
                    </a:p>
                    <a:p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" y="5840968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More info: https://www.fastmail.com/help/technical/ssltlsstarttls.html</a:t>
            </a:r>
          </a:p>
        </p:txBody>
      </p:sp>
    </p:spTree>
    <p:extLst>
      <p:ext uri="{BB962C8B-B14F-4D97-AF65-F5344CB8AC3E}">
        <p14:creationId xmlns:p14="http://schemas.microsoft.com/office/powerpoint/2010/main" val="3145354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IMAP over SSL/TLS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IMAP STARTTLS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(no standard needed)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RFC 2595,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RFC 4616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Dedicated port for IMAP wrapped in 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Plain-text</a:t>
                      </a:r>
                      <a:r>
                        <a:rPr lang="en-US" sz="2400" baseline="0" dirty="0"/>
                        <a:t> IMAP port with ability to switch to 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7102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295400"/>
          </a:xfrm>
        </p:spPr>
        <p:txBody>
          <a:bodyPr/>
          <a:lstStyle/>
          <a:p>
            <a:r>
              <a:rPr lang="en-US" dirty="0"/>
              <a:t>Student-provided </a:t>
            </a:r>
            <a:br>
              <a:rPr lang="en-US" dirty="0"/>
            </a:br>
            <a:r>
              <a:rPr lang="en-US" dirty="0"/>
              <a:t>Question and Humor</a:t>
            </a:r>
            <a:br>
              <a:rPr lang="en-US" dirty="0"/>
            </a:br>
            <a:r>
              <a:rPr lang="en-US" sz="2400" dirty="0"/>
              <a:t>Fall 2016 6-3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1600"/>
          <a:ext cx="8229600" cy="8305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40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text is sent in base-64? What text is sent encrypted?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Lab 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87" y="2362200"/>
            <a:ext cx="5188424" cy="3896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33180"/>
            <a:ext cx="693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"Silly Nintendo"</a:t>
            </a:r>
          </a:p>
        </p:txBody>
      </p:sp>
    </p:spTree>
    <p:extLst>
      <p:ext uri="{BB962C8B-B14F-4D97-AF65-F5344CB8AC3E}">
        <p14:creationId xmlns:p14="http://schemas.microsoft.com/office/powerpoint/2010/main" val="856427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  <p:pic>
        <p:nvPicPr>
          <p:cNvPr id="102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F82BD-71F7-478E-9A8F-873F7531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9CC29-E130-4132-944C-5C547588A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38A9C-AA5D-4398-AAC6-6F70100F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54C5E1-8A39-4F53-9E2D-F582F857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0F179FE-0E6A-41EF-AAB3-9E3ED98E5B87}"/>
                  </a:ext>
                </a:extLst>
              </p14:cNvPr>
              <p14:cNvContentPartPr/>
              <p14:nvPr/>
            </p14:nvContentPartPr>
            <p14:xfrm>
              <a:off x="364320" y="510120"/>
              <a:ext cx="8478000" cy="56314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0F179FE-0E6A-41EF-AAB3-9E3ED98E5B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4960" y="500760"/>
                <a:ext cx="8496720" cy="56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F08DD82-E578-4AA5-8320-F4AFB6B079DE}"/>
                  </a:ext>
                </a:extLst>
              </p14:cNvPr>
              <p14:cNvContentPartPr/>
              <p14:nvPr/>
            </p14:nvContentPartPr>
            <p14:xfrm>
              <a:off x="245520" y="1527480"/>
              <a:ext cx="6833520" cy="3476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F08DD82-E578-4AA5-8320-F4AFB6B079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160" y="1518120"/>
                <a:ext cx="6852240" cy="349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6D7BDD2-368C-4783-8C51-4F0EAD74FAE4}"/>
                  </a:ext>
                </a:extLst>
              </p14:cNvPr>
              <p14:cNvContentPartPr/>
              <p14:nvPr/>
            </p14:nvContentPartPr>
            <p14:xfrm>
              <a:off x="93240" y="309600"/>
              <a:ext cx="6515640" cy="57902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6D7BDD2-368C-4783-8C51-4F0EAD74FAE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880" y="300240"/>
                <a:ext cx="6534360" cy="580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344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5B82-D7AD-4468-AEE6-2E2208AA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1016F-67B4-49AF-83BE-9ADFFF375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E0DBB-A470-4DFA-A21D-1D0751412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879EB-F1FA-4EDA-AC5E-2A5CFE03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CBA8557-84E2-4C98-88B3-4C676B0C7916}"/>
                  </a:ext>
                </a:extLst>
              </p14:cNvPr>
              <p14:cNvContentPartPr/>
              <p14:nvPr/>
            </p14:nvContentPartPr>
            <p14:xfrm>
              <a:off x="38880" y="151560"/>
              <a:ext cx="9058680" cy="34189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CBA8557-84E2-4C98-88B3-4C676B0C79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20" y="142200"/>
                <a:ext cx="9077400" cy="343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BF405CD-1C19-4CE7-B611-03C72D93B526}"/>
                  </a:ext>
                </a:extLst>
              </p14:cNvPr>
              <p14:cNvContentPartPr/>
              <p14:nvPr/>
            </p14:nvContentPartPr>
            <p14:xfrm>
              <a:off x="3174480" y="44280"/>
              <a:ext cx="3780000" cy="37810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BF405CD-1C19-4CE7-B611-03C72D93B5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65120" y="34920"/>
                <a:ext cx="3798720" cy="379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080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783F-E473-4149-A3CB-1CE3A5BA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SMTP?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B16A7-EA62-4504-AB8B-082EBEB3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https://en.wikipedia.org/wiki/Simple_Mail_Transfer_Protocol</a:t>
            </a:r>
            <a:endParaRPr lang="en-US" dirty="0"/>
          </a:p>
          <a:p>
            <a:r>
              <a:rPr lang="en-US" dirty="0"/>
              <a:t>“Proprietary systems such as </a:t>
            </a:r>
            <a:r>
              <a:rPr lang="en-US" dirty="0">
                <a:hlinkClick r:id="rId4" tooltip="Microsoft Exchange Server"/>
              </a:rPr>
              <a:t>Microsoft Exchange</a:t>
            </a:r>
            <a:r>
              <a:rPr lang="en-US" dirty="0"/>
              <a:t> and </a:t>
            </a:r>
            <a:r>
              <a:rPr lang="en-US" dirty="0">
                <a:hlinkClick r:id="rId5" tooltip="IBM Notes"/>
              </a:rPr>
              <a:t>IBM Notes</a:t>
            </a:r>
            <a:r>
              <a:rPr lang="en-US" dirty="0"/>
              <a:t> and </a:t>
            </a:r>
            <a:r>
              <a:rPr lang="en-US" dirty="0">
                <a:hlinkClick r:id="rId6" tooltip="Webmail"/>
              </a:rPr>
              <a:t>webmail</a:t>
            </a:r>
            <a:r>
              <a:rPr lang="en-US" dirty="0"/>
              <a:t> systems such as </a:t>
            </a:r>
            <a:r>
              <a:rPr lang="en-US" dirty="0">
                <a:hlinkClick r:id="rId7" tooltip="Outlook.com"/>
              </a:rPr>
              <a:t>Outlook.com</a:t>
            </a:r>
            <a:r>
              <a:rPr lang="en-US" dirty="0"/>
              <a:t>, </a:t>
            </a:r>
            <a:r>
              <a:rPr lang="en-US" dirty="0">
                <a:hlinkClick r:id="rId8" tooltip="Gmail"/>
              </a:rPr>
              <a:t>Gmail</a:t>
            </a:r>
            <a:r>
              <a:rPr lang="en-US" dirty="0"/>
              <a:t> and </a:t>
            </a:r>
            <a:r>
              <a:rPr lang="en-US" dirty="0">
                <a:hlinkClick r:id="rId9" tooltip="Yahoo! Mail"/>
              </a:rPr>
              <a:t>Yahoo! Mail</a:t>
            </a:r>
            <a:r>
              <a:rPr lang="en-US" dirty="0"/>
              <a:t> may use non-standard protocols internally, but all use SMTP when sending to or receiving email from outside their own systems.” retrieved 18 Oct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0D1BF-5B38-4D14-9700-0CF37424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0FBD356-AD79-45DC-A27E-671FBFDB81A2}"/>
                  </a:ext>
                </a:extLst>
              </p14:cNvPr>
              <p14:cNvContentPartPr/>
              <p14:nvPr/>
            </p14:nvContentPartPr>
            <p14:xfrm>
              <a:off x="1533600" y="5119200"/>
              <a:ext cx="241920" cy="44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0FBD356-AD79-45DC-A27E-671FBFDB81A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524240" y="5109840"/>
                <a:ext cx="260640" cy="6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789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Unencrypted SMTP without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605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aol.com Simple Mail Transfer Service Ready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greets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250-SIZE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HELP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MAIL FROM: &lt;</a:t>
            </a:r>
            <a:r>
              <a:rPr lang="en-US" dirty="0">
                <a:hlinkClick r:id="rId3"/>
              </a:rPr>
              <a:t>smith@msoe.edu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F70A5AA-562D-4239-8A98-0BB46A65865C}"/>
                  </a:ext>
                </a:extLst>
              </p14:cNvPr>
              <p14:cNvContentPartPr/>
              <p14:nvPr/>
            </p14:nvContentPartPr>
            <p14:xfrm>
              <a:off x="265680" y="2009520"/>
              <a:ext cx="8733240" cy="45079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F70A5AA-562D-4239-8A98-0BB46A6586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6320" y="2000160"/>
                <a:ext cx="8751960" cy="45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404F27E-E801-4BBA-A3E2-068FC4DF33A7}"/>
                  </a:ext>
                </a:extLst>
              </p14:cNvPr>
              <p14:cNvContentPartPr/>
              <p14:nvPr/>
            </p14:nvContentPartPr>
            <p14:xfrm>
              <a:off x="1945440" y="2484720"/>
              <a:ext cx="6498720" cy="4195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404F27E-E801-4BBA-A3E2-068FC4DF33A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36080" y="2475360"/>
                <a:ext cx="6517440" cy="421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41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Unencrypted SMTP without Authentication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6053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RCPT TO: &lt;jones@aol.com&gt;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RCPT TO: &lt;</a:t>
            </a:r>
            <a:r>
              <a:rPr lang="en-US" dirty="0">
                <a:hlinkClick r:id="rId3"/>
              </a:rPr>
              <a:t>frank@aol.com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550 No such user here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DATA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354 Start email input; end with &lt;CRLF&gt;.&lt;CRLF&gt;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Here's my message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It's a long one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Now I'm done. But does the server know it?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QUIT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221 aol.com Service closing transmission channel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93249D3-4BA1-41F2-987A-3C44416441FE}"/>
                  </a:ext>
                </a:extLst>
              </p14:cNvPr>
              <p14:cNvContentPartPr/>
              <p14:nvPr/>
            </p14:nvContentPartPr>
            <p14:xfrm>
              <a:off x="97560" y="1173600"/>
              <a:ext cx="8822880" cy="51274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93249D3-4BA1-41F2-987A-3C44416441F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200" y="1164240"/>
                <a:ext cx="8841600" cy="514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6909025-B0CC-48BE-AD8F-4329096E17C5}"/>
                  </a:ext>
                </a:extLst>
              </p14:cNvPr>
              <p14:cNvContentPartPr/>
              <p14:nvPr/>
            </p14:nvContentPartPr>
            <p14:xfrm>
              <a:off x="47160" y="1325160"/>
              <a:ext cx="6109200" cy="36907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6909025-B0CC-48BE-AD8F-4329096E17C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800" y="1315800"/>
                <a:ext cx="6127920" cy="370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491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Cryptography Videos: (From Week 7)</a:t>
            </a:r>
          </a:p>
          <a:p>
            <a:pPr lvl="1"/>
            <a:r>
              <a:rPr lang="en-US" dirty="0">
                <a:hlinkClick r:id="rId3"/>
              </a:rPr>
              <a:t>Cryptography in network protocols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Public key cryptography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Modular arithmetic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RSA encryption</a:t>
            </a:r>
            <a:endParaRPr lang="en-US" dirty="0"/>
          </a:p>
          <a:p>
            <a:r>
              <a:rPr lang="en-US" dirty="0"/>
              <a:t>Encryption: Plaintext -&gt;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dirty="0"/>
              <a:t>Decryption: </a:t>
            </a:r>
            <a:r>
              <a:rPr lang="en-US" dirty="0" err="1"/>
              <a:t>Ciphertext</a:t>
            </a:r>
            <a:r>
              <a:rPr lang="en-US" dirty="0"/>
              <a:t> -&gt; Plaintext</a:t>
            </a:r>
          </a:p>
          <a:p>
            <a:r>
              <a:rPr lang="en-US" dirty="0"/>
              <a:t>Both require a "key"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6F75FCD-8D7F-4CB3-8C10-146725626BB1}"/>
                  </a:ext>
                </a:extLst>
              </p14:cNvPr>
              <p14:cNvContentPartPr/>
              <p14:nvPr/>
            </p14:nvContentPartPr>
            <p14:xfrm>
              <a:off x="906480" y="4611600"/>
              <a:ext cx="7548120" cy="2179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6F75FCD-8D7F-4CB3-8C10-146725626BB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97120" y="4602240"/>
                <a:ext cx="7566840" cy="219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161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and AUTH LOGIN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aol.com ESMTP MAIL Service ready …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Hello [10.10.10.10]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250-PIPELINING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250-ENHANCEDSTATUSCODES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</a:t>
            </a:r>
            <a:r>
              <a:rPr lang="en-US" b="1" dirty="0"/>
              <a:t>STARTTLS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CHUNKING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5E465D5-78D1-4937-856E-ACC2B2EDE60A}"/>
                  </a:ext>
                </a:extLst>
              </p14:cNvPr>
              <p14:cNvContentPartPr/>
              <p14:nvPr/>
            </p14:nvContentPartPr>
            <p14:xfrm>
              <a:off x="1391400" y="4838760"/>
              <a:ext cx="2137320" cy="1150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5E465D5-78D1-4937-856E-ACC2B2EDE60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82040" y="4829400"/>
                <a:ext cx="2156040" cy="116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69703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59569</TotalTime>
  <Words>1555</Words>
  <Application>Microsoft Office PowerPoint</Application>
  <PresentationFormat>On-screen Show (4:3)</PresentationFormat>
  <Paragraphs>350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6, Class 1</vt:lpstr>
      <vt:lpstr>Email</vt:lpstr>
      <vt:lpstr>PowerPoint Presentation</vt:lpstr>
      <vt:lpstr>PowerPoint Presentation</vt:lpstr>
      <vt:lpstr>Why SMTP?</vt:lpstr>
      <vt:lpstr>Unencrypted SMTP without Authentication</vt:lpstr>
      <vt:lpstr>Unencrypted SMTP without Authentication (cont.)</vt:lpstr>
      <vt:lpstr>Looking Forward</vt:lpstr>
      <vt:lpstr>SMTP with STARTTLS and AUTH LOGIN (1)</vt:lpstr>
      <vt:lpstr>SMTP with STARTTLS and AUTH LOGIN (2)</vt:lpstr>
      <vt:lpstr>SMTP with STARTTLS with AUTH LOGIN (3)</vt:lpstr>
      <vt:lpstr>Base64 encoding</vt:lpstr>
      <vt:lpstr>Sending/Receiving  Encrypted Data in Python</vt:lpstr>
      <vt:lpstr>Sending/Receiving  Encrypted Data in Python</vt:lpstr>
      <vt:lpstr>Sending/Receiving  Encrypted Data in Python</vt:lpstr>
      <vt:lpstr>PowerPoint Presentation</vt:lpstr>
      <vt:lpstr>Outcomes</vt:lpstr>
      <vt:lpstr>IMAP</vt:lpstr>
      <vt:lpstr>PowerPoint Presentation</vt:lpstr>
      <vt:lpstr>PowerPoint Presentation</vt:lpstr>
      <vt:lpstr>IMAP</vt:lpstr>
      <vt:lpstr>IMAP message format</vt:lpstr>
      <vt:lpstr>IMAP message format</vt:lpstr>
      <vt:lpstr>IMAP message format</vt:lpstr>
      <vt:lpstr>SMTP Security</vt:lpstr>
      <vt:lpstr>IMAP Security</vt:lpstr>
      <vt:lpstr>Student-provided  Question and Humor Fall 2016 6-3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1779</cp:revision>
  <cp:lastPrinted>2017-10-09T12:54:14Z</cp:lastPrinted>
  <dcterms:created xsi:type="dcterms:W3CDTF">1999-09-06T21:32:20Z</dcterms:created>
  <dcterms:modified xsi:type="dcterms:W3CDTF">2020-10-28T15:55:49Z</dcterms:modified>
</cp:coreProperties>
</file>