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3.xml" ContentType="application/vnd.openxmlformats-officedocument.presentationml.notesSlide+xml"/>
  <Override PartName="/ppt/ink/ink6.xml" ContentType="application/inkml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ink/ink7.xml" ContentType="application/inkml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ink/ink8.xml" ContentType="application/inkml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ink/ink9.xml" ContentType="application/inkml+xml"/>
  <Override PartName="/ppt/tags/tag6.xml" ContentType="application/vnd.openxmlformats-officedocument.presentationml.tags+xml"/>
  <Override PartName="/ppt/notesSlides/notesSlide9.xml" ContentType="application/vnd.openxmlformats-officedocument.presentationml.notesSlide+xml"/>
  <Override PartName="/ppt/ink/ink10.xml" ContentType="application/inkml+xml"/>
  <Override PartName="/ppt/tags/tag7.xml" ContentType="application/vnd.openxmlformats-officedocument.presentationml.tags+xml"/>
  <Override PartName="/ppt/notesSlides/notesSlide10.xml" ContentType="application/vnd.openxmlformats-officedocument.presentationml.notesSlide+xml"/>
  <Override PartName="/ppt/tags/tag8.xml" ContentType="application/vnd.openxmlformats-officedocument.presentationml.tags+xml"/>
  <Override PartName="/ppt/notesSlides/notesSlide11.xml" ContentType="application/vnd.openxmlformats-officedocument.presentationml.notesSlide+xml"/>
  <Override PartName="/ppt/tags/tag9.xml" ContentType="application/vnd.openxmlformats-officedocument.presentationml.tags+xml"/>
  <Override PartName="/ppt/notesSlides/notesSlide12.xml" ContentType="application/vnd.openxmlformats-officedocument.presentationml.notesSlide+xml"/>
  <Override PartName="/ppt/tags/tag10.xml" ContentType="application/vnd.openxmlformats-officedocument.presentationml.tags+xml"/>
  <Override PartName="/ppt/notesSlides/notesSlide13.xml" ContentType="application/vnd.openxmlformats-officedocument.presentationml.notesSlide+xml"/>
  <Override PartName="/ppt/tags/tag11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ink/ink11.xml" ContentType="application/inkml+xml"/>
  <Override PartName="/ppt/tags/tag12.xml" ContentType="application/vnd.openxmlformats-officedocument.presentationml.tags+xml"/>
  <Override PartName="/ppt/notesSlides/notesSlide16.xml" ContentType="application/vnd.openxmlformats-officedocument.presentationml.notesSlide+xml"/>
  <Override PartName="/ppt/tags/tag13.xml" ContentType="application/vnd.openxmlformats-officedocument.presentationml.tags+xml"/>
  <Override PartName="/ppt/notesSlides/notesSlide17.xml" ContentType="application/vnd.openxmlformats-officedocument.presentationml.notesSlide+xml"/>
  <Override PartName="/ppt/tags/tag14.xml" ContentType="application/vnd.openxmlformats-officedocument.presentationml.tags+xml"/>
  <Override PartName="/ppt/notesSlides/notesSlide18.xml" ContentType="application/vnd.openxmlformats-officedocument.presentationml.notesSlide+xml"/>
  <Override PartName="/ppt/ink/ink12.xml" ContentType="application/inkml+xml"/>
  <Override PartName="/ppt/tags/tag15.xml" ContentType="application/vnd.openxmlformats-officedocument.presentationml.tags+xml"/>
  <Override PartName="/ppt/notesSlides/notesSlide19.xml" ContentType="application/vnd.openxmlformats-officedocument.presentationml.notesSlide+xml"/>
  <Override PartName="/ppt/tags/tag16.xml" ContentType="application/vnd.openxmlformats-officedocument.presentationml.tags+xml"/>
  <Override PartName="/ppt/notesSlides/notesSlide20.xml" ContentType="application/vnd.openxmlformats-officedocument.presentationml.notesSlide+xml"/>
  <Override PartName="/ppt/tags/tag17.xml" ContentType="application/vnd.openxmlformats-officedocument.presentationml.tags+xml"/>
  <Override PartName="/ppt/notesSlides/notesSlide21.xml" ContentType="application/vnd.openxmlformats-officedocument.presentationml.notesSlide+xml"/>
  <Override PartName="/ppt/tags/tag18.xml" ContentType="application/vnd.openxmlformats-officedocument.presentationml.tags+xml"/>
  <Override PartName="/ppt/notesSlides/notesSlide22.xml" ContentType="application/vnd.openxmlformats-officedocument.presentationml.notesSlide+xml"/>
  <Override PartName="/ppt/tags/tag19.xml" ContentType="application/vnd.openxmlformats-officedocument.presentationml.tags+xml"/>
  <Override PartName="/ppt/notesSlides/notesSlide23.xml" ContentType="application/vnd.openxmlformats-officedocument.presentationml.notesSlide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9"/>
  </p:notesMasterIdLst>
  <p:handoutMasterIdLst>
    <p:handoutMasterId r:id="rId30"/>
  </p:handoutMasterIdLst>
  <p:sldIdLst>
    <p:sldId id="320" r:id="rId2"/>
    <p:sldId id="518" r:id="rId3"/>
    <p:sldId id="520" r:id="rId4"/>
    <p:sldId id="521" r:id="rId5"/>
    <p:sldId id="522" r:id="rId6"/>
    <p:sldId id="523" r:id="rId7"/>
    <p:sldId id="519" r:id="rId8"/>
    <p:sldId id="496" r:id="rId9"/>
    <p:sldId id="497" r:id="rId10"/>
    <p:sldId id="508" r:id="rId11"/>
    <p:sldId id="498" r:id="rId12"/>
    <p:sldId id="499" r:id="rId13"/>
    <p:sldId id="500" r:id="rId14"/>
    <p:sldId id="501" r:id="rId15"/>
    <p:sldId id="502" r:id="rId16"/>
    <p:sldId id="503" r:id="rId17"/>
    <p:sldId id="504" r:id="rId18"/>
    <p:sldId id="509" r:id="rId19"/>
    <p:sldId id="510" r:id="rId20"/>
    <p:sldId id="511" r:id="rId21"/>
    <p:sldId id="512" r:id="rId22"/>
    <p:sldId id="513" r:id="rId23"/>
    <p:sldId id="514" r:id="rId24"/>
    <p:sldId id="515" r:id="rId25"/>
    <p:sldId id="516" r:id="rId26"/>
    <p:sldId id="517" r:id="rId27"/>
    <p:sldId id="325" r:id="rId2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75"/>
    <a:srgbClr val="DABFA6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718" autoAdjust="0"/>
    <p:restoredTop sz="71517" autoAdjust="0"/>
  </p:normalViewPr>
  <p:slideViewPr>
    <p:cSldViewPr>
      <p:cViewPr varScale="1">
        <p:scale>
          <a:sx n="81" d="100"/>
          <a:sy n="81" d="100"/>
        </p:scale>
        <p:origin x="20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4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779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2529E20D-C01B-46D0-A41A-D6165D8D3A51}" type="datetime3">
              <a:rPr lang="en-US" smtClean="0"/>
              <a:t>27 October 2020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779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7T20:02:43.50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4660 13867 381 0,'3'-22'268'0,"-2"6"64"0,2 7-118 0,-3 1-44 0,0 7-18 16,-5-1-30-16,-1 0-5 16,-4 5 1-16,2-1-3 15,0 11-15-15,0 3-9 16,2 5-19-16,1 8-10 16,1 12-12-16,4 7-6 15,3 16-7-15,2 4 0 0,3-1-1 16,-2 3 0-16,1-5-2 15,1 2-1-15,0 9 0 16,1-5 1-16,2 2 2 16,1-2-1-16,-1 2 0 15,-3-1-2-15,-5 6-3 16,-2-2-3-16,1-7-5 16,-1 0-2-16,3-3-2 15,-1 1-2-15,-5 3-4 16,1 1-1-16,-2-6-5 15,-2-1 0-15,2-4-2 16,-1-8-1-16,0-5 0 16,2-5-1-16,-1-6-11 15,0 2-10-15,1-12-25 16,-2-4-21-16,3-8-46 16,-1-5-25-16,0-7-111 15,1-5-86-15,-3-13 214 16</inkml:trace>
  <inkml:trace contextRef="#ctx0" brushRef="#br0" timeOffset="1958.07">4760 13782 268 0,'-9'-14'203'0,"4"14"39"15,-7-7-36-15,1 7-42 16,1 4-11-16,-3-5-6 16,5 4-1-16,2 7 0 15,4-1-7-15,-1-4-21 16,2-1-13-16,1-2-35 16,2-1-14-16,-2-1-24 15,0 0-8-15,3 0-7 16,15-1-1-16,39-3-5 15,-26 5-3-15,4-1-3 16,8 1-3-16,-1 3-2 16,-1-4-1-16,6 0-2 15,-2-1-2-15,12 0-1 0,13 2-1 16,4 0 0-16,7 2 1 16,-3-4 1-16,-1-3 1 15,15-1 1-15,2-3 0 16,7 2 1-16,-2-4 1 15,-10 0-1-15,0-1 0 16,7 6 1-16,4 2 1 16,-3 3 2-16,-11 0 1 15,-3 0 1-15,1-2-1 16,1-2 2-16,7 4 0 16,-11-5-1-16,-12 0 1 15,-1-2-1-15,2-1 0 16,-2 0 0-16,-1 3 1 15,-13 1 2-15,-10-1 1 0,-11 4 3 16,-2 0 3-16,-5 2 1 16,-4 3 3-16,-4 0 3 15,-3 1 1-15,-4-4-1 16,-1 1-1-16,-3 3-2 16,0-1-2-16,-4 3 0 15,1 2 0-15,0 8-5 16,0 4-1-16,3 12-4 15,-2 2-1-15,1 5-2 16,0 3-1-16,1 5 0 16,1 1-1-16,0 3 1 15,1 2-1-15,2 3 0 16,-2 1 0-16,2 5-1 0,-4 5 0 16,1 9 0-16,2 4 0 15,-1 3 0-15,3-8 1 16,3-7 0-16,3-4-1 15,-2-2 1-15,-1 1 0 16,-3-6 0-16,0 1 0 16,-5-9 0-16,4-1 1 15,-10-3 0-15,1 1 0 0,5-1 2 16,-7-7 0-16,-1 3 1 16,-4-2 1-16,-2-3 0 15,-2 0 2-15,5-6 0 16,0 0-1-16,-3-7 0 15,-1 0 0-15,-4-3-2 16,-3 0 1-16,0-2-1 16,3 3 0-16,-4-5 1 15,3-2 0-15,-5-5 2 16,3-1 2-16,0-2 4 16,-1 2 1-16,3 3 1 15,-4-6 0-15,-2 8-2 16,-3-5-1-16,-3 2-1 15,-1 0 0-15,-4 0-1 16,2 2-1-16,-21-2 1 16,12 1 0-16,-13 0-1 0,-6-1 1 15,5 4-1-15,-16-1 0 16,2 1-1-16,3-2-2 16,4 7 0-16,-6-4-1 15,-8-1-1-15,-3 1-1 16,-8-5 0-16,7 3 0 15,6-2 0-15,1 2-1 16,-9-3 0-16,-4-1-2 16,-2-1 1-16,-3 0 0 0,16 0-2 15,5-1 1-15,-5 5 1 16,-4-4-1-16,-7-2-1 16,-1-3 0-16,16-4 0 15,0-6-1-15,15 0 0 16,2 3-1-16,-1-3 0 15,5 6 0-15,-4-3 0 16,7-6-1-16,7 5 1 16,7-4-1-16,4-1-1 15,2 1 0-15,1-8-1 16,3 0 0-16,4 2 1 16,1-2 0-16,2-1 2 15,-1 5 0-15,4-2 2 16,-3 4 0-16,0 7 1 0,3-2 1 15,-4 2-1 1,1-3 2-16,1 3-1 0,-7-1 0 16,-3 3 0-16,-2-2 0 15,-5 0-1-15,3 1 1 16,-3 1-2-16,2 0 1 16,3 1 0-16,-2-4-1 15,4 1-1-15,2-1 1 16,-1-2-1-16,3 2 0 15,2 0-1-15,2-1-2 16,4 1 4-16,-1 1-29 0,3-3-52 16,6 1-37-16,1-2-109 15,3 2-56-15,15 2 181 16</inkml:trace>
  <inkml:trace contextRef="#ctx0" brushRef="#br0" timeOffset="4204.03">4801 15867 326 0,'-1'-3'189'15,"-5"-2"-9"-15,0 2-12 0,-2-2-23 16,3 3-12-1,-2 0-29-15,1 2-14 0,-7 1-31 16,-31 12-11-16,24 0-17 16,-3 3-2-16,-3 4 2 15,2 0 0-15,-6 1 0 16,2 1-2-16,-5 1-2 16,-1-2 0-16,-4 0-2 15,-3-1-3-15,-1 3-7 16,-8 0-3-16,-2 8-4 15,-6-1 0-15,-3 2-1 16,2 3 4-16,-3-4 12 16,5 0 5-16,-8-5 9 15,-1-3 2-15,1-2-1 16,-5-3 0-16,5 1 2 16,6-3 1-16,5-2-2 0,-4-1 1 15,2-1-4-15,-6-1-5 16,-1 3-7-16,3 0-4 15,2 1-3-15,4 3 0 16,7 0 5-16,4 4 0 16,2-5-2-16,-1-2-2 15,-4-5-4-15,0-1-2 16,3 5-4-16,7 3-1 0,12-1 0 16,2-3 1-16,10-4-1 15,2-1-2-15,5-1-5 16,2 2-4-16,3 1-3 15,0-4-1-15,5 5-1 16,1-2 0-16,5 1 2 16,2 1 1-16,5 0 0 15,1 0-1-15,9-1 0 16,4 3 0-16,4-4 2 16,0 3 1-16,-4 0 3 15,3 1-1-15,2 0 0 16,7 0-1-16,5-1-2 15,1 0 0-15,6-1 0 16,8-2-2-16,3 0-1 16,4 0-2-16,2-4 2 15,-1 2 2-15,4-4 4 16,5-1 0-16,1 1 1 0,8 1 0 16,2-3 0-1,-2 4 0-15,7-6-1 0,1-3 1 16,2 3 1-16,3-3-1 15,0 4 3-15,6-2 0 16,-1-3 2-16,2 0 1 16,0-3-2-16,-1-1 0 15,7 3-2-15,-1 3 0 16,0-2-1-16,1 2 1 0,0-3 0 16,-1 2 0-16,-1 0 1 15,-2-2-1-15,0 3 0 16,1-1 0-16,-4 1 0 15,-1 0-1-15,4 1 1 16,1 0 0-16,4-1 0 16,-8 1 0-16,1 1 0 15,-3 0 2-15,-2-1-1 16,0-1 1-16,-10-1 0 16,8 2-1-16,-4 0-1 15,-4 2 1-15,-6-4-1 16,-13 4 2-16,7-1-2 15,2-3 1-15,-7 6 0 16,-1-3-1-16,-11 1 1 16,-5 0-1-16,-1 4 2 15,1-2-1-15,1 5 1 0,-2 1 0 16,-3-4 1-16,-11 3 0 16,-5-1 2-16,-4-1-2 15,-5-1 1-15,5 3 0 16,-9-5-1-16,5 3 2 15,-8-3-1-15,0-2 0 16,0 0 0-16,-2 0 0 16,1-1 1-16,-2 1-1 15,-2-4 1-15,-7-1 0 16,-2 0 3-16,-4-1 1 0,-7-1 3 16,5 2 2-16,-5-4 0 15,0 0 0-15,0-3-2 16,-2-1-1-16,-5-1-1 15,-5-4-2-15,-3 2-1 16,-3-2-1-16,-1-3 0 16,1-3-2-16,-3 2 0 15,0-1-1-15,0 0-1 16,1 2 0-16,0 0-1 16,-4-4 1-16,-1 4-1 15,2-3 1-15,-2-2-1 16,6 4 0-16,-4-3 0 15,-3 1 1-15,5-3-1 16,-11 1 0-16,1-1-1 16,2-1 0-16,-5 4 1 15,1-1-1-15,-1 0 1 0,-2-3 1 16,2 3-1-16,2 0 0 16,1 2 1-16,0 1-1 15,1 3 0-15,-1 1 0 16,1 0 0-16,7 8 1 15,-6-6-1-15,4 2-1 16,-3-2 0-16,-12-5 0 16,2 5 0-16,-4-2 0 0,4 1 1 15,4 0-1-15,3-3 0 16,1 3-1-16,2-2 0 16,0 3-1-16,1-3 0 15,6 2 0-15,-8-5 0 16,-2-1-2-16,8 5-7 15,-3 1-10-15,-4 2-21 16,5 2-17-16,-8 1-42 16,-2 0-27-16,8 4-72 15,2-5-52-15,3 4 159 16</inkml:trace>
  <inkml:trace contextRef="#ctx0" brushRef="#br0" timeOffset="7168.89">4004 17235 468 0,'-4'11'341'15,"-3"5"8"-15,5 12-129 16,0 7-51-16,2 12-76 16,1 9-31-16,-4 6-34 15,-4 5-11-15,-4-7-10 16,-4-1-7-16,5-8-26 15,-1-10-24-15,0-7-85 16,11-7-78-16,-2-5 135 0</inkml:trace>
  <inkml:trace contextRef="#ctx0" brushRef="#br0" timeOffset="7797.24">3986 17404 424 0,'-3'-38'282'0,"7"0"3"16,-3 1-56-16,0 1-78 16,-2 0-28-16,2 6-37 15,3 4-8-15,1 4-9 16,6 1-3-16,-3 9-4 15,-3-8-2-15,4 15-8 16,-1 5-3-16,3 2-7 16,6 21-6-16,-1 3-11 15,-3 4-6 1,-6-16-10-16,-1 1-2 0,21 59-3 16,-4-4-1-16,0 8 1 15,-8-33 0-15,1-8 1 16,-3-5-1-16,-2-12 0 15,-3-5 0-15,-4-5-1 16,-1-10-1-16,-1-4 1 0,1-3 0 16,-3-9 1-16,0-8-1 15,5-18 0-15,-2-7-1 16,1-10-1-16,4 0 4 16,-4 4 11-16,7 9 6 15,1 12 16-15,-2 7 6 16,8 22 4-16,-11-2-1 15,0 9-6-15,2 7-5 0,-6 2-6 16,7 9-2-16,0 14-7 16,-1 6-4-16,5 12-8 15,-6 11-1-15,1 2-2 16,2 1-1-16,-4-5-1 16,0-12-4-16,1-17-17 15,-3-5-15-15,2-16-37 16,-2-2-22-16,2-10-68 15,4-1-38-15,-1-16-98 16,0-4-79-16,4-6 243 16</inkml:trace>
  <inkml:trace contextRef="#ctx0" brushRef="#br0" timeOffset="8219.12">4698 17250 672 0,'10'-13'353'16,"-5"1"-103"-16,-3-1-47 15,-4 3-67-15,-1-2-21 16,1 7-12-16,-2 1-4 16,-4 2-18-16,-4 2-9 15,-5 2-20-15,-1 4-10 0,-1 4-18 16,0 1-8-16,2 4-11 15,3 5-3-15,5 2-4 16,6 6-3-16,4-8-4 16,7-5-1-16,3-2 2 15,3 0 3-15,6 2 6 16,0 0 3-16,6 7 5 16,-2 2 5-16,2 4 7 15,4 1 2-15,-11-4 9 16,-4 3-1-16,-14-1-1 15,-4-2 0-15,-14 4-7 16,0-12-4-16,-2-1-5 16,-8 0-16-16,7-14-47 15,-1 3-28-15,6-5-84 16,3-2-62-16,8-7 144 16</inkml:trace>
  <inkml:trace contextRef="#ctx0" brushRef="#br0" timeOffset="8637.26">4949 17365 446 0,'8'5'314'0,"4"2"-9"0,-6 8-106 15,-4-1-30-15,-2 5-64 16,0 8-18-16,2 1-16 15,-2 1-8-15,2-2-11 16,-1-5-6-16,0-5-18 16,0 9-10-16,3-10-13 15,2 3-5-15,6-7-4 16,3-11-1-16,2 5 2 16,0-9 3-16,-3 0 25 15,0-9 23-15,-2-10 43 16,0-1 10-16,-3-3 0 15,2 5-10-15,-6-7-28 16,-3-1-6-16,-7-5-15 16,-8-1-6-16,-5 8-9 15,-2 1-5-15,-5 11-8 16,-1 3-5-16,-3 12-25 0,2 4-19 16,9 7-50-1,1 0-31-15,5-5-96 0,10-1-78 16,3-6 186-16</inkml:trace>
  <inkml:trace contextRef="#ctx0" brushRef="#br0" timeOffset="9129.95">5692 17127 267 0,'-4'6'199'0,"-11"5"35"16,-4-2-41-16,-1-1-29 15,1-2-4-15,1-2-2 16,3-1-9-16,3 5-22 16,1 4-14-16,1 4-25 15,-1-4-11-15,-1 3-18 16,2 3-5-16,0 4-9 15,3 5-3-15,0 0-6 16,3 4-4-16,4 3-6 16,1 3-2-16,4 0-7 15,1-2-3-15,-1-2-3 0,1 3 0 16,2-3 2-16,3 1 1 16,1 1 2-16,-1-7 0 15,7-2 0-15,-2-4 0 16,7-8 0-16,3 0 1 15,0-7 3-15,8-1 1 16,-4-2-5-16,10-3 1 16,-9-1-5-16,-3-1 0 15,-5-3 2-15,-11 0-1 0,-8-2-4 16,-2-2-16-16,5-1-56 16,1-4-43-16,4-4-119 15,-11 0-77-15,7 2 191 16</inkml:trace>
  <inkml:trace contextRef="#ctx0" brushRef="#br0" timeOffset="9371.78">5571 17427 421 0,'6'7'322'0,"7"-1"53"16,5-1-112-16,4 1-113 16,3 1-34-16,9-7-56 15,3 6-12-15,-3-12-24 0,0-1-10 16,-10-5-21 0,-4-6-24-16,-4 2-79 0,-7-2-62 15,-5 3 105-15</inkml:trace>
  <inkml:trace contextRef="#ctx0" brushRef="#br0" timeOffset="9564.65">5490 17191 642 0,'-12'-12'384'16,"6"3"-91"-16,6-4-46 15,8 8-41-15,5-5-77 16,2-2-32-16,6 4-52 15,1-6-22 1,8 5-16-16,1-2-21 0,12 4-88 16,6 7-76-16,6 5 102 15</inkml:trace>
  <inkml:trace contextRef="#ctx0" brushRef="#br0" timeOffset="10077.78">6981 17227 875 0,'3'-23'412'0,"-6"4"-162"16,-7 5-57-1,-12 7-48-15,-5 4-21 16,-8 5-24-16,-4 3-16 16,-7 7-32-16,4 7-14 0,-5 3-18 15,-1 0-4-15,19 2-5 16,0-3-3-16,16-4-6 15,9 3 0-15,7 2 0 16,10-2 3-16,13 13 7 16,4-4 1-16,7 1 3 15,2 0 1-15,-8-4 6 16,5 1 7-16,-12-2 5 16,-8 1 3-16,-9-2-1 15,-7 4-4-15,-9-1-6 16,-2-3-2-16,-7-3-6 15,-9-3-4-15,-8-1-18 0,-6-2-16 16,-3-12-47-16,3-2-29 16,9-12-82-16,8-7-63 15,13-8 154-15</inkml:trace>
  <inkml:trace contextRef="#ctx0" brushRef="#br0" timeOffset="10372.84">7265 16833 891 0,'-7'14'425'0,"2"14"-172"16,-2 2-63-16,-6 20-66 15,-2 4-27-15,0 12-23 16,-3 5-7-16,6 7-21 16,1 3-11-16,1 4-18 15,7-2-5-15,1-8-9 16,3-9-2-16,5-17-18 16,7-6-22-16,2-16-66 15,3-4-56-15,-2-9 98 16</inkml:trace>
  <inkml:trace contextRef="#ctx0" brushRef="#br0" timeOffset="10587.39">6991 17454 712 0,'5'-7'318'16,"6"0"-156"-16,3-2-62 15,6-1-65-15,4 1-14 0,7-6-18 16,6 4-4-16,1 1-20 16,1 1-20-16,-1 6-88 15,-5 0-72-15,-2 0 123 16</inkml:trace>
  <inkml:trace contextRef="#ctx0" brushRef="#br0" timeOffset="10972.73">7461 17457 544 0,'0'32'309'0,"-2"-4"-45"16,-1 12-64-16,-2-15-92 15,2-3-28-15,-1-7-36 16,-1-1-11-16,5 2-6 16,-1-3-1-16,4 2-1 15,3-8-2-15,2 6-6 16,3-1-2-16,-3 0-7 0,2 0 1 15,5-10 11-15,0-2 16 16,3-8 40-16,0-5 14 16,-2-5 17-16,3-6-6 15,3-5-18-15,1 0-7 16,-4 0-15-16,0 7-6 16,-12 8-13-16,5 1-5 15,4 13-4-15,-7 3 0 16,3 8 3-16,2 8 0 0,-17 5-2 15,3 0-6-15,-3 8-13 16,-13 1-5-16,22-4-10 16,-8 2-16-16,7-7-50 15,5-5-33-15,-7-7-87 16,12-4-61-16,0-5 158 16</inkml:trace>
  <inkml:trace contextRef="#ctx0" brushRef="#br0" timeOffset="11692.14">8341 17341 526 0,'-4'-5'360'0,"-2"6"-29"15,-14 8-125-15,4 8-56 16,-8 15-77-16,0 6-15 15,-6 11-16-15,-6 3-3 16,2-3 0-16,-1-5-5 16,15-6-13-16,-2-1-5 15,15-5-16-15,6-2-1 16,4-8-7-16,9-7-1 0,6-8-4 16,5-7 0-16,0-10 3 15,1-10 2-15,-8-7 8 16,0-11 11-16,10-5 33 15,-3 1 15-15,2-15 33 16,-2-1 4-16,-12-9 9 16,5-4 0-16,-1 10-4 15,-4 5-3-15,-2 11-13 16,-7 10-6-16,-4 8-10 16,0 7-8-16,-4 17-15 15,-1 1-10-15,2 15-18 16,-6 5-7-16,1 13-11 15,-1 8 0-15,4 14-3 16,1 4 0-16,1 6-6 16,6 7-11-16,1-13-18 15,4-2-10-15,9-14-9 16,-2-13 5-16,9-8 17 16,2-10 9-16,5-12 16 0,4-5 4 15,3-7 4 1,6-7 2-16,0-7 17 0,4-11 10 15,-8-6 13-15,-5-1 7 16,-13-1-1-16,-5 11-1 16,-13 7-1-16,-2 5 0 15,0 19-1-15,-7 5-5 16,-5 12-12-16,-4 12-6 16,-4 11-14-16,0 7-3 0,7 0-3 15,1 0 0-15,1-4-4 16,3-2 0-16,8-6-25 15,2-2-16-15,5-7-39 16,3-8-31-16,5-3-68 16,0-7-55-16,7-1 151 15</inkml:trace>
  <inkml:trace contextRef="#ctx0" brushRef="#br0" timeOffset="12080.24">8875 17500 832 0,'-4'21'461'15,"-6"9"-115"-15,1 0-152 0,-1 1-48 16,0 4-80-16,0-12-22 16,5-7-27-16,0 6-8 15,5-16-10 1,2 0-4-16,7-6 2 0,2-10 3 15,4-5 12-15,3-4 11 16,2-5 20-16,2-4 10 16,-2-3 20-16,3-2 7 15,4 2 6-15,-2 6-3 16,-2 11-21-16,-1 6-11 0,-8 11-16 16,-2 6-5-16,-8 13-5 15,-5-2-4-15,-3 13-10 16,-3-4-4-16,2 6-11 15,0 7-15-15,2-6-24 16,3-1-23-16,4-12-60 16,5-6-40-16,3-16-90 15,10-1 151-15</inkml:trace>
  <inkml:trace contextRef="#ctx0" brushRef="#br0" timeOffset="12290.37">9397 17084 382 0,'27'-65'288'16,"-3"11"20"-16,-3 22-100 0,-5 8-18 15,-8 24-18-15,-7 11-14 16,-6 13-19-16,-7 3-26 16,-3 11-51-16,3 4-18 15,0 12-26-15,4 4-8 16,1 2-22-16,3 2-33 15,-1-6-118-15,4 2-216 16,0-10 243-16</inkml:trace>
  <inkml:trace contextRef="#ctx0" brushRef="#br0" timeOffset="12488.04">9393 17638 870 0,'5'-10'467'0,"4"5"-129"16,2-3-47-16,-2 6-142 16,3-1-49-16,4-5-65 15,1 3-14-15,8-13-20 16,-2-5-17-16,10 3-66 16,3-8-65-16,-3 3 88 15</inkml:trace>
  <inkml:trace contextRef="#ctx0" brushRef="#br0" timeOffset="13471.89">9457 17545 208 0,'4'-13'141'0,"2"-4"21"15,-5 2-7-15,1 4-10 16,-2-4-3-16,-1 5-5 0,0 0 0 15,2 0 0-15,0 5-5 16,-2 4-14-16,0 1-11 16,0 0-25-16,0 0-11 15,1 0-20-15,0 17-7 16,7 36-1-16,-1-25 2 16,5 17 0-16,12-6-1 15,-7 8-13-15,4 3-8 0,2-5-12 16,-1 1-5-16,-5-8-3 15,2-2-1-15,-2-8-2 16,-7-5-2-16,15-13-7 16,-12-3-12-16,-7-10-26 15,10-6-18-15,-12-8-53 16,9-5-53-16,-1-5 111 16</inkml:trace>
  <inkml:trace contextRef="#ctx0" brushRef="#br0" timeOffset="13715.99">9398 17583 163 0,'-14'7'142'0,"3"-5"45"0,3 7-13 16,8-4-58-16,5 3-17 15,12 2-43-15,6-4-8 16,9-5 2-16,13 3 0 16,7-13-6-16,0-3-6 15,-5 4-33-15,-10-5-52 16,-3 2 32-16</inkml:trace>
  <inkml:trace contextRef="#ctx0" brushRef="#br0" timeOffset="14340.11">10395 16902 789 0,'-3'-5'399'0,"-3"5"-122"16,1 5-58-16,3 13-62 16,-2 5-35-16,0 7-43 15,1 5-12-15,-6 7-25 16,0 11-8-16,2 15-10 15,1 6-4-15,3 9-11 16,2 1-4-16,1-9-5 16,0-3-15-16,3-14-53 15,0-11-40-15,6-14-138 16,-1-8 152-16</inkml:trace>
  <inkml:trace contextRef="#ctx0" brushRef="#br0" timeOffset="14761.95">10720 17319 599 0,'-5'0'372'16,"-5"2"-34"-16,-3 2-149 15,5 2-32-15,-4 3-50 16,2 6-17-16,3 8-23 15,-10 7-11-15,5 3-20 16,-1-1-8-16,-10-4-12 16,-5 0-6-16,12 1-8 15,3-9-2-15,12-1-4 16,10-9-3-16,-1-16-1 16,8 6 2-16,-4-11 11 15,5-2 7-15,-4-2 13 16,2-3 5-16,6-11 11 15,-7 0 9-15,2 0 7 16,-9-3 0-16,3 14-8 16,2 7-8-16,-4 11-8 15,0 9-2-15,-4 9-8 16,-7 5-4-16,-1 8-7 0,0 6-9 16,-1-6-45-16,4-5-31 15,-1-3-98-15,-3-8 564 16,10 0-323-16</inkml:trace>
  <inkml:trace contextRef="#ctx0" brushRef="#br0" timeOffset="15249.8">10795 17430 599 0,'0'13'325'15,"2"1"-73"-15,2 4-118 16,2 1-27-16,0 12-44 16,0 3-16-16,0 5-26 15,-2 7-6-15,0-1-7 16,-1 0-1-16,1-4-3 16,-3-6-1-16,2-10-3 15,-3-5 1-15,0-13 0 16,1-7 1-16,-1-6-1 15,0-9-1-15,3-12 10 16,1-5 11-16,1-13 44 16,1-7 26-16,2-6 30 0,2-2 2 15,8-5-23-15,-1 5-22 16,6 12-28-16,3 3-9 16,-3 14-7-16,-1 7 2 15,-3 9 5-15,-3 3 0 16,-6 6-2-16,0 4-2 15,-6 4-4-15,1 11-3 16,-5 17-3-16,-7 6-4 16,-7 16-8-16,-3 0-2 15,-8 0-5-15,1-10-8 0,1-11-35 16,-3-16-29-16,5-15-68 16,7-1-28-16,5-18 85 15,3-2 21-15</inkml:trace>
  <inkml:trace contextRef="#ctx0" brushRef="#br0" timeOffset="15502.84">11167 16723 485 0,'5'-1'352'16,"-1"3"-2"-16,-2 15-106 15,1 7-41-15,-9 11-68 16,-1 8-21-16,-2 14-46 0,-2 11-20 16,0 4-23-16,4-14-7 31,2-29-12-31,2 0-2 0,-13 82-17 0,11-6-22 16,4-9-63-16,1-44-42 15,13-14-142-15,-12-10 176 16</inkml:trace>
  <inkml:trace contextRef="#ctx0" brushRef="#br0" timeOffset="15937.2">11089 17337 319 0,'0'-21'227'0,"5"1"8"16,7 5-56-16,0-1-40 15,-4 3-6-15,9 6 6 16,-8-3-8-16,6 10-32 16,0-1-9-16,-3 4-9 15,2 8-4-15,-6 3-11 16,0 5-6-16,-1 6-19 16,0-1-9-16,2 7-14 15,3 5-6-15,-1-2-7 16,1-1-2-16,1-4-3 15,1-10 0-15,5-6-3 16,-1 2 3-16,0-11 20 0,-4 0 13 16,-6-10 25-16,-4-7 6 15,-3-5 6-15,-2-4-1 16,-4-1-5-16,-3-7-2 16,-3 0-18-16,0 0-12 15,1 6-16-15,2 7-7 16,1 6-5-1,0 3 0-15,3 3-32 0,-1 1-31 16,2 0-92-16,3-1-73 0,5 2 139 16</inkml:trace>
  <inkml:trace contextRef="#ctx0" brushRef="#br0" timeOffset="16856.12">11496 17439 493 0,'18'-3'362'0,"-2"-11"32"16,-5-7-84-16,-1-5-101 16,-7-3-34-16,9-1-32 15,-6 2-5-15,-3 3-23 16,7 7-12-16,-3 5-22 0,-2-2-7 15,1 12-18-15,-5-1-8 16,0 2-18-16,0 5-7 16,-1-3-13-16,0 0-4 15,0 0-2-15,0 0-2 16,0 0 0-16,0 0-1 16,0 0 0-16,4 3 1 15,0 2 0-15,-1 2 0 0,-1-2-1 16,0-1 0-16,4 7-1 15,-4-3 0-15,2 8 0 16,31 28 0-16,-28-24-1 16,2 4 0-16,-6 5 0 15,-3 6 0-15,-1 11 0 16,-6 2 1-16,1 5-1 16,-1 8-6-16,-4 6-35 15,6 6-9-15,4 4-13 16,1-6-4-16,6-9 21 15,-3-5 8-15,-2-20 13 16,4-11 10-16,-5-14 13 16,2-9 2-16,-10-4-1 15,3-3 2-15,1-12 0 16,-3-6 0-16,6-10 5 16,-7-5 7-16,7-3 12 15,-2-5 7-15,2-3 7 16,6-7-3-16,-1-2-4 0,1 1 0 15,3 7-4-15,-4-3-2 16,5 0-1-16,3 1-4 16,5-5-2-16,3 11 0 15,0 6-5-15,1 2-1 16,3 8-4-16,-4 0-1 16,5 10-2-16,0 2-1 0,1 10-1 15,-3-1-1-15,1 1 0 16,-12-1 0-16,-1-1 1 15,8 9 0-15,-7 9 2 16,13 7 1-16,-8 2 4 16,-6-1 4-16,-4 4 10 15,-2 2 5-15,-10 11 6 16,4 5 1-16,-4 9 0 16,-8-2-3-16,-8-4-9 15,-5-1-4-15,-11-15-10 16,-4 2-2-16,8-5-4 15,-4-5-2-15,13-5-3 16,4-10-4-16,6 0-14 16,3-3-13-16,6-5-27 15,1 3-15-15,0-7-40 16,3-2-16-16,0-3-76 16,4-4-196-16,4 7 275 0</inkml:trace>
  <inkml:trace contextRef="#ctx0" brushRef="#br0" timeOffset="27183.97">17288 13425 353 0,'-11'-11'259'0,"-1"1"43"15,5 1-65-15,3 0-55 16,-2-1-17-16,0 5-27 0,-3-4-9 16,3 6-25-16,5 0-10 15,-7 1-22-15,9 4-8 16,-2 2-13-16,4 6-8 16,-2 6-8-16,-1 5-3 15,3 13-7-15,-3 3-2 16,5 10 0-16,-2 2 0 15,-3 4 6-15,2 2 6 0,7 10 3 16,-1 2 2-16,-3 0 0 16,7 5-1-16,-7-6-3 15,-5-6-3-15,14 13-5 16,-9-5-2-16,-2 7-4 16,11 8-1-16,-3-5-5 15,-2-4-1-15,-4-5-4 16,0 2-2-16,-5-3 0 15,-1 3 0-15,2 5 1 16,0-8 1-16,1-2-1 16,7 0-2-16,-3-4-2 15,0 4-1-15,-2-1-3 16,3 1 1-16,-1 0-1 16,0-2-1-16,2-6 1 15,-5-9-1-15,1-12-1 16,2-1-3-16,-5-7-20 15,5-1-14-15,-1-6-47 0,1-9-38 16,0-16-110-16,-2-12-62 16,3-19 180-16</inkml:trace>
  <inkml:trace contextRef="#ctx0" brushRef="#br0" timeOffset="28977.1">17476 13431 205 0,'-10'-2'131'16,"-2"-2"-3"-16,3-1-57 16,-3-2 2-16,2 0 4 15,-3-3 8-15,3 0 11 16,6 6-1-16,-3-5-18 16,6 2-14-16,-4 1-18 15,-1-3-9-15,0 5-10 16,2-1-3-16,5 3-7 15,-5 0-2-15,4 1 1 16,-1 0 5-16,0 0 12 16,1-1 4-16,0 1 5 15,0 1-1-15,0-1 1 16,0 0 0-16,6 0-3 16,6 0-2-16,10-2-11 15,26-8-4-15,-26 5-6 16,5 1-3-16,3 0-1 0,3-3-1 15,8-1 3-15,1 5 0 16,9-1-2-16,-8 3-2 16,9 2-4-16,3-3-3 15,-4-4-2-15,17 4 0 16,4-4-1-16,5-1 1 16,13 6-2-16,-1 1 0 15,-2-4 1-15,7 3-1 0,6-9 0 16,0-5 0-16,10 8-1 15,-2-4 1-15,8 6 1 16,2 2 0-16,1-6 0 16,-4 1-1-16,-3 0 0 15,4 3 1-15,-1 3 0 16,-6-2 1-16,0 5 0 16,-4 0 0-16,-1 0 0 15,2 3 0-15,-17 0 1 16,2 1 0-16,0 1 0 15,-5 2 0-15,-7-3 1 16,-6 4-1-16,-17 0 2 16,-1 3-1-16,4 7 1 15,-3 0 0-15,-2 0 2 16,-11-2 0-16,-8-2 3 16,-9 1 2-16,-4 1 3 0,-2 6 0 15,-10-3 2-15,4 3 3 16,-11-1 9-16,1 1 0 15,-2-1-2-15,1 4-3 16,2 1-12-16,-6 1-2 16,1 6-4-16,-5-1-1 15,5 12-1-15,5 1-1 16,-4 8-1-16,2 6 1 0,-3 4 1 16,2 5 0-16,6 7-1 15,1 5 0-15,1 7 1 16,-2 6 0-16,0 3 0 15,2 8 1-15,2 0-1 16,0 1-1-16,0 2-1 16,1-2 1-16,1 4 1 15,-1-8 0-15,4-4 0 16,-1-2 0-16,-3-12-1 16,5 5-1-16,-4-5 1 15,-2-12-1-15,-1-9 2 16,-5-8-1-16,-5-10 3 15,-1 2 0-15,-6-6 3 16,-4-8 1-16,-6-6 2 16,-6-7 1-16,-1 0 2 15,-2-4 0-15,-4-4-2 16,-4-6-1-16,-10-9-3 16,-8-2-2-16,-1-11-1 15,-1 5-1-15,-2-6-1 0,1-1-1 16,-10-2 0-16,-2-4 0 15,-2 0 1-15,-1 3-1 16,-11-1 1-16,-3 9-1 16,-6-4 1-16,-6-4 0 15,14 8-1-15,-8-4 1 16,-4 0-1-16,3 8 2 0,-7 0 2 16,2-4 1-16,-1 10 5 15,-3-3 3-15,-2 3 10 16,5 4 3-16,6-2 5 15,12 6-2-15,-16-5-3 16,-2 1-4-16,-1 3-4 16,-2-3-2-16,18 4-4 15,-5 0-1-15,5-1-1 16,-8-2 1-16,-1 2 0 16,17 6 0-16,-7-1-1 15,7 2-2-15,-1-5-2 16,-5-3-2-16,10 3-3 15,1-3 0-15,14 2-2 16,2 3-1-16,3-2-2 0,4 2-1 16,-4-7-4-16,1-4-11 15,11-3-48-15,3-3-36 16,15 4-132-16,1 6 146 16</inkml:trace>
  <inkml:trace contextRef="#ctx0" brushRef="#br0" timeOffset="30446.89">18093 16788 342 0,'-2'0'267'0,"-1"6"60"0,-2-1-77 16,2 1-91-16,0 0-24 16,2 2-42-16,1 2-11 15,1 4-15-15,0 0-5 16,1 7-18-16,0 2-8 16,4 9-20-16,0 2-8 15,0 7-6-15,-2 3-2 16,1 10 0-16,0 3 0 15,0-1-2-15,5-1 1 16,-1-9-1-16,7-5 1 0,-7-5 1 16,0-6 0-16,-5-12 0 15,-8 0-2-15,1-13-4 16,5 2 0-16,0-7-1 16,7-5 2-16,2-8 1 15,-3-8 3-15,-2-8 5 16,-6-13 3-16,0-9 5 15,2-6 1-15,10-3-1 16,-2-3-2-16,14 13-2 16,-6 3 0-16,0 3-4 15,3 7 0-15,-9-1 0 16,8 2 0-16,-5 9 2 16,5 3 2-16,-2 8 3 15,-6 2 1-15,2 13 3 16,-5 5 1-16,1 7-1 0,1 7 0 15,-4 6-5-15,3 6-1 16,-5 7-3-16,-1-10 0 16,2 2-1-16,-5-2-2 15,3-2 0-15,0 8 0 16,-1-3 0-16,0-2-1 16,-2-8-1-16,3-1 0 15,-2-7-2-15,3-2-3 0,3-10-7 16,-1-6-3-16,0-10-6 15,2-7-4-15,2 0-6 16,1-4-2-16,3 0-1 16,7 5 3-16,-4-13 9 15,4 0 7-15,-3 1 7 16,2-1 2-16,6 9 4 16,-11 2 0-16,-2 5 1 15,-2 4 0-15,-11 9 1 16,12 6 2-16,-4 6 3 15,0 8 0-15,4 7 12 16,-2 4 7-16,-1 9 16 16,-10-4 4-16,4 2-3 15,-3 1-5-15,1 1-11 16,8 14-5-16,-5 4-7 16,-1 1 2-16,1 1-2 15,-1-11 0-15,-1-7 0 0,0-7-4 16,0-9-5-16,-3-5-1 15,0-7-6-15,-3-2-18 16,3-8-49-16,0-5-37 16,-3-14-115-16,5-2-54 15,-1-12 171-15</inkml:trace>
  <inkml:trace contextRef="#ctx0" brushRef="#br0" timeOffset="30756.22">19173 16967 705 0,'9'21'367'0,"1"0"-114"15,0 7-72-15,-11-6-64 16,1 7-28-16,-5-6-10 15,8 11 5-15,-1 1-12 16,1-1-8-16,-2 3-22 16,-6-9-12-16,5-1-18 15,-4-9-6-15,8-2-5 16,-2-2-1-16,-4-9-11 16,3-1-34-16,-11-8-76 0,13-6-58 15,6-3 102-15</inkml:trace>
  <inkml:trace contextRef="#ctx0" brushRef="#br0" timeOffset="31014.38">19302 16352 952 0,'-5'-5'474'0,"5"2"-185"16,-2 3-70-16,1 0-121 16,0-1-49-16,0 0-39 15,0 0-5-15,0 0-6 16,-3-5-6-16,-1-8-26 16,-12-25-26-16,18 22-104 15,5 3-105-15,4 0 169 16</inkml:trace>
  <inkml:trace contextRef="#ctx0" brushRef="#br0" timeOffset="31453.21">19496 16197 471 0,'2'9'268'0,"-2"6"-52"16,-5 0-76-16,3-1-1 15,-2 12-15-15,1-1 0 16,1 9-2-16,1 0-4 16,1 5-11-16,3 6-9 15,3 1-14-15,-3-6-11 0,0 6-23 16,-1-4-9-16,-1 9-14 16,2 8-5-16,-2-4-8 15,-1-3-2-15,1-5-4 16,1-2-2-16,3-2-2 15,0-4-1-15,2-2-2 16,3 4 1-16,-3-2-1 16,4 2 0-16,4 4 0 15,-5-10 0-15,3-1 1 16,0-4-1-16,0-4 0 16,2-5 1-16,0-4-2 15,-5-6 0-15,-2-8-5 16,-8-3-2-16,2-6-2 15,3-2-1-15,-2-6-7 16,5-6-10-16,-1-1-28 16,-2-4-24-16,-1-7-77 15,0-1-50-15,3-2 129 0</inkml:trace>
  <inkml:trace contextRef="#ctx0" brushRef="#br0" timeOffset="31772.87">19297 16889 983 0,'-2'9'470'0,"13"1"-168"15,6 0-39-15,12-4-36 16,3-3-31-16,8-3-61 15,4-5-33-15,3-5-57 16,9 0-21-16,-12-7-16 16,-2 1-2-16,-4 0-2 15,-7 1-1-15,4 4-22 16,-3-2-20-16,1 4-48 16,-5-1-38-16,2 0-115 15,5 1-52-15,0 8 179 16</inkml:trace>
  <inkml:trace contextRef="#ctx0" brushRef="#br0" timeOffset="33585.87">21114 16746 857 0,'11'2'413'0,"-11"1"-165"15,-11-3-67-15,0 5-67 16,-3-3-37-16,-18 0-36 16,1 2-5-16,-10 0-12 15,-4 3-8-15,9 2-10 0,1 1 1 16,12 2 9-16,8-2 4 15,10-4 2-15,8 1-4 16,10-4-12-16,4 3-4 16,12 1-3-16,3 2-1 15,14 4 0-15,-2-1 0 16,1 5 2-16,-9-2-1 0,-17 7 20 16,2 4 13-16,-10 3 20 15,-8-3 10-15,-3 3-7 16,-9-6-9-16,-12-11-15 15,4 2-9-15,-9-13-18 16,2-2-16-16,-5-9-41 16,7 3-32-16,6-15-81 15,-2-2-46-15,18 2 132 16</inkml:trace>
  <inkml:trace contextRef="#ctx0" brushRef="#br0" timeOffset="33867.83">21385 16299 818 0,'2'2'483'0,"-2"10"-38"16,-1 12-225-16,-2 6-57 15,-4 10-69-15,-1 4-30 16,-1 10-25-16,0 1-8 16,2 7-12-16,3 9-7 15,3-3-8-15,-3-1-1 16,4-8-11-16,-1-5-17 16,1-18-69-16,4-2-53 15,-2-16 88-15</inkml:trace>
  <inkml:trace contextRef="#ctx0" brushRef="#br0" timeOffset="34445.48">21216 16701 718 0,'-6'-7'387'15,"3"3"-112"-15,2-1-93 16,5 7-19-16,-4-2-40 15,0 0-11-15,12-2-27 16,12 0-20-16,34-3-38 16,-24-1-14-16,3 3-10 15,0 3-1-15,7 1-2 16,0 8 0-16,-7-5-7 0,2 4-12 16,-16-3-33-16,-1 3-13 15,0 12-3-15,-8-6 12 16,-6 9 33-16,3 2 14 15,-11-1 31-15,2 9 23 16,4 2 44-16,-9-2 22 16,3 0 9-16,-8-7-16 15,5-2-37-15,2-2-21 16,4 3-27-16,1-3-6 0,0-3-6 16,0-8 0-1,-1-15 6-15,5 4 7 0,3-11 11 16,5 2 3-16,3-2-2 15,2-9-1-15,6-6-2 16,-1-4 1-16,4-4 3 16,-2-1-1-16,-3 7-3 15,1 1-2-15,-6 12-3 16,-8 3-1-16,-4 12 0 16,0 11-1-16,-8 8-3 15,0 5-2-15,-7 2-6 16,-5-1-3-16,0-1-8 15,-1-4-14-15,5-3-29 16,6 2-19-16,0-7-45 16,2 0-14-16,5-2 437 15,2 5-263-15</inkml:trace>
  <inkml:trace contextRef="#ctx0" brushRef="#br0" timeOffset="35155.76">22241 16867 807 0,'-20'5'430'0,"4"-1"-113"16,0 6-66-16,-8 0-128 16,8 8-45-16,-6 9-66 15,1 5-8-15,8 20-8 16,-7 0-7-16,14 14-9 15,-4-4-6-15,14-13-11 16,-2-8 1-16,3-27 11 16,10-6-2-16,-10-16 9 15,15-10 3-15,7-19-2 16,-1-14 21-16,14-18 41 16,1-5 20-16,2-14 54 15,0-3 12-15,3-7 11 16,0 3 1-16,-8-2-23 15,-9 10-17-15,-4 22-34 16,-10 6-15-16,-3 31-16 0,-6 10 3 16,-10 15 6-1,3 6-2-15,-18 17-10 0,-2 5-11 16,-8 12-19-16,-5 11-3 16,4 7-2-16,2 11-3 15,-1 13-1-15,5 2-1 16,5 3-8-16,3-4-7 15,9-16-11-15,-1-12-3 16,8-10-22-16,2-9 0 0,6-12 6 16,5 2 1-16,5-20 31 15,3-3 8-15,7-17 6 16,1-14 3-16,8-4 2 16,0-10-1-16,-5 2 16 15,-4-5 11-15,-10 1 22 16,1 4 9-16,-11 11-2 15,-2 8-5-15,-6 14-9 16,-3 8-4-16,0 12-9 16,-3 6-6-16,-3 10-12 15,-4 4-4-15,2 5-5 16,1 3-1-16,-5-6-7 16,6 1-8-16,4-8-28 15,-1-10-19-15,12-4-46 16,2-4-18-16,3-9-9 0,10-6-359 15,9-13 361-15</inkml:trace>
  <inkml:trace contextRef="#ctx0" brushRef="#br0" timeOffset="35531.76">22762 16785 947 0,'-8'16'500'0,"-1"4"-156"15,2 8-137-15,0 1-50 0,-1 5-81 16,0-2-22-16,-1-4-34 16,4-5-11-16,7-5-9 15,0-9-6-15,5-9-4 16,2-2 0-16,0-10 5 16,4 3 2-16,4-11 3 15,1-2 0-15,4-7 8 16,-1-1 10-16,4 2 23 15,1 1 15-15,2 10 21 16,-4 2 1-16,-9 11-5 16,1 4-7-16,-10 7-16 15,-4 9-8-15,-7 11-16 16,-13 4-9-16,-1 14-10 16,-4 2-3-16,3-1-7 15,2 1-17-15,1-1-57 16,8-7-16-16,9-6-83 0,2-10 509 15,5-21-266-15</inkml:trace>
  <inkml:trace contextRef="#ctx0" brushRef="#br0" timeOffset="35765.89">23169 16479 573 0,'3'-45'324'0,"5"21"-41"16,-5 6-28-1,-4 18-63-15,-3 9-23 0,-7 12-60 16,-3 6-19-16,-6 9-46 16,-2 0-9-16,0 9-10 15,1 4-3-15,8 14-10 16,7-1-4-16,1 13-3 16,5 1-6-16,-10-12-56 15,9 7-32-15,1-12-120 16,0-8-82-16,12 0 188 15</inkml:trace>
  <inkml:trace contextRef="#ctx0" brushRef="#br0" timeOffset="36277.01">23304 16627 518 0,'44'-31'274'15,"-1"7"-56"-15,-1 3-36 16,-15 5-42-16,-4 6-5 16,-16 3 5-16,-6 3 6 0,4 10-16 15,-6 2-4-15,7 14-32 16,-11-3-30-16,-9 0-32 15,2 6-11-15,-5-7-16 16,17 8-4-16,11 1-3 16,-2-4-4-16,4-5 4 15,-3-3 2-15,8 2 6 16,-2-3 6-16,11 3 13 16,1 0 10-16,2-3 41 15,4 1 23-15,-4 2 32 16,-5 0 9-16,-2 4-22 15,-4 4-6-15,-12 5-24 16,-7 3-14-16,-18-3-18 16,-7 6-17-16,-13-2-17 15,-3-4-6-15,-2-2-8 16,8-8-7-16,1-9-16 16,5-6-11-16,7-3-39 15,-1-2-20-15,5-6-39 0,1 4-26 16,5-5-52-16,-1-4 75 15,-1 10 68-15</inkml:trace>
  <inkml:trace contextRef="#ctx0" brushRef="#br0" timeOffset="37566.19">23010 16718 456 0,'-9'0'295'0,"3"-1"2"16,6 4-51-16,12 2-54 15,-6-5-19-15,7 2-42 16,-1-2-16-16,-7-3-45 16,17 4-19-16,-3-4-23 15,3-3-4-15,4-5-12 16,2 0-5-16,2-6-3 15,-1-1-1-15,4-2-17 16,-1 2-30-16,4 6-87 16,0 1-48-16,-9 2 103 15</inkml:trace>
  <inkml:trace contextRef="#ctx0" brushRef="#br0" timeOffset="37822.76">23429 16551 876 0,'-20'-55'412'16,"8"23"-156"-16,-6-5-47 15,1-5-50-15,-1-1-25 16,-1-7-45-16,4 4-25 15,-1-4-39-15,-6 2-12 16,2 4-9-16,2 9-20 0,-2 2-73 16,5 6-69-16,3 9 92 15</inkml:trace>
  <inkml:trace contextRef="#ctx0" brushRef="#br0" timeOffset="39046.86">16706 17781 508 0,'-11'19'277'16,"0"-2"-66"-16,-1 3-104 16,4 2-19-16,0 1-43 15,6 3-11-15,2 2 4 16,4-1 1-16,5-1 0 15,-1 1-3-15,3-6-15 16,7 2-7-16,4-1-9 16,-4-7-3-16,9-7 0 15,-2-8 2-15,0-12 3 16,7-3 1-16,-6 3 0 16,-2-2 0-16,-1-4 5 15,-4 1 7-15,-4-9 31 0,-2 2 15 16,-1 4 33-16,-2-5 13 15,0 4 5-15,-2 0-3 16,-3-2-11-16,-1 4-10 16,0 7-25-16,-3 0-10 15,-1 9-15-15,0 2-7 16,-1 4-1-16,1-3-1 16,0 2-4-16,0 20 1 15,3 45-4-15,-1-28-3 0,1 15-11 16,2 3-4-1,-5 7-7-15,3 9 0 0,-3-2 1 16,-1 5 0-16,1-4 2 16,-4-8-1-16,-3-17 2 15,-5-8 1-15,-2-22-7 16,-4-3-4-16,0-7-22 16,-1-19-13-16,-4-8-20 15,4-9-5-15,2-13-4 16,4 8-3-16,14-10-13 15,-4 4-24-15,9 3-87 16,7 2-55-16,6 4 153 16</inkml:trace>
  <inkml:trace contextRef="#ctx0" brushRef="#br0" timeOffset="39511.05">17502 17843 812 0,'3'0'409'16,"-4"2"-136"-16,-1 5-69 16,-8 1-84-16,-1 3-15 0,-5-1-23 15,-5 3-2-15,2 3-24 16,-5 4-13-16,1 3-18 15,5 9-9-15,-5 4-13 16,0 0-4-16,9 6-3 16,5-13-2-16,5-1-1 15,20-1-2-15,-6-9-2 16,-4-3-1-16,16-12 2 16,-19-4 1-16,16-11 2 15,5-1 4-15,-8-9 10 16,14 1 7-16,-8-1 21 15,-1-12 9-15,-2 11 16 16,-3-4 4-16,-4 11 10 16,-6 8 1-16,-4 8-6 15,0-6-5-15,-2 6-23 16,0 0-13-16,0 0-17 0,0 12-3 16,0 10-36-16,2 30-27 15,-1-26-59-15,-1-13-59 16,4 5 111-16</inkml:trace>
  <inkml:trace contextRef="#ctx0" brushRef="#br0" timeOffset="40005.99">17814 17601 718 0,'-4'-27'454'16,"-2"16"-36"-16,1 7-162 16,7 3-67-16,-7 9-69 15,0-7-32-15,5 7-18 16,-13 13-9-16,13 16-17 16,-7 11-9-16,1 14-16 15,-2 0-5-15,4-5-6 16,2 1-3-16,1-15-1 15,6-3-3-15,-4-13-4 16,0-2-2-16,2-9-3 16,6-1-1-16,-2-15 0 0,-3-8 1 15,7-4 3-15,-8-8-1 16,8 2 2-16,6-10 7 16,-2-5 18-16,2 4 9 15,-1-1 11-15,-4 5-2 16,4 8-10-16,-4 4-6 15,-4 8-6-15,0 5-3 16,-3 10-4-16,2 3 0 16,1 9-3-16,1 5-1 15,-6 2 0-15,1 1-6 16,-3 1-22-16,1 2-16 16,3-6-31-16,0-6-17 0,-1-6-50 15,3-5-46-15,-1-1 115 16</inkml:trace>
  <inkml:trace contextRef="#ctx0" brushRef="#br0" timeOffset="40382.39">18231 17926 791 0,'-2'0'461'16,"3"1"-86"-16,-1 5-194 15,-1-6-72-15,0 0-77 0,-29 1-17 16,-26 51-8-16,33-16-4 16,5 0-1-16,5 1 2 15,3-4 5-15,2-13 2 16,10 0-1-16,5-2-1 16,6-5-3-16,4-2 1 15,3-8 1-15,-2-7 1 16,7-9 2-16,-3-3-2 15,4-3 1-15,4 0 0 16,-13 6-2-16,2-11 1 16,-4 1 2-16,-11-1 0 0,3 0 0 15,-7 9 1-15,-4 2-26 16,-6-3-17-16,2 2-40 16,-21-13-151-1,22 17 37-15,-4-4 123 16</inkml:trace>
  <inkml:trace contextRef="#ctx0" brushRef="#br0" timeOffset="40782.64">18493 17960 701 0,'-24'27'315'0,"-4"2"-135"15,-1 2-116-15,2 3-18 16,4 0-28-16,6 0-6 16,10 0 5-16,6-6 14 15,3-2 46-15,9-4 20 16,8-12 26-16,2-4 15 15,8-6-43-15,2-4 14 16,-5-13 2-16,-1-1-25 16,-3-9 13-16,-3 1-31 15,-4 1-28-15,-4 1-2 0,-11 6-7 16,-8-8-1-16,-8 10-6 16,0-2-4-16,-2 0-9 15,2 8-13-15,-1 2-36 16,0-2-24-16,3 3-109 15,4 3 555-15,9-11-318 16</inkml:trace>
  <inkml:trace contextRef="#ctx0" brushRef="#br0" timeOffset="41829.91">19663 18134 852 0,'14'-10'414'0,"0"1"-107"16,-3 3-77-16,11-13-86 16,1-1-27-16,-8-6-77 15,3-4-14-15,-4 10-11 0,-8-8 4 16,-3 15 19-1,0 0 10-15,-8 2 21 0,-1 3 1 16,-7-3-13-16,-2 3-7 16,-8 1-9-16,-9 3-4 15,8 8 3-15,-3 2-1 16,-8 12-8-16,9 4-3 16,-4 7-10-16,5 6-6 15,15 0-7-15,0-1-4 16,9-4-4-16,1-8-3 0,12-1-2 15,4-1-11-15,6-3-32 16,3 3-21-16,4-8-58 16,0-3-45-16,-3-16-105 15,9-1 171-15</inkml:trace>
  <inkml:trace contextRef="#ctx0" brushRef="#br0" timeOffset="42411.55">19986 17941 900 0,'-1'0'434'0,"-2"3"-178"15,1 4-59-15,1-7-73 16,0 0-37-16,-4 23-30 16,-5 34-16-16,5-16-14 0,1 1 0 15,-1-7-2-15,2 1-4 16,3-4-12-16,6-4-7 15,3-9-5-15,-1-6-1 16,4-8-2-16,0-4 0 16,5-7 2-16,-1-5 0 15,6-11 1-15,-1-8 1 16,7-3 1-16,-3-4 0 0,-3 0 1 16,4 9 6-16,-8-3 16 15,-2 11 6-15,-4 4 13 16,-8 4 4-16,-3 13-2 15,6 3 0-15,-3 19-9 16,-2 2-7-16,-9 2-12 16,0-1-4-16,-9-9-4 15,7 6-3-15,2-1-2 16,0-2-1-16,6-2-6 16,-1-9-3-16,16-14 0 15,-1-2 0-15,-2-13 5 16,7-2 2-16,-5 5 3 15,5 0 5-15,2 7 11 16,-7 2 3-16,4 3 10 16,-7 0 4-16,7 5 2 15,-5 4-2-15,-6 2-5 16,2 6-7-16,-8 4-10 16,0-3-3-16,2 10-15 0,0 0-10 15,0-1-30-15,2 2-18 16,1-12-47-16,2-2-42 15,4-10-92-15,4-5 148 16</inkml:trace>
  <inkml:trace contextRef="#ctx0" brushRef="#br0" timeOffset="42836.05">20721 18009 557 0,'-3'0'390'16,"7"7"-20"-16,-10 3-110 15,-4 2-55-15,-3-3-78 16,-11 11-21-16,1-5-24 16,-7 1-6-16,-4 7-4 15,3-12-7-15,3 4-25 16,6 2-11-16,9 1-20 16,2 5-6-16,6-1-6 15,0-3-4-15,10-1-3 16,2-6-1-16,8-5-3 15,3-4 1-15,5-11 3 16,2-2 7-16,-4-12 12 16,1-5 8-16,-4-2 14 15,-3-5 4-15,1 11 9 16,-2 4 6-16,0 2 8 0,-3 10 2 16,0-7-5-16,-1 1-8 15,-7 20-14-15,0-5-9 16,-8 15-10-16,-4 6-4 15,1-6-6-15,-4 7 0 16,5 6-19-16,-2-3-15 16,-4 1-44-16,8-6-18 15,0-8-80-15,5-4 522 0,6-8-285 16</inkml:trace>
  <inkml:trace contextRef="#ctx0" brushRef="#br0" timeOffset="43030.87">20888 17962 453 0,'14'-5'346'16,"-5"8"3"-16,-7 13-88 15,-2 6-36-15,-8 15-61 16,1-2-9-16,-8 2-35 16,0 5-21-16,-1-5-41 15,-2 3-23-15,3-10-36 16,1-4-26-16,6-11-70 15,0-4-57-15,6-8 91 16</inkml:trace>
  <inkml:trace contextRef="#ctx0" brushRef="#br0" timeOffset="43273.19">21033 17650 1003 0,'10'-33'469'16,"-13"11"-210"-16,0 14-66 16,-6-1-113-16,-1 0-36 0,-1 1-42 15,1-7-8-15,3 3-13 16,7-3-22-16,3-5-60 16,1 2-27-16,7 1-95 15,0 3-36-15,8 0-144 16,-1 3 244-16</inkml:trace>
  <inkml:trace contextRef="#ctx0" brushRef="#br0" timeOffset="43463.01">21155 17400 282 0,'14'10'254'0,"6"14"86"15,-10 6-33-15,-7 10-54 16,-5 10-13-16,-6 14-22 16,-1 6-4-16,-8 11-14 15,12 0-19-15,-5-9-54 16,-1-7-31-16,11-5-60 15,-17-8-18-15,11-4-16 16,-4 0-7-16,10-10-21 16,0-6-18-16,-8-13-43 0,6-4-19 15,-13-8-45-15,5 0-25 16,9-2 115-16</inkml:trace>
  <inkml:trace contextRef="#ctx0" brushRef="#br0" timeOffset="44095.17">21854 17995 876 0,'-6'0'458'0,"-2"-6"-142"16,-8 1-111-16,-4-2-38 15,-4 5-62-15,-3 2-24 16,-1 1-32-16,2 9-18 16,-5 6-20-16,5 6-7 15,4 19-5-15,0-6-2 16,9 2-3-16,0 5-2 15,10-5-2-15,1 0-1 0,7-6 0 16,9-7-1-16,-2-12-1 16,4-7 1-16,-3-11 1 15,2-6 2-15,9-12 5 16,3-8 6-16,10-9 21 16,-5 0 12-16,0 6 27 15,-2 1 6-15,-7 15 2 16,-6 2-7-16,-5 10-18 15,-2 15-11-15,-5 8-14 16,-2 2-4-16,-4 3-7 16,-1-8-9-16,-3-1-35 15,4 5-29-15,1 1-57 16,2 0-26-16,6 2 92 16</inkml:trace>
  <inkml:trace contextRef="#ctx0" brushRef="#br0" timeOffset="44560.99">22219 18086 1217 0,'-10'-18'520'16,"-4"1"-299"-16,-6-6-61 15,-2 8-71-15,0 5-32 0,-1 5-30 16,4 16-8-16,-5 16-16 15,-6 2-4-15,7 15-2 16,-9-7-1-16,7 3-12 16,3 4-8-16,7-13-15 15,11-5-10-15,11-17 1 16,12-5 5-16,6-5 15 16,6-8 9-16,3-9 11 15,-5-10 2-15,3-13 5 16,2 0 5-16,4-3 17 15,5 3 13-15,-5-3 38 16,-4 0 13-16,-11 2 15 16,-3 2 0-16,-9 15-17 15,-3 3-6-15,-9 14-12 16,-6 5-10-16,-1 13-21 16,-5 9-10-16,-6 6-19 15,3 8-2-15,-8 3-2 16,1 0 0-16,3 7-17 15,0-3-16-15,8 1-41 0,4-4-25 16,8-5-51-16,3-4-58 16,6-5 137-16</inkml:trace>
  <inkml:trace contextRef="#ctx0" brushRef="#br0" timeOffset="45019.3">22432 18130 629 0,'-1'-4'407'16,"-4"2"-45"-16,-5-2-127 16,-5 7-51-16,-4 1-93 15,2 7-28-15,-2 19-43 16,-1 3-10-16,-1 12-8 16,0 5-2-16,3 0 0 15,6 0 0-15,3-6-3 16,5-8-1-16,8-17-7 15,1-11-1-15,11-15-2 16,2-10 0-16,10-21 4 16,8-4 10-16,8-19 15 15,12-2 17-15,-2 1 49 16,-3-5 13-16,-8 8 29 16,-11-7 3-16,-3 2-13 0,-4 8-7 15,-5-1-18-15,-9 12-4 16,-9 12-14-1,-2 10-9-15,-1 13-12 0,-1 8-11 16,-5 14-15-16,-2 1-6 16,-3 12-12-16,-1 7-3 15,5 8-3-15,0 6-2 16,-4 19-11-16,5-5-14 0,0 5-32 16,-1 1-22-16,0-16-46 15,-2 5-18-15,9-9 409 16,5-9-229-16</inkml:trace>
  <inkml:trace contextRef="#ctx0" brushRef="#br0" timeOffset="45560.77">22793 18132 754 0,'-2'-2'404'15,"2"2"-100"-15,0 5-136 16,-1-5-40-16,0 0-56 16,-5 20-18-16,-17 39-11 15,11-23-3-15,-1-1-8 0,1-2-7 16,3-7-14-16,8-2-7 16,3-10-9-16,1-4-5 15,5-9-4-15,1-6 1 16,4-7 2-16,6-4 3 15,9-8 2-15,1 2-4 16,7-8-23-16,2-1-12 16,0-2-13-16,5-2 3 15,0 7 26-15,-6-2 14 16,-7 3 15-16,-6 15 8 0,-9-4 31 16,-3 7 17-16,-3 3 52 15,-7-3 13-15,-12 18-7 16,-5 8-10-16,-3 7-27 15,-5 2-11-15,-8-3-5 16,17 6 0-16,-11 12-14 16,1-1-6-16,6 8-14 15,-6-6-8-15,8 0-16 16,9-3-3-16,10-11-7 16,-3-4 4-16,11-7-40 15,-4-3-7-15,-4 1-20 16,11-12-9-16,6-6 36 15,-7-7 6-15,5-6 8 16,-7 0-9-16,-10-7-40 16,6-5-47-16,0-10 79 15</inkml:trace>
  <inkml:trace contextRef="#ctx0" brushRef="#br0" timeOffset="45980.21">23366 18031 619 0,'19'-6'405'0,"-14"-2"-4"0,1 3-80 15,-11 5-137-15,-8 1-59 0,-9 8-68 16,-6 2-14-16,-9-3 12 16,2 14 10-16,1-5 4 15,3 0-7-15,12 1-24 16,4-9-12-16,14 5-21 15,3-4-5-15,6-1-9 16,4 3-1-16,9-5 2 16,1 1 2-16,4 1 3 15,1-3 3-15,-6 1 8 16,0 3 9-16,-6 6 25 16,-1 3 12-16,-9 1 10 15,-5 4 4-15,-11 6-21 16,-10 3-10-16,-1 10-9 15,-3-7-11-15,0-6 1 16,2-6-4-16,2-16-8 16,3 3-6-16,6-13-19 15,6-3-16-15,5-4-45 0,1-11-21 16,6-5-38-16,3-3 24 16,9-10 71-16</inkml:trace>
  <inkml:trace contextRef="#ctx0" brushRef="#br0" timeOffset="46355.93">23758 17912 754 0,'2'14'422'0,"-9"-1"-67"15,-7 7-74-15,-11-1-119 16,-4-1-38-16,-4 15-41 15,3-2 6-15,7-7 11 16,5 3-10-16,9-15-27 16,2-1-15-16,10-4-22 15,2 2-3-15,3-3-2 16,2-3 4-16,9 7 17 16,-1-1 10-16,7 5 11 15,-1 4-2-15,-12 4-12 16,-3 3-9-16,-13 0-11 15,-6 1 0-15,-10-2-5 16,-1 1-3-16,0 1-15 16,-4-5-7-16,-1-7-30 0,0-4-17 15,0-11-35-15,8-5-34 16,-6-6-49-16,4-6-34 16,0-1 123-16</inkml:trace>
  <inkml:trace contextRef="#ctx0" brushRef="#br0" timeOffset="50796.03">16768 17976 1400 0,'-40'4'581'15,"3"-1"-324"-15,13-9-147 16,-2-1-11-16,13-11-45 16,5 0-26-16,8-6-16 15,7-2-6-15,9 3-6 16,5 2-1-16,16 8-3 15,0 2 0-15,10 6 0 16,2-1 0-16,5 2 1 16,8 4 2-16,12-1 4 15,15 1 6-15,-3-1 6 16,14 1 2-16,9 0 0 16,-1 0-1-16,15 0-4 15,-7 0-2-15,-6 0-1 16,-9 2-1-16,5 2 0 15,-13 1-1-15,1 2-1 0,-1 2 1 16,-27 3 0-16,1 1 0 16,-13 3 2-16,-10-3 0 15,-9-4 0-15,-5-1 1 16,-12-2 3-16,-7-2 4 16,-18-4 0-16,-14 1-2 15,-24-2-7-15,-8 1-6 16,-17 0-2-16,-5-3 0 0,-7 1 2 15,-17-3 0-15,-7 7 1 16,-8-2-1-16,-10 0 0 16,-2 3-1-16,-9-3 2 15,11 6-1-15,-3 5 0 16,4 0 1-16,12 3 5 16,1 4 4-16,20-14 8 15,41 0 2 1,0-1 1-16,-28 2-3 0,3-6-6 15,13 0-4-15,35-1-5 16,8 2-5-16,18 1-7 16,6 3-4-16,12 2-3 15,12-1 1-15,22 6 6 16,8 0-1-16,6 14 1 16,7-10 0-16,4 1-2 15,15 3 0-15,19-13 1 0,4 4 0 16,5-3 5-16,-5-3 0 15,0-1 3-15,-1 6 0 16,-6-2 0-16,2 2 0 16,-3 0 0-16,-7-1 0 15,-9-3 2-15,-10-5 0 16,-20 0 1-16,-8-4 2 16,-12 0 3-16,-14-2 3 0,-18-6 8 15,-8 1 1-15,-19-4-4 16,-12 4-4-16,-20-18-14 15,-2 1-6-15,-27-8-7 16,-9-4-1-16,-18 13 3 16,-12 4 2-16,3 4 6 15,-3 5 3-15,2 5 4 16,1-1 2-16,15 2 5 16,2 0 2-16,15 4 5 15,4-1 0-15,11 3-3 16,15 1-3-16,19 1-9 15,13 6-4-15,13 2-12 16,10 2-2-16,17 7-1 16,8 1 2-16,27 6 10 15,18 3 2-15,10-1 3 16,9 5 0-16,13 2 0 16,3-2-1-16,17-3 1 15,1-7 0-15,0-5 1 0,7 0 10 16,-16 1-33-16,-2-2-29 15,-15-3-73-15,-24-3-64 16,2-5 119-16</inkml:trace>
  <inkml:trace contextRef="#ctx0" brushRef="#br0" timeOffset="51980.89">14609 17861 1512 0,'1'-3'100'0,"-1"1"0"15,-2-4 76-15,0 5-48 16,1 0-21-16,-13-1-31 16,-9 1-3-16,-35 13-30 15,24 3-14-15,-3 9-18 16,-9 10-6-16,4 4-4 15,1-3-1-15,9 4 0 16,11-6-2-16,6-11-1 0,7 4-2 16,7-17-3-16,3-5-2 15,11-4 0-15,6-8 2 16,14-2 4-16,-1-11 1 16,10-15 2-16,1 0 1 15,-6-14 2-15,-1 2 6 16,-6-3 22-16,-1-2 8 15,-4 5 9-15,2 4 3 16,-10 10-8-16,-5 9 1 0,-5 8 4 16,-4 12 4-16,0 14 1 15,-3-1-4-15,-3 21-7 16,2 6-10-16,-2 12-13 16,1 13-5-16,1 10-7 15,-3 9-2-15,-1 5 0 16,-3 3-1-16,-2-5 1 15,1-8-1-15,-1-10-5 16,-2-12-12-16,-5-11-26 16,-1-10-20-16,1-14-56 15,-1-4-29-15,-2-13-50 16,8-12-15-16,-7-12 0 16,13-8 122-16</inkml:trace>
  <inkml:trace contextRef="#ctx0" brushRef="#br0" timeOffset="52716.33">14676 17666 477 0,'3'-3'299'0,"5"11"-3"16,-5-7-62-16,0 11-64 15,2 6-24-15,-4 5-43 16,6 12-16-16,-6 14-33 16,0 2-12-16,5 5-15 15,-1 2-6-15,2-6-8 16,3 0-3-16,-1-16-4 15,-2-6-2-15,4-13-1 16,-3-5 0-16,3-3-2 16,-4-5 1-16,-2-11 1 15,6 0 0-15,-10-33 7 16,11 9-2 0,-5-9 8-16,4-3 21 15,12-3 10-15,-8 4 9 16,4 4-2-16,-2 10-12 15,-7 2-3-15,-4 13 2 16,-2 5 0-16,5 9 0 0,0 9-3 16,-6 5-11-16,-3 5-6 15,-1 10-10-15,1 2-3 16,5 7-3-16,-3 2-1 16,-2-6 0-16,-8-4 0 15,4-13-4-15,1-5-1 16,3-13-1-16,13-9 0 0,2-8 1 15,1-11 1-15,5-10 0 16,1 2 0-16,3-10 0 16,1 2 4-16,3 0 2 15,-2 1 9-15,-3 11 19 16,-2 9 6-16,-5 13 10 16,-1 10-2-16,-9 15-11 15,-4 5-5-15,-3 14-9 16,-6 2-4-16,-2 7-8 15,-5 3-2-15,-2 0-3 16,2 5-3-16,0-11-20 16,3-10-18-16,3-10-49 15,2-12-32-15,6-4-83 16,3-3 22-16,4-3 104 16</inkml:trace>
  <inkml:trace contextRef="#ctx0" brushRef="#br0" timeOffset="53241.83">15430 17821 897 0,'-8'0'453'0,"-8"0"-148"16,12 4-75-1,-12-1-95-15,4 5-41 0,-4 5-47 16,-13 4-9-16,7 8-18 16,-3 4-5-16,1 7-4 15,1 1-3-15,1 2-5 16,7-2-1-16,6-9-2 16,6-3-2-16,5-13-2 15,2-6-1-15,11 2-2 16,-1-7 1-16,2-2 2 15,10 1 1-15,-3-11 2 16,-3 2 1-16,12-12 0 16,-8-6 0-16,1 0 0 15,3-4 3-15,-17 4 11 16,0 8 9-16,-2 5 21 16,-1 1 7-16,-1 11 11 0,-3-4 2 15,-7 3-11-15,-3 8-9 16,3-3-18-16,-1 7-10 15,-1 8-9-15,13 2-2 16,-5 5-2-16,-3 10-1 16,4-2-1-16,-4-6-1 15,-6-3 0-15,8-7 1 16,1-3-32-16,-2 2-28 0,7-1-54 16,-4 0-59-16,7-11 111 15</inkml:trace>
  <inkml:trace contextRef="#ctx0" brushRef="#br0" timeOffset="53496.36">15695 17823 708 0,'-6'22'374'0,"-3"7"-83"15,-2 2-65-15,2 4-97 16,-1 1-18-16,1 7-35 16,1-1-11-16,2-1-22 15,-1 3-10-15,-1-15-22 16,3-2 0-16,5-10-36 16,0-6-44-16,0-11 573 0,4-5-406 15</inkml:trace>
  <inkml:trace contextRef="#ctx0" brushRef="#br0" timeOffset="53707.78">15690 17636 604 0,'2'-7'382'0,"-8"10"-16"16,-1 9-70-1,-5-9-154-15,-4-5-44 0,4 2-75 16,-3 0-10-16,1-6-28 16,2 4-49-16,0-5-235 15,2-15 201-15</inkml:trace>
  <inkml:trace contextRef="#ctx0" brushRef="#br0" timeOffset="54128.51">15941 17329 763 0,'-3'6'417'0,"3"0"-115"16,2 3-99-16,-1 5-21 0,8 4-47 16,-8 0-20-16,3 7-26 15,-2 7-16-15,-2 9-27 16,6 5-10-16,-7 7-12 15,3 8-7-15,-2 5-9 16,0 7-1-16,1 1-4 16,2-2-1-16,3-6 1 15,-4-5-3-15,2-17-30 16,-4-12-18-16,0-14-47 16,4-4-31-16,2-6-82 15,1-4-46-15,-3-10 157 16</inkml:trace>
  <inkml:trace contextRef="#ctx0" brushRef="#br0" timeOffset="54994.59">15442 17903 81 0,'-28'-2'110'0,"29"-2"26"0,-7 2 18 15,4-1 1-15,2 2-24 16,-1 0-9-16,1 0-2 16,0-1-4-16,0 1-14 15,0 0-11-15,0 0-28 16,0 0-14-16,0 0-16 15,3-8-7-15,3 2-10 16,4-1-2-16,22-29-3 16,-31 28 2-16,-1-1 8 15,3 7 4-15,1 2 4 16,0 1-1-16,-4 0-10 16,0 0-3-16,0 0-7 15,0 0-1-15,0 0-2 16,2 1 1-16,5 8 10 15,-2-1 4-15,2 4 4 0,14 30-1 16,-20-22-9-16,-1 4-6 16,-2-4-3-16,-1 0-3 15,2-7-1-15,2-2-5 16,3-3-34-16,-3 0-27 16,2-8-67-16,-2-1-49 15,5 2 115-15</inkml:trace>
  <inkml:trace contextRef="#ctx0" brushRef="#br0" timeOffset="63550.33">14639 17745 423 0,'1'-8'229'0,"0"0"-47"16,1 0-46-16,-2 3-54 16,1-3-12-16,-1 7 8 15,0-5 12-15,0 5 17 16,0 0 7-16,0 0-6 15,0 0-7-15,0 0-13 16,0 0-8-16,0 0-17 16,-1 0-10-16,-1-1-12 15,1 1-6-15,0 0-9 16,0 0-4-16,0 0-2 16,0 0-2-16,0 0-2 15,-1-2-1-15,-4-7-1 16,5 9 1-16,-1-3 3 15,1 3 2-15,0 0 3 16,0 0 1-16,-4-2-1 0,1 0-2 16,-2-1-4-16,-2 0-3 15,2 2-3-15,0-1-1 16,-5-1 1-16,0 1 2 16,-26-7 0-16,23 8 1 15,10 7-3-15,3-1-1 16,-2-1 0-16,-4 4 1 15,0-1-2-15,-5-4 0 16,3 4-4-16,4-5 0 16,-7 9-2-16,3-1 0 0,-2-3-1 15,-3 6 0-15,2-4 5 16,0 4 2-16,-4 1 3 16,7-2 2-16,1 2-5 15,-4 1-3-15,7 1-1 16,-8-1-2-16,-6-2 0 15,6 0-1-15,-4 0 0 16,4 2 1-16,0 0-1 16,1-2 0-16,5-5-1 31,3-4-1-31,1 0 0 0,-8 12 0 0,2-2 0 16,4-1 0-16,5-5 0 15,-2 0 0-15,2-3 0 16,-3 7 1-16,0-1 0 15,3 0 0-15,0 0-1 16,-2-5 0-16,3 5 0 0,-1-1-1 16,2 0 0-16,1-2 0 15,1-7 0-15,0 6 0 16,-1 1 1-16,6 9 1 16,-1 0 2-16,3-5 0 15,1-11 0-15,0 0-1 16,0-5 2-16,-1 5 2 15,-1 7 5-15,-3-14 1 0,14 6 0 16,-8 2-4-16,7-9-3 16,-5 8-2-16,-7 7-1 15,-1-17 0-15,4 8 0 16,4-4 1-16,-9-11 0 16,17 7 1-16,-27 0 0 15,6 7 1-15,-2-3-5 16,5 4-12-16,-5 1-32 15,0 0-25-15,4-3-67 16,-4 3 3-16,20-16 77 16</inkml:trace>
  <inkml:trace contextRef="#ctx0" brushRef="#br0" timeOffset="70046.66">17271 13416 483 0,'28'-8'296'0,"-30"1"-40"16,1 3-80-16,1 1-24 15,-2 0-21-15,1 3-6 16,0 0-16-16,0 0-11 16,0 0-28-16,1 0-11 15,0 0-12-15,0-1 2 16,0 0 7-16,0 0 4 16,0 0 2-16,0 0-4 15,16-8-13-15,23-9-5 0,-23 13-5 16,-1 2-4-16,-4-5-6 15,3 3-5-15,2-3-3 16,-3 2 2-16,-1-1 2 16,2 2 1-16,1 3-6 15,-2 0-3 1,-2 3-6-16,0 2-2 0,0 4-1 16,1 2-2-16,1-4 0 15,2 1 0-15,-2-7-11 16,0-5-19-16,2 3-65 15,3 2-50-15,1 1 85 16</inkml:trace>
  <inkml:trace contextRef="#ctx0" brushRef="#br0" timeOffset="73479.39">16795 18218 756 0,'-6'18'391'16,"-8"-4"-114"-16,10-5-115 15,-6-4-11-15,3-2-36 16,6 1-12-16,10 1-14 16,2 1-11-16,3 6-29 15,1 1-12-15,8 3-19 16,1 3-8-16,6-3-7 16,5 1 0-16,4-4 1 15,6-3 1-15,16-6 2 16,5-4-1-16,5-9-2 15,4-3 0-15,-12-6-2 16,-8 0 0-16,-8-2-2 16,-10 1-9-16,-5-2-40 15,-6-2-28-15,-10 3-58 16,-3-1-25-16,-7 5-46 0,-6 3-23 16,-6 7 150-16</inkml:trace>
  <inkml:trace contextRef="#ctx0" brushRef="#br0" timeOffset="73777.67">16728 18459 392 0,'-38'18'272'16,"5"0"-15"-16,20-8-136 15,5-7-39-15,8-5-69 16,5-8-8-16,5 4 8 16,7-4 12-16,17 5 22 15,7 2 8-15,10-2 0 16,1 1-9-16,-6-9-20 16,-1-2-9-16,-1-6-10 15,3 0-4-15,-1 1-36 16,-3 3-40-16,-7 2-147 15,-6-2 139-15</inkml:trace>
  <inkml:trace contextRef="#ctx0" brushRef="#br0" timeOffset="74024.28">16629 18254 613 0,'21'7'352'0,"12"-2"-52"15,14-6-115-15,1-7-43 0,6-8-69 16,-6-6-42-16,0-3-27 16,-1-4-6-16,-3 2-21 15,1 5-22-15,-7-8-96 16,1 2-195-16,-12 3 222 15</inkml:trace>
  <inkml:trace contextRef="#ctx0" brushRef="#br0" timeOffset="74201.05">17040 18160 373 0,'-13'32'303'0,"3"3"73"16,3-1-67-16,8-5-107 15,5-2-18-15,6-6-52 16,4-1-23-16,4-12-47 0,5-6-22 16,11-10-49-16,3-6-58 15,5-11 47-15</inkml:trace>
  <inkml:trace contextRef="#ctx0" brushRef="#br0" timeOffset="84370.69">4710 3074 171 0,'-1'-12'182'16,"-6"-1"66"-16,1 6-6 15,-2 5-63-15,1 0-31 0,-1 7-37 16,-1 2-12-16,4-1-11 15,1 6-3-15,-1-2-10 16,2 3-3-16,-2 4-10 16,1 1-5-16,2 10-9 15,1 2-6-15,1 10-10 16,0 5-5-16,-1 1-7 16,-3-4-3-16,1 6-6 15,-1-3-1-15,2 15-4 16,2 5 0-16,2 5-1 15,3 3 1-15,0-1 1 16,-1-5 0-16,0 5-1 16,0-4 0-16,0-4 0 15,3 5 0-15,-1-5 8 16,1 1 2-16,0 1 3 0,-4-3 0 16,-1 4-2-1,-3-2 0-15,-5 0-2 0,2 2 0 16,-7-4-3-16,1-4 1 15,1 4-3-15,-3-7-1 16,-1-4-1-16,1-1-1 16,0-14 0-16,1 0 0 15,1-16-10-15,-1-4-27 16,1-14-88-16,1-5-63 0,5-13 104 16</inkml:trace>
  <inkml:trace contextRef="#ctx0" brushRef="#br0" timeOffset="86563.46">4642 2992 328 0,'0'4'199'16,"0"-2"-21"-16,2-4-46 16,-2 2-13-16,0 0-13 0,0-1-9 15,0 0-26-15,7-2-14 16,5-4-21-16,33-10-10 16,-26 10-12-16,6 8-5 15,-1-3-4-15,11 7-2 16,-2 2-1-16,-2-8-1 15,6 5-1-15,-10-10 0 16,5-2 0-16,3 8 0 16,-2-2 0-16,2 1 0 15,10 11 0-15,1-7 0 0,11 1 0 16,3 0 0-16,-3-7 0 16,-3 1 0-16,-8 3 0 15,0-2 0-15,3 2-1 16,2 3 1-16,10-6-1 15,6 8 1-15,-3-4 0 16,-1-2 0-16,-1 0 0 16,-4 1 0-16,11 0 0 15,7 3 0-15,6-3-1 16,2-7 0-16,2-3-2 16,-5 1 2-16,2 6 0 15,3-5 1-15,6 7 1 16,-2 2-1-16,-12-5 0 15,-3 3 0-15,-6-4 0 16,6 1 0-16,6 7 0 16,0 2 1-16,-13-6 0 0,-7 2 0 15,-12-4 0 1,-4-4 0-16,4 8 1 0,0-5-1 16,3 6 1-16,4 4 1 15,-12-2-1-15,-12 1 1 16,-13-2 0-16,-5 1 0 15,4 4 1-15,2 0 1 16,0 1 1-16,-2-4 0 16,-8 0 1-16,0-5 1 0,-6 3 33 15,3 0 13-15,-5-4 15 16,0 7 6-16,-2-6-24 16,-1-1-9-16,0 0-12 15,0 0-7-15,0 1-8 16,-4 9-4-16,0 6-6 15,-9 30-1-15,11-21-4 16,3 2-1-16,1 8-1 16,2 7-1-16,-3 3 1 15,0 10 0-15,-1 10 0 16,-2-3 1-16,0 6-1 16,3 3 1-16,0-1-1 15,2 11 1-15,3-1 0 16,-3 1 0-16,5 2-1 15,0-5 0-15,5 4 0 16,2-2 1-16,3-5 1 16,-3-2 0-16,-1-4 0 0,0-2 0 15,-2-3 0-15,3 2 1 16,1-10 0-16,-7-9 1 16,3-6 1-16,-2 0 0 15,-2-4 1-15,0 0 0 16,-4 0 1-16,-2-8 0 15,-4-3 0-15,-1 2 1 16,-2-6-1-16,-1-2 1 0,0-6-3 16,2-1 0-1,-2-2-1-15,2-4 1 0,2-1 3 16,-3-1 0-16,3-4 2 16,-2-1 2-1,-1-2 6-15,-1 1 6 0,2 0 4 16,-4 2 0-16,-3-1-5 15,1-2-5-15,-8-1-4 16,4-3-1-16,-2 1-3 16,-5-2-1-16,4 3-1 15,-6-4-1-15,7 1-1 16,1 1 1-16,-12-2-2 16,11 6 0-16,-18 0 0 15,-8 0 0-15,2 4 1 16,-10-2 0-16,7 2-1 0,1-1-1 15,2 0 1-15,-3-2 0 16,5 1 0-16,-2 2 0 16,-12-2 0-16,4 7 1 15,-17-4 0-15,5 3 0 16,7-1-1-16,-2-3 0 16,8 0 0-16,-5-2-1 15,11 0 0-15,-4 2 0 16,-10-2-1-16,2 0 1 15,-15-2-1-15,6 1 0 0,12-1 0 16,6 0-1-16,7 2 1 16,-6-3-1-16,3-1 0 15,-7 3 1-15,-12-2 0 16,3 3 0-16,-4 0 0 16,7 2-1-16,9 3 0 15,1-3 0-15,3 1 1 16,0 0-1-16,-1 1 0 15,-9-1 0-15,-1-2 0 16,-7 1 0-16,1-2 0 16,9 4 0-16,5 0 0 15,-2 0 0-15,13 4 0 16,-7-3 0-16,-1-3 0 16,2-1 0-16,-15-2 0 15,4 1 0-15,1 2 1 16,4 0-1-16,7 2 0 15,0 1 0-15,6 0-1 0,0 2 1 16,6-2-1-16,2 2 0 16,-5-2 1-16,3-3-1 15,3 2 0-15,-8-4 1 16,8 1-1-16,-1 3 0 16,-2 2 0-16,5-1 0 15,-3-2 1-15,-3-2-1 16,3-1-1-16,1 0 2 15,4 0-38-15,5-1-16 0,0-5-50 16,2-1-45-16,-3-3-63 16,3-2 127-16</inkml:trace>
  <inkml:trace contextRef="#ctx0" brushRef="#br0" timeOffset="88818.62">16706 3397 430 0,'4'36'250'0,"3"0"-62"16,1 7-34-16,-1 1-20 15,-2 6-43-15,-5 2-16 16,3 15-17-16,1 9-5 16,-3 2 1-16,4-1-2 15,-5-3-10-15,-6-8-8 0,6 6-12 16,1 5-6-16,8 9-8 16,3 1-2-16,-2 6-3 15,-3-2 1-15,-16-3 0 16,0 4 0-16,5 3 1 15,5 1 1-15,9 1 6 16,-2-2 4-16,5-3 3 16,-11-7 1-16,3 3-5 15,-2-11-2-15,2 2-2 16,-3-3-1-16,-2-5 0 16,-4-4-2-16,-5-13-1 15,0 0 0-15,5-9 0 16,0-1-1-16,-5-16 0 15,6-3 0-15,-10-14-14 16,2-5-32-16,5-9-80 0,-4-7-30 16,10-8-92-16,0-5 142 15</inkml:trace>
  <inkml:trace contextRef="#ctx0" brushRef="#br0" timeOffset="90157.69">16755 3515 187 0,'-8'-13'119'0,"12"6"11"15,-6-4-11-15,-4-2 2 16,7 5 10-16,3-2 0 16,10 4-9-16,-9 1-32 15,10 3-20-15,-11-2-32 16,-4-4-13-16,15 6-18 16,0 1-3-16,0-9 1 15,5 9 1-15,1-3 9 16,1-1 2-16,17 7 0 15,3 0-1-15,8 0-7 16,4-1 0-16,10 1-1 16,4-2 0-16,2 5 5 15,-3-5 5-15,-5 0 5 16,3 0 0-16,10-1-6 16,12 2-5-16,1-6-3 15,4 1 0-15,-4-7 2 0,-3 0 0 16,10 3-2-16,2 0 3 15,1 3 3-15,0-1 0 16,-4-3-2-16,0-2-1 16,0 1-5-1,-2 3 1-15,-12 1-1 0,0 2 3 16,-2-5 6-16,3 5 2 16,-7-5 2-16,-10 3 0 15,-13 1-5-15,-11-2-1 0,0 6-3 16,-2 0 2-1,-10 1-2-15,-1 0 0 0,-3 6-2 16,-2-5-1-16,3 3 0 16,-1-1-1-16,-3-5-2 15,0 1 0-15,-7 1-1 16,4 3 1-16,-6 4 1 16,1 2 0-16,-2 3 2 15,-7-4 1-15,-1 11 0 16,3 6 2-16,0 7-2 15,-3 2 1-15,3 3-3 16,-8-1-2-16,7 8-1 16,0 2-1-16,0 9-2 15,-3-2 0-15,-4 8 0 16,4 2-1-16,-6 1 0 16,7 8 0-16,0-2 0 15,1 7 0-15,2 10 0 0,-7-4 1 16,1 11 1-16,-4-1 1 15,-3-2-1-15,4 6 1 16,-1-1 1-16,-6-5 0 16,9-1 8-16,3-6 4 15,-6-4 9-15,3 0 4 16,-4-5 2-16,0-2-3 0,7-4-3 16,1-5-3-16,4-6-3 15,-8-2-2-15,-3-12-5 16,8 2-1-16,-2-7-2 15,5-2-2-15,6-7 0 16,-10-7-2-16,-3-10 1 16,4 0-1-16,-7-12 1 15,8 6 0-15,-1-3 0 16,-1-3 0-16,1 5 0 16,-12-14-2-16,5 5-17 15,3 3-16-15,-6-8-46 16,-1 2-32-16,2-1-87 15,-5-4-41-15,-5 4 145 16</inkml:trace>
  <inkml:trace contextRef="#ctx0" brushRef="#br0" timeOffset="91492.15">16825 5979 114 0,'-27'-4'68'0,"2"0"-5"15,1 0-2-15,-4 3 32 16,10 2 24-16,2 4 35 16,-2-5 0-16,11 0-24 15,4 1-22-15,3-5-43 16,0 3-16-16,0 0-24 16,0 0-1-16,0 0 15 15,11-3 9-15,17-4 8 16,24-6 0-16,-8 18-5 15,-9-8-4-15,0-2-11 16,7 3-3-16,-2-6-3 16,2 7 1-16,3-7 6 15,6 5 2-15,3 2-4 0,12 3-3 16,-5-1-9-16,-8-3-4 16,-2 0-7-16,-6 0-2 15,8 1-4-15,5 4 1 16,8-1-1-16,5 1 3 15,1 4 3-15,0 3 2 16,-12-5 1-16,-5-2-1 0,3 4-1 16,-4-16-2-1,17 15 1-15,-5-5-2 0,-2-5 1 16,5 11 0-16,-13-13 1 16,6 7 2-16,0 4 3 15,3-2 0-15,-3-3-1 16,3-2-3-16,0-3-4 15,-7 3 0-15,4 3-3 16,-7-4-1-16,2-7-1 16,4 3 0-16,1-2-1 15,-4 2 1-15,-1 9 0 16,-11-7 1-16,-4 6-1 16,4 2 1-16,-12-2 0 15,5 3 0-15,-9-3 1 16,1-3 0-16,2 1 0 15,-2 0 1-15,-4 0 0 16,0 2 1-16,-6 0 1 0,-7-4 1 16,-3 4 0-16,-7-1 0 15,2 0 0-15,8 2-1 16,-8-3 0-16,-1-1-2 16,2 1 0-16,-2-2-1 15,-2 0 0-15,5 3 0 16,-2-3 0-16,-8-1 1 15,4 5 3-15,-5-2 1 16,2 1 1-16,0 0 0 16,0 0-2-16,0 0-3 0,0 0-2 15,0-1-1-15,0 1-18 16,0 0-15-16,-1 0-45 16,1 0-50-16,1 0 81 15</inkml:trace>
  <inkml:trace contextRef="#ctx0" brushRef="#br0" timeOffset="105560.46">16902 18018 949 0,'-18'2'428'16,"1"-3"-189"-16,-1 3-113 15,10-1-13-15,1-6-47 16,7 2-26-16,0-6-29 16,3 4-7-16,14 5-5 15,0-2-2-15,18 1 0 0,3-5-2 16,6 3 0-16,14 3-1 15,14-5-1-15,10-1 2 16,10 2 0-16,1 3 1 16,5 4 3-16,5 4-1 15,-1-1 2-15,5-5 4 0,3 4 7 16,-4-3 2-16,2-3 5 16,-8 1-1-16,-6 2-2 15,-15-1 1-15,-13 4 2 16,-10 3 2-16,-22-2 8 15,-4-2 3-15,-19 7 11 16,-8-7 4-16,-10 5-3 16,-9 9-4-16,-9-9-16 15,-9 3-8-15,-16-6-9 16,-4-6-2-16,-9 4-3 16,-9 3 1-16,-15 2 0 15,-8 2 0-15,-13 0 2 16,9 3 1-16,-5 0-1 15,-2 0 1-15,9 0 1 16,0-3-1-16,30-1 0 16,12-4 0-16,20-6-2 15,10-1-2-15,11-2-1 16,-1 1 0-16,8-1-3 16,11 2-2-16,11-2-2 15,2-2 0-15,17-1 4 0,2 5 2 16,15-2 2-16,16 2 0 15,11 3 0-15,10-2-1 16,1-3 0-16,-9 1 0 16,-8-1 0-16,-5 2 0 15,-5 3 0-15,10 3 1 0,-16 3 0 16,-15 1 2-16,-14-2 0 16,-13 1 3-16,-15-2 4 15,-3-2 3-15,-27-2-1 16,-16-2-3-16,-20-1-10 15,-16 1-4-15,-4 0-3 16,-11 1 1-16,-18 1 7 16,-8 2 0-16,1 1 2 15,3 0 1-15,4-2 4 16,9-1 4-16,3-4 17 16,11-1 8-16,23-3 6 15,9-2-2-15,11-4-10 16,6 0-7-16,17-1-9 15,4 0-2-15,23 2-10 16,4 0-3-16,24 2-9 16,13 0-2-16,13 4 0 0,-3 0 0 31,-24 2 2-31,-1 1 1 0,95-1 2 0,6 4 2 16,4 4 1-16,-37 11 1 15,-13 2 2-15,-6 2 1 16,1 9 0-16,-7-3 0 15,-13 3 1-15,-13 0 0 16,-16-3 0-16,-12-1 2 0,-7 0-1 16,-6 4 0-16,-19-2 0 15,-10 3-2 1,-31 1-7-16,-9-5-4 0,-11-3-3 16,-1-2 1-16,6-4 4 15,-2 5 3-15,-2 4 3 16,6-1 1-16,5-4-8 15,7-3-11-15,20-3-56 16,6-1-26-16,13-4 507 16,15-5-334-16</inkml:trace>
  <inkml:trace contextRef="#ctx0" brushRef="#br0" timeOffset="187074.23">5010 13769 117 0,'-1'0'86'0,"0"0"8"16,0 0-5-16,0 0-9 16,0 0 3-16,0 0 14 15,0 0 3-15,0 0 2 16,-1 0-5-16,1 0-12 15,0 1-7-15,0-1-18 16,0 2-7-16,0 3-13 16,0-5-2-16,0 0 3 15,0 0 5-15,0 0 4 16,-1 0 2-16,1 0-1 0,0 0-1 16,0 0-7-16,0 0-3 15,0 0-3-15,0 0-2 16,0 0-4-16,-1 0-1 15,-5 1-7-15,1-2 1 16,-7-4 2-16,-27-20 2 16,33 12 5-16,0 1-1 15,1-1-2-15,-3-2-2 16,-4-8-5-16,2 2-3 0,-3 2-5 16,4-2-3-16,-4 1-4 15,-5-1-2-15,5 0-3 16,-3-4 0-16,0 4 0 15,-3-5 1-15,0-4 4 16,-2 1 0-16,2-5 1 16,5-1-1-16,-5-4-3 15,6 5-1-15,-1 1-1 16,-2 1 0-16,3-1-1 16,-4-2 1-16,-1 0 1 15,-3-3 0-15,2 1 1 16,-2 2 0-16,8-4-1 15,6 1-2-15,6 4 0 16,-13-12-1-16,-5 4-1 0,-2-1 1 16,-5-4-1-16,14 7 0 15,-1-4 1-15,5 5-1 16,-12-6 3-16,5 1 0 16,-1 1 1-16,-6-3 0 15,10-2-1-15,0 1-1 16,-1 0-1-16,-1-3 0 15,4 4-1-15,-1-4 0 16,4-2 1-16,-2 2-1 16,2-2 0-16,-1 0 0 0,4 2 0 15,1 0 0-15,-2-3 0 16,5 8 0-16,-5-7 0 16,2 4 0-16,-1 2 0 15,-3-10 0-15,3 3 0 16,-3-2 0-16,5-1 0 15,-2 4 0-15,1-4-1 16,-1 5 1-16,1 1-1 16,1-2 1-16,2 4-2 15,1-4 0-15,0-8 0 16,3 3 0-16,-3-2 0 16,2-1 1-16,0 1-1 15,-2-1 1-15,3-1 0 16,0 1 1-16,2 1-1 15,0-5 1-15,0 2-1 16,0 4 0-16,0 4 1 0,0 1-1 16,2 1 1-16,-3-6-1 15,3-2 0-15,0-1 0 16,0-2 1-16,3 1 0 16,0-2-1-16,1 1 0 15,1 2-1-15,0-5 1 16,1-3-1-16,2 0 0 15,-1-5 0-15,2 5 1 0,4 6 0 16,-4-2 0-16,6 6 1 16,-5-5 0-16,-2 0 1 15,3-2-1-15,-7-3 0 16,2 0 0-16,1 0 0 16,-4 2 0-16,7 1 0 15,3 1 0-15,-3 3 0 16,-2 0 1-16,-1 3-1 15,-3 2 0-15,-1 1 0 16,4 0 1-16,1 2-1 16,-2 2 0-16,2-4 0 15,0 5 0-15,-4-2 0 16,2-2 0-16,-1 8 0 16,1-5 0-16,2 3 0 15,-1 1 1-15,2-6-1 16,1 1 0-16,0-1 0 0,2-4 0 15,1 4 0-15,-1 1-1 16,4 0 1-16,-4 4 0 16,6-2 0-16,-7 1 0 15,0 1 1-15,-1-2-1 16,0-1 1-16,-1-3 0 16,-3-2-1-16,4 1 1 15,-5 1-1-15,6 2 0 16,2 2 0-16,-1-1 0 0,-1 6 0 15,-1 0 1-15,-1-3-1 16,0 4 0-16,1-4 0 16,3 2 0-16,1 6 0 15,-3-5 0-15,9 6 0 16,-5-2 0-16,4 3 0 16,4-2 0-16,-10 0 0 15,5 1 0-15,-5-1 0 16,-3-3 0-16,4 1 0 15,-2-4 0-15,-3 3 0 16,1 3 0-16,1 0 0 16,-2 2 0-16,2 2 0 15,-1 2 1-15,-3-7-1 16,3 9 1-16,-4 0-1 16,1 0 1-16,1 13-1 15,-2-8 0-15,1 5 0 0,-2 0 0 16,3 2 0-1,-1 1 0-15,-1-1 0 0,1 1 0 16,-5 2 0-16,-1 1 0 16,3 4 1-1,-2 2-1-15,0 2 1 0,-1 4-1 16,-2-2-1-16,-3 4 0 16,1 2-1-16,3 1-1 15,-2 0 1-15,7 3-1 0,-8 0 1 16,2 0 1-16,-4 0-2 15,-3-3 2-15,0 0-1 16,0 0 1-16,1 1 1 16,4 13 0-16,1 0 0 15,18 31 0-15,-16-28 0 16,-3-1 0-16,4 7-2 16,-8-5 0-16,8 5 0 15,2 3-1-15,2 2 1 16,-3 1 2-16,-1 2 0 15,3-2 0-15,-8-3 1 16,8 2 0-16,-1-6 1 16,-20-5 0-16,10-2-1 15,1 2 0-15,0-3-1 16,21 5 0-16,-11-7 0 16,-3-2 0-16,2-2 0 15,-7-3 0-15,4-2 0 0,-3 0 1 16,-1-3-7-16,4 0-8 15,-3-4-23-15,1 0-22 16,-3-4-50-16,-3-1-23 16,0 1-78-16,1 0-82 15,0 0 193-15</inkml:trace>
  <inkml:trace contextRef="#ctx0" brushRef="#br0" timeOffset="187941.05">5079 5506 215 0,'0'5'178'0,"1"-4"27"16,3 1-28-16,-4-2-59 16,0 0-12-16,0 0 1 15,6-1-6-15,10-1-15 16,32-3-8-16,-30 0-16 15,1-1-2-15,10 6 5 16,2-3 3-16,-6-3-5 16,8 2-6-16,-15-11-16 15,1 4-7-15,5 2-7 16,-5-6-1-16,7 6-2 16,-5-7 0-16,4 2-1 0,-1 1-2 15,2-1 0-15,-3-1 0 16,2 6 1-16,-1-11 1 15,-1 2 0-15,2 9-1 16,-4-8-2-16,4 9-2 16,-1-3-3-16,-2-3-1 15,1 1-3-15,-12-2 0 0,3 5-3 16,4-2 0 0,-6-1-1-16,3 0 0 0,-7 0-1 15,-5 0 0-15,5 3-1 16,0 1-2-16,-7-2 0 15,2 4-3-15,3-1-30 16,-5 1-28-16,4 2-86 16,-1 1-71-16,2 1 134 15</inkml:trace>
  <inkml:trace contextRef="#ctx0" brushRef="#br0" timeOffset="204891.62">4613 915 457 0,'0'-12'288'16,"-3"2"-62"-16,2 5-14 0,1 0-12 16,-3 7-33-1,2-2-9-15,0 0-12 0,0 0-11 16,-4 13-27-16,-4 4-14 15,-16 49-26-15,13-23-13 16,-5 19-20-16,3 3-7 16,-4-2-14-16,1-2-4 15,2-2-6-15,0-7 0 16,4-7-2-16,7-9-6 16,4-12-55-16,3-1-45 0,6-19-136 15,-5-1-269 1,13-18 340-16</inkml:trace>
  <inkml:trace contextRef="#ctx0" brushRef="#br0" timeOffset="205468.53">4558 943 577 0,'-12'-8'345'0,"3"-1"-44"16,2 1-1-16,3-1-101 0,4 2-38 15,3 0-60-15,2 2-11 16,3 3-25-16,-1 2-10 16,5 2-15-16,1 3-6 15,-1 8-10-15,-2-5-3 16,4 8-9-16,0 5-1 15,3 5-4-15,3 13-1 16,1 8-2-16,2 2 0 16,-2 1-2-16,6-9-1 15,-5-9 2-15,-6-7 0 16,3-5 1-16,-7-10 2 0,4-6 4 16,2-5 3-1,-4-12 3-15,-1-6-1 16,-11-6 0-16,3-4-2 0,-2-9-2 15,-4-1 2-15,10-4 1 16,1-3 1-16,0 9 1 16,5 6 2-16,0 7 2 15,-3 16 0-15,2 2 0 16,0 6-2-16,-7 9 0 16,2 1 2-16,-1 17 0 15,-2 0 0-15,0 12-5 16,-1 3-4-16,-2 0-3 15,3 0-2-15,-1-8-2 16,2-7 1-16,2-8-2 16,0-4-6-16,0-4-42 0,1-4-30 15,2-5-108-15,4-4-60 16,-1-10 151-16</inkml:trace>
  <inkml:trace contextRef="#ctx0" brushRef="#br0" timeOffset="205885.6">5442 937 708 0,'-3'0'430'16,"-2"4"-92"-16,-2-6-102 15,-4 2-41-15,2-2-73 16,-5 0-19-16,-4 0-27 15,10-1-23-15,-3 3-26 16,4 3-9-16,-10-3-10 16,13 5-4-16,4 1-2 15,5 7-1-15,11 6 0 16,-10-6 1-16,5 13 1 16,-4-9-1-16,12 13 2 15,-6 5 0-15,-6-1 0 16,4 3 2-16,-13 0 4 15,2 0 1-15,-10-1 2 16,-2 2 0-16,2-13-2 16,-9 0-2-16,7-11-5 15,4-9-10-15,-9-6-42 0,13-6-22 16,3-7-61-16,-4-3-30 16,15-1-69-16,-4-4-80 15,5 0 202-15</inkml:trace>
  <inkml:trace contextRef="#ctx0" brushRef="#br0" timeOffset="206287.64">5562 1067 327 0,'8'-3'252'0,"-2"-1"20"0,-4 0-75 15,0 0-37-15,-4 4-19 16,1 0-5-16,0 0-27 15,-5 14-11-15,-19 40-28 16,15-31-13-16,-1 3-20 16,4-3-8-16,7-6-11 15,2-2-1-15,5-6 8 16,5-2 12-16,1-1 26 16,3-3 8-16,3-3-3 15,-1-1-9-15,0-9-7 16,3-1 1-16,-1-6 11 15,2-2 7-15,3-5-1 16,-4-1-3-16,-2-8-8 0,0 7-8 16,-15-3-18-16,5 6-8 15,-12 8-9-15,-1-3-3 16,-9 13-4-16,-5-3-3 16,-3 3-22-16,-12-3-22 15,7 3-46-15,-4-2-31 16,6 9-53-16,2-3-24 15,9-2 215-15,7 0-55 0</inkml:trace>
  <inkml:trace contextRef="#ctx0" brushRef="#br0" timeOffset="206855.33">5935 829 634 0,'0'1'337'16,"3"8"-89"-16,0 1-25 15,0 6-58-15,7 30-27 16,-11-23-31-16,-5 9-6 15,-1 9-15-15,1 5-4 0,-1 7-9 16,1-10-5-16,1 6-16 16,-3-2-9-16,4-6-14 15,-7 3-6-15,7-9-8 16,2-12-1-16,4-5-1 16,9-1 1-16,0-9 1 15,2 2 3-15,6-3 0 16,3-2 0-16,3-8-2 15,2 3-2-15,1-7-4 16,-1-3-2-16,2-3-2 16,-2-2 1-16,-2-3-10 15,-4 0-24-15,-10 3-65 16,2-3-55-16,-10-2-104 16,-6-4 149-16</inkml:trace>
  <inkml:trace contextRef="#ctx0" brushRef="#br0" timeOffset="207085.44">5974 1198 623 0,'-3'-3'325'15,"6"-2"-89"-15,1-1-38 0,9 0-82 16,4-3-29-16,1 1-39 15,7-1-8-15,4 0-12 16,3-1-7-16,4-5-9 16,7-2-2-16,-15 3-27 15,-2-5-50-15,-8 2 44 16</inkml:trace>
  <inkml:trace contextRef="#ctx0" brushRef="#br0" timeOffset="207323.19">5942 934 790 0,'13'0'378'16,"7"-5"-185"-16,1 1-51 15,2 3-101-15,1-3-28 16,4 1-10-16,2-1-1 16,8-3-36-16,6-4-50 15,0-2 54-15</inkml:trace>
  <inkml:trace contextRef="#ctx0" brushRef="#br0" timeOffset="207676.07">6613 886 692 0,'2'11'393'0,"-5"-6"-97"15,-2-5-26-15,-3 2-72 16,-2-1-50-16,-1 2-42 16,-1 2-21-16,-1 0-51 15,0 5-9-15,2-1-11 16,2 5-4-16,6 7 5 15,3 1 6-15,5 6 12 16,4 2 3-16,4-2-4 16,1 1-4-16,3 3-12 15,-3-5-5-15,0-2-3 16,-1-2-1-16,-2-4 2 16,-1-1 2-16,-6-7 0 0,-4 4 0 15,-2-10-11-15,-3-1-20 16,-5-1-50-16,-1-11-36 15,-7-5-111-15,2-5-46 16,-3-9-226-16,2 0 300 16</inkml:trace>
  <inkml:trace contextRef="#ctx0" brushRef="#br0" timeOffset="207851.1">6407 852 685 0,'-13'-28'346'0,"1"6"-86"15,-3 3-47-15,-1 6-23 16,5 1-19-16,-3-1-40 15,5 0-26-15,5-2-52 16,-6-4-17-16,8-4-23 16,0 3-7-16,4-9-6 15,5-7-14-15,5 3-72 16,-6-2-52-16,5 10 80 16</inkml:trace>
  <inkml:trace contextRef="#ctx0" brushRef="#br0" timeOffset="208523.51">4546 2308 534 0,'23'-14'335'16,"-1"-3"-57"-16,-2-9-54 16,-1-3-33-16,0 1-44 15,-5-5-20-15,-3 1-23 16,-3 0 0-16,-9 5-5 16,-4 1 5-16,-7 1-9 15,-4 8-13-15,-5 4-25 16,-1 4-13-16,-4 9-17 15,0 5-6-15,-4 10-9 0,3 11-1 16,4 14 1-16,1 1 3 16,-1 5 1-16,6-1 2 15,9 0-3 1,2-4-5-16,12-10-7 0,2 3-2 16,6-16-2-16,1-3-3 15,9-9-19-15,3-10-21 16,7-2-81-16,6-7-60 15,-3-9 112-15</inkml:trace>
  <inkml:trace contextRef="#ctx0" brushRef="#br0" timeOffset="209141.14">4923 1983 468 0,'-11'16'280'0,"4"9"-28"16,0 0-40-16,8 9-52 16,-1 2-26-16,0 5-31 15,1 3-4-15,-3-3-26 16,-4-2-14-16,13-7-20 16,-1-8-11-16,-1-11-8 15,1-3 2-15,-7-10 11 16,2 0 15-16,1-7 14 15,4-4 0-15,0-10-9 16,-2-6-13-16,9-7-15 0,-3-7-1 16,3-6-4-16,1 3 0 15,-2 1 16-15,0 12 7 16,-2 11 2-16,1 11-3 16,-2 14-18-16,-2 0-8 15,-2 14-2-15,-2 0-2 16,-2 8-2-16,0 2-1 15,0 0-3-15,0-2 0 16,2-8 0-16,-1-3-1 0,2-9-4 16,3-3-1-16,1-6-2 15,-1-7 0-15,6-5 2 16,-1-6 0-16,5-4-1 16,3-1 1-16,6 2 0 15,-3 1 0-15,1 6 0 16,-5 1 0-16,-1 9 1 15,-7 6 2-15,1 10 2 16,0 7 2-16,-12 3 1 16,4 3-1-16,-5 4-1 15,7 2-1-15,-6-3 0 16,-1-1-2-16,1-8 1 16,-7-5-17-16,16-8-61 15,-2-4-47-15,4-6-478 16,10-7 413-16</inkml:trace>
  <inkml:trace contextRef="#ctx0" brushRef="#br0" timeOffset="209522.4">5535 2026 657 0,'-5'-5'386'0,"-2"-2"-109"16,-7 4-51-16,1 3-47 0,-1 4-73 15,0 11-16-15,-3 11-35 16,2 6-13-16,-3 8-10 16,7-4-7-16,-3-5-8 15,7-6-3-15,6-12-4 16,1-2 12-16,7-12 37 16,-4-3 14-16,2-8 17 15,3-8-5-15,0-4-32 16,9 0-10-16,0-4-13 15,-5 2-2-15,2 5-6 16,-5 2-4-16,0 9-8 16,0 6-2-16,-4 11-1 15,0 5 0-15,-3 15 2 16,-1 1 0-16,-1 2-3 16,0 1 0-16,-1-12-6 15,1-4-18-15,2-11-53 16,3-4-47-16,4-7 343 15,2-5-201-15</inkml:trace>
  <inkml:trace contextRef="#ctx0" brushRef="#br0" timeOffset="209708.32">5702 2030 636 0,'13'7'408'15,"-6"16"-9"-15,-7 7-44 16,-3 9-124-16,-4 0-54 15,-6-1-88-15,3-2-32 0,3-6-28 16,1-8-14-16,6-9-7 16,0-8-24-16,1-13-64 15,6-3-44-15,-2-13 65 16</inkml:trace>
  <inkml:trace contextRef="#ctx0" brushRef="#br0" timeOffset="209876.66">5819 1687 1011 0,'1'-20'465'15,"-7"5"-229"-15,7 12-104 16,-7-2-56-16,6-2-53 16,0-2-11-16,-4-10-60 15,4 0-53-15,2-7 65 0</inkml:trace>
  <inkml:trace contextRef="#ctx0" brushRef="#br0" timeOffset="210083.68">5998 1508 668 0,'-4'40'402'16,"2"11"-63"-16,2 8-27 15,-5 6-94-15,0 3-50 0,0-1-62 16,-1-1-21-16,4-5-43 15,-1-7-14-15,3-6-11 16,-1-10-5-16,1-11-2 16,3-6 1-16,2-10-46 15,-2-7-37-15,3-4 44 16</inkml:trace>
  <inkml:trace contextRef="#ctx0" brushRef="#br0" timeOffset="211005.45">6834 1814 889 0,'-21'14'386'0,"4"4"-229"15,-7-1 10-15,-10-5-22 16,-2 4-36-16,-3-4-25 15,4-3-18-15,12 7-36 16,8-7-9-16,11 4-17 16,5 3-4-16,6 1-3 15,8 4-2-15,1-3 2 16,6 5 2-16,-1 6 2 0,4-1 3 16,-8 0 7-1,-8-3 1-15,-6-3 11 0,-8 1 4 16,-6 0 6-1,-1 3 1-15,-8-3-6 0,-5-3-4 16,1-4-9-16,0-4-3 16,7-1-4-16,5-3-1 15,7-8-2-15,4 0-1 0,6-8 6 16,6-3 4-16,9 0 6 16,5-1 6-16,13-1 0 15,1-3 3-15,6-1 9 16,4-2 5-16,-11-4 15 15,-1 0 3-15,1 0 3 16,-10-4 1-16,1 3 1 16,-2 3-1-16,-10-3-4 15,-2 7 0-15,-7 5-4 16,-8-1-2-16,-3 8-4 16,-8-4-5-16,-8 2-12 15,-1 10-8-15,-9 0-11 16,1 2-6-16,2 8-7 15,3 0-2-15,0 5-6 16,6 6-1-16,11 1-1 16,5 3 0-16,12 0 1 15,-6 2 0-15,5-5 2 0,-4 0-4 16,4-4-43-16,7-5-26 16,2-6-69-16,2-4-32 15,2-9 11-15,1-3 89 16</inkml:trace>
  <inkml:trace contextRef="#ctx0" brushRef="#br0" timeOffset="211314.47">7126 2035 704 0,'1'11'358'0,"-7"17"-124"15,-2 3-33-15,-2 6-74 16,1-2-14-16,4 0 0 15,2 2 5-15,3-9 6 16,3-5-4-16,2-9 2 16,-2-7 4-16,7-4 10 15,4-2-13-15,0-9-19 16,1-1-21-16,2-12-43 16,-4-4-5-16,-2 2-23 15,8-5-6-15,-3 0-6 16,1 0-3-16,16 3-30 15,-3 2-33-15,5 3-54 16,4 0-32-16,-5-1-59 0,0 6-465 16,-6 6 480-1</inkml:trace>
  <inkml:trace contextRef="#ctx0" brushRef="#br0" timeOffset="212118.34">7569 1977 658 0,'0'-1'332'0,"0"1"-128"15,0 1-16-15,1 27-59 16,-7 40-19-16,-3-30 0 16,2-6 0-16,-1-1 2 15,3-2-19-15,2-4-5 16,1-6-8-16,4-1-20 15,1-11 5-15,1-7-17 16,4-3-2-16,4-9-13 16,2-1-5-16,1-8-12 15,10-2-8-15,-6-3-3 16,0-1-10-16,5-3-38 16,-6 2-25-16,9 0-70 15,-4 1-31-15,3 2-97 16,-1 2-15-16,-1 5 47 15,5 8 41-15,-11 9 126 16,-2 2 65-16,-11 6 81 0,-2 0 47 16,-4 6 73-16,-3-1-3 15,-3 5-18-15,2 5-29 16,-3-2-39-16,4 3-11 16,4 1-31-16,-3-4-12 15,1-2-23-15,-2-2-10 16,-4-1-12-16,5-2-3 15,-1 1-5-15,3 2 1 16,5-2-3-16,-4 0-2 0,4-3-15 16,-4 1-63-16,0-5-10 15,7-2-20-15,-3-4 3 16,3-3 63-16,2-8 10 16,-5-4 22-16,4-3 13 15,2-2 0-15,-5-4-1 16,2 1 3-16,-3-2 34 15,0 4 11-15,0 3 22 16,1 1 7-16,3 6-16 16,1 2-1-16,0 3 3 15,3 2 2-15,3 1 0 16,0-3 3-16,8 4 7 16,-1-4 4-16,7 8-4 15,-2-2-9-15,3 4-22 16,-4 2-17-16,-8-6-14 0,1 2-3 15,-3-2-6-15,7 2-2 16,0-1 0-16,3 1 0 16,-9-6 1-16,-2-1-1 15,-1 2 1-15,2-4-9 16,6 3-36-16,-1-2-14 16,4 2-34-16,1 0-5 15,2 3 64-15</inkml:trace>
  <inkml:trace contextRef="#ctx0" brushRef="#br0" timeOffset="57047.08">3223 15608 779 0,'8'-7'366'0,"-11"2"-115"16,-3 5-12-16,-3 1-44 15,-5 4-12-15,-6-3-38 16,-3 2-11-16,-8-3-7 16,-7-9-6-16,-9-9-25 0,-2-8-12 15,-18-1-14-15,-5 2-5 16,-12 5-10-16,-3 6-5 15,-1 1-17-15,3 10-8 16,-6 5-4-16,-4-1 1 16,4 6 4-16,2-3 2 15,9-6 3-15,-4-3 1 16,-2-8 2-16,-5-1 2 16,1-3 0-16,6 1 1 0,1-3-6 15,0 3-11-15,3 2-10 16,5 4-6-16,4 2-2 15,7-5 3-15,3-1-2 16,1-5-1-16,-5-3-2 16,4 5 0-16,3 1 0 15,3 7 0-15,11 2 0 16,3 1 0-16,3 1-2 16,2 3 0-16,-1-2-13 15,3 3-14-15,6-4-42 16,0 0-23-16,12 0-28 15,9-1-35-15,24 8-609 16,6-3 548-16</inkml:trace>
  <inkml:trace contextRef="#ctx0" brushRef="#br0" timeOffset="57380.26">1183 14956 665 0,'0'0'419'0,"-6"-3"-20"0,-9-1-29 16,-13 0-99-16,-6-1-68 16,-11 4-82-16,-10 1-15 15,-10 8-20-15,-3 3 1 0,1 7-7 16,11-1-7-16,16 7-15 16,1-1-4-16,13-2-14 15,3 1-7-15,7 2-7 16,7 1-1-16,4 9-7 15,2 1-3-15,3 4-8 16,3 5-2-16,7-5-5 16,11-2-2-16,14-7-3 15,7-2-2-15,16-4 1 16,5-4 2-16,20-3 2 16,-4-3-13-16,6 4-50 15,0 6 16-15,-14 19 17 16</inkml:trace>
  <inkml:trace contextRef="#ctx0" brushRef="#br0" timeOffset="57769.09">506 16137 832 0,'3'24'356'0,"1"22"-178"16,3 10-43-16,7 13-36 16,9 7-39-16,4 10-46 15,4 0-13-15,-12-4-65 16,1 1-46-16,-6-17 61 15</inkml:trace>
  <inkml:trace contextRef="#ctx0" brushRef="#br0" timeOffset="58083.83">702 16263 1142 0,'0'-90'522'15,"3"22"-239"-15,7 15-55 0,2 22-94 16,4 12-24-16,-1 9-28 16,1 9-17-16,4 10-2 15,-1 2-1-15,6 11 2 16,-1 2 4-16,2 15-7 16,-4 15-5-16,-7 16-12 15,-13 9-9-15,-14 11-13 16,-10-8-4-16,-13-2-2 15,3-4-6-15,0-16-15 16,2-6-16-16,8-19-61 16,8-7 26-16,9-28-39 15,8-11 52-15</inkml:trace>
  <inkml:trace contextRef="#ctx0" brushRef="#br0" timeOffset="58308.59">1156 16031 974 0,'9'6'494'15,"2"14"-172"-15,0 6-44 16,-1 19-103 0,0 12-39-16,-3 12-39 0,-1 12-25 15,0 2-33-15,-1-3-10 16,2-9-12-16,3-6-3 15,-3-21-60-15,3-7-28 16,-1-18-118-16,-1-12-328 0,-3-7 365 16</inkml:trace>
  <inkml:trace contextRef="#ctx0" brushRef="#br0" timeOffset="58593.82">1211 16215 1077 0,'-9'-78'813'15,"9"58"-571"-15,5 18-100 16,1 6-31-16,6 14-42 16,3 7-18-16,4 17-9 15,5 4-1-15,4 12-4 16,6 5-4-16,6 2-8 16,2-6-3-16,7-5-8 15,-18-20 1-15,-4-17-4 16,-4-3 1-16,-17-18 11 0,12 4 3 15,-6-17 10-15,-5-4 3 16,1-22-9-16,-4-14-22 16,5-14-55-16,-2-9-34 15,11 4-117-15,13 6 14 16,5 1 106-16</inkml:trace>
  <inkml:trace contextRef="#ctx0" brushRef="#br0" timeOffset="58917.44">2004 15985 1109 0,'-7'28'548'0,"-22"-4"-208"16,-4-3-77-16,-14-1-131 15,-4-8-44-15,17 4-39 16,-4-5-4-16,20 2 2 16,9-2-3-16,9-5-7 15,7 3-5-15,13-5-8 16,6 7 0-16,16-1 3 15,-1-4 0-15,4 10 3 16,-7-5 2-16,-16 9 0 16,1 6 2-16,-16 2 2 15,-2 8 5-15,-8 8 13 16,-3 3-2-16,-12-3-6 16,-10-4-11-16,4-8-12 15,-14-13-15-15,7-5-28 16,6-4-20-16,7-5-41 0,5-5 21 15,13 5-449-15,0-2 372 16</inkml:trace>
  <inkml:trace contextRef="#ctx0" brushRef="#br0" timeOffset="68159.81">779 7501 702 0,'-18'-36'339'0,"17"40"-114"15,-2 3-16-15,-4-1-3 16,1 3-28-16,0 2-48 16,2 4-11-16,4 9-47 15,0 4-23-15,10 20-30 16,-3 1-7-16,3 11-7 16,2 7-3-16,-6-3 3 15,2 2-1-15,-1-9 2 16,-1-6-1-16,0-17 1 15,-1-7 1-15,-2-9 3 16,-2-6 2-16,-1-6 8 16,0-6 0-16,-5-8 0 15,-2-6 0-15,1-11 1 16,-1-4 5-16,-2-13 5 16,-3-7 1-16,-3-8-7 0,2-8-6 15,3 1-11-15,5 0-4 16,5 5-4-16,5 2-3 15,8 6 2-15,5 7-3 16,-4-5 4-16,-1 10 1 16,-1 11 3-16,-3-1 5 15,5 10 6-15,1 0 1 0,-2 6 4 16,-1 3-1-16,3 17-4 16,1 10 0-16,12 18-4 15,-1 11 0-15,-1 14-3 16,-4-4-2-16,-9 0-2 15,-1-6 0-15,-4-7 1 16,2-4 2-16,-7-13 5 16,-1-5 7-16,-5-8 12 15,-9-7 3-15,-11-4 0 16,-13-6-7-16,-11-10-20 16,0 1-10-16,6-10-23 15,7-7-18-15,12 0-29 16,12-2-20-16,6-1-41 15,8 5-15-15,2 4 93 16</inkml:trace>
  <inkml:trace contextRef="#ctx0" brushRef="#br0" timeOffset="68771.4">1266 7394 501 0,'2'29'398'0,"-1"3"17"0,-1 4-93 16,2-5-47 0,-1-4-72-16,-1-4-25 15,0-8-42-15,0-3-13 0,0-7-22 16,0-4-7-16,0-5-22 15,-1 2-12-15,0 1-26 16,0-17-10-16,0-36-15 16,1 28-5-16,5 2-4 15,2-1-5-15,6 3-1 16,2 2-1-16,6-3-22 16,3 2-8-16,9 4-12 15,0-5 3-15,-6 6 22 16,3 3 10-16,-13 2 11 15,-1 11-2-15,-4 1 1 16,-6 7 1-16,6 16 3 0,-15-10 2 16,3 13 4-16,0 3 4 15,-11-6 9-15,11 14 5 16,-11-9 7-16,14 0 1 16,-2-7-8-16,-1-5-2 15,13-1 0-15,-12-7-1 16,14-2 8-16,0-5 2 15,-2-4 0-15,2-4 1 16,-6 0-2-16,0-4 1 16,-8-4 2-16,-2 2-1 0,-2-8-4 15,-5-1-6-15,-3-7-11 16,-4-4-11-16,-6-10-36 16,6 6-23-16,10 10-42 15,5 3-14-15,-1 5 364 16,7 5-207-16</inkml:trace>
  <inkml:trace contextRef="#ctx0" brushRef="#br0" timeOffset="69233.95">1693 7390 791 0,'23'43'436'0,"0"2"-89"15,3 2-27-15,-8-4-99 16,7-1-32-16,-3-7-45 15,-6-4-19-15,-4-8-31 16,-5-4-1-16,-7-7-8 16,-4-6-9-16,-6-9-11 0,0-7-8 15,-4-10-24-15,3-7-5 16,2-12-19-16,0-7-6 16,3-10-2-16,2-4-1 15,2 2-2-15,2-4-3 16,8 17-1-16,1 6-1 15,7 13 1-15,3 8 0 16,1-1 1-16,4 4 2 0,4 8 0 16,-7-3 0-16,5 14 3 15,-9 4 0-15,-4 6 2 16,-5 5 6-16,1 5 11 16,-2 7 8-16,-9-1 10 15,2 6 1-15,-9-2-9 16,3 2-7-16,1-3-10 15,-3-6-3-15,-2-7 0 16,-2-12-11-16,-6-9-26 16,0-5-19-16,-3-8-61 15,2-1-32-15,5-3-70 16,-3-11-89-16,11 3-317 16,3 0 399-16</inkml:trace>
  <inkml:trace contextRef="#ctx0" brushRef="#br0" timeOffset="69656.98">1991 7217 377 0,'17'-2'308'16,"0"8"89"-16,3 2-40 16,2 11-59-16,-3 1-47 15,5 13-78-15,-1-3-38 16,-5 0-56-16,-4-2-17 16,-6-7-30-16,-3 1 0 15,-1-1 4-15,-2-3 10 16,-3-3 29-16,-1-3 6 15,-1 0-1-15,0-5-8 16,2-3-29-16,-1-4-8 0,2-6-16 16,-1 5-4-16,1-3-6 15,0-20-3-15,1-28-3 16,2 28-4-16,5 0-5 16,0-3-1-16,6 6-13 15,3-1-16-15,6 7-23 16,4 1-18-16,8-4-1 15,-2 0 12-15,2 10 22 16,-2 3 17-16,-7 5 15 16,8 9 5-16,-12-4 7 15,0 6 6-15,-11 5 9 16,-4-3 2-16,-4 0-1 16,1 2-2-16,3-4-6 15,-9 2 3-15,3 4-1 0,-1-2-6 16,1 0-89-16,4 2 265 15,0-2-159-15</inkml:trace>
  <inkml:trace contextRef="#ctx0" brushRef="#br0" timeOffset="69853.56">2554 6933 973 0,'-19'-28'452'0,"9"11"-209"15,2-3-94-15,8 6-85 16,4 1-40-16,-4-5-19 16,9 2-27-16,-4-3-76 15,0 2-37-15,11 8-92 16,-6 7-65-16,2 11 198 16</inkml:trace>
  <inkml:trace contextRef="#ctx0" brushRef="#br0" timeOffset="70468.43">2683 7010 645 0,'16'62'443'16,"-5"3"-21"-16,-2 6-113 16,2-3-50-16,-4-5-110 15,-2-9-48-15,2-14-60 16,-4-6-15-16,2-12-23 16,3-2-19-16,-5-9-77 15,6 1-50-15,-9-9-45 16,-2 0-17-16,-5-3-21 0,6-1 30 15,-2-1 54-15,-13-4 62 16,-30-46 157-16,28 20 38 16,11 1 39-16,3-3-10 15,10 3-24-15,2 0 1 16,3 3 11-16,5 2 8 16,2 1-9-16,5 8-7 15,-1 3-21-15,4 5-13 16,2 10-10-16,2 8-4 15,-2 11 2-15,-12 0-2 0,-7 14-2 16,-11-4-2-16,-3-3-14 16,11 11-4-16,3-9-7 15,2-1-2-15,3-9-7 16,-1-8-4-16,-7-12-5 16,4-6 0-16,8-4 0 15,-5-3-1-15,2-2-5 16,-2-4-3-16,-4 1-5 15,0 1 3-15,0 1 5 16,2 8 3-16,-4 2 6 16,3-1-1-16,9-1-9 15,1-4-3-15,0 2-9 16,0 1-1-16,-2 8-2 16,-2-1-1-16,6 1-1 15,2 4-3-15,8 3 0 0,-4-7-1 16,6-2-1-16,-2-6 1 15,-7-6-3-15,6 7-11 16,-7-5-30-16,-5-2-19 16,-2-1-21-16,-2 1 15 15,3 5 213-15,8-1-113 16</inkml:trace>
  <inkml:trace contextRef="#ctx0" brushRef="#br0" timeOffset="71830.06">1222 8338 785 0,'-10'16'351'15,"6"11"-149"-15,3 4-30 16,9 21-28-16,3 7-32 16,4 19-62-16,4 4-11 15,-2 1-23-15,4 5-3 16,-4-16 2-16,-2 2 5 15,-4-14 23-15,-6-12 14 16,1-11 14-16,-4-11 1 0,-4-12-5 16,-4-9-7-1,-6-10-9-15,-4-10-5 0,-4-19-18 16,2-6-9-16,-3-26-14 16,1-10 1-16,9-3 3 15,7 0-1-15,11 10 1 16,10 10-1-16,11 10-6 15,2 11 3-15,8 13-1 16,2 8-1-16,-8 9 6 16,7 5 6-16,-12 5 17 15,-9 3 10-15,-3 9 14 16,-6 3 13-16,-10 6 14 16,6 8 1-16,-7 4-4 15,-5 2-17-15,-19-12-25 16,0-5-10-16,-5-9-10 15,-7-12-10-15,21-2-27 16,-6-5-27-16,8-13-57 0,7 0-40 16,8-4-96-16,7-6-49 15,9 3 177-15</inkml:trace>
  <inkml:trace contextRef="#ctx0" brushRef="#br0" timeOffset="72309.36">1582 8438 478 0,'22'20'359'0,"2"7"18"0,-8 9-90 16,2 2-30-16,-4 10-37 16,-5 0-14-16,-5-2-22 15,0-5-2-15,-4-10-28 16,-1-7-21-16,0-13-44 16,0-9-24-16,2-12-33 15,0-6-10-15,1-11-10 16,4-1-5-16,-1-7-4 15,3-8-1-15,2 4-21 16,0 3-16-16,3 3-34 16,7 5-23-1,5 5-3-15,3 1 9 0,3 3 31 16,-4 9 22 0,-4 5 25-16,-6 4-1 0,-3 12 27 15,-3 3 17-15,-10 13 34 16,-4 2 19-16,-2 6-5 15,-3-2-9-15,12-3-28 16,2-4-13-16,8-4-14 16,3-7-3-16,-12-10 2 0,5-1 1 15,-6-7 2-15,8 3-3 16,3-4-2-16,3 3 0 16,-1-4-4-16,-11-8 2 15,-3-3 5-15,-3-5 0 16,-2-7 3-16,4-1-17 15,-2-13-50-15,-2-6-19 16,2-4-31-16,-7-10 66 0,16 0 17 16</inkml:trace>
  <inkml:trace contextRef="#ctx0" brushRef="#br0" timeOffset="72504.37">2071 7981 767 0,'-9'-2'451'0,"14"18"-77"15,-16 0-74-15,16 18-92 16,4 5-54-16,-6 5-49 16,19 9-30-16,-9-4-40 15,8 1-17-15,2-3-6 16,-5-7 9-16,0 1-67 16,-5-4-39-16,-2-1-127 15,-3-1-72-15,-6-8 181 0</inkml:trace>
  <inkml:trace contextRef="#ctx0" brushRef="#br0" timeOffset="72933.09">2072 8559 617 0,'0'-21'301'16,"13"0"-87"-16,1 0-24 16,11 1-19-16,-2-3-16 15,5 0-31-15,-4 1-22 16,0-2-28-16,2-1 5 0,-4-2 8 15,11 3 3-15,-4-3 8 16,-1 12-3-16,-10 9 4 16,-12-7 9-16,-10 13 105 15,-7 6-140 1,3 7-24-16,3 12-38 16,-5 4-9-16,8 2-1 15,2 9 2-15,3-8 1 16,8-3 1-16,2-7 1 15,-3-8 0-15,5-4 6 16,-2-4 3-16,-3-7 6 16,7-3 5-16,-6-8 0 15,-4-1 0-15,-2-7-6 16,-5-2-3-16,0-3-8 16,-6-1-2-16,9 5-2 15,-3 0 0-15,0 8-18 16,3 2-14-16,-1-2-38 0,2 3-22 15,-2-5-40-15,3 1-3 16,-5-3-286-16,-1-5 284 16</inkml:trace>
  <inkml:trace contextRef="#ctx0" brushRef="#br0" timeOffset="73216.72">2779 8141 751 0,'0'11'482'16,"-5"-1"-59"-16,-7-1-159 16,-2 5-37-16,-4 0-91 15,-1 2-21-15,-5 6-18 16,-1 6 4-16,-1 4 3 16,3 3-3-16,6 0-20 15,5-8-20-15,11-1-35 16,-1-3-8-16,10-4-13 15,2-1-2-15,4-6-2 16,6-3-1-16,-1-9 7 16,2 0-16-16,4-12-35 15,4-2-3-15,8-7 314 16,8-1-214-16</inkml:trace>
  <inkml:trace contextRef="#ctx0" brushRef="#br0" timeOffset="73546.98">3017 8174 940 0,'-21'9'523'16,"8"0"-96"-16,1-4-97 15,-9 7-90-15,6 3-76 16,-7 4-73-16,-3 4-4 0,6 1-25 16,3 2-11-1,0-5-23-15,8 1-11 0,11 7-13 16,6-8-1-16,5-3 1 15,11 4 4-15,-9-13 9 16,-16-6-2-16,18-1 2 16,-13-3 3-16,9-8 1 15,14 8 7-15,-19-11 1 16,0 1-3-16,-13-7-5 16,-6-5-3-16,10 3-7 15,4 1 3-15,4 0-21 16,-2 0-21-16,-4-5-39 15,1-3-17-15,6 2 314 16,8-3-190-16</inkml:trace>
  <inkml:trace contextRef="#ctx0" brushRef="#br0" timeOffset="73930.98">3196 7737 1247 0,'-4'21'629'0,"-3"-8"-174"16,-4 2-136-16,5 18-93 16,-4 0-86-16,0 15-100 15,6 6-12-15,5 7-14 16,2 4-4-16,9 4 0 15,-1 1 7-15,1-13-27 16,4-5 91-16,0 2-65 16</inkml:trace>
  <inkml:trace contextRef="#ctx0" brushRef="#br0" timeOffset="116529.2">8012 3553 465 0,'-1'0'296'15,"-2"5"32"-15,-5 9-160 16,-35 23 9-16,28-26-14 15,0-3-17-15,3-3-29 16,3 3-4-16,3-7-15 16,5 1-7-16,0-2-15 15,1-1-13-15,0 0-20 16,0 0-8-16,0 0-1 16,12-5-3-16,8-3 3 15,30-20 2-15,-18 13-10 16,8-3-4-16,15-1-11 0,1-3-4 15,3 0-5-15,-6-4 0 16,1 6-2-16,3-3 0 16,-6 12 0-1,-26 6 0-15,1 0-1 0,76-17 1 16,2 2-1-16,4 4 0 16,-37 4 0-16,20 7-1 15,1-6-1-15,7 2 1 0,4-3 0 16,-5-8 0-16,14 5 1 15,-3-2-1-15,10 3 1 16,-1 2 0-16,6 2 1 16,0 1 1-16,-1 4 0 15,1-2 2-15,4 2-2 16,-1 0 1-16,1-1-2 16,5 1 0-16,-10-1-1 15,1 3 0-15,-1 4 0 16,-2 1 0-16,-10 3 1 15,7 5 0-15,-10 0 0 16,-4-1 0-16,4 6 1 16,-4-1 0-16,-3 4 0 15,-6 1 0-15,-5-4-1 16,-4 0 1-16,2-3-1 16,5 1 1-16,-6 2-1 0,1 3 0 15,5-5 0 1,1 5 0-16,-5 0 0 0,-5-1 1 15,-10 2-1-15,-5 0 0 16,6-4 0-16,1 2 0 16,6 7 0-16,-9-9 1 15,-4 3-1-15,-2-6 1 16,2-5-1-16,10 6 0 16,4 2 0-16,1-3 0 0,-6-3 0 15,-5-1 0-15,8-3 0 16,3 5 0-16,0 4 0 15,7 3 0-15,-14 3 0 16,0-2 0-16,6-2 0 16,-1-4 0-16,4 4 1 15,-3-3-1-15,-2 7 1 16,-4-1-1-16,6-5 1 16,-4 2 0-16,-7-5-1 15,3 5 0-15,-6 4 1 16,0 9-1-16,-3-7 0 15,0-3 1-15,-8 3-1 16,1-1 0-16,1 5 1 16,-6 2-1-16,-2-9 1 15,-1 1 0-15,-3-2 0 16,2-1 0-16,2 2-1 16,-5-6 1-16,-1 1 0 0,-4-3 0 15,-6 1 0-15,3 1 0 16,-6-1 0-16,2 1 0 15,2 0 0-15,-1-1 1 16,2 2-1-16,-2-2-1 16,4 1 1-16,-5-4 0 15,1-1 1-15,3 2 0 0,-10 0 0 16,-1 2 1-16,-11-5 0 16,-10 2 1-16,1-1-1 15,0 0 0-15,-2 1 2 16,0-2-1-16,-8-3 2 15,2 2 0-15,-5-5 3 16,4 0 4-16,0 0 5 16,0 0 1-16,-6 2 0 15,-19 10-3-15,-42 12-5 16,23-15-3-16,-9 10-4 16,1 2-2-16,2 7-1 15,2 8 0-15,1-7-1 16,5 0-1-16,13 3 0 15,5-3-1-15,4 5-1 16,-4-5 1-16,1-1 0 16,-5-5 1-16,11 1 1 15,5-2 0-15,4-9 1 0,5-2 1 16,2-12-2-16,2-2-6 16,5-11-39-16,-2-7-27 15,2-10-77-15,5-3-45 16,1-9-41-16,4-6-383 15,-5-12 438-15</inkml:trace>
  <inkml:trace contextRef="#ctx0" brushRef="#br0" timeOffset="116768.99">16372 3922 524 0,'-11'-24'286'0,"-3"1"-42"15,6 5-30-15,-10-4-42 16,7 9-23-16,7 8-41 15,-5 3-30-15,9 12-34 16,11 10-2-16,7 19-5 16,2 0 10-16,4 11-2 15,-12-4-6-15,6-1-13 16,3 2-7-16,10-1-5 16,3-2 5-16,-2-7-3 15,-3-9-7-15,2-12 488 16,-6-9-374-16</inkml:trace>
  <inkml:trace contextRef="#ctx0" brushRef="#br0" timeOffset="117462.54">16861 804 587 0,'3'-8'369'15,"-2"2"-84"-15,2 12-40 16,12 6-27-16,-17 16-62 16,-7 8-8-16,-2 20-33 15,-1 6-18-15,0 13-36 16,3 8-17-16,-7 5-22 15,0 3-9-15,-4-13-3 0,-2-6 2 16,3-19-6-16,10-6-11 16,1-13-40-16,7-7-36 15,6-16-92-15,-3-11 108 16</inkml:trace>
  <inkml:trace contextRef="#ctx0" brushRef="#br0" timeOffset="117931.5">16965 912 730 0,'5'-14'404'15,"0"2"-131"-15,-4 7-28 16,-1 3-33-16,-3 3-63 16,2-1-29-16,0 0-45 15,-2 12-14-15,-1 17-27 16,1 60-8-16,2-23-8 15,1 5-4-15,4-6-7 16,4-8 1-16,3-21-1 16,1-11-1-16,0-15 1 15,-1-9 1-15,2-8 6 16,-1-8 4-16,4-12 3 16,3-9 5-16,3-11 7 15,0-6 2-15,2-10 13 16,1-2 1-16,-3 13-4 15,4 4-3-15,0 26-15 0,-9 9-8 16,-2 8-9-16,-5 7 0 16,0 12 6-16,1 4 6 15,-11 20 16-15,9 8 3 16,-9 1-5-16,2 5-7 16,10-9-13-16,-12-1-5 15,9-4-4-15,-7-4-1 16,9-4-1-16,-2-6 1 15,5-9-54-15,1 3-34 0,-3-15-107 16,5-1 59-16,-1-17 69 16</inkml:trace>
  <inkml:trace contextRef="#ctx0" brushRef="#br0" timeOffset="118197.39">17810 840 512 0,'3'14'341'0,"1"4"86"15,10 1-162-15,-11 5-48 16,-3 13-24-16,0 13-66 16,0 10-15-16,5 15-23 15,-2-5-14-15,3 1-29 16,-12-10-8-16,6-6-17 15,8-5-5-15,-4-16-2 0,6-2-1 16,-4-19-39-16,0-7-46 16,1-7-37-16,7-4 53 15</inkml:trace>
  <inkml:trace contextRef="#ctx0" brushRef="#br0" timeOffset="118441.17">18023 916 937 0,'5'10'498'16,"0"-2"-185"-16,2 2-44 15,10 5-20-15,3 2-92 16,9 4-35-16,1-3-46 16,5-7-16-16,9-7-28 15,-7-15-9-15,8-1-10 16,0-8-1-16,-6 0-4 15,4 6 4-15,-6 0-28 16,-3 2-25-16,-4-3-59 16,0-3 422-16,-6-8-261 15</inkml:trace>
  <inkml:trace contextRef="#ctx0" brushRef="#br0" timeOffset="118640.55">18519 809 684 0,'-13'43'399'16,"-5"18"-50"-16,-1 8-41 16,-6 10-70-16,2 9-59 15,4-1-91-15,0-6-22 16,11-11-44-16,6-8-10 16,2-18-18-16,10-3-5 0,3-14-48 15,3-8 494-15,7-4-336 16</inkml:trace>
  <inkml:trace contextRef="#ctx0" brushRef="#br0" timeOffset="119191.39">19026 1059 874 0,'0'-5'525'16,"-5"1"-108"-16,-3 8-149 15,-3 3-35-15,-6 5-103 16,3 8-20-16,-4-4-31 16,4 5-17-16,5 2-19 0,2-4-9 15,8 8-19-15,3-4-6 16,6 3-4-16,2 6 1 15,4-6 4-15,-2 5 4 16,0-1 5-16,-1-1 1 16,-5 5-1-16,-6-3-2 15,-6-6-3-15,-7 1-2 16,-6-8 8-16,0-6 0 16,-5-8-20-16,-1-14-28 0,3-15-75 15,1-5-43-15,5-20-95 16,3-7-51-16,-1-20-50 15,1-16 16-15,4-9 105 16,-3 10 86-16,3 14 207 16,0 14 73-16,-1 26 99 15,-4-1 23-15,3 9-25 16,-1 14-23-16,-4 3-66 16,9 6-30-16,-6 1-63 15,3-6-27-15,6-2-26 16,-10-2-5-16,10 1-4 15,3 1 1-15,-5 3-29 16,12 3-25-16,-1 5-70 16,-7 1 472-16,20 11-284 15</inkml:trace>
  <inkml:trace contextRef="#ctx0" brushRef="#br0" timeOffset="120210.54">17210 2131 366 0,'0'-2'283'0,"-5"10"52"15,0 4-91-15,-5 15-66 16,7 8-30-16,-4 10-28 15,7 8-7-15,0-4-36 16,-2 1-17-16,0-9-29 16,-2-8-14-16,3-13-5 15,3-7 0-15,1-10 3 16,-2-3 5-16,2-9-1 16,-4-8-3-16,6-11-7 15,2-9-5-15,8-10-4 16,0-1 0-16,8-3-1 15,0 5 0-15,-5 6 0 16,4 3 1-16,-13 13 0 16,4 5 2-16,-5 15 6 0,-4 9 6 15,3 16 16-15,-3 11 5 16,8 18 10-16,-4 5-1 16,-1 5-9-16,-2-11-6 15,-5-12-11-15,5-6-5 16,3-21-8-16,2-6 0 15,10-16-1-15,1-10 4 16,6-12 5-16,2-9 0 0,-4-12 0 16,0 1 9-1,0 5 10-15,-4 5 1 0,5 19 2 16,-2 4-11-16,-7 12-10 16,3 11-3-16,-14 10 1 15,5 9 2-15,-7 15 10 16,1 4 1-16,2 10-2 15,-13-8-2-15,8-3-10 16,-7-15 1-16,10-15-28 16,10 3-21-16,-4-16-37 15,9 4-106-15,2-8 124 16</inkml:trace>
  <inkml:trace contextRef="#ctx0" brushRef="#br0" timeOffset="120583.32">18055 2194 675 0,'-5'2'362'15,"-9"7"-77"-15,-2 2-54 16,-7 3-47-16,-1 3-40 16,1 3-50-16,0 1-15 15,5 3-28-15,4-2-5 16,4-7-2-16,3-7 3 15,2-7-3-15,3-3-3 0,4-11-8 16,6 5-3-16,6-12-5 16,1-3 0-16,7-1-1 15,-2-5 0-15,-3 2-2 16,0 5 0-16,-5 6-4 16,-1 5-3-16,1 9 0 15,-1 7 3-15,-3 13 4 16,2 6 2-16,-2 14-5 15,-1 2-4-15,-3-2-7 16,-2-5-2-16,3-5-2 16,1-9-6-16,5-4-55 15,3-4 5-15,6-11 23 16</inkml:trace>
  <inkml:trace contextRef="#ctx0" brushRef="#br0" timeOffset="120792.83">18425 2207 1068 0,'-9'44'503'0,"0"6"-227"16,-5 8-116-16,2 2-38 16,0-18-69-16,3-6-19 15,7-18-19-15,-5-14-25 16,10-2-2-16,3-3-21 15,-1-13 494-15,3-2-345 0</inkml:trace>
  <inkml:trace contextRef="#ctx0" brushRef="#br0" timeOffset="120934.93">18418 1776 268 0,'0'-28'140'0,"1"10"-56"15,-1 1-16-15,2 7-103 16,1 4 26-16</inkml:trace>
  <inkml:trace contextRef="#ctx0" brushRef="#br0" timeOffset="121212.37">18719 1638 985 0,'14'54'513'0,"2"8"-223"15,-6 18-75-15,-6 5-39 0,-8 5-83 16,-5 0-2-1,1-12-32-15,4-4-23 0,-3-16-18 16,5-6-1-16,2-13-9 16,-3-9-5-16,5-7-42 15,-4-7-11-15,4-2 27 16</inkml:trace>
  <inkml:trace contextRef="#ctx0" brushRef="#br0" timeOffset="121939.54">19766 2042 929 0,'-11'-5'394'16,"-5"7"-224"-16,-4 0-19 16,-11-2 21-16,-4-4-43 15,-6 2-26-15,-1 1-14 16,7 1-39-16,4 3-12 16,10-3-20-16,9 5-8 0,9 0-3 15,6 4 3-15,8 8 3 16,2 1 3-16,6 6-3 15,1 1 3-15,2 3 4 16,-2 2 4-16,-1 5 12 16,-9 1 2-16,-16 0 14 15,0 5 5-15,-16-3 5 16,-1 4 0-16,-7-5-15 16,-5-11-9-16,1-4-14 15,0-11-4-15,9-3-7 16,3-6-11-16,10-11-20 15,5 1-18-15,7-11-39 16,4-2-14-16,10 0-64 16,6-2-57-16,6-4 138 15</inkml:trace>
  <inkml:trace contextRef="#ctx0" brushRef="#br0" timeOffset="122209.7">20049 2109 862 0,'10'2'467'16,"-19"2"-127"-16,-8 4-25 15,-13 10-102-15,-1 3-46 16,-7 11-43-16,3 5-25 0,2 4-37 16,4 3-12-16,4 1-24 15,4-3-7-15,10-7-11 16,0-9-5-16,10-8-4 15,1-5-3-15,2-9-5 16,4 1-13-16,3-9-23 16,7-2-17-16,6-4-57 15,3-8-41-15,2-7 102 16</inkml:trace>
  <inkml:trace contextRef="#ctx0" brushRef="#br0" timeOffset="122424.02">20101 2276 646 0,'-10'18'340'16,"-4"-5"-115"-16,-1-1-61 16,-8-7-79-1,0-2-32-15,-1-3-19 0,-3-6 3 16,0-10-64-16,-1-5-37 15,1-10-110-15,3-1-67 16,11 3 152-16</inkml:trace>
  <inkml:trace contextRef="#ctx0" brushRef="#br0" timeOffset="122690.16">19954 2088 196 0,'24'20'200'0,"-1"10"76"15,-2 5-13-15,-10 8-30 16,-1 8-17-16,-2 7-34 15,-5-5-21-15,2-4-35 16,-3-11-10-16,-2-14 3 16,0-3 9-16,0-16-5 15,5-3-10-15,9-3-32 16,0-6-12-16,8-7-23 16,-12-10-13-16,-4-12-15 15,12-1-8-15,-1-2-9 16,12 7-1-16,2 2-2 15,-5-2-21-15,6 6-66 16,4 2-52-16,5 5-130 16,4 3-33-16,2 6 187 0</inkml:trace>
  <inkml:trace contextRef="#ctx0" brushRef="#br0" timeOffset="123194.37">20605 2252 171 0,'-12'18'175'0,"2"-3"35"15,8-2 11-15,4-3 10 16,-2-3 11-16,0 3 1 16,-6 7-15-16,-4 2-18 0,2 9-58 15,-5 1-26-15,-2-1-30 16,-3-5-12-16,11-5-22 16,2-1-13-16,6-11-13 15,6 0 4-15,-4-9 16 16,9 2 8-16,-1-4 0 15,5-2-9-15,4-4-21 16,-3-4-9-16,5-5-12 16,-1-2-5-16,3-2-5 15,2-1 0-15,-4 4-2 16,0 1-1-16,-5 8 0 16,-6 3 0-16,-1 9-1 15,-1 7-2-15,-2 10 0 16,-3-2 1-16,2 7 2 15,1-1 2-15,1-7 0 16,1 3 3-16,7-3 6 16,2-3 5-16,2-10 18 0,7-1 9 15,5-12 12-15,0-9 5 16,11 5-11-16,1 0-8 16,-4-1-17-16,4 6-8 15,-4-5-8-15,0-4-3 16,9-7-1-16,-3-1 2 15,5-3-24-15,3 5-15 0,7 5-22 16,-8 3-96-16,-4 3 377 16,8 3-200-16</inkml:trace>
  <inkml:trace contextRef="#ctx0" brushRef="#br0" timeOffset="128877.95">10562 2073 558 0,'9'-4'362'16,"-6"-4"-68"-16,-5-4-16 15,0 5-7-15,-16-7-58 0,7 10-29 16,-8 4-38-16,-7 0-28 16,-7 6-52-16,-20-6-19 15,7 6-23-15,5 9-8 16,3 4-9-16,10 11-2 15,7 0 0-15,2-7-1 16,15 4-1-16,2-8 1 16,13 3 0-16,8 3 2 0,8-2 6 15,8 5 6-15,-4-1 12 16,3 7 9-16,0-4 20 16,-4 1 8-16,2 5 9 15,-10-7-2-15,-15 8-7 16,-14-11-8-16,-14 4-15 15,-3 3-4-15,-10-6-17 16,10 10-6-16,-11-13-5 16,-1-3-2-16,5-8-3 15,-3-4-2-15,11-9-31 16,3-3-20-16,4-6-54 16,1-5-38-16,11 1-51 15,7-3-48-15,10-5 152 16</inkml:trace>
  <inkml:trace contextRef="#ctx0" brushRef="#br0" timeOffset="129148.33">10961 1947 913 0,'18'5'444'15,"-9"15"-158"-15,-5 11-13 0,-17 8-46 16,5 10-40-16,-7 10-52 16,-2 2-21-16,3 13-41 15,-1-2-16-15,0-11-23 16,2-2-11-16,1-9-11 16,1-6-1-16,3-3 1 15,2-7-19-15,4-14-48 16,0-8-45-16,2-11 53 15</inkml:trace>
  <inkml:trace contextRef="#ctx0" brushRef="#br0" timeOffset="129681.39">10993 2049 801 0,'-1'-8'425'0,"-8"0"-113"0,3 3-36 16,2 2-72-16,-1-2-48 15,5 10-51-15,0 8-14 16,6 14-37-16,5 11-8 16,0 7-16-16,-3 4-9 15,-1 0-8-15,3-1-3 16,3-2-4-16,-4-15 0 15,8 0 1-15,-6-9 0 0,3-11 3 16,3 0 2-16,-6-11 3 16,1 0 2-16,-7-14 1 15,9 1-2-15,7-12-3 16,-5-12-2-16,5-12 2 16,1-6 5-16,-2-13 10 15,6-3 3-15,-5 5-1 16,-6 4-5-16,-1 25-5 15,-6 10-3-15,2 21-1 16,-2 13 2-16,0 8 2 16,1 12 2-16,1 6 9 15,-3 1 3-15,3 13 2 16,-7-1-2-16,6 10-9 16,-2-3-4-16,-4-6-9 15,5 0-3-15,-6-10-3 16,7 3-1-16,-2-10 3 0,4-2-15 15,5-8-49-15,-11-6-7 16,4-9 292-16,-6-2-193 16</inkml:trace>
  <inkml:trace contextRef="#ctx0" brushRef="#br0" timeOffset="129971.4">11699 2034 1093 0,'0'-4'577'16,"3"1"-251"-16,6 2-34 16,1-2-61-16,6 3-125 15,3 1-30-15,8 3-28 16,6 2-5-16,9-4-13 15,4-4-9-15,4 0-11 16,-3 0-3-16,-3 2-1 16,-8-2 5-16,-5-2-9 15,-2 2-2-15,-7-5 304 16,1 4-232-16</inkml:trace>
  <inkml:trace contextRef="#ctx0" brushRef="#br0" timeOffset="130144.09">12109 1950 625 0,'-26'46'344'15,"9"8"-60"-15,-1 4-3 16,8 10-65-16,3 1-60 16,0 65-55-16,5-85-43 15,3-1-6-15,7-9-27 16</inkml:trace>
  <inkml:trace contextRef="#ctx0" brushRef="#br0" timeOffset="130678.33">12339 2072 419 0,'5'25'346'16,"-5"8"11"-16,0 13-72 15,0 10 3-15,0 4-93 16,2 7-34-16,2-5-53 16,0-8-22-16,0-13-47 15,1-4-14-15,1-12-10 0,-1-5-1 16,1-5 7-1,-4-12 3-15,-3-4 6 0,-2-3 0 16,2 3 0-16,-1-3 12 16,-2-25 3-16,0-37 0 15,14 18-10-15,-8-20-16 16,13-14-13-16,-1-8-4 0,-4-2 4 16,8 16 10-16,4 29-1 15,5 6 3-15,-1 17 6 16,-5 0-4-16,-7 5 1 15,6 11 2-15,5 9-9 16,5 5-3-16,6 17 1 16,-7-3 2-16,1 4 17 15,-3 3 7-15,-8 2 7 16,-5-2 1-16,-12 9-8 16,-10 2-6-16,-18-3-5 15,-7 4-3-15,-16-3-4 16,5 4-7-16,-2-13-35 15,2-5-13-15,10-5 81 16,-9-10 182-16,-1-15-147 16</inkml:trace>
  <inkml:trace contextRef="#ctx0" brushRef="#br0" timeOffset="133959.16">9132 4620 820 0,'-33'-11'430'0,"-6"0"-170"0,0 6-63 15,-2 2-24-15,5 7-88 16,-2 4-25-16,4 3-11 15,-3 4-9-15,8 2-5 16,0 0-2-16,8 2-11 16,11 0-7-16,13 4-7 15,8 1 0-15,17 2 4 16,6 7 12-16,0-5 11 16,4 1 5-16,3 7 13 15,-2-6-3-15,4 9 15 16,-4 2 10-16,-14-1 7 15,-8 2 9-15,-30 6 1 16,-12 0-6-16,-17 1-13 16,-4 1-11-16,6-4-21 15,-6-10-9-15,6-8-11 0,0-13-4 16,3-19-7-16,11-3-4 16,-1-13-12-16,10 1-14 15,12 1-32-15,-8-5-26 16,18 4-55-16,6-3-24 15,0-2-58-15,18 2-31 16,3-4-32-16,-2-2-18 16,13 2-18-16,-2 3 32 0,9 3 92 15,10 6 47-15,7 11 189 16,-3 4 91-16,-12 13 121 16,-7 7 32-16,-18 13-11 15,-5 4-28-15,-4 13-88 16,-9 5-11-16,-4-2-51 15,1 1-32-15,-4-11-24 16,3-3-14-16,-3-13 9 16,3-3-11-16,2-10 49 15,2-7 155-15,5-7-171 16</inkml:trace>
  <inkml:trace contextRef="#ctx0" brushRef="#br0" timeOffset="134143.94">9351 4769 1175 0,'-13'0'550'0,"1"2"-259"15,2 0-156-15,2 2-54 16,6-4-65-16,2-8-5 16,9-5-6-16,2-7-25 15,6-3 10-15,4 5 0 16</inkml:trace>
  <inkml:trace contextRef="#ctx0" brushRef="#br0" timeOffset="134648.98">9641 5100 706 0,'5'68'403'0,"7"3"-67"15,-12-7-58-15,0-6-89 16,5-11-45-16,-5-17-50 15,11-3-11-15,-11-24-11 16,10 1-8-16,1-7-11 16,-3-9-10-16,5-5-15 15,-4-8-6-15,-4-6-9 16,3-6-4-16,1-1-3 16,-7-1-1-16,7 5-4 15,-1 8-1-15,-2 8 4 16,2 11-2-16,-7 5 15 15,3 9 4-15,-1 13-5 16,1 2 1-16,0 13-14 0,-7-5-3 16,3 2 3-16,2-1 0 15,4-12-2-15,6 0 1 16,0-17 3-16,-2-9 3 16,-1-16 4-16,4-3 1 15,1-7-6-15,2 7 4 16,3-2 12-16,-1-5 12 15,1 10 29-15,-7 2 6 0,-1 15 6 16,-2 6-8-16,-6 8-16 16,4 11-8-16,-5 4-14 15,-4-1-1-15,1 5-10 16,-4-3-4-16,2-7-6 16,6 1 0-16,0-11-11 15,7-6-13-15,1-1 78 16,-1-8 149-16,3-10-142 15</inkml:trace>
  <inkml:trace contextRef="#ctx0" brushRef="#br0" timeOffset="135113.23">10262 5176 944 0,'-5'73'514'15,"5"7"-196"-15,-4 3-66 0,2 0-34 16,3-3-110-16,2 0-31 16,4-14 2-1,1 0-25-15,1-19-4 0,-3-14-7 16,-4-17-2-16,0-6 2 16,-3-16-9-16,0-5-5 15,1-13-10-15,0-17-10 16,2-18-5-16,6-10 0 15,-5-28-1-15,2 0 0 0,2-15-3 16,-1 5-2-16,7 25-3 16,0 10-2-16,5 37-2 15,0 7-2-15,0 19 9 16,1 8 2-16,0 11 12 16,1 8 14-16,7 13 12 15,-10 8 9-15,5 17 8 16,-9 3-1-16,-8 1-7 15,10 2-8-15,-22-15-14 16,-1-4-5-16,-14-11-4 16,-10-13 2-16,2-10-19 15,5-8-21-15,1-17-57 16,1-13-37-16,10-15-18 16,-4-10 88-16,4-17 23 15</inkml:trace>
  <inkml:trace contextRef="#ctx0" brushRef="#br0" timeOffset="135548.27">10424 4407 643 0,'28'-7'376'16,"-3"9"-44"-16,7 16-66 16,-5 14-45-16,-3 11-53 15,-4 25-37-15,-1 9 2 0,-13 16-41 16,5 13 2-16,-1-1-27 15,-10-13-22-15,12-7-12 16,-6-14-9-16,5-20-7 16,7-8 1-16,2-16 5 15,2-12 2-15,8-18 7 16,3-15-1-16,11-20 6 16,5-11 0-16,7-8 8 15,8 0 2-15,-15 2-12 16,-6 7 2-16,-18 13 16 15,-15 10 14-15,-17 20 16 16,-17 4-4-16,-19 22-23 16,-4 11-18-16,-3 8-11 15,9 6-5-15,15-6-9 16,10-4-3-16,16-5-6 16,5 0-1-16,10-2-3 15,7-6 0-15,7-5-4 0,4-1-12 16,6-1-30-16,-4-1-21 15,-9-9 101-15,9 8 140 16,-2 4-109-16</inkml:trace>
  <inkml:trace contextRef="#ctx0" brushRef="#br0" timeOffset="135968.19">12024 4597 840 0,'-24'23'393'0,"-7"27"-158"0,4 17-57 15,-2 24-40-15,-3 7-39 16,4 2-45-16,5-1-15 16,8 0-14-16,0-9 3 15,8-10-45-15,3-11 541 16,1-18-403-16</inkml:trace>
  <inkml:trace contextRef="#ctx0" brushRef="#br0" timeOffset="136446.14">11826 4905 631 0,'10'-75'347'0,"2"26"-72"16,2 17-43-16,2 16-52 16,1 6-31-16,-2 10-20 15,3 2-16-15,-7 4-19 16,-2 5-5-16,-2 18-4 15,0 11-4-15,6 26-12 16,2 11-11-16,-2 4-29 16,-7-4-11-16,2-6-10 31,3-9-2-31,9-12-2 0,5-15 0 0,-1-12 2 16,-1-9 1-16,-4-19 5 0,4 6 2 15,-6-26 5-15,4-2 3 16,2-10 12-16,-4-19 5 15,2-2 12-15,-3-4 4 16,-1 2-5-16,1 9-7 16,-6 21-7-16,1 11-7 15,-4 26 1-15,-4 6 6 16,-2 18-2-16,-3 7 0 0,-4 7-11 16,-1 6-8-1,3 4-6-15,2-5-2 0,4-4-3 16,7 0 7-16,0-16-16 15,3 2-26-15,3-4-102 16,1-9-60-16,7-8 70 16,6-7-561-16,7-18 527 15</inkml:trace>
  <inkml:trace contextRef="#ctx0" brushRef="#br0" timeOffset="136985.03">12842 5124 936 0,'3'-3'478'0,"-11"4"-153"16,-3 3-84-16,-7 5-87 15,-1 4-44-15,1 6-39 0,2 3-10 16,2 4-23-16,-2-2-4 16,1 0-10-16,1-1-6 15,-2-6-11-15,5 5-3 16,4 5-6-16,-2-7-17 15,4 3-34-15,-2-11-9 16,5-1-17-16,-2 1 13 16,2-5 27-16,2 8 10 15,-4-15 20-15,4 5 6 16,0-7 3-16,-1 1-1 0,1 1 8 16,0 0 11-16,0 0 26 15,0 0 16-15,0 0 24 16,8-2 7-16,6-4 12 15,27-14 2-15,-24 7-10 16,-4-2-10-16,2-3-26 16,3 3-13-16,0-11-18 15,3 3-7-15,3-2-8 16,-4-2-3-16,-9 1-2 16,-2 6-2-16,-9 6 10 15,-8 0 6-15,5 14 6 16,-1 2 3-16,-3 7-10 15,2-1-5-15,1 13-10 16,-1-1-1-16,3 5-3 16,2-1-1-16,1-5 3 15,0 2 7-15,2-7-31 0,1 7-18 16,2-10-42-16,4-5-17 16,0-2 63-16</inkml:trace>
  <inkml:trace contextRef="#ctx0" brushRef="#br0" timeOffset="137170.74">13065 5203 890 0,'3'10'560'15,"4"5"-105"-15,-3 15-142 16,1-1-73-16,-5 1-137 16,-2 2-46-16,-1-6-24 15,3 0-10-15,3-8-22 16,-1-9-14-16,-1-6-37 15,1 1 399-15,7 10-273 16</inkml:trace>
  <inkml:trace contextRef="#ctx0" brushRef="#br0" timeOffset="137308.91">13117 5268 820 0,'-19'-39'530'16,"5"0"-59"-16,-3 4-264 15,5 1-74-15,10 6-113 16,1-1 24-16,3-2 435 0,9 5-349 16</inkml:trace>
  <inkml:trace contextRef="#ctx0" brushRef="#br0" timeOffset="137569.03">13385 4587 1572 0,'11'5'660'0,"-12"11"-442"15,-5 4-20-15,4 19-79 16,-1 1-33-16,4 18 4 16,5 9-11-16,-6 12-30 15,-3 6-13-15,0 2-21 16,-5 0-4-16,4-12 7 15,4 1-7-15,-5-7-45 16,2-4-6-16,1-5 131 16,1-5-637-16,-11-11 453 15</inkml:trace>
  <inkml:trace contextRef="#ctx0" brushRef="#br0" timeOffset="138048.48">8611 5879 944 0,'18'10'465'0,"17"7"-153"15,6-3-35-15,9-1-67 16,10-4-49-16,21 1-67 16,4-10-24-16,15-3-37 15,7-2-7-15,-4-10-16 0,1 1 0 16,-7-1 15-16,-11-3-25 15,-11-4 0-15,-13 3 367 16,-12-10-290-16</inkml:trace>
  <inkml:trace contextRef="#ctx0" brushRef="#br0" timeOffset="138304.45">9578 5787 886 0,'-31'47'469'16,"-9"5"-175"-16,9 17-49 15,-1 5-37-15,9 13-75 16,6 5-24-16,4-1-44 16,3-2-20-16,8-12-25 15,0-7-6-15,6-7 2 16,4-7-10-16,2-18-31 15,4-2-29-15,3-25-105 16,1-8 556-16,5-20-327 16</inkml:trace>
  <inkml:trace contextRef="#ctx0" brushRef="#br0" timeOffset="138987.18">9782 6043 781 0,'4'2'402'15,"1"11"-136"-15,3 10-22 16,1 15-76-16,3 7-20 16,-2 9-14-16,0 10-10 15,-6-1-24-15,-1 1-10 16,-3-2-13-16,2-12-8 16,0-10-16-16,1-14-1 15,4-13-6-15,-5-8-3 0,1-6-1 16,3-4-2-16,-1-15-1 15,6-7 1-15,6-13-8 16,0-3-7-16,13-3-14 16,6 6-4-16,5-4-15 15,10 1-19-15,-1-2-62 16,2-8-43-16,8 8-71 16,0 0-42-16,7 6-62 15,2 4 26-15,-2 4 80 16,-7 3 61-16,-20 7 117 15,-6 6 23-15,-17 9 65 16,-7 6 51-16,-14 4 82 16,0 5 14-16,-10 2-16 15,-8 1-40-15,1 7-57 16,-13 1-13-16,-7 8-32 16,2 12-8-16,-5 18-11 15,0-6-8-15,12 11-7 0,8-9 0 16,8-15 0-16,13 2 3 15,3-20 5-15,8 3-1 16,3-13 3-16,2-7-5 16,8-4-8-16,-3-11-1 15,17-1-2-15,-3-7-1 16,9-8-2-16,-2-1-4 16,-12-4 4-16,3 4 8 0,-11-2 15 15,-7 1 5-15,-1 10-3 16,-4 4-8-16,-6 15-10 15,8 13-2-15,-9 3-3 16,0 9 1-16,1 6-9 16,1-6 0-16,5-5-9 15,-1 0-14-15,3-16-25 16,3 4 22-16,2-6-97 16,8-5 85-16</inkml:trace>
  <inkml:trace contextRef="#ctx0" brushRef="#br0" timeOffset="139631.05">10953 5957 1003 0,'8'-7'487'0,"-7"18"-206"0,-8 3-18 16,2 26-75-16,-1 9-39 15,-4 10-22-15,1 4-6 16,-3-4-21-16,0-3-11 15,5-14-41-15,1-13-8 16,6-11-21-16,3-8-5 16,7-17 7-16,6-2-3 15,11-14-1-15,2-10 0 16,4-15 3-16,2-3 0 0,-9-8 0 16,-2 0-2-16,-4 8-8 15,-4 12 0-15,0 17-2 16,-12 8 5-16,-1 21 5 15,3 7 0-15,-3 10 0 16,-4 3-6-16,2 3-6 16,-7-5 1-16,3-3-23 15,12-2-17-15,2-5-41 16,10-4-26-16,1-7-87 16,4-4-61-16,3-6-63 15,-4-1-5-15,4-8 102 16,-1-2 74-16,1 0 108 15,1-2 55-15,-9-4 79 16,3 2 53-16,-14-5 56 16,2 2-4-16,-8 13-14 15,-14-2-30-15,-5 18-33 16,-18 5-21-16,-9 13-50 0,3 6-15 16,-2 7-26-16,7 1-5 15,16-4-9-15,7-2-4 16,14-8 0-16,7 0 0 15,10-3 2-15,3-2 0 16,3 0 2-16,1 12-1 16,-4-3 1-16,-2 8 1 0,-10 1 1 15,-6-8-1-15,-12-2 7 16,-4-3-1-16,-7-8-19 16,1 0-6-16,-3-6 280 15,9-2-209-15</inkml:trace>
  <inkml:trace contextRef="#ctx0" brushRef="#br0" timeOffset="140069.94">11677 5592 1097 0,'14'-20'457'0,"5"18"-229"15,-6 8-37-15,-6 20 30 16,-1 10-49-16,0 25-70 0,-4 0-27 16,-2 5-43-16,0 1-6 15,-7-12-12-15,0 1-2 16,0 0-1-16,-2-1-13 16,0 1-43-16,3 3 30 15,-4-4-67-15,2-2 13 16,-1-12 39-16,0-9-31 15,2-11 62-15,0-12 16 16,5-11 49-16,4-5 33 16,6-11 61-16,7-1 12 0,5-6-22 15,1 2-18-15,2 1-35 16,3-3-17-16,11-1-19 16,-1-8-12-1,21-2-29-15,-8-3-7 0,-1 0-9 16,5-2-1-16,-11-1-3 15,9 1-10-15,-1 8-35 16,-14 4-14-16,7 7 218 16,2 2-220-16,-13 1 101 15</inkml:trace>
  <inkml:trace contextRef="#ctx0" brushRef="#br0" timeOffset="140935.02">13219 5867 844 0,'-8'-8'485'16,"2"3"-118"-16,2 11-148 15,1 8-45-15,4 23-81 16,2 14-20-16,5 24 12 16,1 14-7-16,1 3-26 15,1 1-14-15,-1-10-22 16,-3-15-4-16,-3-19-4 15,-3-13 4-15,-4-20 10 16,-3-5 7-16,-5-18 10 16,-1-7-3-16,-3-21-12 15,1-14-9-15,5-17-10 16,4-6-3-16,7-15 6 16,5-3 2-16,13 4 0 15,5 2 3-15,11 23-6 16,-1 11-1-16,4 18 6 0,-5 7 0 15,0 21-1-15,-6 3 0 16,-4 17-4-16,4 8 5 16,-11 2 13-16,3 9 9 15,-11 2 10-15,-9 2-1 16,-9 4-7-16,-4 0-7 16,-17-5-8-16,1-3-2 0,-9-10-1 15,-1-2-7 1,8-14-25-16,0-10-25 0,9-16-53 15,3-10-22-15,12-5-87 16,7-1-67-16,10 4 172 16</inkml:trace>
  <inkml:trace contextRef="#ctx0" brushRef="#br0" timeOffset="141461.01">13661 6103 359 0,'14'56'275'16,"-3"3"37"-16,-10 5-59 16,-2-2-5-16,-8-9-5 15,-2-8-7-15,-2-12-3 16,1-7-17-16,9-10-25 16,0-7-30-16,3-17-47 15,7-5-27-15,1-18-38 16,4-7-12-16,8-1-19 15,1-2-7-15,9-4-7 0,4 3-4 16,4-1 1-16,8 4 2 16,-3 4-32-16,5 6-23 15,7 8-62-15,-7 0-33 16,1 11-7-16,-5 0 22 16,-16 5 58-16,0 6 26 15,-15 4 50-15,-5 6 23 0,-17 10 40 16,-5 4 21-16,-6 16 6 15,-4 3-9-15,3 2-20 16,0-1-7-16,6-5-6 16,4-1-5-16,8-12-6 15,5 1 3-15,7-9 5 16,-1-9 1-16,8 4 5 16,-5-10-2-16,0-9-6 15,-1 1-6-15,-4-12-12 16,3 0-9-16,-2-12-5 15,4 7-7-15,0-12-26 16,1-4-22-16,3-4-64 16,-2-15-27-16,6 3-57 15,3-5-101-15,2-1 197 16</inkml:trace>
  <inkml:trace contextRef="#ctx0" brushRef="#br0" timeOffset="141668.58">14387 5704 702 0,'2'-26'350'16,"5"19"-80"-16,-2 5-31 15,7 11-25-15,-8 0-13 16,3 13-14-16,-4 4-15 16,-7 7-44-16,8 15-8 15,-1 8-49-15,2 3-20 16,7 6-19-16,0-6-13 16,-7-9-12-16,7-1 1 0,2-3-5 15,-7-7-14 1,6-6 342-16,-9 0-591 0,-10-2 19 15,-6-1-401 1,-3 5 106-16</inkml:trace>
  <inkml:trace contextRef="#ctx0" brushRef="#br0" timeOffset="142085.89">14317 6420 515 0,'-18'-17'339'0,"12"-1"-9"16,5-5-73-16,17 2-81 15,0-9-34-15,17 0-18 16,0 2-2-16,4-2-29 15,8 2-14-15,-8-7-30 16,11 6-8-16,-5 2 18 16,-2 3 17-16,-6 8 25 15,-7 0 4-15,-10 5 1 16,-6 5-10-16,-8 0-22 16,-3 3-3-16,-2 7-30 0,-5 5-8 15,-1 14-12-15,-5 7-6 16,-2 10-5-16,-1 3-3 15,4 6-3-15,2-5 0 16,6-8-1-16,6 2 1 16,3-14 3-16,5 0 3 15,4-8 5-15,-1-11 5 16,4-3 10-16,-3-9 4 16,3-6 4-16,-3-9-1 0,0-4-9 15,-3-1-6-15,-5-9-9 16,3 12-6-16,-9-10 0 15,3 3-8-15,-5 6-32 16,-2-4-16-16,6 9-45 16,6 5-17-16,12 3 31 15,-5 4-67-15,11 4 109 16</inkml:trace>
  <inkml:trace contextRef="#ctx0" brushRef="#br0" timeOffset="142298.94">15076 6074 950 0,'-9'14'525'16,"-5"2"-171"-16,-5 8-78 16,-12 2-68-16,-2 12-71 15,4 4-12-15,-6-4-21 16,16 8-18-16,6-10-31 0,4-4-18 16,1-7-30-16,10-8-7 15,6-5 11-15,0-7-12 16,26 1-25-16,-8-10-13 15,21-4 19-15,3-7-641 16,2-10 504-16</inkml:trace>
  <inkml:trace contextRef="#ctx0" brushRef="#br0" timeOffset="142597.08">15345 6204 1000 0,'-13'10'518'0,"-10"6"-151"15,-7-4-34-15,-9 1-93 16,1 4-62-16,1-8-70 15,10 12-32-15,12 1-25 16,2 1-8-16,9 2-13 16,0-3-7-16,8 4-12 15,1-4-2-15,8 5-5 16,0-4 2-16,6-7 3 16,1-8 6-16,3-11 14 15,4-3 4-15,0-11 13 16,-4-3 1-16,1-3-6 15,-6-9-4-15,-4 0-18 16,-2-2-5-16,-12-8-14 16,2 2-11-16,4 0-42 15,-5 5-18-15,11 11 134 0,-3 2 108 16,9 10-95-16</inkml:trace>
  <inkml:trace contextRef="#ctx0" brushRef="#br0" timeOffset="142834.58">15690 5816 1347 0,'1'-33'636'0,"-3"7"-311"16,-1 4-22-16,1 13-124 16,-3 7-53-16,4 20-12 15,-5 7-18-15,-2 22-21 16,-4 11-5-16,-7 18-29 15,2 6-11-15,-2 4-16 16,3-3-4-16,5-14 5 16,4 2 26-16,7-8-30 15,3-7 170-15,11-3-132 16</inkml:trace>
  <inkml:trace contextRef="#ctx0" brushRef="#br0" timeOffset="147097.98">3518 7183 251 0,'-35'-9'195'0,"18"0"47"0,12 6-22 15,-9 0-18-15,-5 1-8 16,21 4-5-16,-13-4-1 16,3 0-22-16,-4-2-17 15,-8-2-34-15,5 5-17 16,-7 5-32-16,10 8-11 16,-4 11-20-16,-5 3-6 15,4 2 0-15,3 6 1 0,5 4-4 16,8-3-8-1,7 1 0-15,2-8 1 0,12-16 0 16,4 0 6-16,8-20 1 16,4-8 2-16,8-6-2 15,-3-8-1-15,-2 2-8 16,-5-2 0-16,-15-2 10 16,-2 1 8-16,-9 1 17 15,-4 2 6-15,-7 2 7 16,2 3-6-16,-4 5-14 15,5 7-11-15,0 6-17 16,1 2-6-16,4 9-5 16,-5 2-1-16,3 17 1 15,-1 4 0-15,-3 16-1 16,1 10 2-16,-11 7-1 16,0 8 0-16,-13 2-1 15,4-1 0-15,-3 0 0 0,7-4-1 16,8-15-2-16,-9-11 1 15,1-15 1-15,-2-7 1 16,1-4 4-16,0-9-1 16,3-10 3-16,-1-6 5 15,12-11-9-15,11 4-2 16,10-9-4-16,0-5-6 0,6-3 5 16,7-4 1-16,5 1 0 15,8-2 0-15,-2-1 1 16,0 3-1-16,3 4 0 15,1 0 0-15,6 4 0 16,4 3 1-16,0 0 11 16,4 5-13-16,0 4-28 15,-1-2-13-15,13-5 235 16,1-7-158-16</inkml:trace>
  <inkml:trace contextRef="#ctx0" brushRef="#br0" timeOffset="198463.16">13959 18388 1052 0,'-12'27'432'0,"-1"-7"-239"15,2-4-58-15,15-6-88 16,-3-7 1-16,12-10-38 15,-3-2 0 1,0 0 10-16,10-9 5 0,3-1 14 16,-7 4-1-16,2 8-11 15,2 3-6-15,3 3-14 16,4 6 2-16,1 4 9 16,5 0 3-16,8 0 3 15,11 0-4-15,13-4-11 16,3-1-1-16,4-3-3 15,3-2-1-15,7 0-1 16,8 0-2-16,3 2 2 0,1 0 1 16,-7 8 4-16,3-2 0 15,11 5 0-15,-4 7-2 16,-2-1-3-16,-8 7 0 16,-16-1 0-16,-3-3 0 15,5 4-1-15,1-10 0 0,-11 0-1 16,-6 1 3-16,-17-5 10 15,-12 1 6-15,-5-7 10 16,-6-2 4-16,-12-8 9 16,-1 2 13-16,-12 1 20 15,-10 2 4-15,-13-7-12 16,-15-2-16-16,-21-7-19 16,-8-9-5-16,-23 6 0 15,0-7-1-15,5 6-3 16,-16 0-2-16,1-6-6 15,-9 5-3-15,5-7-5 16,-3-1-1-16,-1 5 1 16,-2-1 3-16,5 1 1 15,21 2 2-15,-6-1-2 16,14 2-1-16,0 0 0 16,4 0 0-16,27 6 0 15,8 3-2-15,13 4-3 0,4 5-4 16,16 4-3-16,5 4-5 15,13 7-8 1,2 2-3-16,7 6-3 16,7 1 1-16,14 5 5 15,15 1 2-15,24 0 1 0,6 1 2 16,22 2 2-16,5-3 2 16,8 9 2-16,8-5 0 15,-6 5-1-15,4-4-1 16,-1-5 0-16,3 5 1 0,-2-16 1 15,-8 4 0-15,-4 4 2 16,-13-7 1-16,-2 0 0 16,-1 1 2-16,-22-14 0 15,-10 0 1-15,-28 2 2 16,-12-8 1-16,-8-6 11 16,-12 4 7-16,-6-5 8 15,-12-7 2-15,-13 4-7 16,-7-13-6-16,-26 4-8 15,-10 3-2-15,-26-9-4 16,-8 8-2-16,-4-9-2 16,-12-1-2-16,-7 0 0 15,0-5-1-15,-14 4 0 16,7 0 0-16,7 4-3 16,3 2 0-16,8 3 0 15,11 2 1-15,5 7 1 0,11-1 0 16,27 2 0-16,9-2 0 15,27 1-1-15,-2 1 0 16,21 6 0-16,-1 0-1 16,14 4-1-16,18 2-1 15,-5 4 1-15,21 6 1 16,6 1 3-16,9 3 0 16,32 6 0-1,1-2 1-15,13 8-1 0,4 0-2 0,5 5 0 16,12-4 0-16,5 1 0 15,7-2 0-15,2-12-1 16,-1 2 4-16,4-11-5 16,-8 1-24-16,3-8-55 15,-2-5-14-15,-4-9 49 16</inkml:trace>
  <inkml:trace contextRef="#ctx0" brushRef="#br0" timeOffset="207566.61">17850 13407 219 0,'-1'0'183'15,"0"0"15"-15,0 0-6 16,0 0-10-16,0 0-49 16,-1 0-29-16,1 0-46 15,0 0-11-15,0 0 0 16,-2 3 6-16,-3-2-2 15,1 1-2-15,2-1-1 16,-6 4 0-16,8-5-6 16,0 0-4-16,0 0-13 15,0 0-2-15,-1 0 2 16,1 0 1-16,1-1 3 16,-1 0 2-16,0 0 2 15,0-1 2-15,0 1 2 16,1-4-2-16,-1-9-9 15,-1-4 3-15,-1-31 6 0,10 25-1 16,-1-10 0-16,1 1-7 16,-4-3-16-16,-3-3-1 15,10 2 0-15,-10-2-1 16,4-3-2-16,4 4-1 16,-4-6-3-16,3-2-1 15,3 0 1-15,-4-1-1 16,-3 0 1-16,5 0-1 15,-6-7 0-15,2 2 0 0,-2-6-1 16,-1-1 0-16,3-3 2 16,-4-4-1-16,2 0 2 15,-1-3 1-15,0 3 2 16,0 2 1-16,0-1-2 16,-1 2 0-16,0-4-3 15,-2-1 0-15,-2 1 0 16,-1 5 0-16,-1 1 4 15,0-1 2-15,3-1 5 16,-5-4 2-16,8 0-1 16,-2 4-1-16,-1-4-3 15,1 1-2-15,-5 2-3 16,-1 1-1-16,2-7-1 16,4 5-1-16,3-3 0 15,-1-6-1-15,-8 8 0 16,0-5-1-16,-2 3 0 0,-4-3 1 15,14 1-1-15,-1 1 0 16,1 3 1-16,1-2-2 16,-3 4 2-16,-1-1-1 15,-8-3 1-15,10 4-1 16,2-1 3-16,-8-4 1 16,11 4 2-16,-12-1 2 15,0-6 0-15,16 5-1 16,-12-10-2-16,13 3-2 0,-1 5-2 15,-10-3 0-15,5 2 0 16,-6-4 0-16,0-2 0 16,-1 4 0-16,2 3 1 15,1 5 0-15,2 0-1 16,-1-2-1-16,3 0 1 16,-5-6-1-16,0 2 1 15,-1-2-1-15,-2 1-1 16,9 2 1-16,-2-3-1 15,-1-1 1-15,2 0-1 16,-5-3 0-16,0 4 1 16,7 6-1-16,-5-3 1 15,-4 3-1-15,4 0 1 16,-3 0-1-16,3 4 0 0,7 4 0 16,-4-2 0-16,-5-5 1 15,0 3-1-15,-4-4 0 16,7 1 0-16,4 3 0 15,5 2 0 1,2-3 0-16,-9 10 0 0,-5-4 1 16,2 3 0-16,-5 11 0 15,0-6 0-15,5 8 0 16,-14-3 0-16,15 0 0 16,0 3-1-16,-3 3 1 0,8 2-1 15,-10-3 0-15,4 4 0 16,1-5 0-16,-3 2 0 15,4 6 0-15,-2-2 0 16,2 0 0-16,4 3 0 16,-6-7-1-16,0 9 1 15,2 2 0-15,-5 3 0 16,5 5 0-16,-4-1 0 16,1 1 0-16,6 3 0 15,-6 1 0-15,7 4-1 16,1 1 0-16,-5-1 1 15,-2-1 0-15,5 5-1 16,-17-9 0-16,14 14-2 16,6 6-2-16,-4 3 0 15,15 8 1-15,-13-4 1 16,-3-2 2-16,1 2 0 16,-3 2 1-16,6 5 0 15,6 2 0-15,-10-1 0 0,10 1 0 16,0 1 0-16,-1 2 0 15,3 2 0-15,-1 1 0 16,1 2-1-16,-1-1 0 16,5-2 1-16,-1 2 0 15,0-2 0-15,3-2 0 16,3 9 0-16,2-7 0 16,5 2 0-16,0 2 0 0,-2-4 0 15,-6 0 0-15,-3 0 1 16,-2-1 0-16,-9-2 0 15,8 2 0-15,-8-4 0 16,10 4 0-16,2-3 0 16,-7-5 0-16,-4-4-1 15,-2 0 0-15,-4-5 0 16,6 3 0-16,3 1 0 16,-12-8-2-16,1-2-17 15,0-1-11-15,-3-1-25 16,0 0-13-16,0 0-24 15,0-2-11-15,-3-17-35 16,-5-27-30-16,2 24-61 16,3-3 136-16</inkml:trace>
  <inkml:trace contextRef="#ctx0" brushRef="#br0" timeOffset="208491.88">17764 6116 10 0,'0'-1'9'16,"0"0"47"-16,0-7 20 15,-2 1 61-15,0-1 33 0,0 1 9 16,-1 0-5-16,1 1-36 16,-1 0-26-16,2-1-45 15,-1-1-15-15,1 3-16 16,0 1 1-16,1 2 11 15,0 1 6-15,0 0 1 16,0 0-3-16,-1 0-7 16,0 0 1-16,0 0 2 15,1 0 1-15,0 0-7 16,0 0-4-16,0 1-4 16,0 0-1-16,-1 1 4 15,-2 18 3-15,-20 34-3 16,4-22 3-16,6 8 2 15,-12 4 1-15,4 2 1 16,-4 2-1-16,0 1-4 16,-2 1-2-16,-2 4-3 0,1-1 1 15,-2 3-2-15,-1 1-2 16,-3 2-4-16,2 3-3 16,-9-4-7-16,-1 2-3 15,-3 0 2-15,-3-2 0 16,0 2 0-16,1-4-1 15,9-1-5-15,-2-2-3 16,10-4-4-16,3-5-2 0,2-14-2 16,5 1-1-16,5-10-9 15,-1-2-16-15,5-1-48 16,2-13-42-16,10 0 527 16,6-2-338-16</inkml:trace>
  <inkml:trace contextRef="#ctx0" brushRef="#br0" timeOffset="-100228.9">14630 8505 850 0,'-5'-20'364'16,"-2"3"-184"-16,1-2 6 0,-6 0-12 16,-1 4-27-16,-6 13-44 15,0 5-15-15,6 21-20 16,-2 8-4-1,2 14-5-15,-8 3-6 0,17 24-20 16,-1 5-9-16,5 13-21 16,11 4-2-16,-7-1-1 15,4-3 0-15,4-5 2 16,3 5-1-16,-6-17-13 16,2-1-15-16,-2-15-59 15,-3-12-38-15,0-15-32 16,-1-11 82-16</inkml:trace>
  <inkml:trace contextRef="#ctx0" brushRef="#br0" timeOffset="-100005.58">14468 9109 368 0,'11'0'250'0,"-1"0"-19"15,9 7-34-15,2 5-3 16,4 1 6-16,6 0 6 15,8-4-46-15,4-7-31 16,7-4-70-16,-2-6-27 16,7-1-19-16,-7-6-2 15,-10-6 5-15,4-2-24 16,-10-8-79-16,4 2-56 16,-3-2 75-16</inkml:trace>
  <inkml:trace contextRef="#ctx0" brushRef="#br0" timeOffset="-99772.72">15044 8424 813 0,'-2'13'353'0,"0"14"-181"16,2 8-12-16,4 15-24 15,1 4-12-15,2 11-26 16,2 10-20-16,-1 20-37 15,-1-1-13-15,0 9-14 16,-2-9-2-16,-2-15-1 16,-2-4 4-16,-2-17-56 15,0-6-72-15,2-9 74 16</inkml:trace>
  <inkml:trace contextRef="#ctx0" brushRef="#br0" timeOffset="-99526.81">15072 8847 595 0,'11'-12'363'16,"3"2"-76"-16,3 2-38 16,3 0-34-16,5-1-67 15,4-4-27-15,13 3-38 16,7 2-6-16,-2-8-26 15,3 7-12-15,-1-9-18 16,5 10-11-16,1-2-4 16,-6-3 10-16,-4 2-46 15,-5-5-43-15,0 2-132 16,-2 2 119-16</inkml:trace>
  <inkml:trace contextRef="#ctx0" brushRef="#br0" timeOffset="-99286.79">15762 8522 580 0,'-1'24'302'16,"0"10"-66"-16,3 8-44 15,-2 7-48-15,0 7-21 16,2 16-40-16,-10 3-17 15,-4 9-29-15,-4-3-10 16,-2-10-16-16,5-2-3 16,6-19-3-16,3-10-22 0,-3-11-55 15,2-9 50-15</inkml:trace>
  <inkml:trace contextRef="#ctx0" brushRef="#br0" timeOffset="-99014.48">15994 8654 843 0,'15'36'402'16,"-7"8"-173"-16,-3 14-90 15,-2 7-21-15,-4 12-55 16,1-1-20-16,1 1-21 0,2-5-11 16,3-16-8-1,-2-10-2-15,4-10-33 0,-3-11-46 16,0-11-317-16,1-2 269 16</inkml:trace>
  <inkml:trace contextRef="#ctx0" brushRef="#br0" timeOffset="-98741.38">15869 8754 510 0,'-21'-17'306'0,"14"9"-30"15,4 8-48-15,1 0-80 16,3-3-31-16,-2 2-15 15,1 0 6-15,0-4 17 16,2 0 5-16,6-4-33 16,18-1-25-16,36-23-39 15,-29 21-18-15,3 1-8 16,3 3 1-16,-1-4-40 16,6 2-16-16,7-1-81 15,4-3-25-15,-3 0 99 16</inkml:trace>
  <inkml:trace contextRef="#ctx0" brushRef="#br0" timeOffset="-98253.42">16413 8552 534 0,'-9'28'257'16,"1"43"-102"-16,8-21-51 15,7 10-38-15,6 6-15 0,-8-1-12 16,0-3-7-16,-1-4-17 16,-2-7-4-16,1-10-2 15,-1-4 1-15,-3-16 2 16,-3-5 2-16,2-6 18 16,-3-10 3-16,1-9 4 15,-4-13 7-15,-5-18 11 16,3-5 13-16,0-20 36 15,2-7 10-15,2-16 10 16,1-5 3-16,6 5-22 16,10 4-13-16,9 15-31 15,7 16-18-15,0 12-20 16,1 7-7-16,1 11-9 16,-2 6 1-16,1 6 3 15,2 9 1-15,3 7 3 16,0 5-2-16,-3 20-4 15,2 4 0-15,-4 16 1 16,-9 0 0-16,-18 1 1 0,-10-4 0 16,-12-2-3-16,0-4 1 15,2-2-24-15,-2-3-21 16,-7-14-68-16,0-4-42 16,0-11-37-16,1-11 99 15</inkml:trace>
  <inkml:trace contextRef="#ctx0" brushRef="#br0" timeOffset="-97647.43">15593 8643 466 0,'10'-6'293'16,"-2"-1"-32"-16,7-4-46 15,3 0-14-15,7-1-17 16,6-2-9-16,3 4-43 15,-4-1-26-15,-1 3-49 16,-5 1-24-16,-11 3-21 16,4 0-3-16,0 1-5 15,-6-1 9-15,13 0-50 16,0-1-52-16,-2-1 59 16</inkml:trace>
  <inkml:trace contextRef="#ctx0" brushRef="#br0" timeOffset="-67992.49">1171 9992 689 0,'-15'-19'368'0,"1"0"-143"15,-4-1-5-15,-4 2-13 0,4 4-37 16,-2 3-15-16,2 7-18 16,2 10-18-16,7 20-29 15,-8 8-12-15,17 19-23 16,-5 3-8-16,10 10-18 15,3 5-4-15,0 5-11 16,11 5-5-16,-7-2-4 16,1-4-2-16,2-6 0 15,-2-10 0-15,-6-5 3 16,7 1-5-16,-9-10-22 16,-1-1-22-16,5-14-56 15,-3-12-46-15,6-11 90 16</inkml:trace>
  <inkml:trace contextRef="#ctx0" brushRef="#br0" timeOffset="-67764.88">1150 10476 537 0,'7'0'370'0,"9"-2"-13"16,8 0-99-16,1-1-33 15,4-4-90-15,0 3-42 16,-2-5-53-16,4 1-18 0,4-2-12 16,2-2 1-16,2-6-34 15,0-2-35-15,-6 0 267 16,0-8-182-16</inkml:trace>
  <inkml:trace contextRef="#ctx0" brushRef="#br0" timeOffset="-67503.25">1605 9954 938 0,'-9'6'465'15,"-1"1"-195"-15,0 14-85 16,4 5-32-16,10 17-58 15,3 8-21-15,6 10-17 16,-8-1-12-16,-3 4-23 0,6-3-6 16,0-8-5-16,-1-1-1 15,2-12-14-15,-4-5-17 16,0-8-60-16,5-4-55 16,0-11-358-16,3-7 333 15</inkml:trace>
  <inkml:trace contextRef="#ctx0" brushRef="#br0" timeOffset="-67225.48">1731 10047 434 0,'11'0'318'0,"6"-3"54"15,3-5-30-15,13 3-68 16,1-6-34-16,5-3-77 16,8 2-33-16,-5-8-65 15,1 1-24-15,-6-3-26 16,-4 4-4-16,-2-2 2 16,-6-1-6-16,6 3-35 15,-6-4-30-15,1 6 354 16,-2 3-243-16</inkml:trace>
  <inkml:trace contextRef="#ctx0" brushRef="#br0" timeOffset="-66959.68">2199 9880 488 0,'0'33'300'0,"6"8"-27"15,0 4-50-15,3 6-93 16,-4 1-51-16,2 4-60 16,-3-8-8-16,2-6-5 15,0 0-1-15,2-17-7 16,0 4-52-16,-1-2 39 15</inkml:trace>
  <inkml:trace contextRef="#ctx0" brushRef="#br0" timeOffset="-66427.45">2545 9586 898 0,'9'16'500'16,"14"34"-163"-16,-21-19-100 15,5 8-42-15,0 9-95 16,-1 3-13-16,2 8-31 16,-2-6-14-16,4 4-12 15,1-3-9-15,4-3-7 0,-1 3 0 16,-3-9-3-16,1-7 0 15,-5-4-16-15,-4-13-23 16,-2-9-70-16,-1 2-60 16,1-15 96-16</inkml:trace>
  <inkml:trace contextRef="#ctx0" brushRef="#br0" timeOffset="-66149.34">2372 9896 916 0,'-16'-1'441'0,"7"0"-150"16,-1-9-37-16,8 1-66 15,0-3-33-15,9 0-64 16,8 2-31-16,11 3-35 15,2-4-10-15,2-5-9 16,5 5-1-16,-6-1-1 16,9 3 1-16,0-1-14 15,-1-7-14-15,-1-5-68 16,-3-4-62-16,-3-2 95 16</inkml:trace>
  <inkml:trace contextRef="#ctx0" brushRef="#br0" timeOffset="-65534.77">2827 9541 472 0,'4'18'291'0,"0"9"-16"16,2 3-40-16,9 10-70 15,-3-4-21-15,1 3-30 16,7 1-17-16,2 5-23 15,8 7-8-15,-7-1-4 16,-6 1 1-16,2-2 4 16,-2 2-4-16,-3-17-20 15,8 5-8-15,-14-16-14 16,-2-4-2-16,4-2 2 16,-9-12 3-16,-3-10 5 15,-3-10 6-15,-4-11 6 16,0-1 0-16,-13-16 3 15,2-6-3-15,-1-15 1 16,-9-13 4-16,16 5-1 16,-7 0-4-16,9 6-7 15,6 10-8-15,2 6-12 16,7 10-3-16,12 12-6 16,-3 7-2-16,5 9-1 0,-2-1 0 15,-6 4 0-15,11 2 0 16,-1 5 0-16,1 2 0 15,8 10 1-15,-4 4 0 16,5 7-1-16,2-1 1 16,-7 5 0-16,-3-2 1 0,-6-2 2 15,1 4-1-15,-9-4 3 16,-2-1 3-16,-7 5 5 16,-7-9 3-16,-8 1 3 15,-3 4-1-15,-8-6-3 16,-3 2-4-16,-4-6-6 15,2 0-3-15,4-8-4 16,-1 1-10-16,16 1-26 16,1-5-20-16,4-2-42 15,9 1 10-15,5 6 51 16</inkml:trace>
  <inkml:trace contextRef="#ctx0" brushRef="#br0" timeOffset="-59583.52">1120 9449 2102 0,'-1'0'117'0,"1"0"-12"16,0 0-6-16,0 0 13 15,0 0-2-15,2 5-9 16,7-2-7-16,19-2-13 15,38 27-10-15,-25-34-21 16,5-3-10-16,6-3-19 16,4-1-7-16,-7 0-7 15,-5-2-1-15,-8 4-2 16,-4 0 1-16,-3 3 7 0,3 3-9 16,-2-7-53-16,0 0-29 15,-5-11-86-15,5-4-64 16,3-5-39-16,-1-5-77 15,7 0-239-15,-1 1 385 16</inkml:trace>
  <inkml:trace contextRef="#ctx0" brushRef="#br0" timeOffset="-59236.26">1987 9066 573 0,'-4'-10'362'16,"1"3"10"-16,-2 0-35 0,-7 2-70 16,2 4-31-16,-9 4-79 15,-1 6-35-15,4 8-46 16,-3 5-25-16,7 7-24 15,4 3-1-15,3-3-6 16,9 3-2-16,5-6 1 16,9-1-1-16,7 1-2 15,2-4-1-15,1-3 4 16,1-5 1-16,0-5 4 16,-4-7 1-16,2-7 11 15,-6-7 20-15,-2-8 20 16,-4-3 5-16,-8-3-9 15,-3 3-18-15,-12-4-20 16,-3 1-5-16,-3 0-11 16,-2-5-5-16,1-1-7 0,-1-2-1 15,5 6-22-15,6 3-19 16,-1 6-48-16,2 5-26 16,2 6-42-16,0 0-47 15,4 5-500-15,11 4 483 16</inkml:trace>
  <inkml:trace contextRef="#ctx0" brushRef="#br0" timeOffset="-58664.35">2196 9014 398 0,'15'22'332'16,"2"5"38"-16,1 8-81 16,3 1-43-16,2 5-48 15,-3-5-22-15,-4-7-45 16,3 1 3-16,-8-10-29 15,0-1-9-15,-8-7-4 16,-1-3-20-16,4 0-13 16,-8-11-9-16,2-5-14 15,-8-7-4-15,-7-17-11 16,6 3-5-16,-3-12-5 16,2-6-4-16,0-3-3 15,4-3-2-15,9 1-4 16,5 9-2-16,8 9-2 15,4 4 0-15,6 11 2 16,-6-3 1-16,2 8 1 0,-1 2 2 16,-12-6 0-16,7 11 0 15,-8 0 1-15,-4 2 2 16,4 10 2-16,-9-4 0 16,-3 5 4-16,-6 2 1 15,-1 6 4-15,1 4 1 16,-2 3 0-16,-2 2 2 0,5 3 0 15,-3 3 4-15,10-3 14 16,4-1 8-16,-2-3 14 16,7-2 2-16,7-1 2 15,-7-3-3-15,4-1-6 16,-2-3-3-16,-5-3-11 16,6-3-8-16,-2-4-9 15,-2-3-3-15,-2-3-5 16,-9-5-2-16,12 4-2 15,1-2-2-15,4-1-8 16,5 5-21-16,-4-7-50 16,3 2-30-16,3-5 135 15,8-2 128-15,-1-6-91 16</inkml:trace>
  <inkml:trace contextRef="#ctx0" brushRef="#br0" timeOffset="-58316.13">2677 9010 891 0,'0'-1'495'15,"0"0"-103"-15,0 0-26 16,0 1-95-16,0 0-39 16,8 0-43-16,13 2-20 15,42-2-34-15,-18-3-27 16,9-2-29-16,5-1-17 15,1-3-23-15,-1-3 0 16,2-2-21-16,3 1-4 0,8 0-7 16,-1 0-1-16,-7 4-1 15,-5-3-1-15,-13 1 1 16,-3 4 0-16,-4-2 3 16,-1-6-8-16,-11 2-26 15,-4-2-28-15,-8 3-33 16,-5 4 128-16,-10-4-44 15</inkml:trace>
  <inkml:trace contextRef="#ctx0" brushRef="#br0" timeOffset="-57540.19">2571 9159 1117 0,'-1'0'71'0,"-1"0"-17"16,2 1 82-16,-1-1-11 15,0 0-8-15,0 0-4 16,0-1-18-16,0 0-2 16,-7 0 0-16,-5-1 4 15,-3 1 5-15,-25 2-4 16,29 1-10-16,4 1-10 16,4 0-11-16,0-1-3 0,4 0-3 15,-1-3 3-15,0 0-11 16,0 0-3-16,0 0-10 15,0 0-7-15,1-1-10 16,0 1-5-16,0 0-5 16,3 0 1-16,13 1 6 15,23 2 3-15,-25 3 1 16,3-2-2-16,-2 3-7 16,1-1-2-16,7-1-7 15,-3 5 0-15,0-7-2 16,-2 2 0-16,-2-1 1 15,-5-3 1-15,-3-3 16 16,-2 3-16-16,-4-3-36 16,0 3-32-16,-2-1-75 15,0 0 374-15,0 0-198 16</inkml:trace>
  <inkml:trace contextRef="#ctx0" brushRef="#br0" timeOffset="-56581.01">2367 9098 251 0,'51'59'223'0,"-38"-35"58"16,-3 1-24-16,5 4-70 16,-9-7-23-16,3 2-33 15,-2-3-12-15,-3-4-14 0,-2-3-3 16,-4-9 6 0,0-3 5-16,1 1-9 15,0-3-7-15,0 0-15 0,-4 0-9 16,-14-4-10-16,-39-22 0 15,24-1-13-15,2 0-10 16,-4-10-14-16,6-4-8 16,7-4-12-16,3 0-5 15,11 8-4-15,5 3-2 0,5 7-1 16,3 4 0-16,1 0 3 16,0 3 2-16,5 1 1 15,3-1 0-15,12 2-3 16,-1 0-1-16,10 8 0 15,-1-1 0-15,-3 2 2 16,-2 8 2-16,-8-3 0 16,-3 5 0-16,-2 5 2 15,-6-1 0-15,0 5 1 16,-3-1 1-16,-10 2 1 16,4 5 1-16,-14-2 0 15,-2 1 1-15,-2 3 2 16,-4-2-1-16,-2 3 1 15,-3-4-1-15,3-2-5 16,1-2-1-16,10-2-3 16,4 0 7-16,5-4 14 0,0 3 5 15,4-2 10 1,5 4-4-16,1-1-4 0,6 1 1 16,10 2 6-16,8-1 8 15,7 3 5-15,-3-3 0 16,-3 1-9-16,-6 0-8 15,-1-1-9-15,-1-2-3 16,-2-3-5-16,2 3-3 16,-5-1-3-16,4 0 0 15,-2-4-1-15,-4-2 0 16,-2-2 0-16,-2-1-1 0,-4 1 7 16,-1-3-14-16,-1 1-32 15,2 0-21-15,-3 0-50 16,2 0-18-16,-3 1-25 15,1 1 336-15,-5-5-159 16</inkml:trace>
  <inkml:trace contextRef="#ctx0" brushRef="#br0" timeOffset="-56134.15">2477 9356 436 0,'-1'0'225'0,"-8"-6"-55"16,5-1-36-16,-5-5 1 15,6-1 6-15,2-1 17 16,-2-4-2-16,-14-7-43 15,-6 3-19-15,-3-3-44 16,-4 1-19-16,6 0-23 16,6 1-6-16,6 4 25 15,-1 0-45-15,8 3 55 16,2-1-26-16</inkml:trace>
  <inkml:trace contextRef="#ctx0" brushRef="#br0" timeOffset="-18100.39">1199 11383 876 0,'-42'-45'470'0,"53"27"-176"15,3-5-31-15,11-1-57 16,3-2-66-16,9 3-10 16,6 3-39-16,14 4-45 15,4-4-17-15,2-2-21 16,2 6 0-16,-10-5-8 16,-4 4-30-16,-4 0-80 15,-1-4-79-15,1 4 110 16</inkml:trace>
  <inkml:trace contextRef="#ctx0" brushRef="#br0" timeOffset="-17671.04">2016 10782 858 0,'-24'5'469'15,"-3"9"-135"-15,-9 1-126 16,0 11-26-16,7 3-76 15,6 0-19-15,15 6-17 16,5-4-13-16,15 3-17 16,10-2-5-16,19 1-9 15,0 1-3-15,6-4-4 16,-1-2-3-16,-1-5-5 16,1-14 0-16,-2-2 5 15,1-10 4-15,-6-9 11 16,-2 1 11-16,-9-11 21 15,-10 3 7-15,-14-3 6 16,-8-2-9-16,-12-1-20 16,-5 0-10-16,-8-4-18 15,-1-1-4-15,-3-1-7 16,-1-7-2-16,-2-2-3 0,12 11-1 16,0 4-1-16,3 3-1 15,7 15 0-15,-2-1-2 16,2 7-1-16,6 4-1 15,3 3 5-15,-1-4-8 16,6 3-46-16,4 0-29 16,9 1-81-16,1 3-44 15,9 0 133-15</inkml:trace>
  <inkml:trace contextRef="#ctx0" brushRef="#br0" timeOffset="-16984.51">2558 10755 848 0,'-7'2'432'0,"12"13"-136"16,-3 2-42-16,1 3-71 15,6 4-51-15,-4 4-44 16,2 2-11-16,0 7-5 16,4 4-3-16,-2-1-8 0,-5-5-6 15,0-2-13-15,-3-1-5 16,-1-8-5-16,-1-3-1 16,0-5-4-16,-5-13 2 15,1-3-3-15,1 0-3 16,-6-17-5-1,0-3-3-15,-7-18-11 0,-3-13-1 16,6-10 0-16,-3 0-2 16,12 9-2-16,5 3-1 15,2 14-4-15,10 7 2 0,1-2 0 16,-1 14-1-16,9 1 1 16,-3-1 1-16,2 6 0 15,3-2 1-15,-3 5 0 16,2 13 0-16,-3 10 2 15,-6-2 0-15,-7 11 3 16,-4-4 1-16,-2 7 2 16,-3 4 7-16,0 2 21 15,-4-4 13-15,2-9 22 16,0-1 5-16,-1-12 1 16,3-2-2-16,-2-3-6 15,1-1-4-15,2-1-14 16,1-1-7-16,-1 0-10 15,2 0-6-15,0 0-4 16,0 0 1-16,5 1-7 16,16 4-1-16,29 1-4 0,-25-16-3 15,10-1-1 1,-5-6 5-16,9 3-26 0,1-3-34 16,-8-2-61-16,1 1-13 15,-10-7 114-15,0 9-17 16</inkml:trace>
  <inkml:trace contextRef="#ctx0" brushRef="#br0" timeOffset="-16697.06">3035 10673 1142 0,'-27'45'595'16,"29"-36"-211"-16,3-8-70 15,8-1-21-15,2-9-62 16,11 4-57-16,11-5-33 16,5 0-24-16,14 5-46 15,3-2 12-15,7 5-35 16,-4-5-7-16,-4 0-16 16,-2-2-5-16,-1-1-8 15,-3-1-2-15,-1-1-1 16,-3 0-2-16,-7-3 5 15,1 2-11-15,-13-3-1 16,1 1 92-16,2 2-75 0</inkml:trace>
  <inkml:trace contextRef="#ctx0" brushRef="#br0" timeOffset="-10777.55">1598 11766 685 0,'-9'-20'453'0,"9"8"9"0,-11 7-216 15,2 2-32-15,-11-3-75 16,-8 1-35-16,-3 14-34 16,-10 9-16-16,-4 12-24 15,-4 7-10-15,8 5-11 16,5-1-4-16,12 0-4 15,7-3 2-15,14-10 1 16,7 0 1-16,9-12 0 16,9-3-3-16,17-2 0 15,6-2 4-15,19 1 23 16,-1 4 17-16,-17-4 17 16,-2 11 3-16,-23 6 1 15,-3 15-6-15,-6 19 1 16,-10 0 2-16,-4 9-14 15,-5-10-7-15,-4-4-16 16,0-13-9-16,-2-7 14 0,-8-9-22 16,-1-15-59-16,0 5-38 15,5-17-100-15,-1-6 424 16,7-11-200-16</inkml:trace>
  <inkml:trace contextRef="#ctx0" brushRef="#br0" timeOffset="-10521.58">1737 11903 991 0,'9'-6'476'0,"2"13"-192"15,0 6-45-15,5 16-84 16,2 5-32-16,4 10-36 15,6 4-15-15,-5 2-33 16,8 12-10-16,-9-3-11 16,-4 5 22-16,4-2-62 15,-12-16-23-15,3-7-105 16,-1-8-388-16,-2-17 385 16</inkml:trace>
  <inkml:trace contextRef="#ctx0" brushRef="#br0" timeOffset="-10033.33">1740 11999 759 0,'0'-16'448'0,"0"0"-102"16,0 6-112-16,0 5-42 15,8 3-75-15,-1 3-15 16,10 9-19-16,4 1-10 15,9 15-16-15,11 6-10 0,3 7-12 16,1 10-4-16,-11 0-6 16,-8-1-2-16,-2-1-6 15,-6-8-3-15,1-9-4 16,-1-7 2-16,-2-13 8 16,2-8 15-16,-7-15 27 15,-4-9 11-15,-7-19 12 16,-1 0-4-16,-3-12-11 15,-3-2-7-15,1-2-16 16,-1-5-12-16,7 3-14 16,0 2-9-16,1 11-8 15,3 7 0-15,-3 17 2 16,4 11 1-16,3 6 3 16,2 6 0-16,6 20-1 15,5 2-1-15,2 19-1 16,0 7 1-16,2 1-3 15,0-1 1-15,3-4 0 0,0-12 1 16,2-2-1-16,-7 4-21 16,6-1-67-16,-9-1-38 15,-9-11 308-15,5-9-177 16</inkml:trace>
  <inkml:trace contextRef="#ctx0" brushRef="#br0" timeOffset="-9814.51">2366 11897 1097 0,'21'-4'538'0,"12"-4"-193"15,3 2 0-15,2-1-86 16,-3-3-51-16,-4 0-88 16,-4-6-41-16,4 2-58 15,0-1-10-15,-3-6 13 16,3 2 0-16,-3-5-56 15,-4-6-18-15,1 5-13 16,-4-7 16-16</inkml:trace>
  <inkml:trace contextRef="#ctx0" brushRef="#br0" timeOffset="-9651.49">2705 11671 1137 0,'3'53'528'15,"7"15"-212"-15,0-2-23 16,4 4-115-16,3-2-47 16,-2-18-88-16,1-4-1 15,4-12 20-15,1-2 303 16,4 3-256-16</inkml:trace>
  <inkml:trace contextRef="#ctx0" brushRef="#br0" timeOffset="-9150.58">3004 11779 926 0,'3'35'389'0,"8"4"-179"15,6 3-18-15,4 6 23 16,-7-5-41-16,8 0-64 15,-1-4-33-15,7-1-30 16,-7-9-10-16,-3-7-18 16,-5-4-1-16,-9-7 2 15,3-4 10-15,-7-9 7 16,-2-4 0-16,-8-17-6 16,-2-3-11-16,-9-11-12 0,-5-14-2 15,1-10-1-15,-3-11-2 16,5-10-3-16,11 2-1 15,2 14-4-15,10 9 1 16,17 18 8-16,-2 3 5 16,17 2 14-1,1 5 6-15,0 5 26 0,4 5 8 16,-2 11 11-16,1 1 3 0,-2 8-13 16,3 8-2-16,-11 5-6 15,0 4-6-15,-18 8-8 16,-7 6-7-16,-9 8-8 15,-15 4-2-15,-19-3-6 16,-9-2-2-16,-13-3 2 16,-2-5-12-16,14-4-30 15,4-8-6-15,4-14 196 16,-2-4-137-16</inkml:trace>
  <inkml:trace contextRef="#ctx0" brushRef="#br0" timeOffset="16428.63">14049 10283 931 0,'-10'9'396'0,"15"2"-190"16,-4-11-27-16,11 0-21 15,-1-2-21-15,7 0-55 16,9 6-18-16,1-5-24 16,5-1-5-16,9-5-2 15,13 1 2-15,11-4-2 16,-2-4-2-16,-1 0-7 16,-9-8-4-16,-7 4-9 0,3 4-3 15,-4-1-2-15,3 5 14 16,4-1-43-16,-8-1-27 15,8 0-101-15,-1-1-100 16,-9-1 162-16</inkml:trace>
  <inkml:trace contextRef="#ctx0" brushRef="#br0" timeOffset="16887.72">15110 9837 808 0,'-12'-2'403'0,"-1"7"-113"16,-1 6-76-16,-1 3-85 16,1 2-25-16,1 5-51 15,4 0-16-15,4 7-19 16,4 5-3-16,12 5-4 16,1 2 0-16,7 1 0 15,3 0 7-15,-2-12 0 16,3 2 2-16,4-7 9 15,4-8-5-15,6-7 6 16,7-2 1-16,-6-17 8 16,2-2 11-16,-6-5 11 15,-8-9 0-15,-3 3 6 0,-7-3-6 16,-7-3 10-16,-8 1 2 16,-5-2-8-16,-5 1-4 15,-4-2-24-15,-1 3-7 16,-5 0-14-16,-1 6-4 15,-15 4-7-15,-2-2-2 16,-1 10-3-16,-3 2-1 16,16 10-2-16,5 7-1 15,6-2 1-15,6 3 8 0,4-6-45 16,3-2-30-16,5 2-66 16,3-4-41-1,7 1-87-15,4 2 174 0,1-1 33 16</inkml:trace>
  <inkml:trace contextRef="#ctx0" brushRef="#br0" timeOffset="17563.41">15530 9778 632 0,'3'24'373'16,"0"4"-78"-16,0 3-86 15,3 7-18-15,6 6-64 16,1 1-13-16,3 1-40 16,-3-3-5-16,2-2-7 15,-2-5-9-15,-3-5 8 0,-2-6-9 16,-4-6-12-16,-1-3-5 16,-4-13-7-16,-1 0-2 15,-2-11-6-15,0-5 5 16,-2-7 6-16,1-9 3 15,-6-6 3-15,-2-7-5 16,0-8-13-16,1-1-7 16,10-4-10-16,3 2-3 0,12 8-6 15,3-1-1-15,7 5 2 16,2 1 1-16,8 4 2 16,0 3 1-16,3 3 0 15,-6 1 1-15,1 5-2 16,-2 3-1-16,-9 10-2 15,5 5-2-15,-11 7 0 16,4 6 1-16,-8 11 3 16,-1 5 2-16,-7 11 3 15,-7 3 3-15,-8 4 2 16,-9-2 3-16,-2 3 5 16,-2-3 10-16,-1-6 14 15,6 1 8-15,2-13 16 16,7-3 1-16,4-5-1 15,4-3-4-15,6-1-8 16,4 2-4-16,3 2 3 0,3-2-3 16,0-2-1-1,-6-3-5-15,5 0-12 0,-4-4-3 16,5 2-11-16,3 1-3 16,0-3-5-16,6-1-2 15,-2-2-1-15,-2-3 0 16,7-2-7-16,0 1-15 15,1-4-39-15,0-2-29 16,1 0-33-16,-4-3 16 16,-2 2 63-16</inkml:trace>
  <inkml:trace contextRef="#ctx0" brushRef="#br0" timeOffset="17887.63">16223 9746 781 0,'9'1'437'0,"-3"-1"-70"15,11 8-42-15,14 2-61 16,-4-3-47-16,2-9-60 16,0 1-15-16,4-12-30 15,10 9-18-15,15 3-18 16,0-14-8-16,22 15-13 15,-8-12-1-15,-10-5-18 16,3 6-6-16,-25-14-14 0,3 4-5 16,0 7-4-16,-9-1 0 15,-7 1-2-15,-6-1 7 16,-5 2-28-16,-2-5-15 16,0 6-40-16,-2 1-4 15,1 5-289-15,-6 0 258 16</inkml:trace>
  <inkml:trace contextRef="#ctx0" brushRef="#br0" timeOffset="31827.73">14681 10801 760 0,'-36'-27'343'0,"36"29"-165"16,0 14-4-16,0-1-24 16,5 8-23-16,2 10-24 15,0 0-3-15,5 10-17 16,2 6-12-16,2 3-25 15,0-2-10-15,7 4-18 16,2-5-6-16,-6-8-4 0,3-3-1 16,-4-7-2-16,-5-4 1 15,-2-5-6-15,-12-9 17 16,-6-10 24-16,-6-4 6 16,-3-11 13-16,1-4-13 15,-10-19-23-15,3-3-5 16,-4-20-7-16,0-8-1 15,2-14 4-15,1-5-14 16,13 8 29-16,6 5 0 16,10 21-7-16,0 3 12 0,8 12-30 15,-1 6-3-15,2 1-1 16,6 5 0-16,2-2-1 16,0-2-1-16,3 9-3 15,5 5 0-15,-6 15 1 16,6 12 1-16,-2 11 3 15,2 8 2-15,-5 7 2 16,-6-3 1-16,-2 5 0 16,-9-2 1-16,-7-5 12 15,-2 5 7-15,-13-4 13 16,-5 0 2-16,-4 2-8 16,4-2-7-16,4-4-12 15,-12-8-2-15,1-11-3 16,-13-8-2-16,2-6-10 15,15-2-16-15,8-3-34 16,12 4-31-16,9 1-88 16,6 1-45-16,-1-5 34 0,6 2 83 15</inkml:trace>
  <inkml:trace contextRef="#ctx0" brushRef="#br0" timeOffset="32333.16">15363 10620 538 0,'8'-9'382'15,"-2"1"-11"-15,-10 4-111 16,-4 2-37-16,-1 2-71 16,-9-2-21-16,2 2-53 15,-2 5-18-15,-6 9-25 16,3 3-2-16,2 3 3 15,0 5 4-15,5-1-3 16,8 3-3-16,8 12-9 16,8 2-4-16,10 5-9 15,7 4-6-15,6-5-3 16,-3-5-2-16,9-9-1 16,-10-9 0-16,2-9 2 15,4-2-1-15,-13-11 6 16,2-3 6-16,-8-8 14 15,-2-4 8-15,-2-7 11 0,-4-3 4 16,0-9-2-16,-6-5-4 16,-1-8-11-16,-2-4-4 15,-2 4-10-15,-1-1-4 16,-3 13 0-16,-2 10 0 16,-6 9 0-16,1 13 0 15,-14 0-4-15,0 3-3 16,-4 1-3-16,-1 2-7 0,9 3-28 15,-3-6-17 1,8 0-53-16,-1-3-19 0,7-2-60 16,13 3 517-16,6-4-275 15</inkml:trace>
  <inkml:trace contextRef="#ctx0" brushRef="#br0" timeOffset="33139.82">15836 10433 659 0,'9'33'367'0,"-11"1"-100"16,13 10-72-16,-3 4-11 16,10 9-72-16,8 1-16 15,-9 1-28-15,-5-2-22 16,-4-6-4-16,2-2-7 16,-2-10-12-16,0-5-4 15,-4-12-2-15,2-1-1 0,-1-8-1 16,0-3-9-1,-8-10-38-15,1-2-17 0,2-7-22 16,-2-4-2-16,6-5 31 16,-8-9 15-16,-8-14 19 15,-1-4 8-15,0-10 2 16,-3 0 4-16,-4-7 6 16,2 3 2-16,11 8 14 15,6 2 3-15,9 14 3 16,0 1 6-16,-2 0-4 15,5 2-2-15,1 5 9 16,11 5-1-16,-5 1 1 16,1 3 1-16,5 10-13 15,-5-3-5-15,9 20-8 16,-2 2-4-16,3 4-2 16,-2 3 2-16,4 0 5 15,-2 3 3-15,-7 0 5 0,0 3 0 16,-18-6 6-16,-1 2 6 15,-11 1 5-15,-8-1 3 16,-7 3-4-16,-5-3-8 16,0 3-10-16,-2-6 3 15,0-5 2-15,1 8 3 16,3-14 2-16,4 3-6 16,2-7-9-16,1-3-4 15,6 1-2-15,6 10 2 0,-2-7 2 16,-1-2-1-16,1 5-5 15,0-6-4-15,-8 1-4 16,9 2-1-16,0-1-2 16,1-2-1-16,7 5 0 15,5 1-2-15,1-1 8 16,3-1-9-16,1-8-41 16,-3-2-25-16,10 1 77 15,-3-6-326-15,18 0 257 16</inkml:trace>
  <inkml:trace contextRef="#ctx0" brushRef="#br0" timeOffset="35377.59">14186 11960 1086 0,'8'25'485'0,"9"3"-236"16,11 4-57-16,-1-12-54 16,8-3-21-16,2-10-16 15,5-7 3-15,3-3-5 16,-4-8-6-16,5-3-19 15,-1 0-14-15,2-4-29 0,2 1-11 16,8 1-13-16,0-1-4 16,2 2 3-16,-7 1-7 15,-6-3-30-15,-5 0-25 16,0 0-61-16,3-4-37 16,-6-8-114-16,4 4 183 0,-5-17 21 15</inkml:trace>
  <inkml:trace contextRef="#ctx0" brushRef="#br0" timeOffset="35778.44">15470 11429 312 0,'-2'-22'277'0,"2"6"85"16,-2 4-40-16,-2 10-76 16,2 3-30-16,-10 7-45 15,0 4-29-15,-10 6-27 16,-8 2-13-16,12 12-20 15,3 5-12-15,6 10-20 16,13 4-9-16,1-5-18 16,2 3-3-16,10-14-11 15,0-2-2-15,10-5 0 16,-1-9 2-16,2-7 7 16,7-10 6-16,-4-8 16 15,-4-13 1-15,2-2-4 0,-7-11-6 16,-6-3-9-1,0 9-3-15,-11-5 5 0,-6 6 3 16,-13-2 1-16,-7-10 0 16,-10-3-8-16,0 1-5 15,0 2-9-15,2 5-4 16,5 3 2-16,2 6-12 16,10 5-34-16,6 0-33 15,-4-1-75-15,12 3-44 0,7 4-458 16,-1-1 450-16</inkml:trace>
  <inkml:trace contextRef="#ctx0" brushRef="#br0" timeOffset="36349.97">15722 11402 406 0,'28'12'265'0,"8"7"-8"16,-5 2-33-16,-13 8-47 15,0 6-26-15,-18-1-19 16,4 4-8-16,-1-6-13 16,0 0-6-16,3-3-14 15,-3-4-3-15,-4-9-7 16,-5-7-2-16,3 0-1 16,-5-6-7-16,2-5-12 0,4 2-8 15,-5-15-19-15,6-3-6 16,10-2-14-16,-3-14-5 15,9-10-2-15,2-11-1 16,-2-17-1-16,4 1-1 16,-6 1-2-16,-1 7 0 15,2 15-2-15,2 8-1 16,8 18 0-16,-3-2 1 16,-5 18 0-16,-3-3 2 0,-5 4-1 15,-3 5 1-15,-3 7 6 16,0 11 1-16,-6 6 3 15,0 10 2-15,-7 5 0 16,-3 3 1-16,-5 6 6 16,-3-5 1-16,6-9-1 15,-1-3 2-15,13-4 9 16,8-3 3-16,-3-9 11 16,7-4 1-16,1-5-5 15,-1-3 0-15,9-2-6 16,2-2-5-16,-1-5-13 15,3-1-5-15,3-2-7 16,-1-2 0-16,6-1-5 16,5-1-15-16,1-5-36 15,4-2-27-15,3-3-31 16,-7-3-34-16,7 6 95 16</inkml:trace>
  <inkml:trace contextRef="#ctx0" brushRef="#br0" timeOffset="36586.19">16449 11345 928 0,'-3'14'483'16,"8"-7"-111"-16,11 3-50 0,8-4-77 15,4-6-37-15,17-6-57 16,4-7-20-16,20-1-43 16,3-4-20-16,-1 0-37 15,-1-5-16-15,-12-7-10 16,5 4-2-16,7-2 2 15,-1 5-3-15,-3 6-24 16,-2 1-13-16,-19 8-34 16,-3 1 36-16,-6 8 16 15</inkml:trace>
  <inkml:trace contextRef="#ctx0" brushRef="#br0" timeOffset="37248.83">14825 12187 786 0,'8'-10'391'15,"-5"7"-136"-15,5 10 35 16,7 24-73-16,-7 2-34 15,5 25-52-15,-10-1-37 16,-7 12-40-16,7 13-12 0,-13-9-21 16,7 2-7-16,5-15-7 15,-6-13-1-15,-4-8 1 16,23-3 2-16,-8-13-18 16,5-7-37-16,18-10 31 15</inkml:trace>
  <inkml:trace contextRef="#ctx0" brushRef="#br0" timeOffset="37535.31">15249 12337 514 0,'9'-11'384'0,"-3"18"77"0,2 4-105 16,-7 15-121-16,5 11-50 15,-8 12-92-15,-5 2-19 16,0 5-35-16,-3-5-14 16,8 2-15-16,-1-6-3 15,2-10-1-15,1-1-18 16,2-16-47-16,1 0 484 15,1-4-338-15</inkml:trace>
  <inkml:trace contextRef="#ctx0" brushRef="#br0" timeOffset="38060.43">15343 12325 831 0,'2'-27'440'16,"1"3"-145"-16,-7 0-83 16,9 4-23-16,-5 7-39 15,2 4-15-15,9 11-5 16,-4 4-9-16,4 9-30 16,-1 4-5-16,3 8-36 15,-5 7-12-15,-3 7-19 16,10 1-6-16,-11 0-7 0,8-1-2 15,1-10-3 1,-1-1 0-16,4-12-1 0,-3-1 0 16,4-4 0-16,-5-8-1 15,4-3 1-15,-4-7 0 16,1-7 1-16,-2-6 2 16,1-11 2-16,3-2-1 15,-4-11 10-15,1-8 7 16,0-8 25-16,-3-3 9 15,2 5 4-15,1 8-7 0,-1 18-19 16,2 10-4-16,0 17-8 16,-2 3 1-16,6 19-6 15,-9 4-2-15,4 12-3 16,4 7-2-16,-13 1-2 16,9 3-3-16,-2 0-2 15,-3-3-1-15,10 1 3 16,-6-7-18-16,2-2-39 15,-1-3-32-15,-1-14-69 16,4 2-610-16,5-22 551 16</inkml:trace>
  <inkml:trace contextRef="#ctx0" brushRef="#br0" timeOffset="38464.54">16014 12648 687 0,'0'2'349'16,"1"-18"-63"-16,1 3-43 15,1-15-53-15,-1-5 0 16,1-4-26-16,2-4-2 16,0-11 1-16,0 0-12 15,-1-11-19-15,-2-6-13 0,1 8-36 16,2 6-10-16,-2 8-21 15,3 16-8-15,1 8-6 16,-1 4-3-16,1 13-9 16,0 2-5-16,1 10-6 15,3 2-2-15,1 13-6 16,4 8-2-16,5 9-1 16,-1 4-2-16,4 6 1 15,-3-2-1-15,3 4 0 16,-5-3 0-16,11-3-11 15,-16-4-12-15,-12-10-32 16,18 1-16-16,-21-11-17 16,9-1-14-16,1-6-26 15,-12-4-35-15,2-9 101 16</inkml:trace>
  <inkml:trace contextRef="#ctx0" brushRef="#br0" timeOffset="38646.83">16150 12448 633 0,'-15'-7'347'16,"5"0"-60"-16,1-4-45 16,7 0-55-16,2 0-28 15,3-3-52-15,4-1-32 16,5 4-53-16,5 0-10 16,5-2 30-16,7 1-42 15,8-5 505-15,-2-3-370 0</inkml:trace>
  <inkml:trace contextRef="#ctx0" brushRef="#br0" timeOffset="39149.54">16579 12205 649 0,'3'23'360'0,"1"2"-55"15,-1 12-47-15,-1 8-57 16,-2 0-30-16,1 6-43 15,0-3-14-15,3-3-36 16,-2-6-19-16,1-7-41 16,1-13 0-16,-1-10 9 15,0-1 8-15,-3-19 12 16,-2-1 1-16,0-13-12 16,-4-8-9-16,1-9-9 15,-2-4 0-15,-1-13 10 0,3-5 8 16,-2-11 9-16,2-5 4 15,4-2-3-15,2 6-9 16,6 16-12-16,7 12-7 16,4 17-14-16,2 11 0 15,2 6-2-15,4 3 0 16,3 11 1-16,-1-3 2 0,10 14 7 16,-10 4 3-16,3 8 4 15,2 4 1-15,-15 2 3 16,2 3 0-16,-11 1 7 15,-3 1 3-15,-6 2 2 16,-2 1 1-16,-8-1-3 16,-7 3-5-16,-3-14-7 15,-3 2-2-15,-4-13-8 16,-3-11-3-16,-1-2-4 16,-2-10-9-16,7-2-27 15,11 9-16-15,7-4 14 16,8 1 242-16,5-4-154 15</inkml:trace>
  <inkml:trace contextRef="#ctx0" brushRef="#br1" timeOffset="58429.43">14400 13075 274 0,'-17'17'140'0,"-4"-4"-46"16,-1 2 5-16,5 9 12 15,-6-3-12-15,1 2 11 16,3-3 18-16,3-7 8 16,4 0 6-16,2-3 7 15,4-2 2-15,3-1-10 16,3-4-13-16,4 4-46 16,1 4-23-16,5 1-40 15,3 5-10-15,5-7-7 16,8 3 0-16,9-4 4 15,8-2 2-15,0-2 7 16,-4-5 4-16,0-2 8 16,-3 2 3-16,7-4-1 15,1 4-6-15,6 0-9 16,3-1-3-16,5 1-3 16,-1-7 0-16,3 4 0 15,-3-1-2-15,-1 0 4 0,5 3 3 16,2-7 6-1,12 5 3-15,9 0-3 0,-3-3-5 16,3 5-6-16,-13-7-1 16,-2 1-1-16,10 0 0 15,-1-3 0-15,-2 4-1 16,-2-5 1-16,-9 0-1 16,-10-3 2-16,5-1-1 0,-1 3 0 15,4-2 0-15,-13-2 0 16,6 2-1-16,-14-5 1 15,-3 4-1-15,7 4 0 16,-5 0 1-16,-3-1-1 16,-8-6 0-16,0 5 0 15,-3 0 0-15,-1 3 1 16,0 6-1-16,-1-3-1 16,-2-2 0-16,4 3 0 15,-6-1 0-15,-9-2 0 16,6 4-1-16,-8-2 0 15,3 1-1-15,3 1-1 16,0 2 1-16,-2 2-2 16,1 0 1-16,-7 1 0 15,-5 0 0-15,1 0-1 16,-4-2 1-16,0 2 0 0,0 0-1 16,9 0 1-16,10 0 1 15,21 3-2-15,-25-3 0 16,0 2 1-16,0-1 0 15,-1-1-1-15,-1-2 2 16,-3-1-1-16,-2-2 0 16,1 0-1-16,3 0 1 15,-3-3 0-15,0 0 0 16,0 2 1-16,-1-3-1 0,3 3 0 16,2 1-1-16,0 2 0 15,2 0 0-15,-5 0 0 16,4 2 1-16,-2-1-1 15,-4-1 1-15,8 0 0 16,-11-1 1-16,3-3 0 16,0 1 1-16,-6-5 0 15,-2-3 1-15,-1-4-1 16,1 0 0-16,3-1-1 16,4 3 0-16,-7-4-1 15,8-1 0-15,-9-1-1 16,9 2 0-16,2 4 0 15,1 2 0-15,2-3 0 16,-4 5 0-16,-6-4 0 16,7 1 0-16,0 3 0 15,-9-9 1-15,5 3-1 0,-6-3 1 16,-1 0 0-16,9 1 0 16,-1-1-1-16,-3 0 1 15,-3-2 0-15,-1-2-1 16,0-2 0-16,0-3 1 15,11 1-1-15,-3-2 0 16,1-1 0-16,-2-2 1 16,-5 0-1-16,3 3 1 15,0-1 0-15,-1 2 0 0,2 0-1 16,-10-7 1-16,4 2 0 16,5-1-1-16,-4-5 2 15,3 4-2-15,0-5 1 16,-9-3-1-16,5 3 0 15,3 0 1-15,-3-2-1 16,3 5 0-16,-1-1 0 16,-1-3 0-16,3 5 0 15,2 0 0-15,-2-4 0 16,-1 2 1-16,-3-4-1 16,-2-3 1-16,2 2-1 15,-1 0 1-15,1 0 0 16,2 3-1-16,1-2 1 15,0-7-1-15,1-3 0 16,-2 1 0-16,4-4 0 16,-5 5 1-16,1 6-1 15,-1-6 0-15,-3 2 1 0,2 2-1 16,1-1 0-16,-1 5 0 16,2 1 1-16,-1 1-1 15,-1 5 1-15,-3-3 0 16,1 5-1-16,-1 0 0 15,2 3 1-15,-3 4-1 16,3 3 0-16,-3-4 0 16,-1 0 0-16,2 0 0 0,-3-1 0 15,3 6 1 1,0 0 0-16,3 4 0 0,-4-1 0 16,-3 2 0-16,1 2 0 15,-2 0-1-15,6 5 0 16,-6-1 1-16,5 1-1 15,1 1 0-15,-8-5 0 16,2 1 0-16,-2 2 2 16,-1 0-1-16,9 8 1 15,-4-7 0-15,-5 0 0 16,-8-1 0-16,-8-7 0 16,5 9-1-16,1-1 0 15,11 12 0-15,-5-4-1 16,-1-6 0-16,-1 3 0 15,-6-13 0-15,4 2 0 0,3 7 0 16,3 0 0 0,-1 0 0-16,0 5 0 0,2-4 0 15,0 0 1-15,0 3 0 16,5 0-1-16,-4-1 0 16,-4 1 1-16,2 1-1 15,-3-3 1-15,2 5-1 16,3 0 0-16,1-1 0 15,-2 2 0-15,1-4 0 16,0 2 0-16,0 1 0 16,4 1 0-16,-1 1 0 0,2 1 0 15,-6-1 0-15,3 1 0 16,-2-2 0-16,-4 1 0 16,12 2 1-16,-18-3-1 15,-2 1 0-15,-1-1 0 16,-12-3 1-16,13 1-1 15,2 3 1-15,-4-3-1 16,5 4 0-16,-4-3 0 16,1-2 0-16,0 4 1 15,-1-1 0-15,0-1-1 16,1 3 0-16,0 0 0 16,3-1 0-16,-3 2 1 15,0-1-1-15,0-2 0 16,-11 0 1-16,-1-1-1 15,-3 3 1-15,-10 1 0 0,3 0 0 16,-2 1 0-16,-1 0 0 16,9 5-1-16,-1 0 0 15,-6 2 0-15,1 0 0 16,-4-4 0-16,5 3 1 16,-6-1-1-16,-1 2 1 15,1 2 0-15,-6-1 0 0,5-1-1 16,-3 0 2-16,6-1-1 15,-7-2-1 1,-2 4 2-16,1 2-2 0,-12-3 1 16,5 4-1-16,2-2 1 15,0 0-1-15,-2-2 1 16,3 3 0-16,-8 0-1 16,-4 2 1-16,5 5-1 15,-3-6 1-15,10 3 0 16,7 2 1-16,-5-9-1 15,-5 4 1-15,-6-1-1 16,-2 0 1 0,3 11-1-16,7-2 0 0,2 1 1 15,-2-3-2-15,0-3 1 16,-1 4 0-16,-3 1-1 16,3 6 2-16,6 1-2 15,3 0 1-15,1 2-1 16,5-1 0-16,13 8-2 0,-2 2 1 15,7 5-2-15,-1 3 0 16,-11 1 0-16,1 4 0 16,7 7 1-16,-1 4 1 15,8 3 1-15,4 4-1 16,5-3 1-16,2 4 0 16,4 2-1-16,1-1-1 15,2 5 0-15,0-6-1 16,6 3-1-16,2 4 1 15,1-2-1-15,2 7 0 0,5 0 0 16,1-1 1-16,3-1-1 16,2-5 1-16,0-3 0 15,1-1 2-15,-1-3 0 16,-2-3 1-16,0-4 0 16,0-3 1-16,-3-12 1 15,4 5-1-15,3-6 0 16,1-3-1-16,9-1-1 15,-1-6-1-15,5-2 0 16,-1-3 0-16,0-3 1 16,4-1 0-16,-14-6 1 15,2 2 0-15,-5-1 0 16,-2 0 2-16,6 6-1 16,3-1 0-16,3-3-1 15,-3-2 0-15,3-2 0 0,1-5 0 16,5 1-1-16,4-2 1 15,1-2-1-15,9 2 0 16,-7 2 1-16,-2 1 0 16,2 7 0-16,-9-3 0 15,7 9 0-15,-2 0 1 16,-5 0-1-16,3 5 0 16,1-3 1-16,0 0-1 15,10-4 0-15,0-2 0 16,2-2-1-16,1-2 1 0,-5-7-1 15,-4 1 1-15,5-6 0 16,1-1 0-16,11 4 0 16,7-6 0-16,10 2 0 15,3 0 0-15,-4-7 0 16,-5-2 0-16,-1 0 1 16,0-3-1-16,14-3 2 15,8 3-1-15,-6-10 8 16,2-4-4-16,-8-2-33 15,0-6-20-15,18 1-119 16,0-2 525-16,11 1-298 16</inkml:trace>
  <inkml:trace contextRef="#ctx0" brushRef="#br1" timeOffset="60857.58">14983 13478 238 0,'-7'-1'197'15,"5"-2"38"-15,-2 0-34 16,-3 1-56-16,4 2-19 16,0 5-18-16,3-2-9 15,0-3-24-15,0 0-13 16,0 0-23-16,0 0-11 0,1 0-12 16,10 6-4-16,8-4-6 15,30 31-4-15,-25-27-1 16,1-5-1-16,13 3-1 15,4-1-1-15,11-3 2 16,4-1 3-16,7-3 6 16,-2 4 3-16,-2-1 3 15,1-2-1-15,-1-4 1 16,9 0 2-16,11-4 5 16,-6-4 2-16,3-1 6 15,-3 0 1-15,-9-5 2 16,11 3 1-16,3-4 0 15,2-1 0-15,-4-3 1 16,-4-2-1-16,-6 7-5 16,-6-4-3-16,8 1-6 15,2 1-4-15,-3-8-5 0,-6 1-2 16,-8 2-2-16,-5 4-1 16,-5-5-1-16,2 0 1 15,-3-1-1-15,-3-4 1 16,1 4 0-16,8 0 0 15,-9-1 1-15,-3 1 0 16,-9-6 0-16,-5 4 0 16,2 0-1-16,-5-1 1 0,3 8 1 15,-13-5-1-15,-5-5 2 16,3 3-1-16,-8-8 2 16,6 3 1-16,1 1 0 15,1 0-1-15,1-4-3 16,-3-2-2-16,2-5-3 15,0 2-1-15,-1-6 0 16,5 3 0-16,-1-1-1 16,-1-3 1-16,2 3 0 15,-1 2 0-15,1-1 4 16,0 1 1-16,0-1 1 16,-1-2 1-16,-1 0-2 15,0 0-2-15,-1-2 0 16,1 2 0-16,-4-2-1 15,0-2 0-15,0 0 0 16,-1-3-1-16,0 3 0 16,3-2 0-16,-3-2 0 0,1 0 0 15,2-1-1-15,1-2 1 16,-3 2-1-16,2 3 0 16,-8-5 0-16,0 5 0 15,0 2 1-15,-6-4 1 16,2 6-1-16,-3-4 0 15,1 5 1-15,1 5 0 0,-3 1-1 16,-3-1 1 0,-1 6 0-16,0-4 0 0,-1 2-1 15,1 5 0-15,1-6-1 16,-1 2 1-16,0 0-1 16,-2 1 0-16,1 2 1 15,0 4-1-15,-1 3 1 16,1 0 0-16,-2 1 0 15,1 4 0-15,-3-1 0 16,-1-1 0-16,4 4 2 16,-11 0-1-16,8 8 0 15,-2-2 0-15,-1 2-1 16,0-3-1-16,-9 0 0 16,-5-3 0-16,-3 1 1 15,0 0-1-15,-4 0 2 16,6 5 0-16,-2 1 0 15,1 1 2-15,-3 2-2 16,-5 1 1-16,-1 1-2 16,-1 1 0-16,-16 0-1 0,-2 2 0 15,-8 2 2-15,-6 2-1 16,7 0-1 0,-3 0 1-16,-9 0-1 0,-2 2 0 15,-4-1 0-15,2 3 0 16,6 3-1-16,1-1 1 15,-13 2 0-15,0 0-1 16,-9 4 0-16,0 0 0 0,20 6 0 16,-13-1 0-16,0 1 0 15,2 0 0-15,-8 8 0 16,17-2 0-16,-6 4 1 16,1 1-1-16,-1 4 0 15,-2-2 0-15,8-4 0 16,-3-1 0-16,-1 0 0 15,-1 1 0-15,4 6 0 16,15 7 0-16,-9-4 2 16,-1 4 0-16,2 3 2 15,-9-2 1-15,16 7 2 16,6 3 1-16,-5-12 0 16,11 6-1-16,5-7-2 15,1 2-1-15,15 13-3 16,-5-6-1-16,2 3 0 15,5-6-2-15,9 2 0 0,1 2-1 16,10 5 0-16,5 4 2 16,5 1-1-16,3-1 1 15,3 5-1-15,3 1 0 16,3 5 0-16,3 4 2 16,1 5 0-16,-4-5 2 15,-2 2 0-15,2 8 0 16,0-6-1-16,3 9-1 15,2-2 0-15,0-1 1 0,2 1 0 16,-2-3 0-16,1 5 0 16,-3-6 1-16,-4 0 1 15,3 1-1-15,-4-6 1 16,-1 0 0-16,-1-1 1 16,-2-7 2-16,0 1 0 15,-1-3 0-15,3-7-1 16,1 4-1-16,4-10-1 15,0-3 2-15,1 4-2 16,-3-5 0-16,10 4-1 16,0-1-1-16,-7-9 0 15,-1-1 0-15,6-5 0 16,5 5 1-16,8-2-1 16,7-1-1-16,-8-8 0 15,-1 0-2-15,6-4 1 16,0 0 0-16,9 1 0 15,0-7 0-15,5-1 1 0,9 1 0 16,11-1 0-16,4 2 1 16,3-4 1-16,1-6 0 15,-2-7 0-15,9 0-1 16,18-2 0-16,2-2 0 16,1-4 4-16,2 7 1 15,1-4 7-15,-1-2 3 16,4 5 2-16,-4-9 2 0,1 8-4 15,7-2-2-15,-1-7-5 16,3 2-3-16,-8-8 0 16,8 5 8-16,2-7-7 15,-8-10 6-15,4-7-7 16,-9-12-6-16</inkml:trace>
  <inkml:trace contextRef="#ctx0" brushRef="#br1" timeOffset="64883.05">1647 12766 731 0,'-12'-4'307'0,"1"3"-145"16,4 3-23-16,-1 4-45 16,-5-5-15-16,5 9-44 15,-4-5-4-15,3-1 6 0,4 2 6 16,5-2-6-16,8 8-8 15,7 0-13-15,4 7-5 16,4 0-7-16,-3-7-1 16,8-3-3-16,0-2-2 15,15-3 6-15,5-1 5 16,19-3 8-16,5 0 4 16,-1-8 4-16,0-4 1 0,-8-5 5 15,0-4 1-15,16-4-3 16,5-3-3-16,0-4-9 15,-1 1-5-15,-10-3-4 16,-1-1-2-16,16-5 1 16,-3-1-2-16,6-3 0 15,3 2-2-15,-9-3-2 16,3 0-1-16,6 4 1 16,-6-4 1-16,-3 6 1 15,-6-1 1-15,-15-4 2 16,1-1 1-16,0-4 1 15,1 2 2-15,-5 1 9 16,-11 1 4-16,-4 3 5 16,-7 3 0-16,-11 2-6 15,5 2-1-15,-20 7 0 16,-2-1 4-16,-10-1 12 16,-3 5 7-16,-9 2 3 0,-4-3-3 15,-8 4-13-15,-4-4-7 16,-9-8-9-16,5 5-3 15,-3 3-3-15,0 3-1 16,-10 8 0-16,-9 1-1 16,-7 3 1-16,-7 0-2 15,7 5 0-15,2 4 0 16,-1 2 2-16,-7 0 1 0,-4-1 0 16,-4 0 0-16,-4-2-3 15,8 0-2-15,5 2 0 16,1-2 0-16,-2 3-1 15,-3 0 1-15,-1 0 1 16,1 2 4-16,2-1 6 16,10 2 3-16,-4 1 2 15,3 2-1-15,-13 1-3 16,-9-1-2-16,2-2-3 16,-4 0-3-16,20 3-3 15,-5-1 0-15,3 2-3 16,-2 1 0-16,-9 0-1 15,8 6-1-15,3 4 0 16,7 4 0-16,-4 3 0 16,6 6-1-16,-15-1-1 15,1 5 0-15,4 9 1 16,-4-4-1-16,19 9 1 0,-2-3 0 16,6-2-1-16,-1 3-1 15,2 2 0-15,-1 2 0 16,0 8 0-16,1-8 0 15,1 7-1-15,7-2 0 16,3 1 1-16,7 6 0 16,5-8 0-16,0-2-1 15,9-5 0-15,-1 6 0 16,7-4 1-16,3 3 0 16,2-1 2-16,-2-9-1 0,4 2-2 15,2-6-1-15,-4-6-3 16,10-1-1-16,8-4 2 15,-1 1 0-15,19-2 3 16,-5-2 1-16,4-5 0 16,5-5 1-16,5-8-1 15,9-6 0-15,6 1 1 16,6-1-1-16,-2-5 2 16,0 1 0-16,3-13 1 15,6-1 0-15,15-2 0 16,-5-4 0-16,5 3 0 15,-6-2 0-15,3-1 0 16,11-1 0-16,4 0-1 16,-2-2 1-16,-5-3-1 0,-2-3 1 15,15-5-2-15,-4-16 2 16,17 1 14 0,-1-7-23-16,6-8-75 15,18 8 178-15,-11-3-104 0</inkml:trace>
  <inkml:trace contextRef="#ctx0" brushRef="#br1" timeOffset="66620.62">10427 2601 1016 0,'-28'-2'357'0,"-3"5"-287"16,4 6-12-16,4 1 12 15,3 1 25-15,4 0 10 0,0-2-15 16,7 5-25-16,3 0-21 16,6 2-30-16,6 5-4 15,10 3-2-15,2-3 1 16,13 8-3-16,-3-2-1 16,8-5-3-16,9 4-2 15,3-7 0-15,10-3 0 16,6 3-1-16,1-7 0 15,9-7 0-15,4 5 0 16,18-9 1-16,-2-6 0 16,16-2 1-16,2 0 2 15,6-8 3-15,10 10 1 0,2-6 0 16,0-8-1-16,8 7-1 16,-3-10 0-16,-1 4-1 15,1-2 0-15,-12-4-1 16,-6 1-1-16,-12-4 1 15,1 7 0-15,-5-2 1 16,-5-2 2-16,-5-1 0 16,-9-6 2-16,-12-3 3 15,1 5 1-15,-9-6 4 16,-11-1 4-16,-9-2 17 16,-6-5 8-16,-21-5 11 15,5 4 3-15,-15-3-10 16,-7-1-5-16,3 7-11 15,-13-4-5-15,-7 2-4 0,0 0 2 16,-22 1 5-16,-3-3 1 16,-5 0 1-16,-7 5-3 15,-4-3-7-15,1 3-2 16,3 8-5-16,-14-3-3 16,-8 12-4-16,-11 5-1 15,-24 1-1-15,11 3 0 16,-18 3-1-16,6 1-1 15,-2 3-2-15,0 1 0 0,7 3-1 16,-3 0 1-16,5 4 0 16,-4 0 0-16,8 1 0 15,7 0 0-15,-3 1 3 16,3 2 0-16,-1 0 4 16,7 6-1-16,-10-1-2 15,1 3-1-15,-1 4-3 16,-5-4 0-16,20 5-1 15,-2-1-1-15,9 3 0 16,5 3-1-16,-1 1 0 16,8 0 0-16,12 4-1 15,0-4-1-15,9 8 1 16,-3 2-1-16,-2 1 2 16,3 2 0-16,2 4 0 15,8-2 0-15,5 1 0 16,6 6-1-16,4-4-1 0,6 5 0 15,9-2 1-15,3 2 0 16,11-3 0-16,-3-6 1 16,11 4 0-16,2-4 0 15,3 5-1-15,6 1 1 16,7 3 0-16,4 2 0 16,12-1 1-16,8 6 0 15,7-2 1-15,2-2 0 0,9-7 1 16,2-2 0-16,22-5 1 15,2 1-1-15,12-4-1 16,5-2-1-16,5-9-1 16,9-6 0-16,6-7-3 15,16-7-11-15,8-6 3 16,9-3 313-16</inkml:trace>
  <inkml:trace contextRef="#ctx0" brushRef="#br1" timeOffset="86719.25">3555 11830 1147 0,'3'15'479'15,"2"-11"-317"-15,13-6 24 16,4-6 5-16,8-7-34 16,11-16-16-16,23-17-30 15,6-14-1-15,22-30-33 16,7-12-11-16,6-27-10 16,10-10-11-16,13-24-5 15,7-3-10-15,15-7-14 0,5-4-3 16,4 6-5-1,16-1-1-15,-28-8 0 0,0 1 1 16,7 0 0-16,-26-8-10 16,9 0-37-16,-7-5-25 15,-10 2-68-15,7-1-38 16,-6-5 109-16</inkml:trace>
  <inkml:trace contextRef="#ctx0" brushRef="#br1" timeOffset="87172.79">10341 2598 1147 0,'17'-30'411'0,"-6"14"-257"0,-9 2 29 16,-12 15 38-16,-6 5-11 15,-13 16-110-15,-6 12-26 16,-10 23-10-16,-5 15-13 15,-9 35-1-15,-13 15-4 16,-15 32-16-16,-8 16-8 16,-11 22-8-1,-4 12 0-15,-21 19 0 0,-2 15 0 16,-21 16 1-16,1 4-1 0,4 3-2 16,-1-10-1-16,7-7-4 15,6-13-7-15,21-26-17 16,13-14-26-16,15-41-67 15,11-7 23-15,11-23 40 16</inkml:trace>
  <inkml:trace contextRef="#ctx0" brushRef="#br1" timeOffset="88037.54">6485 7117 926 0,'5'-23'441'0,"-5"7"-223"16,-5 9-50-16,-9 4-17 0,-12 1-57 16,5 3-19-16,-20 2-21 15,9 2-17-15,2 9-22 16,-17 5-3-16,5 8-8 15,-6 3-4-15,5 7-8 16,15-3-2-16,21 5-2 16,8 4-3-16,18-2 4 15,14 3 5-15,9-3 10 16,4-1 13-16,1-1 25 16,-1 5 22-16,-11 4 25 15,-6 3-1-15,-24 6-10 16,-15-3-16-16,-15 9-22 15,-10 3 1-15,-11-1 2 16,-11-1-2-16,-9-19 2 16,5-8-6-16,9-21-10 15,10-14-6-15,16-14-6 16,2-9-7-16,13-3-17 0,13 4-8 16,18 1-9-16,8 4 1 15,19-1 9-15,9-8 6 16,15-2 1-16,10 0 7 15,0-12 17-15,1 8 10 16,-1-7 7-16,-1-7-2 16,5 5-13-16,-11-15-5 0,-17 5-1 15,-6 4 5 1,-23 10 14-16,-7 7 11 0,-16 11 26 16,-13 1 1-16,-8 6-4 15,-10 3-9-15,-9-5-21 16,-1 1-4-16,-5 2-9 15,-2 0-4-15,2 10-8 16,1 4-5-16,5 12-6 16,9 9-4-16,10 11-4 15,0 7 0-15,10 13 1 16,4 1 1-16,3-4 3 16,9 1 5-16,5-12-19 15,5-3-17-15,10-5-56 16,4-11-34-16,10-11-3 15,-4-10 357-15,12-9-179 16</inkml:trace>
  <inkml:trace contextRef="#ctx0" brushRef="#br1" timeOffset="88398.95">7103 7403 892 0,'-6'45'387'15,"-5"13"-186"-15,-4 1 14 16,1 2-6-16,5 4-28 0,1-13-69 16,6-3-24-16,3-10-42 15,4-9-12-15,4-12 2 16,1-7-11-16,0-17 2 16,1-10 5-16,3-6 17 15,-1-2 8-15,7-12 8 16,5-2-3-16,2-4-9 15,7-3-7-15,-5 5-13 16,-5 5-3-16,-8 8-7 16,1 6-2-16,4 16-4 15,-4 5-4-15,-3 11-10 16,-4 2-2-16,-5 10-1 16,-1 4 8-16,7 3-24 15,0-2-30-15,4-4-45 16,7-10-15-16,9-9 62 15</inkml:trace>
  <inkml:trace contextRef="#ctx0" brushRef="#br1" timeOffset="88815.93">7824 7523 983 0,'-27'0'483'0,"4"4"-232"16,-6 10-57-16,-2 10-36 15,-8 20-76-15,-5 6-15 16,1 5-31-16,5 10-9 0,13-15-15 16,7-5-3-16,13-15-3 15,6-15-1-15,12-14-1 16,5-7 2-16,9-18 6 16,7-8 2-16,5-22 0 15,4-6-1-15,-7-17-5 16,5-4 10-16,-7-7 16 15,-7-3 25-15,-2-1 30 16,-11 0 1-16,4 18-11 16,-4 8-19-16,-2 30-23 15,-3 7-16-15,-9 28 11 16,-1 12-2-16,-7 16 1 16,-1 20 5-16,-5 16-16 15,-2 0-5-15,3 17-7 16,1-1-2-16,4-6 2 15,6 5-5-15,2-14-16 0,6-5-18 16,6-19-16-16,6 1 305 16,9-17-200-16</inkml:trace>
  <inkml:trace contextRef="#ctx0" brushRef="#br1" timeOffset="88982.58">8201 7666 874 0,'-14'56'381'0,"2"6"-220"15,-5-6-51-15,0-11-37 16,8-4-445-16,1-22 287 16</inkml:trace>
  <inkml:trace contextRef="#ctx0" brushRef="#br1" timeOffset="89180.48">8318 7234 851 0,'-7'-3'345'15,"-1"-4"-202"-15,5 8-106 0,4 2-22 16,-1 7-17-1,7 7-6-15,1 21-29 0,1 16-50 16,3 17 58-16</inkml:trace>
  <inkml:trace contextRef="#ctx0" brushRef="#br1" timeOffset="89461.4">8356 7798 517 0,'5'50'349'0,"5"-11"-12"16,4-21-90-16,5-16-17 15,2-17-12-15,-1-14 3 0,5-12-16 16,0-8-17-16,8-4-42 15,-2 0-21-15,8 8-34 16,-4 6-16-16,-10 11-25 16,-2 8-4-16,-11 17-12 15,-2 6 3-15,1 18 10 16,2 9 2-16,0 13 0 16,1 3-6-16,-5 3-8 15,-4 0-4-15,-8 2-9 16,2 6-1-16,-12 5 0 15,-9 4-4-15,-9 13 0 16,-18-8-7-16,-11 3-27 16,-1-1-20-16,0-14-33 15,11 2 169-15,18-9-84 16</inkml:trace>
  <inkml:trace contextRef="#ctx0" brushRef="#br1" timeOffset="90989.6">17878 11147 493 0,'-14'4'260'16,"-1"-7"-73"-16,-10-10-50 15,11 8 11-15,-2-2-19 16,0 4-4-16,19 12-6 15,-8-1-11-15,1 2-15 16,2-2-13-16,-2-3-20 16,4 0-10-16,-5 0-19 15,3 1-9-15,-12-5-2 0,5 2 1 16,-5 0 2-16,-4 0 5 16,-8 2 8-16,-10 0 6 15,-1-3-1 1,2 1-2-16,8 2-7 0,5 1-3 15,7 2 19-15,5 3 6 16,9-6 10-16,6 0 9 16,14 2 10-16,8-14 5 0,20 0 10 15,11-4 3-15,13-4-17 16,12 9-8-16,9-3-19 16,12 9-13-16,4-11-11 15,10 0-4-15,5 7-6 16,2-12-4-16,6 12-6 15,-9-4-4-15,1-4-2 16,-7 0-1-16,-8-5 3 16,-15-4 0-16,-8-3-32 15,-10-1-27-15,-2-2-78 16,10 0-27-16,-7 1-29 16,6 3 102-16</inkml:trace>
  <inkml:trace contextRef="#ctx0" brushRef="#br1" timeOffset="92088.48">20273 10141 1219 0,'25'16'448'15,"0"11"-369"-15,3 20-21 16,-11 26 5-16,-3 15-8 15,-10 38 21-15,0 15 12 0,-12 20-21 16,-4 5-9-16,-2-8-34 16,-6-13-12-16,7-28 25 15,2-15 5-15,0-31 11 16,2-18 10-16,-2-23-12 16,-2-20 6-16,-1-22-3 15,-6-18-4-15,9-31-20 16,0-19-8-16,16-41 2 15,4-11 6-15,-4-38 29 16,7-3 10-16,2-1-12 16,8 1-9-16,14 35-29 15,3 9-16-15,5 18-2 16,8 13 0-16,7 13-1 16,0 7-2-16,-3 23 1 15,-8 3-1-15,-6 19 2 16,-6 10 0-16,-9 4-1 0,1 15-3 15,-13 11 0-15,-3 9-1 16,-10 23 1-16,-7 10 2 16,-16 21 2-16,-4 11 1 15,-14 14 1-15,-3 0 1 16,-1 4 0-16,-2-3-1 16,-6-5 0-16,2 1-1 15,7-12-1-15,6-5 0 16,27-7 0-16,8-6 0 0,18-5 0 15,13-4 1-15,21-15 3 16,-1-10 2-16,15-14 4 16,5-12 0-16,11-16 9 15,27-6 8-15,4-20 8 16,2-4 5-16,-2-9-3 16,-14 1-8-16,-12 1 8 15,-8 6 5-15,-28 5 16 16,-12-1 11-16,-30 5 9 15,-16-5-5-15,-25 8-16 16,-15 6-13-16,-19 20-24 16,-9 12-8-16,-5 20-5 15,7 7-1-15,18 11-3 16,8 5 0-16,21 3-2 16,5 2-1-16,15 0-1 15,3-2-1-15,13 2 0 16,3-3-1-16,1-4-1 0,7-5 0 15,3-13-17-15,10-2-17 16,12-18-46-16,5-8-18 16,13-14-78-1,6-14-84-15,11-13-160 0,10-4-75 16,4-10 45-16,-1-4 100 16,3-8 207-16,-3 3 88 15,-5 5 81-15,-13 3 37 16,-17 17 87-16,-19 1 62 0,-25 9 62 15,-4 7 25-15,-27 6-8 16,-10 9-25-16,-17 10-44 16,-18 6-42-16,-13 20-49 15,-7 11-23-15,-2 16-40 16,15 7-16-16,25 2-22 16,8 0-7-16,24-2-8 15,0-6-1-15,0-9-6 16,23-4-1-16,7-14-3 15,12-1-2-15,22-12-8 16,-10-12-8-16,7-13-36 16,4-10-21-16,8-6 20 15,0-3 215-15,13 2-119 16</inkml:trace>
  <inkml:trace contextRef="#ctx0" brushRef="#br1" timeOffset="92360.64">22890 10418 876 0,'1'0'455'15,"-17"9"-115"-15,-10 1-105 16,-6 12-48-16,-4 6-35 16,0 14-29-16,6 14-6 15,2 5-24-15,3 0-17 0,13-1-32 16,-5-15-11-16,12-2-20 15,5-4-6-15,-3-9-4 16,16 5 0-16,1-10-12 16,2-5-21-16,6-8-45 15,-6-7-43-15,3-5-95 16,-1-3 579-16,4-8-311 16</inkml:trace>
  <inkml:trace contextRef="#ctx0" brushRef="#br1" timeOffset="92657.33">22999 10568 532 0,'-14'12'306'0,"1"3"-72"15,-20-5-87-15,3 4-33 16,-14-3-42-16,-5 0-14 0,6-5-15 16,-2-2-12-16,7-5-18 15,3-4-23-15,7-7 8 16</inkml:trace>
  <inkml:trace contextRef="#ctx0" brushRef="#br1" timeOffset="92894.68">23174 10595 890 0,'4'62'443'0,"-7"4"-170"16,-5 4-39-16,-10-1-98 15,0-5-45-15,5-4-39 16,-8-13-21-16,10-15-12 0,4-10 15 16,7-16-47-16,1-9-56 15,8-12-404-15,-3-11 317 16</inkml:trace>
  <inkml:trace contextRef="#ctx0" brushRef="#br1" timeOffset="93077.9">23251 10210 872 0,'12'-68'393'0,"-2"24"-211"16,-3 6-45-16,-4 19-88 15,-2 4-17-15,-1 10-13 16,-2 2-6-16,2 4-11 15,0-1-5-15,0 3 4 16,9 24-35-16,13 39-145 16,-8-17-155-16,-1 12 193 15</inkml:trace>
  <inkml:trace contextRef="#ctx0" brushRef="#br1" timeOffset="93441.86">23425 10686 454 0,'4'77'354'0,"-6"-1"85"16,7-5-55-16,-1-9-79 15,10-5-28-15,-8-22-53 16,-1-9-32-16,13-14-53 16,-8-10-32-16,14-17-63 15,-9-11-11-15,5-24-19 0,1-9-6 16,4-8-11-16,18 3 3 16,-3 0-22-16,10 7-18 15,-1 1-32-15,-5 3-30 16,9 18-27-16,-6 5-8 15,-5 18-33-15,-18 4-25 16,-15 11 19-16,8 9 25 16,-17 15 67-16,9 9 62 0,-11 14 83 15,-19 6 34 1,2 16 72-16,0 3 22 0,-10-1 13 16,10 3-30-16,-2-17-61 15,-4-13-33-15,22-17-67 16,2-7 0-16,4-27-25 15,16 2-35-15,1-24-46 16,-8-17 11-16,12-3 40 16</inkml:trace>
  <inkml:trace contextRef="#ctx0" brushRef="#br1" timeOffset="93939.42">24114 10208 614 0,'0'-36'407'0,"-3"15"-17"15,-4 8-69-15,-6 1-101 16,3 2-62-16,-4-2-66 16,4-4-14-16,6-5-44 15,1-4-17-15,11 5-17 0,3 0-1 16,2 9-28-16,-3 4-18 16,1 3-73-16,-5 5-50 15,2 10-95-15,2 8-27 16,2 15 44-16,1 11 45 15,-1 18 115-15,-3 15 62 16,-5 13 113-16,-1 3 49 0,-3 18 90 16,-3-15 28-16,-5 4-28 15,-4-6-24-15,-2-17-51 16,3 0-19-16,7-20-19 16,4-9-4-16,3-14-15 15,5-12-11-15,3-17-30 16,2-6-7-16,4-21-6 15,4-10-5-15,8-22-1 16,0-8 0-16,11-12 5 16,-2-3 3-16,7 14 10 15,-2 9-1-15,-15 13-13 16,-3 17-5-16,-17 13-2 16,-4 7-2-16,-2 23-3 15,-8 1-2-15,-7 8-15 16,0 9-6-16,-7-1-22 15,1 5-19-15,15 4-21 16,-6-10-13-16,26-7 297 0,10-6-179 16</inkml:trace>
  <inkml:trace contextRef="#ctx0" brushRef="#br1" timeOffset="94492.56">24777 10834 797 0,'-4'-30'429'15,"-7"14"-111"-15,-4 3-88 16,-2 16-95-16,1 12-52 0,-2 20-48 16,5 15-14-16,1 12-17 15,0 3-2-15,4-12 0 16,2-12 0-16,9-8-3 16,5-12-1-16,10-11-3 15,3-8 17-15,3-13 43 16,6-7 23-16,4-12 56 15,2-4 13-15,5-6 8 16,-14-2-9-16,-1 4-39 16,2 9-18-16,-14 9-31 15,9 10-5-15,-14 14-2 16,-7 10-6-16,-1 18-9 16,1 9-4-16,-13 16-10 15,10 19-4-15,-21 19-6 16,-4 12-4-16,-2 19 1 15,-20-9-1-15,4 4 4 0,-7-5 2 16,-2-12 0-16,3-11 2 16,-7-31 0-16,0-12 0 15,3-28-6-15,-1-10-1 16,12-9-4-16,5-7-3 16,10-4-2-16,12-8-3 15,9-7-4-15,13-2 2 16,18-8 1-16,21 0 4 0,11-9 0 15,11-3 0-15,24-2 5 16,3 4 4-16,22 10 3 16,-3-8 1-16,-1 13 15 15,0 7-26-15,5-3-14 16,-1 11 30-16,7-8-319 16,4-9 234-16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7T20:42:45.64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1688 4101 489 0,'-49'56'269'16,"34"-22"-30"-16,0 14-121 16,4 8 1-16,-5 10-13 15,1 8-12-15,3 6-6 16,-5 1-1-16,9 3-14 16,2 2-5-16,6 8-13 15,2 5-9-15,-1 10-7 16,-1 4-3-16,0 9-3 15,0 3 1-15,0 6-1 16,-1 6-2-16,-8 3 2 16,-4 0-3-16,-9-1-4 15,6 9-2-15,-5 0-6 0,-2 6-1 16,3 4 9-16,-4-8 6 16,1 12 12-16,7-5 2 15,-2 7 2-15,0 14-6 16,2-5-11-1,0 7-5-15,2 3-12 0,-4-2-3 16,2 5-4-16,-2-9-1 16,1-6-3-16,9 0 0 0,-3-17-1 15,3 6-3-15,4 0 5 16,-8-6 0-16,3 14 1 16,3 2 6-16,-2 8-6 15,4 7 1-15,0 2-1 16,-6 3-2-16,6 4 2 15,-4-6 0-15,-1 2-1 16,9-3-1-16,-11-7-2 16,4 2-1-16,3-2 4 15,-6 1 8-15,5-1 13 16,2 0 4-16,3-4-4 16,-1-3-4-16,-2-9-12 15,-1 0 0-15,-1-5-1 16,-2-10 1-16,10 2 2 15,-5-7 3-15,-2-8 4 16,1 0 1-16,-9-7-2 0,11-2-1 16,-5-4-4-16,-1-1-2 15,3-5-3-15,-9-3-1 16,4-1-2-16,2-2-1 16,-3-4 1-16,4 3-2 15,-2 2 4-15,1-3 0 16,2-5 4-16,0-8 1 15,2-15-1-15,0-1-1 16,-1-6-1-16,3-4-1 16,1 0-1-16,0-6-1 0,-1-13 0 15,-2 1 0-15,2-7 2 16,-4-3 4-16,1-2-14 16,-4-6-22-16,0-8-52 15,2-4 7-15,0-13 34 16</inkml:trace>
  <inkml:trace contextRef="#ctx0" brushRef="#br0" timeOffset="337.53">588 15926 740 0,'1'23'371'0,"3"1"-134"0,13 4 3 16,-4-1-88-16,-1-1-28 16,6-2-57-16,-4 1-14 15,15 14-25-15,0 2-14 16,1 9-8-16,2 1 1 16,-2 2 2-16,1 5-1 15,1-1-25-15,2-1 47 16,-1-6 66-16,-5-10 24 0,0-19 71 15,-9-16-42-15,0-20-55 16,1-10-22-16,-2-22-43 16,10-5-7-16,0-10 2 15,4-3-8-15,4-1 144 16,0 0-298-16,-3-24 133 16</inkml:trace>
  <inkml:trace contextRef="#ctx0" brushRef="#br0" timeOffset="1958.93">1268 16438 1000 0,'-31'-15'435'16,"2"5"-249"-16,1 5 16 15,6 7-51-15,1 1-38 16,4 7-40-16,4 6-17 15,1 8-35-15,1 4-8 16,6 20-13-16,2 10-6 16,8 18-1-16,9 9 0 15,12 0-3-15,10-2 0 16,14-6 0-16,11-7 1 0,21-13 1 16,6-5 0-16,18-6 3 15,6 0 0-15,16-5 0 16,6-7 1-1,14-9-4-15,12-7-1 0,7-6-4 16,7-6-6-16,12-7 13 16,-6-4 10-16,14-10 13 15,3 1 11-15,5-2 5 16,8-3-10-16,-7 2 7 16,7 0-4-16,-11-1-9 15,11 0 1-15,-7-1-12 16,-2 4-1-16,9 2-4 15,-14 1 1-15,17 5-1 16,-14-5 0-16,9 1 3 16,0-5 10-16,-5-5 16 15,8 4 4-15,-12-6 5 0,7-4-4 16,-8-4-11-16,2-9-2 16,-6-5-6-16,-11-1-4 15,6-1-6-15,-16 0 1 16,-8 2 7-16,3 5 6 15,-33 3 9-15,-5 6 6 16,-13 13-1-16,-11 5-2 16,-18 11 4-16,-7 2 1 15,-27 4 7-15,-16 10 9 0,-16 11 1 16,-14 8 0-16,-11 17-8 16,-7 10-8-16,-15 18-13 15,-1 8-4-15,-17 13-9 16,-10 2-1-16,-3 2-4 15,-9-4 0-15,9-17 1 16,7-14 0-16,12-24-26 16,7-11-17-16,16-23-72 15,2-14-57-15,5-20-145 16,4-20-115-16,0-16 266 16</inkml:trace>
  <inkml:trace contextRef="#ctx0" brushRef="#br0" timeOffset="2193.77">8745 16954 634 0,'-11'-110'376'0,"-5"7"-58"16,-1 3-39-16,0 20-85 16,-6 14-43-16,8 23-29 15,4 18-9-15,5 16-1 0,0 6-9 16,10 13-13-16,5 5 1 16,4 9-13-16,12 4 1 15,7-8-12-15,0 5-16 16,5-9-19-16,9 9-11 15,3 7-14-15,7 0-2 0,17 16-2 16,-7-2 11 0,4 3-16-16,1-2-4 0,-6-16-52 15,6-13 33-15</inkml:trace>
  <inkml:trace contextRef="#ctx0" brushRef="#br0" timeOffset="22899.8">4863 8134 514 0,'-9'13'205'16,"-5"1"-106"-16,-1 0 7 15,2 0 10-15,-3 1 2 16,6 1-5-16,1-1-8 0,3 6-16 15,2 3-11 1,-1 4-32-16,0 2-10 0,-6 0-12 16,3-4 0-16,-1-1-3 15,1-2-2-15,5-5-3 16,3-1-3-16,10-6-5 16,-4-4-2-16,9-4 7 15,3-2 4-15,3-6 6 16,8-2 3-16,-4-7-2 15,3 1-1-15,2-1-1 16,-4 2-1-16,8 3-1 16,-1 4-4-16,-4 5-6 15,1 5-3-15,-2-2-4 16,5 3-1-16,7 1-2 16,10-2 1-16,-1 4-1 15,-2-2 0-15,-4-1 0 0,0 0 0 16,-1-3 0-16,8 3-1 15,2-4 0-15,1-1 1 16,15 6-1-16,4-4 1 16,-2 1-1-16,3 1-1 15,-6-3 0-15,-3 1 0 16,14 0 0-16,6 2-1 16,-10-3 1-16,12 2 1 15,-8 2-1-15,-1-2 0 0,20 2 0 16,-9-4 1-16,5 1 1 15,-4-2 1-15,-7 5 0 16,3-2 0-16,7 2-1 16,4 1 1-16,-5-2 0 15,-4 0 0-15,-1 0 1 16,2-2 0-16,6 0 0 16,5-1 0-16,-8-2 0 15,0 0-1-15,14 0 1 16,-9-2 1-16,0-1 1 15,-2 0 0-15,-12-4 2 16,13 3 0-16,1-1-2 16,-7-1 0-16,2-1-2 15,-10 3 0-15,8-3 0 16,4 2 2-16,-3-1 3 0,3 0 2 16,-8-1 1-1,-1 3 0-15,9 1-2 0,-6 1-3 16,-4 2-1-16,3 2-2 15,-14 1-2-15,4 1 1 16,7-1 0-16,-6 0 1 16,3-3 0-16,-1 0 0 15,-7 0-1-15,2-2 0 16,4 4-1-16,-5-2 0 0,-4 0 1 16,0 0 0-1,-10 0 1-15,-1 0-1 0,3 0 1 16,-2 1-1-1,0-1 0-15,3 1 1 0,-9 2-1 16,3 2 0-16,-6 2 0 16,0 2 0-16,1-2 1 15,-1 1 0-15,2 0 1 16,-3-4-1-16,7 2-1 16,-2-5 1-16,-6-2-1 15,1-3 1-15,-4-2-1 16,0-2 1-16,1-1 0 15,0 3-1-15,2-1 2 16,1 0-2-16,2 1 1 16,0-2-1-16,-13 2 0 15,-4-1 0-15,-1 1 1 0,-2-1 0 16,2 1 1-16,2-2 0 16,-6-1 0-1,-1-2 0-15,1-2 0 0,0 1 1 16,1 2-1-16,2 1 0 15,-2 3 2-15,-3-3-1 16,-5-4 0-16,-5 1 1 16,-2-1-2-16,-2 0 1 0,3 0 1 15,-4 0 0-15,-8-5 4 16,1-2 2-16,-8-3-2 16,-2-4 2-16,-4-1-23 15,0 1-16-15,0 1-41 16,-4 4-37-16,5 10-96 15,-5 3-279-15,-17 9 327 16</inkml:trace>
  <inkml:trace contextRef="#ctx0" brushRef="#br0" timeOffset="25188.05">2683 9478 72 0,'0'0'48'0,"3"17"-1"15,1 41 1-15,-9-28-1 0,0 2 6 16,0 1 17-16,1-5 9 16,0 1 1-16,0-5-3 15,2 0-3-15,2-5-4 16,0-7-4-16,1 0-2 16,4-3-6-16,-1-3-4 15,5 0-6-15,-1-6-3 16,1-5-5-16,4-2-1 0,7 1-3 15,1-2-2-15,11 0-6 16,-2-3-2-16,3-7 1 16,5 2 1-16,-6-2-4 15,2 4-2-15,2 5-10 16,-5-2-4-16,3 2-5 16,3 4-2-16,-2-4-1 15,3 6 0-15,8 0 0 16,2 0-1-16,15 5 0 15,-6-2 0-15,4 0-2 16,4 5 0-16,-6-1 0 16,10 5-1-16,5 4 0 15,5-6 0-15,3 9-1 16,-2-7 1-16,-1 7 0 16,-5 2 1-16,4-5 1 15,6 10 2-15,-3-2 4 16,5 1 2-16,-7-6 3 0,-2 1 2 15,16-5-1-15,0 2 2 16,6-5 4-16,-2-1 1 16,2-3 4-16,4-4 0 15,6 2-3-15,0-6-3 16,-2 2-1-16,1-4 3 16,8 1 3-16,-1-6 2 0,2-1 0 15,3 1-4 1,-3-2-6-16,8 9-2 0,-3-6-6 15,2 0-1-15,-1 3 1 16,-1 2 3-16,1 0 6 16,-2-3 3-16,1 0 1 15,-2-4-1-15,2 2-3 16,-2-5-4-16,-1 3-2 16,3 2-3-16,-4-4-3 15,0 8 1-15,3-3 1 16,-6 1 0-16,4 6 2 15,0-6-1-15,-1 2-1 16,-1 0 0-16,-1-2-1 16,0 4 0-16,-4-4 0 15,5 4 0-15,0 0 2 16,-2-1 1-16,2 2 2 16,-1-3 2-16,-1 5-1 15,1 3 0-15,1-2-2 0,0 1-2 16,-1-4 2-1,-2-3 0-15,3 5 5 0,-1 2 3 16,-3 4 0-16,-5 1 0 16,2 2-5-16,-11-4 8 15,5 12 0-15,-5-3 1 16,-5 6 1-16,6 1-9 16,-8-11-4-16,5 10-1 0,-7-9 0 15,-3 0 0 1,7 5-2-16,-3-10 0 0,-1 2-1 15,-2-2 0-15,-7 0 0 16,7 1 4-16,-1 4 7 16,1-3 4-16,2-2 4 15,-8-1-1-15,10-1-7 16,4-1-2-16,-9-1-5 16,4 0 0-16,-12-4 0 15,-3 0 0-15,13 1 0 16,-4-2 0-16,2-2 0 15,-4-1-1-15,-6 1 1 16,-3-4 1-16,7 2 0 16,0 3 0-16,-1-4-2 15,2 6-2-15,-12-1 0 16,0-2 0-16,2-1 0 16,2 1-1-16,7 3 1 0,-2-5-1 15,-6 0 0-15,-6-4 1 16,0-4-2-16,6 2 2 15,7 8-2-15,0 2 1 16,-8 1 0-16,-3 1 0 16,-10-4 0-16,5 0-1 15,6 5 1-15,-8-1 1 16,2 1-1-16,-4-2 0 0,-9-5 1 16,5 6 0-16,-3 0 2 15,-3-4 1-15,0 4 2 16,2-6 1-16,-1-3-1 15,-6 0-1-15,-5-2-1 16,-3 3 0-16,-9-3 0 16,2 0 0-16,-2 0 1 15,-6-3 1-15,0-6-1 16,0 1-1-16,-6-4-1 16,2 2 0-16,-3 1-1 15,2 1 2-15,-8-2 0 16,-3 0-1-16,-6-2-7 15,-6 3-11-15,-2 3-26 16,-4-2-14-16,-7 3-29 16,-7 1-14-16,-17-2-68 15,-9 5-24-15,-29 12 116 16</inkml:trace>
  <inkml:trace contextRef="#ctx0" brushRef="#br0" timeOffset="27000.19">4695 10790 310 0,'0'0'219'15,"0"0"17"-15,1 6-39 16,-2 16-83-16,-4 33-33 16,-1-16-52-16,0-4-11 15,2 2-11-15,-1-3-1 16,4-6-4-16,1-7 1 15,7 1 10-15,3-7 9 16,7-7 18-16,2 4 7 16,6-8-2-16,0-3-6 0,3-1-14 15,-2-7-6-15,-4 2-9 16,6-1-2-16,0 1-4 16,-3-3-4-16,8-1 10 15,-1 2 6-15,1-3 10 16,10 3 6-16,3 0-8 15,4-1-6-15,8 0-10 16,-6 1-4-16,5 2-2 16,-2 2-1-16,-4 1-1 15,6 0 1-15,-2-1 0 16,3 1-1-16,11 2 0 16,-3 0 0-16,2 0 0 15,-1 1 0-15,-5-1-1 16,6 1 0-16,10-1 1 15,2-1 0-15,5 2 0 16,-2-1 2-16,-8-1 2 16,4 2 2-16,10-1 0 0,1 1 0 15,4 2-1-15,-1-2 2 16,-8-1 3-16,8 0 1 16,2-1 1-16,2-2-3 15,-1 2-3-15,-4 0-2 16,8 0-1-16,1 0-1 0,2 0-1 15,-2 1 0-15,0 0 1 16,4-1 1-16,1-1 0 16,4 0 0-16,-6-1 0 15,1 2 0-15,3 2-1 16,-4 3-1-16,3 2 0 16,-5 0-1-16,4 0 2 15,3 1 0-15,-8-1 3 16,2 3 3-16,-2-1 3 15,5 4 2-15,0 0 3 16,2 1 1-16,-9 0 5 16,3-2 3-16,2 2 0 15,-5-1 0-15,-5 1-7 16,-6-5-3-16,2 2-4 16,2-2-1-16,3 0-2 15,-4 2 1-15,-10-4 0 16,4 4 0-16,2-5 1 15,3 6 1-15,-4-2-1 0,-2-3 0 16,-9-1-1-16,1-4-1 16,8 4-2-16,-2 1 0 15,0 1 0-15,-3-1 0 16,-9-2 1-16,2-1 1 16,2-4 2-16,-2 1 1 15,-2-2 0-15,-7 0 1 16,-8 1-1-16,-4 1-1 15,-7-7-2-15,4 7-2 16,-4-1 1-16,-1-2 1 0,-3 4 0 16,-1-1 0-16,-13-3 1 15,-1-1 0-15,-10-4 0 16,-7 0 1-16,4 3 0 16,-3 0 0-16,2-2 1 15,-7-1 0-15,-4-3 1 16,3-4 0-16,-4-1 0 15,-1-5-1-15,4 2-4 16,-7-3-1-16,5 1-3 16,-4-2 0-16,-3-5-2 15,9 4-1-15,-2-6-16 16,16 3-13-16,-3-1-32 16,-1-2-20-16,2-2-45 15,1 2-41-15,8 3-312 0,6 2 321 16</inkml:trace>
  <inkml:trace contextRef="#ctx0" brushRef="#br0" timeOffset="56669.4">8868 7602 485 0,'-18'52'303'0,"10"-26"-29"16,-2-1-79-16,0-2-10 15,5-5-31-15,0-6-23 0,8-9-16 16,3-3-3-16,6-20-10 15,5-7-6-15,4-19-9 16,9-12-6-16,8-12-20 16,4-6-3-16,9-5-8 15,-4 1-8-15,-5-1-11 16,4 7-1-16,-10 13-2 16,1 11 2-16,-6 20 12 15,-11 8 0-15,-8 12 2 16,-5 9 0-16,-5 10-3 15,-2 6-3-15,-4 15-7 16,-1 6-6-16,0 14-10 16,2 8-5-16,0 8-5 15,0 3-1-15,3-3-2 16,2-5 0-16,6-11-2 16,1-11 0-16,3-15-16 15,1-7-15-15,-3-13-32 0,0-5-18 16,-6-13-39-16,-3-9-20 15,-4-13-55-15,-7-9-84 16,-4-8-126-16,-7-8-152 16,-7-13 344-16</inkml:trace>
  <inkml:trace contextRef="#ctx0" brushRef="#br0" timeOffset="56851.12">9145 7005 302 0,'-30'-35'205'16,"-8"15"63"-16,2 13-26 0,10 15-21 15,-3 3 17-15,12 9-30 16,2 1 1-16,6 0-24 15,5-2-23-15,7-1-45 16,4-1-22-16,11 0-48 16,4 2-14-16,13-4-20 15,-1-4-6-15,7-9-2 16,5-7-15-16,-1-10-44 16,4-6 0-16,1-8 21 15</inkml:trace>
  <inkml:trace contextRef="#ctx0" brushRef="#br0" timeOffset="57518.49">9092 5983 1227 0,'-13'-16'516'0,"11"11"-300"16,-7 1-28-16,-3 12-67 15,1 10-25-15,0 11-30 16,0 4-11-16,6 18-21 15,3 5-9-15,4 13-16 16,3 9-4-16,5-2-2 16,2-1 0-16,0-10 0 15,3-10-1-15,-4-12 1 16,-3-8 0-16,-1-12 2 16,-4-7 0-16,4-13 0 15,-1-3 1-15,-2-16 2 16,3-5 0-16,1-19-1 15,-5-12-1-15,13-11 0 16,-1 1 0-16,7 3 5 16,5 5 2-16,4 15-1 0,-1 0-4 15,0 15-3 1,2 3-2-16,-8 7-1 0,-1 8 0 16,-3 8 0-16,-3 9 0 15,-2 13 1-15,-3-1 2 16,-6 12 4-16,-4 4 0 15,-7 0 4-15,-10 6 0 16,-7 1 3-16,-7-2-1 16,-6 1 0-16,-2-2-1 15,5-10-5-15,-2-9-3 16,9-4-15-16,5-8-11 0,5-9-30 16,6-3-29-16,4-11-16 15,-1-5-12-15,8-7-58 16,5-3-36-16,5-2-275 15,8 3 304-15</inkml:trace>
  <inkml:trace contextRef="#ctx0" brushRef="#br0" timeOffset="57982.16">9710 6293 632 0,'10'2'354'0,"-13"-2"-42"16,3 9-33-16,-6 1-61 16,-4 6-26-16,-1 4-50 15,-7-2-24-15,1 7-32 0,-3-4-17 16,-3-1-29-16,0 3-12 16,3-3-16-16,9-1-5 15,7-2-7-15,4-2-1 16,7-7-3-16,-4-2-2 15,9-3 1-15,1 2 1 16,3-4 0-16,8 0 1 0,-4-3 2 16,3-8-1-16,3-6 2 15,-3-4 0-15,7-9 2 16,0-4 1-16,-2-5 9 16,-3 2 11-16,-7 3 31 15,-4 11 10-15,-8 1 9 16,-1 7-3-16,-6 8-20 15,-3-5-8-15,-2 16-18 16,-3 3-9-16,2 15-14 16,-3 4-2-16,0 13-1 15,5 2 3-15,-1-3-21 16,4-3-22-16,5-9-58 16,5-5-64-16,5-9-11 15,5 0 93-15</inkml:trace>
  <inkml:trace contextRef="#ctx0" brushRef="#br0" timeOffset="58635">10252 6301 818 0,'15'-13'442'16,"-9"2"-88"-16,-4 6-41 15,-11 2-91-15,-2 6-43 16,-11-2-58-16,-3 2-28 15,-5 2-24-15,-1-2-7 16,3 5-17-16,0-2-9 0,3-4-10 16,4 2-7-16,10 2-10 15,8-2-4-15,5 6-3 16,10 2 0-16,9 3-1 16,-3 4 2-16,6 5-2 15,-14-6 1-15,0 6 0 16,-2 4-1-16,-3 4 0 15,6 4 1-15,-11-1 2 16,0-1 3-16,-9-4 3 16,-5-4 1-16,-3-6 1 15,-4-5-1-15,10-10-2 16,1-4-3-16,9-7-5 16,5-7-1-16,4-8-4 15,2-2-1-15,8-2 1 16,-1 2 1-16,8 1 0 0,9 1 0 15,4 0 0-15,4-5 0 16,5-2 1-16,-5-7 1 16,0 1 3-16,7 6 5 15,-7 2 6-15,-1 5 5 16,-15 6 18-16,-14 0 4 16,-4 10 22-16,-13 0 7 15,-10 1-2-15,-2 8-2 16,-17-1-21-16,-1 9-9 15,-2 18-10-15,1 0-5 0,4 19-4 16,5 6-5-16,6-2-5 16,4-4-1-16,11-6-4 15,5-8 0-15,8-8-1 16,4-6-2-16,8-15 2 16,2-6-12-16,4-17-32 15,4-6-27-15,7-14 32 16,8-3 221-16,16 2-133 15</inkml:trace>
  <inkml:trace contextRef="#ctx0" brushRef="#br0" timeOffset="59104.08">11272 6007 1272 0,'-41'-17'560'15,"-8"-5"-277"-15,0 5-35 16,0 11-80-16,3 9-27 16,1 25-40-16,-2 11-28 15,3 18-30-15,5 13-8 0,14 7-25 16,10 2-3-16,13 7-6 15,3-6-1-15,10-5-1 16,5-10 1-16,7-15-1 16,8-10-1-16,4-15 0 15,6-5-1-15,-9-13 2 16,-2-5 1-16,-3-7 3 16,-4-4 2-16,-3-9 3 15,-2-4 1-15,-12-3 21 16,-5-2 8-16,0 1 15 15,-12 0 3-15,-8 5-16 16,-4 5-11-16,-11 10-18 16,-6 10-8-16,-5 11-7 15,-4 5-1-15,4-2-24 16,12 0-8-16,16-7-42 16,11-6-24-16,12-7 350 0,8-8-210 15</inkml:trace>
  <inkml:trace contextRef="#ctx0" brushRef="#br0" timeOffset="59464.08">11578 6042 989 0,'-3'-5'482'0,"-7"6"-166"16,-1 4-57-16,-6 5-42 15,-5 4-36-15,-5 7-29 16,-8 6-14-16,-6 10-30 16,2 4-5-16,8 6-20 15,7 2-9-15,10-3-12 16,3 0-14-16,9-5-20 16,0-4-8-16,8-2-8 15,3-5-2-15,8-5-2 16,6-7-3-16,12-11-1 15,5-7 0-15,7-12-2 16,-5-8 1-16,4-14-2 16,4-5-7-16,7-7-20 15,7-4-20-15,5-1-41 16,4 5 7-16,-9-6 146 0,-6 1-65 16</inkml:trace>
  <inkml:trace contextRef="#ctx0" brushRef="#br0" timeOffset="59710.13">11988 5803 1030 0,'-22'20'507'0,"-6"4"-223"0,-4 22-47 16,0 11-14-16,2 16-56 16,2 10-16-16,1 9-19 15,-1 3-13-15,2 6-32 16,-2-7-17-16,-3-12-34 15,8-4-16-15,9-12-7 16,-3-7-12-16,16-10-8 16,-2-9-20-16,2-20-24 15,1-3-27-15,12-8-426 16,4-2 365-16</inkml:trace>
  <inkml:trace contextRef="#ctx0" brushRef="#br0" timeOffset="60276.97">12844 6452 668 0,'39'-7'340'0,"-9"-1"-51"16,-4 2-108-16,2-11-20 15,-5 2-1-15,-3-4-3 16,1 1 22-16,-15-2-12 16,-9-2-6-16,-9 3-27 15,-5 0-12-15,-5 13-16 16,-6 4-9-16,-16 5-20 15,-2 4-10-15,-7 8-19 16,7 8-10-16,10 13-14 16,5 7-3-16,7 2-4 15,7 3-2-15,10-6-4 0,7-2-6 16,7-7-4-16,4-5-1 16,9-2-3-16,-2-4 0 15,12-12-14-15,-1-4-14 16,7-13-26-16,3-6-33 15,10-9 319-15,-5-6-190 16</inkml:trace>
  <inkml:trace contextRef="#ctx0" brushRef="#br0" timeOffset="60729.2">13171 6231 889 0,'-2'6'404'0,"-1"10"-169"15,-3 4-36-15,0-2-68 16,0 10-4-16,1-10-21 16,2 5-8-16,-1 9-16 15,2-5-17-15,0 15-26 16,-3-2-6-16,5 2-2 16,-2-4 7-16,2-5 22 15,0-2 6-15,0-10 6 16,0-6-1-16,0-11-15 15,0-4-4-15,4-4 0 16,-4 3 0-16,0-2-1 0,8-25 2 16,18-37-2-16,-11 24-4 15,3-5-7-15,1-1-4 16,3 5-10-16,1 5-4 16,2 10-9-16,2 11-3 15,-1 8-6-15,-2 4-1 16,-7 8-1-16,-1 3 0 15,-7 13 1-15,2 9 0 16,-3 12 1-16,1 1 0 16,12 7 0-16,-16-7-1 0,-3-8-8 15,-8-6-13-15,-6-10-26 16,14-3-15-16,11-9 43 16,8-3 223-16,7-19-148 15</inkml:trace>
  <inkml:trace contextRef="#ctx0" brushRef="#br0" timeOffset="60981.44">13881 6270 952 0,'7'-8'484'0,"-14"0"-123"15,-9 6-29-15,-12 6-106 16,-7 9-16-16,-4 11-61 15,-2 7-17-15,-1 7-36 16,2 3-19-16,6 3-36 16,5-4-15-16,17-6-19 0,4-9-7 15,9-7-7-15,6-2 10 16,8-8-35-16,8-3-12 16,6-6 126-16,4-6 165 15,5-5-153-15</inkml:trace>
  <inkml:trace contextRef="#ctx0" brushRef="#br0" timeOffset="61293.94">14068 6353 749 0,'-12'-5'531'16,"3"8"28"-16,-7 4-290 16,-12 3-44-16,7 16-97 15,-5 4-21-15,-1 7-25 16,3 7-14-16,1-7-23 15,3-1-5-15,12-7-11 16,12-5-3-16,10-6-6 16,4-2-5-16,2-8-6 15,2-7 0-15,-7-7-2 16,8-5 0-16,-5-10 2 16,2-1-1-16,0-4-6 15,-8-6-10-15,5 3-20 16,-8-2-15-16,-6-4-16 0,0 2 7 15,0 0-13-15,5 0-14 16,6 9 427-16,5 2-283 16</inkml:trace>
  <inkml:trace contextRef="#ctx0" brushRef="#br0" timeOffset="61986.05">14514 6245 1140 0,'-8'17'517'0,"-8"-6"-233"16,-3 0-34-16,-8-4-56 15,8 1-32-15,-3 6-48 16,-3 1-21-16,-7 12-40 16,-5 11-17-16,-2 5-20 15,7 4-9-15,12-6-8 16,4-7-2-16,14-7-3 15,2-5-2-15,9-8-1 16,5-5 1-16,7-9 2 16,6-7 2-16,12-14 3 31,2-5 1-31,-5-23 0 0,9-5-1 16,6-7 13-16,-4-3 6 0,14 4 15 15,-6-5 10-15,-8-5 9 16,-1-3 18-16,-10-3 7 0,-2 5 3 15,-13 10 3-15,-7 11-22 16,-9 17-3-16,-6 11-7 16,-4 21-24-16,-5 6-1 15,-10 24-17-15,-5 12-4 16,-10 20-5-16,-1 9 0 16,5 10-4-16,3-3-1 15,13-12-2-15,6-2-2 0,13-13-10 16,6-10-4-16,8-5-1 15,3-10 3-15,11-12 10 16,3-7 5-16,12-10 4 16,-3-13 2-16,-5-9 3 15,5-3 1-15,-10-7 2 16,1 2 2-16,-3-1 12 16,-12 2 5-16,-14 6 15 15,-6 5 5-15,-16 13-6 16,-5 8-4-16,-12 12-16 15,-1 12-5-15,-6 9-7 16,4 6-2-16,2 10-2 16,-7-4-3-16,20 13-2 15,-1-2-3-15,15-6 2 16,10 2-11-16,12-16-26 16,4-8-15-16,12-11 165 15,14-2-105-15,16-19 37 0</inkml:trace>
  <inkml:trace contextRef="#ctx0" brushRef="#br0" timeOffset="62448.84">15718 6136 857 0,'-9'-6'501'0,"-26"4"3"15,-2 3-216-15,-9 10-54 16,-5 8-68-16,-2 9-95 15,5 6-15-15,0 7-33 16,3 1-11-16,9 19-11 16,-6 0-2-16,14 5-4 15,5-5 0-15,11-18-2 16,10-9-4-16,11-18-7 16,9-7 0-16,11-21 1 15,8-10 3-15,2-21 16 16,5-8 8-16,9-18 26 15,-1-6 22-15,11 4 51 16,-4-6 26-16,-2-5 26 16,-6-6-1-16,-5-8-27 15,-11 4-26-15,-15 17-25 16,-9 13-13-16,-17 26-15 16,3 17-3-16,-11 24-23 0,-4 16-6 15,-11 24-17-15,-11 6-3 16,2 28-2-16,-5 3-1 15,11 15-2-15,2 7 1 16,3-6-27-16,8 9-15 16,8-5-36-16,2-5-27 15,8-11 124-15,1-8 92 16,10-3-61-16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7T20:46:44.0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12537 4442 298 0,'-14'-20'180'0,"-7"14"0"16,-5 5-13-16,-10 11-10 15,-6 12-26-15,-10 15-55 16,-8 9-19-16,2 16-35 16,2 7-12-16,4 12-6 15,0 4-1-15,-6-8 0 16,-4 1 0-16,0-16 0 15,5-4 0-15,16-3-1 16,7-1 0-16,10-6-26 16,3-6-27-16,7-16-210 15,0-13 176-15</inkml:trace>
  <inkml:trace contextRef="#ctx0" brushRef="#br0" timeOffset="289.72">11788 4778 285 0,'-4'4'189'15,"-3"11"4"-15,-4 4-43 16,-6 16-56-16,-4 7-11 16,-4 14-18-16,-1 8 0 0,2 2 5 15,-7 3 1-15,7-7 7 16,6-5 0-16,9-11-4 15,14-8-8-15,7-16-11 16,6-5 3-16,13-9 8 16,2-7-1-16,20-11-9 15,7-5-12-15,15-15-28 16,3-8 1-16,5-4-27 16,-1-4-44-16,-9 6 37 15</inkml:trace>
  <inkml:trace contextRef="#ctx0" brushRef="#br0" timeOffset="7254.39">8039 7868 408 0,'-33'1'198'0,"9"0"-81"16,4-1-16-16,3-5-28 16,0 3 1-16,7-2 22 15,2-6 8-15,8-1 2 16,8-4-14-16,7-3-39 15,4 0-15-15,10-2-21 0,7 0-4 16,19-1 7-16,5 1 9 16,4-2 9-16,7 0 3 15,0 3-2-15,6 1-2 16,19 2 0-16,-4 2-3 16,14 0-7-16,7 4-6 15,2 2-1-15,8 0-4 16,-8 1-4-16,-13 0 1 0,-7 3-8 15,-2 4 0-15,-15 3 2 16,3 4 2-16,-18-1-50 16,-10 4-39-16,-4 3-126 15,-7-1 120-15</inkml:trace>
  <inkml:trace contextRef="#ctx0" brushRef="#br0" timeOffset="7744.01">11302 8008 508 0,'14'4'243'16,"5"-4"-97"-16,4-2-38 15,-1-4-44-15,-1-1-10 16,3-2-4-16,-4-2 10 16,4-2 10-16,6 1-2 15,-1 2-6-15,6 0-7 0,3 3-11 16,2-7-5-16,5 0-9 15,6 2-6-15,20 2-5 16,5-3-2-16,15-4 2 16,5 1 3-16,4-6 10 15,15 4 7-15,8-1 6 16,8 1 0-16,11-4-5 16,0 4-1-16,1-3-3 15,-1 2-2-15,-4 4-11 16,-4 3-6-16,-7 6-9 15,-4 0-2-15,-3 6-10 16,-6 3-33-16,2 6-90 16,-2 1-63-16,7 8 107 15</inkml:trace>
  <inkml:trace contextRef="#ctx0" brushRef="#br0" timeOffset="8335.96">17089 7946 420 0,'-40'-8'224'16,"7"-3"-66"-16,8 1-42 16,3 0-10-16,6-5 4 15,4-1 11-15,6-3-7 0,8 2-8 16,12 2-28 0,6 3-18-16,15 4-9 0,8 1 1 15,20 3-3-15,12 3-2 16,17 0-5-16,6 1 1 15,14 0 3-15,6-4 1 16,21 3 0-16,6-2-7 16,11 3-11-16,7 2-4 15,4-2-5-15,-1 1-3 16,-10-5-5-16,1 3-4 0,-10 0-3 16,-5-4-1-1,0 10 1-15,-5-3 8 0,0 6-53 16,0 2-42-16,0 2-86 15,5 1 88-15</inkml:trace>
  <inkml:trace contextRef="#ctx0" brushRef="#br0" timeOffset="29099.05">3703 9032 50 0,'53'8'33'16,"-38"-2"0"-16,2 0-5 16,3 3-1-16,3-1 1 15,0-2-2-15,2 1-2 16,2-2-9-16,-4 1-4 15,2 0-6-15,-5-1 0 0,-7-1-2 16,6 0 0-16,0-2 4 16,4 4 2-16,6-1 3 15,-5 1-1-15,3-5 1 16,1-1 0-16,0-7 10 16,7 7 7-16,0 0 15 15,1 2 4-15,0 1-4 16,-6-3-4-16,4 0-16 15,-4 0-8-15,5 3-9 16,5-3-2-16,-5 0-4 16,3 0 0-16,6-1 0 15,0 1 3-15,9 0 24 16,0 0 7-16,4 2 12 16,1 3 0-16,-6 2-19 15,3 2-6-15,-6-1-11 16,1-1-3-16,8 1-4 15,3-1-2-15,8 1 0 16,-3 0-1-16,-5-3 1 0,1-5 3 16,1 3 9-16,8 0 4 15,6-3 4-15,12 6-2 16,-3-1-6-16,-4-4-2 16,1 7-2-16,0-4 1 15,11-4 4-15,1-1 4 16,2-3 6-16,-4 4 2 0,6 2 1 15,1 0-2-15,2 1-2 16,0-3 0-16,-4 0 2 16,7 0 0-16,-2 0-3 15,1-3-4-15,-3-4-8 16,4 5-4-16,6-7-2 16,-1 9 2-16,3-1 3 15,-1-4 1-15,5 2-1 16,1-4-1-16,3 3-3 15,2-3 0-15,4 4-3 16,0-5-1-16,3 4 9 16,4-3 7-16,-7 2 7 15,4 1 2-15,6 0-8 16,-7 3-7-16,4 1-6 16,-14 0-2-16,9-1-2 15,3 1 0-15,-5 3 0 16,7-2 1-16,-6 5 1 15,-2-3 1-15,-2 0 3 0,7 7 1 16,1 1 1-16,-1-1-1 16,-1-2-1-16,3-4-2 15,-1 2-1-15,2-2 0 16,13 1-1-16,-1-3 1 16,3-4 5-16,2 6 7 15,9-1 9-15,-2-1 6 16,6 1 1-16,6-3-3 0,-7 6-6 15,2-3-5-15,2 0-7 16,-3-3-3-16,3-10-4 16,3 9-2-16,-7-4-1 15,1 1 1-15,-3 1-1 16,-6-5 3-16,7 3 3 16,-2 5 0-16,-9-1 2 15,8 1-4-15,-5 0-2 16,2 0-1-16,7-2-1 15,-6 1 1-15,-3 2 8 16,-1-1 6-16,5-1 14 16,-1 1 4-16,8 0-5 15,-6-5-4-15,-6 2-10 16,1-3-3-16,-4 0-2 16,4 2 2-16,6 0 2 15,-2-2 0-15,-3-2-1 16,0 2-2-16,-9-5-4 0,9 7 1 15,-5-3 0-15,5 1 0 16,-12 2 0-16,-6-5 0 16,1 3 0-16,-8-1 2 15,5-1-1-15,-5 3 0 16,-2 0-3-16,-4-1-2 16,4 4-2-16,-5 1 1 15,-5 1-2-15,0 2 1 0,-8 2-1 16,2-1 3-16,-5 2 1 15,1-1 1-15,-9 1 0 16,-4-2-2-16,-14 1 0 16,2 4-1-16,-2-6 1 15,-4 4 1-15,1-2-1 16,-12-2 0-16,-7-2 1 16,-1 3-1-16,-10-3 1 15,1-2 1-15,-11 2-1 16,-4-3 0-16,-7 2-13 15,-4-2-21-15,-7 0-70 16,-4 2-69-16,-9 2 102 16</inkml:trace>
  <inkml:trace contextRef="#ctx0" brushRef="#br0" timeOffset="37485.87">2302 12249 865 0,'-16'-7'332'0,"8"-1"-235"16,5 2-11-16,4-8-26 15,2 4-20-15,5-1-7 16,2-5 13-16,5 4 35 16,2-2 21-16,5-2 13 15,2 0-3-15,7 4-16 16,0 3-14-16,4 1-25 0,7-2-10 15,-2-2-16-15,7 1-8 16,4-2-12-16,3 1 0 16,15 6 3-16,0 1 2 15,4 7 4-15,3 4-1 16,-6 0-1-16,4 3-3 16,13 0-1-16,0 2-2 15,11 0-1-15,2 0 0 16,-3-1 4-16,10-5 0 0,6-1 5 15,1-4 2-15,7-3 0 16,2 2-2-16,4-4-4 16,2 3-3-16,10-1-4 15,-1 1-2-15,-1 1-2 16,5-1-1-16,-1 0 2 16,3 2 2-16,1-1-2 15,12 4-1-15,-9-2 0 16,-9-1-1-16,16 0-1 15,-9-4-1-15,6 4 0 16,16 0 0-16,-10 0 0 16,3-2 0-16,9 1-1 15,-6 0 1-15,2 3 0 16,9 0 0-16,-9 3 0 16,-1-2 1-16,6-3 2 0,-5 8 1 15,13-2 2-15,-1-4-1 16,-4 5-2-16,8-4-1 15,-8-2-1-15,4 5-1 16,7-4-1-16,-5-2 1 16,9 3-1-16,0 1 0 15,-3 2 0-15,6 5 1 16,-11-5 0-16,20-1-1 16,4-3 1-16,-5-2-1 15,16 2-1-15,-17 0 1 0,6 1 0 16,2 1 1-16,-1 2 2 15,-1 0 3-15,2 0 8 16,-2-2 3-16,-1-2 4 16,4-2-3-16,-6-4-6 15,13 2-4-15,-5-2-3 16,-5-5-1-16,5 2-2 16,-14-3 0-16,7 0-1 15,2 10 0-15,-3 5 0 16,2 0 0-16,-7 0 0 15,4 1 1-15,-9-7 2 16,9 1-1-16,-5 1-1 16,-7-1 0-16,1 6 0 15,-9-1 0-15,2 5 1 16,-10-6-1-16,-8 1 3 16,0 3 1-16,-10-4 5 0,4 4 2 15,4-3 7 1,-10-5 0-16,2 0-2 0,5-5-1 15,-5 2-7-15,2 4-1 16,1-2 1-16,-8 1 3 16,-6-2 8-16,-4-4 2 15,-5 3 3-15,-4-2-2 0,-6 0-6 16,0-4-3-16,-8 1-6 16,-4 0-2-1,-6 4-3-15,-11-3 1 0,-12 1 0 16,2 3 1-16,-15-4-1 15,-5 7 1-15,-17-2 0 16,-10-1-1-16,-10 2-1 16,-3-2 1-16,-4 1-2 15,-2 0 0-15,-5 2 0 16,-3 0-1-16,-3 2 0 16,-3-3 1-16,-6-3-1 15,0 0 1-15,-1 3-1 16,-1 0-11-16,1 0-33 15,0 0-31-15,1 0-73 16,0 0-32-16,5-8 409 16,10-2-214-16</inkml:trace>
  <inkml:trace contextRef="#ctx0" brushRef="#br0" timeOffset="38326.72">17928 12232 373 0,'-11'-5'218'0,"0"-4"1"16,3 8-19-16,-4 1-7 15,1 1-7-15,-1 10-23 16,-6-8-8-16,1 8-9 16,-9-2-3-16,7 13-19 15,0 0-15-15,-6 11-35 16,6 11-15-16,-13 14-23 16,-2 14-10-16,-1 22-15 15,1 9-3-15,5 14 3 16,1 8 4-16,6-4 20 15,6 7 10-15,8-1 16 16,6-4 5-16,7-3-9 16,5-7-9-16,5-9-19 15,-1-4-9-15,-4-4-9 0,-3-13-2 16,-2-1-2-16,-2-10-1 16,-3-11 2-16,0 0-1 15,-7-24-26-15,3-5-30 16,-3-17-73-16,0-6-39 15,-1-14 96-15</inkml:trace>
  <inkml:trace contextRef="#ctx0" brushRef="#br0" timeOffset="39026.35">17057 12978 195 0,'-1'-1'172'16,"0"0"72"-16,0 1-4 15,0-2-29-15,0 1-16 16,0 0-54-16,0 0-29 0,1-5-44 16,5-14-16-1,34-33-21-15,-7 26-8 0,15-8-12 16,3-5-5-16,3-3 7 16,5 0 17-16,-2-6 36 15,1-3 16-15,-1 1 25 16,-3-4-4-16,-1 11-13 15,-2 5-3-15,-10 9-13 16,-5 4-4-16,-18 6-3 16,-3 7-6-16,-5 3-11 15,0 6-6-15,3 6-18 16,-2 3-4-16,1 13-4 16,0 7-2-16,-1 13 1 15,4 11-2-15,2 17-4 16,-4 4 0-16,6 4-3 0,-2-4-1 15,3-8-4-15,6-1 0 16,3-5-1-16,1-1 1 16,2-1-22-16,5 2-17 15,8 3-65-15,-3-2-50 16,5 6-454-16,9 4 413 16</inkml:trace>
  <inkml:trace contextRef="#ctx0" brushRef="#br0" timeOffset="40140.87">17252 15123 1009 0,'-6'-8'435'16,"1"-9"-198"-16,5-5-41 16,3-4-61-16,5-8-16 0,7-1-55 15,-5-2-10-15,17 1-18 16,0 0-4-16,11 0-13 15,10 1-5-15,8 2-7 16,6 6-4-16,12 10-3 16,-2 7 0-16,2 10-2 15,-10 5 1-15,-14 5-2 16,-8 3-1-16,-17 19 0 16,-11 1 0-16,-31 17 6 15,-13 11 3-15,-34 13 4 16,-13 5 1-16,-24 11-1 15,-12-3 1-15,1 1-1 16,-4 1-1-16,6-8-1 16,10-1-3-16,8-14 16 15,18-4 7-15,28-9 23 16,12-9 26-16,18-5 0 0,16-5 3 16,21-4-4-16,11-4-15 15,32 2-9-15,7-6-11 16,19-7-21-16,5-5-8 15,-2-10-9-15,-3-3-2 16,4-7-1-16,1 0-4 16,-2-5-29-16,-1 0-20 15,-16-2-37-15,-8-7 198 16,-10-5-92-16</inkml:trace>
  <inkml:trace contextRef="#ctx0" brushRef="#br0" timeOffset="40854.96">18467 14699 1228 0,'-28'-38'504'0,"-6"11"-303"31,18 13-12-31,-1 1-102 0,-58-50 2 0,-22-2-29 16,-9 8-2-16,5 39 3 16,1 16 5-16,-10 19-3 15,-5 14 2-15,-3 16 2 16,-6 9-12-16,-5 11-15 0,3 5-11 16,1 11-17-16,6 6-5 15,13 16-7-15,5 4 0 16,13 16-3-16,3 9-1 15,19 4 1-15,10-3 0 16,16-6-1-16,7-10 0 16,19-16-2-16,11-9-2 0,16-10-2 15,14-4-1-15,23-5-1 16,2-3 1-16,31-9-1 16,11-8 2-16,13-18-3 15,11-9 2-15,23-13 5 16,-2-15 2-16,12-10 6 15,11-9 3-15,-13-17 3 16,4 4 1-16,-1-9 4 16,-15-2 10-16,-15-5 21 15,-9-2 11-15,-23-8 19 16,-6 3 2-16,-9-6-3 16,-6-1-1-16,-21-11 4 15,-10-10-3-15,-33-10-8 16,-19-12-4-16,-18-6-21 15,-19-9-6-15,-11-3-8 16,-3 1-8-16,-10 3-6 16,7 9-4-16,-3 8-5 15,-3 10 0-15,0 22-3 0,-5 10-1 16,-1 20 1-16,6 11-8 16,8 9-1-16,-1 11-1 15,-3 16-11-15,-1 5-4 16,-3 16-36-16,6 14-28 15,15 21 23-15,8 14 217 16,34 22-115-16</inkml:trace>
  <inkml:trace contextRef="#ctx0" brushRef="#br0" timeOffset="55436.04">3941 10742 376 0,'23'-8'167'0,"3"0"-75"15,2-1-1-15,0-1-2 16,1 8-7-16,-3 2-13 0,-5 1-1 16,0 4 10-16,1 1 14 15,0 0 1-15,3 1-15 16,3 1-13-16,8-5-27 16,0-6-12-16,11-5-14 15,-1-5-3-15,1-2 12 16,6 2 7-16,-4-4 19 15,7 7 7-15,10 6-2 16,-3-3-3-16,9 5-8 16,0-1-5-16,-4-4-7 15,6 5-4-15,7-1-8 16,7 1-2-16,1-8 0 16,3-4 5-16,-5-7 17 15,-4-2 7-15,12 1 8 0,-8 3-1 16,9 4-13-1,-4 2-6-15,-13 4-13 0,7 4-3 16,-13 4-9-16,-5 2-1 16,-10 4 0-16,-16 3-1 15,-13 3 3-15,-7 0 0 16,-13 2 3-16,5 2-9 16,-10-2-45-16,-4 4-41 15,-5 1-114-15,-9-2 264 16,2 4-84-16</inkml:trace>
  <inkml:trace contextRef="#ctx0" brushRef="#br0" timeOffset="58957">7803 10655 865 0,'8'3'337'15,"1"-5"-196"-15,5 2-33 16,-4 0-2-16,-4 0 22 15,-1 3-21-15,-2-3-18 16,0 3-13-16,6 1-4 16,-1-2-10-16,9 2-1 15,4-13-1-15,11 5-9 0,9-7 7 16,20-9-7 0,8 8-7-16,16-11-9 0,8 5-5 15,9 1-10-15,19 2-1 16,-1 1-7-16,5 2-3 15,10 1-1-15,-7-1 0 16,5 2 6-16,17 2 4 16,6 3 1-16,4-4 0 15,19 4-5-15,-18-5-4 16,-12 1-2-16,-3 1 0 0,-15 4-25 16,-2 4-19-16,-12 7-55 15,-9 3-34-15,-7 7-75 16,-7 6 529-16,6 4-275 15</inkml:trace>
  <inkml:trace contextRef="#ctx0" brushRef="#br0" timeOffset="62433.64">13987 10507 760 0,'-52'-12'283'0,"12"-1"-184"15,-1 3-28-15,6 2 6 16,2-1 7-16,14 4 2 16,1 0 4-16,11-1 10 15,2 2 0-15,11-2-25 16,4-1-16-16,14-2-35 15,5-2-9-15,15 0-9 16,4 4-4-16,8 5 2 16,5 2 3-16,6 5 4 0,10-1 3 15,17 2 14-15,9-2 5 16,17-1 22-16,14 1 9 16,18-4 7-16,11 4 5 15,32 1-13-15,6 0-7 16,21 2-18-16,6 0-12 15,5-1-6-15,3 1 4 0,2-1 13 16,3 2 4-16,0 2 0 16,-2-1-6-16,-9 3-14 15,-5-1-6-15,-7-4-6 16,-16 2-2-16,-14-7-10 16,-2-2-20-16,-19-7-57 15,3-4-46-15,5-3 74 16</inkml:trace>
  <inkml:trace contextRef="#ctx0" brushRef="#br0" timeOffset="75477.89">5085 16821 561 0,'-1'-6'289'16,"1"8"-58"-16,-1 5 25 0,-2 15-51 31,1 7-14-31,0 20-66 0,0 12-36 16,-1 26-41-16,-3 11-19 0,4 26-19 15,0 2-5-15,2 10-2 16,0-3 0-16,0-17-6 15,0-7-19-15,2-25-108 16,1-17-201-16,0-15 214 16</inkml:trace>
  <inkml:trace contextRef="#ctx0" brushRef="#br0" timeOffset="76032.25">4976 16980 919 0,'-11'-45'402'0,"5"14"-211"16,1 6-24-16,3 6-36 15,1 3-29-15,3 7-31 16,4 4-4-16,10-1-14 0,6 0-9 16,13-7-16-16,8-3-8 15,26 0-17-15,11-1-2 16,14 0-2-1,3 5-1-15,2 4 0 32,7 3 0-32,6 8-1 0,2 5-1 0,-2 13 2 0,-3 6 1 0,2 16 2 15,-7 8 4-15,-11 9 2 16,-17 2 2-16,-21-2 3 16,-5-4 1-16,-14-7 2 15,-3-1 9-15,-1-2 6 16,-3-1 1-16,-4-3 0 15,4-1-10-15,-14-6-7 16,-3-2-3-16,-13-6 1 16,1 0 5-16,2-2 18 15,-4-3 12-15,7 1 11 16,-20-5-3-16,-12 6 2 16,-10 6-3 15,-15 3 3-31,-1 6 8 0,-13 5-12 15,5 3-6-15,-10 6-12 0,-15 1-10 0,-12 1-9 16,-12 2-4-16,-2-8-6 0,11-4-12 16,-6-3-34-16,10-9-24 15,5-9-53-15,7-11-26 16,19-30-45 0,-8-11-211-16,-9-38 276 0</inkml:trace>
  <inkml:trace contextRef="#ctx0" brushRef="#br0" timeOffset="76409.67">5228 14110 1185 0,'-15'11'463'0,"-2"21"-319"15,4 13-26-15,0 30-32 16,1 16-29-16,4 18-33 0,7 13-5 16,14 20-7-1,6 5-5-15,6 5-2 0,7-7 5 16,-7-21-37-16,-1-19-36 16,1-29 40-16</inkml:trace>
  <inkml:trace contextRef="#ctx0" brushRef="#br0" timeOffset="76916.34">5241 14213 1107 0,'-29'-38'472'0,"11"16"-312"0,4 11-1 16,8 5-17-16,6 6-65 15,7-1-25-15,15 2-19 16,10-1-9-16,14-2-1 16,10 1-1-16,2-9-7 15,5 0-5-15,11 9-8 16,10-2 0-16,21 8-1 16,-3 0 1-16,-3 3 0 15,-1 6 1-15,-1 4 1 16,0 8 0-16,-9 7-1 15,-9 7 1-15,-22 11 3 16,-6 1 1-16,-9 8 5 16,-9-1 2-16,-13 7 1 0,-9 1 5 15,-16-1 25-15,-7 4 9 16,-20-3 16-16,-4 5 2 16,-11 8-17-16,-7-6-7 0,-10-3-14 15,-18-4-5-15,-15-5-10 16,-2-1-5-16,0-1-7 15,12-2-3-15,-9-17-3 16,5-7-1-16,8-20-17 16,3-13-16-16,28-13-37 15,1-12-21-15,23-10-35 16,4-3-27-16,6-4 528 16,12-2-313-16</inkml:trace>
  <inkml:trace contextRef="#ctx0" brushRef="#br0" timeOffset="77260.67">8773 13615 843 0,'3'34'397'16,"-1"15"-154"-16,-1 16-38 15,0 18-77-15,-1 11-33 16,0 13-57-16,-4 129-3 15,-1-115-27-15,0-4-4 16,1-12-51 0,8-13 35-1</inkml:trace>
  <inkml:trace contextRef="#ctx0" brushRef="#br0" timeOffset="77769.98">8430 13817 816 0,'-28'-56'427'0,"-1"16"-12"0,15 10-315 16,3 6-6-16,9 5-27 16,5 3-25-16,11-2-16 15,9 1 1-15,18-4-7 0,16 3-4 16,25 0-9-16,11-1-5 15,19 4-3-15,11 6 0 16,16 3 1-16,7 6 0 16,26 8 0-16,-9 1 0 15,-1 10 0 1,11 2 0-16,-17 5 2 0,-2 8-1 16,-3 0 0-16,-20 6 1 15,-14 9 1-15,-4 4 3 0,-29 9 3 16,-9 0 1-16,-22 4 4 15,-8 2 1-15,-18 5 4 16,-17 0 3-16,-20 6 2 16,-16-3-1-16,-14-3-1 15,-2 2-2-15,-4-12-3 16,-2-7-1-16,-3-11 1 16,-2-7 5-16,-8-6 9 15,-10 1 2-15,-16 0 3 16,-7-2 0-16,-2-2-8 15,-7-4-3-15,-3-4-9 16,-2-4-8-16,-1-7-13 16,14-4-18-16,-6-6-34 15,5-4-25-15,4-1-60 16,3-2-27-16,18 1 107 0</inkml:trace>
  <inkml:trace contextRef="#ctx0" brushRef="#br0" timeOffset="78146.88">9184 16476 1251 0,'6'15'523'0,"-6"6"-299"16,0 15-37-16,1 27-89 15,-7 16-19-15,-2 26-47 16,-8 11-9-16,-8 24-14 16,5 7-1-16,-7 6-10 0,3-5-23 15,6-20-58-15,-3-15 32 16,14-35 16 0</inkml:trace>
  <inkml:trace contextRef="#ctx0" brushRef="#br0" timeOffset="78851.97">9114 16538 860 0,'-6'-58'353'0,"4"31"-226"16,0 9 4-1,4 8-65-15,1 6-18 0,9 7-23 16,5 4 0-16,10 6 7 15,4-1 2-15,10 0-8 16,9-1-1-16,17 2-6 16,16 1-6-16,17 5-4 15,5 1-3 17,9 5-2-32,5 8 2 0,3 2 0 0,-2 3 2 0,-4 4-7 15,-5 2 2-15,-10 5 41 16,-4 8 12-16,-15 2 29 15,-14 4 10-15,-20-4-20 0,-9-1-4 16,-11-2-10-16,-7 0-6 16,-13 3-9-1,-2-1-5-15,-6-1-9 0,0-5-6 16,0-8-9-16,0-5-3 16,3-10-7-16,0-4-1 15,4-1 0-15,1-1-1 16,-1-4-1-16,4 4-2 15,-1-4 14-15,-5 4 8 16,-2 4 17-16,-3-4 9 16,-12 0-7-16,-5 1-4 0,-18 3-12 15,-11 5-4-15,-24 8-5 16,-14 1-4-16,-26 2-6 16,-6 0-2-16,2-9-4 15,2-5-1-15,1-13-5 16,6-9-3-16,1-11-9 15,10-15-10-15,16-15-10 16,-1-6-3-16,12-9-3 16,0 10 7-16,10 1 9 15,11 5 6-15,4 10 7 16,2 5-3-16,3 13-4 16,-8 5-1-16,4 4-7 15,-4 1-7-15,-7 0-26 16,5 0-16-16,-4-1-40 15,3-3-14 1,10-2-34 0,4-7-220-16,12 0 271 0</inkml:trace>
  <inkml:trace contextRef="#ctx0" brushRef="#br0" timeOffset="79670">8849 14529 464 0,'1'10'288'16,"3"4"-45"-16,-3 6-93 16,-1 8-41-16,0 13-64 0,-1 9-19 15,0 18-15-15,1 7-3 16,1 6-2-16,-1 2-1 15,3-15-3-15,-1-12-3 16,9-13 8-16,5-11 6 16,8-13 14-16,3 0 9 15,12-20-6-15,8-9-2 16,10-17-9-16,9-2 2 16,2-8-57-16,1-3 611 15,4 1-443-15</inkml:trace>
  <inkml:trace contextRef="#ctx0" brushRef="#br0" timeOffset="83792.38">10013 14905 211 0,'0'-9'194'0,"-5"0"59"16,2 2-15-16,-4 0-59 15,1 2-23-15,1 1-30 16,-3-1-9-16,7 4-23 16,0 2-11-16,-6 1-18 0,6-2 1 15,0 0 2 1,0 0 1-16,0 0-7 0,-2 8-9 16,-6 20-13-16,-4 34-5 15,7-18-8-15,-1 4-3 16,2 4-9-16,-1 0-2 15,0 9-5-15,3 5-1 16,1 5-3-16,0-1 0 16,2-2 0-16,0 0 1 0,-2-9 1 15,4 1 2-15,-2-5 1 16,0-6 0-16,3-3-3 16,-2-6 0-16,2-6-4 15,-1-3 9-15,-2-3 21 16,0-2 9-16,0 1 14 15,-2-3-4-15,-1-4-19 16,0 2-8-16,-1-10-12 16,1 1-3-16,0-2-4 15,-2-9-1-15,1-1-1 16,1 1 0-16,2-2 0 16,0 0 1-16,0 0-2 15,-1 0 0-15,1 0 0 16,0 0-1-16,0 0 0 15,0 0 0-15,0 0-1 16,0 0 2-16,0 0 0 16,0 0 1-16,0 0 2 0,-1-2-1 15,1 2 0 1,0 0 0-16,0 0-1 0,1 0-1 16,0 10-1-16,0 5 0 15,0 33 1-15,-1-29 0 16,0 7 0-16,1 2-1 15,0-1 1-15,0 0-1 16,0 8-1-16,1 3 1 0,2 4-1 16,2 1 1-16,-1-5 0 15,-1-7 0-15,0-9 17 16,-2-4-19-16,-2-12-60 16,1-3-42-16,0-1 49 15</inkml:trace>
  <inkml:trace contextRef="#ctx0" brushRef="#br0" timeOffset="84399.77">9710 15300 389 0,'-7'21'215'15,"5"-1"-45"-15,-6 0-37 0,6-5-32 16,1-1-10-16,-4 0-5 16,9-4 3-16,-6-3 5 15,-4-6-9-15,5-1-21 16,-4-3-12-16,5-7-23 16,14 0 4-16,-1-8 17 15,4-5 13-15,4-7 21 16,-6-8 3-16,3-7-2 15,5 1-4-15,-1-5-10 16,1 4-3-16,0 1-1 16,-3-3-2-16,-3 8-8 15,1 2-8-15,-6 10-8 16,-2 5-2-16,-3 10-5 16,1 2-4-16,-5 9-9 15,5 5-6-15,1 6-6 16,3 10-1-16,3 9-3 0,6 5 0 15,6 8-1-15,0 2-1 16,-3-3 5-16,-3 1-20 16,-6-5-47-16,-3-1-39 15,8 3-90-15,-4-1 3 16,10-1 110-16</inkml:trace>
  <inkml:trace contextRef="#ctx0" brushRef="#br0" timeOffset="87068.15">5927 16899 240 0,'-2'19'201'0,"-4"-9"31"16,-6-5-31-16,0-5-57 16,-5-3-26-16,3-6-14 15,3-1 5-15,-3-10 1 16,10-3-8-16,-8-10-2 15,-4-4-2-15,3-10-11 16,-4-1-11-16,3-11-28 0,8-5-12 16,-4-6-6-16,0-3-1 15,0-5 2-15,2 2-2 16,-3-9 0-16,0-2-3 16,0-2 13-16,-2-5 9 15,3 0 5-15,0 6 1 16,0 4-14-16,3 11-12 15,1 13-10-15,-3 4-1 16,1 8-2-16,-2 0 1 16,-1 3 3-16,-3-1 3 0,0 6 0 15,-1-1-3-15,2 16-5 16,2 6-4-16,1 4-3 16,3 9 0-16,2-1-1 15,1 6-2-15,4 15-3 16,0 7-2-16,2 17-3 15,3 9 0-15,8 17-1 16,5 4 2-16,7 12-1 16,8 2 1-16,2 1-2 15,3 0-5-15,3-9-16 16,0-7-11-16,-5-15-28 16,1-7-8-16,-7-9-39 15,1-3-43-15,-4-15-402 16,-4-6 380-16</inkml:trace>
  <inkml:trace contextRef="#ctx0" brushRef="#br0" timeOffset="87396.66">5419 16076 628 0,'-18'13'334'0,"6"-18"-101"16,-1-13-53-16,9-12-75 16,4-6-26-16,12-11 10 15,3-7 13-15,6-11 10 16,0-6 4-16,5-6-6 16,-3-1-9-16,5 10-20 15,-3 3-10-15,-3 19-21 16,0 11-6-16,-3 22 3 15,-2 13-1-15,4 23-10 16,1 7-7-16,4 14-16 16,-1 0-2-16,6-2 0 15,-7 0-16-15,1-10-67 16,5-3 18-16,-2-14 15 16</inkml:trace>
  <inkml:trace contextRef="#ctx0" brushRef="#br0" timeOffset="87922.95">6293 14896 730 0,'17'14'364'0,"-11"-1"-141"16,5-2-49-16,8-6-82 15,4 1-28-15,7-6-6 16,5-2 9-16,10-7 11 16,7-4 0-16,28-6-17 15,5-5-10-15,18-9-24 16,3-6-10-16,17-9-11 16,4 2-3-16,5 0-3 15,11 0 1-15,-7 0 4 16,3 1 3-16,14-2 18 15,0 2 6-15,-10 1 9 16,-3 1 5-16,-13 3-7 16,-11 4-3-16,-16 10-2 15,-11 0-4-15,-28 19-1 16,-18 6 4-16,-21 9 16 16,-11 13 11-16,-21 8 6 0,-13 2-6 15,-17 11-21-15,0 0-13 16,-16 7-13-16,-9 2-4 15,-3 5-5-15,-8 2-1 16,4 2-2-16,15 4-1 16,1 3 0-16,8-2 0 15,0-2-15-15,-6-9-14 16,4-12-35-16,5 3-13 16,13-17-22-16,10-2 245 15,11-31-117-15</inkml:trace>
  <inkml:trace contextRef="#ctx0" brushRef="#br0" timeOffset="88136.74">7871 13779 962 0,'-8'-3'400'0,"12"16"-240"16,7 8 4-16,19 21-19 15,5 5-16-15,22 9-35 16,2-5-26-16,18 7-38 16,-4-6-13-16,-2 3-9 15,0 2 1-15,-3-10-6 16</inkml:trace>
  <inkml:trace contextRef="#ctx0" brushRef="#br0" timeOffset="89091.34">8479 12463 681 0,'7'12'386'16,"-9"1"-90"-16,-8 2-26 16,-16 0-102-16,-12 1-44 15,-15 1-51-15,-9 0 4 16,-17 3-13-16,-8 2-9 15,1 7-3-15,2 3-8 16,24 4-13-16,15 3-4 16,21-4-11-16,2-3-3 15,14-3-7-15,8-4-4 0,5-2-4 16,17 1 2-16,15 5 8 16,0-1 9-16,7 8 9 15,2 4 0-15,-5 0-3 16,-1 4-6-16,-17 3-2 15,-8 4-2-15,-19 14 31 16,-17 2 9-16,-13 2 12 16,-8-7 5-16,-6-15-28 15,4-8-10-15,3-21-16 16,5-7-5-16,11-16-7 16,5-8-4-16,15-13-15 15,5-1-3-15,18-6-4 16,13-2 2-16,14 0 9 15,11-4 4-15,24-7 4 16,7-2-1-16,11-9 4 16,2-3 3-16,3-1 4 15,6-7 2-15,-11-1 6 0,-3-2 5 16,-20 3 14-16,-20 6 16 16,-15 7 16-16,-13 9 10 15,-27 13 13-15,-13 2-5 16,-24 7-11-16,-12 6-11 15,-7 18-29-15,-14 13-10 16,-12 29-13-16,-2 11-5 16,-8 15-4-16,22 8-1 15,20 11-2-15,11-3-1 16,21-2-2-16,7-2 0 0,9-17-1 16,10-5-1-16,13-15 0 15,4-11-15-15,19-18-28 16,0-13-40-16,10-19 11 15,15-11-115-15,10-24 136 16</inkml:trace>
  <inkml:trace contextRef="#ctx0" brushRef="#br0" timeOffset="89490.08">9223 12336 643 0,'0'-9'426'16,"-11"11"-78"-16,-5 22-95 15,1 8-56-15,-16 20-96 0,11 7-10 16,-10 7-23-16,1 5-7 16,11 7 1-16,0-1 6 15,5-2-4-15,2-7-8 16,7-20-20-16,4-9-13 16,4-19-20-16,7-6-3 15,7-12 3-15,-2-7 6 16,5-12 26-16,3-11 15 15,-5-16 28-15,7-5 7 16,6-6-1-16,-7-1-5 0,1 7-15 16,-2 5-7-16,-7 14-10 15,-1 9-3-15,1 21-4 16,-6 5 1 0,-7 13 1-16,-1 11-5 0,-6 13-8 15,-5 8-9-15,-3 11-12 16,3-7-2-16,5-4-4 15,3-11-12-15,11-11-48 16,2-6-2-16,12-11 243 16,8-10-157-16</inkml:trace>
  <inkml:trace contextRef="#ctx0" brushRef="#br0" timeOffset="89907.76">10046 12564 727 0,'31'-12'452'0,"-30"5"-1"0,-1 7-66 16,-24 9-118-16,-11 3-66 16,-10 9-116-16,-6 10-28 15,-1 8-33-15,5 9-10 16,4 16-10-16,4-1-3 16,11 3-3-16,3-7-1 15,17-20-7-15,4-10-5 0,11-19-9 16,6-7 0-16,2-12 5 15,8-7 6-15,5-21 4 16,3-9 9 0,5-15 26-16,1-8 18 0,3-1 42 15,-1-1 12-15,2 3 18 16,-2 6 0-16,-13-1 0 16,-9 3-6-16,-17 14-27 15,-7 8-14-15,-5 24-27 16,-4 8-12-16,-6 20-12 15,2 16-5-15,-6 19-10 16,4 12-1-16,6 6-2 16,-2 2 3-16,9 5-35 15,5 5-13-15,7 3-65 16,4 1-20-16,7-7 306 16,4 3-166-16</inkml:trace>
  <inkml:trace contextRef="#ctx0" brushRef="#br0" timeOffset="91851.54">5832 18093 882 0,'0'34'322'0,"7"-3"-219"0,8 2-7 16,8 2 14-16,6-2-19 15,18-2-30-15,2-1-8 16,28-2-6-16,9-1-4 16,5-7-31-16,8-5-7 15,0-12-3-15,11-7-1 16,7-18-1-16,7-5 0 0,9-14-5 16,-7-12 4-16,10-7 34 15,-4-12 19-15,7-16 46 16,-4 2 11-16,-4-19-6 15,2 3-9-15,-5-8-21 16,-6-4-7 0,-3-7-11-16,-6-7-1 15,-6-6-4 1,0-6-4-16,-4-6-11 16,-42 44-6-16,0 1-10 0,36-79-4 15,7-24-4-15,-27 22 0 0,-15 27 0 16,-17-3 0-16,-17 0 2 15,3-3 2-15,-18 3 1 16,-2-7 0-16,-2-4-1 16,-12 5-2-16,-10-4-2 15,-3 7-1-15,-15 19 2 16,-7 1-1-16,-20 19 3 16,-9 7 2-16,-27 14 2 0,-5 8 1 15,-13 9 1 1,-9 4-1-16,-11 6-1 0,-6 3-2 15,-23 7-6-15,-4 5-2 16,-8 8-2-16,-13 6 0 16,15 15 3-16,-14 4 1 15,-6 12-2-15,1 6-1 0,-19 11-5 32,3 8-2-32,-21 19-4 0,3 8 0 0,-11 18 1 15,8 6 2-15,4 13 1 16,2 0 0-16,22 7-3 15,-6 7-2-15,29 3-2 16,-2 11-1-16,12 10-1 16,10 3 2-16,3 11 1 15,13 4 0-15,13 4-1 16,11 3-2-16,18 4-4 16,5 0-1-16,19 1-3 15,-1-3-3-15,24 7 6 16,4-2 2-16,16 7 11 15,10 5 3-15,8-10-1 16,13 8-3-16,11 0-2 16,2 0-1-16,10 0 2 15,6-3 1-15,7-6-2 16,9-2 1-16,22-4 2 16,0-1 3-16,11-14 6 0,1-9 1 15,2-7 1-15,10-9-2 16,14-7-2-16,7-6 1 15,-2-23 3-15,4-6 2 16,2-20 2-16,4-9 2 16,7-13 0-16,2-11-1 15,-1-5-3-15,-7-4-3 0,-2 0-3 16,-2-2 0-16,-8-3 0 16,3-6 0-16,-6-7-2 15,-5-1 0-15,-1-10-10 16,-1 8-7-16,-8-7-31 15,-3-1-19-15,-12 2-53 16,-4-8 8-16,-10 3 63 16</inkml:trace>
  <inkml:trace contextRef="#ctx0" brushRef="#br0" timeOffset="92820.81">4014 14180 1310 0,'-31'-31'548'15,"6"5"-288"-15,17 10-130 16,4 3-17-16,8 13-41 16,3-2-35-16,1 8-25 15,3 3-3-15,7 5 9 16,8 7 5-16,12 7 8 15,6-1-2-15,19 5-6 16,8 7-5-16,16 3-4 16,9 6 3-16,9 10 1 15,11-5-2-15,4 8-6 16,3 2 1-16,9 4 14 16,-1 4 7-16,-2 7 21 15,-2 6 7-15,3-3-3 16,-4 7-2-16,4 1-10 15,-6-1-8-15,0 10-8 16,-2-1-3-16,-8-9-5 0,0 2-4 16,-5-3-3-16,-3-4 1 15,-3 11 3-15,0-3 2 16,-16-6 4-16,1-3 1 16,3-8-3-16,-7-2-3 15,1-2-5-15,-4-3-3 16,-11-10-3-16,3-5-2 0,2-5-1 15,-5-6-1-15,-5-3-1 16,1 1 1-16,-22-4 0 16,2 1 2-16,-1 0 1 15,-9-1 1-15,3-3 1 16,-6-4 0-16,-9-1-1 16,-1-4 0-16,-5-1 0 15,-1-5-1-15,-1-2 1 16,-4-7 2-16,2-4 3 15,2 0 1-15,-6-4 1 16,6 5-1-16,0-3-2 16,2 7-2-16,-2-3-1 15,-1-1-2-15,-7 4-3 16,3-4 1-16,2 5-2 16,-2-3 0-16,4 5 0 15,-1 3 0-15,2-3-1 16,1 5 1-16,-4-9-1 15,1-1 2-15,-2-2-1 0,3 1 0 16,0 0-1-16,-2 1 0 16,-1 1 2-16,0-3-1 15,-1 2 0-15,-2-5 0 16,0 1-1-16,-2-3 0 16,-5-2 0-16,1 2-6 15,-4-1-19-15,0 0 16 16,0-1 121-16,-3-28-88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7T20:48:33.9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5870 5997 935 0,'-7'-2'311'15,"16"-1"-255"-15,3 3 5 16,2 0 9-16,-5 0 18 16,-6 4-6-16,-1-1 4 15,3 6 23-15,-1-3-7 16,2 3-31-16,1 1-12 0,4-2-28 16,3-1-8-16,8 0-9 15,2-4-2-15,13-1 0 16,3-2-1-16,16-3 3 15,14 1 1-15,2 0 3 16,5-2 0-16,2 3-1 16,-2 1-2-16,24 2-2 15,3 3 0-15,5 0-3 16,4 1 0-16,9 1-1 16,5-2-1-16,14 0 3 15,11-1 4-15,8-1 23 16,2-1 5-16,16 0 4 15,2 0-1-15,16 1-12 16,5 0 1-16,9 1-3 16,2 0-1-16,2-3-7 15,5 0-2-15,2 0 2 16,4-1 2-16,-14 1 1 0,3 1-3 16,-20-2-1-16,-10 4-4 15,-13 3-5-15,-22 0-1 16,-26 5-3-16,-13-1 0 15,-27-3 0-15,-7-2 0 16,-9-1 7-16,-20-5-14 16,-8 0-35-16,-3 4-18 15,-13-3 336-15,18 0-231 0</inkml:trace>
  <inkml:trace contextRef="#ctx0" brushRef="#br0" timeOffset="3674.03">2789 5961 570 0,'-10'3'201'0,"-3"4"-165"15,1 0 2-15,0 2 19 16,0 0 16-16,1 3 28 16,1 2 13-16,1-2 18 15,2 0-3-15,-1-2-23 16,3 0-14-16,0 2-35 15,1-3-18-15,3 4-24 16,-1 1-6-16,3 2-4 16,3 1 1-16,3-2 14 0,0-2 9 15,3-4 10-15,2 3 2 16,4-3-3-16,1-3-2 16,3 0 3-16,-1-6 0 15,4 0-6-15,0-3-6 16,0-1-12-16,5 2-3 15,-2-5 0-15,3 5 2 16,-5-3 2-16,2-1 3 0,-1 2-3 16,2 0-2-16,12 8-6 15,-6-3-2-15,2 1-3 16,-4-1-1-16,2-2 0 16,2 0 0-16,2 0 4 15,9 2 2-15,2 0 5 16,-4-2 1-16,10 1-2 15,-6 0-2-15,0-2-3 16,8 2-2-16,3 3-3 16,6 1 1-16,-8-1 1 15,2 4 1-15,-8-4 1 16,-5-2 2-16,16 3 3 16,-9-6 0-16,8 1 1 15,0-2 0-15,-2-5-2 16,2 2 0-16,-5 0-2 15,4 1 0-15,-3 2-1 0,-4 1 0 16,4 2-1-16,-5 0-1 16,6 3-1-16,-1 1 1 15,-4-4-1-15,-2 2 0 16,-4-2 0-16,6-1 1 16,-1 0 0-16,0-6 0 15,1 2 1-15,2-3-1 16,-3-1 0-16,-3 1 1 15,-4 1-1-15,-4 0 1 16,1 1-1-16,2 0 1 0,-5 1-1 16,-1-2 0-16,2 1 0 15,-1-1-1-15,8-1 0 16,-2 3 0-16,0-2-1 16,-7 2 1-16,-4 0-2 15,-5 1 1-15,-4 4-1 16,6 0 0-16,-8 2 0 15,6 2 1-15,-3-3 2 16,0 1 0-16,-4-2 1 16,-3 1 0-16,0 1 0 15,-3 0 1-15,0-1 1 16,-3-1 0-16,-2-2 2 16,0 0 2-16,-6 0 7 15,1-4-8-15,-6-1 344 16,-4-1-265-16</inkml:trace>
  <inkml:trace contextRef="#ctx0" brushRef="#br0" timeOffset="5799.17">5578 3893 917 0,'-25'12'397'16,"-5"13"-236"-16,-9 5 4 15,-1 11-4-15,-5 7-31 16,-9-3-27-16,-9 18-27 0,-3 3-13 16,-4 16-32-16,5 9-12 15,4-1-10 1,1 3-1-16,3-4-3 0,1-5 6 16,6-18-22-16,6-9-23 15,5-22-45-15,6-11 42 16</inkml:trace>
  <inkml:trace contextRef="#ctx0" brushRef="#br0" timeOffset="6128.43">4640 4180 530 0,'-1'14'246'0,"-2"24"-97"16,-5 11 4-16,-2 21-14 16,2 9-8-16,-6 2-15 15,2 0 6-15,6-3 16 16,2-9 1-16,6-13 2 16,5-10-8-16,3-16-30 15,6 0-14-15,2-16-25 16,5-5-14-16,9-8-20 15,3-3-9-15,0-10-12 0,11 5-1 16,1-16-5-16,-2-6 5 16,14-9-27-16,-6-11-14 15,13-7-67-15,11-2 61 16,13 1 13-16</inkml:trace>
  <inkml:trace contextRef="#ctx0" brushRef="#br0" timeOffset="6487.06">6364 3600 842 0,'-13'-32'431'0,"10"5"-134"16,-1 1-1-16,-5-2-79 15,6 9-49-15,-4 11-61 16,0 5-8-16,-11 14-27 16,4 9-4-16,-9 15-20 15,-1 11-12-15,4 15-15 16,-4 9-7-16,1 11-9 16,5 1-2-16,11 8-3 15,-1-8 0-15,5 9 1 16,3-1 0-16,3-9 2 15,9 1-2-15,4-26-16 0,4-8-13 16,-5-21-39-16,1-8-4 16,-3-13-88-16,-4-6-30 15,-7-5 122-15</inkml:trace>
  <inkml:trace contextRef="#ctx0" brushRef="#br0" timeOffset="7147.98">5952 4162 300 0,'-11'-12'208'0,"11"7"11"16,4 0-25-16,8 2-34 16,5-4-16-16,1-1-12 15,4-3-20-15,7-4-42 16,3 2-16-16,17 1-32 16,1-1-12-16,9-1-7 15,3-1-2-15,-4-4-1 16,5 1 0-16,-5 1 0 15,-1-3-4-15,1 7 15 16,-1 3 9-16,-10-1 22 16,-4 5 19-16,-10 5 17 15,-10-4 7-15,-2 7 5 16,-9 1 4-16,-11-1 15 16,2 4 6-16,-9 5 6 15,-5 2-13-15,-11 6-35 16,-6 2-17-16,-14 4-27 0,1 3-7 15,-4 2-11-15,2 1-3 16,8-2-4-16,5-1-2 16,10 1-2-16,2 0-3 15,9 3-3-15,4 1-1 16,7-3-1-16,5-1 2 16,7-7-1-16,3-4 0 15,7-11 0-15,4-4 2 16,11-7 2-16,1-5 2 0,0-17 3 15,4-2 1-15,-8-12 3 16,-6-4 0-16,6-1 5 16,-1-5 13-16,-6-3 22 15,10 5 11-15,-16 4 11 16,-5 7-6-16,-6 17-17 16,-5 6-10-16,-4 14-11 15,-3 5-3-15,-5 17-2 16,-5 2 0-16,-8 16-6 15,0 1-3-15,0 2-6 16,4 3 0-16,5-9 0 16,5 0-2-16,4-9-40 15,6-2-28-15,10-9-94 16,3-1-25-16,8-15-83 16,1-6 561-16,5-14-241 15</inkml:trace>
  <inkml:trace contextRef="#ctx0" brushRef="#br0" timeOffset="7761.94">7538 3966 883 0,'8'-11'482'16,"-16"-1"-139"-16,-4 10-49 16,-9 7-99-16,-3 4-60 15,-6 12-45-15,-1-1-11 0,0 7-44 16,3 0-4-16,0 6-15 15,3 1-8-15,6 4-8 16,-1 1-4-16,16 0 0 16,0-8-1-16,6-8-2 15,10-7 0-15,-4-10-2 16,10-5 0-16,2-7 4 16,1 1 2-16,7-10 4 15,1-3 2-15,3-8 1 16,2-10-2-16,-2-2 11 15,-1-3 8-15,1 1 17 16,-5 2 10-16,-2 5 10 16,-4 6-4-16,-10 12-7 15,1 6-5-15,-2 11-18 16,-2 8-3-16,4 11-8 16,0 3-4-16,-3 11-4 15,1 4-3-15,3 9 1 0,-13 7-4 16,5 11-1-16,-5 4 1 15,-3 12-2-15,5 2 3 16,-11 2 2-16,-1-2 1 16,-14-12 0-16,-6-4 0 15,-9-18-1-15,-1-3 0 0,-4-16-1 16,1-10-2-16,1-12-6 16,-3-14-1-16,3-17-4 15,7-3 1-15,1-15 3 16,6-4-1-16,16 5-4 15,2-5-2-15,17 9-7 16,5 4-1-16,8 0 5 16,2 1 2-16,7 1 26 15,3-4-18-15,3 3-36 16,-3 5 44-16,1 2-26 16</inkml:trace>
  <inkml:trace contextRef="#ctx0" brushRef="#br0" timeOffset="8258.54">6779 3966 613 0,'9'-5'387'16,"-2"-6"-96"-16,-1-2-85 15,4 4-53-15,1 1-94 16,8 7-18-16,-5-2-19 16,-1-3-10-16,9 3 17 15,-1 1-23-15,7 2 565 0,2 1-419 16</inkml:trace>
  <inkml:trace contextRef="#ctx0" brushRef="#br0" timeOffset="8730.96">7459 3946 398 0,'-4'7'285'16,"-1"0"6"-16,5-2-94 16,3 0-35-16,2-2-27 15,2-6-2-15,7 1 3 0,4-1 3 16,5-2-6-16,4 3-19 16,3 5-41-16,-2-3-19 15,-3-1-37-15,-2 3-6 16,-10-1-6-16,0 3 0 15,-2 7 1-15,-2-1-5 0,-7 4-33 16,1 3-34-16,1 6 513 16,2 2-359-1</inkml:trace>
  <inkml:trace contextRef="#ctx0" brushRef="#br0" timeOffset="12024.21">9728 6451 772 0,'-21'16'318'15,"-1"2"-181"-15,3-4-32 16,0-3 7-16,10 0 29 16,6-2 3-16,3-1-6 15,7-3-5-15,13-1-44 16,3-1-20-16,22-3-18 15,6 0-11-15,18-5-11 0,20 2-7 16,8 3-2-16,5 3 6 16,0 11 5-16,-7 8 3 15,1 20-7-15,-7 9-7 16,-14 17-9-16,-10 9-1 16,-28 8-1-16,-9 3 3 15,-17 19 8-15,-11 9 4 16,-22 9 6-16,-10 4 4 15,-26 7-3-15,-13-8-2 0,-16 11-7 16,-2 8-7 0,4-7-7-16,16 2-1 0,24-15-2 15,11-13-1-15,21-16-3 16,8-7-1-16,17-20-2 16,6-8-1-16,14-17 0 15,7-8 1-15,7-6 1 16,7-1 1-16,19-2 0 15,-3 0 0-15,6-2 1 16,-5 0 1-16,-22-3 2 16,-10 1-1-16,-21 1 3 15,-10-2 3-15,-14 8 5 16,-11 4 3-16,-10 9 0 16,-8 6-2-16,-13 11-7 15,-5 6-3-15,0 13-5 16,7 0-1-16,21-4-6 15,17-4 0-15,20-10-1 16,9-4 0-16,14-1 6 0,7 2 0 16,0 10 5-16,1 9-1 15,-19 19 21-15,-9 14 16 16,-13 23 27-16,-10 14 26 16,-4 18 4-16,-11 4-7 15,-20 10-13-15,-8-7-14 16,-18-9-12-16,-10-4-5 0,-4-21-12 15,0-11-9-15,-4-23-11 16,4-16-5-16,6-25-4 16,5-13-10-16,11-24-34 15,23-4-24-15,11-16-58 16,12-1 23-16,16-3-551 16,-2 4 470-16</inkml:trace>
  <inkml:trace contextRef="#ctx0" brushRef="#br0" timeOffset="14232.99">12774 7611 1015 0,'-18'-7'416'0,"-19"0"-187"16,-7 5-47-16,-7 21-10 15,-2 9-22-15,-6 17-82 16,0 8-13-16,7 1-20 15,5-2-6-15,28-10-9 16,16-3-7-16,26-8-9 0,17 1-1 16,12 0-1-16,0 3 0 15,2 0 2-15,-6 7 1 16,-9-2 0-16,-3 5 2 16,-23 8 7-16,-12 1 3 15,-20 12 7-15,-14-5 1 16,-6-1-5-16,-3-4-2 15,-15-16-1-15,1-9-2 16,-1-18-44-16,2-15-32 0,24-14-88 16,11-7-51-16,26-9 126 15</inkml:trace>
  <inkml:trace contextRef="#ctx0" brushRef="#br0" timeOffset="14564.01">13071 7957 882 0,'13'5'449'16,"-13"9"-152"-16,-17 21-107 15,-9 13-25-15,-21 22-61 16,-9 8-27-16,-1 15-25 16,4 1-9-16,18-8-10 15,14-8-4-15,23-21-4 16,10-15 1-16,20-18 13 15,13-11 20-15,3-22 21 0,-2-6-1 16,-11-20-16-16,-1-8-19 16,-10-14-23-16,0-6-4 15,-4-3-2-15,-18-10-2 16,-4 0 4-16,-12-6-2 16,-1 2-23-16,7 10-21 15,2 10-55-15,4 9-50 16,2 19-53-16,-5-2-439 0,14 16 440 15</inkml:trace>
  <inkml:trace contextRef="#ctx0" brushRef="#br0" timeOffset="15313.49">13251 7954 635 0,'17'29'368'0,"0"7"-78"16,0 7-56-16,-7 12-71 15,-2 7-40-15,-2 12-30 16,-4 3-11-16,-2 4-30 16,-1-1-8-16,-7-15-12 15,1-10-4-15,3-19-12 16,2-11 2-16,5-16 8 16,3-9 6-16,2-19 4 15,2-11-5-15,3-20-3 0,-1-13 2 16,3-13 14-16,-1 2 9 15,3-7 16-15,3 3 1 16,-1 9-8-16,5 5-9 16,-2 26-15-16,-10 12-3 15,-1 26-2-15,-12 11 2 16,-2 20-7-16,3 10-7 16,0 15-12-16,2 4-3 15,-6 5-3-15,-1 0 0 16,5-11-3-16,4-5-3 15,5-21-5-15,6-15-2 0,4-15 3 16,2-14 3-16,5-16 4 16,8-4 0-16,-5-9 2 15,2 1 0-15,-2 1 1 16,-6 2 2-16,-2 8 6 16,-3 7 1-16,-12 11 9 15,-3 13 2-15,-10 12-1 16,-2 20-1-16,-6 0-9 15,0 10-5-15,-1 6-4 16,1-8-1-16,14 1-4 16,6-6-2-16,15-16-4 15,9-14-1-15,19-14 4 16,3-10 1-16,4-15 4 16,2-1 0-16,-12-5 2 15,-3 2 1-15,-5 11 3 0,-11 3 5 16,-12 14 35-1,-8 4 18-15,-21 10 17 0,-8 10-1 16,-19 9-23-16,-7 11-17 16,-3 13-15-16,-4 6-5 15,9 8-9-15,3 1-4 16,17-9-6-16,10-6-1 16,22-13-5-16,12-6 11 15,16-14-37-15,4-7-22 0,6-8-7 16,3-6 210-16,7-7-115 15</inkml:trace>
  <inkml:trace contextRef="#ctx0" brushRef="#br0" timeOffset="15715.6">15586 8231 644 0,'5'-28'404'0,"-9"-4"-16"16,-4 2-20-16,-13 6-89 16,-8 7-49-16,-8 17-73 0,-9 8-27 15,1 23-34-15,-2 10-18 16,0 13-28-16,7 5-10 15,6 9-21-15,8 2-6 16,20-1-5-16,6-2-1 16,18-13 1-16,7-13 0 15,14-11-1-15,-2-7-2 16,-7-19 0-16,-4 3-1 16,-11-14 4-16,3-5 2 0,-7-11 4 15,-5-10 3-15,-3-16-18 16,-3-8-10-16,1-17-17 15,7-3-27-15,7-7 41 16,-2-4 301-16,19 9-216 16</inkml:trace>
  <inkml:trace contextRef="#ctx0" brushRef="#br0" timeOffset="15947.11">15896 7540 1467 0,'-10'24'605'0,"7"22"-394"16,0 8-57-16,-8 25-72 15,2 11-23-15,2 10-7 0,0 1-18 16,4-10-24 0,5-5-4-16,-9-24-3 0,21 6 17 15,0-9-41-15,-3-7-42 16,19-3-55-16,-19-17-340 15,11-15 321-15</inkml:trace>
  <inkml:trace contextRef="#ctx0" brushRef="#br0" timeOffset="16110.49">15919 8540 722 0,'-73'-48'499'0,"50"15"42"16,15-3-210-16,13 3-168 15,18 4-39-15,8 6-46 16,1-1-5-16,6-1-11 15,4 0-20-15,6-9-8 16,4-3-21-16,11-11-93 16,0-10 8-16,28-7 19 15</inkml:trace>
  <inkml:trace contextRef="#ctx0" brushRef="#br0" timeOffset="16708.16">16882 7429 997 0,'-8'-35'539'0,"-3"-4"-178"16,1 8-102-16,5 5-47 15,-2 25-91-15,1 17-8 16,-10 28-40-16,-2 23-7 15,-10 24-16-15,-5 14-18 16,-2 19-14-16,1 4-7 16,2-2-6-16,8-2 0 15,7-13-3-15,4-6 0 0,13-18-2 16,5-14-4-16,13-22-2 16,2-14-7-16,14-24-8 15,3-13 0-15,3-23 4 16,1-13 7-16,-5-21 9 15,-4-8 1-15,0-4 2 16,-3 3 1-16,-3 11 2 16,-4 7 0-16,-5 19 3 15,-4 6-1-15,-4 20 2 16,-1 8 0-16,-2 14-4 16,3 4 0-16,4 2-5 15,6-5-1-15,12-10-2 16,7-5 1-16,13-5 2 15,2-4 0-15,-12-9 3 16,0 5-2-16,-19 4 8 16,-9 7 21-16,-14 20 25 0,-10 8 15 15,-12 12 7-15,0 9-14 16,4-2-24-16,5-3-13 16,9-16-18-16,4-9-7 15,9-19-3-15,2-7 1 16,10-16 1-16,6-5-11 15,8-9 49-15,7-6 185 0,8 6-160 16</inkml:trace>
  <inkml:trace contextRef="#ctx0" brushRef="#br0" timeOffset="17057.06">18756 8080 954 0,'-1'-18'535'0,"-13"1"-129"15,-5 5-38-15,-20 10-126 16,-15 5-52-16,-15 28-48 15,-8 9-22-15,6 16-38 0,7 12-12 16,13 0-16 0,11 2-10-16,15-2-13 0,17-7-8 15,12-10-13-15,8-9-5 16,15-15-4-16,-4-10 5 16,20-18-21-16,4-11-18 15,15-20-26-15,13-10 9 16,18-8 28-16</inkml:trace>
  <inkml:trace contextRef="#ctx0" brushRef="#br0" timeOffset="17231.59">19295 8057 638 0,'3'33'470'0,"-20"22"43"16,-5 10-106-16,-8 20-172 15,-18-2-70-15,1 2-92 16,-8-4-26-16,7-16-36 15,12-11-3-15,25-14 3 16,11-13-18 0,11-21 389-16,13-12-288 0</inkml:trace>
  <inkml:trace contextRef="#ctx0" brushRef="#br0" timeOffset="17431.12">19727 7348 1546 0,'-9'-69'651'0,"-13"11"-384"16,1 18-162-16,-10 8-45 15,8 11-51-15,8 4-7 16,3 4-8-16,15 0-3 16,15-2 5-16,8 1-15 15,8 5-94-15,0 3 232 16,8 9-122-16</inkml:trace>
  <inkml:trace contextRef="#ctx0" brushRef="#br0" timeOffset="17620.79">20119 7413 1065 0,'-2'111'541'0,"-26"17"-215"16,-17 9-54-16,-8 18-109 15,0 1-60 1,3-6-38-16,12-7-14 0,10-15-28 15,8-5-7-15,13-30-8 16,3-10 1-16,5-24-5 16,3-13-17-16,5-13-86 15,4-7-15-15,8-9 56 16</inkml:trace>
  <inkml:trace contextRef="#ctx0" brushRef="#br0" timeOffset="18260.15">19179 7074 925 0,'-19'27'440'16,"1"25"-198"-16,-6 17-15 0,-8 28-79 15,-1 9-34-15,-1 19-38 16,-1 2-15-1,0 8-18-15,3-2-4 0,4-11-6 16,3-5-3-16,4-22-15 16,3-5-3-16,0-20 1 15,5-6 0-15,-1-17-34 16,0-10-22-16,16-11 23 16</inkml:trace>
  <inkml:trace contextRef="#ctx0" brushRef="#br0" timeOffset="18796.15">19591 8535 614 0,'15'-16'421'0,"-9"-7"17"16,1-2-163-16,-9-4-103 15,-4-1-35-15,-9 1-20 16,-2 7 22-16,-12 9-13 15,0 8-12-15,0 16-21 16,-6 11-16-16,0 16-28 16,3 10-7-16,0 3-16 15,12 0-9-15,9-5-10 16,6-3-3-16,12-11 12 16,3-3-20-16,8-16-41 0,9-5-14 15,4-14 350-15,6-9-236 16</inkml:trace>
  <inkml:trace contextRef="#ctx0" brushRef="#br0" timeOffset="19247.43">19762 8524 741 0,'-11'29'367'0,"-20"50"-121"16,23-38-6-16,-2-3-68 16,4-9-23-16,-5-12-32 15,11-7-23-15,0-16 10 16,10-8 2-16,9-20-12 15,3-7-6-15,9-12-30 16,5-4 0-16,3-9 6 16,2 0 0-16,11 14 2 15,0 0-4-15,-1 23-3 0,-6 6 0 16,-14 14 7-16,-11 13 3 16,-10 12-8-16,-4 5-5 15,-8 14-23-15,-3 9-12 16,-3 13-12-16,-3 9-3 15,-1 1-3-15,-5-9 1 16,5-3-7-16,3-9-16 16,7-14-72-16,2 2-5 0,4-14 290 15,2-8-178-15</inkml:trace>
  <inkml:trace contextRef="#ctx0" brushRef="#br0" timeOffset="19476.63">20732 7764 927 0,'19'-75'538'15,"0"24"-84"-15,-10 26-199 16,-6 19-38-16,-14 25-54 16,-5 11-33-16,-3 28-16 15,-4 11-19-15,-4 20-46 16,-5 6-12-16,-11 17-23 15,-2 1-5-15,7 4 2 16,0-3-10-16,17-19 91 0,10-6-80 16,12-15 8-16</inkml:trace>
  <inkml:trace contextRef="#ctx0" brushRef="#br0" timeOffset="19671.11">20411 8727 1334 0,'32'-30'560'0,"25"0"-315"16,6 6-64-16,0-2-74 16,3 2-18-16,-4 1-35 15,-2-3-16-15,4-1-16 16,-4 1 14-16,-11 1-17 16,-11 6-12-16,-25 13 78 15,-17 11-77-15</inkml:trace>
  <inkml:trace contextRef="#ctx0" brushRef="#br0" timeOffset="20301.34">13732 9965 1119 0,'-10'-21'514'0,"-21"9"-260"16,-9 0-14-16,-16 10-80 15,-4 7-44-15,-9 17-50 16,-5 14-5-16,-1 20-18 15,3 15-12-15,10 7-8 16,13-2-2-16,16-2-14 16,11-9-5-16,18-11-5 15,5-5-7-15,23-21-5 16,6-7-1-16,17-17 3 16,13-5 4-16,18-21 5 15,5-8 1-15,3-23 3 16,0-10 11-16,-14-5 22 15,-5-6 15-15,-10 8 36 16,-7 7 3-16,-13 7 12 16,-9 12-7-16,-22 19-30 0,1 8-11 15,-12 20-31-15,-3 13-9 16,-7 20-7-16,-3 14 7 16,-1 3-15-16,4 1-3 15,9-8 234-15,4-9-564 16,7-5 314-16</inkml:trace>
  <inkml:trace contextRef="#ctx0" brushRef="#br0" timeOffset="20507.59">14401 9391 1536 0,'0'-25'647'0,"-9"36"-374"16,6 28-86-16,-24 39-63 15,-2 22-52-15,-6 29-44 16,-16 7-8-16,17 11-9 16,-1-3-1-16,7-8 9 15,4-11-8-15,12-28-16 16,6-10 19-16,16-28-20 16</inkml:trace>
  <inkml:trace contextRef="#ctx0" brushRef="#br0" timeOffset="21209.35">14849 9952 1028 0,'26'-34'528'16,"-33"13"-159"-16,-15 1-69 0,-21 20-99 15,-16 10-55-15,-3 22-60 16,2 9-20-16,15 11-31 15,8 4-8-15,16-6-15 16,12 1-8-16,11-13 1 16,11-2 0-16,16-3 4 15,2-7 3-15,6 2 0 16,1-3 6 0,-5 3 10-16,-6 5 4 0,-17 6 5 15,-9 6-3-15,-17 2-6 16,-12 4-3-16,-8-4-5 15,-4-2-3-15,-1-11-9 16,0-12-14-16,7-11-34 16,6-6-26-16,8-20-57 15,14-1-32-15,8-15-50 16,7-11-8-16,22-1 11 16,-3-6-1-16,18 0 20 0,1-2 21 15,6 2 48-15,7 0 41 16,5 2 57-16,-2 5 20 15,-1 15 80-15,-13 0 43 16,-17 12 93-16,-5 5 36 16,-22 2-38-16,1 15-34 15,-14 12-84-15,0 15-45 16,-6 14-40-16,-3 2-7 16,5 13-5-16,-7-6-1 0,12-4-3 15,7-6-3-15,12-15-6 16,13-1 5-16,7-17 32 15,3-3 15-15,5-16 36 16,-1-14 11-16,3-7 7 16,-4-10-4-16,-11-4-15 15,-4-1-4-15,-25-10-22 16,-13 1-4-16,-12-2-12 16,-6 9-11-16,4 11-16 15,3 2 2-15,6 19-25 16,2-7-20-16,9 11-38 15,6 2-4-15,7-4 285 16,11 1-171-16</inkml:trace>
  <inkml:trace contextRef="#ctx0" brushRef="#br0" timeOffset="21943.3">17426 9994 998 0,'-2'-13'453'0,"-12"-3"-238"16,-9-3 0-16,-26-7-66 16,-13-2-37-1,-22 7-24-15,-9 0 15 0,-1 24-11 16,-5 13-18-16,-2 26-37 15,0 14-13-15,8 14-24 16,10 8-2-16,27-2-4 16,14 6-2-16,16-6-2 15,18-3-3-15,10-11-8 16,12-9-2-16,16-22-4 16,4-9 1-16,20-22 12 15,3-13 4-15,18-22 8 16,0-11-3-16,10-21 13 15,2-8 8-15,-1-16 46 16,13-8 36-16,-12-10 29 16,-4-3 14-16,-24 2-4 15,-21 3-9-15,-25 18-13 0,-10 13-7 16,-18 28-31-16,-6 21-20 16,-5 35-28-16,-26 19-12 15,-9 35-15-15,-4 11-2 16,-9 25-2-16,16 5-2 15,17 11-2-15,5-4-4 16,25-10-11-16,11-9-4 16,30-32-4-16,13-13 3 15,40-32 12-15,9-15 5 0,16-30 8 16,11-10 2-16,12-20 3 16,3-3 0-16,-7-8 3 15,-10 0 2-15,-40 9 13 16,-17 8 8-16,-37 18 20 15,-23 10 3-15,-36 24-4 16,-14 13-7-16,-22 26-21 16,8 13-8-16,4 11-10 15,12 4-2-15,17 0-1 16,0-2-3-16,27-10-1 16,2-12 1-16,20-6-14 15,8-7-13-15,3-7-27 16,0-2 16-16,6-12 163 15,4-2-99-15</inkml:trace>
  <inkml:trace contextRef="#ctx0" brushRef="#br0" timeOffset="22178.3">18513 9235 1404 0,'0'-31'624'15,"-12"36"-338"-15,-5 22-54 0,-14 24-88 16,-4 15-43-16,-2 22-27 16,5 8-22-16,4 15-32 15,0 8-4-15,4 5-6 16,2-1 8-16,-5-15-24 16,6-10-28-16,8-18-75 15,-1-11 32-15,29-15 33 16</inkml:trace>
  <inkml:trace contextRef="#ctx0" brushRef="#br0" timeOffset="22830.04">18647 10117 550 0,'34'5'420'16,"-3"-6"46"-16,5-10-177 15,4-3-53-15,0-6-105 0,2-4-27 16,-9-4-21-16,-6 3 9 15,-12 4 38-15,-11 6 1 16,-19 9-9-16,-16 8-7 16,-18 16-20-16,-8 7-12 15,-20 16-28-15,0 5-13 16,3 2-23-16,6 0-4 16,31-4-8-16,12-3-4 15,25-5-7-15,10-3-2 16,20-5 1-16,8-12-12 15,20-16-12-15,15-9-10 0,12-29 18 16</inkml:trace>
  <inkml:trace contextRef="#ctx0" brushRef="#br0" timeOffset="23049.98">19553 9470 1064 0,'-23'-11'569'15,"-11"16"-149"-15,-2 26-205 16,-6 17-60-16,-5 16-71 16,2 9-17-16,5 15-21 15,6 0-10-15,9 7-16 16,7 1-4-16,2-13-6 16,6-1 6-16,16-9-32 15,-2-11-20-15,14-10 186 16,7-12-135-16</inkml:trace>
  <inkml:trace contextRef="#ctx0" brushRef="#br0" timeOffset="23307.17">19122 10129 988 0,'15'-31'421'15,"14"2"-251"-15,-1 7-99 16,5 7-31-1,7 1-37-15,-4 6-2 0,5 8-1 16,0 4 0-16,-5 19 0 16,-4 11 0-16,-12 14 0 15,-3 8 6-15,-17 14 9 16,-10 1 2-16,-9-3 3 16,0-1-7-16,3-22-4 15,7-13-25-15,7-25-21 16,8-14-378-16,8-28 295 15</inkml:trace>
  <inkml:trace contextRef="#ctx0" brushRef="#br0" timeOffset="24012.24">19582 9983 945 0,'7'-67'548'16,"0"8"-119"-16,-1 20-197 16,4 13-71-16,5 15-107 0,-4 5-20 15,1 3-27-15,-1 3-4 16,-3 1-2-16,0 9 0 15,0 7-1-15,-2 10 0 16,1 20-2-16,-2 9 0 16,0 21 1-16,-2 5 0 15,-7 2 2-15,-2-1 2 16,-2-8-2-16,-8-11-1 16,5-11 21-16,8-10 10 15,2-20 31-15,7-8 8 0,15-21-13 16,-3-9-8-16,7-19-22 15,4-7-5-15,-6-13 3 16,6-1 0-16,3 3 11 16,-2 1 3-16,-2 11 1 15,-4 7 2-15,-11 10-7 16,-3 12-3-16,-8 15-6 16,-2 8-8-16,-3 16-5 15,-4 6-1-15,-3 2-20 16,-1 10-10-16,2 5-47 15,3-2-52-15,4 1-37 16,6-10 5-16,6-15 45 16,4-3 47-16,13-11 51 15,1-6 4-15,12-11-2 16,12-8-1-16,-8-15 25 0,-1-4 20 16,0-17 39-16,-6 2 23 15,4-6 21-15,-4-2 2 16,-9 0-2-16,-5-2-10 15,-6 13-39-15,-4 7-17 16,-5 20-21-16,-4 14-5 16,-4 18-3-16,-3 14-2 15,-4 18-11-15,-2 10-4 16,-3 11-7-16,-1 7 6 16,-3 18 11-16,-1 6 5 0,-6 12 9 15,-9-4-7-15,-7-4-8 16,-7 3-3-16,-27-12-5 15,-1-5-1-15,-22-20-4 16,1-14-8-16,13-30-27 16,3-15-17-16,20-12-48 15,1-14-8-15,20-14-33 16,10-4 97-16,20-14 18 16</inkml:trace>
  <inkml:trace contextRef="#ctx0" brushRef="#br0" timeOffset="26362.97">22002 10165 1083 0,'33'-44'508'16,"-12"3"-258"-16,-20 13-95 15,-9 9-22-15,-38 20-49 16,-12 11-4-16,-23 29-2 15,-4 8-13-15,4 10-32 16,9 3-8-16,16-3 0 16,12-1-1-16,28-8 0 15,13-4-1-15,22-15-12 16,9-3-3-16,10-7-2 16,-4-4 0-16,0-4 3 0,-7 0 2 15,-15 5 3-15,-9 2 2 16,-16 6 4-16,-6 3 1 15,-14 1-1-15,-7 0 2 16,-12-4-28-16,-4-8-12 16,4-5 34-16,7-8-146 15,22-16 109-15</inkml:trace>
  <inkml:trace contextRef="#ctx0" brushRef="#br0" timeOffset="26615.29">22355 9431 1324 0,'26'-28'600'15,"-5"15"-313"-15,-21 28-101 16,-9 17-30-16,-19 31-67 16,-6 23-19-16,-8 16-18 15,2 9-14-15,4 7-18 16,5 1-6-16,13 1-10 15,-1-2 2-15,11-11-2 16,2-12-12-16,6-10-49 16,4-10-31-16,-1-11-63 15,-1-6-113-15,-1-9 180 16</inkml:trace>
  <inkml:trace contextRef="#ctx0" brushRef="#br0" timeOffset="27166.05">21845 10511 827 0,'2'-38'402'0,"8"3"-205"15,14 8-63-15,9-3-49 16,6 1-61-16,13 3 0 0,-4-4 24 16,1 3 16-16,7 7 26 15,-9-3 3-15,10 11-4 16,-3 5-8-16,3 7-18 15,-1 3-10-15,-1 13-17 16,-7 0-6-16,-12 11-1 16,-1 8 3-16,-19-1 19 15,-4 2 7-15,-10 1 7 16,-8-3 3-16,7 7-9 16,-8-3-4-16,2 5-8 15,-1-1-6-15,-10-1-8 16,13 6-5-16,-8-10-13 15,10 4-4-15,-4-15-5 16,-1-5-2-16,5-1-3 16,2-8 0-16,9-5-1 0,5-4 0 15,11-13 2 1,0-5 1-16,13-14 2 0,-2-6-2 16,12-4-5-16,-1-5 8 15,2 6 23-15,5 8 12 16,-17 11 31-16,-12 14-3 15,-14 10 2-15,-13 8-1 16,-12 11-17-16,2 5-6 16,-15 6-25-16,-1 2-10 15,-2 3-8-15,-3-1-2 16,14-6-2-16,6-2-12 0,13-14-30 16,8-8-16-16,14-10 220 15,17-6-138-15</inkml:trace>
  <inkml:trace contextRef="#ctx0" brushRef="#br0" timeOffset="27400.95">23792 9932 1300 0,'39'-69'604'0,"-8"31"-283"15,-18 7-51-15,-19 30-119 16,-12 18-26-16,-25 28-26 15,-5 18-33-15,-13 29-28 16,1 11-12-16,-5 15-13 16,-1 7-3-16,-5-1-5 0,2-3 3 15,15-21-23-15,13-8-14 16,28-26-5-16,8-14 295 16,15-17-198-16</inkml:trace>
  <inkml:trace contextRef="#ctx0" brushRef="#br0" timeOffset="27664.6">24363 9564 1105 0,'23'-32'551'0,"-36"25"-213"15,-6 11-6-15,-32 30-125 16,-8 14-43-16,-8 27-44 15,-2 11-26-15,2 22-43 16,-9 10-15-16,3 18-27 16,-3 2-5-16,4-4 0 15,7-7 2-15,16-15-6 16,5-13-8-16,16-17 22 16,12-12 251-16,16-20-196 15</inkml:trace>
  <inkml:trace contextRef="#ctx0" brushRef="#br0" timeOffset="27861.38">23122 10644 1133 0,'13'1'558'16,"17"10"-219"-16,19-7-124 0,8 1-52 15,18-4-85-15,-1-12-27 0,-1-12-34 16,3-8-8-16,-4-5 2 16,2-6 375-1,17 0-293-15</inkml:trace>
  <inkml:trace contextRef="#ctx0" brushRef="#br0" timeOffset="28352.59">24307 9448 717 0,'5'-39'474'0,"-6"-6"32"0,1-2-160 15,4 10-115-15,1-4-52 16,11 10-57-16,4 6-12 16,8-1-7-16,2-1-4 15,6 5-18-15,4 1-9 16,4 4-15-16,4 5-10 16,3 2-10-16,1 2-3 15,6 14-14-15,0 1-3 0,-6 15-3 16,-6 7 2-1,-19 9 13-15,-7 8 8 0,-18 5 4 16,-16 6 0-16,-10 14-14 16,-19 6-6-16,-13 17-10 15,3 4-2-15,-11-9-3 16,12-7-1-16,9-19-1 16,11-8-1-16,11-14-1 15,10-3-2-15,3-9 0 16,0-3 0-16,9-6 0 15,-1-4-9-15,10-1-27 16,-2-2-2-16,1-1 182 16,-2-6 10-16,13-1-65 15</inkml:trace>
  <inkml:trace contextRef="#ctx0" brushRef="#br0" timeOffset="28623.36">24512 10972 1292 0,'-15'21'715'0,"11"-1"-141"0,11-7-296 15,1-3-42-15,1-7-119 16,5-3-35-16,0-7-49 15,-1-4-13-15,3-4-1 16,-3-2-2-16,0-4 0 16,-3-1 30-16,1-1-495 15,2 3 346-15</inkml:trace>
  <inkml:trace contextRef="#ctx0" brushRef="#br0" timeOffset="33547.04">1253 15305 797 0,'-15'14'367'0,"-3"-9"-154"16,1-6 5-16,-1-18-47 15,0-4-33-15,0-13-47 0,2-2 3 16,-4-14-8-16,10-6-16 16,-5-16-27-16,6-15-8 15,6-14-12-15,-6-9 0 16,22 2 10-16,11 3 0 16,18-3 9-16,8 6 1 15,8 8-8-15,2-3-2 16,8 3-9-16,5-3-2 15,0-4-7-15,-2 4-3 0,-6 4-2 16,3-3-1-16,8-1 3 16,5 2 2-16,-5 0 0 15,-3 8-2-15,-12 9-3 16,-6-1-1-16,4 12-1 16,6 0 1-16,0 1 0 15,-5-2 0-15,-2 2-2 16,-12-2-1-16,-5 0 1 15,1 5-1-15,-8 4 1 16,0 3 0-16,-10 9-4 16,-2 12 7-16,-5 8 15 15,0 14 3-15,-4 4 7 16,1 4-6-16,-3-1-14 16,-1 1-2-16,-1 7 0 15,-1-1 0-15,-1 1 5 16,-3 3 7-16,-1 4 6 0,-3 2 2 15,-7 9-7-15,0 9-6 16,-4 16-11-16,-1 12-4 16,-2 15-2-16,0 3-1 15,0 1 0-15,-1-8 1 16,7-9 4-16,0-5-14 16,1-16-41-16,2-4-19 15,-5-16 298-15,-1-7-931 0,4-15 603 16</inkml:trace>
  <inkml:trace contextRef="#ctx0" brushRef="#br0" timeOffset="33742.43">2247 12059 1070 0,'-4'-2'570'15,"7"-5"-190"-15,19-10-111 16,11-5-53-16,18-11-100 15,8-6-30-15,5-9-53 16,1-6-18-16,-1-5-9 16,4 1 18-16,5 0 28 15,9 5 235-15,1 8-198 16</inkml:trace>
  <inkml:trace contextRef="#ctx0" brushRef="#br0" timeOffset="34625.98">1877 14981 870 0,'-18'22'387'16,"-3"12"-192"-16,-5 22-68 15,-5 10-11-15,-2 31-33 16,1 11-21-16,1 19-11 16,1 9-3-16,15-3-6 15,-1-7-4-15,16-24-5 16,8-21-1-16,5-33-5 15,7-12-9-15,5-25 24 16,4-11 1-16,12-20 0 16,8-18 10-16,9-25-11 15,5-15-1-15,-2-21 14 16,-5-3 8-16,-8 1 8 0,-6 10 10 16,-8 23 9-16,-6 7-5 15,-8 26-7-15,-3 12-3 16,-6 26-25-16,-1 13-7 15,1 24-21-15,1 14-11 16,-1 18-8-16,-1 0 1 16,0 2-1-16,1-8-20 15,10-15 25-15,3-8 233 0,-1-21-185 16</inkml:trace>
  <inkml:trace contextRef="#ctx0" brushRef="#br0" timeOffset="35037.57">2627 15793 341 0,'-9'73'273'16,"4"0"33"-16,-1-12-88 15,3-3-10-15,1-21-56 16,2-16-39-16,5-12-11 0,0-12-7 16,5-14 23-1,-2-5 16-15,4-19-7 0,3-10-1 16,1-14-26-16,3-6-5 16,3-6-10-16,2 6-2 15,3 7-6-15,5 7-2 16,0 15-4-16,-4 6-4 15,0 20-5-15,-9 10-2 16,0 21-13-16,3 18-8 16,-20 7-15-16,7 14-10 0,-6 11-8 15,-6-6-1-15,13 9-2 16,-7-5-6-16,2-16-33 16,9-5 74-16,5-22-38 15</inkml:trace>
  <inkml:trace contextRef="#ctx0" brushRef="#br0" timeOffset="35420.43">3640 15358 1081 0,'-11'0'516'0,"-14"5"-166"16,-8 1-91-16,-11 4-90 16,-5 7-34-16,-2 8-68 0,6 6-10 15,3-2-22-15,8 3-7 16,15-7-15-16,7 0-5 16,21 3-7-16,3-11 1 15,16 3-2-15,1-3 0 16,0 0 11-16,2 4 8 15,-5 6 25-15,2-2 14 16,-12 11 12-16,0 5-7 0,-22 5-12 16,-1 5-8-16,-8-1-13 15,-8-7 0-15,-4-7-1 16,-6-6-7-16,-6-15-28 16,-2-6-18-16,9-15 2 15,2-9 241-15,13-20-162 16</inkml:trace>
  <inkml:trace contextRef="#ctx0" brushRef="#br0" timeOffset="35778.11">3906 15610 1032 0,'19'-7'536'0,"-21"11"-127"15,-6 6-117-15,-15 17-102 0,-14 8-72 16,-11 25-94-16,0 12-8 16,2 10-7-16,10 2-6 15,16-9-8-15,10-13 3 16,14-20 22-16,9-11 21 16,12-20 40-16,8-7 10 15,6-19-13-15,7-8 1 16,-4-9-1-16,-2-6 1 15,-2-5 9-15,-11-8-15 16,-6-6-28-16,-10-1-11 0,-10 2-16 16,-1 3-3-16,-7 14-3 15,-8-1 6-15,0 14-24 16,-2 6-11-16,6 6 102 16,6 6 63-16,6-6-85 15</inkml:trace>
  <inkml:trace contextRef="#ctx0" brushRef="#br0" timeOffset="36057.19">4600 14701 1333 0,'-2'-11'670'0,"-5"11"-254"15,-12 29-208-15,-2 24-55 16,-9 31-91-16,-5 16-21 16,5 30 1-16,3 11-5 15,5 18-21-15,0-2-5 16,4-14-4-16,-4-12 0 16,11-27 21-16,10-15-5 15,5-28 16-15,9-8 228 16,-3-25-204-16</inkml:trace>
  <inkml:trace contextRef="#ctx0" brushRef="#br0" timeOffset="36213.04">4682 15641 1091 0,'1'45'489'0,"-11"26"-258"16,-7 8-65-16,-5 17-98 15,-3 5-32-15,3-11 6 16,3-10-15-16,8-26-13 16</inkml:trace>
  <inkml:trace contextRef="#ctx0" brushRef="#br0" timeOffset="36369.1">4742 15401 1003 0,'3'-24'380'16,"2"18"359"-16,-5 2-551 15</inkml:trace>
  <inkml:trace contextRef="#ctx0" brushRef="#br0" timeOffset="36697.94">5610 15505 1260 0,'-45'21'583'15,"-2"-2"-275"-15,3 14-93 16,-5 1-12-16,9 13-36 16,-1 3-9-16,5 4-24 15,0 0-16-15,5-1-37 16,8-5-21-16,16-5-32 16,9-6-11-16,12-6-12 0,6-4 8 15,1-14-35-15,8-6-23 16,2-24-23-1,5-4 42-15,5-22 12 0</inkml:trace>
  <inkml:trace contextRef="#ctx0" brushRef="#br0" timeOffset="36870.21">5758 15435 1032 0,'-5'45'575'0,"-13"11"-129"0,-5 24-165 16,-5 9-51-16,-9 10-65 15,2 5-30-15,-2-7-59 16,7-8-24-16,13-19-35 16,3-20 5-16,15-23 253 15,8-12-205-15</inkml:trace>
  <inkml:trace contextRef="#ctx0" brushRef="#br0" timeOffset="37065.96">6049 15143 1192 0,'9'-33'592'15,"-6"6"-250"-15,-7 18-130 16,-6 9-76 0,6 0-89-16,-1 1-28 0,-20 8-28 0,1 3-11 15,6-2-81-15,18 1-16 16,8-3-37-16,6-1 74 15</inkml:trace>
  <inkml:trace contextRef="#ctx0" brushRef="#br0" timeOffset="37538.71">6191 15080 1471 0,'-33'84'611'16,"-8"24"-380"-16,6 17-66 16,4 16-86-16,1 2-37 15,10-1-33-15,4-9-2 0,12-30 14 16,6-9-16-16,13-36-4 16,3-10 368-16,4-17-290 15</inkml:trace>
  <inkml:trace contextRef="#ctx0" brushRef="#br0" timeOffset="37803.11">6071 16114 893 0,'6'-51'434'0,"14"6"-174"16,7-8-61-16,14 8-112 15,3 4-33-15,-1 8-40 16,0 4-5-16,-5 11 16 15,-4 5 20-15,-6 17 38 16,-3 10 16-16,-11 19-7 16,-3 10-17-16,-9 9-33 0,-5 3-13 15,-7-8-14-15,4 2-3 16,0-9-16 0,5-8-13-16,7-12-58 0,-2-12-51 15,9-20-106-15,5-9-74 16,3-22 191-16</inkml:trace>
  <inkml:trace contextRef="#ctx0" brushRef="#br0" timeOffset="38143.67">6626 15799 397 0,'25'-47'350'0,"-6"8"48"15,-14 14-60-15,-11 9-25 0,-11 16-62 16,-2 3-38-16,-7 23-93 16,2 15-42-16,-5 20-54 15,3 17-10-15,-2 13-9 16,4-3-4-16,5-12 0 15,4-14 0-15,14-27-3 16,5-15-5-16,13-27-6 16,6-14 12-16,9-28 41 15,5-17 12-15,11-31 35 16,5-9 17-16,-2-9 19 16,-11-5 23-16,-18 5 26 15,-2 5 1-15,-18 15-46 16,-1 21-31-16,2 42-41 15,-9 20-21-15,2 33-9 0,-3 18 2 16,-11 29-15-16,1 20-10 16,-4 13 1-16,-3 4-5 15,1 3-22-15,1-5-11 16,5-8-12-16,11-5 134 16,9-15-67-16</inkml:trace>
  <inkml:trace contextRef="#ctx0" brushRef="#br0" timeOffset="38743.01">7513 15551 937 0,'36'64'448'0,"-30"-21"-154"16,1 8-4-16,-5 29-86 15,-2 6-26-15,-5 10-77 16,-1 0-10-16,0-8-29 16,-3-12-12-16,3-17-15 0,0-13-8 15,5-24-13-15,3-10-3 16,5-21-11-16,5-10-3 16,12-23-5-16,2-10-1 15,19-17 1-15,3-5 0 16,1-6 3-16,9 3 3 0,-5 3 2 15,-6 4 1-15,0 22-8 16,-11 8 7-16,-13 27 27 16,-8 6 32-16,-15 13 43 15,-5 12 3-15,-8 10-12 16,-5 15-24-16,-2 14-27 16,-2 5-9-16,-1 7-17 15,5 8-6-15,4-9-5 16,6 0-2-16,8-15-3 15,5-11-1-15,12-12-1 16,1-13-6-16,5-17-16 16,-1-7-8-16,3-17 24 15,1-4 178-15,-3-15-122 16</inkml:trace>
  <inkml:trace contextRef="#ctx0" brushRef="#br0" timeOffset="39208.57">8168 15789 496 0,'-19'-17'254'16,"-10"5"-69"-16,-2 6-25 15,5 7-26-15,7 2-11 16,6 2-28-16,10-3-21 16,15-7-13-16,10-3-8 15,12-3-1-15,6-2 2 0,-1 4-25 16,2 2-10-16,-6 6-12 15,-7 2-11-15,-6 6 38 16,-5 3 36-16,-9 12 77 16,-2 7 53-16,-14 13 25 15,-8 8-17-15,-5 9-49 16,-6 4-33-16,-1-6-43 16,-4-3-5-16,2-15-4 15,0-10-7-15,16-12-18 16,7-10-13-16,16-7-18 15,11-1 1-15,5-4 6 16,6-1 3-16,-2 5 8 16,-7-1 1-16,-2 10 14 15,-8 4 7-15,-9 16-1 16,0 15-7-16,-11 14-18 16,-9 5-11-16,-15-1-10 15,-6-2-1-15,-14-11-11 16,0-10-13-16,6-11-24 15,4-17-7-15,25-16 122 16,8-17 10-16,12-32-33 0</inkml:trace>
  <inkml:trace contextRef="#ctx0" brushRef="#br0" timeOffset="39654.71">8720 16056 953 0,'14'69'469'16,"-3"10"-176"-16,-11 14-138 16,6 6-6-16,-12 13-40 15,3 3-36-15,2-2 27 16,-14-7 2-16,14-13 5 16,-7-19 31-16,10-18-36 15,1-15-28-15,-11-32-40 16,7-3-21-16,-11-29-9 15,9-4 7-15,3-24 17 16,3-19 10-16,1-26 9 16,-3-18 7-16,9-19 12 15,6-2-3-15,9 12-10 16,3 13-13-16,4 32-24 16,-3 11-3-16,-2 28-1 15,-6 8-1-15,-4 17 0 16,-3 12 1-16,-6 15 7 0,-2 10 0 15,-10 21 2-15,-8 12-4 16,-16 18-7-16,-2 7-2 16,-7 5-1-16,-3-4 0 15,4-18-21-15,3-10-18 16,6-23-24-16,9-11 9 16,14-19 222-16,4-7-135 0</inkml:trace>
  <inkml:trace contextRef="#ctx0" brushRef="#br0" timeOffset="40002.8">8935 16170 1090 0,'-3'13'557'0,"-7"6"-173"15,-1 7-91-15,-5 9-135 16,3 2-44-16,2 9-59 15,3 4-16-15,8 1-22 16,8 0-7-16,10-7-8 16,3-12-4-16,9-15-1 15,4-5 3-15,7-20 20 16,-2-3 17-16,2-7 21 0,-14-8 10 16,-7-4 8-16,-7 0-3 15,-15-9-7-15,3 6-2 16,-10-2-6-16,-11-3-7 15,-9 1-16-15,-10-6-12 16,-1 6-18-16,7 3 3 16,11 7 0-16,4 4 1 15,6-5 177-15,3 3-6 16,8-5-90-16</inkml:trace>
  <inkml:trace contextRef="#ctx0" brushRef="#br0" timeOffset="40502.46">9432 15987 1116 0,'-14'36'510'16,"8"7"-222"-16,1 1-73 16,2 11-67-16,3 3-30 15,0 2-28-15,5 2-7 16,0-17-23-16,3-8-9 15,2-16-22-15,-1-13-13 16,5-16-4-16,1-10 6 16,9-21 23-16,9-7 12 0,-5-18 15 15,11 2 4 1,-11 1 6-16,-1 4 4 0,-8 17 7 16,-11 4-3-16,-3 18-16 15,-4 11-11-15,-4 13-21 16,-3 13-8-16,-3 15-12 15,-8 0-8-15,9 15 8 16,1 0-18-16,4 2-32 16,1-1-19-16,4-10 99 15,-1-8 89-15,23-18-75 16</inkml:trace>
  <inkml:trace contextRef="#ctx0" brushRef="#br0" timeOffset="41094.94">10385 15866 1032 0,'43'-45'575'0,"-11"14"-129"15,-9 1-68-15,-29 19-118 0,-10 11-58 16,-25 16-67-16,-9 14-44 16,-14 16-55-16,-3 9-7 15,6 4-2-15,-2 1 0 16,13 1-9-16,6-12-4 15,12-2-7-15,14-12-3 0,26-6-4 16,5-5-1-16,12-11-2 16,3 0 0-16,-5-5 3 15,0 1-1-15,-7-2-1 16,-2 2 6-16,-16 4 17 16,0 5 5-16,-13 16 7 15,-8 5-3-15,-16 10-14 16,-5 6-6-16,-5-2-6 15,6-6-1-15,20-12-3 16,8-10-2-16,18-20-7 16,8-5-2-16,20-12-2 15,9-11 1-15,13-18 3 16,9-6 2-16,1-18 2 16,8-8 2-16,6-3 1 15,9-1 1-15,2-1 5 16,-7 8 9-16,-7 14 24 15,-21-1 11-15,-17 18 9 0,-14 9-1 16,-21 16-5-16,-6 13-3 16,-11 22-11-16,-12 7-4 15,-8 16-16-15,0 11-5 16,-16 13-4-16,7 10-1 16,-4 3-4-16,2-1-1 15,16-17-4-15,7-8-1 16,21-19-21-16,6-8-13 15,16-17-27-15,9-8 1 0,21-13 166 16,12-12 14-16,17-21-43 16</inkml:trace>
  <inkml:trace contextRef="#ctx0" brushRef="#br0" timeOffset="41431.98">11274 15964 479 0,'82'-70'399'15,"-8"5"48"-15,-11 12-77 16,-16 7-11-16,-26 21-45 15,-19 7-32-15,-26 19-88 16,-10 11-47-16,-28 20-75 16,2 13-20-16,-9 11-2 15,4 2 1-15,23-8 1 16,12-8-8-16,21-13-23 16,10-3-9-16,22-1 0 15,9-2 8-15,13 6 27 16,6 7 18-16,7 15 27 0,-3 12-7 15,-11 17 9-15,-9 1-6 16,-31-3-25-16,-7-3 1 16,-28-6-30-16,-13-3-14 15,-20-10-13-15,-11-5-3 16,-2-20-14-16,4-8-10 16,12-12-10-16,4-10 13 15,7-12 41-15,-1-7-1001 16,12-3 752-16</inkml:trace>
  <inkml:trace contextRef="#ctx0" brushRef="#br0" timeOffset="43993.18">2072 12344 295 0,'-2'1'226'0,"5"-1"32"16,5-1-55-16,-3-11-64 15,5 0-24-15,4-7-8 16,-2-4 10-16,6-3 18 15,-3-5 2-15,0-9-17 16,1-8-16-16,-1-12-42 16,2-5-10-16,1-9-15 15,3 1-2-15,1-7 13 16,3 4-4-16,9-2-5 16,4 1-1-16,6 2-7 15,-3-5-4-15,-5 1-4 16,-5 3-3-16,-6 3-7 15,0 3 1-15,-2 5 10 0,-1 2 8 16,-5 4 6 0,-2 1 2-16,-8 9-6 0,2 0-6 15,-4 7-6-15,2 1-4 16,-2 3-6-16,1 2-3 16,3 7-5-16,1 5-2 15,-1 2-1-15,3 4 0 16,0 2 0-16,-1 2 0 15,1 4-1-15,-6 1 1 16,0 5 0-16,-2 0 0 0,-3 2-1 16,3 2 0-16,-4 0 0 15,0 0-3-15,0 0 3 16,5 12 1-16,0 16 5 16,3 41 5-16,-6-14 0 15,-2 3-1-15,2 19-2 16,-2 5-2-16,-6 0-1 15,0 1-1-15,1-16 4 16,0-9 1-16,3-16-24 16,0-7-10-16,-3-24-27 15,-1-11 55-15,-2-15-5 16</inkml:trace>
  <inkml:trace contextRef="#ctx0" brushRef="#br0" timeOffset="44179.95">2557 10655 681 0,'3'-9'354'16,"12"4"-94"-16,1-1-43 15,8 2-75-15,3-1-36 16,2-7-48-16,-1-2-17 16,4-6-2-16,-4-4 5 15,5-2 179-15,0 1-155 0</inkml:trace>
  <inkml:trace contextRef="#ctx0" brushRef="#br0" timeOffset="44726.1">2072 11995 858 0,'6'-50'408'0,"7"-19"-189"15,5-5-25-15,2-17-70 16,3-4-26-16,-1-21-2 0,-1-10-1 15,-2-12 1-15,3-17-2 16,1 0-13-16,7-2-6 16,4 1-25-16,0 4-8 15,-3 10-13-15,1 5-5 16,-12 10 1-16,-1 11-1 16,-6 5-1-16,-6 5-3 15,8 11-3-15,-2 2-2 0,5 10-5 16,2 9-1-16,0 10-5 15,-1 7-1-15,0 5-1 16,2 8 1-16,-4 8 0 16,0 5 0-16,-8 11 1 15,-3 5-1-15,-4 15 0 16,0 8 0-16,0 17 2 16,-1 12 1-16,-4 14 0 15,-1 14-2-15,-2 15-2 16,-2-1 3-16,2 11-9 15,0-4-14-15,3-11-30 16,0 2-29-16,-3-6 411 16,-2 0-269-16</inkml:trace>
  <inkml:trace contextRef="#ctx0" brushRef="#br0" timeOffset="45178.94">2113 11338 898 0,'-17'82'362'16,"10"-17"-252"-16,1-11-28 16,6-13-44-16,625 16 303 78,1 1-344-78,-626-74-2 0,-558 7-4 15,389-5-3-15,-361-22-5 16,522 0 2-16,7-18 38 16,1-2 30-16,0-24 57 15,-7-10 26-15,-3-27-4 16,-4-18-16-16,5-17-39 15,2-12-15-15,0-17-14 16,2 0-10-16,8 3-3 16,6 3-6-16,5 33-14 15,6 11-4-15,-2 32-9 0,8 19 0 16,1 15 4-16,-5 9 8 16,-2 19-35-16,-4 6-22 15,2 26 396-15,4 21-289 16</inkml:trace>
  <inkml:trace contextRef="#ctx0" brushRef="#br0" timeOffset="45745.96">2027 11740 1193 0,'-22'-170'542'0,"-14"-28"-302"16,12-33-32-16,1-34-106 15,9 11-44-15,18-4-16 16,1 28 8-16,9 19 0 15,-4 11-1-15,-5 6-4 16,11 6-8-16,1 9-12 16,8 5-7-16,5 7-12 15,2 4-1-15,3 12-5 0,2 3 0 16,12 13 0-16,-3 11 0 16,9 12 4-16,-2 8 4 15,1 15 5-15,-17 4 1 16,-8 11-1-16,1 7 0 15,-10 9-5-15,9 11 0 16,-9 4 0-16,-8 2 0 16,2 15 3-16,-7 1 0 0,1 10-1 15,1 4-1-15,-5 5-5 16,-1 1-2-16,1 5 0 16,-1 6 0-16,0 6 0 15,-1 4-1-15,3 19-2 16,-2 10 0-16,-3 24-1 15,0 17 1-15,-3 19 1 16,-4 4 1-16,-1-1 22 16,4-8-15-16,2-19-24 15,-1-15-64-15,2-30 42 16</inkml:trace>
  <inkml:trace contextRef="#ctx0" brushRef="#br0" timeOffset="45951.4">2315 7339 1224 0,'-40'-48'539'0,"13"24"-275"15,10 8-39-15,6 3-64 0,7 12-44 16,7 5-59-16,4 1-23 16,14 15-30-16,4-11-2 15,27 5 2-15,2 0 7 16,22 1-37-16,12 7 12 15,5-6 374-15,29 15-287 16</inkml:trace>
  <inkml:trace contextRef="#ctx0" brushRef="#br0" timeOffset="47544.45">2759 13451 1042 0,'10'6'458'0,"-6"0"-177"16,6 2-84-16,-1 3-96 15,1 2-3-15,6 6-60 16,-3 1-26-16,11 9-9 16,1 0-3-16,7 6 0 15,-4-6-1-15,15-2 1 16,9 0-1-16,15-14 0 16,20 0-1-16,15-10 0 15,-30-6 0 1,1 1 1-16,68-3 8 0,19-4 17 15,-15 6 9-15,-21 0 19 0,-1-1 3 16,-5 8-2-16,-7-10 1 16,-12-2-6-16,-3-5-3 15,2-21-8-15,-1 3-7 16,1-12-10-16,0-7-6 16,-10 4-6-16,5-3-1 15,-4 9-3-15,-11 4 1 16,-17 3 1-16,-10 4 1 0,-13 1 3 15,-2 6-2-15,-10-4 11 16,-4-4 5-16,-7 6 8 16,-3-13 3-16,-6-2-4 15,-6 0-4-15,-10-11-4 16,-7 2-3-16,-7-1-3 16,-6 1-1-16,-10 5 1 15,-3 2 3-15,-6 4 6 16,-8 2 2-16,-10-5-3 15,-8 3-3-15,-11-5-4 16,9 3-3-16,-3 7-5 16,-1 4-2-16,-8 11-2 15,-8 5 0-15,-5 6 2 16,3 4 1-16,-9 2-3 16,-1 4-2-16,-2 4-3 15,2-2 1-15,-2 3 1 0,8 1 2 16,3 3 6-1,-3 2 1-15,16 5 2 0,-6 2 0 16,5 12-3-16,-3 8-1 16,-1 8 0-16,7-1 0 15,10 2 4-15,0-1-1 16,5 4 2-16,5 7-4 16,7 5-2-16,10 1 0 15,14 3-1-15,4-5 0 0,12-1-2 16,9 4 0-16,14 3 0 15,8 7 2-15,15-3 4 16,4-5 0-16,14-12-1 16,15-8-2-16,19-4-6 15,5-9-1-15,17-9 6 16,7-6-2-16,18-19-16 16,13-4 0-16,16-18 155 15,13-5 2-15,3-1-66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7T20:29:19.7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22724 4736 1320 0,'6'-17'496'15,"-3"2"-451"-15,0 16 83 16,-2 18-6 0,1-1-32-16,-1 28 34 0,-1 21-86 15,0 6 0-15,-3-6 6 16,3 15-7-16,1 26-8 15,2-1-4-15,0 15-12 16,1-3-2-16,1-12-1 16,-2-3 2-16,2-15-4 15,-3-12-18-15,-2-16-43 16,-1-7-31-16,-5-18-117 16,2-8-297-16,4-21 340 15</inkml:trace>
  <inkml:trace contextRef="#ctx0" brushRef="#br0" timeOffset="647.94">22877 4693 951 0,'18'-73'378'0,"-1"3"-254"16,-6 0 22-16,-1 13 23 15,-17 0-11-15,-9 9-8 16,-6 4-3-16,-12 6-28 16,-4 2-20-16,-12 8-36 15,-3 6-19-15,-6 12-25 16,-1 11-7-16,-14 27-6 16,-4 15-4-16,-9 43-5 15,-5 13-4-15,13 37-3 16,-5 12 0-16,-2 8 2 15,9 19 2-15,-4 10 4 16,17 3-1-16,27 15 1 16,1-10-1-16,26-16-2 15,9-12 1-15,14-36-2 16,21-13-1-16,19-34 0 16,13-15-3-16,11-30 2 15,0-15 2-15,12-23 4 0,0-11 2 16,16-19 4-1,7-7-3-15,-3-19 17 0,-1-15 11 16,2-17 22-16,-1-15 18 16,2-13-2-16,-2 0-3 15,-14-7-13-15,-9 1-9 16,-9 8-5-16,-11 0-1 16,-19 3 3-16,-7 2-2 15,-23-7-2-15,-8 1-7 0,-9-4-5 16,-8-2-2-16,-18 5 4 15,-7 1 3-15,-17 14 43 16,-3 9-65-16,3 23-17 16,2 19-17-16,-5 24-60 15,-8 14 55-15,-21 24 1 16,-13 13 5-16,-9 32 10 16,3 16-15-16,6 14-15 15,14 2 67-15,6-2-29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7T20:06:36.7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7270 1546 1833 0,'-2'39'130'0,"-3"20"-16"0,-5 11-12 16,0 34-7-16,7 12-18 16,11 22-41-16,1 5-17 15,6 4-15-15,-2-1 0 16,-3-15-5-16,7 2-18 16,1-27-73-16,3-9-49 0,-3-25-104 15,0-21 24-15,-1-25 134 16</inkml:trace>
  <inkml:trace contextRef="#ctx0" brushRef="#br0" timeOffset="383.81">7180 1806 1022 0,'-7'-95'423'15,"-2"7"-304"-15,5 12 19 16,9 0 0-16,8 15-35 15,3 3-10-15,8 5 3 16,8 9-6-16,2 7-19 16,8 9-10-16,7 18-19 15,1 8-12-15,20 23-10 16,11 16-4-16,-3 20-6 16,0 17-2-16,-15 18-1 0,-7 5 0 15,-6 16-3-15,-6 0 12 16,-10 6 21-16,-10 3 10 15,-22 3 22-15,-7 0-5 16,-31-2-13-16,-15 1-7 16,-10-13-18-16,-11-1-6 15,-10-23-9-15,-1-12-15 16,-1-29-49-16,9-21-34 16,22-26-93-16,12-15-29 0,20-33-106 15,19-15 189-15</inkml:trace>
  <inkml:trace contextRef="#ctx0" brushRef="#br0" timeOffset="618.79">8362 1568 944 0,'0'-24'425'0,"-2"13"-173"16,-2 11 0-16,-6 11-52 15,0 9-44-15,2 24-88 16,8 12-9-16,1 14-22 16,6 16-8-16,5 21-16 15,-2-1-4-15,7 10-3 16,0-10 0-16,-1-17-36 0,3-7-31 16,2-14-127-16,-2-9 307 15,0-12-126-15</inkml:trace>
  <inkml:trace contextRef="#ctx0" brushRef="#br0" timeOffset="989.05">8542 1731 1003 0,'0'-80'415'16,"-7"2"-268"-16,8 28-17 15,4 13 11-15,-4 29 15 16,8 16-7-16,3 34-24 15,2 18-35-15,4 24-53 16,10 11-9-16,-3 24-14 16,5 2-2-16,8 14-5 15,-8-4 2-15,15-30 15 16,0-6 6-16,1-33 13 16,4-13 6-16,-3-18 8 15,0-13 1-15,-11-26 5 16,-1-19-2-16,-13-26-17 15,-5-18-6-15,-1-26-12 16,-7-15-6-16,-1-18-9 16,3 1-4-16,-1 9-7 0,2 19-9 15,10 29-29-15,-7 13-20 16,9 19-61-16,-1 3-30 16,0 9-70-16,8 0-43 15,2 6 169-15</inkml:trace>
  <inkml:trace contextRef="#ctx0" brushRef="#br0" timeOffset="1322.72">10095 1548 755 0,'38'17'454'16,"-11"-1"-110"-16,-21 2-86 16,-10-3-28-16,-25 4-80 15,-18 2-28-15,-19-1-28 16,-3 5-29-16,2-1-33 15,11 2-10-15,23 0-11 16,10 0-8-16,22-2-9 16,10 0-1-16,16 11 5 15,7-5 4-15,16 6 10 16,6 4 10-16,10 3 15 16,-4 4 14-16,-16-1 13 15,-8 0-3-15,-23-5-9 16,0 4-12-16,-19-5-12 15,-20-13-4-15,-16-8-32 16,-10-7-27-16,-7-15-61 0,6-2-28 16,-4-11-100-16,4-7-122 15,-1-6 229-15</inkml:trace>
  <inkml:trace contextRef="#ctx0" brushRef="#br0" timeOffset="1844.11">8660 1582 611 0,'-13'-18'354'0,"-7"0"-76"15,-9 1-44-15,2 5-34 16,-9 2-49-16,2 5-33 0,3 10-52 15,0 3-20-15,-2 1-30 16,2 2-8-16,-3-7-8 16,1-1-4-16,0 1-43 15,-1-4-29-15,-6-2-69 16,7-1 83-16</inkml:trace>
  <inkml:trace contextRef="#ctx0" brushRef="#br0" timeOffset="2578.98">11681 1533 1080 0,'-2'-40'378'15,"12"27"-315"-15,1 9-2 0,-4 7 59 16,-3 7 15-16,-4 7 13 16,-3 6-7-1,-4 9-37-15,-2 12-19 0,-3 13-29 16,-4 8-11-16,6 26-17 16,-9 2-6-16,4 12-10 15,2 1-2-15,-6-7-4 16,8 3-1-16,3-16 7 15,5-2 2-15,0-19 10 16,5-8 2-16,7-11 1 16,-1-10 0-16,13-12 9 15,0-3 1-15,11-11-2 16,4-4-1-16,10-6-15 16,9-5-4-16,15 1-7 0,2-4-1 15,6-1-2 1,-8 0-1-16,-11-4 1 0,-4 0 0 15,-9-4-3-15,1-3-12 16,-12-2-51-16,-2-3-31 16,-13-3-77-16,-11 0-37 15,-11 1 143-15,-9-7 4 16</inkml:trace>
  <inkml:trace contextRef="#ctx0" brushRef="#br0" timeOffset="2792.22">11528 2145 576 0,'-13'6'295'0,"25"-3"-98"16,11 0-41-16,13-1-20 16,19-2-13-16,14-4-14 15,10-6-16-15,19-13-47 16,0-5-18-16,-8-17-21 15,-6-1-24-15,-16-8-92 16,-5-4-44-16,-2-5 86 16</inkml:trace>
  <inkml:trace contextRef="#ctx0" brushRef="#br0" timeOffset="3030.87">11548 1421 956 0,'32'21'400'16,"25"-2"-267"-16,-1 1-2 0,22-8-66 16,11-7-32-16,4-5-25 15,4-6-2-15,-5-8 3 16,-3-3 12-16,5 0-66 15,-7-7-77-15,10-12 81 16</inkml:trace>
  <inkml:trace contextRef="#ctx0" brushRef="#br0" timeOffset="3734.87">13167 1854 1190 0,'14'61'412'0,"0"2"-359"15,-7 21-33-15,-6 7 6 16,-10 14 32-16,-3 6 4 15,-5-3-2-15,2-6 5 16,6-12-19-16,0-9-10 16,8-21-2-16,-3-7-11 0,3-25-11 15,-1-14 3 1,4-10 7-16,3-11 2 0,4-23 2 16,5-11-5-1,9-42-9-15,3-17-2 0,9-20-3 16,3-11-3-16,2 8 12 15,9 9 3-15,-6 23 3 16,-2 21 2 0,-7 33 0-16,-10 13 1 0,-8 14 5 15,-3 15 4-15,-10 16-1 16,-1 8-2-16,-8 23-3 16,-2 6-4-16,0 6-8 15,-5 0-4-15,10-1-5 16,-9-11-2-16,-1-12-3 15,8-9-1-15,5-20-4 16,10 2-2-16,9-15 1 16,-3-4 1-16,11-11 2 0,-2-12 1 15,15-11 2 1,2-9 0-16,7-5 2 0,1 2 4 16,1 6 14-1,-2 10 7-15,-11 16 12 0,-5 11-1 16,-10 19-3-16,-9 11-1 15,-7 18 1-15,-9 15 1 16,-8 18-6-16,3 6-7 16,1 3-10-16,-7-10-5 15,-2-13-10-15,5-11-17 16,3-16-71-16,15-7-58 0,18-14-94 16,2-6 136-16</inkml:trace>
  <inkml:trace contextRef="#ctx0" brushRef="#br0" timeOffset="4199.85">14658 2102 741 0,'-3'0'416'15,"-8"1"-150"-15,-17 4-10 16,-6 6-26-16,-6 7-86 15,-11 3-33-15,-2 13-35 16,-5 8-22-16,-7 14-26 0,8 0-8 16,6 4-14-16,7-3-3 15,17-3-1-15,5 0 1 16,12-10 6 0,6-7 4-16,6-12 0 0,10-7 0 15,9-13 4-15,5-7-1 16,14-13 7-16,1-14 2 15,5-16 8-15,4-9 11 16,3-1 15-16,-12-1 5 16,-1 6 2-16,-8 2-6 0,-20-4 0 15,9 12 0-15,-7 13-1 16,-3 7-3-16,1 20-14 16,-4 9-6-16,-2 15-12 15,-1 13-6-15,-3 17-6 16,-2 7-3-16,-6 9-4 15,-2-1 0-15,5 0-14 16,-1-4-21-16,4-7-60 16,7-2-5-16,4-12 330 15,5-7-202-15</inkml:trace>
  <inkml:trace contextRef="#ctx0" brushRef="#br0" timeOffset="4441.26">15136 2145 507 0,'1'18'265'16,"-4"14"-56"-16,-1 7-14 16,-4 19-36-16,0 8-8 15,-1 13-26-15,-5 5-21 16,1-1-36-16,-2 0-20 15,1-12-31-15,5-8-6 16,3-17-42-16,4-9-30 0,2-7 166 16,1-10-103-16</inkml:trace>
  <inkml:trace contextRef="#ctx0" brushRef="#br0" timeOffset="4665.27">15157 1667 1112 0,'0'-17'467'0,"0"0"-285"16,-2 0-43-16,-1-3-89 15,0 0-21-15,3 3-22 16,0-3-4-16,1 5 5 15,2-2-15-15,3 2-46 16,5-2 40-16</inkml:trace>
  <inkml:trace contextRef="#ctx0" brushRef="#br0" timeOffset="4921.21">15801 1200 869 0,'13'2'471'16,"-8"2"-132"-16,10 16-74 16,-10 11-18-16,-5 19-60 15,-4 14-35-15,-2 25-36 16,2 11-23-16,-2 31-36 16,0 8-10-16,-13 9-19 15,1 5-6-15,-1-18-8 16,4-7-3-16,5-16-23 15,6-13-24-15,2-20-59 16,8-3-17-16,1-24 62 16</inkml:trace>
  <inkml:trace contextRef="#ctx0" brushRef="#br0" timeOffset="9189.2">11258 2647 954 0,'-10'12'430'15,"-2"-2"-218"-15,-5 0 1 16,1-4-37-16,0 0-35 15,-7-5-30-15,0-3-4 16,-3-5-20-16,0-4-10 16,-6-9-18-16,-4-1-12 15,-8-9-18-15,-9-6-4 16,-1-9 2-16,2-9 3 16,-1-11 4-16,9-5 2 15,11-6-5-15,9-1-1 0,22 0-6 16,1 1-3-16,9 0-11 15,1 4-6-15,4 5-4 16,11 0-2-16,9 2-1 16,5 1-1-16,4 6 0 15,-4 7 0-15,3 18 1 16,2 5 1-16,4 13 1 16,-10 6 1-16,-9-2 0 15,-12 8 1-15,-16-2-1 16,5-1 0-16,-10 11 0 15,5 5-1-15,-9 6 1 16,0 0-1-16,-11 7-1 16,-9 0 0-16,1 17-2 15,-13 11 1-15,0 2 0 16,0 10 1-16,-4-10 0 16,1 1 0-16,3 4 1 0,4-2 0 15,11 5-2 1,3-2 0-16,0-2-2 0,2-1-1 15,-3-1-2-15,15 8 1 16,9-3 1-16,1 2 2 16,6-7 3-16,-7-2 1 15,5-3 0-15,-6-6 2 0,5-6 0 16,4-2 0-16,-5-14 2 16,6 0-2-16,-1-2 1 15,-6-9 0-15,5-4 1 16,2-4 3-16,-1-11 9 15,5-5 7-15,0-9 9 16,7-10 5-16,4-7 0 16,1-7-2-16,7-6-5 15,-5 0-4-15,2-4-7 16,3 0-2-16,3 3-6 16,0-1-2-16,3 9-3 15,-1 4-2-15,-5 7-2 16,-3-1-2-16,-2-3 0 15,0 7-8-15,-2-1-28 16,0 2-18-16,1 7-29 16,-3-3 93-16,2-3-16 15</inkml:trace>
  <inkml:trace contextRef="#ctx0" brushRef="#br0" timeOffset="24319.3">3746 4303 663 0,'-4'35'365'16,"-6"9"-137"-16,-5 20-18 15,-6 6-23-15,-5 22-52 16,-3 7-9-16,-5 11-16 16,-2 4-1-16,1-8-28 15,4-7-15-15,11-13-23 16,7-14-21-16,1-18-11 16,3-17 0-16,7-16-4 15,-4-12-1-15,5-14 2 16,4-3 0-16,0-18 2 15,10-9 2-15,7-19-1 16,0-7-2-16,9-25-3 16,6 0 0-16,5-1-2 15,5 1-2-15,3 18-2 0,0 6 0 16,1 15-1-16,-5 10 2 16,-16 16 4-16,3 13 6 15,-19 16 5-15,1 7 2 16,-11 17 1-16,-3 11-4 15,0 20-6-15,-3 8-3 16,4 13-3-16,-11-8 0 16,8-10 2-16,3-9-2 0,0-25 0 15,16-7-2-15,-9-23-1 16,4-9 0-16,5-16 2 16,4-14 2-16,16-20-1 15,0-3 0-15,6-14-1 16,-4 0 0-16,5 3 0 15,-3 3-2-15,2 21-2 16,-5 11 1-16,-10 26 7 16,-7 11 9-16,-13 19 13 15,2 9 5-15,-9 11 5 16,4 7-1-16,-9 0-9 16,0 4-4-16,-8-2-12 15,3 0-4-15,13-1-3 16,-9-9-1-16,9-5-2 15,-3-6-1-15,-1-9-2 16,13 2-3-16,2-8-3 0,-2-4 0 16,7-11 0-1,-2-7 2-15,6-9 5 0,14-5 1 16,5-10 2-16,0-6 1 16,5-17 0-16,5 2 4 15,8-1 16-15,-3-1 9 16,-2 15 9-16,-9 1 3 15,-23 5 2-15,-7 7 5 16,-14 9 8-16,-6 4 3 16,-8 11-8-16,1 6-9 0,-10 13-16 15,-8 5-8-15,-6 15-12 16,-5 1-3-16,4 7-6 16,6 0-1-16,12 3-2 15,11 7-2-15,7-9 1 16,9 3-1-16,9-13-1 15,-1-9-17-15,12-5-52 16,4-9-23-16,6-11-80 16,-10-6-26-16,17-8 340 15,1-3-148-15</inkml:trace>
  <inkml:trace contextRef="#ctx0" brushRef="#br0" timeOffset="25099.13">5804 4677 938 0,'-7'2'497'16,"-8"0"-206"-16,-2 1-38 0,-5 4-41 16,-9-2-78-16,0 2-11 15,-6-1-22-15,-4 5-13 16,5 10-27-16,3 0-13 0,5 7-26 15,6-2-7-15,9-6-9 16,7 1-2-16,6-4-3 16,3-1-1-16,7-3-1 15,2 5 0-15,4-6 1 16,2-4 0-16,1 3 0 16,2-8 0-16,2-4 0 15,0-5 2-15,2-7 2 16,-2-5 2-16,-2-2 4 15,2 0 0-15,-4-3 3 16,-1 2-1-16,-8-3-3 16,2 3-3-16,-3 11-5 15,-9 4-2-15,3 13 0 16,-10 9-1-16,-4 8 2 16,1 9 1-16,-4 7 0 15,5 4 0-15,6-2-1 16,5-6-3-16,5-15-2 0,5-8 0 15,4-14 2-15,2-5 2 16,5-13 2-16,-2-1 1 16,3-10 0-16,3 3 3 15,2-9 9-15,3-3 6 16,1-4 9-16,-5-8 0 16,-4 3-8-16,-3-5 4 15,-8 0 8-15,-5 1 6 16,-10 3 13-16,-10 2-2 0,-15-1-6 15,-10 1-3-15,-15 0-8 16,-3 3-5-16,-12 20-8 16,-4 5-5-16,-6 29-11 15,-4 14-4-15,8 18-5 16,7 10 0-16,7 19-1 16,10 5-1-16,9 17 0 15,3-3-2-15,21 2-1 16,10 4 1-16,12-8 4 15,12 6 0-15,13-8 2 16,-4-11 0-16,1-22-3 16,7-7-13-16,-1-18-34 15,5-11-12-15,10-7-54 16,-1-9-17-16,12-16 297 16,0-15-153-16</inkml:trace>
  <inkml:trace contextRef="#ctx0" brushRef="#br0" timeOffset="25833.92">6397 4471 830 0,'-11'5'398'15,"3"18"-177"-15,-3 9-17 0,0 15-52 16,1 11-37-16,5 15-32 16,5 7-13-16,2 11-32 15,1-1-8-15,3-7-7 16,-3-7-1-16,0-24-1 16,2-8-1-16,-2-23-5 15,-3-12-2-15,4-17 0 16,0-13 0-16,8-16-3 15,10-13 0-15,7-18-6 16,1 0-2-16,-2-8 8 16,-1 1 8-16,-3 11 9 15,-4 1 7-15,-3 27-6 16,-1 13-10-16,-8 23 3 16,-1 11-4-16,0 17 2 15,-3 8 5-15,-2 16-9 0,-2 0-2 16,-3 6-3-16,0-5-1 15,2-11-2-15,6-3-2 16,5-23-5-16,7-4-3 16,14-17-2-16,2-8 2 15,0-16 4-15,2-6 3 0,-8-7 0 16,2-1-1-16,3 9-2 16,-3 4 1-16,-3 16 0 15,-4 7 3-15,-11 13 4 16,-2 15 2-16,-7 9-1 15,-1 12-1-15,-3 12-5 16,-3-5 0-16,2 2-4 16,3-8-13-16,5-16-44 15,5-8-60-15,8-17 71 16</inkml:trace>
  <inkml:trace contextRef="#ctx0" brushRef="#br0" timeOffset="26204.59">7597 4558 1124 0,'-21'6'510'0,"-14"9"-280"16,-13 6-74-16,-2 1-15 15,-3-1-68-15,6-4-15 16,16-3-15-16,6-3-9 15,24 5-16-15,2 0-6 16,10 6-7-16,8 5-4 16,1-4 1-16,4 8 1 15,3 0 1-15,0-3 7 16,-3 8 12-16,-5-4-5 16,-9 6 40-16,-5 5 0 0,-9 1 13 15,-5 0 13-15,-13-4-30 16,-5-2-4-16,-9-10-20 15,1-6-8-15,3-15-31 16,6-7-31-16,6-12-48 16,7-7-36-16,10-8-106 15,3 0-75-15,23 1 191 16</inkml:trace>
  <inkml:trace contextRef="#ctx0" brushRef="#br0" timeOffset="26579.84">7725 4918 659 0,'48'-17'418'0,"-12"3"-45"16,-5 2-64-16,-14 3-84 15,-5 6-47-15,-9 3-40 0,-2 3-11 16,-5 6-56-16,-5-3-23 16,-3 15-28-16,-1 6-7 15,-1 10-6-15,5 6-3 16,0-4-1-16,6-5-2 15,-2-6-2-15,6-5-1 16,7-11-3-16,-3-2 5 16,13-11 11-16,-5-7 9 0,6-5 14 15,4-6 5-15,-4-8 4 16,5-1 0-16,-5-11-1 16,-4 0-4-16,-10 2-4 15,-5-1-3-15,-5 1-7 16,0-2-7-16,-1-2-13 15,3 2-2-15,-1 3-3 16,4 12-16-16,-1 7-30 16,0 6-30-16,0 11-55 15,-4 4 116-15,5-1-9 16</inkml:trace>
  <inkml:trace contextRef="#ctx0" brushRef="#br0" timeOffset="27011.13">8483 4951 1211 0,'41'-26'588'16,"1"2"-253"-1,-7-7-58-15,-8 11-123 0,-3 1-40 16,-8 2-19-16,-8 5 0 15,-4-2-12-15,-6 0-11 16,-13 1-18-16,4 3-12 0,-14 7-16 16,-10 3-6-16,-2 8-8 15,-4 8-4-15,1 10-6 16,9 10 0-16,2 6-2 16,-1 7 1-16,9 5 0 15,4-3-1-15,8 3 1 16,6-7 3-16,7-4 7 15,3 3 2-15,4-8 8 16,4 2 3-16,0-8 1 16,3-10-1-16,2-7-8 15,0-7-5-15,4-7-8 16,1-5-1-16,6-5-6 16,-1-5-18-16,3-6-28 15,-3 4-17-15,-6-11-21 16,9 4 230-16,1-10-115 15</inkml:trace>
  <inkml:trace contextRef="#ctx0" brushRef="#br0" timeOffset="27799.21">9158 5286 909 0,'0'15'419'16,"-2"-6"-235"-16,-4-2-44 15,3 0 1-15,-6-10-92 16,3 2-25-16,7 1-15 15,3 0 1-15,1-2-9 16,-5 1 458-16,-1 0-344 16</inkml:trace>
  <inkml:trace contextRef="#ctx0" brushRef="#br0" timeOffset="28252.6">9558 5182 870 0,'22'-6'478'16,"5"-6"-158"-16,-1-8-47 15,3-4-36-15,6-5-69 16,-5-1-22-16,8-4-23 16,-3-1 0-16,-1 5-22 15,-2 2-15-15,-10 0-4 16,-6 8-10-16,-16-2-7 16,-6 1 0-16,-14 6-23 15,-5-1-12-15,-9 13-16 16,-5 2-6-16,4 21-7 15,-7 4-1-15,5 11-1 16,3 9 0-16,-10 0 0 16,14 9-2-16,3-5-1 15,7 0-1-15,17-9-2 16,8-3 0-16,9-13-27 16,9-4-18-16,11-7-48 15,-7-14-22-15,9-8 358 16,8-7-203-16</inkml:trace>
  <inkml:trace contextRef="#ctx0" brushRef="#br0" timeOffset="28710.45">10401 4682 1219 0,'-18'-5'579'15,"-24"5"-270"-15,-8 2-64 0,-9 14-103 16,-7 6-54-1,5 13-35-15,2 14-9 0,1 12-25 16,12 10-11-16,11 6-14 16,8-4-3-16,18-9-2 15,4-10 0-15,14-14-1 16,3-11 0-16,11-16 0 16,6-13 2-16,13-21 15 15,9-11 11-15,10-21 15 16,4-13 9-16,0-21 5 15,4-5-2-15,6-16 4 16,0-7-1-16,-1-12-1 16,-15-4 2-16,-25 7 10 15,-4 17 5-15,-21 34 6 16,5 20 2-16,-14 28-13 0,-5 21-11 16,-16 26-21-16,-20 11-12 15,13 34-12-15,-11 1-1 16,0 24 0-16,10 11-1 15,-12 4-6-15,11 4-17 16,5-24-43-16,10 2-32 16,9-8-51-16,6-8-10 15,13-7-25-15,1-22-8 16,6-27 128-16</inkml:trace>
  <inkml:trace contextRef="#ctx0" brushRef="#br0" timeOffset="29082.22">10799 4643 859 0,'1'-7'420'0,"-7"10"-147"15,-5 9-55-15,-5 14-98 16,0 5-20-16,-1 16-39 16,-4 0-20-16,3 14-19 15,-8-9-6-15,12 0-6 16,7-3-4-16,2-23-7 15,20-1 5-15,3-20 31 16,5-10 21-16,11-15 31 16,-1-9 4-16,1-11-2 15,4-6-2-15,7 2 13 16,1-1 6-16,-1 6-8 0,0 9-5 16,-22 5-17-16,-11 6-12 15,-2 15-13-15,-11 4-10 16,10 21-18-16,0 13-5 15,-9 10-6-15,4 16-4 16,-13 9-3-16,5-4-14 16,4 5-33-16,-3-7-21 15,11-11-46-15,-1-5 94 0,16-6-2 16</inkml:trace>
  <inkml:trace contextRef="#ctx0" brushRef="#br0" timeOffset="32744.82">6108 5239 294 0,'2'5'225'0,"2"-4"24"16,-1 7-40-16,1 2-65 16,3 6-18-16,-2 4-6 15,1 2 3-15,-2 7 1 16,-2-1-7-16,-5 6-26 15,-4-3-9-15,-7 5-25 16,-1-1-6-16,-1 0-12 16,1 3-7-16,1 0-11 15,3-2-5-15,3 0-5 16,0-3-3-16,8-7-5 16,0 1 0-16,9-10 11 15,4-1 8-15,6-10 14 16,9-6 12-16,18 0-2 0,10-6-4 15,7 1-11-15,3-6-12 16,1 0-9-16,-4-3-4 16,13 3-2-16,7 8 0 15,0 2-2-15,3 1 1 16,-2 7-2-16,-8-6 0 16,15 1 1-16,3 9 0 15,3-8 0-15,1 6 1 16,-3 1-1-16,10-2 0 0,-1 6 0 15,2-3 0-15,0 3 0 16,0 3-1-16,11-4-1 16,3 1 1-16,2-3 0 15,-3-5-1-15,4 8 1 16,-4-5-1-16,-2 3 1 16,-2 2-1-16,-5-6 1 15,0 3 0-15,2 0-1 16,-3-1 1-16,3 3 0 15,-5-3 0-15,2-2 0 16,-3-3 0-16,0-2 0 16,5 4 0-16,-8 1 0 15,-3-1 1-15,-11 1-1 16,2 2 1-16,0-1 0 16,-5-2 0-16,2 1 2 15,-14-3 0-15,-8 2 1 0,2 3 0 16,-10-2 0-16,4 2 1 15,-14-2 2-15,-10 0 0 16,-10-2 1-16,-6-2-1 16,0-1 1-16,-1-3 2 15,-9-6 7-15,-6-6 3 16,-2-7 2-16,-3-4 0 16,-1-9-5-16,-3-4-3 15,2-13-5-15,-2-11-2 0,3-4-4 16,-1-11-1-16,2-6-2 15,12 7-1-15,1 1 0 16,8 6-2-16,1 13 1 16,-4 5-1-16,2 4 0 15,-2 1 0-15,6 9-1 16,-2-1 1-16,-3 12 1 16,1 10-1-16,-9 8-4 15,-2 9 0-15,-5 15 0 16,-5 5 2-16,-4 13 3 15,-6 7 1-15,-4 7 0 16,0 7 0-16,-2 5 0 16,-1-2 0-16,3 4 0 15,-2 2 0-15,5-2 1 16,0 0-1-16,-4-7 1 16,-2-6 0-16,-3 1 1 15,-1-2-1-15,4-6 2 0,1-1 0 16,2-10-1-16,-1-5 1 15,-9-6 0-15,4-6 1 16,-1-7 3-16,5-6 0 16,4-4 2-16,-1-3-1 15,-2-5-1-15,-10-1-1 16,-6 2-2-16,-6 1 0 0,-5-1-1 16,3 4-1-16,-3 1 0 15,-1-2 0-15,-1 1 0 16,4 1 1-16,-6-4 0 15,-1 4-1-15,-9 0 0 16,-8 0-1-16,3 4 0 16,-3 3 0-16,1-1 0 15,6 2 0-15,-5 0 0 16,-5-1 1-16,-5 2 0 16,-8-2 1-16,-1 2 0 15,7-2-1-15,10-2 2 16,-10-2-1-16,-8-4 0 15,-6-3 1-15,-12-3-1 16,14-1-1-16,0-1 0 16,-7-2-1-16,0 1 0 15,-10 0 0-15,8 0 0 16,11 1 0-16,-18-4 1 0,-3 2-1 16,0 1 0-16,1 2-1 15,-6 0 0-15,1 1 0 16,-6 1 0-16,-10-3 1 15,10 3-1-15,1 0 1 16,0 0-1-16,0-2 0 16,13 6 0-16,-1-6 0 15,2 0 0-15,7 3 0 16,8-6 1-16,4 1 0 0,-1-6 0 16,5 8-1-16,-2-3 0 15,9 13 0-15,11-4 0 16,2-3-1-16,8 5-1 15,2-6 1-15,8 8-1 16,-1 1 0-16,2-2 0 16,2 4-1-16,2-2 1 15,5 1-1-15,9 0-1 16,3 0 1-16,6-2 1 16,0-4 1-16,4 2 1 15,2-7 0-15,-2 5-1 16,1-6 1-16,-1-8 0 15,0 3 1-15,2-14-1 16,3 0 0-16,2-9-3 16,2-5 0-16,6-7-1 15,-2-5 1-15,4 0 1 0,0-2 0 16,-2 6 2-16,1 6 0 16,-3 5 0-16,0 7 0 15,-3 12 0-15,-3 3 1 16,0 8 1-16,-2 4-1 15,-2 3-1-15,4 4 0 16,-1 4-4-16,0-4-2 16,0 6-3-16,-1 18 1 15,-4 43 2-15,1-29 1 0,-3 2 3 16,3 6 0-16,-4-2 2 16,3 9 0-16,-3-8 0 15,4-1 1-15,1-8 0 16,1-7-1-16,4-2 0 15,1-1-1-15,2-4 0 16,3-3 0-16,2-2 0 16,-2-5 1-16,4 2 0 15,0 0 0-15,4-2 0 16,0-2 1-16,0-10-1 16,2 2 0-16,6 3 0 15,5 0 0-15,5 2-1 16,10-1 0-16,-5-4-1 15,0 3 1-15,1 2 0 16,-8-7-1-16,10-3 1 16,1 0-1-16,13 1 1 0,8 2 0 15,7 4 0-15,0 2 0 16,-1-6-1-16,-3 0 1 16,1 0 0-16,4 3-1 15,12 2 1-15,-4 2 0 16,6 1 1-16,-3-5 0 15,-9 2 0-15,15 10 1 0,-2-12-1 16,3 6 0-16,4-6 0 16,-7-3 0-16,10 2 0 15,7 2 0 1,5 7 0-16,0-6 0 0,-3 0 0 16,5 0 0-16,-5-5 0 15,3 3-1-15,1 1 1 16,-3 0 0-16,8 1 0 15,0 3 0-15,-4-2 0 16,-7-5 1-16,4 2 1 16,-3-1-1-16,-4-2 0 15,-4 5 1-15,-16 0 0 16,6-3 2-16,4 7-3 16,-6-2-19-16,0 2-68 15,-5 1-68-15,2 0 89 16</inkml:trace>
  <inkml:trace contextRef="#ctx0" brushRef="#br0" timeOffset="35103.05">6944 6535 737 0,'-44'87'327'15,"35"-25"-162"-15,0 5-10 0,0 5-24 16,-1-3-15 0,2-5-21-16,2 40 75 15,5-69-90-15,-3-17-2 16,4-8-11-16,-4-10-18 15,7-4-7-15,4-17-10 16,0-9-2-16,8-19-12 16,-3-11-4-16,9-6-1 15,0-6 2-15,2 3 6 16,2 5 4-16,0 7 9 16,3 12 2-16,-5 18-2 15,0 13-2-15,-7 14-4 16,-2 9-1-16,-5 12 2 15,0 9-1-15,-3 13-8 16,1 6-5-16,-3 3-8 16,6 0-1-16,-4-8 3 15,-3-3-10-15,12-8-44 0,-5-6-26 16,10-7-130-16,4-9-394 16,8-15 414-16</inkml:trace>
  <inkml:trace contextRef="#ctx0" brushRef="#br0" timeOffset="35422.26">7569 6577 902 0,'-3'2'446'0,"-10"15"-158"16,-4 7-57-16,-8 14-111 16,-1 11-28-16,-1 4-41 15,1 0-11-15,2 1-13 16,5-6-2-16,10-4-8 15,8-6 1-15,9-14 2 16,3-8 4-16,6-14 10 16,2-2 1-16,6-10 5 15,1-3 1-15,5-6 3 16,-2-7 0-16,-4-9-4 16,-3 1-3-16,-13-4-6 15,-6 6-1-15,-10 1-18 16,-5-1-28-16,-7-1-42 15,2-1-27-15,2 1-56 16,3 1-6-16,9 2 90 0</inkml:trace>
  <inkml:trace contextRef="#ctx0" brushRef="#br0" timeOffset="35665.11">7940 6103 886 0,'11'-6'454'16,"-6"6"-140"-16,-5 13-74 16,-2 8-30-16,-8 21-44 15,0 11-28-15,-3 16-46 16,0 7-15-16,1 1-25 16,4 10-12-16,3-2-22 15,1-12-8 1,10 1-6-16,-2-13 8 0,6-15-29 15,2 1-14-15,-3-22 378 16,3-4-279-16</inkml:trace>
  <inkml:trace contextRef="#ctx0" brushRef="#br0" timeOffset="35837.43">7750 6702 992 0,'8'-7'430'0,"10"6"-222"16,6 1-22-16,6 3-57 0,4 3-29 16,-2-11-44-16,4 4-21 15,2 2-13-15,1-1-33 16,7 6 11-16</inkml:trace>
  <inkml:trace contextRef="#ctx0" brushRef="#br0" timeOffset="36164.83">6948 7378 1200 0,'6'18'570'16,"10"0"-278"-16,18-8-65 16,11-1-23-16,21-9-82 15,9-3-24-15,3-4-33 16,-2-6-14-16,-7-1-21 16,7 1-7-16,0-6-14 15,3 10-2-15,-7 3-3 16,-12-8-13-16,-15 7-43 0,-6 4-29 15,-16 3-57-15,-4 8 139 16,-8 14-17-16</inkml:trace>
  <inkml:trace contextRef="#ctx0" brushRef="#br0" timeOffset="36405.93">7251 7440 622 0,'-55'29'376'16,"14"3"-30"-16,1-4-12 0,15-5-84 16,14 0-33-16,18-2-51 15,9-1-11-15,23-2-29 16,4-2-14-16,9-6-40 16,1-6-20-16,1-5-27 15,-1-6-9-15,5-9-14 16,6-2-26-16,8-10-47 15,5-1-24-15,7 0 49 16</inkml:trace>
  <inkml:trace contextRef="#ctx0" brushRef="#br0" timeOffset="36840.14">9397 6552 712 0,'-4'-3'314'0,"-3"15"-139"16,0 13-28-16,-7 24-53 16,0 20-22-16,-6 29-48 15,1 11-9-15,-1 10-18 16,0-2-45-16,7-7 35 16</inkml:trace>
  <inkml:trace contextRef="#ctx0" brushRef="#br0" timeOffset="37313.69">9344 6538 842 0,'-6'-14'395'0,"6"16"-173"16,0 5-43-16,-1 11-85 15,5 8-21-15,2 13-34 16,4 11-5-16,3 13-15 16,1 5-6-16,0 6-4 15,0-8-1-15,2-12-1 16,2-12-2-16,2-17-3 16,2-8-1-16,4-11 0 15,5-5 1-15,4-10 3 16,-7-8 0-16,3-8-9 15,-12-8 22-15,0-7 51 16,2-3 27-16,-5-3 52 16,8 7-9-16,-6 1-26 15,7 11-16-15,-10 8-28 0,0 5-13 16,0 21-18-16,-9-3-8 16,5 31-8-1,-2 7-3-15,-4 15-5 0,-4 8-3 16,-1-6-2-16,-3-5-1 15,5-12-12-15,1-8-20 16,8-13-54-16,5-6-31 16,4-14 412-16,4-6-256 15</inkml:trace>
  <inkml:trace contextRef="#ctx0" brushRef="#br0" timeOffset="37650.26">10309 6663 825 0,'2'-6'467'0,"-8"3"-109"16,-6 3-65-16,-15 5-119 15,-3 8-52-15,-1 1-41 16,-13 1-10-16,11 5-29 16,-4-6-11-16,5 1-19 15,20 5-5-15,13-1-4 16,11 3-1-16,9-1 0 15,1-1 3-15,-6 4 4 16,11 14 4-16,-8 6 15 16,4 2 14-16,-6-2 10 15,-10-2 2-15,4 4-6 16,-16-6-12-16,-2-3-8 16,-10-7-4-16,2-10-6 15,1-3-20-15,-3-18-49 0,2-8-41 16,5-16-75-16,4-8-56 15,13-9 141-15</inkml:trace>
  <inkml:trace contextRef="#ctx0" brushRef="#br0" timeOffset="38003.31">10461 6786 556 0,'28'1'370'0,"0"9"-16"16,-11 2-84-16,-12 3-104 15,3 14-39-15,-20-2-28 16,2 10 1-16,-12 8-29 16,-7-5-14-16,5 5-28 15,0-2-9-15,13-3-13 16,6-4-2-16,12-12 18 16,6-4 16-16,11-13 43 15,5 2 2-15,4-10 13 16,2-9-1-16,-7-10-13 15,-2-6 1-15,-5-3-24 16,-7 1-10-16,-8-2-19 16,-7-4 1-16,-12-7-3 0,-6-3-6 15,-7-8-22-15,2-3-16 16,1 9-33-16,5 3-24 16,9 13-51-16,8 7-50 15,11 2-434-15,3 1 415 16</inkml:trace>
  <inkml:trace contextRef="#ctx0" brushRef="#br0" timeOffset="38334.43">10896 6717 1030 0,'11'15'471'0,"-8"8"-218"16,-4 4-17-16,-10 11-36 15,-6 1-39-15,-3 12-38 16,-3 1-21-16,-1 4-32 16,2 2-13-16,1-6-19 15,3-4-8-15,5-11-10 16,3-3-6-16,9-12-6 16,3-1-3-16,8-6-4 15,2-4 0-15,10 0-1 16,-1-8 0-16,7-2 1 15,2-3 0-15,-2-12 2 16,5 5 1-16,-1-11 8 16,1 0-6-16,-5-5-25 0,0-5-38 15,-15-5-97-15,-1 0-28 16,-6 3 103-16</inkml:trace>
  <inkml:trace contextRef="#ctx0" brushRef="#br0" timeOffset="38515.78">10741 7078 518 0,'19'16'374'0,"7"2"24"0,13 2-123 15,5-5-32-15,14-3-70 16,-5-5-39-16,-1-10-69 16,-7-4-24-16,-14-12-22 15,3-5-13-15,-3-5-65 16,7-3 42-16</inkml:trace>
  <inkml:trace contextRef="#ctx0" brushRef="#br0" timeOffset="38701.49">10975 6773 1044 0,'-8'-8'461'16,"5"3"-266"-16,8 0-85 15,3-6-37-15,10 2-60 16,2-1-11-16,-3 1 2 0,11 2 24 16,1 2-91-16,3-2-62 15,11 2 83-15</inkml:trace>
  <inkml:trace contextRef="#ctx0" brushRef="#br0" timeOffset="38963.53">11695 6765 747 0,'-18'22'456'0,"-9"7"-89"0,-17 6-70 16,-4 4-34-16,-10 7-68 15,0-4-30-15,11-1-59 16,7-5-28-16,25-7-42 16,10-2-7-16,19-1-2 15,10 1 3-15,14-5 1 16,10-2-2-16,7-1 0 15,-10-7-1-15,-5 2-5 16,-10-9 0-16,-15-5-8 16,-1-3-8-16,-15-7-30 15,-2 3-2-15,-10-8-488 16,7-6 372-16</inkml:trace>
  <inkml:trace contextRef="#ctx0" brushRef="#br0" timeOffset="39147.75">11306 6630 1374 0,'-6'-42'606'16,"12"10"-307"-16,2 8-81 15,0 5-121-15,-1 3-35 16,-1 2-48-16,4 2-5 16,-1-1-5-16,-2-4 4 15,-3 8-9-15,-5-5-17 16,-9 14-49-16,-3 14 414 0,-12 14-278 15</inkml:trace>
  <inkml:trace contextRef="#ctx0" brushRef="#br0" timeOffset="39931.76">7934 7795 767 0,'-9'29'363'16,"5"6"-157"-16,2 10-34 0,-1 11-80 15,2 16-24-15,-3 8-28 16,1 5-12-16,0 10-10 15,-7-4-3 1,2-11-2-16,-1-10 9 0,4-22 15 16,5-10 6-16,0-21-1 15,5-5-5-15,3-22-6 16,3-12-5-16,9-17-2 16,-1-15-5-16,13-18-14 15,1-5 3-15,10-1 22 16,-3 0 9-16,2 16 23 15,-1 8 1-15,-10 21-8 16,-7 12-5-16,-5 21-6 16,-10 9-3-16,-5 13-10 15,-3 4-5-15,-3 2-12 16,2 1-4-16,7 7-4 16,0-4-2-16,2 0 0 15,-6-5-2-15,-5-10-2 16,3-4-1-16,9-5-3 0,4-2 0 15,7-16 1-15,7-7 1 16,-1-22 2-16,11-7 0 16,12-9 0-16,4-1-2 15,8 1 13-15,-8 4 14 16,-19 21 12-16,-5 11 9 16,-23 27 0-16,-6 13-10 15,-6 18-8-15,-8 9-4 16,2 11-13-16,-7-3-5 0,-1 0-6 15,1-1-17-15,2-20-40 16,6 0-31-16,15-21 105 16,4-12-34-16</inkml:trace>
  <inkml:trace contextRef="#ctx0" brushRef="#br0" timeOffset="40339.44">9074 8050 883 0,'5'-3'454'0,"-12"6"-171"15,-9 5-39-15,-17 13-106 16,0 6-43-16,-3 16-31 0,-3 0-24 16,6 12-29-16,1 6-6 15,6-7-5-15,4 1 0 16,11-19-3-16,7-14-5 15,13-16 3-15,5-10 12 16,10-16 22-16,5-9 14 16,1-18 12-16,6 1-1 15,5-4 15-15,-4-2 3 16,5 13 11-16,-4-3 3 0,-12 12-17 16,-4 7-8-16,-14 14-12 15,1 10-1-15,-7 13-6 16,-2 9-3-16,0 9-12 15,-6 4-12-15,-3 6-7 16,1-4-1-16,4 1-15 16,-8-7-10-16,9-9-39 15,5-4-31-15,7-12 355 16,7-9-224-16</inkml:trace>
  <inkml:trace contextRef="#ctx0" brushRef="#br0" timeOffset="40493.26">9354 8126 749 0,'4'10'447'0,"1"12"-37"15,-4 4-59-15,-5 17-134 16,-9-1-66-16,-3 7-103 0,-1-5-18 16,3-10-12-16,5-5-21 15,7-27 5-15</inkml:trace>
  <inkml:trace contextRef="#ctx0" brushRef="#br0" timeOffset="40677.99">9427 7793 1177 0,'0'-29'451'15,"-3"-3"-295"-15,2 6-132 16,-1 4-22-16,1-6-50 15,1 9-40-15,4-8-337 16,2-2 289-16</inkml:trace>
  <inkml:trace contextRef="#ctx0" brushRef="#br0" timeOffset="40866.93">9548 7567 477 0,'15'19'344'16,"2"4"5"-16,2 17-57 15,-4 9-24-15,-6 20-30 16,-9 11-35-16,-7 15-80 16,-2 7-30-16,-1-1-50 15,2-4-7-15,2-5-3 16,-3-11-6-16,7-18-13 0,-1-9-18 16,3-25-14-16,0-8-15 15,-6-16 16-15</inkml:trace>
  <inkml:trace contextRef="#ctx0" brushRef="#br0" timeOffset="41749.78">10690 7849 1227 0,'-16'7'463'15,"-13"2"-329"-15,-2 6-37 16,-19 7-20-16,-5-2-8 15,5 8-27-15,-2-3-5 16,19 0-16-16,10-2-6 0,13-3-12 16,8 1-1-16,11-1 1 15,6 3 0-15,5 3 3 16,2-1 2-16,0 3 6 16,-2 0 9-16,-6 4 19 15,-4 10 9-15,-13 8 22 16,-6 8 5-16,-14 4 4 15,-8-5-9-15,-3-7-22 16,-4-5-14-16,0-13-22 16,5-5-5-16,6-15-5 15,6-7-5-15,12-5-21 16,5-4-6-16,4-8-7 16,13 3 1-16,6-6 12 15,7-1 6-15,13-3 4 16,0-4 2-16,20-3 3 15,1-8 1-15,15-8 13 16,0-4 11-16,0-4 24 16,-1 4 14-16,-3 3 15 0,1 3 0 15,-18 8-13-15,-7 6 0 16,-21 12 10-16,-18 4 4 16,-13 11 2-16,-19-6-11 15,-16 5-30-15,0 8-10 16,-8 1-11-16,5 7-4 15,4 11-4-15,-2-1-3 16,3 10-2-16,7 4-1 16,3 0-2-16,11 3-1 0,11-1-11 15,-1-6-14-15,13-10-30 16,-10-7-18-16,19-10-32 16,-6-5-18-16,13-7-52 15,10-9-57-15,-2-11 152 16</inkml:trace>
  <inkml:trace contextRef="#ctx0" brushRef="#br0" timeOffset="42019.67">10933 8281 437 0,'8'-6'311'0,"1"6"49"16,-4 3-43-16,-1 17-77 16,-2 1-24-16,-5 11-52 15,-6 7-40-15,-1 11-33 16,-5 4-10-16,2-2-16 15,1 1-1-15,6-15-15 0,5-7-2 16,3-18 7-16,5-8 6 16,1-10 7-16,1-9-3 15,10-11-22-15,1-8-17 16,9-12-16-16,-4-2-4 16,5 0 1-16,1 3-5 15,-3 7-29-15,3 3-30 16,-4 4-66-16,2 3-43 0,6 4 102 15</inkml:trace>
  <inkml:trace contextRef="#ctx0" brushRef="#br0" timeOffset="42522.37">11457 8316 776 0,'-8'32'445'15,"-2"2"-101"-15,-5 6-115 16,1 4-38-16,0-1-60 16,1 0-17-16,3-9-29 15,6-4-17-15,7-12-37 16,5-7-11-16,11-14-5 16,1-11 4-16,5-12 5 15,9-3-2-15,-10-17-8 16,7-3-5-16,0-5-4 0,-2 0-3 15,9 11-2-15,-1 2 0 16,3 15-21-16,-3 0 4 16,2 8-30-16,-3 7-8 15,-5 2 16-15,-4 4-3 16,-9 5 31-16,-5 1 10 16,-13 5 6-16,-4 6 0 0,-12 7 13 15,-2 1 11-15,-3 6 27 16,0 6 14-1,1 7 4-15,3 6-5 0,3 4-14 16,1-4-10-16,2-6-13 16,2-2-7-16,3-6-13 15,2-2-4-15,4-8-4 16,1-4-1-16,1-9-2 16,6-6 0-16,0-3-9 15,3-9-18-15,3-2-51 16,1-2-41-16,2-5 446 15,-2 2-278-15</inkml:trace>
  <inkml:trace contextRef="#ctx0" brushRef="#br0" timeOffset="42866.2">11935 8373 474 0,'-1'-36'347'0,"1"9"33"0,-10 3-57 15,3 17-76-15,-3 2-40 16,-2 8-49-1,6 1-32-15,0 2-64 0,6 10-19 16,1 3-31-16,5 9-8 16,12 11-9-16,-6-10-1 15,7-1 22-15,-3-5 27 16,4-8 56-16,6 4 26 16,-3-6 26-16,8-5-5 15,-7-4-15-15,2-5-16 0,2-5-35 16,-5-5-15-16,10-3-33 15,-3-1-9-15,8-13-12 16,10 3-3-16,-5-10-3 16,18 3-2-16,-2 2 1 15,4-2-4-15,15 6-34 16,-12-9-25-16,32 2-49 16,8-4 17-16,13-2-281 15,28 5 267-15</inkml:trace>
  <inkml:trace contextRef="#ctx0" brushRef="#br0" timeOffset="186676.45">3913 11697 1087 0,'-44'-1'454'16,"-12"4"-294"-16,-1 28 0 15,-2 14-34-15,0 28-43 16,2 9-25-16,5 22-25 16,9 8-8-16,19 9-8 15,10 8-6-15,22-6-8 0,8-9-1 16,12-20-4-16,4-18-1 16,12-34 3-16,10-15 1 15,20-44 11-15,13-17 4 16,9-30 30-16,5-16-2 15,-5-19 29-15,-5-9 9 16,-8-4 1-16,-13-3 13 16,-25 8-14-16,-8 9-6 15,-17 20-14-15,-7 15-3 16,-5 31-14-16,-7 18 2 16,-6 37-7-16,-3 20-6 0,-10 34-5 15,-2 12-9-15,0 18-12 16,-2 3-2-16,9 4-8 15,-1-9-20-15,12-22 31 16,16-5 39-16,27-19-35 16</inkml:trace>
  <inkml:trace contextRef="#ctx0" brushRef="#br0" timeOffset="187312.49">5154 11983 1166 0,'-13'3'480'15,"-21"9"-229"-15,-10 7-86 16,-14 7-33-16,-3 2-21 16,-2 7-73-16,5 5-13 15,24 0-9-15,12 1-5 16,28-11-5-16,18-3-2 15,23-7-1-15,7 0 3 16,11 6 7-16,-2-5 1 16,4 4 9-16,7 6 0 0,-4 7 19 15,-9 9 13 1,-22 11 6-16,-18 5 1 0,-22 7-14 16,-10 9-13-16,-27 2-8 15,-12 1-2-15,-20-10-6 16,0-12-1-16,8-24-10 15,6-18-4-15,12-30-6 16,5-14-4-16,12-21-5 16,7-1-4-16,25 1 1 15,15 3 1-15,16 6 4 16,14-3 3-16,7 2 3 16,7-2 2-16,21-5 3 15,0-1 8-15,8-10 24 16,-4 0 17-16,-2-13 10 15,1 0-4-15,-9 8-13 16,-15 2-5-16,-32 22 14 16,-19 17 14-16,-47 10 7 15,-16 11-7-15,-31 25-24 0,-10 7-14 16,8 33-7-16,15 12-3 16,7 11-2-16,10 0-1 15,17-8-8-15,9-9-3 16,40-10-4-16,11-4-1 15,21-11-2-15,0-9 9 0,2-16-48 16,9-9-1-16,4-12 185 16,2-2-135-16</inkml:trace>
  <inkml:trace contextRef="#ctx0" brushRef="#br0" timeOffset="187632.48">7724 11264 1212 0,'0'77'541'16,"-21"46"-295"-16,-10 26-37 15,-21 36-70-15,-6 14-41 16,-1 14-32-16,2-9-14 16,9-21-31-1,4-20-1-15,18-38-27 0,7-16-17 16,21-36 17-16</inkml:trace>
  <inkml:trace contextRef="#ctx0" brushRef="#br0" timeOffset="188048.64">7474 11606 1064 0,'-2'-115'483'0,"2"54"-219"16,-1 17 6-16,0 30-50 15,-2 16-47-15,0 35-82 16,1 18-19-16,4 29-52 16,1 13-5-16,9 25-4 15,2 8-1-15,5 7-4 16,4-1-2-16,8-25-2 16,-1-18-1-16,13-30-3 15,3-20-4-15,-6-31 1 16,3-13 2-16,0-38 9 15,-6-14 7-15,4-26 15 0,0-12 17 16,-13-13 36-16,0-3 17 16,-8 4 12-16,1 18-5 15,-2 36-24-15,1 31-9 16,-5 47-16-16,-3 22-10 16,-9 31-15-16,-3 10-11 15,-4 5-9-15,-2 6-3 0,5-1-5 16,1-4 5-16,11-10-34 15,1-18-27-15,12-16-4 16,6-13-86-16,2-17 103 16</inkml:trace>
  <inkml:trace contextRef="#ctx0" brushRef="#br0" timeOffset="188262.1">8402 12004 1133 0,'25'4'534'0,"3"40"-242"16,4 16-47-16,12 30-66 16,3 7-19-16,5 7 4 15,-3 1-16-15,-4-15-56 16,2-8-27-16,1-16-47 16,11-13-10-16,4-11-17 15,10-8-24-15,-2-16-47 16,-6-9-120-16,-3-17 131 0</inkml:trace>
  <inkml:trace contextRef="#ctx0" brushRef="#br0" timeOffset="188460.03">9507 11622 999 0,'-2'-86'504'0,"-16"52"-119"15,-3 23-23-15,-9 35-136 16,-6 20-44-1,-18 36-124-15,-4 15-20 0,-13 22-17 16,-12 7-5-16,-11 0-4 16,-8-5-7-16,6-12-23 15,10-8-18-15,4-25 19 16</inkml:trace>
  <inkml:trace contextRef="#ctx0" brushRef="#br0" timeOffset="189293.22">8855 12535 551 0,'-44'76'1081'0,"5"-18"-678"16,-8 7-333-16,-23 14-11 16,-8 2-16-16,-1-4-21 15,2-10-6-15,19-9-8 16,-1-10-3-16,1-13-21 15,1-9-25-15,3-11-94 16,9-8-55-16,18-12 114 16</inkml:trace>
  <inkml:trace contextRef="#ctx0" brushRef="#br0" timeOffset="190153.28">10717 11881 575 0,'0'21'358'15,"5"18"12"-15,-5 18-223 16,-1 12-24-16,-7 31-35 16,-6 6-16-16,0 6-5 15,-3 0-6-15,-4-14-8 16,0-5-2-16,-4-12-4 15,3-7-2-15,5-20-13 16,-1-14-6-16,7-22-6 16,6-14-3-16,8-20-4 0,6-17 3 15,11-26-2-15,6-5 1 16,5-6 8-16,7 1-1 16,0 10 1-16,2 0 0 15,1 16-1-15,3 13-1 16,-1 18-3-16,1 7-1 15,-1 19-2-15,3 8-2 16,-2 6-3-16,-4 1-3 16,4-11-5-16,2-6-1 0,4-12 0 15,8-9-2-15,6-13 23 16,-2-5 18-16,-2-7 30 16,-14-2 17-16,-17 4 12 15,-19 4 5-15,-22 3 5 16,-6 7-2-16,-31 6-19 15,-5 7-15-15,-11 13-31 16,-1 12-11-16,10 13-16 16,11 7-4-16,7 16-6 15,7 0 0-15,15 6-4 16,0 4-1-16,12-6 0 16,3 1-3-16,5-4-2 15,8-6-3-15,16-12-39 16,2-8-21-16,14-18 38 15,0-8-57-15,11-15 74 16</inkml:trace>
  <inkml:trace contextRef="#ctx0" brushRef="#br0" timeOffset="190416.56">12224 12230 1350 0,'-24'-1'592'16,"-12"9"-305"-16,-8 4-78 0,-9 18-89 16,-9 12-27-16,-5 12-35 15,2 4-18-15,9 4-23 16,11-4-6-16,21-13-11 16,13 8-4-16,13-8-9 15,12 5 2-15,16 5-11 16,6-15-13-16,20-6 375 15,4-13-266-15</inkml:trace>
  <inkml:trace contextRef="#ctx0" brushRef="#br0" timeOffset="190693.28">12771 12438 708 0,'1'-25'474'0,"-18"3"-3"0,-10 9-80 15,-15 19-171 1,-5 11-67-16,-2 22-87 16,-11 5-14-16,18 13-16 15,5 4-7-15,15-3-5 0,22 5-5 16,7-14-6-16,9-6-2 16,7-15-2-16,-2-10-3 15,6-16 0-15,4-8 0 16,2-10-2-16,4-9-2 15,-5-11 8-15,-7-6-8 16,-5-7-40-16,-4-4-51 16,-1-7 428-16,2 0-285 0</inkml:trace>
  <inkml:trace contextRef="#ctx0" brushRef="#br0" timeOffset="190953.29">12916 12618 741 0,'1'59'390'0,"-1"-16"-88"16,6-8-66-16,-6-21-57 15,3 0-7-15,7-17-4 16,-4-11-13-16,7-11-33 16,1-10-27-16,1-10-52 15,3-4-12-15,5-1-23 16,3-3-4-16,8 3-4 15,0-1 3-15,8 10-33 0,4 3-27 16,8 11-84-16,6 4-74 16,8 6-408-16,-1 5 414 15</inkml:trace>
  <inkml:trace contextRef="#ctx0" brushRef="#br0" timeOffset="191375.08">13778 12225 572 0,'-25'25'376'0,"-23"5"9"16,-4 4-63-16,-7 6-96 16,2-4-38-16,-3 3-62 15,-2 0-27-15,10 4-45 16,-5 4-17-16,20 0-24 16,6-2-9-16,17-10-10 15,6-11-6-15,14-10 3 16,10-11 5-16,15-14 20 15,7-11 12-15,18-21 20 16,1-9 6-16,3-25 10 16,1-10 8-16,-5-13 9 15,4-2 6-15,-1 1 4 16,-4 2-2-16,-11-4 7 16,-4 2 1-16,-18 17-6 15,-4 15-5-15,-10 37-8 0,-10 17-11 16,-10 23-18-16,-6 16-8 15,-12 25-25-15,-5 17-7 16,-3 24-5-16,2 6-1 16,5 4-2-16,3-1-1 15,10-1-8-15,2-2-18 16,15-8-62-16,5-8-31 16,10-17-79-16,4-10 1 15,0-10-587-15,-1-11 549 0</inkml:trace>
  <inkml:trace contextRef="#ctx0" brushRef="#br0" timeOffset="191916.96">15506 11689 1136 0,'-24'-24'504'0,"9"19"-266"16,1 10-30-16,-4 24-91 15,3 18-46-15,-4 31-55 16,-1 17-5-16,7 31-9 15,1 13 11-15,-2 5-30 16,5-3-26-16,1-7 31 16</inkml:trace>
  <inkml:trace contextRef="#ctx0" brushRef="#br0" timeOffset="192323.33">15206 12578 520 0,'41'-18'296'0,"2"0"-69"15,-2 6-107-15,4 4-51 0,-7 6-41 16,0 2-5-16,4 6 12 16,-2 5 6-16,-1 7 6 15,-2 8-1-15,-1 13-12 16,-1-2-8-16,33 56 7 15,-41-50-44 1,2 2 49-16,-6-14 66 16,-8-9 28-16,2-13 67 15,-17-9-24-15,2-13-21 16,7-2-9-16,-10-13-6 16,-1-3-12-16,-23-8-27 15,-7 0-16-15,-15-3-38 16,-2 4-15-16,9 6-22 15,3 5-6-15,16 6-5 16,4 6 0-16,8 4-17 16,4 3-17-16,5 7-38 15,6 0 36-15,7-4 14 0</inkml:trace>
  <inkml:trace contextRef="#ctx0" brushRef="#br0" timeOffset="192692.05">17626 11701 1172 0,'5'-53'575'0,"-27"7"-232"16,-5 6-41-16,-22 10-124 16,-11 2-50-16,-4 16-46 15,-3 11-14-15,-2 22-26 16,-3 13-8-16,2 19-15 16,0 14-5-16,10 22-10 15,7 9-4-15,16 21-5 16,2 2-2-16,19 7 3 15,1 3 2-15,9-15-28 16,9-3-22-16,2-26-42 16,6-15-73-16,-1-11 485 15,-3-12-272-15</inkml:trace>
  <inkml:trace contextRef="#ctx0" brushRef="#br0" timeOffset="192952.45">16567 12576 751 0,'30'-21'371'16,"18"4"-159"-16,8-2-46 0,4 8-82 15,1 1-23-15,-4 6 6 16,-1 4 12-16,3 13 27 16,1 7 21-16,5 16 32 15,-2 9 4-15,-20 7-26 16,-4 17-20-16,-22 11-44 15,-11 0-25-15,-2 4-27 16,-5-13-5-16,-9-21-6 16,9-6-5-16,-4-27-5 15,-2-5 16-15,15-17-15 16</inkml:trace>
  <inkml:trace contextRef="#ctx0" brushRef="#br0" timeOffset="193387.02">17345 12117 1146 0,'6'-6'499'15,"0"2"-271"-15,3 7-102 16,-4 1-87-16,4 6-23 16,0 10-12-16,3 5-2 15,4 22-2-15,0 11 0 16,3 17 0-16,-3 7 1 0,-1 8 1 15,-3 0 2 1,-4-7 2-16,-5-2 1 16,-2-15-2-16,-1-5-5 0,0-8 64 15,-2-12 33-15,0-8 60 16,2-12 19-16,2-18-39 16,7-6-15-16,7-27-26 15,5-11-5-15,9-25-5 16,6-8-8-16,8 5-14 15,-3 8-8-15,-6 22-13 16,-8 12-7-16,-14 18-12 16,-1 5-2-16,-7 9-7 15,0 7-2-15,-7 3-6 16,0 8 0-16,2 8-31 16,1 2-18-16,8-1-39 15,3-8-30-15,12-13 290 0,9-4-156 16</inkml:trace>
  <inkml:trace contextRef="#ctx0" brushRef="#br0" timeOffset="193774.76">18265 12569 1003 0,'1'-25'529'16,"-9"-1"-122"-16,-16 0-79 16,-8 7-128-16,-3 9-43 15,-15 21-78-15,6 18-33 16,3 30-35-16,1 15-8 0,2 19-5 15,7 7-2-15,9-12 1 16,8-9-3-16,19-29-13 16,6-18-7-16,16-23-7 15,7-13 1-15,12-28 19 16,7-17 13-16,9-32 38 16,-3-14 27-16,0-11 46 15,-10-4 20-15,-5-8 14 16,-3-1-15-16,-14-8-28 15,1 2-20-15,-9 10-36 16,-3 15-4-16,-6 31-7 16,-3 20 3-16,-16 52 32 15,-3 42-51 1,-1 12-8-16,-4 23-9 16,0 10-1-16,-3 12-10 15,-2 9-13-15,4 8-44 16,0 1-27-16,9 1 203 0,4 0 13 15,17-12-47-15</inkml:trace>
  <inkml:trace contextRef="#ctx0" brushRef="#br0" timeOffset="194806.06">10233 13876 1457 0,'-13'-25'593'0,"-14"6"-377"16,-4 5-57-16,-30 20-36 0,-12 14-54 16,-16 29-46-16,-10 18-9 15,13 25-10-15,-2 14-3 16,0 16-3-16,9 9-2 15,13-4-1-15,18-5-1 16,35-21-7-16,10-17-10 16,26-31-23-16,15-18-6 15,25-32-1-15,15-15 6 16,16-35 26-16,2-16 6 0,0-34 9 16,6-7 7-1,-10-22 21-15,-3-6 4 0,-18-2 20 16,-18 0 11-16,-18 2 17 15,-10 5 19-15,-18 10 18 16,-9 8 1-16,-11 25-14 16,-2 17-18-16,-3 29-23 15,1 14-11-15,1 29-17 16,-3 15-3-16,2 33-15 16,-1 13-5-16,0 31-6 15,-1 13 0-15,-10 18 0 16,6 4 4-16,4 14-21 15,0-2-20-15,10-10-56 16,6-4 69-16,12-19-735 16,19-12 564-16</inkml:trace>
  <inkml:trace contextRef="#ctx0" brushRef="#br0" timeOffset="195166.77">11034 14102 1424 0,'-9'-20'626'0,"-24"16"-343"15,-7 6-100-15,-11 19-104 16,-3 8-44-16,2 17-23 16,5 11-5-16,8 10-6 15,13 2-1-15,16-5-6 16,11-3-1-16,20-14 0 15,4-5-1-15,16-21 15 16,5-11 6-16,12-12 7 16,12-7 4-16,-10-6 7 15,-6-5 6-15,-17-7 7 16,-19-8 5-16,-4-5-5 16,-12-5-8-16,-11-15-8 15,-12-1-9-15,-12-5-10 16,-5 5 7-16,2 11-35 15,6 8-11-15,13 11 115 16,8 0-791-16,5-1 563 16</inkml:trace>
  <inkml:trace contextRef="#ctx0" brushRef="#br0" timeOffset="195706.7">11376 14287 705 0,'11'98'345'0,"-9"-6"-129"16,-2-7-40-1,-3-11-11-15,-4-15-24 0,4-16-12 16,2-12 10-16,1-23-38 16,4-8-5-16,4-22-13 15,5-10-7-15,6-25-12 16,3-11-12-16,18-15-11 15,-6-11-3-15,-2-3-3 16,4 7 3-16,-19 17-3 16,12 16 0-16,-4 25-1 15,-6 10-3-15,-6 20 0 16,-9 8-1-16,-1 24-3 16,-1 5-3-16,-9 20-12 15,4 12-4-15,-7-2-3 16,2 2 0-16,11-11-4 15,-3-16-1-15,14-22-6 16,2-8-2-16,5-18 1 16,3-11 1-16,1-11 6 0,0-7 1 15,-2-7 1-15,-1 6 1 16,-1-4 2-16,1 8 4 16,-4 7 11-16,-1 4 4 15,-4 18 9-15,-4 2 1 16,-5 18-2-16,2 15-5 15,-3 14-9-15,-1 7-5 0,4 12-7 16,-6-7-2-16,4-4 0 16,-1-7 10-16,6-20-21 15,6-6 161-15,10-26-116 16</inkml:trace>
  <inkml:trace contextRef="#ctx0" brushRef="#br0" timeOffset="196112.41">12658 14052 1504 0,'-25'5'628'0,"-11"7"-379"16,-13 2-94-16,-3 5-74 15,-1 4-38-15,1 2-26 16,10 6-6-16,11 5-8 15,9 0-3-15,13 6-4 0,8-4-2 16,7-5-3-16,6-6 2 16,7-7 1-16,2-6 1 15,9-8 0-15,6-6 1 16,5-17 18-16,-2-9 15 16,1-16 28-16,-7-4 12 15,-4 1 11-15,1 4-3 16,-12 10-12-16,-1 5-5 0,-8 12-19 15,-4 6-7-15,-4 13-5 16,-3 9-6-16,-4 20-7 16,-3 5-4-16,-6 13-7 15,2 2-2-15,2-4 3 16,2-2-16-16,9-15 37 16,4-7 182-16,18-24-156 15</inkml:trace>
  <inkml:trace contextRef="#ctx0" brushRef="#br0" timeOffset="196291.04">13155 14154 1287 0,'-8'42'560'15,"-2"-1"-304"-15,-1 6-150 0,5 0-44 16,-2-16-27-16,3-3-6 15,6-12 425-15,3-7-330 16</inkml:trace>
  <inkml:trace contextRef="#ctx0" brushRef="#br0" timeOffset="196526.36">13177 13446 1212 0,'-8'5'541'16,"-1"2"-283"-16,-1 4-145 15,3 7-52-15,6 5-59 16,1 5-5-16,11 14 0 16,2 8 5-16,3 19-69 15,0 7-65-15,0 7 49 16,-3-1 8-16</inkml:trace>
  <inkml:trace contextRef="#ctx0" brushRef="#br0" timeOffset="196734">13340 14213 405 0,'23'-6'353'0,"2"-9"113"16,2-8-69-16,-3-10-88 16,-2-3-28-16,-3-7-50 0,-5 1-31 15,5 3-26-15,6 7-22 16,2 14-34-16,0 5-5 15,-4 20-40-15,-6 12-13 16,-4 17-24-16,-2 9-10 16,-5 6-13-16,-1 3-3 15,-2-2-4-15,1-4-4 16,2-9-25-16,0-5-11 16,3-9 199-16,0 1-138 0</inkml:trace>
  <inkml:trace contextRef="#ctx0" brushRef="#br0" timeOffset="197236.14">14799 13696 819 0,'1'47'382'0,"-11"5"-145"16,-3 9 26-16,4 10-83 0,0 0-10 15,0 3-56-15,6-1-7 16,-2-8-15-16,4-2-15 15,1-15-24-15,1-8-17 16,8-20-22-16,4-9-3 16,7-21 6-16,7-10 9 15,2-21 16-15,1-7 4 16,1-10 3-16,1-3-2 16,-1-1-6-16,4-1-1 0,4 8-6 15,-3 7 5-15,0 23 10 16,-5 7 3-16,-11 19 0 15,-2 5-5-15,-5 18-19 16,-2 11-9-16,-2 14-11 16,0 11-5-16,-3 7 0 15,1 5-3-15,-1 6-37 16,2-3-28-16,0-2-24 16,9-10 47-16,4-18 22 15</inkml:trace>
  <inkml:trace contextRef="#ctx0" brushRef="#br0" timeOffset="197637.17">15753 14109 925 0,'25'-53'482'16,"-17"7"-134"-16,-3 12-40 16,-18 12-52-16,-4 9-40 15,-12 12-56-15,-7 5-35 16,-5 14-72-1,1 5-21-15,-2 7-21 0,4 5-8 16,3 6-6-16,4 8-3 16,16 10-4-16,5-1-1 15,10-1-2-15,4-12 0 16,4-12 1-16,7-7 1 0,9-11 5 16,-3-8 0-16,6-12 9 15,-2-9 10-15,-2-13 32 16,0-2 20-16,-3-3 30 15,-1-2 6-15,-8 2-13 16,0 2-14-16,-7 1-31 16,-2 7-12-16,1 12-18 15,-1 7-4-15,1 12-6 16,-2 3-1-16,1 12-1 16,1 7-1-16,1 7-37 15,2 4-26-15,2-13 61 16,3-6 173-16,-2-14-117 15</inkml:trace>
  <inkml:trace contextRef="#ctx0" brushRef="#br0" timeOffset="198441">16090 13861 850 0,'6'-12'407'16,"-2"25"-179"-16,-3 8 6 15,-2 21-90-15,-2 12-48 16,-2 12-52-16,-1 4-3 16,-1 1 5-16,-1-3-3 0,4-5-12 15,5-8-8-15,4-14-19 16,4-9-6-16,4-18-7 16,-1-5 0-16,6-13 4 15,-1-7 0-15,-1-14 18 16,1-8 12-16,-3-15 24 15,6-1 21-15,1-10 24 16,-3-3 7-16,4 1-3 16,-1 1-11-16,-1 12-23 15,-2 11-14-15,-2 18-11 16,-9 10-3-16,1 16-3 16,-1 8-2-16,-4 15-7 15,-3 5-4-15,-3 12-10 16,-2 2-4-16,-5-1-2 15,8 1-2-15,-5-11-2 16,9-5-4-16,10-17-11 16,-5-9-3-16,14-16 1 15,-3-7 2-15,4-14 11 0,1-7 4 16,0 5 1-16,-3-4 2 16,-2 5 4-16,2 8 1 15,-12 0 3-15,0 12 2 16,-5 15 2-16,-1 9-2 15,-2 14-4-15,0 0-2 16,-4 10-6-16,3 5-1 0,1 2-3 16,5 2-2-16,12-19-8 15,4-8 0-15,15-21 0 16,10-10 3-16,8-16 8 16,2-7 7-16,-3-10 38 15,-4-1 25-15,-1-2 36 16,-2 0 2-16,-6 2-19 15,-8 3-15-15,-21 14-9 16,-10 7 5-16,-17 21-5 16,-7 6-8-16,-8 14-24 15,1 12-10-15,6 7-12 16,3 1-2-16,12 6-5 16,3-3-2-16,7 0-1 15,5-1-2-15,8-1-2 16,2-3-10-16,7-4-36 15,3 0-14-15,10-3-41 16,8-3-13-16,16-7-31 0,15-1-2 16,19-16 344-16,11-8-178 15</inkml:trace>
  <inkml:trace contextRef="#ctx0" brushRef="#br0" timeOffset="199519.21">3249 16104 1515 0,'-4'-14'548'16,"-17"0"-427"-16,3 6-4 15,-1 14-25-15,-10 18-1 16,-3 25-38-16,-11 30-38 15,6 18-10-15,9 37-8 16,5 10-2-16,17 12 0 16,3-8 0-16,11-25 1 15,8-17-3-15,14-36-12 16,8-20-3-16,11-33-6 16,11-17 1-16,13-32 12 15,-2-8 4-15,-3-20 6 0,-8-8 6 16,-17-10 24-1,-1-8 8-15,-9-7 14 0,-5 4 5 16,-11 9 9-16,-5 9 1 16,-4 27-3-16,-4 13-3 15,-3 31-7-15,-1 19-6 16,-3 36-9-16,-2 17-6 16,-4 24-21-16,1 18-3 0,1 1 4 15,0-4 21-15,9-14-47 16,6-16 153-16,13-20-104 15</inkml:trace>
  <inkml:trace contextRef="#ctx0" brushRef="#br0" timeOffset="200192.21">4418 16634 964 0,'4'-30'552'0,"-2"23"-96"16,-17-1-95-16,-24 9-146 16,-5 5-70-16,-20 13-87 15,1 8-15-15,6 8-29 16,12 7-9-16,17-7-10 16,10 0-9-16,18-8-6 15,10-6-3-15,13-4 5 0,3-1 7 16,8 2 5-16,1 2 4 15,3 8 0-15,-7-1 4 16,-8 7 27-16,-4 9 7 16,-20 5 15-16,-8 8-1 15,-19 8-21-15,-8-4-5 16,-6-1-10-16,-2-4-4 16,5-16-4-16,8-8 0 0,6-21-7 15,4-12-3-15,12-12-11 16,-3-11-3-16,22-2-1 15,11-4 2-15,15-4 5 16,11 3 4-16,10-7 4 16,9-3 0-16,6-2 0 15,4-6 1-15,1-5 3 16,-3-6 6-16,9-6 20 16,0-4 9-16,-3 2 23 15,-10 8 6-15,-22 9 8 16,-12 9 3-16,-21 13 7 15,-3 8 5-15,-18 10 7 16,-9 2-6-16,-4 12-22 16,-9 7-15-16,-16 14-29 15,-3 18-6-15,-14 18-8 16,0 8-1-16,14 15-4 16,10-3-1-16,14-6-3 0,8-4-1 15,15-7-4-15,4-2 1 16,13 1-1-16,4-2-1 15,7-11 3-15,2-1-20 16,11-17-25-16,6-7-29 16,9-9 180-16,10-12-92 15</inkml:trace>
  <inkml:trace contextRef="#ctx0" brushRef="#br0" timeOffset="201375.61">6634 17702 410 0,'7'62'281'15,"-4"-6"2"-15,-5-10-10 16,5-7-27-16,0-12-34 15,1-7-36-15,5-16-44 16,0-4-7-16,4-15 2 16,0-10-5-16,9-25-11 15,-1-21-12-15,2-20-29 16,4-12-10-16,-8-27-9 16,2-7-4-16,-6-12-6 15,0-6-6-15,7 6-11 16,-2 17-3-16,3 18 0 15,1 12 5-15,-5 32 8 16,-1 9 2-16,-4 18 5 0,-3 11-3 16,-3 18-8-16,0 11-3 15,3 30-8 1,-6-14-3-16,1 2-5 0,20 59-4 16,11 39-3-16,4 17-1 15,-9-1-1-15,3 6 1 16,-6 8-2-16,9 0 0 15,6-17 0-15,-4-7 0 16,3-24-1-16,-7-7 0 0,-3-17 0 16,-2-7-1-16,-2-11 2 15,-5-14-8-15,-6-11-22 16,-5-12-18-16,-11-14-59 16,-4-9-25-16,-11-16-55 15,-6-5 439-15,-11-21-211 16</inkml:trace>
  <inkml:trace contextRef="#ctx0" brushRef="#br0" timeOffset="201607.11">6738 17505 1243 0,'4'26'548'0,"8"-12"-244"0,12-7-65 15,8 3-92-15,3-2-24 16,9-8-69-16,1-4-24 16,11-12-24-16,7-3 23 15,16-9-37-15,4 2 1 16,3-7-627-16,-6-2 453 16</inkml:trace>
  <inkml:trace contextRef="#ctx0" brushRef="#br0" timeOffset="202681.04">9899 16276 1028 0,'-16'-28'507'0,"-9"2"-164"15,-6-1-61-15,-7 7-79 16,-3 4-38-16,-6 9-55 16,-1 10-16-16,-10 24-35 15,-5 17-15-15,3 26-24 16,1 13-7-16,10 19-5 16,5 14-3-16,10 15-5 15,7 8 0-15,11 7-1 16,4-9 0-16,12-13 3 15,6-11-18-15,4-25-41 16,0-16-18-16,-1-16 134 16,-1-10-63-16</inkml:trace>
  <inkml:trace contextRef="#ctx0" brushRef="#br0" timeOffset="202995.29">9031 17431 1007 0,'-26'-26'492'15,"7"0"-186"-15,7 3-95 16,15 13-114-16,8 1-36 16,15 7-36-16,9 2-3 15,14-3-8-15,6 2-3 16,0-5-5-16,7 1-1 0,2 3-3 16,9 1 0-16,11 5 0 15,5 1 0-15,-2 6 0 16,-7 1-2-16,-10 8-11 15,-7 4-2-15,-7 1-1 16,4 5 3-16,-17 9 11 16,-5-3 5-16,-17 11 4 15,-13-3 0-15,1 0 1 16,-10 2-1-16,0-9 18 16,1-3-6-16,-9-19 438 15,9-7-335-15</inkml:trace>
  <inkml:trace contextRef="#ctx0" brushRef="#br0" timeOffset="203217.68">9978 16715 589 0,'12'-32'291'0,"-2"6"-141"16,4 16-21-16,0 7-29 15,-3 1-57-15,4 4-22 16,-6 6-8-16,2-3-3 16,4 14-4-16,0 5 0 0,1 6-28 15,4 5-41-15,2-1 41 16</inkml:trace>
  <inkml:trace contextRef="#ctx0" brushRef="#br0" timeOffset="203547.29">10409 17441 397 0,'7'65'301'16,"1"-8"16"-16,-4-3-84 15,1-13-13-15,4-16-17 16,-2-6-8-16,-1-16-7 16,3-12-22-16,-3-23-44 15,1-4-20-15,5-21-28 16,-1-5-11-16,10-8-9 15,0-2 5-15,-3 11 13 16,5 11 7-16,-8 18 13 16,4 8-1-16,2 22-7 0,-6 5 6 15,2 23-3-15,-13 9-5 16,-3 16-21-16,3 6-19 16,-4 8-24-16,0-3-6 15,4-7-7-15,-4-5 0 16,2-20-7-16,3-6-23 15,4-17-41-15,6-10-43 16,10-21 256-16,3-9-134 16</inkml:trace>
  <inkml:trace contextRef="#ctx0" brushRef="#br0" timeOffset="203971.39">11171 17111 719 0,'5'-18'470'0,"-4"11"-9"16,-9-3-23-16,-8 4-146 15,-3 1-74-15,-6 4-114 16,3 12-33-16,-11 3-37 16,1 10-13-16,-7 18-19 15,-2 6-2-15,10 19-6 16,-1 2 0-16,14 5-1 16,5-4-3-16,8-6 0 15,5-11 0-15,6-26-7 16,9-13-1-16,9-26-1 15,6-13 0-15,14-28 10 16,-2-7 12-16,0-25 31 16,-3-9 20-16,-7-4 49 0,-1-6 13 15,-8-3 16-15,2 0-2 16,-9 5-31-16,-3 7-13 16,-7 18-24-16,-6 10-13 15,-1 31-5-15,1 15-3 16,-2 34-12-16,-1 17-4 15,-4 20-10-15,-4 17-8 16,3 24-4-16,0 21 1 16,-1 8-16-16,4 2-13 0,4-10-42 15,1-12-30-15,11-14 104 16,4-8 108-16,11-12-67 16</inkml:trace>
  <inkml:trace contextRef="#ctx0" brushRef="#br0" timeOffset="204826.19">12701 16286 1006 0,'-16'-30'456'0,"2"20"-173"16,1 13 24-16,-6 25-104 15,-3 17-20-15,2 31-96 16,-1 10-17-16,4 33-18 15,3 8-16-15,-3 12-23 16,9 5-7-16,4-19 3 16,9-11 2-16,16-30-22 15,-5-19-18-15,6-38 17 16</inkml:trace>
  <inkml:trace contextRef="#ctx0" brushRef="#br0" timeOffset="205002.04">12391 17088 814 0,'1'-13'404'0,"7"1"-147"15,33 10-129-15,-3-6-55 16,13-5-50-16,5-5-14 16,-6-19 1-16,16-4-15 15,19-17 5-15</inkml:trace>
  <inkml:trace contextRef="#ctx0" brushRef="#br0" timeOffset="205557.51">13164 16184 884 0,'-24'-10'451'0,"8"22"-143"15,1 8-64-15,0 28-110 16,1 12-29-16,-1 16-37 16,4 17-6-16,0 16-18 15,-1 10-8-15,4 11-9 16,-1-5-5-16,9-2-7 16,5-11-4-16,3-20-7 0,6-8-2 15,1-34-6-15,1-11-4 16,7-23-5-16,-9-16-1 15,13-17 4-15,0-10 2 16,-3-17 7-16,6-3 6 16,-9-7 14-16,-1-2 7 15,-4 8 8-15,-6-1 0 16,-6 20-5-16,-1 5-2 16,-3 15 4-16,4 12-2 0,5 0-4 15,5 7-6-15,17-3-14 16,1-1-3-16,12-6 1 15,2-1 1-15,-12-16 0 16,1 9 1-16,-11 1-11 16,-6 4 18-16,-9 16 56 15,-13 1 15-15,-11 14 34 16,-10 12-13-16,0 17-47 16,5 5-14-16,6 2-24 15,6-7-8-15,6-20-12 16,5-3-4-16,15-18-9 15,3-5-12-15,17-13-38 16,0-12-38-16,6-16-55 16,4-5 55-16,1-3 51 15</inkml:trace>
  <inkml:trace contextRef="#ctx0" brushRef="#br0" timeOffset="205850">14630 16228 1067 0,'3'-37'510'0,"-1"30"-190"15,-3 7 32-15,-8 25-139 16,-4 17-32-16,-2 26-96 15,0 18-21-15,3 26-30 16,2 10-9-16,6 21-13 16,-1-3-6-16,7-8 6 15,4-11-5-15,11-35 55 16,8-10-104-16,6-32 40 16</inkml:trace>
  <inkml:trace contextRef="#ctx0" brushRef="#br0" timeOffset="206369.27">15065 16318 1073 0,'-3'4'538'0,"2"19"-247"15,-5 25-76-15,1 17-75 16,-2 20-95-16,1 10-22 15,6 15-14-15,0 6-5 16,6 6-1-16,3 3-1 16,0-9 0-16,1-9-1 0,1-20-2 15,1-22-3-15,0-25-5 16,-3-12-3-16,3-31 0 16,-2-4 2-16,-4-26 4 15,-1-13 3-15,-3-20 3 16,0-13 6-16,-1-20 22 15,-1-10 22-15,0-20 45 16,1-4 3-16,11 8-12 16,6 7-16-16,16 29-39 15,1 15-4-15,5 18 3 16,0 10-1-16,-8 13 0 16,1 5-3-16,-9 15-7 15,-1 11 0-15,-3 21 3 16,-2 9 2-16,0 23 6 15,-5 9 2-15,-8 9 6 16,-4 5 1-16,-14 2-6 16,-1-3-4-16,-17-1-14 0,-1-5-5 15,-4-4-11-15,-16-12-12 16,5-12-52-16,-4-15-28 16,6-21-27-16,12-10 357 15,15-32-188-15</inkml:trace>
  <inkml:trace contextRef="#ctx0" brushRef="#br0" timeOffset="206990.17">17110 16684 877 0,'-41'-2'388'0,"0"-8"-196"0,-2 0-54 16,-2 3-21-16,-9-2-1 16,-9 7 24-16,-5 4 17 15,-6 14-18-15,3 12-17 16,4 15-46-16,8 7-21 16,17 8-31-16,4 3-10 15,12-1-13-15,6 0-3 16,7-1-5-16,13 0-2 15,9-13-5-15,5-1-2 16,16-19-6-16,1-11 0 0,16-15 6 16,2-15 3-16,12-12 8 15,11-9 1-15,0-8 1 16,-3 1 4-16,-10-4 18 16,-14 0 14-16,-9 2 29 15,-1 1 14-15,-12 2 12 16,0 6 0-16,-12 7-14 15,-2 5-13-15,-5 12-16 16,-3 8-8-16,-2 21-12 16,-3 11-2-16,-4 25-13 15,-4 8-1-15,-2 7-16 16,-1 2-14-16,0-6-36 16,6-8-8-16,9-7 328 15,5-11-213-15</inkml:trace>
  <inkml:trace contextRef="#ctx0" brushRef="#br0" timeOffset="207491.62">17818 16630 815 0,'4'-40'563'0,"-4"14"37"0,-25 6-288 16,-4 6-86-16,-18 10-97 15,-7 9-54-15,-2 32-41 16,-5 9-16-16,7 32-17 16,2 4-2-16,8 13 3 15,2 6-12-15,12 4-47 16,0-3-26-16,17-16-55 16,9-8 1-16,17-27 32 15,9-15 23-15,7-30 45 16,9-11 13-16,3-27 9 15,7-11 9-15,5-25 37 16,6-11 21-16,3-19 48 16,4-7 21-16,-1-10 3 15,-12-2-2-15,-7-2-3 16,-11-2-10-16,-11 6-5 16,-4 0-5-16,-7 23-20 15,-3 14-4-15,-10 32-18 16,-2 18-1-16,-7 26-10 15,-4 13-7-15,-7 31-13 0,2 17-11 16,-4 28-9 0,2 12-2-16,4 15-2 0,-10-2 3 15,6 4-25-15,3 0-20 16,3-7-33-16,16-5-29 16,9-20 36-16,3-13 263 15,17-20-150-15</inkml:trace>
  <inkml:trace contextRef="#ctx0" brushRef="#br0" timeOffset="207999.18">18539 16748 685 0,'2'-7'442'0,"-16"14"-11"15,-12 5-71-15,-13 11-149 16,-10 0-49-16,-8 10-82 16,1 7-21-16,-12 13-34 15,6 3-11-15,3 20-12 16,3 4-4-16,28 4-6 16,6 1-2-16,20-23-9 0,8-10-6 15,16-28-10 1,12-13-1-16,20-27 6 0,5-9 6 15,11-24 10-15,-1-16 7 16,0-12 13-16,7-13 8 16,8-11 20-16,2-1 13 15,-17-5 31-15,-6 2 11 16,-21 5 20-16,-8 3 6 16,-4 3-3-16,-8 0-4 15,-12 14-13-15,-7 12-8 0,-9 28-8 16,-3 22-3-16,-11 16-16 15,-2 9-13-15,-3 24-24 16,0 8-11-16,5 29-9 16,2 9-2-16,-1 11 1 15,-1 9-2-15,3 12-33 16,2 11-17-16,-1 5-29 16,2-9-27-16,7-10 298 15,7-19-851-15,15-30 554 16</inkml:trace>
  <inkml:trace contextRef="#ctx0" brushRef="#br0" timeOffset="208621.21">19228 16564 501 0,'2'33'304'15,"-4"9"-17"-15,-4 11-76 16,-13 12-65-16,-2 8-21 16,2 19-9-16,-2 1-4 15,3 11-21-15,-4-8-12 0,0-8-39 16,7-10-16-16,13-24-23 16,7-13-3-16,14-24-7 15,-3-5 0-15,11-19 5 16,-5-9 1-16,1-18 6 15,4-5 4-15,-10-19 2 16,13 1 2-16,0-6 4 16,0 0 1-16,9 13 7 15,-9-2 0-15,4 16 11 16,1-3 7-16,-2 5 8 16,3 5 0-16,-4 1-7 15,-1 6 1-15,-5 7 12 16,6 4 7-16,-20 3 10 15,-1 5 0-15,-10 9 5 16,-14 2 2-16,8 12 1 16,-4 4-4-16,5 4-17 15,4 6-7-15,-5 0-14 16,3 5-7-16,-4 4-14 16,-9-7-5-16,1 10-5 0,-3-4-1 15,-6 1-1-15,1 8-2 16,-1 4-1-16,2 3 1 15,6 0-3-15,4 3-1 16,4-8-3-16,6-8-1 16,7-11-23-16,2-8-17 15,10-14-30-15,3-3-12 16,1-9 7-16,4-11-4 16,-2-2-12-16,2-3 2 0,13-9 53 15</inkml:trace>
  <inkml:trace contextRef="#ctx0" brushRef="#br0" timeOffset="208844.49">19896 17103 920 0,'-20'1'451'15,"-3"1"-165"-15,-7 3-127 16,-5 3-52-16,-6 8-32 15,-10 1-8-15,-15 7 13 16,-6-6-3-16,1 4-15 16,10 2-13-16,19-5-28 0,7-1 11 15,14-9-76 1,7-3-56-16,14-5 68 16</inkml:trace>
  <inkml:trace contextRef="#ctx0" brushRef="#br0" timeOffset="209240.95">20186 16921 614 0,'52'-31'320'16,"-10"2"-63"-16,-14 12-75 16,-11 5 37-16,-19 12 7 15,-14 9-9-15,-16 12-54 16,-5 8-47-16,-16 12-27 15,-1 0-10-15,-7 5-1 16,1 0-2-16,13 1-15 16,4-3-6-16,20-7-18 15,6-6-9-15,10-7-6 16,7 0-2-16,10-1-2 16,6 0 2-16,9 0 5 15,6 0 10-15,9 2 18 16,-4 2 1-16,2 1-4 15,-12 2-10-15,-13-1-14 16,-9 4-1-16,-24 3-3 16,-1-1-1-16,-17 1-7 15,0-2-2-15,0-12-29 0,0-3-16 16,10-19-43-16,2-13-30 16,12-16-6-16,6-7 352 15,17-19-192-15</inkml:trace>
  <inkml:trace contextRef="#ctx0" brushRef="#br0" timeOffset="209600.27">20649 16725 1035 0,'36'-12'520'0,"-24"10"-172"15,-16 1-66-15,-19 13-107 16,-10 8-42-16,-19 16-61 15,-8 8-16-15,2 12-2 16,-9-3 4-16,12 2 16 16,-1-11 12-16,28 1-16 15,5-10-16-15,20-9-27 16,18 3-8-16,8-8-9 16,8 1 4-16,9 0 13 15,1 3 15-15,2 1 21 16,2 7-1-16,-11 2-6 15,-11 4-8-15,-26-5-19 0,-15 7-1 16,-24-1-17-16,-7-3-14 16,-8 13-32-16,-1-10-16 15,3-7-17-15,1-5 5 16,-3-11 256-16,4-3-153 16</inkml:trace>
  <inkml:trace contextRef="#ctx0" brushRef="#br0" timeOffset="-205483.68">19124 13624 1064 0,'14'-26'489'0,"-3"7"-174"15,-11 2-57-15,-5 10-24 16,-7 3-27-16,-24 0-65 16,1 3-9-16,-13 1-49 15,-6-2-17-15,-2-1-27 16,-8-1-10-16,9 4-16 0,1 6-4 15,1 9-8-15,11 8-2 16,-2 11-6-16,8 8-3 16,15 23-2-16,6 7 0 15,10 14 1-15,5 0 11 16,6-3-31-16,3 1-24 16,3-10-59-16,1-3-42 15,-2-15-86-15,-1-10 559 16,-7-18-271-16</inkml:trace>
  <inkml:trace contextRef="#ctx0" brushRef="#br0" timeOffset="-205024.68">18369 14292 992 0,'-21'-26'480'0,"8"-3"-187"15,3-2-55-15,10 8-97 16,6-2-37-16,12 3-46 15,5-2-5-15,10-4-23 16,0-4-9-16,13 6-13 16,6 0-3-16,15 9 2 15,2 7 2-15,-6 11 10 16,-7 11 4-16,-15 15 15 16,-5 9 4-16,-5 13 2 0,-6 7 2 15,-2 1 2 1,-3 3 1-16,-5-4-5 0,-2-3 0 15,-4-3 2-15,-2-6 6 16,-2-14 14-16,0-7-1 16,-4-17-12-16,1-5-7 15,-1-10-6-15,-1-10 2 16,1-12 1-16,-1-9-5 16,4-11-13-16,5-2-7 15,9 2-12-15,9 11-4 0,2 3-2 16,5 5 1-16,-3 7-1 15,-2-7-1-15,0 8-12 16,-3 0-18-16,5 2-42 16,1 3-25-16,6 6-34 15,1 2-52-15,1 4-67 16,-1 1 528-16,-2 3-257 16</inkml:trace>
  <inkml:trace contextRef="#ctx0" brushRef="#br0" timeOffset="-204580.43">19805 13957 885 0,'-1'5'483'16,"-3"1"-88"-16,-2 2-81 15,-7 6-102-15,-37 27-30 16,19-22-51-16,0 8-20 16,-3 5-42-16,11 7-15 15,2-1-27-15,4 6-10 0,17 7-10 16,0-2-4-16,22 1-3 15,1-6-1-15,-4-16-2 16,8 1-1-16,-11-16 1 16,9-8-1-16,1-7 4 15,-2-8 1-15,-2-6 11 16,-6-2 1-16,-6-5 3 16,-3 0-1-16,-2-2-7 15,-5-2 2-15,-1-2-14 16,-4-3-14-16,-2 2-40 15,-2-4-56-15,2-8-103 16,-2 2-132-16,11-12 216 16</inkml:trace>
  <inkml:trace contextRef="#ctx0" brushRef="#br0" timeOffset="-204011.24">19973 14140 638 0,'18'41'335'16,"-6"4"-87"-16,4 3-43 15,-5-4-61-15,-5 0-25 16,6-7-24-16,-2-3-7 0,2-8-13 16,-2-6 3-16,6-4-21 15,-5-8-9-15,-6-9-12 16,6-4-8-16,-10-16 7 15,7-4 3-15,7-13-7 16,-5-7-6-16,0-3-15 16,1 3-9-16,7 3 6 15,3 9 3-15,6 15 5 16,-5 4 7-16,-7 14 4 16,-2 6 0-16,-9 10 1 15,0 3-1-15,-4 8-8 16,0 3-5-16,-1 4-6 15,1-1-1-15,2-7-5 16,4-9-2-16,4-15-2 16,4-5 1-16,2-19 8 15,2-8 12-15,0-8 16 16,1-5 8-16,0 5 13 0,4 10 1 16,-3-1 9-16,1 4 4 15,8 4 4-15,1-2 0 16,3 15-8-16,0 5-8 15,-18 7-16-15,-6 7-8 16,-6 14-12-16,-3 9-5 16,2 11-7-16,1 6-4 0,-3-2 7 15,0 0-12-15,-5-12-33 16,12-1 13-16,7-13-495 16,5-12 377-16</inkml:trace>
  <inkml:trace contextRef="#ctx0" brushRef="#br0" timeOffset="-203440.47">21513 14210 1087 0,'20'-16'472'0,"-18"1"-219"15,7-5-50-15,-4-2-48 16,-3-2-7-16,-2-3-42 15,-3-3 2-15,-9 5-10 16,-2 1-8-16,-7 14-5 16,-7 7-4-16,-10 15-13 15,-5 12-10-15,-6 14-21 16,-3 9-9-16,12 22-14 16,6 5-5-16,19 7-4 15,11-1-4-15,2-16-2 16,9-8-4-16,8-14 0 15,5-2-2-15,14-17 12 16,-1-12-17-16,5-13 88 0,4-15-351 16,-3-22 216-16</inkml:trace>
  <inkml:trace contextRef="#ctx0" brushRef="#br0" timeOffset="-202876.46">21750 14068 796 0,'0'-2'444'16,"0"8"-141"-16,-3 15-98 16,2 12-33-16,-3 11-78 15,-2 5-9-15,3 11-13 16,0-3-14-16,3-4-22 16,3-4-9-16,6-12-23 15,1-12-6-15,4-14-7 16,2-7-2-16,4-15 11 15,3-4 9-15,0-8 16 16,2-6 2-16,7-13-3 16,1-6 3-16,4-2 7 15,-1-1 11-15,-10 4 26 16,-3 9 0-16,-7 12 23 16,-11 2-5-16,5 27-14 15,-8 2-3-15,0 18-33 16,3 12-7-16,-13 5-16 15,9 14-6-15,-6 5-6 0,-2 1 1 16,6-2-2 0,-3-12-1-1,5-18-6-15,7-11-3 0,7-23-3 0,5-8 0 16,10-20 5-16,-5-9 1 16,6-5 4-16,-3-1 0 15,-5 11 2-15,2 5 6 16,-5 15 10-16,-5 3 6 0,-1 10 13 15,-7 6 2-15,-5 7 0 16,-2 12-5-16,-3 13-15 16,-2 5-7-16,1 6-9 15,2-2 0-15,3-12-3 16,5-6-19-16,7-11-46 16,2-13-28-16,7-4-121 15,3-8 137-15</inkml:trace>
  <inkml:trace contextRef="#ctx0" brushRef="#br0" timeOffset="-202538.3">22702 14238 970 0,'-12'-9'533'0,"-7"9"-111"16,-5 2-119-16,-1 15-138 15,-1 2-57-15,4 16-71 16,-1 5-12-16,-3 0-20 0,2 0-3 15,-5-15-3-15,16-1-5 16,16-11-12-16,7-8-2 16,17-9-2-16,-2-9 4 15,-1-16 18-15,4-2 5 16,1-1 16-16,0 0 11 16,-6 5 17-16,-9 0 5 15,-4 11 9-15,-6 7 10 16,-4 15 4-16,0 15-1 0,-13 9-17 15,2 2-18-15,-9 5-25 16,8 1-6-16,8-6-8 16,1 1-27-16,9-13-50 15,-3-12 9-15,15-15 24 16</inkml:trace>
  <inkml:trace contextRef="#ctx0" brushRef="#br0" timeOffset="-202373.53">23010 14321 1046 0,'16'27'578'16,"-11"9"-177"-16,-20 5-127 15,4 7-60-15,-12 7-116 16,3-5-32-16,6-6-38 16,-7-13-7-16,9-17 3 0,2-8-24 15,5-15 4-15</inkml:trace>
  <inkml:trace contextRef="#ctx0" brushRef="#br0" timeOffset="-202225.49">22972 13992 1297 0,'-1'-19'500'0,"-14"-2"-352"15,-4-2-59-15,-2-3-103 16,3-3-446-16,3 3 334 15</inkml:trace>
  <inkml:trace contextRef="#ctx0" brushRef="#br0" timeOffset="-201972.33">23360 13371 1497 0,'3'22'633'0,"-13"19"-411"16,-4 14-37-16,-10 18-79 15,2 14-28-15,-1 18-2 16,2 6-6-16,7 7-40 16,1-12-11-16,13-12-14 0,2-15 10 15,4-14-38 1,2-3-4-16,-2-9 60 0,1 4-46 15</inkml:trace>
  <inkml:trace contextRef="#ctx0" brushRef="#br0" timeOffset="-201388.08">21631 14070 782 0,'4'7'401'0,"-4"0"-127"16,-3 2-44-16,3 10-67 15,-10-9-30-15,-1 7-38 16,-7-6-16-16,-6 4-36 16,-4 5-16-16,-5-2-13 15,1 5-4-15,-3-10 0 16,2-2 13-16,4-11-48 16,2-4 118-16,13-2-75 15</inkml:trace>
  <inkml:trace contextRef="#ctx0" brushRef="#br0" timeOffset="-198725.2">6404 5532 143 0,'-11'-8'97'0,"-7"-1"-4"15,3 0-20-15,-4 2-37 16,-6-2-15-16,-1-5-8 16,6 6 6-16,-3-9 29 15,4 4 19-15,1 1 37 16,-3-7 12-16,9 7-4 16,2-10-10-16,10 4-29 0,1-1-11 15,2-8-10-15,-2 11 2 16,0 4 16-16,-1 9 2 15,-3 12-8-15,-4 5-7 16,-2 17-30-16,-4 8-9 16,-2 10-7-16,1 6-1 15,-4-3 3-15,5 0 0 16,3-8-1-16,3-1-2 16,7-13-5-16,3-3-2 0,8-13 1 15,3-3 7-15,6-2 11 16,5-9 3-16,4-4 2 15,11-5-7-15,-5-9-10 16,-5 2-3-16,3-2-4 16,-5 0-1-16,11 5-1 15,7 1-1-15,4 3-2 16,1 0 0-16,6 0-1 16,1 0 0-16,4 0 1 15,4 1-1-15,4-1 2 16,-3 1 0-16,-1 2-1 15,4 2 1-15,2-2 0 16,-1 2 0-16,8 0 1 16,-3-2 0-16,-4 1 0 15,9-1 0-15,7 3 0 16,3 0 0-16,2 3 0 16,-3-2 0-16,-6 2-1 15,1 0-1-15,5 5 1 0,1 4 0 16,-6-3 1-1,-1 6 0-15,0 1 1 0,-2-1-1 16,3 5 0-16,-6 2 0 16,-10 3 0-16,1 4-1 15,2 5 0-15,11 0 0 16,5 0 0-16,0 5 0 0,-3-8 1 16,-6 0 0-16,4-1 1 15,-2-8 0-15,0 0-1 16,3 6 0-16,-11-5 0 15,-2 2 0-15,2 1 1 16,7-4-1-16,0 3 1 16,-2-2-1-16,-14-7 2 15,-10-2-1-15,-1-2 0 16,-3 0 0-16,4 1 0 16,-2-3 1-16,5-1 0 15,-8-4 0-15,4-1-1 16,-5-2 1-16,-6-3-1 15,9-3 1-15,-5-2 0 16,5 0-2-16,4-5 12 16,1 1 8-16,2-6 12 15,4-2 6-15,-7-6-8 16,-6-4-7-16,-3-3-7 16,-11-3-1-16,-3-12 1 0,-2 2 2 15,-8-11-4-15,-2-3-19 16,0 5-53-16,-2-6-36 15,10 15 50-15</inkml:trace>
  <inkml:trace contextRef="#ctx0" brushRef="#br0" timeOffset="-197494.58">20127 14786 1167 0,'-14'-4'498'15,"-14"14"-268"-15,-9 1-66 0,-10 10-48 16,-5 4-22-16,4 4-32 16,8 7-18-16,5 7-32 15,8 6-10-15,4 6-7 16,3 2-2-16,6 5-3 16,10 4 1-16,9-7-17 15,7-5-13-15,12-18-11 16,-7-12-7-16,12-15-1 15,-3-9 10-15,6-18 14 16,4-9 7-16,10-24 21 16,9-11 2-16,-3-21 7 15,7 2 15-15,-12-12 24 16,-4 1 16-16,-2-3 22 16,-14-7 1-16,-12 16 23 15,-5 13-6-15,-10 23-1 16,-1 16 0-16,-3 22-20 15,-7 8 0-15,-8 26-21 0,-4 13-13 16,-5 23-23-16,-6 9-7 16,-3 17-6-16,0 8-1 15,-1 1 0-15,6-4-10 16,15-13-33-16,6-7-18 16,16-14-79-16,7-5-23 15,16-14 470-15,11-9-275 16</inkml:trace>
  <inkml:trace contextRef="#ctx0" brushRef="#br0" timeOffset="-197202.57">20570 15001 732 0,'0'-5'468'16,"-5"4"-72"-16,-18 6-148 15,-1 7-73-15,-6 11-102 16,-2 4-28-16,4 14-11 15,4 6 1-15,10 5 0 16,5 0 1-16,14-11-5 16,5-5-2-16,6-13-12 15,5-2-3-15,5-13-5 16,2-4-1-16,3-12 4 16,1-7 2-16,-5-11 1 15,-5-9 4-15,-16-3-29 16,4-2-23-16,-11 2-66 0,-7-5-50 15,11 3-70-15,-10-1-27 16,6-2 153-16</inkml:trace>
  <inkml:trace contextRef="#ctx0" brushRef="#br0" timeOffset="-196678.26">20742 15142 378 0,'2'49'199'0,"-3"-5"-50"15,2-4-34-15,-2-14-25 16,1-3 5-16,7-6-9 16,-6-4-3-16,4-8-4 15,-3-5-8-15,-1-13-3 16,7-4-7-16,0-11-18 15,6-2 0-15,2-12 6 16,-2 3 13-16,3 1 9 16,-1 1 7-16,-1 15 3 15,-1 3-13-15,-2 15-9 16,-2 4-3-16,-8 6-5 16,-2 5-2-16,-3 7-13 15,-2 4-12-15,-1 7-13 16,1 1-3-16,1 0-4 0,3-4-1 15,2-14-8-15,7-7-2 16,7-16-1-16,6 0 1 16,5-5 7-16,1 2 1 15,-4 7 0-15,-5-11 10 16,-1 17 17-16,1-1 12 16,-7 2 24-16,2 15 2 15,-2 2 1-15,-6 0-6 0,-1 3-22 16,-4-6-11-16,0 2-18 15,1-4-3-15,9 2-24 16,1-1-26-16,-2-7-68 16,-2-3 61-16,11-6 14 15</inkml:trace>
  <inkml:trace contextRef="#ctx0" brushRef="#br0" timeOffset="-196277.56">21465 15179 926 0,'-15'12'477'15,"-2"4"-135"-15,-7 4-165 16,-1 3-42-16,-4 1-52 16,1-1-19-16,6 3-28 0,0-3-15 15,6-7-14-15,6 1-4 16,3-10-7-16,7-1-4 15,6-5-3-15,1-8 1 16,10-7 3-16,-2-5 1 16,7-8-1-16,-1-2-13 15,3 0-10-15,4 6-1 16,0-2 6-16,-2 3 11 16,-4 5 14-16,-1 2-1 0,-5 12 8 15,0 6 12-15,-4 11 21 16,-6 3 11-16,-2 13 9 15,-4 4-6-15,0 8-18 16,0 7-8-16,-7-8-15 16,12 0-6-16,3-10-8 15,-6-13-26-15,6-12-26 16,-2-5 472-16,-5-16-331 16</inkml:trace>
  <inkml:trace contextRef="#ctx0" brushRef="#br0" timeOffset="-196127.09">21674 15245 808 0,'-4'-36'391'0,"-3"-7"-164"0,5 2-92 16,-7-8-88-16,3 4-26 15,4 3-12-15</inkml:trace>
  <inkml:trace contextRef="#ctx0" brushRef="#br0" timeOffset="-195699.6">21746 14852 711 0,'0'0'363'0,"4"28"-64"16,2 43-65-16,-2-11-32 16,-4-4-14-16,1 13-58 15,-4-6-20-15,0-4-44 16,2 0-20-16,1-17-23 16,4-3-9-16,3-19-13 15,0-8-3-15,8-13-1 16,-1-8 3-16,5-16-2 15,2-8 6-15,2-12 22 16,8-3 11-16,8 7 37 16,-3-1 10-16,3 17 10 15,-12 4 7-15,-8 11 3 0,-3 12 3 16,-9 5-7-16,-5 10-15 16,-6 7-30-16,1 7-17 15,-3 7-23-15,10 1-3 16,-4-10-21-16,-1-3-28 15,0-10-59-15,-2-8-41 16,7 3 101-16,2-3-5 16</inkml:trace>
  <inkml:trace contextRef="#ctx0" brushRef="#br0" timeOffset="-193827.87">22660 15315 759 0,'-8'-15'361'0,"-1"-3"-182"16,7 4-34-16,0-3-41 16,-1 6-32-16,7 7-12 15,-1-6 1-15,10 7-7 16,9-3-25-16,2-7-9 15,15 7-16-15,5-2-4 16,19-5-3-16,11-2-1 0,10-7-2 16,1-17-2-1,7-4 7-15,8-4 9 0,3-13 37 16,10 6 8-16,5-9 4 16,-1-5-2-16,-1-7-9 15,-3-5 7-15,-5-8 18 16,-8-4 10-16,1-4 4 15,-10-2 0-15,-14-9-10 16,-5 1-9-16,-16-4-14 16,-7-2-7-16,-11-4-8 15,-13 0-5-15,-16-2-5 16,-9-1-2-16,-20 2-3 16,-7 1 0-16,-10 0-3 15,0 1-3-15,-7 3-2 16,5 2-3-16,-23-7-4 15,-7 2-1-15,-1 2-2 16,-14-4-2-16,10-3-3 16,3 0-3-16,-17-6-1 15,-3 2 0-15,-8 9 4 0,-5-1 1 16,1 13 1-16,-4 2-1 16,-14 5 1-16,2 3-1 15,-13-8-2-15,4 7-1 0,1 0 2 16,-4-4 1-16,-5 3 1 15,-1-1 2-15,2-5 1 16,-4 6 0-16,-5-6 0 16,3-2 1-16,-7 8-3 15,-12-10 0-15,9 13 0 16,-7-4 0-16,-11-2 2 16,12 9 1-16,-12-6-1 15,-3 8 0-15,7-5-2 16,-7-1-2-16,4 5 3 15,3-3 2-15,-6 10 13 16,-3 0 7-16,10-1 5 16,36 21-2-1,63 30-11-15,2 2-6 0,-203-98-5 16,0 2-3-16,-9 4 0 16,89 45-2-16,14-4 1 15,-4 0 0-15,-6 5-1 16,8 3 1-16,-19 7-2 15,15 0 1-15,-8-3 4 0,-4-2 1 16,21 1 3-16,-16 0 1 16,16 2-2-16,5-3-1 15,-16-2-2-15,11 1 1 16,-4 1 0-16,-1 1 1 16,16 3-2-16,6 6-1 15,-1 2-1-15,-1 2-2 16,14-1 0-16,-10-3 1 0,17-1-1 15,6-1-1-15,0 1 2 16,5 1-1-16,7 7 2 16,3 1 3-16,10 2-2 15,8 1 1-15,-3-2-3 16,-2-2 0-16,1 9-1 16,2 0 0-16,2 1-1 15,-3-1 0-15,-1 0 0 16,0 11 0-16,14 4 0 15,12 10-1-15,-8 1 0 16,-1-9-1-16,-1 9 0 16,-1-3 0-16,16 11 0 15,7 4 0-15,-5 0 2 16,1 3 0-16,-2-2 0 0,-1 3 1 16,13 0-1-1,7 1 0-15,10 1 0 0,5 0 0 16,8 3-2-16,7 2 0 15,-2-4-2-15,7 0-1 16,3 1 1-16,-4 0 0 16,10 1 0-16,-6 2 2 15,3 0 0-15,-2-3 1 16,-3 1 1-16,2 1 0 16,-9-7 0-16,2 3-5 0,8 0-37 15,-9-6-22 1,7 1-40-16,3-4-28 0,-1-4-43 15,-1 0-17-15,8 2 445 16,1 2-230-16</inkml:trace>
  <inkml:trace contextRef="#ctx0" brushRef="#br0" timeOffset="-193300.26">11975 6153 504 0,'13'10'293'0,"-10"-5"6"0,-8-5-30 15,-7-8-33-15,6 5-25 16,-7-8-82-16,3 0-24 16,-7-1-21-16,-11-7-13 15,-2-1-11-15,-5-6 0 16,-3-1-14-16,2-5-8 16,0-1 9-16,6 6 4 0,-1-4 0 15,6 6-2-15,6 2-17 16,-1-3-9-1,8 8-15-15,-5-7-4 0,6 3-1 16,3-2 0-16,7-2 5 16,5 4 2-16,-2-6 1 15,5 3 2-15,6 1-2 16,3 0-1-16,7 4 4 16,5 2 2-16,6 4 5 15,6 2 3-15,15-2-2 16,6 1-4-16,11-1-4 15,-1-6-2-15,0 5-3 16,-7-4-1-16,-14-6 9 16,-2 6-10-16,-6 1-46 15,-3 2-10-15,-3 13 18 16</inkml:trace>
  <inkml:trace contextRef="#ctx0" brushRef="#br0" timeOffset="-191496.43">6126 5126 676 0,'-1'-8'284'0,"4"8"-167"0,-1-2 16 15,6 11-25-15,-3 9-21 16,-1 14-31-16,-1 8-6 16,-1 19 1-16,-2-5 4 15,-7 7 0-15,2 2-7 16,-7-8-18-16,3 8-9 15,-2-7-11-15,4 5-2 0,-1-3-3 16,4 5 1-16,4-2 2 16,0-4 2-16,6-4 0 15,5-7-2-15,8-7-2 16,5-11-2-16,8-8-2 16,3-6-1-16,7-10 3 15,-5-5 5-15,7-6 11 16,-1-3 5-16,-1-7 0 15,1 3-2-15,1-1-12 16,-1-2-3-16,6 4-4 16,1-3 0-16,8 3 0 15,4 1 1-15,-6-12-2 16,5 3-1-16,-6-7-1 16,4 1 0-16,6 12 0 15,5 6 0-15,-4 9 1 16,-5 1-1-16,-7 9 2 15,-8-3 0-15,0 3 1 16,3 6-2-16,3-6 0 0,4-6 0 16,13 7 0-16,0-3-1 15,-6 0 0-15,1 3-1 16,-10-4 0-16,3-2 0 16,12 5 0-16,4 3 0 15,3 4 0-15,-2-1 0 16,-3-1 0-16,-5-1 0 15,10-4 0-15,5 0 0 16,4-4 0-16,2-2 0 16,-10-2 0-16,-2 3 0 15,4-1 0-15,9 6 0 16,-1 2 0-16,-1-1 0 16,-8 2 1-16,-10-4-1 0,11-1 0 15,3-2 0-15,-1 0 0 16,1-1 0-16,-10-2 0 15,-4 1 0-15,3-1 1 16,3 2 0-16,4 9-1 16,-5-4 0-16,-3 4 1 15,-5 0-1-15,-8-9 1 16,1 0 0-16,3-5-1 16,0 2 1-16,2-2-1 15,3 4 0-15,-8-3 1 16,-3 0 0-16,-4 1 2 15,-2-6-1-15,2 3 1 0,-2-6 1 16,1-2 1-16,6 2 1 16,-13-2 0-16,-5 4-1 15,-9-1-1-15,-12 2-1 16,8 1 0-16,-3-3 2 16,-2 1 2-16,0 0 1 15,-9 0 2-15,1 1-4 0,-5-6 28 16,-1-6 10-16,-2-2 8 15,1-4 7-15,6 0-30 16,-2-5-10-16,8-14-9 16,-2-6-3-16,6-15-2 15,4 0 0-15,5-2-1 16,0 1 8-16,2 14-29 16,1 4-20-16,-10 11-71 15,-4 6 527-15,13 7-335 16</inkml:trace>
  <inkml:trace contextRef="#ctx0" brushRef="#br0" timeOffset="-185701.48">9258 15200 772 0,'-7'-11'472'15,"4"4"-58"-15,3 5-132 16,1 6-64-16,-9 1-87 0,7 9-47 15,-5 2-33-15,-7 5-10 16,10 11-13-16,-9-6-7 16,6 5-11-16,2-1-5 15,10 1-6-15,3 8-6 16,4 7-1-16,3 0 0 16,-3-5 2-16,10-5 1 15,0-12 0-15,6-11 0 16,0-8-1-16,-1-7 1 0,-3-14 4 15,-1 10 2-15,-7-8 11 16,-4-10 2-16,-7-2 6 16,-4-10 6-16,-8-4 12 15,-2 6 4-15,-5-2 13 16,0 0 0-16,1-1-16 16,4 10-4-16,2-2-21 15,-1 7-7-15,3 4-5 16,1-3 3-16,4 6-34 15,-1 0-23-15,3 4-60 16,-2-1-16-16,2 6 78 16</inkml:trace>
  <inkml:trace contextRef="#ctx0" brushRef="#br0" timeOffset="-185359.96">9935 15055 1109 0,'-4'-8'503'16,"-7"-10"-211"-16,-3-2-51 0,-4 6-66 15,0 1-7-15,0 9-33 16,0 5-26-16,0 14-39 15,2 11-17-15,-1 17-26 16,2 6-8-16,-3 15-14 16,4 6-5-16,8 11-2 15,0 2-2-15,9-7 4 16,5-6 0 0,3-19-39-16,0-8-23 0,2-11-66 15,-3-6-42-15,-1-5 110 16</inkml:trace>
  <inkml:trace contextRef="#ctx0" brushRef="#br0" timeOffset="-185161.61">9630 15427 883 0,'0'-2'445'15,"5"8"-132"-15,3-1-28 16,0 3-92-16,4 1-17 15,4-8-59-15,9-2-23 16,10-9-44-16,-3-4-19 16,-2-4-8-16,-2 0-10 15,5 0-41-15,2 1 400 16,6 7-296-16</inkml:trace>
  <inkml:trace contextRef="#ctx0" brushRef="#br0" timeOffset="-184326.41">10883 14973 986 0,'-2'0'500'0,"0"0"-166"16,0 4-147-16,1-4-36 0,1 3-73 16,0 25-25-16,10 63-32 15,-3-26-7-15,6 17-6 16,-3 3-2-16,-3-8 1 15,-5-10-2-15,3-8-2 16,1-11-2-16,2-17-1 16,8-1-4-16,-5-17-3 15,3-8-1-15,1-11 3 16,-6-18 2-16,2-24 3 16,0-11-1-16,3-19 17 15,-7-5 13-15,8 4 15 16,4 4 15-16,1 22 2 15,11 15-1-15,-8 17 2 16,-4 14-4-16,-8 11-5 16,-5 1-5-16,0 18-12 15,0 10-5-15,-7-1-13 0,2 12-5 16,1-7-6 0,-2-9-2-16,7-6-5 15,0-9-1-15,5-13-3 0,4-6 1 16,5-14 3-16,3-6 1 15,5-9 2-15,1 3 5 16,6-5 15-16,1 1 6 16,-6 4 6-16,4 9-4 15,-14 14-6-15,2 10-1 0,-5 11 8 16,-17-4 1 0,6 15-6-16,-4 6-5 0,-6 7-13 15,7-3-5-15,-1 1-5 16,-7-6-11-16,11-3-26 15,-5-2-24-15,3-10-21 16,11-2 158-16,2-7-67 16</inkml:trace>
  <inkml:trace contextRef="#ctx0" brushRef="#br0" timeOffset="-183844.6">11923 15092 778 0,'-5'-7'446'0,"-17"3"-61"0,-5 4-69 15,-5 7-86-15,0 11-45 16,-1 3-56-16,1-1-26 16,2 13-38-16,-1-2-10 15,7 3-23-15,4 5-9 16,7-2-15-16,11 2-6 15,2-3-4-15,1-7-3 16,9-7-3-16,1 0-1 16,8-11-1-16,5-5 0 15,-1-11 3-15,0-7 1 16,-1-12 5-16,1-2 1 0,-2-7 1 16,-1-6 1-16,1-4-1 15,-1-3 0-15,-1 5 20 16,2 0 8-16,0 8 7 15,-1 7 3-15,-4 7-12 16,-3 15 1-16,-2 7 11 16,1 11 1-16,-9 3-4 15,0 10-5-15,-10 10-18 16,-1 6-2-16,2 10-5 16,1-10-2-16,4-1-1 15,-5-11-13-15,1-10-35 16,14-1-20-16,-1-12 28 15,12-5 306-15,3-13-197 16</inkml:trace>
  <inkml:trace contextRef="#ctx0" brushRef="#br0" timeOffset="-183664.79">12208 15066 724 0,'-1'35'444'0,"-1"6"-50"15,-6 10-123-15,0 4-34 16,-3-3-85-16,-1-8-39 0,0-11-58 16,0-8-32-16,9-13-83 15,0-5-11-15,9-17 29 16</inkml:trace>
  <inkml:trace contextRef="#ctx0" brushRef="#br0" timeOffset="-183516.03">12248 14773 821 0,'-3'-13'311'0,"0"1"-224"16,1 2-47-16,-1-1-33 15</inkml:trace>
  <inkml:trace contextRef="#ctx0" brushRef="#br0" timeOffset="-183297.1">12448 14738 841 0,'5'70'500'0,"1"2"-103"16,-2 11-98-16,-8-4-57 0,6-3-114 15,-1-9-46-15,-3-18-58 16,1-8-11-16,1-13-45 16,3-4-11-16,3-13 5 15,-4-6 5-15</inkml:trace>
  <inkml:trace contextRef="#ctx0" brushRef="#br0" timeOffset="-182724.63">13603 14704 1014 0,'-20'-21'513'0,"2"17"-167"15,-11-3-74 1,-3 11-116-16,-3 10-39 0,-9 10-50 16,3 10-12-16,-4 4-14 15,4 2-4-15,16-8-12 16,11-2-9-16,16-4-16 16,10-2-6-16,11 1-3 15,8 5 2-15,9 1 7 16,-6-1 0-16,-5-2 9 15,-4-1 10-15,-9 4 26 16,6 3 13-16,-13 1 15 16,-6 0-1-16,-8-4-15 15,-14 0-10-15,7 1-17 16,-8-3-8-16,-10-9-10 0,1-2-5 16,-7-13-17-1,-1-8-9-15,16-6-24 0,2-6-19 16,14-3 13-16,7 3 320 15,6 1-208-15</inkml:trace>
  <inkml:trace contextRef="#ctx0" brushRef="#br0" timeOffset="-182426.67">14013 15007 833 0,'24'-8'473'0,"-18"-2"-74"16,-6-1-21-16,-5 7-128 16,-17 1-38-16,3 9-75 15,1 9-21-15,-22 2-31 16,19 17-7-16,-11 1-14 16,1 5-12-16,15 4-21 15,-7-10-11-15,11-2-17 16,0-4-5-16,16-6-6 15,2-6-14-15,15-4-27 16,2-4-12-16,2-12-44 16,0-5-12-16,0-9-146 15,3 1 170-15</inkml:trace>
  <inkml:trace contextRef="#ctx0" brushRef="#br0" timeOffset="-182047.81">14032 15039 566 0,'-19'5'342'0,"2"4"-52"16,3 5-95-16,1-5-31 15,0-2-65-15,0-1-28 16,2-11-49-16,12 5-17 16,1-3-15-16,3-11-4 15,2 6-5-15,3-7 0 0,12 9 2 16,2 6 3-16,4 0 9 15,-9 3 3-15,0 7 1 16,0 4-3-16,-2 13 22 16,2 10 38-16,-5-8 88 15,0 2 34-15,-1-6 27 16,1-10-10-16,1-2-43 16,-2-8-25-16,-4-12-34 15,0 2-16-15,-2-9-33 16,0-2-7-16,5-1-11 15,-1-3-14-15,8 0 0 16,2-5-13-16,9 8-40 16,7-3-23-16,-3 1-71 15,6 4 20-15,3-7 69 16</inkml:trace>
  <inkml:trace contextRef="#ctx0" brushRef="#br0" timeOffset="-181379.5">14632 14983 749 0,'0'0'420'0,"0"0"-69"16,0 0-44-16,4 16-115 15,8 45-24-15,-15-16-50 16,-3 5-18-16,-5-1-21 16,1 4-10-16,5-9-26 15,2-13-13-15,6-12-25 16,4-12-5-16,1-12-1 15,8-2 0-15,3-22 1 16,5-2 0-16,8-17 0 16,4-2 0-16,-1 4 0 15,0-6-4-15,-1 13-26 0,-2-3-14 16,3 10-30-16,3 6 1 16,0 7 16-16,-3 5 12 15,-5 5 26-15,-5 5 7 16,-8 7 10-16,-6 4 3 15,-13 15 5-15,-5 4 15 16,-12 14 29-16,-2 4 17 16,-1 8 33-16,-2-3 7 0,8 3-20 15,2-8-19-15,10-21-29 16,7-6-15-16,13-18 16 16,13-5 18-16,5-10 1 15,4-6 3-15,0-6-4 16,2 2-8-16,1 2 6 15,-2 9-3-15,2 8-18 16,-1-2-8-16,2 1-13 16,9 1-5-16,6-9-3 15,3 1-1-15,18-7-9 16,3-9-45-16,9-1-11 16,10-7-11-16,5 1 257 15,11 4-134-15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7T20:21:37.98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6524 1083 649 0,'0'3'326'15,"1"8"-107"-15,-2 6-16 16,-4 16-34-16,5 17-9 15,-3 33-5-15,-1 14-3 0,0 39-18 16,-7 12-19 0,-4 10-24-16,-3 2-19 0,5-9-31 15,1-13-6-15,2-27-12 16,6-9-1-16,-5-36 4 16,1-8 2-16,1-26 1 15,-3-14 0-15,-7-29-16 16,-2-14-9-16,-4-30-11 15,3-9-7-15,-10-30 7 16,-1-18 3-16,-13-31 2 16,0-13-4-16,29 7-6 15,12 10-4-15,41 28-8 16,6 10 0-16,18 17 0 16,8 6 3-16,-2 12 23 15,11 5 6-15,8 8 16 16,-7 10 5-16,0 12-8 0,-6 11 2 15,-19 20-5-15,0 7-1 16,-17 22 0-16,-8 5-3 16,-13 19-5-16,-8 9-1 15,-9 13-3-15,-8 4-2 16,-17 0 1-16,-11 2 1 16,-12 0 0-16,-17 2 0 15,-19 7 0-15,-5-4 1 16,-3-15-2-16,15 2 0 0,24-19-4 15,14-8-1-15,27 1-10 16,11-6-1-16,20-8 0 16,20-2 2-16,13-9 6 15,24-11 10-15,21-17 24 16,10-13 10-16,20-25 19 16,-1-2-1-16,5-8 1 15,-7-4 0-15,-5-3-8 16,-9 9-5-16,-22 0-14 15,-11 5-4-15,-36 10 10 16,-23-7 12-16,-24 12 14 16,-18 3-3-16,-26 13-16 15,-8 16-16-15,-19 20-22 16,-5 12-6-16,6 15 0 16,8 0 1-16,22 3 2 15,10 3 1-15,25 5-4 16,-2 0 0-16,15 1 1 0,7 0-1 15,2-8 1-15,13-3 0 16,-1-20 0-16,9-1-1 16,10-13-1-16,5-4-5 15,4-7-30-15,-3-8-31 16,0-11-64-16,3 1 24 16,20-1 55-16</inkml:trace>
  <inkml:trace contextRef="#ctx0" brushRef="#br0" timeOffset="493.84">8448 1792 1144 0,'36'-31'464'16,"-37"4"-224"-16,-5 0-40 16,-9 5 48-16,-7 5-27 15,-9 13-84-15,-4 4-22 16,-7 11-50-16,4 10-10 16,-1 15-8-16,-2 5-8 15,11 22-18-15,-8 1-5 0,9 9-7 16,5 3-4-16,5-6-3 15,11 6-2-15,8-12 0 16,6-7 1-16,17-8-26 16,2-18-21-16,7-9-34 15,-3-6 20-15,-1-12-143 16,7 0 59-16,11-8 85 16</inkml:trace>
  <inkml:trace contextRef="#ctx0" brushRef="#br0" timeOffset="957.96">8951 1615 813 0,'-11'12'425'15,"-1"6"-166"-15,-7 4-13 16,-6 2 42-16,-3 9-114 15,-5 4-35-15,-4 15-36 16,0 6-7-16,2 5 2 16,-1 5-5-16,8-1-21 15,4 0-7-15,0-5-16 16,10-3-11-16,6-11-13 16,8-7-6-16,11-10-11 15,9-7-3-15,1-12-4 16,2-4-1-16,3-11 2 15,-2-8-15-15,7-4-45 16,-1-6-23-16,5-7-95 16,-4-7-91-16,0-6 178 15</inkml:trace>
  <inkml:trace contextRef="#ctx0" brushRef="#br0" timeOffset="1206.28">9023 1833 930 0,'-13'10'420'15,"-5"7"-206"-15,-1 12 18 16,-4-2-11-16,-9 1-47 16,-3 8-56-16,-7-9-22 0,-5 5-45 15,2 0-17-15,-2-9-19 16,-4 1-6-16,-1-11 6 15,-2-4-22-15,15-8-82 16,15-5-47-16,20-9 69 16</inkml:trace>
  <inkml:trace contextRef="#ctx0" brushRef="#br0" timeOffset="1394.86">9193 1891 1133 0,'3'64'484'0,"-11"2"-256"0,-5-2 9 15,3-7-35-15,-3-6-65 16,0-13-87-16,18-3-29 16,-13-17 2-16,7-9-21 15,2-14 2-15</inkml:trace>
  <inkml:trace contextRef="#ctx0" brushRef="#br0" timeOffset="1541.79">9238 1339 1227 0,'-21'-20'452'15,"5"-9"-324"-15,0 1-110 16,8-1 21-16,8-3-26 15</inkml:trace>
  <inkml:trace contextRef="#ctx0" brushRef="#br0" timeOffset="2130.89">9676 2345 3046 0,'12'-34'-6'16,"2"5"6"-16,18-33 4 15,5-3 1-15,3 7-20 16,-2-11-35-16,5 5-80 16,-2-1-30-16,15 0 88 15</inkml:trace>
  <inkml:trace contextRef="#ctx0" brushRef="#br0" timeOffset="2328.51">10427 1908 1396 0,'-14'59'542'16,"-2"-2"-390"-16,-2-3 10 15,1-9-4-15,6-3-54 16,6-8-54-16,5-6-21 15,2-9-17-15,-2 1 18 0,1-9-54 16,2-2 1-16,7-7 15 16</inkml:trace>
  <inkml:trace contextRef="#ctx0" brushRef="#br0" timeOffset="2474.78">10385 1374 461 0,'-21'-33'115'16</inkml:trace>
  <inkml:trace contextRef="#ctx0" brushRef="#br0" timeOffset="2873.81">9640 1746 755 0,'-4'10'336'0,"-3"2"-81"16,12 5-31-16,-10 15 24 0,8 13-24 15,-2 13-77-15,0 8-18 16,1 6-31-16,-2-6-20 16,-1-9-35-16,0-8-16 15,10-14-2-15,0-8-16 16,5-11-60-16,5-3-83 16,-1-17 77-16</inkml:trace>
  <inkml:trace contextRef="#ctx0" brushRef="#br0" timeOffset="3430.45">10383 1599 1307 0,'3'-45'458'0,"-16"33"-333"16,-1 3-49-16,0 0-2 16,4-1 1-16,3 2-62 15,3-5-7-15,4 1 3 16,1 0-14-16,7 2-99 15,-2-2 532-15,-5-9-355 16</inkml:trace>
  <inkml:trace contextRef="#ctx0" brushRef="#br0" timeOffset="3888.73">10725 1684 648 0,'1'58'349'0,"1"6"-98"16,-1 9 14-16,-1-2-66 16,0 0-44-16,1-5-46 15,-1-11-11-15,2-11-9 16,-2-10-6-16,0-11-14 15,1-2-5-15,-1-13-10 16,3-7 1-16,2-13-8 16,3-10-4-16,13-16-19 15,0-11-12-15,5-12-7 16,3-5 2-16,3 2 11 16,4 9 4-16,3 13 7 15,-2 12-1-15,-17 11-7 16,4 11 2-16,-8 13 2 15,-10 1 0-15,1 18 2 16,-6 5-5-16,-5 5-6 16,4 3-3-16,4 7-5 15,-10-6 2-15,10 8-27 16,-2 0-17-16,7-8-136 0,2-3-120 16,-3-9-399-16,20-9 425 15</inkml:trace>
  <inkml:trace contextRef="#ctx0" brushRef="#br0" timeOffset="4365">11339 2015 592 0,'21'-57'344'15,"-3"23"-42"-15,-8-3-52 0,-6 23-16 16,-6 14-55-16,-12 8-74 16,0 18-7-16,-8 12-59 15,9 3-11-15,-10 16-3 16,1 0-3-16,3-4 0 15,-6 6 4-15,16-13 11 16,5-4 0-16,4-18 3 16,3-12-5-16,8-15-7 15,4-5-2-15,8-16-2 16,2-7 3-16,3-12 4 16,0-12 4-16,3 6 5 15,0 0-1-15,-3 18 2 16,1 2-2-16,-11 8-1 15,2 13-1-15,-9 2-2 16,-1 10 3-16,-4 16 7 16,1 5 3-16,-2 20 10 15,-8 8 0-15,5 24-10 16,-3 4 4-16,-18 3-8 0,-2 7-5 16,-22 2 0-16,-11 4-13 15,-1 1-6-15,-7-11 1 16,0-19-1-16,6-13-2 15,5-15-4-15,2-6-5 16,5-18-13-16,-4-13-15 16,7-18-46-16,4-12-25 15,4-19-40-15,9-6-39 0,11-23-326 16,4-2 339-16</inkml:trace>
  <inkml:trace contextRef="#ctx0" brushRef="#br0" timeOffset="5210.79">13488 1363 787 0,'-7'-36'286'0,"6"23"-156"15,2 12 4-15,-4 10 27 16,-2 14 16-16,-12 8-49 0,0 6-3 16,4 17 7-16,-12 2-6 15,3 15-8-15,-8 8-12 16,-5 16-36-16,6-3-14 16,4 3-26-16,4-4-9 15,9-20-7-15,3 0-3 16,8-18 10-16,2-10 3 15,9-7 10-15,2-11 2 16,13-1-7-16,7 2-4 0,14-4-2 16,7 8 0-16,11-7 6 15,1-7 7-15,7-7 7 16,4-7 2-16,8-5-2 16,-1-1-6-16,-6 0-11 15,-14-7-4-15,-21-1-5 16,-6-9-2-16,-15-12 2 15,3 12-11-15,-12-19-47 16,-4 1-34-16,-11 0-55 16,-10-5-107-16,-3 10 161 15</inkml:trace>
  <inkml:trace contextRef="#ctx0" brushRef="#br0" timeOffset="5414.02">13180 1976 790 0,'0'2'306'16,"23"-5"-66"-16,15-6-75 15,29 0 38-15,13-6 36 16,12 1-84-16,2 3-52 16,-7-6-60-16,-1-2-17 15,-2-6 5-15,-2-4-18 16,-11-2 441-16,-9-3-334 0</inkml:trace>
  <inkml:trace contextRef="#ctx0" brushRef="#br0" timeOffset="5644.86">13479 1250 907 0,'-6'0'454'16,"3"1"-213"0,12-1-85-16,6-3-45 0,11-4-83 15,4-1-13-15,13-2-3 16,9 5-6-16,5 5-3 16,10-1 3-16,18 13-23 15,-5 3-59-15,3 10 52 16</inkml:trace>
  <inkml:trace contextRef="#ctx0" brushRef="#br0" timeOffset="6192.84">14535 1739 731 0,'-4'78'324'16,"-5"14"-107"-16,-1 4-23 16,-6-7 42-16,-4-7-22 0,5-8-60 15,-2-9-12-15,12-6-31 16,-1-12-21-16,-1-22-25 15,5-8-13-15,-9-25-20 16,4 0-7-16,10-14-6 16,14-7-3-16,11-18-4 15,3-16-2-15,2-14-3 16,-8-8-1-16,8 12-4 16,2 9-1-16,0 17 0 15,-3 13 0-15,-12 15 2 16,-2 9-1-16,-10 14 3 15,-5 9 2-15,-2 22 6 16,-5 6 5-16,-4 21 8 16,-3 2 1-16,-2-3-1 15,2-3-2-15,5-17-5 16,9-5-4-16,9-21-3 16,5-12-2-16,19-14-3 0,-3-18 0 15,13-12-2-15,2-5-1 16,-8-11-1-16,7 9-1 15,-7 2 0-15,-1-3 1 16,-6 20 0-16,-4 7 0 16,-15 16 10-16,0 12 5 15,-13 11 10-15,-1 3 7 16,-6 15-4-16,-8 2-2 16,-1 5-11-16,1-3-5 0,5-12-1 15,6-2-5 1,12-9-69-16,6-1-38 15,9-10-72-15,12 1-28 0,9-11-162 16,5-2 242-16</inkml:trace>
  <inkml:trace contextRef="#ctx0" brushRef="#br0" timeOffset="6543.67">15557 2083 498 0,'26'-19'411'16,"-6"-1"9"-16,-16 1-79 15,-4-3-33-15,-14 7-83 16,-5 5-26-16,-12 4-56 15,-2 6-31-15,-12 4-46 16,4 6-12-16,0 11-11 16,2 8-6-16,9 16-8 15,-8-1-6-15,13 4-10 16,8-4-3-16,14-8-7 0,8-4-3 16,23-7-2-16,0-14-1 15,8-15 0-15,9-9 3 16,0-18 1-16,6-4 3 15,4-6 1-15,-6 4 0 16,-14 8 4-16,-8 9 2 16,-15 11 5-16,-5 10 4 15,-7 11-1-15,-3 4-2 0,-4 5-5 16,-3-1-4-16,4-2 7 16,1-1-15-16,5-8-53 15,5-5-32-15,9-4 22 16,5-2 323-16,5-4-189 15</inkml:trace>
  <inkml:trace contextRef="#ctx0" brushRef="#br0" timeOffset="6707.28">15962 2161 1199 0,'-13'9'564'0,"0"13"-216"16,-1 7-61-16,-5 9-54 15,8 10-81-15,-7-7-102 16,6 0-15-16,11-6-15 15,-9-16-5-15,16-4-25 16,0-9-33-16,4-6 338 16,10-3-240-16</inkml:trace>
  <inkml:trace contextRef="#ctx0" brushRef="#br0" timeOffset="6828.61">16067 1863 1180 0,'-10'-83'466'15,"-5"26"-289"-15,1 18-82 16,-1 7-8-16,2 3-30 16,15-2-42-16</inkml:trace>
  <inkml:trace contextRef="#ctx0" brushRef="#br0" timeOffset="7050.73">16569 1353 1348 0,'13'64'627'16,"-3"10"-376"-16,-5 25-29 15,-7-2-35-15,-6 17-114 16,2 2-16-16,3-18-16 16,1-8-16-16,0-20-3 15,-1-9-10-15,-2-5 253 16,-2-5-677-16</inkml:trace>
  <inkml:trace contextRef="#ctx0" brushRef="#br0" timeOffset="7948.13">1392 3444 566 0,'-22'-32'334'0,"-2"15"-32"0,13 28-126 16,-2 5-8-16,6 32-56 15,-1 15-14-15,2 37-5 16,3 19 18-16,3 21 12 16,1 7-19-1,5 2-35-15,-1-5-22 0,2-24-30 16,0-7 0-16,-1-34 2 16,4-11 1-16,-3-24 0 15,0-18-2-15,1-19 3 16,-5-15 2-16,-1-30 2 15,-1-13-1-15,0-39-11 16,2-13-5-16,-3-25-6 0,1-12 1 16,-2-20 0-16,3-3-1 15,17 12-2-15,11 20 0 16,16 39 3-16,0 17 2 16,-1 21 4-16,-7-1 0 15,2 10 2-15,1 8 3 16,7 14 2-16,6 16 2 15,8 26 3-15,4 18 7 0,-12 23 18 16,-5 12 5-16,-24 8 1 16,-4 11-2-16,-15 8-15 15,-11-1 3-15,-15-1 5 16,-15-13-3-16,-22-12 0 16,-9-7-7-16,-10-13-6 15,-2-12-6-15,7-21-36 16,11-7-23-16,3-16-58 15,10 1 1-15,17-5-24 16,8 2-82-16,25-2 152 16</inkml:trace>
  <inkml:trace contextRef="#ctx0" brushRef="#br0" timeOffset="8364.67">2621 3872 898 0,'17'-21'529'0,"-3"4"-204"15,-17-1 35-15,-8 1-44 16,-9 14-150-16,-9 1-32 16,-1 25-80-16,-14 5-31 15,-7 16-17-15,2 18-6 0,-7 6-1 16,14 13 1-1,17 0 3-15,12-9-1 0,24-9 1 16,17-7 0-16,22-8 3 16,18-3 3-16,16-16 4 15,2-12 1-15,25-19 12 16,-5-13 11-16,1-13 32 16,-3-4 17-16,-36-10 0 15,-12-4-8-15,-33-7-24 16,-15-6-10-16,-28-9-8 15,-13-2-4-15,-16-3-13 16,-8 2-9-16,11 15 1 16,-5 6-23-16,-6 11-48 15,1 12-18-15,0 6-78 16,20 5 11-16,16 4 94 16</inkml:trace>
  <inkml:trace contextRef="#ctx0" brushRef="#br0" timeOffset="8945.08">3308 3622 831 0,'25'29'427'0,"-12"12"-195"16,0 31 22-16,2 11-6 0,-5 22-84 15,4 14-21-15,-8 14-93 16,5 13-25-16,-1-2-14 15,-3-12 2-15,-2-30 2 16,-2-21 2-16,2-28-1 16,-5-19-1-1,0-24 8-15,-2-7-3 0,-8-24-8 16,9-4-2-16,-6-28-18 16,4-19-1-16,-3-29 5 15,0-18 0-15,14-26 18 16,2-5 1-16,11 10 2 15,6 12 7-15,0 32 2 16,7 18 7-16,10 23 8 16,-1 10-2-16,10 15-10 15,1 6-2-15,8 11-2 16,-1 6-1-16,-2 17-3 16,4 9-3-16,-10 17-6 0,0 11 2 15,-9 7 6-15,-11 4 5 16,-8 5 12-16,-9-5 10 15,-14 1 9-15,-9-1 2 16,-20-4 5-16,-6-1-1 16,-21-1-8-16,-3-5-6 15,-12-9-18-15,-12-9-9 16,1-13-8-16,-1-2-3 16,8-3-6-16,14-4-4 0,12-6-7 15,9 10 2-15,10-7-28 16,7 9-16-16,8 10-43 15,-3-15 37-15,10 14-185 16,-3 4 171-16</inkml:trace>
  <inkml:trace contextRef="#ctx0" brushRef="#br0" timeOffset="9882.79">1268 8913 774 0,'1'38'358'0,"1"29"-144"16,-2 8-14-16,0 24-11 15,0 16-24-15,0 25-37 16,2 15-20-16,-1-1-52 16,0-1-11-16,-2-19-17 15,-2-9-2-15,2-14 17 16,1-14-13-16,0-21-44 16,1-14-64-16,-1-35 38 15</inkml:trace>
  <inkml:trace contextRef="#ctx0" brushRef="#br0" timeOffset="10141.17">1790 9114 848 0,'6'-7'454'16,"-8"20"-162"-16,-2 20 6 15,-4 22-98-15,0 19-69 16,-1 21-41-16,-1 10-19 16,1 22-27-16,-1-6-9 0,5 1-16 15,-1-5 5-15,2-14-27 16,4-6-26-16,0-18-118 16,1-8-260-16,3-12 273 15</inkml:trace>
  <inkml:trace contextRef="#ctx0" brushRef="#br0" timeOffset="10659.64">1796 9443 1032 0,'-13'-68'427'16,"-1"2"-274"-16,6 24-2 15,2 12 10-15,3 11-12 0,7 12-21 16,2 6-28-16,2 1-22 16,8 13-34-16,6 19 2 15,17 32-8-15,6 18-1 16,0 35-6-16,-5 1-9 16,-11 4-9-16,-4-3-1 15,-1-18 0-15,2-8-2 16,-2-34 3-16,1-9-2 15,-1-26-3-15,0-12 1 16,-1-23 4-16,1-18 3 0,6-31 5 16,-2-14-3-16,4-28 12 15,2-5 9-15,1-5 13 16,0-12 6-16,-2 3-16 16,-6 6-12-16,-8 14-18 15,-2 28 2-15,-3 31 22 16,-7 13 7-16,0 24 9 15,-3 11 2-15,0 19-22 16,2 16-7-16,0 23-7 16,-6 6-7-16,2 22-5 15,3 5-1-15,4 6-2 16,6-1 0-16,1-8-8 16,-1-9-15-16,1-9-45 15,-1-2-19-15,1-16 91 16,-4 3 209-16,-4-5-140 15</inkml:trace>
  <inkml:trace contextRef="#ctx0" brushRef="#br0" timeOffset="11283.93">3133 10564 1104 0,'-8'11'480'0,"8"-24"-199"15,1-17-29-15,11-20-81 16,4-13 19-16,2-20-49 0,6-8-17 15,6-23-33-15,4-13-6 16,6-15-13 0,-8-10-6-16,3 1-14 0,-6 6-11 15,-11 27-17-15,5 22-6 16,-9 37-3-16,-5 16 3 16,0 20 6-16,-2 11 2 15,-20 10-2-15,17 12-3 16,6 21-11-16,5 17-2 15,18 31-5-15,-8 13 0 0,1 33 3 16,-1 7 0-16,0 3 2 16,-1-1-1-16,-4-18 0 15,6-7-2-15,0-24 3 16,0-12-5-16,-7-26-38 16,-4-14-21-16,-12-14-82 15,-7-11-10-15,-10-4-201 16,-15-8 226-16</inkml:trace>
  <inkml:trace contextRef="#ctx0" brushRef="#br0" timeOffset="11454.85">3301 10070 1026 0,'-15'7'501'0,"-3"-5"-166"16,10 1-45-16,3-5-71 0,8-3-54 15,10-6-80-15,9 0-29 16,16 2-38-16,0 3-8 15,7 5 27-15,2 1-20 16,5-6-19-16,10-2 348 16,13-9-282-16</inkml:trace>
  <inkml:trace contextRef="#ctx0" brushRef="#br0" timeOffset="11991.07">4167 9636 1261 0,'-7'8'511'0,"-2"8"-320"16,2 7-75-16,3 13-1 16,2 10-24-16,8 17 1 15,4 6-2-15,3 15-21 16,4 0-4-16,-3-8-19 16,2 3-13-16,3-14-15 15,-3-9-4-15,1-12-4 16,-6-10-2-16,-7-17 1 15,2-5 7-15,-6-17 1 16,-4-12-1-16,-4-19-4 16,-4-9-8-16,-3-24-4 15,2-8 8-15,-3-26 13 16,-2-13 3-16,3-15 2 16,3-7-7-16,17 15-11 0,14 9-1 15,17 31 2 1,5 16 0-16,-6 22 9 0,6 11 2 15,-9 9 2-15,1 9 0 16,5 13-9-16,-5 7-3 16,8 17-1-16,-4 11 2 15,-3 8 2-15,-1 7 1 16,-5 13 2-16,-3-14 0 0,-6 18 9 16,-9-3 13-16,-16 6 15 15,-6 2 8-15,-15-12 5 16,-6-3-10-16,-15-9-15 15,-6 1-8-15,-6-11-14 16,10-4-6-16,-3-16-4 16,5-8-9-16,5-7-24 15,-5-4-12-15,17-7 132 16,5 0 48-16,13 1-75 16</inkml:trace>
  <inkml:trace contextRef="#ctx0" brushRef="#br0" timeOffset="19418.93">5332 4390 788 0,'-18'-1'374'0,"8"1"-141"16,-8-1-22-16,4-1-31 16,7 8-21-16,-6-3-28 15,9 1-4-15,-4 0-19 16,2-4-9-16,2 1-15 16,2 2-11-16,2-3-21 15,0 0-11-15,7 2-9 16,11 6 1-16,34 12 11 15,-24-19 3-15,1-2-1 16,13 3-3-16,4-6-12 0,3-2-4 16,10 5-9-16,0-8-4 15,9 4-5-15,-2 4-1 16,-9-11-2-16,-2 10-1 16,-9-2-1-16,0-3 0 15,-1 7 0-15,-3-5-1 16,-6 2 1-16,0 1 0 15,1 0 0-15,-3 2 1 0,-2 4 0 16,-9-3 0-16,-12-6 2 16,-8-3 0-16,-187-29 66 93,92 18-71-93,46 9 2 0,23 6 1 0,0-1 30 0,14 14-64 0,-10-8 19 0,-12 3 4 16,-21 3 4-16,-21 1 0 16,0-4 1-16,-1 6 0 15,5-1 1-15,11-1 0 16,11 8 0-16,6-7 0 16,4 1 0-16,5-2-1 15,-6-8 1-15,12 0-1 16,7 0 1-16,7 1 0 15,4-1-2-15,2 3-1 16,2-1 0-16,3 1-1 16,1-3 0-16,0 0 1 15,2 6 0-15,23-2 0 16,30 23 1-16,-17-27 1 16,3-2 1-16,5-2 1 15,6 0 0-15,8 0 2 16,0-6 0-16,14 9 0 0,4 1 0 15,0 0 2-15,-2 5 1 16,-11-1 1-16,-4-5 0 16,-4-4-2-16,2 3 0 15,0-2-1-15,-2 2-1 16,-9-2 0-16,-5 1-1 16,-12-3 8-16,-3 6-9 15,-3-9-31-15,-2-2-21 16,4 3 41-16,2-8-159 15,0-4 137-15</inkml:trace>
  <inkml:trace contextRef="#ctx0" brushRef="#br0" timeOffset="25277.99">7441 4138 872 0,'6'-19'386'0,"-9"41"-226"16,-4 28 16-16,-2 9-17 16,-1 18-48-16,2 9-30 15,2 7-40-15,4 3-12 16,9 10-15-16,-2 3-5 15,5-2 5-15,-1-5 7 0,0-12 10 16,-1-15 4-16,-2-22 14 16,-2-11 2-16,-4-29 15 15,1-9 7-15,0-28-7 16,1-12-5-16,1-37-18 16,-1-19-8-16,1-23 1 15,-2-17 8-15,-2-18 10 16,1-1 0-16,8 1-12 15,3 1-14-15,16 28-15 16,5 9-5-16,10 19-6 16,0 14 0-16,4 19-2 15,5 12 0-15,-9 16 0 16,1 15 0-16,-7 17 1 16,-6 10 0-16,-4 26 2 15,-3 11 2-15,-10 27 3 16,-4 10 1-16,-18 6 3 15,-5 3-1-15,-12-3 0 0,-6-8 0 16,-10-6 2-16,-3-7 1 16,-7-8-1-16,-9-8 2 15,-3-11-6-15,-1-11-10 16,12-22-29-16,13-4-18 16,18-17-44-16,13-4-17 15,11-10-43-15,9-8-50 0,16 0 134 16</inkml:trace>
  <inkml:trace contextRef="#ctx0" brushRef="#br0" timeOffset="25637.72">8331 4255 683 0,'-2'38'437'15,"-10"7"-82"-15,-15 8-85 16,-13 5-52-16,-14 5-94 15,-6 2-23-15,-2 6-40 16,11 1-19-16,16-8-21 16,12-4-6-16,25-15-10 15,9-9 4-15,23-16 19 16,9-11 11-16,14-12 13 16,1-12 0-16,-7-12-7 15,-5-5-6-15,-9-4-7 0,-3 3 0 16,-10 1-6-16,-3 5 0 15,-18-2 6-15,-5 1 0 16,-12-2-4-16,-4-4-5 16,0-3-13-16,0 0-6 15,5-1-3-15,5 8-10 16,11 14-52-16,-3-6-30 16,6 8-74-16,5-1 94 15</inkml:trace>
  <inkml:trace contextRef="#ctx0" brushRef="#br0" timeOffset="25965.01">8956 4334 975 0,'13'14'451'0,"-22"7"-184"16,-11 4-30-16,-17 5-61 15,-6 3-30-15,-3-2-53 16,-1-10-23-16,19-1-30 15,3-6-6-15,14-5-12 16,6 1-3-16,6-4-3 16,15 4-3-16,1 0-3 15,7 5-2-15,3 3 3 16,-7 1 7-16,3 10 17 16,-5 4 7-16,-13 7 7 15,-7 8-4-15,-19-4-13 16,0 0-5-16,0 0-9 0,-1-11-1 15,2-11-10-15,0-12-22 16,3-23-72-16,6-9-29 16,12-18 419-16,13-9-262 15</inkml:trace>
  <inkml:trace contextRef="#ctx0" brushRef="#br0" timeOffset="26173.72">9143 3804 493 0,'49'-64'377'0,"-16"34"99"16,-8 14-131-16,-5 23-131 16,-7 15-42-16,-12 23-75 15,0 10-13-15,-1 24-11 16,4 12-17-16,0 8-29 16,-2 2-10-16,-1-6 10 15,-1-4-5-15,0-8-73 16,4-7-118-16,1-16-159 15,0-10 184-15</inkml:trace>
  <inkml:trace contextRef="#ctx0" brushRef="#br0" timeOffset="26369.73">9136 4611 1153 0,'-15'-32'514'15,"-3"4"-236"-15,13 6-58 16,21 20-58-16,-5-5-17 15,28 0-43-15,2 2-15 16,6-10-41-16,6-5-15 16,2-7-10-16,6-12-13 15,14-2-53-15,6 5-22 0,11 4-71 16,1 4 77-16</inkml:trace>
  <inkml:trace contextRef="#ctx0" brushRef="#br0" timeOffset="26967.76">11817 3899 1106 0,'-17'-7'470'0,"-24"-2"-286"16,-16 2 22-16,-13 11-56 16,-7 9-29-16,-12 10-35 15,-3 14-26-15,-9 17-34 16,9 8-10-16,19 22-15 16,7 7-4-16,26 8-7 15,10 2 0-15,31-10-4 16,10-7 0-16,28-17 4 15,6-11 6-15,7-17 16 16,16-9 7-16,1-24 26 16,9-3 17-16,8-15 28 0,-12-11 8 15,-1-7-15 1,-11-8-12-16,-22-10-22 0,3 0-6 16,-22-11-3-16,-15-7-5 15,-16-14-6-15,-15-9-4 16,-6 0-12-16,10 9-4 15,7 18-16-15,8 20-19 16,5 11-55-16,-11 1-31 16,15 15-71-16,6-1-135 0,21 14 217 15</inkml:trace>
  <inkml:trace contextRef="#ctx0" brushRef="#br0" timeOffset="27295.94">13153 3775 1016 0,'-13'-33'486'0,"-14"-2"-163"15,1 1-36-15,-9 0-51 16,1 11-40-16,-8 12-70 15,-13 10-25-15,-10 19-33 16,-2 13-9-16,2 23-19 16,3 10-9-16,7 24-17 15,6 14-9 1,5 17-5-16,7 5-2 16,8 7 0-16,-1-8 5 0,14-13-13 0,-1-17-21 15,21-21-43-15,10-8-37 16,10-25 29-16,4-1 391 15,6-24-234-15</inkml:trace>
  <inkml:trace contextRef="#ctx0" brushRef="#br0" timeOffset="27550.86">13208 3640 855 0,'10'-23'448'15,"-10"10"-196"-15,-13 23-35 16,-8 12-27-16,-6 30-71 16,-4 16-9-16,-7 24-22 15,2 15-21-15,-12 9-31 16,1 13-10-16,-1 8-16 16,-5-8-1-16,9-13 4 15,4-18-6-15,20-16-28 16,4-13-18-16,11-25-67 15,2-10-73-15,0-25 118 16</inkml:trace>
  <inkml:trace contextRef="#ctx0" brushRef="#br0" timeOffset="27924.52">12366 4344 873 0,'-6'9'419'0,"6"-4"-155"15,1-4-33-15,12 9-20 16,6-6-44-16,1-4-64 16,6 5-26-16,1-2-48 15,9 2-4-15,4 8-2 16,5-3-3-16,7 4-12 16,-6 2-5-16,13 5 1 15,-1-4-1-15,5 5 1 16,5-2-1-16,-18-3 1 15,1 5 0-15,-10-1-12 16,-13-4-7-16,4 4-16 16,-12-3-6-16,-8-2 13 15,-2 4 5-15,-7-1 17 16,-3 0 5-16,-2 9 2 16,-4-5 2-16,-1 2-3 15,1 0 0-15,2-8 2 16,-1-8-16-16,5-10-35 0,2-5-11 15,0-9 26-15</inkml:trace>
  <inkml:trace contextRef="#ctx0" brushRef="#br0" timeOffset="28110.79">13187 4402 821 0,'6'-44'384'0,"8"13"-183"16,3 6-49-16,-2 13-64 15,-2-5-50-15,4 12-34 16,-1-4-1-16,7 3-4 16,4 0-32-16,12 2-139 15,-2 1-206-15,-6-1 235 16</inkml:trace>
  <inkml:trace contextRef="#ctx0" brushRef="#br0" timeOffset="28533.29">13592 4318 447 0,'5'22'302'0,"-5"11"16"15,-8-10-51-15,-11 11-45 16,-4 7-28-16,-18-2-43 16,3 9-13-16,-4 2-47 15,0-8-17-15,12-2-7 16,4-13-1-16,16-5-1 16,10-9-1-16,20-4-7 15,10 2-7-15,8-13-8 0,10 2 0 16,8-10-8-16,4-10 6 15,22-6 31-15,7-9-1 16,15-8 17-16,-3-2-5 16,-7-2-33-16,-9-4 1 15,-22 5 3-15,-8 3 5 16,-25 15 18-16,-20-1 5 16,-30 14-17-16,-18 3-7 0,-24 5-23 15,-1 18-13-15,-2 15-14 16,3 12-2-16,2 8-2 15,5 2-1-15,11 1-2 16,11-4-2-16,25-2-2 16,14-2-1-16,18-6-1 15,8-4 0-15,11-7 4 16,9-4-15-16,0-17-39 16,9 3-20-16,4-12-43 15,6-5-6-15,21 0 274 16,7-11-133-16</inkml:trace>
  <inkml:trace contextRef="#ctx0" brushRef="#br0" timeOffset="29163.82">15654 3912 1001 0,'-9'11'442'0,"-3"29"-243"16,-5 13-1-16,-5 18-54 15,0 14-42-15,1 25-44 16,3 9-19-16,-2 9-22 16,1-2 0-16,8-14 10 15,-1-11 2-15,6-23 0 16,3-10-1-16,0-29-7 16,0-7 0-16,5-20 3 15,-2-12-1-15,1-26-3 16,0-16 2-16,-1-31 16 15,2-9 12-15,-2-34 23 16,4-17 12-16,9-8-3 16,0-13-11-16,17 12-28 15,4 23-18-15,7 31-23 16,8 24-2-16,2 27 2 16,-1 8 1-16,-5 16 1 0,-2 6 1 15,-4 27 0-15,-8 4 0 16,-7 20 1-16,-3 13 0 15,-9 11 0-15,2 12 1 16,-9 11 2-16,-7-6 2 16,-22-5 2-16,-9-5 3 15,-6-15 2-15,-5-7 7 0,-9-17-14 16,1-13-18-16,-2-22-55 16,5-12-37-16,18-25-59 15,8-7-10-15,15-11-69 16,8-8 145-16</inkml:trace>
  <inkml:trace contextRef="#ctx0" brushRef="#br0" timeOffset="29731.34">16040 4730 466 0,'0'79'323'15,"-2"-1"-15"-15,-3-14-43 16,-1-7-19-16,2-14-8 16,3-12-6-16,1-17-42 15,2-12-14-15,6-12-29 16,0-10-18-16,7-17-19 0,4-5-21 16,10-13-40-16,4-6-11 15,9-5-17-15,9 1-7 16,-2 12-10-16,2 7-1 15,-2 15-4-15,-3 6-1 16,2 5-2-16,-1 6-2 16,4 7 2-16,1 2 0 0,4 6 1 15,-1 2 1-15,-18 2 2 16,-8-1 0-16,-18 1 1 16,-11 3 4-16,-2 9 2 15,-8 2 2-15,-25 5-1 16,-2 7-2-16,-16 8-3 15,-2 4-2-15,15-1-1 16,6 3 0-16,12-13 0 16,7-3 2-16,14 0 5 15,1-17 4-15,11-1 4 16,3 1-2-16,2-9-3 16,1-1-1-16,2-8 15 15,1-12 4-15,-1-5 4 16,0 1 1-16,-10-10-15 15,-1 1-4-15,-4-10-2 16,-4-12-7-16,1-6-24 0,-1-14-12 16,13 3-40-16,-3-7-28 15,17 11 320-15,2 3-189 16</inkml:trace>
  <inkml:trace contextRef="#ctx0" brushRef="#br0" timeOffset="29988.77">16951 4087 885 0,'0'-9'469'0,"1"2"-181"0,2 8-80 16,-6 3-49-16,2-4-67 16,-1 25-3-16,-3 55-29 15,3-12-15-15,-5 8-16 16,-1 4-7-16,-2-1-8 15,2-7-1-15,1-7 0 16,0-7 12-16,6-9-63 16,-3-10-47-16,8 1-82 15,-4-8-77-15,-5-15 7 16,-5 5 42-16,-9-15 121 16</inkml:trace>
  <inkml:trace contextRef="#ctx0" brushRef="#br0" timeOffset="30404.88">16823 4862 562 0,'-29'-63'343'0,"40"17"-17"16,4 4-42-16,-4-2-99 0,14 6-43 16,-3 10-62-16,6 7-14 15,12 5-15-15,-5 4-1 16,10 5-10-16,-2-4-5 16,11 6 9-16,5 0 7 15,-4 5 17-15,-7 6-2 16,-13 3-7-16,-11 0-6 15,-15 8-5-15,-8 0 2 16,-10 12-3-16,-3 6-2 0,-6 8-20 16,-1 4-8-16,-1 0-9 15,0-7-4-15,13-5-4 16,2-6-1-16,13-8 14 16,8-2 10-16,-3-12 23 15,3-2 11-15,-3-11 5 16,4-9 4-16,4 0-2 15,-4-10-9-15,-3-5-13 16,-3-1-11-16,-3-7-14 16,-2 0-5-16,2-1-7 15,-1-3-2-15,0 4 1 16,3 4-13-16,0 5-30 16,-3 5-22-16,-2 6-49 15,3 8-3-15,-2-1 364 16,4 11-210-16</inkml:trace>
  <inkml:trace contextRef="#ctx0" brushRef="#br0" timeOffset="30723.11">18314 4683 868 0,'-34'-9'431'0,"-6"-6"-141"16,-3 2-36-16,-11-6-77 15,7 5-18-15,-5 6-25 16,-2 5-16-16,15 16-24 16,1 4-4-16,11 13-20 15,2 0-8-15,10 5-19 16,9 9-15-16,7-5-17 15,8 1-7-15,4-8-5 16,0-8 1-16,6-8-2 16,8-2-14-16,4-10 1 15,6 1-82-15,10-6 67 16</inkml:trace>
  <inkml:trace contextRef="#ctx0" brushRef="#br0" timeOffset="31033.12">18655 4623 768 0,'-10'-12'480'0,"-13"3"-87"16,-19 9-144-16,-6 2-64 15,0 17-101-15,0 5-19 16,4 12-25-16,6 10-6 16,6 0-17-16,9 0-10 15,12-8 3-15,12-3 4 16,11-3 20-16,3-3 16 0,6-7 12 15,-6-8 2-15,8-11-3 16,-2-2-7-16,3-6-13 16,0-4-6-16,-2-1-8 15,-1-9-4-15,-7-4-1 16,-4-6 2-16,-7-11-17 16,1 3-11-16,-3-9-46 15,1-3-20-15,0-4 384 16,5 1-255-16</inkml:trace>
  <inkml:trace contextRef="#ctx0" brushRef="#br0" timeOffset="31308.71">18805 4113 1191 0,'11'-16'542'0,"-2"9"-240"15,2 6-41-15,-3 12-77 0,2 5-32 16,-1 19-52-16,0 11-16 16,-3 15-23-16,-1 15-6 15,-5 6-12-15,-4 2-7 16,-3 1-15-16,1-3-5 16,-1-1-8-16,-1-8-1 15,4-3-1-15,4-3 10 16,2-11-23-16,8-3-28 0,2-12 0 15,1-8 277-15,6-11-188 16</inkml:trace>
  <inkml:trace contextRef="#ctx0" brushRef="#br0" timeOffset="62301.83">2050 5504 621 0,'-16'26'353'0,"-4"-5"-101"16,6-2-26-16,12-2-3 16,-7-6-44-16,0 0-14 0,11 1-20 15,-2-2-17-15,1-1-24 16,14 2-8-1,-3-5-14-15,-1 0-1 0,15-2-11 16,0 1-5-16,13-3-18 16,9 4-8-16,3-4-7 15,3-2-4-15,6-3-8 16,-4-4-3-16,-3 2-6 16,1-1-3-16,-12-2 1 15,5 0 3-15,-5 1-28 16,-3 1-23-16,0 2-58 15,-5 3-3-15,-2 1 58 16</inkml:trace>
  <inkml:trace contextRef="#ctx0" brushRef="#br0" timeOffset="64039.9">3681 5523 609 0,'-10'-7'323'0,"3"6"-79"16,2 2-42-16,3 12-72 15,0 3-28-15,2 8-37 16,0 9-5-16,1 6-7 16,2 6-5-16,3 10-8 0,3-1-4 15,-1 3 5-15,4-2-1 16,-1-6-2-16,-2-4-5 16,0-11-11-16,-4-4-1 15,-4-15 6-15,2-5 21 16,-3-10 20-16,-4-3 2 15,0-13-4-15,-6-8-22 16,3-9-23-16,-4-7-6 16,0-5-6-16,3 3-2 0,-3-3-2 15,4 7-1-15,5 4-4 16,-1 4 0-16,3 7 3 16,0 1 0-16,-1 3 8 15,4 4 2-15,6-1-1 16,0 0 1-16,9 3-2 15,0-1-2-15,0 3-1 16,6 2-3-16,-1 3-2 16,-1 3-2-16,7 10-1 15,-3 5 1-15,-5 15 2 16,-1 7 3-16,-9 9 1 16,0 4 0-16,-4-6 0 15,2 2 0-15,-1-2-1 16,-1-4-2-16,-1-7 1 15,-3-2-1-15,-1-14 0 16,1-7 0-16,4-7 1 16,-4-8 2-16,1-15 16 0,-1-2 7 15,1-10 11-15,0-11 2 16,1-6-10-16,-3-7-7 16,8-2-14-16,3 12-4 15,3 13-5-15,0 7 1 16,-5 17 1-16,-1 3 1 15,-5 10 0-15,1 6-2 16,0 7 1-16,1 6 0 0,3 9 1 16,-2 3-2-16,2 4 0 15,-2 8-1-15,-4-8-1 16,4 0-1-16,3 4 4 16,1-12-23-16,9 2-41 15,-3-5-38-15,5-12-75 16,4 1-524-16,3-5 496 15</inkml:trace>
  <inkml:trace contextRef="#ctx0" brushRef="#br0" timeOffset="64489.19">4789 5629 874 0,'-7'-9'439'0,"-10"3"-167"15,-10-1-10-15,-2 4-84 16,2 3-36-16,-5 3-34 0,3 3-20 16,-1 7-33-16,0 1-13 15,0 9-22-15,7 4-8 16,10 10-9-16,2-1-2 16,4-4-2-16,5-2-1 15,0-9 1-15,4-3 1 16,9 2 4-16,0-7 1 15,5-5 4-15,2-4 6 0,6-11 18 16,-1-7 8-16,2-9 5 16,4-2-4-1,-1-2-11-15,3 3-5 0,-3 4 6 16,-6 5 5-16,-6 11 1 16,-11 1 2-16,-2 12-8 15,-3 6-6-15,0 1-6 16,7 5-4-16,-13-2-6 15,8 0-3-15,-2 3-4 16,0-2-1-16,10-1-2 16,-6-4 2-16,12-4-9 15,-3-4-39-15,2-7-73 16,8 0-66-16,0-10 104 16</inkml:trace>
  <inkml:trace contextRef="#ctx0" brushRef="#br0" timeOffset="64665.73">5087 5646 837 0,'1'11'484'16,"-1"12"-84"-16,2 7-58 15,-2 9-133-15,-1 1-62 16,0 1-85-16,-2 3-12 16,3-13-32-16,0 3-7 15,0-16 17-15,1-6-4 16,3-2 360-16,4-5-277 0</inkml:trace>
  <inkml:trace contextRef="#ctx0" brushRef="#br0" timeOffset="64805.78">5099 5348 1478 0,'-3'-8'6'0,"2"-6"10"15,-4-16-6-15,8 0-7 16</inkml:trace>
  <inkml:trace contextRef="#ctx0" brushRef="#br0" timeOffset="65059.88">5367 5133 1039 0,'5'42'515'16,"9"17"-221"-16,-10 9-47 16,5 16-76-16,-1 5-51 15,-3 5-17-15,2-1-3 16,-2-9-38-16,3-5-17 16,-9-17-28-16,7-3-4 0,-6-15 22 15,0-7-24-15,1-6 281 16,3-7-735-16</inkml:trace>
  <inkml:trace contextRef="#ctx0" brushRef="#br0" timeOffset="65971.77">6555 5569 469 0,'-4'-7'282'0,"4"7"-45"15,0 3-33-15,2 14-62 16,-1 5-13-16,2 20 1 16,1 10 6-16,-1 7-13 15,1 3-17-15,-2-7-31 16,-2-6-18-16,4-9-26 15,-3-11-5-15,-1-9-8 16,2-6-1-16,1-7-3 16,1-3 1-16,4-8-2 15,2-7-2-15,11-2-4 16,-2-11-5-16,15 8-2 16,-3-2-3-16,1-10 1 0,1 8 0 15,2-2 0-15,4-5 1 16,-1 6-2-16,7-2 1 15,-6-3 7-15,3 9 7 16,4 3 25-16,0 4 13 16,-2 2 24-16,-2 2 11 15,-14 1 11-15,-8 0 2 0,-16-2 0 16,-3 3 1-16,-7-5-4 16,1 4 0-16,-8-4-8 15,-8 1-11-15,-11-1-18 16,-12-3-14-16,3 6-21 15,3-3-7-15,11 9-10 16,5 3-3-16,6 12-2 16,-1 5 0-16,3 11-1 15,2 2 1-15,3 5-1 16,6 0 0-16,5 2 0 16,8 5-1-16,4-5-1 15,8 3 0-15,1-14-3 16,2-4 1-16,8-12 0 15,2-9 12-15,5-7-46 16,3-7-24-16,-1-9-49 16,-7-7-28-16,-1-17-17 15,1 2 400-15,2-23-196 16</inkml:trace>
  <inkml:trace contextRef="#ctx0" brushRef="#br0" timeOffset="66661.13">7460 5592 309 0,'-5'16'254'0,"1"2"30"0,4-1-41 15,4 5-21-15,1 4-39 16,2 0-15-16,-2 5-30 16,-1 4 2-16,-4-5-11 15,2 5-15-15,-2-2-24 16,0-2-16-16,3 3-12 15,-4-5-9-15,1-8 3 16,0-1 1-16,-2-5-3 16,3-1 2-16,-4 0-12 15,-1-4-6-15,0-6 9 16,-4-3 6-16,8-5 3 16,-1-8-3-16,2-11-23 15,5-5-9-15,-2-12-13 16,4-4-3-16,7 1-2 15,4 0-1-15,11 0 0 16,4 4-1-16,5 2 0 16,1 1 0-16,-10 9 0 0,-6 6 1 15,-8 13 5-15,-14 5 1 16,-2 12 4-16,4 11 1 16,-4 14-2-16,5 5-1 15,-2 5-3-15,0 3 0 16,-6 4-1-16,-1-3 0 15,1-6-3-15,-1-11-1 16,8-15-1-16,-3-7-1 16,11-9 2-16,-6-4 2 15,12-9 2-15,-7-15 0 0,2-9-1 16,5 1 0-16,-6-15-1 16,13 7 0-16,-2-3 2 15,-1 1 3-15,-6 15 4 16,-4 9 4-16,-8 20 3 15,-2 7-1-15,-5 20-4 16,-2 4-2-16,-2 14-5 16,-1-4-1-16,1 5-2 15,-1-5-2-15,6-3-1 16,2 4-2-16,7-7 27 16,4-3-26-16,2-8-59 15,3-5-81-15,0-13-151 16,3-5 2-16,12-12 160 15</inkml:trace>
  <inkml:trace contextRef="#ctx0" brushRef="#br0" timeOffset="66948.94">8299 5718 925 0,'-1'-12'507'16,"-9"8"-147"-16,-8 8-36 16,-19 7-108-16,2 12-69 15,-2 9-60-15,-4 8-12 16,6 10-22-16,0-3-8 15,12 6-12-15,11-4-9 0,13-11-14 16,12 3-4-16,13-8 2 16,2-3-2-16,10-5 23 15,-5-10 12 1,-5-15 13-16,8-8 9 0,-12-14-17 16,5-6-9-16,1-10-16 15,-16-7-5-15,-2-12-4 16,-6-3-18-16,-6 0-58 15,4 2-27-15,-2 5-49 16,5 4 66-16,8 9 46 16</inkml:trace>
  <inkml:trace contextRef="#ctx0" brushRef="#br0" timeOffset="68017.96">8414 5650 421 0,'0'19'273'0,"7"1"35"15,-1 4-62-15,0 3-14 16,2 1-26-16,2 6-33 0,1 0-20 16,1 3-23-16,-3 4-4 15,-4-6-6-15,0 6-25 16,-2-1 10-16,-2-9-9 16,3-2-12-16,-2-11 13 15,5-4-28-15,2-5 0 16,4-4-18-16,4-5-8 15,3-8-13-15,2-5-6 0,-7-10-7 16,0-3-2-16,2-6-6 16,-4-6-3-16,9-1-3 15,3 0 0-15,-10-6-22 16,12 8-15-16,-3-3-40 16,6 3-18-16,8 4-14 15,-3 3-2-15,2 6 16 16,-7 1 11-16,-4 6 30 15,-2 4 14-15,-3 7 22 16,5 6 4-16,-7 2 6 16,-9 2 2-16,-7 7 3 15,-6 2-1-15,-11 8 22 16,-4 2 18-16,-8 10 37 16,-6 0 24-16,-1 12 6 15,2 3-10-15,2-2-29 16,1-1-18-16,11-9-26 0,3-7-7 15,9-2-10-15,7-2-3 16,5-10-5-16,6-1-2 16,7-8 14-16,1-4-22 15,7-6-50-15,2-5-27 16,9-5-61-16,3-5-19 16,9 0-34-16,-11-3 1 15,-15-2 42-15,-4 1 44 16,-19 0 85-16,4 9 33 0,-16 1 38 15,-10 3 18-15,-15-3 53 16,-5-1 2-16,6 4-31 16,5-6-17-16,10-3-57 15,6-4-11-15,12-6 2 16,3 4-20-16,16 3-42 16,3-1-27-16,11 4-47 15,7-1-16-15,1 0-75 16,5 5-53-16,-9 2-14 15,3 6 34-15,-9 5 133 16,-6 2 126-16,-4 7 145 16,-11 0 45-16,-12 10 65 15,-6 4-7-15,-4 12-49 16,0 7-35-16,-2 6-56 16,-5 4-26-16,-3-2-16 15,4 8-5-15,2-4-19 0,11 0-11 16,1-11-22-16,5-13 0 15,12-10 13-15,5-13 14 16,12-14 18-16,-1-11 10 16,9-23-5-16,4-7-7 15,4-18 17-15,6-5 19 16,0-15 39-16,-6-7 17 16,-6-5-8-16,-10-5-19 0,-15 23-41 15,1 16-21-15,-16 29-2 16,-5 21-4-16,-10 31-7 15,-4 18-1-15,-12 23-26 16,-2 13-3-16,-7 7-4 16,2 1-3-16,14 0-1 15,5-7 0-15,10-5-14 16,4-5-12-16,6-9-29 16,5 3-98-16,13-4 281 15,1-5-133-15</inkml:trace>
  <inkml:trace contextRef="#ctx0" brushRef="#br0" timeOffset="69119.19">10948 5210 783 0,'-26'-36'382'0,"-8"3"-121"15,-2 6 9-15,-2 21-68 16,3 9-33-16,3 29-68 16,-2 15-16-16,1 18-11 15,6 16-12-15,2 14-21 16,3 3-11-16,11 21-19 15,0-2-4-15,1-1-3 16,4-5-1-16,7-15 11 16,-1-11-14-16,5-15-34 15,-8-5-28-15,-15-19-75 16,8 0-27-16,-12-15-61 16,-2-10-44-16,-6-15-53 0,-10-15 22 15,5-16 1-15,3-3 72 16,0-15 211-16,-2-10 69 15,-2-13 198-15,-3-6 46 16,22 12-31-16,1 5-27 16,19 22-69-16,15 7-32 15,-4-2-29-15,17 7-8 16,6 2-7-16,0 4-5 0,15 8-12 16,5 7-9-16,2 2-11 15,-5 10 3-15,1 20-4 16,-11 3 1-16,-16 15-7 15,3 2-10-15,-18 3-12 16,-4 2-4-16,1 4-5 16,-11-7 15-16,-6-15 30 15,1-4 12-15,-4-17 19 16,1-6-6-16,7-4-14 16,1-8-7-16,0-17-15 15,10 3-11-15,-2-26-19 16,6-2-7-16,9 0-9 15,-1-14-3-15,8 9-4 16,4 2 0-16,7-2-14 16,10 8-18-16,1-2-44 0,9 1-25 15,-4 11-26 1,-7 8 9-16,-12 2 39 0,-5 7 22 16,-11 12 41-16,-4-5 7 15,-5 16 7-15,-7 10 3 16,-11-9 3-16,-6 11 3 15,-9 2 10-15,-5-5 7 16,-9 10 18-16,1 0 5 16,5 4 3-16,10 4-2 0,15 3-5 15,-1-4 3-15,5 0-3 16,0-3 0-16,3-6-3 16,15 0-2-16,2-13 0 15,1-6-3-15,14-8-6 16,-3-6-5-16,7-9-9 15,2-10-3-15,-9-17-4 16,1-3 1-16,-4-5-9 16,-5 0-22-16,-7-6-57 15,-8-2-9-15,-5-4-29 16,-1-1 67-16,-1 7 40 16</inkml:trace>
  <inkml:trace contextRef="#ctx0" brushRef="#br0" timeOffset="69627.22">11434 5821 467 0,'1'46'321'0,"10"6"29"16,-3 3-33-16,-7-6-45 0,1 2-43 15,1-3-72-15,-2-5-32 16,4-4-56-16,9-6-21 16,-11-16-11-16,13-2 2 15,-8-17 13-15,-1-5 9 16,8-13-9-16,-7-10-3 15,17-6-8-15,1-3-6 16,2-11-3-16,1 3-2 16,-4 6-9-16,-5 2-6 0,-8 19-4 15,-3 4 6-15,-10 13 14 16,-5 10 3-16,-3 13-1 16,-6 11-8-16,-3 11-17 15,3 3-2-15,0 3-2 16,3-2-1-16,12-7-2 15,0-6-1-15,13-13-4 16,3-10 2-16,8-18 2 16,2-9 2-16,2-20 3 15,12-2-1-15,1-1-1 16,4 0 0-16,3 4-3 16,-5 4 5-16,-12 8 21 15,-12 2 17-15,-15 17 27 16,1 7 3-16,-8 17-12 15,-1 8-12-15,-2 13-22 16,-16 2-6-16,-1 5-8 0,1 2-4 16,4-5-5-16,3-9 0 15,8-3 9-15,-2-9-12 16,2 3 140-16,4 2 31 16,-4 3-103-16</inkml:trace>
  <inkml:trace contextRef="#ctx0" brushRef="#br0" timeOffset="70735.28">13674 5822 1041 0,'-4'-20'441'0,"-10"0"-195"16,-5 5-81-16,-8 6 10 16,2 9-38-16,-13 6-67 15,6 10-7-15,1 10-28 0,-1-2-11 16,7 2-13-16,-6 0-4 15,10-3-7-15,3 0-1 16,21 3 3-16,12-4 2 16,2-1 6-16,9 5 1 15,-2 1-3-15,-6-1 1 16,-6 4 7-16,-1 2 11 16,-13 2 30-16,-6 6 13 15,-4 0 17-15,-12-2-5 16,-12 0-23-16,-2-11-14 0,0-8-23 15,2-10-7-15,17-6-3 16,8 1 2-16,10-13-1 16,6-3 1-16,14-12-6 15,9-1-5-15,14-2-3 16,2-2 2-16,12-3 3 16,2-7 6-16,6-6 11 15,9 0 3-15,-2-4 1 16,-1 4-4-16,-11 7-7 15,-17-2 6-15,-21 16 28 16,-12 2 9-16,-23 1 8 16,-7 13-7-16,-17 5-29 15,-8 4-11-15,0 21-11 16,-4-1-4-16,10 12-3 16,7 6-1-16,7 2-4 15,12 4-1-15,12-4-1 0,4-2 1 16,15-3 1-16,3 0-1 15,6-8 13-15,4-8-15 16,7-13-40-16,9-6-50 16,9-8-92-16,-2-6 9 15,0-10-55-15,-6-8-57 16,-9-5 212-16</inkml:trace>
  <inkml:trace contextRef="#ctx0" brushRef="#br0" timeOffset="71034.85">14164 5813 346 0,'2'-20'281'0,"-2"8"126"16,0 13-80-16,-7 20-64 16,-2 10-41-16,-1 19-84 15,-2 7-4-15,1 6 2 16,1 3 4-16,1 1-11 16,0-9-15-16,1-6-14 15,1-8-3-15,3-19-7 16,3-7-3-16,2-16-19 15,6-8-12-15,12-9-22 16,4-15-7-16,10-16-8 16,5-6-6-16,6-10-9 15,9 9 1-15,5 5-7 16,-5 7-20-16,-6-1-40 16,-4 0-24-16,-10 4-62 15,3 8-13-15,-1 10-114 0,-2 4 84 16,-5 9 105-16</inkml:trace>
  <inkml:trace contextRef="#ctx0" brushRef="#br0" timeOffset="71632.47">14637 5995 818 0,'-10'11'397'0,"3"12"-105"16,-3-5-37-16,2 5-21 15,5-1-28-15,3-6-65 16,3 2-35-16,5-3-44 16,-2 0-14-16,2 1-14 15,-3-4-4-15,-1 2-8 16,-1 5-3-16,-3-1-4 16,-1 1 1-16,1 3 1 15,0-6 1-15,2-6 12 16,5 3 6-16,-2-17 11 15,5-3 5-15,6-2 0 16,4-12-8-16,7-13-11 16,3-3-8-16,6-10-16 15,4-1-4-15,-1 6-3 16,-1-1 0-16,1-3-10 16,-5 7-13-16,5-4-24 0,1 11-13 15,-6-3-15-15,0 0-1 16,-1 15 9-16,-4-4 11 15,-4 17 25-15,-1 0 11 16,-8 6 13-16,-7 1 3 16,-8 11 2-16,-7 5 1 15,-14 15 18-15,-5 0 11 0,-7 16 20 16,-4 2 12-16,-4 4 3 16,9 5-5-16,3-14-16 15,7 2-9-15,13-8-14 16,2-3-6-16,10-8-6 15,3-5-3-15,7-9-4 16,5-3-2-16,4-6 0 16,-1-4 11-16,5-6-27 15,1-7-19-15,2-7-35 16,3 0-67-16,3-5 419 16,-6 0-238-16</inkml:trace>
  <inkml:trace contextRef="#ctx0" brushRef="#br0" timeOffset="72089.97">15318 5922 506 0,'-20'3'314'0,"-5"-1"-55"16,-1 9-52-16,1 4-40 15,2 5-62-15,2 0-26 16,-1-4-50-16,1 2-10 15,1-2-13-15,2-1-3 16,4-3-1-16,4-2-2 16,5-7-2-16,6-3 0 0,7-2-1 15,0-6 0-15,7-1 1 16,0-3-1 0,8-1 12-16,2 3 12 0,5-3 16 15,5 6 22-15,6 1 30 16,-2 5 16-16,4 3 44 15,-3 0 1-15,-4-4 0 16,3-3-3-16,-2-7-11 16,5-2-4-16,4-4-15 15,5 2-15-15,-2-8-35 16,9 5-15-16,-3 3-21 16,-2-2-9-16,3 13-11 15,-7-3-3-15,6 4-3 16,-2-4-1-16,4-1-1 15,0-2 1-15,0 2-4 16,1 8-14-16,-11-4-38 16,3 1 24-16,2-3-362 15,-4-3 286-15</inkml:trace>
  <inkml:trace contextRef="#ctx0" brushRef="#br0" timeOffset="76643">2521 11499 1133 0,'-12'9'486'0,"-3"-4"-198"16,3 2-38-16,7-5-62 15,4 1-4-15,10-2-74 16,-5-2-1-16,10 0-6 16,2 0 2-16,7 1-3 15,11 5-4-15,8 3-14 16,7 0-10-16,5-2-15 15,20 7-3-15,-7-3-14 16,7 3-3-16,-1 4-10 16,-12-6-6-16,5 0-8 15,-11-3-4-15,-7-2-3 16,-5-6 9-16,-6 0-17 16,-4-5-8-16,1-7 128 15,-9-4-8-15,22-12-51 0</inkml:trace>
  <inkml:trace contextRef="#ctx0" brushRef="#br0" timeOffset="82296.5">4498 11364 911 0,'-8'-11'447'16,"2"8"-202"-16,-1 17-55 15,-7 7-21-15,0 20-68 16,4 5-20-16,-3 9-26 16,8 8-10-16,-1-3-17 15,1 4-7-15,3-2-10 16,-10-9-3-16,14-1-3 16,-5-14-1-16,6-11 0 15,9-4 0-15,-11-15-3 16,6-1 0-16,0-15 1 15,-3-8 2-15,10-16 2 16,-1-11 6-16,5-16 6 16,5-9 3-16,-2-17 10 15,1-3 0-15,-1 2-2 16,4 8-4-16,1 25-10 16,0 16-3-16,-6 22-6 15,0 14 1-15,-3 18 0 0,-5 7-1 16,9 22 2-1,-9 4 0-15,-12 10-2 0,4 10 1 16,-5-8-2-16,6 2 1 16,4-17-2-16,0-14-1 15,0-14-3-15,4-9 0 16,3-8-2-16,0-5 2 16,12-8 1-16,-6-15 2 0,4-15-1 15,7-2 0-15,-5-11 2 16,1 3 3-1,4 7 9-15,-2 6 5 0,-5 18 6 16,4 12-3-16,-7 13 1 16,0 8 0-16,-9 12-4 15,-2 7 2-15,-6 11-8 16,2 10-2-16,-8-4-4 16,-5-4 1-16,-2-3 4 15,-4-16-11-15,9 0-35 16,5 0-17-16,10-15 348 15,-1 1-242-15</inkml:trace>
  <inkml:trace contextRef="#ctx0" brushRef="#br0" timeOffset="82741">5613 11503 579 0,'-5'12'370'15,"-11"6"4"-15,-7-2-65 16,-10 2-92-16,-1 5-35 16,-8-5-63-16,7 11-18 15,-6-7-35-15,4-3-16 16,12 12-25 0,-2-4-7-16,14 4-14 0,0 3-4 0,1-10-4 15,9-2-4-15,11-5-4 16,7-8-3-16,12-9 3 15,-2-6 9-15,6-14 11 16,-4-8 10-16,4-12 12 16,1-4-3-16,-1-9-2 15,1-2 2-15,-4 1 9 16,0 1 10-16,-2 11 19 16,-2 9-1-16,-1 13-7 15,-4 11-10-15,-4 16-10 16,-7 6-2-16,-8 21-7 15,0 7-3-15,-10 6-10 16,2 9-4-16,1-10 0 16,3-3-9-16,6-13-34 15,12-8-141 1,1-25 28-16,7-9 92 16</inkml:trace>
  <inkml:trace contextRef="#ctx0" brushRef="#br0" timeOffset="82930.21">5932 11468 560 0,'6'10'365'16,"3"17"39"-16,-8 8-65 0,2 12-79 15,-4 3-57-15,-5 0-112 16,1-3-34-16,-5-11-22 16,4-3-21-16,3-15 437 15,5-5-332-15</inkml:trace>
  <inkml:trace contextRef="#ctx0" brushRef="#br0" timeOffset="83094.73">5983 11083 1166 0,'-17'-33'554'0,"-1"0"-258"16,2 1-31-16,4 10-172 15,2 3-37-15,5 5-58 16,2-2-18-16,6-5-46 16,10-2-19-16,14-17 30 0,8-4 19 15</inkml:trace>
  <inkml:trace contextRef="#ctx0" brushRef="#br0" timeOffset="83303.64">6360 10607 984 0,'-3'40'545'16,"-4"9"-110"-16,3 7-89 16,-7 20-132-16,-4 6-59 0,10 21-72 15,-4 2-25 1,4-4-34-16,7 1-8 0,0-9-7 16,4-2-2-16,0-3 5 15,-6-14-9-15,-3-16-35 16,-2-11-13-16,5-8 340 15,7-1-239-15</inkml:trace>
  <inkml:trace contextRef="#ctx0" brushRef="#br0" timeOffset="83972.42">8019 11567 1085 0,'-16'-17'535'16,"-5"1"-258"-16,1 7-34 0,-6 9-55 15,-2 13-87-15,-6 7-27 16,0 12-15-16,1 3-8 16,-9-3-13-16,20 9-7 15,4 1-16-15,-6-3-6 16,27 15-9-16,-17-7-2 15,14-1 2-15,9 4 7 0,-4-13-44 16,22-2-36-16,-3-17-100 16,15-8-338-16,15-18 354 15</inkml:trace>
  <inkml:trace contextRef="#ctx0" brushRef="#br0" timeOffset="84304.94">8343 11821 840 0,'-8'-3'442'0,"-3"8"-113"16,-8-3-58-16,2 8-93 15,-6 3-34-15,-2 2-43 16,2 5-15-16,5 2-31 16,9 4-12-16,1-1-21 15,3 2-12-15,5-4-9 16,1-6-3-16,15-4-4 15,6 0-2-15,3-12 1 0,1-1 4 16,5-7 4-16,-3-4 3 16,0-3 4-16,-3-2 0 15,-7 2 0-15,-3-5 1 16,-10 1 4-16,-2-2 0 16,-5-6 1-16,-1 3-13 15,-4-2-26-15,-4-7-19 0,1-3-27 16,1-3-18-1,5 3-33-15,5 4 76 0</inkml:trace>
  <inkml:trace contextRef="#ctx0" brushRef="#br0" timeOffset="84747.26">8587 11973 417 0,'23'83'259'15,"-8"-5"-41"-15,-5 5-104 16,8-1-10-16,-15-20-6 16,10 1 28-16,-10-21 31 15,4-7-2-15,-7-18-1 16,-6-11-5-16,3-14-27 16,-3-12-13-16,10-14-34 15,0-9-16-15,3-12-1 16,-8-7 3-16,2-21 8 0,-2-9 4 15,-7-16 1-15,-1-6-6 16,9 18-18-16,6 13-13 16,11 24-24-16,10 14-8 15,-1 19-4-15,2 6-1 16,4 15 2-16,-3 7 1 16,-2 12 6-16,-5 6 2 0,-3 13 3 15,-7 5 0-15,-8 6-1 16,-4-2 1-16,-12 8 0 15,-6-3 0-15,-4 2 0 16,-3 0-5-16,1-13-30 16,3-11-16-16,1-14-61 15,9-7-26-15,0-20-69 16,9-8-24-16,17-14 140 16</inkml:trace>
  <inkml:trace contextRef="#ctx0" brushRef="#br0" timeOffset="84938.79">9131 11763 805 0,'5'63'399'0,"-9"-4"-164"0,4-2-53 15,-1-9-102-15,-9-7-33 16,9-12-19-16,-10-11 1 15,3-19-31-15,13-9 257 16,-5-19-190-16</inkml:trace>
  <inkml:trace contextRef="#ctx0" brushRef="#br0" timeOffset="85126.77">8998 11187 1089 0,'4'-2'533'15,"1"4"-248"-15,2 8-125 16,-1 2-45-16,0-7-92 16,5 7-13-16,4-6-3 15,-1-7 3-15,11 1-29 16,1-5-23-16,9 7 27 16</inkml:trace>
  <inkml:trace contextRef="#ctx0" brushRef="#br0" timeOffset="85521.55">9685 11464 1123 0,'-18'15'518'16,"-22"-2"-229"-16,5 5-43 15,-9 0-82-15,9 5-24 16,10 6-26-16,-3-3-13 15,14 9-26 1,0-4-16-16,7-10-36 16,5 3-10-16,4-4-13 15,7 8 0-15,7 0-7 16,1-10-11-16,11-8-32 0,1-9-23 0,-1-4-72 16,9 5-40-16,-7-6-80 15,-2-6-16 1,-6-5 35-16,-15-5 50 15,-5 4 105-15,1 6 46 0,0 2 111 16,-1 2 30-16,-11-3 69 16,-3 1 14-16,-13-7-45 15,2 4-24-15,2-5-62 16,-5-10-20-16,17 7-28 16,1-5-25-16,16 4 527 15,-6-2-385-15</inkml:trace>
  <inkml:trace contextRef="#ctx0" brushRef="#br0" timeOffset="85960.3">9882 11529 662 0,'0'4'362'0,"-1"-3"-87"15,-5 6-110-15,-6-2-24 16,-7 4-47-16,-4 6-17 15,-4 8-25-15,0 8-11 16,-3 1-21-16,14 14-8 0,-1-11-10 16,4-4-2-1,13-4-9-15,0-15-8 0,11-6 21 16,9-10 29-16,6-18 62 16,0-12 29-16,9-18 26 15,5-7-5-15,10-13-14 16,1-10-3-16,10 0-14 15,-6-3-6-15,-14 0-14 16,-8 5-6-16,-12 2-13 16,-3 12-7-16,-2 22-12 15,-4 14-1-15,-12 30-5 16,-2 10-6-16,-17 22-14 16,5 12-12-16,-10 8-14 15,8 9-2-15,8 0-2 16,-3-3-6-16,14 0-22 15,-3-7-15-15,7 1-36 16,-3-5-20-16,4 1 3 0,0-1 288 16,14-14-153-16</inkml:trace>
  <inkml:trace contextRef="#ctx0" brushRef="#br0" timeOffset="86364.87">11928 10900 1048 0,'-15'-22'518'0,"-17"6"-190"16,-5 2-54-16,-4 16-105 16,-4 4-40-16,-2 14-40 15,3 6-7-15,-4 9-19 16,9 1-7-16,5 17-26 15,-1 8-11-15,7 17-19 0,-6 8-3 16,8 14-2-16,4 3-28 16,12 4-73-16,6-6-45 15,5-14-174-15,2-8-38 16,-2-19 226-16</inkml:trace>
  <inkml:trace contextRef="#ctx0" brushRef="#br0" timeOffset="86969.77">11164 12046 856 0,'-29'-38'465'0,"8"-18"-104"16,6 0-48-16,8 5-115 15,7-3-56-15,8 15-77 16,6 7-16-16,19 12-11 16,4 8 0-16,14-1-3 15,10 4-9-15,6-3-17 16,8 5-4-16,3 19-4 15,-8 2 1-15,-15 9 1 16,-11 2 3-16,-14 8 5 16,-2 3 1-16,-10 6 5 15,-5 5 1-15,-5-10 2 16,0-1 2-16,-5-11-3 16,0-10-3-16,2-7-7 15,-1-10-3-15,7-8 0 16,4-7-1-16,4-15 2 15,3-5-1-15,3-13-4 16,9 5 0-16,-2 6-2 0,8 6 0 16,-7 0-3-16,-12-2-2 15,5 6-6-15,-7-3 0 16,4 16 3-16,-2 5 2 16,-9 5 5-16,-4 7 2 15,-11 5 4-15,-2 7 1 16,-6 9 3-16,-6 1-2 15,1 11-3-15,3 1 0 0,-6 0-4 16,8 4-1-16,9-2 0 16,1-8-1-16,1-6 1 15,10-6 0-15,-2-10 1 16,-1-3 0-16,9-4 4 16,-8-6 0-16,1-7 1 15,2-8 0-15,-4-11-1 16,3 6 2-16,-2-6-10 15,0-1-9-15,-3-2-25 16,-1-10-22-16,3 0-47 16,-1 3-18-16,4 3 36 15,2 7 37-15</inkml:trace>
  <inkml:trace contextRef="#ctx0" brushRef="#br0" timeOffset="87631.82">12504 11834 512 0,'17'-42'349'0,"-16"-9"25"16,1 1-51-1,4 10-88-15,-6-2-38 0,3 19-57 16,-3 8-29-16,0 14-25 16,-1 3-8-16,3 12-20 15,-1 13-8-15,-4 1-23 16,3 4-9-16,-4 4-11 16,5-9-3-16,0-2-3 15,3-5-1-15,3-10-7 16,-1-8 1-16,9-6 2 15,-7-6 2-15,2-13 4 16,1 1 2-16,1-2 1 16,1 0 6-16,0 3 9 15,1-1 5-15,-8-1 6 16,4 8 1-16,-2 6-1 16,-3 6 5-16,1 13 5 0,-4 0-3 15,1 5-2-15,-2 6-7 16,0-14-15-16,1 8-4 15,3-12-7-15,2-3-1 16,2-6-1-16,0-8 1 16,2 0 0-16,0-7 1 15,3 6-2-15,-1-4 0 16,1 8-1-16,1 7 0 16,2 5 4-16,3 6 7 0,1 1 30 15,0 4 14-15,-3 6 17 16,-3 4-1-16,-15-8-22 15,0-1-13-15,-6-4-19 16,-2-3-4-16,8 8-6 16,-1-5 5-16,2 7-24 15,-1-4-18-15,11 0-54 16,-5 0-9-16,6-18 302 16,7 6-179-16</inkml:trace>
  <inkml:trace contextRef="#ctx0" brushRef="#br0" timeOffset="88426.68">14189 11316 1036 0,'1'-41'479'0,"-9"20"-207"16,-11 1-7-16,-15 14-77 15,-1 11-41-15,-16 2-70 16,2 15-20-16,-4 7-28 16,4 11-11-16,10 11-12 15,5-3-3-15,21-9-11 16,7-7-2-16,21-7 2 16,8-7 3-16,10-2 7 15,1 0 6-15,5 2 11 16,-7 4 6-16,-8-2 6 15,-4 9 5-15,-18 1 12 16,-7-1 2-16,-13 15 9 16,-5-3-3-16,-29 3-17 15,2 4-7-15,-12-15-15 16,-1-5-6-16,19-14-6 16,6-8-4-16,23-5-12 0,8-4-8 15,18-5-4-15,15-1-3 16,24-11 8-16,13-2 4 15,14-5 5-15,1-6 2 16,4-4 2-16,1-4 1 16,15-6 0-16,4 6-5 15,-5-1 21-15,-10 4 11 16,-24 10 26-16,-15 0 19 16,-22 13 13-16,-10 1 10 0,-17 9 1 15,-6 5-7-15,-15-3-23 16,-6-1-16-16,-7 3-19 15,0 5-7-15,2 13-8 16,-9 5-6-16,0 17-4 16,-4 0-2-16,-6 9-2 15,9 4-3-15,7-3-2 16,13 2-1-16,18-7-5 16,8-5-13-16,17-9-27 15,7-10-11-15,14-13-36 16,9-7-27-16,-1-11-125 15,3-5-72-15,-2-8 195 16</inkml:trace>
  <inkml:trace contextRef="#ctx0" brushRef="#br0" timeOffset="88724.69">14732 11541 560 0,'12'-24'374'15,"0"15"14"-15,-2 6-50 16,-10 16-82-16,-1 9-43 15,-11 11-65-15,-5 8-35 16,-7 0-15-16,1 5 6 16,3 1 4-16,3-4-6 0,11-8-31 15,0-10-14-15,10-9-17 16,2-3-2-16,12-7-3 16,3-4-6-16,11-3-9 15,6-7-2-15,3-9-8 16,7 0-2-16,-6-13-3 15,1-4 0-15,6-4-4 16,0 4-15-16,12-1-16 16,3 8-16-16,-5 5 97 15,-4 2 204-15,-6 12-171 16</inkml:trace>
  <inkml:trace contextRef="#ctx0" brushRef="#br0" timeOffset="89343.1">15376 11525 790 0,'0'20'424'15,"-10"31"-93"-15,4-17-68 16,3 1-92-16,3 8-36 16,5-5-57-16,-4-7-17 15,1-4-31-15,9-7-7 0,1-3-5 16,3-5 2-16,0-10-1 16,-4-11-3-16,8-1-4 15,-2-8-1-15,9-3-3 16,-3-8-1-16,4-10-2 15,0 3-2-15,3-4-1 16,5 5 0-16,12 3-2 16,5-3 4-16,1 8-6 15,-3-3 0-15,-7 10-1 16,-9 2-3-16,-3 6 5 16,-1 5 1-16,-13 4 0 15,5 5 1-15,-11 2-2 16,-1 3-11-16,-11 9 44 15,-7 1 16-15,-8 12 31 16,-7 3 23-16,-8 5-20 0,-7 0-7 16,9 9-22-16,-4-8-11 15,13 3-24-15,13 1-8 16,0-13-10-16,12 1-2 16,11-6-4-16,-6-9-1 15,10-8 3-15,2-2 5 16,7-11-12-16,7-4-12 15,2-3-30-15,0-5-31 16,-5-12-75-16,0 6-38 16,-3-4-81-16,-2 2 603 0,-7 10-272 15</inkml:trace>
  <inkml:trace contextRef="#ctx0" brushRef="#br0" timeOffset="89699.38">16205 11512 439 0,'-9'-13'280'0,"3"8"0"16,1 6-51-16,-2 7-50 16,3 4-22-16,0 6-30 15,3 5 2-15,-5-1-23 16,2 3-13-16,0 2-18 16,-2-1-14-16,4 5-17 15,1 3-1-15,3-3-2 16,3-5 0-16,3-6 28 0,4-8 18 15,4-5 33-15,3-1 12 16,5-4-8-16,1-8-11 16,5-7-25-16,3-1-11 15,3-8-17-15,1 4-6 16,14-2-12-16,6-2-7 16,25-1-15-16,8-1-7 15,1-7-8-15,5-2 2 16,-7-3-19-16,5-1-11 0,6 1-41 15,1 2-30-15,9 4 81 16,3 5 219-16,22 15-143 16</inkml:trace>
  <inkml:trace contextRef="#ctx0" brushRef="#br0" timeOffset="105524.81">5241 9813 754 0,'2'23'372'0,"13"5"-101"16,1-2-21-16,9 0-19 15,0-1-19-15,4-2-40 16,6 3-10-16,11-3-29 15,1-2-14-15,11-8-26 16,10-2-15-16,1-10-27 16,9-2-13-16,-3-5-20 15,-6-5-6-15,-1 0-4 0,-5 1 4 16,4 1-13-16,-2 2-21 16,-3 2-50-16,1 0-51 15,-9 0 405-15,7 3-241 16</inkml:trace>
  <inkml:trace contextRef="#ctx0" brushRef="#br0" timeOffset="106370.85">7425 9511 756 0,'-16'-20'391'16,"3"5"-151"-16,6 3-35 0,-4-3-24 16,5 9-53-16,-1 6-15 15,6 3-21-15,5 7 0 16,9-2 0-16,5-3-4 16,11-5-5-16,9 0-10 15,18-3-25 1,7-1-14-16,8-4-19 15,3-3-5-15,-3 2-6 16,-3-3 0-16,1 3 0 16,1 4 1-16,-3-5-13 15,-4 2-12-15,-19-5-41 0,-6 10-27 0,-16 4-309 16,-4 3 275-16</inkml:trace>
  <inkml:trace contextRef="#ctx0" brushRef="#br0" timeOffset="106608.23">7739 9409 784 0,'0'46'409'15,"9"10"-153"-15,-1 8-12 0,1 0-14 16,5 15-74-1,-5 2-37-15,-2 6-60 0,5 4-26 16,-7-11-15-16,-1-7-2 16,-2-15 0-16,-1-4-3 15,0-12-21-15,-1-11-14 16,9-2 11-16</inkml:trace>
  <inkml:trace contextRef="#ctx0" brushRef="#br0" timeOffset="106805.6">7539 10261 638 0,'0'9'336'0,"9"5"-42"16,5 0-108-16,10-1-70 16,10 3-30-16,10-8-58 15,0-6-5-15,8-8-36 16,2-11-72-16,-1-14 62 15</inkml:trace>
  <inkml:trace contextRef="#ctx0" brushRef="#br0" timeOffset="107175.69">8385 9964 484 0,'-11'31'324'15,"4"19"44"-15,-2 7-157 16,0 9-70-16,1 1-25 16,-2-6-29-16,6-2-11 15,4-14 1-15,1-12-8 16,10-14-7-16,-1-13-1 16,3-18-1-16,4-10-7 0,1-19-15 15,3-7-2-15,5-7 8 16,3 0 9-1,11 0 15-15,0 3 10 0,8 13 0 16,-2 2-4-16,-17 15-12 16,-1 9-16-16,-24 14-16 15,2 11-6-15,-3 16-4 16,5 14-1-16,1 7-6 16,-6 6-4-16,-3 3-3 15,-5-11-20-15,5 1-46 16,8-6-56-16,7-17 415 15,-1-3-254-15</inkml:trace>
  <inkml:trace contextRef="#ctx0" brushRef="#br0" timeOffset="107412.91">9071 9523 892 0,'26'-2'432'0,"-11"9"-177"16,-6 26-94-16,-4 11-20 16,-8 14-59-16,-7 7-18 15,1 19-20-15,-6 9-3 16,4 12-17-16,5 2-9 16,-1-18 5-16,8-6-8 0,2-22-82 15,0-8-73-15,4-14 33 16,-5-7 26-16</inkml:trace>
  <inkml:trace contextRef="#ctx0" brushRef="#br0" timeOffset="108240.97">8964 10367 548 0,'-7'-43'300'0,"13"15"-51"15,7-4-40-15,13 2-77 16,10 3-24-16,12 0-50 15,0 4-15-15,-1 3 2 16,1 2 13-16,-8 2 18 16,0 2-2-16,-2 14 11 15,-10 0-3-15,-13 15-6 0,-2 18 4 16,-10 11-15-16,-7 7-4 16,-2 15-8-16,-5-5-9 15,-1-7-13-15,6-2-1 16,1-24-1-16,5-5 4 15,5-13 14-15,1-10 22 16,12-4-3-16,-1-9-16 16,1-8 25-16,2-6-15 15,-1-15 12-15,-1 4 16 16,11-2-33-16,1 2 1 0,5 13-17 16,8 8-10-16,-9 12-12 15,-2 6-12-15,-11 8 9 16,-6 6 4-16,0 11 0 15,-3 0-1-15,5-1-8 16,-3-7-3-16,-1-9-3 16,0-4-1-16,-1-3 0 15,1 1 0-15,-4-2 0 16,-1 4 1-16,-3-2 0 16,-1-2-1-16,1-7-5 15,4-2-4-15,2-12-3 16,5-7-8-16,7 4-15 15,0-11-9-15,10 12-18 16,-8-2-9-16,-1 0-7 16,-1 11 4-16,-16-7 20 15,9 19 17-15,-21 1 26 16,0 9 6-16,6 21 3 0,-9 4 4 16,4 11 10-16,-3 9 5 15,-12-9 17-15,6-8 2 16,9-4-3-16,0-12-4 15,9-11-11-15,3-2-2 16,4-8 2-16,10-5 3 0,0-10 5 16,7 1 0-16,-8-9-1 15,-3 1-4-15,-4 2-11 16,-3 4-3-16,8 13-7 16,-6 3 1-16,0 4 4 15,-6-2-16-15,-2-3-28 16,4 0-7-16,1-7 237 15,11 10-916-15</inkml:trace>
  <inkml:trace contextRef="#ctx0" brushRef="#br0" timeOffset="108451.23">10539 9626 1023 0,'-23'-11'502'0,"0"5"-243"15,-8 15-29-15,6 13-23 16,5 18-80-16,1 9-22 0,8 26-20 16,1 7-9-16,3 16-21 15,1 3-10-15,4-11-18 16,1-9 0-16,2-21-22 15,1-11-23-15,2-19 39 16,0-3-34-16,-3-9 13 16</inkml:trace>
  <inkml:trace contextRef="#ctx0" brushRef="#br0" timeOffset="108600.88">10131 10368 818 0,'11'-9'415'15,"10"10"-176"-15,11 0-44 16,0-3-41-16,4-7-80 16,-4-3-27-16,7-5 31 15,1-1 24-15,2-6-60 0</inkml:trace>
  <inkml:trace contextRef="#ctx0" brushRef="#br0" timeOffset="108965.84">12044 9212 950 0,'0'20'503'16,"-12"10"-166"-16,-15 32-103 15,-9 10-39-15,-25 34-72 16,3 22-23-16,-11 17-42 15,10 18-20-15,5-7-21 16,7-10-2-16,12-20 0 0,-3-20-1 16,35-22 366-16,-6-21-284 15</inkml:trace>
  <inkml:trace contextRef="#ctx0" brushRef="#br0" timeOffset="109632.03">11941 9454 1004 0,'22'-94'450'0,"-3"25"-224"15,4 16-10-15,-7 33-52 16,-3 16-17-16,-7 21-20 16,-1 15-29-16,-8 24-27 15,4 15-10-15,-1 23-21 16,4 9-8-16,-3 4-15 15,2 2-8-15,4-12-6 16,-3-12-1-16,16-20-2 16,1-14-2-16,4-18 0 15,-4-11 0-15,2-13 1 16,-1-8 1-16,-2-21 3 16,5-8 1-16,3-17 2 15,2-7 10-15,0-19 18 16,4-3 12-16,-5-3 21 0,-1-2-1 15,3 18-14 1,-10 7-9-16,-15 22-14 0,5 14-3 16,-7 24 0-16,-6 9 0 15,8 23-7-15,-6 12-4 16,-4 17-7-16,8 9-2 16,-6 9-2-16,-8-1-2 15,4-8 0-15,5-9-2 16,13-14-3-16,4-16-2 0,10-14-1 15,10-1 0-15,-1-25 3 16,11-4 2-16,1-15 1 16,-4-15 2-16,14-7 4 15,1-3 5-15,-3-21 9 16,-4 2 6-16,-22 1 6 16,-6 3 3-16,-23 20 6 15,-2 9-1-15,-10 24-4 16,-8 12-6-16,-11 17-15 15,-9 17-5-15,-5 16-7 16,2 3-1-16,10 14-2 16,6-10 0-16,12-6-6 15,6-8-12-15,9-11-28 16,7-1-19-16,10 0 150 16,6-2 97-16,8-9-104 15</inkml:trace>
  <inkml:trace contextRef="#ctx0" brushRef="#br0" timeOffset="110002.42">13493 9868 1019 0,'19'-33'557'16,"-20"14"-148"-16,-5 7-82 16,-12 13-154-16,-3 7-71 0,-8 12-66 15,-8 6-14-15,0 8-11 16,-3 5-2-16,8 0-2 15,8-6-3-15,13-4-5 16,9-6-1-16,12-4 1 16,5-3 1-16,8-2 1 15,6 8 3-15,-2-3-1 16,7 7 1-16,-18-3 5 16,-4-2 1-16,-5 13 14 15,-10-1 7-15,-9 4 1 16,-13 4 2-16,-17-8-9 15,-4-2-6-15,6-8-6 16,5-10-13-16,12-14-39 16,3-10-20-16,12-16-34 15,8-5-2-15,11-6-7 16,9-4-14-16,13 8-133 16,4-1-74-16,6-2 195 15</inkml:trace>
  <inkml:trace contextRef="#ctx0" brushRef="#br0" timeOffset="110379.08">13714 9981 674 0,'48'-20'359'16,"-3"2"-51"-16,-5 7-11 15,-21 7-21-15,-16 3-24 16,-23 7-73-16,-9 5-36 0,-13 7-57 16,-1 6-8-16,-2 4-6 15,0 2-11-15,9-1-25 16,5-3-9-1,14-2-17-15,6-5-4 0,12-1-2 16,4-3 1-16,9-2 4 16,1-5 5-16,8 4 7 15,7 9 0-15,-3-2 6 16,4 7 5-16,-8 1 9 16,-7-8 3-16,-8 8-1 15,-9 4-3-15,-11-2-9 16,-7 5-4-16,-14-7-7 15,2-1-7-15,-5-10-3 16,5-3-13-16,11-7-34 16,2-6-21-16,13-6-34 15,5-5-4-15,9-7-112 16,8-2-460-16,14-2 467 16</inkml:trace>
  <inkml:trace contextRef="#ctx0" brushRef="#br0" timeOffset="110768.32">14489 9944 1205 0,'11'-2'87'0,"-11"-2"8"0,2-2 151 16,-6 8-4-16,-21 6-1 15,-6 6-30-15,-14 10-74 16,-16 3-17-1,-5 6-35-15,5-1-18 0,6 4-37 16,15 4-12-16,9-11-16 16,7 1-2-16,17-8-6 15,7-2-1-15,20-3 1 16,6-6 4-16,5-16 10 16,4-4 7-16,5-1 8 15,-1-8 1-15,8 10-1 16,-10-11 4-16,-14-1 10 15,-4 7 4-15,-16 4 14 16,5 7 1-16,-13 3-10 16,2 4-6-16,3 6-21 15,-12 1-9-15,10 2-8 16,-5 2-14-16,1-6-44 0,6 1-18 16,16 0 300-16,-2-14-798 15,8 1 506-15</inkml:trace>
  <inkml:trace contextRef="#ctx0" brushRef="#br0" timeOffset="111305.73">14588 10148 685 0,'9'-10'465'16,"7"-16"54"-16,-1-6-126 0,3-6-101 16,-3-5-59-16,-2 5-100 15,0 8-22-15,-6 17-38 16,-2 10-7-16,-8 18-12 15,-7 8-11-15,-6 18-19 16,-2 7-8-16,-5 6-6 16,-1-1-3-16,2 0-3 15,-2-6 0-15,8-10-3 16,4 6 0-16,3-20-2 16,7-2-3-16,6-4-6 15,8-11 0-15,8-2-1 16,0-9 3-16,3-7 6 15,-2-2 2-15,-4-6 3 16,2 4 1-16,-5-9 2 16,-1 5 5-16,-4 2-3 15,0 3-2-15,-9 12 5 0,-2-1-2 16,-5 4 3-16,-5 3 0 16,-2 11-6-16,-1 4-2 15,-1 2 0-15,3 4-4 16,5-3 0-16,4-5-4 15,11 1-7 1,9-5 5-16,25-2 6 0,10-10 4 16,27-8 7-16,6-9-2 0,1-15-1 15,4 1-4-15,-12-5 1 16,1 7 1-16,-25-3 2 16,-19 7 6-16,-28 7 4 15,-20 4-8-15,-20 14-46 16,-2 4-26-16,-5 0 14 15,7-3 257-15,18-7-150 16</inkml:trace>
  <inkml:trace contextRef="#ctx0" brushRef="#br0" timeOffset="111847.86">15894 10592 907 0,'-2'22'445'0,"11"-23"-157"16,3-16-20-16,13-27-43 16,9-16-22-16,9-29-24 15,11-8-4-15,9-22-34 16,5-4-22-16,0-15-33 15,-7-7-14-15,-6-9-11 16,-4 3-4-16,-2 19-12 16,-3 14-7-16,-17 37-11 15,-5 20-3-15,-16 28 2 16,-4 20 0-16,-9 26-6 16,-3 18-4-16,-7 33-11 15,-5 14-5-15,-3 23 0 16,-4 16 0-16,5 9 1 15,1 6-11-15,7 1-39 16,5-14-32-16,10-16-76 0,7-10-13 16,5-20 65-16,-1-9 347 15,2-8-170-15</inkml:trace>
  <inkml:trace contextRef="#ctx0" brushRef="#br0" timeOffset="112039.76">16107 10166 961 0,'-16'6'474'0,"8"1"-183"16,10 2-41-16,14-9-94 15,10-1-38-15,26 0-48 16,2-8-16-16,11-2-29 16,4-3 2-16,-1-9-50 15,9 5-37-15,14-3 429 16,3 2-310-16</inkml:trace>
  <inkml:trace contextRef="#ctx0" brushRef="#br0" timeOffset="112250.38">17040 10027 551 0,'-6'8'427'16,"-7"2"14"-16,-5 3-104 16,-13-6-38-16,-5 4-72 15,-1 2-23-15,-4 5-54 0,12 12-25 16,-11-3-54-1,3-2-20-15,15 7-35 0,-4-19-11 16,27 2-16-16,10-6-4 16,12-11 7-16,9 2-11 15,9-7-18-15,3-2-22 16,0-21-87-16,9 9 135 16,5-7-16-16</inkml:trace>
  <inkml:trace contextRef="#ctx0" brushRef="#br0" timeOffset="112457.04">17505 9930 583 0,'22'-10'468'16,"-13"5"-3"-16,-26 13-71 16,-7 12-34-16,-17 10-130 15,-7 5-51-15,5 5-76 16,-4 2-35-16,8-3-43 16,6-2-11-16,6-4-14 15,14-7-3-15,18 2-8 16,9-3-1-16,13-5 1 15,4-3-9-15,2-11-27 16,-3-9-20-16,13 0-392 16,3 3 326-16</inkml:trace>
  <inkml:trace contextRef="#ctx0" brushRef="#br0" timeOffset="112679.37">17920 10093 976 0,'-15'-1'516'15,"-16"8"-136"-15,-4 9-75 16,-9 21-120-16,-9-1-45 16,-1 22-64-16,-2 2-22 15,10-5-34-15,11 8-10 16,15-17-11-16,13-5-3 0,12-9-5 16,9-5 1-16,11-13-4 15,4-6-19 1,6-9-48-16,3-8-23 0,7-6-178 15,4-1 184-15</inkml:trace>
  <inkml:trace contextRef="#ctx0" brushRef="#br0" timeOffset="112865.67">18002 10187 994 0,'-36'2'459'0,"-9"1"-221"15,4-1-77-15,-5-1-104 16,1 0-33-16,27 11-23 16,-6-5-2-16,24 4-9 15,1-8-7-15,9-5-66 16,9-4-46-16,15-6 80 16</inkml:trace>
  <inkml:trace contextRef="#ctx0" brushRef="#br0" timeOffset="113194.75">18305 10121 707 0,'35'-6'439'16,"-7"9"-15"-16,-14 1-52 15,-13 8-133-15,-13 0-57 16,-17 1-85-16,-9 3-31 16,-5 3-20-16,0 4-14 0,8 5-22 15,2-7 0-15,12-1-3 16,9 2-1-16,12-11-3 15,11 3-3-15,9 0 0 16,7-6 1-16,-1 3 1 16,-2 3-1-16,-4 3 3 15,-10 4 5-15,-8 2 7 16,-2 5 5-16,-7-1 3 16,1 1-3-16,-19-2-7 15,0-3-3-15,-6-3-5 16,-7-4-11-16,17-4-24 15,5-3-7-15,9-16-449 16,6-11 354-16</inkml:trace>
  <inkml:trace contextRef="#ctx0" brushRef="#br0" timeOffset="113550.72">18858 10027 1159 0,'20'0'543'15,"-24"11"-254"-15,-18 11-101 16,-18 14-94-16,-7-2-34 16,-12 1-15-16,8 2 2 15,0-12-25-15,10-2-9 16,20-10-12-16,10-1-1 0,20-12 1 16,18 6 4-16,17 1 9 15,7-2 2-15,3 8-6 16,-4-3 7-16,-5 17 39 15,-11-5 25-15,-12 12 25 16,-12 3-1-16,-22 3-25 16,-11 7-20-16,-11 4-8 15,-1 0-6-15,-6-13-16 16,-1-7-5-16,-2-14-11 16,-2-15-6-16,12-2-32 15,10-7-17-15,14-10-51 16,8 1-5-16,6-8 352 15,3 1-906-15,2-3 578 16</inkml:trace>
  <inkml:trace contextRef="#ctx0" brushRef="#br0" timeOffset="114187.09">20100 9803 1128 0,'-32'-10'467'15,"-8"11"-308"-15,-6-3 17 16,9 27-54-16,6 18-33 16,3 24-35-16,6 28-18 0,3 14-17 15,0 11-9-15,7 14-8 16,-3-7 1-16,4-8 0 16,3-8 2-16,-10-30-2 15,13-10 1-15,2-25 1 16,-2-18-2-16,12-24 3 15,-2-15 0-15,-2-30-1 16,6-15 9-16,1-28 20 16,0-13 18-16,15-24 42 15,-1-13 9-15,7-13 22 16,3-1-15-16,11 15-46 16,7 8-15-16,7 29-48 15,-2 14 1-15,0 24 7 16,1 18 2-16,-2 21 5 15,-1 8-2-15,-11 16-1 16,-5 15 2-16,-9 20 6 16,-3 17 3-16,-23 15 2 15,-10 9 0-15,-27 9-7 0,-14-2-1 16,-11-4-4-16,-7-7-1 16,-3-21-6-16,5-7-16 15,-3-17-48-15,4-15-24 16,14-11-53-16,2-10-17 15,24-17 17-15,10-7-37 16,15-10 120-16</inkml:trace>
  <inkml:trace contextRef="#ctx0" brushRef="#br0" timeOffset="114781.89">20423 10654 907 0,'-8'50'454'0,"-5"-8"-166"16,0-4-35-16,2-16-111 16,2-9-40-16,9-19-20 15,5-7 5-15,12-9 27 16,4-13-3-16,10-8-30 15,5-12-17-15,7-13-34 0,3 8-13 16,6-4-13 0,-3 3-4-16,6 16-2 15,3 2 0-15,-5 6-5 0,2 9-1 16,-6 5-3 0,-10 0 2-16,-8 19 0 0,-8 7 4 15,-25 4 5-15,-2 15 0 16,-14 15 8-16,-9-2 0 15,-2 17 6-15,0-1 4 16,-6-4 5-16,2 3 1 0,8-9-4 16,4-5-6-16,7-11 0 15,6-6 1-15,9-3 11 16,2-5 10-16,7-1 5 16,6 0-2-16,-2-9-9 15,6-1-7-15,4-3-7 16,1-7-1-16,5-4-2 15,-1-3-2-15,-3-13 0 16,-3 3 2-16,-12-10 1 16,0 4 3-16,-12-12 0 15,-11-9-10-15,4 3-30 16,-3-6-20-16,8 8-41 16,9 11-5-16,-1 2-18 15,8 5-20-15,5 6-139 16,-3 1 173-16</inkml:trace>
  <inkml:trace contextRef="#ctx0" brushRef="#br0" timeOffset="115038.56">21379 9966 955 0,'6'0'531'0,"-3"1"-164"16,-4 4-147-16,0-5-65 0,-2 5-82 15,-1 24-4-15,-42 54-20 16,27-19-14-16,-8 1-17 16,1 3-6-16,4-5-4 15,0-10 0-15,7-7-25 16,12-8-26-16,3-14-44 16,1-4-31-16,1-10-103 15,-3-5-27-15,-5-1 151 16</inkml:trace>
  <inkml:trace contextRef="#ctx0" brushRef="#br0" timeOffset="115426.87">21145 10554 373 0,'-72'-1'295'16,"56"-11"33"-16,18-10-79 15,2-5-32-15,20-10-44 16,-2-1-34-16,11 3-45 16,4 3-19-16,16 13-35 15,2-3-9-15,11 9-18 0,3 2-10 16,-2 2 14-1,0 6 21-15,-14 4 29 16,-5 6 14-16,-18 3 1 0,-7 9 1 16,-14 6 8-16,-16 2-2 15,-17 13-9-15,-2 6-19 16,-5 3-29-16,3 1-10 16,8-6-10-16,1-7-3 15,8-11-3-15,15 0 7 16,1-15 12-16,5-6 9 0,5-4 18 15,-4-7 2-15,6-1-8 16,1-3-6-16,-5-7-12 16,-4-6-1-16,-1 0 2 15,-1 0-1-15,-4-2-10 16,2 3-5-16,4-8-11 16,-5 0-9-16,14 0-39 15,0-3-29-15,5 0-49 16,7 4-24-16,1 6 330 15,-2 0-163-15</inkml:trace>
  <inkml:trace contextRef="#ctx0" brushRef="#br0" timeOffset="115670.93">21982 10323 735 0,'3'19'367'0,"3"6"-86"16,-6-4-37-16,-7-2-57 0,-4 0-4 15,-16-3-24-15,0 2-10 16,-6 4 6-16,-2 1-9 15,3 3-39-15,-3-2-25 16,15-4-47-16,3-4-21 16,17-6-21-16,7 1-4 15,10-5-4-15,6-2 4 16,6-4-4-16,1-3-18 16,16-7-18-16,4-2-29 0,5-7-56 15,13-2 1-15,1-4-159 16,-2 0-245-16,11 2 368 15</inkml:trace>
  <inkml:trace contextRef="#ctx0" brushRef="#br0" timeOffset="116086.76">22741 10204 688 0,'-14'-8'424'0,"-9"-2"-38"15,1 7-43-15,-9 6-98 16,0 7-44-16,-2 14-54 16,-7-1-28-16,9 18-38 0,1 8-16 15,3 3-26-15,4 6-2 16,2-8 0-16,6-10 3 15,10-8 4-15,8-5-7 16,11-5-17-16,0-6-8 16,9-8-10-16,4 0-2 15,4-9-1-15,-3-2-1 16,-1-5 0-16,-9-4 1 16,-4-5 0-16,4 2 1 0,-11-7-5 15,-3-3-5-15,0-9-10 16,-4-7-5-16,4-12-6 15,0 2-1-15,-2 5-11 16,6 4 2-16,3 17-20 16,0 0 36-16,6 8 15 15</inkml:trace>
  <inkml:trace contextRef="#ctx0" brushRef="#br0" timeOffset="116389.8">23248 9581 1339 0,'0'-12'658'16,"-1"15"-234"-16,-7 12-68 15,-8 18-122-15,-7 11-46 16,-10 16-54-16,0 10-24 15,-6 10-38-15,4 9-15 16,4-2-29-16,3-3-10 16,5-10-13-16,2-5-1 15,14-2-14-15,3-6-8 16,11-5-28-16,6-8-15 0,-3-17 119 16,4-2 77-16,4-17-74 15</inkml:trace>
  <inkml:trace contextRef="#ctx0" brushRef="#br0" timeOffset="119206.94">16089 10921 573 0,'-17'-24'300'0,"1"-4"-70"15,0 1 12-15,0 9-51 16,0 6-31-16,-3 17-68 16,0 6-19-16,6 8-19 15,10 2-9-15,13 0-4 16,13-5 8-16,23-9 14 16,7-7 6-16,35-7 0 15,8 0-15-15,14-4-26 0,7-3-9 16,14-1-4-1,11 3 0-15,17-1-4 16,9 11 1-16,5-6 1 0,15-6 1 16,12 3 3-16,4-13 0 15,15 8-4-15,-14-5-2 16,-13 0-5-16,-10 8 0 16,-33 5 11-16,-8 14 7 0,-37-1 16 15,-28-2 3-15,-33 1-9 16,-17-3-4-16,-26 4 1 15,-1 8 0-15,-24-2 3 16,-20-7-1-16,-28-8-11 16,-16-7-4-16,-20-12-6 15,-3 3-2-15,-13-3-1 16,-5-1-1-16,-11-4-2 16,-3 2 0-16,-5-3-3 15,-2 0 0-15,-12 9-3 16,0 4 0-16,-1 9-2 15,-5 7-2-15,10 11 1 16,9 6 1-16,-10 3 0 16,9 4 1-16,15 4-1 15,5 5 0-15,25-3 1 16,12-1-1-16,16 1-1 16,6-9-1-16,35 8-2 0,6-6 1 15,13-9-2-15,15 1 2 16,11-9 0-16,17 5 1 15,16-7 2-15,14-3 1 16,28-1 1-16,13-5-1 16,24-6-1-16,9-5 1 15,18-5-1-15,6 1 0 16,12 0 1-16,12 10 0 16,-6 0-1-16,4 4 1 0,-2 5-1 15,-8 1 1-15,-1-2 1 16,-14 7 0-16,-6 4 1 15,-14-9 1-15,-10 9 0 16,-4-5 1-16,-21-4 1 16,-3 6-1-16,-23-6 2 15,-8-6-2-15,-24-5 0 16,-11 3 3-16,-22 2 12 16,-11 1 3-16,-25 5 4 15,-13-1-2-15,-20-4-12 16,-10 3-2-16,-22 2-4 15,-10 2-2-15,-13-3 0 16,-14 0-1-16,-2 4 0 16,-11-9 0-16,-3 10 0 15,-2 0 0-15,-10-6-1 16,10 3 0-16,-14 4 0 0,7 4-1 16,7 4 0-16,-6 3 0 15,12 2 0-15,11-3-1 16,12 1 0-16,7-4 1 15,26-2-1-15,6-6 1 16,38 4 0-16,23 1-5 16,29-9-3-16,19 4-1 15,33-8-2-15,19-4 5 16,23-5 4-16,9 3 1 0,27-3 0 16,0 6 1-16,11 6-1 15,13 1-1-15,-6 7 2 16,4-6 0-16,13 5 0 15,-3-4 2-15,0-4 0 16,8 6 1-16,-9-9 1 16,-6 0 0-16,0 3 1 15,-17 2-1-15,-13 6 2 16,-11 1-2-16,-30 0 1 16,-9-2-1-16,-28 0 1 15,-17-1 1-15,-21-2 5 16,-15-8 6-16,-12-4-13 15,-4 1-21-15,-8-3-43 16,-3-4 58-16,-4 5-636 16,4-5 484-16</inkml:trace>
  <inkml:trace contextRef="#ctx0" brushRef="#br0" timeOffset="130229.93">7178 9712 651 0,'-13'-35'329'0,"6"-20"-112"15,4 1-28-15,3-19-54 16,0-6-24-16,7-13-8 15,6-7 3-15,27 8-22 16,1 3-3-16,3 13-22 16,3 7-18-16,-9-1-6 15,4-1-12-15,11 4-15 16,8 4-3-16,3 4-2 16,5 4-1-16,2 2-1 15,-5 3 1-15,1 20-2 16,-2 2 0-16,4 21 0 15,2 9 0-15,-2 10 1 0,-3 9 1 16,-16 6 3-16,-3 4 0 16,-7 0 1-16,-2 1-1 15,-2 7-2-15,-1 4-2 16,0 2 0-16,3 6-1 16,13 7 0-16,-2-1 0 15,0 3 0-15,-2-8-1 0,-7-11 0 16,0-1 0-16,3-1 0 15,0-3 0-15,8 1 1 16,10-4-1-16,0-9 1 16,-4-7 0-16,6-7 0 15,-8-5 2-15,-2-9 3 16,10-3 1-16,-4-17 4 16,7-3 0-16,6-2 0 15,-5-7 2-15,-7-2 9 16,-1-5 2-16,-4-3 8 15,-1 0-1-15,8 3-4 16,-6-3-4-16,0 3-2 16,-5 2 2-16,-14-4 3 15,-6 6 2-15,-15 0 0 16,-1 10-1-16,-9 9-1 16,-6 2 4-16,-8 10-1 15,1 5-2-15,-2 9-8 0,-1 6-8 16,-1 12-10-16,-1 7-2 15,3 9-2-15,4 6 1 16,1 1 1-16,4 2 1 16,5 1-1-16,-2-3 1 15,11-1 0-15,-3-5 0 16,12-5 0-16,5-2-1 16,11-4 1-16,6-4 0 15,5-9 1-15,9-6 0 0,10-14 0 16,12-7 0-16,6-14 1 15,2-8 0-15,15-7 1 16,1-11-1-16,10-12 0 16,3-2 1-16,1-1 0 15,3 4-1-15,7 4 0 16,-3 3 0-16,3 2-1 16,3 5 1-16,-5 4 0 15,8 5-1-15,1 2 0 16,1 2 0-16,3 3 0 15,5 2 1-15,0 11-1 16,-4 4 0-16,11 5 0 16,-8 2-1-16,-2 5 1 15,9 1 0-15,-4 0 0 0,2 3 1 16,-5 6-1 0,1 3 0-16,-15 9-1 0,-4 8 1 15,-10 4 0-15,-9 6 3 16,-12 14-2-16,4 14 1 15,-13 8 1-15,-9 7-1 16,-2 3 3-16,-6-10-1 16,-1 0-1-16,-5-2 0 15,-10-2 0-15,-6-1-1 16,-12-3 2-16,-6-2 0 0,-12-7 3 16,-7 0 2-16,-10-5 2 15,-2-1 0-15,-6-6-3 16,1-2-2-16,2-8-1 15,4-6 0-15,2-9-31 16,9 3-25-16,2-13-45 16,1-10-34-16,5-3-94 15,-5-12 346-15,-2-10-127 16</inkml:trace>
  <inkml:trace contextRef="#ctx0" brushRef="#br0" timeOffset="131014.7">9360 8123 593 0,'12'19'317'0,"4"-1"-81"16,0-6-12-16,4-10-41 16,2-2-33-16,4-13-28 15,4-5-9-15,3-10-17 16,2-4-6-16,-4-13-13 15,3 1-11-15,-10-10-14 16,-3-1-6-16,-13 0 13 16,-8 2 13-16,-15 7 13 15,-7 2 7-15,-10 17-11 16,-9 8-7-16,-1 20-20 16,-9 18-7-16,1 22-19 15,0 2-10-15,4 17-4 16,3-2 0-16,6 7-3 15,2 2 0-15,17-4-5 16,7 1-1-16,17-13-3 16,10-4-2-16,8-13 0 0,5-8 0 15,5-13 0-15,2-3 5 16,5-10-17-16,1-7-12 16,8-10-45-16,5-6-42 15,2-10 72-15</inkml:trace>
  <inkml:trace contextRef="#ctx0" brushRef="#br0" timeOffset="131644.76">9930 7666 521 0,'-8'19'326'0,"1"4"8"16,-1 7-91-16,6 20-47 15,-4-2-35-15,3 16-48 16,0 0-14-16,-3-6-32 16,5 4-5-16,1-8-13 15,3-6-10-15,3-11-13 16,0-10-9-16,3-14-7 16,-1-6 6-16,5-9 11 15,-2-4 4-15,4-17 0 16,2-9-6-16,3-19-11 15,7-6-5-15,1-11 3 0,8 1 9 16,-4 5 12 0,-6 1 7-16,-10 14-1 15,-3 12-5-15,-3 18-6 16,-3 9 1-16,2 14 14 16,-3 11-1-16,-6 6-2 0,1 12-10 15,-1 8-18-15,-6-6-5 16,6 9-2-16,0-10 0 15,3-4-3-15,2-9-1 0,9-13-3 16,2-6-1-16,5-12 1 16,3-7 1-16,-1-8 1 15,3-6 1 1,0-5-1-16,1-3 1 0,1 1 0 16,4 9 0-16,4 7-1 15,5 6 0-15,-9 5 2 16,-8 2 6-16,-13 11 18 15,-4 15 6-15,2 10 1 16,-9 2-3-16,-2 6-18 16,-8-11-3-16,-2 2-3 15,12 1 1-15,7-13-10 16,4-1-18-16,4-12-48 16,-2-4-31-16,8-10-183 15,1-2-396-15,8-2 461 0</inkml:trace>
  <inkml:trace contextRef="#ctx0" brushRef="#br0" timeOffset="132047.81">10922 7737 751 0,'0'-3'397'16,"-11"6"-96"-16,-7 3-50 16,-4 11-73-16,-2 5-32 15,-4 15-48-15,-1 6-14 16,-1 8-35-16,0 3-9 0,14-2-16 15,-3-1-9-15,7-13-10 16,11-3-3-16,1-12-3 16,9-2-1-16,7-15 2 15,-3-7 3-15,8-15 3 16,1-10 2-16,2-7 1 16,4-1-2-16,-1-4-3 15,-3-3 5-15,2 0 16 16,0-2 9-16,2 6 18 15,-3 3 5-15,-2 13 4 16,-2 8 3-16,-14 9-1 16,-3 4 1-16,-7 14-5 15,-6 6-10-15,-1 15-11 16,-3 7-11-16,-3 2-15 16,3 0-3-16,2-10-2 15,9-5 4-15,5-12-16 16,1-8-17-16,8-12 291 0,3-9-659 15,4-7 362-15</inkml:trace>
  <inkml:trace contextRef="#ctx0" brushRef="#br0" timeOffset="132228.92">11230 7839 830 0,'4'38'520'0,"-2"5"-86"16,-2 11-145-16,-3 1-37 15,-3-3-128-15,2 1-39 0,2-11-47 16,2-1-4-16,3-23-38 16,2-7-12-16,3-15 183 15,2-10-530-15,5-11 321 16</inkml:trace>
  <inkml:trace contextRef="#ctx0" brushRef="#br0" timeOffset="132408.82">11331 7530 1237 0,'-11'-23'507'0,"-3"5"-321"16,2 7-79-16,-1-4-74 16,6 3-17-16,8-3-9 0,6-2-19 15,6-3 431 1,1-7-316-16</inkml:trace>
  <inkml:trace contextRef="#ctx0" brushRef="#br0" timeOffset="132632.87">11559 7149 929 0,'-2'33'498'0,"5"10"-83"16,-2 5-68-16,1 24-80 15,1 8-59-15,-6 10-99 16,-5-1-33-16,5 2-46 16,0-9-7-16,3-1-12 15,8 0-5-15,-3-22 3 16,2-1-10-16,1-16 15 16,1-5 279-16,11-8-222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7T20:27:42.9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2708 12939 562 0,'-4'4'308'0,"-1"-3"-59"16,-1 3-14-16,-2 1-43 15,4-3-23-15,-3 2-38 16,2-1-21-16,-1 7-33 16,-2-3-10-16,-23 31-7 0,28-27-1 15,0 0-3-15,6 1-3 16,1-4-9-16,3 0 0 16,3 0 0-16,4 3 2 15,1 0 1-15,1-2-3 16,5-7-10-16,2 1-7 15,8 1-15-15,6-4-3 16,5 4-5-16,1-4-1 0,3 0-2 16,-2 2 0-16,-2 0 0 15,3-2 1-15,-4 5-1 16,4-4 1-16,2-3 0 16,0 2 0-16,8-2 1 15,1 2-1-15,-1 7 0 16,-5-3 1-16,-7-1-1 15,-4 2-1-15,-5-5 1 16,2 6-1-16,-7-1 0 16,-2-2 1-16,-5-7 0 15,0 1 0-15,-5-6 0 16,1 3 2-16,-6 9 0 16,-5-4 2-16,-4 2 2 15,-3-2 3-15,-8-4 1 16,-1 0 0-16,-5-1-1 15,-5 2-2-15,-1-2-2 16,-1 5 0-16,-4-1-3 16,-1-5 0-16,-4 2-2 0,0-3 0 15,-3 1-1-15,4 9 0 16,-2-2 0-16,-4 0 0 16,-4 1 0-16,-9-3 1 15,2 3-1-15,-3-1 0 16,6 1 0-16,1 0 0 15,-1-2 0-15,3 1 0 16,-5-6 0-16,1 4 0 16,-1 4 0-16,1 2 0 0,-5 5 0 15,0-2 1-15,-1 1-1 16,-4-3-1-16,10 1 1 16,1-3-1-16,11 1 0 15,-1 0 0-15,8 1 0 16,4 1 0-16,12 5 0 15,-2-8-1-15,7-3-3 16,4 0-2-16,0-7 0 16,8 10 1-16,9-5 2 15,-1 0 3-15,7 1-1 16,0-8-1-16,6 8 0 16,4 2 0-16,3-3 5 15,5 2-9-15,6-2-45 16,6-2-43-16,10 1-126 0,6 2-8 15,5 7 130-15</inkml:trace>
  <inkml:trace contextRef="#ctx0" brushRef="#br0" timeOffset="3199.51">4649 12864 574 0,'-7'11'336'0,"-1"12"-31"15,-2 2-39-15,1 5-74 16,0 3-32-16,2 7-61 16,3 5-20-16,2 6-33 15,2 6-12-15,0 9-16 16,1 2-4-16,-1 1-8 16,1 2-1-16,0-7-2 15,-1-3 0-15,2-8-1 16,-1-9-1-16,0-7-1 0,1-9 0 15,0-9-3-15,5-2-1 16,-1-16-1-16,2-2 0 16,2-19 3-16,-3-7 2 15,2-14 1-15,0-6 2 16,0-10 4-16,1-2 5 16,3-7 18-16,1-4 8 15,7 7 10-15,2-2 2 16,1 19-6-16,3 6-3 15,-8 15-6-15,2 9-3 0,-9 10-7 16,-6 7-4-16,4 15-4 16,-4 6-3-16,-4 12-5 15,9 15-2-15,-10 8-4 16,0 1 0-16,7 2-1 16,-3-3-2-16,8-13-6 15,6-6-5-15,-1-17-10 16,-3-17-1-16,3-23 2 15,1-11 4-15,5-16 8 16,4-6 3-16,6-13 3 16,2-7 6-16,6-4 16 15,4 5 6-15,-4 14 19 16,-1 17 0-16,-15 18-5 16,-6 10-2-16,-10 20-7 15,-3 10-2-15,-13 14 0 16,3 8-3-16,-3 22-7 0,-5 6-3 15,5 14-8-15,-7 0-2 16,-2-10-4-16,5-5-2 16,5-21-27-16,5-8-22 15,6-18-53-15,6-9-38 16,1-22-55-16,0-12-32 16,18-22 143-16</inkml:trace>
  <inkml:trace contextRef="#ctx0" brushRef="#br0" timeOffset="3576.26">5687 12988 476 0,'6'13'320'0,"-13"14"20"16,-3 14-56-16,-8 12-109 16,3 15-46-16,-6 11-80 15,-1 0-21-15,4-2-17 16,3-2-4-16,8-17-4 15,6-3-3-15,6-25-4 16,6-8-2-16,8-14 2 16,3-8 4-16,4-12 10 15,1-11 7-15,12-14 21 16,-4-7 13-16,-3-8 36 16,2-2 12-16,-6 1 5 15,-2-2-3-15,-5 15-16 16,0 11-12-16,-10 15-13 0,3 15-3 15,-4 21-14-15,-6 7-2 16,-4 13-12-16,-4 6-7 16,-4 6-14-16,-1 0-1 15,7 5-9-15,-2-13-20 16,3-14-39-16,4-7-36 16,7-20 56-16</inkml:trace>
  <inkml:trace contextRef="#ctx0" brushRef="#br0" timeOffset="3832.34">6316 12641 906 0,'12'-43'480'0,"-6"10"-168"0,4 26-28 15,-7 7-37-15,0 25-80 16,-7 8-32-16,-7 30-68 15,1 17-24-15,-4 23-21 16,2 14-5-16,-4 3-10 16,8-3-2-16,-5-10-6 15,3-11-16-15,13-18-44 16,-4-8-32-16,13-30-555 16,3-12 461-16</inkml:trace>
  <inkml:trace contextRef="#ctx0" brushRef="#br0" timeOffset="4038.5">6638 12517 493 0,'23'-11'330'0,"-19"16"-14"16,2 15-15-16,-13 26-92 15,0 15-45-15,0 32-65 16,-10 8-24-16,1 20-40 15,0 1-16-15,-1-5-13 16,5-7 1-16,5-26-34 16,3-12-29-16,8-28 36 15</inkml:trace>
  <inkml:trace contextRef="#ctx0" brushRef="#br0" timeOffset="4288.87">6482 13176 834 0,'2'-1'396'0,"11"4"-168"16,3-3-35-16,3-4-92 0,2-4-36 16,4 4-45-16,2 3-12 15,12 10-5-15,3 11-2 16,1 6 1-16,-5 8 2 15,-8 6 1-15,-7 1 1 16,-8 2 7-16,3-1-25 16,-5-4-11-16,1-6 15 15</inkml:trace>
  <inkml:trace contextRef="#ctx0" brushRef="#br0" timeOffset="4831.08">6907 13023 1125 0,'-2'-41'488'16,"4"6"-278"-16,6 15-65 15,-1 5-22-15,-4 12-24 16,2 3-5-16,3 12-2 16,3 10-13-16,4 19-28 15,1 13-14-15,-2 19-18 16,-1 12-4-16,-2 13-7 15,-1 7-1-15,0 8-5 16,0-1-4-16,-1-16-11 16,1-6-6-16,0-26-5 15,-1-14 2-15,2-20 8 0,-2-8 3 16,-2-22 3-16,0-8 0 16,0-19 1-16,-1-12 13 15,2-18 28-15,4-9 21 16,2-10 24-16,4-6 3 15,1-2-4-15,7 6-13 16,0 5-17-16,-8 7-11 16,9 27-19-16,-4 10-1 15,-4 19-1-15,5 7 3 0,-7 10 7 16,-5 7 3-16,-6 19 4 16,-5 9-2-16,-11 9-5 15,-8 3-5-15,-7 7-7 16,-5 0-2-16,-3-4-12 15,-1-5-12-15,0-21-42 16,0-7-32-16,13-24-75 16,4-13-42-16,11-26-71 15,9-14-5-15,11-22-79 16,10-8-22-16,-2-9 14 16,7-1-1-16,1 3 255 15</inkml:trace>
  <inkml:trace contextRef="#ctx0" brushRef="#br0" timeOffset="5236.85">7444 12804 642 0,'22'-35'352'0,"-5"17"-54"16,-3 13-5-16,-3 19-25 0,-1 9-15 15,-5 21-62-15,-5 7-49 16,-5 16-85-16,-2 11-26 16,-1-2-21-16,5 11-4 15,5-3-6-15,1-8 0 16,12-9-6-16,3-14-5 15,13-21-6-15,4-6 0 16,6-17 1-16,10-9 4 16,-5-17 14-16,3-9 31 15,4-16 51-15,-8-8 24 0,9-11 33 16,-4-3-12-16,-7-6-24 16,-5 0-5-16,-10 11-28 15,-10 5-12-15,-25 24-10 16,-13 13-8-16,-21 27-6 15,-7 16 2-15,0 24-14 16,4 9-8-16,5 6-4 16,8 4-7-16,15-1-5 15,13-4 0-15,10-12-5 16,10-5 1-16,13-14-2 16,-1-8-13-16,6-8-34 15,2-11-11-15,2-10 84 16,4-7 143-16,6-7-99 15</inkml:trace>
  <inkml:trace contextRef="#ctx0" brushRef="#br0" timeOffset="7805.49">9557 13182 670 0,'29'-13'384'0,"-19"-6"-42"16,5 3-44-16,-9 10-117 16,-11-6-32-16,-3 16-54 15,-21 0-6-15,-18 4 4 16,-3 3-6-16,-7 3-27 16,4 0-14-16,3 3-19 15,5 5-8-15,14 0-9 16,10 5-43-16,11-7 56 15,4-7 0-15,9 0-1 16,5-3 44-16,9-1-60 16,6 2 1-16,-2-4 1 15,0 5-1-15,-1 6-1 0,-9 0 2 16,-6 6 3-16,-6 2 3 16,-10 0 2-1,-12-1 0-15,-3-2-3 0,5 2-2 16,-7-8-3-16,14 1-1 15,-8-11-2-15,-1-6-3 16,8-3-5-16,6 1-7 16,16 0-3-16,4-4-1 0,19 5 3 15,3-7 3-15,8-3 3 16,7-3 1-16,8-9 1 16,3-2-3-16,17-8 11 15,-7-4 5-15,-1-10 7 16,-5-5 8-16,-14 4 0 15,1 2 4-15,-21 10 16 16,-5 10 8-16,-19 2 21 16,-7 8 6-16,-15 4-8 15,-7 2-7-15,-10 7-24 16,-5 0-9-16,3 9-13 16,-7 0-5-16,11 18-9 15,3 6-5-15,1 8-2 16,10 12-2-16,-2-3-2 15,7 0-1-15,12-2 5 16,5-1-10-16,9-11-29 0,4-5-23 16,4-10-42-16,7-8-9 15,2-12 220-15,8-7-97 16</inkml:trace>
  <inkml:trace contextRef="#ctx0" brushRef="#br0" timeOffset="9291.79">10020 13081 766 0,'13'20'425'15,"-9"6"-94"-15,1 10-143 16,-8 13-39-16,-4 17-40 16,-4 2-8-16,-5-1 1 15,7-4-5-15,4-19-40 16,11-4-2-16,5-19 14 15,5-7 16-15,3-14 25 16,-12-14-16-16,9-9-37 16,-8-9-22-16,3-12-21 15,11 2-5-15,-2-10-3 16,-1 2-3-16,-4 1-3 16,3 9-13-16,2 10-49 15,9 7-26-15,6 15-41 16,-4-6-22-16,4 8-17 15,-2 1-18-15,1 0-42 16,-1 5 23-16,-1 0 63 0,-6 4 44 16,-5 0 84-16,-9 3 28 15,-3 6 50-15,-2 3 20 16,-7 11 38-16,0 6 5 16,-10 7-7-16,-2 2-3 15,3 3-16-15,-3 0-18 16,5-1-41-16,5-1-22 15,-4-9 6-15,10-3 3 0,2-11 27 16,1-6 6-16,7-6-8 16,-5-6 9-16,10 0-16 15,-7-8 3-15,1-11-16 16,-1-8-14-16,-6-16-13 16,11 0-2-16,-2-7-2 15,13 0-3-15,-1 2-28 16,3 0-8-16,12 9-51 15,-8 7-25-15,-4 4-22 16,3 4-13-16,-5 8 14 16,-3-2 20-16,-4 14 48 15,-3 2 18-15,-5 12 54 16,-3 8 27-16,-9 9 49 16,-3 8 24-16,-10 4 20 15,-3 6-8-15,-1 0-29 16,2-1-18-16,3-5-32 15,5 0-12-15,1-14-18 0,5-6-5 16,4-8-7-16,1-10-3 16,7 2 7-16,3-3-10 15,4-2-44-15,2-1-31 16,-3-6-102-16,4-3-30 16,-6-3-32-16,6 0-6 15,-5-1 18-15,-2 2 18 16,-4-2 59-16,-13-2 39 15,4 3 84-15,-8-5 47 0,7 3 87 16,4 2 45-16,-2-7 67 16,-8 0-1-16,1-9-38 15,-7-5-30-15,-4-7-55 16,11 6-16-16,-3 2-26 16,5 7-14-16,7 13-22 15,-2-6-7-15,11 12-5 16,4-2-1-16,-1 2 1 15,7 10 0-15,-10-7-1 16,6 9 1-16,3-5 0 16,-3-1 0-16,9 5 2 15,-10 0 1-15,0 5 2 16,-3 4-1-16,-5 1 1 16,-5 2 2-16,-11 9 3 0,-5 5 5 15,-9 9 22 1,-5-1 6-16,-6-2 5 0,1-3 9 15,6-10-8-15,5-5-6 16,6-15-6-16,8-4-11 16,4-12-16-16,3-4-2 15,13-5-5-15,-2-3 0 16,14 0-1-16,-2-2 0 16,5-2-1-16,3 5 0 15,-5 3 1-15,3-2-1 0,1 6 0 16,0-4 0-16,6 6 1 15,-7 2 0-15,-2 2 1 16,-1 6 1-16,-19-2-3 16,6 4 5-16,-10 6 24 15,-5 1 18-15,1 7 31 16,0 2-1-16,-6-1-18 16,0 0-16-16,4-1-23 15,0-4-4-15,16-3 2 16,-8-4 2-16,3-2 7 15,2-3 6-15,-6-2 8 16,13 6 3-16,-2 2 4 16,-5 8-1-16,-3 17-2 15,-6 7 1-15,-15 17 0 16,-1 9 8-16,-16 8 16 16,0 1 3-16,-1-3-1 0,-6-5-11 15,-4-13-29-15,-3-10-11 16,5-12-10-16,2-9-12 15,16-13-29-15,6-3-18 16,6-17-50-16,7 0-14 16,9-7 106-16,0-9-249 15,3-2 213-15</inkml:trace>
  <inkml:trace contextRef="#ctx0" brushRef="#br0" timeOffset="9936.89">13277 13112 1081 0,'-13'-2'501'0,"-7"8"-223"16,-6-1-62-16,-7 4-64 16,-3 3-31-16,-1 4-16 15,-1 5-8-15,-2 8-26 16,6 0-10-16,-5 6-28 15,-1 2-15-15,8 2-15 16,-1 0-3-16,17-3-6 16,12-1 15-16,15-4-50 15,8 0-26-15,21-6-130 0,4-9 111 16,9-9 32-16</inkml:trace>
  <inkml:trace contextRef="#ctx0" brushRef="#br0" timeOffset="10232.93">13422 13424 438 0,'24'-20'395'0,"-8"-1"54"16,-14 9-88-16,-8 0-40 15,-6 11-109-15,-4 7-45 0,-10 9-81 16,-5 13-29-16,-5 10-28 16,-1 5-8-16,20 5-12 15,8-4-2-15,15-3-3 16,8-6 0-16,12-9 4 15,4-7 1-15,-2-15 2 16,3-4 1-16,-10-5 1 16,-1-2 2-16,-2-10 4 15,-7-3 0-15,-7-10-3 16,-2-4-3-16,-5-6-11 16,0-6-20-16,4-4-35 15,-8-5-41-15,12 4 446 16,7 8-286-16</inkml:trace>
  <inkml:trace contextRef="#ctx0" brushRef="#br0" timeOffset="10668.95">13673 13425 474 0,'7'46'307'0,"-3"-5"-43"0,-1 4-89 16,-2-8-35 0,-1-4-56-16,0-4-2 0,0-11 17 15,1-4 6-15,-1-7 15 16,2-5 1-16,0-8-10 16,1-2-7-16,2-14-27 15,4-3-13-15,4-9-18 16,2-6 5-16,6-1 16 15,2-5 9-15,4 3-2 16,5 0-9-16,2 16-23 16,-11 3-6-16,-4 15-6 15,-10 7 0-15,-5 11 2 16,9 9-4-16,0 13 5 16,4 7-1-16,-16 4-3 15,3 4-3-15,-5 0-11 16,-3-7-4-16,6 0-5 15,-4-9-5-15,2-8-25 16,0 0-13-16,0-10-35 0,6-11-43 16,-1-4-621-16,12-7 527 15</inkml:trace>
  <inkml:trace contextRef="#ctx0" brushRef="#br0" timeOffset="11371.92">14176 13397 552 0,'2'10'379'16,"-1"3"23"-16,-1 11-195 16,0 4-53-16,-3 9-62 15,-1 3-28-15,-3 4-6 16,1 2-3-16,-1-7-13 15,2 0-6-15,-1-9-20 16,2-5 2-16,1-5 8 16,1-3 5-16,1-17 8 15,2-5 1-15,5-9 3 16,2-9 1-16,7-4-2 16,1-12-4-16,6-6 13 15,1 1 16-15,2-10 29 16,1 4 9-16,0-3-3 15,8 4-15-15,-10 11-30 0,-1 2-12 16,-3 20-18-16,-13 3-3 16,4 13-1-16,1 11-2 15,-1 13-5-15,-1 5-3 16,-3 11-6-16,-10-1 1 16,4-2-3-16,3 0-2 15,3-10-3-15,11-2-2 16,-6-7-2-16,-1-7-1 15,10-5 2-15,-1 0 1 0,9-9 3 16,2 1 1-16,-2-11 2 16,4-4 0-16,4-5 3 15,5-5 12-15,-1-2 13 16,2-4 8-16,-14-2 21 16,-10 2-2-16,-7 2 5 15,-11 6 1-15,-9 3-9 16,-9 7-9-16,-19 14-16 15,-10 3-10-15,-6 22-13 16,-4 8-6-16,6 6-3 16,12 6-3-16,12-6-3 15,8 0-1-15,13-7-3 16,4-4 0-16,10-2 1 16,4-7-15-16,11-3-27 15,0-12-17-15,11-3-32 16,3-3 31-16,7-9 55 15,1-4 3-15</inkml:trace>
  <inkml:trace contextRef="#ctx0" brushRef="#br0" timeOffset="11601.8">15157 13186 1228 0,'-9'-5'595'16,"-9"6"-244"-16,-6 4-72 15,-7 20-99-15,-4 6-41 0,0 17-28 16,3 7-19-16,8 0-29 16,2-1-15-16,15-10-24 15,2-6-12-15,13-11-15 16,6-1 1-16,-1-19-18 16,11 6-16-16,1-11-3 15,5-12 81-15,14-6-37 16</inkml:trace>
  <inkml:trace contextRef="#ctx0" brushRef="#br0" timeOffset="11791.69">15433 12904 815 0,'2'-42'420'0,"2"15"-103"15,-4 9-5-15,-3 20-136 0,-4 11-27 16,-6 17-84-16,1 11-39 15,-3 12-22-15,-1 0-1 16,1 10 1-16,0-6-13 16,6 1-27-16,7 4 24 15</inkml:trace>
  <inkml:trace contextRef="#ctx0" brushRef="#br0" timeOffset="12033.42">15175 13498 1078 0,'-6'2'533'0,"8"-7"-188"15,5 0-43 1,16-5-118-16,7 0-22 0,16-3-48 16,4-4-18-16,-6-5-39 15,-2-1-19-15,-5-1-26 16,-6-6-1-16,8 8-15 15,-1 1-12-15,-2 4-30 16,2 2-13-16,-3 0 357 16,0 15-238-16</inkml:trace>
  <inkml:trace contextRef="#ctx0" brushRef="#br0" timeOffset="16347.75">9487 13468 1167 0,'-15'-14'426'15,"4"3"-276"-15,9 2-40 16,22 3-33-16,18 0 18 16,22-2-37-16,15-1 2 15,20-9-7-15,12 2-7 16,21-2-19-16,8-2-5 16,19 6 5-16,4 2 13 15,4 6 2-15,2 6-4 0,-3 7 4 16,-10 2-4-16,-7 5 10 15,-7 4 6-15,-23 0-7 16,-15 1-4-16,-31-6-12 16,-20-2-8-16,-40-10 20 15,-17 0 4-15,-42-4 3 16,-31-1 3-16,-52 4-30 16,-14 0-8-16,-69 11-10 15,-6 0-2-15,-28 8-2 16,-21 3 1-16,15 5-1 15,-13 2 1-15,16-6 0 16,4-4 0-16,18-5 0 16,24-3-2-16,13-6 7 15,30 4 9-15,32-10 12 16,71-1 7 0,2 1-2-16,-4-4-8 0,32-7-18 0,42 6-6 15,35-5-9-15,27 1-2 16,30 1 4-16,20 1 0 15,29 2 3-15,12 1 0 16,21 4 3-16,1 1 0 16,25 6 0-16,-1 4 0 15,5 5 0-15,2 0 1 16,-9 2 4-16,-11-5 3 16,-29-8 3-16,-13 3-1 0,-41-14-1 15,-17 2-1-15,-43-6 3 16,-23-6 8-16,-37-5 11 15,-24-8 3-15,-39-6-3 16,-21-6-6-16,-26 0-14 16,-19 3-3-16,-17-1-6 15,1-1-1-15,-22 3 0 16,12 4-2-16,18 1 1 16,-4 0 0-16,22 1 0 15,11-3 1-15,20 7-2 16,17-1 1-16,37 9-4 15,9 2-3-15,29 10-7 16,19 8-1-16,26 12 2 16,18 6 3-16,33 12 8 15,6 1 1-15,20 2 2 16,24 2 0-16,18-5 0 0,14-1 0 16,32 2 0-16,-7 0 1 15,27 8 3-15,6 0 3 16,11 3 4-16,12 0 2 15,-3-1 4-15,2 0-3 16,-6-4-1-16,-4 1-2 16,-21-7-5-16,-13-5 1 15,-31-5-1-15,-18-5 1 0,-48-9 8 16,-15 1 2-16,-39-8 4 16,-19-2 1-16,-23-5 3 15,-16-11 1-15,-25-7-2 16,-14-11-3-16,-17-6-12 15,-22 1-7-15,-33 2-4 16,-12 7-3-16,-40 12-1 16,-12 7 1-16,-6 12 1 15,-10 5 0-15,5 9 0 16,9 0-2-16,7 6-4 16,18-3-2-16,37 0 0 15,27-1 1-15,48-9-9 16,29 1-2-16,51-4 1 15,23 0 1-15,62-3 12 16,22-6 6-16,50-4 0 16,17-4 2-16,44-2 0 15,20 5 0-15,-43 5 0 16,-120 3 0 0,1 1 1-16,353-4 2 0,18 6 7 0,-9 0 1 15,-196 4 5-15,-2-2-1 16,-70-2-3-16,-30-1 1 15,-65-4-1-15,-35-3 0 16,-58-8 14-16,-30-1 1 16,-50-12-1-16,-37-4-3 0,-60 1-17 15,-24-8-6-15,-56 11-4 16,-9 5-3-16,-20-1 0 16,-17 10-1-16,12-7-3 15,4 7 0-15,13-3 1 16,11-2 2-16,33 10 5 15,16-11 2-15,48 5 1 16,28 1 0-16,43-7-1 16,19 5-5-16,45 0-9 15,27 3-3-15,46 7-3 16,19 1 3-16,40 6 9 16,19 4 3-16,21 7 3 15,27 5 2-15,17 7 1 16,3 3 0-16,12 4 1 15,-16 3 1-15,-12 6 3 16,-20-4 2-16,-46-3 5 16,-25-3 1-16,-64-3 8 0,-26 6 4 15,-61 5 2-15,-25-1 0 16,-76 4-7-16,-20-1-8 16,-49 3-4-16,-12 3-2 15,-4-9-1-15,1 0 0 16,27-11-1-16,7-5-2 15,54-5-1-15,23-6-1 16,44-8-1-16,27-1-2 0,35-3-10 16,3-6-6-1,38-1-15-15,21 0-4 0,35-9-15 16,32-1-8-16,31-4-37 16,9-3 115-16,36-6-26 15</inkml:trace>
  <inkml:trace contextRef="#ctx0" brushRef="#br0" timeOffset="16816.23">17559 13233 890 0,'0'14'411'0,"0"-5"-183"15,1-7-29-15,0 0-21 0,-4-5-4 16,2 2-23-16,0 0 9 16,-25-9-4-16,-45-13-14 15,21 10-9-15,-21 13-37 16,-10 6-25-16,-11 16-29 16,-7 10-10-16,16 15-15 15,10 0 3-15,11 9-6 16,13-1-4-16,16-2-8 15,16 9-2-15,23-10-6 16,6-6 0-16,19-5 1 16,-1-13 2-16,24-12 5 15,17-1-19-15,29-24-33 16,13-9 297-16,20-14-205 16</inkml:trace>
  <inkml:trace contextRef="#ctx0" brushRef="#br0" timeOffset="17101.38">18478 12426 1184 0,'-14'-10'537'15,"-3"13"-240"-15,-6 7-66 16,-5 21-101-16,-2 14-24 0,-1 24-34 15,-1 14 3-15,3 15 6 16,11 6-1-16,-5 9-21 16,1-6-11-16,9-5-28 15,-5-9-9-15,10-13 7 16,17-2-8-16,-4-12-33 16,4-4-28-16,11-12-119 15,-8-13 452-15,23-12-243 16</inkml:trace>
  <inkml:trace contextRef="#ctx0" brushRef="#br0" timeOffset="17280.8">18740 13224 866 0,'18'-7'429'0,"-13"32"-147"15,-5 13-49-15,-9 19-76 16,-13 6-32-16,-13 8-51 15,0 4-14-15,-4 1-26 0,2-7-6 16,13-11-52-16,2-13-20 16,12-18 26-16</inkml:trace>
  <inkml:trace contextRef="#ctx0" brushRef="#br0" timeOffset="17476.29">18818 13110 1099 0,'4'-39'506'16,"0"3"-263"-16,-6 7-90 15,-5 3-59-15,3 4-75 16,1 3-22-16,3 2-60 16,10 3-30-16,9 2-204 15,6 1 193-15</inkml:trace>
  <inkml:trace contextRef="#ctx0" brushRef="#br0" timeOffset="17697.73">19400 13123 1358 0,'-46'71'588'0,"-3"-6"-323"15,1 1-154-15,-7-4-34 16,10 1-57-16,3-5-9 15,14-7-6-15,9-12-1 16,13-17-4-16,8-1-4 16,13-14-2-16,13-3-14 15,7-12-43-15,-1-8-34 16,1-9-176-16,-1-4 177 16</inkml:trace>
  <inkml:trace contextRef="#ctx0" brushRef="#br0" timeOffset="18298.22">19336 13283 909 0,'-34'6'431'0,"6"9"-177"15,-6-10-55-15,1-2-101 16,7 3-30-16,1-9-45 15,20 3-9-15,18-2-15 16,5-8-2-16,23-1-1 16,-2 0 3-16,6-11 6 15,6 3 7-15,2 3 16 16,-3-3 4-16,2 16-2 16,-5 10 1-16,-7 12 15 15,-9 3 15-15,-18 9 38 0,-6 0 10 16,-19-3-9-16,0 6-6 15,-15 3-21-15,-3 6-12 16,-2 14-15-16,-2 4-12 16,5 5-22-16,1-5-5 15,8-12-4-15,6-5 0 16,12-18-8-16,3-12-14 0,16-22-45 16,7-17-36-16,17-20-84 15,11-14-53-15,9-27-74 16,-4-8 23-16,1-21 91 15,-6-5 54-15,-2 1 171 16,0 1 42-16,-8 24 41 16,0 21 21-1,-16 36 21-15,-9 21-28 0,-19 29-7 16,-11 16 10-16,-15 20-37 16,-3 14 25-16,-7 12 12 15,-2 7-10-15,-3 11-31 16,5-1-25-16,3-1-42 15,6-3-10-15,3-19-2 16,3-6-8-16,8-14-31 16,13-5-21-16,5-12-50 15,4-7 1-15,11-5 61 0</inkml:trace>
  <inkml:trace contextRef="#ctx0" brushRef="#br0" timeOffset="18676.18">19657 13759 704 0,'5'-121'348'16,"18"76"-139"-16,10 2-47 16,15-7-44-16,5-4-8 15,23 1 20-15,10-4 10 0,6 1-6 16,1 1 0-16,-14 9-1 16,-10 7-13-16,-22 16-46 15,-14 10 9-15,-35 15-21 16,-17 8-5-16,-33 16 4 15,-13 9-23-15,-21 2-1 16,-4 8 0-16,15 0 1 16,12-1-7-16,44 1-19 15,24-2-4-15,41-2 10 16,18 4 5-16,14-1 24 16,9-4 13-16,-12 6 4 15,-7-7-2-15,-8 2-21 16,-16-1-14-16,-21-3-16 15,-20-1 1-15,-23-8 2 16,-12 0-8-16,-12-12-33 16,-2-5-29-16,-1-8-62 0,3-3 32 15,10 0 46-15</inkml:trace>
  <inkml:trace contextRef="#ctx0" brushRef="#br0" timeOffset="19430.08">5795 14423 1159 0,'0'-1'514'15,"-1"0"-268"-15,-28-4 2 16,-65 8-42-16,38 16-46 16,-1 12-41-16,7 12-16 15,9 11-32-15,1 8-6 16,14 12-20-16,1-2-13 15,11-3-19-15,3-7-6 0,10-18-1 16,12-4 5 0,9-17-52-16,10-12-34 0,18-13-53 15,-1-13 393-15,13-14-215 16</inkml:trace>
  <inkml:trace contextRef="#ctx0" brushRef="#br0" timeOffset="19730.89">5996 14720 709 0,'-5'-2'451'0,"-7"18"-44"16,-8 4-83-16,-9 14-147 15,3 8-42-15,-6 7-50 16,8 6-14-16,11 1-24 16,5-2-4-16,8-14 9 15,14-4-6-15,10-10-16 16,6-10 3-16,18-10 10 15,-5-7 20-15,7-10 12 16,-3-2-5-16,-6-2-25 16,-5-5-15-16,-19-11-6 0,-8 4 0 15,-14-9 1-15,-9-2-12 16,-9-5-24-16,0-4-22 16,2 0-51-16,3 0-18 15,10 12-28-15,4 0 432 0,4 19-240 16</inkml:trace>
  <inkml:trace contextRef="#ctx0" brushRef="#br0" timeOffset="20128.83">6395 14805 1085 0,'-1'33'459'0,"0"8"-249"16,1 6-31-16,1-1-42 16,-1-1-26-16,-1-11-28 15,0-4-26-15,3-12-1 16,3-2 9-16,5-14 0 16,1-4 20-16,-2-16-4 15,-1-3-10-15,3-6-3 0,2-8-8 16,4-3-10-16,2-1-2 15,4 5-11-15,1 6-8 16,2 14-10-16,-2 4 0 16,-1 14 5-16,-4 6 11 15,-14 13 17-15,-1 8 0 16,-4 12-9-16,-5 7-9 16,2 1-21-16,2-4-5 15,-2-11 9-15,-3-7-19 16,11-5-25-16,-1-3-7 0,8-10 209 15,5-8-139-15</inkml:trace>
  <inkml:trace contextRef="#ctx0" brushRef="#br0" timeOffset="20873.86">6988 14789 600 0,'-2'-1'398'0,"2"11"51"15,0 4-163-15,0 17-95 16,1 5-35-16,-2 11-74 0,-2 5-11 16,1 4-34-1,-3-6-10-15,4-11-14 0,1-3-4 16,2-14-5-16,3-1-2 15,0-13 0-15,1-4-1 16,-1-9 7-16,2-6 3 16,4-6 15-16,1-9 11 15,3-7 22-15,3-4 11 16,1-8 9-16,4-1 1 16,0 2-8-16,-6 2-7 15,-2 11-17-15,2 9-11 0,-14 14-15 16,8 10-4-16,-8 13-3 15,0 6-1-15,-2 12-3 16,-2 3-5-16,0 4-3 16,-1 4-2-16,4-8-1 15,4-3 0-15,7-8-3 16,-9-10-1-16,10-8-2 16,2-6 0-16,0-8 3 15,9 3 1-15,4-5 2 16,-4-7 1-16,2-7-1 15,3-3-1-15,-4-9 33 16,5 1 18-16,0-2 35 16,-3-3 15-16,-6 4-20 15,-5 7-11-15,-11 3-9 16,-6 5-3-16,-7 7-3 16,-5 6-3-16,-7 10-21 0,-2 7-8 15,-2 14-12-15,2 3-3 16,6 11-6-16,4 0 0 15,6 4-2-15,3 2 0 16,4-5 0-16,4-1 0 16,4-6 0-16,-2-3 0 15,2-5 1-15,-1-3-14 0,3-6-28 16,3-6-19-16,6-7-54 16,3-2-23-16,9-8-35 15,1-5 1-15,10-8 24 16,-2-7 83-16,7-8 48 15</inkml:trace>
  <inkml:trace contextRef="#ctx0" brushRef="#br0" timeOffset="21235.38">8104 14830 2741 0,'-27'31'53'0,"5"-6"-14"16,-20 29 43-16,8 1-26 15,13-11-30-15,7-3-11 0,10-10-14 16,4-1-1 0,5-1 4-16,7-7-13 0,8-3 38 15,3-9 242-15,11-7-202 16</inkml:trace>
  <inkml:trace contextRef="#ctx0" brushRef="#br0" timeOffset="21541.96">8545 14369 1140 0,'9'-21'567'15,"-9"9"-204"-15,3 8-27 16,-14 8-129-16,-3 10-43 16,-4 16-58-16,-8 3-18 15,6 15-23 1,3 5-15-16,1 3-26 0,3 6-10 15,7 1-6-15,2-1 2 16,5-3-24-16,2-9-22 16,5-8 22-16,1-6 139 0,6-9-92 15</inkml:trace>
  <inkml:trace contextRef="#ctx0" brushRef="#br0" timeOffset="21709.4">8409 15009 929 0,'-62'20'524'15,"41"-37"-122"-15,16 0-169 16,5 2-59-16,4-4-100 16,15 4-28-16,6-3-20 15,4-1-5-15,12-1 4 16,0-3 38-16,13-3-63 16,5-3 52-16,15-1-34 15</inkml:trace>
  <inkml:trace contextRef="#ctx0" brushRef="#br0" timeOffset="22142.11">9954 14701 943 0,'-14'4'471'0,"-15"4"-136"15,-2 1-70-15,-10 1-65 16,-2 3-28-16,3 5-40 16,-5 0-19-16,9 0-33 15,7 10-9-15,6-3-21 16,11 2-11-16,6 2-17 16,2-4-12-16,3-1-12 15,9 1-1-15,3-4-2 16,1-1 2-16,4-6 1 15,-6-7 1-15,10-7 4 16,0-5 3-16,9-11 7 16,5-7 1-16,0-12 0 15,-1-7-2-15,0-2-2 16,-5 5 1-16,-8 11 1 16,-6 7 3-16,-9 22 5 15,-5 8-2-15,-7 16-5 16,-2 12-2-16,-3 4-3 15,0 1-11-15,9-4-23 16,4-8 63-16,16-14-38 0</inkml:trace>
  <inkml:trace contextRef="#ctx0" brushRef="#br0" timeOffset="22354.82">10549 14209 947 0,'9'-64'601'0,"-19"32"-20"16,-4 11-208-16,-13 22-226 16,5 20-51-16,-9 21-68 15,1 5-12-15,5 22-8 16,4 2-5-16,10 3 12 16,2 1 13-16,11-7-28 15,5-1-6-15,5 2 1 16</inkml:trace>
  <inkml:trace contextRef="#ctx0" brushRef="#br0" timeOffset="22541.77">10274 14980 1295 0,'-17'-20'546'0,"15"-2"-318"16,4-1-92-16,18 4-89 0,4-2-22 15,13-4-8-15,9-2 47 16,10-4 388-16,10-1-321 16</inkml:trace>
  <inkml:trace contextRef="#ctx0" brushRef="#br0" timeOffset="22891.12">11814 14484 1086 0,'3'12'494'0,"-24"0"-227"16,-12 3-87-16,-18 1-63 15,-5-2-14-15,-3 0-2 16,0 0 6-16,8 7-25 16,6-3-8-16,19-2-16 15,16-2-12-15,18-6-9 16,12 2-7-16,17 0-9 15,-1 3 3-15,-2 4 13 16,6 3 9-16,-14 6 20 16,-2 6 12-16,-1 6 13 15,-14 4-4-15,-15 3-20 16,-6 3-15-16,-18-1-26 16,-7-1-5-16,-5-6-8 15,-4-9 0-15,-3-13-8 16,5-5-9-16,10-13-35 0,5-7-18 15,17-13-42-15,8-6 46 16,16-11 28-16</inkml:trace>
  <inkml:trace contextRef="#ctx0" brushRef="#br0" timeOffset="23389.58">12738 14535 794 0,'0'6'489'16,"-7"4"-107"-16,-13-3-95 16,-5 3-43-16,-11 5-68 15,-12-7-4-15,4 5-24 16,-9 1-27-16,0-5-46 15,9 12-23-15,-1 0-35 16,13 1-6-16,11 4-9 16,5-1-2-16,13 9-2 15,3 6-3-15,8-4-2 16,6-2 0-16,6-10 0 16,5-4 0-16,7-11 1 0,4-4 3 15,-2-9 8-15,32-27 57 16,-37 3-2-1,3-8 22-15,-4-3 2 16,-3 2-8-16,-5 4-8 16,-7 10-13-16,-4 6-7 15,-4 17-12-15,-2 6-6 16,-6 11-15-16,-2 9-5 0,-6 7-5 16,0 3-2-1,-2 1-9-15,4-2-15 0,8-8-26 16,1-3 2-16,14-10 184 15,3-4-480-15,5-14 307 16</inkml:trace>
  <inkml:trace contextRef="#ctx0" brushRef="#br0" timeOffset="24163.06">12997 14598 1249 0,'-4'-29'606'15,"3"14"-236"-15,-6 15-161 16,13 15-57-16,-14 7-75 16,3 6-26-16,-4 11-24 15,-9-1-8-15,8 15-4 0,5-2-2 16,-1-5-6-16,6-6-2 16,3-12-4-16,-4-8-1 15,11-8-3-15,1-9-3 16,3-9 2-16,4-7 1 15,-6-13 2-15,7-5 0 16,-1-10 0-16,0-4 11 16,3-4 29-16,-2 6 14 15,-4 3 22-15,-1 1-4 16,-4 13-19-16,-5 2-11 0,-3 18-16 16,0 9-3-16,-4 11-8 15,-2 9-2-15,-3 12-7 16,2 2-2-16,2 13-2 15,-2-2-1-15,6-1-1 16,3-3-1-16,4-8-2 16,6-5 0-16,4-10 1 15,5-5 0-15,6-11 3 16,4-5 0-16,3-9 1 16,4-3 1-16,1-5-1 15,0-4 2-15,-8 0 2 16,-2-4 0-16,-3 2 3 15,-14-1 0-15,3 5 6 16,-5 8 0-16,-9 7 0 16,5 7 0-16,-5 4-6 15,-1-2-3-15,9-4-2 16,3-4-2-16,22-10 1 0,3-10 0 16,23-14 0-16,11-4 2 15,-4-10 1-15,-3 0 1 16,-13 7 20-16,-19 0 12 15,-23 17 38-15,-12 12 8 16,-38 21-13-16,-23 13-11 16,-37 23-30-16,-10 6-1 15,-6 13 1-15,16 6-1 16,27 2-11-16,14-2-8 0,28-10-11 16,14-7-1-16,30-11-4 15,16-3-1-15,14-13 0 16,3-6 3-16,3-6-29 15,-5-10-16-15,-2-2-46 16,-3 1-35-16,-8-2 12 16,1 0 48-16,-4 1 45 15</inkml:trace>
  <inkml:trace contextRef="#ctx0" brushRef="#br0" timeOffset="24667.43">15189 13997 691 0,'-12'-14'500'16,"-5"-4"36"-16,-3 17-221 16,-7 11-71-16,-3 25-67 15,-5 15-34-15,-3 24-37 16,2 7-18-16,2 16-47 15,9 7-16-15,5 4 5 0,11-1-20 16,15-19-41-16,1-12-6 16,14-26 316-16,7-9-225 15</inkml:trace>
  <inkml:trace contextRef="#ctx0" brushRef="#br0" timeOffset="24932.99">14821 14842 875 0,'26'-36'496'0,"2"0"-130"0,13-3-150 16,8 5-80-16,-6-1-91 15,5 3-21-15,5 11-16 16,-2 2-2-16,1 16-5 16,-5 6-1-16,-6 23-2 15,-7 12 0-15,-16 20 1 16,-4 6 1-16,-9 5 2 15,-5 2 0-15,-2-7 2 16,0-5 14-16,-1-14-26 16,2-13-32-16,2-17-49 15,0-11 42-15</inkml:trace>
  <inkml:trace contextRef="#ctx0" brushRef="#br0" timeOffset="25730.54">15447 14356 1278 0,'6'-37'537'16,"-7"13"-328"-16,6 10-90 15,4 12-87-15,-9 0-21 16,10 6-6-16,-5-1-2 16,4 10-2-16,4 4-1 15,0 15 1-15,1 10-1 16,-1 16-31-16,-2 11-25 15,-3 20-45-15,-4 9-22 16,-4-2-4-16,-1-4 2 0,0-19 39 16,1-8 22-16,0-20 45 15,5-6 45-15,1-20 62 16,3-16 28-16,4-12 44 16,1-13-1-16,5-17-16 15,2-4-7-15,2-2-10 16,-2-9 3-16,-1 4-10 15,0 4-8 1,-4 8-21-16,-3 18-13 16,-5 17-9-16,-6 7-7 15,-5 12-18-15,-1 5-10 16,-6 6-23-16,0 4-4 16,-1 1-4-16,2-1-2 0,5-5-21 15,9-1-8-15,9-10-8 0,2-5 0 16,7-10 20-16,-3-7 7 15,5-9 7-15,7-5 2 16,3-11 1-16,0-5 0 16,0-1 0-16,-9 0 1 15,-11 8 12-15,0 9 7 16,-12 10 14-16,-3 10 5 16,-8 10-5-16,-3 11-5 15,-5 14-14-15,-2 2-5 16,7 6-8-16,-4-2-2 15,12-2 0-15,1-2-3 0,4-13-13 16,17-2-1-16,6-12-2 16,7-9 1-16,13-5 12 15,-1-11 5-15,12-13 1 16,-1-1 1-16,-9-7 1 16,-7 3 0-16,-24 10 13 15,-6 7 21-15,-22 17 23 16,-12 10 6-16,-22 18 4 15,-8 9-20-15,1 12-21 16,9 1-7-16,26-1-16 16,12-4-5-16,24-10-1 15,12-7-4-15,27-12-1 16,7-4-1-16,15-3-25 16,-1-8-11-16,-6-4-15 0,-4-3 122 15,-11 2-828-15,-10 12 598 16</inkml:trace>
  <inkml:trace contextRef="#ctx0" brushRef="#br0" timeOffset="26642.74">9483 15301 1042 0,'-23'5'456'0,"8"9"-224"16,2 3-44-16,5 5-45 16,5 0-38-16,12 1-37 15,9 0-9-15,25-4 14 16,7-3 10-16,17-9 4 15,9-2 1-15,11-8-18 16,18 1-13-16,19-3-17 16,8-4-7-16,26-2-11 15,-4-3-4-15,13-5-7 0,13 2-2 16,-7-1 11-16,5 2 6 16,5 3 17-16,-12 2 9 15,12 2-2-15,3 1-5 16,-6 2-13-16,11-1-5 15,-9 2-2-15,0-1 3 16,12 0 4-16,-16-2 0 16,20 1-5-16,-2-4-3 15,3 2-8-15,1-2-4 16,-16 3-3-16,10 4 1 0,-17 4 5 16,1 4 7-16,-4 7 4 15,-15-1 3 1,-8 5 0-16,2 3-1 0,-27-3 2 15,-6 4-1-15,-14-1-7 16,-13-3-4-16,-1 3-9 16,-6-3-1-16,-24-4-3 15,-5 0-1-15,-15-3 0 16,-5-2-1-16,4-2-3 16,-4-4-9-16,6-1-26 15,0-4-14-15,19 4-33 16,3-1-8-16,-2-1-1 15,9 0 6-15,0-2 271 16,5-3-395-16,23 3 218 16</inkml:trace>
  <inkml:trace contextRef="#ctx0" brushRef="#br0" timeOffset="72307.88">2359 16408 807 0,'-11'9'414'15,"-1"0"-138"-15,11-8-34 16,1 0-46-16,11-3-32 15,4-6-19-15,12-3-41 16,3-1 11-16,6 1-21 16,0 5-6-16,6 7-2 15,8 3-9-15,10 5-5 16,8-3-13-16,12-2-17 16,-1-1-7-16,-1-6-10 15,-3 1-7-15,-10-5-4 0,2 3-3 16,-1 2-5-1,0 4-1-15,-5 3 5 0,-7 1-14 16,-21 1-35-16,-1-3-42 16,-3-4-77-16,2-3-69 15,3-6-72-15,-6-2 179 16</inkml:trace>
  <inkml:trace contextRef="#ctx0" brushRef="#br0" timeOffset="72878.12">5493 15817 810 0,'10'-46'403'16,"-4"-6"-117"-16,0-1-21 16,-5 6-47-16,-1-1-25 15,-8 5-30-15,-5 3-15 16,-11 6-33-16,-9 2 2 0,-14 17-27 15,5 9-19-15,-16 18-25 16,-10 12-15-16,1 18-24 16,-14 3 5-16,10 15-2 15,12 8-5-15,9 16-5 16,4 12-2-16,11 3-5 16,10 6 0-16,19 5 1 15,2-1 14-15,16 7-32 16,-4-8-23-16,8-4-66 15,5-3-82-15,1-15 129 16</inkml:trace>
  <inkml:trace contextRef="#ctx0" brushRef="#br0" timeOffset="73492.85">4549 16564 676 0,'2'-14'329'16,"4"-2"-138"-16,4 1-41 15,0 7-73-15,2-12-36 0,5 5-16 16,1-1 10-16,11-5 16 16,11 8 7-16,10 3 5 15,6 1-10-15,-3 7-19 16,-1 2-7-16,-2 2-16 15,-4 2-2-15,-1 0-3 16,-6 0-7-16,-4 4 27 16,-4 4 12-16,-3 6 25 15,-1 1 20-15,-13 9-12 16,0-2-5-16,-13 4-16 16,-2 1-11-16,-3 0-18 15,-3 2-4-15,4-4 1 16,3 0-1-16,7-11 0 15,6-1-1-15,12-9 1 16,-2-5 7-16,-6-4 19 16,8-1 8-16,-3-6 3 0,4-1 2 15,8-4-3-15,-6-2-1 16,-2-4-3-16,-7-1-8 16,-6 1-3-16,-7-4 2 15,-6 4 12-15,-3-6 8 16,-7 1 4-16,-2-6-3 15,-16-11-17-15,2 8-10 16,0-1-16-16,3 10-6 16,12 17-7-16,-7 5-1 15,0 10-5-15,-7 0-2 16,-7 4-8-16,3-2-9 0,4-2-32 16,8-1-6-1,12-7-55-15,5 0-16 16,8-4 72-16,6 0 7 0</inkml:trace>
  <inkml:trace contextRef="#ctx0" brushRef="#br0" timeOffset="73765.23">5844 16047 863 0,'-5'-22'518'16,"-4"0"-70"-16,-3 7-157 0,8 7-50 16,-1 4-79-16,5 8-43 15,-9 10-47-15,0 5-17 16,-4 16-23-16,-5 3-3 16,7 16-8-16,2 11-4 15,-5 9-8-15,3 11-3 16,5-2-3-16,-3-3-18 15,14-11-62-15,2-10 57 16,8-10-9-16</inkml:trace>
  <inkml:trace contextRef="#ctx0" brushRef="#br0" timeOffset="74307.84">6188 16241 1339 0,'14'-24'562'0,"-16"10"-322"15,-3 8-53-15,-22 16-80 16,-4 8-29-16,-9 13-46 16,0 8-14-16,5 7-13 15,4 5-3-15,9 2-5 16,6 1-2-16,10-5-3 15,5-9-2-15,8-5-2 16,7-9-2-16,6-10-4 0,3-7 2 16,0-10 3-16,3-7 4 15,2-11 7-15,2-4 2 16,3-19 12-16,-2-6 10 16,-1-11 26-16,1-8 15 15,2-4 27-15,-13-6 6 16,-3-3 11-16,2 4-11 15,-9-7-10-15,11 6-14 16,-1 4-19-16,-8 5 0 16,-5 23-12-16,-5 16 3 0,-4 20-5 15,0 12-4-15,-3 23-10 16,-3 11-5-16,0 23-10 16,0 9-4-16,-2 9-2 15,0 7-2-15,1 0 1 16,1-4-13-16,2 2-30 15,7-4-22-15,4-12-33 16,3-7-60-16,3-24-28 16,4-6-31-16,1-27-62 15,3-2 30-15,7-17 150 16</inkml:trace>
  <inkml:trace contextRef="#ctx0" brushRef="#br0" timeOffset="74538.05">6818 16042 1011 0,'4'-12'600'0,"-9"1"-145"16,5 22-140-16,-11 4-60 15,-12 21-125-15,-5 13-26 16,-16 16-25-16,2 11-14 16,5 8-16-16,8 6-17 15,12-17-19-15,9-1-8 16,11-24-4-16,5-9-6 0,7-15-24 15,4-10-15 1,3-6 18-16,4-5-145 0,2-3 445 16,-4-3-229-16</inkml:trace>
  <inkml:trace contextRef="#ctx0" brushRef="#br0" timeOffset="75291.83">6898 16267 826 0,'-11'13'436'0,"-6"2"-106"16,2 2-49-16,-3 2-92 16,0-4-52-16,-1-5-77 15,2-5-20-15,2-6-22 0,-3-6-8 16,-3-4-10-16,9 1-2 15,-2 1-5-15,10 4-27 16,20-2-91-16,-13-3-26 16,18-1-163-16,-3-1-64 15,4 1-4-15,11 4-1 16,-2 8 150-16,7 5 93 16,-8 13 176-16,0 5 97 15,-4 9 149-15,-10 6 63 0,-6 7 49 16,-5 2-27-16,-7-1-94 15,-2-7-46-15,-5-13-86 16,0-7-25-16,3-14-23 16,0 0-15-16,4-6-42 15,2-6-15-15,7-7-17 16,0-9-4-16,7-14-1 16,5-2-2-16,7-9-2 15,6 0-1-15,4 0 0 16,6 3 1-16,0 7 1 15,0 2 2-15,1 8 0 16,-5 6 1-16,-7 1 1 16,-4 7 1-16,-12 9 4 15,-8-2 8-15,-10 14 17 16,-8 1 3-16,-13 6 1 16,-2 4-5-16,-4 3-14 15,5 3-1-15,5 2 4 0,-2-2 5 16,9-1 1-16,-1-3-5 15,13-2-8-15,8 3-6 16,5-2-1-16,4 2 4 16,3 4 13-16,-1-6 5 15,7 6 14-15,6-2-10 16,-3-3 24-16,0 3 13 16,-8 1 2-16,-8 3 11 15,-15-1-29-15,-8 5-13 0,-14-2-17 16,-6 0-4-1,4 5-11-15,-3-6-9 0,-9-9-28 16,0-4-12-16,-1-13 192 16,2-4 8-16,9-12-70 15</inkml:trace>
  <inkml:trace contextRef="#ctx0" brushRef="#br0" timeOffset="83356.91">20694 11528 677 0,'-32'0'348'0,"18"-1"-64"16,-6-3-58-16,10-2-70 15,5 1-16-15,6-2-53 16,-1 0-20-16,13 0-16 16,-3-1-2-16,2 1 16 15,6 1 6-15,-1 1-4 16,7-1-3-16,10 3-25 16,7 0-7-16,6 2-13 15,8 1-3-15,11 0-7 16,10 2-4-16,2 1-3 15,-1 3-1-15,-3 2 0 0,-3 4-1 16,16 11 1-16,-10 6 3 16,4 11 6-16,-3 6 3 15,-17 5 5-15,5 0 1 16,-7 6 3-16,0 1 0 16,-1 5 5-16,-6 3 0 15,-1 5-1-15,-10 3-1 16,-10-1-4-16,-1-1-4 15,-19-4-3-15,1 0-1 0,-9 8 0 16,0 2 1-16,-3 3 1 16,-2 2 0-16,-2-5-1 15,-5-3-2-15,4 3-4 16,-1 0-1-16,-5 0-1 16,0-3-1-16,-5-2 1 15,-3-3-1-15,-6 1 1 16,3 6 1-16,-5-1 0 15,-7-2 0-15,-4-4 1 16,-4-1-1-16,-1-9-1 16,4 3 0-16,5-1 0 15,1-8 1-15,1 3 1 16,4-2 2-16,-2-7-1 16,2 4 0-16,-2-8-1 15,-6-2-2-15,-7 3 1 16,-8-3 0-16,-7 0 1 0,2 1-1 15,2 0-1-15,3-2-1 16,5-2 0-16,2-6 0 16,-3-7 0-16,1 2 0 15,-7-1 1-15,-2 1 0 16,1 5 3-16,1-1 0 16,2-3 3-16,2 0 0 15,2-5-3-15,3 0 0 16,0 0-2-16,-7 0-1 0,-6-2-1 15,-5-1-1 1,1-3 0-16,5 0-1 0,2-4 0 16,5 6 0-16,0-4-1 15,5 4-1-15,-7 0 2 16,-7-5-1-16,1-1 0 16,-2 5 0-16,8-6-1 15,7 2 0-15,-1-1 1 16,6-4 0-16,4 2-1 15,-2-3 1-15,4 3 2 16,-6-5 1-16,2-1 2 16,2-1 1-16,4-2 0 15,7 0 0-15,5 0-1 16,5 2-2-16,4-2 2 16,0-1 0-16,6 2-1 15,1-3-2-15,2-1-4 16,1 0-1-16,0 0-3 15,0 0-2-15,8 0 2 0,11-1 1 16,29-9 1-16,-25 4 2 16,2 0 0-16,3 1 0 15,-3 5 1-15,1 0-1 16,-4 1-6-16,-14-2-10 16,0 1-46-16,3 6-26 15,-2-4 55-15,15 9 36 16,9-1 9-16</inkml:trace>
  <inkml:trace contextRef="#ctx0" brushRef="#br0" timeOffset="84611.4">18569 5637 852 0,'-5'-8'317'0,"-3"-3"-227"16,6 6-49-16,0 0 0 16,0 4 33-16,2 1 8 15,0 0 11-15,0 0 4 0,0 0-21 16,12 3-14-16,16 2-14 16,29 0-6-16,-19-5-13 15,-4-5-5-15,1 5-4 16,1-1-3-1,-2 1-8-15,9 4-1 16,1 0-4-16,4 6-2 16,4 4-1-16,-9 2-1 15,9 7 1-15,-4 4-1 16,-2 8 1-16,3 3 0 0,-14 0 1 16,-2-3 0-16,-9-4-1 15,3 5 1-15,-5-6 8 16,-2 1 4-16,-5-1 11 15,-4-4 4-15,-3 3 3 16,-4 2 2-16,-4-2 5 16,0 6 3-16,-6-5 0 15,-3-2-2-15,-5-3-9 0,-7 3-6 16,-3 2-4-16,-4-2-4 16,-3-2-1-16,-1-3 3 15,-11-3 4-15,-6-2 1 16,-10 5-3-16,-7-6-4 15,1 7-8-15,5 1-4 16,9-3-1-16,-7-1-1 16,12-7-1-16,1-3 0 15,-2-6-1-15,10-2 1 0,-4-3-2 16,2-6-12-16,6-6-34 16,8-2-19-16,1-6-68 15,5-3-30-15,7-2 313 16,3-4-153-16</inkml:trace>
  <inkml:trace contextRef="#ctx0" brushRef="#br0" timeOffset="87014.05">20685 5680 692 0,'-31'-2'368'16,"13"-2"-140"-16,-2-5-13 16,0-3-19-16,18-3-47 15,-7-5-16-15,17-2-20 16,2-4-11-16,8-10-24 16,7-4-11-16,8-6-26 15,9 3-12-15,7 1-18 16,-3 0-6-16,5 11-4 15,0 2 1-15,2 9-1 16,-5 7 1-16,-6 15-2 16,-15 4 0-16,-23 13 3 15,2 11 0-15,-30 9 2 16,3 15-1-16,-17 16-1 0,-19 0-2 16,-3 20 1-1,-6 2 0-15,1 2 0 0,14 3 0 16,10-14 0-16,-3-12-1 15,15-5 0-15,0-9 4 16,12-8 18-16,17 1 8 16,13-12 11-16,7-2 5 15,11-6-2-15,1-9-6 0,3-4-11 16,4-1-6 0,3-10-16-16,1 4-2 0,-1-10 1 15,2 0 10-15,-2-12-41 16,2-6-15-16,9-12-77 15,-1-5 1-15,7-16 73 16</inkml:trace>
  <inkml:trace contextRef="#ctx0" brushRef="#br0" timeOffset="87595.64">21743 5096 1021 0,'-29'-43'423'0,"-8"-8"-258"15,-11 0 8-15,-24 2-32 0,-8 3-13 16,-18 18-25-16,0 8-9 16,-3 22-29-16,-16 4-16 15,0 18-22-15,-3 14-9 16,-4 12-12-16,7 22-5 15,5 24-6-15,2 14-4 16,22 31-3-16,5 6 0 16,16 14 2-16,11-6 1 15,26-7 0-15,23-3-7 16,34-19-8-16,15-6-1 16,19-22-2-16,10-11 5 15,15-14 1-15,20-12 3 0,15-22 18 16,11-7 11-16,20-20 37 15,-3-11 21-15,8-15 28 16,9-17 1-16,-9-26 10 16,0-11-5-16,1-16-19 15,-14-11-7-15,-25-13-15 16,-7-10-1-16,-33-3 6 16,-17-2 0-16,-26 9-6 15,-26 10-10-15,-31 7-10 16,-16 16-3-16,-32 12-7 15,-15 6-6-15,-38 6-12 16,-15 0-7-16,-19 15-11 16,-1 11-4-16,8 28-13 0,15 11-6 15,-2 8-18 1,11 6-8-16,27 0-22 0,6 1-14 16,47 10-13-16,8 5 6 15,31 22 61-15</inkml:trace>
  <inkml:trace contextRef="#ctx0" brushRef="#br0" timeOffset="88436.77">22962 12542 1078 0,'-23'-7'492'0,"11"0"-260"15,1-4-67-15,4-6-48 0,10 0-64 16,2-4-16-16,15-4-3 16,7 1 4-16,10-4-2 15,0 1-6-15,9 2-16 16,-2 2-5-16,3 11-7 16,1 2-2-16,-6 19 1 15,-5 5-1-15,-13 13 5 16,-7 12 4-16,-20 7 8 15,-10 11 4-15,-20 18 1 16,-10 2-1-16,-14 11-5 16,-3 4-2-16,3-8-6 15,9 2 3-15,6-10 12 16,5-12 10-16,12-12 18 16,2-16 1-16,22-12-14 15,5-4-11-15,23-5-10 16,5 1-2-16,9-5 0 15,9 3 1-15,1-7-8 0,4 1-3 16,5-8-2-16,-2-5 13 16,11 0-40-16,-11-9-7 15,5-3-1-15,-5-2 249 16,-9-11-156-16</inkml:trace>
  <inkml:trace contextRef="#ctx0" brushRef="#br0" timeOffset="89174.59">23560 12057 785 0,'-21'-42'428'0,"0"-7"-83"16,6 5-42-16,-21 2-81 16,-6 3-41-16,-7 12-56 15,-11 6-16-15,-1 11-30 16,-3 4-12-16,2 13-27 16,-8 4-10-16,-2 19-14 15,-1 8-4-15,-6 9-8 0,9 11-3 16,9 17-5-16,8 8-3 15,6 21-4-15,2 3 1 16,8 8-1-16,4 0 1 16,21-4-1-16,11-3-1 15,18-7 1-15,7-6 1 16,13-7 1-16,5-4 2 16,7-6 1-16,8-2-1 15,9-13-1-15,14-5-2 0,8-13 3 16,5-9 0-16,-4-8 4 15,-2-4 1-15,9-12 0 16,-8-4-1-16,2-9 8 16,-5-9 11-16,-15-13 22 15,3-8 16-15,3-14 28 16,2-8 6-16,-10-16-1 16,-4-3-3-16,-16-19-24 15,-12-7-11-15,-4-19-12 16,-9-5-4-16,-7-6-6 15,-7-3 1-15,-12 14-3 16,-8-4-2-16,-10 18-3 16,-10 5-2-16,-14 10 0 15,-8 9 0-15,-25 7-3 16,-11 7-4-16,-13 19-4 16,4 11-2-16,-11 20-17 0,-2 6 0 15,-3 12-6-15,-6 8-7 16,19 8 3-16,1 6-11 15,8 12-27-15,4-2-9 16,12 5-11-16,12-3 36 16,27-2 44-16,16-2-1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7T20:20:12.752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22236 14221 653 0,'-12'-16'272'0,"-1"3"-111"16,9 8-55-16,-4-3-17 15,3 0-5-15,6-2-35 16,-1-6-6-16,3 0-2 16,2 4 8-16,0-3 19 15,2 2 10-15,7 5 17 16,3-3-1-16,6 0-18 0,2 1-16 16,8-4-29-16,5 2-9 15,8 2-5-15,6 2 7 16,0 2 24-16,0 4 12 15,12 1 13-15,-5-5-4 16,19 1-19-16,12-4-10 16,-10-3-21-16,10 0-5 0,-4 2-8 15,-8-1-1-15,3 2-1 16,-8 2 0-16,-8 0 4 16,-5 2 2-1,-23 1 2-15,1 4 2 0,-26-2-2 16,-1 2-3-16,-7 0 3 15,-4 0 0-15,-11 0-5 16,-14 0-3-16,-18 0-9 16,-15-1-2-16,-12 3 1 15,-12 2 2-15,-7 0 4 16,-8 0-1-16,-7 3-1 16,-1 0-2-16,-6 1 0 15,1 2 0-15,2 0 2 16,3 2 2-16,5 1 2 15,9 2 0-15,14-2 1 0,10-5-1 16,24-2 1-16,1-7 1 16,28 1 2-16,8-5 0 15,22 0 4-15,10-1 1 16,13-7 5-16,17 1 3 16,19 1-2-16,21 1-1 15,9 6-5-15,-1 1-1 16,3 1-3-16,-5 0-1 0,-1 0-2 15,-8 2 0-15,-10 0 0 16,-1 5 1-16,-19-4-2 16,2-1 0-16,-13 0 2 15,-10-5-13-15,-8 1-34 16,-5 0-23-16,-17-2-68 16,-6-2-56-16,-8 3-385 15,-16 1 387-15</inkml:trace>
  <inkml:trace contextRef="#ctx0" brushRef="#br0" timeOffset="1920.7">4936 15437 737 0,'-33'-8'383'16,"9"-8"-53"-16,2 2-230 16,10 2-30-16,-10-2-19 15,-4 6-9-15,-10 4-22 16,-7 3-10-16,7 4 0 0,0 3 3 16,6 2 13-16,5 2 3 15,4 2 0-15,4-1-3 16,4-3-11-16,3-2-3 15,10 2-2-15,1-4 3 16,10-1 8-16,6 2 5 16,7-2 9-16,5 2 3 0,8-1 2 15,6-3-1 1,5-1-5-16,-1 0-3 0,10-3-11 16,2 1-3-16,7-6-8 15,8-2-3 1,10 4-1-16,0-5 0 0,2 3 1 15,2-2 0-15,-7-2-1 16,6 2-2-16,12-5-1 16,0 1-1-16,13-3 0 15,-6 1 0-15,2-5-1 16,1 2 1-16,-4 0 17 16,-1 0 8-16,0 7 19 15,0 1 4-15,-16 0 0 16,-35 6-3-1,1 0-6-15,28-6-3 0,-3-1-9 16,-8 8-4-16,-23-6-7 16,-5 5-4-16,-6-1-2 15,-4 0-2-15,-18-2 0 16,-4 2 0-16,-2 1 1 0,-9-3 0 16,9 7-6-16,-9-10-11 15,-1-3-41-15,0 1-27 16,-7-11-74-16,16 10-35 15,-8-2-85-15,-3-3-48 16,9 10 205-16</inkml:trace>
  <inkml:trace contextRef="#ctx0" brushRef="#br0" timeOffset="3214.45">14535 15537 807 0,'69'9'397'16,"1"-7"-79"-16,8-6-228 16,3 4-41-16,9-4-10 15,-2 1-9-15,4 5-18 16,6-6-6-16,-9-2-3 15,6-3-1-15,2-7 1 16,3 5 0-16,11-4 3 0,7 1 2 16,4 0 2-16,5-2 1 15,3 3-2-15,1-1-2 16,6 3-3-16,3 2-1 16,9 3-2-16,-4 1 0 15,12 2-1-15,-8-1 0 16,-3 1 5-16,11 0 11 15,-6 0 31-15,-2 1 16 0,7 2 20 16,-9 0-3-16,-5 1-14 16,13 3-11-16,-11-2-19 15,2 3-6-15,5-2-14 16,-8 1-6-16,-6-2-6 16,-2 3-1-16,-4 1-2 15,-11 0 0-15,0 4-1 16,-9-2 2-16,-16-1-1 15,-3-1-6-15,-19-1-29 16,-12 0-19-16,-21 2-49 16,-14 1-26-16,-25 3-77 15,-17-1-25-15,-40 4-239 16,-25 4 297-16</inkml:trace>
  <inkml:trace contextRef="#ctx0" brushRef="#br0" timeOffset="4750.64">4999 16739 853 0,'-39'-5'393'0,"7"1"-152"15,11-4-111-15,6 1-32 16,15 6-23-16,3-3-21 16,5-1-28-16,6-4-10 15,-2-6-12-15,8 0-1 16,13 7-2-16,2 3-1 16,19 1 0-16,1 3-2 0,11-8 0 15,10 3-1-15,2-2 0 16,2 2-1-16,9 6 2 15,2-3 0-15,14 5 2 16,1-1 1-16,2-1 6 16,4 0 3-16,6-1 5 15,4-4 2-15,6 1 2 16,5 3 0-16,2-6-4 16,4 1 0-16,10-6-3 15,-4-8 0-15,6 0 0 16,11 7-2-16,0 2 2 15,1 4 2-15,11 5 2 16,-6-8 2-16,2 7-2 16,10-6 1-16,-5 0-3 15,-3 1 0-15,9-4-3 16,-1-1-2-16,5 1-3 16,8-1-1-16,-5-2-2 15,1 4-2-15,-2-1 11 16,13 2 4-16,-2 3 6 0,0 4 2 15,7 1-7-15,-13 2-3 16,8 5-4 0,1-1 0-16,6 1-4 0,2-1-1 15,8-4-2-15,-2-1 0 16,2-5 0-16,0 1-1 0,5-2 1 16,1-1-2-16,3 1 0 15,3-1 0-15,-6 2 1 16,5 1 2-16,-1 2 0 15,4 3 0-15,-5-2-1 16,4 2-1-16,-7-1 0 16,-3 0 0-16,2 1-1 15,-14 0-1-15,-2 0 13 16,-8-2 6-16,-2 0 16 16,2 0 10-16,-8 1-8 15,-4 1-6-15,-13 0-14 16,1 2-6-16,-4 3-7 15,-3-1 0-15,11 4 0 16,-25-4 0-16,-3-1 0 16,6 4-1-16,-22-7 6 15,22 2 2-15,-1-2 6 0,-7-1 2 16,-4-2-1-16,-7 0 0 16,-7-1-1-16,-13 1 0 15,-1 0 2-15,-1 0 1 16,-12 3 0-16,1-2 0 15,-14 1-2-15,-7 1 0 16,-5 0 1-16,-5 0 0 16,-5 8 2-16,-7-5 0 15,-15-1-3-15,5 4-2 16,-12-5-5-16,-5 5-1 0,-14-1-3 16,4 1 2-16,-12-2 2 15,-7 0 2-15,11 4 4 16,-25-6 0-16,12 7-3 15,6-2 0-15,-16 1-2 16,11 3-2-16,-7 0 1 16,-2 0-1-16,7 0 3 15,1 1 1-15,-5-6 5 16,-4-2 1-16,-4-1-2 16,2 0-1-16,-1-1-7 15,9 3-1-15,-3-1-2 16,-6-3 0-16,9 3-1 15,-13-4-1-15,10-3-1 16,-12-3-1-16,1 1-1 16,11 3-2-16,-3-1-10 15,6 0-7-15,-7-5-20 16,4 0-14-16,-2 0-31 16,-2 1-23-16,7-3-47 0,-7-2 32 15,-7-2 69-15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7T20:34:41.1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11437 8008 275 0,'-24'12'185'0,"10"-1"19"16,2 0-15-16,5-4-34 16,5 1-13-16,7-1-28 15,4-4-11-15,14 1-20 16,5 0-9-16,9-3-19 16,1 0-11-16,8-1-15 15,4-4-1-15,6-1 9 16,10-4 6-16,17-2 7 15,8-1-1-15,15-3-9 16,8 0 0-16,15-2 2 16,6-1 2-16,10-3-2 15,12 0-6-15,0 1-8 16,-3 1-5-16,19 1-1 16,-4 0 6-16,-1-3 4 15,16 3 2-15,-19 1 0 16,0 1-6-16,-3 6-6 15,-12 3-5-15,-3 1-5 0,0 1-2 16,-17-2-3 0,1 1 0-16,-15-3 0 0,1 3 0 15,-14 3 0-15,-14-2 0 16,-14 4 1-16,-15-6 0 16,-17 4 1-16,-10 3-9 15,-17 2-37-15,-10 2-17 16,-20 1-60-16,-8 1-35 15,-22 1-82-15,-7 2-65 0,-21 0 187 16</inkml:trace>
  <inkml:trace contextRef="#ctx0" brushRef="#br0" timeOffset="624.05">11873 7800 634 0,'7'4'243'0,"-14"4"-133"16,-2 3-14-16,-6 6 0 16,-6 3 17-16,-6 3-1 15,-5 0 3-15,-1 0 7 16,-2-2-4-16,6-2-31 16,-3-2-23-16,9-1-32 15,-8 0-11-15,0-2-13 16,10 2-2-16,-16-2-2 15,10 3-2-15,2-1 0 16,-4 1 2-16,23 0 3 16,4 0 2-16,17-3 10 15,4-4 3-15,13-7 7 16,2 0 1-16,6-7-4 16,11-2-2-16,6-6-5 15,9-5-3-15,16-7-6 16,0-2-2-16,9-4 2 0,1 2-21 15,-5-3-94-15,8 6-70 16,13 1 97-16</inkml:trace>
  <inkml:trace contextRef="#ctx0" brushRef="#br0" timeOffset="1192.23">16062 7627 300 0,'3'-2'199'0,"-3"-6"24"16,-3-2-32-16,-6-3-15 0,-6 2-16 15,-10 0-21-15,-2 0-2 16,-12 2-1-16,-2-2-3 15,-7 0-20-15,-16 3-14 16,-12-1-32-16,-13 1-14 16,-11 3-19-16,3-2-6 15,-9 2-8-15,2 3-1 16,-3-2 0-16,6 1-1 0,7 0-2 16,3-3-1-16,5 2-3 15,3-6 0-15,11 0-2 16,6-3-1-16,2-6-3 15,9 5-2-15,3-3-2 16,0-3-2-16,16 12 0 16,-4-5-1-16,16-1-27 15,7 3-20-15,8-15-71 16,10-1-61-16,15 0-186 16,11-2 229-16</inkml:trace>
  <inkml:trace contextRef="#ctx0" brushRef="#br0" timeOffset="1481.1">14838 7110 650 0,'-19'13'304'0,"-17"1"-139"0,-9 3-23 15,-20 3-28-15,0 5-11 16,-16 1 2-16,-10-1 1 15,0 8-10-15,-2-4-12 16,14 4-27-16,13 5-12 16,11-5-14-16,7 0-2 15,19 0 9-15,6 1 3 16,15-1-7-16,8 1-5 0,14-7-16 16,15-3-2-16,19-9-25 15,12-8-26-15,26-13-84 16,11-11-59-16,22-8 110 15</inkml:trace>
  <inkml:trace contextRef="#ctx0" brushRef="#br0" timeOffset="2253.82">16562 7758 1046 0,'15'3'374'16,"-3"-9"-312"-16,-2-16-29 0,-10-8-6 15,-11-16 0-15,-11-3-10 16,-15-7 36-16,-7 2 22 16,-14-4 33-16,-1-4 12 15,-12-2-36-15,-10-6-23 16,-15 0-33-16,-4 3-9 15,-16 0-9-15,-2 8 4 16,-16-6 12-16,-7-1 3 16,-15 0 11-16,-15-7 0 15,4 10-8-15,-13 2-7 0,4 3-11 16,-8 9-6-16,-13 3-5 16,-5 1-1-16,-17 14 5 15,14 5 2-15,-14 9 4 16,10 5 1-16,-10 0-3 15,-4 0-3-15,4 0-3 16,-5 3-1-16,15 0-1 16,-1 2 0-16,10 2 1 15,-3-1 1-15,14 6 0 16,-7 0 0-16,-2-1-1 16,6 1-2-16,-11 1 0 15,14 1 0-15,0 3 1 16,0-2-1-16,12-4-1 15,0 0 0-15,14-1 0 16,6-1-1-16,-1 3 0 0,-1 0 1 16,11 4-1-16,-6 1 0 15,3-1 1-15,11 5 0 16,-6 4 0-16,9 0 1 16,8 5 0-16,2 1 1 15,1-5 0-15,4 1 1 16,8 4 2-16,-3-14 1 15,3 6 0-15,5-3 0 0,2-4 0 16,5 8 1-16,15-2 0 16,-7 2 0-16,9-4-2 15,-8 4-1-15,3 0-2 16,12-4-1-16,3-2 0 16,8-5 2-16,9-10-26 15,0-5-25-15,12-9-54 16,11-11-49-16,17-12-73 15,5-12-32-15,16-11-153 16,7-3 255-16</inkml:trace>
  <inkml:trace contextRef="#ctx0" brushRef="#br0" timeOffset="2490.88">6358 5770 381 0,'5'14'239'0,"-10"9"-5"16,-6 10-48-16,-4 4-57 15,-8 4-19-15,-6 6-18 0,2 3-5 16,-5 6-5-16,-3 1-2 16,8 0-19-16,7 0-13 15,13-10-25-15,6-4-11 16,11-8-12-16,7-8-3 16,14-5-5-16,12-1-4 15,17-8-1-15,14-3 2 16,25-9-3-16,19-8-42 15,26-10-365-15,25-7 301 16</inkml:trace>
  <inkml:trace contextRef="#ctx0" brushRef="#br0" timeOffset="3360.39">17184 7722 728 0,'-49'-15'313'16,"4"2"-165"-16,-6-7-70 15,-1-1-6-15,-2-4 2 16,2-4 9-16,-6-3 23 16,0-5 9-16,-3-1-2 15,-7-7-8-15,4-2-23 16,0-9-11-16,0-7-24 16,5-5-9-16,2-6-12 0,-1-1 1 15,-5 0 3-15,-6-6 0 16,-9-5-2-16,3 0-2 15,2-1-2-15,2 13 1 16,-13-2 4-16,-3 8 0 16,-10-3-3-16,3-5 0 15,6 6 1-15,-5-4-1 16,0 12-9-16,-10 3-3 16,7 6-5-16,0-1 1 0,-5 6 3 15,-1 5 1-15,-1 1 1 16,5 5-1-16,-3 1 0 15,6-3 0-15,-6 11 2 16,8 2-1-16,16 6-3 16,6 3-2-16,4-2-5 15,4 0-3-15,5 0-2 16,-1-5 0-16,19 8-1 16,3-4-5-16,14-2-32 15,7 7-24-15,12-13-97 16,9-1-55-16,15-3-112 15,7-3 188-15</inkml:trace>
  <inkml:trace contextRef="#ctx0" brushRef="#br0" timeOffset="3730.84">14186 5159 169 0,'33'0'152'0,"4"0"14"16,5-1-35-16,-6-5-13 15,-2-2-50-15,-9 0-5 16,-11 2 17-16,0 0 7 16,-7 3 18-16,-2 1-4 15,-2 0-7-15,-3 1 5 16,-1 1 3-16,-6 0 1 0,-24 5-11 16,-64 20-4-1,24 4-10-15,-12 1-8 0,-6 12 1 16,-7 6-1-16,-6 4-1 15,2 0 2-15,8-6-4 16,18 0-9-16,18-15-21 16,13-3-11-16,25-6-18 15,1-7-7-15,17 1-9 16,8-1-4-16,15-1-3 16,7-2 3-16,20-3-16 15,12-1-15-15,25-4-79 16,10 4 65-16,17 1 20 15</inkml:trace>
  <inkml:trace contextRef="#ctx0" brushRef="#br0" timeOffset="4663.16">17379 7834 842 0,'-3'-13'287'16,"1"7"-235"-16,-8-2-3 15,-14 6 14-15,-10-1 7 16,-20 5-13-16,-9 4-3 16,-15 10-8-16,-5 4-4 15,-12 2-11-15,-13 3-6 16,-20 2-6-16,-7 5-5 0,-30 6-4 16,-1 8-3-16,-17 7-3 15,-13 4-1-15,-6 7-2 16,-10 3-1-16,-10 0-2 15,-9 1 0-15,-11 0 1 16,-10 1 0-16,-9 9 1 16,-5 2 0-16,-10 3 1 15,4-3 0-15,-7-8 2 16,5-1 0-16,-7 1 0 16,4-3 1-16,4 4 7 15,-1-4 8-15,8-11 22 16,-4 0 11-16,9-15 7 15,4-1-1-15,-5-9-10 16,3-2-8-16,0-4-12 16,-1-6-7-16,11-4-10 0,4-4-2 15,4-4-4 1,5-2-1-16,9 9-1 0,-3-5-2 16,10 2 0-16,5 2-1 15,10-1 0-15,18 5 0 16,5-4-1-16,21 5 0 15,9-8-1-15,7-4 2 16,72-5-2 0,36-1 1-16,1 0-49 0,-102-6-32 0,38-9 383 15,23-4-259-15</inkml:trace>
  <inkml:trace contextRef="#ctx0" brushRef="#br0" timeOffset="5095.07">7238 9303 387 0,'-37'13'220'16,"-5"7"-47"-16,-16 5-59 0,-9 0-12 15,-5 9-3-15,-9 1 4 16,-8 4 24-16,0 3 9 16,3 6-1-16,6 0-8 15,15-1-27-15,8 3-14 16,10-14-30-16,8-3-8 15,13-10 0-15,4-5 3 16,21 2 2-16,1-3-3 16,14-2-6-16,8-2-6 0,14-3-10 15,15-1-4-15,13-2-10 16,14-5-3-16,9-12-14 16,0-7-23-16,17-4-75 15,-1-10-46-15,24 5-170 16,18 6 197-16</inkml:trace>
  <inkml:trace contextRef="#ctx0" brushRef="#br0" timeOffset="6355.39">17745 7926 16 0,'-44'18'10'0,"-6"-6"8"16,-2 0 32-16,0 1 57 15,-2 2 28-15,7 1 39 16,-2-1-13-16,12 3-17 16,-5-3-11-16,19 6-28 15,0 2-7-15,7 0-9 16,16 4-3-16,2-6 4 16,21 0-4-16,11-6-13 15,7-4-7-15,16-4-14 16,1-2-7-16,24-5-17 15,6-1-5-15,18-5-6 16,6 0 0-16,18-5 2 16,2 0-4-16,10 0-3 15,16 4-4-15,2 7-3 16,-1 1 1-16,21 13 5 16,-11-5 5-16,-2 10 8 0,17 2 5 15,-20 9 8-15,-3 6 2 16,1 2-6-16,-12 7-4 15,-10 1-12-15,-3 3-3 16,-10 14-2-16,-8 0-2 16,-15 7-2-16,0 2-4 15,-9-6-1-15,-6 3 1 16,-11-4 2-16,-6 2 0 16,-14 2 1-16,-5 2 1 15,-3 0 1-15,-11-3 0 0,-9-7 0 16,-4-6-1-16,-3 0 0 15,-4-2-1-15,-4-4-1 16,2 6 0-16,-4-9-1 16,3-2-1-16,-6-6 2 15,-2-3 2-15,-8-5 3 16,-11-4 4-16,-7 0 6 16,-12-6 3-16,-8 0 1 15,-6 1-3-15,-14-5-3 16,-5 0-2-16,-2-1-4 15,-9-3-2-15,-11-1-3 16,-4 0-2-16,-3 0-3 16,8-2-1-16,23 0-1 15,-2-4-1-15,-1-5-2 16,5-3-5-16,0-2-15 16,13-1-8-16,14 1-21 0,5 1-15 15,12-1-57-15,5-2-44 16,12-6-355-16,10 0 347 15</inkml:trace>
  <inkml:trace contextRef="#ctx0" brushRef="#br0" timeOffset="6573.57">20684 9932 708 0,'-16'46'414'15,"2"8"-89"-15,-2 12-106 16,6 5-47-16,2 2-76 15,-6-3-24-15,10-8-22 16,-1-3-5-16,5-12-15 16,8-7-9-16,8-11-12 15,1-6 0-15,12-16-13 16,0-7-30-16,16-12-91 16,4-8 81-16</inkml:trace>
  <inkml:trace contextRef="#ctx0" brushRef="#br0" timeOffset="7452.08">18806 7758 1262 0,'59'-17'-3'0,"35"-1"8"16,69-11 4-16,43 15 2 15,12 11 4-15,19 15 1 16,6 10 2-16,9 16 1 16,1 8-2-16,-1 10-6 15,-11 8-2-15,8 17 1 16,-4 10 4-16,-4 25 16 15,3 7-1-15,-36 20 12 16,-11 1 3-16,-40 5-2 16,-18 2 5-16,-35 1-5 0,-14 4 5 15,-29 0 7-15,-15 4 4 16,-35-11 12-16,-23-9-2 16,-40-2-4-16,-22-10 2 15,-33-9-5-15,-12-5-5 16,-35-13-11-16,-12-4-7 15,-30-12-9-15,-18-7-3 16,-9-13-7-16,-7-6-4 16,-24-13-4-16,1-3-3 0,-25-8 0 15,-4-7-1-15,-2-2 0 16,-18-3 0-16,5-9 1 16,-15-2 1-16,0-8 0 15,15-3 1-15,-8-3 6 16,19-6 4-16,2-6 10 15,-3-1 6-15,14-6 4 16,-14-1 2-16,4-1 1 16,5-2-3-16,7 2-2 15,5-1-1-15,1-3-1 16,9 1-1-16,-8 0-7 16,15-1-2-16,-1 4-6 15,3-5 0-15,10 2-4 16,-1 2-5-16,26 3-6 15,-4 8-1-15,17 1-3 0,2 1-1 16,15 0 0-16,13-1 0 16,15 1-18-16,16 0-16 15,23-2-67-15,13 0-36 16,12-3-58-16,10 0-26 16,9 6-45-16,13 2-337 15,26 8 422-15</inkml:trace>
  <inkml:trace contextRef="#ctx0" brushRef="#br0" timeOffset="7738.13">12055 10417 637 0,'42'0'323'0,"-20"12"-89"16,-8 0-46-16,-11 7-65 15,-9 5-30-15,-13 4-29 16,-7 9 4-16,-11 5 12 15,-11 3 3-15,-8 3-17 16,-5-8-12-16,4 1-19 16,10 0-7-16,15-8-6 15,10 1-5-15,17-14-11 16,8-4-3-16,21-10-2 16,17 1-1-16,28-7 0 15,14-6-1-15,22-6 3 16,5-11-27-16,23-6-84 0,7-5 602 15,7-13-407-15</inkml:trace>
  <inkml:trace contextRef="#ctx0" brushRef="#br0" timeOffset="8195.01">17125 11085 1326 0,'-10'39'496'0,"-41"1"-388"16,-21-8-6-16,-22-6-16 15,-25-1-33-15,-27-10-32 16,-8 3 5 0,-39-3 14-1,1 3 7 1,-30-2 0-16,-5 4-8 0,-20 4-19 0,-4 2-9 0,-8 7-7 16,-8 2-1-16,8 7-1 15,-9 1 0-15,14-1-2 16,-5 1 6-16,20-2 13 15,-5-8 4-15,10 1 4 0,2-4-4 16,2-1-13-16,13 5-5 16,-1 1-2-16,18-2 1 15,6-9-34-15,12-2-20 16,28-12-159-16,2-5 277 16,35-5-90-16</inkml:trace>
  <inkml:trace contextRef="#ctx0" brushRef="#br0" timeOffset="8390.57">10983 11599 535 0,'56'19'392'15,"-14"5"4"-15,-10 17-71 16,-7 6-36-16,-16 6-86 16,-2 9-48-16,-7 7-59 15,-2-4-22-15,0-7-39 16,9-6-17-16,18-18-16 15,12-13-24-15,33-16-47 16,24-9-45-16,34-25 508 16,20-6-325-16</inkml:trace>
  <inkml:trace contextRef="#ctx0" brushRef="#br0" timeOffset="8888.61">21354 10870 324 0,'20'-44'224'15,"-12"3"-1"-15,-19 0-66 16,-16 4-16-16,-23 10-38 16,-14-5-9-16,-6 20 10 15,-12 3 0-15,-3 16 4 16,-3 7-16-16,-15 9-30 15,4 10-9-15,-22 11-10 16,-3 14 6-16,-12 18 17 16,-15 12 8-16,1 23 11 15,0 5 0-15,-12 5 2 0,10 2-3 16,3-6-14 0,0 1-13-16,4-6-23 0,9-5-9 15,6-7-15-15,0-7-1 16,13-9-3-16,1-6-2 15,9-17-14-15,7-4-12 16,4-14-58-16,8-6-32 16,16-12 67-16</inkml:trace>
  <inkml:trace contextRef="#ctx0" brushRef="#br0" timeOffset="9303.99">20273 11097 811 0,'61'-19'380'15,"-9"4"-199"-15,-19 10-46 16,-11 8-33-16,-22 13-28 15,-17 5-10-15,-26 17 13 16,-12 1-5-16,-18 5-26 16,-5 7-6-16,-15 5-11 15,-4 3-5-15,-6 19-3 16,1 8 0-16,-9 6 4 16,1 9 14-16,-11-4 33 0,1-4 12 15,11 5 13-15,3-6-9 16,16-5-31-16,1-6-15 15,28-16-22-15,9-7-8 16,29-19-11-16,14-5-2 16,14-13-11-16,12-7 1 15,17-20-13-15,10-11-19 0,26-22 423 16,18-9-297-16</inkml:trace>
  <inkml:trace contextRef="#ctx0" brushRef="#br0" timeOffset="10105.85">21136 10524 1610 0,'15'25'93'15,"0"13"8"-15,21 30 67 16,1 20-60-16,5 10-36 16,0 19-53-16,-2 7-9 15,-7 7-5-15,-5 6 1 16,-7 10-2-16,-6 4 0 15,-17 3 0-15,-6 15 2 16,-21-9 5-16,-19 6 1 16,-30 2 17-16,-19-11 10 15,-41-1 23-15,-15-2 10 0,-28-10 5 16,-22-7-2-16,-18-13-15 16,-14-9-8-16,-24-19-15 15,0-8-9-15,-27-18-10 16,1-8 0-16,-2-7-4 15,-23-2-3-15,3 1-2 16,-6 2-4-16,-13 0-2 16,22-7-1-16,-2-3 0 15,3-4 0-15,24-5 4 16,2 0 5-16,30-7 5 16,7-9-1-16,22-6-2 15,17-3-7-15,15-5-6 16,21 1 0-16,18-11-23 15,2-6-16-15,34-6-38 16,12-5-31-16,34-4-40 0,24-2-38 16,32-15-107-16,20-6-55 15,30-8 7-15,17-2 47 16,30 7 144-16,8 2 86 16,8 11 64-16,5 9 31 15,-1 12 79-15,-1 10 39 16,-19 14 42-16,-15 5-3 15,-38 18-7-15,-25 12-11 0,-26 24-14 16,-28 10-13 0,-39 12-49-16,-17 2-16 0,-19 9-21 15,-3 3-5-15,19-3-15 16,18-6-13-16,30-29-22 16,27-13-6-16,29-21-14 15,25-13-15-15,23-18-46 16,16-11-32-16,20-23 66 15</inkml:trace>
  <inkml:trace contextRef="#ctx0" brushRef="#br0" timeOffset="10851.98">18883 13794 1237 0,'45'-16'489'0,"-14"9"-314"16,-7 7 5-16,-24 12-53 16,-17 9-18-16,-37 22-57 15,-9 9-20-15,-38 20-20 16,-1 13-3-16,-31 16-3 16,-7 3 0-16,-13 8-1 15,-10-2 1-15,13-6 6 16,-10-1 11-16,5-10 17 15,0-3 8-15,-6 3 22 16,-5-11 3-16,3-5-2 16,-13-10-3-16,4-14-24 15,-3-2-11-15,-11-17-15 16,15-5-3-16,-6-22-11 16,13-8-18-16,23-21-44 15,3-7-22-15,23-14-58 16,13 3-16-16,19-4-43 0,15-1-16 15,33 1-30-15,13-3 9 16,28 1 68-16,14 2 34 16,20 5 88-16,14-1 25 15,25 10 17-15,-7-1 14 16,11 14 43-16,-1 10 22 16,-13 15 25-16,13 16 9 15,-6 10-1-15,-5 8-14 16,-2 12-19-16,-11 2-19 0,-13 5-33 15,-7 1 5-15,-22 0 31 16,-8 5 17-16,-21 4 30 16,-10 2 2-16,-14 2-11 15,-2-1-13-15,0-7-31 16,0-7-17-16,8-11-28 16,0-7-1-16,18-14-39 15,13-6-27-15,26-15-51 16,14-10 113-16,28-18-20 15</inkml:trace>
  <inkml:trace contextRef="#ctx0" brushRef="#br0" timeOffset="11807.27">18450 5981 1189 0,'16'-12'446'0,"-9"3"-309"16,-11-2-8-16,-28 11 45 15,-21 7-25-15,-25 15-53 0,-13 14 6 16,-20 28-11-16,-4 20-10 16,-5 14-12-16,15 7-15 15,22 1-30-15,16-6-8 16,35 7-9-16,9-8-3 15,29-8 2-15,15-3 0 16,23-16-1-16,11-5 1 16,9-20-4-16,9-10-2 15,0-22-4-15,1-10-12 16,8-18-39-16,-4-15-21 0,2-16 43 16</inkml:trace>
  <inkml:trace contextRef="#ctx0" brushRef="#br0" timeOffset="12416.54">18777 5992 862 0,'1'38'421'16,"-11"13"-175"-16,3 30-55 15,-2 12-12-15,-4 24-47 16,3 7-21-16,-1 8-39 15,-2 5-11-15,-5-8-13 16,1-5-3-16,2-19-8 16,0-11-12-16,4-26-9 0,6-13 1 15,3-22 1-15,1-16 0 16,5-12 5-16,-2-12-2 16,2-28-3-16,3-10-3 15,7-32-10-15,1-21 1 16,8-27 12-16,7-12 8 15,12-8 5-15,6 5-3 16,16 31-14-16,-1 10-9 16,10 28-5-16,4 11 1 15,-7 12 2-15,-2 13 0 0,-17 16 0 16,-5 8-2-16,-14 15 1 16,-10 10 2-16,-21 22 5 15,-11 10 1-15,-25 16 10 16,-6 6 2-16,-14 6 16 15,-12 5 11-15,-6 7 6 16,-4 2 4-16,2-10-8 16,10-4-5-16,21-15-5 15,8-7 0-15,12-10-5 16,9-5-2-16,8-7-9 16,2-4-7-16,20-1-7 15,2-2-2-15,13-5-5 16,8-7-1-16,5-14-1 15,9-8-4-15</inkml:trace>
  <inkml:trace contextRef="#ctx0" brushRef="#br0" timeOffset="12785.85">20385 6279 1349 0,'11'-11'511'0,"-5"6"-403"0,-2 4 18 16,-10 13-35-16,-5 5 10 16,-8 11 20-16,-5 2 5 15,0 9-15-15,-9 2-14 16,-1 15-26-16,-1 4-13 15,8 18-14-15,7 7 0 16,8 5-1-16,-5 0 0 0,5-10 0 16,-1-7-2-16,9-5-9 15,7-5-3-15,9-9-7 16,2-7-4-16,2-11-1 16,9-3-1-16,-1-10-4 15,8-2 0-15,9-9-3 16,0-1-2-16,5-10-1 15,-2-8 0-15,1-13-17 16,-4-8-21-16,4-7-40 16,1-5-20-16,3-9 23 15,4-11 297-15,5-1-169 16</inkml:trace>
  <inkml:trace contextRef="#ctx0" brushRef="#br0" timeOffset="13026.37">21256 6345 1152 0,'2'8'485'16,"-3"23"-310"-16,-8 10 24 15,-6 24-40-15,-9 9-43 16,4 24-33-16,-8 4-20 16,8 12-20-16,4-1-5 15,-9-10-11-15,13 2-6 16,4-21-11-16,4-4-4 0,10-19 5 15,1-9-13-15,-2-15-43 16,9-10-22-16,0-15-15 16,1-9 465-16,13-10-291 15</inkml:trace>
  <inkml:trace contextRef="#ctx0" brushRef="#br0" timeOffset="13268.47">21106 6188 1087 0,'-4'-3'461'0,"11"5"-256"16,9 7-11-16,12 5-36 16,12 5-12-16,11-2-33 15,13 1-25-15,12-4-42 16,-6-11-15-16,3 2-13 15,-14-6 1-15,-8-9-35 16,-2 4-21-16,-11-5 91 0,-3 3-59 16</inkml:trace>
  <inkml:trace contextRef="#ctx0" brushRef="#br0" timeOffset="13476.04">21158 6990 1012 0,'-29'58'508'0,"31"0"-179"16,2-5-20-16,33-3-92 16,8-15-53-16,23-19-62 15,11-14-22-15,6-26-39 16,10-6-13-16,4-21-16 16,15-1-16-16,21-3-2 15,8-3 329-15,7-10-249 16</inkml:trace>
  <inkml:trace contextRef="#ctx0" brushRef="#br0" timeOffset="19483.05">20050 13238 1314 0,'-86'66'517'0,"18"-10"-354"16,20-7-34-16,33 0-80 15,15 2-11-15,22 4-26 16,15 3-6-16,29 5-3 16,15-1 5-16,22 0 11 15,12 1 0-15,24 1 0 0,9-2 2 16,22 1-8-16,10-1-1 15,6 6-2-15,10 4-4 16,-5 12-3-16,-9 9-1 16,-12 11 0-16,-17 8 6 15,-21 12 19-15,-12 3 10 16,-34 4 14-16,-12 1-1 16,-38 8-2-16,-22 5 1 0,-44 6 10 15,-28 5 3 1,-29 2 5-16,-3-3 0 0,-28-4-9 15,-7-4-9-15,-2-18-19 16,-5-7-10-16,13-13-13 16,15-9-2-16,10-13-4 15,6-14-1-15,22-25-5 16,33-27-13 0,0 1-41-16,-15-2-19 0,-1-12-54 15,15-9-6-15,9-27-87 16,3-14 10-16,13-15 135 15</inkml:trace>
  <inkml:trace contextRef="#ctx0" brushRef="#br0" timeOffset="19696.53">20855 16562 1102 0,'-8'4'509'0,"3"-1"-205"0,4 1-94 15,5-2-101-15,6 1-21 16,9 8-37-16,5 1-8 15,19 22-5-15,3 1 8 16,23 14 23-16,16 3 13 16,10-9 8-16,29 0-10 15,10-23-35-15,1-16-8 16,13-22-44-16,-7-15-32 16,0-17 4-16,-2-5-275 0,2-5 226 15</inkml:trace>
  <inkml:trace contextRef="#ctx0" brushRef="#br0" timeOffset="26237.02">2278 14399 209 0,'-13'5'127'16,"-4"1"1"-16,3 0-6 0,0 5-25 15,-1-1-20-15,-2 3-37 16,3 3-14-16,-2 6-14 16,-2 0-3-16,2 6 5 15,0-1 12-15,1 1 36 16,0-1 16-16,-1 0 21 15,3-3-4-15,4-5-25 16,2 1-14-16,11-7-22 16,-3-5-8-16,6 0-7 15,7 1 0-15,-4-6 1 16,2 0 1-16,8 2 13 16,-3-3 6-16,6-1 9 15,7 1 2-15,0-2-13 16,6 1-8-16,10-1-16 15,5-1-6-15,5-1-5 16,-8-3-2-16,1 0-1 16,-1 2 0-16,1-6 0 15,8 5-2-15,7-6 0 0,3-6 0 16,2 3 2-16,7 0 0 16,-8-1 2-16,1 4 0 15,-7-1-1-15,-2-5 1 16,5 2-1-16,1 2 1 15,-8-7 1-15,-3-1 1 0,-13-2 5 16,-4-5 2-16,-3 0 1 16,2-3 0-16,-4 2-2 15,-4-4-1-15,1 0-1 16,-3-3 1-16,-1-1 0 16,0-3 0-16,-3-1 0 15,-1 0 0-15,-2 0 0 16,-2 0 1-16,-8 3 1 15,-9-1 1-15,-8 1 1 16,2 4 0-16,-6 3-2 16,-1-1 0-16,-5 4-1 15,-7-3 0-15,0-1 0 16,1 3 1-16,-3-3 2 16,-1 1 1-16,-8 3 1 15,-3-1 0-15,-1 4-1 16,-8 3 0-16,-4-2 1 15,-4 5 0-15,-13 0-3 16,5 1-1-16,-3 8-4 16,-1-5 0-16,8 6-2 0,-7-2 1 15,1-4-3-15,-1 3 1 16,-4 2 0-16,2 2-1 16,4 4 0-16,2-1-1 15,3 2 2-15,3 0-1 16,-3 4 0-16,-3 2-1 15,-2 6-1-15,-1 2-1 16,5 5-1-16,4 3-1 0,7 7 1 16,-5 4 0-16,-7 8-1 15,-1 2 1-15,-2 5-2 16,3-1 1-16,10 2-2 16,9 4 0-16,9 1-4 15,3 1-1-15,17 1-2 16,3 4-1-16,8 0 10 15,4-6 2-15,7-3 8 16,2-4 2-16,6-4-3 16,7 4-1-16,1-1-1 15,8 0-1-15,6-6 0 16,6-1-1-16,11-6-1 16,4-7-1-16,5-5 2 15,-5-2 3-15,-4-10-8 16,1 4-19-16,10-9-66 15,13-3-49-15,24 1 79 16</inkml:trace>
  <inkml:trace contextRef="#ctx0" brushRef="#br0" timeOffset="31656.98">7986 15220 462 0,'-15'65'300'16,"3"-48"-22"-16,-2-2-94 15,-1 1-19-15,0-5-35 16,-2-1-11-16,4-4-18 15,1-5-13-15,-1-6-16 0,-1-4-8 16,4-12-11-16,0-10-2 16,7-6-8-16,3-4-3 15,4 0-8 1,1 4-5-16,4 6-6 16,-1 3 1-16,1 11-2 0,3 4-2 15,1 13-4-15,1 3-5 16,2 10-2-16,0 4 0 15,-6 6 0-15,-1 4 1 0,-6 5 0 16,-3 4-1-16,-4 0 2 16,-3-1-1-16,-9-7 0 15,2-3-1-15,-1-14 0 16,1-4-1-16,5-11-1 16,-3-9 0-16,1-16-4 15,-6-14 1-15,10-1 11 16,2-2 6-16,8 4 10 15,5 10 2-15,4 4-2 16,3 5-2-16,-2 10-3 16,5 10 0-16,-1 4-3 15,-1 5-3-15,0 7-1 16,-2 5-2-16,-8 6-4 16,-1-5 0-16,-5 7-1 15,-4-2-1-15,-2 0 1 16,-4 8-2-16,-3-13-1 15,-4-5-1-15,1-7-3 0,0-9 0 16,5-8-3-16,5 0 0 16,0-14 0-16,6 6-1 15,1-10 0-15,3 8 2 16,7 2 3-16,2-7 1 16,4 13 3-16,-1-6 2 15,3 13-1-15,-2 4 1 16,-2 4-1-16,-1 8 0 15,-6 3 2-15,-1 8 1 16,-5 2-1-16,-3-3-1 0,-6 0 0 16,-1-8-1-16,-4-2 1 15,1-8 0-15,-2-9-2 16,2-5 0-16,0-13 2 16,1 3 2-16,5 0 1 15,2 1 1-15,5 11-6 16,-1-4-4-16,4 10-1 15,1 3-2-15,0 3-1 16,0 3 5-16,0 0-15 16,-1 0-18-16,6-6 304 15,2-3-219-15</inkml:trace>
  <inkml:trace contextRef="#ctx0" brushRef="#br0" timeOffset="40416.37">18949 7079 178 0,'-12'2'126'0,"-1"-2"-4"15,2 3-25-15,-1 1-5 16,1 2-13-16,1-1-5 16,4 1-5-16,0-1-6 15,1 3-8-15,4 1-2 16,-2-1 6-16,4 2 7 16,4 1 2-16,0 1-1 0,6 2-8 15,1 2-5-15,2 1-11 16,4-4-6-16,3 3-16 15,0-5-8-15,2-4-7 16,-2 0-2-16,4-4-1 16,0 0 8-16,-1-2-52 15,2-1-59-15,0 0 66 16</inkml:trace>
  <inkml:trace contextRef="#ctx0" brushRef="#br0" timeOffset="41770.89">9166 14731 276 0,'7'-15'221'15,"-5"0"69"-15,1-1-36 0,0 5-45 16,-3-3-10-16,-4 0-27 16,-4-2-5-16,-4 1-14 15,-3 2-6-15,-5 4-18 16,-5 6-15-16,-7 9-30 15,-3 2-14-15,-2 13-26 16,0 14-5-16,0 7-8 16,4 9-6-1,2 10-8-15,5-6-2 0,7 1-4 16,4-5 0-16,5-4 5 16,1 0-1-16,5-5 0 15,4 5-1-15,6 2-4 16,10-5-4-16,7-3-4 15,5-7-2-15,3-20 0 0,0-8-1 16,2-15-36-16,2-10-17 16,10-17 31-1</inkml:trace>
  <inkml:trace contextRef="#ctx0" brushRef="#br0" timeOffset="42502.37">9365 14679 812 0,'-4'33'373'0,"4"15"-142"16,0 4-64-16,2 4-55 16,1 8-31-16,4 4-52 15,-1-1-10-15,-2 7-7 16,3-3-1-16,1-10-5 31,1-6 0-31,2-16-1 0,-6-11 0 16,-3-9 0-16,-1-5 2 0,-2-10 3 15,-2-4 0-15,-1-16-2 16,-1-4-1-16,-2-23-6 16,0-9 0-16,-2-13-4 15,-4-16 0-15,2-7 52 16,2-3 20-16,7-6 26 15,5 7 6-15,8 23-43 16,-2 3-16-16,4 24-18 0,-2 7-7 16,2 6-8-16,4 11-2 15,0 0-4-15,1 2-1 16,0 4 0-16,4 2 1 16,-2 5-1-16,0 3-1 15,-7 6 1-15,-4 4 1 16,2 8 2-16,-3-1 1 15,-4 8 2-15,-4 3-1 16,-8 2 0-16,-7 0 0 0,1 2 1 16,-6-8-1-16,-3 1-1 15,2 1 0-15,1-5-2 16,4 4 0-16,5-7-5 16,1-4 20-16,1-5 30 15,5-2 12-15,-1 0 28 16,3-2-10-16,3 3-21 15,4-4-4-15,8 7-8 16,4 2-1-16,14 4 2 16,3 5-3-16,2-8-12 15,2-1-7-15,-7-3-11 16,-4-1-3-16,-6 1-5 16,-3-2-2-16,-5-2-1 15,0-1-1-15,3-3-1 16,-1 2 1-16,2-1-35 0,0-2-23 15,-1 1-20-15,4-4-31 16,2 1 74-16</inkml:trace>
  <inkml:trace contextRef="#ctx0" brushRef="#br0" timeOffset="43489.96">10710 14667 626 0,'-11'-7'342'0,"6"6"-73"16,1 1-12-16,1 6-88 15,1 6-22-15,-2 8-52 16,-2 11-14-16,-1 17-21 16,6 5-11-16,-4 16-15 15,5 1-8-15,1-6-15 16,-1 5-4-16,7-5-3 16,-7-6-1-16,1 1 0 15,2-10 1-15,6-9-28 16,0-4-31-16,3-10-87 15,-6-6 500-15,3-15-299 16</inkml:trace>
  <inkml:trace contextRef="#ctx0" brushRef="#br0" timeOffset="43862.28">10820 14681 789 0,'0'-5'399'15,"0"-4"-111"-15,1 9-49 16,0 2-69-16,0 2-32 0,-1-4-48 16,0 0-11-16,0 0-14 15,3 9-5-15,5 8-16 16,22 34-6-16,-15-19-13 15,1 6-6-15,4 8-5 16,3 2-3-16,0 12-5 16,-2-4 0-16,2 18-1 15,0 6 0-15,-8 3 1 16,2 4 0-16,-11-12 0 16,-1-7-1-16,2-13-1 15,-7-10 0-15,3-6-7 16,0-12-15-16,-10-14-47 15,11 2-56-15,-2-15 74 16</inkml:trace>
  <inkml:trace contextRef="#ctx0" brushRef="#br0" timeOffset="44267.52">10837 14884 297 0,'-7'-12'219'0,"5"2"32"16,2 1-23-16,0 5-38 15,1-4-15-15,3 1-20 16,3-1-4-16,7-3-9 15,7-1-2-15,15-4 0 16,10 1-12-16,4-6-32 16,4 0-21-16,-2 2-41 15,-4 0-12-15,5 3-12 16,-2-3-4-16,4 1-2 16,5 3-1-16,1 0-2 15,-3 6 0-15,-6 0 1 16,-11-3 0-16,-9 6-2 15,1-4-10-15,-11 4-48 16,1 6-41-16,-9-1-97 16,-6-1-49-16,-5 2 152 0</inkml:trace>
  <inkml:trace contextRef="#ctx0" brushRef="#br0" timeOffset="44785.17">11228 14940 428 0,'-11'8'211'0,"-1"-3"-61"16,3 2-47-16,-2-5-22 16,2 3-3-16,-5-3 14 15,6 1 1-15,-1-1-8 16,-1 1-6-16,5-2-24 16,-10-1-9-16,8 0-9 15,-2 1-3-15,1 2-7 16,8 4 0-16,-2-3 8 15,1 0 7-15,-1 0 22 0,1-4 7 16,0 0 16-16,1 0 9 16,0 0 19-16,0 0 8 15,17 6-1-15,30 23-1 16,-23-28-23-16,7 3-16 16,2-2-28-16,4 4-16 15,4-5-21-15,-1 3-5 16,5-5-6-16,0 1-1 15,-1 0-2-15,-1-2-1 0,-5 2 0 16,-7-3 2-16,0 1-20 16,-4-4-5-16,-4 0 166 15,1 1-121-15</inkml:trace>
  <inkml:trace contextRef="#ctx0" brushRef="#br0" timeOffset="45351.24">10714 15419 374 0,'-4'0'251'0,"5"-7"26"15,3 3-50-15,0 1-41 16,1 0-7-16,-1 3-11 15,1 0-3-15,5 0-14 16,0 2-23-16,8 1-49 16,0-2-25-16,1 0-34 15,1 1-6-15,-3-2-4 16,1 0-2-16,-4-1 11 16,-1 0-2-16,-2-1-19 15,-2 0 96-15,-2 1-80 0</inkml:trace>
  <inkml:trace contextRef="#ctx0" brushRef="#br0" timeOffset="62768.04">8001 15229 88 0,'-1'-3'73'0,"-2"-7"10"16,2 9-12-16,-1 0-3 0,1 0 3 15,-2-1 2-15,-2-1-2 16,-2 0 1-16,-1 1 3 16,1 0 3-16,-4-2 10 15,-24-13 3-15,28 11 0 16,1 0-4-16,4-1-9 15,1-6-7-15,1 4-12 16,3-3-5-16,-1-3-15 16,1 4-4-16,3-6 4 15,-1 5 2-15,2 6 2 16,0-1 2-16,-1 7-4 16,-1 0 0-16,-2 3 0 15,0 2-4-15,-3-1-11 16,0-4-6-16,-1 0-8 15,-1 0-3-15,0 4-12 16,0-1-34-16,1-3-77 16,0 0 73-16</inkml:trace>
  <inkml:trace contextRef="#ctx0" brushRef="#br0" timeOffset="69678.22">5838 15127 319 0,'3'-15'232'16,"6"1"36"-16,-4-2-38 16,0 6-38-16,0-2-10 0,-11-1-4 15,-3 1-6-15,-7 0-5 16,-3 4-12-16,-2-1-34 15,-3 3-15-15,-14 1-35 16,-8 4-7-16,-1 13-13 16,-2 11-9-16,16 22-9 15,1 6-7-15,6 18-7 16,1 3 0-16,9-3-5 16,6 2-1-16,0-12-6 15,13 2-1-15,1-8-3 16,2-7-2-16,11-6-1 15,-3-6 0-15,8-7 0 16,2-4 1-16,-1-14 6 16,1-8-11-16,-1-9-38 15,0-11-31-15,0-10-116 16,2 1 118-16</inkml:trace>
  <inkml:trace contextRef="#ctx0" brushRef="#br0" timeOffset="70275.07">5847 15089 534 0,'0'-4'340'0,"3"1"-47"15,0 16-81-15,8 5-23 16,-3 13-56-16,2 9-25 0,1 8-40 16,-5 8-25-16,11 11-30 15,-4 0-4-15,1-2-2 16,1-4 0-16,-2-17 2 15,-1-5-2-15,-1-9 2 16,-3-7 0-16,-6-7 2 16,-1-9 5-16,-4-5-1 15,-3-6-1-15,-4-7-4 16,-2-7-5-16,-3-18-3 16,0-9-1-16,0-22 5 15,2-6 12-15,3-11 14 16,3-1 4-16,7 13-2 15,1 8-9-15,12 14-16 16,2 9-3-16,3 6-3 16,2 4-1-16,-4 7-1 15,1 3 1-15,0 7-1 0,-2 1-1 16,-3 4 1-16,-1 4 1 16,-6 5 0-16,0 3 3 15,-1 18 1-15,-4 6 1 16,-5 19 2-16,-2 8-1 15,-10 0-4-15,1 7 5 16,-1-3 18-16,1-8 10 16,5-5 30-16,0-8 9 15,8-10 4-15,2-3 2 16,4-1-11-16,6-6-7 0,3-4-12 16,3-3-4-16,3-4-8 15,-1 0-5-15,3-5-11 16,-1-2-7-16,4-7-10 15,1-2 2-15,3-5-24 16,1-4-21-16,3-4-45 16,6 2-14-16,-8 3 56 15</inkml:trace>
  <inkml:trace contextRef="#ctx0" brushRef="#br0" timeOffset="70710.09">6740 15012 955 0,'-7'-4'488'15,"5"3"-171"-15,1 6-96 16,4 6-20-16,-2 15-67 15,-2 3-25-15,1 15-36 16,-4 2-19-16,4 7-11 16,0 6-6-16,-6-3-13 15,9 0-6-15,0-4-8 16,-2-6-2-16,5-11 1 16,1-5-9-16,0-14-48 15,-1-3-40-15,3-10 50 16</inkml:trace>
  <inkml:trace contextRef="#ctx0" brushRef="#br0" timeOffset="70932.97">6933 14991 441 0,'0'-7'207'0,"0"1"-91"15,0-1-48-15,0 1-164 16,0 2 73-16</inkml:trace>
  <inkml:trace contextRef="#ctx0" brushRef="#br0" timeOffset="71262.06">6820 15660 1205 0,'4'10'540'0,"3"-3"-241"16,-2-3-157-16,0-2-15 15,6-7-46-15,1 6-19 16,1-5-34-16,5-3-12 15,5 6-2-15,1-13-4 16,1-3-33-16,-4-9-46 0,1-6 41 16</inkml:trace>
  <inkml:trace contextRef="#ctx0" brushRef="#br0" timeOffset="71533.14">7183 15153 923 0,'-3'23'403'0,"-4"3"-195"16,-2 5-53-16,6 8-24 15,0-1-25-15,2 10-42 16,3-2-19-16,-1 3-31 15,0-2-6-15,6-6-2 0,-3-3 4 16,-1-13-53-16,7-2-23 16,-5-11 295-16,-5-3-205 15</inkml:trace>
  <inkml:trace contextRef="#ctx0" brushRef="#br0" timeOffset="71778.3">7091 15141 706 0,'0'-17'432'15,"1"5"-73"-15,5-1-104 16,2 0-48-16,6 0-78 16,1-5-26-16,8 4-37 15,2-4-14-15,-2 2-25 16,-1 3-13-16,0 5-8 15,1 2 5-15,2 2-15 16,-2 0-41-16,1-1 478 16,-4 3-344-16</inkml:trace>
  <inkml:trace contextRef="#ctx0" brushRef="#br0" timeOffset="71992.08">7240 15361 1143 0,'-3'10'558'15,"2"0"-176"-15,7-2-105 16,-2-3-106-16,4-6-46 16,10-10-74-16,-6-7-18 15,8-7-21-15,3 4 2 0,-1-2-18 16,4-1-20-1,4 4 357-15,-3 4-262 0</inkml:trace>
  <inkml:trace contextRef="#ctx0" brushRef="#br0" timeOffset="72803.89">7826 15212 660 0,'-18'-22'357'0,"7"8"-83"15,2-1-53-15,4 2-73 16,4 6-22-16,5-1-13 16,5 3-11-16,2 6-21 15,8 0-16-15,0 9-33 16,2 3-10-16,3 3-6 16,-2 12-3-16,-2 3 1 0,-4 3-1 15,-8-1 1-15,-1-5 0 16,-7-4 0-16,-4-2 0 15,-2-8 0-15,-3-3 0 16,-3-9 7-16,2-5 17 16,-2-9 29-16,2-8 11 15,4-11 10-15,1-4-4 16,5 2-16-16,1 4-6 16,9 5-8-16,0 3-5 0,4 6-10 15,2 5-6 1,-2 10-12-16,1 6-8 0,5 3-8 15,0-1-2-15,1 3 0 16,2-1 0-16,-7 5 4 16,-1 3-11-16,-5-1-43 15,-1-2-32-15,-1-1-24 16,-4-2 364-16,-12 2-205 16</inkml:trace>
  <inkml:trace contextRef="#ctx0" brushRef="#br0" timeOffset="81769.47">13589 10407 187 0,'-13'9'183'16,"1"-6"62"-16,7 3-13 15,4-4-38-15,0-1-23 16,4 1-25-16,-4-2-15 16,0 0-33-16,0 0-13 0,0 0-23 15,-1 0-9-15,2 0-12 16,0 0-3-16,0 0-7 15,0 0-6-15,11 6-4 16,8 1 0-16,36 8 6 16,-24-15 4-16,11 0 4 15,9-1 0-15,10-4-8 16,2 2-6-16,-1 0-10 16,-3 0-3-16,-5 6-3 15,2 0-1-15,12 3 0 16,10 4 0-16,-4 1 2 15,5 0 2-15,-1-1 7 16,-5-2 3-16,17-2 7 16,3 1 0-16,0-5-2 15,-4-1-4-15,-4 1-6 16,3-1-2-16,6 3-3 16,1 1 0-16,0 2 0 15,-4 0 2-15,-2 3 1 0,9-1 1 16,-4-2 0-16,4-2-1 15,-3-4-2-15,-3-1 0 16,15 1 0-16,-6 1-2 16,8 0-1-16,-2-1 0 15,2 0 7-15,3-1 3 0,-7 4 5 16,0-1 1-16,-10 0-5 16,9 0-4-16,-5-1-4 15,1-1-1-15,2 5-2 16,-4-4-1-16,11 2-1 15,-7-4 0-15,-2-5 0 16,-2 4 0-16,-6-8 0 16,10 9 0-16,-4 4-1 15,-2-3 1-15,-8 3 0 16,0-4-1-16,3-4 0 16,1 0 0-16,-4 3-1 15,-4-5 1-15,-3 3-1 16,3 0 2-16,-1 0-1 15,-7 1 1-15,-9 1 1 16,-5 1 1-16,-9 3 0 16,1 0-1-16,-9 1 0 15,-7 2 0-15,-6-3-1 16,3 4 0-16,-9-4 1 0,-2 1-1 16,-1 1 1-16,-17-8 0 15,-6 1 2-15,-3-1 3 16,1 2 3-16,1 1 1 15,0 0 4-15,0 0-3 16,-22 1 1-16,-32-3-1 16,24 0-1-16,-8 2-1 15,-9-3-3-15,-2 6-2 0,-9-2-1 16,-1 1-1-16,-13-1-2 16,-4 1 0-16,-11 1-1 15,0 1 1-15,5-3-1 16,3-1 0-16,-12-5-1 15,-6 0 1-15,-4 5-1 16,0 1 0-16,0 2-1 16,3 2 0-16,-5-3-1 15,-5-2 2-15,11 2-1 16,-4-1 0-16,-3 1 0 16,-1 2-1-16,2 1 0 15,-2 3 0-15,-4-1 1 16,-3 5-1-16,-5 2 0 15,4 0 1-15,-4 1-1 16,-1-3 0-16,-2 1 1 16,0-4-1-16,10 0 0 0,1 2 1 15,0-4-1-15,11 2 1 16,-6-2-1-16,7-5 1 16,3 2 0-16,0-3 0 15,15-1 0 1,5-1 0-16,-2-2-1 0,0-2 0 15,-1-1 0-15,-1 0 0 16,16 3 0-16,7 4 0 16,-4-2 0-16,1 4 0 0,-6-6 0 15,-5 2-1-15,8 6 1 16,-1-3-1-16,12 0 1 16,4 1-1-16,5 0 1 15,1-7-1-15,1 4 1 16,-1-4-1-16,1-4 1 15,6 8 0-15,8-4 0 16,4 1-1-16,8-4 0 16,2-1 0-16,1 2 0 15,1-2 1-15,0 6-1 16,-1 0 1-16,-3 0-1 16,-4 2 1-16,0 0 0 15,-2 0 1-15,2-4 0 16,-1-1 0-16,5-3-1 15,-2-4-14-15,7 3-37 16,-1-1-26-16,4 1-39 16,7 2 423-16,12-2-244 0</inkml:trace>
  <inkml:trace contextRef="#ctx0" brushRef="#br0" timeOffset="86852.57">2490 14693 750 0,'-22'4'373'0,"4"-4"-101"16,-3-2-22-16,-5-5-49 16,-6-10-15-16,0 0-52 15,0 2-23-15,2-4-44 16,-4 5-17-16,0 0-18 16,-2-2-2-16,-1 3-2 0,0-5 1 15,4 2-4-15,-2 1-4 16,4-1-6-16,-2 0-2 15,0-4-3-15,3-1-1 16,-3-1 1-16,6-1 0 16,4-2 3-16,5-3 0 15,5-4-4-15,1-2-2 16,4-2-6-16,3 0-1 16,5 0-3-16,3 4 0 0,6 2-1 15,0 6 1-15,7 6 0 16,0-1-1-1,12 1-2-15,0-10 0 0,4-5-1 16,8-3 0-16,-11-8 2 16,4 4 0-16,6-4 3 15,-5 0-1-15,11 6 2 16,-1-3-1-16,2 12 0 16,0-3 0-16,6 9 1 15,5 3 0-15,-7-2 0 16,-3 6 0-16,-9 0 1 15,-4 0 0-15,4 4-1 16,7-2 1-16,6 0-1 16,4 0 1-16,12 3-2 15,-1 2 0-15,1 5-1 16,-2 4 1-16,-9 4 0 0,0 5 1 16,-2 3 0-16,2 0 0 15,2 2 0-15,5 0 0 16,-7 3 1-16,-3 4 0 15,-9 2 1-15,-9-3-1 16,-2 5 1-16,-1-3 0 16,-7-1 0-16,-2 5 1 15,-5 0 1-15,0 0-1 0,-1 2 1 16,0-2 0-16,-5 2 1 16,-5-3 1-16,-6 1 2 15,0 1 2-15,-8-6 1 16,-3 2 0-16,-5 0 0 15,-4-2-1-15,-1 6-1 16,-2-4 0-16,-4-3 0 16,-1 2 0-16,-5-6 0 15,1 3-1-15,1 1-1 16,0-2-1-16,3 5 0 16,-7-2-1-16,-3 1-1 15,-3 7 2-15,-7-4 11 16,3 1 4-16,1 5 6 15,-2-5 2-15,5 6-8 16,-3-2-4-16,3 1-4 16,-1 0-2-16,-7 1-1 15,0 3 1-15,-10-1 1 16,1-4-1-16,0-2-1 16,3-2-1-16,6-9 0 0,-2 3 1 15,4-1 2-15,-3-5 2 16,-7 0 1-16,-7-6 3 15,-3-8 0-15,0-3-1 16,5-7-3-16,7-4-3 16,5-6-3-16,-1-5-3 15,-3-4-2-15,0 3-2 16,-1-3 0-16,7-2-1 0,7-5 1 16,4-5 0-16,7-7 0 15,-3-1-1-15,9-8-3 16,4 2 0-16,4-3-1 15,4 2 0-15,10 10-4 16,1-4-1-16,2 3-2 16,11 0 0-16,6-2 1 15,4 2 2-15,11 8 1 16,2 4 1-16,8 5 12 16,7 6-24-16,13 2-32 15,7 10-14-15,9 7-41 16,3 5 11-16,14 26 64 15</inkml:trace>
  <inkml:trace contextRef="#ctx0" brushRef="#br0" timeOffset="94961.11">2572 15237 655 0,'-6'-9'305'0,"-1"9"-128"16,3 6-17-16,-5 11-54 16,3 5-25-16,-5 5-15 15,2-1-4-15,-2 3 28 16,2-2 15-16,5-5-18 16,0-1 3-16,4-4-17 15,3-5-24-15,4-3-5 16,2-3-12-16,3-1 0 15,1 1 3-15,3 1-5 16,1-2-4-16,3 4-18 16,2-1-4-16,6-2-3 15,3 0 0-15,7-6 4 16,6 0 0-16,8-11 4 0,6 0 0 16,1-10-3-16,0-1-2 15,-2 3-4-15,-1-1 0 16,4 7-1-16,1 1-1 15,7 2 1-15,-1 0 1 16,-1 0 0-16,-2 0 2 16,-5 5 0-16,-3-3 1 15,8 2 2-15,-7-1 1 16,2-4 1-16,2 3 0 0,-13-1-1 16,2 2-1-16,-6 1-2 15,2 3 0-15,-2-2-1 16,1 2 0-16,-2 1 0 15,-1-3 0-15,6 1-1 16,0 0 0-16,-8-3 0 16,7 5-1-16,-9-3 0 15,-2-1 5-15,6 5 8 16,-10 0 4-16,1 3 4 16,0-2-4-16,-2 0-6 15,3-2-4-15,2-6-1 16,1 5-1-16,-1-1 0 15,3 4 3-15,-6 0-1 16,-4 1 0-16,-5 3-2 16,-5-2-2-16,-2 8 3 0,2-2-2 15,0 1 3-15,-3-4 1 16,-2 0 5-16,1-2 9 16,2-2-34-16,2-1-31 15,4-7-85-15,5-2 71 16</inkml:trace>
  <inkml:trace contextRef="#ctx0" brushRef="#br0" timeOffset="97762.94">2720 16380 558 0,'-10'-7'271'0,"0"2"-92"16,0 1-26-16,1 0-27 15,-1 2-14-15,1 1-3 16,3-1-1-16,2 2-4 0,2 0-6 16,2 0-20-16,0 0-11 15,0 0-8-15,0 0 0 16,0 0-2-16,0 0-2 15,9 3-13-15,5 4-7 16,32 27-11-16,-22-28-3 16,12 0-8-16,3 0-2 15,4 0-6-15,7-4-2 16,-4 1 0-16,4-2-1 0,7-1 1 16,0-1 1-16,12-4 0 15,7-2 1-15,3-3 0 16,8 0 0-16,-3 1-1 15,-2-1 0-15,16 1 1 16,-5 0 1-16,0 0 2 16,-5 3 1-16,-12-1 0 15,0 2 0-15,6-1-2 16,-7-1-1-16,-1-3-1 16,-12-3 0-16,-7 5 0 15,-2-1 0-15,-9 3 1 16,4 0 4-16,-13-1-15 15,1 2-17-15,-2 1-61 16,-1 3-53-16,-2 3 7 0,-8 3 60 16</inkml:trace>
  <inkml:trace contextRef="#ctx0" brushRef="#br0" timeOffset="98338.84">2628 17354 899 0,'-22'-4'378'0,"9"-4"-192"16,1 1-35-16,6 1-31 0,0-2 2 16,6 5-24-16,1-2-7 15,7-2-23-15,8 1-7 16,6-1-5-16,7 2 0 16,7 0-3-16,3 1-2 15,20 3-10-15,4-2-7 16,8 6-10-1,1 0-3-15,0 2-10 0,1 4-1 16,10 3-5-16,5 1-2 16,0 4-2-16,1 1 0 0,-9 3 0 15,0 1 1-15,8-4 0 16,0-2 1-16,3-4 1 16,-5-4-21-16,-2-5-88 15,6-3 260-15,21-15-149 16</inkml:trace>
  <inkml:trace contextRef="#ctx0" brushRef="#br0" timeOffset="116496.82">17831 2219 447 0,'3'-11'268'0,"4"2"-30"15,-7 0-4-15,-9 1-34 16,11 1-13-16,-14-3-21 16,4 5-20-16,-2 3-40 15,-16 2-20-15,-7 3-30 16,-9 5-10-16,-11 4-14 15,1 1-6-15,2 8-8 16,4-1-4-16,12 0-4 16,2 0-3-16,17-4-2 15,4 1-1-15,11 5-1 16,4-4-1-16,7 2 0 0,6-2 7 16,7 5 5-16,6 3 3 15,5 4 4-15,2 2-5 16,0 3-3-16,-11 2 1 15,-5 4 7-15,-19-2 6 16,-13 3 19-16,-6 0 3 16,-18 3 1-16,3 0-3 15,-13-11-12-15,-1-3-4 0,3-13-8 16,1-3-6-16,10-7-7 16,4-8-6-16,4-3-33 15,10-1-13-15,-2-12-78 16,8 2-45-16,17-1-80 15,4-6 14-15,19-8 142 16</inkml:trace>
  <inkml:trace contextRef="#ctx0" brushRef="#br0" timeOffset="116849.29">18144 2265 961 0,'0'-9'438'16,"-3"3"-178"-16,-1 2-30 15,-4 4-42-15,-3 3-42 16,1 12-70-16,-2 7-14 15,-2 16-13-15,1 8-6 16,-2 11-8-16,-1 2-2 0,-1 2-11 16,3-2-6-16,2 3-9 15,3 3-3-15,4-3 0 16,-1-5-1-16,5-14-46 16,1-3-28-16,1-15-70 15,2-6-47-15,0-14 76 16,1-7 45-16</inkml:trace>
  <inkml:trace contextRef="#ctx0" brushRef="#br0" timeOffset="117439.95">18083 2389 583 0,'0'-23'347'16,"1"5"-75"-16,0 3-47 15,-2-6-22-15,1 10-48 16,-1 2-17-16,0 4-24 16,1 5-11-16,-1 5-31 15,1-5-14-15,0 16-28 0,2 46-10 16,4-12-6-16,-5 1-2 16,2 6-1-16,5 1-1 15,-1-11-4-15,4-2 0 16,5-11-1-16,-2-8 0 15,0-3 0-15,4-3 0 16,-7-12-1-16,-3 1 2 16,5-10 3-16,-4-5 1 0,7-8 3 15,-1-8 0-15,-2-5 5 16,-2-8 6-16,8-8 10 16,1-1 4-16,2-6 2 15,2 0-3-15,-6 3-9 16,-1 4-1-16,-4 10 2 15,4 3 1-15,-6 13 6 16,1 3 1-16,-1 6 0 16,-1 4 1-16,-2 4-7 15,1 2-5-15,1 13-10 16,-1 12-6-16,1 15-3 16,-3 8-1-16,1 6-1 15,-1 4-1-15,-2 0 0 16,-1 0 0-16,1 0 0 15,-2-6-1-15,-1-16 0 16,2-1 0-16,-1-11-13 0,1-10-12 16,0-1-32-16,3 0-21 15,-4-17-42-15,0-1-16 16,1-11-30-16,-4-12-165 16,4-8 231-16</inkml:trace>
  <inkml:trace contextRef="#ctx0" brushRef="#br0" timeOffset="117678.91">18718 2377 680 0,'8'-9'453'16,"-3"-3"25"-16,4 2-214 15,3-1-20-15,9 4-70 16,5 7-47-16,1-3-48 15,-1 1-25-15,1 0-35 16,-1-4-7-16,-2 4-7 16,3 0 1-16,-2 1-9 15,0 0-20-15,-1 0-62 16,-3-2-15-16,-8-1 53 16</inkml:trace>
  <inkml:trace contextRef="#ctx0" brushRef="#br0" timeOffset="117895.14">19037 2290 693 0,'-38'79'397'0,"27"-41"-116"16,3 10-26-16,-3 6-28 15,-1 6-84-15,0-1-30 16,-1-3-64-16,2 0-19 15,4-9-19-15,3-1 0 0,4-10 1 16,2-6-40-16,2-16 164 16,1-5-109-16</inkml:trace>
  <inkml:trace contextRef="#ctx0" brushRef="#br0" timeOffset="118484.07">19261 2472 656 0,'-3'15'349'16,"-4"9"-150"-16,-4 8 5 16,9 5-19-16,-8 5-56 15,5 2-11-15,-1 7-21 16,0 4-13-16,-6-2-20 15,-4-7-11-15,6-6-26 0,0-8-7 16,6-13-5-16,3 3-2 16,-2-12 14-16,-4-6 11 15,6-6 11-15,1-4 5 16,2-13-9-16,0-6-10 16,1-6-5-16,2-7 2 15,1-16 5 1,4-3 2-16,1-17 1 0,-3-9-5 15,10 7-13-15,0 5-7 0,0 10-9 16,5 14-3-16,2 7-2 16,-2 5-1-16,11 15 2 15,-2 2 0-15,-3 11 1 16,2 3 0 0,-3 9-2-16,1 7-1 0,-3 10 1 15,4 6 0-15,-9 2 3 16,-2 6 1-16,-6 1 3 15,-8-2 0-15,-6 6 3 16,0-2 1-16,-15-4 2 16,-1 2 3-16,-6-7-1 15,-10-3 1-15,3-5-1 16,-3-6 0-16,2-8-2 0,0-6-7 16,3-3-31-16,-4-6-21 15,13-4-57-15,1-1-26 16,8-2-69-16,5 1 218 15,5 3-40-15</inkml:trace>
  <inkml:trace contextRef="#ctx0" brushRef="#br0" timeOffset="118922.2">18945 2275 818 0,'1'9'398'16,"-1"-9"-147"-16,0 0-40 15,13 6-45-15,3 0-43 16,28 6-55-16,-23-12-18 15,-1 4-37-15,-2-1-5 16,1 1-3-16,-4 1 0 16,-1-3 0-16,5 0 2 15,-3 3-53-15,-1-4-42 0,1 2 54 16</inkml:trace>
  <inkml:trace contextRef="#ctx0" brushRef="#br0" timeOffset="123134.96">20615 3007 663 0,'-6'-14'352'15,"6"-1"-118"-15,2-4-60 16,3-8-18-16,12-4-24 16,-7-12-5-16,7-16-3 15,6 1-12-15,7-13-30 16,-1-2-14-16,5-3-26 16,-4-3-9-16,0 3-2 15,1 1 3-15,1 17-1 16,-5 9 1-16,-2 22-5 15,-4 7-6-15,-3 12-8 0,-4 5-4 16,-2 7-5-16,0 7 1 16,-3 12 3-16,3 11 0 15,-7 20-2-15,5 9-3 16,-2 16-2-16,-4-1 0 16,4-4 0-16,0-4 1 15,0-12-9-15,0-3-14 16,3-15-22-16,-6-9-21 0,6-14-70 15,0-6-23-15,-11-12-239 16,7-6 253-16</inkml:trace>
  <inkml:trace contextRef="#ctx0" brushRef="#br0" timeOffset="123774.01">20887 2561 314 0,'-24'-3'221'16,"4"1"-17"-16,5 9 4 15,4 1-7-15,6 4-5 16,3 2-2-16,5-5-17 16,4-3-16-16,5-3-36 15,5 2-27-15,8-3-44 16,2 1-17-16,6-3-26 16,5 0-2-16,6-4 2 15,0-5-2-15,2-1-42 0,-6-2-37 16,-7 1-69-1,0 1-17-15,-7 0-7 0,1 5 12 16,-2 3 42-16,-7 0 18 16,0 10 44-16,-8 2 23 15,-3 9 32-15,0 10 15 16,-4 6 22-16,3 14 12 16,-3 16 3-16,0 10-1 15,-3 2 5-15,-1 0-4 0,-1-8 6 16,-3-9-2-1,1-3-10-15,0-4-3 0,-2-13-4 16,-1-7 1-16,1-12 3 16,2-5 9-16,-2-16 5 15,0-6-6-15,-1-20-12 16,-2-10-12-16,5-16-22 16,3-10-2-16,1-17 7 15,4-6 5-15,3-7 12 16,4 1 1-16,7 15-14 15,4 9-6-15,6 23-16 16,-1 8-2-16,4 14-1 16,-2 3 0-16,1 12-3 15,-3 4-2-15,-4 9-2 16,-2 9-2-16,-9 6 10 16,-1 12 2-16,0 7 7 15,-10 3 4-15,-5 2-1 0,1-1-1 16,-15-12 2-16,12-1-1 15,-1-15-20-15,-8-5-17 16,-2-14-73-16,-2-7-62 16,-3-19-45-16,3-6 110 15</inkml:trace>
  <inkml:trace contextRef="#ctx0" brushRef="#br0" timeOffset="124196.94">21661 2502 275 0,'26'46'207'0,"-7"11"5"16,0 10-30-16,-8 9-78 15,-3 5-23-15,-5-1-1 16,-3-6-15-16,-3-8 33 16,0-9 12-16,-4-15 9 15,0-4 19-15,-2-18-19 16,0-3 6-16,1-13 1 15,-1-4-6-15,5-13-30 16,-1-11-14-16,7-17-24 16,1-10-4-16,4-19 1 15,1-8 2-15,3-5 1 16,7 0-1-16,12 16-11 16,3 11-10-16,1 19-20 0,0 13-6 15,0 12-6 1,2 6-2-16,0 10-2 15,-2 2-1-15,-6 8 2 16,-9 6 1-16,-6 9 1 16,-5 3 0-16,-13 12 4 0,-6 1 4 15,-13 8-13-15,-11-3-19 16,-8-4-34-16,-2 1-47 16,-1-10 38-16,4 3 30 0</inkml:trace>
  <inkml:trace contextRef="#ctx0" brushRef="#br0" timeOffset="124711.83">20374 3801 881 0,'6'-1'424'0,"9"-9"-163"15,6 0-34-15,6 3-86 16,8 7-40-16,12 4-49 16,6-4-8-16,2 3-11 15,2-3-7-15,0-3-8 16,-3-3-1-16,2-3 2 16,-6 0-4-16,-6-4-47 15,-6 0-27-15,-11 1 31 16</inkml:trace>
  <inkml:trace contextRef="#ctx0" brushRef="#br0" timeOffset="124918.25">20801 3661 419 0,'-5'39'265'0,"0"4"-70"15,-1 8-39-15,3 7-35 16,-5-1-65-16,4 2-9 16,0 0-24-16,1-9-10 0,3-2-19 15,1-4-28-15,2-10 23 16</inkml:trace>
  <inkml:trace contextRef="#ctx0" brushRef="#br0" timeOffset="125620.9">20918 4036 671 0,'11'1'336'0,"-2"9"-125"15,-1 3-20-15,-2 6-56 16,0-2-6-16,-2 0 0 15,0-3-13-15,-2-5-31 16,1-3-13-16,1-6-12 16,4-1-5-16,3-8-13 0,4-3-7 15,1-7-17-15,0-5-8 16,-1-8-5-16,0-3 0 16,2-3-2-1,-2-2-2-15,12 7-1 0,-3 7-2 16,6 10 0-16,1-1-1 15,-2 6 1-15,1-3-3 16,-4 0-5-16,3 5-5 0,1 2-7 16,0 4 1-16,-2 4 4 15,5 4 4-15,-10 5 6 16,-3-2 2-16,-8 7 2 16,-10-1 2-16,5 12 1 15,-7-1 2-15,-8-4 2 16,-5 6 1-16,-15-7 2 15,0 6 0-15,-1 12 4 16,-3-3 3-16,0 1 0 16,1-1 0-16,5-2-4 15,2-6-1-15,8-5-4 16,5-6 1-16,4-11 2 16,4-3 4-16,7-5-1 15,6-5 4-15,6-6 4 16,4-6-5-16,3-4 2 15,-1-6-4-15,3-3-3 0,0 2 5 16,-2-10 5-16,1 7 2 16,-2 1-2-16,1 6-4 15,-8 4-8-15,0 13-3 16,-1 10-3-16,-4 0 0 16,-4 20 0-16,-6-4 0 15,-9 10 1-15,-7 0 3 16,3 0-13-16,-1-1-14 15,4-3-40-15,4-2 454 0,-2-5-308 16</inkml:trace>
  <inkml:trace contextRef="#ctx0" brushRef="#br0" timeOffset="125999.02">21577 4043 501 0,'0'22'262'0,"-5"5"-82"15,0 1-10-15,-10-1-61 16,5-3-21-16,4-7-20 16,-1-4-15-16,6-10 8 15,4-4 5-15,12-9 24 16,-3-8 5-16,5-4-21 0,2-3-2 15,-1-4-10-15,1-6-1 16,5-2 7-16,-4 0-4 16,2 5-2-16,6 11-5 15,-5 9-9-15,-3 6-4 16,-7 12-11-16,-4 7 1 16,-7 3-2-16,-2 5 0 15,-7 1-13-15,-1 0-6 16,-1 2-7-16,1-5-17 15,2-1-22-15,5-5-23 0,4-5 29 16</inkml:trace>
  <inkml:trace contextRef="#ctx0" brushRef="#br0" timeOffset="126325">22024 3966 947 0,'-1'-2'440'16,"-7"2"-211"-16,-4 0-69 16,-5 2-27-16,-8-2-29 15,1 0-2-15,1 0-33 16,5 0-10-16,8 0-26 16,6 4-8-16,4 0-10 15,2-1-5-15,-2-3-3 0,0 0-1 16,10 19 0-16,19 31 2 15,-22-29 2-15,-5-1 2 16,-4 0 2-16,-5-2-2 16,-8-2-2-16,0 0-1 15,-4-5-1-15,2-1-12 16,1-5-59-16,2-4-40 16,4-3 240-16,3-6-137 15</inkml:trace>
  <inkml:trace contextRef="#ctx0" brushRef="#br0" timeOffset="126803.5">21970 4170 571 0,'10'37'294'0,"-8"8"-96"15,-2 4-28-15,0-3-52 16,-7 0-15-16,-1-10-23 15,9 1-1-15,0-3-3 16,-1-4-6-16,-1-5 20 16,-9-10-12-16,2-7-10 15,-2-5-10-15,0-10-28 16,2-4-8-16,4-11-11 16,4-10-1-16,6-10 4 0,1-12 4 15,8-9 14-15,12 3 4 16,3 0-9-16,10 10-3 15,0 7-15-15,-5 5-7 16,9 16 2-16,-1 5 0 16,-3 12 0-16,-1 3 3 15,-7 3 13-15,0 2 6 16,-5 6 28-16,0 1 7 16,-11 5-3-16,-7 1-4 15,-15 2-20-15,-9 0-10 0,-11 7-8 16,-6-6-5-16,-1 8-3 15,-5-2 0-15,-3-9-34 16,5 1-28-16,1-14-34 16,5-3-28-16,12-8-49 15,2-2-8-15,7-5-40 16,8 1-17-16,7-2 158 16</inkml:trace>
  <inkml:trace contextRef="#ctx0" brushRef="#br0" timeOffset="127750.06">22406 4128 553 0,'22'0'298'0,"-4"2"-33"16,-9 4-48-16,-5 1-38 0,-3 2 0 16,-5 4-22-16,4 3-9 15,-6 1-31-15,-2 3-21 16,-2 0-36-16,1-2-13 15,3 3-17-15,3-1-7 16,5-3-5-16,2-4-1 16,5-4 9-16,3 1 8 15,7-7 13-15,0-3 1 0,3 0-7 16,4-10-9 0,-10-5-14-16,3 1-2 0,-13-10-2 15,-6 1 0-15,0-5-2 16,-8-1-3-16,5 4-4 15,3-3-4-15,-7 4-40 16,9 6-22-16,1 1-50 16,-2 3-35-16,10 6-56 15,-5 0-25-15,0 2-35 16,5 4 26-16,-3 1 89 16,0 4 47-16,3 5 83 15,0 5 17-15,-1 5 44 16,1 4 32-16,0 6 73 15,-4-1 33-15,0 2 36 16,1 2 14-16,-4-3-27 16,1-3-32-16,1-3-65 15,-1-11-36-15,-1-7-33 0,3-4-1 16,-2-6-7-16,2-1-8 16,0-9-10-16,2-2-4 15,2-10-5-15,3-3-3 16,1 1-26-16,2-4-21 15,2-6-46-15,1 0-22 16,5-7-11-16,3-1 6 16,15 4 30-16,-8-3 18 15,5 13 32-15,-9 3 14 16,-14 10 14-16,1 10 6 0,-10 12 21 16,-2 9 10-16,-10 12 16 15,-2 6 6-15,-7 6 3 16,-3 1-2-16,4 6-11 15,-3-3-5-15,2 1-21 16,5 1-8-16,-1-7-2 16,-5-3 23-16,9-3-50 15,-4-8-11-15,2-2-116 16,6-4-28-16,-6-5 6 16,-2-3-18-16,-2-1 78 15,-2-1 5-15,-5-1 37 16,0-1 43-16,2-1 127 15,5 3 56-15,3-3 74 16,3 1 6-16,8 0-43 0,2-1-33 16,-5-1-29-1,15 0-8-15,13-4-28 0,43-16-18 16,-34 2-29-16,7 0-10 16,-1-2-14-16,4 1-5 15,1 1-3-15,-12 1-10 16,3-3-36-16,-5 4-20 15,-1 2 343-15,0 9-715 16,-13 7 404-16</inkml:trace>
  <inkml:trace contextRef="#ctx0" brushRef="#br0" timeOffset="147182.82">17240 3529 442 0,'-4'-11'310'15,"1"0"-3"-15,10 0-53 16,-8 1-23-16,-2 0-43 16,1 0-25-16,-19 2-48 15,15 9-24-15,-7 5-23 16,1 1-8-16,6 5-5 15,0-2 4-15,12 0 5 16,1-3 4-16,19-4 5 0,6 2 0 16,11-1-11-16,2-1-9 15,3-6-14-15,5 3-7 16,7-1-8-16,10 4-3 16,5 9-10-16,-3-5-3 15,-5 1-3-15,-6-3-1 16,-7-4-1-16,4 1 0 15,-1 0-1-15,-1-1 1 0,-5-1 1 16,-7 0-1-16,-12-2-25 16,-3 0-27-1,-15 0-57-15,-12-4-51 16,0 3 481-16,3 3-276 16</inkml:trace>
  <inkml:trace contextRef="#ctx0" brushRef="#br0" timeOffset="147685.15">17830 3517 533 0,'-2'-10'265'0,"2"6"-54"16,-11-1-14-16,4 5 17 15,-2 3-20-15,-3 10-33 16,5 3-12-16,-6 11-39 16,-5 6-14-16,1 10-25 15,-9 8-8-15,1 9-11 16,4 6-5-16,-3-2-19 15,3-7-7-15,6-8-7 16,0-7-2-16,7-13-1 16,4-2 0-16,4-12-6 15,2-4-13-15,8-5-92 16,3-4-45-16,14-8 81 16</inkml:trace>
  <inkml:trace contextRef="#ctx0" brushRef="#br0" timeOffset="148065.2">18589 3536 820 0,'-10'-3'402'0,"-3"4"-148"16,-2 3-5-16,-4-1-55 15,3 7-37-15,-3 4-35 16,0 1-17-16,-5 10-20 16,0 1-5-16,-2 9-12 15,-1 7-14-15,2 4-15 16,6 5-4-16,7-4-14 15,4-4-4-15,7-6-7 16,5-2-4-16,3-5-2 16,2-8 0-16,8-7 2 15,2-6-5-15,8-9-54 16,5-1-10-16,2-15-125 16,-2-4 489-16,6 3-247 15</inkml:trace>
  <inkml:trace contextRef="#ctx0" brushRef="#br0" timeOffset="148732.39">18922 3655 510 0,'-1'10'316'15,"-2"2"-56"-15,1 12-46 16,0 5-24-16,-3 7-43 15,-1 9-11-15,-2 6-33 16,1 4-18-16,0-3-31 16,3-2-11-16,-1-14-29 15,4-7-3-15,4-6 0 16,-2-7 1-16,4-2-1 16,-2-1 7-16,0-5 8 15,-2-2 6-15,-1-7 12 16,-1-3-4-16,-2-7-2 15,1-7-5-15,1-10-8 16,-1-8-2-16,-1-19-4 16,3-6 5-16,1-12 11 15,5 3-1-15,9 6-3 16,4 6-10-16,3 11-17 16,4 6-2-16,1 7-2 0,0 0-1 15,-1 3 0-15,6 8 1 16,9 4-2-16,-10 3-1 15,3 6-2-15,-4 1-1 16,-15 3 1-16,8 8 1 16,-1 12 3-16,-6-3-1 15,2 10 3-15,-6 3 2 16,-7-4 1-16,-1 6 1 0,-4 0 0 16,-4-1 1-16,0 2-1 15,-4 0 2-15,-8 0 9 16,-2 3 11-16,-2 1 10 15,-1 1 3-15,3-2 1 16,-7-5-5-16,-12-10-6 16,-1-7-2-16,-4 1-6 15,5-7-4-15,11 1-8 16,3 0 1-16,4-5-11 16,3 4 0-16,5-5-18 15,2 6-21-15,4 2-44 16,3-2-18-16,3 5 422 15,3-7-266-15</inkml:trace>
  <inkml:trace contextRef="#ctx0" brushRef="#br0" timeOffset="179621.47">20729 4571 711 0,'-39'-35'374'0,"39"29"-89"15,-4 4-43-15,-1 2-66 16,5 4-26-16,-1-4-40 16,-4 11-14-16,0 17-22 15,-10 57-18-15,15-25-23 16,-1-1-12-16,-7 0-10 16,3-3-2-16,5-10-1 15,0-2 4-15,4-11-38 16,0-6-30-16,-3-16-96 15,4-8-64-15,9-10-103 0,-4-12 186 16</inkml:trace>
  <inkml:trace contextRef="#ctx0" brushRef="#br0" timeOffset="180001.12">20740 4631 386 0,'3'-33'276'0,"2"1"12"16,-2 10-82-16,-3 2-26 15,0 6-22-15,-6 5-8 16,4 4-27-16,0-3-12 0,0 2-27 16,3 6-14-16,-1 1-29 15,0-1-12-15,0 4-17 16,3 25-6-16,8 43-5 16,-3-17-1-16,1 5 2 15,-1 3 0-15,1-8 1 16,1-5 0-16,2-13-1 15,1-10 0-15,1-5 0 16,1-9 1-16,-2-6 3 16,-2-6 9-16,-1-9 29 15,-1-6 5-15,1-9 6 16,6-5-6-16,-2-6-28 16,2-5-7-16,5-8-9 15,3 0-2-15,9 1-2 16,-7 4 3-16,2 15-23 15,-4 2-32-15,-16 7-105 16,10 7-71-16,-7 8 134 0</inkml:trace>
  <inkml:trace contextRef="#ctx0" brushRef="#br0" timeOffset="180361.63">21298 4880 510 0,'10'-4'339'0,"1"-6"10"16,0-2-43-16,-1-8-74 15,-1-1-32-15,-1-4-37 16,0-2-13-16,-7-5-13 16,1 5-7-16,-3 4-14 15,-5 3-15-15,-2 13-28 16,-3 2-13-16,-3 12-28 15,-1 5-13-15,0 13-11 16,-1 7-1-16,1 5 1 16,-2 2-2-16,3-2-2 15,1-3-2-15,3-5-1 16,7 3 0-16,-1-12 0 16,5 0 4-16,10-5-31 15,0-8-19-15,9-7-85 16,4-7-34-16,-1-11 258 0,2-12-115 15</inkml:trace>
  <inkml:trace contextRef="#ctx0" brushRef="#br0" timeOffset="180569.45">21645 4496 814 0,'7'-16'388'15,"-7"10"-114"-15,0 6-30 0,-3 12-80 16,-4 1-23-16,3 10-75 15,-11 5-5-15,8 7-17 16,-3 1-6-16,4 6-17 16,5 2-8-16,1 1-8 15,-2-3 5-15,2-6-13 16,6-2-20-16,5-5-141 16,0-4-275-16,-4-9 289 15</inkml:trace>
  <inkml:trace contextRef="#ctx0" brushRef="#br0" timeOffset="181663.07">21528 4704 633 0,'9'-12'316'16,"-6"-1"-124"-16,4 4-63 0,-5 4-23 15,3 2-18-15,3 0 11 16,3 0 26-16,-2 1 4 15,0-2-11-15,-4 2-18 16,8 1-45-16,6 1-18 16,-2 0-20-16,4 0-7 15,-1 4-6-15,0 1-2 16,0 1 0-16,3 5-1 16,-4-1 0-16,-3 1 0 0,0 6 0 15,-5 2 1-15,-7 7 1 16,-1 5 1-16,-5 2-1 15,0 0 0-15,0 1 1 16,1-1 0-16,3-7 28 16,-1-1 14-16,4-13 10 15,2-2 20-15,1-10 8 16,3-6-3-16,1-7 10 16,-1-7-15-16,2-1-20 15,1-2-7-15,1 4-14 16,-1 5-5-16,0 4-11 15,0 10-4-15,0 6-4 16,-1 4-2-16,-3-1-2 16,-4 3-1-16,-4 1 0 15,2 1-1-15,-1 2-2 16,2-3 0-16,-1-3-1 16,-4 3-2-16,6 1 1 15,-1 2-1-15,-4 1 1 0,6-3-1 16,3 0 1-16,-3-4-1 15,9-5 1-15,-9-5-1 16,-5-10 2-16,7-2 0 16,1-11-1-16,4-4-1 15,8-3-10-15,-5-1-15 16,2 0-43-16,2 4-25 0,0 2-64 16,3 2-30-16,0 8-45 15,-2-3-4-15,0 13 60 16,-9-8 45-16,-1 5 82 15,0 8 26-15,-9-2 65 16,3 11 24-16,-6 5 60 16,-3 3 21-16,-4 3-18 15,-3-1-6-15,1-1-23 16,0 1-10-16,1-5-15 16,0 3-6-16,1-2-19 15,-1-2-6-15,3 0-15 16,5 0-8-16,0-8-10 15,5-3-2-15,1 2 5 16,-2-5 6-16,2-1 1 16,2-6-1-16,1-10-8 15,4 5-6-15,3-8-3 0,5 5-2 16,0-2 0-16,0-10-14 16,3 3-36-16,-5-5-25 15,9 1-54-15,-1 6-12 16,-1 6 4-16,-3 4 16 15,-9 6 47-15,2 5 26 16,-7 4 32-16,-7 2 8 16,1 7 17-16,-10 2 19 15,1 7 31-15,5 3 21 0,-4 8 37 16,8-1 4-16,-3 1-2 16,1-1-11-16,2-8-41 15,-6-6-18-15,1-5-26 16,1-7-3-16,1-3-10 15,8 0-6-15,2-2 1 16,4-6-11-16,4-8-26 16,-6-5-20-16,6-10-66 15,-1 1-83-15,5-10 132 16</inkml:trace>
  <inkml:trace contextRef="#ctx0" brushRef="#br0" timeOffset="181905.15">22953 4466 748 0,'17'-12'386'0,"-6"13"-62"16,-3 3-46-16,-10 15-61 0,-3 7-19 15,-6 5-56-15,0 7-15 16,-2 0-28-16,-1 2-18 16,-2 3-40-16,1-1-15 15,2-4-17-15,1-3-2 16,4-7-3-16,3-2 9 15,6 2-21-15,0-6-29 16,3-7-93-16,3 3-38 16,1-14-92-16,1 2 153 0,3 2 61 15</inkml:trace>
  <inkml:trace contextRef="#ctx0" brushRef="#br0" timeOffset="182274.85">23264 4692 469 0,'14'-7'282'0,"-9"4"8"15,0 2-24-15,-6 0-24 16,-6 0-12-16,-2 1-58 16,-4 4-28-16,-7 2-37 15,-1 2-9-15,-10 1 8 16,-3 0-2-16,-1 3-11 15,1 1-5-15,2 7-16 16,1 1-3-16,12 10-14 16,4 1-10-16,11 1 5 15,5 3 0-15,7-6 11 0,-1-4 4 16,1-4-19-16,3-4-10 16,0-7-21-16,-1 1-5 15,8-2-3-15,5-1-3 16,4-6-2-16,3 2-6 15,5-8-20-15,-4-1-21 16,4-6-35-16,1-2-8 16,-1-1 315-16,9 10-184 0</inkml:trace>
  <inkml:trace contextRef="#ctx0" brushRef="#br0" timeOffset="201360.35">17018 5158 157 0,'-1'0'98'0,"0"0"4"16,1 0-4-16,0 0 1 16,0 0 2-16,0 0-1 15,6 4-7-15,10 1-16 16,28 6-9-16,-23-11-16 16,2 2-7-16,4 0-14 15,-2-1-7-15,0 2-11 16,1 0-2-16,-2-3 0 15,0 4 0-15,1-2 3 16,0 0 2-16,-1-1 1 16,5-1 1-16,3 1-1 15,0 0 0-15,3 0-2 16,-2-1-1-16,1 0-1 0,3 0-2 16,6 1-2-16,12 3-1 15,-10-3-1-15,-4-2 1 16,-2-1-2-16,-8-3 0 15,12 4-2-15,5 1-2 16,-2 1-1-16,1 3 0 16,5-2-1-16,1 3 0 15,1-2 1-15,2-1 1 16,-3 3 2-16,3-2 2 16,2 1 2-16,-3-2 1 0,8 2 1 15,-1 1-1-15,1 1-1 16,4 1 0-16,-7 0 3 15,0-3 2-15,1 0 0 16,-4-1 1-16,9-1-1 16,1 2 1-16,-3 2-1 15,0-3-1-15,-7 0 0 16,-4 2-2-16,3-5-1 16,-1 0 0-16,3 0-3 15,1 1 0-15,-2 2-2 16,1 0 0-16,-11 2-1 15,-2 2 0-15,-1-3-1 16,-4 1 1-16,-1-3 1 16,-7-2 0-16,-3-1 1 15,2 5 1-15,-5-2 0 16,-3-1 2-16,-1 4 3 16,-5-6 1-16,-9-2 2 15,-3 1 1-15,-5-5 3 0,-4 4 0 16,-3-3 1-16,-1 2-3 15,-8 1-4-15,-3-8-2 16,1 4-4-16,-4-1 0 16,2-1-2-16,2 4 0 15,-4-1-1-15,1-1-1 16,-5 1 0-16,-1 0 0 0,-3 1-1 16,0-2 1-1,-7-2-2-15,3 3 1 0,-5 0-1 16,-6 2 0-16,1 2 0 15,-6-3 0-15,2 4 1 16,2 2-1-16,-2-1 0 16,3 3 0-16,-2-3 0 15,2 0 1-15,-2 2-1 16,-9-2 0-16,-1 0 0 16,-3 1 0-16,-2-1 1 15,10 2-1-15,-4-1 0 16,2 0 0-16,7 1 0 15,-5-2 0-15,-2 3 0 16,-1-1 0-16,-4 1 0 16,1 2 0-16,3-3-1 15,3 1 1-15,2 1-1 16,1 1 0-16,1 0 1 16,0 1-1-16,-3-3 0 15,-2-1 1-15,4 3 0 0,1-3 0 16,6 8 0-16,0-3 0 15,-2 1 0-15,9 2 0 16,-5-6 0-16,-3-2 0 16,4 3 1-16,-9-4-1 15,4 4 0-15,2-3 0 16,1-5 0-16,6 3 0 0,2-3 1 16,2 3-1-16,11 6 0 15,-9-6 1-15,4 0-1 16,1-3 0-16,5-1 0 15,4 1 0-15,6-1 0 16,-1 2 0-16,-7-4 0 16,3 0 0-16,-9-4 0 15,5 4-1-15,7 0 1 16,1 1 0-16,6 2-1 16,-3-4 0-16,5 2 0 15,1 0 0-15,-1-1 0 16,0 3 1-16,1 2-1 15,-1 0 0-15,1 0 0 16,0 0 0-16,0 0-1 0,0 0-2 16,1 0 0-16,0-1-1 15,0 1 0-15,9-3 1 16,4 1 1-16,33-29 0 16,-29 25 1-16,5 3 1 15,-1-1 0-15,0 0-1 16,2 2-1-16,-4 0 1 15,5 0 0-15,-2 3 0 16,1 1 1-16,2 1-1 16,0-2 2-16,-1 0 0 0,6 0-1 15,-1 0 1-15,5 0-2 16,2 0 1-16,1 0-2 16,7 0 0-16,-8 2 0 15,7 1 0-15,-4 1 0 16,-4 0 1-16,12 0 1 15,-8-1-1-15,5 1 1 16,0-1 0-16,6 0 0 16,-1-1 0-16,0 3 0 15,-1-4 1-15,4 3-1 16,-2 1 0-16,3-2 0 16,1 2 1-16,-2 0-1 15,4-1 1-15,2-1 0 16,0 0 0-16,0-2 0 15,-2 1 0-15,1 0 0 16,-3 2 1-16,7 1-1 0,1-5 1 16,4 4-1-16,-1 2 1 15,-3-3 0-15,-3 1 1 16,-5-1 1-16,0-3-1 16,0 1 0-16,4 1 1 15,-2-2-2-15,7 5 2 16,-6-5 1-16,-6 0-1 15,-2 6 2-15,-10-9 0 0,0 4 0 16,2 1 2 0,-9-4-1-16,-2 5-1 0,-2-3-1 15,-5 0 0-15,-3 1 1 16,-3 0 1 0,-8 0 1-16,-6-2 2 0,-3 0 6 15,-4-3-15-15,2 3-37 16,1-1-46-16,0 1-26 15,-1 0 57-15</inkml:trace>
  <inkml:trace contextRef="#ctx0" brushRef="#br0" timeOffset="-201229.01">17923 4382 887 0,'-12'-17'392'0,"4"2"-180"16,-3 4 28-16,1 2-4 15,1 0-19-15,2 9-52 16,3 3-27-16,1 13-42 16,-1 9-18-16,-2 12-14 15,-7 8 0-15,1 15-15 16,7 11-11-16,2 13-18 16,3 3-7-16,-2-3-7 15,-1 0-2-15,-1-9 0 16,4-8 0-16,5-15-19 15,-7-9-15-15,3-15-38 16,1-5-22-16,-2-14-47 16,2-7-52-16,8-14 124 0</inkml:trace>
  <inkml:trace contextRef="#ctx0" brushRef="#br0" timeOffset="-200554.64">18161 4545 839 0,'3'34'379'0,"-1"10"-182"16,3 7-22-16,0 8-47 15,4 4-33-15,0 1-41 16,-4 0-12-16,-5-5-21 15,11-4-4-15,-8-9-5 16,4-8 0-16,3-12-2 16,-7-5-1-16,-2-9-1 15,-1-3 1-15,2-7 2 16,-2-2 1-16,7-4 0 16,-15-7-2-16,8-3-4 15,-10-10-5-15,7-12 20 16,3-12 16-16,-20-24 39 15,10-1 24-15,-9-8 8 0,8 3-5 16,12 10-22-16,-1-2-14 16,3 9-19-16,5 6-5 15,0 9-10-15,4 6-3 16,3 6-5-16,3-1-3 16,-1 3-5-16,-2 1-2 15,6 4-6-15,1 4-2 16,9 11-3-16,-4 6-1 15,4 16 0-15,-7 2-1 16,-3 10 1-16,1 4 1 0,-5 4 0 16,-1 5-1-16,-3 8 2 15,-5 6 1-15,-7 0 6 16,-3 0 4-16,-3-3 8 16,-10-7 6-16,-2-5 8 15,-5-4 5-15,-7-4 0 16,-4-8-2-16,-5-6-8 15,-1-2-8-15,-3-10-9 16,13 1-6-16,0-4-8 16,6-4-2-16,8 3-3 15,-2-3-14-15,11-1-36 16,3-2-22-16,11-3-19 16,10-2 317-16,11 0-175 15</inkml:trace>
  <inkml:trace contextRef="#ctx0" brushRef="#br0" timeOffset="-174514.86">15014 4663 866 0,'-21'0'386'0,"-1"-4"-295"16,8-3 163-16,-4-2-45 15,7 0-23-15,8-3 73 16,-2-1-164-16,6-10-13 0,7-2 2 16,14-13-5-16,8-3-7 15,18-2-19-15,1 0-13 16,9 15-22-16,6 5-9 15,-6 16-8-15,-4 7-1 16,-10 8 0-16,-9 13 0 16,-13 14 0-16,-12 7 1 15,-12 19 2-15,-7-1-1 16,-7 1 1-16,5 2-1 0,3-12 0 16,-1-9-1-16,9-17-1 15,17-8-1-15,11-6 0 16,13-4 1-16,10-7 0 15,-3 10 0-15,-7 4-1 16,-5 13 0-16,-19 29 3 16,-13 3 3-16,-23 20 7 15,-16 1 4-15,-19 3 1 16,-2-2 0-16,-1-11-3 16,-1-6 2-16,9-26-16 15,6-14-20-15,9-28-64 16,16-17-5-16,18-29 46 15</inkml:trace>
  <inkml:trace contextRef="#ctx0" brushRef="#br0" timeOffset="-174044.51">15741 4124 1191 0,'-65'-55'518'16,"-20"6"-263"-16,-5 8-47 16,-8 26-102-16,-9 12-21 15,-6 25-53-15,-4 15-4 0,2 20-10 16,1 17-3-16,6 20-3 16,6 10-3-16,16 20-10 15,21 8-3-15,30 14-3 16,11 2 1-16,28 5 2 15,5-11-1-15,26-15-4 16,14-10-1-16,24-29-3 16,16-14 0-16,18-29 6 15,0-17 5-15,13-26 32 16,8-14 25-16,7-30 58 16,8-14 28-16,9-26 5 15,-13-7-17-15,-19-23-43 16,-15-8-20-16,-46-11-4 15,-20-7 8-15,-37 10-3 16,-15 12-6-16,-22 28-24 0,-9 15-13 16,-26 27-12-1,-11 8-12-15,-15 4-27 0,-2 7-26 16,17 0-50-16,9-3-37 16,21-4-60-16,14-4-55 15,21 1 161-15</inkml:trace>
  <inkml:trace contextRef="#ctx0" brushRef="#br0" timeOffset="-173525.07">16040 4511 1020 0,'-5'2'489'15,"1"-2"-243"-15,7 2-20 16,-3-4-6-16,0 1-49 16,9-4-13-16,13-9-38 15,36-36-17-15,-21 25-35 0,5-1-10 16,2-6-9-16,-2 0 2 16,-11 3 2-16,-11 3 0 15,-3 10-2-15,-1 4-7 16,1 9-12-16,0 3-7 15,-4 12-11-15,-6 2-3 0,-1 14-3 16,-2 7 0-16,1 14-2 16,-8 2 1-16,-2 10-2 15,0-1 0-15,-5-10-1 16,8 0 2-16,0-13-19 16,2-7-21-16,5-16-72 15,-1-12-47-15,2-19 364 16,4-18-200-16</inkml:trace>
  <inkml:trace contextRef="#ctx0" brushRef="#br0" timeOffset="-173348.85">16371 3945 1331 0,'-10'-20'604'16,"5"14"-337"-16,-5 16-73 15,8 14-29-15,-4 11-95 16,11 10-20-16,2 2-26 0,-5-8-6 15,8-3-7 1,-2-3 3-16,16 0-2 0,10-4 6 16,12-1-9-16</inkml:trace>
  <inkml:trace contextRef="#ctx0" brushRef="#br0" timeOffset="-172521.56">17204 1794 942 0,'9'-39'316'0,"-10"13"-298"15,-1 10 7-15,-10 19 42 16,-9 15 17-16,-9 35 12 15,-6 20-7-15,-3 39-43 16,-1 22-20-16,0 40-26 16,3 10-8-16,0 34 0 15,2 2 2-15,12 12 6 16,9-3 2-16,3-13 3 16,5-1 0-16,-1-30-2 15,2-2 1-15,5-18-2 0,3-9-6 16,0-6 33-16,-4-6 14 15,1-11 24-15,-1-1 17 16,1-10-15-16,9-10-4 16,-2-16-15-16,0-17-8 15,3-27-15-15,-10-13-9 16,2-17-4-16,7-10 2 16,-11-19 0-16,5-9-2 0,-2-19-41 15,-3-9-34-15,5-23-239 16,4-16 200-1</inkml:trace>
  <inkml:trace contextRef="#ctx0" brushRef="#br0" timeOffset="-171094.79">17039 1892 612 0,'2'-22'279'0,"-1"17"-115"0,-1 4-16 15,0 5-13-15,0-4-14 16,0 0-33-16,0 2-24 16,7 11-35-16,3-2-11 15,60 13-9-15,-20-30 3 16,22-11-1-16,7-5-3 16,16 0-5-16,16-2-3 15,18-1-5-15,9 5 1 0,25-1-1 16,10 5 2-16,22 0-3 15,10 2 1-15,18-1 0 16,7-1-1-16,13-4 4 16,13-5 0-16,4 3 2 15,2-1-1-15,-2 5 1 16,-12 0 0-16,-17 1-1 31,-8 9 1-15,-21 5 2-1,-7 1-1-15,-23 3 1 0,-17 0 0 0,-17 0 0 0,-13 5 0 0,-15-5 1 16,-6 1 0-16,-16 0 1 16,-2 1 0-16,-7 8 2 15,0 2 2-15,-9-2 1 16,-10 2 1-16,-6 2 30 16,-8 0 10-16,-6 8 20 0,-1 4 11 15,-10 7-15-15,1 3-1 16,-5 11-7-16,-4 5-5 15,-5 2-4-15,-4 5-2 16,-9-1-4-16,12 3-4 16,-2 6-9-16,0 5-8 15,3 4-10-15,2 6-5 0,4 1-5 16,0 0 0-16,4 0-1 16,-1 5 0-16,-1 4 0 15,3 2 0-15,-9 3 0 16,-3 4 2-16,-5 8 2 15,0-2 0-15,0 1 1 16,1-11-1-16,3-2-1 16,0 3-1-16,4-8-2 15,-1 4 0-15,4-11-1 16,2-5 1-16,-2-2-1 16,5 0 2-16,1-3-1 15,-6-6 1-15,4-8 1 16,-11-9-1-16,-2-8 3 15,4 0 0-15,-2-7 2 16,4-6 1-16,-5-8 2 16,4-6 0-16,-2-4 1 15,0-1 0-15,-4-5 1 0,-3 2 0 16,-4-4-1-16,-4 1-2 16,0 0 0-16,-2 3-1 15,-2-2 1-15,-5 0 1 16,9 1-1-16,-9-7-1 15,9 5-5-15,1-1-3 16,4-1-4-16,4 8-1 16,-2-2 2-16,4 9 1 0,0 0 1 15,0 2 0-15,3 2-1 16,-2-5 0-16,-1 6 1 16,-2-3 0-16,-3 6 2 15,-1 0 2-15,-6-2 0 16,-4 5 1-16,-8 2 5 15,-3-1 5-15,-9 2 15 16,-6-2 8-16,-8-2 6 16,-1 4 0-16,-18-6-9 15,-8-1-6-15,-15-5-7 16,-9 5-4-16,-7-10-4 16,-11-9-3-16,-15 4-3 15,-13-11-1-15,-10 3-1 16,-4 8-1-16,-6-2-2 15,1-1 0-15,-16 10-1 16,6 2-1-16,-9-2 1 0,-2 5 0 16,16-5 0-1,-6-6 1-15,10 3 0 0,9-3 0 16,-2-11 1 0,9-2-1-16,7-6 1 0,3-4 0 15,2-5-1-15,-1-2 0 16,4-5-9-16,-3-1-11 15,0 9-32-15,2-1-24 16,2 1-37-16,2 3-27 0,5-5-67 16,5-3-326-16,20 2 368 15</inkml:trace>
  <inkml:trace contextRef="#ctx0" brushRef="#br0" timeOffset="-170047.23">16654 4407 483 0,'-8'-2'204'0,"1"2"-110"16,3-5-34-16,4-4-6 15,1-2 2-15,8-9 14 16,6 4 7-16,7-8 6 16,8 3-6-16,-1 4-21 15,-6-2-11-15,10 10-26 16,-8-1-11-16,8 5-5 15,11 4 2-15,3-6 13 16,10 0 3-16,24-1 12 16,3-5 2-16,5-2 1 15,2 0 2-15,-10 1 7 16,0 5 1-16,4 6 3 16,-3 3-1-16,-9 3-12 15,1 1-5-15,-10 6-10 16,3 3-4-16,9 3-4 15,4 3-1-15,-1-7 10 0,-2-1 7 16,0 3 10-16,-8-7 1 16,7-1-5-16,10 2-6 15,-2-4-6-15,0-4-2 16,6 3 0-16,-3-3 2 16,9-2 2-16,0 0 2 15,1-6-4-15,-3-3-2 16,-2 2-7-16,9 2-3 0,-5-1-3 15,3-1-1-15,-1 2 1 16,-4-2 0-16,12 2-1 16,-3 4 1-16,0 0-2 15,-7 2 0-15,6-1 10 16,-2 0 3-16,-1 2 8 16,2 2 1-16,-6 1-4 15,7 2-3-15,1-1-3 16,-6-2-1-16,8 3-5 15,0-2-4-15,6-2-2 16,8 5-2-16,-5-6-1 16,-3-1 1-16,4-1 1 15,-3-1-1-15,1-1 1 16,0 1-1-16,0-1 0 16,3 2 0-16,-10 0 0 15,0 1 0-15,-16-1 0 16,-1 1 0-16,-5 2 0 15,-20-1 1-15,-3 2 1 0,-21 0 1 16,-12-1 5-16,1 6 1 16,-21-4 1-16,-6 0 2 15,-11 1-35-15,-5-1-22 16,-6 1-60-16,4 3-39 16,-4 2-75-16,4-1 612 15,-12-3-327-15</inkml:trace>
  <inkml:trace contextRef="#ctx0" brushRef="#br0" timeOffset="-168919.36">16925 3184 324 0,'-11'-3'150'0,"7"-1"-58"15,-8-1 18-15,2 1 34 16,-11-4 11-16,2 5 12 16,7 1-22-16,-4 2-54 15,6 3-24-15,5 2-35 16,-4-2-2-16,12-1-7 0,4 1-6 16,-1-4-6-16,6 0-4 15,8 2 2-15,14-1 3 16,15 1 1-16,7 2-1 15,5-5-2-15,5 4-1 16,3 2-1-16,1 1 1 16,7 3 3-16,-2-2 1 15,5-1 1-15,5 0 0 16,5 3-1-16,0 0-1 0,1-1 0 16,-4 3 1-1,17 6 4-15,-5-8 4 0,6 3-1 16,5-3 0-16,-3-8-7 15,14 3-1-15,11-3 2 16,5 0 3-16,6-4 15 16,-1-2 7-16,3 4 6 15,6-3 1-15,-6 5-8 16,0 2-4-16,-2 2-10 16,-10 0-2-16,-3-1-4 15,0 0-1-15,2-1 6 16,2 6 3-16,-10-4 4 15,-6 0 0-15,0 1-1 16,-8-2-2-16,4 2-5 16,-4 3 0-16,2-8-7 15,10 1-1-15,-8-4-2 0,8-5 0 16,-13 2 3-16,-6-3 1 16,-2 1-1-16,-10 2 0 15,-10-1-2-15,-10 0 1 16,-7 5-2-16,-2 0 0 15,-2 2-1-15,-7-2-1 16,-13-2 3-16,-4-2 0 16,-20-2 5-16,-2 1 0 15,-5 1 16-15,-5 0-27 0,-3 2-45 16,0 1-43-16,-7 2-115 16,-7 6-438-16,-27 7 444 15</inkml:trace>
  <inkml:trace contextRef="#ctx0" brushRef="#br0" timeOffset="-167266.24">15551 4140 657 0,'0'-15'316'0,"6"-4"-106"15,1 0-47-15,3-6-24 16,4 0-15-16,7-9-14 16,8-1-4-16,17-1-13 15,9-3 1-15,6-1-12 16,3-5-14-16,-4-3-22 15,-3 2-10-15,4 6-7 16,-2 0 2-16,5 6 9 16,-4 3-1-16,-5-1-2 15,-4 6-2-15,-16 4-1 16,-5 3 4-16,-10 5 3 16,-7 0 3-16,-9 5-2 15,-2 1-4-15,-1 8-7 0,-1 0-2 16,-3 9-2-16,-1 7-2 15,-6 12-8-15,-5 9-5 16,-6 10-7-16,-6 4 0 16,-5 11-3-16,2 4 1 15,0-3-1-15,2-3 0 16,4-16 1-16,4-10-3 16,5-15-10-16,4-6-16 15,6-12-25-15,2-13-31 0,6-12-85 16,5-15-48-16,5-24 128 15</inkml:trace>
  <inkml:trace contextRef="#ctx0" brushRef="#br0" timeOffset="-167066.81">16106 3102 992 0,'-14'-9'452'0,"3"10"-217"16,1 5-26-16,2 11-79 15,3-1-36-15,6 4-43 16,5-2-26-16,10 1-24 16,6 1-1-16,11-2 2 15,5 4 13-15,8-2-18 16,4-2-28-16,-3 4 24 0</inkml:trace>
  <inkml:trace contextRef="#ctx0" brushRef="#br0" timeOffset="-166440.7">16013 5149 570 0,'-10'-3'296'0,"11"-1"-88"15,3-1-29-15,4 3-33 16,6-2-12-16,3-1-7 16,7-1-1-16,9-4-19 0,3-1-13 15,11-3-21-15,1-4-12 16,0 3-15-16,0-1-5 15,-7-1-1-15,0 4 4 16,-10-4 4-16,-1 0 0 16,-8 8-7-16,-7-3-1 15,-3 13-4-15,-4 1 1 16,-6 2 10-16,-2 2 2 0,-6 5-1 16,-2 8-4-16,-7 4-14 15,-2 5-9-15,-6 5-11 16,-6 0-2-16,6 9-4 15,-6 0-1-15,1 0 1 16,9 5 1-16,-7-14-5 16,3-3-16-16,10-9-36 15,-3-12-21-15,6-7-58 16,12-6-326-16,1-21 327 16</inkml:trace>
  <inkml:trace contextRef="#ctx0" brushRef="#br0" timeOffset="-166202.45">16377 4724 830 0,'-8'16'420'16,"-2"5"-130"-16,7 1-16 15,1-9-52-15,7 5-40 16,3-4-68-16,-2-7-34 15,10 4-61-15,-4-9-10 16,12 8-7-16,0-1 4 16,6 1-3-16,4 5-30 15,-4-18-13-15,3 8 21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7T20:40:32.8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7935 12921 440 0,'-1'0'249'16,"0"0"-50"-16,0 0-72 15,0 0-12-15,0 0-33 16,0-1-11-16,0 0-10 16,1-1-1-16,0 1-6 15,0 0 1-15,0 0-3 16,8-5-2-16,4-2-7 16,28-16-6-16,-24 20-13 15,2 1-2-15,3 2-4 16,4 1 2-16,-2 1 3 15,3 0 0-15,-1 1-1 16,-2 1-2-16,7 1-4 16,-3 1-2-16,2 0-5 15,-2-1-1-15,-5-1-3 16,1 2-1-16,-1-3 0 0,2 3 0 16,1-1 2-16,-4-1 0 15,3 1-1-15,1-1-1 16,4-1 1-16,8 1-1 15,-1-2 4-15,1-1 2 16,1 0 2-16,-4 2 2 16,1-1-1-16,-2 2 0 15,-2 1-2-15,-2-2-1 16,1 5-3-16,1-4-2 0,-1 2-1 16,-1-2-1-16,7 0-1 15,0-1-1-15,8-2 1 16,3 3-1-16,-7-3 0 15,4 2 1-15,-8-1-1 16,0 0 2-16,7 1 2 16,-4-1-1-16,4 2 1 15,1-1-2-15,5 0 0 16,3 1 0-16,5-1 1 16,-2 1 2-16,-6-1 1 15,-5-2 1-15,1 2 2 16,-1-2 1-16,3 3-1 15,1 0-1-15,6 0-3 16,0-1-1-16,2 0-2 16,0 1 0-16,-10 0 0 0,6 1 1 15,-6-1 0-15,3 0 2 16,4 3 1-16,4-4-1 16,5 1 1-16,-5 0 0 15,1-1 2-15,-6 0 2 16,2 2 3-16,2 2 2 15,-2-1 0-15,-2 1-1 16,7 6-4-16,-3-5-1 0,-7 1-2 16,-1 3 2-16,-12-8 1 15,0 6 1-15,4-2-1 16,1-2-3-16,-2-3-2 16,5 1-2-1,0-1-1-15,1-2 0 0,4 1 0 16,-3-1 1-16,0 3 1 15,-10-3 0-15,-2-1 3 16,1 4 0-16,-7-6-1 16,7 1 0-16,-3 2-2 15,-3-7-1-15,0 4 0 16,1-1 0-16,-1-4-2 16,4 5 1-16,-3-5-1 15,8 8 0-15,-5-3 0 16,-8-5-1-16,2 5 1 15,-6-5-1-15,-1 4-1 16,4 3 1-16,-6-3 0 0,1 3 1 16,-1 1 0-16,0 0 1 15,-4-1-1-15,1-1 1 16,-4-2 0-16,-2 0 1 16,0 3-1-16,0-3 2 15,-8-1 4-15,-1 3 0 16,-5 2 3-16,4 0 0 15,-1 0-3-15,-9 1 0 0,-10 4-1 16,-31 6-2-16,26-8 0 16,1-1-1-16,-3-4 0 15,2 1-1-15,-8-3-1 16,-7-3 1-16,-3 4-1 16,-3-4 0-16,0 1-1 15,1 0 0-15,-4 1 0 16,2-1-1-16,-2 0 1 15,3-1-1-15,-1-2-1 16,-8 2 1-16,-3-2-1 16,-5 3 1-16,0 1-1 15,2 0 1-15,3 1 0 16,-2 0-1-16,-8 2 1 16,-1-2 0-16,-5 4-1 15,-2 2 1-15,6-2-1 16,-3 0 0-16,0 0 0 15,-5 0 1-15,-2 3 1 0,1-3-1 16,0 0 1-16,8 1-1 16,1 0-1-16,-8 0 2 15,-3-1-1-15,-4 0-1 16,3-2 1-16,10 0 0 16,2-2 0-16,-4 1 0 15,0 0 1-15,-4-2-1 16,2 2 0-16,9 3-1 15,9-2 0-15,-6 2 1 16,-8 2 0-16,-3 0-1 0,-9 3 0 16,7-2 0-16,11 1 0 15,0 2-1-15,-1 0 1 16,-2-1 0-16,0-1 0 16,1-3 0-16,7-1 1 15,9 0-1-15,4-2 0 16,0 0 1-16,9 1-1 15,-8-2 1-15,0 1 0 16,0-2-1-16,2-3 1 16,8 1-1-16,9 0 1 15,3 3 1-15,3-1 0 16,3-2 2-16,8 1-1 16,2-1-1-16,6 1-3 15,2-1-2-15,0-1-1 0,5 0-2 16,5 2 1-16,2-1 0 15,6 1 1-15,2 0 0 16,0 2 1-16,1 0 1 16,4 3-1-16,0 0 2 15,10 2-1-15,3 2 0 16,-2-3 0-16,10 4-1 16,1-1 2-16,0-1-1 15,8 4 2-15,-5-4-1 16,3 0 1-16,4 0-1 0,13-3-1 15,5 3-1-15,2-1 1 16,3 1 0-16,-10 1 0 16,2-2-1-16,17-2 0 15,-2 0-1-15,8-3 1 16,-1-1 0-16,-10 0 2 16,8 0-1-16,6-2 2 15,1 2-1-15,-2-1 1 16,-12-1 0-16,5 6 0 15,2-5 0-15,2 2 0 16,2 0 0-16,-10-3 0 16,-2 2 1-16,11 1 0 15,0-2-1-15,-1 0 2 16,-2-2 0-16,-9-1 1 16,4 2 1-16,6 1-1 15,-5 0 0-15,0 0 0 16,-4 1-1-16,-8-3 1 0,8 2-1 15,3 4 1-15,-5-3 1 16,-4 2-1-16,-5-2 1 16,-7 1-1-16,2 0 0 15,4 4 0-15,-4-1 1 16,-1 3 1-16,-6 1 0 16,-12 2-1-16,-3 1 0 0,-9-2 0 15,-2 4 0-15,-9-3 2 16,0 1 0-16,-9-3-12 15,-2 1-14-15,-5-4-51 16,-4 0-37-16,3 1-109 16,-1-2-123-16,1 6 220 15</inkml:trace>
  <inkml:trace contextRef="#ctx0" brushRef="#br0" timeOffset="9687.15">13723 12885 749 0,'8'-9'314'0,"-1"2"-155"15,4 2-34-15,5-4-52 16,1 1-2-16,5 2-35 16,3-3-8-16,5 1 0 15,1 2 3-15,0 1 4 16,-2 1-4-16,5 2-7 15,-3-4-3-15,12 3-1 16,3 3-3-16,6 0-4 16,9 0 0-16,11 2-4 0,6 3 1 15,-1-3 11-15,6 6 5 16,-5-6 13-16,-11 0 6 31,-33-1 8-31,0 1 2 0,112 4-3 0,2-3-7 16,17 1-16-16,-54-4-9 15,2-1-9-15,3-3-3 16,0-4-4-16,1 3 1 0,3 1 3 16,-5 1 4-16,-1 1 7 15,1-1 1-15,3 3 1 16,-6 0-3-16,2 1 0 16,-1 3 0-16,-4 1 0 15,0-1 0-15,-9 0 5 16,7 1 4-16,-4-3 5 15,1 1 2-15,-6-3-4 16,-4 0-2-16,0 0-8 16,-1 3-3-16,-6 1-2 15,-8-2 0-15,-14 0 4 16,-2-2 1-16,-11 1-1 16,-1 3-2-16,-6 1-6 15,-9-1-1-15,-8 3-2 16,-3-2-3-16,-10 0-1 15,0 1-1-15,0 1-2 16,5 2 0-16,-1 1 0 16,-1-3-1-16,1 0-1 0,-7-1 0 15,-1 2-3-15,1 1-12 16,-6 1-24-16,-1-2-18 16,-3-2-39-16,-1-2-17 15,-3-5 102-15,2 0-14 16</inkml:trace>
  <inkml:trace contextRef="#ctx0" brushRef="#br0" timeOffset="18982.84">8459 14439 722 0,'97'46'310'16,"-78"-29"-146"-16,1-2-30 15,3-1-39-15,-4-2-15 0,6-1-38 16,-3-2-8-16,0-2-11 16,2 0-1-16,-3-4-5 15,5 6-2-15,8 0-1 16,-2-6 2-16,8 4 1 16,1-4 0-16,8-1-5 15,-1 3-3-15,9-1-5 16,3 5-1-16,-5-3 4 15,6 0 3-15,0-2 8 16,-2-3 4-16,15 1 0 16,3 1-1-16,-1 0-7 15,1-9-4-15,-5 1-4 16,3 3-4-16,11-6-1 16,5 9-1-16,1 0 0 15,0-1 1-15,-9 4 4 16,4-4 1-16,1-3 7 15,3 2 2-15,3-3 2 16,1 2 0-16,1-3-5 0,2-5-1 16,-1-2-1-16,0 3 0 15,-5 2 2-15,-2 2 1 16,5-3 1 0,-3 3-1-16,1-2-2 0,-3-1-2 15,-4 5-4-15,3-6-1 16,-6 1-2-16,-5 0 2 0,-1-2 5 15,-6 2 3-15,-3 2 6 16,4 0 1-16,-9 2-2 16,1-1-3-16,-14 1-4 15,1 3-1-15,-9 1-2 16,-5 1-1-16,0 1-1 16,-8-1 1-16,-6 1-1 15,-3 1 2-15,-8-3 1 16,-3 3 1-16,-5-3 2 15,-3 1 2-15,-2 1 1 16,0-2 0-16,0 0 0 16,0 0-4-16,-7 0-3 15,-9 0 0-15,-31 1-3 16,28-1 0-16,-6 1 0 16,0 1-1-16,1 0 0 15,5 1-1-15,-2 0 1 16,1-3-1-16,-11 2 1 0,-9 0 0 15,-2-1 0-15,-5 3 0 16,-1 3 0-16,-1 2-1 16,-3 3 1-16,0-5-1 15,-1 3-1-15,-8-7 1 16,-4-3-1-16,1 3 1 16,-8-4-1-16,6 0 1 15,3 1-1-15,0 1 0 0,-3-1 0 16,-5 0 0-16,-7 0 0 15,-6 0 0-15,7 5-1 16,0-2 0-16,-9-1 0 16,-1 3 0-16,-9 0 1 15,4 2 0-15,13 3-1 16,-1-4 1-16,-7-2-1 16,0 2 1-16,-5 2-1 15,2-1 1-15,11-1-1 16,-1 1 1-16,-2-3-1 15,-4 1 0-15,0 4 0 16,7 0 0-16,7 5 0 16,-3-4 1-16,-1-1 0 15,-1 0 0-15,-1-3 0 16,10 7 0-16,6-2-1 16,8-2 1-16,2-3 0 15,-4-2-1-15,3 1 1 16,-4-1-1-16,9 2 3 0,6 3 4 15,7-2 6-15,-3 0 3 16,9-4-1-16,3 4-4 16,-1-4-5-16,0 2-4 15,2 1-2-15,-4-3 0 16,2 0 0-16,10 2-1 16,-3 0-2-16,8 0-1 0,4-2-1 15,0 0-3-15,4 1-19 16,1-3-18-16,5 0-47 15,-1-2-32-15,0 0-86 16,0-1 1-16,19-1 125 16</inkml:trace>
  <inkml:trace contextRef="#ctx0" brushRef="#br0" timeOffset="20583.8">14820 14439 405 0,'0'0'249'16,"-1"3"23"-16,-1 3-140 15,-1-4-20-15,-6 5-8 16,-6 1-13-16,-28 32-9 16,32-28-3-16,-7-1-11 15,5 0-9-15,-3-7-21 16,2 8-8-16,5-4-10 16,-1-1-4-16,4 1-4 15,2-1-2-15,4 3-1 16,1-3 1-16,8 4 10 15,3-3 7-15,5 2 16 16,2 1 3-16,8 0-5 16,4 3-5-16,3-5-12 0,3-3-3 15,4 6-2-15,0-2 3 16,3-1 11-16,4 4 2 16,4-5 0-16,2-2 0 15,16 1-8-15,1-2-2 16,6-3 0-16,3-2-2 15,-2-1-4-15,4-5-3 16,15 1-3-16,-1 5-3 0,9-2-3 16,0-1 1-16,11-3 3 15,0-9 5-15,12-1 8 16,0-3 3-16,3 2 2 16,5 0-5-16,0 6-7 15,12 2-2-15,-8-2-6 16,5 5 2-16,4-3 0 15,-9 0 0-15,0 4 2 16,-1-2-1-16,-5 3 0 16,-3 1 0-16,-7-4-3 15,-9-1-2-15,-12-3-1 16,-5 3 1-16,-17 0-2 16,-8 0 4-16,-23-1-24 15,-7-3-19-15,-16-3-45 16,-1 4-34-16,-7-2-43 0,-6 1-348 15,-2-3 358-15</inkml:trace>
  <inkml:trace contextRef="#ctx0" brushRef="#br0" timeOffset="24773.51">10003 16313 248 0,'-24'-1'201'0,"2"1"16"15,4 2-46-15,0-2-14 16,3 0-35-16,2 3-11 16,6-1-22-16,2-1-13 15,8 2-22-15,2-2-8 0,6 2-16 16,0 1-4-16,5-1-6 15,0-1-5-15,9-2-7 16,12 0-2-16,7-3 5 16,1-1 7-16,7-6 10 15,-3-1 3-15,4-5-1 16,13 1-5-16,11-1-9 16,3-6-1-16,4-9 0 15,5 8 4-15,-7-3 7 16,2 1 2-16,11 6-2 15,-4-6-2-15,-2-4-7 16,-1-1-3-16,-3 1 2 16,2-2 0-16,0 1 4 15,0 5 0-15,-2-6-4 16,-10 2-2-16,1-3-5 16,-1-1 0-16,-4-4-3 15,-2 2-1-15,-5 1 0 16,-12 0 0-16,-11 3 5 0,-3-3 8 15,-15 6 11-15,-2 1 5 16,-13-3 2-16,-5 4-3 16,-9-3-6-16,-8-4-5 15,-2 5-6-15,-8-1-3 16,-9-2-5-16,3 2-1 16,-10-1-3-16,-3-1-1 15,-12 1-1-15,-7 1 0 0,-5-2 0 16,-1 5-1-16,6 3 0 15,2 3 0-15,-6-1 1 16,-5 0-1-16,-6-1 0 16,-1-1 1-16,-1 3-1 15,0-1 1-15,3 4 0 16,-5-1 0-16,-4 4 1 16,1 4-1-16,-3 3 0 15,5 5 0-15,-9 2 2 16,3 0 2-16,-6 2 5 15,1 2 1-15,10 2 0 16,2 3-2-16,-6 2-4 16,1 0-2-16,-1 4-2 15,-2 4-1-15,13 2-1 16,3 6 0-16,-3 0 2 16,0 4 0-16,0 2 1 15,2 3 0-15,11 7-1 0,10 4 0 16,6 4-1-16,-5-5 0 15,1 10 1-15,-7 1 2 16,9 5 1-16,9 8 2 16,22-3 5-16,8 2 0 15,11-1-1-15,7-3-3 16,9-3-6-16,7-2-1 16,18-2-1-16,-1-6 3 0,15-7 6 15,-2-6 3-15,4-9 2 16,10-1-1-16,-1-11-6 15,12-5-3-15,6-7-2 16,1-3 0-16,8-5 7 16,-3-5-13-16,11-9-37 15,6 0-39-15,7-8-104 16,6-3 114-16</inkml:trace>
  <inkml:trace contextRef="#ctx0" brushRef="#br0" timeOffset="25282.98">12528 15481 791 0,'-128'37'375'16,"86"-31"-150"-16,1 9-59 15,4-8-13-15,0-5-12 16,3 7-14-16,3-9 9 16,6 11-17-16,11 1-12 15,7 4-6-15,8 0-26 16,5-3-11-16,8 2-21 16,3-7-12-16,11 2-13 15,7-2-2-15,26 7-7 16,9-7-2-16,10-1-5 15,9 2-1-15,0-9-1 16,6 1 1-16,19 0-1 16,-7-1 1-16,-1-8-7 15,-4 2-21-15,-10-9-56 0,4 4-67 16,-6 7-305-16,-1 3 302 16</inkml:trace>
  <inkml:trace contextRef="#ctx0" brushRef="#br0" timeOffset="25961.81">13936 15275 1266 0,'8'15'520'0,"5"10"-320"0,-4 8-58 16,-9 15-27-16,0 9-40 15,-10 13-28-15,0 5-5 16,-4 8-17-16,-9-4-6 16,2-4-12-1,-7-7-3-15,10-12-2 0,12-6 0 16,5-17-3-16,3-11-1 15,6-14 0-15,1-11 1 16,7-20 1-16,8-3 3 16,3-23-1-16,6-11 0 0,9-19 0 15,-2-8 2-15,7-11 5 16,-1 2 7-16,2 14 9 16,5 9 4-16,-4 24 2 15,-2 11-5-15,-6 21-9 16,-11 7-4-16,-11 14-5 15,-5 13-1-15,-13 12 0 16,0 11 1-16,-4 21-1 16,-8 6-1-16,6 14-2 15,-7 2 0-15,2-7-2 16,1-5-1-16,-1-13-1 16,5-7 0-16,5-12-14 15,3-4-10-15,8-11-27 16,-2-13-16-16,5-9-79 0,6-4-53 15,6-17 125 1</inkml:trace>
  <inkml:trace contextRef="#ctx0" brushRef="#br0" timeOffset="26472.7">14992 15359 744 0,'-17'15'405'15,"1"5"-107"-15,-2 4-109 16,4 6-32-16,3 7-57 16,-6-2-21-16,-4 7-25 15,-6-4-7-15,5 2 3 16,2 2 3-16,6-3-4 15,6 3-5-15,10-7-25 16,0-5-10-16,6-3-8 16,0-4 0-16,1-5-2 15,4-1-1-15,7-13-2 16,3-5 2-16,8-12 1 16,0-10-1-16,11-12 17 15,2-7 16-15,1-9 33 16,-2 0 14-16,-9 6 8 15,-6-3-3-15,-2 21-16 0,0 6 3 16,-4 12-11-16,-4 14-4 16,-8 3-5-16,-6 2-9 15,-10 14-12-15,1 6-7 16,-7 12-10-16,3 11-4 16,-4 4-3-16,-2 2-2 15,5-1-2-15,3-8-16 16,9-11-39-16,8-7-28 15,8-18-29-15,5-2 384 0,19-15-217 16</inkml:trace>
  <inkml:trace contextRef="#ctx0" brushRef="#br0" timeOffset="27106.99">15996 15323 753 0,'-10'21'397'16,"2"7"-133"-16,0 9-83 0,3 4-22 15,1 8-55-15,2 6-12 16,0 3-37-16,-3 4-18 15,3 5-21-15,-5-2-6 16,7-4-8-16,0-11 0 16,2-15-5-16,4-8-5 15,-5-15-8-15,10-4-5 16,0-9 5-16,0-10 3 16,4-13 10-16,-2-7 1 15,4-14 19-15,2-2 21 0,2-11 42 16,-1 0 24-16,1 12 6 15,-3 0-12-15,-1 27-35 16,-2 12-10-16,-7 13-5 16,-1 18-5-16,-7 11-2 15,-1 3-11-15,-7 11-18 16,-1-1-3-16,-1 5-4 16,0-7-1-16,4-11-2 15,6-7-2-15,5-16-3 16,6-6-2-16,8-14 0 15,12-6 2-15,5-13 2 16,7-6 0-16,-3-7 0 16,-1 0 2-16,-1 4 21 15,-4 2 13-15,0 17 21 16,-6 6 4-16,-5 15-10 16,-3 10-8-16,-10 8-16 15,-3 7-5-15,-7 8-9 0,1 0-4 16,-1-3-9-16,0 1-15 15,0-9-31-15,0-4 5 16,3-9 305-16,6-11-208 16</inkml:trace>
  <inkml:trace contextRef="#ctx0" brushRef="#br0" timeOffset="27653.6">17207 14768 652 0,'11'-4'382'0,"-12"32"-37"16,-12 4-71-16,-9 25-116 16,4 12-38-16,-6 17-71 15,1 13-20-15,7 18-23 16,0 6-5-16,4 6-10 15,1 2-22-15,2-14-56 16,2-9-23-16,5-20-31 16,2-13 15-16,5-18 54 15,0-12 22-15,1-19 42 16,-3-14 6-16,1-20 0 16,1-11 3-16,3-17 52 15,1-12 39-15,3-20 90 0,0-7 41 16,4-13 15-16,3 3-29 15,9 19-72-15,-1 10-42 16,4 27-62-16,-2 15-12 16,-5 12-13-16,6 7-2 15,-10 3-1-15,0 2-1 16,-3 3 0-16,-4 4 0 0,1 9 3 16,-3 3-1-16,-6 11 4 15,-7-2 0 1,-9 5 4-16,-5 0 0 0,-7-2-1 15,-1-2-2-15,-4-6 0 16,-4-7-13-16,-9-11-29 16,1-8-19-16,-2-9-52 15,7-8-21-15,13-6-35 16,7-4 39-16,15 0 70 16</inkml:trace>
  <inkml:trace contextRef="#ctx0" brushRef="#br0" timeOffset="27938.6">17870 15618 1275 0,'-9'14'563'15,"-14"7"-285"-15,-3 2-79 16,-7 17-63-16,-5-1-34 15,-8 0-13-15,-5 1-4 16,4-1-14-16,3-2-8 16,14 3-31-16,6-3-12 15,9-4-16-15,4-2-4 0,15-3-7 16,6 0 7-16,8-7-44 16,5-4-22-16,8-13-56 15,2-4-41 1,7-10 108-16</inkml:trace>
  <inkml:trace contextRef="#ctx0" brushRef="#br0" timeOffset="28295.2">17967 15605 752 0,'0'22'401'16,"-3"-8"-120"-16,1 6-124 16,-3 0-23-16,-1-5-54 0,-2 3-12 15,-1 0 3-15,2 2-2 16,-2 0-7-16,0 0-2 16,-5-2-15-16,1-5-13 15,2 0-12-15,-3-3-4 16,-3-4-7-16,-1 0-2 15,-1-6-3-15,-4 0 0 16,7-5-2-16,-3-2 0 16,-4-9-1-16,0-7-1 0,-2-4-3 15,1-1-4-15,6 5-29 16,6-1-36-16,12 7-94 16,2 1-215-16,7 0 251 15</inkml:trace>
  <inkml:trace contextRef="#ctx0" brushRef="#br0" timeOffset="28682.52">18035 15873 398 0,'-13'41'302'0,"2"-1"22"15,1-7-63-15,5-7-5 16,0-6-2-16,1-7-1 16,3-8-17-16,2-2-14 15,5-9-35-15,4-5-18 16,7-9-37-16,-1-1-24 15,11-7-48-15,4 0-20 16,6-2-27-16,4 0-3 0,0-1-7 16,-1 2-2-16,-5-1 0 15,1 0-10-15,7 3-32 16,-1 0-25-16,12 6-45 16,3-2 34-16,8 1-643 15,5-2 530-15</inkml:trace>
  <inkml:trace contextRef="#ctx0" brushRef="#br0" timeOffset="31369.06">19710 15296 575 0,'10'-47'346'15,"0"0"-57"-15,1 8-69 16,-9-2-5-16,-1 7-25 15,0 7-11-15,2 7-10 16,8 15-11-16,-6 13-21 16,-5 10-9-16,-7 26-35 15,-9 9-23-15,-2 33-30 16,-4 12-11-16,4 19-18 16,-8 7-4-16,1-1-4 15,-1-3 0-15,-4-16-7 16,8-13-11-16,5-12-28 15,7-12-19-15,1-13-41 0,3-4-27 16,-1-22-43-16,4-9-92 16,4-25 176-16</inkml:trace>
  <inkml:trace contextRef="#ctx0" brushRef="#br0" timeOffset="31749.02">19942 15554 682 0,'0'3'372'0,"-4"-2"-83"16,-6 3-44-16,-6 2-57 15,-2-2-20-15,-7 1-14 16,1 2-12-16,-1 3-23 15,1-2-11-15,-1 5-19 16,0-6-11-16,-1 6-16 16,2 6-7-16,8 6-17 15,3 5-5-15,4 3-13 16,5 0-3-16,1-3-5 16,3-1-1-16,12-3-5 15,-3-3-2-15,15-1-4 16,-6-2 0-16,4-8 0 15,1-5 0-15,-3-6-24 0,5-5-20 16,4-7-45-16,2-4-31 16,2-8 421-16,4 2-251 15</inkml:trace>
  <inkml:trace contextRef="#ctx0" brushRef="#br0" timeOffset="32201.98">20274 15619 815 0,'-12'6'470'16,"7"6"-80"-16,4 0-152 16,-1 0-62-16,0 8-68 15,0-2-36-15,-2 9-21 16,-1 3-14-16,3 7-14 15,-6-1-5-15,1-2-8 16,7-3-3-16,-3-10-4 16,12-3-3-16,-1-9-1 15,-4-7-1-15,10-8 1 16,-5-11 0-16,10-10 0 16,5-9 1-16,4-13-5 15,7-7 3-15,2-1 20 0,5 5 10 16,7 12 34-16,3 9 9 15,-13 13-9-15,-4 8 1 16,-19 13-8-16,-11 1-4 16,-2 21-5-16,-12-5-7 15,-7 18-20-15,-4 9-5 16,-7 5-7-16,1 6-3 16,0-5-5-16,3-5-14 15,8-15-36-15,10-3-23 0,10-13-62 16,7-4-33-16,9-11 108 15</inkml:trace>
  <inkml:trace contextRef="#ctx0" brushRef="#br0" timeOffset="32561.93">20895 15708 964 0,'8'-3'490'0,"-11"1"-160"16,-5 4-65-16,-6 10-97 15,-4 1-41-15,-3 12-39 16,-5 6-15-16,-2 4-21 16,1 5-7-16,8 2-13 15,2-5-4-15,10-3-12 16,5-5-7-16,5-2-8 0,7-4-3 16,6-7-3-16,-3-5 0 15,9-8 3-15,-1-3 0 16,3-12 2-16,-1 4 1 15,-8-18 2 1,0 0 1-16,-7-7 3 0,-1-6-9 16,-6-1-22-16,-4-2-10 15,-5-3-15-15,0 1 1 16,3 5-12-16,3-5-20 16,1 7-51-16,1-5-43 0,2 7-297 15,1 7 318-15</inkml:trace>
  <inkml:trace contextRef="#ctx0" brushRef="#br0" timeOffset="33400.16">21021 15592 467 0,'10'16'273'0,"2"2"-6"15,1-4-33-15,3 2-17 16,-8-4-4-16,-6 2-11 15,-1 4-11-15,2 3-26 16,-2 5-9-16,-1 5-21 16,3-2-7-16,-9 1-25 15,0 0-19-15,6-3-39 16,-10 0-16-16,10-5-14 16,4-1-1-16,-1-8-3 0,7-1 0 15,0-6-1-15,0-3 0 16,5-4 2-16,-3-8-1 15,0-7-2-15,1-8 0 16,0-9-3-16,5-1-1 16,3-1-1-16,-4 2-1 15,6 9-1-15,-1 5 6 0,-3 7 5 16,-1 7 1-16,-9 5 6 16,-3 9-6-16,-2 10-2 15,-4 6 0-15,-2 9-5 16,-4-2-2-16,2 7 0 15,0-1-3-15,3-4 0 16,1-6-1-16,6-9-2 16,1-6 1-16,-1-8 7 15,1-5 1-15,0-7 3 16,1-3-2-16,1-10-4 16,0 1 2-16,4-8-24 15,1-1-13-15,1-3-39 16,1-1-29-16,2-2-42 15,3-2-36-15,6 1-116 16,7 1-80-16,-2 7-80 16,-4 5 46-16,-1 10 157 0,-13 2 128 15,-2 11 222-15,-7 0 46 16,-4 11 65-16,1 4 7 16,-4 8-21-16,-5 6-13 15,-4 7-33-15,0 3-13 16,-3 2-38-16,7 1-25 15,-1-4-19-15,-1-6-12 16,12-9-20-16,0-9-6 16,9-13 1-16,9-3-4 0,6-13 24 15,9-9 20-15,12-8 11 16,1-2 7-16,-4-3 1 16,4 7-7-16,-2 3-8 15,-6 6-5-15,-10 8-18 16,-3 6-11-16,-17 9-11 15,3 9-1-15,-9 8-4 16,-5 2-1-16,0 10-8 16,-6 2-2-16,6 3-27 15,3 2-31-15,9 0 36 16,-7-2 252-16,18 13-174 16</inkml:trace>
  <inkml:trace contextRef="#ctx0" brushRef="#br0" timeOffset="34256.25">13851 16718 1150 0,'16'-10'476'0,"-26"6"-251"0,-4 4 10 16,-12 7-103-16,-9-3 11 15,1 12-65-15,-6 2-19 16,1 8-16-16,3 6-14 16,4 14-16-16,5 4-3 15,5 2-7-15,6 0-1 16,8-7-3-16,0 0-3 15,19-8-4-15,3 0-2 16,12-9-1-16,8-12 1 0,5-7 3 16,5-8 1-16,5-19 3 15,3-8 3-15,-5-13 0 16,-5-4 2-16,-11 3 3 16,-8-1 2-16,-15-1 3 15,-8-3 0-15,-10-4 0 16,-12 2-1-16,-9-1-3 15,5 7 5-15,-7 9-17 16,7 3-24-16,10 14-78 16,-1-2-29-16,12 3-359 15,5 4 334-15</inkml:trace>
  <inkml:trace contextRef="#ctx0" brushRef="#br0" timeOffset="34558.55">14119 16821 568 0,'19'45'352'16,"-7"-4"-7"-16,1-4-57 16,-5-10-52-16,-2-3-35 15,1-12-56-15,-6-2-15 16,-1-9-39-16,-2-10-8 16,3-4-6-16,5-5-15 15,12-11-19-15,4 2-1 16,4-8 5-16,5 3 1 15,4 11 3-15,0 8-3 0,-7 14-6 16,-6 11-2-16,-12 15-6 16,4 7-3-16,-8 6-12 15,2 3-6-15,-8-1-5 16,-7-3-4-16,6-1-30 16,-5-5-14-16,11-7 22 15,2-1 280-15,8-12-190 16</inkml:trace>
  <inkml:trace contextRef="#ctx0" brushRef="#br0" timeOffset="34796.51">14880 16564 900 0,'22'-42'481'0,"-19"12"-125"0,7 14-54 16,-4 15-105-16,-9 10-40 15,2 21-51-15,-9 1-11 16,1 26-44-16,-2 5-12 16,-6 11-18-16,-7 2-7 15,-4-7 2-15,-1-6-11 16,4-15-41-16,6-12-38 16,11-11 405-16,1-7-274 15</inkml:trace>
  <inkml:trace contextRef="#ctx0" brushRef="#br0" timeOffset="35216.26">15049 16753 852 0,'-8'24'431'16,"-2"8"-138"-16,-4 14-164 15,-2 9-43-15,-3 12-57 16,-1 4-2-16,-3-1 23 15,7-2 5-15,7-16 15 16,2-13-8-16,9-21-29 16,1-13-3-16,10-19-1 15,1-7 8-15,15-19 25 16,2-5 14-16,2-4 14 16,2 3 4-16,-3 10-8 0,-6 4-8 15,-6 15-12-15,-2 2-3 16,-6 15-3-16,-1 8-3 15,-4 12-8-15,-4 1-6 16,-3 14-14-16,-3 5-4 16,-8 14-6-16,-2 11-7 15,-8 10-4-15,-3 5 0 16,-9-1-3-16,-2-2 0 16,-10-4-4-16,-4-7-8 0,3-11-24 15,-6-6-11-15,5-23-54 16,3-17-23-16,9-22-7 15,13-16 404-15,15-16-218 16</inkml:trace>
  <inkml:trace contextRef="#ctx0" brushRef="#br0" timeOffset="36059.26">16818 16754 1014 0,'3'-3'484'15,"-11"3"-176"-15,-8 1-49 0,-18 5-92 16,-7 1-31-16,-8 4-63 15,-11 4 2-15,-3 0-15 16,6 5-14-16,8 1-12 16,11 1-7-16,22 1-12 15,4-5-4-15,12 0-9 16,7-1-2-16,3 4-4 16,2-2 0-16,2 3 2 15,0 1 1-15,0 4-4 16,0 1 5-16,-5 6 25 15,-6-1 11-15,-3-3 26 16,-7 0 0-16,-2-10-19 16,-4-5-10-16,-5-6-19 15,-3-2-5-15,1 0-7 0,4-2-2 16,8 2-6-16,6 2-3 16,5-4-3-16,11 3-2 15,13-7 1-15,9-2 2 16,14-12 3-16,5-7 1 15,17-11 2-15,8 0 1 16,0-11 1-16,-2 4 3 16,-14-2 8-16,-11-1 7 15,-5 8 16-15,-5 3 7 0,-16 11 13 16,-6 4 7-16,-21 9 15 16,-9 2 1-16,-15 5-9 15,-5 4-10-15,-10 3-25 16,0 7-7-16,0 1-11 15,3 7-4-15,8 5-4 16,5-1-4-16,7 5-1 16,5-5-2-16,2 4-4 15,2 0-6-15,11 1-34 16,1 1-17-16,6-6-40 16,1-4 6-16,10-12 8 15,-4-8 159-15,14-6-49 16</inkml:trace>
  <inkml:trace contextRef="#ctx0" brushRef="#br0" timeOffset="36431.08">17228 16925 863 0,'4'10'489'0,"-8"2"-127"15,-2 12-119-15,-6 1-66 16,4 11-71-16,0 3-19 15,-5 3-18-15,2 1-10 16,1-9-15-16,0 1-8 16,13-12-21-16,4-5-9 0,10-14-8 15,2-5-3-15,8-18 3 16,-2-4 2-16,0-14 0 16,8 1 3-16,-1 0 10 15,3 0 7-15,4 11 18 16,-8-2 9-16,-5 9 16 15,-1 5 1-15,-9 8 6 16,-5 7-3-16,-10 16-20 16,-2 8-6-16,-13 17-20 15,-1 3-8-15,-4 9-8 16,-1-2-10-16,8-8-32 16,2-6-17-16,10-13-20 15,3-9 104-15,13-14-29 16</inkml:trace>
  <inkml:trace contextRef="#ctx0" brushRef="#br0" timeOffset="36928.65">17878 16984 909 0,'8'-23'509'16,"-7"5"-113"-16,-1 5-82 15,-11 9-148-15,-1 8-64 16,-7 15-69-16,-7 5-13 15,-3 14-15-15,-4 6-2 16,-1 11-3-16,3 8-1 0,8-2-2 16,4-7 1-16,10-16-11 15,5-14-16-15,16-16-22 16,14-7-4-16,2-17 11 16,7-7 14-16,4-17 23 15,-9-14 2-15,13-9 6 16,1-3 13-16,-4-6 33 15,4 3 15-15,-7-6 34 16,-1 0 8-16,-7 0 13 16,-4 6 7-16,-7 16-17 15,-7 7-15-15,-9 24-25 16,-2 10-13-16,-11 16-14 16,-2 16-4-16,-8 8-16 15,-5 9-7-15,-4 19-7 16,-3 6-1-16,4 18-3 15,3 3-1-15,6-4-2 16,1 0 0-16,7-5-2 0,2-6-2 16,10-2-13-16,6-8-10 15,5-9-28-15,-3-10-6 16,4-9-19-16,0-8-13 16,3-14-33-16,4-5-25 15,3-17 96-15</inkml:trace>
  <inkml:trace contextRef="#ctx0" brushRef="#br0" timeOffset="37284.58">18443 16939 965 0,'3'0'464'0,"-10"15"-179"15,-6 4-67-15,-11 13-69 16,-4 0-37-16,0 6-34 15,1 6-17-15,2-7-20 16,10 5-5-16,0-13-12 16,6-8-6-16,12-9-19 15,1-7-5-15,13-5-3 16,4-5 0-16,2-6 2 16,2-5 0-16,7-1 7 15,1-8 8-15,4 0 21 16,6 2 13-16,-2-8 29 0,5 14 7 15,-3-4 3-15,-3 5-5 16,-9 6-25-16,-8 0-14 16,-2 9-19-16,-6-6-6 15,3 7 5-15,-3 0-12 16,-3 0-30-16,6 4 7 16,2-9-2-16</inkml:trace>
  <inkml:trace contextRef="#ctx0" brushRef="#br0" timeOffset="37894.96">20288 16910 989 0,'-32'23'540'0,"5"0"-140"16,-9 2-143-16,-8-2-65 15,-23 1-75-15,-4-4-33 16,-5 9-33-16,7 6-13 16,15 6-18-16,4 5-6 0,13-5-5 15,9-1-1 1,14-5-5-16,0-4-3 0,14-7-9 15,7-7-1-15,6-7 0 16,10-8 4-16,9-9 10 16,6-7 5-16,13-12 11 15,0-5 3-15,11-10 6 16,6-4 7-16,-2 1 6 16,-10-2 6-16,-14 6 5 15,-7 9-4-15,-14 6-10 16,1 13-7-16,-13 13-8 15,-9 2-2-15,-6 21-5 16,-8 5-12-16,-3 12-31 16,0 8-21-16,-4-5-20 15,11 1 40-15,8-13-493 16,6-8 394-16</inkml:trace>
  <inkml:trace contextRef="#ctx0" brushRef="#br0" timeOffset="38261.14">20463 17113 678 0,'33'-36'388'16,"-4"9"-47"-16,1 5-58 15,-9 14-86-15,-12 2-19 16,-14 11-48-16,-9 11-11 0,-12 12-42 16,-2 9-15-16,0 12-16 15,-2-1-1-15,7-1-1 16,5-2-6-16,6-13-11 15,7-7-11-15,10-17-5 16,7-7 2-16,14-10-1 16,6-10 10-16,14-6 13 15,1-6 11-15,-7 2 22 16,-5-2 3-16,-8 1 7 16,-1 8-2-16,-1-5-16 15,2 13-8-15,-10 5-22 16,-7 5-6-16,-7 14-6 15,-3 3-2-15,-10 4-2 16,-1 12-14-16,-7 6-32 16,-1 0-10-16,9 7-11 15,-2-8 111-15,15-12-44 16</inkml:trace>
  <inkml:trace contextRef="#ctx0" brushRef="#br0" timeOffset="38731.19">21086 17080 1262 0,'13'-41'589'15,"-13"4"-253"-15,1 3-66 16,-14 10-85-16,-8 8-46 0,-11 20-57 16,-8 7-25-16,-4 22-45 15,-2 6-8-15,5 8-2 16,3 4-7-16,7-1-25 15,4-3-12-15,15-10-25 16,6-5-1-16,12-15 15 16,9-6 9-16,11-14 22 15,6-8 7-15,12-21 7 16,10-6 2-16,15-12 6 16,2-8 11-16,1-6 34 15,-5-6 21-15,-9-9 35 16,-1-2 12-16,-6-2 11 15,-7 2 5-15,-11 10-9 16,-6 11-12-16,-20 18-28 16,-4 15-11-16,-13 21-20 15,-9 12-8-15,-8 20-15 16,-5 8-9-16,-4 17-11 0,-5 8-3 16,-4 14-3-16,6 7-6 15,7 5-30-15,4 0-9 16,10-4-47-16,0-8-14 15,1-8-14-15,8-6-39 16,6-15 353-16,14-4-174 16</inkml:trace>
  <inkml:trace contextRef="#ctx0" brushRef="#br0" timeOffset="39069.24">21806 16603 1048 0,'0'-11'546'16,"0"7"-204"-16,-1 2-96 15,-1 7-46-15,1-5-62 16,-11 28-14-16,-30 54-21 0,9-21-14 16,-9 15-25-16,-3 8-10 15,-13 0-21-15,-6 0-10 16,-1-3-11-16,0-4-11 16,19-11-27-16,9-7-23 15,16-19-42-15,6-8 91 16,15-12-13-16</inkml:trace>
  <inkml:trace contextRef="#ctx0" brushRef="#br0" timeOffset="39737.56">21837 17106 757 0,'-3'6'498'16,"-7"6"15"-16,-9 3-274 16,-6 0-60-16,-5 9-72 15,0-1-34-15,-3 3-34 16,4 4-5-16,0 4-16 16,6 1-1-16,14 4-1 15,5-4-10-15,15-5-12 16,-6 0-3-16,13-9-2 15,-4-5 0-15,6-4 2 16,8-10 1-16,-1-5 3 16,10-3 2-16,-2-8 3 15,0-4 1-15,-7-6 3 0,-5-6 1 16,-9-5 0-16,-3-4 1 16,-9-7-16-16,0-3-13 15,-4 0-2-15,0 1-33 16,3 15-83-16,2 8-52 15,0 4-165-15,2 8-21 16,2 1 86-16,2 5 64 0,3 7 179 16,-1-3 77-16,3 3 65 15,-2 0 10-15,0 3-6 16,7 8-24-16,-7 2-50 16,4 8-9-16,-1 0-10 15,-10 2 7-15,0 6 54 16,-5 3 34-16,-10 9 74 15,6-3 27-15,-3-1 17 16,-1-3 0-16,1-11-8 16,5-2-7-16,1-10-21 15,1-5-14-15,15-4-30 16,-8-3-18-16,8-8-49 16,3-6-22-16,-9-6-32 15,6-3-9-15,2-2-5 16,9 1-7-16,9-4-24 15,3-1-12-15,1 6-30 16,-2-4-3-16,5 8 298 0,6 3-181 16</inkml:trace>
  <inkml:trace contextRef="#ctx0" brushRef="#br0" timeOffset="41761.23">16578 17937 436 0,'8'54'255'0,"-6"-56"-46"15,-2-2-78-15,0-1-3 16,-1 5-17-16,0 0 11 16,0 0 32-16,-1 0 17 0,1 0 27 15,-2 27-8-15,-33 35-42 16,26-18-28-16,0 16-55 16,0 3-21-16,8 11-16 15,2 7-9-15,3-16-12 16,1-4-2-1,-2-15-4-15,-1-19 0 16,1 1-1-16,3-17-4 16,0-5-2-1,-2-5 1-15,3-27 0 0,0-13 3 16,0-24 1-16,2-8-1 0,4-12 2 16,2-3 2-16,9 5 1 15,3 15 3-15,5 22 5 16,-2 16 1-16,1 23 2 15,0 3 3-15,-4 16-1 16,-3 6 2-16,-1 5-2 16,-6 2-3-16,4-2-7 15,-2 3-3-15,1 0-3 16,6-3 0-16,6-7-2 0,8-8 1 16,1-10-3-16,-1-10 3 15,0-11 18-15,-3-2 19 16,0-4 43-16,-6 4 19 15,-7 5 7-15,-6 4 0 16,-14 6-10-16,-3-1-9 0,-23 4-8 16,-3 2-17-16,-15 2-27 15,-5 1-9-15,11 0-18 16,2 3 0-16,8 11-5 16,4 14-2-16,0 17-1 15,2 1-2-15,5 8-2 16,4 2-4-16,9-13-21 15,5-1-18-15,10-13-40 16,4-10-19-16,6-6-30 16,1-3-10-16,8-5-42 15,2-13 5-15,10-12 116 16</inkml:trace>
  <inkml:trace contextRef="#ctx0" brushRef="#br0" timeOffset="42036.11">17723 17996 678 0,'14'-5'480'0,"-10"-1"6"15,-11 6-147-15,-9 3-72 16,-11 7-93-16,-8 4-49 16,-12 14-8-16,1 2-6 15,-1 13-11-15,2 11-11 16,8 6-26-16,5 4-13 15,13 2-26-15,3-9-10 16,9-12-14-16,7-5-1 16,4-8-14-16,11-9-20 0,10-11-51 15,0-5-19-15,11-13-19 16,0-6 402-16,2-22-213 16</inkml:trace>
  <inkml:trace contextRef="#ctx0" brushRef="#br0" timeOffset="42305.13">17977 18147 1053 0,'-19'14'491'0,"0"6"-213"16,-1 4-61-16,1 9-56 15,4 2-30-15,6 7-35 16,2 1-2-16,7 2-22 0,0 5-11 16,5-8-18-16,4-5-11 15,2-13-22-15,3-8-7 16,2-8-49-16,4-3-22 16,2-5-91-16,-1-6 32 15,-1-15 75-15</inkml:trace>
  <inkml:trace contextRef="#ctx0" brushRef="#br0" timeOffset="42513.15">18105 18242 564 0,'-32'23'365'0,"-4"9"14"16,0-7-135-16,-3-5-123 15,5-4-36-15,2-13-60 16,4-3-13-16,7-15-11 16,8-4-1-16,7-5-44 15,6-1-31-15,18-5 45 16</inkml:trace>
  <inkml:trace contextRef="#ctx0" brushRef="#br0" timeOffset="42708.09">18279 18059 605 0,'9'44'380'15,"0"8"4"-15,-7-5-54 16,2 6-96-16,-5 1-45 16,-3-7-89-16,0-9-35 15,-3-1-48-15,0-11 4 0,3-13-22 16,-1-2-60-1,2-28 45-15</inkml:trace>
  <inkml:trace contextRef="#ctx0" brushRef="#br0" timeOffset="42905.85">18338 17973 809 0,'9'-25'430'15,"-4"5"-128"-15,-5 11-97 16,-8 11-55-1,3-1-53-15,1 2-17 0,-15 11-37 16,-4 3-14-16,0 0-12 16,16-10-6-16,-1-2 4 15,8-11-22-15,9 9-48 16,3 0 403-16,17-3-285 16</inkml:trace>
  <inkml:trace contextRef="#ctx0" brushRef="#br0" timeOffset="43364.67">18512 18343 785 0,'1'67'465'0,"3"-7"-78"15,-1-10-171-15,0-10-77 16,5-17-67-16,-2-2-33 16,4-16-3-16,5-5 8 15,5-13 4-15,8-8 6 0,5-13 9 16,-4-5-5-16,-4-2-28 15,8-5-12 1,-9 6-8-16,7 2-5 16,4-1-36-16,-10 1-29 0,11-3-58 15,-3 2-25-15,1 6 10 16,1 7 26-16,-2 14 53 16,-4 3 25-16,-2 7 37 15,-8 2 29-15,-9 6 52 16,-2 6 19-16,-16 5 16 15,-2 9-16-15,-7 11-22 16,-5 4-2-16,-5 16-3 16,-5 3 8-16,-3 8 4 15,-1 1-4-15,5-6-13 16,3-6-16-16,5-11-33 16,4-1-11-16,6-8-13 15,8-5-4-15,7-12-6 16,6-11-11-16,12-10-29 15,-4-10-10-15,10-15-33 16,1-16-33-16,1-7-85 0,4-3-43 16,-1-12 147-16</inkml:trace>
  <inkml:trace contextRef="#ctx0" brushRef="#br0" timeOffset="43934.2">19230 18136 379 0,'-8'4'281'16,"8"-4"21"-16,-7 0-138 15,4 0-32-15,3 0-19 16,0 0 6-16,-1 0 37 16,0 0 8-16,-2 9 4 15,-6 14-16-15,-14 35-36 16,5-28-16-16,-4-2-34 15,-1-2-11-15,-4 0-19 16,2-6-12-16,2-4-17 16,3-6-2-16,0-8-4 15,4-2-1-15,2-8-2 16,-1-2-17-16,8-2-39 16,2-3-25-16,8-2-53 0,4 2-7 15,9-1 29-15,1-2 25 16,5 4 56-16,2-1 23 15,6 8 12-15,1 5 3 16,1 7 5-16,-1 10 1 16,-12 5 9-16,-1 7 10 0,-10 2 39 15,3 0 15-15,-2 0 14 16,-6-5 4-16,2-6-9 16,-3-2 12-16,3-11 28 15,2-3 11-15,4-9 25 16,1-6-8-16,0-9-38 15,-2-2-25-15,0-1-60 16,0 1-18-16,5 1-14 16,9 0-2-16,4 0-4 15,2 1 0-15,6 1-7 16,6-1-10-16,11 5-19 16,2-1-24-16,13 3 246 15,2 4-149-15,-1 8 25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7T20:42:42.4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1848 8136 934 0,'-6'-13'422'0,"-12"-9"-192"16,-9 2 13-16,-7 11-69 16,-4 6-35-16,-7 16-54 15,-4 13-9-15,-12 13-3 16,-7 10-8-16,-11 15-26 15,0 2-3-15,0 13-14 16,9 3-6-16,5-3-1 16,12 9-4-16,5 2-1 15,2 6 0-15,11 9-5 16,-5-2-1-16,19 1-2 16,9-4-1-16,12 0 1 0,1-5-1 15,6 8 0-15,1-5 0 16,-3-2 0-16,5 2 0 15,-10-6 1-15,0 6 0 16,0 0 0-16,1-1 0 16,5-2-1-16,-6 2 2 15,0 5-1-15,0 3 0 16,-5 4 0-16,8-2-1 16,-2 6 0-16,-1-4 0 0,3 7-1 15,-4 1 0-15,0-4 11 16,-1 5 3-16,1-2 6 15,2 3-1-15,-1 0-7 16,-1-1-3-16,-2 1-3 16,1 2 0-16,2-1-2 15,0 6-1-15,0-10-1 16,-1 0 0-16,2 0 0 16,1-3-1-16,4 3 0 15,-3 0 2-15,2 1 4 16,-3 3 0-16,-2-1 3 15,0 1 0-15,0 2 0 16,-4-5 0-16,1 0 0 16,2 0 1-16,-7-5 1 15,5 4 1-15,-3 2-1 0,-7-7-1 16,5 3-2-16,-5-5-1 16,-3-3-2-16,3 3 0 15,-3-1 0-15,3-3 1 16,-1 6-1-16,-1 1 2 15,2-11-1-15,-2-1-1 16,0-14 1-16,3-4-1 16,1-6 0-16,3-5 1 15,0-11-2-15,-2-7 0 0,4-8-1 16,-2-7 0-16,-1-5-2 16,4-1 1-16,-8-3-1 31,4 0 8-31,-1-4-23 0,7-3-18 0,0-7-51 15,-7-2-32-15,1-5-67 16,-5-5-18-16,3-3 128 16</inkml:trace>
  <inkml:trace contextRef="#ctx0" brushRef="#br0" timeOffset="374.18">305 16199 571 0,'0'8'322'0,"2"5"-54"0,2 0-27 16,6 3-103-16,2-1-26 15,8 10-51-15,8 6-1 16,6 9 8-16,3 11 4 15,5 5 17-15,-4 2 3 16,-12-4 2-16,0-2 1 16,-8-10-28-16,-1-4-8 0,6-7 3 15,-7-3-2-15,-2-14 16 16,0-7 6-16,3-14-6 16,3-8 5-16,1-16-2 15,8-7-4-15,1-10-18 16,2-5-19-16,2-7-15 15,-2-4 1-15,10-5-53 16,7-1 7-16,13-14 7 16</inkml:trace>
</inkml:ink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4872" y="3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D190EF7B-1EC8-4955-8E30-7A4364FC460B}" type="datetime3">
              <a:rPr lang="en-US" smtClean="0"/>
              <a:t>27 October 2020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426857"/>
            <a:ext cx="5111750" cy="420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53714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4872" y="8853714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78" y="664032"/>
            <a:ext cx="4819650" cy="365215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Relationship Id="rId4" Type="http://schemas.openxmlformats.org/officeDocument/2006/relationships/hyperlink" Target="https://tools.ietf.org/html/rfc3548" TargetMode="Externa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3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5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7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8.xm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9.xm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b="1" dirty="0"/>
              <a:t>17q1 6-1 1,3,5,6,7,11-16</a:t>
            </a:r>
          </a:p>
          <a:p>
            <a:pPr fontAlgn="base"/>
            <a:r>
              <a:rPr lang="en-US" b="1"/>
              <a:t>18q1 6-1 </a:t>
            </a:r>
            <a:r>
              <a:rPr lang="en-US" b="1" dirty="0"/>
              <a:t>1-4,6-11,13-14</a:t>
            </a:r>
          </a:p>
          <a:p>
            <a:pPr fontAlgn="base"/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F96CB7F-5ABD-4C30-9F6C-4AEDAA9135B2}" type="datetime3">
              <a:rPr lang="en-US" smtClean="0"/>
              <a:t>27 October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same as the base-64 encoding defined in </a:t>
            </a:r>
            <a:r>
              <a:rPr lang="en-US" dirty="0">
                <a:hlinkClick r:id="rId4"/>
              </a:rPr>
              <a:t>RFC 3548</a:t>
            </a:r>
            <a:r>
              <a:rPr lang="en-US" dirty="0"/>
              <a:t>, the earlier version of RFC 4648.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2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320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161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087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27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2053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6272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949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754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218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28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8913" indent="-168913">
              <a:buFont typeface="Arial" panose="020B0604020202020204" pitchFamily="34" charset="0"/>
              <a:buChar char="•"/>
            </a:pPr>
            <a:r>
              <a:rPr lang="en-US" dirty="0"/>
              <a:t>Example of sending email</a:t>
            </a:r>
          </a:p>
          <a:p>
            <a:pPr marL="168913" indent="-168913">
              <a:buFont typeface="Arial" panose="020B0604020202020204" pitchFamily="34" charset="0"/>
              <a:buChar char="•"/>
            </a:pPr>
            <a:r>
              <a:rPr lang="en-US" dirty="0"/>
              <a:t>Overview of protocols</a:t>
            </a:r>
          </a:p>
          <a:p>
            <a:pPr marL="168913" indent="-168913">
              <a:buFont typeface="Arial" panose="020B0604020202020204" pitchFamily="34" charset="0"/>
              <a:buChar char="•"/>
            </a:pPr>
            <a:r>
              <a:rPr lang="en-US" dirty="0"/>
              <a:t>Lab 8 (SMTP) topic – SMTP</a:t>
            </a:r>
          </a:p>
          <a:p>
            <a:pPr marL="168913" indent="-168913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27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389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17q1</a:t>
            </a:r>
            <a:r>
              <a:rPr lang="en-US" baseline="0" dirty="0"/>
              <a:t> corrected </a:t>
            </a:r>
            <a:r>
              <a:rPr lang="en-US" baseline="0"/>
              <a:t>after class</a:t>
            </a:r>
          </a:p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6537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402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88F59BC-605C-48BC-AD90-4FD76B852341}" type="datetime3">
              <a:rPr lang="en-US" smtClean="0"/>
              <a:t>27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257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1CA75B1-1251-4894-85D3-474FE42DF88D}" type="datetime3">
              <a:rPr lang="en-US" smtClean="0"/>
              <a:t>27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20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Also, it is an example of a different application-layer conversation style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27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7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S:&lt;space&gt; and C:&lt;space&gt; not actually sent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16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76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17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3621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(continued from previous slide)</a:t>
            </a:r>
          </a:p>
          <a:p>
            <a:r>
              <a:rPr lang="en-US" dirty="0"/>
              <a:t> added during demo time 18q1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26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(continued from previous slide)</a:t>
            </a:r>
          </a:p>
          <a:p>
            <a:r>
              <a:rPr lang="en-US" dirty="0"/>
              <a:t> added during demo time 18q1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586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the Secondary title</a:t>
            </a:r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s://faculty-web.msoe.edu/yoder/cs2910/Videos#vid-crypto" TargetMode="External"/><Relationship Id="rId7" Type="http://schemas.openxmlformats.org/officeDocument/2006/relationships/customXml" Target="../ink/ink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aculty-web.msoe.edu/yoder/cs2910/Videos#vid-rsa" TargetMode="External"/><Relationship Id="rId5" Type="http://schemas.openxmlformats.org/officeDocument/2006/relationships/hyperlink" Target="https://faculty-web.msoe.edu/yoder/cs2910/Videos#vid-modarith" TargetMode="External"/><Relationship Id="rId4" Type="http://schemas.openxmlformats.org/officeDocument/2006/relationships/hyperlink" Target="https://faculty-web.msoe.edu/yoder/cs2910/Videos#vid-cryptopub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tudent@msoe.ed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customXml" Target="../ink/ink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rfc4648#section-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ools.ietf.org/html/rfc4954#ref-BASE64" TargetMode="External"/><Relationship Id="rId4" Type="http://schemas.openxmlformats.org/officeDocument/2006/relationships/hyperlink" Target="https://tools.ietf.org/html/rfc4648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mail" TargetMode="External"/><Relationship Id="rId3" Type="http://schemas.openxmlformats.org/officeDocument/2006/relationships/hyperlink" Target="https://en.wikipedia.org/wiki/Simple_Mail_Transfer_Protocol" TargetMode="External"/><Relationship Id="rId7" Type="http://schemas.openxmlformats.org/officeDocument/2006/relationships/hyperlink" Target="https://en.wikipedia.org/wiki/Outlook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Webmail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s://en.wikipedia.org/wiki/IBM_Notes" TargetMode="External"/><Relationship Id="rId10" Type="http://schemas.openxmlformats.org/officeDocument/2006/relationships/customXml" Target="../ink/ink6.xml"/><Relationship Id="rId4" Type="http://schemas.openxmlformats.org/officeDocument/2006/relationships/hyperlink" Target="https://en.wikipedia.org/wiki/Microsoft_Exchange_Server" TargetMode="External"/><Relationship Id="rId9" Type="http://schemas.openxmlformats.org/officeDocument/2006/relationships/hyperlink" Target="https://en.wikipedia.org/wiki/Yahoo!_Mai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mith@msoe.ed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frank@aol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CS2911</a:t>
            </a:r>
            <a:br>
              <a:rPr lang="en-US" dirty="0"/>
            </a:br>
            <a:r>
              <a:rPr lang="en-US" dirty="0"/>
              <a:t>Week 8, Class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Today</a:t>
            </a:r>
            <a:endParaRPr lang="en-US" b="1" i="1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Email Protocols</a:t>
            </a:r>
          </a:p>
          <a:p>
            <a:pPr marL="344487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Cryptography Videos: (From Week 7)</a:t>
            </a:r>
          </a:p>
          <a:p>
            <a:pPr lvl="1"/>
            <a:r>
              <a:rPr lang="en-US" dirty="0">
                <a:hlinkClick r:id="rId3"/>
              </a:rPr>
              <a:t>Cryptography in network protocols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Public key cryptography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Modular arithmetic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RSA encryption</a:t>
            </a:r>
            <a:endParaRPr lang="en-US" dirty="0"/>
          </a:p>
          <a:p>
            <a:r>
              <a:rPr lang="en-US" dirty="0"/>
              <a:t>Encryption: Plaintext -&gt; </a:t>
            </a:r>
            <a:r>
              <a:rPr lang="en-US" dirty="0" err="1"/>
              <a:t>Ciphertext</a:t>
            </a:r>
            <a:endParaRPr lang="en-US" dirty="0"/>
          </a:p>
          <a:p>
            <a:r>
              <a:rPr lang="en-US" dirty="0"/>
              <a:t>Decryption: </a:t>
            </a:r>
            <a:r>
              <a:rPr lang="en-US" dirty="0" err="1"/>
              <a:t>Ciphertext</a:t>
            </a:r>
            <a:r>
              <a:rPr lang="en-US" dirty="0"/>
              <a:t> -&gt; Plaintext</a:t>
            </a:r>
          </a:p>
          <a:p>
            <a:r>
              <a:rPr lang="en-US" dirty="0"/>
              <a:t>Both require a "key"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4195371-497E-4B61-B4DF-F1935165CD5D}"/>
                  </a:ext>
                </a:extLst>
              </p14:cNvPr>
              <p14:cNvContentPartPr/>
              <p14:nvPr/>
            </p14:nvContentPartPr>
            <p14:xfrm>
              <a:off x="2827800" y="4597920"/>
              <a:ext cx="5230080" cy="21704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4195371-497E-4B61-B4DF-F1935165CD5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818440" y="4588560"/>
                <a:ext cx="5248800" cy="2189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31615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SMTP with STARTTLS and AUTH LOGIN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220 aol.com ESMTP MAIL Service ready …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EHLO msoe.edu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250-aol.com Hello [10.10.10.10]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250-PIPELINING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250-DSN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250-ENHANCEDSTATUSCODES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</a:t>
            </a:r>
            <a:r>
              <a:rPr lang="en-US" b="1" dirty="0"/>
              <a:t>STARTTLS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250-8BITMIME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 CHUNKING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6970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SMTP with STARTTLS and AUTH LOGIN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(continued from previous slide)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STARTTLS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220 2.0.0 SMTP server ready</a:t>
            </a:r>
          </a:p>
          <a:p>
            <a:pPr marL="0" indent="0">
              <a:buNone/>
            </a:pPr>
            <a:r>
              <a:rPr lang="en-US" dirty="0"/>
              <a:t>---- Everything beyond this point is sent encrypted ----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EHLO msoe.edu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250-aol.com Hello [10.10.10.10]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250-PIPELINING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250-DSN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</a:t>
            </a:r>
            <a:r>
              <a:rPr lang="en-US" dirty="0"/>
              <a:t> 250-ENHANCEDSTATUSCODES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</a:t>
            </a:r>
            <a:r>
              <a:rPr lang="en-US" dirty="0"/>
              <a:t> 250-</a:t>
            </a:r>
            <a:r>
              <a:rPr lang="en-US" b="1" dirty="0"/>
              <a:t>AUTH LOGIN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</a:t>
            </a:r>
            <a:r>
              <a:rPr lang="en-US" dirty="0"/>
              <a:t> 250-8BITMIME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</a:t>
            </a:r>
            <a:r>
              <a:rPr lang="en-US" dirty="0"/>
              <a:t> 250 CHUNKING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3ACDE3FC-1123-43E6-9569-0111D95DE98F}"/>
                  </a:ext>
                </a:extLst>
              </p14:cNvPr>
              <p14:cNvContentPartPr/>
              <p14:nvPr/>
            </p14:nvContentPartPr>
            <p14:xfrm>
              <a:off x="109800" y="2904840"/>
              <a:ext cx="555840" cy="314028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3ACDE3FC-1123-43E6-9569-0111D95DE98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0440" y="2895480"/>
                <a:ext cx="574560" cy="3159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68343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SMTP with STARTTLS with AUTH LOGIN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(continued from previous slide)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</a:t>
            </a:r>
            <a:r>
              <a:rPr lang="en-US" dirty="0"/>
              <a:t> AUTH LOGIN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</a:t>
            </a:r>
            <a:r>
              <a:rPr lang="en-US" dirty="0"/>
              <a:t> 334 VXN1cm5hbWU6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</a:t>
            </a:r>
            <a:r>
              <a:rPr lang="en-US" dirty="0"/>
              <a:t> c3R1ZGVudEBtc291LmVkdQ==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</a:t>
            </a:r>
            <a:r>
              <a:rPr lang="en-US" dirty="0"/>
              <a:t> 334 UGFzc3dvcmQ6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</a:t>
            </a:r>
            <a:r>
              <a:rPr lang="en-US" dirty="0"/>
              <a:t> bW9ua2V5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</a:t>
            </a:r>
            <a:r>
              <a:rPr lang="en-US" dirty="0"/>
              <a:t> 235 2.7.0 Authentication successful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</a:t>
            </a:r>
            <a:r>
              <a:rPr lang="en-US" dirty="0"/>
              <a:t> MAIL FROM: &lt;</a:t>
            </a:r>
            <a:r>
              <a:rPr lang="en-US" dirty="0">
                <a:hlinkClick r:id="rId3"/>
              </a:rPr>
              <a:t>student@msoe.edu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… (The rest is the same as unencrypted)</a:t>
            </a:r>
            <a:r>
              <a:rPr lang="en-US" dirty="0"/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5407068" y="1172179"/>
            <a:ext cx="3276600" cy="609600"/>
          </a:xfrm>
          <a:prstGeom prst="wedgeRectCallout">
            <a:avLst>
              <a:gd name="adj1" fmla="val -75695"/>
              <a:gd name="adj2" fmla="val 19680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/>
              <a:t>"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Username:"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5710753" y="2489638"/>
            <a:ext cx="3498937" cy="609600"/>
          </a:xfrm>
          <a:prstGeom prst="wedgeRectCallout">
            <a:avLst>
              <a:gd name="adj1" fmla="val -40928"/>
              <a:gd name="adj2" fmla="val 7281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/>
              <a:t>"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student@msoe.edu"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5407068" y="3584575"/>
            <a:ext cx="3276600" cy="609600"/>
          </a:xfrm>
          <a:prstGeom prst="wedgeRectCallout">
            <a:avLst>
              <a:gd name="adj1" fmla="val -80687"/>
              <a:gd name="adj2" fmla="val -2787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/>
              <a:t>"Password:"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3048000" y="3964508"/>
            <a:ext cx="2130468" cy="609600"/>
          </a:xfrm>
          <a:prstGeom prst="wedgeRectCallout">
            <a:avLst>
              <a:gd name="adj1" fmla="val -62971"/>
              <a:gd name="adj2" fmla="val -1159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/>
              <a:t>"monkey"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446DE3E-CFB0-42C9-887F-56BB8229B287}"/>
                  </a:ext>
                </a:extLst>
              </p14:cNvPr>
              <p14:cNvContentPartPr/>
              <p14:nvPr/>
            </p14:nvContentPartPr>
            <p14:xfrm>
              <a:off x="211680" y="1476360"/>
              <a:ext cx="5586120" cy="48686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446DE3E-CFB0-42C9-887F-56BB8229B28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2320" y="1467000"/>
                <a:ext cx="5604840" cy="488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18849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Base64 encoding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3"/>
              </a:rPr>
              <a:t>https://tools.ietf.org/html/rfc4648#section-4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 the base64 package, already imported in the lab template.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 </a:t>
            </a:r>
            <a:r>
              <a:rPr lang="en-US" dirty="0">
                <a:hlinkClick r:id="rId4"/>
              </a:rPr>
              <a:t>RFC 4648</a:t>
            </a:r>
            <a:r>
              <a:rPr lang="en-US" dirty="0"/>
              <a:t> base-64 encoding, as specified in the latest AUTH LOGIN RFC, </a:t>
            </a:r>
            <a:r>
              <a:rPr lang="en-US" dirty="0">
                <a:hlinkClick r:id="rId5"/>
              </a:rPr>
              <a:t>RFC 4954</a:t>
            </a:r>
            <a:r>
              <a:rPr lang="en-US" dirty="0"/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2225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Sending/Receiving </a:t>
            </a:r>
            <a:br>
              <a:rPr lang="en-US" dirty="0"/>
            </a:br>
            <a:r>
              <a:rPr lang="en-US" dirty="0"/>
              <a:t>Encrypted Data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458200" cy="4411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context = </a:t>
            </a:r>
            <a:r>
              <a:rPr lang="en-US" sz="3600" dirty="0" err="1"/>
              <a:t>ssl.create_default_context</a:t>
            </a:r>
            <a:r>
              <a:rPr lang="en-US" sz="3600" dirty="0"/>
              <a:t>()</a:t>
            </a:r>
          </a:p>
          <a:p>
            <a:pPr marL="0" indent="0">
              <a:buNone/>
            </a:pPr>
            <a:r>
              <a:rPr lang="en-US" sz="3600" dirty="0" err="1"/>
              <a:t>wrapped_socket</a:t>
            </a:r>
            <a:r>
              <a:rPr lang="en-US" sz="3600" dirty="0"/>
              <a:t> =</a:t>
            </a:r>
          </a:p>
          <a:p>
            <a:pPr marL="0" indent="0">
              <a:buNone/>
            </a:pPr>
            <a:r>
              <a:rPr lang="en-US" sz="3600" dirty="0"/>
              <a:t>      </a:t>
            </a:r>
            <a:r>
              <a:rPr lang="en-US" sz="3600" dirty="0" err="1"/>
              <a:t>context.wrap_socket</a:t>
            </a:r>
            <a:r>
              <a:rPr lang="en-US" sz="3600" dirty="0"/>
              <a:t>(</a:t>
            </a:r>
            <a:r>
              <a:rPr lang="en-US" sz="3600" dirty="0" err="1"/>
              <a:t>old_socket</a:t>
            </a:r>
            <a:r>
              <a:rPr lang="en-US" sz="3600" dirty="0"/>
              <a:t>,   </a:t>
            </a:r>
          </a:p>
          <a:p>
            <a:pPr marL="0" indent="0">
              <a:buNone/>
            </a:pPr>
            <a:r>
              <a:rPr lang="en-US" sz="3600" dirty="0"/>
              <a:t>      </a:t>
            </a:r>
            <a:r>
              <a:rPr lang="en-US" sz="3600" dirty="0" err="1"/>
              <a:t>server_hostname</a:t>
            </a:r>
            <a:r>
              <a:rPr lang="en-US" sz="3600" dirty="0"/>
              <a:t>=SMTP_SERVER)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6682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Sending/Receiving </a:t>
            </a:r>
            <a:br>
              <a:rPr lang="en-US" dirty="0"/>
            </a:br>
            <a:r>
              <a:rPr lang="en-US" dirty="0"/>
              <a:t>Encrypted Data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i="1" dirty="0"/>
              <a:t>Some errors if you accidentally receive/send raw/encrypted text when you should send the other:</a:t>
            </a:r>
          </a:p>
          <a:p>
            <a:pPr marL="0" indent="0">
              <a:buNone/>
            </a:pPr>
            <a:r>
              <a:rPr lang="en-US" dirty="0" err="1"/>
              <a:t>ssl.SSLZeroReturnError</a:t>
            </a:r>
            <a:r>
              <a:rPr lang="en-US" dirty="0"/>
              <a:t>: TLS/SSL connection has been closed (EOF) (_ssl.c:590)</a:t>
            </a:r>
          </a:p>
          <a:p>
            <a:pPr marL="0" indent="0">
              <a:buNone/>
            </a:pPr>
            <a:r>
              <a:rPr lang="en-US" dirty="0" err="1"/>
              <a:t>ssl.SSLError</a:t>
            </a:r>
            <a:r>
              <a:rPr lang="en-US" dirty="0"/>
              <a:t>: [SSL: UNKNOWN_PROTOCOL] unknown protocol (_ssl.c:590)</a:t>
            </a:r>
          </a:p>
          <a:p>
            <a:pPr marL="0" indent="0">
              <a:buNone/>
            </a:pPr>
            <a:r>
              <a:rPr lang="en-US" dirty="0" err="1"/>
              <a:t>ssl.SSLError</a:t>
            </a:r>
            <a:r>
              <a:rPr lang="en-US" dirty="0"/>
              <a:t>: [SSL: WRONG_VERSION_NUMBER] wrong version number (_ssl.c:590)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853431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0413"/>
            <a:ext cx="7543800" cy="1295400"/>
          </a:xfrm>
        </p:spPr>
        <p:txBody>
          <a:bodyPr/>
          <a:lstStyle/>
          <a:p>
            <a:r>
              <a:rPr lang="en-US" dirty="0"/>
              <a:t>Sending/Receiving </a:t>
            </a:r>
            <a:br>
              <a:rPr lang="en-US" dirty="0"/>
            </a:br>
            <a:r>
              <a:rPr lang="en-US" dirty="0"/>
              <a:t>Encrypted Data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 dirty="0"/>
              <a:t>Some errors if you use the wrong protocol (which is hard to do with our sample code)</a:t>
            </a:r>
            <a:br>
              <a:rPr lang="en-US" sz="2800" i="1" dirty="0"/>
            </a:br>
            <a:endParaRPr lang="en-US" sz="2800" i="1" dirty="0"/>
          </a:p>
          <a:p>
            <a:pPr marL="0" indent="0">
              <a:buNone/>
            </a:pPr>
            <a:r>
              <a:rPr lang="en-US" dirty="0" err="1"/>
              <a:t>ssl.SSLZeroReturnError</a:t>
            </a:r>
            <a:r>
              <a:rPr lang="en-US" dirty="0"/>
              <a:t>: TLS/SSL connection has been closed (EOF) (_ssl.c:590)</a:t>
            </a:r>
          </a:p>
          <a:p>
            <a:pPr marL="0" indent="0">
              <a:buNone/>
            </a:pPr>
            <a:r>
              <a:rPr lang="en-US" dirty="0" err="1"/>
              <a:t>ssl.SSLEOFError</a:t>
            </a:r>
            <a:r>
              <a:rPr lang="en-US" dirty="0"/>
              <a:t>: EOF occurred in violation of protocol (_ssl.c:590)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0510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Describe</a:t>
            </a:r>
            <a:r>
              <a:rPr lang="en-US" dirty="0"/>
              <a:t> the operation of the IMAP protocol at a high level</a:t>
            </a: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Describe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the basic format of Internet Messages (email)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/>
              <a:t>Describe</a:t>
            </a:r>
            <a:r>
              <a:rPr lang="en-US" dirty="0"/>
              <a:t> how character sets are encoded in in internet messages</a:t>
            </a:r>
          </a:p>
          <a:p>
            <a:r>
              <a:rPr lang="en-US" b="1" dirty="0"/>
              <a:t>Program</a:t>
            </a:r>
            <a:r>
              <a:rPr lang="en-US" dirty="0"/>
              <a:t> an email interface in Python</a:t>
            </a:r>
          </a:p>
          <a:p>
            <a:endParaRPr lang="en-US" i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99008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Hierarchy of folders</a:t>
            </a:r>
          </a:p>
          <a:p>
            <a:r>
              <a:rPr lang="en-US" dirty="0"/>
              <a:t>Selective listing, fetching, and searching</a:t>
            </a:r>
          </a:p>
          <a:p>
            <a:pPr lvl="1"/>
            <a:r>
              <a:rPr lang="en-US" dirty="0"/>
              <a:t>Even selective download of part of a message</a:t>
            </a:r>
          </a:p>
          <a:p>
            <a:r>
              <a:rPr lang="en-US" dirty="0"/>
              <a:t>Uploading, copying, and deleting messages</a:t>
            </a:r>
          </a:p>
          <a:p>
            <a:r>
              <a:rPr lang="en-US" dirty="0"/>
              <a:t>Simultaneous access by multiple clients</a:t>
            </a:r>
          </a:p>
          <a:p>
            <a:r>
              <a:rPr lang="en-US" dirty="0"/>
              <a:t>But not …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DF050CF-D33E-43D5-BD41-0B4CE81599EB}"/>
                  </a:ext>
                </a:extLst>
              </p14:cNvPr>
              <p14:cNvContentPartPr/>
              <p14:nvPr/>
            </p14:nvContentPartPr>
            <p14:xfrm>
              <a:off x="819000" y="1589400"/>
              <a:ext cx="6917760" cy="50396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DF050CF-D33E-43D5-BD41-0B4CE81599E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09640" y="1580040"/>
                <a:ext cx="6936480" cy="5058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65427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3C19A-9A86-440A-AFFF-25C6916F8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A2B32-0DD0-4FF0-B544-D54C2AEDA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[Sending email example]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18F7C2-A015-4CA3-8221-9074EC3C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387AD-7F3C-44F0-9927-05B42F84E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43228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 may make </a:t>
            </a:r>
          </a:p>
          <a:p>
            <a:pPr lvl="1"/>
            <a:r>
              <a:rPr lang="en-US" dirty="0"/>
              <a:t>multiple requests</a:t>
            </a:r>
          </a:p>
          <a:p>
            <a:pPr lvl="1"/>
            <a:r>
              <a:rPr lang="en-US" dirty="0"/>
              <a:t>additional requests while waiting for a response</a:t>
            </a:r>
          </a:p>
          <a:p>
            <a:r>
              <a:rPr lang="en-US" dirty="0"/>
              <a:t>Server may</a:t>
            </a:r>
          </a:p>
          <a:p>
            <a:pPr lvl="1"/>
            <a:r>
              <a:rPr lang="en-US" dirty="0"/>
              <a:t>reply in a different order than client requested</a:t>
            </a:r>
          </a:p>
          <a:p>
            <a:pPr lvl="1"/>
            <a:r>
              <a:rPr lang="en-US" dirty="0"/>
              <a:t>interleave two responses</a:t>
            </a:r>
          </a:p>
          <a:p>
            <a:pPr lvl="1"/>
            <a:r>
              <a:rPr lang="en-US" dirty="0"/>
              <a:t>send unsolicited data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26303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IMAP message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C: A341 CLOSE </a:t>
            </a:r>
          </a:p>
          <a:p>
            <a:pPr marL="0" indent="0">
              <a:buNone/>
            </a:pPr>
            <a:r>
              <a:rPr lang="en-US" dirty="0"/>
              <a:t>S: A341 OK CLOSE completed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651993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IMAP message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C: A202 EXPUNGE </a:t>
            </a:r>
          </a:p>
          <a:p>
            <a:pPr marL="0" indent="0">
              <a:buNone/>
            </a:pPr>
            <a:r>
              <a:rPr lang="en-US" dirty="0"/>
              <a:t>S: * 3 EXPUNGE </a:t>
            </a:r>
          </a:p>
          <a:p>
            <a:pPr marL="0" indent="0">
              <a:buNone/>
            </a:pPr>
            <a:r>
              <a:rPr lang="en-US" dirty="0"/>
              <a:t>S: * 3 EXPUNGE </a:t>
            </a:r>
          </a:p>
          <a:p>
            <a:pPr marL="0" indent="0">
              <a:buNone/>
            </a:pPr>
            <a:r>
              <a:rPr lang="en-US" dirty="0"/>
              <a:t>S: * 5 EXPUNGE </a:t>
            </a:r>
          </a:p>
          <a:p>
            <a:pPr marL="0" indent="0">
              <a:buNone/>
            </a:pPr>
            <a:r>
              <a:rPr lang="en-US" dirty="0"/>
              <a:t>S: * 8 EXPUNGE </a:t>
            </a:r>
          </a:p>
          <a:p>
            <a:pPr marL="0" indent="0">
              <a:buNone/>
            </a:pPr>
            <a:r>
              <a:rPr lang="en-US" dirty="0"/>
              <a:t>S: A202 OK EXPUNGE completed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5CBD32A2-A22B-4784-B11D-4F682DA8C558}"/>
                  </a:ext>
                </a:extLst>
              </p14:cNvPr>
              <p14:cNvContentPartPr/>
              <p14:nvPr/>
            </p14:nvContentPartPr>
            <p14:xfrm>
              <a:off x="384120" y="1244520"/>
              <a:ext cx="8597520" cy="49194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5CBD32A2-A22B-4784-B11D-4F682DA8C55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4760" y="1235160"/>
                <a:ext cx="8616240" cy="4938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638345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IMAP message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C: A003 APPEND saved-messages (\Seen)  {310}</a:t>
            </a:r>
          </a:p>
          <a:p>
            <a:pPr marL="0" indent="0">
              <a:buNone/>
            </a:pPr>
            <a:r>
              <a:rPr lang="en-US" sz="2000" dirty="0"/>
              <a:t>S: + Ready for literal data</a:t>
            </a:r>
          </a:p>
          <a:p>
            <a:pPr marL="0" indent="0">
              <a:buNone/>
            </a:pPr>
            <a:r>
              <a:rPr lang="en-US" sz="2000" dirty="0"/>
              <a:t>C: Date: Mon, 7 Feb 1994 21:52:25 -0800 (PST) </a:t>
            </a:r>
          </a:p>
          <a:p>
            <a:pPr marL="0" indent="0">
              <a:buNone/>
            </a:pPr>
            <a:r>
              <a:rPr lang="en-US" sz="2000" dirty="0"/>
              <a:t>C: From: Fred </a:t>
            </a:r>
            <a:r>
              <a:rPr lang="en-US" sz="2000" dirty="0" err="1"/>
              <a:t>Foobar</a:t>
            </a:r>
            <a:r>
              <a:rPr lang="en-US" sz="2000" dirty="0"/>
              <a:t> &lt;foobar@Blurdybloop.COM&gt; </a:t>
            </a:r>
          </a:p>
          <a:p>
            <a:pPr marL="0" indent="0">
              <a:buNone/>
            </a:pPr>
            <a:r>
              <a:rPr lang="en-US" sz="2000" dirty="0"/>
              <a:t>C: Subject: afternoon meeting </a:t>
            </a:r>
          </a:p>
          <a:p>
            <a:pPr marL="0" indent="0">
              <a:buNone/>
            </a:pPr>
            <a:r>
              <a:rPr lang="en-US" sz="2000" dirty="0"/>
              <a:t>C: To: mooch@owatagu.siam.edu </a:t>
            </a:r>
          </a:p>
          <a:p>
            <a:pPr marL="0" indent="0">
              <a:buNone/>
            </a:pPr>
            <a:r>
              <a:rPr lang="en-US" sz="2000" dirty="0"/>
              <a:t>C: Message-Id: &lt;B27397-0100000@Blurdybloop.COM&gt; </a:t>
            </a:r>
          </a:p>
          <a:p>
            <a:pPr marL="0" indent="0">
              <a:buNone/>
            </a:pPr>
            <a:r>
              <a:rPr lang="en-US" sz="2000" dirty="0"/>
              <a:t>C: MIME-Version: 1.0 </a:t>
            </a:r>
          </a:p>
          <a:p>
            <a:pPr marL="0" indent="0">
              <a:buNone/>
            </a:pPr>
            <a:r>
              <a:rPr lang="en-US" sz="2000" dirty="0"/>
              <a:t>C: Content-Type: TEXT/PLAIN; CHARSET=US-ASCII </a:t>
            </a:r>
          </a:p>
          <a:p>
            <a:pPr marL="0" indent="0">
              <a:buNone/>
            </a:pPr>
            <a:r>
              <a:rPr lang="en-US" sz="2000" dirty="0"/>
              <a:t>C: </a:t>
            </a:r>
          </a:p>
          <a:p>
            <a:pPr marL="0" indent="0">
              <a:buNone/>
            </a:pPr>
            <a:r>
              <a:rPr lang="en-US" sz="2000" dirty="0"/>
              <a:t>C: Hello Joe, do you think we can meet at 3:30 tomorrow? </a:t>
            </a:r>
          </a:p>
          <a:p>
            <a:pPr marL="0" indent="0">
              <a:buNone/>
            </a:pPr>
            <a:r>
              <a:rPr lang="en-US" sz="2000" dirty="0"/>
              <a:t>C: </a:t>
            </a:r>
          </a:p>
          <a:p>
            <a:pPr marL="0" indent="0">
              <a:buNone/>
            </a:pPr>
            <a:r>
              <a:rPr lang="en-US" sz="2000" dirty="0"/>
              <a:t>S: A003 OK APPEND completed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52689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SMTP Security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229600" cy="292608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SMTP STARTTLS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SMTP over SSL/TLS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RFC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3207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(no standard needed)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587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465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Plain-text</a:t>
                      </a:r>
                      <a:r>
                        <a:rPr lang="en-US" sz="2400" baseline="0" dirty="0"/>
                        <a:t> IMAP port with ability to switch to TLS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Dedicated port for SMTP wrapped in TLS</a:t>
                      </a:r>
                    </a:p>
                    <a:p>
                      <a:endParaRPr lang="en-US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342900" y="5840968"/>
            <a:ext cx="7772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More info: https://www.fastmail.com/help/technical/ssltlsstarttls.html</a:t>
            </a:r>
          </a:p>
        </p:txBody>
      </p:sp>
    </p:spTree>
    <p:extLst>
      <p:ext uri="{BB962C8B-B14F-4D97-AF65-F5344CB8AC3E}">
        <p14:creationId xmlns:p14="http://schemas.microsoft.com/office/powerpoint/2010/main" val="31453548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IMAP Security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229600" cy="292608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IMAP over SSL/TLS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IMAP STARTTLS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RFC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(no standard needed)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RFC 2595, </a:t>
                      </a:r>
                      <a:br>
                        <a:rPr lang="en-US" sz="2400" dirty="0"/>
                      </a:br>
                      <a:r>
                        <a:rPr lang="en-US" sz="2400" dirty="0"/>
                        <a:t>RFC 4616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993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Security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Dedicated port for IMAP wrapped in TLS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Plain-text</a:t>
                      </a:r>
                      <a:r>
                        <a:rPr lang="en-US" sz="2400" baseline="0" dirty="0"/>
                        <a:t> IMAP port with ability to switch to TLS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571022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00" cy="1295400"/>
          </a:xfrm>
        </p:spPr>
        <p:txBody>
          <a:bodyPr/>
          <a:lstStyle/>
          <a:p>
            <a:r>
              <a:rPr lang="en-US" dirty="0"/>
              <a:t>Student-provided </a:t>
            </a:r>
            <a:br>
              <a:rPr lang="en-US" dirty="0"/>
            </a:br>
            <a:r>
              <a:rPr lang="en-US" dirty="0"/>
              <a:t>Question and Humor</a:t>
            </a:r>
            <a:br>
              <a:rPr lang="en-US" dirty="0"/>
            </a:br>
            <a:r>
              <a:rPr lang="en-US" sz="2400" dirty="0"/>
              <a:t>Fall 2016 6-3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521600"/>
          <a:ext cx="8229600" cy="83058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404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5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2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What text is sent in base-64? What text is sent encrypted?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Lab 7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457200"/>
          </a:xfrm>
        </p:spPr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4887" y="2362200"/>
            <a:ext cx="5188424" cy="389661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2000" y="6233180"/>
            <a:ext cx="6934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"Silly Nintendo"</a:t>
            </a:r>
          </a:p>
        </p:txBody>
      </p:sp>
    </p:spTree>
    <p:extLst>
      <p:ext uri="{BB962C8B-B14F-4D97-AF65-F5344CB8AC3E}">
        <p14:creationId xmlns:p14="http://schemas.microsoft.com/office/powerpoint/2010/main" val="8564277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course is based on the text</a:t>
            </a:r>
          </a:p>
          <a:p>
            <a:pPr marL="0" indent="0">
              <a:buNone/>
            </a:pPr>
            <a:r>
              <a:rPr lang="en-US" altLang="en-US" sz="4000" i="1" dirty="0">
                <a:solidFill>
                  <a:srgbClr val="008000"/>
                </a:solidFill>
                <a:latin typeface="Gill Sans MT" pitchFamily="34" charset="0"/>
              </a:rPr>
              <a:t>Computer Networking: A Top Down Approach </a:t>
            </a:r>
            <a:br>
              <a:rPr lang="en-US" altLang="en-US" sz="40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7</a:t>
            </a:r>
            <a:r>
              <a:rPr lang="en-US" altLang="en-US" sz="3200" baseline="30000" dirty="0">
                <a:solidFill>
                  <a:srgbClr val="008000"/>
                </a:solidFill>
                <a:latin typeface="Gill Sans MT" pitchFamily="34" charset="0"/>
              </a:rPr>
              <a:t>th</a:t>
            </a: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 edition 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Jim Kurose, Keith Ross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  <a:t>Addison-Wesley</a:t>
            </a:r>
            <a:br>
              <a:rPr lang="en-US" altLang="en-US" sz="3200" dirty="0">
                <a:solidFill>
                  <a:srgbClr val="008000"/>
                </a:solidFill>
                <a:latin typeface="Gill Sans MT" pitchFamily="34" charset="0"/>
              </a:rPr>
            </a:br>
            <a:endParaRPr lang="en-US" altLang="en-US" sz="3200" dirty="0">
              <a:solidFill>
                <a:srgbClr val="008000"/>
              </a:solidFill>
              <a:latin typeface="Gill Sans MT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5061C-2967-4E31-80E3-2D9230D10221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  <p:pic>
        <p:nvPicPr>
          <p:cNvPr id="1026" name="Picture 2" descr="https://www.pearsonhighered.com/assets/bigcovers/0/1/3/3/013359414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048000"/>
            <a:ext cx="2743200" cy="3392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476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A5514-E632-45E4-9488-93E7916F1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ACBE5-F22D-40F7-9126-FA3C3F978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A7E69B-8A51-4AF9-AB20-999EBAFF2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F82060-AE0B-4AF1-B554-6F1D6F279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0512456E-C58E-4380-9B3C-A8F08426D9AA}"/>
                  </a:ext>
                </a:extLst>
              </p14:cNvPr>
              <p14:cNvContentPartPr/>
              <p14:nvPr/>
            </p14:nvContentPartPr>
            <p14:xfrm>
              <a:off x="180720" y="178920"/>
              <a:ext cx="9043560" cy="65696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0512456E-C58E-4380-9B3C-A8F08426D9A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1360" y="169560"/>
                <a:ext cx="9062280" cy="658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28640FAD-F3AB-4CAC-9FA1-2D93AC4DD869}"/>
                  </a:ext>
                </a:extLst>
              </p14:cNvPr>
              <p14:cNvContentPartPr/>
              <p14:nvPr/>
            </p14:nvContentPartPr>
            <p14:xfrm>
              <a:off x="7814880" y="1490400"/>
              <a:ext cx="651240" cy="87732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28640FAD-F3AB-4CAC-9FA1-2D93AC4DD86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805520" y="1481040"/>
                <a:ext cx="669960" cy="896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24134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87DF5-C0CA-4222-934E-89336998A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73C62-7040-4DE1-9A0D-88E53992A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49F685-CC49-41C0-8DA0-4EB1B3D77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F28DE-8A83-4CA4-97B8-35C9DB37C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8374F11-D7A7-445B-AF3F-6618D8EA58D0}"/>
                  </a:ext>
                </a:extLst>
              </p14:cNvPr>
              <p14:cNvContentPartPr/>
              <p14:nvPr/>
            </p14:nvContentPartPr>
            <p14:xfrm>
              <a:off x="1074960" y="424080"/>
              <a:ext cx="7813440" cy="60404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8374F11-D7A7-445B-AF3F-6618D8EA58D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5600" y="414720"/>
                <a:ext cx="7832160" cy="6059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14392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26524-C2BE-4772-B6FE-DA3908F6A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AC55F-B017-4EE0-AC84-4EB376CDB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74BC2F-32F7-4909-B7E8-AAACF12FB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3270E-952F-47C9-B335-F533AC71F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866D0DF-37BA-43C1-ADE5-59096145B592}"/>
                  </a:ext>
                </a:extLst>
              </p14:cNvPr>
              <p14:cNvContentPartPr/>
              <p14:nvPr/>
            </p14:nvContentPartPr>
            <p14:xfrm>
              <a:off x="456480" y="381240"/>
              <a:ext cx="7913160" cy="41277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866D0DF-37BA-43C1-ADE5-59096145B59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7120" y="371880"/>
                <a:ext cx="7931880" cy="414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F362BD6-5DBD-4D09-9419-1714105A12F8}"/>
                  </a:ext>
                </a:extLst>
              </p14:cNvPr>
              <p14:cNvContentPartPr/>
              <p14:nvPr/>
            </p14:nvContentPartPr>
            <p14:xfrm>
              <a:off x="840600" y="1730880"/>
              <a:ext cx="7856280" cy="43365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F362BD6-5DBD-4D09-9419-1714105A12F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31240" y="1721520"/>
                <a:ext cx="7875000" cy="4355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50258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EA8AB-5949-41C9-B60D-48F243EF2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E1DF6-6E48-46EF-AA74-9D46F818B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protocol would give you more legal protection?</a:t>
            </a:r>
          </a:p>
          <a:p>
            <a:endParaRPr lang="en-US" dirty="0"/>
          </a:p>
          <a:p>
            <a:r>
              <a:rPr lang="en-US" dirty="0"/>
              <a:t>(Warrant/search laws protect information stored on the server only if it is stored there for a limited time)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7432B8-9908-405D-BC5D-66EEE0206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4E408E-8A6E-4229-9B05-E5F1AFBD8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82270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F783F-E473-4149-A3CB-1CE3A5BA9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SMTP?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B16A7-EA62-4504-AB8B-082EBEB3B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https://en.wikipedia.org/wiki/Simple_Mail_Transfer_Protocol</a:t>
            </a:r>
            <a:endParaRPr lang="en-US" dirty="0"/>
          </a:p>
          <a:p>
            <a:r>
              <a:rPr lang="en-US" dirty="0"/>
              <a:t>“Proprietary systems such as </a:t>
            </a:r>
            <a:r>
              <a:rPr lang="en-US" dirty="0">
                <a:hlinkClick r:id="rId4" tooltip="Microsoft Exchange Server"/>
              </a:rPr>
              <a:t>Microsoft Exchange</a:t>
            </a:r>
            <a:r>
              <a:rPr lang="en-US" dirty="0"/>
              <a:t> and </a:t>
            </a:r>
            <a:r>
              <a:rPr lang="en-US" dirty="0">
                <a:hlinkClick r:id="rId5" tooltip="IBM Notes"/>
              </a:rPr>
              <a:t>IBM Notes</a:t>
            </a:r>
            <a:r>
              <a:rPr lang="en-US" dirty="0"/>
              <a:t> and </a:t>
            </a:r>
            <a:r>
              <a:rPr lang="en-US" dirty="0">
                <a:hlinkClick r:id="rId6" tooltip="Webmail"/>
              </a:rPr>
              <a:t>webmail</a:t>
            </a:r>
            <a:r>
              <a:rPr lang="en-US" dirty="0"/>
              <a:t> systems such as </a:t>
            </a:r>
            <a:r>
              <a:rPr lang="en-US" dirty="0">
                <a:hlinkClick r:id="rId7" tooltip="Outlook.com"/>
              </a:rPr>
              <a:t>Outlook.com</a:t>
            </a:r>
            <a:r>
              <a:rPr lang="en-US" dirty="0"/>
              <a:t>, </a:t>
            </a:r>
            <a:r>
              <a:rPr lang="en-US" dirty="0">
                <a:hlinkClick r:id="rId8" tooltip="Gmail"/>
              </a:rPr>
              <a:t>Gmail</a:t>
            </a:r>
            <a:r>
              <a:rPr lang="en-US" dirty="0"/>
              <a:t> and </a:t>
            </a:r>
            <a:r>
              <a:rPr lang="en-US" dirty="0">
                <a:hlinkClick r:id="rId9" tooltip="Yahoo! Mail"/>
              </a:rPr>
              <a:t>Yahoo! Mail</a:t>
            </a:r>
            <a:r>
              <a:rPr lang="en-US" dirty="0"/>
              <a:t> may use non-standard protocols internally, but all use SMTP when sending to or receiving email from outside their own systems.” retrieved 18 Oct 2019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90D1BF-5B38-4D14-9700-0CF37424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2320638-E0CB-42FD-BAFE-4E96FA19AB73}"/>
                  </a:ext>
                </a:extLst>
              </p14:cNvPr>
              <p14:cNvContentPartPr/>
              <p14:nvPr/>
            </p14:nvContentPartPr>
            <p14:xfrm>
              <a:off x="1630800" y="5002560"/>
              <a:ext cx="6855840" cy="1023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2320638-E0CB-42FD-BAFE-4E96FA19AB7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621440" y="4993200"/>
                <a:ext cx="6874560" cy="1042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57896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Unencrypted SMTP without Authentication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686800" cy="46053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220 aol.com Simple Mail Transfer Service Ready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EHLO msoe.edu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250-aol.com greets msoe.edu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250-8BITMIME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250-SIZE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250-DSN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 HELP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MAIL FROM: &lt;</a:t>
            </a:r>
            <a:r>
              <a:rPr lang="en-US" dirty="0">
                <a:hlinkClick r:id="rId3"/>
              </a:rPr>
              <a:t>smith@msoe.edu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 OK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4413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Unencrypted SMTP without Authentication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60533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RCPT TO: &lt;jones@aol.com&gt;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 OK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RCPT TO: &lt;</a:t>
            </a:r>
            <a:r>
              <a:rPr lang="en-US" dirty="0">
                <a:hlinkClick r:id="rId3"/>
              </a:rPr>
              <a:t>frank@aol.com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550 No such user here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DATA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354 Start email input; end with &lt;CRLF&gt;.&lt;CRLF&gt;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Here's my message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It's a long one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Now I'm done. But does the server know it?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250 OK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C: </a:t>
            </a:r>
            <a:r>
              <a:rPr lang="en-US" dirty="0"/>
              <a:t>QUIT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S: </a:t>
            </a:r>
            <a:r>
              <a:rPr lang="en-US" dirty="0"/>
              <a:t>221 aol.com Service closing transmission channel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FB8C238D-E4EF-4954-A630-095158B517DE}"/>
                  </a:ext>
                </a:extLst>
              </p14:cNvPr>
              <p14:cNvContentPartPr/>
              <p14:nvPr/>
            </p14:nvContentPartPr>
            <p14:xfrm>
              <a:off x="570960" y="550080"/>
              <a:ext cx="7968600" cy="573408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FB8C238D-E4EF-4954-A630-095158B517D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61600" y="540720"/>
                <a:ext cx="7987320" cy="5752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049106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2_Network">
  <a:themeElements>
    <a:clrScheme name="Custom 2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D5DFF7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59475</TotalTime>
  <Words>1543</Words>
  <Application>Microsoft Office PowerPoint</Application>
  <PresentationFormat>On-screen Show (4:3)</PresentationFormat>
  <Paragraphs>349</Paragraphs>
  <Slides>27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Gill Sans MT</vt:lpstr>
      <vt:lpstr>Tahoma</vt:lpstr>
      <vt:lpstr>Times New Roman</vt:lpstr>
      <vt:lpstr>Wingdings</vt:lpstr>
      <vt:lpstr>2_Network</vt:lpstr>
      <vt:lpstr>    CS2911 Week 8, Class 1</vt:lpstr>
      <vt:lpstr>Email</vt:lpstr>
      <vt:lpstr>PowerPoint Presentation</vt:lpstr>
      <vt:lpstr>PowerPoint Presentation</vt:lpstr>
      <vt:lpstr>PowerPoint Presentation</vt:lpstr>
      <vt:lpstr>PowerPoint Presentation</vt:lpstr>
      <vt:lpstr>Why SMTP?</vt:lpstr>
      <vt:lpstr>Unencrypted SMTP without Authentication</vt:lpstr>
      <vt:lpstr>Unencrypted SMTP without Authentication (cont.)</vt:lpstr>
      <vt:lpstr>Looking Forward</vt:lpstr>
      <vt:lpstr>SMTP with STARTTLS and AUTH LOGIN (1)</vt:lpstr>
      <vt:lpstr>SMTP with STARTTLS and AUTH LOGIN (2)</vt:lpstr>
      <vt:lpstr>SMTP with STARTTLS with AUTH LOGIN (3)</vt:lpstr>
      <vt:lpstr>Base64 encoding</vt:lpstr>
      <vt:lpstr>Sending/Receiving  Encrypted Data in Python</vt:lpstr>
      <vt:lpstr>Sending/Receiving  Encrypted Data in Python</vt:lpstr>
      <vt:lpstr>Sending/Receiving  Encrypted Data in Python</vt:lpstr>
      <vt:lpstr>Outcomes</vt:lpstr>
      <vt:lpstr>IMAP</vt:lpstr>
      <vt:lpstr>IMAP</vt:lpstr>
      <vt:lpstr>IMAP message format</vt:lpstr>
      <vt:lpstr>IMAP message format</vt:lpstr>
      <vt:lpstr>IMAP message format</vt:lpstr>
      <vt:lpstr>SMTP Security</vt:lpstr>
      <vt:lpstr>IMAP Security</vt:lpstr>
      <vt:lpstr>Student-provided  Question and Humor Fall 2016 6-3</vt:lpstr>
      <vt:lpstr>Acknowledgement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Yoder, Josiah</cp:lastModifiedBy>
  <cp:revision>1778</cp:revision>
  <cp:lastPrinted>2017-10-09T12:54:14Z</cp:lastPrinted>
  <dcterms:created xsi:type="dcterms:W3CDTF">1999-09-06T21:32:20Z</dcterms:created>
  <dcterms:modified xsi:type="dcterms:W3CDTF">2020-10-27T20:51:03Z</dcterms:modified>
</cp:coreProperties>
</file>