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0T19:47:35.0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3099 2752 880 0,'-1'0'391'16,"-1"14"-214"-16,0 16-10 16,-4 72 4-16,6-18-19 15,1 13-17-15,5 24-19 16,-1 12-9-16,8 7-13 15,0 1-2-15,7-10-7 16,1-3-8-16,0-6-13 16,-2-2-8-16,0-3-14 15,0-6-5-15,-5-4-11 16,-3-4-5-16,-10-8-8 16,-2-3-3-16,-6-13-6 15,3-4-7-15,-5-12-49 16,7-8-45-16,1-14-135 15,-2-10-135-15,0-17 232 0</inkml:trace>
  <inkml:trace contextRef="#ctx0" brushRef="#br0" timeOffset="1028.65">4303 2661 749 0,'0'-11'354'0,"-7"8"-143"15,-1 5-30-15,-7 11-52 0,-4 10-16 16,-2 27-17-16,-3 3-12 16,8 24-16-16,3 12-9 15,-5-3-14-15,6 9-7 16,-3-7-12-16,3 0-5 15,4 7-6-15,-2-5-1 16,6 8 2-16,-2-7 5 16,-1-10 11-16,2 0 3 15,5-13 4-15,0-5 1 16,0-19-4-16,1-7 2 0,3-11-4 16,1-6-1-16,10-5-6 15,4-5-3-15,17-3-1 16,7-7 1-16,12-5 5 15,7-2 4-15,0-10 4 16,3 1 1-16,10-4-5 16,6 1-2-16,10 4-9 15,6 0-5-15,-9-1-6 16,-3-1-3-16,8 5-4 16,-6-2-1-16,-1 14-2 15,0 0 0-15,-18 6-3 16,0 3-7-16,3 7-46 15,-6 4-46-15,-6-6-115 16,-6 5-75-16,-7-8-363 16,-3-1 423-16</inkml:trace>
  <inkml:trace contextRef="#ctx0" brushRef="#br0" timeOffset="1417.74">5128 2798 871 0,'-10'14'353'0,"-8"7"-219"16,4 9 8-16,0 17 14 15,2 12-17-15,1 25-20 16,2 14-5-16,1 24-16 16,3 7-10-16,5 6-15 15,0 0-8-15,2-14-16 16,2-5-3-16,-2-12-7 16,-2-4-4-16,-2 1-8 15,-3-7-4-15,2-8-10 16,-2-5-3-16,2-14-5 15,0-5-2-15,2-10-13 16,0-6-34-16,2-8-107 16,3-7-86-16,4-2 139 15</inkml:trace>
  <inkml:trace contextRef="#ctx0" brushRef="#br0" timeOffset="3962.8">6519 2832 924 0,'0'-22'378'15,"-6"8"-231"-15,-3 4 8 16,-5 15-12-16,1 4-25 16,-3 20-32-16,-3 4-7 0,-3 10-15 15,-4 11-4-15,-5 3-12 16,-1 4-7-16,4 16-13 16,-1 2-4-16,4 9-7 15,-4 2-3-15,9-2-1 16,5-6 2-16,11-15 7 15,6-6 4-15,6-11 6 16,7-4 0-16,-2-18 0 16,9-8 0-16,5 1 0 15,2-9 0-15,12 1-2 16,4 4-1-16,2-23 3 16,10 1 5-16,17-6 3 15,4-8 4-15,8 2-2 16,-3-4-4-16,-8-5-8 15,0-1-5-15,0 2-10 16,-6 2-3-16,-1 6-5 16,-8 0-2-16,-7 1-1 15,2 1-4-15,-14 0-27 0,-1 0-31 16,-3 1-98-16,-3-3-71 16,4-3-175-16,1-2 242 15</inkml:trace>
  <inkml:trace contextRef="#ctx0" brushRef="#br0" timeOffset="4221.25">7341 2681 650 0,'-44'46'396'0,"-2"31"72"16,0 16-230-16,13 26-17 15,-4 16-30-15,15 25-62 16,6 8-8-16,-8 11-25 16,12-2-13-16,-6-15-22 15,-1-6-21-15,7-21-23 16,1-12-6-16,4-14-17 16,4-9-32-16,1-9-132 15,-2-3-123-15,2 4 176 16</inkml:trace>
  <inkml:trace contextRef="#ctx0" brushRef="#br0" timeOffset="10455.67">7590 4782 984 0,'0'1'449'0,"1"6"-202"15,-1 5-35-15,-4 13-67 16,-4 10-21-16,-3 21-24 15,-4 11-18-15,4 22-30 16,4 4-13-16,-2-5-24 16,4-3-7-16,7-10-24 15,-2-10-35-15,13-15-96 16,2-9-64-16,6-21-166 16,4-13 227-16</inkml:trace>
  <inkml:trace contextRef="#ctx0" brushRef="#br0" timeOffset="10776.06">7879 5113 731 0,'8'-46'448'15,"-2"14"-73"-15,-6 13-113 16,-1 10-57-16,-4 19-85 0,1 9-26 16,0 8-54-1,-3 7-12-15,3 6-13 0,1 3-5 16,7 1-9-16,3-5-1 15,9-4-2-15,2-11-2 16,5-13 2-16,8-3 2 16,5-15 3-16,-3-6 6 15,-5-3 19-15,0-4 15 16,-10-4 22-16,0 4 7 16,-16-6-1-16,-3-2-10 0,-12-3-20 15,-8-1-11-15,-3 5-19 16,-9-3-11-16,0 5-37 15,7 7-35-15,2 4-134 16,3 9-123-16,4 17 206 16</inkml:trace>
  <inkml:trace contextRef="#ctx0" brushRef="#br0" timeOffset="14325.66">9241 3724 914 0,'-26'17'388'16,"20"-11"-261"-16,9 4 15 15,10-5-25-15,14 3-24 16,3-7-6-16,18-7-10 15,18-2-5-15,17-12-16 16,12 1-8-16,8-4-13 0,2-1-4 16,10 1-11-16,-9 2-5 15,2 7-5-15,-12 1-2 16,-16 10 0-16,-1 8 1 16,-15 8 2-16,-5 9 5 15,-15 13 9-15,-14 3 4 16,-12 17 3-16,-11-3 1 15,-10 14-3-15,-3 4-3 16,-11-5-5-16,-3 1-3 16,-11-13-8-16,2-8-2 0,-3-13-20 15,4-7-34-15,6-17-104 16,4-3-100-16,4-23 150 16</inkml:trace>
  <inkml:trace contextRef="#ctx0" brushRef="#br0" timeOffset="14525.73">10197 3165 1030 0,'-8'6'440'0,"6"23"-254"16,-3 8-13-16,6 22-51 15,0 2-29-15,4 13-39 16,10 0-14-16,1-6-22 15,9 2-9-15,6-9-48 16,8-6-63-16,22-8-409 0,0-11 347 16</inkml:trace>
  <inkml:trace contextRef="#ctx0" brushRef="#br0" timeOffset="15085.36">11885 2779 560 0,'-2'41'332'0,"-16"17"28"15,0 11-160-15,1 24-28 16,0 12-27-16,11 22-47 16,5 11-15-16,8 3-16 15,8-1-6-15,1-14-5 16,-3-10 0-16,4-22-3 16,-7-14 0-16,-4-24-4 15,-6-13-4-15,-2-19-4 0,-2-11-7 16,-1-28-10-16,5-7-3 15,2-42-10-15,10-14-2 16,0-29 0-16,10-10-1 16,-1 17-2-16,9 10-2 15,12 32 0-15,-2 16 0 16,2 24 1-16,-10 7 1 16,-5 23 0-16,-5 4 1 15,2 17 6-15,-3 10 2 16,0 13 8-16,2 12 4 0,-9 10 2 15,-4 5 0-15,-17-2-7 16,-12-4-1-16,-11-3-4 16,-14-7-4-16,-6-1-2 15,-4-11-11-15,-1-18-63 16,-7-14-42-16,-4-30-120 16,5-10-92-16,2-35 204 15</inkml:trace>
  <inkml:trace contextRef="#ctx0" brushRef="#br0" timeOffset="15274.67">12561 3587 750 0,'39'57'346'0,"-16"31"-158"0,-7 6-17 16,-18 10-48-16,-5-4-45 15,-2-12-50-15,-5-11-13 16,4-20-128-16,1-10 85 16</inkml:trace>
  <inkml:trace contextRef="#ctx0" brushRef="#br0" timeOffset="15429.83">12465 2783 327 0,'-20'-5'104'0,"18"-1"-104"16</inkml:trace>
  <inkml:trace contextRef="#ctx0" brushRef="#br0" timeOffset="15828.94">13052 3651 745 0,'10'118'385'0,"-3"-5"-158"16,-2-14-6-16,-1-12-9 15,3-25-60-15,3-7-16 16,2-20-39-16,2-11-14 16,-2-21-15-16,-2-14-9 15,4-25-14-15,3-6-5 16,6-27-10-16,5-6-4 16,6-11-7-16,1-2 0 15,-2 10 2-15,2 13 2 0,-7 23 6 16,-6 9 4-16,-6 28 1 15,-14 4 1-15,5 19-7 16,-11 14-4-16,4 23-8 16,1 8-5-16,-7 1-7 15,9 4-8-15,0-15-72 16,9 3-82-16,10-5-255 16,7-11 257-16</inkml:trace>
  <inkml:trace contextRef="#ctx0" brushRef="#br0" timeOffset="16223.8">14020 3538 881 0,'-23'-10'420'0,"-9"8"-191"15,-2 20-33-15,-2 10-19 16,-6 27-39-16,10 16-12 15,-2 7-31-15,3-1-12 16,15-7-19-16,6-9-13 16,18-15-22-16,7-8-6 15,14-16-8-15,-2-10 2 16,2-13 9-16,6-8 5 0,-5-19 10 16,9-6 5-16,7-18 1 15,-2-12 3-15,4-2 4 16,-4-2 0-16,-4 9-7 15,-6 12-7-15,-12 21-14 16,-3 9-4-16,-18 19-4 16,-8 11-1-16,-11 10-5 15,-4 7-4-15,-2 5-8 16,8-2-13-16,8-9-56 16,2-5-37-16,9-8-143 15,4-7-200-15,2-8 295 16</inkml:trace>
  <inkml:trace contextRef="#ctx0" brushRef="#br0" timeOffset="16517.63">14463 3680 747 0,'-2'33'365'16,"-1"14"-79"-16,-3 11-22 15,-6 8-3-15,-3 3-42 16,3-4-71-16,-1-11-28 15,12-11-24-15,-4-15-4 16,16-11-12-16,3-11-5 16,-2-14-9-16,9-13-7 0,1-19-20 15,5-7-9-15,5-13-17 16,1-3-5-16,1-7-8 16,1 0-4-16,7 7-16 15,-7 8-9-15,-12 19-27 16,0 8-23-16,-12 17-68 15,4 5-42-15,7 10-153 16,-1 7 209-16</inkml:trace>
  <inkml:trace contextRef="#ctx0" brushRef="#br0" timeOffset="16966.83">15076 3852 752 0,'2'53'426'16,"2"-2"-160"-16,4 0 10 16,2-10-53-16,6-9-68 0,0-6-28 15,7-14-4-15,5-7 8 16,3-11-21-16,1-8-9 16,5-9-7-16,-7-6-8 15,9-9-21-15,0-1-8 16,1-4-24-16,4 4-8 15,-10 3 0-15,-4 3 7 16,-9 14 19-16,-5 8 12 16,-9 12 7-16,-3 15-1 0,-6 2-10 15,-2 5-8-15,-1 15-6 16,0 1-3-16,1 14 0 16,-3 5 3-16,-2 16-8 15,5 11-4-15,-6 8-13 16,-3 9-7-16,-7 10-6 15,-6 2-3-15,-8 2-3 16,-4-10-1-16,-3-18-11 16,-5-10-9-16,-6-15-26 15,-4-10-19-15,-9-12-52 16,-3-11-23-16,5-13-42 16,0-6-31-16,11-10-88 15,0-2 188-15</inkml:trace>
  <inkml:trace contextRef="#ctx0" brushRef="#br0" timeOffset="24807.1">18683 7877 363 0,'6'-2'256'0,"1"1"28"15,-7 1-58-15,7 6-55 16,1-1-10-16,-10 0 0 16,9-3-4-16,-4 1-7 0,-4 0-11 15,1-3-38-15,-1-1-10 16,0 1-24-16,0-1-3 16,-2 1-2-16,-2 0-5 15,-11 3-10-15,-28 15-4 16,29-5-9-16,-15-11-3 15,3 4-1-15,-2-1-2 16,-6-4-3-16,1 1-4 16,0 3-6-16,2-3-4 0,-1 1-3 15,-2 1 0-15,-4-3-1 16,1 3 1-16,-1-1-2 16,-1 1 1-16,-2 1 1 15,-3-1 0-15,-10-2 1 16,-1 1 1-16,-3-3-1 15,-2-2 0-15,5 2 0 16,0 0-1-16,1 2 1 16,8-1 0-16,-6-2-2 15,-3 1-1-15,-2-1-2 16,-2 2-3-16,3 3-1 16,1 0 1-16,0-1-1 15,0-3 0-15,-3 1-1 16,3-1-3-16,4 0-7 15,4 0-5-15,9 0-22 0,5 0-13 16,9 0-35-16,1-3-25 16,12-2-54-16,5 3-46 15,7-2-136-15,8 3 215 16</inkml:trace>
  <inkml:trace contextRef="#ctx0" brushRef="#br0" timeOffset="29118.78">16235 7946 553 0,'-6'9'290'0,"4"0"-73"15,-5-2-41-15,-8-5-50 16,-2 3-21-16,-8-2-17 15,1 4-2-15,-4 2-3 16,-7-5 5-16,-3 4-2 16,-3-4-6-16,-8 1-16 15,-11-1-9-15,6-1-18 16,0-1-8-16,-9-2-10 16,8 3-3-16,-10-3-3 15,-5 0 2-15,8-1 0 16,-1-2-1-16,11 0-2 15,-15-3-1-15,1-1 2 16,-5-6 4-16,-9 7 0 16,17 5-1-16,2 1-6 15,6 6-3-15,-9-8-4 0,2 0 0 16,-2-5-5-16,2 0-5 16,14 2-28-16,2-5-26 15,8 7-79-15,1 0-54 16,10 4-320-16,11 12 338 15</inkml:trace>
  <inkml:trace contextRef="#ctx0" brushRef="#br0" timeOffset="30122.23">13961 7989 447 0,'-9'-5'255'15,"-3"1"-25"-15,-3-2-31 0,-17-4-33 16,14 7-16-16,-18-5-32 16,4 6-13-16,-4-1-29 15,-16-1-11-15,7 4-18 16,-9 1-6-16,-2 4-12 16,-2-2-5-16,-7 1-10 15,-11-1-5-15,-5 1-5 16,-6-2-1-16,-4 3 0 15,10 1-1-15,-2 2 0 16,-2-2 2-16,5-1 12 16,-2 1 5-16,10-1 6 15,4 1-1-15,9 1-11 16,-2-3-5-16,-2-2-6 16,2-1-2-16,4-1-4 15,3 0-8-15,15 0-43 16,7 2-49-16,6-4-168 15,7 1 171-15</inkml:trace>
  <inkml:trace contextRef="#ctx0" brushRef="#br0" timeOffset="30929.23">11657 8054 587 0,'-5'0'343'16,"-5"0"-82"-16,-12 2-89 15,-6 0-25-15,-14 5-43 16,-9 3-3-16,-19 3 4 16,-5 1-2-16,-19 1-9 15,-3 1-3-15,-8-2-12 0,-8-1-12 16,3-5-22-16,0-5-11 15,9-6-20-15,3-3-6 16,9 1-7-16,5-1-7 16,7-2-42-16,12 1-43 15,13-7-158-15,10-4 158 16</inkml:trace>
  <inkml:trace contextRef="#ctx0" brushRef="#br0" timeOffset="33638.87">17599 8973 605 0,'9'-1'360'16,"0"-8"-60"-16,11-5-102 15,-4-11-27-15,11-5-42 16,5-6-6-16,0-7-1 16,2-2 6-16,-7-11 2 15,3 3-6-15,0 2-20 0,-2 5-12 16,-2 4-18-16,-2 7-5 15,-4 0-7-15,0 5-4 16,-2 3-7-16,3 5-8 16,-5 5-4-16,0 0-6 15,-2 10-9-15,-3 3-5 16,-2 12-8-16,-2 11-2 16,-6 13-3-16,1 8-1 15,-6 19 0-15,-7 8-1 0,-4 16 1 16,-5 8-2-16,-3 9 0 15,1-3 0-15,1-3 0 16,0-1-1-16,1-5 1 16,5 4-1-16,2-8 1 15,2-5-1-15,4-8-1 16,3-14 0-16,3-11-1 16,1-6-3-16,0-17-13 15,-3-7-9-15,-1-9-29 16,0-2-18-16,0-5-55 15,2-2-44-15,2 0-157 16,0 1 205-16</inkml:trace>
  <inkml:trace contextRef="#ctx0" brushRef="#br0" timeOffset="33932.35">17599 9481 1122 0,'5'8'577'0,"10"-2"-197"15,7 6-121-15,-6-1-36 16,16 5-67-16,2 0-28 16,7 1-43-16,6-2-12 0,-5 1-24 15,-3-1-5-15,0-1-13 16,2-2-10-16,0-2-12 15,2 1-3-15,-7-7-6 16,-1-1-11-16,-10-2-39 16,-3-1-33-16,-6-4-134 15,2-5 80-15,6-15 63 16</inkml:trace>
  <inkml:trace contextRef="#ctx0" brushRef="#br0" timeOffset="38414.66">14616 8832 842 0,'4'-20'377'16,"1"-3"-170"-16,1-7-15 15,3-1-21-15,5 1-5 16,11 0-8-16,5-4-14 15,14-2-25-15,10 2-20 0,-2 3-40 16,2 6-18-16,1 6-28 16,-7 2-8-16,7 6-3 15,-2 4 0-15,0 7-2 16,3 6 0-16,-17 7-1 16,1 7-2-16,-16 7-4 15,-13 3-2-15,-4 15-1 16,-10 3 0-16,-18 13 1 15,-7 4 1-15,-27-2 2 16,-7 1 0-16,-13-6 2 16,7 0 1-16,5-3 1 15,4-2 2-15,13-4 1 16,-5-5 0-16,17-8 2 16,-1-3 0-16,5-8 10 15,6-7 6-15,2-6 15 16,11-6 7-16,9-1 2 0,2 0-3 15,12 0-2-15,6 1-4 16,12 1 3-16,7 0 2 16,5 1 0-16,4-4 2 15,7 3 3-15,5-3-1 16,6-2-6-16,-1 6-5 16,-1-1-11-16,0 0-5 15,-8 10-7-15,-11-5-1 0,-7 5-5 16,-5 0 0-16,-4-4-4 15,4 1-15-15,-9-4-55 16,-3-3-36-16,-2-3-105 16,-2-4-81-16,3-3 189 15</inkml:trace>
  <inkml:trace contextRef="#ctx0" brushRef="#br0" timeOffset="48516.04">12717 8539 693 0,'-4'-13'332'0,"-1"6"-118"16,2 1-35-16,1 6-41 15,0 4-15-15,1-4-13 16,-1 0-4-16,1 1-10 15,-2 15-8-15,-11 37-20 0,5-26-13 16,-3 16-14-16,0 5-4 16,-3 12-11-16,2 11-4 15,-3-4-4 1,1-1 1-16,9-9 7 0,3-10 5 16,9-7 13-16,2-8 4 15,3-11 2-15,2-5-1 16,4-12-2-16,2 0 3 15,8-6 12-15,6-7 5 0,19-2 6 16,3-3-3-16,5 0-14 16,-1 3-10-16,-7 0-19 15,-4-1-8-15,-2-4-11 16,2-2-2-16,1-2-3 16,4 0-1-16,-5-3-2 15,5 4-1-15,-12-2-24 16,-2-1-24-16,-7 0-85 15,-9-1-74-15,-1-4-401 16,0-5 402-16</inkml:trace>
  <inkml:trace contextRef="#ctx0" brushRef="#br0" timeOffset="48790.74">13305 8491 1062 0,'-26'68'449'16,"3"24"-257"-16,2 6-27 16,4 14-37-16,8 7-18 15,-5-1-22-15,5 4-9 16,-2-7-17-16,1-10-11 0,1-8-19 15,-1-15-9-15,3-10-15 16,-1-6-8-16,0-19-79 16,2-2-77-16,3-10 95 15</inkml:trace>
  <inkml:trace contextRef="#ctx0" brushRef="#br0" timeOffset="53845.17">11203 8624 1326 0,'25'-37'556'15,"-3"-18"-308"-15,-4 4-21 16,-20 7-38-16,-14 8-31 16,-24 18-47-16,-12 9-27 15,-17 17-34-15,-19 9-11 16,-16 19-23-16,-7 6-6 15,4 20-6-15,10 8-4 16,12-1 0-16,13 3-3 0,24 0-3 16,24-2-1-16,41-2-5 15,18-1 1-15,25-13 0 16,15-2 3-16,16 4 5 16,7-2 1-16,13 8 2 15,-5-2 2-15,-13 1 0 16,-10 3 1-16,-31 5 1 15,-14 1 1-15,-25-4 0 16,-12-1 1-16,-16-8 0 16,-10-6-1-16,-12-11-3 15,-5-11-2-15,-6-22-10 16,-9-13-4-16,-8-29-7 16,2-9 1-16,4-34 8 15,13-9 5-15,25-20 8 16,11-15 3-16,25-2 0 0,13-4 0 15,20 0 1-15,4 3 3 16,21 12 5-16,-6 6 2 16,-11 14 0-16,-3 11-2 15,-34 8-9-15,-9 6-13 16,-15 13-58-16,-13-1-42 16,-8 4-91-16,2 6-84 15,-3-5 184-15</inkml:trace>
  <inkml:trace contextRef="#ctx0" brushRef="#br0" timeOffset="59664.77">7835 8045 741 0,'-29'-2'423'16,"-4"1"-143"-16,1 1-10 16,5 1-43-16,-3 1-76 15,2-1-23-15,-2 1-28 16,1 0-4-16,9 1-8 16,6-1-8-16,19-2-16 0,3 0-5 15,21-2-11-15,10-2-3 16,18 4-6-16,10-1-10 15,17 1-8-15,14 1-3 16,14 0 1-16,9 1-1 16,9-1 2-16,-2 1 1 15,1 2-1-15,-8 4-2 16,1 7-4-16,-9 5-3 0,-19 5-1 16,0 1-1-16,-25 7 2 15,-6-8 0-15,-12 3 0 16,-8-2-2-16,-17-15-2 15,-1 4-4-15,-9-14-43 16,-2-4-41-16,-2-8-120 16,3 0 444-16,-12-4-221 15</inkml:trace>
  <inkml:trace contextRef="#ctx0" brushRef="#br0" timeOffset="73566.6">8286 8604 1056 0,'-2'-28'478'16,"2"3"-219"-16,-7 0-37 15,-1 8-65-15,1 2-27 0,-6 12-35 16,1 5-16-16,-7 18-20 16,-1 18-9-16,4 35-13 15,-8 15-6-15,8 33-8 16,2 12-3-16,1 2-6 15,5 10-3-15,5-8-4 16,2-13-1-16,-2-14-23 16,7-15-22-16,0-28-63 15,4-12-44-15,10-25-148 16,0-18-102-16,12-32 248 16</inkml:trace>
  <inkml:trace contextRef="#ctx0" brushRef="#br0" timeOffset="73959.06">8609 8770 930 0,'4'-31'485'0,"-10"13"-143"0,2 16-72 16,-2 11-103-16,-4 4-43 16,0 19-37-16,-3 11-3 15,-1 23-16-15,-2 21-12 16,2 17-24-16,-1 2-10 15,7 7-15-15,6-14-2 16,10-10-5-16,5-9 0 0,14-25-5 16,6-6 1-16,5-22 0 15,8-9 0-15,-5-17 4 16,-1-8 0-16,-2-11 7 16,-8-6 4-16,-7-9 23 15,-4-2 12-15,-13-5 21 16,-6 0 5-16,-18-8-9 15,-9 6-9-15,-18 4-16 16,2 11-10-16,-4 21-14 16,-3 3-8-16,9 17-18 15,-5 0-18-15,2 5-46 16,3 3-31-16,4-8-81 16,7-1-56-16,5-4 157 15</inkml:trace>
  <inkml:trace contextRef="#ctx0" brushRef="#br0" timeOffset="74705.03">5271 7933 839 0,'-19'-10'400'0,"10"7"-180"16,6 3 11-16,15 7-37 15,4-2-26-15,10 5-17 16,12 3-5-16,10-1-22 16,10-1-8-16,27-3-11 15,10-6-8-15,14-9-16 16,10-2-10-16,13-8-24 15,-5-4-13-15,0 5-19 16,-5 0-6-16,-19 6-5 16,-7 0-1-16,-20 8-24 15,-8 2-20-15,-25 4-63 16,-10 10-39-16,-10 2-97 16,-6 3-79-16,0 11 206 15</inkml:trace>
  <inkml:trace contextRef="#ctx0" brushRef="#br0" timeOffset="78328.82">5441 8697 449 0,'-22'9'285'16,"2"-1"-24"-16,3 1-61 15,-4-8-10-15,9 9-26 16,-6-10-18-16,3-3-34 16,3-1-16-16,-6-9-14 15,-3 3-1-15,3 2-7 16,3-2-5-16,1-2-11 0,10 0-6 16,3-5-11-1,0-1-7-15,12-4-9 0,6-1-6 16,12-1-6-16,3-1-4 15,4-1-6-15,5 4-2 16,1-3 0-16,3 2-1 16,3 14 0-16,0 4-2 15,-5 16 0-15,-3 10-1 16,-11 6 1-16,-8 7 0 0,-21 5 0 16,-2 1 0-16,-21 1-2 15,-9-1-1-15,0 2-4 16,-12-1-1-16,8-1-1 15,4-10 1-15,8-14 2 16,9-9 0-16,9-14-1 16,5-4-1-16,10-1-3 15,4 6 0-15,5 5 5 16,5 14 3-16,3 4 5 16,1 8 0-16,7 11 2 15,5 2 1-15,-7 4 9 16,-1 2 6-16,-13 0 9 15,-11 1 3-15,-8 0 7 16,-10-3 0-16,-7-2-7 16,-12-9-4-16,-5-9-15 15,2 0-8-15,-1-14-46 0,10 1-42 16,3-16-132-16,6-8-94 16,8-5 192-16</inkml:trace>
  <inkml:trace contextRef="#ctx0" brushRef="#br0" timeOffset="78885.78">5949 8749 705 0,'15'-11'401'16,"2"-4"-99"-16,5 3-90 15,1-3-38-15,7 3-47 16,1 0-8-16,4-2-24 16,4 1-13-16,-3 3-23 15,-5 1-10-15,0 6-16 16,-5 3-5-16,-2 4-5 15,4 8 1-15,-14 2 1 16,1 5 0-16,-11 10-2 16,-3 1-2-16,-5 16-5 15,-12-3-1-15,-7 8-2 16,-6 3 1-16,-11-2 2 0,2 2 4 16,-11-2 11-16,0-5 6 15,2-2 14-15,2-4 6 16,15-10 12-16,8-3 5 15,13-7 0-15,7-3-4 16,7-3-12-16,9-5-7 16,13-2-8-16,9-5-4 15,15-3-9-15,-1 0-4 0,-6-3-12 16,-5-1-3-16,-7-3-6 16,-5 1-2-16,2 3-5 15,-2-3-14-15,-3 5-42 16,-1 0-33-16,-3-2-96 15,2-5-69-15,0 8 161 16</inkml:trace>
  <inkml:trace contextRef="#ctx0" brushRef="#br0" timeOffset="82231.97">4886 7821 852 0,'-16'-14'403'0,"1"6"-168"0,-8-3-31 16,-1 10-44-16,-8-4-31 16,-13 10-26-16,-6 3-2 15,-20 3-18-15,0 10-6 16,-6-3-6-16,-1-1-8 16,-16-6-5-16,-4-5-5 15,-4-3-7-15,2-3 1 16,16-5-2-16,-1 1-3 15,2-5-10-15,3 4-7 0,6 0-13 16,8-2-4-16,13-1-6 16,7-2-2-16,11 0-1 15,5 2-5-15,7-1-20 16,0 1-16-16,4 1-59 16,3-1-49-16,16 7-154 15,7 1-296-15,11 1 396 16</inkml:trace>
  <inkml:trace contextRef="#ctx0" brushRef="#br0" timeOffset="89323.54">3837 8499 810 0,'21'-107'404'0,"-14"83"-119"16,-9-2-25-16,-3 9-54 15,-3 1-33-15,-14 8-54 16,1 8-12-16,-3 1-20 16,-5 6-10-16,-6 9-17 15,-1 10-11-15,-12 8-17 16,-2 12-8-16,-2 16-11 16,-3 9-3-16,8 26-2 15,3 14-2-15,5 7-1 16,1-2 0-16,10-11-3 15,15-4-2-15,23-14-1 16,17-8-1-16,11-21 0 16,5-18 1-16,8-22 1 15,4-10 0-15,11-16 2 16,1-7 1-16,-2-13 3 0,-3-6 1 16,-14-4 2-16,-12-2 4 15,-23 3 13-15,-13 2 9 16,-14 8 10-16,-9 5 0 15,-19 3-15-15,-5 5-10 16,-8 5-15-16,1 8-5 16,1 5-7-16,4 8-10 15,4-3-39-15,8-4-31 0,13-1-80 16,-4-7-64-16,20-1 147 16</inkml:trace>
  <inkml:trace contextRef="#ctx0" brushRef="#br0" timeOffset="89727.67">4027 8540 1024 0,'5'0'488'0,"-3"14"-207"16,-6 5-19-16,-5 16-80 0,-3 7-27 16,-7 15-31-1,2 3-16-15,-5 0-26 0,4-6-8 16,7-10-14-16,3-7-6 16,8-10-13-16,4-3-6 15,8-4-6-15,5-2-2 16,5 0-1-16,4-6 0 15,0-7-3-15,6-3 0 16,15-8-5-16,5-6-2 16,15-11-4-16,0-1-2 15,-5-6-4-15,-2-3-3 0,-14 0-20 16,0 0-15-16,-7-2-62 16,-3 3-43-16,-8-3-100 15,-5-5-88-15,-15 2 208 16</inkml:trace>
  <inkml:trace contextRef="#ctx0" brushRef="#br0" timeOffset="89956.01">4484 8281 853 0,'-23'-11'436'0,"1"31"-144"15,1 18-9-15,-4 26-71 16,5 14-38-16,4 19-45 15,1 2-19-15,9 16-37 16,0 1-13-16,8 3-21 0,-3-1-9 16,3-15-15-16,5-3-6 15,-9-26-23-15,7-8-31 16,3-11-94-16,0-9-77 16,11-14 129-16</inkml:trace>
  <inkml:trace contextRef="#ctx0" brushRef="#br0" timeOffset="90953.16">2702 7744 624 0,'1'2'383'15,"0"-3"-88"-15,1 1-38 0,-3-1-19 16,0 0-80-16,0 1-27 15,0-1-30-15,-6 0-11 16,-9 1-13-16,-29-1-5 16,23 1-16-16,-3-2-8 15,-4-2-14-15,0 4-9 16,-7-4-10-16,0-3-4 16,-5 4-5-16,0-2-1 15,-6 3-1-15,-3 4 0 0,-6 3-2 16,-5-5 1-16,3 4-2 15,2 0 1-15,-1-7 0 16,4 3 0-16,0-4 0 16,-1-4 1-16,6 0 0 15,0-7 0-15,3 3-1 16,0-3 0-16,-2 4-1 16,4 5 0-16,6 4 0 15,3 6 0-15,-5 0 0 16,3-2 1-16,-6 0-2 15,-1-2 1-15,13 1-1 16,-3 1 0-16,11-1-1 16,1-1-1-16,5 0-3 15,1 0-9-15,1 2-48 16,6 2-39-16,2-2-140 16,6 2 28-16,7-4 117 15</inkml:trace>
  <inkml:trace contextRef="#ctx0" brushRef="#br0" timeOffset="98775.84">908 8301 329 0,'-3'-41'227'0,"3"30"29"15,-2 0-33-15,2-1-35 16,-1 2-17-16,-1-2-34 16,0-3-14-16,-6 3-25 15,7 3-5-15,0 1-10 16,2 0-4-16,2 5-11 15,-2-1-9-15,1 2-12 16,-2 2-3-16,0 0-5 16,0 0 0-16,2 19-2 15,7 30-4-15,1-25-6 16,0 5-5-16,-1 3-4 16,4 0-2-16,-6 4-3 15,-7 3 1-15,11-3-2 16,-11 1 0-16,8 2 2 0,9-3-2 15,-9 4 1-15,1 2 0 16,8 1-2-16,-17 0 0 16,3-4-1-16,5-3-2 15,-6 0 0-15,13-7-2 16,-9-1 0-16,2-1-1 16,-7-6-1-16,-1 1-1 0,4-5 0 15,-6-2-3-15,8-9-11 16,2-4-22-1,-2-5-65-15,4-5-46 0,-7-7-164 16,2-4-244-16,6 2 363 16</inkml:trace>
  <inkml:trace contextRef="#ctx0" brushRef="#br0" timeOffset="99779.97">1188 8260 339 0,'-9'-5'280'0,"-1"-5"14"0,0-11-71 15,3 8-39-15,-1-2-48 16,0 0-8-16,4 5-22 15,1-1-13-15,-1 2-23 16,3-1-11-16,1 2-19 16,1-6-6-16,6-2-10 15,1 1-2-15,0-2-6 16,4 4-3-16,2 5-5 16,-1 4-3-16,1 2-4 15,1 2-1-15,3 3 0 16,1 2 0-16,7 3-1 15,-2 3 0-15,9 1 0 16,0 1 0-16,-14 6-1 16,5-3-2-16,-5 5 0 15,-10-1-1-15,12 4 0 16,-9 1 0-16,-5-1 3 0,9 4 0 16,-12-4 2-16,3 2 0 15,1-3 0-15,-6 1-1 16,0-3-6-16,-2 1-2 15,-4 3 1-15,-3-5 2 16,-5-1 6-16,2 0 0 16,-8-3 1-16,-1 2 1 15,6-3-1-15,-2-2 0 0,-2 1 1 16,0-4-1-16,3-3 3 16,-5-1 2-16,9-4 9 15,-1 0 10-15,0-1 20 16,2-1 7-16,2 0 4 15,4 1-4-15,3-1-14 16,0-1-6-16,0 0-7 16,0 0 1-16,8-2 1 15,9-3 0-15,28-4-3 16,-21 10-2-16,-9 3-8 16,-1 3-2-16,4 4-3 15,-9 0 0-15,10 2 0 16,3 0-1-16,2-2 4 15,2 3-1-15,-5 2 2 16,2-1 0-16,-2 2-3 16,2-7-1-16,-5-6-3 15,-2 4 0-15,-3-9 0 16,1 4-1-16,-1 2 0 0,-1-4-1 16,-1 4-1-16,-3 0-1 15,0-4-2-15,0-3-4 16,-3-1-33-16,-1-3-32 15,3 4-77-15,1 1-58 16,0 2-174-16,4 2-151 16,2 9 335-16</inkml:trace>
  <inkml:trace contextRef="#ctx0" brushRef="#br0" timeOffset="101075.09">2365 8053 400 0,'13'-10'298'15,"-9"-1"18"-15,5-3-84 16,0 0-28-16,-9 1-36 16,9 2-18-16,-3 4-27 15,-5-1-13-15,-2 1-28 16,-1 2-16-16,-3 2-22 16,1 2-9-16,-3 1-15 15,-7 3-3-15,0 5-4 16,-8-3 0-16,-4 4 2 15,-1-2 0-15,-6 4 2 16,2 1-2-16,0 8-3 16,8 0-2-16,4 1-5 0,1 3-2 15,6-3 0-15,-3 6 1 16,0-2 5-16,4-1 4 16,2 0 9-16,4-4 3 15,5-1-1-15,2-5-4 16,9 3-8-16,1-5-3 15,8-1-3-15,-5 4-2 0,-2-9-1 16,3 2 0-16,-1 2-2 16,7 4 0-16,7 4 0 15,0 4-1-15,-1 0 1 16,-1-1-1-16,-1-5 1 16,-2 4 0-16,1-2-1 15,-5-1 1-15,-6 5 1 16,4-2-1-16,-5 4 0 15,0 1 0-15,2 0 0 16,-6 2 0-16,0-1 2 16,2-2 0-16,-6 1 1 15,-5-6 1-15,-1-2 0 16,-6-1 0-16,-2-2-1 16,0-2 0-16,-12-7-1 15,2 3-1-15,-12-10-2 16,-3 1-2-16,-2-8-2 15,0-3-1-15,5-9 0 0,4-2 0 16,11-1 2-16,3-7-1 16,8 3 2-16,0-4-1 15,5 1 2-15,3 2 0 16,2-1 0-16,4-1 0 16,0-4 0-16,3 4 0 15,-2-1 0-15,5 4 0 16,5 7-1-16,-3-4 1 15,5-2 1-15,-7 0 0 16,1-1 0-16,-3 2 1 0,-7 3 0 16,4 3 0-16,-10-6 0 15,7 6 1-15,-6-2 0 16,-2-3 2-16,-6 3 1 16,-6-5 0-16,6 3-1 15,-8 0 0-15,-1-1-3 16,3 0 1-16,-5 2-2 15,5 4-1-15,1 4-1 16,-7 3-1-16,2 9-7 16,0 3-7-16,-1 3-39 15,4 4-23-15,-2-2-70 16,2-1-49-16,4 1-227 16,2 4 273-16</inkml:trace>
  <inkml:trace contextRef="#ctx0" brushRef="#br0" timeOffset="106090.84">949 7746 244 0,'0'-11'198'0,"-2"5"40"16,5-5-40-16,4 1-56 16,0 1-3-16,0 1 0 15,-7 3-5-15,-3 5-7 16,-2 0-5-16,4-1-16 15,0 0-8-15,0 0-20 0,0 0-9 16,-1-1-12-16,-5 1-3 16,-8 0-5-16,-35-5 1 15,13 6 1-15,-4 0-1 16,10 1-6-16,-10 1-5 16,6 2-8-16,-2-1-4 15,-10-3-6-15,14 2-3 16,5-4-2-16,3-2-3 15,-6 0-1-15,4-3-3 16,-8 3-3-16,-4 2-2 16,8 4-3-16,-12 4-1 0,9 4-4 15,2 0-6-15,3 6-31 16,1 0-26-16,-1-1-78 16,-7 7-61-16,11-3 130 15</inkml:trace>
  <inkml:trace contextRef="#ctx0" brushRef="#br0" timeOffset="107439.89">256 9023 610 0,'-1'0'326'16,"0"0"-68"-16,0-2-34 0,0 1-66 16,-6-10-18-16,0-12-41 15,0-29-20-15,11 28-34 16,2-2-12-16,3 6-15 15,4 9-4-15,3-6-7 16,2 5-2-16,7 5-4 16,-8-4 0-16,7 9-2 15,-3 8-1-15,-7 5 1 16,4 4 0-16,-7 13 1 16,-6-3 2-16,-8 9 1 15,4-1 0-15,-12 0 1 16,7-2 0-16,0 0-2 15,-4 0 2-15,-3-4-2 16,-7-3 3-16,17-5 15 16,-6-3 13-16,10-5 30 15,3-3 13-15,-16-5 8 16,7 0-4-16,-1-3-12 0,5 4-8 16,-1-6-13-16,10 1-5 15,18-3-11-15,24-10-8 16,-27 8-8-16,6 0-3 15,-15 2-5-15,9-1-1 16,-13 3-1-16,-1 0-2 16,5-5-5-16,-8 2-26 15,0-3-104-15,-1-2-111 0,0 0 147 16</inkml:trace>
  <inkml:trace contextRef="#ctx0" brushRef="#br0" timeOffset="107806.95">677 8762 593 0,'-15'0'348'0,"-1"5"-58"16,1 8-54-16,-4 6-72 15,8-2-40-15,2 0-31 16,3 1-14-16,6-6-21 16,-1 5-3-16,4-4-5 15,1-2 1-15,7 0-5 16,6-2-5-16,0 2-10 0,5 2-4 16,1 1-6-16,0 3-1 15,-1-4-4-15,-4 3-2 16,1 3-2-16,-7 1-1 15,-5 4 0-15,-5-1 1 16,-8-3-1-16,-1-1-1 16,-3-6-10-16,2-2-27 0,1-10-128 15,-9-3-127-15,2-14 169 16</inkml:trace>
  <inkml:trace contextRef="#ctx0" brushRef="#br0" timeOffset="108390.51">593 8908 977 0,'11'-19'525'0,"10"-1"-164"15,3 4-89-15,-4 4-167 16,-3-7-52-16,-1 3-40 16,-1-5-7-16,-2-1-5 15,0 2-4-15,-3 8-49 16,-1-4-45-16,0 5-95 15,-4 8-54-15,1-3-78 16,-3 8-19-16,-1-1 20 0,5-1 56 16,-7 0 136-16,0 0 99 15,0 0 163-15,0 0 40 16,0 0 71-16,5 2-3 16,-4 14-33-16,29 30-14 15,-31-23-44-15,-3 7-16 16,4-2-34-16,-1 3-16 15,5 1-25-15,3-2-13 16,5 1-14-16,-1-3-6 16,6-2-3-16,-3 2-1 0,0-5 2 15,-1 1 3-15,-5-9 0 16,-3-3 0-16,4-6 3 16,0-2 1-16,11-6 10 15,-6-1 7-15,2-4 9 16,2-4 1-16,-12 0-1 15,9-3-2-15,-11-2-7 16,3-1-4-16,-5 1-8 16,-7 1-5-16,-2 4-5 15,-10 3 0-15,2 3-4 16,5 4-1-16,-7 3-4 16,-1 6-3-16,3 2-4 15,-7 2-2-15,8 1-3 16,-2-3-2-16,-1 0-1 15,4-1-8-15,4-1-62 16,6 1-42-16,3-1 66 16</inkml:trace>
  <inkml:trace contextRef="#ctx0" brushRef="#br0" timeOffset="117579.78">516 6910 556 0,'-3'-25'366'15,"1"-4"-6"-15,-9 1-26 16,9 7-90-16,-12-2-24 15,-1 11-41-15,8 4-28 16,-11 5-51-16,-1 4-23 16,12 7-34-16,-14 1-12 15,-2 13-14-15,9 1-5 16,-16 8-6-16,14 4-1 0,7 10-2 16,4 3 0-1,8 2-1-15,10 2-1 0,8-7 0 16,8 1 0-16,-2-9 0 15,-1-3 1-15,-1-8 1 16,-2-9-1-16,12-9 2 16,4-5 0-16,-2-10 10 15,-6-5 20-15,-3-13 48 16,-4-5 14-16,-1-10 12 16,0-5-12-16,-13-1-38 15,-3-7-10-15,-2-8-16 16,-13-2-7-16,-9-3-8 15,-4 2-4-15,-17 12-6 16,2 7-3-16,4 20-13 16,-2 7-14-16,2 18-32 15,8 4-19-15,-9 8-46 16,-1 5-28-16,-4 6-83 0,7-1-286 16,10-10 355-16</inkml:trace>
  <inkml:trace contextRef="#ctx0" brushRef="#br0" timeOffset="132670.01">1616 6828 374 0,'-1'0'297'16,"0"0"14"-16,1 0-97 15,0 0-46-15,0-1-47 16,0-1-5-16,0 1-10 15,2-11-3-15,9-8-8 16,25-25-6-16,-31 25-15 16,0-2-10-16,1-2-19 15,2-2-8-15,5-4-15 16,0 4-4-16,-4-5-3 16,2 2-1-16,-3 3-2 15,1 2 0-15,2 7 2 16,-1 7-1-16,0-1 6 15,-2-1 2-15,-1 3 2 0,-1-1-1 16,0 3-3-16,0 5-2 16,-1 2-7-16,2 1-2 15,0 7-1-15,-2 0 0 16,2 4 4-16,2 0 5 16,1 5 6-16,0 2 5 15,-2 5 2-15,-2 2 1 16,-6 0 1-16,0 1-2 15,0 3-2-15,-4-1-1 16,4 0-4-16,1 4-1 0,0-3-2 16,-1 2-1-16,0 5-1 15,-6-7 2-15,7 5 0 16,-5-1-1-16,6-2-2 16,0 3-1-16,1-6-5 15,-2-2 0-15,-4-1-3 16,4-4 1-16,-4-1-4 15,6 4 1-15,-4-4-2 16,4 2 0-16,0-1-1 16,-2-2 0-16,5 0 0 15,-5-1 0-15,2 1 0 16,1-1 0-16,-9-8-1 16,-1-4 1-16,5 0-2 15,-2-3 0-15,6 3-1 16,-1-5-2-16,-4 1-11 15,2-3-9-15,0 0-24 0,0 0-18 16,-2 0-45-16,1 0-33 16,0 0-96-16,-2 0-67 15,-4 0 193-15</inkml:trace>
  <inkml:trace contextRef="#ctx0" brushRef="#br0" timeOffset="133149.7">1586 7380 415 0,'-12'4'307'0,"7"0"38"16,-2-6-63-16,2-2-74 15,-2 4-16-15,-3-10-14 16,5 10-18-16,5-1-29 16,2 2-17-16,-2-1-26 15,0 0-4-15,0 0-19 16,7 1-8-16,6 1-16 16,5 0-7-16,29 5-8 15,-24-3-2-15,-6-5-3 16,0-3 1-16,4 4 6 0,4-7 4 15,10 2 7-15,-1 0 1 16,7-1-6-16,-4 0-7 16,8 12-14-16,-11-5-5 15,-6-2-5-15,1 2 0 16,-13-8-1-16,15 7 1 16,-3 2-1-16,1-7 0 15,-4 5-1-15,-1-3-1 0,-1-6-5 16,3 7-12-16,3-9-39 15,0 0-29-15,2-2-83 16,-7-6-61-16,-1-2 144 16</inkml:trace>
  <inkml:trace contextRef="#ctx0" brushRef="#br0" timeOffset="135160.93">23647 3551 647 0,'3'-24'373'16,"0"4"-69"-16,2 3-68 16,-4 8-79-16,0 7-28 15,-1 4-22-15,0 6-11 16,2 5-22-16,0 7-13 15,2 18-15-15,-1 5-3 16,-3 17-7-16,2 12-2 0,-1 18-3 16,0 6-3-1,0 9-7-15,-2-2 0 0,1-3-1 16,-3-1 3-16,-1 0 4 16,2-6-2-16,-1-9-4 15,3-3-3-15,0-20-8 16,0-3-8-16,2-12-32 15,-1-13-24-15,0-8-64 16,2-13-46-16,0-12-90 16,1-6-81-16,4-14 213 15</inkml:trace>
  <inkml:trace contextRef="#ctx0" brushRef="#br0" timeOffset="135754.46">24183 3708 533 0,'1'-6'314'16,"3"6"-83"-16,1 1-8 15,-5-1-1-15,0 0-60 16,-1 10-21-16,-3 15-38 16,-2 29-6-16,1-23-5 15,2 6-4-15,0-2-11 16,-3 0-8-16,2-3-16 16,-4-6-5-16,0 4-10 15,-1-2-2-15,0 3 1 16,4-2 0-16,0-4 2 15,4 1 2-15,0-6 0 16,2 2 0-16,1-3-2 16,1-3-2-16,1-4-3 15,0 1-3-15,5-4-6 16,1 4 0-16,1-4-2 16,3 0-1-16,7 2 2 15,5-8 1-15,14 0 0 16,3-4-1-16,6-7-3 0,0 2-3 15,1 1-6-15,-2-3-2 16,5 4-3-16,-1-4-1 16,1 1-1-16,2 0-1 15,-1 0-2-15,0 2 0 16,-7-2-1-16,-4 4-4 16,-14-3-20-16,0 1-15 0,-5-1-52 15,-2-2-29-15,1-1-71 16,-5 2-55-16,-3 0-366 15,-2 1 405-15</inkml:trace>
  <inkml:trace contextRef="#ctx0" brushRef="#br0" timeOffset="136163.31">24683 3676 801 0,'-12'8'372'16,"3"3"-164"-16,2 2 2 15,1 3-28-15,1 8-28 16,0 18-33-16,0 6-16 16,2 19-25-16,-3 4-5 15,-1 7-8-15,2 3-5 16,-2 4-15-16,2-1-8 16,2-5-11-16,0-2-4 0,0-12-9 15,2-1-1-15,0-13-4 16,-1-2-2-16,0-10-13 15,-1-8-17-15,0-8-44 16,1-9-32-16,2-6-89 16,0-5-61-16,3-16 156 15</inkml:trace>
  <inkml:trace contextRef="#ctx0" brushRef="#br0" timeOffset="136917.29">25355 3633 730 0,'-5'-2'325'0,"-4"2"-203"15,5 5 43-15,0 1 22 16,-6 8-46-16,1 4-9 16,-11 7-41-16,4 5-10 15,1 3-2-15,3-3-6 0,6 2-13 16,-5 1-10-16,8 1-17 16,-1 4-4-16,-1 1-2 15,-1 0 0-15,2-1 4 16,1-2 3-16,-1-6 6 15,2-2 3-15,0-6 3 16,3-2-3-16,2-5-5 16,4-2-3-16,-3-6-6 15,6 1 1-15,8 0 2 16,-3-2 1-16,15 1 8 16,-6-6 4-16,2-1 2 15,2-2-1-15,-1-2-7 16,8 3-5-16,4 0-7 15,6-2-4-15,2-1-7 16,1 2 0-16,6-3-4 0,-5 1-2 16,7 3-1-16,-2-4-2 15,-1-1-1-15,3 2-1 16,-8-2-1-16,0 0 0 16,-7 3-1-16,-2 0 0 15,-6-1-1-15,0 4-1 16,-9-4-14-16,-3 1-12 15,-7 1-34-15,-2-5-23 16,-4 5-44-16,2-5-26 0,-5 0-100 16,-9-3-62-16,-13 1 199 15</inkml:trace>
  <inkml:trace contextRef="#ctx0" brushRef="#br0" timeOffset="137196.9">25913 3697 960 0,'-6'35'469'16,"4"8"-220"-16,4 22-58 15,-5 5 2-15,0 13-73 16,0 6-23-16,3 4-34 16,-1 0-24-16,-5-12-26 0,-1-7-10 15,-1-17-49-15,7-5-51 16,10 0-221-16,6-1 206 16</inkml:trace>
  <inkml:trace contextRef="#ctx0" brushRef="#br0" timeOffset="140545.1">23649 5519 1033 0,'-1'-8'442'0,"-2"7"-276"16,0 2-14-16,1 11-33 15,1 9-29-15,1 11-1 16,2 12 1-16,0 18-17 16,-1 13-7-16,-2 16-16 15,-4 2-6-15,-2 3-17 0,0-9-5 16,0-4-9-16,3-2-4 15,-1-15-9-15,0-6-9 16,1-14-38-16,3-11-29 16,4-11-101-16,2-8-84 15,8-11 163-15</inkml:trace>
  <inkml:trace contextRef="#ctx0" brushRef="#br0" timeOffset="141188.6">24005 5749 513 0,'-7'-17'344'0,"8"-5"47"16,1-1-180-16,5 2-44 16,4 1-39-16,6 2-34 15,3 0 5-15,3 1-10 16,-3-2-7-16,2 0-16 16,-1-1-13-16,2 2-22 15,6 3-9-15,-2 11-13 16,6 4-5-16,-3 12-1 0,-5 7 0 15,-2 9 3-15,-8 0-2 16,-2 7-1-16,0 4-2 16,1 5-1-16,-12-2 0 15,-3 3 0-15,-6 2 0 16,-16 0 1-16,10 9 1 16,-8-1 1-16,-4-5 1 0,-1-2 1 15,-6-6 3-15,2-2 3 16,4-3 3-16,8-2 10 15,2-4 6-15,3-6 19 16,3 2 12-16,6-16 19 16,4 1 6-16,2-8 4 15,5-1-4-15,4 2-12 16,2 0-9-16,12 1-17 16,6-3-10-16,9-2-10 15,10-1-1-15,-4 2-9 16,9-1-1-16,-1 2-8 15,-7 3-3-15,5-8-3 16,-7 3 0-16,-1-1-19 16,1-2-17-16,2-6-61 15,3-1-49-15,1-2-89 16,1 0-72-16,-4-1 192 0</inkml:trace>
  <inkml:trace contextRef="#ctx0" brushRef="#br0" timeOffset="141925.12">25911 5517 1006 0,'6'-33'484'16,"-6"2"-241"-16,-9 7-27 16,-6 4-12-16,-14 10-66 15,-5 4-13-15,-9 8-41 16,-8 6-20-16,-2 4-19 16,-2 9-9-16,-1-1-9 15,8 6-2-15,7 8-3 16,3-3-1-16,12 8-6 15,-4 2-5-15,12 3-8 16,10-1-1-16,8 4-2 16,8-4-1-16,6 1 0 15,3 3 1-15,2-2 1 0,7 5 1 16,0-3 1-16,-3-3 1 16,-4-2-1-16,-5-2 0 15,-3-3 1-15,-2 3 0 16,-3-5 4-16,-4-10 0 15,-3-3 5-15,-4-9 1 16,-7-6-2-16,2 8-3 16,0-7-4-16,-3-6-7 15,3 0-11-15,-4-9-3 0,0-7-12 16,3 1-4-16,-1-17-1 16,3-1-3-16,5-11-5 15,-9-5 2-15,5-2 7 16,6 2 4-16,8 0 11 15,13 3 3-15,16 10 0 16,1-3 3-16,10-1 5 16,5 6 5-16,8-12 18 15,0 2 12-15,-1 0 15 16,1-4 1-16,-13 8-6 16,0 2-2-16,-14 5-2 15,-10 2 0-15,-15 1 0 16,-7-4-3-16,-14 1-14 15,-7 6-5-15,-5 7-12 16,-1 11-9-16,-4 7-39 16,5 4-25-16,-11-2-94 15,-5 3-78-15,-8 9 156 16</inkml:trace>
  <inkml:trace contextRef="#ctx0" brushRef="#br0" timeOffset="142491.65">22338 6004 1162 0,'5'0'168'0,"2"3"-47"0,11-1 86 15,3 0-23-15,13-2-88 16,1 0-34-16,18-1-24 16,8-3-13-16,11-2-26 15,13-2-30-15,17 1-106 16,4 3-81-16,7 3 126 15</inkml:trace>
  <inkml:trace contextRef="#ctx0" brushRef="#br0" timeOffset="143300.19">21734 6810 1077 0,'6'-1'381'0,"22"-2"-334"16,37-6-3-16,-24 9 24 15,7 0-1-15,6-2 21 16,-5-5 14-16,7 5 12 16,1-7-10-16,4 4-27 15,12-3-15-15,5-1-28 16,7 8-10-16,3-3-14 15,4 4-3-15,9 1 2 0,1-3 2 16,10 4 12-16,-2-2 7 16,6-1 9-16,6 1 4 15,2 0-1-15,3 2-1 16,3-4-4-16,0 1-3 16,1-4-8-16,4-2-4 15,-2-2-7-15,6-3 1 16,4 0 5-16,7 0 3 0,-4 2 0 15,-4 1-2-15,3 1-3 16,-4 1-4-16,-2 5 2 16,-2 0 3-16,-6 4 6 15,-8 2 3-15,-9 4-1 16,-7 2-3-16,-18 4-4 16,-6-3-2-16,-12 2-1 15,-6 1-2-15,-19-2-4 16,-14 1-1-16,-11 2-4 15,-4-7-7-15,-7-2-27 16,3 2-18-16,-9-8-40 16,-2 0-29-16,-2-6-78 15,0 5 126-15,0 0 17 16</inkml:trace>
  <inkml:trace contextRef="#ctx0" brushRef="#br0" timeOffset="145564.91">25666 7151 524 0,'4'-14'335'0,"-4"-2"7"16,-3 0-73-16,-3-3-56 15,-2 1-30-15,-6-1-37 16,0 0-14-16,-2 8-25 15,1 2-19-15,1 14-33 16,0 6-14-16,-4 11-19 0,2 5-2 16,-3 8-3-16,-4 1-2 15,6 10-5-15,-6-3-2 16,6 9-4-16,8 11-3 16,0 1-1-16,12 13-1 15,-2-1 1-15,-7-10 0 16,12 1 0-16,-6-6 0 15,4-1-1-15,9-2 0 0,-5-9-1 16,8-2 0-16,0-12 0 16,5-2 0-16,-2-7 0 15,0-3-1-15,0-7-2 16,1 1-1-16,2-7-2 16,0-5 0-16,1-5 4 15,0-3 1-15,0-8 3 16,1-2 0-16,-2-5 3 15,5 0-1-15,-7-5 2 16,4 0 0-16,-4-2 0 16,-8-7 1-16,2-2 0 15,-5 1 0-15,0 0 2 16,-9-1 0-16,-4 3 8 16,0 0 6-16,-7 0 10 15,-2 3 4-15,-5 1 1 16,-15-2-3-16,-10 3-8 15,-1-1-5-15,-9 4-11 0,9 4-5 16,-1 2-8-16,5 6-13 16,9 3-35-16,-2 1-28 15,11 0-86-15,-2-1-66 16,10-3 147-16</inkml:trace>
  <inkml:trace contextRef="#ctx0" brushRef="#br0" timeOffset="146287.87">24086 3950 869 0,'9'-3'455'16,"7"1"-178"-16,7 7-73 16,4 8-40-16,14 15-65 15,3 15-12-15,11 13-17 16,1 8-14-16,0 14-24 16,-4-1-10-16,-2 6-11 15,0-4-3-15,-3-10-1 16,0-5 1-16,2-13 0 0,-4-3-1 15,-1-10-24-15,-4-5-26 16,-1-3-72-16,-6-7-49 16,-6-13-154-16,0-5 198 15</inkml:trace>
  <inkml:trace contextRef="#ctx0" brushRef="#br0" timeOffset="146983.81">24007 2571 524 0,'-10'0'325'0,"5"3"-71"15,3-2-34-15,-3-2-24 16,5 1-60-16,0 0-23 16,0-1-35-16,0-1-14 15,0 1-13-15,21 0-3 16,44 0-5-16,-20 3-9 16,18-2-14-16,9 3-5 0,12 1-2 15,-2 2 2-15,-5 8 1 16,-9 2-1-16,-12 8-4 15,-4 5-1-15,-22-2 0 16,-4 6 4-16,-19 3 6 16,-13 1 0-16,-10 8 2 15,-10-1-2-15,-3-10-6 16,2 0-2-16,5-15-6 16,5-2-3-16,11-6-5 15,8 0-1-15,10 2 1 16,5 2 3-16,6 10 6 15,1 2 0-15,1 5 11 16,-7 5 7-16,-9 4 24 16,-4 2 15-16,-12 6 9 15,-9-2-4-15,-10-6-19 0,-10-1-13 16,-7-7-16 0,0-3-17-16,-7-11-64 0,9-2-54 15,-2-15-155-15,2-1-206 16,3 17 309-16</inkml:trace>
  <inkml:trace contextRef="#ctx0" brushRef="#br0" timeOffset="147716.96">24401 7204 839 0,'0'16'436'0,"7"2"-176"15,-8 6-55-15,-3 10-24 16,2 23-57-16,-5 4-7 15,5 26-2-15,0-1-9 16,2 4-16-16,0 3-11 16,2-1-26-16,-2-6-13 15,-5-10-17-15,-3-8-7 16,5-12-8-16,-2-9-15 0,6-11-63 16,6-9-47-16,-2-19 67 15</inkml:trace>
  <inkml:trace contextRef="#ctx0" brushRef="#br0" timeOffset="148710.76">25577 7154 336 0,'-3'-9'201'0,"3"-3"-5"0,0-1-15 16,8-28-7-16,-4 26-8 15,-1-1-24-15,4-1-17 16,0 0-34-16,0-2-10 16,2 3-16-16,0-1-4 15,3 6-8-15,1 3-9 16,-1-1-7-16,8 9-2 0,1-5 0 15,4 2 2-15,9 2-2 16,-4-3-3-16,0-2-6 16,3 3-1-16,-10-4-1 15,3-1-2-15,-3-3-7 16,-3 2-4-16,-2 1-2 16,-7-1-2-16,-2 3 1 15,-4-2 3-15,-5 2 7 16,0 1 4-16,-3 3 2 15,1-2 2-15,1 3-4 16,0 1-2-16,0 0-3 16,0 0-2-16,-13 2-4 15,-3 2-1-15,-40 13-4 16,28-6 0-16,-6 6-2 16,4 3 0-16,4 9-1 15,-11-3-1-15,11 4-2 0,-6 1 1 16,7 1-1-16,6 3 0 15,3 2 0-15,-3-7 1 16,4 6 0-16,1-3-1 16,-3 1-1-16,1 9-6 15,-2-5-29-15,1 2-20 16,3-5-55-16,-1-10-44 16,8-1-106-16,-1-5 161 15</inkml:trace>
  <inkml:trace contextRef="#ctx0" brushRef="#br0" timeOffset="156778.76">25928 6916 268 0,'-1'-3'187'0,"-4"1"22"16,2 2-33-16,2-1-49 16,0 1-15-16,-2 0-19 15,-14 6-11-15,-25 24-9 16,26-15-5-16,-6-2-16 15,10 2-3-15,-2-3-7 16,-1 0-4-16,2 0-9 16,-7 1-4-16,1-2-4 15,-5 0 2-15,3 1 1 16,0 4 1-16,0 8 4 16,5 6 0-16,1 2 3 15,3 5-1-15,3 4-5 16,1-7-5-16,1 2-5 15,0-1-4-15,1-8-1 16,1 2-3-16,-2-2-1 0,-2-3-2 16,-5 0-1-16,2 4 0 15,2 2-1-15,-1 0 0 16,5 8 0-16,1 2 0 16,-3 2-1-16,-2 5 2 15,2-6-1-15,-3-7 0 16,7 2 0-16,1-8 0 15,4-3 1-15,4 3 0 16,-5-6 5-16,5 2 2 0,0-3 2 16,0-2 2-16,6-2 0 15,1 0 1-15,-1 0-2 16,2 1-3-16,4 3-3 16,-2 1-3-16,1-1-1 15,2 1 0-15,-3-6 0 16,-1-8 2-16,7 6 3 15,-2-6 3-15,0 3 5 16,0-3 2-16,2-8 7 16,-1-4 1-16,0-7-2 15,6 3-2-15,-5-6-7 16,0-1-1-16,-5-4-2 16,-4-2 0-16,2-4 0 15,2 2-1-15,-2 3 2 0,-1 0-1 16,-10 2-2-16,0-3 0 15,1 0-2-15,3 0 0 16,-2-6 0-16,3 4 0 16,-3-8-1-16,-5-4 0 15,0 2-3-15,-4-8 0 16,-2 4-1-16,3 3-1 16,-3 3 0-16,-3 5 1 15,-6 1 0-15,0 3 0 16,0 2 1-16,-2 4-1 0,3 2 0 15,-4 1-1-15,-7 2-1 16,5 0-2-16,-2 2 0 16,1 0 0-16,4 0 0 15,1 3 1-15,0 0-1 16,-2 2-1-16,-1 3-1 16,1 2-2-16,-1 3-10 15,0 3-10-15,2 2-26 16,-3 2-13-16,0 0-27 15,5 1-12-15,0-3-35 16,1 0-32-16,6 0-110 16,-4-3 173-16</inkml:trace>
  <inkml:trace contextRef="#ctx0" brushRef="#br0" timeOffset="157875.79">24552 6996 436 0,'-2'-5'219'0,"-2"3"-57"15,1 2-22-15,2 0-21 16,0 0-4-16,0 0-9 15,0 0-7-15,0 0-20 16,0 0-9-16,-8 7-19 16,1 6-6-16,-24 34-6 15,29-22-1-15,1 7-2 16,-7 6-5-16,-3 6-8 0,1 6-3 16,4 7-6-16,7-7 1 15,1-2-1-15,1-2-1 16,-3-9 2-16,-5 1-2 15,5-6-2-15,-1-1 0 16,1 1-1-16,6 1 3 16,3 3 2-16,1 4 1 15,-4-6-2-15,-5-2 0 0,-4-1-3 16,-6-8 1-16,3 8 1 16,0-3 1-16,0-2 1 15,4 0 0-15,-1-5-1 16,-2 5-2-16,4-4 0 15,-7 1-3-15,9 0 1 16,-2 2 0-16,2 2 1 16,2 0 0-16,-3 0 1 15,1 0-3-15,-5-4 0 16,2 0-3-16,2-5-1 16,-5-2 0-16,10 2-3 15,-3 2-5-15,-3-6-36 16,3 3-32-16,-2-9-107 15,2 0-68-15,13 3 152 16</inkml:trace>
  <inkml:trace contextRef="#ctx0" brushRef="#br0" timeOffset="160548.31">4171 6571 434 0,'-1'-9'302'0,"-11"-4"31"16,-3 2-46-16,-2 1-56 15,-4 2-39-15,0 5-53 16,-4 1-13-16,-7 3-25 15,4 10-12-15,-7 5-16 16,-3 5-12-16,4 9-17 16,-1 2-4-16,-4 9-12 15,-4-2-6-15,4 13-8 16,-5 0-4-16,8 2-6 16,12 5-1-16,2-4-1 15,9-3 1-15,8 4 2 16,4 2 1-16,6-2 1 15,3-3-2-15,9 2 0 16,4-9-2-16,10-4 1 16,4-4 0-16,4-18 1 15,2 0 0-15,1-11 1 16,-2-1 0-16,-2-8 2 0,4 0 1 16,-8-11 8-16,2-4 8 15,-1-6 15-15,-2-9 8 16,3-8 6-16,6 2-3 15,4-17-9-15,0 0-7 16,-3-7-10-16,0-7-2 16,1 0-2-16,-7-3 1 15,0 4-2-15,-14 3-1 16,-11 7-1-16,-4 7-1 0,-15 2-4 16,-5 3-1-16,-11 6-5 15,-1 1-1-15,-9 9-4 16,-7-1-1-16,-6 9-7 15,-11 1-13-15,-6 12-37 16,4 10-27-16,2 9-65 16,10 5-44-16,8 10-34 15,10-1 126-15</inkml:trace>
  <inkml:trace contextRef="#ctx0" brushRef="#br0" timeOffset="163246.9">6182 6838 346 0,'0'-13'243'0,"-4"3"37"0,8 3-39 15,-5-7-56-15,9 8-23 16,-12-6-40-16,-5 1-13 15,3 9-13-15,-14-11-6 16,16 16-18-16,-7-5-10 16,-7 2-21-16,0 2-5 15,-9 0 1-15,4 7 3 16,-4 0 9-16,3 5 2 16,-4 3-4-16,-1 0-6 15,3 8-9-15,-6-2-4 0,-3-4-7 16,8 5 0-16,-7-3-3 15,7 2 0-15,0 3 1 16,-5-4 2-16,11 1 2 16,-8 1 1-16,10 2-4 15,-2 2-2-15,2-2-6 16,8 2-1-16,1-1-3 16,4-4 1-16,3 2 2 15,1 0 0-15,0-1 4 16,2-1-1-16,2 1-1 15,2-5-1-15,5 5-3 16,2 2-3-16,5-4-1 16,1 3-2-16,7-3 0 15,-5-3-1-15,-1-2 0 0,4 1 1 16,-10-5 0-16,11-1 0 16,-4-3 2-16,-9-4 0 15,14 3 1-15,-8-3 2 16,4-1 1-16,3-4 0 15,-4-4 0-15,1 1 0 16,5-3-1-16,4 3 0 16,-6-4-2-16,1 2 0 15,1-3-1-15,-1 2-1 16,5-2-1-16,-1-2 1 16,4-1 0-16,0 1 1 0,-4-6 2 15,3-2 0-15,-6-8 2 16,1-2 0-16,-3-3 0 15,-1 5 0-15,-3 0-3 16,-3-1 1-16,-2 9-1 16,-2-5 0-16,1 9 0 15,-3-3-1-15,-3-4 0 16,-1-2 1-16,0-4 0 16,-1 3 0-16,2 1-1 15,-3 0 0-15,4 1-1 16,-4 2-1-16,0 1 0 15,-2-1 0-15,-4-2-1 16,1 6 0-16,-4-5 1 16,3 4-1-16,1 8 0 15,-5-10 0-15,0-4 0 16,-1 7-1-16,-3-6 1 0,1 0-1 16,-2 12 1-16,0-6-1 15,-4-1 0-15,2 8 0 16,-2-3-1-16,2 2 0 15,0 6 0-15,-4-5-1 16,3 4-1-16,-2 2-1 0,0 4-1 16,2 3-5-16,-9-3-14 15,-3 2-12-15,-3 3-24 16,2 6-12-16,4 5-26 16,-2-1-10-16,2-2-36 15,1 1-25-15,8 8-93 16,4-1-57-16,2 8 200 15</inkml:trace>
  <inkml:trace contextRef="#ctx0" brushRef="#br0" timeOffset="166436.88">8360 7217 500 0,'-11'31'259'0,"8"-28"-68"15,0-2-34-15,1 2-48 16,2-3-10-16,0 0-13 15,0 0-5-15,0 0-9 16,-2 0-4-16,2-2-9 16,0 1-5-16,0 0-6 15,0 0 0-15,0 0-6 0,0 0-4 16,2-3-11-16,1-7-6 16,1-1-9-16,15-29-3 15,-14 27-2-15,-1-3 2 16,4 2 5-16,3-1 1 15,-1-1 2-15,1 1-1 16,-1-2-6-16,2 5-2 16,0-3-3-16,1 1 1 0,-2 0-2 15,-2 1 0-15,-3-2-1 16,1 1-1-16,3 1 2 16,-3-3 0-16,4-2 4 15,5 0 2-15,-6-2 3 16,-2 6 0-16,1 3-1 15,-5 1-1-15,2 3-3 16,-2-4-1-16,-1-1-1 16,3 7 0-16,-6-3 6 15,1-1 3-15,6 8 8 16,-3-6 2-16,4 2-2 16,-5-1-4-16,-4-4-9 15,1 3-4-15,5 5-3 16,2 0-1-16,-4 1-1 15,-3 2-1-15,-1 0 1 16,0 0 1-16,0 0 5 0,0 0 4 16,0 0 6-1,0 0 2-15,1 0 0 0,0 0-2 16,0 0-4-16,0 0-2 16,0 8-2-16,0 7-1 15,-4 30-1-15,1-16 1 16,3 3-1-16,-9 0-1 15,6 3-1-15,5 0 1 16,-5-2 0-16,3 0 1 0,-3-6 2 16,3 1 1-16,2 2 1 15,0 1 1-15,-3-2-1 16,2 3-1-16,0-4-2 16,-1-2-1-16,5 2-2 15,-5 2 0-15,2 2 2 16,-2 3 0-16,-1-1 1 15,-8-4 0-15,2-2-1 16,4 4-1-16,2-4 1 16,2-2 1-16,-1-2-2 15,0-3-1-15,6 2-1 16,-8-4-1-16,-1 0-2 16,5 1 1-16,-10-6-1 15,10 5 0-15,-2-8 1 16,-1-4 1-16,9 2-2 15,-5-4 1-15,-4-1-6 0,-8-7-12 16,8 8-37-16,-4-7-28 16,11 5-71-16,-5 2-41 15,-13-9-100-15,3 1-90 16,-3 3 246-16</inkml:trace>
  <inkml:trace contextRef="#ctx0" brushRef="#br0" timeOffset="166828.28">8299 7778 530 0,'-7'9'330'0,"2"-8"-14"16,2 0-31-16,3-1-72 15,-2-1-21-15,2 1-38 16,0 0-17-16,0 0-26 16,0 0-10-16,13 2-22 15,0 0-7-15,29 9-18 16,-22-7-7-16,-1-2-11 16,4 2-4-16,3-5-7 15,1 1-1-15,5 2-2 16,-2-5 2-16,1 3 1 15,-3-5-3-15,7 6-5 16,-2 4-4-16,-3-5-8 0,4 4-2 16,-9-5-1-16,1-8 1 15,-1 10-33-15,-2-3-30 16,-11-8-91-16,2 1-69 16,-4-12 137-16</inkml:trace>
  <inkml:trace contextRef="#ctx0" brushRef="#br0" timeOffset="169031.07">24647 8612 869 0,'-9'-7'483'16,"1"6"-143"-16,0-1-80 15,1 3-43-15,1 8-81 16,0 2-26-16,0 9-32 15,0 4-13-15,4 13-10 16,-1 1-2-16,3 17-11 16,3 10-3-16,-1 6-10 15,2 8-5-15,0 0-9 16,-1 1-3-16,-2-6-5 16,-1-6-3-16,1-6-1 15,1-9-2-15,1-14-4 16,3-4-11-16,-1-19-34 15,2 0-21-15,2-9-62 0,-1-7-29 16,6 0-98-16,-1-9-70 16,7-11 211-16</inkml:trace>
  <inkml:trace contextRef="#ctx0" brushRef="#br0" timeOffset="169510.88">25242 8808 495 0,'42'-50'322'0,"-8"15"-25"16,-5 5-39-16,-12 9-77 15,-4 7-30-15,-8 5-8 16,-5 3 4-16,4 9-7 16,-6 4-9-16,-1 13-24 15,3 13-14-15,-10 8-26 16,0 10-13-16,-9 8-16 15,-2 3-5-15,12 9-8 16,-8-3-1-16,15 1-7 16,3-3-3-16,12 0-5 15,1-5-2-15,1-14-3 16,10-3 0-16,-7-19-1 16,8-3 1-16,6-9 1 15,-9-9 1-15,3-9 2 16,7-1 1-16,-8-16 0 15,-1 4 2-15,-9-6 2 0,-5-5 2 16,-7 11 3-16,-3-3 2 16,-5 4 1-16,-4-4 0 15,-9-4-5-15,-1 1-2 16,-2 2-8-16,-4 8-3 16,-3-2-5-16,3 8-4 15,0 4-20-15,-4 5-16 16,-1 10-53-16,-5-3-31 0,2 5-89 15,-1 0-67-15,1 9 181 16</inkml:trace>
  <inkml:trace contextRef="#ctx0" brushRef="#br0" timeOffset="169976.91">23670 9186 799 0,'-6'-5'489'16,"1"2"-81"-16,6 3-170 15,-1-5-57-15,4 2-82 16,-4 3-17-16,3 0-6 16,26 4-8-16,40 0-29 15,-21-5-14-15,8-9-17 16,4 6-3-16,1 1-20 16,-2-1-37-16,-4 5-113 15,-2-2-99-15,3 8 158 16</inkml:trace>
  <inkml:trace contextRef="#ctx0" brushRef="#br0" timeOffset="170710.13">22976 9926 1013 0,'-21'-3'501'16,"8"1"-215"-16,8 2-73 15,4 0-32-15,9-3-60 16,1 2-13-16,1-7-22 16,9 2-4-16,10 2-15 15,4 1-11-15,6 0-19 16,2 1-6-16,12-3-12 15,10-2-2-15,21 2-1 16,4 0-4-16,4-3-5 16,-7-3-1-16,4 3-3 15,13 3 1-15,-2-3-1 16,8 12 1-16,-13-9 2 16,-6 4 1-16,7 8 5 0,-6-6 2 15,2 8 1-15,-9-4-1 16,-3-3-3-16,7 2-2 15,5 3 0-15,-6-5 2 16,-3 3 3-16,-5 1 3 16,-4-5 4-16,7 9 1 15,5 1 4-15,-6 0-1 16,-8 2-4-16,-5-3-3 0,-8 0-6 16,4-2-3-16,5 0-4 15,-2-1 0-15,-1 1-1 16,-4-1-1-16,-13 0-2 15,1-1 2-15,-5-1-1 16,0 0 0-16,3-3 0 16,-2 2-1-16,-10-4-1 15,-5-1-10-15,-13-5-43 16,-1 2-34-16,-9-1-84 16,-6 2-46-16,-9 1 135 15</inkml:trace>
  <inkml:trace contextRef="#ctx0" brushRef="#br0" timeOffset="171726.41">25515 10428 564 0,'5'-12'351'15,"-3"0"-77"-15,-2 4-41 16,-2 1-33-16,-8 1-49 16,0 4-4-16,-5 2-24 15,-6 2-13-15,-1 6-19 16,-1 7-13-16,-6 3-24 16,1 4-10-16,-9 3-17 15,1-1-6-15,-2 7-8 16,7 0-2-16,12 4-3 15,2 0 0-15,7 4-4 16,2 2-1-16,5-1-2 16,2 3-1-16,5-1 0 15,4-1-1-15,5-2 0 16,4-1 0-16,9-3 1 0,-1-3 1 16,3-2 3-16,1-3 0 15,-4-6 2-15,1 3 0 16,3-6-1-16,-4-5-1 15,8-1 0-15,-4-9-1 16,-2-3 2-16,1-5-1 16,-5-5 11-16,2-3 5 0,3-1 8 15,0 0 5-15,0-3-2 16,0-4-2-16,-2-4-4 16,1-2-5-16,4-1-5 15,-4-2-3-15,-4-5-2 16,6 5-1-16,-11-4 1 15,5 0-1-15,-1 3 3 16,-8-3 0-16,-1 1 2 16,-4 5 2-16,0 3 0 15,-3-2 1-15,-3 4 0 16,-3-1-2-16,-3-2-2 16,-3 1-3-16,1-3-3 15,-1 3-1-15,-3-3 2 16,2 6 2-16,-5 0 2 15,-5-1 2-15,0 1-1 16,-4-1-2-16,1 5-1 16,1 3-2-16,-2 5-2 0,-4-2-1 15,1 7-2-15,-2-2-1 16,-1 7-1-16,5 3 0 16,-4-1 0-16,3 1-1 15,1-4 0-15,1 4 0 16,0-2 0-16,4 4 0 15,-2 3 0-15,4-1-1 16,0 1-2-16,-4-6-1 0,5 6-4 16,1-1-4-16,3 4-16 15,1 1-11-15,9 1-20 16,-3 0-10-16,2-2-23 16,2 4-18-16,2-4-56 15,5 0-44-15,-4-1 132 16</inkml:trace>
  <inkml:trace contextRef="#ctx0" brushRef="#br0" timeOffset="180266.45">11076 7105 303 0,'1'-11'197'0,"-6"3"10"16,5 0-16-16,-6-2-20 16,4 2-7-16,1-4-6 15,3-3-8-15,-3 2-23 16,-9-3-14-16,5-1-27 15,-13 2-10-15,11 4-4 16,-5 2 2-16,-9 4-1 16,9 3-4-16,-8 0-14 15,7 1-8-15,1 3-15 16,-10-1-3-16,2 5-3 16,-1 3-2-16,0 2 2 15,-8 2 0-15,2 5 0 16,-3 5-3-16,-2 8-6 15,2 3-5-15,-3 6-6 0,-1-2-2 16,10-1-2-16,2 8-1 16,7-4 1-16,3-1-1 15,-7 1 1-15,4-6-1 16,2 5 0-16,5 1 0 16,8-1-1-16,0 0 0 15,0-7 1-15,1-4-1 16,2-4 1-16,5 4 0 15,4-5 1-15,-2-2 0 16,8 5 0-16,-7-14-1 0,6 5 0 16,1-3-1-16,-4-8 0 15,11 12 0-15,-3-12 0 16,3 3 0-16,4-2 1 16,-2-8-1-16,2-2 2 15,2-5 0-15,1 3 0 16,-2-2 0-16,0 1-1 15,-1 3 1-15,2-7 1 16,-7-3-1-16,2 0 0 16,-3-6-1-16,-4 5 0 15,4-3 1-15,0-1-2 16,4 6 1-16,-3-9 0 16,0 2-1-16,-1 1 2 15,-5-5-1-15,1 0 0 16,-2 0 0-16,-4-4 0 15,4 3 0-15,-3-2 0 16,1-2 1-16,1-2 0 0,-4 1 0 16,-3-7 0-16,0 1 0 15,0 0 1-15,-4-3-1 16,6 11 0-16,-2-1 1 16,-2 1-1-16,1 2 0 15,-4-5 1-15,-4 3 0 0,-2 1 1 16,-12 0-1-16,-4-4 1 15,-3-2 0-15,-5 3-1 16,8 1 0-16,-6 0-1 16,2 14 0-16,-5-9-1 15,0 9-1-15,-4 2 0 16,0-3-1-16,-3 9-2 16,-3-5-2-16,9 6-9 15,-2 1-11-15,10 2-26 16,3 5-20-16,-1 1-61 15,2 1-43-15,2 7-80 16,1-2 148-16</inkml:trace>
  <inkml:trace contextRef="#ctx0" brushRef="#br0" timeOffset="181497.93">13158 6922 396 0,'-6'-14'283'0,"-2"-4"-2"16,-4 3-76-16,0-2-25 15,-6 6-40-15,-5 2-12 16,-2 3-23-16,2 4-13 16,-2 7-21-16,-1 5-10 0,0 5-17 15,-8 1-7-15,-9 4-7 16,7 3-3-16,-9 3-3 15,11 3-3 1,6 3-3-16,-2-3-2 0,9 3-3 16,-1 1-2-16,6-1-1 15,2 4-1-15,2 2-1 16,0-3 0-16,4 6-3 16,2-4-1-16,3-3-3 15,3 4 0-15,2-3-1 16,2-1 0-16,1 0 0 15,2-4 0-15,-1-6 0 16,4 0 1-16,2-4-1 16,0-1 0-16,3-1 0 15,4-2-1-15,0-7 1 16,6-2 2-16,3-6 0 0,0-4 1 16,6 1-1-16,3 0 1 15,-9 0 0-15,1 1 0 16,-10-5 1-16,0 1 0 15,2-2 1-15,1-2 1 16,4-5 0-16,-4-2 0 16,3 0 2-16,1-2 0 15,-2 3 3-15,-2-1 1 0,-5 2 1 16,1 0 1-16,-1-1-2 16,3 0-1-16,0-2-3 15,0-2 0-15,3-4-1 16,5 7-1-16,-6-10 1 15,-3-2 2-15,3 3 2 16,-11-9 3-16,-2 3 0 16,3 4-1-16,-8-1-1 15,-2-2-1-15,6 6 1 16,0 2 0-16,-13 0 0 16,5 3 1-16,2-2 1 15,1 0 1-15,3 0-1 16,-2-2-1-16,-16-4-1 15,-2-1-2-15,-2 0-1 16,-8-1-1-16,4 9-3 16,-7-1-1-16,-2 4-3 15,1 4-1-15,1 5 0 16,2 2-4-16,4 6-7 0,2 0-10 16,2 0-27-16,2 2-20 15,6 7-44-15,2 2-28 16,2 2-100-16,3-5-71 15,6 3 196-15</inkml:trace>
  <inkml:trace contextRef="#ctx0" brushRef="#br0" timeOffset="182785.81">15294 7016 549 0,'1'-2'273'0,"-10"2"-85"16,-9 0-72-16,-4 0-21 16,8 1-8-16,-16 0 10 15,1 3 11-15,-2 3-5 16,-4-2-8-16,4 7-20 15,-3 0-7-15,-4 3-12 16,3 1-3-16,-3 1-8 0,8 7-4 16,3 4-5-16,-7 2-3 15,13 8-8-15,-11-9-4 16,4 2-11-16,6-1-3 16,4-2-3-16,6 4-2 15,12 6 0-15,1 2-1 16,7-2-1-16,6 1 0 15,4-1-1-15,4 0 0 16,-10-6 1-16,-1-4-1 0,2 1 1 16,1-5 0-16,14 2 0 15,0 2 0-15,-4-10 0 16,-3-1 0-16,-7-5 1 16,7-1-1-16,3 0 1 15,2-3 0-15,-1-9 1 16,2 3 1-16,-3-7 0 15,0-4 1-15,3 2 0 16,2-8-1-16,5 10 2 16,-2-3 1-16,-5-9 8 15,-2 4 5-15,-10-9 4 16,5 1 0-16,6 1-5 16,-5-1-4-16,1-4-4 15,-1 0-1-15,-9-2-2 16,5 0-2-16,0 4 2 15,-3 1 0-15,2-1 0 0,0 1 1 16,-4-1 1-16,0-1 0 16,-5-4 2-16,0-3 2 15,-2-2 0-15,0 3 0 16,-1-4-3-16,-3 4 0 16,-2 3-2-16,-1 3 1 15,-2 13 0-15,1-2-1 16,-7-2 0-16,2 0-1 15,-7-8 0-15,-1-1 0 0,3 5 2 16,-2-2 0-16,-5-1 3 16,-5-1 0-16,4 3 0 15,-4 0-1-15,2 9-3 16,9 6-1-16,-17 2-5 16,-3 1 0-16,1 4-2 15,-3 1-1-15,8-2-2 16,5 1-3-16,5 1-13 15,3 1-15-15,5-1-52 16,5 2-41-16,7 0-142 16,1 0-287-16,4 5 370 15</inkml:trace>
  <inkml:trace contextRef="#ctx0" brushRef="#br0" timeOffset="184188.43">17689 6987 325 0,'-2'-15'234'0,"0"0"-16"16,0 5-50-16,2 0-11 16,3 7-28-16,-10 0-1 0,-11-6-1 15,-3-1-6-15,-2 7-23 16,0-3-13-16,0 8-32 15,-7 2-11-15,0 6-15 16,-7 2-3-16,-2 9 2 16,1 6 0-16,0 2-4 15,4 3-3-15,3-4-7 16,6 3-5-16,8 3-3 16,-7-4-2-16,2 1-1 15,-2 1 0-15,1-1 2 16,7 5 0-16,7-1 2 15,0-1-1-15,1-2-1 16,7-1 0-16,5-1-3 16,1-1 0-16,4-7 0 15,8-1-2-15,-4-7 1 16,3-2 1-16,2 2 0 16,-5-2 1-16,3 1 0 0,6 4 1 15,1-2-1-15,-8-3 2 16,0-5 1-16,4 1 1 15,2-3 4-15,7-1 1 16,1-1 1-16,-5-2 1 16,4-2-1-16,-7-2 1 15,2-2 0-15,0 0 0 16,-2-1-2-16,6 5 1 16,-6-2 2-16,2-3 0 0,5 0 3 15,-11-5-2-15,3-4-1 16,4-2-1-16,-6 0 0 15,3 0 0-15,1 0 4 16,-4 3 2-16,2-2 1 16,-5 0 1-16,-1-1-3 15,-3-1-1-15,-4-4-2 16,4 4 0-16,0 0 1 16,-3-7 0-16,4 4 0 15,1 0-1-15,-5-10-2 16,0 12 0-16,-4-6-1 15,1 0 2-15,-4 6-1 16,0-4 1-16,0 2-3 16,-2-3-1-16,0 6-2 15,-3-1-1-15,0 0-2 16,-1 2 0-16,0-3 0 0,1 0 0 16,-1 0-1-16,1 3 1 15,-4-3 1-15,2 6-1 16,-2 2 2-16,0 0 0 15,2 6 0-15,-4-4-1 16,-2-2-2-16,1 6 0 16,-4-6-1-16,2 1 0 15,4 8-1-15,-3-7 0 16,5 6 0-16,4 3 2 0,-8-10 0 16,0 3 0-16,0 2-1 15,-10-5-2-15,-1 7-3 16,8 5-1-16,-8 0-2 15,3 7-1-15,13 8-3 16,-8-4-6-16,11 1-24 16,0-1-19-16,-3-7-51 15,4 5-40-15,4 0-110 16,1 6 160-16</inkml:trace>
  <inkml:trace contextRef="#ctx0" brushRef="#br0" timeOffset="193168.64">1307 6180 978 0,'23'-16'413'16,"-7"-3"-222"-16,-1 4-103 15,-3 5 5-15,-7 12-13 16,-4 6-12-16,-1 16 5 16,-4 3-2-16,-5 14-18 15,4 2-8-15,-3 12-11 16,7 4-5-16,5 2-9 16,0 4-4-16,1-1-9 15,-2 5-1-15,0 5-2 16,3 3 1-16,-6 11 1 15,-10 1 1-15,-13 6 5 16,-8 10 3-16,-2-2 5 16,4 0 2-16,11-4-4 0,1-9-4 15,6-9-6-15,4-3-3 16,4-21-2-16,6-5-1 16,4-6 1-16,2-13 0 15,4 2 4-15,2-3 3 16,7-11 6-16,6 2 4 0,7-9 1 15,1-5-2 1,8-8-4-16,6-3-3 0,15-9-4 16,3-6-1-16,16-1 0 15,6-4 1-15,3-1 6 16,3 1 2-16,2 2 4 16,0-1 0-16,9 3-4 15,7 9-1-15,-1-3-5 16,4-1-1-16,4 0-4 15,3-5-1-15,7 0-2 16,2 2-2-16,9 2 2 16,-4 4 0-16,14-2 0 15,4 7 1-15,-1-4-2 16,17 1 0-16,-3 8 0 16,-4 0 0-16,9 3 1 15,-4 3 0-15,9 2 8 16,1-1 2-16,3 4 8 15,-1-6 3-15,7-1 2 16,-1 4-1-16,2-11-4 0,2 5-3 16,-1-6-6-16,3 1-3 15,-4 3-1-15,-2 1-1 16,-2 2 3-16,-1 2 0 16,9 2 0-16,-6 0 0 15,6 0-3-15,-2-3-1 16,-5-5-1-16,4 3-1 0,-9 3 0 15,-5-5-1-15,0 16 1 16,-2-3 0-16,-6-4 2 16,9 10 0-16,6 0 0 15,-7-8 0-15,10 8-1 16,7-7-2-16,-13-12 1 16,3 1-1-16,5-3-1 15,-13-2 2-15,8 1-2 16,3 3 1-16,-9 2-1 15,-2-2 1-15,-1 10 0 16,-6 1-1-16,-2-1 0 16,4 4 0-16,12-4 0 15,-13-6 0-15,8 0 0 16,2-4 0-16,-15-5 0 16,11 4 1-16,-5 0-1 15,-5 3 0-15,-5 4 0 16,5 1-1-16,-4 5 0 0,-6 1 1 15,3 4 0-15,-3-2 1 16,5-2-1-16,0-6 0 16,7-1 1-16,-2 0 0 15,-4-6 1-15,14 0 0 16,-3-1 1-16,-11-5 2 16,6 5 2-16,-4 0 2 15,-4 1-1-15,12 2 0 0,0-1-4 16,-2 3 0-16,-4-3-2 15,6 2-1-15,-10 4-1 16,-10-1 0-16,0 4 0 16,-12 0 0-16,-8 1 0 15,-1 4 1-15,-4 3 1 16,-16-1 1-16,-12 3 2 16,-13-8 0-16,-25 3 5 15,-2-4 2-15,-17-5 4 16,-6 1 3-16,-17-9 2 15,-6-3 1-15,-10-5 3 16,-2-4 0-16,-1-13-5 16,0-3-4-16,-2-19-10 15,1-11-3-15,1-9-4 16,1-7-4-16,8-17-3 16,1-1-2-16,4-11-1 15,0-12 0-15,8 10-1 16,0-7 1-16,1 5 1 0,-1 6 1 15,-7 3 3-15,-2 5 3 16,0 5 0-16,5 8 2 16,-7 3 0-16,8 9 0 15,-16 7 1-15,-3 3 1 16,-5 12-1-16,-7 3 1 16,-9 10-2-16,5 7-3 0,-17 5-3 15,-9 0 0-15,-5 9-1 16,-16 0 2-16,-4 0 2 15,-2 3 0-15,0 0 1 16,2 2 0-16,-14 0-1 16,-2-1 1-16,-14 2-3 15,1 3 0-15,-7 2 0 16,-7 1 2-16,-8 2 1 16,-11-4 0-16,-5 3 1 15,-6-3-1-15,-1-2 0 16,-7 1 2-16,-10-1-2 15,-3 0 1-15,-13-1 1 16,-4 2-3-16,4-2-4 16,-1 1-2-16,-11-2-5 15,2 0-1-15,-11 4 2 16,0-1 2-16,-9 1 2 16,-5 0 2-16,-2 4 5 15,0 2-1-15,5 2 3 0,5 4 1 16,9-3-1-16,-4-5 1 15,10-2 0-15,-1-1 0 16,-10-2 0-16,11-2 0 16,-2-2-1-16,1 1 1 15,11-2 0-15,-2 4 0 16,16 2 1-16,9-5-1 0,-12-2 0 16,-1-1 0-16,-3 7 0 15,-6 4 0-15,7-4-1 16,-4 3 1-16,-11-7 0 15,13 3 0-15,-8 8-1 16,-5-2 0-16,12 0 0 16,-13 0 0-16,15-6 0 15,1 3 0-15,-8 3 0 16,10 1 0-16,-9-1 1 16,-13-2 0-16,8 3-1 15,-12 5 1-15,1 8 0 16,12 1-1-16,-15-3 0 15,10-4 0-15,-12-4 0 16,17 4 0-16,-3-7-1 16,-5 3 1-16,11 0 0 15,-14-3 1-15,3 2 2 0,10-1 0 16,-17 3 1-16,14-3 0 16,-2 2-1-16,-10-1 0 15,18 0-1-15,-1-3-1 16,4 0 0-16,2-6 0 15,-10-2-1-15,-1 0 0 16,4-3 1-16,3 2-1 16,19 0 0-16,-6-7 0 0,8 9 3 15,3-8 0 1,1 0 0-16,4 1 0 0,7-5-1 16,7 0-1-16,-3-5 0 15,12 8 1-15,0-10 1 16,-1 2 1-16,15 7 0 15,0-7 0-15,9 7 0 16,5 4 2-16,0-4-2 16,12 5 0-16,2 2-2 15,4 2-2-15,6 5-1 16,-4-1-1-16,12 1 0 16,-3-1 1-16,13 2-1 15,7 1-1-15,9 2-2 16,6 4-1-16,5 5-5 15,1 4-4-15,1 7-1 16,8 4 0-16,3 8 4 16,3 4 4-16,2 3 4 15,1 4 0-15,2 0 2 16,-1 1 0-16,1 9 1 0,-3-1 1 16,-3 10 2-16,3 3-1 15,-5 6 2-15,3-2-1 16,-4 6 0-16,-1 1 0 15,3 1-1-15,-2 10 0 16,6-4-1-16,1-4 1 16,3-9-1-16,2-3 0 0,3-9 0 15,1-1 0-15,2 0 2 16,-1-7-1-16,2 5 1 16,-1 0 1-16,0-7-2 15,-1 2 2-15,-1-2-2 16,3 1 1-16,-3 3-1 15,5-2 1-15,-3-8 0 16,3-3-1-16,1-6 1 16,2-6 0-16,3-6 0 15,-2-3 0-15,6-1-1 16,-1 2 1-16,0 0-1 16,-2-2 0-16,0-3 0 15,0 1 0-15,2-5 0 16,4-5 0-16,3-4 1 15,0-2-1-15,10-4 0 16,3 3 0-16,1-4 0 0,8 5-1 16,0-8 0-16,1 1 0 15,11-1-1-15,-1-1 1 16,2 7-1-16,5 1 0 16,-3 6 0-16,3-4 1 15,9-1-1-15,3 1 1 16,11 1-1-16,3 5 0 15,0-6 0-15,11 1 0 0,3-6 0 16,0-2 0-16,7 2 1 16,-1-6-1-16,5-1 1 15,5 7 0-15,-8 0 0 16,1 1 0-16,2 3 1 16,-10-4-1-16,9 0 1 15,-4 5-1-15,-1-3 0 16,11 2 0-16,-7-6 0 15,3-5 1-15,3 3-1 16,-1 3 1-16,1 5-1 16,-1-5 0-16,-9 2 0 15,2 2 1-15,-1 2-1 16,0 9 1-16,-6-5-1 16,3 1 1-16,-3-5-1 15,1-2 0-15,3 3 1 16,2-2 0-16,5 8 0 15,-2-5-1-15,-2-2 1 16,-2-3-1-16,6-3 0 0,-6 2 0 16,1 3 0-16,1 2 0 15,-6-2 0-15,12 5 0 16,-7-5 0-16,6 8 0 16,6-8 0-16,-2-2 0 15,15 2 0-15,-4-7 1 16,0 2-1-16,5 2 0 0,1-1 0 15,-4 1 1-15,10 4-1 16,-11 6 1-16,3-7 0 16,0 11-1-16,-7-2 1 15,3-7 0-15,3 9-1 16,1-5 0-16,-2-2 0 16,8-3 0-16,-3 0 0 15,0-3 0-15,8 2 1 16,4 7-1-16,-5-4 0 15,-1-2 1-15,0 4-1 16,-5-7 0-16,5 5 0 16,6-1 0-16,-1-2 0 15,0 2 1-15,10-1-1 16,-9 2 1-16,-4-4 0 16,9 6 0-16,-11 0 0 15,-2-3 0-15,-1 8 0 16,-2-6 1-16,-5 2 1 15,3 1 1-15,1 0-1 0,-11-5 0 16,3 2 0-16,-3-1-1 16,-1-1 0-16,-2 6-1 15,-3-1 0-15,-3 0 1 16,-1 4 1-16,-1-3 1 16,-1 0 2-16,-4 3 0 15,-4-7 0-15,2 3-1 16,-15-3-2-16,11 1-2 0,-12-2 1 15,5 0-1-15,-4-1 0 16,-3 1 0-16,1-1 0 16,-9-2-1-16,13 0 1 15,-3 0-1-15,-12 0 1 16,11 2 0-16,-6 0 0 16,2 0 0-16,18 2 0 15,-11-2-1-15,0-2 1 16,-1 0-1-16,-2 0 1 15,6-2 0-15,2-3 0 16,-4-1-1-16,-3-3 1 16,-5 2-1-16,11 3 0 15,-4 0 0-15,-3-1 0 16,1 1 0-16,-8-2 0 16,14 4 0-16,-3 1 0 15,1-1 0-15,-6 0 0 0,-5-3 0 16,11 0 0-16,-2 3 0 15,-4-2 0-15,-7-1 1 16,-13 2 0-16,-3-2 0 16,0-2 0-16,12 7 0 15,-16-2 0-15,0-5-1 16,-7 0 1-16,-13 0 0 16,10-2-1-16,-5 7 2 0,-6-2-1 15,-5 2-1-15,-2 3 0 16,0-1 0-16,-7 4 0 15,-5-2 0-15,0 2 0 16,-6-2 0-16,-6-2 1 16,11-1 0-16,-10-1 1 15,0 1 1-15,3 0 2 16,-8 1 0-16,1-3 4 16,-3-3 0-16,-6-6 3 15,-1-2-1-15,-10-15-1 16,-2 0-3-16,3-11-5 15,-4-12-2-15,6-6-2 16,7-10-3-16,1-9-1 16,4-2-1-16,0-2 0 15,1 2 1-15,-2-5 0 16,3 2 1-16,2 0 0 16,-1-2 1-16,-2 0-1 0,1 1 1 15,-5-6-4-15,1-1-1 16,3 8-3-16,-4 0 0 15,-3 4 3-15,-6 4 1 16,-4 2 3-16,2 7 2 16,5 12 1-16,-3 5 0 15,-2 4-1-15,2 8-1 0,-8 2-1 16,8 6 1-16,-1 8-1 16,-3-7 1-16,-1 7-1 15,-1 1 2-15,-7 3-2 16,14 17 0-16,-5 4-1 15,-6-1 0-15,2 6 2 16,-19-9 0-16,2 6 3 16,2 4 1-16,-2 4 0 15,-1-3 1-15,-2 2 1 16,-3 2-1-16,-3 2 1 16,-2-2 0-16,-7-7-1 15,0 3 1-15,-17-2-1 16,-2 3 1-16,-5 2-1 15,-12-6 0-15,8 2 0 16,-4 0 0-16,-11-1-1 16,-4 0 1-16,-9-3-1 15,-3 1 1-15,0-3-1 16,0 1 0-16,-13-4 1 0,8 2-1 16,-9 0 1-16,-2-3 0 15,-1 0 1-15,-8-1-1 16,-2 0 1-16,-2 0-1 15,5 1 0-15,-8-2 0 16,-3 0 0-16,4-1 0 16,-2 1 0-16,-8-3 0 0,4-1 0 15,4 2 0-15,-17-2-1 16,9 2 1-16,4 2-1 16,-10 0 1-16,9-1 0 15,0-3-1-15,-6 1 0 16,0-3 0-16,10-2 0 15,-9 3 0-15,4 1 1 16,-2-4 0-16,-8 2 0 16,8 6 1-16,-3-11-1 15,8 8 0-15,-6-2-1 16,-6-5 0-16,5 3 0 16,-10 1 0-16,2-6 0 15,9 5 0-15,-12-1 0 16,1 5 0-16,-3-1-2 15,-5 2 1-15,8 4 0 16,0-7 0-16,-2 10 1 16,2-6 0-16,-2-4 0 15,-7 5 0-15,14-6 0 16,-11 3 0-16,-8-4 0 0,9 2 0 16,32 4 0-1,68 1 0 1,2 0 1-16,-202 0-1 0,1 4 0 0,-8 2 0 15,81 3 0-15,12 1 0 16,-9-1 0-16,4-1 0 0,2-7 0 16,-11 0 0-1,24 10 0-15,-13-2 0 0,9 4 0 16,8-7 0-16,-23-5 1 16,20-3 0-16,-3-3 0 15,0 9 1-15,15-7-1 16,-5-5 1-16,-1 7 0 15,5-5 0-15,-1 2 1 16,-2 3 0-16,12-5-1 16,-4-2-1-16,-8 3-1 15,12-1 0-15,-5-2-2 16,1-1 2-16,10-7 0 16,6 7 1-16,0-5 2 15,4 0-1-15,8-2-1 16,2-3 0-16,0 0 0 15,2-1 0-15,3 6-1 16,2-2 0-16,2-2 1 16,3 1-1-16,-3 3 1 15,-1-4-1-15,13 4 1 0,6-1-1 16,8 2 0-16,2 3 0 16,5-1 0-16,7 1 0 15,-3-4-1-15,4 5 1 16,5 3-2-16,-5 2 0 15,11 5 0-15,4-3 0 0,9 8-1 16,-3-1 0-16,5 6-1 16,5 4 0-16,2-1 0 15,7 1-1-15,9 0-1 16,-2 0 0-16,5 4-2 16,6 1 2-16,1 9 1 15,2 5 1-15,-1 4 2 16,-1 12 0-16,5 5-1 15,1 5 1-15,-1 12 0 16,4-2 0-16,2 6 0 16,-1 1 1-16,5 2 0 15,-3 2 1-15,1-5 0 16,2 4-1-16,4 0 1 16,4 1 0-16,0 7 0 15,-1-5 0-15,-1-1 0 16,0-7-1-16,2 1-26 15,2 2-30-15,5-1-74 16,4 0-37-16,3-3-115 16,-1 3 361-16,-1-6-93 0</inkml:trace>
  <inkml:trace contextRef="#ctx0" brushRef="#br0" timeOffset="200262.14">6571 11649 840 0,'8'-6'364'0,"-13"-1"-169"15,1 7-14-15,4 12-33 16,-1 11-18-16,3 24-51 16,1 5-14-16,1 19-24 15,0 7-7-15,13 21-6 16,-6-1-2-16,4 12-7 16,3-1-5-16,-11-14-8 15,11-1-3-15,-11-20-21 16,15-4-28-16,-12-24-106 15,-3-8-94-15,10-13 150 16</inkml:trace>
  <inkml:trace contextRef="#ctx0" brushRef="#br0" timeOffset="200845.24">6902 11926 851 0,'0'-24'413'16,"3"-2"-174"-16,3-5-87 16,1 2-24-16,4-3-39 15,1 1-8-15,9 1-9 16,6-3-8-16,10 6-12 15,4 0-7-15,4 3-16 16,2 2-8-16,0 8-12 16,-1 8-3-16,1 10-5 15,-3 7 0-15,-9 5 0 16,-1 10-1-16,-8 11-1 16,-3-1-2-16,-4 17 1 15,-8-1-1-15,-10 2 0 16,-5 12 1-16,-13 0 1 15,0 4 1-15,-12 6 2 16,-1-3 2-16,-10-3 3 16,-1-2 4-16,3-5 25 0,0-5 20 15,13-8 29-15,4-6 12 16,5-12 4-16,9-1-4 16,0-13-9-16,0-4-7 15,11-5-11-15,6 0-9 16,19 0-9-16,7 2-4 15,9 1-11-15,0-12-5 0,-3-6-11 16,1 3-5-16,0-11-10 16,1 6-2-16,5-2-3 15,0-6-2-15,-4-1-22 16,-4-5-20-16,-2-4-67 16,-1-6-54-16,3-3-162 15,-3 2 203-15</inkml:trace>
  <inkml:trace contextRef="#ctx0" brushRef="#br0" timeOffset="201407">8566 11591 1204 0,'16'-20'494'0,"-36"-2"-267"15,-3 9-52-15,-24 11-35 16,-14 5-13-16,-4 18-39 0,-5 5-7 16,11 16-13-16,-1 3-6 15,11 6-20-15,13 7-8 16,13-1-18-16,14 2-7 16,16-2-4-16,17 0 0 15,16-6 6-15,7-4 3 16,17-1 3-16,-7-3-1 15,4 2 0-15,-1 3 2 16,-3 1 0-16,-1 1-1 0,-12-3-4 16,-8 3-4-16,-16 1-3 15,-6 2-1-15,-12-5-1 16,-1-2-1-16,-6-6-5 16,-4-6-2-16,-15-8-8 15,-10-9-6-15,-9-13-7 16,-11-13 0-16,2-11 3 15,2-15 4-15,6-16 18 16,9-4 7-16,19-12 11 16,12-2 6-16,19-7 0 15,9-4 2-15,13-7 4 16,6 4-1-16,8 9-4 16,3 2-6-16,-12 2-14 15,-3 3-9-15,-20 2-23 16,-2 6-12-16,-7 11-24 0,-2 6-8 15,-9 7-16-15,-11 0-23 16,-5 7-75-16,-13 1-20 16,-8 11 120-16</inkml:trace>
  <inkml:trace contextRef="#ctx0" brushRef="#br0" timeOffset="201943.18">5325 14070 1374 0,'24'5'531'0,"14"-1"-402"15,12-8-20-15,12-4 21 16,25-2-35-16,-6-7-16 15,8-2-28-15,-3 0-18 16,-17-4-25-16,9 8-5 16,-6 0-3-16,-5 3-9 15,-14 0-57-15,-10 1-48 16,-15-4-75-16,-1 0 104 16</inkml:trace>
  <inkml:trace contextRef="#ctx0" brushRef="#br0" timeOffset="202184.82">5889 13500 1544 0,'9'70'589'0,"14"20"-443"15,-1 3-54-15,-5 12-51 16,-4 8-22-16,-8 2-17 16,-3-39-6-1,-1-38-32-15,2 2-38 0,5 95 134 16,2-14-67-16</inkml:trace>
  <inkml:trace contextRef="#ctx0" brushRef="#br0" timeOffset="202708.8">7720 13138 1487 0,'17'39'539'15,"0"16"-454"-15,-6 11-21 16,0 25-11-16,-6 9-26 16,-6 7-18-16,-4 5-2 15,-1 0-3-15,-4-3-2 0,6-5-25 16,4-10-30-16,0-7-138 16,5-10 124-16</inkml:trace>
  <inkml:trace contextRef="#ctx0" brushRef="#br0" timeOffset="203193.96">8744 13485 1297 0,'-9'3'539'16,"-7"1"-335"-16,-10 9-87 0,-2 8-26 15,-7 19-51-15,-2 8-15 16,1 16 6-16,2 9 1 16,1 6-2-16,5 6-5 15,15 5-17-15,6-2-5 16,17-5-3-16,8-3-3 15,18-13-2-15,-3-10-2 16,2-18 0-16,7-10-1 16,2-19 3-16,9-9 2 0,-1-11 3 15,0-5 6-15,-10-13 25 16,-2-1 12-16,-7-9 23 16,-11-3 6-16,-15-1-6 15,-10 0-7-15,-19 1-15 16,-12 5-9-16,-12 8-13 15,-3 0-7-15,-5 22-11 16,5 7-8-16,-3 15-27 16,4 13-15-16,2-5-56 15,4-1-42-15,8 2-110 16,0-4 154-16</inkml:trace>
  <inkml:trace contextRef="#ctx0" brushRef="#br0" timeOffset="203949.95">4614 15329 1343 0,'-4'1'492'0,"5"-5"-327"15,11-8-76-15,23-2-11 16,9 0 15-16,1-4-31 0,6 2-4 16,6 1-5-16,0-3-4 15,17 4-11-15,4-3-4 16,7 4-7-16,5 0-2 16,4 6-2-16,5 2 0 15,14 6-1-15,3-1 1 16,7 0 3-16,9 4 1 15,1-7 4-15,10 6-1 0,13-4 2 16,2-1-1-16,2 0 1 16,-3-10 1-16,6 10-3 15,-2-5-1-15,-1 0 3 16,-2 4 3-16,-8-8 6 16,-6 0-1-16,2 1-9 15,-7 0-5-15,-7-3-11 16,3 2-3-16,-11-1-5 15,-1 1-1-15,-15-1-3 16,-10 5 0-16,-8 1-7 16,-10-2-14-16,-19 5-35 15,-4-1-26-15,-13-4-57 16,-4 2-28-16,5-3 12 16,-5-5 79-16</inkml:trace>
  <inkml:trace contextRef="#ctx0" brushRef="#br0" timeOffset="209364.84">8080 11972 434 0,'-31'-5'283'16,"2"1"-1"-16,4 1-44 16,4 3-62-16,5 0-29 15,9 3-51-15,4 2-21 16,3 4-36-16,10 6-11 15,8 5-8-15,9 8-1 0,16 3-10 16,-6-1-3-16,13 10-3 16,-3 5-1-16,-7 4 0 15,6 10-1 1,-3-1 2-16,-2-3-1 0,9 8 0 16,9 2 0-16,1 3-1 15,1 5 2-15,-6-1 0 16,-8-1 2-16,-9 2 1 15,-3 1 0-15,-5 1 0 16,-5-1-1-16,-1-1-1 16,-4-4 0-16,-1-3-1 15,-5 0-1-15,1-1 20 16,4 3 9-16,-6-3 16 16,2 5 4-16,-4-2-10 15,-5-2-5-15,-5 0-4 16,-6-5 1-16,-6 3 7 0,-1-6 2 15,2 3 2-15,0-2-1 16,-5-2-8-16,0 3-4 16,-4-4-11-16,0 2-7 15,-3-3-7-15,-1-4-2 16,-4-8-2-16,3-3 0 16,-1-12-9-16,-5-10-15 15,7 3-49-15,-5-7-51 16,-5-8-137-16,8 1 161 0</inkml:trace>
  <inkml:trace contextRef="#ctx0" brushRef="#br0" timeOffset="209848.39">7172 10530 546 0,'6'3'320'16,"-6"5"-73"-16,12 16-57 15,-1 7-35-15,-11 17-72 16,10 16-31-16,-10 26-37 16,1 4-4-16,15 15-55 15,-15-10-65-15,16-2 70 16</inkml:trace>
  <inkml:trace contextRef="#ctx0" brushRef="#br0" timeOffset="210654.27">8443 15099 432 0,'-5'-7'289'16,"-2"1"1"-16,2 9-56 0,3 16-73 15,0 7-26-15,0 14-22 16,1 7 2-16,0 4 1 15,1 7-6-15,-1 7-17 16,1 0-11-16,0-3-19 16,0-2-7-16,1 1-11 15,-1-4 0-15,2 2-1 16,3-7-1-16,2-14 1 16,7-4-4-16,4-13-7 15,10-4-1-15,2-6 0 16,4-3 3-16,7-5 1 15,-4-3-2-15,7-3-4 16,1-3-5-16,1-3-7 16,-3-1-4-16,4 2-6 15,6 4-3-15,-1 0-1 16,5 4-1-16,-4 2-1 0,-5-2 0 16,-5 1 0-16,-4-1-1 15,-2 1-2-15,-4-1-12 16,-5-2-39-16,-2-4-24 15,-6 0-64-15,-2-2-26 16,-4 1-85-16,-1 0-61 16,-9-4 202-16</inkml:trace>
  <inkml:trace contextRef="#ctx0" brushRef="#br0" timeOffset="210933.99">9142 15262 863 0,'-23'-20'418'0,"10"18"-150"15,9 11-5-15,-1 19-81 16,-9 8-38-16,2 18-65 16,-3 13-12-16,-5 8-14 15,12 10-8-15,-2 10-16 16,-2-2-8-16,12 4-13 15,0-6-4-15,-4-7-3 16,2 2-1-16,4-3-32 16,-8-4-27-16,6-13-81 0,4-11-51 15,-4-13-229-15,5-10 268 16</inkml:trace>
  <inkml:trace contextRef="#ctx0" brushRef="#br0" timeOffset="211969.43">7431 15417 722 0,'-2'-3'380'15,"2"3"-101"-15,3 3-40 16,-3-3-57-16,0 0-32 15,3 11-41-15,4 16-18 0,7 40-28 16,-9-21-12-16,0 11-15 16,3 7-4-16,-2 5-10 15,3 3 0-15,5-5 7 16,4-10 7-16,11-6 12 16,0-10 2-16,8-9 2 15,-9-6-2-15,7-12-1 16,7-2 0-16,2-4-5 15,8-4-7-15,-4-7-14 16,3-3-6-16,-1-15-8 16,6 5-3-16,-6-4-3 15,3 1 0-15,-8 4-14 16,-10-6-20-16,-2 2-59 16,-9-5-45-16,-5 0-148 15,1-1-180-15,-2-5 301 16</inkml:trace>
  <inkml:trace contextRef="#ctx0" brushRef="#br0" timeOffset="212198.4">8145 15422 1049 0,'-45'19'486'15,"2"10"-232"-15,9 16-53 16,9 23-95-16,-3 9-36 0,10 23-30 15,-4 2-7-15,6 13-12 16,4 7-7-16,3-3-6 16,2-3-10-16,2-12-54 15,-2-9-47-15,3-10-131 16,-2-6-96-16,4-17 207 16</inkml:trace>
  <inkml:trace contextRef="#ctx0" brushRef="#br0" timeOffset="212525.16">6854 15246 939 0,'-9'-9'450'0,"4"9"-210"15,1 25-57-15,2 13-26 16,4 33-45-16,7 24-14 16,3 30-12-16,5 13-9 0,-2 13-20 15,1 6-11-15,0-6-18 16,-4-4-9-16,-2-17-11 15,2-14-6-15,3-17-56 16,-1-13-62-16,-1-30 72 16</inkml:trace>
  <inkml:trace contextRef="#ctx0" brushRef="#br0" timeOffset="-175994.76">6216 6231 1657 0,'-4'7'12'15,"2"4"0"-15,-11 27 15 16,-20 11-21-16,-31 31-5 16,-21 15-2-16,-36 21 0 15,-12 15 2-15,-10 1 4 16,-3-4 6-16,17-15 16 16,16-13 4-16,37-24-2 15,21-15-7-15,43-33-22 16,22-19-6-16,42-28 3 15,19-15 10-15,25-27 30 16,10-12 11-16,28-17 8 16,5-11-3-16,18 0-18 15,11 3-5-15,-31 12-7 16,-15 21-3-16,-52 36-7 16,-37 26-3-16,-62 59-1 0,-42 31 1 15,-69 58-1-15,-34 29-1 16,-50 33-4-16,-11 13-1 15,-3 6 1-15,15-7-1 16,62-38 1-16,38-34-1 16,97-74-9-16,42-40-3 15,65-70 0-15,32-30 6 16,49-51 34-16,16-17 17 16,37-19 24-16,5 2 4 0,-11 26-24 15,-15 23-15-15,-68 54-27 16,-45 29-4-16,-95 58 3 15,-56 33 1-15,-88 60 6 16,-34 25-3-16,-58 45-7 16,-8 12-1-16,-2 11-1 15,10-4 0-15,66-42 6 16,49-33 0-16,100-80-10 16,63-43-4-16,94-76-7 15,35-37 0-15,73-50 11 16,20-24 0-16,17-13 3 15,11 5 1-15,-38 38 2 16,-39 35 0-16,-82 65 2 16,-57 39 3-16,-96 79 4 15,-43 31 2-15,-82 61 1 16,-20 22-6-16,-41 15-5 0,2-1-4 16,42-26-2-16,19-23-1 15,85-61-8-15,37-30-6 16,63-62-2-16,35-27 1 15,39-50 7-15,19-24 7 16,29-34 2-16,8-9 1 16,17-9 3-16,-6 11 1 15,-30 27 1-15,-22 22 0 16,-67 56 2-16,-35 33 4 0,-61 65 2 16,-34 26 1-16,-61 44-3 15,-17 11-4-15,-33 7-4 16,8 0-2-16,28-30-1 15,19-25-2-15,63-52-8 16,25-43-7-16,61-67-6 16,23-44 1-16,44-81 6 15,24-36 8-15,43-53 6 16,18-13 1-16,30-17 2 16,6 7 2-16,-6 29 2 15,-10 17 1-15,-40 64 11 16,-27 32 2-16,-64 66 14 15,-31 27 6-15,-61 52-8 16,-34 23-4-16,-64 36-15 16,-26 21-9-16,-36 39-4 0,-7 10-1 15,11 11 0-15,18 6-3 16,45-28-2-16,32-24-3 16,74-45-25-16,28-41-5 15,76-60-2-15,29-24 2 16,27-47 26-16,23-3 6 15,-15 2 6-15,-13 13 3 16,-32 48 3-16,-38 31 5 16,-58 69 5-16,-36 41 1 0,-68 63 0 15,-29 42-5-15,-42 33-4 16,-5 33 1-16,9 6-3 16,25-26-1-16,70-43-5 15,34-62-7-15,88-88-2 16,46-38 1-16,63-67 5 15,28-23 4-15,37-12 10 16,-5 8 13-16,-22 47 10 16,-22 36 6-16,-78 75 32 15,-44 41 4-15,-98 74 12 16,-53 33 2-16,-62 31-29 16,-29 8-16-16,5-28-22 15,20-23-21-15,30-50-69 16,28-29-47-16,39-46-110 15,17-18-83-15,42-38 196 16</inkml:trace>
  <inkml:trace contextRef="#ctx0" brushRef="#br0" timeOffset="-164031.65">1166 9379 512 0,'-13'8'218'16,"3"-7"-127"-16,12-9-42 16,4-2-7-16,7-7-13 15,2 0-1-15,15-3 5 16,7 2 4-16,18 2 0 16,1 2-2-16,17 4-4 15,-1-1-6-15,6 2-12 16,6-2-4-16,6-1-5 15,6-2 0-15,5 1 10 16,-2-1 15-16,-6 0 41 0,-2 2 23 16,-11-5 37-16,-8 0 2 15,-17-3-17-15,-12-1-19 16,-30 0-34-16,-12 1-16 16,-32 4-31-16,-15 1-12 15,-31 3-20-15,-13 3-8 16,-14 6 1-16,0 1 1 15,3 2 3-15,1 0-1 0,9-2 1 16,2 2 3-16,16 0 10 16,11 0 10-16,23 0 27 15,11 0 12-15,19 0 19 16,0-3 1-16,20 3-4 16,3 0-4-16,18-1 2 15,13 0 2-15,6-6-5 16,11 1-5-16,4-2-15 15,0-5-7-15,-10 5-6 16,-7 1-2-16,-22 1-7 16,-8 8 3-16,-20-2-3 15,-18 6-3-15,-21 9-20 16,-17 1-24-16,-17 16-71 16,-3-6-56-16,13-4-267 0,22-3 279 15</inkml:trace>
  <inkml:trace contextRef="#ctx0" brushRef="#br0" timeOffset="-163304.48">7926 10181 1064 0,'-15'14'362'0,"10"-2"-339"15,5-5-9-15,11-5 27 16,3-2 26-16,19 0 41 16,4-9 13-16,18-9-3 15,18 1-17-15,12-15-35 16,13 4-15-16,7-3-17 16,-5 0-3-16,-12 8-4 15,-12 4 2-15,-25 9 1 16,-19 6 0-16,-31 10 2 15,-15 11-2-15,-29 15-8 16,-9 9-3-16,-19 11-12 16,-4 0-6-16,7-6-26 15,9-2-31-15,30-16-125 0,18-7-106 16,21-4 175-16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0T19:53:18.0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3530 2247 721 0,'-9'-15'317'0,"-3"4"-152"16,6 7 11-16,-2 4-11 16,3 2-20-16,5 9-27 15,-2 2-1-15,1 9-10 16,-2 5-3-16,-1 12-16 15,-3 3-13-15,1 22-22 16,-4 0-10-16,-5 14-16 16,3 9-6-16,-6-9-4 15,7 7 3-15,5-15 7 16,-4-10 4-16,7-17 7 16,-4-7 0-16,14-13-3 0,6-6-2 15,9-7-1-15,7-9 0 16,4-7 3-16,5-5 1 15,6-6-1-15,3-3 1 16,10-2-3-16,3 2-2 16,5-6-5-16,-5 0-6 15,-4 7-8-15,-6-2-3 16,-8 3-6-16,-2 11-6 16,-7-1-44-16,-4-6-39 0,-2 8-98 15,-3-7-50-15,-5-1-146 16,-3 6 232-16</inkml:trace>
  <inkml:trace contextRef="#ctx0" brushRef="#br0" timeOffset="262.06">4002 1907 656 0,'-26'-7'402'0,"4"29"84"15,-1 12-237-15,6 31-15 16,-3 13-21-16,6 28-62 16,-1 10-16-16,1 23-30 15,6 18-14-15,1-5-17 16,5 3-8-16,-3-18-22 0,0-22-11 16,6-17-18-1,-6-17-8-15,12-21-23 0,5 0-28 16,-9-21-100-16,8-4-78 15,0-8 135-15</inkml:trace>
  <inkml:trace contextRef="#ctx0" brushRef="#br0" timeOffset="923.77">4603 2033 764 0,'-9'-17'390'0,"1"9"-114"16,0 1-36-16,1 11-64 15,6 17-42-15,7 26-40 16,2 19-5-16,10 42 8 16,5 15 4-16,4 27-8 15,2 1-7-15,3-3-24 16,-8-10-9-16,-10-20-11 16,4-2-6-16,-12-23-13 15,3-5-5-15,-6-25-7 16,-4-12-3-16,5-8-5 15,-8-13-8-15,2-6-51 16,-3-4-38-16,-12-17-134 16,9-4 39-16,-8-7 101 15</inkml:trace>
  <inkml:trace contextRef="#ctx0" brushRef="#br0" timeOffset="1512.53">6311 2498 814 0,'-11'-23'429'15,"0"8"-147"-15,-8 3-60 0,3 5-32 16,-5 8-59-16,-5 10-24 16,10 22-30-16,-6 8-7 15,1 24-13-15,1 2-1 16,-3 9 4-16,7-1-1 16,1-8-5-16,7-6-4 15,2-14-12-15,1-4-2 16,8-6-6-16,8-3-2 15,13-9-3-15,11-2-2 0,9-13 0 16,1 0 1-16,11-6 2 16,-4-4-1-16,7-2-2 15,6-10 0-15,3-4-3 16,-1-7-2-16,-2-1-5 16,-5 4-2-16,-18-4-7 15,-3 7-14-15,-9-8-73 16,-3 0-56-16,0-2 401 15,-2 3-242-15</inkml:trace>
  <inkml:trace contextRef="#ctx0" brushRef="#br0" timeOffset="1725.71">6704 2307 1163 0,'-64'54'499'15,"10"23"-332"-15,3 30 23 16,6 14-7-16,14 18-61 0,3-1-25 16,15 4-37-16,2-2-20 15,9-11-21-15,3-12-4 16,8-26-46-16,3-17-43 16,8-24-161-16,6-10-366 15,1-28 402-15</inkml:trace>
  <inkml:trace contextRef="#ctx0" brushRef="#br0" timeOffset="2220.71">6902 2713 950 0,'-17'-7'401'0,"12"-6"-270"16,6 0 6-16,18-2-44 15,8-3-21-15,17 0 11 16,11 2 0-16,18 0 11 16,4-2-3-16,5 9-15 15,-7 7-18-15,-9 13-34 0,-7 10-9 16,-17 15-10-16,-9 8 0 15,-24 19 0-15,-12 10 0 16,-23 6 1-16,-8-1 1 16,-3-11 1-16,3-7-1 15,12-21-2-15,11-9-3 16,16-16-2-16,9-10-2 16,20-5 2-16,7-6 0 15,15 0 5-15,5 6 6 16,1 9 33-16,-8 6 20 0,-14 17 30 15,-10 8 8-15,-25 18-4 16,-12 0-11-16,-26 10-21 16,-15 0-13-16,-16-5-28 15,-6 2-9-15,6-13-20 16,8-7-26-16,13-26-85 16,12-7-64-16,11-26 104 15</inkml:trace>
  <inkml:trace contextRef="#ctx0" brushRef="#br0" timeOffset="2892.85">8737 2218 514 0,'-14'18'328'15,"7"8"-35"-15,-3 11-56 16,2 2-17-16,2 16-40 16,0 11-20-16,-6 6-31 0,-3 10-17 15,3 0-15-15,0-6-5 16,9-12-6-16,13-2-2 15,6-18-7-15,3-12-2 16,18-8-6-16,1-13-4 16,11-13-4-16,12 2-6 15,9-21-10-15,4 2-5 16,4-8-10-16,-5-2-5 0,-9 9-8 16,-5-5-6-16,-3 1-8 15,3-4-10-15,-3-11-62 16,-4 4-51-16,-7-2-137 15,-7 1 23-15,-5 10 131 16</inkml:trace>
  <inkml:trace contextRef="#ctx0" brushRef="#br0" timeOffset="3068.68">9400 2403 1063 0,'-33'29'477'0,"-14"16"-222"16,2 16 9-16,9 21-66 15,-9 7-45-15,10 10-82 16,9 3-23-16,1-4-32 16,5-9-8-16,13-9-13 15,5-6-35-15,19-11-131 16,10-2 116-16</inkml:trace>
  <inkml:trace contextRef="#ctx0" brushRef="#br0" timeOffset="3372.67">10021 2652 1233 0,'-3'-14'500'0,"-32"25"-326"16,-13 12 1-16,-6 29-14 15,-4 10-33-15,4 16-34 16,9 4-16-16,8-3-29 15,9-11-7-15,22-10-9 16,13-8-5-16,19-11-10 16,9 3-2-16,8-8-5 15,-1-5 0-15,6-1-2 16,0-2-2-16,-10-11 0 16,-6 4-1-16,-17 5-3 15,-16-4-2-15,-13 9-23 16,-13 2-35-16,-12-4 37 15</inkml:trace>
  <inkml:trace contextRef="#ctx0" brushRef="#br0" timeOffset="3566.57">9630 2886 1442 0,'30'-22'636'16,"7"-5"-339"-16,-1-6-61 15,10-2-110-15,2-2-49 16,19-2-52-16,-8-2-13 16,11-1-39-16,0 0-31 0,-11 4-110 15,4 6-51-15,-8 11 131 16</inkml:trace>
  <inkml:trace contextRef="#ctx0" brushRef="#br0" timeOffset="3996.57">11764 2810 957 0,'-10'-23'400'0,"-13"14"-144"0,-6 10-163 15,-10 26 18-15,-4 17 20 16,-10 22-22-16,-1 12-9 16,12 16-26-16,2-7-8 15,19-10 8-15,19-10 6 16,16-25 11-16,17-2-1 15,17-18-2-15,4-10-2 0,8-13-11 16,3-14 3-16,6-10 0 16,-7-9-1-16,-15-10-15 15,-15-3-12-15,-27-10-24 16,-22-3-8-16,-16-7-33 16,-9-6-25-16,-3-6-61 15,12 5-50-15,10 5-1 16,14 11 80-16</inkml:trace>
  <inkml:trace contextRef="#ctx0" brushRef="#br0" timeOffset="4226.85">12747 2740 808 0,'0'44'409'15,"-5"16"-141"-15,0 9-75 16,-1 13-105-16,-1 5-41 16,6 2-56-16,1-8-67 15,3-8 52-15</inkml:trace>
  <inkml:trace contextRef="#ctx0" brushRef="#br0" timeOffset="4539.72">12711 2746 1003 0,'-7'-84'473'0,"16"27"-190"16,5 8-38-16,17 25-70 15,4 10-36-15,5-3-48 16,-3 10-14-16,4 9-15 16,-2 8-1-16,6 29 3 15,8 10 1-15,-8 23-13 16,-8 5-9-16,-14 14-15 16,-12 2-7-16,-17 0 0 15,-6 4 1-15,-22-8 1 16,-6 1-2-16,-19-18-5 0,-10-4-1 15,-10-17-41-15,-3-19-42 16,11-21-146-16,5-23-64 16,21-36 163-16</inkml:trace>
  <inkml:trace contextRef="#ctx0" brushRef="#br0" timeOffset="5015.03">14764 2548 1162 0,'-34'-6'464'0,"-18"26"-324"16,-3 12-14-16,-4 21-10 16,0 8-33-16,16 24-19 15,-2 4-7-15,18 15-22 16,9 6-9-16,18-13-2 0,17-7 0 15,22-22 23-15,6-18 15 16,9-28 17-16,-1-9 7 16,6-17 4-16,1-11 2 15,-7-11-5-15,-11-12-7 16,-23-17-25-16,-13-6-16 16,-21-18-17-16,-12-7-12 0,-19-19-34 15,1-8-20-15,3 5-73 16,8 8-46-16,20 28-90 15,5 17 147-15</inkml:trace>
  <inkml:trace contextRef="#ctx0" brushRef="#br0" timeOffset="5378.72">15060 3501 1323 0,'18'3'637'16,"1"-15"-307"-16,11-23-76 15,0-17-12-15,14-34-103 16,2-13-27-16,6-31-31 16,5-12-10-16,-1-12-20 15,2-2-8-15,-6 24-16 0,-6 23-3 16,-17 38 2-16,-4 27 1 15,-13 21 2-15,-4 9-3 16,-7 21-11-16,-1 9-5 16,0 19-8-16,4 12-2 15,12 27-1-15,0 6 0 16,8 25 0-16,3 0 1 16,-4-7-1-16,6-4-6 0,-2-19-34 15,-1-8-29-15,-4-15-70 16,-11-8-27-16,-6-16 102 15</inkml:trace>
  <inkml:trace contextRef="#ctx0" brushRef="#br0" timeOffset="5728.99">15351 3156 1629 0,'2'23'673'0,"-2"-8"-426"15,-4-5-7-15,14-7-83 16,5-4-45-16,19-8-55 16,10-8-19-16,-1-9-22 15,9-3-7-15,4-7-43 16,-3-3-36-16,14-2-43 0,8 2-283 16</inkml:trace>
  <inkml:trace contextRef="#ctx0" brushRef="#br0" timeOffset="11033.67">610 8377 1241 0,'-13'10'449'16,"-5"0"-388"-16,2-4 17 0,5 6-4 16,9-1-9-16,12-2-2 15,23 3-18-15,11-1-4 16,32-7-6-16,8-1-2 15,45-4-8-15,20-3-6 16,41-7-10-16,23-1-7 16,28-1-4-16,30 0-3 15,27 5 3-15,26-3 1 16,35 7 3-16,20-10 10 0,44-9 14 16,27-1 4-16,44-13 16 15,23-3-2-15,51-10-7 16,18-9-1-16,55-6-8 15,17 3-4-15,40 9-3 16,19 7-1-16,25 14-7 16,8 8-2-16,11 10 5 15,4 8 3-15,-27 11 9 16,28 3-1-16,22 4 0 16,-1-4-4-16,45-8-3 15,-23 4 1-15,-38 3-5 16,-23 6-2-16,8 13-4 15,-10 4 2-15,-11 13 11 16,-15 6 6-16,-28 9 11 16,-20 1 0-16,-48 1-5 15,2 5-4-15,-76-14-4 16,-31 0-4-16,-36-9-3 16,-21-10-2-16,-48-1-6 15,-23-7-2-15,-55-10-3 0,-23-5-2 16,-53-11-5-16,-21-8-12 15,-49-8-56-15,-29-3-48 16,-57-9-10-16,-33 2 58 16</inkml:trace>
  <inkml:trace contextRef="#ctx0" brushRef="#br0" timeOffset="12175.5">3459 9218 805 0,'-11'-17'430'0,"1"8"-137"16,-3 7-68-16,6 2-40 15,-11 4-66-15,8 8-19 16,0 6-20-16,-4 7 0 0,0 12-4 16,-2 7-7-16,0 16-16 15,-3 4-8-15,2 17-13 16,0 2-5-16,-3-1-9 16,11 4-2-16,4-14-4 15,1-9-1-15,11-10 1 16,-3-13 2-16,12-4 9 15,0-8 5-15,0-8 6 16,11-5 1-16,1-10 2 16,3-4 3-16,15-3 6 15,-1-8 2-15,11-10-1 16,8-7-3-16,12-1-9 16,7-1-6-16,-3 3-9 15,-4 3-3-15,-11 0-7 16,-8-2-2-16,3 2-4 15,1-3-2-15,4 6-7 0,-3 2-15 16,-12 1-66-16,-7 6-50 16,-15 1 364-16,-1 1-213 15</inkml:trace>
  <inkml:trace contextRef="#ctx0" brushRef="#br0" timeOffset="12408.55">4043 9148 1102 0,'-17'52'536'15,"2"15"-257"-15,0 16-40 16,4 11-45-16,5 20-76 16,1 2-23-16,6 9-35 15,4-2-13-15,4-3-22 16,2-12-8-16,3-18-9 15,-1-11-10-15,1-27-69 16,-1-8-58-16,1-17 76 16</inkml:trace>
  <inkml:trace contextRef="#ctx0" brushRef="#br0" timeOffset="12958.34">4314 9379 1277 0,'-17'-29'539'0,"10"6"-328"16,13 9-40-16,13 4-75 15,11 8-30-15,4-2-21 16,1 3-8-16,8-9-9 16,-3 2-1-16,16 8 0 15,4 2-1-15,-6 9-3 16,-3 10-1-16,-18 8-5 16,-10 8 1-16,-21 17-3 15,-12 1-2-15,-21 13-3 16,-9-1-4-16,-4 1-2 15,6 1-2-15,11-21-2 16,3-9-1-16,18-17-3 16,11-11 0-16,15-5 0 15,12 2 3-15,12-5 2 16,-3 1 0-16,8 2 3 16,3 1 4-16,-4 6 23 0,-3 1 10 15,-14 9 17-15,-15 8 8 16,-12 19 4-16,-7 10-2 15,-19 8-7-15,-2 3-8 16,-13-8-25-16,-11-7-7 16,-8-11-17-16,-7-13-16 15,2-16-59-15,7-8-39 16,13-9-94-16,11-7 447 16,15 5-212-16</inkml:trace>
  <inkml:trace contextRef="#ctx0" brushRef="#br0" timeOffset="14635.95">6434 9134 534 0,'-15'-24'333'0,"5"0"-29"15,1 1-38-15,2 9-79 16,-3 6-37-16,1 9-39 15,0 9-17-15,-8 7-24 16,3 4-5-16,-4 8-10 0,1 2-5 16,5 8-6-16,-10-6-3 15,6 8-5-15,2 4-1 16,2-2-3-16,8 6-4 16,2-5-3-16,-5-10-3 15,4 0-4-15,3-6 0 16,5-5-2-16,0-3 1 15,4-7 4-15,1-2 4 0,5-4 8 16,12 0 4-16,4-6 4 16,7 1 1-16,9-7 1 15,0-6-1-15,20-3-1 16,2-5-4-16,3 0-7 16,-8 1-4-16,-11 6-7 15,-9 0-2-15,-9 8-5 16,2 0-1-16,-7 3-3 15,-3 0-1-15,1 0-2 16,-1 0 0-16,-1 0-2 16,4 0-1-16,4 1 0 15,-8-2-2-15,-3 1-9 16,-11 1-9-16,-13 0-20 16,0 0-13-16,-2-3-28 15,2 2-17-15,-1 0-37 16,1 0-30-16,0 0-85 15,-1 0-70-15,-12 0 201 0</inkml:trace>
  <inkml:trace contextRef="#ctx0" brushRef="#br0" timeOffset="15587.28">7118 8982 735 0,'18'-28'416'16,"-24"-2"-80"-16,-12 5-29 0,-18 2-81 15,-2 5-49-15,-1 2-59 16,-3 5-12-16,-3 9-29 16,-2 5-9-16,-9 19-20 15,-2 4-9-15,-9 16-18 16,-6 2-6-16,4 18-8 16,3 3-3-16,10 11-3 15,10 5 0-15,6 7-1 16,6 2 0-16,22 14 0 15,10 2-1-15,14-2-1 16,9-1 0-16,8-19 0 16,8-3-1-16,20-12 0 15,9-10 0-15,14-17 1 16,0-8 0-16,-6-16 2 16,-7-4 0-16,-12-14 0 0,-2-3 0 15,-2-21 3-15,6-4 3 16,1-9 3-16,-10-10 1 15,-7-1 4-15,2-4-2 16,-6-1 4-16,3 3 2 16,-7-7 3-16,-15-3 3 15,-14-4 0-15,-8 0 2 16,-12 7 1-16,-6 7 2 16,-12 13 2-16,1 9-2 15,-27 15-7-15,-15 10-5 0,-7 19-9 16,-10 10-4-16,19 27-3 15,0 2-1-15,-2 6-1 16,5-5 0-16,3-6-13 16,14-1-13-16,19-9-43 15,5 0-34-15,16-15-85 16,3-6-45-16,8-12 121 16,4-6 30-16</inkml:trace>
  <inkml:trace contextRef="#ctx0" brushRef="#br0" timeOffset="16358.43">6400 9569 258 0,'12'-48'174'16,"1"1"-10"-16,1 1-36 16,5 1-2-16,4-11 3 15,6 1-2-15,11-8-5 16,6-4-13-16,7 7-34 16,-6-4-15-16,0 11-23 15,-6 5-7-15,-13 11 4 16,2 2 9-16,-15 11 31 15,-4 5 19-15,-11 10 30 16,-3 11 4-16,-8 4-21 16,-4 1-17-16,-6 12-36 15,-2-2-12-15,-8 20-13 16,-15 8-5-16,-20 20-7 0,-8 11-4 16,-5 20-3-16,11 12-3 15,20 3-2-15,15 1-2 16,18-2-2-16,13-6 0 15,17-10 1-15,9-9-1 16,15-17 2-16,11-9-1 16,19-18 0-16,9-9-1 15,7-20 1-15,-2-9 1 16,-11-18 5-16,-2-8 2 0,-6-12 19 16,-6-9 14-16,-2-2 18 15,-5 0 9-15,-21-8 4 16,-15-3-4-16,-25-2-6 15,-18-10-4-15,-26 9-12 16,-7 9-7-16,-12 11-11 16,-4 16-7-16,8 23-11 15,0 11-4-15,-7 17-7 16,2 7 0-16,9-1-14 16,13-2-21-16,27-12-75 15,10-4-46-15,20-10 91 16</inkml:trace>
  <inkml:trace contextRef="#ctx0" brushRef="#br0" timeOffset="16852.64">7753 9709 690 0,'-28'-10'389'0,"20"-22"-53"16,5-5-68-16,8-18-49 15,16 1-26-15,3-22-26 16,-1-10-10-16,6-17-28 15,0-5-13-15,6 4-32 16,4 7-10-16,3 19-19 16,-1 5-8-16,2 17-6 15,-10 9-2-15,-16 13-1 16,-6 12 1-16,-9 15 3 16,4 10-3-16,-6 19-7 15,9 21-4-15,-6 21-9 16,-1 9-2-16,7 26-3 15,-12 2-1-15,-1 16-3 16,1 4-3-16,5-10-2 0,2 0-1 16,2-11-2-16,-8-11 1 15,-6-15-6-15,-5-14-16 16,1-17-48-16,3-4-33 16,-8-11-108-16,6-5-108 15,-21-7 206-15</inkml:trace>
  <inkml:trace contextRef="#ctx0" brushRef="#br0" timeOffset="17037.09">7785 10065 828 0,'3'17'486'15,"7"1"-96"-15,10-4-98 16,8-4-35-16,12-1-56 16,6-8-28-16,12-5-54 15,0 0-28-15,-6-5-49 16,2 3-14-16,-17-3-17 15,1 1 1-15,5-4-68 16,-7-1-36-16,11 2 55 16</inkml:trace>
  <inkml:trace contextRef="#ctx0" brushRef="#br0" timeOffset="17759.02">11160 8936 1007 0,'-33'-45'481'0,"-13"4"-195"16,-3 6-30-16,-25 13-73 15,-3 11-35-15,-11 18-43 16,-13 6-22-16,6 19-35 15,-6 12-14-15,5 22-19 16,8 11-5-16,15 24-7 0,15 9 0 16,19 10-3-16,19 6 0 15,21-5-3-15,12-13-1 16,26-25-1-16,-2-16 0 16,31-28 3-16,9-9 1 15,12-19 1-15,8-7 3 16,-15-13 1-16,-11-4 1 0,-20-2 3 15,-13 1 4-15,-23 5 34 16,-15-1 12-16,-25 2 10 16,-13-5-1-16,-26-9-33 15,-5 4-14-15,-15-5-15 16,-1-5-4-16,12 9-10 16,10-1-11-16,26 2-35 15,13 4-34-15,15 3-87 16,7-5-57-16,13 4 142 15</inkml:trace>
  <inkml:trace contextRef="#ctx0" brushRef="#br0" timeOffset="18304.38">11035 9412 1060 0,'12'-49'494'16,"2"-1"-220"-16,7 3-50 16,8 12-89-16,3-3-30 0,5 4-29 15,0-1-14-15,10-1-13 16,6 2-3-16,9 7-4 15,2 3-3-15,-6 10-8 16,-7 6-5-16,-11 10-7 16,-7 6 0-16,-8 14 2 15,-7 6 0-15,-12 15-1 16,-4 7-2-16,-11 14-4 16,-7 1-3-16,-10 9-1 15,-8 1 0-15,-13 4 4 16,-7 5 3-16,-15 3 10 15,1-5 4-15,4-9 2 16,2-9 0-16,22-19 0 16,5-6 1-16,15-12 3 15,10-4-1-15,20-7-3 16,10-5-3-16,18-8-3 16,9-6 2-16,15-12-3 15,7-1-3-15,5-6-7 16,-4 2-4-16,-9 0-6 0,-3 1-3 15,-2 3-6-15,-1 0-12 16,3 8-40-16,2 0-31 16,-3 1-52-16,6 5 345 15,2 5-175-15</inkml:trace>
  <inkml:trace contextRef="#ctx0" brushRef="#br0" timeOffset="19724.54">12982 9432 537 0,'-2'-46'332'0,"16"-13"61"16,5-7-166-16,19-5-24 16,5-2-25-16,13 0-56 15,18 9-15-15,1 12-36 16,3 9-15-16,-11 20-26 15,-13 11-10-15,-17 21-4 16,-7 14 1-16,-12 23 4 16,-9 11 1-16,-15 20-1 15,-7 12 0-15,-13 18 4 16,-6-1 6-16,-6 8 12 16,-8-4 6-16,0-14 6 15,8 0-2-15,1-21-5 16,11-7-5-16,11-17-5 15,1-13-4-15,14-15-10 0,5-10-3 16,20-12-10-16,-6-6-3 16,24-10-5-16,-4-5-1 15,5-11-24-15,13-4-28 16,-5-6-74-16,10-5-57 16,9-5-171-16,0-7-183 15,0-9 344-15</inkml:trace>
  <inkml:trace contextRef="#ctx0" brushRef="#br0" timeOffset="20050.64">14122 9358 417 0,'17'-31'368'0,"-14"14"108"16,-8 6-70-16,-15 11-131 15,-5 7-62-15,-8 13-99 16,-4 5-29-16,-5 15-26 16,12 9-11-16,5 9-17 15,4 6-7-15,22 8-18 16,0-6-5-16,15-15-1 15,11-8-1-15,7-21 1 16,6-9 4-16,8-10 18 16,7-8 8-16,4-13 27 15,1-7 16-15,-6-14 28 16,-9-7 9-16,-24-9-10 16,-6-3-12-16,-19 0-34 15,-11 2-14-15,-32-8-16 0,-13 4-8 16,-9 5-12-16,0 2-5 15,24 23-14-15,7-2-17 16,16 12-60-16,2 3-42 16,12 1 340-16,11 3-192 15</inkml:trace>
  <inkml:trace contextRef="#ctx0" brushRef="#br0" timeOffset="21716.23">15654 9064 526 0,'9'-24'344'16,"-1"-4"-7"-16,9-2-104 15,9-1-15-15,1-8-46 0,2 2-29 16,7-8-37-16,-1 9-18 16,3 14-35-16,0 9-14 15,-11 14-23-15,-5 8-7 16,-10 23-3-16,-10 8-1 15,-13 23-6-15,-7 8-4 16,-11 5-4-16,3 6-2 16,5-3 1-16,10-9 0 0,11-19-7 15,11-13-2-15,21-22-2 16,5-6 3-16,18-10 8 16,9 1 4-16,3 3 6 15,1 5 2-15,-6 8 11 16,-14 2 8-16,-21 10 18 15,-8 8 7-15,-26 14 7 16,-5 9 1-16,-22 6-11 16,-12 2-5-16,-13-11-16 15,-6-5-7-15,4-14-4 16,9-10-3-16,15-15-53 16,9-9-56-16,20-13 62 15</inkml:trace>
  <inkml:trace contextRef="#ctx0" brushRef="#br0" timeOffset="22041.29">16798 8932 1214 0,'-8'-19'520'16,"-8"27"-263"-16,-4 7-51 15,-9 16-84-15,-2 5-18 16,-2 4-50-16,16 7-19 16,18 2-18-16,5-5-4 0,34 6 2 15,0-8 0-15,7 10 8 16,4 4 5-16,-11 0 4 16,-6 6 2-16,-11 9 3 15,-12-3-3-15,-17 5-7 16,-10-5-5-16,-10-13-9 15,-11-8 3-15,4-22-49 16,-2-8-32-16,-6-25-28 16,12-10 39-16</inkml:trace>
  <inkml:trace contextRef="#ctx0" brushRef="#br0" timeOffset="22205.03">16593 9091 983 0,'35'-9'554'15,"4"-7"-123"-15,9 0-165 0,-2-1-60 16,-11-6-101-16,5 1-37 16,2-7-48-16,8-4-13 15,23-4-67-15,9 3-55 16,15 3-63-16,4 11 91 16</inkml:trace>
  <inkml:trace contextRef="#ctx0" brushRef="#br0" timeOffset="22583.85">18764 9008 1067 0,'-48'27'427'0,"-17"26"-290"16,-1 14-28-16,-8 19-47 16,9 6-14-16,30-2-11 15,13-7 6-15,25-17 25 16,18-11 23-16,30-20 36 16,11-12 5-16,13-22-14 15,1-10-17-15,-3-17-20 16,-3-7 7-16,9-12 17 0,-4-6 1 15,-20-14-16-15,-6-1-17 16,-42-3-38-16,-23 2-11 16,-36-7-13-16,-21 1-7 15,-17 3-25-15,6 6-27 16,7 26-81-16,6 10-38 16,18 26 98-16</inkml:trace>
  <inkml:trace contextRef="#ctx0" brushRef="#br0" timeOffset="22840.64">19957 9201 747 0,'-25'67'372'15,"-4"9"-128"-15,1 24-122 16,2 5-31-16,9-2-55 16,3-7 334-16,14-14-279 15</inkml:trace>
  <inkml:trace contextRef="#ctx0" brushRef="#br0" timeOffset="23138.75">19756 9339 1095 0,'1'-81'496'15,"13"24"-236"-15,6 14-50 16,4 18-68-16,1 8-33 0,9 10-32 15,8 5-13-15,9 8-14 16,5 8-5-16,5 12-9 16,0 13-3-16,-7 21-10 15,-5 5-3-15,-14 11-5 16,-12 5-1-16,-20 9 1 16,-9 8 1-16,-24 8-2 15,-6-7-2-15,-17-16-5 16,-13-9-13-16,-4-19-72 15,-6-16-52-15,9-36 75 16</inkml:trace>
  <inkml:trace contextRef="#ctx0" brushRef="#br0" timeOffset="23563.21">21741 9286 1118 0,'7'-19'471'0,"-14"7"-338"16,-34 12-28-16,-7 9 3 0,-26 32-56 15,-10 13 6-15,-6 27 10 16,-8 11 9-16,18 8-16 15,20 9-15-15,29-9-10 16,24-8-1-16,32-19 13 16,12-18 13-16,43-25 33 15,9-18 3-15,16-26-1 16,6-16 13-16,-10-19 6 16,-5-6-4-16,-20-13-22 15,-9 0-26-15,-32 0-35 16,-20-4-7-16,-32-2-8 15,-24-15-4-15,-20-9-20 16,-4 0-16-16,9 16-51 16,6 14-34-16,11 28-27 15,6 12 55-15,16 19 48 0</inkml:trace>
  <inkml:trace contextRef="#ctx0" brushRef="#br0" timeOffset="24046.93">22413 10173 1513 0,'18'-9'588'0,"11"-36"-397"15,9-12-35-15,17-29-3 16,3-11-10-16,16-25-10 15,-1-9-5-15,-2-12-20 16,-11-4-12-16,-16 9-33 16,-1 14-16-16,-17 41-18 15,-3 25-4-15,-10 40-1 16,-7 19 2-16,-11 34-4 16,6 24-2-16,-1 32-5 0,-3 16-4 15,3 18-5-15,-5 2-1 16,7 3-2-16,-1-7-1 15,7-17-40-15,3-9-30 16,4-25-71-16,0-12-47 16,-6-23-79-16,-3-14 159 15</inkml:trace>
  <inkml:trace contextRef="#ctx0" brushRef="#br0" timeOffset="24200.88">22655 10008 923 0,'10'10'570'15,"16"1"-5"-15,23 0-307 16,4-4-55-16,16-7-66 16,2-9-28-16,2-11-45 15,3-6-26-15,-5-6-100 16,1-2-2-16,3 4 24 16</inkml:trace>
  <inkml:trace contextRef="#ctx0" brushRef="#br0" timeOffset="29575.33">19795 9751 786 0,'4'-10'332'15,"4"5"-187"-15,0 4-38 0,-3 11-31 16,-3 11-12-16,-3 11-13 16,-3 7 7-16,-2 5 9 15,-1 0 11-15,3-3 24 16,1-4 10-16,5-5 12 15,1-3-5-15,8-6-21 16,3-3-11-16,4-5-34 16,4-1-15-16,1-3-17 15,-2-1-10-15,-2-8-70 16,3 0-66-16,2-7 77 16</inkml:trace>
  <inkml:trace contextRef="#ctx0" brushRef="#br0" timeOffset="39895.89">25597 11679 291 0,'-4'-4'206'15,"2"0"-13"-15,-4 0-45 16,3 9-21-16,-4-1-15 16,0-3 3-16,-1 2 9 15,-1-8 2-15,4 8-17 16,-3-2-13-16,5 2-23 0,-1-3-9 16,0-12-4-16,2 5-1 15,2-7-1-15,0 1-1 16,1 1-11-16,0-4-6 15,6 6-11-15,0 3-5 16,4-2-7-16,1 2 0 16,5-5-1-16,4-2 2 15,7-5 4-15,6 0 1 16,16-5-1-16,8-1-3 0,0-2-6 16,4 3-4-16,-9 2-6 15,-2 4-1-15,1 3 0 16,1 6-1-16,-5 3 2 15,3 8-1-15,3 11-1 16,-8 4 1-16,-8 9-1 16,-11 1 1-16,-16 6 0 15,-3 5 1-15,-13 3 0 16,-4 4 1-16,-4 2 1 16,-18-4 2-16,1 1-1 15,-11-2 0-15,-11-6 0 16,9 4-2-16,0-5 0 15,3-6-2-15,9-3 1 16,6-2-1-16,7-8 1 16,8-1-1-16,7-5-1 15,4-1-1-15,10-2-4 0,6 0 0 16,10 7 0-16,2 1 0 16,9 2 0-16,4 2 0 15,8 7-1-15,1 5 1 16,-7 7 0-16,-13 8 1 15,-17 0 3-15,-3 3 0 16,-9 2 4-16,1 0 1 16,-9 1 5-16,-17-3 1 0,-11 2 19 15,-16-7 9-15,-14-1 13 16,-1-3 1-16,-6-11-19 16,9-3-11-16,6-19-18 15,4-4-12-15,8-8-35 16,10 1-23-16,0 3-95 15,9-9-65-15,7 6 142 16</inkml:trace>
  <inkml:trace contextRef="#ctx0" brushRef="#br0" timeOffset="40918.98">25642 13330 827 0,'11'-34'380'0,"4"3"-180"16,1-6-25-16,5 8-44 15,-3 7-12-15,0 8 0 16,-6 6-2-16,-9 15-14 16,0 9-14-16,-14 20-27 15,0 15-10-15,-6 19-19 16,-7 5-5-16,0 13-4 15,-1 4 0-15,3 2 3 16,6-2 2-16,12-9 1 0,3-10-3 16,11-15-4-16,4-6-3 15,9-14 1-15,8-5 2 16,12-19 12-16,7-5 5 16,9-17 3-16,3-4-5 15,5-8-14-15,3 2-9 0,6 0-10 16,-3-5-2-16,-13 0-15 15,4-2-19-15,-12-3-53 16,-5-2-43-16,6-2 442 16,-11-5-269-16</inkml:trace>
  <inkml:trace contextRef="#ctx0" brushRef="#br0" timeOffset="41205.58">26376 13468 1412 0,'-34'56'578'16,"-4"-8"-371"-16,12 9-102 15,2 0-21-15,-7 5-48 16,0 10-8-16,-9 7 1 0,5 9 2 15,-3 11-1 1,6 7-6-16,3 0-11 0</inkml:trace>
  <inkml:trace contextRef="#ctx0" brushRef="#br0" timeOffset="41861.92">26456 15161 1321 0,'-23'-19'511'16,"-9"4"-383"-16,4 18-44 15,-13 18-47-15,-8 17-8 16,-8 23 18-16,-9 7 8 16,1 11 5-16,3 2-9 0,7 3-20 15,5 6-11-15,13 2-11 16,13 2-3-16,13-3-5 15,4-3-1-15,8 2-2 16,2-1 0-16,13-6 0 16,7-6 0-16,12-25 1 15,6-8 0-15,8-19 1 16,3-8 9-16,14-17 23 16,4-6 13-16,5-9 10 15,-5-6-4-15,-9-6-23 16,-9-3-11-16,-12-7-8 15,-3-9 1-15,-16-6 2 16,-5-3 2-16,-18-5-1 16,-8 8 0-16,-22 6-2 15,-10 2-2-15,-13 12-3 16,-4 1-1-16,-10 11-15 0,2 4-16 16,6 3-60-16,5 1-32 15,16-7-111-15,9-7 138 16</inkml:trace>
  <inkml:trace contextRef="#ctx0" brushRef="#br0" timeOffset="42460.84">26041 14160 301 0,'-5'-2'245'15,"3"0"52"-15,2 2-41 16,0-2-47-16,0 1-19 15,0 0-30-15,0 0-12 16,0 1-43-16,0 0-13 16,11 29-20-16,-3 31-9 15,-15-16-17-15,2 4-8 0,-3 2-12 16,3 3-7-16,0-5-8 16,1-2-2-16,0-8-3 15,3-3 0-15,1-11-1 16,3-1 0-16,-1-6-2 15,-1-10-1-15,-1-2 0 16,0 0-2-16,0-5 0 16,-1-1 0-16,0 0 0 15,0 0 0-15,-5-22-22 16,-7-26-31-16,12 24-88 16,1-3 87-16</inkml:trace>
  <inkml:trace contextRef="#ctx0" brushRef="#br0" timeOffset="46043.96">27028 12164 847 0,'1'-4'443'0,"1"0"-111"15,2-5-51-15,-1-1-110 16,2 10-39-16,1-1-57 15,2 3-11-15,5 6-3 0,4 2-2 16,8-4-4-16,9 7-1 16,10-5 2-16,0 3 3 15,12 2 9-15,-5-11-5 16,2 4-16-16,-2-4-11 16,-8 0-23-16,-4 1-5 15,-6 7-2-15,-6-5-2 16,-9-1 0-16,-2 5-2 0,-10-5-34 15,2 7-28-15,-1 1-68 16,5 2-41-16,-2-3-114 16,4 1 175-16</inkml:trace>
  <inkml:trace contextRef="#ctx0" brushRef="#br0" timeOffset="53721.02">28359 12007 1338 0,'-28'-51'566'15,"31"34"-344"-15,6 11-92 16,-6 10-34-16,-3 13-24 16,-3 8 3-16,-5 15 8 15,-4 5-3-15,-3 9-16 16,-3 3-10-16,0 1-18 16,-1 1-7-16,5-4-12 15,3-1-3-15,-1-12-6 16,3-6-1-16,8-15-3 15,-2-3-1-15,9-14 2 16,7-4 4-16,1-16 4 0,13-8 3 16,10-19 2-16,5-11 0 15,9-17 5-15,1-5 2 16,10-11 4-16,2 4 2 16,2 16 6-16,-9 7 3 15,-24 27 2-15,-7 16-2 16,-23 18-4-16,-2 13-3 15,-2 22-4-15,-9 4-4 0,4 21-9 16,-6 4-5-16,3 12-7 16,1 3-3-16,1-8-16 15,4-4-18-15,-3-19-46 16,5-8-35-16,12-14-102 16,-3-12-110-16,7-18 209 15</inkml:trace>
  <inkml:trace contextRef="#ctx0" brushRef="#br0" timeOffset="54079.54">28918 12064 664 0,'18'-26'427'0,"-5"14"-24"16,-3 10-56-16,-8 20-107 16,-6 8-54-16,-8 23-51 15,-8 5-20-15,-5 14-20 16,2 4-10-16,3-5-25 15,8-3-10-15,11-14-19 0,2-13-9 16,16-19-4-16,4-7 0 16,10-20 4-16,6-11 1 15,13-17 2-15,2-10 1 16,0-16 6-16,6 7 4 16,-12-3 10-16,0 11 6 15,-8 20 1-15,-15 2-4 0,-7 32-9 16,-9 3-6-16,-8 20-12 15,-6 4-3-15,-3 11-11 16,-4 6-3-16,4 1-9 16,6 1-14-16,5-14-45 15,8-4-34-15,2-13-93 16,4-4-125-16,2-14 206 16</inkml:trace>
  <inkml:trace contextRef="#ctx0" brushRef="#br0" timeOffset="54598.04">29539 12176 986 0,'21'-18'520'0,"-10"16"-157"16,4 13-77-16,-11 17-118 16,-11 8-50-16,5 21-36 15,-13 1-6-15,-2 11-24 0,5-2-9 16,-4-9-19-16,6-9-10 15,13-16-6-15,3-13-3 16,10-21-5-16,4-5 0 16,4-19-3-16,10-2 1 15,1-15 3-15,-1-5 8 16,-6-9 18-16,-2 1 7 16,1 9 11-16,-4 8 1 15,-2 19-1-15,-11 7 0 16,-5 17-2-16,-3 5-1 0,-5 14-9 15,-2 6-5-15,-3 9-7 16,0 3-4-16,4-2-9 16,2-1-2-16,6-9-6 15,3-7-1-15,7-10-2 16,1-9 0-16,10-13 1 16,1-8 1-16,9-13 1 15,-1-8 4-15,1 1 10 16,1 2 9-16,-10 10 18 15,-3 10 3-15,-11 16 0 16,-10 7-5-16,-9 9-17 16,-6 3-6-16,-4 4-11 15,0 2-3-15,5 1-24 16,1-2-22-16,9-6-61 0,5 0-34 16,5-10-46-16,6-3 106 15</inkml:trace>
  <inkml:trace contextRef="#ctx0" brushRef="#br0" timeOffset="55052.52">30256 11789 996 0,'9'-69'530'16,"5"31"-154"-16,1 12-70 0,-4 20-97 15,-1 13-57-15,-7 23-42 16,-1 13-3-16,-4 30-21 15,-2 10-7-15,-3 25-20 16,-3 5-13-16,-7 6-27 16,1-4-8-16,3-11-5 15,-1-18-4-15,9-19-1 16,0-15-1-16,5-24-2 16,5-9-3-16,4-19-1 15,6-2-1-15,2-24 1 16,1-7 2-16,5-19 2 15,7-14 3-15,9-9 1 16,7-3 1-16,11 10-2 16,-7 8 0-16,-10 19 6 15,-4 17 2-15,-13 17 8 16,-2 7 6-16,-6 22 9 0,-7 5 5 16,-15 14 4-16,-8 12-3 15,-9 4-10-15,-11 4-6 16,-15-1-11-16,-1-4-10 15,-8-8-25-15,5-6-25 16,12-23-54-16,2-9-32 16,13-16-129-16,4-10-20 15,11-14 171-15</inkml:trace>
  <inkml:trace contextRef="#ctx0" brushRef="#br0" timeOffset="55316.96">30947 12244 1134 0,'15'5'588'0,"-24"12"-180"16,-7 5-95-16,-14 14-114 16,-12 6-57-16,-2 6-47 15,-1 3-10-15,6 5-23 16,7-2-12-16,15-2-26 15,6-7-8-15,10-15-12 16,4-3-11-16,1-14-37 16,8-3-28-16,0-9-77 15,3-6-45-15,3-13-113 0,-1-6 185 16</inkml:trace>
  <inkml:trace contextRef="#ctx0" brushRef="#br0" timeOffset="55680.18">30881 12387 801 0,'-6'-27'435'0,"-5"6"-119"16,2 5-159-16,-5 2-46 16,1 5-78-16,2 1-19 15,0 5-14-15,9-1-6 16,6-2-12-16,3 1-11 0,3-6-41 16,3 11-13 15,-7 0-31-31,-3 0 76 0,2 0 12 0,21 4 12 0,5 10 45 15,-4 11 18-15,-15 3 53 16,-4 8 27-16,-14 5 52 16,-6 7 13-16,-5 7 13 15,-5-1 0-15,6-1-8 16,5-6-11-16,8-18-38 16,7-9-22-16,9-12-48 15,5-8-19-15,10-9-28 16,2 1-8-16,12-6-14 15,-5-1-4-15,6 5-5 16,5-3-3-16,7 2-32 16,8 3-29-16,6-5-69 0,4 1-41 15,5 2 105-15</inkml:trace>
  <inkml:trace contextRef="#ctx0" brushRef="#br0" timeOffset="56411.21">26903 13940 1333 0,'-31'-14'614'0,"40"-3"-269"15,11 2-63-15,-3 3-112 16,-1 5-30-16,0 8-46 16,3 5-11-16,8 9-25 15,5 5-12-15,16 3-24 16,9 2-8-16,10-4-24 15,10-2-24-15,2-12-55 16,6-6 309-16,-5-17-185 16</inkml:trace>
  <inkml:trace contextRef="#ctx0" brushRef="#br0" timeOffset="60291.34">28620 13822 1171 0,'2'-6'519'16,"-6"-1"-255"-16,-4 2-42 15,-11 0-57-15,-6 0-15 16,-6 3-19-16,-4 2-12 16,-6 7-27-16,-2 9-24 15,-3 18-28-15,1 8-9 16,6 15-15-16,9 9 3 16,6 6-6-16,7 0-5 0,17-2-7 15,0-9-2-15,19-8-4 16,7-8 0-16,1-9 0 15,8-6-15-15,0-12-64 16,1-2-49-16,11-11 145 16,6-8-49-16</inkml:trace>
  <inkml:trace contextRef="#ctx0" brushRef="#br0" timeOffset="60625.84">29141 14034 934 0,'18'-34'497'0,"-24"9"-133"16,-13 10-55-16,-20 9-112 16,-8 6-40-16,-1 14-48 15,4 8-17-15,3 13-28 16,3 4-14-16,7 4-25 0,11-3-9 16,9-3-14-16,5-2-2 15,8-1-5-15,5-3 0 16,5-7 0-16,5-2 0 15,5-13 2-15,5 0 2 16,2-10 1-16,3-5 2 16,0-10 14-16,5 1 9 15,-8-3 16-15,-6 4 4 16,-9 5-6-16,-13 2-8 0,-2 7-14 16,1 5-5-16,-4 7-17 15,2 6-22-15,-1 3-68 16,1-2-44-16,4-2 81 15</inkml:trace>
  <inkml:trace contextRef="#ctx0" brushRef="#br0" timeOffset="61126.92">29438 13897 1362 0,'5'0'565'0,"-3"14"-340"15,-1 14-50-15,-2 19-61 16,-2 8-9-16,-4 20-24 16,0 9-12-16,-4 8-33 0,2 3-13 15,0-12-10 1,3-9-5-16,1-11-5 0,3 2-2 16,2-1-1-16,2-4 0 15,4-13-1-15,0-14-2 16,4-25-2-16,1-12 1 15,2-31 2-15,0-18 1 16,-2-25 8-16,0-9 7 16,-2-11 20-16,-2-7 15 0,11-2 7 15,5 1-1-15,13 19-15 16,6 19-14-16,-5 22-11 16,-6 12-4-16,-5 15-5 15,-3 10 1-15,1 12 2 16,-1 5 0-16,-6 13 3 15,-2 4 0-15,-9 8 0 16,1 6-1-16,-12 0 0 16,-9 5-1-16,-11 0-2 15,-8 1-2-15,-12-5-6 16,1-8-8-16,-3-20-35 16,1-12-23-16,9-25-61 15,2-10-28-15,14-11-9 16,6-7-131-16,14 3 209 15</inkml:trace>
  <inkml:trace contextRef="#ctx0" brushRef="#br0" timeOffset="61284.74">29697 13943 569 0,'30'14'417'0,"3"7"11"16,-12 7-100-16,-1 8-53 15,-9 13-89-15,-6 6-45 16,-8 10-73-16,-5 0-18 15,-1-10-22-15,1-6-13 16,5-23-65-16,2-8-42 0,6-17 52 16</inkml:trace>
  <inkml:trace contextRef="#ctx0" brushRef="#br0" timeOffset="61957.81">29916 13609 1485 0,'17'-45'594'0,"0"16"-421"16,-2 3-54-16,-4-2-95 16,1 6-18-16,6 2-10 15,12-1-6-15,1 2-21 16,-5 2-20-16,4 9-48 16,-15 7-25-16,-1 13-20 15,1 7 18-15,2 13 55 16,0 7 30-16,-4 19 51 15,-9 5 18-15,-17 26 35 16,-12 8 24-16,-5 8 33 0,1 7 5 16,-1-8-14-16,6-5-20 15,0-17-43-15,4-13-18 16,10-31-35-16,3-14-48 16,9-26-132-16,3-15-69 15,2-24-185-15,3-12-54 16,-9-17 127-16,0 2 142 15,-16 3 348-15,-4 9 137 16,-3 18 59-16,4 8-58 0,15 17-126 16,11 4-18-16,22 6-42 15,6-3-13-15,14 1-21 16,-2-3-21-16,-2 1-15 16,1 1-6-16,-8 7 35 15,-3 6 23-15,-10 16 51 16,-4 4 30-16,-16 15 5 15,-6 9-2-15,-12 12-19 16,-7 1-16-16,-3 0-25 16,3-10-18-16,9-19-34 15,9-7-13-15,12-25-18 16,3-12-2-16,7-27 0 16,0-12 3-16,3-13 11 15,2-4 12-15,-4 16 24 0,-1 6 15 16,-13 22 25-16,-6 15 3 15,-8 16-4-15,-9 9-6 16,-4 10-30-16,0 4-13 16,3-2-22-16,7-2-12 15,7-6-47-15,7-12-30 16,16-23-37-16,6-12 69 16,14-34 19-16</inkml:trace>
  <inkml:trace contextRef="#ctx0" brushRef="#br0" timeOffset="62133.22">30777 13557 1824 0,'-9'19'754'0,"-3"15"-457"15,-3 15-78-15,-5 16-114 16,-1 5-27-16,5 7-45 16,5-8-12-16,10-7-23 15,1-7-24-15,-5-8-55 16,4 2-45-16,-9-2-65 15,6 11 110-15</inkml:trace>
  <inkml:trace contextRef="#ctx0" brushRef="#br0" timeOffset="62671.66">26945 15906 1104 0,'-10'-8'596'15,"2"0"-168"-15,5 0-122 16,2 7-56-16,6 5-68 16,5 8-29-16,11 9-50 0,8 2-18 15,10 1-37 1,9 0-14-16,8-6-19 0,5-1-5 15,5-3-10-15,1-4-15 16,4-7-53-16,1-6-31 16,18-13 55-16</inkml:trace>
  <inkml:trace contextRef="#ctx0" brushRef="#br0" timeOffset="64657.76">28480 15562 1039 0,'-16'-33'518'16,"-2"13"-172"-16,-2 2-40 15,6 13-89-15,2 2-27 16,5 12-54-16,2 8-31 16,3 17-51-16,2 13-21 15,-2 27-22-15,2 7-2 0,0 12-5 16,0 1-1-16,2-5-25 15,2 2-28-15,1-13-86 16,2-8-74-16,5-19 129 16</inkml:trace>
  <inkml:trace contextRef="#ctx0" brushRef="#br0" timeOffset="64943.78">28758 15897 1277 0,'-4'-7'636'16,"-9"7"-242"-16,-5 11-191 16,-3 9-73-16,3 22-80 15,-2 5-15-15,6 18-11 16,5 1-5-16,14-3-9 16,8-6-3-16,15-20-6 15,0-14-1-15,4-22-1 16,7-8-1-16,-6-18-1 0,1-2-2 15,-10-5-20-15,-8-4-16 16,-11 5-36-16,-6 0-28 16,-13-2-57-16,-5 3-33 15,-4-6-75-15,1 0-47 16,5 4 205-16</inkml:trace>
  <inkml:trace contextRef="#ctx0" brushRef="#br0" timeOffset="65286.92">28840 15927 468 0,'18'16'304'15,"2"5"-13"-15,-2 5-85 16,-2-2-17-16,0 6 3 16,-2 0 5-16,4-2-4 15,1 4-3-15,3-6-30 16,0-5-17-16,3-12-32 16,-1-8-20-16,-9-7-27 15,8-3-10-15,-11-2-21 16,-2-5-9-16,-1 3-10 15,-9 2-3-15,3 5-1 16,6 11-1-16,1 4-2 16,0 2 0-16,3 4-2 15,-3-1 0-15,2-4-3 16,2 0 1-16,3-5-1 16,4-1-1-16,7-6 0 0,-2-8-1 15,2-9 1 1,-4-3-1-16,0-2 2 0,2 3-4 15,-3 3-46-15,0-9-37 16,2 4-129-16,0 1-110 16,8 0 205-16</inkml:trace>
  <inkml:trace contextRef="#ctx0" brushRef="#br0" timeOffset="65521.62">29914 15874 478 0,'18'-14'286'0,"-10"3"4"15,-5 1 25-15,-3 4-8 16,-2 0 4-16,-6 2-35 16,0-1-26-16,-8 3-70 15,-3 4-38-15,-9 19-55 16,-9 9-19-16,-3 21-15 16,-8 11-2-16,10 8-14 15,5-1-9-15,14-8-14 16,18-4-10-16,1-19-43 15,14-7-40-15,14-20 308 16,4-12-200-16</inkml:trace>
  <inkml:trace contextRef="#ctx0" brushRef="#br0" timeOffset="65886.52">30773 15608 1208 0,'-47'33'531'16,"-6"1"-299"-16,1 9-72 15,-12 15-70-15,1 13-8 0,5 13 36 16,-2-2 13-16,20-5-13 16,13-8-25-16,18-22-54 15,10-12-24-15,16-25-21 16,6-16-3-16,14-17 2 15,4-7 4-15,14-11 3 16,2 0 0-16,-5-8 4 16,-1 1 3-16,-17 6 18 15,-8 4 14-15,-14 18 35 16,-11 8 13-16,-8 16-6 16,-5 10-15-16,-10 17-35 15,1 6-24-15,-6 9-49 16,0 0-24-16,12-6-65 15,7-8 355-15,25-11-185 16</inkml:trace>
  <inkml:trace contextRef="#ctx0" brushRef="#br0" timeOffset="66366.92">31311 15791 1652 0,'13'-9'715'0,"-14"4"-380"15,-26 11-173-15,-12 9-37 16,-18 14-39-16,-9 5-7 16,-2 7-20-16,5-3-10 15,13-5-26-15,16-6-12 0,24-13-14 16,11-5-4-16,19-9-2 16,6-4 0-16,8-1 4 15,0 1 2-15,-8 2 2 16,-1 4 1-16,0 13 0 15,-7 4 0-15,-9 13 1 16,-5 5-1-16,-13 5 1 16,-2 2 0-16,6 1 1 15,-5-1 1-15,0-13-1 16,10-4 0-16,5-15-2 16,8-10-1-16,24-15 0 15,2-12 1-15,19-18 0 16,10-3 3-16,22 1 12 15,6 3 10-15,1 15 23 16,-7 10 3-16,-24 13-7 16,-16 4-7-16,-18 8-16 0,-9 9-2 15,-16 5-1-15,-2 7-3 16,-3 5-9-16,3-5-3 16,7-5-23-16,2-11-26 15,10-12-54-15,7-5 6 16,12-17 50-16</inkml:trace>
  <inkml:trace contextRef="#ctx0" brushRef="#br0" timeOffset="68140.89">3315 10847 1099 0,'0'-1'439'0,"11"-3"-282"15,9 1-24-15,34 16-51 16,-35 5-19-16,5 12-26 16,8 4 6-16,2-6 11 15,9-1 0-15,30-12-7 16,12-8-4-16,23-14 8 16,8-8 5-16,20-7-2 15,4 2-4-15,1 4-12 16,3 7-3-16,-17 6-4 15,-9 1-1-15,-14 2-4 16,-16 3-1-16,-21-3 3 16,-2 0 0-16,-8-4 0 15,-7-2-2-15,-18-2-6 16,-10-1 3-16,-31-4 0 16,-10 2 1-16,-31-1-4 15,-11-1-3-15,-17 8-6 16,2-5-1-16,-23-1-3 0,-10 0-1 15,-4-1-4-15,-10 5-1 16,3 8 0-16,2 6-1 16,-4 9-1-16,2 3-1 15,9 1 1-15,1 2 0 16,7-3 0-16,6-2 1 16,20-2-1-16,7-4 0 0,25-2-1 15,5-4 1-15,13 0-5 16,17-1-6-16,10 0-2 15,13 1-1-15,29 0 3 16,11 0 6-16,24 0 2 16,15 1 2-16,13-4 0 15,9 1 1-15,1-5 2 16,-1-5 0-16,-3-4 2 16,-3-4 0-16,-17-4 1 15,-13 1 1-15,-28 0 1 16,-14 3 1-16,-17 2 4 15,-11 3 2-15,-17-1 3 16,-14 2 0-16,-16 3-4 16,-14-1-3-16,-21 4-2 15,-13 1-2-15,-18 8-2 16,-4 0-2-16,2 9-1 16,-11-1-1-16,6 3-1 0,3 3 1 15,12-2 0-15,17-1 0 16,14-2-1-16,9-1-2 15,16-3 1-15,9-2-1 16,29-5-2-16,14-1 1 16,27-3 3-16,18-5 5 15,26-9 14-15,3-6 4 16,25-10 0-16,11 4-4 16,4-1-10-16,4-1-3 15,4 10 2-15,-15-6-6 16,-10 6-30-16,-11 1-24 0,-22 12-50 15,-4 4-288-15,-9 16 278 16</inkml:trace>
  <inkml:trace contextRef="#ctx0" brushRef="#br0" timeOffset="74365.11">4667 12153 1146 0,'0'-41'541'0,"-9"-2"-261"16,-1 3-38-16,1 10-31 0,-16 5-71 15,-5 8-34-15,-18 10-30 16,-4 7-10-16,-14 14-12 16,-9 9-2-16,-18 22-7 15,-12 4-5-15,-2 21-10 16,-1 8-7-16,5 14-12 15,8 11-2-15,11 11-7 16,8 7-2-16,27 7 0 16,13 1-1-16,21-4-1 15,13-9-1-15,13-13 1 16,8-4-1-16,8-15 5 16,10-6 6-16,19-20 20 15,5-9 12-15,20-14 24 16,6-3 9-16,6-14 4 15,11-9-3-15,10-15-8 16,0-7-5-16,6-4-13 16,-1-1-4-16,-8-3-16 15,-4-6-6-15,-16 4-9 0,-16 2-4 16,-23 5-4-16,-11 1-9 16,-11 6-40-16,-1-1-30 15,1 4-7-15,2 0 180 16,1-7-80-16</inkml:trace>
  <inkml:trace contextRef="#ctx0" brushRef="#br0" timeOffset="76116.5">6512 10633 421 0,'4'14'323'0,"4"-4"22"16,21 1-97-16,3 0-41 16,20 5-83-16,1 2-37 15,10 3-57-15,7 3-13 16,5-6-9-16,16 4-1 0,5-9 0 15,4-2 4-15,6-6 15 16,0-4 5-16,4-8 3 16,8 1-3-16,-12-8-13 15,-10-5-4-15,-14 3-2 16,-12-3 1-16,-17 1 3 16,-13 3 7-16,-29 3 19 15,-20-5 3-15,-27 8-5 16,-14-2-9-16,-17 0-24 15,-5 3-7-15,-9-1-1 16,-7 6-1-16,-4 2 1 16,-1 6 0-16,3 1-1 15,3-3 1-15,-2 4-2 16,-1-6 2-16,3 12 0 16,6-1-1-16,10 3 0 15,13 2 1-15,20 0 1 0,1 2 5 16,24-3 3-16,11 4 1 15,13-11 1-15,23 1 0 16,19-5 4-16,13 2 1 16,27-5 0-16,7 1-1 15,13-4-4-15,-2 1-2 16,3 0-1-16,-4-3 1 16,-5 2 2-16,-4-5 1 15,-29 4 0-15,-5-6-1 0,-23 9-1 16,-12-1 0-16,-22-2 14 15,-17 1 3-15,-29-2-3 16,-14 1-3-16,-26-7-20 16,-2 2-4-16,-25-9-2 15,-1-5 0-15,0 1 1 16,-9-6 1-16,14 5 1 16,3 9 0-16,7 10-1 15,12 7 1-15,11 6 2 16,9-2 2-16,18 5 11 15,6-3 6-15,15-2 3 16,11 0-3-16,21-7-7 16,17 2-7-16,31 3-1 15,13-6 0-15,26-5-1 16,12 2-1-16,7-1-1 16,1-6-6-16,1 9-31 0,-9-5-36 15,-4 5-138-15,-8 12 293 16,-17 11-105-16</inkml:trace>
  <inkml:trace contextRef="#ctx0" brushRef="#br0" timeOffset="79520.11">7585 12667 567 0,'2'-16'276'16,"4"3"-104"-16,-6 0-19 16,-3 6-17-16,-3-4-3 15,-10 1 16-15,1 1 5 16,1 8 3-16,-3-1-5 0,-1-2-23 16,-2 2-18-16,-8-3-38 15,2 5-17-15,-6 6-28 16,-4 3-6-16,-2 5-11 15,-4 3-2-15,-11 0-5 16,6 8-1-16,-5 5-2 16,-3 2 0-16,10 5-2 15,1-1-1-15,5 3-1 16,6 3-1-16,7 6-1 16,0 2 1-16,11 5 0 15,3 0 1-15,7-11 2 16,-1-4-1-16,5-10 1 15,1-3 0-15,6 1-2 16,6 1 1-16,2-1 0 16,0-2 0-16,6-2 0 15,-3-4 0-15,5-5-1 16,2-5 1-16,4-9 1 16,8-2 0-16,2-8 1 0,2-1 0 15,-1-7 1-15,4 1 1 16,-4-11-1-16,-2 0 0 15,4-3 1-15,-9-8 0 16,2 4 1-16,-2-9-1 16,-3-1 1-16,-3 3-1 15,-2-4 0-15,0 8 0 16,3 1 3-16,-6-4 1 0,7 7 0 16,-4-5 0-16,-4 1-2 15,-3 2-1-15,-4-6 1 16,-2 4 2-16,2 6 4 15,2 0 4-15,-3 6 4 16,1 3 1-16,-2 1-1 16,0 5-3-16,-4 3-5 15,0 7-1-15,-11-1 0 16,2 4 0-16,-1 3 1 16,3 0 1-16,0 0-2 15,0 0 3-15,0 2-1 16,6 20 3-16,1 28 0 15,-6-15-2-15,2 13-3 16,-6 2-1-16,3 21-2 16,0 0-1-16,0 7 0 15,1 5-2-15,5-8 1 0,-4-6-1 16,3-9 0-16,2-6 1 16,-4-11-2-16,2-1 0 15,-1-11 0-15,-2-8-2 16,1-6-12-16,-2-6-15 15,1-4-57-15,-3-2-43 16,5-6 78-16</inkml:trace>
  <inkml:trace contextRef="#ctx0" brushRef="#br0" timeOffset="81465.55">10264 10711 1446 0,'1'-4'65'0,"2"13"-14"16,6 2-6-16,11-9-7 15,9-3-1-15,34-8 7 16,-1-14 3-16,17 0-9 16,2-4-7-16,0 2-16 15,20 9-7-15,3 7-6 16,3 9-1-16,-6 1 0 16,-13 4 1-16,-3 2 0 15,-8-3 3-15,-9 2 5 0,-4 0 3 16,-34-3 6-16,-7 1 13 15,-23-1 20-15,-26-6 2 16,-18 3 0-16,-23 2-13 16,-24 0-22-16,-7 3-4 15,-10-2-3-15,-5 1-2 16,1 1-2-16,4 1-1 16,9 8-4-16,12 5-3 15,-3 0 0-15,5 0-1 0,11-5 7 16,8-6 5-16,31 3 4 15,12-2-4-15,21-7-16 16,12-2-9-16,24-8-9 16,14-6 2-16,33 1 7 15,12-2 1-15,21-8 3 16,7-1 0-16,11 0 4 16,-4-4 5-16,-1 4 8 15,-1 5 4-15,-21 0 1 16,-7 3 0-16,-27 3-3 15,-23 3 8-15,-41 7 18 16,-14 3 5-16,-40 5 2 16,-17 0-6-16,-24 2-19 15,-13-3-5-15,-6-1-7 16,2 3-3-16,4 8-9 16,7 6-3-16,17 6 1 0,9-1-2 15,19-5 10-15,12-2 2 16,14-4 7-16,12-5 3 15,16-2 6-15,11-7 1 16,21-3-2-16,8-5-3 16,22 0-4-16,7-6-5 15,16-2-6-15,5 2-22 16,5-7-56-16,-3 6-55 0,6 3 342 16,6 3-192-16</inkml:trace>
  <inkml:trace contextRef="#ctx0" brushRef="#br0" timeOffset="83048.57">10401 11643 735 0,'-6'-16'360'0,"-7"2"-109"16,2 5-33-16,4 10-37 16,-1 3-21-16,-1 11-38 15,-2 3-16-15,0 16-33 16,2 15-13-16,2 25-23 15,1 12-7-15,4 28-14 0,1 9-4 16,1 18-6 0,2 3-1-16,4 1-3 0,1-1 0 15,2-14 0-15,1-9-2 16,1-19 1-16,-2-17 0 16,-1-17 1-16,-1-12 0 15,-3-12 0-15,-3-10 1 16,-1-20 0-16,-1-8 3 15,-1-25 4-15,3-10 4 16,7-25 12-16,0-21 6 0,9-27 9 16,4-10 1-16,13-4-8 15,3 12-7-15,-3 23-11 16,11 17-2-16,-4 18-6 16,7 9-1-16,5 13-2 15,-7-1-1-15,9 10-1 16,2 3-1-16,-6 8 1 15,4 9 0-15,-13 15-1 16,-8 5 1-16,5 22-1 16,-8 8-1-16,-7 10 0 15,-1 6 0-15,-15 3 1 16,-2-1 2-16,-6-6 4 16,-7-4 3-16,-11-13 12 15,-11-6 3-15,-19-16 0 16,-13-7-2-16,-21-4-13 15,-7-1-5-15,1-1-15 0,9-7-17 16,21-5-48-16,5-9-29 16,22-13-86-16,13 2 115 15</inkml:trace>
  <inkml:trace contextRef="#ctx0" brushRef="#br0" timeOffset="84340.13">13394 10347 761 0,'-24'-1'370'16,"6"5"-169"-16,2 0-44 15,12 1-29-15,4 0-37 16,13 0-8-16,12-3-2 16,11 3 0-16,19-5-20 15,4-2-13-15,16 0-27 16,12-2-9-16,1 2-7 15,1-2-2-15,-2 0-1 16,-10 0 0-16,-2-1 1 16,0 3 0-16,-25-10 2 15,6 10 2-15,-21-4 2 16,-18-2 17-16,-11 8 22 16,-22-7 3-16,-37 6 4 0,-10-2-15 15,-36 2-21-15,0 6-6 16,-17 1-6-16,-4 1-3 15,5 9-3-15,0 1-1 16,15 4-3-16,7 8 0 16,14 0 0-16,7-5 1 15,27-7 6-15,12-2 7 16,22-8 2-16,13-1 1 16,23-1-1-16,15-4-6 15,24-1 0-15,13-1-2 0,16 0-5 16,4 1 0-16,8-1 0 15,2-3 0-15,1 2 1 16,0-4 0-16,-18 0 2 16,-8 1 0-16,-16-5 1 15,-17 2 1-15,-13 1 9 16,-15 0 8-16,-34-6 7 16,-11 0 2-16,-28-5-7 15,-7-1-7-15,-5-2-7 16,-3 1-3-16,-6 2-4 15,-9 1-1-15,-3 9-3 16,-2 4-2-16,7 10-1 16,12 1-1-16,15 4 0 15,10-5 1-15,23-1 0 16,6-1-1-16,14-2-3 0,11 3 0 16,13-4 1-16,15 3 4 15,22 0 3-15,7-4 2 16,22 0 1-16,2-5 2 15,2-7 1-15,1 7-1 16,-22-6 1-16,-11 4-1 16,-25 3 2-16,-17-2 11 15,-27 6 14-15,-16 3 4 16,-30 7 4-16,-7 5-5 0,-11 4-10 16,-7-2-1-16,3-5-6 15,6-2-4-15,10 1-7 16,15 3-2-16,18 5 0 15,4 2 0-15,14-3-1 16,7 1-1-16,17 3-3 16,6-1-2-16,15-3-2 15,16 0-1-15,16-8-3 16,10-2-29-16,9-3-81 16,-7-1-60-16,9 3 99 15</inkml:trace>
  <inkml:trace contextRef="#ctx0" brushRef="#br0" timeOffset="88809.4">22879 2775 720 0,'-61'31'256'15,"-12"39"-211"-15,18 5 4 16,-3 30 13-16,-1 7-3 0,20 1-19 15,23-2-5-15,33-14 10 16,27-12 16-16,28-31 71 16,13-16 30-16,21-24 30 15,8-9 0-15,-3-19-32 16,-5-14-19-16,-24-13-37 16,-14-8-13-16,-38-14-22 15,-13 3-7-15,-38-9-9 16,-21-6-12-16,-13 11-21 15,-9 1-11-15,3 25-20 16,-5 12-17-16,12 19-59 16,0 7-21-16,9 8-93 15,15 6 521-15,11 2-264 16</inkml:trace>
  <inkml:trace contextRef="#ctx0" brushRef="#br0" timeOffset="89181.06">24118 3953 1569 0,'-35'1'644'0,"-18"-12"-407"16,-9 0-43-16,0 14-63 15,-4 4-40-15,5 21-44 16,6 12-15-16,10 6-19 16,10 3-7-16,21 6-6 15,8 1-1-15,11-7 1 16,8-3 9-16,6-10 24 16,4-14 10-16,9-6 13 15,3-7 0-15,3-23-14 16,-1-7-7-16,-7-33-9 15,-11-15-6-15,-9-27-7 16,-11-10-5-16,-3-13-28 16,0-2-26-16,-6 16-51 15,8 10 13-15,-2 23 45 16</inkml:trace>
  <inkml:trace contextRef="#ctx0" brushRef="#br0" timeOffset="89436.13">24115 2542 1542 0,'-40'-12'567'16,"-22"52"-426"-16,-9 26-6 0,-27 51 31 15,-22 16-13-15,-13 43-43 16,-16 14-22-16,-9 22-50 15,2 11-13-15,0 5-15 16,14-3-3-16,28-18-19 16,30-16-30-16,43-46-53 15,25-21-498-15,47-40 421 16</inkml:trace>
  <inkml:trace contextRef="#ctx0" brushRef="#br0" timeOffset="89913.31">24357 3172 1322 0,'-46'-29'542'15,"20"-11"-354"-15,14 5-31 16,25 9-43-16,8 3-12 16,16 8 1-16,11 3 8 15,13 1-13-15,3 4-11 16,4 3-25-16,-6 4-14 0,-4 17-25 16,-14 10-6-16,-8 26-1 15,-21 15 1-15,-38 20 3 16,-9 10-1-16,-40 21 10 15,-4 0 9-15,-6 0 19 16,-3-3 7-16,13-11 0 16,4-8-9-16,18-22-21 15,10-8-7-15,19-22-7 16,13-10-3-16,16-13 0 16,9-11-3-16,18-12-6 15,9-5-3-15,8-11-5 16,12-3-4-16,16-12-21 15,9-11-20-15,29-8-47 16,5-14-30-16,7-9-98 16,11-7-116-16,10-7 220 15</inkml:trace>
  <inkml:trace contextRef="#ctx0" brushRef="#br0" timeOffset="90230.19">26134 3256 865 0,'13'-9'540'16,"-28"9"-44"-16,-12 12-95 15,-34 11-177-15,-5 14-65 16,-32 11-70-16,-12 7-6 16,-1 18-10-16,-9-3-11 15,32 15-28-15,14-5-13 0,37-10-13 16,18-5 1-16,29-14 5 16,19-7 5-16,34-17 7 15,17-10 0-15,24-28-1 16,1-7 9-16,3-20 21 15,-8-7 3-15,-25-12 1 16,-13-10-10-16,-39-10-21 16,-19-6-1-16,-34-8-6 15,-18-3-7-15,-13-2-23 16,0 7-17-16,11 19-49 16,4 8-32-16,6 23-46 15,4 7-12-15,5 23 103 16</inkml:trace>
  <inkml:trace contextRef="#ctx0" brushRef="#br0" timeOffset="94203.9">12721 13263 728 0,'-3'-48'377'0,"2"-4"-147"16,2-4-38-16,5 2-27 0,-4 5-45 15,-1 5-10-15,-1 16 13 16,-3 7 8-16,-2 18-10 16,0 6-15-16,-6 22-40 15,-2 11-21-15,0 27-24 16,-2 4-7-16,8 27-7 16,-1-1-3-16,7 7-2 15,2 6 0-15,3-14-1 16,2-2-1-16,0-14 2 15,2-6-1-15,0-13 2 16,2-5 0-16,-1-12 2 16,1-6 1-16,1-17 4 15,5-6 1-15,13-11 2 16,4-8 0-16,14-1 1 16,6-3-1-16,8 3 0 15,6 1-3-15,10 4-3 16,10-1-2-16,9 0-2 0,-3-1-1 15,5 2 0-15,-6 0 0 16,4-2 0-16,12 3 0 16,-7 0 0-16,2-1 0 15,-11 2 0-15,4 2 1 16,-2 2 1-16,-7 2 0 16,-6 8 5-16,-16 4 3 15,-9 7 4-15,-5-1 6 16,-16-6 13-16,-1-1 1 0,-7-12 3 15,-5-3-1-15,-14-19 1 16,-9-11 1-16,-23-22-3 16,-4-9-5-16,-11-15-16 15,-1-1-5-15,3-10-44 16,2 4-3-16,21 4 18 16</inkml:trace>
  <inkml:trace contextRef="#ctx0" brushRef="#br0" timeOffset="95636.92">24379 4575 460 0,'-27'-10'216'0,"12"3"-94"16,10 2 8-16,10-3 7 15,16-1 7-15,17 0 9 16,11-5-8-16,15 2-52 15,6-1-24-15,33-13-34 16,14 1-4-16,24-7-2 16,20-5-4-16,10 6 3 15,1-4 4-15,6 3 15 16,-11 6 4-16,-23 5-2 16,-9 6-3-16,-41 2-8 15,-15 4 0-15,-36 5 25 16,-28-1 17-16,-38 5 0 15,-30-1-4-15,-38 2-32 16,-16 4-22-16,-25 5-13 16,-7 4-3-16,-13 7-4 15,-11 2 1-15,-2 11-2 16,-2-5 0-16,-1 5 0 16,11 1-1-16,17-10 0 0,10 0 0 15,31-9 0-15,10-7 0 16,32-5-2-16,18-4 0 15,37-10-4-15,21-9-1 16,39-10-1-16,20-7 2 16,36-11 2-16,23 2 1 15,26-4 2-15,7 11 0 0,18 2 1 16,-9 2 0-16,2 12 0 16,-9-2 1-16,-36 17 2 15,-20 2-1-15,-51 5 4 16,-22 6 2-16,-44 5 25 15,-21 6 5-15,-41 4 3 16,-18 4-2-16,-32 6-23 16,-19 4-6-16,-7 12-6 15,-16-2 0-15,4 0-3 16,10 4 0-16,1-13 0 16,21 0-1-16,23-10 1 15,16-7 0-15,37-13-1 16,18-5-3-16,34-11-3 15,16-7 0-15,40-7-1 16,11-13 2-16,29-9 3 16,8-4 0-16,16 0 1 0,-1 10 1 15,-16 5 0-15,-7 3 0 16,-35 10 2-16,-18 6 0 16,-28 9 4-16,-18 6 3 15,-37 8 3-15,-22 4 3 16,-38 11 2-16,-18 8 3 15,-16 14 3-15,-6 2 0 16,-7 8-5-16,7-8-6 16,16-7-7-16,21-2-2 15,38-14-1-15,4-7-2 0,37-7-3 16,10-4-3-16,27-7-2 16,27-3-1-16,18-13-24 15,20-8-25-15,23-9-86 16,12-4-47-16,27-5 116 15</inkml:trace>
  <inkml:trace contextRef="#ctx0" brushRef="#br0" timeOffset="100618.21">15421 10044 225 0,'-1'-12'155'16,"1"4"6"-16,4 1-20 15,1 2 8-15,-5 1 20 16,4 4 2-16,-4 0-4 16,0 0-20-16,0 0-45 15,0 0-20-15,0 0-25 16,0 0 1-16,1 15 12 15,-3 35 2-15,-7-20-8 16,2 3-9-16,-1 2-16 16,2 2-6-16,-2-3-9 15,1 4-1-15,-1-5-4 16,-1 0 0-16,1-1 0 16,0-7 2-16,-2-2 7 0,5-2 3 15,7-5 1-15,-5-3-2 16,12-5-9-16,-3-1-4 15,5-5-7-15,4 0 0 16,5-1 1-16,6-1 0 16,12 2 2-16,5-2 0 15,15-2 1-15,10-1 1 16,10-4-1-16,2 4-2 0,2 1-5 16,-4 2-2-16,5 1-3 15,9 0 1-15,3 7-1 16,-4-2 0-16,-6 3 1 15,-4 1-1-15,6-5 0 16,2 1-1-16,-14-2 2 16,-5-2 0-16,-14 3 2 15,-9-2 1-15,-1-1-1 16,-7-2 2-16,-9-2 1 16,-4-2 0-16,-8-3 2 15,1 1 0-15,-10-2 1 16,7 0 2-16,-15-1 0 15,-1-1 0-15,-1 4-3 16,-11-5-2-16,8 0-3 16,-2-2-1-16,3-9-4 15,2-1 0-15,4-11 0 16,1-6 0-16,6-8-2 16,5-4 1-16,9-2 0 15,-2 2 0-15,2 2 1 0,-3 8-1 16,-3 9 0-16,7 8 1 15,-10 7 0-15,-3 8-1 16,-9 8 1-16,-5 3-1 16,4 15 0-16,2 1 0 15,-4 8 1-15,4 7 0 16,-12 5 1-16,-5-1-1 0,1 9 1 16,-11-3 1-16,6-3-1 15,-3 4 0-15,1-7 1 16,-3-4-1-16,-10-5-1 15,-6-3 0-15,-7-6-1 16,6 0 0-16,1-2 1 16,3 0 0-16,-5-5 1 15,2-3 0-15,6-3 0 16,-7-5 1-16,5-2 0 16,-12-1 0-16,-15-2 0 15,4 2-1-15,-9-1 0 16,4 3 0-16,-2 0 0 15,-9 1-1-15,-9 2 1 16,-6 1 0-16,1 6 1 16,-1 0-1-16,12 1-1 15,-3 4 0-15,-10-2 1 0,8 4-1 16,-2-5 0-16,16 3 0 16,9-6 1-16,0-7 4 15,11-3 3-15,-7-5 1 16,14-5 0-16,4 1-1 15,4-4-4-15,9-3-1 16,5 1-3-16,7-3 0 0,7 4-1 16,0-3 0-16,4-5-1 15,2-2-1-15,4-6 0 16,2-6-1-16,8 3-25 16,3-2-26-16,5-4-55 15,-1 5-29-15,-5-1-115 16,-4 4 162-16</inkml:trace>
  <inkml:trace contextRef="#ctx0" brushRef="#br0" timeOffset="106058.6">15557 10417 341 0,'28'-9'200'0,"11"4"-10"15,7-3-32-15,7 3-52 16,-4 0-17-16,-2-4-25 15,-6-3 2-15,-4-14 7 16,3-4 1-16,-2 3-9 16,2-3-8-16,-2 5-18 15,2 2-3-15,-7-6 5 16,0 5 6-16,-1 2 18 16,-8 0 4-16,0 0-10 0,-8 0-11 15,-8 2-19-15,-2 0-5 16,-12 2-3-16,-2 3-3 15,-14 7-3-15,-11 4-3 16,-15 6-6-16,-3 8-1 16,-13 10-4-16,4 7 0 15,-7 7-1-15,-1 4-1 16,2 7 0-16,-3 1 0 0,5 4 1 16,1-6-1-16,11 1 1 15,9-1 1-15,11 3 3 16,7 2-2-1,15-1-1-15,5 0-1 0,12-10-6 16,7 1-1-16,8-11-1 16,7-7-2-16,7-14 2 15,5-6 2-15,13-8 2 16,2-10 6-16,7-6 23 16,1-6 16-16,-3-13 32 15,4-2-1-15,-6-6-19 16,-3-8-14-16,-15 0-24 15,-10-2 0-15,-22 3 9 16,-12 4 4-16,-22 11 9 16,-9 8 2-16,-12 16-5 0,-6 8-5 15,-2 18-14-15,-2 9-8 16,-5 10-4-16,4 7 2 16,1 7 8-16,10 0 2 15,20 3 4-15,5-4-1 16,18-2-8-16,5-5-2 15,12-3-6-15,6-5-2 16,10-8-7-16,5-2-15 16,1-10-76-16,6-3-63 0,1-4-156 15,2-3 187-15</inkml:trace>
  <inkml:trace contextRef="#ctx0" brushRef="#br0" timeOffset="109389.38">16043 12015 845 0,'1'-12'394'16,"-3"-2"-148"-16,-7 4-31 15,-11 10-83-15,-5 12-22 16,-17 21-47-16,-1 18-6 15,-19 27-2-15,-1 14 9 0,-2 12 11 16,6-4 3-16,30-23-1 16,12-19-11-16,29-28-22 15,16-5-12-15,18-10-12 16,12 7-1-16,9-4 6 16,1-3 4-16,6 7 3 15,-4 0 0-15,4 11 2 16,-8 5 5-16,-12 14 22 15,-16 3 14-15,-26 8 24 16,-8 1 2-16,-9-2-9 16,-5-1-9-16,-6-5-29 15,-9-2-12-15,-16-13-23 16,-5-5-7-16,-10-13-11 16,2-8-6-16,-1-9-25 15,5-5-20-15,5-10-54 16,-2-10-28-16,10-16-124 15,-6-14-83-15,-3-18 215 0</inkml:trace>
  <inkml:trace contextRef="#ctx0" brushRef="#br0" timeOffset="109671.21">15537 12043 1051 0,'32'-44'498'0,"24"-7"-186"16,13 0-32-16,12-4-78 16,5 2-29-16,8 5-48 15,12-2-8-15,15 12-10 16,1 1-4-16,-1 2-26 16,-5 6-15-16,-16 9-32 15,-13 3-13-15,-18 10-11 16,-20 0 0-16,-11 6-10 15,-5 1-18-15,-6 4-49 16,-1 5-29-16,0-1-101 16,4 1-36-16,4-5 148 15</inkml:trace>
  <inkml:trace contextRef="#ctx0" brushRef="#br0" timeOffset="111967.29">19903 8988 619 0,'0'0'317'15,"-1"1"-101"-15,0 3-33 16,-1-4-13-16,1 0-1 16,-3 21-9-16,-7 50-34 15,8-21-21-15,-1 23-49 16,1 5-20-16,-2 6-23 15,-1 6-6-15,-1 2-3 16,0 8-3-16,0 0-4 16,2-4-8-16,1-6-15 0,-2-16-10 15,1-11-22-15,1-9-16 16,0-7-41-16,0-7-28 16,1-13-110-16,0-8 157 15</inkml:trace>
  <inkml:trace contextRef="#ctx0" brushRef="#br0" timeOffset="112633.79">19470 9380 222 0,'-6'-29'150'0,"0"11"18"16,1 7 13-16,-5-3-8 16,1 4-8-16,-1-1-22 15,4-1-9-15,5 3-7 16,4-3-6-16,7-7-19 15,5-3-9-15,10-3-23 0,6 1-9 16,3 1-3-16,5 2-4 16,-1 5-15-16,-1 2-9 15,-3 9-12-15,-4 3-3 16,3 6-1-16,-3 4 0 16,5 2 1-16,-2-1-1 15,5 0-1-15,4-1-2 16,3 6-4-16,0 1-2 0,-9 8-2 15,3 10-1-15,-7 8 1 16,-2 6 0-16,0 5 1 16,-9-1 1-16,-7-9 1 15,-5 4 3-15,-5 4 14 16,-2-2 9-16,-5 10 18 16,-7-11 6-16,-4 1-1 15,-5-4-3-15,-6-7-2 16,1 1 3-16,-11-4 7 15,-3 3 2-15,-14-4 3 16,-6 1-5-16,-8-4-14 16,-1 2-8-16,2-6-19 15,-5-3-8-15,9 0-8 16,-1-6-2-16,6-5-2 16,9-2-5-16,10-5-25 15,10-4-18-15,10 6-57 16,7-4-34-16,6-3-108 0,2 5 568 15,7-2-277-15</inkml:trace>
  <inkml:trace contextRef="#ctx0" brushRef="#br0" timeOffset="114484.16">18287 12034 1083 0,'-45'8'483'0,"1"-6"-276"16,22 1-18-16,7-3-28 16,3-3-58-16,14 3-16 15,1-1-22-15,1 4-4 16,-4-3 9-16,13 13-4 16,53 63-7-16,-15-17-8 15,17 19-21-15,18 8-7 16,18 12-7-16,1-7-1 15,1 0-3-15,1-3-2 16,0-9-4-16,-7 2 0 0,-4-2-2 16,-12-7 2-16,-22-5-1 15,4-3 0-15,-13-10-1 16,0-1-5-16,-12-9-41 16,-8-12-34-16,-3-16-131 15,-7-12 282-15,8-14-94 16</inkml:trace>
  <inkml:trace contextRef="#ctx0" brushRef="#br0" timeOffset="114933.67">19798 12457 1366 0,'8'26'502'16,"7"10"-395"-16,1 7-49 15,3 14-4-15,-2 4-21 16,1 10-7-16,1 5 2 16,-4 1 11-16,0 2-2 15,2 1 23-15,-7-2 10 16,0-8 22-16,-3-8 14 0,-11-22 1 15,6-9-2-15,2-20-7 16,-3-12 1-16,10-21-8 16,5-12-6-16,7-20-19 15,1-15-15-15,3-19-26 16,4-5-8-16,7-2-13 16,9 9-1-16,11 24-3 15,-4 4-1-15,20 18 0 16,-5 0-2-16,6 7-4 15,9 9-9-15,-8 7-38 16,14 7-26-16,3 2-80 16,-2 7-42-16,4 3 324 15,-4 6-139-15</inkml:trace>
  <inkml:trace contextRef="#ctx0" brushRef="#br0" timeOffset="115590.25">21755 11941 1202 0,'-15'0'505'16,"3"0"-288"-16,4-2-53 16,5 1-51-16,-3 1-17 15,4 5-14-15,2-5 2 16,1 6 7-16,7 22-7 16,28 66-13-16,-8-24-11 0,19 21-23 15,16 7-8-15,5 11-10 16,9 7 2-16,0 10 1 15,-6 3-1-15,6 1-2 16,-3-6-8-16,-9-10-6 16,-7-6-1-16,-14-18-4 15,-9-9-10-15,-5-22-44 16,-2-11-26-16,-8-20-86 16,2-12 463-16,-4-27-247 15</inkml:trace>
  <inkml:trace contextRef="#ctx0" brushRef="#br0" timeOffset="116039.85">22753 12633 1200 0,'8'31'454'0,"5"5"-310"16,6 3-94-16,0 14-1 16,-1 4 16-16,-1 4-3 15,-2 5 12-15,-3-5 7 16,3-3-7-16,-3-8-6 0,-1-5-12 16,-2-8-8-16,4-6-15 15,-2-9-6-15,4-16 1 16,2-7 0-16,3-26 3 15,17-9 2-15,17-22 4 16,16-4 5-16,20-8 0 16,0 1-4-16,-7 17-9 15,-5 9-10-15,-18 32 0 16,-5 13 5-16,-1 29 7 16,-11 10 6-16,-7 19-3 15,0 12-2-15,-15 15-8 16,1 12-6-16,-11 5-9 15,-9 0-2-15,-3-9-21 16,-3-15-28-16,-1-9-78 16,1-5-51-16,-4-11 100 15</inkml:trace>
  <inkml:trace contextRef="#ctx0" brushRef="#br0" timeOffset="117347.46">18459 15024 1317 0,'-11'-5'503'15,"-13"-3"-320"-15,-19 3-65 16,-4 5-28-16,-25 17 28 16,-10 9-23-16,-7 31 4 15,-4 22 9-15,13 25 3 16,9 9-3-16,10 9-8 15,16-5-12-15,18-9-20 0,9-7-11 16,27-17-25-16,0-16-10 16,23-15-15-16,6-9-4 15,11-19-4-15,4-8-11 16,9-14-40-16,11-7-29 16,0-22-53-16,7-8 362 15,1-29-190-15</inkml:trace>
  <inkml:trace contextRef="#ctx0" brushRef="#br0" timeOffset="117995.95">18939 15063 1507 0,'0'81'595'16,"3"7"-386"-16,1 3-134 15,4 8-21-15,3 7-33 16,2 6-15-16,5 10-4 16,7-2 0-16,3 3 2 15,-3-7-1-15,-5-16 2 16,-17-11-2-16,-3-23 0 16,0-9-2-16,-4-28 1 15,0-11-2-15,-7-24-3 16,-1-18-1-16,-4-31-2 15,3-19 3-15,-1-37 13 0,-3-18 16 16,1-32 32-16,7-5 5 16,17 3-9-16,11 12-15 15,17 28-32-15,10 14-5 16,2 18-2-16,-6 8 0 16,10 15 0-16,-6 5 2 15,-4 11 0-15,3 6-1 16,-6 12 1-16,-3 2 3 0,-7 17 2 15,-9 1 2-15,-16 12 9 16,-5 13 1-16,-16 16-1 16,-7 10 0-16,-16 13-6 15,-6 8-1-15,-9 9 9 16,5 12 11-16,1 3 21 16,-4-5 8-16,13 2 4 15,-4-12-4-15,19-7-15 16,7-5-7-16,16-15-5 15,13-4 0-15,15-9-1 16,15 0 1-16,11 1 0 16,6-3 0-16,5-3-4 15,-6-1-6-15,6-1-11 16,-3 2-4-16,-7-1-6 16,-2 0-4-16,-9-5-29 0,-8-2-22 15,0-2-52-15,2-1 12 16,-4-7 53-16</inkml:trace>
  <inkml:trace contextRef="#ctx0" brushRef="#br0" timeOffset="118435.15">20150 14919 1181 0,'-14'-15'535'0,"14"11"-239"15,0 3-3-15,-8 11-138 16,-4 8-7-16,-8 17-51 16,-3 8-2-16,5 24-3 15,-5 15-7-15,3 25-22 16,2 16-10-16,2 5-14 15,7-1-2-15,2-14-3 16,8-10 0-16,12-17-9 16,6-15-5-16,11-17 1 15,-2-15 3-15,11-10 10 16,-2-11 6-16,8-13 6 16,9-2-1-16,1-18-6 15,8 5-5-15,2-3-13 16,-4-3-6-16,-10 2-7 0,-5-2-4 15,-13 6-3-15,0 2-1 16,-4 7-13-16,-5-1-18 16,-1-2-42-16,-5-6-30 15,2-1 236-15,0-10-124 16</inkml:trace>
  <inkml:trace contextRef="#ctx0" brushRef="#br0" timeOffset="118750.02">21272 14926 1523 0,'8'-12'632'16,"-2"10"-397"-16,-5 15-92 15,-1 13-17-15,-5 25-48 16,-4 10-7-16,2 29 2 15,-4 8 1-15,3 20-9 16,3 13-11-16,1 2-22 16,4 3-10-16,4-6-15 15,-2-6-9-15,4-19-19 16,2-8-11-16,1-26-24 16,4-14-12-16,0-26-27 0,0-9-31 15,-1-20-81-15,-3-12-65 16,-6-19 168-16</inkml:trace>
  <inkml:trace contextRef="#ctx0" brushRef="#br0" timeOffset="118995.89">21163 15282 920 0,'-13'-10'487'0,"19"10"-107"16,0-6-72-16,10-10-114 15,5-6-23-15,7-7-35 16,10-3-5-16,16 0-25 16,10 5-15-16,3 2-42 15,4 5-19-15,-11-1-20 16,-2 2-6-16,0 1-4 16,-3-2-5-16,-1 1-38 15,0 2-30-15,-1 1-74 16,-13 3 337-16,-6 4-166 15</inkml:trace>
  <inkml:trace contextRef="#ctx0" brushRef="#br0" timeOffset="119248.41">21252 15539 1145 0,'-20'58'527'15,"19"-27"-220"-15,6-12-8 16,25-1-79-16,13-10-6 16,21 3-45-16,8 0-13 0,7-8-51 15,-4-1-28-15,-10-3-42 16,-4-4-14-16,-3-2-16 16,-1-7-1-16,-7-7-28 15,-2 5-23-15,-8-6-55 16,-6 0 304-16,11-11-170 15</inkml:trace>
  <inkml:trace contextRef="#ctx0" brushRef="#br0" timeOffset="187761.32">17428 8544 1563 0,'-22'-16'566'0,"-7"-6"-441"15,-11-1-110-15,-7-3-6 16,-24-3-8-16,-11 6-2 15,-25 7-4-15,-6 5 0 16,-29 7 4-16,-3 9 1 16,-7 10 10-16,-17 8 2 0,-3 33 3 15,2 13 1-15,-13 43-8 16,9 20-4-16,11 47-5 16,-5 16-4-16,28 31-1 15,13 13 1-15,40-8 1 16,27-11 2-16,41-35 1 15,25-17 1-15,30-34 9 16,16-13 7-16,29-28 13 16,17-15 6-16,31-30 0 15,16-16-3-15,37-32-12 16,11-19-5-16,26-30-8 16,-3-21-1-16,3-26-1 15,3-14 0-15,-16-16 4 16,-5-3-1-16,-39-18 30 15,-22-5 14-15,-34-14 19 16,-16-7 8-16,-36 0-17 16,-17-2-12-16,-43 4-15 0,-22 7-15 15,-42 15-14-15,-25 13-7 16,-33 36-14-16,-19 17 4 16,-17 39-1-16,-12 21 3 15,-20 28 2-15,16 10-1 16,-6 29-1-16,10 14-5 15,21 25-4-15,-8 15-1 16,21 32-3-16,11 20-3 0,12 43-16 16,11 26-4-16,25 19 0 15,14-1 8-15,34-27 25 16,27-27 11-16,50-49 6 16,23-29 1-16,47-40 1 15,17-30 0-15,36-41 9 16,11-24 4-16,25-49 9 15,10-10 2-15,6-36-5 16,8-20-2-16,-9-20-2 16,-13-15 3-16,-23-9 11 15,-13-3 5-15,-41-3 2 16,-20 6-3-16,-50 13-9 16,-31 7-6-16,-62 24-6 15,-34 11-38-15,-65 28-26 16,-38 25-16-16,-69 51-13 15,-31 28 34-15,-33 58 14 16,6 22 10-16,18 54 11 16,28 26 4-16,37 40 8 0,18 18 2 15,64 22 1-15,26 7-4 16,70-2-4-16,18-18 2 16,52-49 9-16,27-28 4 15,53-66 8-15,37-21 0 16,40-54-3-16,2-24 11 15,-17-41-183-15,-18-38 120 16</inkml:trace>
  <inkml:trace contextRef="#ctx0" brushRef="#br0" timeOffset="191742.98">15627 10313 548 0,'29'-9'283'0,"6"9"-93"16,-8 2-90-16,-7-1-23 15,-5 3-16-15,-10-1 6 16,-3-2 20-16,-1-1 2 15,-1 0-9-15,0 0-7 0,0 0-18 16,0 0-5-16,-1 0 3 16,-8-1 1-16,-21-3 3 15,-38-7-1-15,28 4-14 16,-1 6-10-16,7 14-14 16,3 1-7-16,14 5-5 15,6-2-3-15,17-12-3 16,9-4 2-16,13-11 9 15,12-9 9-15,22-12 14 16,9-1 4-16,12-9 3 16,2-1-1-16,-10 1-7 15,-1-3-6-15,-7 10-8 16,-3 4-2-16,-24 7-2 16,-18 5 4-16,-23 6 10 0,-16 5 0 15,-29 4-3-15,-7 4-7 16,-22 6-12-16,-6 1-2 15,-2 7-2-15,-7 0-1 16,2 4-2-16,5 4-2 16,19 5-2-16,16-1 0 15,25-6-2-15,10-7-4 16,20-12 1-16,11-2 3 16,25-9 13-16,14-8 10 15,21-9 10-15,1-8 1 0,19-1-5 16,-4 2-3-16,-6 3-7 15,0 9-3-15,-32 6-2 16,-11 4-2-16,-28 12 5 16,-20 5 0-16,-32 10-1 15,-14 5 1 1,-22 10-7-16,-2 6-2 0,3 7-1 16,-4 0-1-16,12-8 0 15,6-3-2-15,21-19-6 16,16-2-3-16,28-12-1 15,20-11 3-15,13-13 6 16,14-10 4-16,14-13 7 16,-1-6 2-16,19 7 2 15,-5-1 0-15,-14 12-4 16,-12 5 0-16,-31 10 0 16,-10 10 2-16,-21 7 2 15,-8 6-2-15,-25 9-2 0,-18 0-4 16,-17 12-3-16,-9 5-1 15,-2 3-1-15,5 2-2 16,3 1-1-16,4-2 0 16,20-5-3-16,8-6 0 15,28-12-4-15,15-4-1 16,19-17 2-16,15-8 1 16,29-11 7-16,11-7 2 0,20-1 1 15,10 2 2-15,8 1 1 16,1 9 1-16,-18 3-1 15,-12 6 0-15,-36 12 0 16,-17 4 2-16,-30 12 3 16,-19 5-1-16,-31 13 1 15,-12 0-3-15,-29 13-4 16,-8 4 0-16,-6 6-2 16,2 10-3-16,0-10-4 15,5-8-2-15,15-8 0 16,6-15 1-16,39-4 3 15,16-4-4-15,24-21-1 16,14-5 2-16,22-19 1 16,20 1 7-16,17-9 5 15,13-4 1-15,10-1 0 16,-4-4 0-16,1 9-3 16,-15 4 1-16,-22 12 0 15,-18 8 5-15,-41 9 4 16,-17 7-2-16,-43 11-1 0,-15 7-6 15,-18 17-4-15,-2 9 0 16,-7 12-1-16,5 8 0 16,13-2-3-16,9-7 0 15,31-7-1-15,14-8-2 0,17-17 0 16,9-3 0 0,9-16-10-16,-1-4-21 0,11-11-62 15,5-2-44-15,5-7 425 16,5 6-248-16</inkml:trace>
  <inkml:trace contextRef="#ctx0" brushRef="#br0" timeOffset="193983.5">25621 12934 931 0,'5'9'383'0,"6"-6"-210"15,25 0-120-15,11-3-9 16,14-5-11-16,14-2-4 16,3-4 3-16,6 0 4 15,8 3 12-15,-5 1 5 16,-4 4 20-16,-5-1 5 0,-22 3-5 15,-7 0-4-15,-20-1-20 16,-10 1-8-16,-19-3-8 16,-8 0-7-16,-26-3-8 15,-10-1-5-15,-28 0-10 16,-18 0-1-16,-15-1-1 16,-8 1 1-16,1 5-1 15,12 3 1-15,10 2 5 16,9 3 3-16,24-2 5 15,10-1 5-15,24-2-1 16,12 0-3-16,20 0-5 16,4-3 0-16,30 1 10 15,11-5 8-15,21-1 12 16,10 3 1-16,6-4-6 16,-3 5-5-16,-4-1-11 15,-9-5-5-15,-23 2-6 16,-9 1-1-16,-30 5 7 15,-18 1 2-15,-30 1-3 16,-12 7-1-16,-21 4-13 0,-2 4-9 16,3 8-17-16,-6-8-3 15,11 3 2-15,-1-1 6 16,16-4 16-16,14-2 4 16,21-10-2-16,18-3-2 15,23-9 1-15,11-3 0 0,20-6 5 16,8-1 5-16,10-3 7 15,3 3 2-15,5 2 1 16,-6 0-2-16,-14 9-6 16,-13 1-5-16,-41 4-11 15,-7 3-5-15,-34 3-15 16,-25-1-4-16,-26 20 4 16,-10 4 3-16,-21 1 0 15,8 7-9-15,1-12-11 16,6 3 0-16,22-3 12 15,10-5 16-15,27-6 12 16,13-7-3-16,24-4-4 16,12-6 2-16,24-3 10 15,12-4 14-15,30-3 26 16,15-2 8-16,20-3 0 16,4 2-6-16,13 6-18 15,-5-2-7-15,-7 5-9 0,-8 5-2 16,-28-7-1-1,-7 9 0-15,-26 3 1 0,-9 0-1 16,-36 8 1-16,-18 3-4 16,-32 5-19-16,-20-1-10 15,-25 2-16-15,-7 2-4 16,-18 1 3-16,-3 5 7 16,0 1 12-16,8-1 7 15,15-1 15-15,11-4 3 16,26-5 4-16,11-2 3 0,32-6 2 15,12-4 0-15,24-3 9 16,13-6 9-16,27-5 17 16,17 0 7-16,22-5-5 15,9 1-8-15,12 2-18 16,-8 0-7-16,-17 2-8 16,-13 3-1-16,-34 3-3 15,-12 1-1-15,-32 6-3 16,-15 2-2-16,-30 6-3 15,-20 0 1-15,-33 8 4 16,-16 0-1-16,-23 5-14 16,-1 5-5-16,7 4-2 15,11 2 0-15,24-6 18 16,14-5 5-16,34-15 2 16,15-6 0-16,24-12-2 0,21-6 2 15,22-14 9-15,19-5 7 16,33-9 9-16,7 0 1 15,18 0-5-15,-5 2-3 16,-5 12-7-16,-17 0-3 16,-27 15-6-16,-24 7-3 15,-49 13-4-15,-19 12-1 16,-33 14-1-16,-4 6 4 16,0 8-31-16,2 0-15 15,22-11 428-15,16-3-306 0</inkml:trace>
  <inkml:trace contextRef="#ctx0" brushRef="#br0" timeOffset="195929.13">28384 12796 1498 0,'-40'5'567'16,"3"-7"-404"-16,22-5-130 15,14 1-13-15,19-5-25 16,18 4-9-16,23 2 3 16,12 1 5-16,23 10 7 15,13 5 5-15,13 2 4 16,9 6 2-16,11 2-1 15,-1 4-2-15,14 7-1 16,-13 2-1-16,-1 2 0 16,-4 4-1-16,-7-4 1 15,-3-2-1-15,-12-3 1 16,-10-8 0-16,-21-9 7 0,-4 0 3 16,-26-7 13-16,-16-7 13 15,-31-8 16-15,-22-6 1 16,-44-11-15-16,-18-1-15 15,-47-2-40-15,-26 2-13 16,-36 5-17-16,-21 8 0 0,-14 13 16 16,-10 4 13-16,10 10 22 15,9 1 3-15,13-4 0 16,26-8-6-16,16-7-6 16,25-8-2-16,31-9 0 15,17 0 4-15,45-1 13 16,12 1 3-16,40 1 0 15,16 0-1-15,29 0-12 16,24 2-1-16,33 7-1 16,11 3-1-16,35 7-2 15,10 3 0-15,20 7 0 16,13 3-1-16,3 9 3 16,2 0 0-16,-4 6 9 15,1 0 5-15,-17 6 5 16,-14 2 2-16,-25-1-4 15,-19-5-4-15,-36-6-5 16,-23-8-2-16,-39-5-1 0,-20-5 1 16,-28-3 1-16,-20-4 0 15,-53-10-8-15,-24-1-7 16,-45-14-12-16,-19 0-5 16,-13-1-1-16,-13 2 3 15,3 7 8-15,0 4 3 16,12 4 7-16,22 0-1 15,7 2-2-15,23 4-1 16,31-1 1-16,6 1 1 0,54 1 2 16,15-1-4-16,33 4-1 15,23 1 0-15,27 5 3 16,27 4 3-16,39 3 4 16,18 2 2-16,46-1 4 15,11 1 1-15,35-1-1 16,9-2 0-16,2 2-4 15,3 0-2-15,-7 2-2 16,-1 5 2-16,-20 3-1 16,-11 0 2-16,-41 1 4 15,-25-2 2-15,-41-5 6 16,-25-2 2-16,-37-7-2 16,-23 1-1-16,-45-6-5 15,-24-4-12-15,-49-9-30 16,-31-6-13-16,-52-8-20 15,-17-3 7-15,-55 0 25 16,-11 4 11-16,-9 5 20 16,-4 6 8-16,36-1 3 0,14-1 0 15,34 0-5-15,11-6-8 16,31 2-5-16,20-1 0 16,33 1 8-16,31 0 8 15,36 0 15-15,20-3 0 16,37 0-10-16,14 0-6 15,38 6-12-15,17 2-1 0,39 7 4 16,15 3 2-16,36 7 0 16,10 4 0-16,20 11 1 15,0 2 0-15,-3 5 0 16,11 2 0-16,-17-1 1 16,1 4 1-16,-11-4 1 15,-17 1 3-15,-10-5 0 16,-13-2 0-16,-39-9-1 15,-15 2-2-15,-46-12 6 16,-29-3 3-16,-40-8 0 16,-34-7-7-16,-66-2-12 15,-18-1-8-15,-60 2-1 16,-8-1 5-16,-22 3 5 16,-7 2 3-16,2 2 0 15,0 5 0-15,15-2 2 16,4 1 0-16,39 0 2 15,10-1 0-15,39-2 1 16,17-2 1-16,38 2 2 0,19-1 2 16,39 2-3-16,23 3-2 15,33 3-3-15,27 0-1 16,42 4 2-16,18-1 2 16,38 0 0-16,14 1 1 15,20-1-1-15,14 2 0 16,8 2 0-16,2 1 1 0,6 6 0 15,-5 1 1-15,-13 3-1 16,5 4 0-16,-30 3-1 16,-17-2-1-16,-36 4 0 15,-25-3 3-15,-41-3 2 16,-24-4 2-16,-49-2 4 16,-31-1-1-16,-57-6-14 15,-23 1-9-15,-61-6-13 16,-19-5-6-16,-31 8 6 15,-12 0 5-15,5 5 9 16,6 3 7-16,27-10-16 16,15-1-28-16,44-17-75 15,22-8-123-15,40-14 156 16</inkml:trace>
  <inkml:trace contextRef="#ctx0" brushRef="#br0" timeOffset="197649.87">15551 10425 592 0,'0'-1'304'0,"7"-15"-39"16,41-28-210-16,-15 27-55 15,4 3-1-15,8-4-1 16,6 2 7-16,9-8 19 16,5-2 4-16,13-5 6 15,5 1-7-15,10 0-15 16,-4-3-4-16,-4 6 2 16,-7-2 9-16,-15 7 18 0,0 4 12 15,-14 7 19-15,-8 3-3 16,-26 8 1-16,-15 4-5 15,-30 13-16-15,-15 6-6 16,-23 13-18-16,-11 2-6 16,-23 7-8-16,-11 0 0 15,-12-2 1-15,-4-1 0 0,-4 0 10 16,6-2 6-16,12-2 5 16,7-4-1-16,42-11-11 15,12-2-6-15,19-13-7 16,20-2-4-16,16-7-2 15,12-8-1-15,30-9 0 16,8-5 3-16,16-14 3 16,12-6 2-16,18-6-1 15,6-1 0-15,4-6-1 16,-4 2 0-16,-5 2-1 16,-8 2 1-16,-23 14 1 15,-12 9 1-15,-31 14 6 16,-12 5 4-16,-16 10 8 15,-18 9 0-15,-32 16-4 16,-13 6-5-16,-21 17-9 16,-2 7-1-16,6-1-2 15,3-3 0-15,4-11 1 0,9-9 0 16,19-16 3 0,11-2 0-16,26-15-2 0,12-4-2 15,18-7-3-15,16-11-3 16,22-10 1-16,8-1 1 15,11-8 3-15,-1 1 1 0,0 4 3 16,-4 3 1-16,-7 5 0 16,-11 6 0-16,-18 10 8 15,-18 6 11-15,-36 12 11 16,-12 12 4-16,-39 12 9 16,-10 10-3-16,-14 16-2 15,-7-2-5-15,7 8-17 16,6-3-11-16,21-15-23 15,15-4-26-15,26-20-72 16,7-11-77-16,31-14 114 16</inkml:trace>
  <inkml:trace contextRef="#ctx0" brushRef="#br0" timeOffset="201047.91">15294 10387 793 0,'-1'10'331'0,"10"17"-194"16,2 7-30-16,3 12-38 16,-2 0-11-16,0 9 7 15,2-1 12-15,8-6 28 16,5 3 2-16,12-12-17 15,5-3-14-15,17-8-28 16,12-13-10-16,19-16-7 16,9-8 3-16,13-17 13 15,9-3 6-15,7-7 6 16,-2-3 2-16,4-2-6 16,-5 0-6-16,3-10-8 15,1-3-8-15,2-9-16 16,5-5-5-16,-13-12-2 15,-4-8 1-15,-9-17 1 16,-6-6 0-16,-2-12-2 0,-3-1-1 16,-16 5-4-16,-13 1-1 15,-13 23 0-15,-8 11 2 16,-22 10 9-16,-12 9 12 16,-17-3 21-16,-13 3 3 15,-14-2-5-15,-6-2-11 16,-13 3-23-16,2 13-6 15,22 27-9 1,1 0-5-16,-90-68-4 0,-14 10-1 0,-31 21 2 16,28 48 2-16,-17 17 3 15,-9 5-1-15,7 9 3 16,-9 4-2-16,14 7 2 16,5-1 0-16,-1-1 1 15,7-1 2-15,2 0 0 16,4 0 1-16,8 9-1 15,-2-3-1-15,7 8 2 16,-3 5 0-16,-2 3 2 16,-2 4 2-16,4 8-1 15,0 3-1-15,16 11-2 16,4 3 0-16,8 2 0 16,6 4-2-16,5 10-1 15,13 16 0-15,15 14 1 16,11 5 0-16,19 6 2 0,9-11 0 15,20-11 0-15,17-9 0 16,19-17 1-16,13-6 0 16,21-9 0-16,8-2 1 15,4-15 2-15,5-6 0 16,4-7 2-16,3-11 2 16,4-5 2-16,-7-7 1 15,-7-14 1-15,-10-2-1 16,-5-3 0-16,1-1-1 0,-14-7-3 15,-15-5 0-15,-10-14-22 16,-8-3-27-16,2-18-133 16,6-6-486-16,1-4 457 15</inkml:trace>
  <inkml:trace contextRef="#ctx0" brushRef="#br0" timeOffset="201748.59">16197 8728 812 0,'5'26'387'15,"-4"-6"-148"-15,-2-11-45 16,-2-9-5-16,1-10-22 16,-2-10-21-16,2-20-20 15,-3-15 2-15,8-29-16 16,4-14-17-16,13-34-28 16,8-14-16-16,17-11-26 15,-1-4-3-15,14 25 9 16,-4 13 5-16,-5 19 15 15,1 13 3-15,-13 18-8 16,1 5-2-16,-10 12-10 16,-8 8-2-16,-6 6-6 15,-9 5-1-15,4 18-3 16,1 6-2-16,-7 13-6 16,-3 6-4-16,-5 25-8 0,-4 16 0 15,4 31-1-15,1 8 1 16,5 7 1-16,-1-2 0 15,-2-5 0-15,10 3 0 16,-6-14 0-16,8-8 0 16,3-21-2-16,-8-12 1 15,9-12-34-15,-3-13-25 16,-7-12-58-16,-3-15-45 16,-3-18-76-16,-7-9-38 0,-3-24-54 15,-2-4 2-15,-22-17 21 16,1-6-1-16,-13 8 214 15</inkml:trace>
  <inkml:trace contextRef="#ctx0" brushRef="#br0" timeOffset="201892.92">16319 7252 548 0,'-55'9'377'15,"9"3"-5"-15,8-9-74 16,14 2-26-16,18-10-66 16,7-12-34-16,27-16-70 15,14-5-35-15,15-8-27 16,8-5-12-16,5 0-72 15,5 5-59-15,18 7-414 16,5-4 349-16</inkml:trace>
  <inkml:trace contextRef="#ctx0" brushRef="#br0" timeOffset="202586.2">14084 6353 919 0,'7'-12'393'15,"-5"-9"-190"-15,-4 0-14 16,-18-4-11-16,-7 3-35 16,-16 12-62-16,-7 14-11 15,-19 27-11-15,-8 14-6 16,-2 26-5-16,2 6-4 15,19 15-17-15,12 6-8 16,18 0-10-16,18 0-3 16,21-15-1-16,14-16 2 0,23-20 0 15,12-15 1-15,22-26 1 16,11-9 5-16,4-25 19 16,-11-7 10-16,-13-11 14 15,-13-8-2-15,-10-7-10 16,-2-6-10-16,-26-17-10 15,-11-3-2-15,-24-6-8 16,-14 1-2-16,-1 21-7 16,-2 17-2-16,-3 27-7 15,-3 15-7-15,-3 14-24 16,-1 1-20-16,15 4-79 16,12-1-98-16,22-3 148 15</inkml:trace>
  <inkml:trace contextRef="#ctx0" brushRef="#br0" timeOffset="202909.82">14820 6324 792 0,'32'-15'396'16,"-32"5"-107"-16,-19 6-63 15,-26 19-59-15,-11 13-48 16,-16 30-58-16,-3 13-3 15,6 26 2-15,5 8-4 16,17 5-15-16,21-7-9 16,20-27-13-16,17-15-5 0,31-27 12 15,2-11 11-15,19-20 37 16,2-9 20-16,5-19 9 16,0-10-10-16,-8-16-34 15,-14-8-22-15,-17-14-26 16,-9-7-3-16,-7-7-26 15,-2 0-23-15,-9 0-62 16,0 9-28-16,-5 6-101 16,2 10 143-16</inkml:trace>
  <inkml:trace contextRef="#ctx0" brushRef="#br0" timeOffset="203111.77">15352 6114 903 0,'14'6'428'0,"3"16"-190"0,-11 7-34 15,-4 27-60-15,-6 14-30 16,-9 16-22-16,2 6-7 16,-5 3-31-16,1 0-19 15,7-14-10-15,3-5-22 16,6-15 0-16</inkml:trace>
  <inkml:trace contextRef="#ctx0" brushRef="#br0" timeOffset="203321.12">16003 5937 1317 0,'29'-18'533'0,"-11"39"-314"15,-5 22-31-15,-19 22-48 16,-9 15-20-16,-12 8-57 16,-5 7-26-16,-2 5-30 15,5-6-1-15,7 11 90 16,6 0-36-16,18 9-21 16</inkml:trace>
  <inkml:trace contextRef="#ctx0" brushRef="#br0" timeOffset="205103.81">16877 5972 1013 0,'-4'-19'429'16,"-8"14"-245"-16,-6 5-41 15,-10 16-51-15,-6 13-29 16,-8 25-33-16,-7 17-4 16,5 20-9-16,9 7-7 0,22-1-8 15,20-6-2-15,24-21 1 16,12-5 10-16,13-21 25 16,4-6 10-16,3-16 28 15,3-22 15-15,3-16 23 16,-1-7 4-16,-6-19-9 15,-14 0-14-15,-30-19-34 16,-14-5-9-16,-26-17-17 16,-7-13-8-16,0 3-12 15,-6 7-7-15,10 26-10 16,2 18-5-16,2 25-28 16,4 9-33-16,0 8-93 15,5 4-84-15,8 5 150 16</inkml:trace>
  <inkml:trace contextRef="#ctx0" brushRef="#br0" timeOffset="205309.88">17518 5932 872 0,'19'46'405'15,"-7"12"-168"-15,-3 12-20 16,-9 12-66-16,-5-3-47 0,-3 2-68 16,-2-10-17-16,3-16-27 15,3-6-77-15,4-14 60 16</inkml:trace>
  <inkml:trace contextRef="#ctx0" brushRef="#br0" timeOffset="205701.36">18332 6023 739 0,'-12'-13'410'0,"-10"11"0"16,-9 1-172-16,-7 5-42 15,-4 9-29-15,-5 10-66 16,-1 1-11-16,2 17-27 0,6 3-8 16,17 12-15-1,14 4-4-15,14-2-1 0,7-4-3 16,12-7 0-16,3-5-1 16,8-11-3-16,-2-7 0 15,-3-12 19-15,1-6 7 16,-8-9 2-16,3-8-3 15,-8-10-21-15,-4-4-11 16,-4-15-8-16,-3-3-5 0,-1-12-19 16,-1-6-13-16,-1 7-41 15,2-1-30-15,1 18-50 16,5 11 54-16,1 12 47 16</inkml:trace>
  <inkml:trace contextRef="#ctx0" brushRef="#br0" timeOffset="206034.15">18832 6176 1473 0,'8'0'575'0,"-19"-5"-422"15,-11 6-18-15,-15 11-28 0,5 16-29 16,-5 9-13-16,-4 3-8 15,11 12-15-15,3-5-9 16,20 1-10-16,19-3 3 16,18-15 18-16,9-7 11 15,22-15 26-15,8-7-1 16,20-15-12-16,3-10-10 16,-14-18-28-16,-11-9-5 15,-30-15-14-15,-11-3-15 16,-26-2-42-16,-6 3-24 15,-11 11-49-15,-8 12-21 16,-14 19-52-16,-9 15-32 16,-17 25 142-16</inkml:trace>
  <inkml:trace contextRef="#ctx0" brushRef="#br0" timeOffset="208344.62">13811 7389 690 0,'53'9'307'16,"1"0"-161"-16,3-9-41 15,8-1 1-15,12-5-16 16,15 0-5-16,15-11 30 16,2 4 15-16,23-9-11 15,-7-7-16-15,4-1-44 16,0-12-24-16,-13-6-21 16,2-2-2-16,-3-2 3 0,-3-1 0 15,-3 0 1-15,-3-3-1 16,-4-7-1-16,4 3 3 15,-4 3 11-15,-2 2 4 16,1 12 0-16,-9 1-5 16,-9 1-13-16,-12 7-3 15,-19 0 15-15,-5 0 9 16,-16-1 17-16,-5 0 7 16,-8 4 1-16,-6-2-4 0,-10-3-10 15,-8-6-7-15,-11-9-15 16,-4-1-5-16,-9 1-4 15,-7-1 1-15,-9 5 6 16,-3 3 2-16,-11 5-2 16,-4 7-4-16,-15 4-9 15,-8 3-3-15,-16 6-4 16,-2-4-1-16,-9 2 0 16,-2 1 0-16,0 1-1 15,-5 0 0-15,2 5 0 16,-8 1-1-16,-7 5-1 15,3 8 1-15,0 10 0 16,4 3 0-16,11 7 1 16,-4 4 0-16,1 1 0 15,2 5 0-15,-1-1 0 16,1-5-1-16,8 9 0 0,2-1 0 16,5 6 0-16,13 8-1 15,10 1 1-15,5 5 1 16,7 8 0-16,5 1 0 15,8 0-1-15,8-2 1 16,15 1-1-16,3 0 0 16,12 0 1-16,8 5-1 15,8 0 1-15,4 3 0 0,9 3 0 16,-2 3 0 0,3-6 0-16,1-5 0 0,-2 3 0 15,4 0 0-15,0-5 1 16,3-2-1-16,6-13 0 15,7-3 0-15,8-5-2 16,-2-3 2-16,6 0-1 16,-6-1 1-16,2-3 0 15,5 0 0-15,0-3 0 16,5-4 0-16,4-6 0 16,5-3 0-16,5-8 0 15,0-3 0-15,4-4 0 16,-1-2 0-16,-1-2-2 15,5-1 1-15,10-3 0 16,-3 0 1-16,5-4 0 16,7 1-1-16,-9-5 1 15,13-4 0-15,3-2 0 0,3-2 0 16,-2-3 0-16,0-1 0 16,3-3 0-16,-7-2 0 15,1-4 0-15,-4-4 0 16,-13 3 1-16,-2-7 0 15,0 3 0-15,-5 1 0 16,-7-11 0-16,-6 4 1 16,-8-4-2-16,-2-6 1 0,-5 0-1 15,2-2 0-15,-7 2 0 16,2 3 0-16,-5 1 2 16,-6 4 0-16,-9-1 1 15,-3 3 0-15,-13 1 1 16,-5-3 0-16,0 1 0 15,-7-2 0-15,-10-5 1 16,0 1 0-16,-12-6-1 16,1 2 0-16,0 4-1 15,-1-3 0-15,-4 9 0 16,-5-6 1-16,-9 1-3 16,-2 5 1-16,5 0-1 15,-18 10-1-15,-3 4 1 16,-6 2 0-16,-14 4 0 15,17 6 0-15,-1 4 0 16,-3-2 0-16,-10 7 0 16,-3-2-1-16,-12 12 0 0,-1 4 0 15,-2 7-1-15,-8 5-1 16,-5 2 2-16,2 5-2 16,-1 3 1-16,-2 1-1 15,-3 5 0-15,1 0 1 16,1 9-1-16,5 7 0 15,7 2 1-15,1 7 0 16,5 0-1-16,11 8 1 0,1 3-1 16,-1-1 0-16,6 6 2 15,1-5-1-15,17 8 1 16,13 4 0-16,11-6-1 16,4 0 1-16,11 0 0 15,4-1 0-15,-2 8 0 16,12-4 0-16,5 0 0 15,4 0 0-15,19-8 0 16,-1-3-1-16,11-11-1 16,7-6 0-16,16-1 0 15,8-7 0-15,16 0 0 16,6-2 1-16,2-11 1 16,6 4 0-16,-3-5 0 15,2-5 0-15,7-11 0 16,10 2 0-16,2-12 0 15,6-5 0-15,14 5 0 16,-7-12 0-16,6 0 0 16,-4-1 0-16,-8 1 0 0,0 3 0 15,-8 2 0-15,-8-3 1 16,-4 0-1-16,-2-3 0 16,-1-5 0-16,-2-2 0 15,-13-12 0-15,3-2 1 16,0-5 0-16,3 0 0 15,-4-5 0-15,-3-1 1 0,-13-2 1 16,-1-4 1-16,-4-4-1 16,-4-4 1-16,1-5-1 15,-6 0 0-15,-4 1 0 16,-8-3 0-16,-11 5 1 16,-1 1 0-16,-22-4 2 15,-2 3-1-15,-5 1 1 16,-15-1-1-16,-3 5-1 15,-3 5 0-15,-19-3-2 16,2 4-1-16,-10 5-2 16,-10-1-2-16,-9 11-4 15,-1 5-1-15,-3 9-9 16,-7 3-16-16,4 13-57 16,-6-2-25-16,2 9 18 15,1 6 40-15</inkml:trace>
  <inkml:trace contextRef="#ctx0" brushRef="#br0" timeOffset="213346.65">16864 6839 1068 0,'-41'-27'416'0,"33"16"-296"16,-6-4-30-16,3 1-19 16,6 0-6-16,-8-2 11 15,4 0 8-15,-2 6 6 16,1 1-3-16,5 5-18 15,6 6-14-15,4 7-27 16,-5-6-11-16,8 6-14 16,-5-5-2-16,21 6 1 15,6 3 1-15,9 3 0 16,7 7 1-16,0-6 1 16,3-2 0-16,9 2-1 15,4-3 1-15,6 2 3 16,2-4 2-16,3-1 5 0,-1-2 1 15,11-2-1-15,5 8-2 16,0-4-4-16,-1-2-1 16,-5 1 1-16,-1-7 2 15,11 1 9-15,-6-5 4 16,7-4 8-16,-4-5-1 16,-10 0-2-16,10 5-2 15,-8-5-4-15,2 10 0 16,-2-4-7-16,-2 1-1 0,7 3-5 15,-1-9-2-15,7-4 2 16,-1-2 2-16,2-5 12 16,0 2 4-16,3-5 6 15,-4 2-2-15,-10-9-12 16,-1 2-3-16,-15-2-6 16,-6-3 0-16,-11 1 1 15,-10-5 2-15,-8-1 4 16,-3-3 1-16,-6 0-2 15,-3 2-3-15,-11-4-6 16,5 1-2-16,-9 1-3 16,-7-6 0-16,-5 2-1 15,-13-2 0-15,-8 2 0 16,-5 6-1-16,-6 3-1 16,-2 6 0-16,-7-3 0 0,0-1-1 15,-1-5 1-15,-3-7-1 16,-2 6-2-16,-5-4-1 15,-12 7-3-15,-5 6 0 16,-7 2 0-16,-1 5 1 16,-11 5 3-16,2 4 0 15,0 3 1-15,1 2 1 16,21 3 0-16,-3-1 0 16,0 1 0-16,-2 2-1 15,-11 2 0-15,3 3 0 0,-4 4-2 16,-6-1 2-16,-3 2-1 15,-1 1 0-15,-3-2 1 16,17 1 0-16,-3 0 0 16,1 2 1-16,7 4 0 15,-5 0-1-15,10 4 0 16,8 5-2-16,-4 5 1 16,-1 3 0-16,4 12 1 15,-7-10 0-15,15 7 1 16,4-5 1-16,10-2-1 15,7 2 1-15,1-6-1 16,6 7 0-16,-9-1 0 16,-3 3-1-16,-1 7 2 15,-8 0-1-15,3 7 1 16,2 1 0-16,3-6 0 16,5 2 1-16,11-5-1 15,5 1 0-15,6-2 0 0,5-7 0 16,4-5 0-16,7 0-2 15,4-2 0-15,5 3-1 16,13 6 0-16,-5-2 1 16,12 4-1-16,2 0 1 15,1-5 1-15,11 2 0 16,5-2 0-16,6 1 0 0,13-4 0 16,1-3-1-16,3-3 1 15,2-5 0-15,-4-5 0 16,2 2 1-16,9-4 0 15,-2 0 0-15,6 1 0 16,-2 1 0-16,-10-3 0 16,3 0-1-16,2-1 1 15,2-4 0-15,-3-4 0 16,9-1 1-16,-1-5 0 16,1 1 0-16,21-2 0 15,-8-2-1-15,-1-2 2 16,-1-2-1-16,-7 0 0 15,5 1 0-15,0-1 0 16,4 3 0-16,-3-1 1 16,-5 1 0-16,6 1-1 15,3-1 0-15,-7-4 2 16,3 1 0-16,-12-1 1 16,-6-8 2-16,9 2 0 0,-8-2 0 15,-5-4 1-15,-1 1-2 16,-8-5 0-16,-1-3-1 15,0-5-1-15,-3-3 0 16,-2 1 0-16,-2-3 0 16,-20 3 3-16,-8 0 1 15,-14 1 2-15,-13-1 0 16,-5-3 0-16,0 2-2 0,-11-9-3 16,1-1-1-16,-2-5-2 15,-4 1 0-15,-7-2-1 16,2 10 0-16,-13-1-1 15,-4 3 0-15,-13 6-3 16,-6-4-1-16,-19 4-1 16,-5 5 1-16,1 7 2 15,-1 3 1-15,13 10 1 16,7-5 0-16,3 2 0 16,-5-4 1-16,-6 1 0 15,-1 4 0-15,-10 4 0 16,10 0-3-16,-2 4 1 15,-5 4 0-15,-3-1 0 16,-6 4 1-16,0 0 0 16,3-2 0-16,6 2 0 15,2-1 0-15,0-2 0 16,4 4 0-16,-2 6-1 0,8 2 0 16,3 3 0-16,0 0 1 15,2-2 0-15,-3 2 0 16,-1 0 0-16,5 2-1 15,1 1 1-15,-4-2-1 16,-6 7 1-16,-6-2-1 16,-2 11 1-16,1-2-1 15,10 4-1-15,-1 2 1 0,-2-6 0 16,5 10 0-16,2-9 1 16,7 3 1-16,10-5-1 15,5-3 1-15,8 1-1 16,-1 0 0-16,8 5 0 15,-2 3 1-15,8 13-2 16,-3 2 1-16,5 6-2 16,0-5 1-16,4-3 0 15,13 2 0-15,10-2 1 16,9 3 0-16,11-2 1 16,-5-1 0-16,-2-3 0 15,4 4 0-15,-4-5 0 16,6-5 0-16,9 4 0 15,-1-10 0-15,7-1 0 16,6 0 0-16,8-12 0 16,14 2 1-16,2-5 0 15,4-6 0-15,3 2-1 0,-9-2 1 16,9 1-1-16,2 1 0 16,2-1 0-16,-3-2 1 15,8 0 0-15,-8-4 1 16,14-1-2-16,10-1 1 15,1-6-1-15,7-1 1 16,-3-3 0-16,4 3 0 0,-1-2 0 16,1 0 0-16,-5-1 1 15,-4-2 0-15,1 1 0 16,-2 0 1-16,-4 1 1 16,-5 2 0-16,-4-1 1 15,-2 0-1-15,-9-1 1 16,-2 3 0-16,-5-6 2 15,-4 1 1-15,4-1 0 16,3-6-2-16,2 0 2 16,-8-9-1-16,5-2 0 15,-5-1 0-15,-5-1 0 16,5-1 0-16,-11-2 2 16,-5-3 0-16,-12-3 4 15,-4 2 1-15,-12-7 1 16,-6 2 0-16,-7-8-4 15,-2-3-3-15,-7-3-4 16,-1-1-2-16,-9 8-2 0,-3 5 0 16,-11 14-3-16,-4 6-4 15,-7 10-7-15,-2 1-13 16,1-2-31-16,0-1-18 16,12-2-41-16,6-6 16 15,18-12 61-15</inkml:trace>
  <inkml:trace contextRef="#ctx0" brushRef="#br0" timeOffset="-212105.51">21968 6152 1990 0,'-17'11'19'0,"-40"27"24"15,7 3-6-15,-12 18-5 16,-2 4-11-16,13 4-14 16,6 2-3-16,24 2-2 15,4-3 1-15,23-5 5 16,5-5 2-16,12-12 2 16,12-10-1-16,7-20 2 15,13-4 0-15,18-22 3 16,2-4 2-16,9-11 82 15,-7-12 14-15,-17-8 20 16,-6-5 9-16,-22-4-67 16,-6 3-2-16,-19-5-10 15,-9-1-8-15,-20-12-19 16,-6-5-13-16,-5 13-18 0,2 10-4 16,7 23-5-16,-1 12-5 15,5 10-17-15,4 1-19 16,-3-2-66-16,14 5-48 15,5-5-115-15,1-1-76 16,23 7 221-16</inkml:trace>
  <inkml:trace contextRef="#ctx0" brushRef="#br0" timeOffset="-211666.58">22781 6228 1224 0,'-10'-6'543'16,"-13"-5"-268"-16,-7 5-44 15,-10 10-77-15,-8 10-34 16,-2 17-45-16,5 11-8 15,39 21-2 32,3-31 91-47,2-16-3 16,-1 1 568-16,24 109-1407 0,23-17 510 0,11-9 44 16,-6-100 142-16,0-11 22 15,-2-7 12-15,5-14 22 16,-10-1-1-16,-12-9-16 15,-9-1-11-15,-17-14-17 16,-5-4-4-16,-14-12-9 16,0 5-8-16,-1 3-19 0,3 8-14 15,3 17-47-15,-1 3-37 16,2 18-88-16,3 1-66 16,17 13 169-16</inkml:trace>
  <inkml:trace contextRef="#ctx0" brushRef="#br0" timeOffset="-211276.64">23451 6106 920 0,'3'12'496'15,"-1"-1"-167"-15,-3 10-66 16,2 6-11-16,-6 18-91 15,-2 8-31-15,8 16-49 16,-11 1-21-16,-1 2-26 16,-2 0-8-16,2-3-12 15,7 1-6-15,2-14-10 16,2-8-13-16,0-19-50 16,0-7-31-16,-1-10 306 15,4 3-187-15</inkml:trace>
  <inkml:trace contextRef="#ctx0" brushRef="#br0" timeOffset="-210972.69">23902 6114 1178 0,'14'6'539'0,"-4"10"-242"16,3 5-15-16,2 20-73 15,-6 10-33-15,-9 13-58 16,-3 11-26-16,-13-3-33 16,-1 3-13-16,-2-3-13 15,5-7-10-15,2-8-12 16,5-9-9-16,7-14-29 15,-1-6-21-15,-3-14-60 16,4 0 366-16,-8-12-211 16</inkml:trace>
  <inkml:trace contextRef="#ctx0" brushRef="#br0" timeOffset="-210178.84">25120 6228 760 0,'0'-1'370'15,"-1"0"-190"-15,-26-3-45 16,-39 11-20-16,26 9-40 16,4 11 6-16,-6 0 19 15,7 8-3-15,3 0-10 0,3-2-10 16,25 7-31-16,-1-4-12 15,16 5-16-15,6-1-7 16,9-5 3-16,8-1 5 16,5-12 15-16,5-2 15 15,1-12 32-15,0-8 8 16,-9-9 15-16,-6-6-3 16,-13-6-11-16,-5 0 1 15,-9-5-12-15,-7-8-9 16,-7-11-25-16,-3-8-15 0,2 0-23 15,3 3-5-15,4 10-9 16,1 7-10-16,2 10-31 16,-1 1-25-16,3 7-92 15,1 2-62-15,4 0-141 16,3 3 216-16</inkml:trace>
  <inkml:trace contextRef="#ctx0" brushRef="#br0" timeOffset="-209920.63">25570 6118 846 0,'0'41'471'0,"1"10"-147"16,-2 21-76-16,-3 6-32 15,-6 4-71-15,0-3-14 16,-1-2-44-16,-1-8-23 16,3-15-35-16,1-2-13 15,3-20-14-15,3-8-27 16,2-14-83-16,1-7-67 16,8-10 99-16</inkml:trace>
  <inkml:trace contextRef="#ctx0" brushRef="#br0" timeOffset="-209484.76">26217 6250 1191 0,'-30'12'495'0,"0"5"-303"15,-3 7-10-15,6 18-67 16,0-3-25-16,6 12-39 0,6 4-18 16,11-1-23-16,4-2-6 15,12-4 5-15,3-7 1 16,7-6 13-16,0-7 6 15,6-3 8-15,3-8 19 16,1-14 36-16,-2-1 10 16,-14-21 4-16,-4-3-10 15,3-4-31-15,-15-13-11 16,0-10-13-16,12-4-9 0,-21-8-19 16,8 7-8-16,0 10-17 15,-19 2-15-15,13 16-53 16,2 7-58-16,-1 1-131 15,7 5-98-15,15 3 224 16</inkml:trace>
  <inkml:trace contextRef="#ctx0" brushRef="#br0" timeOffset="-209140.69">26874 6299 1222 0,'18'-3'528'16,"-12"-4"-321"-16,-13 9-58 16,-19-1-37-16,-4 25-30 15,-8 6-4-15,-12 14-15 16,2 7-10-16,-2-2-32 0,11-4-13 16,22-3-5-16,17-8 7 15,19-9 41-15,13-3 20 16,14-12 26-16,4-4 8 15,16-8-16-15,3-8-4 16,4-16-6-16,-2-6-11 16,-15-13-21-16,-12-6-14 15,-23-8-19-15,-7 1-6 0,-21-3-18 16,-7 3-14-16,-13 6-36 16,-8-1-23-16,-7 20-60 15,-4 6-31-15,-10 25 108 16</inkml:trace>
  <inkml:trace contextRef="#ctx0" brushRef="#br0" timeOffset="-207644.66">21351 7448 1685 0,'23'-17'113'0,"19"10"-91"15,6 7-1-15,8 8-12 16,8 2 7-16,27-4 23 15,20-5 13-15,39-1 19 16,14-2 0-16,40-9-5 16,13-2 4-16,20-4 0 15,37-2 0-15,14 6-5 16,13-1-10-16,20 3-21 16,-29 0-9-16,17-2-14 15,-3 2-3-15,-14-5-4 16,9 4 7-16,-38-1 13 15,-6 3 6-15,-31 13 8 16,-10-5-5-16,-28 10-12 16,-23 3-6-16,-32 2-8 15,-28 8-3-15,-35-3 0 0,-24-1-3 16,-27 5-1-16,-20-1 1 16,-32 7 0-16,-15-3 3 15,-36-1 1-15,-13 1-1 16,-46-6-2-16,-14 1-1 15,-20-4 0-15,-27-1 1 16,-12-10 0-16,-18 1 0 0,-9-6 2 16,2-4 2-16,7-5 2 15,-4-1 0-15,0-7 0 16,-1 2-1-16,-3-1 6 16,7-2 3-16,-8-2 10 15,4-1 4-15,6 1-1 16,14 4-3-16,20 0-10 15,4-5-5-15,11 5-9 16,11-5-1-16,6 5-1 16,20 13-2-16,22-3 1 15,15 3 0-15,34 5-2 16,16-2 0-16,28 0-9 16,20 6-7-16,29 3-3 15,9-4 0-15,42 17 7 16,12-6 7-16,33-1 4 15,21 5 0-15,25-8 2 16,14-4 0-16,20 0 2 0,8-4 1 16,19-4 0-16,10 0 0 15,17-1 0-15,18 0-1 16,10-1 0-16,7 2 0 16,17 0 0-16,-16 0 1 15,-6 8 0-15,-6-1 0 16,-27 2 0-16,5 8 2 0,-14-1 0 15,-10 0 1-15,-22-1-1 16,-16-3-2-16,-28-10 2 16,-18-2-2-16,-26-6 1 15,-16-3 2-15,-32 0 0 16,-23-3 4-16,-38-3 1 16,-20 1-2-16,-40 0-7 15,-15 1-6-15,-28 4-4 16,-19 1 2-16,-34 4 4 15,-4 4 0-15,-21 3 1 16,-21 5 0-16,-11-4 1 16,-23 2 1-16,-31-2 2 15,4-6 1-15,-31 3 1 16,0-4 0-16,3 2-1 16,-10 1 1-16,26-4 0 15,6 1 1-15,20-3 2 0,8-3 2 16,18 1 1-1,15-3-1-15,9-1 0 16,17-3-1-16,25 5 3 0,3-4 0 16,28 2 2-16,13 3 0 15,18-6-5-15,23 6-2 16,29-2-3-16,21 8-8 16,16-1-5-16,19 10-1 15,29 11 0-15,3-5 7 0,51 22 5 16,5-8 1-16,35 1 5 15,28 5 3-15,21-10 3 16,26-3 1-16,28-2-2 16,19-7-1-16,19-5-4 15,7-1-2-15,16-1-2 16,-5 0-1-16,12 3-31 16,5 2 3-16,-6 1-81 15,10-4 368-15,9-1-205 16</inkml:trace>
  <inkml:trace contextRef="#ctx0" brushRef="#br0" timeOffset="-196988.22">28685 6035 838 0,'32'-4'438'15,"-14"6"-77"-15,-15 10-172 16,-17 7-3-16,-15 2-20 16,-9 2-22-16,-25 5-34 15,1 0-18-15,-8 3-21 16,-4-6-4-16,10 0 7 15,-3-1 4-15,-8-13-1 16,4 6-7-16,-9-7-30 16,5 1-13-16,15 4-19 15,8-1-5-15,5-3-3 16,10-3-1-16,7 4-1 16,-4-8-3-16,10-2-25 15,-2-4-24-15,10-10-68 0,7 2-48 16,11-13-156-16,5-5-79 15,21-9 252-15</inkml:trace>
  <inkml:trace contextRef="#ctx0" brushRef="#br0" timeOffset="-196708.83">28139 5907 800 0,'1'-3'414'0,"-12"8"-134"16,-11 2-41-1,-18 12-77-15,-10 4-9 0,-11 12 2 16,3 7-4-16,0 7-23 16,8 5-18-16,12 1-23 15,2 1-11-15,22-14-10 16,6 0-3-16,15-14-10 16,9-6-7-16,6 1-14 15,-1-9-9-15,8-2-11 16,2-3-3-16,2-5-14 15,8-4-23-15,1-3-58 16,5-4-41-16,6-8-132 16,9 0-286-16,8-1 368 15</inkml:trace>
  <inkml:trace contextRef="#ctx0" brushRef="#br0" timeOffset="-196306.87">28982 6696 904 0,'12'4'371'16,"5"-18"-211"-16,7-6 53 0,2-14 17 16,8-8 0-16,6-15-19 15,6-11-31-15,4-29-41 16,0-16-19-16,9-18-30 15,-1-6-12-15,11 7-23 16,-3 9-8-16,-12 33-2 16,-12 22 0-16,-22 31 5 15,-1 14 0-15,-13 20-13 16,1 2-6-16,-5 19-12 16,-6 4-3-16,-5 23-4 15,-3 12-2-15,-6 29-5 16,2 17-1-16,2 12-1 15,-3 11 0-15,14-2-1 16,3-12-2-16,17-18-30 16,6-20-17-16,-2-29-61 15,-1-7-37-15,-16-22-49 16,-3-5-122-16,-7-18 213 0</inkml:trace>
  <inkml:trace contextRef="#ctx0" brushRef="#br0" timeOffset="-196139.94">29315 6383 887 0,'-14'-11'442'16,"16"11"-149"-16,2-1 2 16,16 7-75-16,4-3-31 15,14 0-64-15,8-1-35 0,10-8-46 16,5-4-20-16,11-5-42 16,-3-2-25-16,-2-6-63 15,7 0-82-15,5-8 121 16</inkml:trace>
  <inkml:trace contextRef="#ctx0" brushRef="#br0" timeOffset="-195815.24">30647 5944 861 0,'-3'-24'487'16,"-17"1"-129"-16,-26 9-107 15,-12 5-47-15,-17 20-66 16,-10 11-18-16,5 11-36 15,11-1-19-15,21-1-27 16,11-1-6-16,31-5-5 16,7 1 4-16,21 4 10 0,7 3 5 15,4 16 4-15,3-3-3 16,-3 14-8-16,0 7-6 16,-8-8-2-16,-7 11 6 15,-14-9 13-15,-9-1 8 16,-20 0 0-16,-9-13-9 15,-9-4-18-15,-5-14-11 16,2-25-29-16,5-2-24 16,8-35-72-16,12-8-47 15,21-12-74-15,11-8 131 0</inkml:trace>
  <inkml:trace contextRef="#ctx0" brushRef="#br0" timeOffset="-195557">31066 6032 876 0,'40'-12'494'0,"-50"10"-149"15,-15 4 11-15,-32 12-111 16,-19 10-61-16,-16 26-22 16,-4 18-10-16,10 24-17 15,2 6-21-15,22-2-47 16,14-3-15-16,32-11-29 15,22-3-6-15,33-19-8 16,12-15-4-16,16-22-3 0,5-13-9 16,5-20-35-16,7-6-21 15,2-23-75-15,-8-9-27 16,1-7 103-16</inkml:trace>
  <inkml:trace contextRef="#ctx0" brushRef="#br0" timeOffset="-195358.26">31648 5892 1362 0,'-35'68'584'0,"-7"20"-346"16,-1 5-37-16,-3 11-84 16,2 2-38-16,9-10-37 15,4-2-10-15,14-18-19 16,8-5 0-16,9-18-40 15,4-4-37-15,11-27 41 16</inkml:trace>
  <inkml:trace contextRef="#ctx0" brushRef="#br0" timeOffset="-195169.2">32288 5898 1419 0,'10'16'656'0,"-38"38"-292"0,-12 15-178 16,-26 21-102-16,-1 9-53 16,-7 0-23-16,2-2-3 15,14-8 1-15,4-12-5 16,20-5-36-16,7 6 26 16,11 1-5-16</inkml:trace>
  <inkml:trace contextRef="#ctx0" brushRef="#br0" timeOffset="-194703.23">29882 7574 1529 0,'-24'-1'574'15,"-16"22"-461"-15,-10 14-15 16,-20 31-5-16,-15 14-12 16,-11 14 11-16,6 1 6 15,20-4-17-15,19-9-24 16,30-12-36-16,12-7-11 0,21-17-20 15,12-7-27-15,19-23-74 16,17-10-52-16,23-22-204 16,9-12-125-16,11-9 307 15</inkml:trace>
  <inkml:trace contextRef="#ctx0" brushRef="#br0" timeOffset="-194374.01">30238 8020 332 0,'59'-39'258'0,"-15"9"83"16,-13-2-11-16,-19 12-8 15,-8 7-29-15,-27 13-79 16,-11 10-36-16,-18 13-63 16,-3 9-13-16,-7 11-24 15,-5 4-10-15,8 6-12 16,9 2-4-16,23-2 2 16,24-4 3-16,31-3-1 15,13-4-4-15,6-10-9 0,7-2-7 16,0-9-17-16,-3-12-5 15,-3-9-6-15,-12-3 0 16,-18-18 4-16,-8-3 2 16,-15-4-2-16,-5-11-5 15,-10-10-19-15,-4-7-14 16,2-9-32-16,7-1-14 0,10 9-35 16,8 8-28-1,15 9-67-15,2 8-54 0,7 7-135 16,9 9-166-16,4 5 361 15</inkml:trace>
  <inkml:trace contextRef="#ctx0" brushRef="#br0" timeOffset="-193751.11">30785 7850 742 0,'30'-8'429'0,"-14"6"-46"16,-7 1-76-16,-16-7-108 15,-10 5-13-15,-8 4-46 16,-5 7-31-16,-4 20-43 15,-2 10-20-15,-3 17-24 16,-6 16-4-16,3 22-14 16,-1 0-2-16,13-5 0 15,14-9-1-15,20-34-1 16,14-6 1-16,28-24 0 16,9-14 2-16,4-33 21 0,8-15 14 15,-4-30 33-15,3-17 20 16,11-16 9-16,-3-20-2 15,-6-22-17-15,-3-10-17 16,-17-3-17-16,-4 16-8 16,-16 40 3-16,-8 33 4 15,-22 51 2-15,-9 22-3 16,-22 38-17-16,-10 23-11 0,-11 34-14 16,-8 15-2-16,-15 34-1 15,2 9 0-15,0 11-2 16,18 1-10-16,32-22-14 15,15-17-3-15,32-34-2 16,13-20 7-16,32-36 11 16,12-18 4-16,22-34 8 15,4-20 1-15,6-27 5 16,1-12 2-16,-21-11 5 16,-14 3 7-16,-39 9 15 15,-17 13 8-15,-30 25 5 16,-7 19-3-16,-28 28-11 15,-8 19-8-15,0 21-13 16,2 10-4-16,27 8-6 16,16 1-1-16,20-3-1 15,12-2 0-15,16-10-1 0,2-6 0 16,6-10-8-16,-7-8-12 16,-13-10-34-16,-5-8-24 15,-17-8-55-15,-7-3 4 16,-15-4-14-16,-33 2 81 15</inkml:trace>
  <inkml:trace contextRef="#ctx0" brushRef="#br0" timeOffset="-193430.73">29511 8685 953 0,'0'-2'459'16,"37"-5"-151"-16,12-7-14 15,37 7-33-15,20 3-20 0,34 4-41 16,20 6-35-16,20 3-66 16,3-2-30-16,-6-2-45 15,-2-4-9-15,-26-6-7 16,-4-1-1-16,-19 1-2 15,-12-2-1-15,-20-4 2 16,-20-1-15-16,-33-2-62 16,-23 0-55-16,-40 5-176 15,-29-2-109-15,-31 3-289 16,-13 1 421-16</inkml:trace>
  <inkml:trace contextRef="#ctx0" brushRef="#br0" timeOffset="-192809.04">30325 8555 325 0,'-160'20'285'0,"25"7"133"16,10-5-62-16,28 1-56 16,36-2-40-16,46-4-112 15,22 2 3-15,46 0-3 16,27-1 4-16,42-2 30 0,19-2-15 16,39-2-38-16,3-6-19 15,9-2-45-15,-4-2-13 16,-16-9-20-16,-8 4-10 15,-23 2-9-15,-14-1-2 16,-49 0-5-16,-20 0-1 16,-40-6-9-16,-22 1-14 0,-18-2-38 15,-19-6-16-15,-37 1-18 16,-12 0-1-16,-22-4 17 16,-4-1 15-16,-20-8 27 15,-2-4 14-15,3 10 13 16,-7 5-1-16,23 18-1 15,9 7-2-15,22 4 6 16,24-1 6-16,29-5 2 16,24-3 2-16,34-4 3 15,18 0 5-15,48-3 15 16,12-1 11-16,28-5 15 16,16 0-1-16,-3-2-12 15,-5-3-11-15,-28-1-19 16,-25 0-6-16,-49 3 6 15,-26 4 0-15,-45 3-5 16,-16 2-7-16,-45 4-14 0,-18 1-5 16,-17 7-10-16,-19 5 1 15,4 15 5-15,10 5 3 16,25 13 12-16,23 4 4 16,47-5 4-16,20 1 5 15,36-5 12-15,17-6 7 16,33-3 9-16,18-5 2 15,33-11-4-15,22-6-5 16,29-11-13-16,3-11-5 0,6-10-9 16,1-2-16-16,-11-12-15 15,1 1 251-15,4-23-176 16</inkml:trace>
  <inkml:trace contextRef="#ctx0" brushRef="#br0" timeOffset="-187426.39">17171 6330 1654 0,'-11'12'50'16,"-20"8"61"-16,8-1-5 15,-20 17-18-15,3-1 6 16,22-10-15-16,15-3-13 16,26-11-11-16,24-4-2 15,31-11 8-15,11-9-1 16,30-5-5-16,10-1-2 0,26 4-6 16,15 5-2-16,21 10-5 15,-6 2-3-15,8 5-2 16,-60-2 1 15,-68-3-5-31,2 2 0 0,160 1-3 0,-18 1-4 16,-60-5-1-16,-108-2 9 15,-40-5 1-15,-18 0-2 16,-33-10-5-16,-18-9-9 0,-36-6-12 16,-18-7-3-16,-18 5-2 15,-9 0-6-15,-17 7 2 16,-5 11 1-16,-21 7-1 15,5 10 1-15,3 7 1 16,4-5 0-16,32 2 2 16,12-7-1-16,37-10 0 15,28-2 1-15,32-11 0 16,20-3-2-16,61 13-2 31,-21 7 1-31,1 0 2 0,91-17 2 0,55 9 3 16,26 8 0-16,-28 17-1 15,7 4 0-15,-4 6-1 16,-10 3 0-16,-13-4 1 16,-15 0 0-16,-33-4 2 15,-22-3 1-15,-48-6 4 16,-25-4-1-16,-32-1-3 0,-29-1 0 16,-46 1-5-16,-19 3-1 15,-50 2-4-15,-11 1-4 16,-2 0-4-16,0 10-1 15,7 1 0-15,13-1 3 16,12 7 4-16,14-1 1 16,42-8 2-16,22-3 1 15,51-10-2-15,25-11-1 0,48-10 0 16,29-5 1-16,49-1 4 16,18 4 3-16,35 3 0 15,8 7 1-15,12 1 1 16,6-5 2-16,-13 5 1 15,-8 4 1-15,-35 0-2 16,-26 3 1-16,-53-1 1 16,-36-4 0-16,-58-3-6 15,-32 0-3-15,-74 5-8 16,-28 3 0-16,-65 12 1 16,-10 5-5-16,-9 9-14 15,0-2-5-15,29-5-11 16,6 5 3-16,41-13 7 15,25 8 6-15,51-3 14 16,26-8 8-16,46 2 2 16,24-7 4-16,44-3 9 0,20-4 4 15,43-3 12-15,29-2 1 16,32-5-6-16,16 1-2 16,21-6-3-16,-4 2-1 15,6 2 1-15,-8 1 2 16,-13 6-2-16,-29-4-3 15,-52 3-1-15,-20 1-3 16,-71-1 1-16,-19 2-5 16,-50 3-7-16,-35 0-5 15,-47 5-6-15,-12 2 1 0,-49 11-5 16,-1 3-3-16,-13 16-3 16,-1 5-3-16,27 4-3 15,10-2-1-15,33 3 3 16,20-8 5-16,41-9 13 15,26-2 5-15,40-21 1 16,17-7 2-16,45-12 3 16,27-5 3-16,60-10 7 15,22 1 1-15,50-2 0 16,-6-2 0-16,27 7 3 16,-6 5 2-16,-9 8 0 15,-6 5 1-15,-68 9-6 16,-29 2-3-16,-85 2-1 15,-37 7-6-15,-69 4-2 16,-29 6-2-16,-71 11-5 0,-33 12 1 16,-30 18 1-16,-19 2 1 15,25 7 0-15,19-7-3 16,49-12-11-16,33-8-1 16,53-19-1-16,34-5 1 15,46-17 12-15,26 0 2 16,49-5 9-16,26-6 4 15,33-4 3-15,16-7 1 16,22-8-9-16,-2 2 3 0,16-7-16 16,0 2-31-16,-23-3-48 15,1 3-30-15,-44-5 47 16,-14 3 29-16</inkml:trace>
  <inkml:trace contextRef="#ctx0" brushRef="#br0" timeOffset="-186649.15">17272 4736 1074 0,'-25'-22'478'0,"-9"1"-252"16,-13 6-3-16,-19 15-61 15,2 14-35-15,-10 19-40 0,10 13-14 16,9 19-24-16,4 5-13 15,21 7-15-15,5-6-3 16,23-1-3-16,3-9 0 16,23-6 4-16,10-1 1 15,13-20 3-15,9-6 1 16,5-17 9-16,6-10 18 16,-2-13 24-16,-3-4 4 15,-14-11 4-15,-12-6-11 16,-17-8-10-16,-10-5 0 0,-6-11-9 15,-10-7-9-15,-2-7-20 16,-4-6-9-16,-1 3-12 16,7 6-3-16,3 17-11 15,1 13-14-15,-3 15-32 16,0 7-29-16,1 6-88 16,6 4-31-16,7 5 449 15,12 1-235-15</inkml:trace>
  <inkml:trace contextRef="#ctx0" brushRef="#br0" timeOffset="-186385.33">17749 4619 1097 0,'-4'5'509'15,"-4"19"-198"-15,-9 12-47 16,-8 20-47-16,3 14-44 16,-6 11-65-16,0 0-24 15,2-10-36-15,-3-7-18 16,10-14-21-16,6-8-2 16,13-11-31-16,6-10-32 15,9-12-75-15,7-5 353 0,-2-18-194 16</inkml:trace>
  <inkml:trace contextRef="#ctx0" brushRef="#br0" timeOffset="-186015.84">18332 4852 826 0,'0'-13'517'16,"-3"1"25"-16,-15 2-342 15,-9 0-10-15,-5 16-63 16,-2 9-19-16,-9 14-33 16,2 8-17-16,1 5-24 15,2 1-8-15,25-2-2 16,7 2 9-16,22-12 35 0,9-3 12 16,8-9 8-16,1-7-2 15,4-7-17 1,7-5-2-16,4-11 4 0,4-1-7 15,-6-9-14-15,-11-2-9 16,-18-5-18-16,-10-3-3 16,-19-4-6-16,-6-2-4 15,-12-3-10-15,1-5-7 16,4 10-25-16,1 0-17 0,7 8-40 16,9 4-29-16,7 4-64 15,7 2-34-15,21 7 134 16</inkml:trace>
  <inkml:trace contextRef="#ctx0" brushRef="#br0" timeOffset="-185800">18938 4771 1264 0,'20'23'594'0,"-6"6"-254"15,-4 10-41-15,-8 5-130 16,-2 1-49-16,-5 4-69 16,-4-5-26-16,1-3-14 15,0-5-7-15,-1-8-36 16,3 1-15-16,1-5 24 0</inkml:trace>
  <inkml:trace contextRef="#ctx0" brushRef="#br0" timeOffset="-184148.64">16741 5546 722 0,'-13'-17'374'0,"0"16"-134"16,-1 5-50-16,7 5-80 15,-4 3-35-15,12 2-17 0,6 0 15 16,9-3 23-16,13 1 4 16,20 2 8-16,7-2-9 15,26 10-25-15,14 0-7 16,26 3-11-16,3 1-3 15,29 1-9-15,5-4-8 16,6-5-15-16,16 0-4 16,-12-14 2-16,-1-1 10 15,-7-8 23-15,-9-3 13 0,-13-4 11 16,-2-3-3-16,-19-10-13 16,-10-11-12-16,-15-8-14 15,-12-6-7-15,-16-1-6 16,-3-7-1-16,-9-8-1 15,-8-11-1-15,-6-12-4 16,-3 8-1-16,-9-2-5 16,-8 10-1-16,-13 9-1 15,-6 1 0-15,-11 2 0 16,0-4-1-16,-14 0-1 16,-14-6-2-16,-8 2-1 15,-9-3-1-15,-5-12-2 16,1 6-2-16,-9 0-2 15,-7 11-2-15,-13 17-1 16,-9 4 0-16,-9 8-1 0,3 0-2 16,-11 5 1-16,-3-3-1 15,-5 6 2-15,-3 3 2 16,3 2 1-16,-2 6 1 16,0 5 1-16,-2 9-2 15,-7 12 0-15,1 13-1 16,-3 13 1-16,-14-3 1 15,7 16 1-15,-2-4 1 16,-1 2 2-16,9 4-1 0,8 3 1 16,3-3 1-16,16 14-2 15,5 5 1-15,11-3-1 16,8 9 0-16,11-9 1 16,4-2-1-16,27 1-2 15,9-3 0-15,22 4 1 16,13 0 0-16,-5-8 0 15,5 1 2-15,6-4 0 16,12-3-1-16,20 6 2 16,9 3 0-16,9-5-1 15,4 6 1-15,24-7 1 16,3-10 0-16,16 3 3 16,1-9 1-16,12 2 3 15,6-1 1-15,11-2 0 16,4 5-1-16,-1-2-1 0,3-1 0 15,2 0 0 1,3-15 0-16,0-6 2 16,3 3 0-16,0-14 4 0,-3 5 0 15,-6-9 4-15,-6-2-1 16,1 2-3-16,-12 1-1 16,-4-8-2-16,-3-2 1 15,-17-14 2-15,8-2 2 16,-22-9 3-16,-2-9 0 0,-2-4-1 15,-9-8-2-15,7-7-1 16,0-6 1-16,-14-7 4 16,-7-10 1-16,-14-7 0 15,-1 1-4-15,-6-5-4 16,0-2-3-16,-2-2-3 16,-13 1-1-16,-6 4-1 15,-2 9-1-15,-14 9 1 16,-8-4-1-16,-22 2 1 15,-5-1-2-15,-10 2-1 16,-7 3 0-16,-8 6-2 16,-5 3 0-16,-22-5-2 15,-6 3-2-15,2 5 0 16,-19 1-1-16,-7 16-3 16,0 8-2-16,-30 8-2 15,1 6-3-15,5 7-1 16,-16 2 1-16,6 9 3 0,6 4 3 15,-5 3 4-15,9 6 1 16,-2 6 0-16,4 1-1 16,-10 11-3-16,-6 1 0 15,16 13-2-15,-9 5 1 16,14 7 2-16,10 5 1 16,14 6 3-16,4 5 0 15,12 7 1-15,7 13 0 0,3 16 0 16,16 10 0-16,21 8 2 15,7-2 0-15,26-9 2 16,12-7 0-16,21-13 2 16,18-11 0-16,17-15 1 15,8-7 2-15,27-10-1 16,2-7 13-16,15-12-46 16,2-6-32-16,17-17 286 15,13-12-202-15</inkml:trace>
  <inkml:trace contextRef="#ctx0" brushRef="#br0" timeOffset="-179958.47">15632 9135 638 0,'0'0'378'0,"4"1"-78"16,-1-1-98-16,1-1-42 15,6-2-63-15,-7 0-17 16,6-10-16-16,29-34 2 16,-21 26 1-16,1 3-2 15,3 4-2-15,0 1-6 16,-5 3-14-16,1 1-5 0,7 6-13 15,-6-4-6-15,3 5-9 16,2-1-2-16,-5-1-2 16,5 2-2-16,-1 2-1 15,-1 2 1-15,-2 3-2 16,0 2 1-16,-3 5-1 16,-3-1-1-16,0 2 1 15,-4 1 0-15,-5 1 1 16,-2-1 0-16,-4 5 2 15,-3-3 2-15,-6 2 2 16,-2 1 2-16,-5-2 8 16,-2 0 3-16,-1-4 10 15,2 2 4-15,3-2 4 16,1-2 1-16,6-1-2 0,-3-8-2 16,4-2-10-16,4 3-5 15,2 0-8 1,5 5-4-16,4-5-4 0,3 3 0 15,7 0-2-15,-1-3 1 16,8 6-1-16,-1-7 0 16,3 3-1-16,-1-4 0 15,2 3-2-15,-2 2 0 16,0 6 0-16,3 5 0 16,-4 2 0-16,-4-2 0 15,-4 3 1-15,-9-5 0 0,-2 3 0 16,3 2 1-16,-15-4 1 15,6 5 1-15,-10-1 1 16,-5 3 1-16,-7 3 1 16,-5 0 0-16,-7 0-1 15,0 1 1-15,4 2 1 16,-2 4-1-16,-3-8-1 16,-3-1-1-16,5-1-1 15,-1-7 0-15,11 8 2 16,0-4 3-16,8-5 3 15,-2-4 2-15,4-5 2 16,5-4-1-16,2 0-2 16,7-1-3-16,1 0-3 15,3 1-2-15,-4-2-2 16,0-1 0-16,10 0 0 16,13-2 1-16,28-19-1 15,-17 5 0-15,-4-6 0 16,-2 0 0-16,8 1 0 0,-2-3 0 15,0-9-1-15,3 1 1 16,2-6-1-16,1 0 0 16,-1 4 1-16,-10-2-1 15,-3 6 0-15,-8 3-1 16,-5 7 2-16,-1 0 0 0,-15 4 1 16,0 2 1-16,-9-2-1 15,-5 5 1-15,2 1-2 16,-1 2-1-16,-3 2-2 15,-2 2 0-15,-8 4-1 16,-1 1 0-16,-2 3 0 16,3 2 0-16,3 0 0 15,1-1 0-15,2 3 0 16,0-3 1-16,5 0-1 16,0 0 0-16,6-4 0 15,3 0 0-15,5-1 0 16,3 0-1-16,1 1 0 15,0 0 0-15,0-1-1 16,0 0 0-16,9-2 1 16,9-5 0-16,33-20 1 15,-27 12 0-15,2-6 0 16,-1 2 0-16,-2-3 0 0,-2-2 0 16,-6 3 0-16,-5 4 1 15,-2 1 0-15,-5 1 0 16,-6 0 0-16,-2 0 0 15,-9 2-1-15,-1-1 1 16,-3 0 0-16,0 0-1 16,-1 2 0-16,0 1 0 15,-2 0-1-15,-2 1 1 16,-4 2-1-16,-3 1-1 16,3 7 1-16,-6-1-1 0,1 1 0 15,2 2 1-15,1 3 0 16,6 3 0-16,-2 3-1 15,7-1 0-15,1-2 0 16,2 1 0-16,12 0 1 16,-4-3 0-16,5-3-1 15,3 2 0-15,5-1 0 16,-6-3 0-16,17 1 1 16,35 8 0-16,-21-7-1 15,-3 2 1-15,14 1 1 16,8-2-1-16,-1 0 1 15,-1 1 0-15,-6 0 1 16,-3 2-1-16,-5 1 0 16,-1 1 0-16,-17-3 1 15,-4 4-1-15,-7 2 1 0,-4 1 1 16,-10 2 0-16,0 0 0 16,-10 5 0-16,-8 1-1 15,4 0-1-15,-5 3 1 16,3-4-1-16,1 3 0 15,4-1 0-15,5-3 0 16,6 3 0-16,6-4-2 16,6-2 1-16,2-2-1 0,7-2 0 15,4 1 1-15,2-1 0 16,6 4 1-16,5 2-1 16,-3-1 1-16,1 3 0 15,-2-2 0-15,-10 3 0 16,7 3 0-16,-11 5 0 15,7 10 1-15,-19-1 0 16,-15 2 2-16,-6 3 0 16,-19-8 0-16,6 1 1 15,1-3 2-15,-5-5 1 16,-1-5 3-16,-3-6 0 16,3-3-1-16,4-11-3 15,1-2-3-15,14-5-3 16,4 0-4-16,6-3-15 15,3-1-17-15,8 4-53 16,-1-4-31-16,9-2-108 16,5 9-510-16,5-2 520 15</inkml:trace>
  <inkml:trace contextRef="#ctx0" brushRef="#br0" timeOffset="-172342.51">30589 10618 1379 0,'-24'-5'604'15,"-4"1"-361"-15,-15 6-50 16,-7 8-44-16,-10 18-64 16,1 9-9-16,0 16-24 0,8 4 1 15,6 1-5-15,19-1-8 16,5 0 0-16,2 1-7 16,18 4-12-16,-8 5-6 15,17 1-9-15,8-4-4 16,2-6-4-16,6-3-15 15,4-21-46-15,9-2-37 16,7-16-108-16,0-6-32 16,3-10 145-16</inkml:trace>
  <inkml:trace contextRef="#ctx0" brushRef="#br0" timeOffset="-171816.32">30762 11036 1007 0,'-24'-12'484'16,"-4"5"-204"-16,-3 10-85 16,-7 6-44-16,-5 11-31 15,-1 5-17-15,0 13-32 16,7 1-17-16,17 0-31 16,6-8-10-16,14-6-9 15,7-10-2-15,7-1-1 16,12 7 0-16,6-14 0 15,0-1 2-15,12-6-1 16,-5-6 0-16,0-10 2 16,3 7 0-16,-10-23 2 0,-5 0 1 15,-6-9 5-15,-5-8 13 16,-3 1 29-16,1-5 16 16,-5-1 25-16,1-3 1 15,-1-3-9-15,2 0-8 16,-1-1-15-16,1 9-10 15,-1 17-15-15,-3 10-6 16,0 24-5-16,-4 8 0 0,-4 13-1 16,-3 8-3-16,-5 13-8 15,-1 2-4-15,1 10-6 16,1 3-2-16,0 9-2 16,0 5 0-16,1 5-1 15,1 5 0-15,2 0-1 16,-1-3 0-16,5-7-3 15,2-9-3-15,1-18-16 16,1-12-15-16,5-17-44 16,-3-14-36-16,4-19-82 15,2-12-107-15,5-17 197 16</inkml:trace>
  <inkml:trace contextRef="#ctx0" brushRef="#br0" timeOffset="-171651.86">31132 10983 665 0,'9'13'388'0,"2"18"-35"0,1 3-46 16,-11 15-98-16,-10-1-31 15,-2 10-62-15,-5 3-33 16,5-14-29-16,8 0-21 16,0-22-21-16,3-12 14 15,8-12-18-15</inkml:trace>
  <inkml:trace contextRef="#ctx0" brushRef="#br0" timeOffset="-171500.59">31248 10810 1171 0,'-5'-5'427'0,"6"-4"-336"15,5 3-101-15,6-4-115 16,4-7-26-16,9 0 73 15</inkml:trace>
  <inkml:trace contextRef="#ctx0" brushRef="#br0" timeOffset="-171087.68">31521 11030 505 0,'-44'44'307'0,"13"4"-19"0,-3-3-44 16,11-10-76-16,6-2-22 16,10-6-51-16,6-6-24 15,4-4-31-15,7-9-7 16,5-8 4-16,0-3 12 16,8-11 28-16,3-4 4 15,3-11 17-15,3-7 0 16,-2-7-8-16,-6-1 0 0,-2 4-11 15,-5 1-4-15,3 13-8 16,-1 7-1-16,-7 12 1 16,-1 7 3-16,-8 14 0 15,-7 3-2-15,-2 23-11 16,-4 7-8-16,-9 7-16 16,2 11-7-16,-11 2-10 15,-4-1-4-15,-4-2-7 16,-3-7 0-16,1-15-16 15,9-8-24-15,8-25-78 16,11-15-49-16,14-27-130 16,6-13 175-16</inkml:trace>
  <inkml:trace contextRef="#ctx0" brushRef="#br0" timeOffset="-170916.87">31771 10962 1192 0,'-4'59'599'0,"-5"4"-237"16,-5 8-154-16,-2 2-67 16,-5-8-93-16,4-6-19 15,8-16-18-15,2-12 11 16,12-21-38-16,2-7 39 16,12-17-19-16</inkml:trace>
  <inkml:trace contextRef="#ctx0" brushRef="#br0" timeOffset="-170230.65">31994 10672 1302 0,'4'-16'541'16,"-4"1"-336"-16,-4 8-112 16,-2 0-47-16,11 1-39 15,0 3-6-15,7-8-4 16,7 4 0-16,-7 6 0 15,7 1-1-15,-11 15-3 16,-4 8 1-16,1 22 1 16,-14 12 1-16,-5 17 6 15,-17 5 1-15,-14 4 8 16,6 2 5-16,-1-8 3 16,12-2 0-16,15-9-7 0,3-11-5 15,9-11 2-15,1-7-6 16,2-18-108-16,0-8-103 15,-3-11-347-15,1-2 11 16,-12-5 270-16,0 2 184 16,-10-4 457-16,-4 1 41 15,6-4-93-15,4-4-66 16,17-4-112-16,10-2-44 16,16-2-61-16,10-1-15 15,14-6-5-15,7-3-3 0,-3-5-3 16,-2 1-1-16,-12-4-18 15,-5 6-51-15,-1 4-117 16,-4-1-291-16,-3 4 305 16,-5-1-338-16,-7 3 194 15,-6 4 416-15,-2 7 194 16,-1 5 166-16,-4 2-65 16,2 4-45-16,-6 4-116 15,2 1-49-15,-1 0-68 16,0 0-24-16,2 11-6 15,4 13-2-15,10 34 0 16,-4-21 1-16,3 7-5 16,2 9 0-16,4 9-2 15,1 10 1-15,-1 10-9 16,-9 0-12-16,-21 1-23 0,-11-4-13 16,-17-14-18-16,-5-5-2 15,3-28-11-15,-3-6-15 16,12-9-39-16,2-13-23 15,11-7 0-15,8-7 215 16,12-19-105-16</inkml:trace>
  <inkml:trace contextRef="#ctx0" brushRef="#br0" timeOffset="-110168.47">1655 4684 125 0,'-15'6'104'0,"8"-7"1"0,3-3-21 16,4 4-47-16,0 0-23 15,0 0-7-15,0 0 17 16,0 0 41-16,0 0 21 16,-1 0 22-16,0 0-14 15,1 0-35-15,0 0-21 16,17 7-26-16,47-1-2 15,-14-19-7-15,11 2-2 16,14-1-2-16,8 1 0 0,8-1 1 16,2 2 1-16,14 1 5 15,5 1 2-15,9 0 4 16,14 2 0-16,7-4-1 16,4-1 0-16,23-1-1 15,1-5 1-15,11 0 4 16,16 1 10-16,-7-4 17 15,11 3 9-15,-5 6 23 16,0 3-3-16,11 0-18 16,-10 8-9-16,17 4-29 15,-17-4-7-15,19 10-5 16,1-11 0-16,4-4 1 16,14 4 0-16,-6-6 6 15,1-1 4-15,-1 8 5 16,0-2 3-16,-6 1-2 15,10 4-3-15,0-3-1 16,6 3-4-16,2 3-2 0,-4 4 3 16,-4-1 2-16,2 2 3 15,9 1 5-15,-4-6-6 16,13 2-4-16,-2-4-4 16,-1-1-4-16,0-2 0 15,0 1-2-15,-1-2 4 16,4 0 4-16,-15 1 4 0,14-1 11 15,-7 0-3-15,3 3-1 16,12 6-3-16,-9-1-8 16,-82-4-1-1,1 1-4-15,122 0 0 0,51-8-1 16,-43-6 2-16,-36-7 1 16,9 0 1-16,3-4-1 15,8 5-1-15,1 1-1 16,-11-9-3-16,-1 5 0 15,-16-7-2-15,-15 4 2 16,-2 5 0-16,-8 7 0 16,-8 3 2-16,-9-1-1 15,-6 2 0-15,-23-12 2 16,0 2-2-16,-16-1 1 16,-13-1-1-16,-16-1-1 15,-11 6 2-15,-29 3-1 0,-12 4 1 16,-31 7 0-1,-19 2 2-15,-19 2-2 0,-11-1 6 16,-12 2 7-16,-14-6 2 16,-13 7 4-16,-21-3-4 15,-30-1-8-15,-12 3-3 16,-28-2-1-16,-6-2-3 16,-24 3 0-16,-7 5-1 15,-28-1-1-15,-11 6-1 16,-22 8 0-16,-16-2 0 0,-22 4 0 15,-8-4 0-15,-17-1 1 16,-4-4-1-16,1 1 2 16,8 0 1-16,-17-9 3 15,-4 5 1-15,-3-4-1 16,-7 0 0-16,6 1-1 16,1-3-1-16,-5 3-2 15,-20 1 0-15,0 2 2 16,-2 3 1-16,-21 4 2 15,3 2 1-15,-6 8-3 16,-3 1 0-16,5 0-2 16,12-2-1-16,-7 3 0 15,-8-9 0-15,13-2-2 16,-3-1 1-16,20-10-1 16,-2 6 0-16,19 1 1 15,-10 0-1-15,-3-4 1 0,11-2-3 16,-5 3 0-16,-1-1-2 15,8-1 0-15,2 8 2 16,-4-8 0-16,19 0 0 16,9 1 1-16,8-8 0 15,11-2-2-15,7-5-4 16,12-2-1-16,-2-4 0 16,16 2 5-16,-2-3 2 0,7-1 2 15,9 6 0-15,6 0-1 16,2 3 0-16,10-3 0 15,4-3 2-15,23-9-1 16,19-4 1-16,23-13 0 16,14-2-1-16,16-8-2 15,7-2 0-15,14-2-2 16,9 1-3-16,24 6-3 16,9-1-2-16,24 13 0 15,4-3-1-15,6 5-2 16,8-2-1-16,26-5-2 15,17-5 0-15,26-10 1 16,14-4 0-16,17 2 0 16,5 2 0-16,15 3 3 15,9 9 1-15,14 5 5 16,5 7 1-16,21 5-1 16,7 5-1-16,9 2-1 0,10 0-2 15,5 8-1-15,13-2 10 16,13 2 2-16,7 0-6 15,17-2 4-15,-2 3-7 16,8-1-1-16,-6 0 9 16,24 1-2-16,-1-3-6 15,7 4-1-15,16 1-2 0,-10 3 5 16,15 2 5-16,4 1 2 16,-6 0 3-16,-77 0-2 31,-115-2-3-31,1 0 1 0,346 9-1 0,0-2 0 15,6-1 0-15,-146-6-1 16,-6 2-1-16,-2 0 1 16,5 2 0-16,-5 1 1 15,4-3 1-15,10 0 2 16,-5 1-1-16,-4-3-1 16,3-3 2-16,-6 2-3 15,0-2 0-15,5 1 0 16,-9 3-1-16,-3-3 1 15,5-1 3-15,-2 2 0 16,4 0 0-16,-3-1-1 16,-12 0-2-16,-4 2 2 15,-3-3-1-15,-12 2 0 0,5 1 2 16,-9 1-2-16,-5 2 2 16,-11 0 0-16,-16-2 1 15,-18-3 1-15,-8 2-1 16,-24 0-1-16,-15 1 0 15,-26-2 1-15,-20-1 0 16,-25 0 4-16,-13 2 1 16,-32 3 1-16,-15-1 1 15,-26-2 8-15,-8-4 6 0,-18-4 4 16,-12-2-2-16,-26-4-8 16,-17 0-9-16,-24-2-6 15,-18 2-1-15,-28 4-2 16,-8-1 1-16,-35 4-2 15,-9 1 0-15,-21-2-1 16,-17 4 0-16,-20 3-1 16,-13-3 1-16,-15 6 1 15,-2-1 0-15,-12 0 0 16,-4-2-1-16,-10 2 1 16,-18-2-1-16,-1 6 1 15,-2 6 0-15,-13-1 0 16,3-2 0-16,-17 4 0 15,-7-8 1-15,-5 11 4 16,-7 3 0-16,-10 0 2 16,0 6 0-16,-11-7-1 15,-5 2-1-15,6-5-1 16,9-5 0-16,7 0-1 0,-4-6 0 16,0-2 0-16,2 1-1 15,2-1-1-15,10 2 0 16,0 3-1-16,2 0 0 15,10 4 0-15,7 0 0 0,-6 2-1 16,-4 3 0-16,-6-3 0 16,3 0 0-16,26 1 0 15,-4-5 1-15,20-3 0 16,11 1 0-16,-2-6-2 16,20 1 1-16,9 5-1 15,15-5 2-15,10-5 1 16,12 0 1-16,24-7 0 15,-11 4 0-15,31 3-1 16,5-1-1-16,15-5 0 16,18-4 0-16,30-3-1 15,9-4 0-15,28 2 1 16,16-3-3-16,22 0 2 16,11-1-3-16,19 0-4 15,9 0-2-15,15 0-6 16,14-1-3-16,14-5-1 15,16 4 0-15,20-5 3 0,11 1 1 16,18 2 3-16,7 1 2 16,27 3 2-16,11 3-2 15,28-2 1-15,12-3 0 16,17-4 0-16,14-1 0 16,16 1-14-16,14-4 19 15,21 3 0-15,2 0 1 16,26 4 16-16,7 5-17 15,12 3 4-15,22 3 0 0,4-1 1 16,2-1-2-16,17 0 3 16,4-2 2-16,12 0 2 15,8-1 2-15,11-3-6 16,-5 1 1-16,19 2-2 16,-1 5 0-16,6-3 0 15,17 4 0-15,-7-1-3 16,13 6 0-16,3 5 3 15,-5 1 0-15,1 6 3 16,-12-5 0-16,-1 4-4 16,-10 1-1-16,0-1 0 15,9-1 2-15,-11 2 0 16,-3 2-1-16,-13-2 1 16,-121-2 1-1,-138-3 6-15,1 2 1 0,388 8 0 16,-9 0 1-16,-33-1-1 15,-189-2 3-15,-26 0 1 16,-22-1-2-16,-33 0 0 0,-22-2 0 16,-41-5 5-16,-20 2 6 15,-47-6-20-15,-19 1-19 16,-34-2-60-16,-17-3 354 16,-23 7-225-16</inkml:trace>
  <inkml:trace contextRef="#ctx0" brushRef="#br0" timeOffset="-104098.49">6065 4370 1602 0,'452'-24'-14'16,"-90"6"20"-16,-26 5-3 16,-47 6 0-16,974-44 4 15,-1059 52 2-15,219 2 3 16,-2 3 0-16,10 2-1 16,-10 1 2-16,-9-2 5 15,-8 0 1-15,-11-1 3 16,-6-2-2-16,-22-2 6 15,-4 2 1-15,-28 2 2 16,-14 4-1-16,-26 4-5 16,-10 2-1-16,-32 5-7 15,-20 1-2-15,-36 5-4 16,-19-3-3-16,-40-2 1 16,-17-2 2-16,-39-5 5 15,-19-1 5-15,-40-1 5 0,-19-1 0 16,-44-3-1-16,-28 3 0 15,-41 3-2-15,-30 0-2 16,-36 1-6-16,-32 3-5 16,-46 1-5-16,-18-1-1 15,-30-1 1-15,-18-3-1 0,-26-3 0 16,-16-1 0-16,-28-3-1 16,-8-1 1-16,-13-2 0 15,-4 2-1-15,-27 4 1 16,0 3 0-16,-18 4 2 15,6 3 1-15,-16 4 4 16,5 3 3-16,-7 5 1 16,-4-5 1-16,10-2 5 15,9-2 3-15,9-1 0 16,1-1 0-16,19-2-4 16,-7 1-3-16,20-5-1 15,14 3 1-15,17-3-5 16,10 2-1-16,26-4 0 15,9-1-1-15,35-4 1 16,22-3 1-16,31-6-1 16,16-2-1-16,35-5 1 15,14-4-1-15,30-6 0 16,24-1-1-16,27-4 0 16,20-1-1-16,33 1-8 15,12 0-4-15,35-4-4 0,18 0-2 16,43-4-1-16,17-2-2 15,41-3-2-15,17-2 1 16,41-4 6-16,16 1 3 16,33 0 1-16,17 2 0 15,29 3 1-15,16 3 0 16,30 2 1-16,13-1 2 16,32 3 1-16,12-3 1 0,23 2 1 15,16-2 0-15,6 0 1 16,20-4 0-16,-2 1 0 15,24 0 0-15,-12-2-2 16,27 2 1-16,-10-2-1 16,11 3 1-16,11 4 0 15,-8-1-1-15,5 4 2 16,-11 5-1-16,3 6 0 16,-24 5 0-16,6 8 0 15,-25 5 0-15,-9 9 0 16,-21 5-1-16,-18 6 0 15,-12-2 1-15,-24 4-1 16,-10-2 1-16,-30-3 0 16,-9-4 1-16,-27-3 1 15,-13-4-1-15,-27-2 1 16,-14-1-1-16,-26-1 1 16,-16-2 0-16,-28-1-1 0,-16 3 1 15,-32-2 1-15,-15-2 3 16,-28-2 4-16,-18-3 2 15,-31-3 0-15,-14-2 0 16,-32 1-1-16,-21-4 0 16,-36-1-3-16,-21 4-3 0,-41 1-5 15,-24 2-1-15,-42 5-1 16,-23 1-1-16,-41 6-1 16,-9 3 1-16,-42 3 0 15,-10 2 0-15,-31 3 1 16,-10 4-1-16,-23 2 1 15,-7 2 1-15,-19 3-1 16,-16-2 0-16,-6 4 1 16,-14-2 0-16,-12 2 0 15,-4-1 0-15,-15 4 0 16,5 3 0-16,-4 5 0 16,6 0-1-16,1 3 0 15,6 4 0-15,12-3-1 16,5 1 0-16,25-3-1 15,5-5 2-15,31-8 0 16,12-3 1-16,38-11 1 16,17-4 1-16,40-3 1 0,18-7 1 15,36-6 1-15,17-3-1 16,33-7 1-16,10 0-1 16,29-2 2-16,15-6-1 15,28-2 1-15,13-1-1 16,29 0-2-16,15 0-1 15,23 2-8-15,13-1-3 16,30 1-5-16,15 4-2 0,31 0-2 16,14 1 0-16,29 3-1 15,16 2 1-15,37 1 6 16,12 0 1-16,35 2 2 16,12-1 2-16,29-1 1 15,18-1 1-15,28-3 1 16,11 0 0-16,21-3 4 15,18 1 0-15,12 1 0 16,11 1 0-16,16 1 2 16,11 4-1-16,7-5 1 15,12 2-1-15,18-3-1 16,1-2 2-16,13-6-1 16,5-2 1-16,12-2 0 15,-10-4-1-15,16 4 1 16,-15-2-1-16,11 6 0 15,2-2 0-15,-2 8-1 16,1 0 0-16,-7 4 0 16,4 2 1-16,-12 3-1 0,9 3 0 15,-25 2 1-15,-3 1 0 16,-12 2 0-16,-13 2 0 16,-8 4 1-16,-10-1 0 15,-21 1-1-15,-9 1 2 0,-18 0-2 16,-19 1 0-1,-26 1 1-15,-13-1 0 0,-34 0 0 16,-17 1 1-16,-32-1 0 16,-19 1 0-16,-35 1 1 15,-17-1 2-15,-33-1 0 16,-15 0 4-16,-30-3 2 16,-16-1 1-16,-23-2-1 15,-17-2 0-15,-31-3-2 16,-17 0-1-16,-30-4-1 15,-20-1-3-15,-30-1-4 16,-19 0-1-16,-32-2 0 16,-15 2 0-16,-23-1 0 15,-10 0-1-15,-21 3-1 16,-10 2-1-16,-20 0 1 16,-7 2-1-16,-21 1 1 15,-4 4 0-15,-29 0 0 16,-4 1 1-16,-22 5 1 15,-7 0 0-15,-19 5 0 16,-6 4 1-16,-11 2 0 0,-13 1-1 16,5 1 0-16,-14 2 1 15,5-1-1-15,173-9 0 32,138-6 0-32,0 1 0 0,-406 13 0 0,8-1 0 15,5 2 0-15,9 3 0 16,11 1 0-16,14 3 0 0,8 0 0 15,103 4 0-15,10 2 1 16,8 0 0-16,12-3 1 16,12-3 2-16,20-7 3 15,5 0 2-15,27-3 1 16,16-9 0-16,24-1 1 16,12-3 1-16,24-1-1 15,9-1-1-15,22 0-5 16,12 0-1-16,23-1-1 15,12 0 0-15,25-2-3 16,5-1-1-16,31-1-3 16,15-2-1-16,20 1-6 15,11 0-4-15,19 0-4 16,12 1-1-16,21 1-1 16,20 1 0-16,18 2 1 15,15 1 1-15,24-1 4 0,18 2 5 16,25 0 3-16,18-1 1 15,22-1 1-15,14-1 2 16,21-5 0-16,10-2 1 16,28 0 0-16,10-2 1 15,24 0 1-15,8-5 0 16,21 1 0-16,11-1 0 16,17-1-1-16,11-1 1 0,14-3 0 15,8 1 0-15,14-5 0 16,-5 2 0-16,27 1 0 15,7-2 1-15,9 4 0 16,8 2-1-16,-9 3 1 16,18 1-1-16,1 6 0 15,16 2 0-15,-16 2 0 16,-3 2 0-16,-4 0 0 16,-6 4 0-16,8 0 0 15,-19 1 1-15,-8 0 0 16,-7 3-1-16,-11 4 2 15,-6 2-1-15,-13-1 0 16,-9-1 1-16,-23 4-1 16,-9 0 1-16,-22 2-1 15,-10-6 1-15,-26-2-1 16,-8-3 1-16,-26 2-1 16,-11 1 0-16,-20-4 0 15,-15-1 0-15,-25-2 1 16,-12 2 1-16,-27 0-1 0,-14-1 0 15,-30 1 0-15,-15-3 2 16,-26-1 3-16,-12 0 2 16,-25-3-1-16,-11 0 0 15,-25-3-1-15,-16 0 1 16,-21-2-2-16,-15-3 0 0,-28 4-4 16,-16-3-2-16,-27-1 0 15,-13 4 0-15,-25-2 0 16,-16-1 0-16,-12 5 0 15,-16 1 0-15,-20-3 0 16,-4 3 0-16,-20 1 0 16,-9-3 0-16,-16 1 0 15,100 3 1 1,98 0-1-16,1 1 1 0,-319-4 0 16,-4 4 1-16,-13 0-1 15,-4 4 1-15,-21 5-1 16,-2 0 1-16,-13 5 0 15,86 1 0-15,-6 0 1 16,6-3 0-16,-14 2 1 16,-1-3 0-16,8-2 0 15,-5 3 1-15,4-4-1 16,6-1 0-16,1 1-1 16,-3 1-1-16,13-2 0 0,2 2-1 15,8 1-1-15,1-1 1 16,3 0 0-16,2-1-1 15,6 2 1-15,2 1-1 16,10 0 1-16,9 2-1 16,8-1 2-16,22-1-1 15,12 0 0-15,15-1 0 0,20-2 0 16,16-4 1-16,20-4-4 16,6-3-1-16,28-5-15 15,3-2-13-15,35-4-29 16,8 0-28-16,26-3-58 15,11 3 102-15,22 3-84 16,11 0-43-16</inkml:trace>
  <inkml:trace contextRef="#ctx0" brushRef="#br0" timeOffset="-86550.26">3009 4254 1147 0,'-17'10'455'15,"-1"-4"-309"-15,4-6-78 16,3-5 8-16,3-2 11 15,4 2 4-15,-4-2-3 16,0 0-4-16,-4-4 0 16,-5-1-1-16,-9-8-14 15,-5-6-7-15,-5-17-8 16,-4-6-5-16,-3-16-10 16,-1-10-5-16,1-16-8 15,0-13-6-15,-1-20-9 16,9-4-5-16,0-7-3 15,-1-5-2-15,7-4 0 0,1-1 0 16,-2 4 0-16,6 5 0 16,4 14 1-16,-1 6-1 15,2 8 0-15,5 8 0 16,-2 7-1-16,4 6 0 16,8 10 0-16,4 3-1 15,12 5-2-15,1 1-1 0,16 7-3 16,7 4-1-1,15 10-1-15,7 4-1 0,18 9-1 16,4 4 0-16,14 10 0 16,10 8 2-16,16 12 1 15,6 0 3-15,16 0-1 16,12 1 1-16,11 0 0 16,12 3-1-16,12 1 2 15,9-4-1-15,3-3 1 16,12 2-2-16,5 2 3 15,9 1 0-15,4 0 1 16,3-3 2-16,10 0 0 16,4 3 0-16,5-4 0 15,1-5 1-15,-1 2 1 16,-5-2 0-16,1 2 0 16,-4-2 1-16,-12-2-1 15,-5 2 1-15,-5 0-1 16,-11 2 0-16,-6 4-1 15,-6 3 1-15,-6 4-1 0,-10 4 0 16,-5 3 0-16,-8-4 0 16,-11 8 0-16,-2-2 0 15,-19 1 0-15,-6-3 1 16,-18 1-1-16,-6-1-1 16,-18 3 0-16,-10 1 1 15,-18 1 0-15,-7 0-1 0,-9 2 1 16,-6 1-1-16,-11 2 0 15,-2 3 0-15,-8 2 0 16,0 3-1-16,-7 1 0 16,-2 2 0-16,-6 7 0 15,-3 5-1-15,-3 7 1 16,-2 8-1-16,-1 9 0 16,-1 6 0-16,-2 15 1 15,4 6-1-15,-3 12 1 16,1 2 0-16,-1 10 0 15,0 2 0-15,-2 7 1 16,0-1 0-16,2 2 0 16,0 1 0-16,0-6 2 15,1 0 1-15,2-10 3 16,2-3 2-16,1-10 4 16,-2-9 1-16,-1-10 4 15,-3-8 1-15,-2-11 1 16,-3-9 0-16,-3-12 1 0,-2-6-1 15,-14-13-2-15,-3-2 0 16,-15-9-3-16,-9-4-1 16,-13-8-2-16,-10 1-1 15,-21-2-3-15,-14-4-2 16,-17 0-3-16,-10 1-1 16,-19-2-1-16,-8 0-1 0,-17 2-1 15,-2 1 0-15,-14-4 0 16,-9 3 0-16,-2 1-4 15,-7-2-2-15,-7 2-2 16,-3 0-1-16,-4 0-2 16,-5 0 0-16,-7 7-1 15,-2 2 0-15,-7 2 4 16,0 3 2-16,1 5 3 16,2 2 1-16,5 3 2 15,2 0 0-15,15-1 1 16,3 1 1-16,11 0 0 15,8 0-1-15,4 5 0 16,7-2 0-16,4 0 1 16,5 3 0-16,13 4 0 15,7-1 2-15,17-2 0 16,6 1 0-16,21-11 0 16,13 1 0-16,26-6 0 15,10-6 0-15,16-7-1 0,11-3 0 16,7-11 0-16,10-2 1 15,11-3 0-15,2-5 0 16,-3-7 1-16,5-5-1 16,3-6 0-16,1-1 0 15,7-8 0-15,-1-7-1 16,4-11 0-16,-2-7-1 16,8-8 1-16,3-4 1 0,-1-16-1 15,3-4 1-15,-1-9 0 16,4-3 1-16,-5-7-1 15,-2-1 0-15,-1-5-2 16,-3-1 0-16,-5 3-4 16,-3 0-1-16,-6-1-5 15,-7 1 0-15,-1 5-3 16,-2 0 0-16,-4 9-1 16,3 1 0-16,-1 5 2 15,-3 4 0-15,3 9 4 16,1 7 0-16,0 9 3 15,3 8 0-15,1 11 1 16,2 8 1-16,-1 9-2 16,11 6-1-16,8 7-4 15,5 1-1-15,12 2-2 16,9 3-1-16,12 0-2 0,8-2 1 16,23 1 0-16,3-1 1 15,13 3 3-15,12-1 1 16,10 6 2-16,7-2 0 15,16 5 2-15,7 3 0 16,6 4 1-16,7 1 0 16,15 4 2-16,0 2-1 0,15-1 2 15,4 1-1-15,10-6 1 16,3 5 0-16,10-5 1 16,5 2 0-16,6 0 0 15,3 0-1-15,3 1 2 16,2 2-1-16,0 4 1 15,3-1 0-15,-2 4 0 16,-4 1 0-16,-4-1 1 16,1 0 0-16,-8 1 0 15,2 0 1-15,-3-3-2 16,-6-3 1-16,-1 0 0 16,-2 0 0-16,-3-3 0 15,-1-2 0-15,-5 2 0 16,-7-1 1-16,-9-1-1 15,-4 2 1-15,-16 1-1 16,-5-5 2-16,-11 3 0 16,-11-2-1-16,-12 3 2 15,-6 1-1-15,-18 1 2 0,-5 0 0 16,-9 1 2-16,-7 4-1 16,-9 2-1-16,-4 2 1 15,-10 4-2-15,-4-4 1 16,2 6-1-16,-5-1-2 15,-5 6-1-15,0 3-1 16,-8 5 0-16,-1 4 0 16,-1 7-2-16,1 10-1 0,-9 4 0 15,4 9 0-15,-5 10-1 16,-5 4 1-16,2 11 0 16,-9 5 2-16,-7 13 1 15,0 6 3-15,-5 13 4 16,-5 6 2-16,0 5 3 15,-6 7 2-15,-2 3 4 16,3 2 2-16,-2-4 2 16,1 0 0-16,5-5-2 15,6-4 0-15,-1-3-1 16,8-5-1-16,-2-6-3 16,1-7-3-16,5-3-2 15,-1-6-2-15,-1-13 0 16,-1-2-2-16,-3-14 0 15,-1-8 0-15,2-11 0 16,3-7 0-16,-4-13 3 16,2-8 1-16,0-7 2 0,-8-9 1 15,0-5 0-15,-8-3 0 16,-9-6 0-16,-8-3-2 16,-13-4-2-16,-8-4-2 15,-15-6-3-15,-8 2-2 16,-22-6-2-16,-3-2 0 15,-20 0-2-15,-11-1-1 16,-17 3-1-16,-13 2 0 0,-20 6-1 16,-15 3 1-16,-13 7 0 15,-14 4 1-15,-15 4 1 16,-7 3 0-16,-7 6 1 16,-7 0 0-16,-7 3 1 15,4-1 0-15,-5 5-1 16,5-3 1-16,0 6 0 15,5 1 0-15,-10 1 0 16,14 3 0-16,2 5 0 16,1 1 0-16,6-1 0 15,5 0-1-15,9-1-1 16,4-4 0-16,22 1 0 16,-2-4 0-16,18-4 0 15,6-1-1-15,14-2 2 16,4 1 0-16,16 0 1 15,8 0 0-15,10 0 1 16,10-1-1-16,14-1 1 0,7-1 0 16,19-7 0-16,10-1 0 15,11-6 0-15,10-5-1 16,10-5 1-16,5-4 0 16,4-2 0-16,4-4 1 15,4-2 0-15,-2-4 0 16,4-4 0-16,-1 0 1 0,3-10 0 15,1-5-1-15,9-14 0 16,0-7 0-16,3-13 0 16,4-8-1-16,4-15 0 15,0-8-1-15,1-12 1 16,0-5-1-16,-4-6 1 16,-2 0-1-16,-4-8 0 15,-2 1 0-15,-4 2-4 16,-5-3 0-16,-5 4-2 15,-2 3 0-15,-3 6 0 16,-3 0 0-16,5 11-1 16,-1 3 0-16,4 8-2 15,3 9-1-15,6 8-1 16,3 7-1-16,1 14-2 16,7 2-1-16,3 15-4 15,8 9 0-15,7 7 1 16,10 4 0-16,16 6-1 0,9 1 1 15,26 1 1-15,13 5 1 16,25-5 3-16,10-5 1 16,28 2 2-16,13-2 2 15,25-3 1-15,8 0 1 16,23 0 1-16,8-3 1 16,14 2 1-16,7 1 0 15,16 1 1-15,4 0 0 0,9 2 0 16,5 0 1-16,2 2 0 15,3 5-1-15,-2-1 1 16,6 5-1-16,-9 6-1 16,-3 4 2-16,-10 7 0 15,-113 4 0 1,-80-2 1-16,1 0 0 0,221 11 0 16,-11 1 1-16,-19 7 1 15,-10-1 1-15,-17-2 0 16,-7 0 0-16,-13-6 1 15,-64-2-1-15,-13-6 1 16,-5 1 0-16,-12-4 0 16,-10-1-1-16,-18 2 0 15,-7-3 0-15,-21 5 2 16,-6 2-1-16,-12 1 1 16,-5 3-1-16,-10 0 1 15,-4 0-1-15,-6 4 0 16,-4 0-1-16,-3-1-1 15,-2 0 0-15,-6 2-2 0,-2 5 0 16,-2 6 1-16,-2 4-1 16,-1 12 1-16,-3 6 0 15,2 10 0-15,0 7 1 16,-2 13 0-16,2 6 0 0,0 11 1 16,-2 4-1-16,-1 7 1 15,-1 7-1-15,-2 6 1 16,-2 5-1-16,1 4 0 15,-1 0-1-15,2 1 0 16,4 0-1-16,3-3 0 16,0-7 1-16,6-3 0 15,4-6 0-15,2-14 2 16,1-6 0-16,0-13 2 16,1-7 1-16,-2-15 2 15,3-5 1-15,-5-15 3 16,-3-6 1-16,-6-10 4 15,1-4 3-15,-9-8 2 16,-4-5-1-16,-6-4-1 16,-9-4 0-16,-13-5-4 15,-7-1-1-15,-14 1-6 16,-9-2-3-16,-18 2-4 16,-6 0-1-16,-26 5-1 15,-8 0-2-15,-19 7 0 0,-15 2 0 16,40 3 1-1,56-3-1-15,0 2 0 16,-184 11 1-16,-17 8-1 0,90-6-1 31,82-9-1-31,2-1-1 0,-268 30-1 0,-6 1 0 16,-16 1 0-16,-2 3 0 0,47-4 1 16,4 0 0-16,-7-2 3 15,67-6 0 1,8 2 1-16,-5-2 1 0,12 8 0 15,-2-1 0-15,12 3-1 16,-3 3-3-16,6 3-19 16,8 2-10-16,2 3-26 15,9 3-299-15</inkml:trace>
  <inkml:trace contextRef="#ctx0" brushRef="#br0" timeOffset="-78646.72">3611 5909 823 0,'-5'1'344'16,"1"9"-231"-16,-7 20 43 15,-7 4 12-15,-3 13-8 16,-2 4-16-16,6 8-23 16,4 1-15-16,-4-3-27 15,3 6-6-15,-4-10-9 16,4 2-6-16,0 2-10 15,-2-9-5-15,2 9-6 16,5 3-2-16,0-5 2 16,7 3 0-16,2-15-2 15,-1-15-2-15,9-7-5 0,1-10 1 16,11-5 1-16,-1-1 2 16,14-3 3-16,6-2 1 15,9-6 0-15,5-4-2 16,10 3-3-16,5 0-5 15,-1-4-7-15,-1-4-2 16,-4-5-5-16,-4 0-4 16,-1 1-3-16,-3 0-2 0,-2-3-3 15,-4-1-1-15,-7 1-38 16,-3 0-36-16,-10 2-99 16,1-1-86-16,-2-6-441 15,9 4 465-15</inkml:trace>
  <inkml:trace contextRef="#ctx0" brushRef="#br0" timeOffset="-78409.55">4163 6126 801 0,'-33'16'377'0,"6"23"-142"16,-4 10-8-16,3 24-37 15,-2 8-22-15,4 11-48 16,6 7-26-16,8 7-45 16,2-1-14-16,6-2-18 15,0-9-7-15,4-19-5 16,1-5-13-16,9-11-102 0,2-5-22 16,5-3 68-16</inkml:trace>
  <inkml:trace contextRef="#ctx0" brushRef="#br0" timeOffset="-78130.36">4577 6162 1057 0,'-13'11'463'0,"0"28"-257"16,-4 0 4-16,2 23-61 16,1 13-36-16,2 7-44 15,5 23-19-15,5 0-26 16,2 10-9-16,4 0-5 16,2-6-2-16,1-4-2 15,-2-18-3-15,-1-18-99 16,-1-11 34-16,3-9 22 15</inkml:trace>
  <inkml:trace contextRef="#ctx0" brushRef="#br0" timeOffset="-77509.81">6245 5630 992 0,'-5'-1'413'15,"17"9"-297"-15,-17 15 39 16,-15 6 0-16,-4 19-35 16,-9 2-13-16,5 14-34 15,2 4-21-15,2-1-13 16,0 7 3-16,9-5 14 16,4-4 7-16,12 2 2 15,6-6-1-15,14-3-10 16,8-1-6-16,13-11-1 15,-1-6 1-15,12-12 15 16,10-9 7-16,11-8 6 16,20-7-3-16,8-12-20 15,-8-4-13-15,1-4-19 16,-17-4-8-16,-13 2-10 16,-7 1-17-16,-9-5-51 15,-1 1-41-15,-5-12-83 16,-3-2-59-16,2-11 157 0</inkml:trace>
  <inkml:trace contextRef="#ctx0" brushRef="#br0" timeOffset="-77314.75">6949 5851 1201 0,'-20'86'487'0,"1"8"-354"0,-4 25-16 15,-7 10 0-15,-7 4-58 16,-2 0-14-16,7-17-25 16,9-6-10-16,9-10-33 15,4-7-65-15,-11-14 60 16</inkml:trace>
  <inkml:trace contextRef="#ctx0" brushRef="#br0" timeOffset="-76830.74">3114 8062 1695 0,'-11'23'573'15,"1"-3"-538"-15,12-18-178 16,4-5-54-16,5-8-59 16,2-2-74-16,5-1 241 15</inkml:trace>
  <inkml:trace contextRef="#ctx0" brushRef="#br0" timeOffset="-76695.75">4105 8024 943 0,'52'19'478'15,"6"-6"-121"-15,11-14-374 0</inkml:trace>
  <inkml:trace contextRef="#ctx0" brushRef="#br0" timeOffset="-76426.57">6784 7888 861 0,'52'-17'215'0</inkml:trace>
  <inkml:trace contextRef="#ctx0" brushRef="#br0" timeOffset="-76351.74">7275 7641 644 0,'8'13'268'0,"3"-10"-187"16</inkml:trace>
  <inkml:trace contextRef="#ctx0" brushRef="#br0" timeOffset="-76220.7">7563 7208 1260 0,'19'-7'520'15,"-19"-20"-287"-15,0-6-132 16,4-18-165-16,4-7 56 16</inkml:trace>
  <inkml:trace contextRef="#ctx0" brushRef="#br0" timeOffset="-76027.13">7567 6290 474 0,'-23'-62'267'0,"-3"4"-52"16,2 3-54-16,5-4-66 15,3 0-28-15,6 0-35 16,2-4-5-16,-1 5 22 16,-1 6 15-16,-10 1 23 15,1 8 6-15,-4 10-29 16,-6-1-24-16,5 12-67 16,2 1-31-16,1-1-372 15,-8-4 298-15</inkml:trace>
  <inkml:trace contextRef="#ctx0" brushRef="#br0" timeOffset="-75842.79">6436 5389 1761 0,'-90'63'604'15,"16"-37"-593"-15,10-14-85 16,14-20-193-16,-7-9-25 15,10-14 23-15,-1-9 77 16,3-3 180-16,-2-9 29 16,-6 9-11-16</inkml:trace>
  <inkml:trace contextRef="#ctx0" brushRef="#br0" timeOffset="-75694.32">4532 5583 1087 0,'-160'70'586'15,"1"-3"-92"-15,31-4-367 16,1-13-18-16,23-20-116 16,4-4-49-16,4-26-184 15,9-4-93-15,17-13 195 16</inkml:trace>
  <inkml:trace contextRef="#ctx0" brushRef="#br0" timeOffset="-75530.16">2831 5741 1244 0,'-54'20'518'0,"5"-12"-349"0,6-6-46 15,8-6-76 1,1-5-91-16,6-7-151 0,3 0-76 16,8-1 150-16</inkml:trace>
  <inkml:trace contextRef="#ctx0" brushRef="#br0" timeOffset="-75423.62">2390 6408 1123 0,'-37'146'488'15,"15"-14"-234"-15,22-21-215 16,18-7-63-16,11-26 5 16</inkml:trace>
  <inkml:trace contextRef="#ctx0" brushRef="#br0" timeOffset="-75289.61">2671 7521 575 0,'23'98'409'0,"-4"11"7"16,-2-3-76-16,11-13-134 15,2-12-84-15,15-25-85 16,7-12-22-16,12-27-98 16,2-14 577-16,8-17-394 15</inkml:trace>
  <inkml:trace contextRef="#ctx0" brushRef="#br0" timeOffset="-62356.78">3337 3563 464 0,'0'-10'319'0,"-1"5"-35"15,-11 1-51-15,7 4-36 16,0 7-58-16,5 2-23 16,0 4-30-16,-9 0-15 15,14 6-19-15,-4 1-4 0,7 4-9 16,19 7-3-16,-10 0-8 16,7 6-1-16,10 2-3 15,-7-3 1-15,24-5-1 16,-2-2 0-16,13-6 0 15,6-7 0-15,12 4 1 16,-2-9 2-16,4-2-3 16,3 3-1-16,2-9-7 15,9 4-2-15,-10-10-2 16,-1 0-1-16,-12-19 0 16,-7-5 1-16,2-14-1 15,-7-11-1-15,-3 6-1 16,0 1-2-16,-17 7-1 15,0 9 1-15,-12 2 0 16,-9 1 1-16,6 5 0 16,-10-9-1-16,3 3-2 0,-1 1-3 15,-5 1-1-15,12 2-1 16,-10 16-2-16,-4 7-1 16,-2 4-1-16,-12 9 2 15,6 4 1-15,1-3 1 16,-7 4 0-16,-2 3 2 15,-8 0 0-15,-7-2 1 16,0 4 0-16,-3-2 0 16,-1 2 0-16,-2 1 0 0,-8 4 0 15,-6 4-1 1,-11 4 2-16,-9-2 0 0,-6-7 0 16,0 5-1-16,0-12-1 15,4 1 0-15,1 0 0 16,-7-7 0-16,-6 1 1 15,-1-13 0-15,-13 5 0 16,6-2-1-16,-10-13 1 16,-7 7-1-16,19-13 0 15,-18-6 0-15,15 5-1 16,6-9-1-16,-8-8 2 16,16-2-1-16,8-5 2 15,3 0-1-15,16 0 1 16,6 5-2-16,11 7 0 15,7 4-1-15,4 7 0 16,3-1 0-16,6-4 0 0,0 2 0 16,9 7-1-16,3-2 0 15,6 7-1-15,2 1 1 16,-3-2-2-16,-5-1 0 16,12 12-1-16,-2-1-1 15,11 15 1-15,6 5 0 16,-5 3 2-16,7 9 0 15,6 0 1-15,-4 1 1 16,-2-5-1-16,4 5 1 0,-2 0-1 16,10-1 0-16,8 3 0 15,-1-8 1-15,8-3 0 16,6 5 0-16,-6-11 1 16,6 0 0-16,-4 0 0 15,-4-17 0-15,15 6 1 16,3 2-1-16,1-4 0 15,-8-2 0-15,-8-10 1 16,-7-7 1-16,-7-5 0 16,10 2 1-16,10-3 0 15,-4-2-1-15,0-9 0 16,-12 2-1-16,-13-6 1 16,-4 2 1-16,-12 4 0 15,2-3 1-15,-12 2-7 16,-4-1-18-16,-6 6-64 15,2 4-42-15,-6 1-93 16,1 8 127-16</inkml:trace>
  <inkml:trace contextRef="#ctx0" brushRef="#br0" timeOffset="-60812.26">6049 3703 595 0,'1'-14'309'16,"0"4"-114"-16,1 6-57 15,-2 1-31-15,2 6-43 16,-2-3-10-16,0 0 5 0,2 4 0 15,3 12 0-15,34 23-5 16,-21-21-12-16,4 2-7 16,2-1-11-16,0 7-2 15,6-1-4-15,2 1-2 16,4 11-1-16,7-8-2 16,3 1-3-16,-1-5-2 15,10-10 1-15,12 7 2 0,5-7 12 16,11-1 6-16,3-12 10 15,-1-6 3-15,16-7-1 16,-5-10-2-16,7-3-4 16,-1-10-3-16,-11-13-6 15,2 1-2-15,-3-6-7 16,-4 4-2-16,4 7-5 16,-13 1-2-16,-9 3-2 15,4 4 0-15,-21 0 0 16,5 6 2-16,-20-4 5 15,-14 3 4-15,-11 3 4 16,-5 0 1-16,-14 8-6 16,-1 2-3-16,-9-1-7 15,-9-1-2-15,3 6-3 16,-6 3 0-16,1 14-2 16,-1 8-1-16,-1 10-3 15,-3 7 1-15,-1 16 1 0,-2-1 1 16,-11 4 1-16,7 0 0 15,-6-3 1-15,2 5 0 16,6 8 3-16,-10-4-1 16,-1-2 2-16,-5-6-1 15,-1-7 1-15,4-4 0 16,-7-13 1-16,3-3 2 16,-13-13 3-16,-5-6 3 15,0-3 2-15,-4-5 0 0,4-11-4 16,3-5-2-16,1-8-5 15,-2-4-1-15,8-7-1 16,3 14-2-16,6-11 1 16,3-1 0-16,12 6-1 15,-4-13 1-15,9 8-1 16,-1 1 1-16,6 1-1 16,11 5 0-16,-2 2 0 15,9-3-1-15,-1 6 1 16,-2-4 0-16,11 11-1 15,-4 6 1-15,2-6-3 16,-4 1 0-16,3 9-4 16,7 6-1-16,2 3-1 15,6 11 0-15,4-1 4 16,1 4 1-16,15 13 1 16,-8-5 0-16,6 6-1 0,-5-1 2 15,-4 5 0-15,14 3 0 16,-3-3 1-16,9 3 0 15,5-7 1-15,7 9 0 16,9-8 0-16,8-6 2 16,11 3 1-16,-2-15 0 15,10 9 2-15,-1-5 4 16,11-14 4-16,8 6 3 16,-6-15 1-16,2-3 0 0,-13-2-3 15,-10-10-2-15,-5 0-2 16,-9 6-2-16,-22-1-1 15,-7 6 0-15,-16 1-1 16,-1-2-2-16,-16 1-24 16,8 1-26-16,-10-3-71 15,-6-1-54-15,16 3 105 16</inkml:trace>
  <inkml:trace contextRef="#ctx0" brushRef="#br0" timeOffset="-59040.57">8660 3557 211 0,'-9'-18'182'0,"13"5"37"16,1-1 16-16,-3 4-40 15,-3-2-11-15,-3 4-17 16,5 8-15-16,-8-4-48 15,16 13-26-15,-2 6-40 16,-11 1-3-16,10 12 1 16,-2-6-2-16,8 0-3 0,8-2-1 15,11-2-3-15,3 2-1 16,7 1-3-16,5 4-3 16,9 5-5-16,4 3-4 15,2 1-1-15,3 0-1 16,5-3 0-16,-7-3 0 15,9-13 4-15,8 5 3 16,3-7 9-16,6-11 2 16,-7 2 2-16,-6-14-2 15,-12-11-4-15,-4 1-1 0,2-7 7 16,-7 2 6-16,-7-7 6 16,-9-4-1-16,-9 1-13 15,1-2-7-15,-6 2-11 16,5 3-3-16,-4-1-2 15,-5 1-2-15,6 7 0 16,-4 0-1-16,-1 11 0 16,-4-4-1-16,-5 3 1 15,-2 7-1-15,-5-5 0 16,-4 9 0-16,-1 12-2 16,-3-3 1-16,-2 16-1 15,1 2 2-15,-6-4 0 16,-2 3 0-16,-9 6 2 15,-1-3 1-15,-6 5 5 16,-4 4 2-16,-12 1 8 16,-2 7 2-16,-21-4 2 0,-7 3 0 15,-7-10-4-15,-6-1-3 16,15-8-3-16,-1-10-3 16,4 1 0-16,-2-17 0 15,-1-3 0-15,7-4-1 16,5-13 0-16,-2 0-1 15,6-9-1-15,-3-5-2 0,3 2-2 16,12 5 0-16,-7 3-2 16,9 4 0-16,8 2 0 15,1 1 0-15,13 2 0 16,0-2 0-16,5 4 0 16,2 1 1-16,2-5 0 15,0-3 0-15,3 0-1 16,1-6-1-16,4 5-1 15,5 17-1-15,-2 2 0 16,0 3-3-16,1 9-2 16,2 2 1-16,4 7 2 15,0 3 1-15,0 2 1 16,-5-7 1-16,3 5 1 16,4 3-1-16,4 3 0 15,3 1 0-15,-1 0 0 16,2-1 1-16,3 1 0 15,3 2 1-15,3-1 0 0,11 6 0 16,0-8 0-16,-5 1 1 16,10-3 0-16,0-8 1 15,2 6 1-15,9-12 0 16,-5-2 1-16,-4-3 0 16,5-9-1-16,5 2 1 15,3-10-1-15,9 2 0 16,-1-8 0-16,0-3 0 15,-6 6 1 1,-29 8-1-16,-1 2-1 0,76-37 0 0,6 8 0 16,-1 5-1-16,-56 10 1 15,1 5 0-15,-16-3 0 16,-5 4 0-16,-8 6 1 16,-1-2 2-16,-11 2 3 15,-3-3 1-15,-9-5 2 16,-3 0-1-16,-7-3 0 15,-4-3-2-15,-1 4-2 16,-5-3-2-16,3 6-2 16,1 4-2-16,-3 4 0 15,2 2-3-15,1 9 0 16,-1 0 0-16,-2 10-2 16,3 5 2-16,-5 13-1 15,1 1 0-15,0 5 1 16,-7 1 2-16,9-5 0 15,-2 1 1-15,4-4 0 0,5 3 0 16,-14-5 1-16,3 3 2 16,-12 6-2-16,-6-1 2 15,-3-6 0-15,-9 3 2 16,-8-18 3-16,-3-1 2 16,-9-6 1-16,0-8 1 15,-13-5 0-15,-3-7-2 16,3 3-4-16,1-10-2 0,25 7-4 15,0 1-1-15,12-5-3 16,7 9-4-16,3-1-17 16,10 4-13-16,4-2-40 15,6 1-25-15,5-4-67 16,7 2-43-16,7 1 221 16,10 6-55-16</inkml:trace>
  <inkml:trace contextRef="#ctx0" brushRef="#br0" timeOffset="-42213.41">17691 2371 840 0,'-30'14'335'0,"0"-6"-185"16,-4 1-4-16,1 5 15 0,-6-3-16 16,5 6-47-16,7 11-14 15,5 12-25-15,2 17-11 16,8 24-15-16,2 17-6 15,14 10-11-15,6 0-2 16,18-13-5-16,7-19 1 16,10-21 5-16,13-17 2 0,3-25 5 15,-6-14 4-15,-8-23 35 16,-14-10 18-16,-21-19 16 16,-3-3 3-16,-13-7-27 15,-12-7-18-15,-15-5-24 16,-2-2-9-16,2 3-23 15,8 9-23-15,23 19-78 16,1 6-61-16,11 4-199 16,-8 2 225-16</inkml:trace>
  <inkml:trace contextRef="#ctx0" brushRef="#br0" timeOffset="-41683.59">18164 3336 715 0,'6'2'421'16,"-4"-8"-112"-16,2-9-45 16,2-8-20-16,9-8-63 15,-1-10-16-15,6-16-22 16,1-10-7-16,2-18-8 15,3-2-3-15,-6-8-11 16,1-4-13-16,1 3-30 16,-3 3-14-16,9 17-23 15,1 13-6-15,3 24-13 16,-3 5-3-16,0 17-3 16,-5 8-1-16,-3 16-1 15,1 9 0-15,-3 21 1 16,4 10 1-16,-2 27 3 15,-5 11 1-15,1 15-1 0,1 5-1 16,2-10-4-16,7-6-2 16,-4-18-11-16,-1-12-22 15,-9-21-84-15,-5-12 23 16,-8-14 38-16</inkml:trace>
  <inkml:trace contextRef="#ctx0" brushRef="#br0" timeOffset="-41517.65">18261 2926 915 0,'12'9'577'0,"13"-6"-29"0,21 4-270 15,5-7-52-15,18-5-116 16,9-3-37-16,0-13-53 16,-1 0-7-16,1-3-70 15,1 3-45-15,2-3 64 16</inkml:trace>
  <inkml:trace contextRef="#ctx0" brushRef="#br0" timeOffset="-39446.37">1745 1239 1392 0,'-2'59'511'0,"-9"40"-374"0,5 14-136 15,1 57-20-15,-1 11-5 16,-8 31 2-16,-7 22 3 16,1-1 15-16,-5 5 5 15,9 11 4-15,3-7 2 16,12-16 1-16,6-3-1 16,14-36-1-16,12-8-1 0,23-16 2 15,12-20-1-15,22-26 2 16,11-14 1-16,17-25 2 15,14-6 2-15,23-13 2 16,14-9 2-16,25-17-3 16,8-9 0-16,40-13 1 15,13-10 0-15,23-18-1 16,28-10 2-16,18-7-6 16,0-6-3-16,25 6-4 15,0 2-2-15,11 5 0 16,6 7 0-16,14 8 1 15,4 7 0-15,13 5 0 16,12 2 0-16,15-1 0 16,1 3-1-16,10-7-1 15,2 1 1-15,9-6 0 16,-2-4 1-16,17 3 1 16,-21 0-1-16,25 5-2 15,-5 0 2-15,4 1 0 16,28-5 0-16,-27-5 5 15,15-5 0-15,-14-5 1 0,1 0 2 16,-23-11-1-16,0 6 2 16,-11-8 8-16,-20-5 3 15,-7 2 3-15,-26-9 0 16,-25-5-4-16,-12 1 0 16,-25-4-4-16,-16 2-2 0,-40-3-5 15,-20 1-1-15,-43-5 0 16,-24-8 1-16,-35-6 5 15,-13-9 5-15,-24-9 14 16,-11-2 3-16,-15-23 0 16,-2-13-7-16,-13-14-14 15,-4-13-5-15,-7 1-2 16,-15 4 0-16,-12 1 2 16,-9 12 1-16,-14 12 1 15,-4 1-1-15,-10 18-3 16,-4 3-2-16,-1 14-3 15,-3 8-2-15,-4 15 1 16,-5 15 1-16,-11 9 1 16,-7 8 0-16,-15 8-1 15,-9 9-2-15,-20 14 0 16,-11 14-1-16,-23 4-1 16,-10-1 0-16,-16 3 0 0,-13-11 0 15,-29 5 1-15,-5-9 2 16,-35-2 1-16,-16 0 0 15,-11-5 3-15,-30 8 0 16,-19-3 2-16,-4-1-2 16,-32 1-2-16,-10-6-2 15,-34-2-2-15,-10 3 1 16,2-2-1-16,-20-1 1 0,-12-1-1 16,-19-4 0-16,-29 1-1 15,-6-5 1-15,-22 7 0 16,6 3 0-16,-22-3-1 15,19 5 1-15,-2-8-1 16,-11-2-1-16,9 2-1 16,-15 2 0-16,13 4 0 15,3 6 1-15,-1 5 2 16,12 9 0-16,11 7 2 16,9-2 0-16,25 4-1 15,2-2 1-15,18-3 0 16,15 2-2-16,21-3-1 15,11 6 0-15,43-3-1 16,20 0 1-16,39-4 0 16,32-11-1-16,24 13 0 15,17 2-1-15,24 6-2 16,17 6 0-16,21 2 0 16,9 3 0-16,51 9 2 0,5 4 0 15,25 14 0-15,14 5-2 16,4 8-2-16,15 8-1 15,20 12 0-15,2 15 1 16,3 34 2-16,3 16 2 16,8-11 1-1,-6-74 1-15,1 1-1 0,22 230 0 16,13 5 2-16,1 4 0 0,-9-123 7 16,17-12 2-16,17-17 9 15,13-21 7-15,39-32 12 16,4-21 7-16,26-34 1 15,24-13-4-15,-1-19-15 16,-3-7-8-16,-10-10-32 16,-20 2-32-16,-13 7 299 15,-7 9-207-15</inkml:trace>
  <inkml:trace contextRef="#ctx0" brushRef="#br0" timeOffset="-35918.51">13167 1174 855 0,'39'-21'353'15,"11"5"-241"-15,9 15 23 16,5 10 12-16,8 30-52 0,1 21-27 15,-3 29-13-15,7 9-1 16,6 1-8 0,0-9-9-16,12-18-14 0,-4-6-6 15,4-20-7-15,6-5-32 16,-13-28-156-16,-6-13-195 16,-22-28 227-16</inkml:trace>
  <inkml:trace contextRef="#ctx0" brushRef="#br0" timeOffset="-35771.26">14471 1281 574 0,'-17'-100'370'16,"2"18"-2"-16,-11 37-148 16,-25 28-46-16,-32 48-50 15,-20 29-40-15,-21 35-27 16,-15 14-6-16,-11 20-22 16,-3-6-15-16,9-8-348 15,17-8 253-15</inkml:trace>
  <inkml:trace contextRef="#ctx0" brushRef="#br0" timeOffset="-35556.83">14367 763 1038 0,'55'42'423'0,"7"18"-305"15,-8 32 20-15,-4 6-1 16,10 17-66-16,16 9-32 16,16-19-23-16,7-5-3 15,24-20-35-15,2-9 340 16,13-13-246-16</inkml:trace>
  <inkml:trace contextRef="#ctx0" brushRef="#br0" timeOffset="-35354.51">16880 863 1566 0,'-87'36'508'0,"-49"47"-516"16,-11 19 7-16,-27 36 25 15,-20 7 16-15,4 2-3 16,-5-1-7-16,14-15-10 15,17-14-21-15,24-21-102 16,22-10 77-16</inkml:trace>
  <inkml:trace contextRef="#ctx0" brushRef="#br0" timeOffset="-35071.68">16459 755 1151 0,'-14'80'110'15,"-3"-5"-17"-15,-10 90 80 16,-6 16 2-16,14 0-56 16,18-9-33-16,21-13-38 15,19-27-23-15,25-24-9 16,14-14-2-16,29-39-9 0,7-12 5 15,-4-33-9-15,11-17-2 16,21-35 1-16,-3-31 0 16,59-47 1-16</inkml:trace>
  <inkml:trace contextRef="#ctx0" brushRef="#br0" timeOffset="-34950.69">18396 835 1664 0,'9'30'569'16,"-20"22"-534"-16,-14 23-13 15,-26 24-7-15,-17 16 0 16,-14 12 2-16,-7-6 0 16,-2-10-18-16,2-2-21 15,-22-11 14-15</inkml:trace>
  <inkml:trace contextRef="#ctx0" brushRef="#br0" timeOffset="-33592.25">19393 1282 1627 0,'243'252'4'15,"-12"26"-19"-15,-122-143-27 16,13 5-54-16,-4-12-49 0,-16-39 88 16</inkml:trace>
  <inkml:trace contextRef="#ctx0" brushRef="#br0" timeOffset="-33443.34">20232 1234 1282 0,'-73'10'433'0,"-25"55"-411"16,-14 26-34-16,-32 36-41 15,-12 15-26-15,-17 25 47 16</inkml:trace>
  <inkml:trace contextRef="#ctx0" brushRef="#br0" timeOffset="-22571.65">5567 4690 1367 0,'-31'4'469'16,"12"2"-443"-16,26 7-15 16,9 4-3-16,24 16 1 15,12 6 4-15,19 9 1 16,10-1 0-16,27 5-2 16,13-1-2-16,23-7-2 15,11-5 0-15,23-9-1 16,2-4 0-16,26-11-1 15,5-1 1-15,8-14 2 0,13-6 1 16,7-4 1-16,5-6 4 16,2-3 9-16,-4-1 10 15,-8-7 23-15,-4-7 13 16,-5-8 11-16,-10-2-5 16,-13-8-14-16,0-5-14 15,-22-12-19-15,-4-13-5 0,-12-14-7 16,-13 0-1-16,-23-22 1 15,-15-3-1-15,-30-15 2 16,-12-12-1-16,-20-5-3 16,-5-5-2-16,-23 1-1 15,0-3-2-15,-13 4-1 16,-13-8-2-16,2-5-3 16,-4 1-1-16,-3-15-1 15,9 10-1-15,-7 2 0 16,-2 7 0-16,-2 22 1 15,-12 7-1-15,-3 24 2 16,-14 10 1-16,-8 18-1 16,-6 5 0-16,-13 19-1 15,-1 7-1-15,-13 9 0 16,-12 11 1-16,-14 3-1 16,-18 9 3-16,-25 8 1 15,-12 7 1-15,-27 5 8 16,-19 5 1-16,-33 13 7 0,-17 8-2 15,-34 15-3-15,-1 1-3 16,-24 0-5-16,0-4 0 16,-3-9-1-16,-10-3-1 15,4-7-2-15,3-5 0 16,-2-2-2-16,-12-7 1 16,9 3 0-16,-10-3 0 0,2 5-2 15,8-5-1-15,7 2-2 16,7 3 1-16,17 1 1 15,16-3 0-15,19 10 1 16,17-2-1-16,27 12-1 16,12 19 0-16,31 8 1 15,19 12 0-15,19 15 0 16,18 13 0-16,16 8 0 16,4 2-2-16,28 12-1 15,1-4 1-15,19 16 1 16,5 14 0-16,1 10 1 15,7 10 2-15,4 8-1 16,8 2 1-16,23-1-2 16,5 2 0-16,26-6 0 15,9-11-1-15,19-13-1 16,8 2 1-16,7-19 0 16,7-4-1-16,13-6 2 15,12-9 0-15,12-4 0 0,3-2 0 16,13-13 0-16,-2-8 1 15,6-6-1-15,14-5 1 16,8-10-1-16,10-11 4 16,22-12-2-16,-2-10 1 15,14-7-1-15,0-3-3 16,4 0 0-16,5 0-1 16,-3-4 2-16,9-2 0 0,-2-10 0 15,5 0 0-15,4-7 0 16,4-3 0-16,5-2-1 15,4-11 0-15,9-3 0 16,1 3 1-16,0-11 1 16,-3 2 0-16,-4-3 1 15,-4-8-2-15,-9-1 1 16,3 2 0-16,-12-7 0 16,-3-2 0-16,-4-10 0 15,-12-1 0-15,-2-17 1 16,-5-4-1-16,3-5 1 15,-4-10-1-15,-8 4 1 16,3-3-1-16,-19-4 1 16,-3 2 0-16,-3-3 0 15,-12 1 0-15,-12 1 0 16,-2-2 1-16,-12-1-1 16,-4-1 0-16,-9-3 0 0,-8-5 0 15,-10-2 2-15,-7 2 0 16,-15 2 2-16,-12 1 0 15,-35 1 4-15,-12-3 2 16,-20 4 2-16,-18 4 2 16,-25 5-2-16,-10 0 0 0,-29 1-3 15,-7 1-1-15,-11 3-2 16,-13-3-1-16,-13 3-2 16,-4-4-1-16,-27 5-1 15,-2 10-1-15,-26 3-2 16,-16 13 0-16,-12 10 0 15,-25 4 0-15,-15 9 0 16,-1 7 1-16,-28 6 1 16,4 0-1-16,-1 14 2 15,-26 1 0-15,7 8 0 16,-8 3 1-16,-15 2-3 16,20 3 1-16,-3 12 0 15,-1-1 0-15,9 5 1 16,0 4-1-16,1 0 0 15,9 5 0-15,8 15-1 16,7-1 1-16,6 11-2 16,1 1 0-16,12-3 0 15,0 8 0-15,17 3 0 16,8 12 0-16,19 10-2 0,12 11-1 16,5 1 0-16,7 3 0 15,23 6-1-15,2 0 0 16,34 7 0-16,7 3-1 15,29 5 1-15,13-1 0 16,13 7-1-16,15-2 1 0,9 15-1 16,9-4-1-1,24-2 1-15,12 2-2 0,13-9 2 16,14 5 0-16,23-4 1 16,9 0 0-16,20-8 0 15,3 1 0-15,14-7 0 16,10-4 0-16,19-6 2 15,13-6 0-15,24-8 1 16,4-5 0-16,19-8 0 16,14-10 1-16,10-9 0 15,16-8 0-15,18-12 2 16,8-8-2-16,18-11 3 16,2-6-1-16,8-12-1 15,0 1 1-15,11-2-1 16,-5-3-1-16,6 2 1 15,1-5-1-15,-10-5 0 16,13-3 1-16,5-5-1 16,-12-5 2-16,7-5-1 0,-12-6 1 15,-8-6 0-15,-2-4-2 16,-6-11 2-16,-8 0-1 16,-12-9 1-16,2-2 0 15,-13-1-1-15,-9-7 1 16,-6-8 0-16,-7-2 1 15,-8-10-1-15,-3 0 1 16,-25-5-1-16,-1-4 1 16,-25-7 1-16,-7-2 0 0,-16 0 2 15,-11 6 1-15,-19 0 3 16,-15 4 2-16,-14-3 2 16,-14-2 1-16,-25-4-1 15,-1-4-1-15,-17 3-1 16,-12-7-1-16,-13 6-1 15,-6 0 0-15,-13-5-1 16,-7 8 0-16,-12-1-2 16,-12-1-2-16,-20 5 1 15,-3 1-1-15,-10 7-1 16,-12 5 2-16,-21 6-2 16,-2 4-1-16,-24 4 1 15,-7 6-2-15,-9 12-1 16,-20 8 0-16,-12 11-1 15,-4 6-1-15,-18 13-1 0,1 3 1 16,-14 11 0-16,-12-3-1 16,-1 6 0-16,-16-1-1 15,-1 5 0-15,4 8-1 16,-11 10 1-16,10-1-1 16,-10 10 1-16,2-5 2 15,3 16-2-15,-1 8 2 16,4 5 0-16,0 8-1 0,13-5 1 15,-9 4 0-15,23 12-2 16,63-14 1 0,89-26 0-16,1 1-1 0,-263 84 2 15,18 6-2-15,-1 5 0 16,135-23 0-16,5 2-1 16,2 3 1-16,19 0 1 15,0 2-1-15,20 1 2 16,7 0 0-16,8 7 0 15,9-5-1-15,11 12 1 16,7 1 0-16,32 2-1 16,5 5 0-16,19-4-1 15,8-2-2-15,13-11-1 16,16-2-1-16,25-3 0 16,16-5 0-16,17 8 1 15,0-7 1-15,24-6 1 16,6 1 1-16,15 1 2 0,20-3 1 15,4-5-1-15,12-1 1 16,16-15 0-16,10 2 0 16,16-2 0-16,2-6 0 15,22-7 0-15,-2-5 1 16,18-13 0-16,8 1-1 16,14-7 2-16,4-4 0 15,9-3 0-15,1-3 1 0,5-6-2 16,6 3 0-16,8-7 0 15,2-5-1-15,4-3 1 16,3-3 0-16,-6-6 1 16,11-4-1-16,-8-7-1 15,7-5 1-15,-3-7-1 16,-11-5 1-16,-1-5 2 16,-6-2-1-16,-7-4 0 15,2-3 0-15,-10-4 0 16,-5 0 0-16,-11-15 1 15,-3-4 1-15,-11-10 0 16,-9-8 1-16,1 6-1 16,-18-7 0-16,-4-8 1 15,-11 0 0-15,-19-14 0 16,-5 6 0-16,-17-4 1 16,-6-6-1-16,-18 0 1 15,-10-3 0-15,-27 1 1 16,-6 1 1-16,-20-5 1 0,-7 1 0 15,-17-1-1-15,-11 1 0 16,-16 1-2-16,-9 2 1 16,-16 0-1-16,-6 2-2 15,-9 2 0-15,-18-3-1 16,-15-1-1-16,-13 0 0 16,-15-2-1-16,0 4-1 15,-14 7 1-15,0 5-1 0,-18 6 0 16,-6 2 0-16,-4-1-1 15,-13 2 0-15,-17 11 1 16,6-2-1-16,-25 15 0 16,8 8 0-16,-10-8-1 15,-13 10 0-15,1-2 1 16,-11-3-1-16,-2 13-1 16,-2 6 0-16,-7 6-2 15,2 6 1-15,-10 16 1 16,2 6-1-16,-5 3 1 15,-1 10 0-15,-1 5-1 16,-12-1 0-16,4 26 1 16,-13-5 0-16,11 13 2 15,7 7-1-15,1 4-1 16,6 8-2-16,1-4 0 16,3 5 1-16,16 7 1 0,7-3 2 15,19 16 0-15,12-1-1 16,9 5 0-16,11-2 0 15,20 1-1-15,4 1 1 16,18 3-2-16,15 7 1 16,18 2-1-16,16 2 0 15,15-1-1-15,9 7 0 16,15 1-1-16,9 2 1 0,15 4-1 16,10 0 1-16,4 12 0 15,8 1 0-15,11 6 1 16,8 0 1-16,18-4 0 15,3 4 0-15,9-6 2 16,6-4-1-16,12 0 2 16,2-7-1-16,21-4 0 15,2-6 1-15,4 1-1 16,12-8 0-16,1-3 1 16,14 0 0-16,8-6 0 15,-3 2 0-15,7-11 0 16,1 0 0-16,-1-14 1 15,7 1 0-15,11-5-1 16,-1-3 0-16,12-3 1 16,3-1-1-16,5-7 0 15,6-6 0-15,8-6 0 16,6-1 1-16,12-3-1 16,-13-3 2-16,21-6-1 0,-4-9 0 15,3 0 1-15,9-5-1 16,-13 1 0-16,4-2-1 15,-9-4 0-15,6 0 0 16,-8-5 1-16,12 0 0 16,-4-4 1-16,-1-3 0 0,2-6-1 15,-16-1 0-15,6-1 0 16,-4-5 0-16,5-2 0 16,-9-7 0-16,-6-6 1 15,-3-2-2-15,-10-3 2 16,1 1 0-16,-11-6 0 15,-5-2 1-15,-13-1-1 16,0-1 0-16,-15-1 0 16,-1 5 0-16,-13-2 0 15,-6 1-1-15,-8-5 1 16,-4-2 0-16,-8-5 0 16,-8-6 0-16,0-1 0 15,-2-3 0-15,1-8 0 16,0 6-1-16,-3-8 1 15,-3 2 0-15,-1-3 0 16,5-9 0-16,3 6-1 16,-4-11 1-16,-2-8 0 15,-4-3-1-15,-6-8 1 16,3 5-1-16,0-5 1 0,-1-2 0 16,-9-4 1-16,-10-3 0 15,-13-4 0-15,-2-1 0 16,-15-2 2-16,-5 0-1 15,-17 6 1-15,-8-2 1 16,-7 9-1-16,-14-4 1 16,-18-1-2-16,-20 3 0 0,-26-1-2 15,-6 5-1-15,-13 10-1 16,-12 4 0-16,-22 4-3 16,-1 4 0-16,-25 7-1 15,-2 15 1-15,-10 15-2 16,-14 9 1-16,-12 11 0 15,-13-2 0-15,-3 4 2 16,-12 1-1-16,-3 10 2 16,-1 4 0-16,-12 6 0 15,7 6 1-15,-16 2-1 16,7-4 0-16,-16 7-1 16,10 3 0-16,-1 7 0 15,-13 7 0-15,15 0 0 16,53 2 0-1,106-11 0-15,0 2 0 0,-308 27-1 16,5 1 0-16,2 15 1 16,144-8-2-16,15 11 1 0,-6 9 0 15,10-4 0-15,5 3 1 16,2 9 1-16,13 7-1 16,11 4-1-16,19 0 0 15,9 9 0-15,4 1-1 16,12-3 1-16,-3 9-1 15,26-8 1-15,11-5 0 16,19 11 0-16,9-6 1 0,9 0-2 16,16-5 1-16,21-1-1 15,13-4-1-15,11 5 2 16,2 4-1-16,9-4 0 16,4-2 1-16,19-2 0 15,3 2-1-15,14 8 1 16,9-3 0-16,4-2 0 15,1-5 0-15,-7-7 0 16,14-1 1-16,8 0 1 16,6 0 0-16,14-9 1 15,-11 2 0-15,11-9 0 16,8-4 0-16,-4 0 1 16,2-4-1-16,-1-3 0 15,-7-4 0-15,12-3 1 16,-1 1-1-16,4-4 0 15,-2 0 0-15,4-5 0 16,-2-2 0-16,-5-4 1 0,6 4-1 16,4 1 0-16,2 0 0 15,6 4 0-15,-3-1 0 16,14 4-1-16,4 3 1 16,5 2 0-16,5-1 0 15,-6-9 0-15,6 4 1 16,3-3-1-16,4-5 1 0,9 6 0 15,-1-3 2 1,3-8-1-16,5 4 1 0,10-6 1 16,-1-3-1-16,4-2-1 15,8-3 0-15,-11-6-2 16,5 0 1-16,11-6-1 16,-3 1 1-16,7 1-1 15,6-5 0-15,-7 0 0 16,-1-1 1-16,6 0-1 15,-6 1 1-15,6-2-1 16,-5-6 1-16,-5-3 0 16,6 0 0-16,-4 0 0 15,4 1 1-15,-1-2-2 16,-8-1 0-16,-6-1 1 16,1 0 0-16,-4-1 0 15,-5-2 0-15,-3-5 0 16,0 1 0-16,-10-5 0 15,-1 4 1-15,-3-2-1 16,-8-6-1-16,0 7 2 16,-4-8 0-16,-2 1 1 0,0-2 0 15,-11-7-1-15,-6 1 0 16,-7-1 0-16,-8 1 0 16,4 2 1-16,-2 3-1 15,-19-4 1-15,-3 2-1 16,-11-2 0-16,2 3 1 0,2-5-1 15,1 2 0-15,-5-6 0 16,1-6 0-16,6 3 0 16,-7-2-1-16,-4-1 1 15,-7-1-1-15,-4 6 1 16,1-5-1-16,2 6 0 16,-5-3 1-16,-4-11-1 15,2 2 0-15,-2-5 1 16,-1-2 0-16,2 4-1 15,-6-5 1-15,1-1 0 16,-1 1 0-16,-8-9 0 16,7 4-1-16,-10-5 1 15,-4-3 0-15,8 4 1 16,-13 2-1-16,-4-1 0 16,1-7 0-16,-10-2 1 15,0-4 0-15,1 3-1 16,-6 4 1-16,-8-2-1 0,-10-4 1 15,-12-1-1-15,-5-3 0 16,-6 17 0-16,-1-1 0 16,-9-2 0-16,-4 4 0 15,-16-15-1-15,-5 10 1 16,-13 9-1-16,-7 1 1 0,7 7 0 16,-10-1-1-1,-6-12 0-15,-1 2 0 0,-14-1-1 16,3-1 0-16,-2 14 0 15,-3-5 0-15,-11 4 0 16,-2 12 0-16,-3-1-1 16,-9 11 0-16,-5 0 0 15,8-8 0-15,-18 4-1 16,3-5-1-16,1 10 1 16,-13 3-1-16,12 10 0 15,-4 1 1-15,-10 3 0 16,12 5-1-16,-21 4 1 15,4 7 0-15,0-1 0 16,-7 4 1-16,18 1-1 16,-6-5 1-16,6 8-2 15,0 2 2-15,-10 4-3 16,12 7 1-16,-12 4 1 16,-3 1-2-16,14 11 3 0,-9 4-1 15,13 2-1-15,3 0 1 16,-6 5-1-16,9 3-1 15,-2 7 2-15,2 10 0 16,13 1-1-16,-5 2 0 16,9 14-1-16,8 3 0 15,-4 3 0-15,9 2 1 16,10 2 1-16,2 3-1 0,13 2 0 16,7 9 0-16,4-13 1 15,5-3 0-15,13 4 2 16,3-3-1-16,11 1-1 15,1 0 1-15,8 1 0 16,4-4-1-16,11 3 1 16,2 2-1-16,6-6 0 15,4-4 1-15,18 1-1 16,6-5 1-16,10 3-1 16,5 0 1-16,7-7-1 15,6-4-1-15,15-2 2 16,6-1 0-16,5 2 0 15,6 2 0-15,10-1-1 16,10-3 1-16,9-10 0 16,7 1 0-16,8-5 0 15,7-1 1-15,11-4-1 16,5-1 0-16,6-4 1 16,3-3-1-16,6 4 1 15,-4-10 0-15,12 3 0 16,-3-2 0-16,4-4 0 0,10 5 0 15,5-3 0-15,2-1 1 16,16-4 1-16,1 0 1 16,0-5-2-16,20-4 1 15,-9-4 0-15,10-9-1 16,10-4 2-16,-13-4-1 0,20-4-2 16,-13-3 1-16,9 2-1 15,3-5 1-15,6 7 0 16,4-4 0-16,-8-3 1 15,-1-6 0-15,-7-4-1 16,5-4 1-16,-6-4 0 16,12 4-1-16,-15-8 1 15,4 1-2-15,2-5 1 16,-14 0 0-16,5-6-1 16,-2-1 1-16,-7-4 0 15,-2-8 0-15,-8-5 1 16,-1-3 0-16,-17-6 1 15,-6 1-1-15,-8-1 1 16,-20-3 0-16,-5-2 1 16,-5-6 0-16,-14-4 1 15,-3-1 1-15,-13-5-2 16,-12-3 1-16,-12 4 1 16,-6-7-1-16,-11-5 1 0,0 1 0 15,-11-10-1-15,-5 1 0 16,-10-5-1-16,-8-4 0 15,-10-2 0-15,-5 2-1 16,-9 1 0-16,-7-1 0 16,-12 6 0-16,-9-3 0 15,-8 7-1-15,-3 1 1 0,-17 4-1 16,-8 2 0-16,-19 5 0 16,-12 4-1-16,-9 5 1 15,-7 3-1-15,-17 8-1 16,-3 2 1-16,-27 11 0 15,-3 12-1-15,-15 6 0 16,-17 7 0-16,-13 4-1 16,-15 0-1-16,-6 10 0 15,-18 10-1-15,-10 9 0 16,7 3 0-16,-26 9-1 16,13 1 0-16,-3 9 0 15,-20 5 0-15,12 2 2 16,-8 1-1-16,-1 1 1 15,19-3 1-15,-10 10 0 16,14-2 0-16,0 9-1 16,3 4 0-16,7 4-1 15,4 11 0-15,5 14 0 0,5 3 1 16,6 12-3-16,7 2 1 16,15 3 0-16,9 6 0 15,28 12 1-15,5-2-1 16,25 0-2-16,18 6 0 15,21-4-1-15,11 4 1 0,33-2-2 16,7-5 0-16,31 6 0 16,15-2-1-16,21 2 2 15,13-3 0-15,26-4 2 16,7-1 0-16,21 3 2 16,8-5 0-16,11-2 0 15,13 5 1-15,12-12 0 16,11 6 0-16,14-10 1 15,2-5 0-15,11 2 1 16,6 1-1-16,13-2-1 16,-1-5 0-16,15-9 1 15,5-5 1-15,3-6 0 16,16 0 2-16,4 1-1 16,1-10 1-16,5-10 0 15,4-5-1-15,-2-14 0 16,4-1-1-16,6 2 0 15,-7-9-1-15,9-1 1 16,3-3 0-16,-8-7 0 16,12 0 1-16,-14-5-1 15,6-1 0-15,-8-7 1 0,-10-1-1 16,3-4 1-16,-14-3 1 16,5-2-1-16,-7-7 1 15,-10-10-2-15,2-2 1 16,-11-8 0-16,-3 1-1 15,-13-7 1-15,-4 2-1 0,-10-8 1 16,-6-3 0-16,-6-2 1 16,-3-6 0-16,-18-3 0 15,-5-8 0-15,-10-3 1 16,-11-1 0-16,5 0 1 16,-13-1 1-16,-15-9-1 15,-6-5 1-15,-17-8 0 16,-1 2 0-16,-4-2 0 15,-5-3-1-15,-12-2-1 16,-3-2 0-16,-7 1-1 16,-8-4 1-16,-9-1-1 15,-7 0 1-15,-14 4-2 16,-6 8 1-16,-17 2-1 16,-5 3-1-16,-16 4 0 15,-4 3 0-15,-20 16-2 16,-10 2 0-16,-18 8 0 15,-6 4 1-15,-19 4 0 16,-7 6 0-16,-18 10-1 0,-23 2 0 16,-2 9 0-16,-10 3 1 15,-12 7 0-15,-3 4 0 16,-8-1 0-16,50 7 0 31,87 6 0-31,0-1 1 0,-264-13 0 0,-2 3 0 16,-6 7 1-16,115 7-1 15,0 6 0-15,-7 1 0 0,-4 3 0 16,-3 7 1-16,-8 1-1 16,0 2 0-16,-7 12-1 15,7-2 0-15,10 7-1 16,-6 1 0-16,0 8-1 16,7 2 0-16,-9 11 0 15,20 6 0-15,6 4 0 16,1-2 0-16,21 3-1 15,-7-6 0-15,19 13 0 16,11 8-1-16,9 8-1 16,17 5-1-16,18 0 0 15,9 5-2-15,23 1-1 16,15 9 0-16,20 5-2 16,10 1 1-16,18 7-3 15,10-3 1-15,23 0 0 0,10 0-1 16,22-3 3-1,11 3 0-15,22 0 3 16,4-5 2-16,29-6 1 0,8-6 2 16,23-6 1-16,20-3 0 15,12-8 2-15,10-6 0 16,26-6 0-16,-4-7 0 16,25-10 0-16,9-8 0 0,8-10 0 15,15-6 1 1,5-7 1-16,2-1 1 0,9-7-1 15,7 1 1-15,10-8-2 16,3-4 0-16,9-5 0 16,2-3-1-16,-12-6 1 15,23 0-1-15,-16-5 1 16,7-5 0-16,10 2 1 16,-20-4-1-16,1-7 0 15,-10 5 0-15,-11-12 1 16,-4-1 0-16,-8-3 0 15,-2-6 2-15,-7-6-1 16,-5-5 1-16,-8-1 0 16,-3-6-1-16,-17 1-1 15,4-1 0-15,-11-9 1 16,-14-3-1-16,12-3 1 16,-26-5 0-16,-13 3 0 15,-1 2 1-15,-30-13 0 0,2-2 1 16,-6-3 0-16,-9-4-1 15,-10 8 1-15,-4 3 0 16,-30-12 0-16,-2 6 0 16,-6-2-1-16,-10-3-1 15,-1 7 1-15,-8-5-1 16,-14-2 0-16,-7-2 1 0,-10 7 0 16,-7 3 0-16,-13 11 1 15,-4-2-1-15,-12 2 0 16,-12 2 0-16,-19 3-2 15,-13 5-1-15,-17 2-1 16,0 7 0-16,-12 3-2 16,-7 4 1-16,-11 5 1 15,-8 0-1-15,-19 4 1 16,-5 3-1-16,-9 8-1 16,-15 1 1-16,8 5-1 15,-12 4 1-15,-10 4 0 16,0 3 0-16,-19-3 1 15,11 1 0-15,-13 5-1 16,0 2 1-16,-5 3 0 16,-1 9 0-16,-4-2 0 15,3-4 0-15,-3 4-1 16,-2-2 1-16,2 6-1 16,3 5 1-16,-2-2-1 15,-4 0 1-15,8-2-1 0,-7-1 0 16,10 7 1-16,0 3-1 15,3 3 1-15,1 5-1 16,11 7-3-16,-4-1 0 16,1 11 0-16,3 4-1 15,-3 11 1-15,11 0 0 16,7 10 1-16,11-2-2 0,13-1 1 16,5 7-1-16,14 2-2 15,8 7 0-15,15 9-2 16,4 6 1-16,15 0 1 15,4 1 0-15,24 8 1 16,14 1 0-16,22 0 0 16,10-1 2-16,14 0-1 15,7-3 1-15,16 7 0 16,11 0-1-16,11-10 1 16,9-2-1-16,21-3 1 15,11-2 0-15,21-1 0 16,15 2 0-16,8-13 0 15,4-2 0-15,22-1 0 16,-10-7 1-16,16 3-1 16,13-5 1-16,4-5 1 15,9-1 0-15,18-8 2 16,2-8 0-16,15-4 0 16,7-8 2-16,15-5-1 0,1-4 0 15,6-8 1-15,5-3-2 16,-2-10 1-16,12 0 0 15,2-4 0-15,-8-7 0 16,15 1-1-16,-9-5 1 16,2-6 0-16,3 1-1 0,-13-7 1 15,-6-4 0-15,-6 0 1 16,-6 0 0-16,-3-1 0 16,1-2 0-16,-16-12 0 15,4 1 0-15,-28-14-1 16,7 0 1-16,-22-1 1 15,-10-5-1-15,-5 2 1 16,-12 1-1-16,-12-4 2 16,-4-5-1-16,-7-3 1 15,-21-7 1-15,-7 4 0 16,0-1 0-16,-24-9 0 16,4-6-1-16,-2-8 0 15,-4 0-1-15,-6-3 0 16,1 0-1-16,-12-4 1 15,-15-3 0-15,-8 6 1 16,-10 2 1-16,-21-6 1 16,7 5 1-16,-16-2 2 15,-3 5 1-15,-8 6 0 0,-22-3-2 16,-15-1-1-16,-12-1-2 16,-9 8-1-16,-4 8-1 15,-18 2-2-15,-10 9 1 16,-7 2-2-16,-15 4 0 15,-12 13-1-15,-8-2-1 16,-19 10-1-16,-7-1 0 0,-7 7 1 16,-9 6 0-16,-11 11-1 15,-3 6 1-15,-10 5-1 16,-5 8 1-16,-4 0 1 16,-6 3-1-16,-4 1 2 15,-2 0 0-15,-1 3-1 16,-3 3 0-16,0 5-1 15,2 2 0-15,-3 8-1 16,4 10 0-16,-7 4 1 16,3 2 0-16,3 8 1 15,-1-3 0-15,13 10 0 16,-5 10-1-16,5 3 0 16,2 6 0-16,1 4-1 15,9 3 1-15,11 9-2 16,11 7 1-16,12 11-1 15,9 0-1-15,6-6 0 16,18 6 0-16,8 2-1 16,10 3 0-16,25 10 1 0,-3-9 0 15,34 4 0-15,11-4 0 16,28-4 1-16,15 0-1 16,16-11-1-16,13 7-1 15,11-8 0-15,8-1 1 16,34-10 1-16,10-10 2 15,28 4 1-15,19-4 0 16,11 0 1-16,3 3 0 0,27-9 1 16,0-4-1-16,13-2 1 15,15-9 0-15,2 2 0 16,11-1 0-16,14-2-1 16,-3-2-1-16,14-5 1 15,-2-6 1-15,14 1 0 16,5-1 2-16,6-6-1 15,6 1 0-15,2-8 0 16,4-3-1-16,9-3 2 16,0-3-1-16,-10-6 1 15,18-4-1-15,-12-5 0 16,3-2 0-16,11-2 0 16,-13-5 1-16,4-5 0 15,-4-4-1-15,-4-7 1 16,-5-2-1-16,-4-5 0 15,-2-5 1-15,-4-2 0 16,-5-3 2-16,-13-10 0 0,0-3 0 16,-23-10 1-16,8 0 0 15,-7-3 0-15,-17 1 0 16,0-4 0-16,-22-1 0 16,-19-5 0-16,-7-5 2 15,-13 2 1-15,-18-4 1 16,-22 3 1-16,-5 0 1 15,-29-7 0-15,-1 0-1 0,-12-4 0 16,-12 3-1-16,-16-8-2 16,-5 2-1-16,-17-5-2 15,-8-8 1-15,-10 10-2 16,-9-3 0-16,-13-2 1 16,-14 0-1-16,-18 0-2 15,-11 0 0-15,-17 17-1 16,-13 6-2-16,-20 13-1 15,-11 7-1-15,-37 11-3 16,2 6-7-16,-28 17-8 16,-4 3-35-16,-15 20 314 15,-22 5-205-15</inkml:trace>
  <inkml:trace contextRef="#ctx0" brushRef="#br0" timeOffset="7723.44">25211 10871 566 0,'-6'-12'253'16,"-1"5"-132"-16,-7 0-19 0,-6 3-4 15,-8 6-4-15,0 5-3 16,-5-1-1-16,4 5 1 16,0-11-3-16,3 0-4 15,6-3 1-15,-2-6-4 16,-2-5-18-16,0 3-12 16,-1 1-24-16,8 5-6 15,0 6-4-15,-6 2 4 16,-2 9 5-16,-10 8 0 15,7 9-5-15,4 7-3 0,7 7-6 16,4 5-2-16,5 21-3 16,4 11-1-16,4 28 0 15,0 17-1-15,1 25-1 16,-1 11-1-16,-10 9 0 16,2 6-1-16,-5 0 2 15,0 9-1-15,2 7 2 16,0-3 1-16,3 6 0 15,3-4-1-15,5 6 0 16,-2 7-2-16,2 1-1 16,-1 9 0-16,-6 0-1 15,-1 3 2-15,-7 4 1 16,-6-1 0-16,0-3 1 16,0-8 0-16,2-5 0 0,6-9 1 15,13-7-1-15,-2-7 2 16,15-13 0-16,1-6 0 15,0-10-1-15,8-7 0 16,-5-16-3-16,1-8-1 16,-7-17 0-16,-2-5 1 15,-8-14 0-15,1-9 0 16,1-21 10-16,-1-11 2 16,-1-20 7-16,0-6 2 15,-2-12-5-15,-2-2-3 16,2 3-3-16,-3 1 0 0,1 10 10 15,-2 2 6-15,-1 0 8 16,0 10 2-16,0-4-9 16,4 7-7-16,5-3-10 15,2-1-5-15,12-1-4 16,-1-4-1-16,8 4-1 16,5-4 0-16,7-4-1 15,11-2 0-15,10 0 0 16,5-1-1-16,-5 5 2 15,-5 0-1-15,-3 8 0 16,0-2 0-16,16 0 0 16,0-6 0-16,11 7 0 15,-2-2-1-15,-8-8 1 16,-1 4 1-16,-14-11-1 16,-1 0 1-16,-3 11 1 0,2 2-1 15,5 8 2-15,-3 3-1 16,-7-2 0-16,-5 0 2 15,-10-9 2-15,2-2 1 16,-8-4 2-16,-1-4 0 16,-11-5 0-16,-4 0-1 15,-7-7 3-15,-4 1 3 16,-5 2 5-16,-6-1 1 16,-3 2-2-16,-8-6-2 0,-3 0-5 15,4-5-1-15,-8-9-2 16,-4 5-2-16,-9-13-3 15,-11-1-2-15,-2-2-1 16,-2 5-1-16,4 5 1 16,2 4-1-16,-13 17 0 15,-3-2 1-15,-9 12-1 16,-4 3 0-16,10-8 0 16,6-4 0-16,11-5 0 15,-1-1-1-15,-4-7 0 16,2 0 0-16,-4 2 0 15,8-1-1-15,18 13-2 16,5 3-1-16,9 12-2 16,4 1 1-16,3 6 1 15,4-4 1-15,4-8 1 16,3-3 0-16,9-12-2 16,4 3 1-16,0-7 0 0,4 9 2 15,-1-2 1-15,1-2 1 16,3 12 0-16,-2-12 0 15,1 7 0-15,-3 6 0 16,-5-11 0-16,0-7 0 16,-4-3 0-16,-2-14-2 15,-7-24-2-15,-5-10 1 0,-8-40 1 16,-3-20 0-16,-2-16 2 16,7-3-1-16,5 3 1 15,1 6-1-15,12 23 0 16,-5 11-1-16,5 12 1 15,8 11-1-15,-7 5 2 16,10 2-1-16,-1 7 1 16,-3 1 0-16,4 7 0 15,-10 9 1-15,2 20 0 16,-2 11 1-16,2 25 1 16,7 19-1-16,2 23 1 15,3 17-1-15,-1 25 1 16,-3 9 1-16,-2 20 0 15,-1 10 0-15,-3 6 2 16,-1-1-1-16,-3-4 0 16,0-12 1-16,1-19-3 0,1-10 0 15,7-28-3-15,5-12 0 16,7-28-2-16,5-13-34 16,15-26-85-16,8-17 422 15,28-22-262-15</inkml:trace>
  <inkml:trace contextRef="#ctx0" brushRef="#br0" timeOffset="8815.11">25407 17110 909 0,'-19'-18'416'0,"-3"-1"-207"0,12 9-43 16,-7-3-9-16,14 13-15 16,-5-2-3-16,6 2-28 15,5 6-10-15,-2 4-29 16,13 11-13-16,7 18-18 16,3 7-9-16,7 18-13 15,5 5-2-15,5 4-6 16,8 3-2-16,8-4-2 15,-1-5-2-15,3-10-1 16,-6-6 0-16,-11-15-1 16,-10-7 2-16,-7-14-49 15,-6-7-47-15,-5-16 455 16,0-7-309-16</inkml:trace>
  <inkml:trace contextRef="#ctx0" brushRef="#br0" timeOffset="9197.19">25960 17029 951 0,'-3'28'375'0,"5"-10"-236"15,9 8-63-15,5 17-10 16,5 7 13-16,1 8-7 0,2 10-3 15,0-2-1-15,-3-2 10 16,-4-3 4-16,-5-13 15 16,-1-6-3-16,-9-22-9 15,4-4-3-15,-5-18-4 16,-1-10-2-16,3-14-1 16,2-13-1-16,7-15-7 15,3-7-9-15,10-5-21 16,1 6-11-16,7 9-18 15,-1 5-3-15,4 13-2 16,6 1-1-16,4 12-1 16,3 3-1-16,6 3-1 15,6 6-20-15,12-4-72 16,7 2 62-16,2-6-4 16</inkml:trace>
  <inkml:trace contextRef="#ctx0" brushRef="#br0" timeOffset="9583.23">27363 16941 1357 0,'-14'-13'546'0,"14"8"-349"15,2 5-53-15,13 32-56 16,-2 8-15-16,7 25-25 16,5 8-10-16,4 10-19 15,6 9-6-15,2-2-6 16,1 0 2-16,9-21-60 16,-2-6-47-16,-1-10 60 0</inkml:trace>
  <inkml:trace contextRef="#ctx0" brushRef="#br0" timeOffset="9968.42">28012 17159 1011 0,'5'30'451'16,"-3"2"-204"-16,1 14-114 15,-1 1-15-15,0 4-31 16,4-5-22-16,-2-6-30 16,2-12-15-16,1-14-13 15,2-10 3-15,4-19 17 16,7-5 18-16,6-17 33 16,-2-2 13-16,8-5 16 15,-6-2 0-15,8 8-5 16,0-5-6-16,0 7-7 15,2 4-8-15,-4 8-24 16,4 12-10-16,-1 18-28 16,0 9-8-16,-6 15-6 15,-1 12-1-15,-10 14-16 16,-5 9-20-16,-8 7-49 0,1 0-56 16,-3-8 386-16,3-2-220 15</inkml:trace>
  <inkml:trace contextRef="#ctx0" brushRef="#br0" timeOffset="11010.64">30310 17146 1316 0,'7'-47'494'0,"-5"-3"-343"0,-7 16-58 15,-14 21 7-15,-15 0-21 16,-17 16-40-16,-8 10-7 16,-11 12-1-16,6 10 4 15,7 4 15-15,11-1 2 16,21-10-13-16,10-2-10 15,19-8-22-15,9 0-3 16,20 7-4-16,9 0 0 0,11 10 17 16,9 3 15-16,-15 2 23 15,-4-1 6-15,-16 0-9 16,-16-3-12-16,-7-9-20 16,-9 5-6-16,-7-5-12 15,-11-5-12-15,-11-11-42 16,-10-10-35-16,-8-15-85 15,8-12-56-15,11-12 142 16</inkml:trace>
  <inkml:trace contextRef="#ctx0" brushRef="#br0" timeOffset="11724.93">30997 16950 1512 0,'-23'7'633'0,"-13"-2"-368"16,-18 6-150-16,-2 9-15 16,-13 16-32-16,1 16-5 15,-6 21 13-15,-5 9 3 16,9 11 11-16,7-5 1 15,28-15-19-15,14-7-11 0,19-12-34 16,4-2-13-16,4-8-12 16,5-4-5-16,5-12-16 15,1-3-4-15,5-10-1 16,-5-5 2-16,1-1 14 16,-4-5 5-16,-3-3 3 15,2 0 0-15,-5-4 1 16,-6-1 0-16,-3-3 0 15,-5-1 0-15,-1 2-1 16,3-2 1-16,2 4 0 16,-3-3 1-16,-1 1 1 15,4-5-1-15,0-13 1 16,2-5 0-16,6-18 0 16,4-2 1-16,-2-10 4 15,3-8 4-15,1-2 1 16,-5-7 0-16,12 4-3 0,0 1-1 15,6 10 0-15,3 3 2 16,5 4 2-16,0 4 1 16,1-1 1-16,3 4-1 15,-4 9-4-15,-1 5 0 16,-2 19 1-16,-3 9 2 16,-4 21 5-16,-3 10-1 15,-1 21-1-15,-3 8-2 16,-3 8-2-16,-5 5-2 0,-16 7-1 15,-11-3 0-15,-19-3-6 16,-9-5-3-16,-9-19-10 16,3-10-8-16,6-18-17 15,-2-11-12-15,7-19-29 16,-3-9-19-16,-1-15-46 16,15-7-19-16,15-6-431 15,15 3 410-15</inkml:trace>
  <inkml:trace contextRef="#ctx0" brushRef="#br0" timeOffset="12527.59">31517 16926 1117 0,'5'20'526'15,"-7"-5"-200"-15,-14 0-191 0,-7 2-14 16,-6 5-43-16,-3-1-14 16,-4 13-4-16,1 5 2 15,1 15-2-15,2 9 6 16,0-1 0-16,1-3-8 16,18-9-13-16,4-6-11 0,14-18-22 15,12-8-7-15,1-16-5 16,7-6 2-16,6-10 5 15,4-9 6-15,9-16 15 16,1-8 9-16,5-9 12 16,-6-1 3-16,-11 13 2 15,-11 4-1-15,-14 16 4 16,0 9-2-16,0 14 0 16,-2 7-3-16,-7 15-16 15,-1 8-4-15,-12 14-19 16,2 8-5-16,-7 11-9 15,-4 2-7-15,0-11-35 16,-2-9-43-16,20-19-66 16,6-9-10-16,21-11 24 15,6-9 42-15,7-13 71 16,6-15 15-16,1-11 22 16,4 1 15-16,8-11 24 15,3 6 19-15,11-5 35 0,6 7 10 16,-13 3 6-16,-12 1-13 15,-20 20-33-15,-16-1-16 16,-13 13-17-16,-7 9-4 16,-19 10-11-16,-2 17-7 15,-22 27-13-15,-3 7-3 16,2 13-2-16,-1-3-2 0,36-13-3 16,12-11-3-16,26-20-2 15,19-6 2-15,17-21 2 16,4 0 2-16,6-13 2 15,-5-6 2-15,-11 0 4 16,-7-1 5-16,-20 7 18 16,-6 0 9-16,-14 10 18 15,-4 2 3-15,-1 5-6 16,-3 7-7-16,1 15-17 16,0-1-8-16,3 13-14 15,1 6-3-15,7 0-6 16,3 1-14-16,5-10-48 15,4-11-18-15,2-13 5 16,1-6 134-16,-3-1-40 16</inkml:trace>
  <inkml:trace contextRef="#ctx0" brushRef="#br0" timeOffset="13192.67">25267 18488 1188 0,'-58'12'429'0,"8"3"-376"15,3-17-10-15,15-4-16 16,2 9-23-16,5-2 27 16,4 6 23-16,9 4 47 15,5-2 12-15,8 6-16 16,10 4-13-16,18 1-33 15,8 1-11-15,26 1-17 16,16 4-11-16,17 8-11 16,11 13-1-16,21 3 0 15,12-4-2-15,22-6 2 16,343 134 0-16</inkml:trace>
  <inkml:trace contextRef="#ctx0" brushRef="#br0" timeOffset="13392.4">28070 18826 2267 0,'121'-18'-21'0,"53"-3"8"16,133-21-19-16,-6 2 24 16,20-6 2-16,-15 9 9 0,-3 11 1 15,0 11 5-15,-25 13-9 16,3 13-45-16,-16 3-17 16,-14 13-25-16,-10 12 11 15,-34 4 41-15,-15 8 26 16,-32-3 48-16,8-4 16 15,-30-7 13-15,-5-2-3 0,151 89-17 16</inkml:trace>
  <inkml:trace contextRef="#ctx0" brushRef="#br0" timeOffset="14200.32">33055 18985 1793 0,'18'-28'598'0,"-3"-9"-559"0,-3-17 4 16,3-9 1-16,-1-10 5 15,-6-14 7-15,-10-17 16 16,-4-11 4-16,-5-32 3 15,1-13-3-15,10-32-9 16,0-12-9-16,8-35-23 16,-1-10-11-16,8-23-19 15,0-11-5-15,-2-6-2 16,2 0-6-16,-6 1-8 16,-1 3-1-16,4-2-3 15,2 5 1-15,7 2 2 16,6 6 1-16,5 22-19 15,5 9-15-15,-1 40 0 16,-8 19 2-16,-21 30 25 16,-7 15 22-16,-22 23 6 15,-2 5 4-15,-2 13 1 0,-1 7-3 16,5 3-3-16,5 0-3 16,11 4-2-16,4-1-4 15,8 0-2-15,7 5-1 16,10 2 0-16,5 2-5 15,5 5-10-15,-4 6-1 16,-11 4-2-16,-10 4 8 0,-17 1 15 16,-10 4 3-16,-5-1 8 15,0 2 0-15,6-10-2 16,4-2-2-16,5-13-5 16,3-8-2-16,5 3-3 15,1-6-9-15,0 3-18 16,-6 3-3-16,-8-3 3 15,-10-1 10-15,-4 18 21 16,-5-1 3-16,-8 10 3 16,4 5-1-16,2-10-2 15,-2 4-1-15,-4 0 0 16,2 3-3-16,-19 2 2 16,0 2 2-16,-10 9 10 15,-13-1 7-15,-4 6 9 16,-16-3 3-16,-21 1-9 15,-9 2-5-15,-38 6-10 16,-7 8-4-16,-26 7 1 0,-20 6 1 16,-14 10 12-16,-19 3 5 15,-32 13 16-15,2 3 5 16,-23 12-2-16,-10 6 2 16,0 6-3-16,-16 2 0 15,-7 6 2-15,1-5-1 16,-5 5-1-16,0 3-1 15,3-6-11-15,24 2-5 0,5-6-15 16,14-3-10-16,27-3-24 16,-12-1-16-16,31-1-31 15,4 9-10-15,13-4-32 16,21 3 31-16,17 14 51 16</inkml:trace>
  <inkml:trace contextRef="#ctx0" brushRef="#br0" timeOffset="88805.39">3007 14255 1109 0,'-47'-9'427'0,"12"6"-278"15,7 4-28-15,11 5-21 0,0-6-8 16,3 0-41-16,6-2-16 15,8-7-21-15,13 6-7 16,4-8-5-16,10 0 2 16,11 0 5-16,8 1 0 0,16 5 1 15,8 3-1-15,11 6-3 16,2 1 0-16,11 10 3 16,0-4 2-16,13 0 8 15,7-1 6-15,12-10 24 16,7 0 1-16,23-2-7 15,-1-6-7-15,14 1-23 16,6 2-4-16,-5-7 3 16,18 9 1-16,-6 0 1 15,-1 3 0-15,9-2 0 16,-7 2 6-16,10-1-1 16,8-1 3-16,5 2-3 15,0-6-3-15,-2 0 2 16,6-3 0-16,-9 2 7 15,4-5 2-15,8-5-2 16,-6 3 4-16,12-5-9 16,-4 5-6-16,-1 0-3 15,-5-1-8-15,-2-5-2 16,-3-3 2-16,5 3-2 0,-4-2 0 16,-8 3 2-16,1 1-1 15,-23 0 2-15,6 0-1 16,-8 3 0-16,-7-2-1 15,1 5 1-15,-16 3 0 16,-11 4 0-16,-13 4-1 16,-12 3 2-16,-7 6-1 15,-26 2 1-15,-3 3 0 0,-24 3 0 16,-9 2 1-16,-14 0-2 16,-10 0 0-16,-14-3 0 15,-3 0 1-15,-9-1 1 16,-3 2 2-16,-18-5 2 15,-2 2-1-15,-18-1 0 16,-3 1-2-16,-21-2-3 16,-12 0 1-16,-22-2-1 15,-7-6 2-15,-11 5 3 16,-10-5 1-16,-8-3-4 16,26 0-5-1,2 1-8-15,-95-1-4 0,-56 0-2 16,22 0 4-16,13 2 7 15,-7 3 2-15,0-1 1 16,-8 2 1-16,3-6-1 16,-3-3 0-16,-6-6-2 15,3 0-2-15,0 1 1 0,1-5 0 16,6 5 3-16,-4-4 1 16,2-2 0-16,-2 6 0 15,-6 2-1-15,2 3 0 16,3 4-3-16,-9 1 1 15,11 4 2-15,-4 4 0 16,-2-3 0-16,9-1 0 16,2 2-1-16,7-2 1 0,11 6 4 15,9-4 0-15,13 0 6 16,-2-4 0-16,24-2 1 16,0 5 0-16,16-4-2 15,17 6 0-15,9-2-4 16,11-4-2-16,22 4-3 15,7-4 0-15,19-1-3 16,10-1 1-16,18-1-2 16,5 1 1-16,21 3-1 15,3-4 1-15,10 1-4 16,11 1-1-16,15 3 1 16,13 7 0-16,19 6 7 15,5 1 0-15,19-2 2 16,9-2-1-16,21 0 0 15,7-3 1-15,20-5 0 16,10 1 0-16,12-8-1 0,14-1 1 16,21-4 2-16,4 1-2 15,26-1 6-15,4-1 3 16,14-6 1-16,7 0 0 16,9-4-5-16,12-2-4 15,3 4 0-15,5-8 3 16,10 9 9-16,1-1 3 0,7-7 4 15,4 7-2-15,1-4-8 16,-2 2-2-16,-6 6-5 16,14 4-1-16,-9-1-1 15,4-1-2-15,1-2 0 16,-21-2 1-16,-2 2 4 16,-11 3 7-16,-12 0 10 15,-6 2 5-15,-21 0 4 16,-12 2-4-16,-30 1-10 15,-10 2-5-15,-37-1-9 16,-9 1-7-16,-24-3-37 16,-18-2-28-16,-9-5-69 15,-12-4 80-15,-29-11 21 16</inkml:trace>
  <inkml:trace contextRef="#ctx0" brushRef="#br0" timeOffset="92203.65">3399 10764 666 0,'-13'-1'324'0,"0"-5"-112"16,12 8-19-16,-6 3-42 15,4 4-10-15,-7-2-22 16,2-6-9-16,3 1-23 0,3 1-17 15,11-4-14-15,7 2-3 16,10-6 0-16,6-3 1 16,9 2 0-16,8-3-4 15,9 5-9-15,4 1-5 16,16 4-12-16,1 6-6 16,-10-2-7-16,-4-3-3 15,-16 5-2-15,-10-4-1 16,-3 7 0-16,-7-1-1 0,-6-4 0 15,-3-1 0-15,-8-3 0 16,-3 4 5-16,-16-6 8 16,-9-1 2-16,-20-11 0 15,-9 4-4-15,-19-4-7 16,-4 3-3-16,-9 12-2 16,-5 1-1-16,3 16-2 15,1-2 0-15,14 3 0 16,0-2-1-16,28-8 1 15,-1-4 0-15,21-6-1 16,16-2 0-16,-1-7-2 16,17 2 1-16,12-2-1 15,7-1 1-15,25-2 1 16,15 3 0-16,21-1 0 16,6-3 1-16,10 0 0 15,-4-2 0-15,-3-5 1 0,-4 4 0 16,-15-2 0-16,-13 3 0 15,-34 6 0-15,-17-2 6 16,-25 7 6-16,-14-1 1 16,-27 0 3-16,-16 3-5 15,-19-5-6-15,-18 1 0 16,-3-1-4-16,2-1-1 16,-10 3-1-16,15 5-2 0,7 6-1 15,8 6-1-15,26 6 0 16,6-3 1-16,14-5 1 15,14 3 0-15,14-8-6 16,6-5 1-16,26-3-1 16,3-3 1-16,27 2 5 15,12-2 1-15,28 4 4 16,-2-9 2-16,4 1 4 16,-6 0-1-16,-14-6-3 15,-5 5 0-15,-15 2-4 16,-22 1 10-16,-44 6 10 15,-20 6 3-15,-45 3 4 16,-9 7-7-16,-22 5-8 16,-15 2-4-16,-8 0-3 15,5-3-3-15,14-4-2 16,16-11-1-16,28-2 0 16,7-1-1-16,30 3 4 0,15 7 1 15,23-7 5-15,15 5 1 16,21-7 8-16,3-3 2 15,6 1-1-15,3-2-3 16,0-1-9-16,8 4-4 16,5 2 0-16,-6 2 2 15,-7 10-31-15,-14 0-26 16,-18 6-102-16,-3 5-119 16,-7 10 175-16</inkml:trace>
  <inkml:trace contextRef="#ctx0" brushRef="#br0" timeOffset="94329.48">2791 15872 2204 0,'11'15'174'0,"-13"13"-54"15,13 4-16-15,-1 22-10 16,3 13-20-16,-5 24-19 15,-1 12-4-15,1 17-10 16,-11 6-5-16,4 8-14 16,2 0-5-16,-3-18-17 15,1-5 0-15,4-21-110 16,2-14-55-16,3-17 29 16,19-14 35-16</inkml:trace>
  <inkml:trace contextRef="#ctx0" brushRef="#br0" timeOffset="94736.37">3590 16236 1337 0,'-18'23'591'0,"-9"16"-317"15,-2 15-171-15,0 21-77 16,-6 9-16-16,0 17-9 15,4 3-2-15,11-1 2 16,4-10 13-16,23-12 8 16,10-7 4-16,14-13 3 15,13-5-10-15,9-21-6 16,8-18 2-16,13-31 19 16,10-11 23-16,0-23 33 15,-7-7 7-15,-24-8-8 16,-19-6-18-16,-26-1-21 15,-16 0-5-15,-28-3-8 16,-10 4-1-16,-25 8-8 16,-6 8-4-16,4 19-10 15,1 6-5-15,22 10-26 16,7 4 1-16,13 3-66 16,12 3-42-16,10-5-92 0,9-1-99 15,25-6 205-15,7 1-72 16</inkml:trace>
  <inkml:trace contextRef="#ctx0" brushRef="#br0" timeOffset="95083.52">4412 16239 1235 0,'-9'11'578'15,"-4"4"-220"-15,-19 10-237 16,5 14-42-16,-13 21-63 15,1 10-10-15,8 27-22 16,3 6-3-16,20-4 24 16,10-11 22-16,33-25 62 15,6-16 22-15,13-26 7 16,11-6-22-16,-8-16-11 16,6-13 3-16,5-15 23 15,-4-15 19-15,-4-25-10 16,-10-9-15-16,-20-14-42 15,-15-1-18-15,-17 10-22 16,-18 0-3-16,-27 14-14 16,-8 8 2-16,-22 22-33 15,-2 20-24-15,-4 23-56 16,-8 10-50-16,-4 6-78 0,7 3 199 16,25-2-9-16</inkml:trace>
  <inkml:trace contextRef="#ctx0" brushRef="#br0" timeOffset="97734.83">3859 10563 395 0,'2'44'295'0,"-11"-4"-6"15,8 5-68-15,1 1-12 16,3-1-47-16,12 2-19 16,0-11-18-16,-2-6-22 15,8-9-37-15,5-2-13 16,0-6-20-16,3-1-4 15,-3-6-2-15,-2-6 6 0,3-10 23 16,0-3 10-16,2-17 11 16,5-3-2-16,-1-5-19 15,2-1-9-15,-1 5-17 16,-3 2-4-16,-9-4-6 16,-5-3-3-16,4-3 0 15,-11-5 1-15,7-7-1 16,-2-9-1-16,-14-13 0 15,2-2 3-15,-14 1 14 16,-1 0 6-16,-4 0 3 16,-2 1-3-16,-3-1-16 15,10 8-6-15,9 6-10 16,-3 1-3-16,10 4-3 16,-7-5-1-16,2 0 0 15,4-3 0-15,5 1 0 16,-6-1 1-16,-7 3 0 0,-7 7 1 15,-12 2 1-15,0 6 0 16,-14 9-1-16,-6 1-1 16,-3 12-2-16,0 7 0 15,2 4-1-15,3 4 0 16,-3 3 1-16,-2 1 0 16,-5 3-1-16,-2-1 1 15,-7 2 0-15,2 1 0 0,3 2 0 16,0 2-2-16,7 4 1 15,3 2-1-15,2 7-1 16,4 2 0-16,-1 10-3 16,-4 7 2-16,-2 7 0 15,1 7 1-15,8 5 1 16,4-7 1-16,9 9-2 16,2 3 1-16,8 5-1 15,4 9 0-15,8 6-2 16,2 0-1-16,3 7-3 15,5 1-2-15,4-4-1 16,3-2 0-16,4-8 3 16,-2-5 2-16,3 0 4 15,-4-5 2-15,2 5 2 16,0-2 0-16,-3-4 1 16,0 2-1-16,3-11 0 15,-5-1 0-15,6-10 0 16,-7-1 0-16,2-6 0 0,3-5 1 15,-7 0-1-15,15 1 0 16,-8-7 0-16,-4 1 0 16,11 1 0-16,-11-6 0 15,6-1 1-15,1-4-1 16,2-7 0-16,0-2 0 16,5-6 0-16,3-1 0 0,3-9 0 15,5 3 0-15,9-4 0 16,0-1 0-16,5 1 1 15,-11-8 0-15,-7-1 1 16,0-3 2-16,-15-10 0 16,8 6 0-16,-5-6 0 15,-3-7-1-15,3 5-1 16,-4-5 1-16,1-5-1 16,-1 3 1-16,0-6-1 15,-2-8 1-15,6 4-1 16,-2-5 0-16,1 1 0 15,2 6 0-15,-7-6 0 16,0 2 0-16,3 6 0 16,-8-3 0-16,-4 2-1 15,4 2 0-15,-7-5 0 16,5 10 1-16,6-2 0 0,-6 0-1 16,-13 2 1-16,4-6-2 15,-9 3 2-15,3-2 2 16,15 8 3-16,-13 2 1 15,-7-1 3-15,-6 6 1 16,-12 3-3-16,0 2-1 16,-6 5-2-16,-3-1-2 15,1 0-2-15,2-3-1 16,8 9-1-16,6-4-8 16,5 2-27-16,3 1-32 15,4-1-93-15,7 0 453 0,2-2-252 16</inkml:trace>
  <inkml:trace contextRef="#ctx0" brushRef="#br0" timeOffset="100285.42">2066 16557 582 0,'-11'-1'317'0,"0"1"-72"15,6 0-42-15,5-5-68 16,-2-3-20-16,1-2-16 15,-2-3-6-15,0 1-6 16,-1 6-1-16,0 6-3 16,-5 2-4-16,-3 12-17 15,1 1-10-15,-5 12-19 16,4 2-6-16,-4-2-11 0,5 10-3 16,3-8-6-16,-7 0-1 15,3 3-3-15,1-5 0 16,7 0-2-16,2 3 0 15,14 3 0-15,-2 2 0 16,5 4 0-16,8-4-1 16,-11-7 0-16,6-5-2 15,-3-7 1-15,0-1-1 16,8-1 1-16,-2-2 1 0,1 1 0 16,1-3 0-16,-1-1-1 15,0-6 0-15,4-11 0 16,1-1 1-16,4-14 2 15,1 3 1-15,2-1 3 16,-3-3 2-16,-1 2 9 16,-15-6 6-16,2 1 6 15,-4-3 2-15,-7-3 2 16,20 4-2-16,-18-8-3 16,2 0-2-16,9 6-5 15,-14-1-3-15,0-3 0 16,-2 1 1-16,-7-9 6 15,0-1 2-15,1 4 6 16,6-2 2-16,-11 5 0 16,-1-2 1-16,-4 6-3 15,-6 3-1-15,2 7-5 16,-9 1-3-16,-1 5-7 0,-6-1-3 16,1 3-4-16,2 5-1 15,-3 8-5-15,3 6-1 16,4 16-3-16,1 4-2 15,2 8-11-15,1 2-19 16,8 1-61-16,3 3-28 16,10-5 69-16</inkml:trace>
  <inkml:trace contextRef="#ctx0" brushRef="#br0" timeOffset="103611.43">4721 9027 345 0,'-8'-13'194'0,"-1"0"-17"0,-6 7-23 15,6 2-22-15,-4-2-7 16,-2 4-8-16,3-1-3 15,-2 2-1-15,-1 2 0 16,0 3-14-16,-2 3-12 16,0 7-26-16,-1 6-8 15,3 10-4-15,-2 8-1 16,2 10-1-16,0 10-5 16,2 10-15-16,2 4-5 15,0-1-8-15,2-4-3 16,1-5-4-16,-3-2-1 0,5 4-2 15,-3-1 0-15,0 5 3 16,6 3 1-16,-1 1 4 16,5 3 1-16,4-2 2 15,-1 2 1-15,2-13 3 16,1 0 3-16,2-2 1 16,2-3 0-16,6 4-2 15,-4-3-3-15,3-1-3 16,1 0-3-16,-1-2-3 15,-1-4-1-15,2-9-1 16,3-3-1-16,5-12 0 16,4 3 1-16,12-5-3 15,2-1 0-15,4-3-2 16,-3-6-1-16,-6-8 0 0,1-6 2 16,-7-12 4-16,1-6 1 15,0-14 6-15,0-3 2 16,6-11 4-16,3-1 0 15,11-12-1-15,-2-3-3 16,0-12-5-16,-5-11-1 16,-8 0-3-16,-6-10 0 15,-10-10 1-15,3-2 1 16,-11-6 1-16,0 0 1 16,-6 13-2-16,-7-1 1 0,-5 9 1 15,-4 7 0-15,-6 2 3 16,-3 10 1-16,-8-1 0 15,1 9 1-15,-13 1-1 16,-7 2-2-16,-5 5-2 16,-8-3-1-16,7 12-2 15,3 4-1-15,7 18-1 16,3 7 0-16,5 7-3 16,-4 1 0-16,7-2-1 15,-3 5-1-15,-4 2-1 16,3 3 1-16,-12 5-1 15,2 0 1-15,1 5-1 16,2 5 0-16,11 7 0 16,0 3 0-16,6 7 0 15,0-1-1-15,1 0 1 0,1 2-1 16,5 2 1-16,0-3-1 16,1 4 0-16,4 2 1 15,-4 4-1-15,5 3 0 16,-1 3 1-16,3 5 0 15,0 4 0-15,1-1-1 16,5-1 1-16,-9-2 0 16,2 1-1-16,1-1 1 15,3 7 0-15,6 4 0 0,8-1-1 16,-3-1 1-16,-9-5-1 16,5-3 0-16,-4 2 1 15,2 0 0-15,17 6-1 16,-7-4 1-16,3-3-1 15,4 4 0-15,-6-5 0 16,5 4 0-16,3-4 0 16,0-3-1-16,3-4 1 15,1-3 0-15,-1-3-1 16,2-3 1-16,1-6 0 16,5 8-1-16,6 3-3 15,2 2 0-15,-1 1-2 16,-5-10 2-16,-6-8 2 15,2-6 2-15,-7-7 0 16,9-3 0-16,-9-5-1 16,-6-4-1-16,6-6-1 0,-6-4 0 15,8-11 1-15,6-2 0 16,-3-13 1-16,5-6 0 16,6-11 0-16,0-7 2 15,6-3-1-15,1-2 1 16,-2-5 0-16,-1-3 0 15,-4-7 0-15,-4-4-1 16,2-6 0-16,1-2 1 16,0-1 0-16,1 7 0 0,-5 0 0 15,-5-2 1-15,-10-2-1 16,-6-4 1-16,-16 0 2 16,-9 2 0-16,-13 8 1 15,-6 1 1-15,-6 1 0 16,-2 4 0-16,1 4 2 15,-10 4 0-15,-4 12 1 16,-9 5 2-16,-5 21-2 16,6 4-1-16,6 13-3 15,8 10-2-15,9 8-2 16,6 12-1-16,4 10 0 16,5 6-7-16,9 2-47 15,1 0-44-15,7 1 337 16,10 3-212-16</inkml:trace>
  <inkml:trace contextRef="#ctx0" brushRef="#br0" timeOffset="118567.83">6547 16396 485 0,'7'-36'272'15,"-9"28"-56"-15,-2 0-46 16,3 1-58-16,0 0-25 0,-1 1-24 16,1 2-8-16,0-1-20 15,-1 2-9-15,1 2-6 16,0 0 2-16,-1 0 9 15,2 0 3-15,0 0 10 16,-1 0 6-16,0-1 12 16,0 1 5-16,1 0 0 15,0 0-8-15,0 0-15 16,-1 0-8-16,0 0-9 16,0 0-1-16,1 0 2 15,-1 0 2-15,0 0 5 16,0-1 2-16,-1 1 0 15,1 0-3-15,0 0-2 16,0 0-1-16,0 0-3 16,0 1 0-16,0 0 0 15,0 0-1-15,0 10 3 16,0 5 2-16,-3 37 5 16,4-25 0-16,-1 5-1 0,1 4-2 15,5 9-7-15,-3 0-2 16,2 5-1-16,-1 1 1 15,-3 1 5-15,-1-1 3 16,0 0 1-16,-1-4 0 16,-1-6-7-16,0-3-4 15,3-2-9-15,-3-7-3 16,2-1-4-16,1 2-2 0,0-8-2 16,-1 4-1-16,1-3 0 15,-1 2-1-15,-1 0-1 16,2 2 0-16,-2-4-1 15,-2-2-5-15,1-5-14 16,-1-4-11-16,-1-3-37 16,3-5-22-16,1-2-48 15,-2-5-53-15,3 2-414 16,0 0 412-16</inkml:trace>
  <inkml:trace contextRef="#ctx0" brushRef="#br0" timeOffset="119067.04">7214 16213 952 0,'0'-9'505'0,"-5"3"-122"15,5 5-71-15,1 8-106 16,-9 3-43-16,0 24-50 16,-1 4-12-16,1 29-12 15,-1 11-6-15,0 13-11 16,3 13-7-16,-7 4-22 15,10 0-8-15,3-7-19 16,-4-13-7-16,4-16-6 16,1-9-2-16,0-10-26 15,7-9-19-15,-2-12-11 0,-6-10-411 16,-9-14 344-16</inkml:trace>
  <inkml:trace contextRef="#ctx0" brushRef="#br0" timeOffset="126996.66">5410 16754 484 0,'1'-27'329'16,"-1"-5"-12"-16,-4-3-90 15,0 6-28-15,-1-1-38 16,1 8-13-16,-4 0-13 16,-5 2-10-16,-3 3-17 15,2 3-11-15,-2 14-27 16,0 5-10-16,-8 9-25 15,4 15-9-15,-4 14-16 16,4 7-7-16,11 18-3 0,2 0-2 16,10 2-2-16,3 0 0 15,22-5-5-15,3-6-1 16,13-13-1-16,6-8-1 16,-6-18 3-16,-4-10 1 15,1-15 3-15,-2-7 2 16,-7-8 5-16,3-6 3 15,-18-17 4-15,-7-6 2 0,-11-15 1 16,-14-6 1-16,-6-9-1 16,-5 3 1-16,-4 7-3 15,1 9 0-15,1 17-3 16,0 5-1-16,4 18-2 16,-3 4-7-16,9 16-48 15,0 2-40-15,-4 0-112 16,13 5-68-16,9-3 168 15</inkml:trace>
  <inkml:trace contextRef="#ctx0" brushRef="#br0" timeOffset="127395.74">6029 16609 993 0,'-25'-11'472'0,"-9"4"-183"15,-1 1-74-15,8 12-88 16,-1 12-44-16,5 17-57 16,7 12-12-16,5 7-14 15,9 2-3-15,12-5-3 16,4-6 0-16,13-14 1 15,-1-3 3-15,4-15 6 16,7-2 6-16,3-12 10 16,-1-11 6-16,0-11 12 15,-9-9 9-15,-8-3 21 16,-9 3 8-16,-25-6 6 16,-11-3-3-16,-18 1-15 15,-3-3-12-15,7 2-18 16,5 8-11-16,8 9-12 0,2 1-1 15,8 13-36-15,0-3-23 16,9-1 30-16</inkml:trace>
  <inkml:trace contextRef="#ctx0" brushRef="#br0" timeOffset="131692.24">7882 15477 340 0,'-11'-56'280'0,"0"4"26"16,1 10-56-16,-4-2-24 15,-4 0-59-15,2 3-26 16,-4 0-42-16,5 15-11 16,2 11-7-16,1 15-9 15,-3 35-24-15,1 19-12 16,5 56-24-16,-4 17-5 0,14 26-3 16,2 20-2-16,8 18-1 15,3 2 0-15,4 13 1 16,3-7 0-16,3-11 3 15,3 9 1-15,-6-5 5 16,2-17 1-16,-14-6 1 16,-1-19-1-16,-5-26-5 15,2-9-1-15,-1-21-1 16,-2-17-1-16,-2-27 0 16,-3-11-1-16,-3-37-3 15,-1-6-1-15,-3-38-3 16,-1-20 0-16,-1-37 2 15,-1-25-1-15,0-26 1 16,1-21-1-16,-1-27 1 16,6-10 1-16,7-19 1 15,4 1 0-15,9 2 0 16,-1 6 0-16,5 18 0 0,-2 12 0 16,-4 21 1-16,-1 12 1 15,-10 17 0-15,-3 15 4 16,-5 21 16-16,-3 11 8 15,1 29 23-15,1 11 10 16,1 27 11-16,-2 14-1 16,1 21-18-16,-2 15-14 15,2 30-25-15,2 18-8 0,-4 28-4 16,6 14-1-16,0 19-3 16,1 12 0-16,5 15 1 15,1 8 0-15,1 12 1 16,1-1 0-16,-4 2 1 15,-2-3 0-15,-3-9 1 16,-4-4 2-16,1-7 7 16,8-5 2-16,6-20 8 15,-1-7 2-15,1-17 1 16,-1-11-1-16,-4-8 1 16,-2-6-1-16,1-11-3 15,-7-9-2-15,-7-14-7 16,4-5-3-16,4-9-3 15,1-2-2-15,-6-2-2 16,5-6-1-16,-4-7-1 16,3-1-1-16,11-5-6 0,0 1-25 15,4-10-78-15,3-3-53 16,15-9 92-16</inkml:trace>
  <inkml:trace contextRef="#ctx0" brushRef="#br0" timeOffset="133924.43">8586 16452 680 0,'-19'-6'359'0,"-2"-4"-110"16,5 8-52-16,2 4-83 0,-4 4-34 15,-4 13-28-15,-3 6-4 16,-2 6-14-16,3 9-9 16,4 11-12-16,5-2-5 15,8 13-8-15,6-4 0 16,6 4-4-16,13 3-3 16,16 1-14-16,13 2-12 0,18-7-13 15,6-9-4-15,0-23 9 16,-7-16 11-16,-10-20 15 15,-11-17 6-15,-9-12 19 16,-8-7 17-16,-11-14 34 16,-7 1 21-16,-15-12 25 15,-6-3 5-15,-14-8 3 16,-5-2-5-16,-5 2-19 16,-1 4-16-16,6 18-32 15,-1 4-16-15,7 19-18 16,-1 9-3-16,-1 9-4 15,1 6-6-15,-3 10-25 16,11 1-16-16,3 6-48 16,11-1-53-16,11-5-110 15,-7-1 157-15</inkml:trace>
  <inkml:trace contextRef="#ctx0" brushRef="#br0" timeOffset="134234.52">9415 16278 1241 0,'-6'33'539'16,"-5"9"-284"-16,0 7-115 16,1 8-35-16,-3 11-52 15,0-2-23-15,1 1-20 16,1-3-5-16,3-14-8 16,4-3-24-16,3-13-99 15,3-4 479-15,6-16-298 16</inkml:trace>
  <inkml:trace contextRef="#ctx0" brushRef="#br0" timeOffset="134487.5">9699 16311 1067 0,'-7'13'518'16,"4"18"-192"-16,3 6-76 15,0 19-136-15,-2 11-37 0,-5 6-56 16,1 4-10-16,0-5-7 16,5-3-4-16,11-9-61 15,-1-8-51-15,5-23 67 16</inkml:trace>
  <inkml:trace contextRef="#ctx0" brushRef="#br0" timeOffset="134931.42">10043 16575 924 0,'-9'28'415'0,"-1"-1"-193"0,-1 2-73 15,0 7-87-15,6 7-23 16,8 2-38-16,-1-5-1 16,23-3-6-16,-3-10-2 15,-3-14 4-15,18-1 0 16,-12-12 23-16,4-1 28 15,0-9 61-15,-6-5 38 16,-3-9 38-16,0-7-3 0,-6-8-30 16,-4-7-22-16,-5-9-32 15,-1 0-8-15,-7 3-10 16,-2-2-2-16,-9 11-12 16,-6 5-9-16,-5 12-17 15,-4 9-8-15,-6 13-14 16,-4 5-6-16,-7 10-6 15,7 4-3-15,-3 0-2 16,13 0-6-16,11-4-34 16,1-7-26-16,17-1-82 15,7 3-47-15,14-3 122 16</inkml:trace>
  <inkml:trace contextRef="#ctx0" brushRef="#br0" timeOffset="139120.33">10160 16445 389 0,'-6'0'224'15,"-6"-4"-47"-15,9-2-65 16,1-2-19-16,-4-3-6 16,6 2 9-16,-8 1 23 15,0-2 7-15,5 2-7 16,-3 2-9-16,3 2-23 0,-5 4-12 15,-5 5-25-15,-4 1-11 16,12 8-15-16,-7 0-4 16,1 2 2-16,5 4 5 15,-11-1 13-15,10 5 3 16,-5-1-6-16,-4 0-5 16,-2-8-15-16,1 4-8 15,7 5-5-15,6 3-2 16,5 11-2-16,-1-4 0 0,7-2 0 15,-7-5 1-15,1-2 1 16,1-4 2-16,-1-6 3 16,2 2 1-16,4-2 0 15,3 3 0-15,0 0-3 16,9 3-1-16,0-6-3 16,-2-1-1-16,2-3-2 15,-6-8 0-15,6-1 2 16,-10-4 1-16,0-5 6 15,5 1 3-15,-8-7 1 16,15 4-1-16,-2-3-4 16,-5-3-2-16,1-2-2 15,-2-2 0-15,0-5 1 16,2 2 0-16,-4-3 1 16,1-1 2-16,-4 0 9 0,-1-1 3 15,-2 4 4-15,-1-1-2 16,-1 6-9-16,-2 2-1 15,1 0-5-15,-1 2-2 16,-1-3 0-16,1-2-1 16,-1-2 1-16,0 3-1 15,-2-4 1-15,-2 2 1 16,-2 3 0-16,-1-1 2 16,-3-1 0-16,1 3 2 0,-3-3 5 15,0 0 2 1,-2 3 2-16,5 1 1 0,-4 3-5 15,0 1-3-15,1 4-3 16,-6 3 0-16,13 4-1 16,-8 1 1-16,3 4 1 15,2 2 0-15,-2 0 0 16,7 2-1-16,0-1-2 16,-1 2-1-16,-3 7-3 15,-8 4 1-15,-4 4-2 16,3 6 1-16,2-3-1 15,-1 0 1-15,3-3-1 16,1 1 1-16,-4-1-1 16,7-1 0-16,4 3-1 15,-2-7 0-15,7 2-1 16,7 2 0-16,-2-1 1 16,3 2 0-16,0-2 1 0,-4-5-1 15,5 1 0-15,-1-3-1 16,1-1 1-16,11 4 0 15,-9-4 1-15,3 1 0 16,3-4 0-16,-12-1 0 16,12-4 1-16,-9-1 1 15,-5-6-1-15,8 2 0 16,-7-2 0-16,7-2 1 0,3-3-1 16,-3-2 1-16,0-10 5 15,-3 1 1-15,5-3 4 16,-3 0 1-16,2 3-5 15,-3 2-1-15,-3 1-3 16,-1-1-1-16,-3 1 0 16,0-3 1-16,-1-1-2 15,0 1 0-15,-2 1-1 16,-2-5-4-16,0 3-18 16,0 0-14-16,0 1-39 15,0 3-26-15,-4 0-85 16,4 0-407-16,2-11 415 15</inkml:trace>
  <inkml:trace contextRef="#ctx0" brushRef="#br0" timeOffset="144561.25">9974 16393 319 0,'9'-18'157'0,"0"0"-41"16,6 4-18-16,-4 5-13 16,0 1-3-16,-8 4-8 0,2 1 1 15,0-2 6-15,-4 0 6 16,5-1 9-16,-2-1 2 15,-4 1 9-15,3 3 4 16,0 3 5-16,-4 0-1 16,0 0-14-16,-2 1-12 15,-24 8-26-15,-25 37-13 16,26-22-20-16,-1 8-7 16,-3 4-9-16,1 5-1 15,3 5 8-15,3-3 4 0,9-5 16 16,2 1 3-16,6-9-3 15,5 1-5-15,4 0-16 16,6-5-7-16,5-3-9 16,5 1-2-16,4-10-1 15,0-1 1-15,8-10 0 16,-3-6 1-16,5-4 1 16,-6-4 0-16,1-1 0 15,1-3-1-15,-5-2-1 16,7-3-1-16,-6 2 0 15,-3-3 0-15,-3 1 1 16,-7 3 0-16,-5-10 2 16,-2-1 1-16,-3-4 1 15,0-2 1-15,-2 4 3 16,0 1 1-16,0 3 4 16,-4 0 3-16,-2-3 5 0,-5 1 0 15,-2-5-2-15,2 1-3 16,-4 0-5-16,7 6-1 15,-3 7-3-15,0 3 0 16,7 8-2-16,-5 3-1 16,-3 0-1-16,1 7-2 15,-3 5-1-15,6 5-1 16,4 13 0-16,-3 4-1 0,-10 7 1 16,-5 6-1-16,-4 8 0 15,1 5 0-15,8 6 0 16,3 0 0-16,4-13 0 15,2-4 0-15,8-7-1 16,1-7 0-16,11 3 0 16,6 0 0-16,-2-6 0 15,9-1-1-15,-1-2 1 16,3-2-1-16,-2-7 1 16,4-1-1-16,0-10 0 15,-4-3 1-15,9-4 0 16,-9-8 1-16,1-2 0 15,-1-4 1-15,-7-1 1 16,-1-1-1-16,-4-3 1 16,-3-4 1-16,3-6-1 15,-3-3 2-15,-5-3 2 16,1-1 0-16,-6-1 5 16,-1-4 0-16,-4 0 3 0,-3-4 1 15,-5 4-3-15,0 4-1 16,-3 6-3-16,-2 6-2 15,-1 6-2-15,-1 4-1 16,2 11-2-16,-2 1-4 16,4 6-49-16,3 3-29 15,-4 4-131-15,11 5 129 16</inkml:trace>
  <inkml:trace contextRef="#ctx0" brushRef="#br0" timeOffset="149334.55">8245 10314 587 0,'-22'2'324'15,"-4"1"-124"-15,3 2 0 16,9 10-28-16,-4-8-38 16,-4-6-6-16,22 0-21 15,-5-8-12-15,13 3-19 16,14 0-18-16,-8-13-17 0,11 7-8 15,3-1-26-15,2 1-4 16,9 8-1-16,-2 0-1 16,3-5 0-16,5 6 0 15,1-7 0-15,1-1 0 16,-1 11 0-16,-11-5 0 16,-16 5 1-16,-10 1 3 15,-13 3 10-15,-11 2 3 16,-16 6 4-16,-15 11-1 0,-23 0-6 15,-4 8-3-15,-6 3-6 16,3-2-3-16,-8 7-3 16,4 0 0-16,9 1 0 15,6-3 0-15,29-7 11 16,5-11 8-16,12-12 11 16,9-2 0-16,13-12-10 15,9-5-8-15,18-7-11 16,9-10-1-16,25-3-1 15,8-2 0-15,15-3 1 16,-2 2-1-16,-7 1 1 16,4 3 0-16,-4-2 0 15,-1 3 1-15,-15 6 0 16,-4 6 1-16,-23 11-1 16,-15 2 2-16,-11 7 6 15,-20 0 1-15,-26 9 3 16,-8 3-2-16,-28-3-4 0,-4 2 0 15,-2-1-4-15,2 4-2 16,6 1-1-16,10-1-1 16,8-1 0-16,4-3 0 15,22 1 0-15,-1-3 1 16,17-6-3-16,4-4-1 16,17-10-2-16,14-5 0 15,29-8 1-15,6-2 1 0,16-12 1 16,1-7 1-16,6-5 1 15,11-3 0-15,-2 3 1 16,-6 1 0-16,-17 11 0 16,-15 6 1-16,-26 15 3 15,-13 10 4-15,-31 13 1 16,-17 9 1-16,-38 16-2 16,-17 11-3-16,-24 11-2 15,-8-2-2-15,8 0 0 16,11-3-1-16,12-8-1 15,17 1 0-15,25-11 0 16,8-8 0-16,28-11-3 16,9-9 0-16,18-5-2 15,11-3 1-15,28-9 7 16,9-7-7-16,20-8-65 16,6-4 477-16,-3 6-328 0</inkml:trace>
  <inkml:trace contextRef="#ctx0" brushRef="#br0" timeOffset="150303.32">11200 16361 799 0,'-43'14'358'16,"-1"15"-190"-16,-6 6-53 0,12 24-75 16,-5 5-24-16,10 4-15 15,10 2 0-15,13-13 1 16,15 1 2-16,19-10 0 15,3-3-1-15,13-9-2 16,-1-12-1-16,4-18 11 16,4-8 15-16,-7-22 28 15,4-4 11-15,-9-12 21 16,-2-1 16-16,-10-11 13 16,-7 1 4-16,-16-12-20 15,-7-4-24-15,-13-2-30 16,-6-4-8-16,-2 12-11 15,0 4-4-15,0 14-10 16,2 11-3-16,2 13-27 16,1 13-35-16,-1 13-112 15,12 11-66-15,10 5 135 0</inkml:trace>
  <inkml:trace contextRef="#ctx0" brushRef="#br0" timeOffset="150691">11676 16584 1244 0,'-33'26'480'0,"-3"-1"-349"15,3 7-51-15,9 2-28 16,8 1-9-16,16-2 2 15,2-5 1-15,13-7-8 16,5-7-6-16,8 3-10 16,6-4-5-16,4-8-6 15,0-2-2-15,2-13-1 16,-3-5 6-16,-4-2 8 16,-2-2 5-16,-12 2 26 15,-7-1 7-15,-20-5 13 16,-12-3 2-16,-12-3-17 15,-5-5-8-15,0-1-18 16,4 1-9-16,5 2-12 0,5 4-5 16,8 11-22-16,4 1-36 15,7 10-97-15,1 0 196 16,11-5-72-16</inkml:trace>
  <inkml:trace contextRef="#ctx0" brushRef="#br0" timeOffset="151065.45">12315 16459 1258 0,'-32'6'589'15,"-7"-3"-257"-15,-2-1-168 16,0 7-54-16,8 11-69 15,3 10-22-15,11 8-12 16,8 2-1-16,10 0-5 16,6-5-1-16,13-4-1 15,6-6 3-15,8-2 18 16,4-1 6-16,7-8 10 16,0-2 2-16,3-11-10 15,1-2 0-15,-14-9-2 16,-6 0-2-16,-24-6-3 0,-4 0 1 15,-4-4-4-15,-12-2-2 16,6-2-7-16,-7-1-3 16,-10-15-10-16,7 1-29 15,1-5-90-15,2-2-19 16,16 7 72-16</inkml:trace>
  <inkml:trace contextRef="#ctx0" brushRef="#br0" timeOffset="151267.46">12646 16262 946 0,'7'29'584'0,"-2"15"-15"16,-1 5-179-16,-4 14-196 16,-6 2-60-16,-3 8-97 15,-3-5-21-15,3-7-30 16,2-5-30-16,5-11-41 15,6-6-494-15,7-14 416 16</inkml:trace>
  <inkml:trace contextRef="#ctx0" brushRef="#br0" timeOffset="155583.63">13129 15329 863 0,'-12'-19'444'0,"2"5"-176"16,1 7-25-16,0 6-45 0,2 7-45 16,2 8-24-16,2 16-30 15,1 8-13-15,2 28-30 16,0 14-12-16,-2 36-17 15,1 15-6-15,1 25-6 16,-2 7 1-16,7 4 10 16,-2 2 9-16,-3-13 20 15,4-7 10-15,-2-22 12 16,-2-13-3-16,2-15-17 16,-2-9-15-16,-1-13-24 15,1-7-9-15,2-11-6 16,0-7-2-16,1-2-1 15,-2-7-1-15,-1-5-4 16,-1 1-1-16,1-10-6 16,1-1-10-16,0-5-35 15,3 0-29-15,-1-3-68 0,5-1-39 16,5-4-115-16,-1-2-346 16,5-2 447-16</inkml:trace>
  <inkml:trace contextRef="#ctx0" brushRef="#br0" timeOffset="157603.4">14020 14970 1076 0,'-20'-3'490'0,"-9"-3"-222"0,4 2-61 15,-7 1-56-15,-11-1-20 16,-11 8-20-16,-8 7-7 15,4 18-32-15,2 13-13 16,13 20-27-16,5 13-13 16,13 11-13-16,8-1-5 15,15-2-3-15,7-7-5 16,12-6-3-16,10-5-1 0,11-18-2 16,7-8 2-16,10-22 4 15,3-17 2-15,-1-9 6 16,0-9 5-16,-25-22 12 15,-8-1 8-15,-10-13 15 16,-14-11 2-16,0-2-1 16,-3-9-6-16,-12-9-16 15,11 8-6-15,-5 9-8 16,2 13-5-16,7 17-27 16,-10 4-26-16,6 9-81 15,-1-1-60-15,5 6 120 16</inkml:trace>
  <inkml:trace contextRef="#ctx0" brushRef="#br0" timeOffset="157882.4">14657 14801 1515 0,'12'26'619'16,"-7"12"-410"-16,-3 8-58 15,-5 15-69-15,0 7-36 0,-1 16-23 16,-1 7-5-16,3 6-10 16,0 1-3-16,4-3-21 15,7-8-24-15,1-16-64 16,0-9-48-16,1-22-127 15,5-7 171-15</inkml:trace>
  <inkml:trace contextRef="#ctx0" brushRef="#br0" timeOffset="158276.58">14644 15044 1359 0,'-12'-45'579'0,"5"5"-332"15,5 5-61-15,2 11-70 16,0 2-25-16,8 5-14 16,4 3-3-16,14 1-9 0,9 2-8 15,7 3-18-15,4 2-12 16,-3 8-15-16,2 6-4 16,-4 9-4-16,0 3-2 15,-3 5-1-15,-2 3 0 16,-1 6 1-16,-4 3 0 15,-3 1 3-15,-5 1 1 16,-11-4 4-16,-6 5 6 16,-9 4 16-16,-9 2 6 15,-13 11 6-15,-8-5-3 16,-9 6-13-16,-1 0-8 16,-1-8-10-16,2-3-4 0,3-19-6 15,5-2-8-15,8-9-30 16,-1-6-20-16,11 1-43 15,-2-6-28-15,4-5-90 16,1-1-363-16,0-3 401 16</inkml:trace>
  <inkml:trace contextRef="#ctx0" brushRef="#br0" timeOffset="160016.73">14622 14831 371 0,'2'-24'321'16,"-1"2"43"-16,-1 8-82 15,1 2-29-15,-1 5-49 16,2 8-23-16,0 10-45 15,0 5-23-15,1 10-43 0,0 2-13 16,2 6-13-16,-1 2-3 16,5 8-10-16,4 9-6 15,3 6-14-15,5 12-4 16,-1 10-4-16,-5-5-1 16,3 1-5-16,-5-10-4 15,1-10-4-15,1-7 0 16,-10-14 5-16,-1-5 5 15,-2-16 6-15,-2-5 1 16,-1-15 0-16,-3-9 3 0,-14-18 20 16,3-7 20-16,-1-8 37 15,-8-8 12-15,2-7 6 16,0 3-7-16,-2-5-29 16,13 8-13-16,10 11-27 15,5 3-9-15,11 11-11 16,5-3-2-16,14 3-2 15,-2-4-1-15,-1 3 3 16,2 2 0-16,-12 2 2 16,8 4-1-16,2 9-3 15,-1 5 0-15,7 10-3 16,-6 2-1-16,2 7 0 16,-1 4 0-16,-1 2-1 15,2 2 1-15,-1 4 0 16,2-1-1-16,-2 2 0 0,-2 1-1 15,-6 2-1-15,-11-2-2 16,-5 5 1-16,0 5 0 16,-6-2 3-16,-2 4 1 15,-4 0 1-15,-3 0 1 16,-5 5 1-16,-5 1-1 16,-2 1 0-16,-10-4-2 15,-4-3 0-15,2 0 0 16,-8 0 0-16,6-3 0 15,-3-6 0-15,1 0 2 0,0-9-1 16,1 2 0-16,4-3-1 16,1-3 0-16,6 4-1 15,-2-5-1-15,4 1 2 16,-3-1-1-16,1-4 1 16,5-2 1-16,2 4 0 15,0-3 0-15,-3-4-1 16,1 2 1-16,2 0-1 15,6 3-1-15,2 1 0 16,1 0-1-16,-1-4 1 16,2 1 1-16,1 1 0 15,2-2 1-15,-1-1-1 16,1-1 1-16,0-3-1 16,2-2 0-16,1 1-2 15,0 0-1-15,0 0-3 0,0 0 1 16,0 0-1-16,14-1 1 15,12-7-2-15,28-25 0 16,-19 20-1-16,-2-6 0 16,3-1 1-16,7-4 1 15,-4-3 4-15,3-2 1 16,-10-11 1-16,-5 0 0 16,-5-5 1-16,-2 2 0 0,-3 3 1 15,-1-9 0-15,-4 4 1 16,-2-3 1-16,-3 2-1 15,-1 4 0-15,-1 5 0 16,2 6-1-16,-3 8-1 16,0 6 0-16,1 6 0 15,-3 1 0-15,0 4-1 16,-2-3 0-16,0-1-1 16,0 6-1-16,0-3-1 15,-2 2 0-15,-1 0 1 16,-2-3-1-16,-5 0 1 15,-4 1 1-15,-7-2 1 16,-6 1 2-16,-9 4 0 16,-3-3 1-16,-5 3 1 15,-4 1 1-15,3 1 3 16,11 3 2-16,-3 0 0 16,6 0-1-16,9 2-1 0,-4-1-2 15,14 0 1-15,4 1 1 16,3-2-1-16,1 0-1 15,2 2-2-15,1-2-1 16,0 0 0-16,0 1 1 16,-1 21 0-16,-6 29-1 15,5-15-1-15,0 2 0 16,5 10-1-16,2 4-1 16,7 5 0-16,2 6-5 0,-2-9-22 15,4-3-17-15,0-12-43 16,-7-8-27-16,10-2-54 15,-1-1-51-15,1-11 141 16</inkml:trace>
  <inkml:trace contextRef="#ctx0" brushRef="#br0" timeOffset="161011.48">13746 16483 785 0,'-21'-4'389'0,"-6"-3"-131"16,4-1-39-16,-5-4-55 15,-2 2-26-15,4 10-33 16,-3 3-18-16,5 14-27 16,4 9-8-16,3 12-15 15,4 2-7-15,5 12-14 16,4 1-5-16,4 1-7 0,4 4-4 16,17-6-1-16,3 0-2 15,12-15-4-15,4-5-2 16,-1-18-2-16,3-13 1 15,1-7 6-15,1-13 4 16,-7-13 19-16,-10-4 8 16,-11-16 16-16,-13-4 6 0,-18-6-3 15,-6-2-6-15,-17 9-13 16,-5 5-6-16,5 11-9 16,2 12-2-16,6 10-6 15,6 8-5-15,2 8-32 16,5 5-28-16,6 4-87 15,4-5-103-15,12 1 161 16</inkml:trace>
  <inkml:trace contextRef="#ctx0" brushRef="#br0" timeOffset="161416.33">14076 16606 887 0,'-19'3'439'0,"-5"1"-147"15,-2 7-142-15,-5 3-45 16,7 21-51-16,5 5-22 16,9 5-7-16,12 2 1 15,6-8-6-15,7-4-2 16,11-9-5-16,2-4 9 15,7-13 37-15,1-4 15 16,-2-13 12-16,-3-7-6 16,0-7-22-16,-5-5-4 0,-6-2 11 15,-5-4 8-15,-8-6-6 16,-3-2-7-16,-15 2-23 16,-4 0-9-16,-12 8-12 15,-3 1-4-15,0 11-15 16,1 4-11-16,3 14-31 15,5 1-22-15,4 0-51 16,8 7-31-16,7-7-109 16,4 1-139-16,15 0 261 15</inkml:trace>
  <inkml:trace contextRef="#ctx0" brushRef="#br0" timeOffset="161791.36">14618 16548 1275 0,'-8'-6'558'0,"-10"-3"-257"15,-13 2-196-15,-6 7-18 16,-9 5-36-16,-1 9-9 16,5 15-22-16,-2 7-8 15,9 16-6-15,8 3-4 16,12-6-3-16,8 0-3 0,19-12-4 15,10-3 0-15,13-5 5 16,2-6 1-16,-2-11 2 16,-1-8 1-16,0-10 0 15,0-7 5-15,-3-4 19 16,-8-4 8-16,-14-9 12 16,-4 2 6-16,-11-5-8 15,-7-2-5-15,-8-6-14 16,-6-2-8-16,-1 0-24 15,4 3-14-15,9 12-44 16,7 5-34-16,8 5-126 16,2 4-27-16,14-1 151 15</inkml:trace>
  <inkml:trace contextRef="#ctx0" brushRef="#br0" timeOffset="162114.45">14917 16494 1390 0,'0'13'560'0,"-13"1"-363"0,-2 5-96 15,-16 7-57-15,0 7-12 16,-8 20-7-16,2 6 2 16,5 7 6-16,6 1-1 15,24-11 2-15,6-12 2 0,27-12-6 16,2-12 2-16,4-13 3 15,-1-3 4-15,-5-15 29 16,-6-7 9-16,-7-10 21 16,-3-7-3-16,-9-5-31 15,0-4-15-15,-8-5-28 16,-5 0-8-16,-5 6-28 16,-10 5-18-16,2 10-41 15,4 6-27-15,-3 10 359 16,7 3-215-16</inkml:trace>
  <inkml:trace contextRef="#ctx0" brushRef="#br0" timeOffset="163716.54">14789 14911 324 0,'-2'-29'207'0,"1"9"-3"0,2 3-2 15,-13 3-31-15,3 3-15 16,2 6-29-16,-5-3-16 16,2 7-25-16,5 2-9 15,5 10-18-15,0 10-10 16,-1 25-22-16,2 12-9 15,4 25-11-15,-5 12-1 16,3 8-1-16,-8 1 0 0,-12-10-2 16,5-6 0-16,-3-12-1 15,7-2-3-15,-4-14-27 16,0-9-22-16,0-18-57 16,-2-12-64-16,4-21 111 15</inkml:trace>
  <inkml:trace contextRef="#ctx0" brushRef="#br0" timeOffset="164186.52">14845 14911 513 0,'7'5'293'15,"-5"-2"-33"-15,-2-2-128 0,2-1-36 16,-3-1-43-16,1 0-19 16,0-1 1-16,2 0 11 15,23 0 22-15,29-35 1 16,-28 26-7-16,4-1-8 16,-1 0-19-16,3-1-7 15,5-2-9-15,2 4-2 16,0 3 2-16,3 1 3 0,-3 8 3 15,-5 0 1-15,-3 10-6 16,-1 6-3-16,-9 9-6 16,2 8-2-16,2 8-1 15,-8 1-1-15,2-2 1 16,-3 5 0-16,-11-9 2 16,1 1 0-16,-8 1 3 15,-4-4 1-15,-9 3 4 16,-9-3 2-16,-5-1 2 15,-9-6-1-15,-3-2-5 16,-10-7-3-16,-14 4-14 16,6 5-25-16,-6 3-77 15,11 7-63-15,12-11 98 16</inkml:trace>
  <inkml:trace contextRef="#ctx0" brushRef="#br0" timeOffset="-200961.31">15630 16591 335 0,'-9'-18'280'0,"-6"-4"72"15,1-1-33-15,-3 1-77 16,3 2-27-16,0 6-44 15,1 1-14-15,4 6-31 16,1 4-9-16,3 4-24 16,0 2-12-16,3 11-19 15,2 5-11-15,1 13-22 0,4 12-7 16,0 6-10 0,2 6-4-16,-2 7-6 0,2-1-1 15,1 1-7-15,-2-7-10 16,1-11-27-16,-1-8-22 15,1-9-57-15,0-9-37 16,2-6-110-16,-1-9-112 16,0-19 246-16</inkml:trace>
  <inkml:trace contextRef="#ctx0" brushRef="#br0" timeOffset="-200674.98">15865 16489 2183 0,'5'8'44'15,"-3"3"-11"-15,9 16 36 16,0 11-13-16,-2 4-16 15,3 8-6-15,-6 2-14 16,-4-3-6-16,4 8-8 16,-6-6-7-16,0-1-34 15,-4-5-27-15,-2-14-108 16,2-9-27-16,7-20 116 16</inkml:trace>
  <inkml:trace contextRef="#ctx0" brushRef="#br0" timeOffset="-200437.92">16148 16552 1254 0,'-3'4'552'0,"-1"1"-283"15,3 6-72-15,-4 3-87 16,9 16-34-16,-2 4-38 15,-1 1-13-15,2 7-13 16,-1-6-2-16,1 4-19 16,4-4-29-16,-3-9-98 15,-3-1-21-15,-2-16 84 16</inkml:trace>
  <inkml:trace contextRef="#ctx0" brushRef="#br0" timeOffset="-199945.45">16592 16565 1166 0,'-1'8'535'15,"-8"-7"-237"-15,-1-1-92 16,-7 0-95-16,2 6-31 16,1 11-39-16,4 4-9 15,2 10-19-15,3 5-7 0,5 7-7 16,1 4-2-16,9-2-3 16,4 1-2-16,5 3-38 15,6-1-18-15,3-8-9 16,2-3 1-16,-2-17 37 15,2-8 20-15,-2-11 14 16,-5-12 9-16,-7-15 29 16,-2-8 17-16,-5-13 36 15,-4-6 12-15,-3-3 17 16,0-1 3-16,-20-9-3 16,9 4-5-16,-9-3-25 15,-7 0-15-15,14 22-31 16,-10 7-13-16,1 20-16 15,-1 9-6-15,-9 11-25 16,2 7-20-16,-3 7-53 0,5 1-29 16,4 5-61-16,2-7-42 15,11-8 143-15</inkml:trace>
  <inkml:trace contextRef="#ctx0" brushRef="#br0" timeOffset="-193352.27">15375 17352 693 0,'0'-13'356'15,"3"-8"-99"-15,3-2-54 16,-14-1-65-16,6 3-18 16,-6 7-5-16,-5 4 11 15,7 7 7-15,-5 1-4 16,6 6-30-16,1 2-20 16,3 5-36-16,5 8-16 0,-5 10-18 15,7 7-4-15,4 10-3 16,-8 1 0-16,12 1-1 15,-3 0 1-15,-9-11-2 16,8 2 1-16,-9-9-1 16,1-7 0-16,4-1 1 15,-1-7 0-15,3-10 0 16,-2-3 0-16,5-5 0 16,1-3 0-16,7 0-1 15,2 0 1-15,5 0-1 16,0-2 0-16,8 3 0 15,3 1 0-15,15 1 0 16,-3 2 0-16,-4 1 0 16,3-4 0-16,-8 4 0 0,2-3 0 15,3-3 1-15,-3 5 0 16,0-2 0-16,4 1-1 16,10 2 0-16,8-3 0 15,-6-2 0-15,1 1 0 16,-6 1 0-16,-10 0 1 15,6 1 2-15,-2 2 0 16,-3-6 5-16,-1 5 1 16,6 0 3-16,2-1 1 15,-8 8 0-15,6-1 1 0,-13 3-2 16,-3-3-2-16,5-3-5 16,-4 1-1-16,-1-3-3 15,-2 1 0-15,-3 6 1 16,0 1-1-16,8-9 0 15,-1 1 0-15,-5-2 0 16,5 4-1-16,-4 7 1 16,-4 1-1-16,8-3 1 15,-11-7 0-15,-9-1 0 16,0-3 0-16,-11 2 0 16,-1-1 1-16,1 0 1 15,-7-8 1-15,-3-9 1 16,-1 1 2-16,-7-12 2 15,6-1 5-15,-3-2 6 16,2-8 2-16,-7 3-1 16,3 0-6-16,4 7-7 15,4 3-5-15,11 10-1 0,0 2-1 16,-6 5-1-16,5 6 1 16,-7-1 0-16,4 4-1 15,2-2 1-15,-7 0-1 16,3 4 0-16,0 0 0 15,0 0 0-15,0 0 0 16,0-1-1-16,0 1-3 16,0 0-4-16,0 1-1 15,0 0 0-15,6 13 0 0,-1 6 4 16,6 32 3-16,-16-29 0 16,0 2 2-16,4 2 0 15,-8 1 0-15,6-3 0 16,-1 0 1-16,-3 2 0 15,-6-6 1-15,-2 3 1 16,-4-2 0-16,-5-7 3 16,5-5 2-16,-4-1 1 15,-3 4 0-15,2-4 0 16,6 2 0-16,-5-10 0 16,2 1-1-16,-3 4 0 15,-4 2-2-15,2 5-2 16,-2-9-1-16,-4-3-2 15,2 1 0-15,-4-1 0 16,4 1-1-16,-12-5 1 0,-8-1-1 16,-5 2 0-16,-6-2 0 15,4 8 0-15,3-3 0 16,5 0 0-16,-4 5 0 16,-8 2 0-16,-1 5 0 15,-7-1 0-15,2-4-1 16,9-3 1-16,7 1-1 15,-1-5 1-15,3 0 0 16,7 2-1-16,-4-3 1 0,-1 1-1 16,2 0 0-16,0 2 1 15,4 3-1-15,12-5 0 16,4-4 0-16,1-5 0 16,1-4 0-16,2-4-1 15,2 5 1-15,3-1-1 16,1-4 0-16,2 4 0 15,5-3 0-15,-6-5 0 16,6 5 0-16,-3-3 1 16,1 4 0-16,1 2-2 15,-6-2 0-15,0 3-1 16,0-2 0-16,10 3-1 16,0-4 1-16,6-3 1 15,1-5-1-15,11-4 1 16,2 2 0-16,-2 0 1 15,0 2 1-15,-4 6-2 0,0 2 2 16,3 5-1-16,3 1 0 16,-10 0 1-16,6 2-1 15,0 5 0-15,1 2 2 16,-3-2 0-16,0 2-1 16,-4 5 1-16,-3 3 0 15,2 12 0-15,-2 4 0 16,0 7-1-16,1 4 0 0,1 1 1 15,-3 3 0-15,0 1 0 16,-2-1 1-16,1 4-1 16,0-6 1-16,-3-7-1 15,3-6 1-15,-2-4-1 16,3 5 0-16,3-4 0 16,0-3 0-16,1-5-1 15,0-6 1-15,2 1 0 16,1-4 0-16,2 1 1 15,2 1 0-15,2-5-1 16,3 3 0-16,5-1 0 16,1-3 0-16,6 1 0 15,7-1 0-15,-1-1 0 16,-1 0 0-16,-2-4 0 16,-9 2 0-16,4 0 0 15,2-2 0-15,-2 2 0 16,6 2-1-16,-1-5 1 15,2 2 0-15,8-4 0 16,10-3-1-16,4 0 1 0,5-3-1 16,1-1 1-16,-8-2 0 15,-3 4 0-15,-6 8 0 16,-10 0 0-16,4 3 0 16,0-4 0-16,-2 1 1 0,5-1-1 15,1 2 0-15,-5 4 0 16,4-4 0-16,-6 4 0 15,-5-3 0-15,4-2 0 16,-4 0 0-16,5 2 1 16,-1-2-1-16,-2 3 0 15,5 3 0-15,6-3 0 16,7 0 0-16,0 2 1 16,-4 2-1-16,-8 0 0 15,-8 4 0-15,-8-5 0 16,-3-6 0-16,-9-2 2 15,3-2 0-15,-6 0-1 16,-4-1 1-16,-2 2 1 16,-1-2 0-16,0-9 2 15,2 4 2-15,-1-5 3 16,-1-3 2-16,0 3-1 16,-1-3 0-16,-1 3-4 15,-4 1-3-15,1-1-1 0,0 0-2 16,-3-6-3-16,-1-3-11 15,3-10-48-15,1-2 0 16,8-27 30-16</inkml:trace>
  <inkml:trace contextRef="#ctx0" brushRef="#br0" timeOffset="-173193.22">16371 16830 187 0,'-5'-4'85'0,"-4"-2"-56"0,2 3-70 15,0 1 22-15</inkml:trace>
  <inkml:trace contextRef="#ctx0" brushRef="#br0" timeOffset="-172506.84">16321 16817 384 0,'-1'0'206'15,"0"-1"-50"-15,0 0-23 16,-1 0-33-16,1-1-12 15,-4-5-10-15,1-3-4 16,0-3-14-16,-2-31-7 0,6 26-14 16,-6-2-6-16,1 2-3 15,4 3 6-15,-3-2 26 16,-1 1 20-16,3 3 29 16,-3-5 4-16,3 10-10 15,1-1-14-15,-6-1-27 16,5 6-10-16,-2-2-18 15,-4 5-5-15,4 0-6 16,-7 0 0-16,-1-1 5 16,7 5 4-16,-3 3 1 15,0 7-1-15,3 6-6 16,-5 1-4-16,-1 3-5 16,2 4-2-16,2 8-6 15,1 3-2-15,6 4-4 16,-2-2-1-16,3-4 0 0,3-1-1 15,1-2 1 1,8 3 0-16,-3-9-1 0,0 7 1 16,5-1-2-16,-7-4-1 15,11 5 0-15,-2-11-1 16,-5-5 1-16,3 1-1 16,-5-12 0-16,1-4-1 15,1-7 1-15,-2-11 0 16,3-5 4-16,1-1 2 0,-1-8 0 15,-2-4 0-15,-2-2 0 16,-4-1 0-16,1 1-1 16,2 2 2-16,-4-4 0 15,1-2 1-15,-3 2 4 16,0 2 0-16,-4 1 2 16,-2 3 1-16,-3 3 1 15,-5-3 1-15,3 5 2 16,-5-2 2-16,1 8 2 15,5 1 1-15,-14 1-6 16,2 8-2-16,5 7-7 16,-2 6-3-16,4 7-3 15,-2 0-1-15,-6 0-4 16,-2 1-2-16,5 1-14 16,3 1-12-16,4 1-38 15,2-5-31-15,8 8-66 16,5 5-44-16,8 7 131 15</inkml:trace>
  <inkml:trace contextRef="#ctx0" brushRef="#br0" timeOffset="-170785.28">16730 16493 571 0,'-17'-7'364'16,"10"6"-37"-16,6 1-109 15,5 10-40-15,6 10-66 16,-10-1-26-16,-2 8-26 15,2 11-8-15,1 7-6 16,9 8-2-16,4 11-10 16,-2-5-6-16,-2 3-13 15,-7-2-5-15,4-9-4 16,1-5-2-16,-6-12 0 16,2-2-2-16,-4-20 0 0,1 0 2 15,0-13 4-15,-8-14 5 16,4-8 13-16,-6-10 7 15,0-22 23-15,12-9 14 16,-8-12 28-16,-14-15 9 16,9 2 2-16,-3 5-11 15,7 11-31-15,11 16-14 16,-4 18-22-16,-1 13-4 16,6 19 4-16,-4 12-2 0,-2 21-3 15,0 12-4-15,3 29-13 16,0 12-3-16,11 27-5 15,-7 12-1-15,-2 1-5 16,6-3-2-16,-4-22-19 16,11-19-8-16,-5-29-5 15,-3-17-4-15,-4-27 13 16,-3-12 8-16,-3-31 11 16,-6-14 7-16,-6-25 10 15,1-13 11-15,-10-19 19 16,7-5 10-16,1-2 7 15,-6 4-6-15,8 34-17 16,6 19-9-16,4 37-7 16,3 24-1-16,6 26-1 15,-3 18-1-15,-5 27-4 16,-2 10-4-16,1 19-2 0,-18 1-1 16,10 6-12-16,2-7-10 15,-1-14-16-15,18-12-6 16,-7-35-11-16,-2-11-1 15,0-28 10-15,2-11 6 16,3-21 20-16,1-16 11 16,-7-28 14-16,-7-9 12 0,-17-25 21 15,8 2 12 1,-2 5 3-16,5 10-7 0,13 28-17 16,-1 16-9-16,2 36-4 15,-1 10-2-15,-1 35-4 16,-5 9-2-16,2 32-6 15,-1 10-2-15,-2 11-4 16,5 10-4-16,2-11-15 16,0-5-10-16,11-26-27 15,3-18-13-15,1-34-8 16,6-18 6-16,-8-28 30 16,3-13 17-16,0-17 27 15,-8-18 10-15,-16-13 30 16,0 3 12-16,-6-6 21 15,4 11 0-15,11 26-16 16,-3 7-9-16,4 38-17 16,-6 18-7-16,5 33-9 15,-3 14-5-15,-6 33-9 16,5 10-1-16,-5 12-16 0,-6 7-9 16,4-13-21-16,7-10-12 15,2-27-26-15,11-21-12 16,7-31 8-16,0-19 13 15,1-33 39-15,-8-17 22 16,-4-22 20-16,-8-7 13 16,-2 2 29-16,4 1 14 15,-2 18 10-15,2 14-5 0,-1 31-17 16,2 24-9-16,-1 30-16 16,1 23-5-16,-1 23-12 15,-3 7-3-15,3 31-4 16,-12-3 0-16,1 5-2 15,2-1-4-15,7-34-14 16,8-11-13-16,7-37-34 16,3-15-11-16,-2-26 6 15,-1-13 12-15,2-18 39 16,-6-8 16-16,-2-9-26 16,-4 3-35-16,4 9 43 15</inkml:trace>
  <inkml:trace contextRef="#ctx0" brushRef="#br0" timeOffset="-169406.09">16290 16635 436 0,'-6'-15'291'0,"5"5"-5"15,5-1-121-15,-1 2-32 16,-2 2-28-16,-7-7-5 0,0 8 5 15,4 5-1-15,-1 0-7 16,-6 0-7-16,7 4-19 16,-6-4-8-16,1 6-6 15,-3 6-4-15,-6 1-6 16,4 4-5-16,-6 0-13 16,6 6-3-16,-4 1-5 15,4 2 0-15,2-1-2 16,7 2-1-16,-5 0-4 15,1-1-2-15,1 4-3 16,-2 0-1-16,4 4-3 16,2 3 1-16,5 1-2 15,2-1-1-15,2-2 0 16,3-1-1-16,1-5-1 16,2-3 0-16,4 0-1 15,0-8 0-15,-5-3 1 16,0-2-1-16,-2-2 1 15,-1 1 0-15,9 0-1 16,0 0 0-16,2-5-2 0,-2-5 1 16,-1-4 0-16,-2-3 1 15,-5-9 3-15,1 2 0 16,-6-4 2-16,1-3 2 16,0 5 3-16,-2-12 5 15,-1 6 9-15,-3-4 5 16,0-3 5-16,3 7-3 0,-4-13-6 15,3 6-4-15,1 0-6 16,-1-1-3-16,0 1-1 16,0-3 0-16,-1 0-1 15,-3-3 1-15,0 8 2 16,-4-1 2-16,-1 3 5 16,-3 0 1-16,2 0 1 15,2 4-2-15,-3-2-4 16,8 7-2-16,-10-4-3 15,0 0-1-15,1 6-3 16,0 3 1-16,6 8-2 16,-3 3 0-16,6 10-1 15,-8-9-1-15,4 8-1 16,-3-3-2-16,-2-1 0 16,2 10 0-16,-3-5 0 15,-3 4 0-15,0 0-1 0,2-3 1 16,-2 6-1-16,2 0 0 15,0 1 0-15,1 5 0 16,9 6-1-16,2-2-1 16,1 3 1-16,3-2-1 15,2-4 0-15,5 0 0 16,1 1-1-16,3 4 0 16,-1-1-2-16,2 4 0 15,-1 2 0-15,-3-3-1 0,4-3 3 16,-2-4 1-16,-5-7 1 15,6-4 0-15,-7-7 1 16,0-3 1-16,7-1 0 16,-7-3-1-16,1-3 1 15,-1-2 0-15,-3-11 0 16,2 2 5-16,-1-14-32 16,1-7 74-16,5-22-42 15</inkml:trace>
  <inkml:trace contextRef="#ctx0" brushRef="#br0" timeOffset="-158911.43">15666 16519 395 0,'-15'0'279'0,"-9"0"6"16,5 3-36-16,1 1-123 16,0-2-39-16,-1 1-59 15,-4 0-13-15,-1 4-8 16,-1 3 4-16,2-1 22 15,-1-6 11-15,4 1 15 16,12 1-1-16,0 0-19 16,-8 4-9-16,8 12-14 0,8 6-4 15,2 3-3-15,7 2-1 16,4 6 3-16,-4-4 4 16,-6 1 6-16,5 3 2 15,-5-1-1-15,-2 1-1 16,2 0-3-16,-5-3-1 0,-2-13-4 15,4 2-4-15,0-13-5 16,1-7-3-16,5 0-2 16,-2-11 0-16,5-6 0 15,-3-5 1-15,1-7 0 16,0 0 0-16,0-6 1 16,2-1-1-16,1-11 0 15,0-6-1-15,5-8 0 16,-1-4-1-16,1-2-1 15,-1 1 0-15,4 11 0 16,-2 7 0-16,0 10 2 16,-3 8 1-16,-7 8 1 15,-1 5 1-15,-5 8 1 16,-1 1 1-16,-1 7 2 16,0-3 3-16,1 0 5 15,-1 8 2-15,-2 21 1 16,-5 30-2-16,5-14-3 15,0 1-2-15,2 9 0 0,0-1 0 16,0-2-2-16,1-4 0 16,0-10-4-16,-1-3 1 15,0-8-1-15,1-4-1 16,-1-6 1-16,0-5-1 16,-3-4 2-16,1-4-1 15,-1-4 0-15,-1-5-2 16,2-11-2-16,0-6-1 15,6-10-1-15,-2-6 0 16,5-10 1-16,1 0 1 0,-3-6 0 16,0 3 1-16,-3 7 0 15,0 0 0-15,-3 9 0 16,-3-1 0-16,2 4 0 16,0 5 0-16,-1 8 1 15,3 9 0-15,0 4 2 16,1 5 2-16,2 10 3 15,-1 1 1-15,0 13-1 16,2 7 0-16,-2 14-4 16,2 9 0-16,-2 14-1 15,0 3-2-15,-2 5 1 16,0-4-1-16,1-14 0 16,-1-8 0-16,-1-19 1 0,2-9-1 15,0-15 0 1,1-7-2-16,1-15 0 15,-1-8 0-15,2-21-1 16,1-9 0-16,3-15-1 16,2-10 1-16,0-3 1 0,-1 3 0 15,1 9 0-15,2 12 0 16,2 20 1-16,-2 8-1 16,-2 18 0-16,0 10 5 15,-4 12 10-15,2 12 4 0,0 13 3 16,3 10-2-16,2 13-10 15,-2 10-2-15,3 17-4 16,-6 1-1-16,1 0 0 16,2-5 0-16,-8-22-1 15,3-7-9-15,-3-20-40 16,3-3-33-16,-1-18-134 16,-1-13 135-16</inkml:trace>
  <inkml:trace contextRef="#ctx0" brushRef="#br0" timeOffset="-157693.41">15992 16590 566 0,'-5'-16'279'0,"-1"-5"-83"16,3 8-29-16,-1-2-30 15,2 1-20-15,-1 5-37 16,1-2-13-16,1 13-26 15,0 10-10-15,0 13-10 16,-3 1-7-16,0 8-8 16,-2 6 0-16,-3 4-2 15,0 7-1-15,3 1-1 16,1-2-1-16,5-7 0 16,-1-4-1-16,1-5 1 15,-4-7 0-15,-2-9 0 16,6-1 1-16,-2-10-2 15,3-6 0-15,1-8-2 16,-4-8-1-16,2-10 3 16,1-3 0-16,4-5 4 0,1-3 2 15,0-6 3 1,-2-4 1-16,-1-8-1 0,1 3-2 16,0 6-1-16,0 4-1 15,0 13-2-15,-2 3 1 16,-2 7-2-16,1 8 1 15,2 9 2-15,1 4 5 16,-2 4 4-16,-1-4 1 16,-2 6 0-16,-2 1-3 15,1 13-4-15,0 9-2 0,1 14-2 16,-1 3-1-16,-2 6-1 16,0-1 0-16,2-11-2 15,2-5 1-15,3-11-1 16,3-9-2-16,0-8-1 15,2-10-2-15,-4-15 1 16,2-7 1-16,-2-20 1 16,0-3 1-16,-1-9 1 15,0-8 0-15,-2 3 3 16,-1-1 5-16,0 16 6 16,0 7 1-16,0 17 10 15,2 16 6-15,-2 12 4 16,0 8 1-16,-1 14-11 15,-3-1-10-15,0 10-9 16,-1 7-2-16,2 2-17 16,2 2-24-16,3-12-114 15,6-4-80-15,6-12 139 0</inkml:trace>
  <inkml:trace contextRef="#ctx0" brushRef="#br0" timeOffset="-156304.11">16788 16464 376 0,'-7'-3'194'0,"-2"3"-50"15,2 6-19-15,2 3-18 16,-1 2 6-16,11 6 12 15,-7-3 4-15,3 5-17 16,1 1-14-16,-2 4-35 16,4 3-18-16,2 9-26 15,-4 4-7-15,6 9-7 16,-4 0-1-16,0-3 0 16,-2-2-1-16,-9-11 0 15,4 3 1-15,-3-7-1 16,2-5 1-16,1-6-2 15,-5-10 0-15,4-10-5 0,4-4-2 16,3-15-1-16,1-4 1 16,-5-15 2-16,-2-5 1 15,3-10 0-15,6-5 0 16,6-4 1-16,4-1 1 16,-9 6 1-16,-7 3 0 15,5 15 2-15,-10 4-1 0,1 9 1 16,3 7 3-16,-8 9 14 15,9 8 10-15,-3 9 9 16,3 10 2-16,-7 10-13 16,-4 10-8-16,6 21-9 15,-5 8-5-15,3 15-1 16,0 0-3-16,-9-9 1 16,11-3-2-16,2-22-1 15,5-7 0-15,12-15-2 16,-5-10 0-16,-7-13-1 15,-2-2 1-15,11-8 2 16,-11-4 0-16,9 1 0 16,-6-3 0-16,-10 2-30 15,5 4-22-15,2 7 394 16,1 3-277-16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0F615-F415-444B-881A-32D4E7EE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B10D2C-FEB2-4FE9-875A-A34A754EA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3C36B-865D-441A-B2C3-C83AF035E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11078-9AAD-4741-9A07-07205A45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D8F31-2432-47D0-A97E-9DEC8441C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DA5D-6912-4475-8AB1-7EFD5A8B3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1C423-0654-41DA-9226-55BD831CF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8BAF7-25C0-494B-A9DB-3E7D12CA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19657-F1E7-44A4-90F7-9B088FEEA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A85FA-26C0-48AD-B145-0CD321CC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7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D13FC-D669-4E03-88E6-7558679144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394B54-7B4A-4281-BCE9-495339616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AFA2E-0138-4D8D-B170-7CB861D52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91E90-95C7-4A59-A232-CEE35F0AF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8CFE4-8C7A-4BC0-9923-3753950E8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9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044E0-EC02-4B06-A22C-BB9FDE83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1F712-05DA-4786-B299-3A1E3B761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872A6-D5EF-46C1-BE0F-A1AEE25C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CABAE-5605-4947-BF8C-71CEC957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E989A-8625-4147-B88B-21E4AD1C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1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BF3DA-24B9-4A97-8F68-6D85E3DC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212A8-75F2-4ADD-9A91-4840F0144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EA36F-5B5A-4DD7-A28C-BBB40E69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73D4D-4E4B-4047-B479-32B2B33AB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693C0-FDD0-475B-910A-06B56D6D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8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216DB-5607-466D-8C29-F9AB691AE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23BF7-D081-4FAB-8CB3-2D06D6FDB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576B4-EA6C-4E89-825B-5DC7A4A2C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7247-1F0F-46E6-A249-84E6A0C8E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7E7BA-7D91-4C4F-90F5-0D3D892BB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D392C-7196-4390-A435-62DD839E5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2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20BA0-5A61-453B-8757-E81DE7AA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914FD-A770-4C2A-A000-32C9F7BFC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5EC19-C79E-4BB9-AAEE-055212D30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9E4184-B4BF-4258-B5EA-438909883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E31C14-D943-4C26-9FC3-CE5C1E4F0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21A840-0395-4988-8674-1C8850A70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C893E6-6040-41F6-A31C-48FEC8E7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257A68-267A-43CF-A505-CB4CB417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811AE-3FE6-40F2-80C5-AF018135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DE85AB-7BD5-4402-BD0A-B7AD7B39D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546B5D-7474-466D-AE08-B8CF43F8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01906-EB9F-4AD0-87CC-D1DB29A8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50E339-9EA8-4B18-BF3E-954B6A870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EA3423-6E59-4D3F-B78D-C7926A5B4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C7C03-A9DD-455C-9920-8E06449E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2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E6098-E570-49B8-8F20-CB7C747B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1D854-D596-4FFD-934A-DAF40BEA0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3EFD2-DD41-41CD-B2D8-3D617493E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B5733-74A3-4856-ADD8-695542EE2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72CD6-B10F-4A65-BDB4-126FD82D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0571F-D21D-477E-97F2-56665800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7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5A32-5B36-4776-A08A-EF87AB8E3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D5984-B99A-4A9F-B140-20BF35C18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4C276-3EA5-4CB0-8379-6A5C64895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31324-C683-4B6D-9AE6-3893170E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97C29-6E5B-49E7-ABA0-132F1224E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38D49-021B-440D-A147-8D61B79CB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4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15A06-FD57-4CEC-AD5F-21F865589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C3D02-10FC-404F-8CEF-62F6F91EE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AA06F-F376-407E-A928-8FAB301C7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28362-8B28-466F-9891-E9B2215E5B3A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BEE4-E0CE-461F-A6E8-66661EA46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BF47D-872E-4A9B-AFC6-2BE25D1FC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9B357-4355-436E-A6D2-5487C6B65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4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7EBB7-9E6E-4F0E-B26C-CC5223191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61289-93EA-4B52-A36B-1266115B88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1E90416-890D-4995-AE16-4A521492E6F6}"/>
                  </a:ext>
                </a:extLst>
              </p14:cNvPr>
              <p14:cNvContentPartPr/>
              <p14:nvPr/>
            </p14:nvContentPartPr>
            <p14:xfrm>
              <a:off x="39960" y="924480"/>
              <a:ext cx="9463680" cy="5131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1E90416-890D-4995-AE16-4A521492E6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600" y="915120"/>
                <a:ext cx="9482400" cy="515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151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34C3C-9EEC-4E40-B7EC-82EB6CBB7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766FB-A657-43B8-A244-72B39D35F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65D4E12-7FC4-4D21-8D37-5E8449CA1D13}"/>
                  </a:ext>
                </a:extLst>
              </p14:cNvPr>
              <p14:cNvContentPartPr/>
              <p14:nvPr/>
            </p14:nvContentPartPr>
            <p14:xfrm>
              <a:off x="198000" y="195480"/>
              <a:ext cx="11835000" cy="6663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65D4E12-7FC4-4D21-8D37-5E8449CA1D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8640" y="186120"/>
                <a:ext cx="11853720" cy="668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072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Yoder, Josiah</dc:creator>
  <cp:lastModifiedBy>Yoder, Josiah</cp:lastModifiedBy>
  <cp:revision>3</cp:revision>
  <dcterms:created xsi:type="dcterms:W3CDTF">2020-09-10T19:47:22Z</dcterms:created>
  <dcterms:modified xsi:type="dcterms:W3CDTF">2020-09-11T12:17:22Z</dcterms:modified>
</cp:coreProperties>
</file>