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719" autoAdjust="0"/>
  </p:normalViewPr>
  <p:slideViewPr>
    <p:cSldViewPr snapToGrid="0">
      <p:cViewPr varScale="1">
        <p:scale>
          <a:sx n="67" d="100"/>
          <a:sy n="67" d="100"/>
        </p:scale>
        <p:origin x="100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4:58:04.5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33584 6394 94 0,'5'-2'85'0,"3"-2"40"16,1 0-3-16,-8 3-16 0,-1 0-7 15,0 0-14-15,0 0-4 16,0 0-3-16,0 0 0 16,0 0-6-16,0 0-5 15,0-1-6-15,-1 1-5 16,0 0-6-16,0 0-3 0,-10-2-1 15,0 1 2 1,-21-3-1-16,22 8-3 0,-4 1-9 16,3-2-6-16,-12 0-8 15,6 4-3-15,-20-5-6 16,-9 3-3-16,-9 1-1 16,-10-5-2-16,6 3 0 15,-3 1 0-15,5 7 5 16,0-8 1-16,3 2 3 15,4-3 1-15,-8-3-3 16,-5 0-1-16,0-6-1 16,-6-1-3-16,2 2-2 15,11-2 0-15,1 6 0 16,0 1 2-16,-2-5 1 16,-3 6-1-16,4-3-2 15,3 1-2-15,12 1-4 16,0-4 0-16,17 1-21 15,11 4-31-15,5 0-138 0,12 3-89 16,19 5 164-16</inkml:trace>
  <inkml:trace contextRef="#ctx0" brushRef="#br0" timeOffset="1064.56">31847 6378 158 0,'1'-8'149'0,"-2"5"34"16,-1-6-8-16,-7 4-47 16,-3-5-12-16,-6-5-13 15,-1 8 1-15,-6 1-10 16,-5 2-2-16,-10 4-9 16,-8 3-1-16,-14-2-15 15,-9 6-3-15,-17 1-4 16,-14-3-3-16,2 2-7 15,-1-2-1-15,-1-4-5 16,2-2-2-16,-1 0-11 16,10 0-6-16,23-6-15 0,13 6-5 15,13-2-7-15,7-5-18 16,11 5-89-16,4-9-102 16,13 3 132-16</inkml:trace>
  <inkml:trace contextRef="#ctx0" brushRef="#br0" timeOffset="1833.09">30133 6356 131 0,'8'-7'118'0,"0"-5"46"16,-6-1-17-16,3 2-3 15,-5-2-7-15,-5 2-14 0,3 0 3 16,-1 7-7-16,-2 5-7 16,-12 6-21-16,-25 4-10 15,-31 8-21-15,-19-8-10 16,-19 4-2-16,9 1 0 15,-7-6-5-15,4 7-1 16,2-7-10-16,4 0-7 0,5-10-11 16,-3-2-4-16,5 5-7 15,-4-13-3-15,13 3-10 16,18 0-21-16,18 0-110 16,9 8-80-16,8-3-198 15,-6 4 243-15</inkml:trace>
  <inkml:trace contextRef="#ctx0" brushRef="#br0" timeOffset="2513.77">28051 6353 208 0,'3'-2'161'16,"-3"-3"-2"-16,0 8-31 15,-1-4-7-15,0 1-13 16,-7 0-5-16,-22 1-4 15,-36 10-3-15,16 0-7 16,-7-1-1-16,-12-2-10 16,-9-4-9-16,-15-6-13 15,-8 2-3-15,-1-2-13 16,9-1-5-16,4-4-14 16,6-4-6-16,7 2-8 15,-2 0-3-15,19 9-2 16,4-4-1-16,8 1-3 15,9 2-19-15,4-3-86 16,4 4-62-16,4 6-151 16,-3-4 187-16</inkml:trace>
  <inkml:trace contextRef="#ctx0" brushRef="#br0" timeOffset="3535.57">26370 6318 259 0,'-22'-14'170'0,"4"11"-6"16,-16-5-9-16,-12 11-25 15,-12 0-10-15,-28 3-5 16,0 10-1-16,-13-2-10 16,2-1-6-16,-5-5-21 15,1 2-10-15,8-2-27 16,2-3-9-16,13-3-16 15,2-3-6-15,9 2-5 16,4-1-2-16,10-8-15 16,8 5-37-16,17-7-128 15,8 7-81-15,12 12 150 16</inkml:trace>
  <inkml:trace contextRef="#ctx0" brushRef="#br0" timeOffset="4101.17">24512 6473 160 0,'-17'1'145'16,"-5"1"22"-16,-6-1 2 15,-14-1-31-15,-7-4-10 16,-17 3-2-16,-11 1 0 15,-17 4-7-15,1 3-6 0,-11-3-18 16,2-2-13-16,4 3-34 16,0-4-13-16,20 0-22 15,-3-1-4-15,5-6-6 16,1 3-1-16,3 0-2 16,14 1-13-16,21 2-68 15,7-1-54-15,15 2-108 16,7 2-75-16,5 6 204 15</inkml:trace>
  <inkml:trace contextRef="#ctx0" brushRef="#br0" timeOffset="4666.96">22609 6533 164 0,'-39'0'138'0,"0"-1"14"0,-7 1-7 16,-6 0-27-16,-4 0-16 15,-18 0 0-15,-1 1 0 16,-6 4-8-16,-7-1-7 16,-4 0-17-16,5-1-9 15,-3-2-21-15,9 1-10 16,12-1-19-16,1-1-4 15,11-2-5-15,0 0-2 0,4-3-8 16,1 1-19-16,12 0-54 16,6 2-44-16,14 1-104 15,6 2-101-15,7 8 214 16</inkml:trace>
  <inkml:trace contextRef="#ctx0" brushRef="#br0" timeOffset="5234.41">20673 6566 341 0,'-20'-3'180'0,"5"1"-1"16,-3-1-76-16,-5 1 1 15,-10-1 0-15,-17 1-17 16,-8 0 3-16,-26 2 2 15,-1 0-1-15,-10 0-6 16,-3 0-3-16,-8 1-19 16,-7 2-13-16,5 1-22 15,-2 2-10-15,5-1-9 0,6-2-3 16,-6-3-6-16,14 2-3 16,16-4-22-16,2-2-25 15,14 2-73-15,0-2-42 16,8 2-83-16,12 2-87 15,9 4 225-15</inkml:trace>
  <inkml:trace contextRef="#ctx0" brushRef="#br0" timeOffset="6967.05">18012 6558 151 0,'-24'-1'159'16,"-4"1"25"-16,-14 4-15 15,-5 1-29-15,-10 5-23 16,-10 0-13-16,-17 5-6 0,-10 1-8 15,-13 2-3-15,5 0-1 16,-7-10-10-16,2-1-7 16,3-4-22-16,-5-3-12 15,24 1-16-15,4 1-8 16,10-2-9-16,10 0 1 16,6-3-3-16,16-2-3 15,19 0-99-15,12 0-84 0,17-1 114 16</inkml:trace>
  <inkml:trace contextRef="#ctx0" brushRef="#br0" timeOffset="7680.83">16111 6561 202 0,'-29'0'129'16,"-10"2"7"-16,-5 0-7 15,-9 1 1-15,-5-1-3 16,-11 1 0-16,-8 0-11 16,-17 0-4-16,-7 3-11 15,-2 2-22-15,-8 3-13 16,-7 1-24-16,0 2-12 0,-2-4-15 15,16-1-6-15,12-7-4 16,5-2-2-16,16-5-3 16,3-2 1-16,29 3-18 15,10 3-50-15,15 4-135 16,6 5-166-16,21 2 222 16</inkml:trace>
  <inkml:trace contextRef="#ctx0" brushRef="#br0" timeOffset="8356.49">13909 6542 212 0,'-34'-2'150'0,"-23"0"12"16,-12 0-13-16,-29 4-33 15,-6 0 4-15,-10 5-6 16,-4 3-4-16,-9-1-24 16,1 1-15-16,2-8-34 15,2-1-13-15,14-4-15 16,10-4-7-16,18 2 0 16,13 0 0-16,11 3-2 15,7 1-2-15,12 3-61 16,1 3-61-16,15 3-214 0,4 3 208 15</inkml:trace>
  <inkml:trace contextRef="#ctx0" brushRef="#br0" timeOffset="9090.34">11764 6512 198 0,'-21'-5'143'15,"-9"1"4"-15,-17 6-33 0,-9 1-16 16,-20 7-7-16,-18 3-3 15,-22 5-7-15,-11 1 1 16,-18 5-10-16,7 1-6 16,9-2-24-16,10 0-13 15,15-11-22-15,5-3-4 16,25-9-1-16,4-3-2 16,27-4 0-16,11-1-6 15,14-1-109-15,7 1-102 0,16 2 136 16</inkml:trace>
  <inkml:trace contextRef="#ctx0" brushRef="#br0" timeOffset="9826.83">8617 6727 1611 0,'-13'1'35'0,"-20"5"-13"16,-44 0-10-16,1 4-3 16,5-6-8-16,9-4 2 15,24-2-2-15,11-1-4 16,19 1-46-16,8-2-65 16,12 0-133-16,8 1-85 0,12-3 196 15</inkml:trace>
  <inkml:trace contextRef="#ctx0" brushRef="#br0" timeOffset="10555.67">7850 6693 182 0,'-67'3'133'0,"25"-3"1"15,-1 2-23-15,-10 1-8 16,-16 1 2-16,-3 3 4 16,-20 2 3-16,-3-1-4 15,5 2-10-15,-3-1-12 0,14-3-18 16,-5 5-13-16,5 3-23 15,6 1-14-15,-4-7-12 16,15 5-1-16,7-4-6 16,1-3 3-16,12-2-4 15,5-3-1-15,15-1-77 16,5 3-60-16,8 1 86 16</inkml:trace>
  <inkml:trace contextRef="#ctx0" brushRef="#br0" timeOffset="11225.14">6041 6708 43 0,'-10'-4'56'0,"-2"1"12"15,-1 3-4-15,-2 0 8 16,-1 3 0-16,-2 2 2 16,-9-1 28-16,-6 4 4 15,-16 0-4-15,-5 1-13 0,-19 2-14 16,-11-6-8-16,-7 11-10 15,-8 0-1-15,6 0-8 16,-2 6-8-16,-7-10-17 16,3-1-9-16,5-4-3 15,10-7-3-15,4-2-1 16,-1 0-1-16,1-5-7 16,2 5 1-16,15-5-4 15,9 3-22-15,13-1-100 16,10 1-77-16,9 0 118 15</inkml:trace>
  <inkml:trace contextRef="#ctx0" brushRef="#br0" timeOffset="11838.34">3852 6846 81 0,'-12'7'60'15,"-16"-14"6"-15,7 5-13 16,-3 2 18-16,-12-2-11 16,-4 4 4-16,-3 0 16 15,-11 3 28-15,1-2 8 16,-1-3 20-16,-11-1-2 0,3-9-20 15,-10-5-20 1,0-1-40-16,3 10-16 0,-3-6-21 16,9 10-8-16,-14-1-5 15,-14-7-1-15,-10 17-4 16,-8 0 2-16,5 10-7 16,-6 2-20-16,2 3-83 15,1-3-42-15,4 5 85 16</inkml:trace>
  <inkml:trace contextRef="#ctx0" brushRef="#br0" timeOffset="13514.92">8587 6747 142 0,'7'2'117'0,"-8"-5"3"0,6-1-19 16,4 1-20-16,-1 0-29 16,14 3-7-16,-8-4-13 15,10 4-1-15,12 0 1 16,0-3-2-16,9 2 2 16,-1-2-3-16,2-4-3 15,4 6 0-15,1-1-4 16,2 1 0-16,-6 3-1 15,-6-4 3-15,5-1 12 16,0-1 4-16,-1-1-1 16,4-4-4-16,1 5-11 15,0-1-5-15,8 2-5 16,-10 3 1-16,-12-1-4 0,-4-1-2 16,-11-4-2-16,10 2-1 15,1-5-2-15,-2-2 0 16,-8 1 0-16,-2-2-3 15,-7 5 3-15,-6-3-1 16,-4 4-5-16,-5 3-40 16,-3 3 32-16</inkml:trace>
  <inkml:trace contextRef="#ctx0" brushRef="#br0" timeOffset="33288.15">3053 5361 196 0,'-6'-36'147'16,"0"30"17"-16,2 21 7 16,-8 48-17-16,-4 19-3 15,-1 37-23-15,-4 8-10 16,0 13-40-16,10 1-18 15,3-8-29-15,8 1-11 16,7-17-14-16,6-9-4 0,17-17-13 16,3-13-51-16,13-31-193 15,-6-27 171-15</inkml:trace>
  <inkml:trace contextRef="#ctx0" brushRef="#br0" timeOffset="33697.64">4480 5283 268 0,'-37'65'133'0,"-9"17"-28"16,5 43-11-16,-8 4 14 15,-5 14 1-15,10 1-11 16,16-13-36-16,24-7-14 16,34-23-24-16,21-5-10 15,21-30-9-15,10-12 1 16,26-30 0-16,5-18 24 16,10-34 37-16,-3-17 21 0,-16-25 43 15,-7-13-4-15,-22-24-1 16,-11-11-6-16,-33-23-11 15,-22-10-8-15,-25 0-24 16,-24 10-13-16,-29 35-31 16,-8 29-10-16,-18 41-11 15,2 19-4-15,-14 21-7 16,10-5-8-16,23 9-120 16,15-1-152-16,50 4 181 15</inkml:trace>
  <inkml:trace contextRef="#ctx0" brushRef="#br0" timeOffset="34450.3">7460 5648 529 0,'-34'-9'182'0,"-14"22"-153"15,-11 14 0-15,-9 34 3 16,-9 17 1-16,-4 32-13 16,13 8-3-16,13 2-9 15,23-6-3-15,45-21-5 16,22-12 0-16,33-24-1 16,15-13 2-16,17-23 4 0,8-17 7 15,15-25 29-15,-3-12 18 16,-2-24 52-16,-23-4 20 15,-31-4 4-15,-13-5-1 16,-40-10-23-16,-12-14-14 16,-34-7-30-16,-17-1-17 0,-10 2-34 15,-6 15-8-15,16 23-8 16,4 16-6-16,6 30-100 16,9 14-102-16,3 11 129 15</inkml:trace>
  <inkml:trace contextRef="#ctx0" brushRef="#br0" timeOffset="34837.61">8619 6134 992 0,'25'34'7'0,"3"-9"1"15,32 24 25-15,16-14 13 16,17-20 22-16,0-14 13 15,-8-18 23-15,-8-9 9 16,-16-20 4-16,-12-9 0 0,-16-21-15 16,-12-1-9-16,-27-15-18 15,-16-6-16-15,-19 3-26 16,-5-2-14-16,-8 15-20 16,-3 15-42-16,-7 25-170 15,1 8-139-15,9 24 204 16</inkml:trace>
  <inkml:trace contextRef="#ctx0" brushRef="#br0" timeOffset="35428.25">11451 5489 350 0,'-4'-26'207'15,"-5"5"-74"-15,-30 14 7 16,-17 15 1-16,-29 37-48 15,-14 19-11-15,-18 34-12 16,-3 11-7-16,11 6-4 0,17-9 2 16,52-19-8-16,18-17-6 15,45-23-15-15,18-8-7 16,43-22 20-16,13-15 17 16,26-29 15-16,18-11 7 15,-6-25-10-15,2-4 4 16,-22-3-1-16,-25-2-8 15,-38 12-21-15,-19-1-18 16,-30 0-13-16,-16-7-4 0,-29-12-12 16,-14-2-34-16,-18 7-107 15,-10 12-87-15,-8 30-238 16,3 13 286-16</inkml:trace>
  <inkml:trace contextRef="#ctx0" brushRef="#br0" timeOffset="35969.01">9071 5314 350 0,'-18'0'177'0,"-21"19"-38"16,-3 13-12-16,-9 24-15 15,-13 12-5-15,1 18-18 0,-3 2-15 16,12 2-30-16,6-4-13 16,13-6-19-16,14-3-7 15,19-12-7-15,11-4-44 16,27-30 31-16</inkml:trace>
  <inkml:trace contextRef="#ctx0" brushRef="#br0" timeOffset="36639.4">13317 5461 400 0,'-25'-25'204'16,"-9"25"-78"-16,-9 15-3 16,-17 32-36-16,-11 13-19 0,13 32-23 15,-2 2-10-15,15 6-14 16,21 1-4-16,15-19-5 15,17-3 0-15,29-22-1 16,13-13 5-16,21-21 13 16,19-10 4-16,21-24 21 15,-1-15 14-15,-1-20 17 16,-22-10 8-16,-22-7-10 16,-17-3-9-16,-35-2-10 15,-13-3-7-15,-36-10-13 16,-10 2-8-16,-10 5-26 15,0 7-5-15,12 30-50 16,4 9-71-16,11 18-195 16,7 13 190-16</inkml:trace>
  <inkml:trace contextRef="#ctx0" brushRef="#br0" timeOffset="37110.71">15169 5626 126 0,'6'-33'166'16,"-6"2"30"-16,-12 15 21 16,-10 7-12-16,-20 23-55 15,-7 18-24-15,-18 31-33 16,-3 20-20-16,4 15-26 16,11 8-14-16,36-4-19 15,16-7-6-15,32-14-5 16,16-12-1-16,24-23 3 15,22-14 1-15,26-21 12 16,2-16 9-16,0-14 35 16,-2-10 21-16,-19-25 21 15,-6-2 2-15,-33-24 8 16,-21-7-4-16,-42-2-10 16,-20-3-10-16,-23 4-42 0,-12 12-19 15,-10 19-24-15,2 13-28 16,9 24-150-16,6 11-107 15,22 14 157-15</inkml:trace>
  <inkml:trace contextRef="#ctx0" brushRef="#br0" timeOffset="37627.37">17408 5549 147 0,'-58'-7'144'15,"-12"20"53"-15,-10 12-5 16,-2 31-28-16,2 8-24 16,15 15-39-16,19 3-25 15,29-3-43-15,17-3-12 16,28-4-16-16,17-7 1 0,34-13 25 15,12-7 17-15,16-26 30 16,10-12 10-16,-3-17 11 16,-4-13 9-16,-24-12 28 15,-21-8-1-15,-25-7 13 16,-17-6-12-16,-22-10-38 16,-13-9-11-16,-23-8-46 15,-3-2-18-15,-2 6-16 16,-1 10-21-16,-2 16-149 15,-1 9-100-15,6 21-266 16,12 24 309-16</inkml:trace>
  <inkml:trace contextRef="#ctx0" brushRef="#br0" timeOffset="38177.96">20075 5692 356 0,'13'-48'202'0,"-13"7"-18"15,4 8-22-15,-23 15-10 16,-13 14-21-16,-35 26-31 15,-20 22-11-15,-14 36-29 16,-3 8-11-16,8 25-15 16,9-5-11-16,34-10-11 15,20-6-5-15,51-28-3 0,26-9-2 16,30-25 6-16,15-12 3 16,22-23 4-16,11-18 4 15,7-21 13-15,-3-14 20 16,-14-16 19-16,-17-6 2 15,-29-4-8-15,-22 1-7 16,-41 3-7-16,-19 6-4 16,-29 8-12-16,-8 10-14 0,-8 19-64 15,0 10-62-15,5 13-239 16,-3 5 223-16</inkml:trace>
  <inkml:trace contextRef="#ctx0" brushRef="#br0" timeOffset="38685.25">22122 5515 262 0,'-1'-45'162'0,"-26"20"4"16,-4 17-22-16,-29 30-21 15,-15 21-14-15,-18 37-24 16,-9 7-5-16,21 16-23 16,18 1-17-16,35-13-21 15,21-5-10-15,31-14 2 16,17-9 11-16,35-17 27 16,13-11 9-16,9-27 10 15,-2-12 0-15,-3-22 11 16,-7-11 12-16,-14-17 8 15,-5-8-2-15,-25-16-18 16,-15-7-18-16,-26-13-19 16,-11-5-9-16,-17 9-22 15,-4 7-5-15,-4 30-71 0,2 21-59 16,1 20-233-16,7 13 223 16</inkml:trace>
  <inkml:trace contextRef="#ctx0" brushRef="#br0" timeOffset="39210.87">24324 5590 325 0,'-6'-25'165'0,"-22"13"-38"0,-9 6-6 16,-24 18-16-16,-18 20-15 16,-17 26-17-16,1 16-3 15,3 13-4-15,13-2-12 16,33-7-23-16,17-8-9 16,39-12-10-16,17-10-3 15,36-14 12-15,10-8 4 0,22-26 18 16,5-10 7-16,12-25 13 15,-3-10 10-15,-21-9 9 16,-7-3-4-16,-45-11-3 16,-14 4-3-16,-27-11-10 15,-21-4-6-15,-10 8-19 16,-16 0-15-16,-14 21-22 16,-3 14-26-16,-11 19-156 15,10 8-98-15,31 21 159 16</inkml:trace>
  <inkml:trace contextRef="#ctx0" brushRef="#br0" timeOffset="39697">25909 5443 240 0,'-54'-6'159'16,"-8"3"-25"-16,-10 13-5 15,-6 7-15-15,-7 15-28 16,5 10-11-16,14 8-18 16,21 6-12-16,27 13-16 15,13 4-9-15,30 6-15 16,7-3-4-16,30-14 12 16,19-10 9-16,20-23 29 15,7-14 17-15,3-18 35 16,-9-10 8-16,-19-18 2 15,-13-12-8-15,-21-11-19 0,-15-4-5 16,-29-20-13-16,-12-1-7 16,-28-16-26-16,-4-6-12 15,-6 16-19-15,2 7-12 16,8 26-90-16,6 19-81 16,12 21-188-16,13 14 218 15</inkml:trace>
  <inkml:trace contextRef="#ctx0" brushRef="#br0" timeOffset="40163.83">27623 5504 287 0,'-48'-27'179'15,"-23"16"-7"-15,3 19-27 16,-12 23-27-16,-3 15-26 15,4 19-23-15,6 3-16 16,25 1-24-16,16 1-9 16,36-7-14-16,14-4-5 15,29-4 4-15,11-9 5 0,14-16 13 16,12-14 13-16,7-17 43 16,8-10 16-16,-5-21 25 15,-8-6-4-15,-24-17-23 16,-16-6-13-16,-17-12-25 15,-13-8-8-15,-12-6-19 16,-9 3-10-16,-16 7-13 16,-3 13-5-16,-17 10-98 15,8 9-113-15,-6 10 131 16</inkml:trace>
  <inkml:trace contextRef="#ctx0" brushRef="#br0" timeOffset="40729.4">29723 5276 323 0,'-38'-1'173'16,"-9"7"-50"-16,-18 10-52 16,-7 15-14-16,-19 21-24 15,4 11 2-15,21 16 7 16,7 7-2-16,26 2-2 16,20-2-10-16,13-3-19 0,12-6-6 15,21-18 2-15,6-7 1 16,16-18 16-16,11-14 11 15,7-16 18-15,-1-8 9 16,-1-18 23-16,-9-11 5 16,-11-19 22-16,-6-9 4 15,-18-16-17-15,-4-7-13 16,-17-17-36-16,-4-1-19 16,-8 7-20-16,-6 12-4 0,-5 27-5 15,-12 9-14-15,-9 27-106 16,-1 6-77-16,-7 18 114 15</inkml:trace>
  <inkml:trace contextRef="#ctx0" brushRef="#br0" timeOffset="41260.56">31145 5317 765 0,'-31'15'45'0,"-18"8"15"15,-34 18 37-15,-2 15-19 16,7 2-13-16,23 14-28 16,14 2-8-16,20-3-11 15,10 0-6-15,22-12 2 16,11-7-2-16,22-8 3 15,10-8 2-15,19-16 20 16,1-11 18-16,8-18 36 16,1-13 11-16,-8-17 0 15,-2-6-10-15,-14-14-20 16,-8-9-5-16,-20-12-10 16,-13-6-9-16,-21 3-15 15,-11 10-10-15,-14 21-14 16,-4 6-1-16,-11 16-8 0,-2 9 1 15,-9 7-85-15,7 12-75 16,16 6-204-16,17 0 215 16</inkml:trace>
  <inkml:trace contextRef="#ctx0" brushRef="#br0" timeOffset="41698.35">32758 5502 597 0,'-14'-11'223'0,"-14"9"-166"15,-18 2 14-15,-5 12 15 16,-6 10-4-16,3 5-12 15,7 8-23-15,1 16-31 16,9 7-1-16,14 6 6 16,13-1 6-16,23-7 11 0,15-2-7 15,15-4 4-15,8 0-3 16,23-13 13-16,5-10 12 16,18-16 20-16,2-7 13 15,-29-17-1-15,0-7-1 16,-28-15 4-16,-12-7-3 15,-10-6 2-15,-20-10-2 16,-18-12-27-16,-12-6-17 0,-7-5-26 16,-12 8-10-16,-22 16-9 15,-6 10-4-15,-25 13-69 16,1 8-47-16,0 7-191 16,13 9-115-16,24 23 262 15</inkml:trace>
  <inkml:trace contextRef="#ctx0" brushRef="#br0" timeOffset="57272.56">32850 6971 196 0,'0'-1'121'0,"13"-7"-6"15,40-7-9-15,-13 19-14 16,-5-3-3-16,-4 1-14 16,-4 2-7-16,5-1-13 15,5 6-4-15,6 1-4 16,4 0-5-16,-5 3-2 15,1-3-2-15,8 0 6 16,-6-3 8-16,-7-1 13 0,-12-1 6 16,-12-3 5-16,-5 2-4 15,-7-1-19-15,-2 1-10 16,-16 4-21-16,-8 2-5 16,-18 5-2-16,-3 4 1 15,-10 8 4-15,4 6 4 16,-12 2 11-16,8 0 5 15,5-5 11-15,-3-5 1 0,0-6-1 16,-6 6-2-16,5-4-11 16,-8 0-2-16,12 3-10 15,6-5-4-15,-3-1-4 16,18-1-6-16,7-5-3 16,7 2-3-16,9-3-2 15,2-2 1-15,4-3-2 16,-4-4-3-16,5-1-12 15,1 1-17-15,-2-2-87 16,0-1-65-16,0 0-142 16,0 0-91-16,0-1 264 15</inkml:trace>
  <inkml:trace contextRef="#ctx0" brushRef="#br0" timeOffset="57614.2">32475 7307 248 0,'-7'-3'155'16,"0"4"-14"-16,7 4 12 0,1 11-12 16,-1-2 9-16,8 2 18 15,-8 4 4-15,6 2-23 16,8 2-11-16,1 6-23 15,6 5-8-15,-4 10-8 16,1 7-8-16,1 12-20 16,8-4-11-16,-7-5-21 15,-1-11-7-15,-1-13-14 16,-6-1-5-16,0-11-1 16,0 3-2-16,-5-9-4 15,1-3-1-15,1-2-3 16,-2-8-7-16,2-3-118 15,0-6-161-15,0-3 185 16</inkml:trace>
  <inkml:trace contextRef="#ctx0" brushRef="#br0" timeOffset="76622.95">31072 6905 266 0,'0'-7'187'15,"4"2"-5"-15,4 5-67 16,4 1-31-16,2 3-28 16,4-1-9-16,10 4 1 15,1-4 5-15,12 5 6 16,3 2 4-16,-1 5-7 15,6 5-7-15,1 7-15 16,-3 1-10-16,-5 1-6 16,-6 1-5-16,-24 0-5 15,2-1-3-15,-8 1-3 16,-6 0-1-16,-1-5 1 16,-5 0-2-16,-13-10 3 15,1 3-1-15,-9-3 1 16,-7-4 0-16,-5 2 0 0,-3-7 1 15,-3 4-2-15,0-5 1 16,2-4 0-16,-2-1 1 16,7-4 4-16,1-1 0 15,2-1 4-15,-1 0-4 16,-4 3-1-16,0 2 0 16,0-6 3-16,5 2 3 0,1-3 5 15,3-2 4-15,4 4 4 16,2-1 1-16,4 2 2 15,4-2 2-15,8 6 6 16,0 0 1-16,3-2 5 16,5 3-4-16,-5 0-9 15,4 0-6-15,1 0-8 16,0 0-3-16,1 0-1 16,2 13 4-16,7 8 8 15,25 29 6-15,-7-20 8 16,4 5 1-16,-1 6-1 15,0 5-1-15,-9 3-4 16,-4 3 2-16,-4 3-1 16,-3-5 0-16,1-4-2 15,-2-8-2-15,3-4-6 16,1 0-2-16,-2-5-6 0,8 5-3 16,-8-12-3-16,-3-1-3 15,5-5 0-15,-10-7-3 16,-3-2-8-16,3-1-59 0,-9-5-155 15,0-2-105 1,-5 4 175-16</inkml:trace>
  <inkml:trace contextRef="#ctx0" brushRef="#br0" timeOffset="92271.35">29809 6886 126 0,'1'2'98'16,"-3"-1"4"-16,-8-3-29 15,-2 2-5-15,-2 3-6 16,0 5 9-16,-2 0 3 16,-7-2-4-16,1 2-17 15,-3 1-6-15,-9-2-14 16,3 5-2-16,-13-4-6 15,4-1-4-15,7 4-4 0,-2-2-2 16,9 0 2-16,1-1 0 16,4-2 3-16,4 1 1 15,8-2 3-15,2 1 4 16,7-1 12-16,0 2 9 16,5 1 14-16,3 2 2 15,2 4-5-15,5 4-10 16,-3 3-14-16,4 5-6 0,3 6-9 15,2 4-1-15,4-4-7 16,7 6-2-16,3-4-1 16,3 0 0-16,3 3 2 15,-9-4 1-15,-4-1 0 16,-4-3-1-16,-8-1-4 16,0-3-1-16,-2-2-5 15,-3 0 0-15,0-4-1 16,-2 1 1-16,-3-1 0 15,0-3-4-15,-3-5-10 16,0 0-35-16,-1-5-123 16,-1-4-68-16,2 0 137 15</inkml:trace>
  <inkml:trace contextRef="#ctx0" brushRef="#br0" timeOffset="92802.65">30158 7212 185 0,'-6'-3'132'0,"-9"2"6"15,4 4-15-15,-13 0-29 16,0 8-9-16,-9 10-9 15,-14-11-1-15,-6 16 10 16,-5 0 6-16,-1 3 6 0,7 7-1 16,1-8-14-16,7 4-7 15,-16-2-17-15,-2 0-11 16,1-1-16-16,-3-4-3 16,20-4 1-16,7-2 4 15,7-1-1-15,4-3-3 16,9-1-12-16,3-2-7 15,5-1-6-15,2 1-1 16,-1-7-1-16,4-1 0 0,3-3-5 16,0-1-5-16,1-1-28 15,0 0-81-15,0 0-249 16,17-9 239-16</inkml:trace>
  <inkml:trace contextRef="#ctx0" brushRef="#br0" timeOffset="103764.42">28059 7481 196 0,'22'1'171'15,"-2"-3"8"-15,-8-8-37 16,2 0-18-16,-13-13-40 16,-3-7-10-16,-12-11-11 15,-16-9 1-15,-9-11 22 16,-9 0 11-16,-7-3-3 16,2 5 8-16,5 12-32 15,4 6-16-15,1 15-20 0,10 13-20 16,3 13-13-16,2 8 0 15,11 21-1-15,-2 3 0 16,8 20 0-16,3 8 0 16,6 8 2-16,1 3 0 15,-2-7 0-15,-2-2 0 16,-3-6 1-16,-5-2 1 16,-6-9 0-16,-7-6-1 0,-5-7-1 15,-2-8 0-15,-5-8 1 16,4 0 2-16,-1-13 0 15,3-3 1-15,1-11 2 16,2-8-1-16,8-4 0 16,-2-2-1-16,6-2-2 15,5 2 2-15,9 0 0 16,9-1 0-16,9 0-1 16,-4 1-1-16,4 3-3 15,-1 6-1-15,4 7-1 16,6 3-2-16,12 7 1 15,1-1 1-15,13 6 1 16,5-1 0-16,11 6 1 16,4 2-2-16,1 1 0 0,6 2 1 15,-9-5 1 1,-4-4 1-16,-7-10 3 0,-12-2-2 16,-11-7-1-16,-8-4 0 15,-4 0-2-15,-3 1 0 16,-2-1 0-16,-2 1-11 15,-5-6-57-15,0 5-52 16,-8-5-113-16,-1 2-93 16,-10 5 203-16</inkml:trace>
  <inkml:trace contextRef="#ctx0" brushRef="#br0" timeOffset="110525.93">26168 6951 171 0,'-6'-4'101'0,"-8"3"4"0,-7 2-11 16,-5 6-12-16,-6 6 1 16,-15-1-9-16,-2 1-4 15,-9 1-13-15,2 0-5 16,3 4-17-16,-2-2-6 16,0 2-12-16,-1-2-7 0,2 1-2 15,7-1-4-15,5-2 0 16,2-1-1-16,15-1-1 15,2-2 1-15,8-4-3 16,2-1-2-16,3-1-27 16,4-3-58-16,13 2 57 15</inkml:trace>
  <inkml:trace contextRef="#ctx0" brushRef="#br0" timeOffset="111279.74">26357 7592 129 0,'2'-10'125'0,"-4"-1"31"15,0 1-11-15,-6-1-49 16,-8-1-15-16,-9 0-12 16,5 2-1-16,-24 0-12 15,-6 2-7-15,-6 7-11 16,-13-1-6-16,12 10-5 15,-4 3-1-15,4 3-4 16,8 4-1-16,10-2-7 16,14 4 0-16,6 4-4 15,2 1-1-15,3 7-1 16,-1 1-1-16,5-4 1 16,1 3-1-16,2-7-1 15,5 3-1-15,4 0-1 16,9-2 2-16,4-3-1 15,4-4 3-15,4 0 0 0,-3-4 1 16,7 3 3-16,-6-4 0 16,3-2 4-16,-4-1 1 15,-6-7 1-15,8 3 0 16,0-4-4-16,5 1 0 16,2-3-2-16,-5-2 0 15,-5-4 3-15,1-3 2 0,-8-2 13 16,-2 0 5-16,-3-1 3 15,-4-3 1-15,-3-1-10 16,0 2-5-16,-14-7-8 16,-5 0-3-16,-7 2-3 15,-5-5 0-15,-1 5-2 16,6 4-1-16,-2-7-1 16,0 5 1-16,5-2-1 15,-4-4 2-15,1 5-3 16,-1 0 1-16,-4 0-3 15,-1 0 0-15,8 7 1 16,-1-3-2-16,6 8-3 16,6 0-20-16,1-1-218 15,1 0 175-15</inkml:trace>
  <inkml:trace contextRef="#ctx0" brushRef="#br0" timeOffset="113271.38">24057 7054 156 0,'-8'-37'137'15,"10"30"16"-15,1 4-45 16,6 3-27-16,8 9-34 16,2-2-6-16,7 8-3 15,0 1 2-15,6 7-4 16,4 9-2-16,2 12-9 16,-3 5-5-16,-12 2-9 15,-1 2-1-15,-14-15-5 16,-10-6-1-16,-7-8 1 0,-5-6-1 15,-11-10 2-15,-3-2 0 16,-8-13 1-16,-11-7-1 16,-5-8-1-16,0-2-1 15,8 3 0-15,9 5-1 16,17 8-1-16,10 6-1 16,10 6-1-16,7 10 1 15,8 9-1-15,-1-2 0 16,6 19 1-16,-2-2-1 0,-5 2 1 15,-2 4 1-15,-15-11-1 16,-8-3 1-16,-10-4 1 16,-7-6 2-16,-5-7 36 15,2-4 18-15,0-8 27 16,1-2 17-16,-1-10-18 16,-10-6-11-16,-8-8-24 15,1-2-15-15,-1-5-19 16,4 3-7-16,9-1-5 15,4 4-2-15,14 8-5 16,5 5-20-16,15 10-156 16,6 2-88-16,16 11 156 15</inkml:trace>
  <inkml:trace contextRef="#ctx0" brushRef="#br0" timeOffset="113847.31">24372 7733 295 0,'8'-7'160'0,"2"7"-55"16,5 9-14-16,3 11-36 15,5 4-4-15,5 3 12 16,2 2 9-16,-3-2-4 16,-5-1-8-16,-10 3-22 15,-10-3-9-15,-13-1-14 16,-6 3-2-16,-13-4-5 16,-5-5-1-16,1-2-1 15,7-3 1-15,-6-7 0 16,-4-3 2-16,-14-8 4 15,-4-3 9-15,-12-9 27 16,3-2 11-16,4 0 12 16,-3-6 1-16,17 5-19 0,5 1-6 15,2 4-3-15,4 2-1 16,4 4 0-16,6 4 1 16,18 4-4-16,5 3-4 15,4 9 4-15,6 5 5 16,6 10 5-16,6 5 3 0,5 14 4 15,2 6-2 1,-1 10 6-16,-4 3-3 0,-4-8-9 16,-5-5-9-16,-1-14-18 15,-2-5-6-15,-9-13-7 16,4-3-2-16,-6-8-3 16,1-1-2-16,2-1-19 15,-2-2-112-15,0-3-288 16,7 4 273-16</inkml:trace>
  <inkml:trace contextRef="#ctx0" brushRef="#br0" timeOffset="131297.69">22498 7598 273 0,'2'-10'179'16,"6"4"-12"-16,-6-9-51 0,-8-2-24 16,-6-4-21-16,-5-7-7 15,-9-2-8-15,-4 1-5 16,-10-7-1-16,-7 2 0 15,-5 0-4-15,-5 3 0 16,2 9-6-16,0 6-10 0,-2 5-4 16,6 5-8-16,-4 6-3 15,-1 6-3-15,8 14-5 16,2 3-1-16,17 14-2 16,5-5 1-16,16 5-1 15,4-3 1-15,11-1 2 16,8 6 1-16,4-4 6 15,5 2 7-15,6-3 9 16,3-3 4-16,5-5 2 16,-6-2-5-16,-2-7-4 15,-2-2-1-15,0-5-1 16,-5-10 2-16,-9-10-1 16,-3-5-3-16,-10-13-5 15,3-1-6-15,-7-11-6 16,0-2-4-16,-8-4 0 15,-4 0 0-15,-2 5-1 0,-1 5 1 16,4 12-10 0,-1 1-18-16,6 9-67 0,-2 6-48 15,6 5-93-15,-1 4-39 16,6 9 170-16</inkml:trace>
  <inkml:trace contextRef="#ctx0" brushRef="#br0" timeOffset="131714.57">22607 7911 365 0,'-1'-9'205'0,"-9"-5"-36"15,-6 7-30-15,-9-4-41 16,3 2-13-16,-11-4-3 16,2-1-3-16,-7-1-2 15,-6-2-6-15,4 9-14 16,0-2-6-16,8 10-10 16,7 8-5-16,6-4-4 0,4 12-4 15,5-6-2-15,7 8 0 16,6 10 3-16,5 0 2 15,8 11 0-15,3-1 3 16,5 6-4-16,2 0-1 16,0 2-7-16,-1-4-6 15,-3-2-8-15,1 0-3 0,0-8-2 16,-5-2-2-16,2-6-57 16,-8-7-60-16,-8-5-192 15,1 0-163-15,4 0 288 16</inkml:trace>
  <inkml:trace contextRef="#ctx0" brushRef="#br0" timeOffset="131982.21">22704 8223 415 0,'-20'-14'216'0,"-10"2"-49"15,-4 4-12-15,-9 4-11 0,-7-1-26 16,-5 0-19-16,-6 2-7 16,-11-4-10-16,-1 4-6 15,-1 3-20-15,5-2-13 16,15 4-19-16,10 5-9 16,8-7-9-16,6 2 0 15,0-2-5-15,-2-3-16 16,8 3-132-16,-1-3-79 0,2-2 127 15</inkml:trace>
  <inkml:trace contextRef="#ctx0" brushRef="#br0" timeOffset="133920.24">20118 7301 177 0,'0'-4'148'0,"-5"4"12"16,-12-5-40-16,-7 0-30 15,-19 7-16-15,-11-1-5 16,-14 8-5-16,-3 5-6 15,-5 0-17-15,15 7-13 16,12-3-16-16,11 1-5 0,15 1-3 16,-2-5-5-16,13 1-72 15,-1-3-49-15,15 2 70 16</inkml:trace>
  <inkml:trace contextRef="#ctx0" brushRef="#br0" timeOffset="134331.38">20060 7475 229 0,'13'-5'170'16,"7"6"-12"-16,12 11-36 15,6 9-20-15,5 7-44 16,1 5-13-16,-11 7-19 15,-7-2-4-15,-15 3-13 0,-9-8-3 16,-12-10-2-16,-8 1-1 16,-19-16 1-16,-2 3-1 15,-6-10 0-15,-12-12 1 16,2-5 8-16,-7-8 11 16,0 1 24-16,8 3 14 15,4 1 22-15,6 3-1 0,8 4 1 16,7 6-7-16,13 6-14 15,5 6-11-15,10 10-15 16,1 1-8-16,13 9-11 16,6 3-3-16,6 0-5 15,8 6-2-15,-2 0-5 16,2 0-3-16,3 3-91 16,-4-4-67-16,13 10-159 15,0-2 182-15</inkml:trace>
  <inkml:trace contextRef="#ctx0" brushRef="#br0" timeOffset="134792.57">20407 8327 316 0,'5'-11'183'0,"-10"-14"-10"0,-8-14-16 16,-11-14-11-16,-8-4-13 15,-4-4-15-15,0 7-10 16,7 21-21-16,4 3-15 15,4 21-31-15,3 9-17 16,4 13-15-16,1 8-5 16,3 19-2-16,2 9 1 0,1 9-1 15,-1 0 0-15,0-6-1 16,-4-10 0-16,-5-11 1 16,-1-8 0-16,-18-15 0 15,2 0 0-15,-3-10 1 16,-4-11 0-16,13 9-1 15,-2-9 0-15,6 2 1 16,6 8 0-16,6-14 1 16,6 9 0-16,14-3-1 15,7 1 1-15,17 9-2 16,6 2 0-16,10 6-2 16,3 5 0-16,-3-1 0 15,3 2-1-15,6 8 1 16,0-5 1-16,3-7 0 15,-5-5 3-15,-6-14-3 16,-2-3 0-16,-5 4 1 0,-4 0-7 16,-14 4-61-16,-10-4-50 15,-9-7-170-15,-14-11 175 16</inkml:trace>
  <inkml:trace contextRef="#ctx0" brushRef="#br0" timeOffset="137076.2">17478 7217 148 0,'-2'-16'126'0,"0"4"26"16,0 4-14-16,7 8-37 16,6 9-20-16,12 13-26 15,3 6-11-15,11 11-13 16,-1 3-7-16,-4 5-3 16,1 3-6-16,-12-5 3 15,-6-4-1-15,-7-8-2 16,-8-6-2-16,-7-5-4 15,5-4-3-15,-8-9 0 16,-5-7 0-16,-20-10 0 16,-14-7 3-16,-22-12 9 15,-2-3 9-15,-3-7 14 16,5 2 8-16,11 2 17 16,9 8 2-16,10 7 3 15,3 4-2-15,14 12-15 16,1-1-5-16,11 5-12 0,5 8-6 15,5 1-11-15,2 5-5 16,6 5-6-16,1 2-5 16,10 3 2-16,2 3-2 15,5 2-1-15,2 0 1 16,-10 3-1-16,-1 0-29 0,-4-3-181 16,-2 2-130-16,17 7 191 15</inkml:trace>
  <inkml:trace contextRef="#ctx0" brushRef="#br0" timeOffset="137443.75">17845 8069 350 0,'-15'-35'183'0,"-18"-3"-39"15,-7-5 5-15,5 3-13 16,-1 0-26-16,10 15-31 16,3 5-20-16,-3 14-26 15,5 9-9-15,1 6-13 0,2 8-2 16,3 9-4-16,-1 1 0 16,-1 10 1-16,0 1 3 15,-7-5 6-15,0 3 13 16,-3-7 16-16,-3-6 4 15,9-17 3 1,11-2-8-16,0 0-16 0,-26 2-6 16,1-9-9-16,9-7-4 0,20-6-1 15,-4-6 0-15,7-8-38 16,3 2-63-16,3-7-189 16,9 1 182-16</inkml:trace>
  <inkml:trace contextRef="#ctx0" brushRef="#br0" timeOffset="137999.79">17771 7992 177 0,'36'23'133'16,"-2"-1"-2"-16,3 1-43 15,-7 4-33-15,0 8-30 0,-4 1-13 16,-3 3-7-16,-2-2-3 15,-4-2 0-15,-4 0-1 16,-4-3-1-16,2 5-1 16,1-4 0-16,6 6-1 15,1 0 1-15,0-2 1 16,-1-1 0-16,-10-3 0 16,-3-8 2-16,-5-6 4 15,-10-9 40-15,-7-8 19 0,-9-9 54 16,-10-6 20-16,-20-13 11 15,-6-4 2-15,-19-5-19 16,3-2-16-16,-1 4-30 16,5 6-25-16,9 13-29 15,4 8-12-15,7 14-14 16,7 5-2-16,11 11-2 16,6 6-1-16,17 9 1 15,6 5-2-15,10 5 5 16,8 5-2-16,10-4 1 15,7-4 1-15,6-12-1 16,1-7-1-16,-1-12 2 16,0-5 7-16,-7-10 29 15,1-9 9-15,-12-11 8 16,-3-7-7-16,-8-16-30 0,-5-5-9 16,-6-13-10-16,-7-1 0 15,-7 7-3-15,-4 8 2 16,-5 15-11-16,2 5-51 15,1 10-204-15,0 6-162 16,5 15 244-16</inkml:trace>
  <inkml:trace contextRef="#ctx0" brushRef="#br0" timeOffset="140228.07">15801 7438 172 0,'4'-6'136'0,"-9"-5"19"16,3-1-20-16,-15-11-42 15,-6-3-7-15,-2-4-14 16,-11-1-6-16,2 11-13 0,-1-4-10 16,10 24-17-16,5 5-7 15,6 11-13-15,7 18-2 16,1 4-1-16,0 1-2 15,2 7 1-15,-4-2 1 16,-5-7 0-16,-3-2 4 16,-6-11 12-16,-6-6 13 0,1-8 21 15,-7-9 7-15,4-6-5 16,7-2-12-16,4-5-21 16,10-1-9-16,-4-2-8 15,-6-2 1-15,1-3-105 16,3-1-91-16,10 4 121 15</inkml:trace>
  <inkml:trace contextRef="#ctx0" brushRef="#br0" timeOffset="140423.56">15685 7354 420 0,'38'22'220'0,"-3"5"-78"15,-1 4-13-15,-8 2-58 0,-5-1-24 16,-3 1-27-16,0 4-8 16,-5 5-8-16,-4 2-3 15,-4 2-45-15,0 0-58 16,-1-5 68-16</inkml:trace>
  <inkml:trace contextRef="#ctx0" brushRef="#br0" timeOffset="140620.04">16013 7972 204 0,'-5'-8'162'0,"-13"0"22"16,-7-3-15-16,-12 0-35 15,-6 4-8-15,2-2-15 16,-2 0-10-16,1 7-35 16,-2 0-16-16,-10-1-29 15,2 6-10-15,0 3-6 16,5 1-2-16,9 5-78 15,2-4-97-15,19 6 112 16</inkml:trace>
  <inkml:trace contextRef="#ctx0" brushRef="#br0" timeOffset="141152.91">15897 8114 187 0,'33'16'126'0,"0"5"24"15,1 5-21-15,-8 1 1 16,0 3-26-16,-6-1-45 15,-1-2-11-15,-8 2-13 16,-7-4-3-16,-6 3-11 16,-6-3-2-16,-9-5-8 15,-4 0-3-15,-13-5-2 16,-8-2 0-16,-12-6-2 16,-1-5 1-16,-5-5 1 15,3-7 1-15,-2-13 18 16,-4-2 10-16,3-5 25 15,1 2 12-15,9 7 19 16,0-2 0-16,11 2-8 0,6 1-6 16,11 7-27-16,8 11-4 15,8 3 1-15,1 7 4 16,10 6 13-16,-4-2 2 16,5 14 1-16,1 1-2 15,-3 7-12-15,9 7-8 16,-2 2-11-16,1 2-9 0,-3-4-11 15,1 1-2-15,1-5-9 16,2 0 2-16,0-6-43 16,-7-10-97-16,8-2 95 15</inkml:trace>
  <inkml:trace contextRef="#ctx0" brushRef="#br0" timeOffset="143424.81">13640 7353 98 0,'-8'0'90'0,"-15"-5"36"16,-11 0 4-16,-18-1-28 15,-6-6-9-15,-4 9-30 16,-2 0-16-16,4 3-24 16,1 6-9-16,5 2-6 15,7 8-4-15,16 3-6 16,10 8-62-16,18-3 45 16</inkml:trace>
  <inkml:trace contextRef="#ctx0" brushRef="#br0" timeOffset="143738.37">13665 7837 120 0,'2'-13'106'16,"-18"-12"52"-16,-14-3-19 0,-21-10-17 16,-9-1-21-16,-4 0-37 15,1 4-10-15,6 20-8 16,6 9-7-16,12 23-7 15,13 12-3-15,24 16 2 16,10 7 5-16,22 0 8 16,7 4 2-16,7-9 4 15,-1-7 12-15,-6-14 6 16,-8-13 5-16,2-13-8 16,-1-5-16-16,0-17-22 15,1-5-8-15,-5-9-14 16,-4-1-6-16,-8 5-79 0,-2 2-88 15,-11 6 104 1</inkml:trace>
  <inkml:trace contextRef="#ctx0" brushRef="#br0" timeOffset="144140.43">13737 8116 224 0,'24'30'184'0,"8"3"-5"0,1 4-27 16,-6-4-22-16,-5-4-46 16,-4-1-13-16,-16-14-27 15,1 1-7-15,-7-4 10 16,-10-9 16-16,-10-4 17 16,-8-9 9-16,-20-13-10 15,-2-3-12-15,-13-5-12 16,-2 0-6-16,7 8-4 15,7 7 1-15,18 9 1 16,4 6 8-16,16 4 20 16,-1 6 11-16,1-1 12 15,11 6 4-15,-3-1-6 16,5 3-4-16,2 3-13 16,-2 3-12-16,4 1-27 0,3 4-13 15,9-2-17-15,-4-2-1 16,6 8-3-16,-6-4-4 15,0 5-5-15,10 3-73 16,0-4-198-16,7-2-130 16,15-4 221-16</inkml:trace>
  <inkml:trace contextRef="#ctx0" brushRef="#br0" timeOffset="144437.63">14024 8788 392 0,'8'-4'238'0,"-11"-9"8"16,-11-3-27-16,-14-1-15 16,-6-6-21-16,1 5-36 15,-3-1-12-15,0 7-18 16,-2 3-6-16,-9 10-13 16,3 6-10-16,3 7-20 15,6 3-9-15,8 5-14 16,3-1-6-16,14 9-8 15,7 2 2-15,14 7-4 16,6 3-1-16,8-2-9 16,3-3-4-16,8-2-7 15,-1-2-3-15,1-1-18 0,1-4-93 16,-7-7-182-16,3-4-120 16,14-14 221-16</inkml:trace>
  <inkml:trace contextRef="#ctx0" brushRef="#br0" timeOffset="144650.01">14076 8959 348 0,'-42'-17'232'16,"-4"3"-17"-16,-3 5-8 16,0 2 4-16,-7 4-37 15,-3-4-26-15,-10 1-57 16,-4 1-29-16,10-1-31 15,9 5-11-15,9 1-12 16,11 3-5-16,9 1-86 16,-1-1-119-16,8 11 129 15</inkml:trace>
  <inkml:trace contextRef="#ctx0" brushRef="#br0" timeOffset="147323.64">11244 7416 184 0,'9'-14'145'0,"6"12"16"15,2 1-24-15,7 12-50 16,7 9-20-16,6 1-13 15,-2 0-6-15,-6 11-6 16,-1 3-6-16,-15 7-7 16,-2 3-3-16,0-3-2 0,-14-7-1 15,-11-14-4-15,-7-3-1 16,-24-13-1-16,-9-9 1 16,-20-15 0-16,-15-8 3 15,-2-15 13-15,9 4 17 16,9 4 36-16,12 6 11 15,11 13 1-15,2 5-13 0,19 10-38 16,6 6-13-16,11 7-19 16,9 7-4-16,10 12-2 15,9 6-2-15,13 10-3 16,4 1-5-16,12 6-110 16,7 3-111-16,16 2 137 15</inkml:trace>
  <inkml:trace contextRef="#ctx0" brushRef="#br0" timeOffset="147630.74">11429 8249 385 0,'-1'-23'235'0,"-10"-17"-5"16,-9-1-11-16,-23-11-37 16,-2 3-31-16,-13 11-50 15,-1 7-25-15,7 19-36 0,5 11-14 16,12 16-15-16,14 9-4 15,8 16 2-15,4 7 1 16,13 13 5-16,-4-1 1 16,13-2 1-16,14-3-1 15,1-14 15-15,6-6 16 16,-1-18 17-16,-5-10 7 16,-1-15-9-16,2-3-15 0,1-9-22 15,0-3-8-15,8 1-13 16,-8-6-5-16,-7-1-53 15,-1 2-71-15,-17-4-214 16,0 3 215-16</inkml:trace>
  <inkml:trace contextRef="#ctx0" brushRef="#br0" timeOffset="147958.99">11713 8528 470 0,'-11'-2'243'0,"-17"-6"-48"16,-9-5 12-16,-8-3 4 15,0 1-38-15,1 2-52 0,8 2-17 16,-1 4-28-16,1 6-9 16,-2 4-10-16,-4 1-7 15,8 9-8-15,0 1-1 16,10 4-2-16,5 4 1 15,13 6 3-15,2 5 0 16,14 7-2-16,9 3-2 16,11 1-6-16,8-1-5 15,5-3-8-15,2-5-4 0,-5-3-7 16,-4-2-8-16,0-8-59 16,-1 1-95-16,0-8-255 15,3-1 259-15</inkml:trace>
  <inkml:trace contextRef="#ctx0" brushRef="#br0" timeOffset="148172.73">11813 8819 408 0,'-33'-20'212'0,"-14"4"-16"15,-9 3-11-15,-10 1 4 0,5 2-25 16,-6 3-56-16,2 3-29 15,-3-1-35-15,-6 1-14 16,4 3-15-16,4-6-3 16,13 6-13-16,12 1-1 15,13 1-177-15,12 9-159 16,8-6 211-16</inkml:trace>
  <inkml:trace contextRef="#ctx0" brushRef="#br0" timeOffset="148703.28">11963 9481 554 0,'5'-28'285'15,"-5"-8"-120"-15,-6-13 31 16,-12-1-2-16,-20-6-49 15,-4 4-32-15,-6 10-60 16,-1 7-19-16,5 18-19 16,5 9-4-16,5 17-6 15,3 9-1-15,7 20-1 16,0 1 2-16,6 10 1 0,5 6-1 16,1 1 0-16,5 4 0 15,-5-8 1-15,1-2 0 16,-6-16-1-16,0-8 1 15,-3-14-2-15,-2-8 1 16,5-11 1-16,-9-8-1 16,1-6 1-16,-1-7 0 0,0-5-2 15,7 3 2-15,9-1-4 16,6 9 1-16,7 5-2 16,5 2-1-16,11 14-2 15,8 0-2-15,13 12 4 16,3 5-1-16,11-4 3 15,7 2-1-15,10 2 0 16,10 5 1-16,-2 2-1 16,-6-2 2-16,-22-8 1 15,-10-10-1-15,-12-10-4 16,-13-9-3-16,-1-8-29 16,-10-2-74-16,-5-1-336 15,0 2 303-15</inkml:trace>
  <inkml:trace contextRef="#ctx0" brushRef="#br0" timeOffset="150678.91">9549 7501 207 0,'11'0'189'0,"3"0"18"15,-13-4-26-15,-6-2-27 16,-15-4-45-16,-14-3-12 15,-18-3-14-15,-22-4 5 16,-14 1 9-16,4 2-3 16,17 8-18-16,12 4-10 0,19 5-20 15,6 4-4 1,6 11-12-16,3 3-3 0,7 6-5 16,6 5 1-16,14 3 10 15,3 3 11-15,11 9 13 16,3 1 5-16,-2 2-7 15,5 2-10-15,-1-6-20 16,-7-7-8-16,4 0-11 16,-2-6-3-16,-2 0-6 15,3 0-43-15,-3-8-145 16,0 0-101-16,0-5 165 16</inkml:trace>
  <inkml:trace contextRef="#ctx0" brushRef="#br0" timeOffset="150913.34">9631 7886 385 0,'-23'-14'230'0,"-14"-10"-41"16,-18 0-24-16,-4 0-3 15,-25 0-32-15,-6 5-19 16,8 7-45-16,9 7-16 0,5 0-28 15,3 3-8-15,4 7-6 16,-2 4-10-16,16 7-113 16,10 4-72-16,20 13-187 15,11-2 210-15</inkml:trace>
  <inkml:trace contextRef="#ctx0" brushRef="#br0" timeOffset="151260.15">9448 8319 500 0,'3'-12'273'15,"-17"-17"-89"-15,-28-7-23 16,-16-7-13-16,-20-3-36 16,4 7-13-16,9 13-41 0,4 8-15 15,14 23-23-15,4 14-5 16,8 16-8-16,13 10-3 15,18 5 2-15,8-2-2 16,18 1 4-16,6-3 1 16,12-1 10-16,-1-3 20 15,-2-12 29-15,-2-7 14 0,5-15 14 16,4-8-9-16,2-14-23 16,2-4-14-16,-5-10-25 15,-3-2-13-15,-4 0-9 16,-9 3-3-16,-9 3-56 15,-5 4-52-15,-15-3-164 16,-4-2-99-16,-12 0 224 16</inkml:trace>
  <inkml:trace contextRef="#ctx0" brushRef="#br0" timeOffset="151767.57">9718 8893 235 0,'11'5'171'15,"-6"-5"48"-15,2 0-32 16,-8-10-23-16,-6-7-21 16,-14-9-51-16,-14-8-25 15,-10-10-21-15,-7-5-1 16,-7 0-3-16,-1 5-2 0,-1 16-17 15,3 12-8-15,9 16-9 16,5 8-1-16,11 11-4 16,8 4 2-16,19 11 0 15,8 2 2-15,22 4 2 16,10-1-1-16,16-7 1 16,10 6-2-16,8-7-1 15,1 0 5-15,-5-6 24 16,-6-7 17-16,-7-6 29 15,-4-6 12-15,-11-6 6 16,-8-1 0-16,-17-4-9 16,-10-2-12-16,-20 2-25 15,-13-5-15-15,-15-1-13 16,-5-2-1-16,-10 2-5 16,-4-2 0-16,-14 4-8 0,-7 2-3 15,5 6 0-15,10 3-3 16,23 7-3-16,6 3-12 15,20 1-123-15,10 5-59 16,8-1-166-16,10 3-139 16,25 4 334-16</inkml:trace>
  <inkml:trace contextRef="#ctx0" brushRef="#br0" timeOffset="152168.56">10013 9567 594 0,'8'-5'281'0,"-28"-16"-76"15,-12-3-21-15,-27-5-16 16,-14-5-21-16,-16 4-60 16,2 1-27-16,-1 9-30 15,-1 6-3-15,1 14-4 16,-2 13-3-16,10 12-7 15,9 8-3-15,27 6-5 16,15 4 2-16,15 11-2 0,13 2 2 16,11-1 0-16,10 1-1 15,18-7 3-15,9-8-1 16,9-8 1-16,-3-14-2 16,-11-17 24-16,-5-5 18 15,-19-21 17-15,-5-5 8 16,-18-17-18-16,-12-10-18 15,-12-10-17-15,-3 1-8 0,-5 4-7 16,1 11-5-16,5 17-39 16,-4 5-65-16,7 8-201 15,2 5-172-15,-3 12 285 16</inkml:trace>
  <inkml:trace contextRef="#ctx0" brushRef="#br0" timeOffset="154973.43">7643 7845 247 0,'12'-7'189'0,"-10"-13"19"15,-3-7-16-15,-7-9-58 16,-9-10-12-16,-7-11-23 15,-8-4-8-15,-16-5-7 16,2 7-6-16,-4 12-6 16,10 14-4-16,15 22-21 15,0 4-11-15,6 23-22 16,1 9-7-16,5 23-4 0,3 13-1 16,-1 14 1-16,5 4 0 15,-5-7-2-15,-8-13 2 16,0-18-1-16,-7-14 0 15,-4-16 1-15,4-5 1 16,-9-10 1-16,-4-9 0 16,-6-10-1-16,3-1 0 0,6-7 0 15,8 5-1-15,12-1 2 16,9 1 1-16,11 3 0 16,5-1 0-16,7 6-4 15,2-1 1-15,9 15-3 16,6 5 0-16,8 10-1 15,14 8 0-15,-1 4 0 16,10 6 1-16,11 0 0 16,3 0-2-16,10-18 2 15,-11-10 0-15,-13-9 0 16,-7-7 1-16,-18 0-3 16,-9-3-2-16,-10-7-24 15,-10-1-36-15,-11 0-127 16,1 4-98-16,6 5 178 15</inkml:trace>
  <inkml:trace contextRef="#ctx0" brushRef="#br0" timeOffset="156403.91">7792 8320 272 0,'0'0'174'0,"0"0"-12"16,-3-1-18-16,2 1-24 0,0 0 1 16,-27 3 15-16,-35 2 4 15,10-5-17-15,-11 5-12 16,-20-5-38-16,-5 2-16 16,-1-2-22-16,14 2-8 15,17 7-11-15,3-6-5 16,10 5-5-16,0-6-1 15,10 0 1-15,12 7-3 0,14-4-35 16,7 3-60-16,9 0-141 16,5-6-109-16,4 12 204 15</inkml:trace>
  <inkml:trace contextRef="#ctx0" brushRef="#br0" timeOffset="157669.49">7931 9049 185 0,'11'-9'150'0,"-4"-4"19"16,-5-2-3-16,-9-8-46 15,-8-8-20-15,-16-4-15 16,-6-3-2-16,-9 1 8 15,-4 4-7-15,8 11-11 16,4 6-14-16,16 14-28 16,-1 2-12-16,3 15-11 15,-1 4-3-15,-4 13-2 16,6 6 0-16,-2 4-1 16,1 6 2-16,-4 0-1 0,4 4 0 15,-5-1 4-15,-2-4 1 16,-7-15 3-16,-2-4-1 15,-7-12-1-15,1-8-4 16,13 1-1-16,-8-13 1 16,7-11-1-16,5 0 1 15,-5-13 1-15,7 0 2 16,0-7-3-16,4-2 2 0,0-2-3 16,8 4-1-16,8 8-1 15,3 8-2-15,15 9 1 16,0 1-1-16,16 12 0 15,10 3 0-15,-9 4-1 16,10 3-1-16,11 0 2 16,2 1 0-16,24 9 0 15,4 2 0-15,-4 10 2 16,-7-1-1-16,-11-5 8 16,-3-4 2-16,-17-17 13 15,-1 0 4-15,-12-12 1 16,-8-6-3-16,-8-7-12 15,-3-9-5-15,-7-5-9 16,-3-4 2-16,-8 1-17 0,-2 3-22 16,-4 8-95-16,2 7-56 15,-1 10-200-15,8 8 237 16</inkml:trace>
  <inkml:trace contextRef="#ctx0" brushRef="#br0" timeOffset="161680.79">7895 8817 380 0,'8'-5'84'0,"-14"-5"1"15,-10-5-4-15,-27 2-9 16,-14-10-7-16,-11 6-7 15,-8 0-5-15,-4-5-6 16,2 9-2-16,8 5 2 0,12 5-4 16,24 11-9-16,14 2-9 15,19 7-15-15,9 6-5 16,24 6 2-16,8 5 0 16,31 6-1-16,8 7 0 15,11 6-2-15,7-2 0 16,-21-8 7-16,-9-8 10 0,-28-14 21 15,-20-12 19 1,-34-14 5-16,-21-11-7 0,-33-11-20 16,-12-3-21-16,-19-3-9 15,-2 2-4-15,0 9 1 16,8 1 2-16,29 15 2 16,15 7-1-16,29 15-3 15,17 13-1-15,17 10-6 16,21 8 1-16,29 14 0 15,16 0 0-15,16-6 3 16,-9-8-1-16,-15-18 1 16,-9-10-3-16,-31-14 2 15,-7-5 2-15,-26-15 3 16,-18-9 0-16,-25-10 3 16,-12-4 3-16,-10-4 13 15,-4 7 9-15,12 9 10 0,9 5-3 16,24 17-14-16,14 7-8 15,26 20-15-15,16 12-3 16,24 11-1-16,15 3-1 16,10-1 3-16,5-5-3 15,2-18 3-15,-12-15 1 16,-14-25 0-16,-18-15 2 16,-42-17 17-16,-25-9 12 0,-45-6 24 15,-16 1 3-15,-36 12-11 16,-11 8-14-16,10 18-18 15,4 11-6-15,30 19-5 16,22 14-4-16,25 26-5 16,18 10-2-16,37 13-3 15,16 0-11-15,14-13-134 16,2-2-114-16,22-9 158 16</inkml:trace>
  <inkml:trace contextRef="#ctx0" brushRef="#br0" timeOffset="162757.7">8570 9166 226 0,'17'-3'188'16,"-5"-5"16"-16,1-12-36 15,-18-10-20-15,-3-6-28 16,-11-7-12-16,-23-3-20 16,-6-2-7-16,-27 4-10 0,-5 3-11 15,2 11-24-15,17 15-8 16,14 17-20-16,15 7-3 16,23 21-3-16,6-2 0 15,18 10 1-15,7 1 4 16,23 2-1-16,10 2 3 0,16-3 10 15,-21-16 7 1,-24-12 18 0,-1 1 10-16,50 23 11 0,-8-8 5 0,-23-7-1 15,-40-16-6-15,-7-2-19 16,-12-2-3-16,-21-3-11 16,-14-6 4-16,-20 2-3 15,-9-4-9-15,-3 1-9 16,9 5-7-16,3 2 0 15,5 3-32-15,0 4-143 16,-3 2-106-16,14 0 154 16</inkml:trace>
  <inkml:trace contextRef="#ctx0" brushRef="#br0" timeOffset="163303.81">7961 9778 504 0,'19'2'223'0,"8"9"-82"16,-3-1-17-16,0 10 18 15,1 1-7-15,-4 8-24 16,6 6-16-16,-5 2-27 16,0 5-5-16,-1-2-19 15,-13-5-6-15,-9-3-20 16,-8-2-10-16,-10-4-4 16,-7-8 0-16,-13-11-1 15,-7-10 1-15,-16-19 8 16,-3-3 3-16,-11-13 22 15,1 1 7-15,9-1 7 16,5 2 5-16,12 3 5 16,4 6 10-16,1 5 11 15,5 4 6-15,13 13-6 0,4 1-10 16,9 10-16-16,4 6-7 16,1 10-2-16,4 5-7 15,4 10 10-15,3 7 7 16,7 10-4-16,2 3 6 15,2 2-16-15,1-3-11 16,-1-10-15-16,-1-5-6 16,-5-8-6-16,-1-2-5 0,-6-10-55 15,-1-1-147-15,-7-9-253 16,-10-2 279-16</inkml:trace>
  <inkml:trace contextRef="#ctx0" brushRef="#br0" timeOffset="170373.01">5550 7705 181 0,'18'0'166'16,"-5"0"29"-16,-13 0-9 15,-6 0-14-15,-16-2-35 16,-7 2-10-16,-15 7-32 0,-8 1-5 16,1 3-13-16,-1 4-12 15,6 0-26-15,-5 1-10 16,-5-2-14-16,2 2-6 16,1-2-5-16,14 6 0 15,9-8-4-15,8 2-7 16,11 0-64-16,5-3-51 15,7 1-92-15,5-5-82 0,9 3 193 16</inkml:trace>
  <inkml:trace contextRef="#ctx0" brushRef="#br0" timeOffset="171008.99">5789 8300 270 0,'2'-9'171'0,"-2"-5"15"16,-7 1-24-16,-4-1-13 15,-1-1-11-15,-6 2-31 0,-6-1-12 16,-16 3-17-16,-9-1-8 15,-13 6-17-15,-3 2-6 16,2 10-16-16,2 2-5 16,13 9-11-16,10 6-4 15,4-3-3-15,4 4-2 16,6 0-3-16,-5-7 1 16,10 4-2-16,4-2 0 0,7 1 0 15,7 0 0-15,1-1 2 16,7 3 1-16,1-4-2 15,3 4 1-15,10-4-1 16,1-2 1-16,-1-4 0 16,5 0-1-16,-6-2-1 15,-6-4 2-15,-2-2-1 16,0-2 1-16,-12-4 0 16,4 1-1-16,7-2 6 15,-6-4 7-15,9 1 9 16,-14-6 5-16,3 0-1 15,-2-4-2-15,-9-7-4 16,15 3 1-16,-9-2 1 0,-7 2-2 16,6 4-3-16,-8 1-7 15,-11 2-6-15,9 2-2 16,-6 1-4-16,1 1 1 16,8 6-2-16,-1-3 2 15,-1 2-4-15,5 0-3 16,1-1-39-16,5 5-37 15,-1 0-110-15,-4 0-54 0,5-1-145 16,0 1 229-16</inkml:trace>
  <inkml:trace contextRef="#ctx0" brushRef="#br0" timeOffset="173640.57">5785 8631 118 0,'3'-10'98'0,"-2"4"25"16,-1 3-15-16,0 2-36 16,0 0-7-16,1 0-8 15,12 5-2-15,-4-1-5 16,37 52-8-16,-29-17-15 16,2 3-6-16,-2 4-6 15,-5-5-2-15,-10-10-3 0,-4-6 2 16,-9-7-3-16,-2-1-2 15,-10-11 4-15,0-1 4 16,-3-10 3-16,-6-6 4 16,4-3-3-16,-7-4-4 15,3-1-5-15,4 2-2 16,14 13-6-16,2 1 1 16,7 4-1-16,10 11-2 0,-8 1 1 15,4 7 0-15,8 12 0 16,-7-3-1-16,9 2 0 15,-3 0 0-15,-13-4-1 16,-7 1 1-16,-16-7 0 16,-3-3 0-16,0-7 11 15,-4-6 10-15,-7-7 26 16,0-5 13-16,-3-7 7 16,3-1-1-16,6-6-15 15,2-1-7-15,19 3-17 16,-1-4-7-16,7 3-14 15,5 3-9-15,-4 3-67 16,7 1-52-16,-1 6-151 16,6 3 163-16</inkml:trace>
  <inkml:trace contextRef="#ctx0" brushRef="#br0" timeOffset="175407.48">6242 9688 265 0,'16'-6'163'0,"-12"-14"3"16,6 7-18-16,-13-14-31 16,-2 0-12-16,-5-6-27 15,-11-9-12-15,-5 4-15 16,-8 1-10-16,-12 3-9 0,3 7-5 16,-2 4-9-16,4 3-1 15,5 10-7-15,0 9-4 16,1 13-3-16,3 10-2 15,2 10-1-15,1 2 1 16,14 4 0-16,0 1-1 16,7 10 1-16,2-1-1 15,-4-2 2-15,5-4-1 16,-11-14 2-16,2-4-1 0,-2-8 1 16,-1-3 3-16,0 1 4 15,-2-3 3-15,-4-7 1 16,-3-1 4-16,6-3-3 15,-4-3-1-15,3-4-3 16,2 0-1-16,0-2-4 16,4 9 0-16,1-2-3 15,1-2 1-15,1-1-3 16,0-9 1-16,1-5 0 16,-3-1-2-16,3 2 2 15,-3-6-3-15,-3-2-3 16,9-2-2-16,-1 1-3 15,6 4-1-15,13 5-6 16,2 3 0-16,11 4-7 0,5 0 4 16,-3 6-2-16,0-1 3 15,1 7 1-15,-2 5-3 16,5 2 7-16,3 6-1 16,5 1 6-16,8 5 4 15,-11 0 2-15,8 7 0 16,2 2 2-16,-5-2-2 15,10 3 1-15,-8-2 1 16,-8 0-1-16,4-4 1 0,-3 0 2 16,-2-7-2-16,6-6 6 15,1 3 1-15,-2-11 7 16,-2 1 8-16,-8-5 15 16,-11-13 4-16,-10 1 3 15,0-8-8-15,-8-10-16 16,4 4-8-16,-8-18-9 15,1 0-1-15,-8-3-24 16,-4 6-28-16,9 8-78 16,-9 2-34-16,6 16-156 15,-2 4 201-15</inkml:trace>
  <inkml:trace contextRef="#ctx0" brushRef="#br0" timeOffset="176762.9">6372 10091 224 0,'7'-7'155'15,"-8"-2"3"-15,-6-1-24 16,-11-2-37-16,-14 0-20 16,-3 0-8-16,-9-2-5 0,-11 3-4 15,0 2-4-15,-12 2-11 16,2 4-5-16,9 2-9 16,8 4-2-16,12 5-2 15,6 4-6-15,10 6 2 16,2 5-4-16,7 6 8 15,0 2 7-15,8 9 15 16,0-2 7-16,3 5 3 16,6 2-2-16,6 3-11 15,8 3-5-15,15 7-14 16,2 0-6-16,7-2-9 16,-2-1-2-16,-9-11-6 15,-1-2 1-15,-7-6-3 16,-2-5 0-16,-6-2-6 15,-6-7-19-15,-7-3-114 0,-4-8-60 16,-4-2-181-16,-3 2 220 16</inkml:trace>
  <inkml:trace contextRef="#ctx0" brushRef="#br0" timeOffset="177066.27">6373 10552 425 0,'-15'-13'216'16,"-7"3"-78"-16,-21 2-22 15,-10 4-13-15,-19 3-10 16,-11 1-10-16,-14 2-12 15,1 0-3-15,15 0 0 16,7-1-2-16,13 0-8 16,4 1-9-16,2 0-22 15,4 0-5-15,11 6-15 16,0-3-7-16,8 5-122 0,7-1-108 16,9-9 139-16</inkml:trace>
  <inkml:trace contextRef="#ctx0" brushRef="#br0" timeOffset="182620.42">3168 7529 181 0,'-4'-12'149'16,"3"1"26"-16,2 3-20 0,7 0-43 16,7 5-22-16,5 3-18 15,10 7-12-15,7 11-9 16,2-1-7-16,-4 14-7 16,-8 4-3-16,-1 9-7 15,-6 4-1-15,4-5-4 16,-3-7-5-16,-12-13-3 15,-3-5-4-15,-14-8 0 16,-13-9 0-16,-11-15 0 16,-5-6-1-16,-18-16-3 15,0 5-1-15,-7-1-3 16,-2 2 0-16,19 16-1 16,13 6-1-16,19 19 0 15,13 12 0-15,14 19 1 0,6 5 1 16,3 1-2-16,-1-2 1 15,-7-9-1-15,-7-4-1 16,-14-4 10-16,-7-7 14 16,-14-9 36-16,-6-5 12 15,-9-9 15-15,-4-3-9 16,3-7-21-16,11 0-10 0,5-4-18 16,3-3-5-16,4-1-11 15,-4 0-4-15,7-2-63 16,0 4-62-16,0-4-142 15,1 5-98-15,4 6 215 16</inkml:trace>
  <inkml:trace contextRef="#ctx0" brushRef="#br0" timeOffset="183286.4">3424 8025 419 0,'9'0'182'16,"7"9"-96"-16,-1 6-11 0,10 14-18 16,3 8-15-16,4 7-2 15,-8-1 7-15,-9-3 10 16,-3-5 6-16,-13-9-1 16,-3-4-4-16,-8-9-9 15,-6-3-7-15,-2 0-6 16,-3-6-7-16,-6 4-3 15,1-7 0-15,-5-3 0 16,0-2 3-16,-10-10 0 16,0 4-2-16,-9-7-3 15,-5 2 0-15,8-5 6 16,1 0 5-16,13 8 9 16,6 6 1-16,8 2 3 15,4 7 0-15,6-1 3 0,2-2 3 16,4 1 8-16,1-1 3 15,4 2 1-15,0-2-4 16,0 0-11-16,0 11-6 16,3 15-9-16,9 31-3 15,-2-22-1-15,4 5-3 16,1 0-2-16,0 0 0 16,1-3-4-16,-4-2 0 0,-6-6-5 15,-1-1-4-15,-5-6-4 16,0-3-2-16,-2-5-3 15,-1-1-1-15,1-1-1 16,1-5-4-16,1 2-118 16,0-7-78-16,1-17-234 15,1 2 251-15</inkml:trace>
  <inkml:trace contextRef="#ctx0" brushRef="#br0" timeOffset="186369.83">3750 9005 204 0,'-11'-35'169'0,"4"28"17"15,1 4-34-15,6 2-18 16,0 1-26-16,0 0-5 15,0 0-11-15,0 0-5 16,0 0-18-16,7 14-10 0,12 38-23 16,-7-23-8-16,-6 7-11 15,0 6-3-15,5 3-4 16,-5-2-3-16,6-7-3 16,2-1 2-16,-4-7-4 15,-1-5 2-15,5 5 0 16,-8-10 0-16,0-4-1 15,0 2 2-15,-6-9 0 16,2 2 0-16,0 2 3 16,3-3 0-16,-3-4 1 15,1 3 2-15,-5-5 3 16,-1-1 2-16,-1 0 0 16,3-1 1-16,0-1 0 15,0 0-3-15,0 0 2 0,-6 0-2 16,3 0-2-16,-6-4 1 15,-6-2-3-15,-30-14 0 16,20 12-1-16,3-1 0 16,2 4-2-16,-6-2-1 15,1-1 1-15,1 3 0 16,4 1-1-16,0-4 1 16,5 3-2-16,-2-2-1 15,3 2 1-15,2 2-2 0,0 4-1 16,1-4 1-16,-3 0 0 15,2-2-1-15,5 2 2 16,-3 4-2-16,3-4-1 16,1 1 1-16,-1-1-2 15,0 1 2-15,-1-2-2 16,3 3 1-16,-2 1-1 16,4-1 1-16,4-1 0 15,-9-1 0-15,2-1-1 16,-1-2 1-16,-8 3-2 15,7-1 1-15,-2-1 0 16,6 5 0-16,-7-10 2 16,3 7-2-16,-5-3 2 15,-2-1-1-15,11 10-1 16,-5-6 1-16,5 4-2 0,0-1 1 16,-8-8 0-16,1 5 0 15,-3-5 0-15,1 5 0 16,1 0 1-16,2 0 0 15,2 2-1-15,-1-5 0 16,1 1-1-16,1-1 1 16,2 6 0-16,1-1 1 0,-2-2-1 15,3 2 0-15,-3-4 1 16,1 2 0-16,2 1-1 16,-1 0 1-16,1 1-1 15,2-4 0-15,2 3-25 16,0 3-42-16,0-1-138 15,0 0-79-15,0 0 168 16</inkml:trace>
  <inkml:trace contextRef="#ctx0" brushRef="#br0" timeOffset="192400.44">4143 10107 185 0,'0'-8'128'15,"-2"-3"0"-15,-9-2-26 16,0-2-10-16,-4-2-9 15,-5 0-6-15,-7-2-9 16,-5-1-3-16,-7 0-13 16,-4 1-2-16,3 1-13 15,-5 2-2-15,-2 5-12 16,-3-2-4-16,-2 7-6 16,5 4-5-16,0 1 1 15,3 6-2-15,4 3-1 16,1 2 4-16,5 4 0 15,8-2 3-15,3 0 0 16,3 0-1-16,3-1-4 16,4 0-1-16,0 0-1 0,4 1 1 15,3-1 1-15,-6 1-1 16,11 3 1-16,-4 0 0 16,8 0 1-16,7 2 0 15,-9 0 1-15,6 1 0 16,-1 2-3-16,-8-7 0 15,9 4-2-15,-3-9 1 0,-1 3-1 16,9 4 1-16,-4-3-1 16,8 4-1-16,3-2-2 15,1 3 0-15,-3-7 0 16,2-2 0-16,-6 1 1 16,-1-7 1-16,3 3 1 15,-1 2 2-15,3 0-1 16,0-5-1-16,0 6-1 15,0-6-1-15,-3-1 0 16,1 3 0-16,0-5-1 16,-1-3 2-16,0-2 3 15,1-7 6-15,-4 1 14 16,2 4 2-16,-5-6 0 16,1 10-4-16,-2-5-14 15,-5-7-1-15,-2 2-2 0,1-1-2 16,1-2 0-16,3 3-1 15,-3-6 1-15,-2-2-1 16,-9-1-2-16,-2 1 2 16,-7 0-2-16,-3 0 0 15,-3 2 2-15,-4 1-1 16,5 4 0-16,-1 0 1 16,0 2-4-16,0-1 2 0,3 2-1 15,3 0 0-15,6 3-1 16,-4 0 1-16,3 1-1 15,2 1-1-15,-3 1 0 16,6 2-3-16,3 4-111 16,4 2-87-16,3 7 126 15</inkml:trace>
  <inkml:trace contextRef="#ctx0" brushRef="#br0" timeOffset="195024.84">4349 10612 989 0,'-6'-14'17'0,"-17"-25"29"16,-5 1-11-16,-21-7 2 15,-9 3-8-15,-4 7-13 16,3 4-4-16,11 16-6 0,8 9-3 15,10 17-1-15,-1 7-2 16,8 12 1-16,3 9-1 16,4 9 1-16,7 8 2 15,9 9-3-15,-7-1 1 16,-4-11 1-16,1-1 0 16,-5-17 4-16,10 2 1 15,-1-6 1-15,-11-13 4 16,-4 0 3-16,-8-9 2 0,-2-5 3 15,5 1-2-15,0-8-1 16,-1-3-5-16,-3-8-2 16,4-1-2-16,2-1-2 15,3-7 0-15,9 3-1 16,3 3-2-16,6-1-1 16,4 6 1-16,5-1-3 15,1-4 2-15,4 5 0 16,1 0-2-16,6 4 2 15,4 2-2-15,5 1 1 16,4 1-2-16,15 4 0 16,2 0 1-16,11 1-2 15,-2-1 2-15,-2 2 2 0,-1 4-2 16,-7 9 2-16,4 3-2 16,-3 7 1-16,2-2-1 15,-4-3 0-15,-2-1 0 16,-12-10 0-16,-4-5 0 15,-3-11 1-15,-5-8 1 16,3-6 0-16,-3-3 0 16,-5-4 1-16,-1 4 0 0,-8-6 1 15,-6 2 0-15,-3 3 1 16,-5-3-1-16,-5 6-3 16,-3 0 0-16,1-2 0 15,-5 1-1-15,9-1 2 16,-10 0-2-16,7 5 3 15,-1 1-3-15,-7 8-3 16,10 2-30-16,-16 5-135 16,4 4-177-16,-11 5 210 15</inkml:trace>
  <inkml:trace contextRef="#ctx0" brushRef="#br0" timeOffset="210499.31">32943 8888 185 0,'29'-31'141'0,"-32"22"28"15,-5 3-13-15,3-1-26 16,5-1-5-16,-4 5-4 16,4 1 2-16,-5 2-13 15,4 0-8-15,1 0-22 16,0 0-11-16,0 0-18 16,0 13-5-16,1 16-9 15,4 34 0-15,-5-24-3 16,-4 2-2-16,-1 4-11 15,-2-2-5-15,7 2-8 16,-4-8-3-16,-1-2-1 16,3 1-1-16,-4-10 0 15,8-1-1-15,-5 0 0 0,3-5 0 16,0 0 0-16,-2 3 0 16,6-7 1-16,0-1-1 15,1 1 0-15,-1-3-3 16,1-3-43-16,-4-1-59 15,5-6-139-15,1-2-80 0,-6-2 187 16</inkml:trace>
  <inkml:trace contextRef="#ctx0" brushRef="#br0" timeOffset="210871.94">32596 8755 194 0,'-20'-11'164'0,"3"8"1"15,8 10-25-15,-1-2-14 16,7 14-10-16,5 1 4 16,-4 8 17-16,3 7 5 15,3 7-15-15,-4 7-9 16,9 8-37-16,3 3-18 16,4 1-31-16,4 0-12 0,-1-9-10 15,-4-6-4-15,-1-9-1 16,-3-3-5-16,0-5-113 15,2-5-129-15,5 5 151 16</inkml:trace>
  <inkml:trace contextRef="#ctx0" brushRef="#br0" timeOffset="211873.53">33068 9906 148 0,'15'3'110'0,"5"1"5"16,3 8-23-16,1-3-11 15,-5 10-18-15,-2 2-5 16,1 5-9-16,1 6-3 15,0 8-12-15,-2 0-7 16,-9 1-12-16,-6-3-2 16,-12-8-3-16,-6-1 2 15,-7-9 4-15,-2-3 6 16,-11-9 5-16,3-3 3 0,-1-4 3 16,-4-1 4-16,9-10 2 15,3 4 0-15,-12-15-4 16,-1-5-6-16,-7-3-4 15,-2-6 2-15,2-5 5 16,2 0 3-16,4-1 5 16,-2-2 2-16,8 6 3 15,2 5 4-15,18 9 7 16,-1 3 1-16,6 10 1 16,6 4-4-16,-5 5-16 15,3 5-8-15,5 9-8 16,4 6 0-16,1 10 24 15,13 11 12-15,-1 14 17 16,4 4 1-16,2 1-16 16,-9-8-10-16,2-10-19 0,-6-4-7 15,-1-5-13 1,-2-3-3-16,-4-5-4 0,-3-3-1 16,0-5 0-16,0 1 1 15,0-6-2-15,2-1 0 16,3-2-54-16,0-1-73 15,6 2-176-15,1-2-116 0,7 3 251 16</inkml:trace>
  <inkml:trace contextRef="#ctx0" brushRef="#br0" timeOffset="212441.6">33497 10794 151 0,'0'-19'130'16,"-4"2"28"-16,-10-3-15 16,2-6-39-16,-12 7-12 15,-7-1-19-15,-1 3-3 16,-6 9-16-16,1 6-8 16,1 9-19-16,3 2-7 0,7 11-7 15,1 1-2-15,3-1 1 16,1 5-1-16,11-4 1 15,6 2 1-15,13 4 13 16,6-2 28-16,2 1 27 16,2-4 9-16,5-1 8 15,3-1-18-15,11-5-17 16,4 0-4-16,6-6-8 16,-7-3-6-16,-10-6-4 15,-5-6-1-15,-12-7-10 16,-4-3-2-16,-6-5-11 15,7-1-4-15,-13 0-8 16,8 1-2-16,-4 0-1 16,-4 6-2-16,-4 2 0 15,-4 2-1-15,2 1-54 0,-13-4-52 16,-1-2-172-16,-3-1-187 16,-22-12 296-16</inkml:trace>
  <inkml:trace contextRef="#ctx0" brushRef="#br0" timeOffset="-213010.62">31413 8993 353 0,'7'-5'208'16,"-3"1"-25"-16,0 3-12 15,-4 1-46-15,-1 0-10 16,-1 0-13-16,1 0-3 0,-2 14 4 16,0 13-5-1,1 38-18-15,5-21-11 0,-3 3-13 16,0-3-6-16,-2-2-11 15,-2-4-6-15,2-2-14 16,0 2-5-16,1-4-8 16,-1-1 0-16,3-1-3 15,0-7 0-15,2-4 0 16,3-3 0-16,0-7 1 16,0-1-1-16,5-4-13 15,-9-5-47-15,0-3-118 16,-2-5-68-16,-1 6-164 15,0 0 239-15</inkml:trace>
  <inkml:trace contextRef="#ctx0" brushRef="#br0" timeOffset="-212756.82">31060 9055 293 0,'3'0'188'16,"-3"6"20"-16,-1 6-20 16,2 10-12-16,0 4 4 0,6 13-30 15,3 4-17-15,-8 0-50 16,10 2-21-16,3-5-31 16,-7-3-10-16,5-3-13 15,-1-4-3-15,-2-5-2 16,3 2-88-16,1-5-283 15,3 0 251-15</inkml:trace>
  <inkml:trace contextRef="#ctx0" brushRef="#br0" timeOffset="-211899.47">31584 9990 182 0,'41'-33'138'0,"-18"32"30"16,-4 1-34-16,0 3-43 15,-3 4-21-15,-2 5-32 16,1 9-13-16,0 11-11 16,2 5-2-16,-6 10-2 15,-5-1 0-15,-8-4-1 16,-7-4 1-16,-12-10 4 16,-6-6 6-16,-10-7 19 15,1-5 12-15,4-4 8 16,-1-1 3-16,-1-8-8 15,-6-5-7-15,-17-8-11 16,-3-8-7-16,-8-2-3 16,0-7 12-16,10-7 23 0,1-1 13 15,23-1 13-15,3 5-4 16,14 10-8-16,7 8 0 16,-4 9-7-16,7 6-5 15,-3 7-20-15,10 9-8 16,8 14-11-16,-2 8 6 0,13 13 15 15,-8 3 8-15,1-4 2 16,0-4-4-16,-4-6-15 16,2 1-10-16,0-3-10 15,-1-3-4-15,1-6-5 16,3-3-2-16,0-2-3 16,2-4-10-16,-1-2-145 15,1-2-97-15,5-6-193 16,5 1 240-16</inkml:trace>
  <inkml:trace contextRef="#ctx0" brushRef="#br0" timeOffset="-211594.53">32188 10681 262 0,'-3'4'197'0,"-2"-1"10"16,-14 2-48-16,2 1-4 0,-6 9-23 16,-1-5-12-16,-4-3-18 15,-6 4-9-15,-6-9-36 16,-6 3-14-16,0 0-24 15,5 0-8-15,4-1-2 16,6-1-11-16,5-3-176 16,4 3-201-16,12 9 235 15</inkml:trace>
  <inkml:trace contextRef="#ctx0" brushRef="#br0" timeOffset="-210691.87">29894 9125 311 0,'-11'-8'191'0,"0"8"-3"15,1 3-33-15,-1 7-31 16,0 4-11-16,3 11-3 16,0 6 0-16,1 5-10 15,3 6-12-15,2 2-33 16,-3 1-14-16,5 2-19 15,0-3-9-15,3-7-5 16,1-3-1-16,-3-8-2 16,1-3 2-16,0-8-7 15,2-2-6-15,2-4-117 16,0-5-71-16,-1-9 113 16</inkml:trace>
  <inkml:trace contextRef="#ctx0" brushRef="#br0" timeOffset="-210483.04">29607 9214 348 0,'-7'-11'219'16,"4"11"0"-16,-1 1-37 16,-4 11-33-16,6 9-17 15,2 12-23-15,4 7-15 16,3 6-40-16,-5-6-21 0,4 1-24 15,-1-2-2-15,-6-6-47 16,1 1-106-16,-8-8 97 16</inkml:trace>
  <inkml:trace contextRef="#ctx0" brushRef="#br0" timeOffset="-209876.72">29926 9949 174 0,'22'2'108'0,"2"9"31"0,3 4-32 16,-3 7 2-16,1 5-10 15,-6 6-28-15,-5 8-16 16,-4-3-13-16,-3-3-5 0,-6-2-10 16,3-9-4-16,-14-6-10 15,-4-5-3-15,-13-4 3 16,-13-4 5-16,-1-5 8 15,-5-2 3-15,-5-13-1 16,-2-3-1-16,-5-4 2 16,1-2 15-16,10-6 29 15,2 1 10-15,1-7 14 16,-2-2-8-16,-8 6-14 16,5 3-8-16,6 8-10 15,11 8-2-15,5 6-10 16,9 4-7-16,5 9-13 15,3 3-9-15,9 6-5 16,-2 5 1-16,12 11 4 16,2 5 2-16,2 6 0 15,4 2-1-15,-1-3-3 16,2-3-2-16,2-1-3 16,1-2-1-16,-1-9-5 0,0 0 2 15,-2-6-2-15,0-5-3 16,-4 0-93-16,-1-4-89 15,8-1-252-15,-8-2 260 0</inkml:trace>
  <inkml:trace contextRef="#ctx0" brushRef="#br0" timeOffset="-209396.56">30348 10457 349 0,'4'-2'180'0,"-1"5"-51"0,5 3-17 15,4 6-33-15,1 3-14 16,3 5-5-16,-4 2-3 15,-5 1-4-15,-4 0-9 16,-8-4-18-16,-5-3-9 16,-12-8-8-16,-4-3-2 15,-8-6-2-15,-10-9 1 16,1-1 7-16,2-3 22 16,2-4 32-16,7 0 11 0,-3-3 16 15,3-2-15-15,-2 7-15 16,-1 5-8-16,7 11-20 15,2 1-7-15,11 10-7 16,4 5 2-16,4 6 17 16,1 6 7-16,6 5 6 15,0 0-2-15,7 7-15 16,3-2-9-16,3-1-13 16,0-3-3-16,3-3-7 15,0 0 1-15,-4-9-80 16,0-1-97-16,-15-10 106 15</inkml:trace>
  <inkml:trace contextRef="#ctx0" brushRef="#br0" timeOffset="-208567.19">28118 9277 283 0,'-16'-13'167'0,"4"9"-11"0,-1-2-27 16,4 6-32-16,7 5-12 16,1 4 1-16,1 12 1 15,0 4 7-15,0 2-2 16,0 9-21-16,-2-2-14 15,-1 6-31-15,-2 1-7 16,1 5-12-16,0-2-1 0,5 3 0 16,5 1-2-16,0-16-31 15,2-1-70-15,-2-16-160 16,-2-3 163-16</inkml:trace>
  <inkml:trace contextRef="#ctx0" brushRef="#br0" timeOffset="-208368.72">27780 9421 336 0,'-1'0'171'0,"-2"12"-45"15,3 3-14-15,9 14-40 16,4 3-18-16,6 8-32 15,-2 4-8-15,-3-3-12 16,0 3-46-16,0 4 31 16</inkml:trace>
  <inkml:trace contextRef="#ctx0" brushRef="#br0" timeOffset="-207822.83">28036 10101 319 0,'80'-3'160'0,"-49"9"-37"16,0 6-14-16,-7 9-17 15,-2 3-21-15,-10 3-34 16,-3 3-11-16,3 1-6 16,-2 3-3-16,-3-1 5 15,-8-1-1-15,-10-7-3 16,-5-6-2-16,-5-8-4 16,-6-6 0-16,-19-11-1 15,-4-5 3-15,-16-9 2 0,-5-3 9 16,-2-3 21-16,1-3 12 15,8-7 17-15,2-1 1 16,8-2 7-16,0-2-1 16,0 6 7-16,5 2 4 0,6 10-2 15,3 8-3-15,16 12-13 16,3 3-13-16,17 12-17 16,5 7-10-16,5 9-6 15,7 6 2-15,2 10 1 16,0-5-1-16,3-1-6 15,-1 1-5-15,0-8-10 16,0 2-2-16,4 1-4 16,-2-3 1-16,2-5-145 15,0-2-95-15,6-3-274 16,-5-4 290-16</inkml:trace>
  <inkml:trace contextRef="#ctx0" brushRef="#br0" timeOffset="-207178.18">28574 10574 235 0,'11'-5'181'15,"-5"3"5"-15,-3 1-61 16,0 3-30-16,-3-2-24 16,0 0-7-16,3 24-4 15,8 33 0-15,-2-18-7 16,-6-1-1-16,-2-5-6 15,-4-6-2-15,-8-10-8 16,-2-3-5-16,-16-14 4 16,1-4 1-16,-13-10-6 15,-1-10 0-15,2 1-16 16,3 5-4-16,11 7-5 0,2 4-4 16,9 9 2-16,8 8-3 15,2 2 2-15,3 2 0 16,3 9 0-16,-1-4 2 15,0 4-3-15,4 6 0 16,-11-4 2-16,-2-2 4 16,3 0 47-16,-7-4 16 15,3-3 35-15,0-5 11 16,-3-10-10-16,1-4-2 0,5-9-6 16,-4-5 1-16,-11-14-7 15,3-3-4-15,-15-2-20 16,3 1-16-16,5 9-28 15,-4 1-9-15,14 9-12 16,2 5 2-16,9 9-3 16,1-8 0-16,4 4-16 15,3-5-37-15,-2-2-121 16,4 5-55-16,-3 1-125 16,-1-3-31-16,-4 0 252 15</inkml:trace>
  <inkml:trace contextRef="#ctx0" brushRef="#br0" timeOffset="-201932.41">20358 9655 260 0,'0'-11'157'0,"-2"7"-11"15,2 4-30-15,-3 4-36 16,2-4-12-16,-2 6-1 16,0 17 8-16,-8 37 22 15,5-29 3-15,3 7-4 0,0 2-11 16,7 0-23-16,3 0-16 15,2 4-20-15,1-1-9 16,-2-2-9-16,1-3-1 16,-2-5-2-16,-1-5 1 15,-2-8-34-15,-1-4-61 16,-3-12-126-16,0-2-78 16,-2-9 166-16</inkml:trace>
  <inkml:trace contextRef="#ctx0" brushRef="#br0" timeOffset="-201711.2">20107 9769 206 0,'-6'-9'164'0,"3"9"32"15,1 5-38-15,2 10-45 16,0 3-19-16,2 8-23 15,0 5-11-15,4 5-25 16,0 2-12-16,6 2-12 16,-3 5-4-16,4-3-16 0,0-3-87 15,7-9 66-15</inkml:trace>
  <inkml:trace contextRef="#ctx0" brushRef="#br0" timeOffset="-200862.5">20766 10555 247 0,'58'-35'149'0,"-36"35"-22"16,0 4-28-16,0 13-49 15,-2-1-18-15,-2 8-13 16,3 9-7-16,-3 3-4 16,-7 2-3-16,0 5-1 15,-7-5 0-15,-15-4-1 16,-3-3 0-16,-23-11-1 16,-8-4 3-16,-1-5-3 15,-3-4 2-15,1-4-1 16,2-5 2-16,-2-7 26 15,6-2 7-15,-2-11 19 16,-1 1 3-16,-8-17-15 16,-2-2 0-16,-1-1-5 15,1-1 5-15,9 4 6 16,8 0 0-16,2 2 8 0,10 2-2 16,7 7-1-16,-1 4-2 15,15 7-8-15,-9 4-5 16,9 10-10-16,2 4-4 15,-9 6-8-15,7 7-2 16,7 13 4-16,-1 3 6 16,14 19 19-16,-4-1 4 0,-3 2 0 15,-5-1-5-15,-1-4-21 16,-2 1-6-16,0-1-9 16,3 2-3-16,4-8 2 15,-10-6-3-15,8-7 0 16,-2-7 0-16,-4-3-1 15,11-4-17-15,-5-8-169 16,7 0-90-16,9-11 152 16</inkml:trace>
  <inkml:trace contextRef="#ctx0" brushRef="#br0" timeOffset="-200101.92">21472 11014 131 0,'-3'-1'112'15,"6"5"27"-15,0 5-20 16,5 9-32-16,2 4-13 15,-8 8-13-15,2 5-5 16,6 8-9-16,-6-1-6 16,3 5-11-16,-4 0-8 15,-2-4-9-15,1 1-4 0,-2-8-4 16,0-5 2-16,0-8-2 16,-2-4 2-16,-1-5 5 15,0-1 4-15,1-6 8 16,0-1 3-16,4-1 9 15,-6-5-1-15,-2 1 4 16,6-1 4-16,-1-1 3 16,0 0 0-16,0 0-2 15,-4-7-5-15,-11-12-10 16,-34-31-3-16,24 24-5 16,-11-5-2-16,0 2-3 15,5 0-2-15,2 3-6 16,3 4-2-16,1-4-4 15,6 7 1-15,0-1 0 0,4-2-33 16,0 7-160-16,3-2-150 16,2-10 196-16</inkml:trace>
  <inkml:trace contextRef="#ctx0" brushRef="#br0" timeOffset="-198683.47">17856 9452 253 0,'-1'-3'193'15,"2"0"-1"-15,-1 6-49 16,-1-3-22-16,-1 0-22 16,1 0-4-16,-1 10-2 15,-2 14-2-15,-2 38-20 16,10-23-8-16,5 10-26 0,5 2-9 15,3-6-14 1,-1 1-5-16,2-12-4 0,-4-2-1 16,-2-3 0-16,-1-6 0 15,-4-5-16-15,-1-2-62 16,-3-6-136-16,-3-5-137 16,-8 1 200-16</inkml:trace>
  <inkml:trace contextRef="#ctx0" brushRef="#br0" timeOffset="-198462.52">17622 9566 215 0,'-11'-3'183'15,"7"3"15"-15,4 15-51 16,1 1-21-16,4 10-36 15,1 10-15-15,3-2-34 16,-1 6-15-16,3 1-17 16,-4-9-3-16,-1 6-148 15,9 3 108-15</inkml:trace>
  <inkml:trace contextRef="#ctx0" brushRef="#br0" timeOffset="-197596.19">18200 10388 266 0,'2'-4'143'0,"-1"1"-34"16,7 4-25-16,3 8-33 16,2 1-6-16,14 15-7 15,-4 2-1-15,2 13-10 16,-1 4-7-16,-9 6-7 16,-3-2-4-16,-9-3-5 15,-7-5 0-15,-9-10-3 16,-3 0 2-16,-12-15 0 15,-1-3 0-15,-3-7 0 16,-8-9 2-16,3-3 4 16,-5-5 1-16,-11-6 1 15,6-2 0-15,-7-6 2 16,5-2 6-16,2-6 11 16,1-3 9-16,9-3 4 15,3-1 3-15,11 6 4 16,11 5 6-16,0 4 14 0,5 9 4 15,5 5-2-15,-12 2-6 16,11 9-21-16,-1 1-9 16,1 8-16-16,2 4-5 15,3 8-1-15,-1 4 4 16,-1 10 4-16,6 8 4 16,-2 4-5-16,1 7-4 0,2-9-6 15,0-1-4-15,-1-5-2 16,2-7 0-16,0-1-2 15,0-3 1-15,0-6-3 16,5 1-24-16,4-3-131 16,2-1-81-16,9-3 133 15</inkml:trace>
  <inkml:trace contextRef="#ctx0" brushRef="#br0" timeOffset="-196941.25">18983 11490 145 0,'20'-16'136'0,"-6"-9"36"15,-10-5-4-15,-12-11-41 16,-13-6-13-16,-15-11-17 16,-5 1-6-16,3 7-11 15,1 4-8-15,13 22-22 16,2 7-12-16,5 17-27 15,2 9-4-15,-2 15-5 16,4 9-1-16,3 12 1 16,-4 6 0-16,5 0 0 15,-18-5 1-15,5-10-1 16,2-8 1-16,-3-13-2 16,7-3 0-16,-9-12 2 15,-3-5-1-15,-4-9 2 0,4-1 0 16,3-9 1-16,2 0-2 15,9-2 0-15,2 1 1 16,12 8-2-16,6-4 2 16,10 12-2-16,6-4 0 15,4 6-1-15,3 11-1 16,0-1 0-16,1 11 0 0,5 6 0 16,2 3 0-16,8 11 0 15,2-1 0-15,4-2 0 16,2-1 0-16,-4-16 2 15,2-4-1-15,-12-16 0 16,3-8 1-16,-17-7 0 16,-2-4-2-16,-16-2 1 15,-6-3-1-15,1 8-63 16,-7-3-83-16,-7 4 93 16</inkml:trace>
  <inkml:trace contextRef="#ctx0" brushRef="#br0" timeOffset="-190556.79">13940 9674 200 0,'-10'-9'170'0,"5"5"54"16,-1 6-40-16,-3-2-46 16,9 10-23-16,-4 3-27 15,-3 2-9-15,6 7-2 16,2 8-1-16,2 3-5 16,3 5-6-16,-1 5-17 15,0-2-10-15,-3 2-15 16,4 1-7-16,-5-2-8 15,-1 0-3-15,3-4 0 16,-4-6-1-16,6-7 0 16,3-4 0-16,-1-7-1 15,1-2-2-15,-5-4-66 0,-1-3-55 16,1-4-124-16,-2-4-84 16,-2 2 202-16</inkml:trace>
  <inkml:trace contextRef="#ctx0" brushRef="#br0" timeOffset="-190317.72">13559 9773 300 0,'-1'2'204'16,"1"6"-6"-16,2 4-59 15,0 3-22-15,4 7-30 16,4 3-18-16,2 9-34 16,3 3-10-16,-4-3-17 15,3 2-1-15,-1 2-7 16,-1-1-39-16,4 1 28 16</inkml:trace>
  <inkml:trace contextRef="#ctx0" brushRef="#br0" timeOffset="-189369.36">14173 10499 216 0,'34'-10'145'16,"2"8"-19"-16,-1 9-39 15,2 8-22-15,1 17-17 16,-2 5-4-16,-3 13-5 15,-1 5-5-15,-12-2-14 16,-3 1-5-16,-14-3-8 16,-8-5-2-16,-15-3-1 15,-2-5-1-15,-8-8 1 16,4-3-1-16,-9-11 4 16,3-4 2-16,-16-13 17 15,-5-4 6-15,0-11 7 16,-14-4 5-16,14-3-11 15,-6-9-1-15,7-5 0 0,8-1-6 16,1-3-2-16,2 0-2 16,-1 1 5-16,-4-6 5 15,10 7 4-15,9 3 1 16,5 8 4-16,6 6 3 16,7 7 9-16,0 6 3 15,8 7-9-15,-1 4-10 0,2 9-14 16,1 3-6-16,3 15 7 15,4 4 5-15,3 13 13 16,1 4 4-16,5 1 5 16,3 5-5-16,4-7-9 15,-3 2-7-15,-4-5-16 16,-3-6-3-16,-6-5-5 16,-2-2-3-16,-5-9 1 15,-2-6-2-15,-2-2 0 16,6 3-4-16,-7-13-107 15,5 7-80-15,8 3-185 16,-3-11 212-16</inkml:trace>
  <inkml:trace contextRef="#ctx0" brushRef="#br0" timeOffset="-188992.25">15117 11226 244 0,'0'1'177'16,"-7"3"-2"-16,-14-10-27 16,-9 3-23-16,-17 2-22 15,-9-1-17-15,3 8-28 16,0 0-13-16,2-4-15 16,2 2-4-16,-2-3-11 15,6 1-2-15,5 6-10 16,6-6 2-16,4-1-2 15,4 7-3-15,7-8-132 16,7 8-110-16,14 12 147 16</inkml:trace>
  <inkml:trace contextRef="#ctx0" brushRef="#br0" timeOffset="-188589.29">15141 11599 193 0,'-9'-3'155'0,"-13"-8"32"15,-5-2-34-15,-13 2-36 16,-5-1-24-16,2 6-29 16,-2 2-20-16,10 8-19 15,11 6-12-15,1 6-7 16,11 1 0-16,-3 7-2 15,0-3 0-15,12 1 1 16,3 8-1-16,11-8 3 16,1-1 12-16,5 1 25 15,-6-9 9-15,13 1 21 16,4-5-3-16,3-6-1 16,9-6-2-16,-5-3-10 0,1-12-7 15,-11-7-24-15,-3-3-6 16,-12-12-14-16,-5 3-4 15,-6-4-2-15,-3 2-1 16,-3 7-7-16,0 6-44 16,-1 9-133-16,-2 4-73 15,-4 4 138-15</inkml:trace>
  <inkml:trace contextRef="#ctx0" brushRef="#br0" timeOffset="-182345.59">4047 11238 204 0,'-5'0'178'16,"-2"0"21"-16,0-3-32 16,2 3-25-16,-2 0-37 15,-1 2-7-15,3 11-9 16,0-1-3-16,0 7-15 16,5 5-10-16,0 1-26 15,4 3-8-15,1 3-13 0,1-1-4 16,1-2-5-16,2 1-1 15,0-2-1-15,0-2-1 16,-1-5-69-16,1 0-60 16,-6-12-129-16,2-6 141 15</inkml:trace>
  <inkml:trace contextRef="#ctx0" brushRef="#br0" timeOffset="-182131.54">3719 11314 225 0,'-16'-8'158'0,"7"4"19"15,1 4-24-15,6 5-29 16,5 7-21-16,5 8-35 16,5 1-11-16,4 5-23 15,-3 1-8-15,3 1-17 16,-6 0-5-16,-2 2-89 15,-1 1-157-15,-19-8 163 16</inkml:trace>
  <inkml:trace contextRef="#ctx0" brushRef="#br0" timeOffset="-181043.45">4326 11961 144 0,'8'-9'117'0,"-8"2"9"16,6 4-8-16,10 6-44 15,1 4-21-15,7 10-24 16,6 4-2-16,0 11 0 16,-10-1-3-16,-8 7-5 0,-7-2-5 15,-11-2-5-15,-2 7-1 16,-8-11-3-16,-2-4 2 16,-3-6-3-16,2 0 0 15,-3-7-1-15,-2-1 1 16,2-2 6-16,-7-10 13 15,-6-4 13-15,0-1 3 16,-16-11-1-16,3 3-11 0,-3-7-12 16,-2-2-4-1,4 4 2-15,-1-6 4 0,9 6 6 16,6-1 3-16,7-5 6 16,-2 0 3-16,-1-3-1 15,-4-2 4-15,2 3 3 16,1 1 1-16,5 4 10 15,3 3-2-15,8 7 0 16,5 5-3-16,2 5-9 16,6 3-4-16,4 9-11 15,2 4-4-15,5 12 1 16,2 5 6-16,0 9 6 16,3 8 2-16,2 5-4 15,0-1-5-15,6 11-4 16,-3-3 7-16,-5 5 7 0,5 6-2 15,-10-15-5-15,-1-3-12 16,-1-16-8-16,-6-8-2 16,5-7-2-16,-2-4 0 15,3-2-2-15,-6-10 3 16,5-2-6-16,-3-3-51 16,-2-9-196-16,12 2-164 15,-9-3 241-15</inkml:trace>
  <inkml:trace contextRef="#ctx0" brushRef="#br0" timeOffset="-180445.62">5313 12449 234 0,'4'-3'175'16,"4"0"2"-16,-18-1-38 16,-8 1-16-16,-6-2-30 15,-23 2-11-15,-14 3-20 16,-7 0-13-16,-7 3-24 15,10 1-10-15,9 3-9 0,10 2-2 16,13 1-3-16,-2 1-1 16,20 0-48-16,-10-2-43 15,11 3-102-15,14 1-81 16,-2-2 173-16</inkml:trace>
  <inkml:trace contextRef="#ctx0" brushRef="#br0" timeOffset="-180052.19">5411 12788 213 0,'6'-2'159'0,"-13"-3"19"15,-4 0-4-15,-15-5-25 16,-2 3-12-16,-1 0-27 15,-1 1-15-15,12 7-35 16,-7 1-16-16,5 9-24 16,6 5-9-16,4 8-7 15,9 5 3-15,1 4-4 16,-5 1 0-16,-8-3 0 16,0-2-2-16,-6-3 0 0,-1-3 1 15,-1-4 1-15,-6-7-1 16,-2-8 38-16,-2-1 8 15,3-8 11-15,0-3 3 16,-1-9-38-16,5-4-6 16,6-4-12-16,2-3 0 15,7 1-6-15,1-1-25 16,8 0-103-16,9 2-61 0,16 0-170 16,6 2 207-16</inkml:trace>
  <inkml:trace contextRef="#ctx0" brushRef="#br0" timeOffset="-179857.31">5327 12726 272 0,'16'15'189'0,"-5"2"13"16,-2 3-9-16,-3 3-45 15,2 3-22-15,3 4-48 16,-3-1-25-16,2 1-33 15,-5 1-9-15,-1 3-9 16,-4-2-1-16,-6-5-137 0,0-2 99 16</inkml:trace>
  <inkml:trace contextRef="#ctx0" brushRef="#br0" timeOffset="-167902.66">2001 12384 398 0,'-48'-42'245'16,"46"31"-38"-16,4 6-64 16,-1 3-41-16,0 4-34 15,-1-2-8-15,0 0-1 16,0 3 1-16,7 18 6 16,12 34-4-16,-10-23-2 15,-7-1-2-15,7 1-1 16,-1 3-1-16,-3 2-13 15,3 1-7-15,-4-1-15 0,-3-6-7 16,5 2-9-16,-6-7-1 16,0 0 0-16,1 1-3 15,1-8 4-15,4 2-2 16,1-7-2-16,3 1 0 16,2-1-47-16,-1-5-45 15,-1 0-120-15,-3-3-54 16,-9-3 156-16</inkml:trace>
  <inkml:trace contextRef="#ctx0" brushRef="#br0" timeOffset="-167356.55">1551 12377 165 0,'2'1'169'15,"-1"4"24"-15,2 1-7 16,-3-6-14-16,0 0-6 16,0 11-2-16,-1 9-6 15,-5 34-18-15,8-16-33 16,6 4-20-16,2 3-37 16,2-6-13-16,0-5-20 15,-1 0-7-15,-1-8-5 16,0 2-2-16,-1-3-1 15,2-2-2-15,1-1-61 16,3 1-68-16,0-3-165 16,2-3 177-16</inkml:trace>
  <inkml:trace contextRef="#ctx0" brushRef="#br0" timeOffset="-165883.06">2421 13123 134 0,'6'-1'117'0,"-3"1"28"16,5 1-9-16,3 3-29 15,3 2-18-15,12 8-19 16,3 4-7-16,6 8-11 16,0 4-7-16,-11-1-15 15,0 3-8-15,-8-1-9 16,-4-2-3-16,-4 4-3 15,-2-2-3-15,-6 0-1 16,-3 2-1-16,-5-1-1 16,-7-1 1-16,-8-5-2 15,-6-3 2-15,-4 0 0 16,0-2 0-16,3-7 1 16,-2-6-2-16,6-9 3 15,-1 1-4-15,8-3 3 16,-1 0-3-16,-4-2 3 0,0-7-1 15,-8-2-1-15,1 1 1 16,-5-5-1-16,3-1 1 16,1-2-1-16,1 4 3 15,0-1-4-15,2 0 0 16,-7-2 1-16,-9-2-1 16,7 0 1-16,-3-1-1 0,16-1 1 15,3-1-1-15,1 4 1 16,-1-5-2-16,-5 5 3 15,5-4-1-15,-1 2 0 16,3 5 2-16,0-7-1 16,3 9 1-16,2 0 12 15,4 2 5-15,5 11 14 16,4-3 6-16,2 4 0 16,3 2-2-16,-3-1-3 15,0 1-4-15,0 0-4 16,0 0-5-16,4 12-7 15,-1 4-3-15,6 36-2 16,-5-29 0-16,1 1 4 16,4 7 2-16,1-3 4 15,-2 4-1-15,-4 2-1 0,-2-2-1 16,-3-1-2-16,0 4-1 16,-2-1 0-16,1 3 1 15,-3-7 5-15,0-1 6 16,-1-4 4-16,1-1 0 15,1 0-2-15,3 1-7 16,1 4-7-16,0-3-3 16,3 2-5-16,0 0-3 0,2 0 2 15,0-4-1-15,-2-2-1 16,-1-3-1-16,1-4 0 16,1 3-1-16,-1-4-17 15,-2-3-19-15,-1-2-93 16,-2-4-49-16,-1 0-152 15,0-1 196-15</inkml:trace>
  <inkml:trace contextRef="#ctx0" brushRef="#br0" timeOffset="-164597.21">3550 13834 148 0,'12'-2'128'16,"-5"2"34"-16,-2-2-8 16,-9-3-20-16,-6 2-9 15,-13-2-13-15,-9 2-8 0,-8 3-15 16,-5 0-16-16,0 3-22 16,-3 3-15-16,-7 0-22 15,0 2-3-15,-3 0-8 16,7-1 3-16,14 2-6 15,7 1-1-15,11 1-52 16,4 1-36-16,12-1-79 16,0-3-45-16,6 1 134 15</inkml:trace>
  <inkml:trace contextRef="#ctx0" brushRef="#br0" timeOffset="-163902.65">3733 14334 197 0,'-7'-15'153'16,"3"-2"8"-16,-10 0-27 15,-5-3-13-15,-2 5-11 16,-5-6-4-16,-6 5-12 16,-4-1-13-16,-7 0-22 15,2 7-16-15,-3 1-19 16,8 8-7-16,5 9-6 15,-9 1-3-15,2 5 0 16,-4 5-3-16,0 0 3 16,12 5-2-16,4 2-2 15,6-4 3-15,4 4-6 16,3-3 2-16,9 0-2 16,-1-3 2-16,8-2-1 0,1-2 1 15,6-1-1-15,3 2 1 16,3-2-2-16,3-1 1 15,1-3-1-15,1-1 0 16,-1-3 3-16,2-2-4 16,-6-5 3-16,-8-2-2 15,3 0 2-15,0-4 0 0,8-4 5 16,-2-1 6-16,-8-7 10 16,-7-2 6-16,-5 4 1 15,6 2-3-15,-6-2-5 16,5 2-2-16,-2-2-6 15,-5 0-1-15,5 3-8 16,-14-1-2-16,1-1-2 16,-2-1-2-16,-6 1 1 15,8 4 1-15,-7 2-2 16,1 0 0-16,1 1-7 16,3-1-14-16,3 6-74 15,0-1-45-15,-1 3-128 16,2 5 158-16</inkml:trace>
  <inkml:trace contextRef="#ctx0" brushRef="#br0" timeOffset="-157194.56">1919 8172 276 0,'11'0'170'16,"0"-2"-8"-16,-1-4-26 15,-9-5-32-15,-1-2-11 0,-5-7-2 16,1 1-7-16,-4-4-7 16,-9-5-8-16,-7-1-18 15,-6-1-7-15,-15-3-6 16,1-2-2-16,-12 0-4 15,-3 7 0-15,2 2-8 16,1 11-5-16,3 7-6 16,6-2-5-16,1 10-4 15,-1 3-1-15,3 7-2 16,-1 1 1-16,8 4 1 16,1 2-1-16,7 1 2 15,1 4-2-15,11 2 2 16,1 0-3-16,8 0 4 15,1-2-2-15,7-1 1 0,3 1-1 16,6-1 0-16,-1 2 1 16,2-1-1-16,5 1 1 15,2 0-3-15,4-6 3 16,2 1-3-16,-1-6 2 16,5-2-1-16,3 1 1 15,0-8-2-15,-1 0 0 16,-6-3 2-16,-5 0-3 15,-4 0 3-15,-5-4-2 0,0-2 0 16,6 1 1-16,-7-6 0 16,6 5 0-16,-9-7-1 15,-7-3 1-15,0-4-1 16,-2-4 2-16,4-1 2 16,-1 1 1-16,-9-3-2 15,-2 2 2-15,-6-1-5 16,-2 3 0-16,0 2 0 15,-1 3-1-15,-1 3 2 16,3 3-2-16,-1 0-15 16,4 6-15-16,-1-2-84 15,4 0-45-15,3 8-108 16,1-3-107-16,3 5 247 16</inkml:trace>
  <inkml:trace contextRef="#ctx0" brushRef="#br0" timeOffset="-155456.9">2027 8496 104 0,'10'-4'87'0,"-1"-1"25"15,0 2-2-15,-8-4-2 16,-1 1-2-16,-14-3-7 16,-9-2 1-16,-12-4-7 15,-4-1 1-15,3 4-6 16,1 3-6-16,8 9-28 0,2 7-13 16,3 9-22-16,2 2-9 15,9 10-5-15,2-1-1 16,6 8 0-16,3 3-1 15,-1 1-1-15,1 2-1 16,-2-5 0-16,-4-4 1 16,-1-7 0-16,-4-7 2 15,-7-10 20-15,-1-2 9 0,-3-4 14 16,-5-8 6-16,-5-4-4 16,-1-1-5-16,-1-6-3 15,0 7-3-15,7 1-14 16,6-6-5-16,-1-3-10 15,4 1-3-15,9-3-13 16,-2-2-22-16,11 1-93 16,-3-3-52-16,4 1-97 15,10 0-81-15,11 0 237 16</inkml:trace>
  <inkml:trace contextRef="#ctx0" brushRef="#br0" timeOffset="-155143.47">1980 8429 299 0,'15'-1'175'15,"5"4"-27"-15,0 5 10 16,7 5-21-16,5 4-10 0,1 2 2 15,-3 1-2-15,-6 1-9 16,-6 1-10-16,-8 1-34 16,-3 4-12-16,-6 6-22 15,-2 1-6-15,-3 1-18 16,1 2-6-16,0 7-5 16,1-10-1-16,1 2-12 15,-2-4-39-15,2-9-164 16,-1 5-108-16,-3-2 186 15</inkml:trace>
  <inkml:trace contextRef="#ctx0" brushRef="#br0" timeOffset="-152940.31">2258 9409 182 0,'41'-4'130'0,"-40"1"22"15,-4-2-17-15,-19-9-16 16,-8-5-22-16,-10-1-26 15,-13-2-10-15,-7 4-7 16,3 6-4-16,6 7-8 16,7 7-8-16,9 11-11 15,9 4-4-15,9 14-4 16,8 7-1-16,7 7-5 16,-1 1-1-16,-3 1-3 15,-5-4-1-15,-2-6-1 0,-4-6 4 16,-4-12 14-16,-2-4 11 15,-5-15 22-15,0 0 1 16,-1-12-5-16,1-2-12 16,2 1-20-16,2-5-6 15,1 0-32-15,3-3-56 16,4-3-212-16,5 1 193 16</inkml:trace>
  <inkml:trace contextRef="#ctx0" brushRef="#br0" timeOffset="-152696.12">2223 9259 358 0,'24'15'190'0,"-1"12"-27"16,-2 3-12-16,4 16-19 15,-11-3-17-15,1 4-33 16,-4 1-15-16,-8 1-22 0,8 1-13 16,-12-7-22-16,0-1-12 15,-2-4-122-15,0 4-84 16,10 6 122-16</inkml:trace>
  <inkml:trace contextRef="#ctx0" brushRef="#br0" timeOffset="-149518.1">2384 10052 149 0,'6'-11'136'15,"4"1"11"-15,-1 9-29 16,0-2-22-16,3 10-27 15,-1 2-7-15,11 8-10 16,3 8-8-16,2 9-13 0,0 8-6 16,-5 6-12-16,-5 1-3 15,-9-5-3-15,-6-2-4 16,-11-9 2-16,-5-5 0 16,-8-6 5-16,-7-3 2 15,-7-15 6-15,-4-6-1 16,3-12 1-16,-8-7 0 15,3-7-5-15,-1-2 1 0,-4 0-2 16,15 6 2-16,7 4-4 16,7 8 2-16,14 15-12 15,-2 4 0-15,9 16-2 16,-1 4-3-16,2 4 6 16,3 4 1-16,-3 5 1 15,4 2 0-15,-9-3 10 16,-4-3 6-16,-11-9 21 15,-9-6 10-15,-15-11 19 16,-4-7-4-16,-4-8 13 16,3-7-1-16,10-6-8 15,7-5 3-15,7-8-27 16,-2 2-9-16,8-8-16 16,-2-1-9-16,6 2-10 15,9 5-15-15,-2 4-126 0,-3 10-95 16,-7 21 139-16</inkml:trace>
  <inkml:trace contextRef="#ctx0" brushRef="#br0" timeOffset="-148135.31">2726 11221 191 0,'13'-7'137'16,"1"-7"3"-16,-2-1-20 15,-2 0-28-15,-2-2-1 16,-8 0-4-16,-5-3-6 0,-15-8-10 16,-10-2-7-16,-14-1-9 15,-7 2-2-15,-13 8-15 16,-1 1-3-16,0 11-8 15,6 7 4-15,0 7 2 16,-1 7 2-16,-8 4 2 16,-2 1-4-16,6 6-8 15,8 0-4-15,18 5-9 16,3 0 1-16,16-1-2 16,5 2-3-16,4 2 1 15,6-6-1-15,0 2-2 16,2-2 0-16,9-2 0 0,5 4 0 15,4-4 2 1,7-3-1-16,7-1-1 0,3-5 0 16,8-1-3-16,-4-3 0 15,-7-5 0-15,-5-2-1 16,-6-4 1-16,-1-1 0 16,-4-6 0-16,0-1 1 15,-2-6 4-15,-2-1 1 16,1-2 2-16,0-1 2 0,-2 4-2 15,-6-7 2-15,-5 5-1 16,-7-5 1-16,-9-2-1 16,-1 3 0-16,-5-4-2 15,-2 2-3-15,-1-2-3 16,0 1-2-16,-5 0-1 16,1 5-1-16,4 3-10 15,3 3-18-15,3 5-89 16,-5 1-82-16,-3 2-218 15,-5 2 250-15</inkml:trace>
  <inkml:trace contextRef="#ctx0" brushRef="#br0" timeOffset="-144821.83">1471 9160 175 0,'7'14'112'16,"-1"1"-5"-16,-10-4-13 15,-7 0-6-15,-9-1 9 16,-7-6-1-16,-4 0-8 15,-10-9-8-15,-8-8-21 16,1-1-12-16,-3-16-26 16,5 4-6-16,-7-9-9 15,-3 0-1-15,11 2-135 16,0 5 98-16</inkml:trace>
  <inkml:trace contextRef="#ctx0" brushRef="#br0" timeOffset="-143124.83">1514 6974 146 0,'0'-2'91'0,"-3"-2"-14"0,-3 3-16 15,5 0-23-15,-1-1 1 16,-28 2 7-16,-30 7 3 16,9 0-1-16,-2-3-7 15,-9 6-12-15,-4-1-5 16,10 3-4-16,-3-2 0 15,8-3-1-15,-10 1 2 0,-11-3 1 16,-1-1 1-16,6 0-3 16,12-2-1-16,13-2-7 15,2 0 0-15,5-2-5 16,7 2 0-16,11-2-1 16,13 1 3-16,21 0 5 15,4-3-1-15,19 4-1 16,1-3-4-16,18-1-5 15,16-2-2-15,3-1 1 16,5-3-1-16,-16 3 0 16,-6 1 1-16,-2 3-1 15,0 2 0-15,3 1 0 16,0 1 0-16,-11-1-1 16,-3-2 2-16,-8-1-2 15,-8 1 3-15,-1-1-3 16,-2 3 2-16,-7-4-2 0,-9 1 0 15,-15 2 2-15,-13 0-1 16,-10 1 3-16,-8 3 1 16,-16-1 5-16,-3 2 7 15,-15 3 12-15,-5 0 4 16,0 2 8-16,-2 1 0 16,8-2-6-16,7 0 0 0,1 0-13 15,2 2-4-15,-7-2-10 16,3 0-4-16,4-5-26 15,8-3-107-15,24 1 93 16</inkml:trace>
  <inkml:trace contextRef="#ctx0" brushRef="#br0" timeOffset="-136416.83">4247 15453 224 0,'-6'-18'129'0,"1"2"20"15,5-3-27-15,3-2-32 16,-2-2-4-16,13-7-18 15,9-3-8-15,11-5 0 16,5-5-2-16,7-1-20 16,2 7-12-16,4 2-12 15,6 11-3-15,4 17-4 16,-6 5-2-16,-2 20 0 16,-7 6 0-16,-12 6 3 0,-7 0-2 15,-4 4 2-15,-4 1 1 16,-9 1 2-16,-1 7 2 15,-13 0 3-15,-4 7-1 16,-10 7-2-16,-3 4-3 16,-7 5-2-16,-4 7-2 0,-3 1-1 15,-14 0 0 1,-6-4-2-16,0-7 1 0,-1-11 0 16,9-4 0-16,2-14 10 15,-3-10 15-15,10 3 24 16,3-6 10-16,5 2 10 15,6 3-6-15,0-8-7 16,5-2-4-16,3-5-6 16,7-2-3-16,10-6-10 15,4 2-7-15,20-5-2 16,1-6 1-16,8-6 19 16,1-3 8-16,17 1 11 15,13 0-4-15,22 4-5 16,7 0-6-16,-6-2-13 15,-6-1-5-15,-8 4-14 0,-1 2-7 16,4 3-4-16,-2 3-2 16,-10 3-4-16,-11 1 2 15,-15 8-2-15,-7 2-3 16,-7 4-28-16,3 5-86 16,-5 3-235-16,2 2-177 15,3-1 299-15</inkml:trace>
  <inkml:trace contextRef="#ctx0" brushRef="#br0" timeOffset="-135792.89">5513 15595 381 0,'2'-9'180'0,"13"6"-41"16,6 2-18-16,9-3 31 16,4 3 3-16,11-9 4 15,-1-3-16-15,10 0-29 16,5 1-20-16,-1-1-36 15,9 6-13-15,4-2-23 16,0 1-7-16,-14 2-8 16,-12-1-1-16,-11-1-2 0,-2 5 0 15,-3-1-7-15,-1-3-3 16,-17 4-85-16,-6 1-53 16,-5 5-114-16,-9 2-80 15,4 10 217-15</inkml:trace>
  <inkml:trace contextRef="#ctx0" brushRef="#br0" timeOffset="-135464.62">5711 15922 300 0,'9'8'196'0,"-14"-6"29"16,5-1-14-16,5 0-38 15,-5-1-4-15,6 0-21 16,23 0-15-16,52-4-13 16,-28-4-8-16,3-6-20 0,3 1-10 15,-4-1-32-15,-4 0-14 16,-11 5-21-16,-8-1-5 15,-10 8-4-15,-4-3 0 16,-1 4-13-16,0-2-15 16,5-4-249-16,-1 1-174 15,11-1 265-15</inkml:trace>
  <inkml:trace contextRef="#ctx0" brushRef="#br0" timeOffset="-134972.42">5142 14289 130 0,'-20'-2'114'0,"4"6"36"16,5 13-20-16,-1 10-17 16,1 7-15-16,2 18-15 15,2 6-8-15,3 2-21 16,1 4-14-16,3 0-22 15,0-6-7-15,3 0-5 16,4-9-1-16,-1-14-13 16,5-6-41-16,1-17 33 15</inkml:trace>
  <inkml:trace contextRef="#ctx0" brushRef="#br0" timeOffset="-134600.98">5502 14198 237 0,'-6'-3'150'15,"-6"8"-10"-15,-2 10-41 16,-9 24-40-16,-1 13-16 16,-3 21-6-16,-1 9-8 0,4 6 0 15,5 4-6-15,7-5-2 16,13-11-5-1,15-15-7-15,9-14-2 0,25-24-3 16,-2-12 1-16,18-21 6 16,0-11 6-16,-6-13 17 15,-5 0 13-15,-24 2 29 16,-12-6 17-16,-23 7 23 16,-9 1-1-16,-24-1-20 15,-7 13-22-15,-14 17-38 16,-8 3-11-16,5 23-16 15,5 5-1-15,18 0-8 16,8 3-20-16,20-10-174 16,5-4-165-16,17-2 218 15</inkml:trace>
  <inkml:trace contextRef="#ctx0" brushRef="#br0" timeOffset="-133735.95">7310 14873 222 0,'-14'-16'164'0,"-9"15"15"16,-9 6-32-16,-11 26-29 15,-14 20-18-15,-17 21-15 0,-6 17-9 16,-1 21-17-16,17 5-15 16,20 4-16-16,13-6-8 15,29-15-11-15,6-12-3 16,26-19-3-16,14-10-1 15,18-27-1-15,14-9 2 16,7-24 2-16,-1-12-1 16,-10-15 6-16,-9-3-1 15,-20 5 4-15,-14 0 25 0,-22 2 39 16,-13 4 12-16,-20 6 9 16,-16 2-22-16,-17 9-40 15,-5 7-15-15,-17 6-15 16,6 4 1-16,12 0-10 15,10-3-20-15,29-7-158 16,16-2-110-16,23-5 169 16</inkml:trace>
  <inkml:trace contextRef="#ctx0" brushRef="#br0" timeOffset="-133414.46">7949 14959 619 0,'-51'25'297'16,"-19"21"-110"-16,0 10-9 15,-3 11-33-15,4-1-40 16,23-7-49-16,11-10-22 16,29-16-25-16,15-11-4 15,26-9 1-15,1-4 0 0,10 0 5 16,7 3 5-16,-9 6 14 15,-1 12 8-15,-15 9 26 16,-14 1 11-16,-14 11 2 16,-6-7-5-16,-12-1-30 15,-3-1-14-15,-6-7-18 16,-2 0-7-16,6-9-71 16,-4-6-103-16,-15-16-347 15,-4-4 332-15</inkml:trace>
  <inkml:trace contextRef="#ctx0" brushRef="#br0" timeOffset="-133243.5">7597 15124 377 0,'47'-28'239'0,"-12"1"25"0,5 6-23 16,-3 5-57-16,0 3-43 15,0 2-81-15,2 6-31 16,2 2-23-16,6 8-1 15,0 6-17-15,4 5-95 16,-7 11 75-16</inkml:trace>
  <inkml:trace contextRef="#ctx0" brushRef="#br0" timeOffset="-133007.9">8404 15538 190 0,'2'57'158'0,"-4"8"22"15,-5 10-13-15,-9 11-2 16,-7 2-15-16,-12-6-6 16,-1-2-22-16,-8-15-54 15,1-8-26-15,6-13-30 16,-7-14-7-16,-6-17-134 15,0-8-169-15,-4-21 190 0</inkml:trace>
  <inkml:trace contextRef="#ctx0" brushRef="#br0" timeOffset="-132460.93">9043 14931 294 0,'-18'11'180'0,"-3"7"-34"15,4 8-29-15,-2 9-6 16,1 6-11-16,4 0-2 16,9-1-12-16,2-6-8 15,12-4-23-15,10-2-10 16,14 6-11-16,2 1-7 0,2 8 1 16,-9 3 0-16,-5 3 4 15,2 5 9-15,-8-2 9 16,-3-5 2-16,-11-6-4 15,-9-7-9-15,-13-8-19 16,-3 0-7-16,-13-12-11 16,-7-4-13-16,-13-17-245 15,-4-13 189-15</inkml:trace>
  <inkml:trace contextRef="#ctx0" brushRef="#br0" timeOffset="-132291.36">8911 15154 523 0,'56'-36'241'0,"3"-2"-112"0,3 0-39 15,-6 4-50-15,-3 2-20 16,5 5-15-16,-4 5 2 16,-1 11-7-16,-5 5-51 15,-4 6 37-15</inkml:trace>
  <inkml:trace contextRef="#ctx0" brushRef="#br0" timeOffset="-131776.47">9710 14908 287 0,'0'-1'148'0,"0"-1"-35"16,20-2-3-16,32-31-22 16,-27 28-20-16,6 6-29 15,3 2-12-15,9 6-7 16,-3 3 0-16,-4 5 13 16,-11 2 4-16,-14 8 4 0,-2 3 0 15,-12 7-4-15,-9 5-2 16,-17 0 2-16,-8 6-1 15,-12 5-10-15,5-3-2 16,12-3-14-16,8-14 0 16,24-15-10-16,8-8 0 15,15-14-1-15,12-5 0 16,7-9 3-16,8 4 0 16,-4 4 3-16,-6 6 10 0,-3 14 25 15,-9 3 4-15,-10 15 17 16,-6 3 2-16,-12 9 16 15,-6 5 3-15,-13 2 12 16,-9-1-7-16,3 6-16 16,-7-2-4-16,-7-2-15 15,-2 1-9-15,-16-14-20 16,5-8-10-16,14-10-13 16,11-4-7-16,13-6-113 15,3-7-87-15,11-6-192 16,4-7 225-16</inkml:trace>
  <inkml:trace contextRef="#ctx0" brushRef="#br0" timeOffset="-131329.12">10721 14826 672 0,'-19'-2'318'15,"-16"13"-113"-15,-6 8-35 16,-1 16-39-16,-3 6-26 0,4 12-35 16,3 7-23-16,1 5-29 15,6 8-5-15,17 9-5 16,9 2-2-16,20 2-1 16,8-11-3-16,14-11 0 15,1-10-2-15,7-19 1 16,6-3 0-16,4-26 2 15,6-3 2-15,2-10 0 16,-6-10 4-16,-12-5-1 16,-7-6 0-16,-16-4 21 15,-10 3 12-15,-14 3 25 16,-7 5 13-16,-22 3-6 16,-8 5-7-16,-20 5-20 15,-11 3-13-15,-4 5-6 16,2 1-4-16,0 3-2 15,4 3-3-15,6 4-10 0,6 2-4 16,17 6-4-16,10-2-1 16,8-2-79-16,9 6-84 15,12 3-415-15,6 6 376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5:03:37.9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2974 5250 199 0,'-5'-10'147'0,"-1"5"14"16,1 5-5-16,3 16-36 15,-1 7-8-15,3 18-16 0,0 17-1 16,2 20-1-16,-8 11-1 16,6 15-7-16,1-4-4 15,-3 9-14-15,3-5-10 16,-10-4-20-16,1-4-11 15,3-18-15-15,3-6-4 16,2-21-4-16,-2-9 0 16,1-12-5-16,4-8-20 0,-2-11-89 15,7-7-69-15,7-10-173 16,0-8 204-16</inkml:trace>
  <inkml:trace contextRef="#ctx0" brushRef="#br0" timeOffset="660.57">4285 5350 196 0,'-38'6'156'0,"-10"16"25"16,3 12-9-16,-6 11-33 15,2 13-18-15,2 13-27 16,3 9-15-16,10 3-20 16,8 2-7-16,11-5-17 15,6-7-7-15,14-5-14 16,2-4-5-16,11-7-6 15,8-2 0-15,7-9-1 16,3-9-2-16,9-14 2 16,3-5-1-16,4-18 1 15,5-4 1-15,-1-8-1 16,-11-8 2-16,-3-13 0 0,-2-10 2 16,-1-20 19-16,9-5 12 15,-8-20 16-15,-3 6 3 16,-6-3-8-16,-9-6-7 15,-3 11-2-15,-9-8 2 16,-12 17-4-16,-10 8-2 16,-16 7-13-16,-4 8-6 15,-16 6-9-15,-3 7-2 0,1 19-4 16,-2 7 0-16,-1 6-12 16,3 3-24-16,3 4-119 15,1-4-77-15,13 5 138 16</inkml:trace>
  <inkml:trace contextRef="#ctx0" brushRef="#br0" timeOffset="1668.71">5748 5340 163 0,'4'-18'123'0,"-4"-2"7"16,0 0-6-16,-3-1 1 15,6 8-4-15,-3 8-3 16,-4 7-8-16,-8 5-7 0,-15 12-21 16,-1 6-8-16,-12 7-22 15,-1 7-10-15,5 6-14 16,-6 6-8-16,0 10-6 15,6 5 0-15,-2 9 0 16,11 2 3-16,8 3-3 16,2 1-1-16,14-6-5 15,7-5-1-15,20-8-3 16,3-11 0-16,13-9-1 16,0-8 0-16,9-16 0 15,9-3 2-15,-1-15-1 16,3-2 1-16,-7-8-1 15,-4-7 0-15,-2-8-2 16,-1-7 2-16,1-6 14 16,-2-4 7-16,0-9 8 0,2-1 2 15,-5-4-8-15,-5-5-4 16,-10 0 3-16,-11-6 2 16,-9-7 5-16,-2-1-1 15,-6 4 0-15,1 6-1 16,-12 11 0-16,-5 7 1 15,-15 8-3-15,-11 5-4 0,-5 10-8 16,-4 3-5-16,-6 7-8 16,-2 6 0-16,4 1-3 15,6 2 1-15,13 8-4 16,11 2-4-16,-3 7-31 16,2 8-30-16,8 11-85 15,3 4-63-15,23 16-114 16,3-2 191-16</inkml:trace>
  <inkml:trace contextRef="#ctx0" brushRef="#br0" timeOffset="2532.79">7345 5164 295 0,'-7'-18'171'0,"-5"4"-13"15,-4 7 1-15,-19 4-22 16,7 5-13-16,-15 14-24 15,-3 6-3-15,-2 19 1 16,-12 5-2-16,9 9-15 0,2-2-16 16,13 7-27-16,5 1-9 15,3 3-18-15,9 8-3 16,12 1-7-16,2-3 1 16,11-4 0-16,-2-9-1 15,8-8 1-15,6-2-1 16,5-8 1-16,2 1-1 0,8-8 0 15,3-3-1-15,15-5 0 16,1-1 2-16,4-9-2 16,2 0 3-16,-9-12 0 15,7-8-1-15,-15-12 2 16,9-6 0-16,5-10 9 16,-5-7 7-16,8-7 10 15,-8 3 4-15,-18-6-3 16,5 9-2-16,-6 3-4 15,-8-6 0-15,10-1 0 16,-6-10 0-16,4-2-1 16,-3-4 1-16,-9-3 0 15,-5 3 2-15,-10 4 4 16,-4 1 0-16,6 7 4 16,-15 2 1-16,-9 7 1 15,-5 6 2-15,-19 10 0 16,3 6-1-16,-2 4-5 0,1 3-6 15,-2 2-10-15,-4 1-6 16,-10 9-8-16,-2 5 0 16,-5 9-3-16,4 2 1 15,7 0-1-15,-3 4-3 16,12 4-20-16,9 1-35 16,5 9-115-16,8 1-84 0,-4 11-267 15,-8 9 320-15</inkml:trace>
  <inkml:trace contextRef="#ctx0" brushRef="#br0" timeOffset="4887.41">4327 5356 269 0,'-2'-3'143'0,"0"0"-24"16,-7-3-14-16,-3 0-20 15,-27-12-6-15,26 24-10 16,2 5-5-16,-8 2-11 15,4 10-5-15,-9-1-13 16,-2 4-5-16,2 7-12 16,-3-4-5-16,8 4-7 0,3-2-2 15,5-7-1-15,3 0 0 16,1-5-74-16,2-3-118 16,10-5 123-16</inkml:trace>
  <inkml:trace contextRef="#ctx0" brushRef="#br0" timeOffset="14323.33">23671 12488 159 0,'-1'0'131'16,"1"0"11"-16,0-1-28 15,0 0-19-15,5-15-19 16,40-34-9-16,-22 23-9 16,0-7-6-16,4-2-9 0,1-2-6 15,-6 1-4-15,7 7-6 16,-6 2-1-16,-1 1-4 16,-7 4-1-16,2 1-1 15,-10 2-3-15,9 9-3 16,-1 6 2-16,-10 0 2 15,4 9 2-15,-9 5 5 0,-4 6-1 16,-1 6 0-16,2 10-3 16,-7-1-2-16,5 11-3 15,-2 6-2-15,-5-2-2 16,10 4-1-16,-1-1 0 16,1-2 1-16,-2 0 4 15,9 9 2-15,-7-4 5 16,-3-2 5-16,3-2 9 15,-8-8 1-15,6 0 0 16,0 2-2-16,4-5-7 16,-5-5-2-16,1-6-6 15,4-2-3-15,-4-7-8 16,9 2-3-16,-1-6-2 16,-1-6-3-16,-2-1 0 15,-1-5 1-15,5-6-5 16,-6 0-16-16,-5-10-85 0,0 1-51 15,-3 1-98-15,-4 1-50 16,2 8 194-16</inkml:trace>
  <inkml:trace contextRef="#ctx0" brushRef="#br0" timeOffset="14547.45">23620 13026 370 0,'-5'5'207'0,"8"3"-25"16,6-1-37-16,6-2-32 16,6 1-16-16,9-3-23 15,0-3-14-15,11 0-21 16,-4-1-12-16,2 1-11 16,-5 0-7-16,-14-1-3 15,2 1-4-15,-11-7-78 16,4 6-57-16,9 2 79 15</inkml:trace>
  <inkml:trace contextRef="#ctx0" brushRef="#br0" timeOffset="14735.47">24320 13154 604 0,'-10'-1'378'0,"7"2"-23"15,-5-1-189-15,-1 1-31 16,-5-3-77-16,1-3-25 16,5 4-31-16,1 0-34 15,0-2-203-15,0 3 168 0</inkml:trace>
  <inkml:trace contextRef="#ctx0" brushRef="#br0" timeOffset="16229.53">24904 12312 231 0,'0'-15'150'16,"-3"2"-15"-16,2 1-36 15,0 3-17-15,5 14-22 16,0 0-9-16,3 19-13 16,-1 8-7-16,-3 11-4 15,-3 11-3-15,1 11-3 16,1-1-3-16,5 5 5 0,2 0 2 16,-1-5 3-16,3-5-1 15,-3-13-5-15,4-9-3 16,2-17-4-16,4-9 2 15,3-15 9-15,0-10 8 16,2-19 13-16,-1-8 4 16,1-13-2-16,2-1-4 15,0-4-10-15,1 2-5 16,1 1-10-16,-6 4-5 0,-1 11-5 16,-3 8-3-16,-5 19-2 15,-1 10 0-15,-3 15-2 16,-10 8 0-16,-8 17 1 15,1 5-3-15,-4 7 2 16,11 5 1-16,0-4 7 16,-4-3 4-16,6-2 12 15,-4-6 1-15,6-6 2 16,7-8-5-16,4-15-4 16,8-6 0-16,-4-11 10 15,-5-8 3-15,2-9 1 16,-6-9-5-16,2-6-13 15,3 0-6-15,3-6-8 16,3 3-7-16,4-1-64 0,2 5-48 16,-6 8-130-16,-3 4-52 15,-3 13 181-15</inkml:trace>
  <inkml:trace contextRef="#ctx0" brushRef="#br0" timeOffset="16437.64">25541 12511 342 0,'29'126'229'0,"-29"-92"-17"0,-1-3-49 16,1 5-17-16,1-8-22 16,3 1-12-16,3-8-26 15,2-10-17-15,3-10-25 16,2-5-10-16,5-13-14 16,1-7-3-16,9-7-8 15,4 1-7-15,2-2-60 16,3 6-59-16,-6-4-116 15,-2 1-68-15,1 10 184 16</inkml:trace>
  <inkml:trace contextRef="#ctx0" brushRef="#br0" timeOffset="16587.4">26030 12567 325 0,'8'22'228'0,"-11"7"28"0,-7 6-33 16,-5 2-35-1,0 2-24-15,-2 1-43 0,5-1-28 16,-1-1-56-16,5-3-15 15,-1-1-18-15,-1-2-11 16,6 1-135-16,-3-6-80 16,6-9 127-16</inkml:trace>
  <inkml:trace contextRef="#ctx0" brushRef="#br0" timeOffset="16725.04">26129 12288 215 0,'3'-27'111'0,"-3"3"-32"16,0-2-63-16,5 8-16 15</inkml:trace>
  <inkml:trace contextRef="#ctx0" brushRef="#br0" timeOffset="16944.48">26345 12158 452 0,'-14'42'216'0,"10"13"-85"0,-2 1-10 16,7 8-48-16,2 1-23 16,-6 3-33-16,-1-2-9 15,-1-3-4-15,-2-7-2 16,-1-9-46-16,2-4-23 0,-10-13-86 15,7-2-65 1,4-8 142-16</inkml:trace>
  <inkml:trace contextRef="#ctx0" brushRef="#br0" timeOffset="17280.88">26148 12821 395 0,'-7'-20'209'0,"6"3"-51"15,3 3-35-15,13 4-49 31,-8 5-23-31,1 1-30 0,25-16-8 0,11 0-9 16,13-5-2-16,-11 3 0 16,7 5-1-16,6 4 5 15,-6-6 11-15,6 9 27 16,-1-3 20-16,-11 0 35 16,-6 7 4-16,-22-1 9 0,-8 2 2 15,-11 6 0-15,-7 2 0 16,-18 8 3-16,-8 6-6 15,-16 6 6-15,0 4 3 16,9-3-10-16,7-7-12 16,14-6-37-16,9-3-19 15,10 1-27-15,2-1-7 16,9 7-5-16,5-2 1 16,9 3-121-16,2 0-97 0,14 2-308 15,-2 5 311-15</inkml:trace>
  <inkml:trace contextRef="#ctx0" brushRef="#br0" timeOffset="18026">27922 12534 260 0,'-7'43'168'0,"2"12"-15"15,1 5-21-15,2 17-47 16,0 3-16-16,3 7-7 16,1 5 0-16,0-12-1 15,-2-12-1-15,-2-20-6 0,-1-9-4 16,-4-20 2-16,5-5-1 15,1-17 3-15,1-20-5 16,5-20-11-16,4-10-7 16,7-33-15-16,4-7-3 15,8-9-6-15,1-5-2 16,17 32-4-16,2 10-1 16,0 21-2-16,3 14-3 15,-11 3 4-15,1 12-1 0,-4 9 2 16,-4 6 4-16,-16 13 5 15,-8 5 2-15,-18 20 7 16,-13 7 0-16,-18 8 5 16,-2 4-5-16,-11 2-4 15,-9-1-2-15,2-4-12 16,0-5-10-16,11-19-119 16,13-14-58-16,14-22-222 15,9-12 240-15</inkml:trace>
  <inkml:trace contextRef="#ctx0" brushRef="#br0" timeOffset="18294.99">28668 12002 276 0,'4'5'173'16,"-1"19"2"-16,-5 12-28 0,-9 18-28 16,-4 7-13-16,1 14-15 15,-9 2-8-15,-3 11-23 16,0-1-14-16,3-8-25 16,11 1-7-16,6-23-30 15,6-2-61-15,5-9-233 16,2-9 208-16</inkml:trace>
  <inkml:trace contextRef="#ctx0" brushRef="#br0" timeOffset="18717.12">29152 12457 421 0,'-20'-17'260'0,"3"10"8"15,-24 12-149-15,-15 7 15 16,-4 23-10-16,-5 9-11 16,11 7-27-16,2 2-21 15,11-4-31-15,12-2-10 16,14-7-6-16,11-1-2 16,7-13-1-16,7-7-3 15,16-10 5-15,6-10 1 0,18-15-3 16,3-8 4-16,2-11-3 15,7 2 0-15,-10-7 7 16,-9-2 4-16,-11-1 16 16,-9 3 7-16,-8 16 9 15,-7 4-4-15,-7 18-11 16,0 2-11-16,-3 15-16 16,-3 5-4-16,3 12-8 15,-11 2 0-15,-12-1-1 16,4 7-2-16,-7-2-3 15,2 4-29-15,11 0-134 16,4-7-75-16,7-11-142 16,10-8-63-16,13-15 289 15</inkml:trace>
  <inkml:trace contextRef="#ctx0" brushRef="#br0" timeOffset="19014.53">29629 12516 459 0,'19'-29'292'0,"-4"4"-43"16,-13 6-42-16,-4 7-17 16,-9 8-50-16,0 5-26 0,-18 13-46 15,-14 8-14-15,-11 15-9 16,-10 8 2-16,5 1-1 16,13 4-1-16,11-4-5 15,4-7-1-15,19 3 6 16,2-6 0-16,11-5-5 15,12 1-5-15,9-12-17 16,10 0-5-16,12-11-8 16,2-7 1-16,8-7-58 15,0-8-40-15,-5-6-110 16,7 3-60-16,-10-10-68 16,-1-4-19-16,-1-5 226 15</inkml:trace>
  <inkml:trace contextRef="#ctx0" brushRef="#br0" timeOffset="19254.95">30006 12469 405 0,'-8'-6'281'0,"-7"7"-5"15,-18 10-59-15,-2 11-24 16,-10 12-34-16,1 5-21 16,-2 5-26-16,6 0-14 15,11-3-15-15,0-3-10 16,17 1-26-16,4 1-10 0,2-3-24 15,9 0-5-15,0-7-5 16,2-5-1-16,18-9-38 16,4-6-39-16,10-11-116 15,0-6-58-15,-5-12-98 16,-1-6-66-16,-2-5 273 16</inkml:trace>
  <inkml:trace contextRef="#ctx0" brushRef="#br0" timeOffset="19432.72">30005 12581 830 0,'-12'10'77'0,"-7"2"0"16,-15 5 63-16,-4 8-59 0,-3-6-24 16,-4-4-36-16,0 2-12 15,6-8-11-15,2 2-26 16,8-3-90-16,10-2-62 15,2-4 103-15</inkml:trace>
  <inkml:trace contextRef="#ctx0" brushRef="#br0" timeOffset="19789.02">30502 12436 592 0,'9'0'263'0,"-21"2"-104"16,-10 6-16-16,-16 6 10 16,-7 6-25-16,1 4-36 15,1-2-25-15,13-3-27 16,7-2-4-16,16-6-8 16,7 3-6-16,15 0-1 15,6-1 0-15,8 3 5 16,6-5 3-16,7 5 7 15,8 4 8-15,-4-1 26 0,-6 4-6 16,-24-6 14-16,-15-5 6 16,-17 9 1-16,-16-6 10 15,-21 4-17-15,-11 1-18 16,-14-9-36-16,7-1-9 16,13-10-72-16,16-3-79 15,19-4-236-15,0 1-182 16,1 10 332-16</inkml:trace>
  <inkml:trace contextRef="#ctx0" brushRef="#br0" timeOffset="27048.43">23630 14302 208 0,'-3'0'143'15,"2"0"8"-15,0 0-24 16,0-1-31-16,-1 0-11 16,1 0-9-16,0 0-6 15,0-2-6-15,4-14-9 0,23-25-10 16,-8 17-10-16,6 4-8 16,5 2-4-16,4-1-7 15,3 5-3-15,0 3-1 16,0-2-4-16,-5 5-2 15,-4 0-2-15,-8 0-2 16,4 8 1-16,-5 1-2 16,5 6 3-16,-1 5-1 15,-11-6 3-15,0 2 0 16,-3 4-1-16,-3 2 1 16,1 3-2-16,-5 5 0 15,-1-3-1-15,-4 1 1 16,3 6-2-16,-5 1-1 15,-4 0 1-15,-4 3 1 0,-4 1-1 16,-2 2 1-16,-6 2-1 16,3 2 0-16,2-2 4 15,-9-7 4-15,6-1 3 16,-6-5 3-16,-1 2-2 16,4 0-5-16,-2-2 0 15,1 3-6-15,2-3 1 16,4-1 3-16,3 4 4 0,4-9 18 15,2-1 8-15,2-2 15 16,1-3 1-16,6 0-3 16,2-4-6-16,5-3-4 15,5 2 0-15,7-1 0 16,3-2 2-16,9 0 2 16,6-1-3-16,6-8-2 15,6 2-2-15,0-1 5 16,-4-1-3-16,-8 0 6 15,-7 2-4-15,1 5-9 16,-3 1-5-16,-1 4-11 16,0 3-6-16,-8-1-4 15,4 1-1-15,-2 0-4 16,-1-3 3-16,-2 1-21 16,-2-1-20-16,-4-3-82 0,1-1-47 15,-2-1-139-15,0-1-54 16,1 5 224-16</inkml:trace>
  <inkml:trace contextRef="#ctx0" brushRef="#br0" timeOffset="27236.94">24405 14812 603 0,'-5'2'312'0,"5"3"-26"16,-8-5-157-16,10 1-59 16,-1-1-16-16,-1 0-114 15,0 0-81-15,0 0 87 16</inkml:trace>
  <inkml:trace contextRef="#ctx0" brushRef="#br0" timeOffset="30593.98">24957 14211 133 0,'3'18'92'0,"-2"14"19"15,4 10-7-15,-2 19-25 16,6 11-12-16,-2 7-30 0,1-5-10 15,-1-4-14-15,-4-9-5 16,0-19-4-16,2-5 0 16,-4-19-2-16,0-8 3 15,-1-13 0-15,-5-14 0 16,0-21 0-16,-2-9 0 16,3-21 18-16,0-12 5 15,1-24 12-15,2-10 2 16,7 4-15-16,10 14-5 0,8 30-8 15,4 18-3-15,3 23-4 16,3 11-2-16,0 15-1 16,0 10 1-16,-3 10-2 15,-4 5 4-15,-13 9 1 16,-3 7 7-16,-18 7 25 16,-10 7 12-16,-14 5 21 15,-9-2 1-15,-3-5-18 16,-5-7-14-16,8-17-24 15,3-5-8-15,10-12-5 16,4-9-23-16,13-4-114 16,7-5-106-16,13-11 138 15</inkml:trace>
  <inkml:trace contextRef="#ctx0" brushRef="#br0" timeOffset="30949.76">25441 14254 277 0,'-18'14'191'0,"6"13"-1"0,-6 14-84 16,0 10-15-16,4 8-35 16,-1 0-11-16,8-3-9 15,5-6-5-15,4-24-2 16,10 1 0-16,2-24 5 15,-2-9 8-15,16-6 9 16,-10-17 3-16,12-6-7 16,4-4-5-16,-8-7-7 15,-1 7 3-15,-7 12 7 16,-5 7 0-16,-4 13-9 16,-5 7-7-16,0 14-15 15,-3 5-6-15,-1 14-2 16,-1 5-2-16,-4 2-1 0,-2 2-8 15,-1-2-143 1,0-4-131-16,7 6 169 0</inkml:trace>
  <inkml:trace contextRef="#ctx0" brushRef="#br0" timeOffset="31139.34">25850 14020 364 0,'-3'-21'214'15,"-1"13"-52"-15,1 19-60 16,-7 9-18-16,15 22-44 16,-3 7-15-16,2 11-11 15,0 6-4-15,-2-4-6 16,-2-1-13-16,0-8-188 16,14-6 147-16</inkml:trace>
  <inkml:trace contextRef="#ctx0" brushRef="#br0" timeOffset="31287.98">25716 14579 513 0,'0'-22'290'15,"6"-1"-67"-15,14-1-81 16,3-2-32-16,4 1-56 16,7 4-19-16,3 1-22 0,4 7-53 15,0 2-241-15,1 5 203 16</inkml:trace>
  <inkml:trace contextRef="#ctx0" brushRef="#br0" timeOffset="31768.51">26858 14263 392 0,'14'-70'204'16,"-2"34"-40"-16,7-5-18 16,8-15-10-16,5 1-21 15,6-6-25-15,1 7-10 16,-4 12-12-16,-3 11 1 16,-11 16-5-16,-5 7-1 15,-9 12-13-15,-5 5-1 16,3 20 3-16,-8 8 5 15,-5 21 8-15,-2 6-2 0,-5 11-8 16,6 3-10-16,1 0-19 16,1-2-9-16,2-7-7 15,-1-6-5-15,2-17-2 16,0-6-48-16,-1-9-169 16,-3-2-87-16,-6-5 161 15</inkml:trace>
  <inkml:trace contextRef="#ctx0" brushRef="#br0" timeOffset="31918.88">26876 14661 405 0,'-2'-1'308'16,"5"-3"1"-16,17-4-83 15,1-3-27-15,12-4-67 16,7-4-25-16,7-1-46 16,0-3-21-16,8 0-24 0,-8 1-46 15,5 2-203-15,11 1-103 16,0 0 182-16</inkml:trace>
  <inkml:trace contextRef="#ctx0" brushRef="#br0" timeOffset="32409.17">28269 14242 232 0,'-5'46'145'0,"-5"11"-11"15,-10 2-14-15,6-4-52 16,1-3-25-16,-7-12-29 16,18-4-8-16,-9-14-36 15,4-7-121-15,-9-17 104 16</inkml:trace>
  <inkml:trace contextRef="#ctx0" brushRef="#br0" timeOffset="32558.77">28254 13979 457 0,'-12'-19'205'0,"3"1"-111"15,5 3-52-15,5 3-13 16,5 5-62-16,0 5-62 15,3 12 60-15</inkml:trace>
  <inkml:trace contextRef="#ctx0" brushRef="#br0" timeOffset="32841.05">28435 14499 299 0,'1'43'182'0,"1"-13"-10"15,0-6-32-15,7-16-52 16,1-9-14-16,11-12-12 16,2-8-11-16,7-17-14 15,14-1-7-15,-3-5-20 16,-2 2 1-16,-6 13 8 16,-13 6 9-16,-5 15 14 15,0 10 5-15,-12 14-5 16,-3 4-5-16,0 13-17 15,-6 0-6-15,3 11-7 16,4 2-2-16,-9-10-141 16,11 12-214-16,10 4 226 0</inkml:trace>
  <inkml:trace contextRef="#ctx0" brushRef="#br0" timeOffset="33511.92">29681 13902 115 0,'-3'53'114'16,"-10"3"11"-16,10 16-28 16,-5 2-21-16,2 3-41 15,8 0-13-15,-1-3-11 0,3-3-4 16,4-16-4-16,-4-3-42 16,13-17 26-16</inkml:trace>
  <inkml:trace contextRef="#ctx0" brushRef="#br0" timeOffset="33897.82">30172 14194 209 0,'-12'-13'130'0,"-9"6"4"15,-5 9-17-15,-10 15-22 16,-10 7-20-16,-12 14-20 15,-3 8-2-15,6 5 0 16,10 0-1-16,18-5-12 16,9-7-6-16,18-10-17 15,5-7 1-15,20-20 4 16,7-5 6-16,15-17 10 16,9-11-2-16,8-7-7 15,-4-9-3-15,-9-2 6 0,-13-2 4 16,-11 7 17-16,-3 13 4 15,-10 13-9-15,-4 6-2 16,-12 18-20-16,-6 4-7 16,-7 20-12-16,10 14-3 15,-15 7 0-15,5 5-2 16,5-1-15-16,-2-7-65 16,19-4-158-16,-2-11-126 15,2-22 205-15</inkml:trace>
  <inkml:trace contextRef="#ctx0" brushRef="#br0" timeOffset="34210.71">30347 14303 199 0,'0'4'141'0,"-5"16"21"16,-5 6-21-16,-3 4-27 15,1 4-11-15,3-3-18 16,3-5-6-16,8-7-24 15,1-6-7-15,7-13 1 16,2-4 11-16,1-15 31 16,1-7 10-16,6-5-1 15,1-4-9-15,4 1-28 0,2 0-14 16,1 0-21 0,1 6-10-16,-5 4-14 0,0 6 0 15,-1 10-3-15,-6 5 0 16,2 5 0-16,-8 3-4 15,2 2-47-15,-3-1-54 16,7 6-116-16,7 1-59 0,0 1 165 16</inkml:trace>
  <inkml:trace contextRef="#ctx0" brushRef="#br0" timeOffset="34995.78">31110 14194 304 0,'-38'13'142'0,"-11"14"-41"15,-9 6 11-15,-6 10 16 0,2 1-20 16,9-4-28-16,12 1-8 16,17-13-17-16,9-2-2 15,20-9-14-15,5-11-4 16,11-11-2-16,6-13 3 16,7-9 1-16,5-7-2 15,5-5-12-15,6-2-7 16,-1-3-9-16,2 7 2 0,-13 8 6 15,-4 4 5-15,-4 16 10 16,-10 5-1-16,-2 13-5 16,-3 12-4-16,-17 13-9 15,-1 9 3-15,-11 21 1 16,-6 8-2-16,-1 10 6 16,-2-1 5-16,-1-15 18 15,-7-9 7-15,-9-6 1 16,-6-10-9-16,-1-10-18 15,3-9-8-15,12-20-6 16,7-6 0-16,14-16-5 16,3-6 0-16,16-8-1 15,6-5-2-15,19 2 0 16,8-2 0-16,9-4-1 16,4-1-1-16,1-6 1 0,6-2 0 15,8 0 2-15,4 3-2 16,7-1 0-16,-2 5 1 15,-14 9-3-15,-10 5 4 16,-22 9 4-16,-18 2 20 16,-14 8 42-16,-7 0 13 15,-8 12 11-15,-4 3-11 0,-16 15-17 16,-4 7-3-16,-14 12 0 16,2 5 0-16,6 5-10 15,9 2-9-15,18-2-10 16,9-2-3-16,19-6-10 15,10-4-2-15,14-7-6 16,8-3-4-16,5-5 0 16,1-7-3-16,-8-8 5 15,-2-4-94-15,-10-7-319 16,7-7 283-16</inkml:trace>
  <inkml:trace contextRef="#ctx0" brushRef="#br0" timeOffset="41156.28">32047 14234 198 0,'-14'-3'133'15,"-10"5"-15"-15,1 13-9 16,-13 6-49-16,1 8-8 0,5 5-8 16,7-2 0-1,17-6-6-15,6-4-9 0,12-9-9 16,4-3-5-16,3-5 1 15,0 0 7-15,-5 0 7 16,-1 7 4-16,-11 6-2 16,-10 0 0-16,-9 12-1 15,-8-2-4-15,-5 3-4 16,2-4-8-16,6-10-9 16,2-6-5-16,13-17-105 15,7-10-172-15,7-28 182 16</inkml:trace>
  <inkml:trace contextRef="#ctx0" brushRef="#br0" timeOffset="41493.64">32417 13913 186 0,'-4'30'165'16,"-11"19"39"-16,-10 7-2 15,4 14-58-15,-3-1-35 16,5 0-60-16,-1-1-20 0,-5-10-19 16,1 0-5-16,-5-12-17 15,3-7-33-15,-2-15-40 16,1-10-23-16,0-13-13 16,7-7 28-16,8-10 43 15,3-8 21-15,10-7 55 16,3 0 24-16,18 1 30 15,1 2 18-15,21 6-4 16,5 4-11-16,10 3-28 16,14 7-16-16,-7 6-24 15,-4-1-6-15,-18 3-107 16,0 5 71-16</inkml:trace>
  <inkml:trace contextRef="#ctx0" brushRef="#br0" timeOffset="42332.53">25573 15263 219 0,'-6'19'81'0,"2"12"-57"16,2 12 13-16,2 25 27 15,0 7 7-15,3 15 2 16,1-4-3-16,1-9-8 15,1-4 0-15,0-18-11 16,0-8-6-16,-3-15-11 16,-1-12 0-16,-1-14 3 15,2-8 5-15,1-21-4 16,2-12-7-16,8-33-11 16,0-12-7-16,10-16-7 15,7-10-2-15,11 16 1 16,2 2 2-16,-5 23-3 15,4 19 3-15,-8 26-4 0,0 13-2 16,-1 15 1-16,-10 6 0 16,-7 8 1-16,-5 4 3 15,-10 6 35-15,-4 5 15 16,-13 5 29-16,-10-1 7 16,-9-1-31-16,-6-4-14 15,-12-12-29-15,4-5-8 0,-8-11-6 16,4-10-4-16,6-12-72 15,6-8-57-15,13-23-127 16,11-4-132-16,13-5 253 16</inkml:trace>
  <inkml:trace contextRef="#ctx0" brushRef="#br0" timeOffset="42582.12">26273 14796 262 0,'-10'30'168'0,"-9"19"-5"0,-3 9-20 16,-10 12-37-16,4 3-11 16,3 8-26-16,4 1-11 15,5 0-28-15,-1-2-10 16,10-13-13-16,3-8-4 15,10-19-3-15,6-9-43 16,11-20-155-16,8-8 135 16</inkml:trace>
  <inkml:trace contextRef="#ctx0" brushRef="#br0" timeOffset="42968.33">26714 15163 323 0,'-31'0'210'0,"-14"4"-8"16,-1 11-27-16,-6 19-52 15,-2 9-19-15,10 13-29 16,7 2-10-16,15-11-23 16,11-3-14-16,9-17-16 15,8-5-4-15,13-10 2 16,1-6 6-16,10-8 6 15,-3-9 5-15,1-15 3 0,10-1 1 16,0-15 2 0,-1 0 2-16,2-1 5 0,-10-1 1 15,-6 13 10-15,-4 10 4 16,-17 18 5-16,0 14-2 16,-15 19-19-16,-8 6-9 15,-4 11-21-15,-2 1-4 0,8-3-1 16,6-2-3-16,10-15-35 15,3-8-52-15,6-7-142 16,4-13-55-16,13-8-113 16,2-9 223-16</inkml:trace>
  <inkml:trace contextRef="#ctx0" brushRef="#br0" timeOffset="43376.75">26959 15229 292 0,'19'-30'235'16,"-6"2"30"-16,-15 13-32 15,-8 9-21-15,-11 15-49 16,-9 9-25-16,-1 20-64 16,-9 9-14-16,2 6-21 15,7 8-5-15,14-7-15 16,8-7-9-16,11-10-7 16,9-8-2-16,-1-15 0 0,10-2 2 15,9-13 0-15,4-7 1 16,12-6-1-16,-4-7 1 15,12-13-1-15,4-4 0 16,1-15 1-16,2-1 2 16,-13 3 27-16,-9 1 16 15,-16 13 34-15,-9-2 20 16,-12 21 19-16,-3 6 1 0,-16 9-13 16,1 17-18-16,-29 5-37 15,-10 9-15-15,-2 17 10 16,-1 1 1-16,25 2-2 15,15 0-5-15,19-5-28 16,7-2-8-16,13-8-6 16,5-3 0-16,11-12-4 15,5 1 0-15,2-4-192 16,5-1-122-16,10-3 193 16</inkml:trace>
  <inkml:trace contextRef="#ctx0" brushRef="#br0" timeOffset="44666.47">23724 16829 239 0,'-53'35'162'16,"31"-35"15"-16,2-6-29 16,13-10-46-16,7-5-28 15,18-13-44-15,8-6-8 16,20-4-14-16,8 3-1 16,12 13-2-16,-3 7 1 15,-14 11-3-15,-9 8 2 16,-22 7-1-16,-3 7 0 0,-15 9 2 15,-2 6-1-15,-12 8 3 16,-5 4 0-16,-9 5 1 16,-2-1 5-16,5 4 2 15,0-12 2-15,15-6-3 16,6-7-7-16,11-12-8 16,7-4-1-16,8-8 0 15,5-3 0-15,3-3 2 16,-1 4 0-16,-4 2 1 15,-4 4 3-15,-8 4 25 16,-2 10 22-16,-10 7 48 16,-4 0 23-16,-10 7 0 15,-10-8-9-15,-2 8-43 16,-3 4-21-16,4 0-27 0,6 5-10 16,-3-11-9-16,9-5-4 15,-5-13-77-15,-1-3-115 16,-3 0 123-16</inkml:trace>
  <inkml:trace contextRef="#ctx0" brushRef="#br0" timeOffset="44829.89">24286 17292 588 0,'-22'25'282'0,"-6"-2"-114"16,1-2-59-16,4-11-44 15,10-5-43-15,9-10-117 16,2-11-134-16,-1-3 145 16</inkml:trace>
  <inkml:trace contextRef="#ctx0" brushRef="#br0" timeOffset="45763.56">25320 16700 192 0,'-35'10'138'15,"-23"5"-1"-15,-18 10-41 0,1 9-17 16,8 14-21-16,4 0-7 16,24-4-9-16,10-10-8 15,27-18-11-15,11-6-6 16,18-10-12-16,7-3 1 16,12-2 1-16,4 3 1 15,0 7 4-15,1 13 3 16,-16 14 17-16,-9 2 9 0,-17 15 19 15,-15 0 0-15,-17 2-13 16,-3 2-10-16,-5-12-23 16,2-5-4-16,2-15-5 15,0-6-2-15,2-15-4 16,6-3-49-16,2-12-168 16,4-4 153-16</inkml:trace>
  <inkml:trace contextRef="#ctx0" brushRef="#br0" timeOffset="46076.51">25388 17025 134 0,'5'40'124'0,"-9"8"27"15,2 2-4-15,-2-2-45 0,-2-5-18 16,10-11-26-16,5-7-13 15,5-11-22-15,-8-8-5 16,2-7 8-16,2-1 5 16,1-9 5-16,8 0 3 15,2-4 7-15,-4-2 9 0,1-5 19 16,0-3 7-16,-5-2-7 16,1-2-15-16,-1 1-26 15,-2 6-13-15,-1 10-15 16,-2 12-4-16,-7 19-2 15,-3 10 0-15,-9 18-174 16,-3 3 134-16</inkml:trace>
  <inkml:trace contextRef="#ctx0" brushRef="#br0" timeOffset="46552.14">25862 16531 178 0,'-4'-20'130'0,"4"16"23"0,1 6-13 16,4 10-15-16,2 11-19 16,-9 2-18-16,1 14-3 15,-1 21-8-15,2 5-6 16,0 26-14-16,-3 5-6 15,3-4-14-15,-7 1-7 16,4-17-14-16,2-10-3 0,6-18-5 16,4-11 1-16,3-21 0 15,1-12-1-15,3-22 2 16,8-11 0-16,-1-20 0 16,3 0 0-16,-3-7-3 15,-2 1-3-15,1 14-1 16,0 5-1-16,-1 17 0 15,0 5-1-15,-1 18 2 16,-1 2 0-16,-7 14 2 16,-4 3 6-16,-13 7 20 15,-4 4 8-15,-12 3 6 16,-4 0-1-16,-8-2-19 16,1-3-7-16,-2-14-10 15,0-2-5-15,9-16-14 0,3-8-71 16,7-7-202-16,12 6 191 15</inkml:trace>
  <inkml:trace contextRef="#ctx0" brushRef="#br0" timeOffset="47164.21">26645 16839 178 0,'-1'-2'154'0,"-14"9"50"16,-10 9-21-16,-8 11-26 15,-5 7-27-15,-3 3-31 16,1-1-5-16,6-6-18 16,22-18-7-1,7-7-25-15,-1 2-14 0,6 7-21 16,8-1-2-16,18-4-2 15,1-4-1-15,0 9 0 16,-3 0 1-16,-10 3 9 16,-4 11 15-16,-12-1 20 15,-7-4 2-15,-5 3-6 16,-3-6-16-16,-2-9-19 16,3 2-8-16,-1-15-41 15,2-5-74-15,7-17-175 0,-4-16 180 16</inkml:trace>
  <inkml:trace contextRef="#ctx0" brushRef="#br0" timeOffset="47923.08">26708 16643 247 0,'22'9'156'0,"-9"17"-11"15,1 0-27-15,-8 17-54 16,-4 6-11-16,3 8-8 15,-7 3-6-15,-1 0-11 16,-2-2-6-16,-4-1-12 16,3-5-2-16,-9-7-4 15,8 0-1-15,-3-12 0 16,2-2-1-16,5-11-1 16,-4-9 0-16,1-17 2 15,2-7 1-15,7-11 11 16,2-10 9-16,9-5 12 15,2-1 7-15,2-2 4 16,5 5-1-16,-4 2-7 16,-3 5-6-16,-1 2-10 15,-5 3-3-15,11 13 5 0,-1 5 12 16,0 8 32-16,2 4 14 16,-6 5 15-16,0 1-2 15,0 6-14-15,-1 5-10 16,-1 1-20-16,2-1-13 15,3-5-23-15,1-9-6 16,11-5-10-16,4-3 1 16,3-11 0-16,3 1-5 0,-4-7-29 15,-10-2-25-15,0 3-41 16,0 1-14-16,-1-1 12 16,5 0 23-16,-6-1 43 15,-4-1 17-15,-13 3 20 16,-3 4 3-16,-15 9 16 15,-9 6 16-15,-11 19 29 16,-5 10 19-16,-3 13 17 16,-4-2 0-16,2 4-9 15,3-9-11-15,12-6-31 16,13-1-12-16,14-18-25 16,9-4-4-16,19-13-5 15,1-10 1-15,4-15 1 16,4 0-4-16,-5-11 0 0,5 5 0 15,-3 5-3-15,-7-3 3 16,-14 17 11-16,-7 2 33 16,-12 17 46-16,-9 5 7 15,-5 12-5-15,-3 9-32 16,1 3-46-16,4 2-7 16,9-9-10-16,7-5-81 15,13-11-167-15,11 0-113 0,7-24-253 16,3-4 370-16</inkml:trace>
  <inkml:trace contextRef="#ctx0" brushRef="#br0" timeOffset="48108.39">27742 16891 408 0,'-8'4'327'16,"-10"12"41"-16,-21 21-114 16,0 8-13-16,-3 5-67 15,4-4-42-15,19-4-62 16,7-2-27-16,16-4-36 15,8-4-4-15,7-10-1 16,2-8-4-16,5-11-57 16,5-6-60-16,5-14-160 15,2-8-78-15,-3-21 211 16</inkml:trace>
  <inkml:trace contextRef="#ctx0" brushRef="#br0" timeOffset="48431.43">28102 16394 335 0,'-8'-1'243'0,"-7"10"-26"16,-12 19-57-16,6 15-41 0,-2 9-70 15,4 7-21-15,6 7-17 16,2 0-6-16,0 15-1 16,0 4-7-16,-4 0-77 15,-4-4-63-15,2-17-125 16,1-13-10-16,0-15 78 15,4-11 65-15,-7-12 227 16,-2-6 65-16,4-8 80 16,0-7 31-16,6-5-48 15,3-2-26-15,15-4-53 16,6-2-28-16,23 1-52 16,9-1-19-16,6-5-31 15,5 4-5-15,5 1-13 16,-7 1-53-16,-5 2-233 15,0-6 204-15</inkml:trace>
  <inkml:trace contextRef="#ctx0" brushRef="#br0" timeOffset="50663.33">29340 16669 135 0,'1'16'125'0,"-1"4"34"16,0 9-11-16,-2 10-32 16,-1 9-10-16,3 15-3 15,1-3-7-15,4 1-3 16,2-5-11-16,1-19-7 0,1-1-3 15,1-17-8 1,1-7-1-16,1-18-2 0,7-1-2 16,6-15-7-16,8-3-8 15,4-3-17-15,-2-8-12 16,0 2-7-16,1-3-2 16,-4 2-13-16,-1 0-49 15,0 4-176-15,-1 4-135 0,8 9 208 16</inkml:trace>
  <inkml:trace contextRef="#ctx0" brushRef="#br0" timeOffset="50972.68">30089 16704 242 0,'-14'12'203'0,"-22"6"39"16,-10 6-12-16,-3 11-67 15,-3 2-15-15,7 7-22 16,3-2-16-16,9-1-33 15,8-5-19-15,17-11-31 16,10-5-10-16,17-11-9 16,7-9-3-16,11-13 1 15,6-12 1-15,6-16-2 0,9-4 2 16,-10-8-4-16,1 7-1 16,-16 13-1-16,-16 6 0 15,-10 19 3-15,-8 5 0 16,-5 16 4-16,7 10-2 15,-10 17-2-15,-5 5 0 16,-4 5-3-16,-5-1-12 16,8-9-223-16,3-4 174 15</inkml:trace>
  <inkml:trace contextRef="#ctx0" brushRef="#br0" timeOffset="51229.6">30448 16262 237 0,'-10'13'168'0,"-11"21"19"16,-1 9-34-16,-3 21-51 16,1 7-31-16,7 8-44 15,-1 1-14-15,2 1-6 16,0 1-4-16,3-4-3 15,1-5-1-15,9-21-23 0,3-9-19 16,10-23-62-16,5-17-37 16,10-9-54-16,-1-19 7 15,11-15 121-15</inkml:trace>
  <inkml:trace contextRef="#ctx0" brushRef="#br0" timeOffset="51597.37">30639 16733 315 0,'-1'1'202'0,"-14"18"11"15,-2 10-20-15,-12 18-11 16,1 11-17-16,-8 0-30 16,0 0-26-16,16-7-54 15,4-10-19-15,20-15-27 16,11-8-4-16,17-18-1 16,8-10-1-16,13-8 3 15,-2-8-2-15,4-9-1 16,1 4 1-16,-10-5-3 15,-7 4 0-15,-18 7 46 16,-10 2 29-16,-13 10 43 16,-8 5 15-16,-11 13-27 15,-4 7-23-15,-7 19-34 16,4 1-4-16,7 3-4 16,8-2-7-16,16-4-4 0,5-4-10 15,12-3-10-15,5 1-2 16,4-9-2-16,4 6-2 15,-1-6-1-15,-3-6 0 16,-9-2-56-16,-3-3-102 16,-14 5-351-16,-8 9 329 15</inkml:trace>
  <inkml:trace contextRef="#ctx0" brushRef="#br0" timeOffset="51999.37">31529 16919 431 0,'-40'9'191'15,"-15"10"-23"-15,-6 6-65 16,0 8 50-16,12 7-1 16,17-3-44-16,12-6-22 15,23 0-32-15,10-6-9 16,15-7 6-16,6-5 3 15,4-12-9-15,1-8-5 0,4-10-12 16,-1 1-8-16,-11-13-10 16,-1 1-3-16,-10-11-31 15,-2-4-72-15,7-1-258 16,6-1 236-16</inkml:trace>
  <inkml:trace contextRef="#ctx0" brushRef="#br0" timeOffset="52316.45">31996 16599 538 0,'-17'-25'245'0,"-12"13"-91"16,1 17-32-16,0 25-15 16,-4 8-34-16,3 18-48 15,0 5-13-15,0 9-10 16,-2 5-1-16,-3 1-4 0,5 8-28 15,-4-11-59-15,2-4-1 16,12-13 5-16,1-17 29 16,17-17 58-16,4-11 3 15,7-21 36-15,0-6 22 16,9-6 44-16,3-5 16 0,11 9-18 16,7 3-25-16,4 7-41 15,6 7-18-15,3 3-16 16,-4 1 2-16,-10 2-136 15,0-1-109-15,4 9 146 16</inkml:trace>
  <inkml:trace contextRef="#ctx0" brushRef="#br0" timeOffset="54336.75">27369 17466 141 0,'-5'9'129'15,"1"8"20"-15,-4 19 4 16,-1 13-9-16,-6 23-19 16,2 12-17-16,2 11-26 0,-1-2-13 15,12-16-31-15,0-9-7 16,12-20-17-16,4-6-5 15,0-12-5-15,6-3-1 16,-7-16-45-16,0-3-78 16,-5-4 81-16</inkml:trace>
  <inkml:trace contextRef="#ctx0" brushRef="#br0" timeOffset="54487.36">27192 17998 137 0,'27'-19'131'15,"-1"6"21"-15,11-4-55 16,4-2-11-16,5 3-59 16,7-7-14-16,4 4-8 15,-2 0-55-15,-6 6 40 16</inkml:trace>
  <inkml:trace contextRef="#ctx0" brushRef="#br0" timeOffset="54885.04">27893 17519 162 0,'-26'-3'143'16,"5"14"21"-16,2 8-17 16,3 13-42-16,-4 7-22 15,8 21-7-15,0 7 3 16,1 16 6-16,3 2 4 15,-5-8 7-15,5-5 0 0,2-20-14 16,4-4-11-16,7-15-34 16,6-8-13-16,5-16-15 15,5-15-2-15,9-22-2 16,3-7 1-16,13-17 0 16,-3 0-1-16,-2-4-1 15,0 0 1-15,-5 16 5 16,1 7 4-16,-5 21 7 15,-11 12 1-15,-6 16-6 16,-9 8-2-16,-4 15-6 16,-1-1-2-16,-6 7-1 15,-2-5-1-15,3-7-16 16,1-3-67-16,4-11-192 16,11 2 176-16</inkml:trace>
  <inkml:trace contextRef="#ctx0" brushRef="#br0" timeOffset="55218.56">28538 17820 356 0,'-26'0'202'16,"-19"13"10"-16,-1 11-80 0,-3 20-4 16,3 7-13-16,7 7-43 15,4-7-6-15,15-11-19 16,9-8-12-16,7-21-13 15,9-8-1-15,15-11 13 16,2-6 8-16,16-17 11 16,2-3 1-16,-1-7-12 15,4-3-3-15,-5 14-4 16,-4 9 0-16,-8 14 2 16,-6 7 1-16,-12 15 4 15,-8 9 0-15,-10 8-10 16,-4 10-5-16,-7 2-17 15,0-5-4-15,1 7-4 16,4-7-39-16,5-3-188 0,4-4-133 16,7-14 205-16</inkml:trace>
  <inkml:trace contextRef="#ctx0" brushRef="#br0" timeOffset="55410.92">28797 17549 226 0,'5'-28'176'16,"-5"21"19"-16,-3 7-18 0,-1 11-50 16,2 16-33-16,-6 8-49 15,3 10-10-15,0 12-18 16,0-2-8-16,7 2-6 16,-10 2-1-16,2-3-29 15,0-1-63-15,-9-7 64 16</inkml:trace>
  <inkml:trace contextRef="#ctx0" brushRef="#br0" timeOffset="55559.78">28643 18011 612 0,'-1'-13'293'0,"8"1"-133"16,9 1-11-16,12-5-61 15,7-2-32-15,11 5-37 0,0 1-11 16,-2 1-124-1,3 2-134-15,-5-2 161 0</inkml:trace>
  <inkml:trace contextRef="#ctx0" brushRef="#br0" timeOffset="56193.78">29660 17867 263 0,'6'-1'138'16,"-4"13"-12"-16,-6 12-14 16,0 17 7-16,-7 16-11 15,-5 8-33-15,4 6-3 16,1 12-6-16,4 1-11 15,-2 11-1-15,0-10-7 16,-3-24-7-16,1-17 8 0,7-25-9 16,0-8-1-1,8-16 2-15,3-8-9 0,6-24-10 16,9-16-3-16,1-21-14 16,2-14-1-16,8-6-2 15,-7 2 0-15,3 17-1 16,9 8 2-16,-4 20-2 15,3 12 1-15,-4 13 1 16,-6 13 1-16,-5 11 6 16,-4 3 4-16,-8 12 21 15,-6 0 7-15,-12 8 15 16,-12 7 3-16,-10 4-10 16,-7 3-5-16,-7-4-20 15,5 0-6-15,1-5-13 16,6-4-4-16,17-8-68 0,-6-8-85 15,17-15-174-15,4-8 188 16</inkml:trace>
  <inkml:trace contextRef="#ctx0" brushRef="#br0" timeOffset="56448.12">30249 17479 253 0,'13'-13'187'0,"-6"3"47"16,-4 9-17-16,-10 14-9 16,-7 4-19-16,-4 17-48 15,-5 4-18-15,0 15-42 16,-5 12-14-16,-6 9-31 16,3 8-11-16,-4-9-17 15,9-4-3-15,9-10-2 16,-3-9-2-16,9-8-28 15,2-1-79-15,10-11-183 16,10-3 181-16</inkml:trace>
  <inkml:trace contextRef="#ctx0" brushRef="#br0" timeOffset="56864.94">30566 17800 395 0,'0'-1'216'0,"-6"3"-31"15,-10 6-16-15,-18 11 2 16,-9 9-15-16,-15 8-32 16,1 11-18-16,5 7-30 15,7-5-14-15,14-10-20 16,10-11-5-16,15-17-13 15,4-2-5-15,10-2-7 16,5-3-2-16,8-6-4 16,10-6 0-16,10-5 0 15,5-7-1-15,4-8 2 16,-2-5 0-16,-3-2 7 16,-9 5 7-16,-13 12 22 15,-8 6 12-15,-13 11 20 16,-2 11 0-16,-14 4-19 15,-4 8-13-15,-5 5-26 16,-3 4-10-16,2-3-6 0,4-6 0 16,1 1-80-16,5-6-72 15,2 4-237-15,3 3 231 16</inkml:trace>
  <inkml:trace contextRef="#ctx0" brushRef="#br0" timeOffset="57332.25">31025 17874 425 0,'33'-16'296'0,"-29"1"68"15,-2 3-119-15,-6 5-35 16,-19 7-33-16,-13 10-70 16,-8 9-20-16,-13 15-27 15,3 9-3-15,8-1-7 16,3-1-7-16,11 0-16 15,6-8-6-15,12-4-3 16,8-3-2-16,8-6-1 16,12 1-4-16,18-8-3 15,7-10 0-15,28-12-3 16,7-12 2-16,4-7-1 16,8-6-1-16,-6-4 6 15,-7-2 7-15,-5-5 17 0,-6 5 16 16,-26 5 27-16,-8 7 17 15,-25 7 27-15,-11 9-1 16,-17 12-8-16,-9 5-19 16,-11 13-27-16,-1 5-6 15,8 5-7-15,6 1-7 0,17 0-10 16,9 11-12-16,6-8-16 16,3-1-2-16,11-3-4 15,1-14-1-15,8 1 1 16,3-2-1-16,4-6-2 15,0-7-30-15,14-5-249 16,6-8-144-16,19 13 243 16</inkml:trace>
  <inkml:trace contextRef="#ctx0" brushRef="#br0" timeOffset="65512.99">32554 3155 306 0,'-2'4'197'16,"-18"0"9"-16,-9 2-8 16,-21-1-26-16,-23-3-11 15,-24 1-22-15,-2-4-9 16,-9 1-31-16,-2 0-16 16,-10 1-26-16,-4 1-4 15,-12 1 3-15,-4 2 5 0,15-4 10 16,6-1 7-16,-3-2-7 15,-1-4-8-15,10 0-22 16,3-3-14-16,33-1-12 16,5-2-4-16,5-1-18 15,2 1-42-15,17 2-130 16,19 2-102-16,35 5-283 16,16 4 345-16</inkml:trace>
  <inkml:trace contextRef="#ctx0" brushRef="#br0" timeOffset="66202.75">31594 3992 448 0,'-6'0'262'16,"-3"-6"-68"-16,11 5-40 15,0-1-13-15,10 2-33 0,8 1-8 16,11 3-15-16,9-3-5 16,13-1-15-16,10 3-7 15,16 3-9-15,-2 3-1 16,-18-2 8-16,-9 2 5 16,-29-1 1-16,-3-3-2 15,-13 4-15-15,0 0-7 0,-12 2-10 16,-8 3-3-16,-11 7 5 15,-29 1 2-15,-21 6 7 16,-14 5 1-16,1 2-5 16,8 0-1-16,23 2-7 15,0-5-2-15,-3-1-10 16,5-1-2-16,7-6-4 16,9 4-3-16,17-10 0 15,6-5-1-15,3-3-7 16,5-5-26-16,5 0-122 15,-1-5-70-15,2-2-175 16,-3-5-104-16,-2-4 326 16</inkml:trace>
  <inkml:trace contextRef="#ctx0" brushRef="#br0" timeOffset="66362.62">31123 4335 620 0,'3'0'345'15,"7"7"-56"-15,5-3-24 16,10 16-63-16,9 7-33 15,15 7-64-15,-4 0-27 16,0 1-44-16,2 0-19 16,1 1-95-16,5 7-76 15,-7-5-237-15,2-2 237 16</inkml:trace>
  <inkml:trace contextRef="#ctx0" brushRef="#br0" timeOffset="67166.31">30010 3256 412 0,'-20'14'227'0,"-18"7"-26"16,-15 1-22-16,-10-1-5 15,-8-2-9-15,-23-6-16 16,-5 3-18-16,-7-4-30 16,10 2-13-16,30-3-16 0,10-9-10 15,5-1-22-15,1-2-11 16,-8-3-18-16,5 4-2 16,13-3-40-16,5 2-36 15,10 5-153-15,1-9-95 16,10 3 188-16</inkml:trace>
  <inkml:trace contextRef="#ctx0" brushRef="#br0" timeOffset="68005.38">29848 4010 261 0,'4'-3'217'15,"2"-3"13"-15,3 8-52 16,-2 1-19-16,14 6-34 16,4 7-8-16,17 1-23 15,18 9-12-15,-6 8-22 16,-4 3-10-16,-18 3-19 16,-17-3-7-16,-3-1-12 15,-7-2-5-15,-12-6-1 16,-7-5 5-16,-21-10 8 15,-13 2 5-15,-20-3 3 16,-11 0 0-16,2 1-2 16,12-8-2-16,2-7 8 0,6 2 10 15,-2 1 23-15,0 5 14 16,13 4 19-16,7-2 3 16,17-3-8-16,8 3-7 15,9 4-15-15,5 3-9 16,17 6-13-16,4 5-6 15,32 10-15-15,5 3-4 0,-4 2-9 16,0 2-4-16,-14-1-4 16,-3-5-3-16,2-5-89 15,-5-5-101-15,-8-2-208 16,-5-6-132-16,-21-4 317 16</inkml:trace>
  <inkml:trace contextRef="#ctx0" brushRef="#br0" timeOffset="68694.69">28671 3422 316 0,'1'10'201'15,"-1"5"-10"-15,-24 5-34 16,-10-3-1-16,-32 4 14 0,-23-7-3 16,-3 2-21-16,-33-5-14 15,-17-10-44-15,9 0-11 16,-20-7-17-16,29 1-12 16,19 2-20-16,-2-4-10 15,30 7-13-15,14 0-5 16,33 1-52-16,13 6-56 15,8-7-154-15,13 2-83 0,25 8 209 16</inkml:trace>
  <inkml:trace contextRef="#ctx0" brushRef="#br0" timeOffset="69121.77">28567 3928 504 0,'-24'-7'250'0,"-10"7"-79"0,-2 0 12 16,-11 0-8-16,-2 1-8 15,-4-3-24-15,0 2-8 16,-8 5-18-16,-1 1-10 16,8 10-13-16,6 1-12 15,20 4-18-15,15 1-10 16,9 4-11-16,5 6 3 16,18 9 7-16,5 7 2 0,23 13-3 15,2-2-5-15,1 3-16 16,-1-3-7-16,-12-10-8 15,5-1-5-15,-1-13-6 16,-2-4 2-16,-5-8-7 16,-2-2-11-16,-7-4-147 15,-6-9-92-15,-8-8-206 16,-4 0 248-16</inkml:trace>
  <inkml:trace contextRef="#ctx0" brushRef="#br0" timeOffset="69379.73">28716 4223 633 0,'-37'-1'316'0,"-12"5"-102"15,-9 23-15-15,-18-4 9 16,4 17-49-16,8 0-36 15,3-5-31-15,-14 6-6 0,-12-3-17 16,-7-1-11-16,3 0-28 16,26-1-10-16,23-4-17 15,8-1-51-15,12-9-224 16,0-5-144-16,-12-15 238 16</inkml:trace>
  <inkml:trace contextRef="#ctx0" brushRef="#br0" timeOffset="70368.43">27024 3551 314 0,'-22'0'194'0,"-19"6"3"16,-2-4-25-16,-24 0-22 15,-22 4-10-15,-26-1-10 16,-3 0-15-16,-12 3-22 0,2-5-11 15,-3 1-25-15,3-1-9 16,17-3-17-16,10 0-12 16,30 2-11-16,4 1-10 15,23 3-114-15,12 3-75 16,25 1 110-16</inkml:trace>
  <inkml:trace contextRef="#ctx0" brushRef="#br0" timeOffset="71643.84">27251 4649 273 0,'8'-20'192'16,"-13"-8"24"-16,-18-5-42 16,-29-5-52-16,-26 0-20 15,-7 5-19-15,-1-2 0 16,3 8 1-16,6 2-8 15,9 15-21-15,9 18-16 16,24 17-21-16,16 12-7 16,19 17-7-16,8 2 0 0,13 17 4 15,3 4 1-15,0 0 2 16,-2-2-3-16,-11-11 0 16,-15-12 2-16,-11-14-2 15,-7-8 3-15,-7-14-1 16,4-1-2-16,-1-8 2 15,0-3 1-15,-7-10-1 16,1-3 0-16,-2-8 0 16,-2-8-4-16,5-5-1 15,-2-8-1-15,11-8-7 16,5-1 0-16,17-1-15 16,12 6-5-16,11 5-1 15,16 5 2-15,13 10 12 16,11 6 10-16,29 10 2 15,0 4 1-15,2 5 7 0,-1 2 0 16,-13-1 7-16,-2-3 1 16,-9-9-5-16,-9-5-2 15,-24-7-4-15,-10-2-6 16,-21-2-49-16,-2 1-59 16,-18 4-194-16,-13 3 190 15</inkml:trace>
  <inkml:trace contextRef="#ctx0" brushRef="#br0" timeOffset="72587.23">25410 3720 248 0,'-3'10'173'16,"-14"0"6"-16,-15 4-26 16,-22-4-9-16,-29 2 12 15,-11-4-12-15,2-7-12 16,5-1-14-16,-15-8-29 16,-5-3-14-16,-1 0-16 0,0-2-9 15,45 3-19-15,3 1-9 16,2 3-14-16,5 3 0 15,0 1-20-15,15 3-23 16,17-1-166-16,11-2-79 16,10 1 160-16</inkml:trace>
  <inkml:trace contextRef="#ctx0" brushRef="#br0" timeOffset="73793.28">25044 4281 317 0,'3'-5'203'0,"-3"9"-3"15,-1 6-31-15,-14 4-50 16,-4 10-21-16,-11 5-14 16,-7 5-9-16,-3 4-4 15,-12-4-9-15,-9-1-20 16,2-6-9-16,-2-3-17 16,13 2-2-16,14-5-33 15,2-1-47-15,16-5-121 16,5 1-89-16,18-5 161 0</inkml:trace>
  <inkml:trace contextRef="#ctx0" brushRef="#br0" timeOffset="74175.67">25551 4781 481 0,'0'0'234'0,"-14"-4"-70"16,-9 4-19-16,-12 6-5 16,-1 3-26-16,-32 5-28 15,-7 8-12-15,-16 1-25 16,-6-3-10-16,31 13-19 16,14-4-6-16,19 2-6 15,16 11-3-15,18 1 4 16,7 3 2-16,23 8 2 15,9-2 2-15,11-8 0 16,0-10 4-16,0-18 9 16,-2-4 7-16,-14-16 30 15,-7-7 14-15,-24-18 1 0,-22-12-7 16,-23-10-29-16,-12-1-19 16,-7 6-15-16,6 5-12 15,12 12-97-15,6 6-92 16,7 6-289-16,-6 9 299 15</inkml:trace>
  <inkml:trace contextRef="#ctx0" brushRef="#br0" timeOffset="74817.8">23724 3828 240 0,'-16'-1'181'16,"-16"1"42"-16,-5 6-31 16,-12-2-33-16,-9 1-5 15,-28 3-28-15,-17-2-10 16,-14 1-19-16,-3 3-15 0,-7-1-23 16,6-3-10-16,4 6-20 15,9 0-8-15,31-4-13 16,13 2-9-16,11-2-107 15,2-2-99-15,7 8 129 16</inkml:trace>
  <inkml:trace contextRef="#ctx0" brushRef="#br0" timeOffset="75664.97">23159 4376 198 0,'-21'-15'157'0,"-2"3"27"16,0 1-20-16,-3 4-39 15,9 4-21-15,10 5-24 16,0-2-17-16,18 7-18 16,5 3-9-16,17 3-10 15,12 4-1-15,11 2-4 16,6 9-5-16,-2 2-4 0,-8 3-1 16,-25-1 1-16,-18-7 0 15,-34-7 11-15,-10-4 3 16,-10-4 8-16,-8-2 3 15,-2-5-8-15,-5-3-4 16,10-1-8-16,4-2-7 16,20 7-2-16,12 2-5 15,14 8-2-15,9 3 0 0,5 4 0 16,7 1 0-16,3 6 1 16,1 0 2-16,-2 3-3 15,-3 0 2-15,-13-9 22 16,-7-3 16-16,-10-3 33 15,-10-3 14-15,-8-4 5 16,-2-2-11-16,-2-5-21 16,3 0-14-16,5 0-24 15,-4-3-6-15,-4-4-10 16,1 0 0-16,-2-5-5 16,-1-1-11-16,16 0-88 15,0 1-67-15,13-3-194 16,7 3 215-16</inkml:trace>
  <inkml:trace contextRef="#ctx0" brushRef="#br0" timeOffset="76052.57">23571 4865 410 0,'27'0'226'16,"6"8"-20"-16,2-1-51 0,-2 9-27 16,-1 0-38-16,-8-3-50 15,-5 2-12-15,-18 2-5 16,-9-4 4-16,-19 0 15 16,-12 1 5-16,-17-5 8 15,1 5-4-15,0-5-9 16,-1-2 0-16,-9 0 9 15,-1-1 2-15,-1 3 9 16,11 0-3-16,27 7-3 16,7 0 0-16,12 3 5 15,2 2 1-15,9 0-3 16,8 4-7-16,12 3-21 16,7 6-8-16,19-1-12 0,10 3-2 15,-1-5-60-15,-11-13-67 16,-11 1-226-16,-20-1 215 15</inkml:trace>
  <inkml:trace contextRef="#ctx0" brushRef="#br0" timeOffset="76663">22170 3944 219 0,'18'-10'177'0,"-13"7"35"15,-10 2-18-15,-16 2-32 16,-13 0-8-16,-9 9 1 15,-14-5-16-15,-36 8-20 16,-12-1-9-16,-12-4-16 16,-21 3-7-16,-7 0-10 15,8 3-12-15,-5-7-21 16,12-1-10-16,27-4-17 16,1-2-5-16,12 4-31 15,23 3-61-15,25 2-297 0,5 1 258 16</inkml:trace>
  <inkml:trace contextRef="#ctx0" brushRef="#br0" timeOffset="77451.78">21865 4579 287 0,'-37'-15'202'0,"-16"-1"11"16,-10 3-35-16,-14 5-55 15,-15 2-30-15,-11 10-25 16,-4 7-3-16,3 12-7 16,19 9-8-16,29 11-15 15,15 4-14-15,25 10-10 16,13 0 0-16,10-6 3 0,8-4 2 15,23-7 7-15,3-10 3 16,18-3 16-16,2-7 19 16,-6-13 31-16,-5-3 11 15,-14-11 13-15,-6-7-10 16,-14-8-22-16,-7-6-16 16,-14-4-33-16,-7-1-11 15,-20-5-20-15,-8 0-3 0,-12 1-39 16,-3 4-34-16,7 8-96 15,11 11-68-15,19 14-142 16,8 4 228-16</inkml:trace>
  <inkml:trace contextRef="#ctx0" brushRef="#br0" timeOffset="77768.95">22049 5047 647 0,'-2'-14'349'16,"-11"0"-125"-16,-15 2-38 0,-11-4-11 15,-14 8-55-15,-2 4-20 16,-7 4-7-16,-2 6-2 16,8 6 1-16,1 1-6 15,19 9-11-15,9 1-9 16,12 6-23-16,8 7-5 15,9 8-6-15,4 3-2 16,22 10-1-16,7-7-1 0,21-5-7 16,11-9-4-16,12-6-4 15,8-3-3-15,-9-9-9 16,-11-2-87-16,-22-15-210 16,-9-2-118-16,1-1 214 15</inkml:trace>
  <inkml:trace contextRef="#ctx0" brushRef="#br0" timeOffset="77933.6">22129 5291 541 0,'-41'4'272'0,"-10"5"-40"16,-8 8-27-16,-21 3-25 16,-15-5-40-16,2 12-83 15,8-3-28-15,11 7-26 16,-3 3-23-16,-8 1-189 0,-6 5-97 15,17-7 172-15</inkml:trace>
  <inkml:trace contextRef="#ctx0" brushRef="#br0" timeOffset="78546.92">20281 4033 398 0,'-15'-2'233'0,"-10"2"-22"16,-4 3-9-16,-24 4-14 16,-27-5-36-16,-39 3-33 15,-12-2-21-15,-23 3-31 16,5 4-17-16,14 0-25 16,7 1-10-16,28 1-15 15,10-2-23-15,20 3-145 16,-3-2-83-16,19 1 142 0</inkml:trace>
  <inkml:trace contextRef="#ctx0" brushRef="#br0" timeOffset="79181.17">19763 4691 390 0,'-20'0'243'16,"-9"4"-39"-16,-3 14-48 15,-9 4-13-15,-6 7-47 16,-4 5-23-16,-11 0-29 16,0 2-13-16,4-1-18 15,7-2-3-15,13-3-42 16,10-2-54-16,15-2-222 15,9 2 201-15</inkml:trace>
  <inkml:trace contextRef="#ctx0" brushRef="#br0" timeOffset="79560.48">19777 5043 370 0,'53'-2'159'0,"12"4"-65"16,6 9-26-16,-1 5 27 16,-3 3-11-16,-33 4-16 15,-6-1-12-15,-21 0-8 16,-9-3 7-16,-4-3 56 16,-13-3 13-16,-27-3 13 15,-24-4-10-15,-25-4-52 16,-9 5-13-16,9-2-11 15,20 4 3-15,21-1 18 16,6-1 12-16,11 1 22 16,6 0 1-16,10 3-9 15,10 2-15-15,11 2-25 16,7 1-10-16,14 5-18 16,4-5-6-16,13 7-11 15,-4-2-4-15,3 3-6 0,2 3-57 16,2 0-189-16,13 1-116 15,6 2 192-15</inkml:trace>
  <inkml:trace contextRef="#ctx0" brushRef="#br0" timeOffset="79988.8">20497 5721 680 0,'-32'-36'398'15,"-6"-1"-119"-15,-12 2-25 16,-6-4-14-16,10 13-84 15,8 8-33-15,12 12-58 16,13 9-24-16,8 15-25 16,3 2-5-16,2 18-5 15,-1 2-1-15,1 13-1 16,-2 3-2-16,-2-6 2 16,2-1-2-16,-7-14 1 15,-4-5 1-15,-7-11 2 16,-4-4-1-16,-1-8 1 15,-5-2 1-15,1-5-1 16,-4-5 4-16,1-7 0 0,5 0 2 16,4-7 0-16,7-2 0 15,6-7-3-15,5-3 0 16,16-1-1-16,12 6-2 16,25 7-2-16,7 8-3 15,5 11 0-15,-1 6-1 16,2 6 0-16,2 1 3 15,14 4-2-15,2-5 2 0,-15-12-9 16,-9-4-21-16,-22-28-73 16,-8-3-39-16,-11-4-114 15,-3-1-68-15,-25 11 208 16</inkml:trace>
  <inkml:trace contextRef="#ctx0" brushRef="#br0" timeOffset="81786.28">18653 4201 381 0,'-2'-1'216'0,"-7"-1"-16"16,-8 2-29-16,-32 3-13 15,-8 2-11-15,-26 3-20 16,-4 4-16-16,2 2-36 16,-14 2-14-16,-13 3-21 15,-12-2-7-15,5 1-8 16,23 4-5-16,19-1-9 0,13-1-1 16,7 0-13-16,-4-6-34 15,19 3-243-15,7-5 200 16</inkml:trace>
  <inkml:trace contextRef="#ctx0" brushRef="#br0" timeOffset="82536.13">18056 4758 183 0,'-9'-19'163'0,"14"7"39"15,9 9-32-15,6 3-54 16,11 7-37-16,6 10-27 15,4 2-5-15,9 8 12 16,0 2 9-16,-12 4 0 16,-7-4-4-16,-18 6-16 15,-14-7-10-15,-20-7-9 16,-8 6 1-16,-10-11 12 0,-2-1 1 16,-7-4 6-16,-2-4 4 15,-12-1 10-15,-3-1 11 16,-3 1 20-16,1-2 2 15,20 7-6-15,0-1-14 16,23 3-27-16,9 4-12 16,19 1-14-16,14 5-2 0,16 5-5 15,7 0-1-15,9 3-6 16,9 0-2-16,8-5-53 16,3 3-80-16,-1-7-219 15,-1 1-120-15,-1 13 266 16</inkml:trace>
  <inkml:trace contextRef="#ctx0" brushRef="#br0" timeOffset="82799.28">18730 5478 722 0,'-22'-20'345'0,"-30"-1"-106"16,-12-2-32-16,-2 10-9 15,0 2-45-15,28 11-71 16,13 10-24-16,21 7-36 15,6 8-9-15,14 4-1 0,-2 3-2 16,-3 0 2-16,-5-3-1 16,-17-2-1-16,-8-5 0 15,-20-6 0-15,-2-1 0 16,-6-8 0-16,-3-7-2 16,12 0-8-16,-6-3-48 15,5-5-192-15,1-2-76 16,6-12-200-16,13-1 289 0</inkml:trace>
  <inkml:trace contextRef="#ctx0" brushRef="#br0" timeOffset="82952.64">18321 5260 234 0,'50'3'196'0,"20"14"56"16,4-5-21-16,3 6-33 15,-1 6-39-15,-22-5-62 16,-13 1-28-16,-14-3-39 15,1 2-17-15,-3 7-160 16,0 6-100-16,-2 11 146 16</inkml:trace>
  <inkml:trace contextRef="#ctx0" brushRef="#br0" timeOffset="83260.77">19066 5905 841 0,'-51'-2'374'15,"-28"-3"-176"-15,-5-5 2 16,8 3-21-16,-6 1-48 16,6 14-60-16,2 9-24 15,13 17-33-15,14 4-5 16,33 4-2-16,11 1 2 0,22 7 5 16,17 4 3-16,20 1 1 15,2-6 1-15,-2-12 9 16,-11-11 3-16,-18-19 9 15,-5-7 2-15,-14-17 2 16,-2-12-7-16,-9-16-10 16,-14-8-6-16,-1-7-18 15,-16 5-1-15,-32 5-85 16,2 4-75-16,-13 11-249 16,10 4 249-16</inkml:trace>
  <inkml:trace contextRef="#ctx0" brushRef="#br0" timeOffset="84064.84">17240 4460 285 0,'-5'-3'217'0,"-22"-6"9"16,-33 3-40-16,-21 0-16 0,-27 1-18 15,-8 0-7-15,-20 4-34 16,-3-2-17-16,9 4-37 16,13 4-11-16,29 2-23 15,18 5-7-15,9-5-10 16,8 3-10-16,22 4-130 15,7-4-94-15,21 8 138 16</inkml:trace>
  <inkml:trace contextRef="#ctx0" brushRef="#br0" timeOffset="84774.99">16843 4915 527 0,'-17'-9'250'0,"-11"2"-113"16,-13 7 11-16,-15 0 9 0,-2 11-50 15,11 11-31-15,19 6-42 16,17 6-10-16,29 9-10 16,9 1 3-16,14 10 4 15,-6-1 4-15,-14-3 22 16,-15 2 13-16,-31-16 22 15,-11-3 18-15,-20-16 18 16,-3-4 2-16,7-4-16 16,6-2-19-16,11-2-42 15,10-3-18-15,4-4-12 16,0-8-8-16,3-8-153 16,-4-8-128-16,5-19-304 15,9-6 327-15</inkml:trace>
  <inkml:trace contextRef="#ctx0" brushRef="#br0" timeOffset="84940.12">16708 4951 480 0,'56'-4'242'16,"-9"-2"-67"-16,1 8-27 16,-3 4-36-16,-1 3-41 15,0 14-57-15,-5 4-12 0,-3 8-46 16,-8 4-53-16,-2 5-177 15,-1 7 171-15</inkml:trace>
  <inkml:trace contextRef="#ctx0" brushRef="#br0" timeOffset="85094.71">17168 5546 466 0,'-13'30'300'16,"-11"-2"-17"-16,-6-3-50 15,-4 0-15-15,-9-4-43 16,-2 0-32-16,-6-5-59 15,4-2-25-15,6-4-40 16,4 0-11-16,9-2-118 16,-3-6-142-16,-10-5 163 15</inkml:trace>
  <inkml:trace contextRef="#ctx0" brushRef="#br0" timeOffset="85554.34">17335 5684 542 0,'21'5'267'0,"10"6"-118"0,7 12-14 15,6 4 3-15,4 7-53 16,-4 3-14-16,-11-2-8 15,-5 2-2-15,-14-3-7 16,-10 1-6-16,-4-4-7 16,1-2 1-16,-8-2 3 15,0-3-2-15,-14-1-7 16,-11-4-4-16,-4-6-6 16,-13-2 1-16,-9-9 9 15,-5-2 8-15,1-2 3 16,6-3 22-16,-9 1 9 15,4 3 3-15,8 3 11 16,6 4-15-16,31 10-13 0,2 3-6 16,17 10-15-16,7 8-3 15,13-1-3-15,10-7-1 16,11 1-9-16,2-3-6 16,-5-4-13-16,-1 6-4 15,-13-9-99-15,-4-2-100 16,0 2-242-16,2 2-220 0,-3-2 411 15</inkml:trace>
  <inkml:trace contextRef="#ctx0" brushRef="#br0" timeOffset="87044.25">15619 4507 287 0,'-2'-2'202'16,"-8"1"7"-16,-17 0-53 15,-13-1-13-15,-20-1-5 16,-6 1-1-16,-28 2-18 16,-14-3-9-16,-17 3-28 15,3 4-13-15,11-3-24 16,11 6-11-16,17 0-18 16,-3-2-6-16,7 1-6 15,14 3-11-15,18-1-160 0,13-1-109 16,7 7 165-16</inkml:trace>
  <inkml:trace contextRef="#ctx0" brushRef="#br0" timeOffset="87609.31">15257 5030 460 0,'-31'0'265'16,"-3"1"-70"-16,-12 10-28 15,-11 1-12-15,-8 9-57 16,-4 7-20-16,2 6-33 15,3 5-14-15,22 7-15 16,2-4-5-16,5-4-11 16,9-6-30-16,4-7-130 15,9-5-79-15,14-1 136 16</inkml:trace>
  <inkml:trace contextRef="#ctx0" brushRef="#br0" timeOffset="87931.65">15419 5447 612 0,'-43'-15'285'0,"-3"6"-147"16,-25-1-20-16,0 9 9 16,-11 10-56-16,-5 2-17 15,24 18-26-15,10 1-10 0,31 8-7 16,9 1-1-16,24 2 9 15,8 1 7-15,14-2 18 16,11-1 13-16,7-13 23 16,0-9 12-16,5-11 10 15,-4-9-4-15,-6-16-24 16,-8-8-17-16,-11-17-28 16,-5-4-9-16,-7-6-27 15,7 9-37-15,-13 8-103 16,-1 9-84-16,-8 14-146 15,-8 0 218-15</inkml:trace>
  <inkml:trace contextRef="#ctx0" brushRef="#br0" timeOffset="88320.72">15632 5599 387 0,'46'23'224'16,"-1"5"-29"-16,-4-1-27 15,-5 5-42-15,-6 0-11 16,-10-2-30-16,-5-2-16 0,-15-5-24 16,-5-3-9-1,-14-5 3-15,-8-3 7 0,-27-8 18 16,-6 4 6-16,-16-4 6 16,-7 3-2-16,10 3 5 15,2-10 3-15,21 1 6 16,-1-1 3-16,19 6-5 15,2 2-7-15,1 2-7 16,15 0-2-16,13 3-9 16,5 0-4-16,19 3-9 15,8 5-4-15,-2-1-4 16,6 4-1-16,-12 0-12 16,4 3-7-16,5 0-10 15,-8-1-3-15,7-2-4 16,-9-2 0-16,-1-7-108 15,2 2-120-15,0-12-245 16,-2-5 266-16</inkml:trace>
  <inkml:trace contextRef="#ctx0" brushRef="#br0" timeOffset="88636.48">16134 6076 780 0,'-6'-15'383'0,"-5"4"-161"0,-8 4-40 16,-6 7 0-16,-7 5-58 16,-5 7-15-16,-10 5-14 15,-3 0-2-15,12 6-10 16,-9 1-9-16,7 9-22 16,-1 0-6-16,-2 2-10 15,19 0-4-15,21 2 0 16,18 0 1-16,20 0 0 15,5 1 0-15,2-7-7 16,1 2-6-16,5-6-8 16,1-6-2-16,7-6-7 15,2-3 0-15,0-7-83 16,-1-1-97-16,-8-5-214 0,-13-6-119 16,-7 2 305-16</inkml:trace>
  <inkml:trace contextRef="#ctx0" brushRef="#br0" timeOffset="88840.93">16302 6302 573 0,'-32'7'339'16,"-13"5"-78"-16,-14 5-25 16,-4 1-8-16,-7 4-70 15,3 1-30-15,8 4-47 16,7 2-20-16,12 3-35 15,-10 5-9-15,-3 2-16 16,0-1-52-16,-2-1-237 16,14-8 199-16</inkml:trace>
  <inkml:trace contextRef="#ctx0" brushRef="#br0" timeOffset="100355.98">4072 7114 159 0,'5'-9'148'0,"-1"1"45"16,0 4-16-16,-7 4-40 15,-2 3-24-15,-14 14-15 16,-4 10 1-16,-9 15-2 16,-4 8 0-16,9 3-20 15,2-1-12-15,22-5-31 16,11-8-11-16,18-7-12 15,16-6-5-15,3-14 0 16,10 2-2-16,8-5-1 16,-6 0 1-16,-13 4 1 15,-9-2 8-15,-17 10 13 16,-8 1 11-16,-1 7 10 16,-11 1 0-16,-9-3-10 15,10 3-8-15,-8-5-14 0,5-1-5 16,-1-1-4-16,-9 0-2 15,-2-5 1-15,-6 0 1 16,-10 0-23-16,-4-7-42 16,-4-6-163-16,9-8-86 15,-4-8 175-15</inkml:trace>
  <inkml:trace contextRef="#ctx0" brushRef="#br0" timeOffset="100586.8">3931 7314 519 0,'27'-22'313'15,"8"-9"-72"-15,17-7-37 16,11 2-15-16,15-6-71 16,4 6-25-16,1 6-36 15,-8 5-7-15,-17 7-19 16,-9 1-11-16,-8 10-10 15,-5 3-4-15,1 6-55 16,-6 5-87-16,-7 6-237 16,-7 0 233-16</inkml:trace>
  <inkml:trace contextRef="#ctx0" brushRef="#br0" timeOffset="101738.85">5563 7042 256 0,'9'-30'165'15,"0"12"1"-15,0 10-17 16,-7 17-43-16,-3 14-17 16,-9 24-16-16,-4 15 0 15,-7 20 10-15,2 7 2 0,2 7-6 16,0-6-5-16,4-1-24 15,-1-3-12-15,2-12-20 16,2-9-6-16,9-15-1 16,4-11-47-16,9-15-148 15,3-4-142-15,1-6 183 16</inkml:trace>
  <inkml:trace contextRef="#ctx0" brushRef="#br0" timeOffset="102592.59">6911 7100 143 0,'-12'-17'139'0,"1"0"37"16,3 3-14-16,10 1-52 15,6-2-25-15,12-1-37 16,9 0-12-16,24 5-16 16,4 3-3-16,4 8-5 15,3 6 0-15,-17 9-3 16,-5 8-1-16,-12 10-4 15,-14 5 0-15,-16 10-1 16,-8 6 1-16,-14 9 0 0,-9 3 1 16,-7 0 2-16,-2 1 4 15,-14-7 14-15,-1 2 9 16,1 1 21-16,-3-5 9 16,12-4 9-16,3-4 4 15,1-12 3-15,2-3 3 0,12-10 5 16,8-5 3-16,10-9 0 15,6-2-6-15,10-3-9 16,2-3-2-16,10 1 5 16,9-3 5-16,9-4-2 15,8-3-6-15,13-1-20 16,5-1-10-16,5-3-13 16,2 4-7-16,-2-6-10 15,-5 1-5-15,-4 3-7 16,-2 1 2-16,-8 6-4 15,-4 4 0-15,-5 4-44 16,-10-4-84-16,2 7-206 16,-1-5-122-16,-9 1 262 15</inkml:trace>
  <inkml:trace contextRef="#ctx0" brushRef="#br0" timeOffset="103907.5">16280 3587 236 0,'-1'-1'162'16,"0"0"11"-16,0 0-22 16,1-1-46-16,2-10-11 15,7-8-8-15,23-27-2 16,-6 16-9-16,8-5-1 15,5-11-6-15,2-9-5 16,0 3-5-16,-4 3-1 0,-3 8-1 16,1 9-1-16,-14 4-8 15,0 2-4-15,-2 10-11 16,-7 2-2-16,-2 4-4 16,0 5 0-16,-6 6-8 15,5 2-1-15,-3 16-5 16,-6 6 1-16,-2 16 0 15,-9 9 1-15,-5 15 1 16,3 4 2-16,-5 4 11 16,1-3 2-16,2-3 10 15,0-1 6-15,1 3 3 16,4 0 0-16,1-4-7 16,2-5-6-16,2-9-10 15,1-5-3-15,0-8-2 0,1 0 0 16,2-8 4-16,-1-4 1 15,1-3-3-15,1-7-4 16,3-6-6-16,-1-2-4 16,3-6 1-16,-2-1-2 15,2-5-2-15,2-2 0 16,1-2-44-16,-1-2-65 16,0-2-133-16,-4-1-98 15,-1 3-175-15,-3 0 309 0</inkml:trace>
  <inkml:trace contextRef="#ctx0" brushRef="#br0" timeOffset="104218.89">16316 4092 647 0,'15'-1'304'0,"4"1"-117"16,3 0 25-16,7 1-20 16,-2 2-31-16,-3 3-28 15,4 0-4-15,1 1-15 0,1 2-12 16,8-2-41-16,-2-1-22 16,2-1-21-16,-4-3-5 15,-6-2-7-15,-6 2-2 16,-14-7-2-16,13 4-7 15,-3-3-79-15,3-4-65 16,3-1-200-16,-6 1-208 0,3 5 355 16</inkml:trace>
  <inkml:trace contextRef="#ctx0" brushRef="#br0" timeOffset="105617.69">1754 8474 16 0,'-8'-6'8'16,"4"-3"-1"-16,4-1 1 15,2 0 14-15,3 5 8 16,4-1 11-16,2 6 9 16,4 2 5-16,6-1 9 0,10 5 5 15,-2-8 3-15,16 2-4 16,5-6-5-16,12-3-12 15,17 3-11-15,19 1-13 16,4 3-7-16,17-2-6 16,2-3-3-16,8-1-3 15,7 4-1-15,8 1 0 16,1-6 2-16,13 3 10 16,3-6 2-16,16-6 4 15,14 10 1-15,8-5-8 16,7-4-3-16,10 7-4 15,1-5-3-15,4 2-3 16,-1 6-2-16,-1 0 1 16,-3 2-1-16,-2-1 1 15,7 1-1-15,-10-3 3 0,2 3 3 16,-5-4 13-16,-10 0 11 16,-4-2 16-16,-8 4 3 15,-13 1-5-15,-15-1-4 16,-10 3-12-16,-13 1-4 15,-14 1-7-15,-5 0-5 16,-29-2-6-16,-15-4-1 16,-20-3-5-16,-12-6-27 0,-11-4-86 15,-4 1-60-15,-23-1 97 16</inkml:trace>
  <inkml:trace contextRef="#ctx0" brushRef="#br0" timeOffset="106316.86">2183 7656 201 0,'26'-6'132'16,"14"-1"0"-16,-1 2-15 15,-3 1-25-15,9 3-5 0,0 1-11 16,1 3 2-16,10 2-6 16,-10-1-9-16,-16 3-22 15,4-2-11-15,-9-1-16 16,-4 2-6-16,7 0-16 15,-11-3-79-15,-13-1 65 16</inkml:trace>
  <inkml:trace contextRef="#ctx0" brushRef="#br0" timeOffset="110699.69">4484 4342 116 0,'-15'-30'104'16,"-5"15"21"-16,-3 6-19 15,-7 14-40-15,-5 5-21 16,-3 14-4-16,-12-2 1 15,-1 11 3-15,-1 5-3 16,4 2-19-16,14 6-8 0,15 0-9 16,9-4-3-16,10-8-1 15,5-6-1-15,16-16 0 16,10-7 2-16,25-15 3 16,7-5 5-16,-7-16 24 15,-1-5 11-15,-15-13 26 16,-3 2 6-16,3 0 2 15,-6 4-1-15,-12 8-1 16,-8 5 1-16,-9 14 1 16,-5 9-11-16,0 18-20 15,0 14-10-15,-9 12-13 16,-3 9-1-16,-11 18 2 16,-1 0-4-16,0 4-9 15,8 10-5-15,7-9-3 16,4-2-1-16,7-6-5 0,1-12-11 15,12-8-175-15,4-6-93 16,11-5 160-16</inkml:trace>
  <inkml:trace contextRef="#ctx0" brushRef="#br0" timeOffset="111518.06">6050 4311 144 0,'-28'-12'101'0,"-3"12"-1"16,-4 8-14-16,-3 15-27 15,-6 7-11-15,6 6-2 16,1 3-6-16,9-2-7 16,7 0-7-16,-2-3-12 15,10 0-6-15,11-3-2 16,0-5 0-16,17-6 4 15,5-7 6-15,4-13 15 0,10-1 9 16,4-18 16 0,7-6 11-16,1-10 17 0,0-6 7 15,-1-1 2-15,-2-5-5 16,6 15-16-16,-5 4-13 16,-12 5-12-16,-7 12-9 15,-14 1-9-15,-6 6-6 0,-11 15-7 16,0 7-3-1,-2 19-2-15,1 10 0 0,-7 12-1 16,-11 9 0-16,-11 2-5 16,5-2 1-16,14-9-4 15,9-6 4-15,16-13-6 16,4-8-28-16,7-14-160 16,8 1-81-16,-5-8 149 15</inkml:trace>
  <inkml:trace contextRef="#ctx0" brushRef="#br0" timeOffset="112636.1">7425 4149 169 0,'0'-1'134'0,"-1"0"24"16,0 0-23-16,-16 1-34 16,-41 6-19-16,28 6-15 15,2 4-6-15,5 3 8 16,4 3-5-16,6 2-6 16,-1 3-7-16,7 5-9 15,3 0-1-15,-3 6 9 16,7-1 11-16,-3 1 13 15,1 2 5-15,-3-4-2 16,-6 4-13-16,-3-11-21 16,-2 0-12-16,6-5-17 0,4-1-5 15,1-3-6-15,4-3-2 16,-7-8-156-16,7-9-108 16,1-13 157-16</inkml:trace>
  <inkml:trace contextRef="#ctx0" brushRef="#br0" timeOffset="112919.15">7558 4282 545 0,'-17'9'231'0,"-14"16"-118"16,-11 10 3-16,4 15-13 15,2 2-17-15,15 0-32 16,12-3-15-16,19-13-16 15,13-4-3-15,17-15 7 16,3-8 10-16,9-11 32 16,-2-7 7-16,-12-6 12 15,-7-7-1-15,-22-10-3 16,0-1-7-16,-14-6-16 16,-6-2-14-16,-5-5-29 15,-16-4-3-15,-2 5-82 0,-3 0-92 16,-7 14 100-1</inkml:trace>
  <inkml:trace contextRef="#ctx0" brushRef="#br0" timeOffset="113565.24">2709 5615 414 0,'1'-31'199'0,"4"4"-96"15,9 6-11-15,5 13-2 16,11 15-15-16,4 5 3 16,9 15 25-16,11 6 14 0,10 12 39 15,8 12 3-15,19 9-18 16,-15-2-18-16,-15 11-42 16,-4-4-17-16,-28 5-23 15,2 4-9-15,-6-13-11 16,-6-8-6-16,3-11-5 15,-5-13 1-15,-1-11-174 16,1 5-159-16</inkml:trace>
  <inkml:trace contextRef="#ctx0" brushRef="#br0" timeOffset="115882.6">7503 8489 273 0,'8'-11'179'0,"-5"2"1"15,-6 2-20-15,-13 3-38 16,-7 3-16-16,-16 10-19 16,-9 7-12-16,-19 7-13 15,1 8-5-15,5 7-7 16,-4-2-5-16,16 1-2 15,2-2-2-15,11-1-10 16,12-4-9-16,17 7-15 0,11-3-4 16,15-1-2-1,16 6 0-15,9-5 2 0,5 2-2 16,-8-3 4-16,4 1-4 16,-13 2 4-16,-9 3 0 15,1 2-1-15,-13-1 1 16,-5-2-2-16,1 0 2 15,-9-4-1-15,-5 0 2 0,-2 4-1 16,-5-4-1-16,-12-2 1 16,3-3 0-16,-8-9-1 15,-9-4 1-15,-3-2-2 16,-7-7 2-16,0-7-3 16,10-4 2-16,11-13-2 15,6-4 0-15,9-11-2 16,6-3 1-16,10 0-1 15,8-4 1-15,9 1-1 16,8-2 0-16,18-7 0 16,6-4 0-16,11-4 0 15,2-4-1-15,9-3 1 16,1 3 0-16,4 2 1 16,1 5 2-16,-22 5 2 0,-6 5-2 15,-23 3 17-15,-14 3 6 16,-11 8 17-16,-8-1 6 15,-7 9-4-15,-2 1-8 16,-13 5-18-16,-4 3-6 16,-10 4-12-16,6 2 1 15,-9 5-18-15,5 2-40 16,3 0-179-16,-1 4-146 16,18 0 225-16</inkml:trace>
  <inkml:trace contextRef="#ctx0" brushRef="#br0" timeOffset="119189.46">5999 8592 233 0,'-11'-19'180'16,"-4"2"-2"-16,-20 7-14 15,-11 5-29-15,-21 7-31 16,-13 11-15-16,-11 18-11 15,-2 7-5-15,7 9-5 16,14-1-9-16,28-4-23 16,14-3-16-16,31 2-12 15,14 0-5-15,24 4-1 16,10 3 1-16,14 9-2 16,5-2 2-16,2-2-1 15,-1-1 1-15,-12-15 0 16,-9 1 2-16,-15-3 2 15,-12-5 3-15,-19 2 25 16,-8-1 4-16,-13-2 0 16,-7 2-3-16,3-3-24 0,-10-4-6 15,0-4-2-15,8-6 0 16,-11-13 0-16,6-4 1 16,1-21-2-16,-2-10 2 15,15-15-5-15,6-8 0 16,14-5 2-16,8 1-2 15,18-3 1-15,5 0 0 0,12-1-1 16,4-3 0-16,14 0 2 16,6 3-2-16,7-2 2 15,-3 2 2-15,-19 10-2 16,-14 1 1-16,-35 14-1 16,-12 3 0-16,-23 8-2 15,-10 10 0-15,-3 5-7 16,-2 10-29-16,-8 9-163 15,7 4-155-15,-31 12 212 16</inkml:trace>
  <inkml:trace contextRef="#ctx0" brushRef="#br0" timeOffset="121115.2">4337 8553 190 0,'2'-9'137'16,"-1"4"-5"-16,-4 5-27 15,-3 0-12-15,-5 16-29 16,2 7-7-16,-9 20-6 16,-6 9 7-16,7 13 6 15,-5-2 3-15,5-22 6 32,10-20-1-32,-1 0-2 0,-21 56-2 0,1-13-5 15,6-3-5-15,17-29-6 16,5-7-3-16,4-5-6 15,8-2 1-15,7-10 5 16,5-2 9-16,3-8 5 16,4-2 2-16,5 1-9 0,-1-3-5 15,9-1-15-15,0-3-3 16,7-3-7-16,1-2-3 16,8 1-5-16,2-5-3 15,-7 1-6-15,6 1-1 16,-15 5-3-16,-3 1-1 15,-1 4 1-15,-10-2-2 0,0 2 0 16,-8 3-7-16,-5 1-77 16,-4 1-66-16,-7 0-150 15,-4 0-78-15,-4 2 231 16</inkml:trace>
  <inkml:trace contextRef="#ctx0" brushRef="#br0" timeOffset="121413.9">4786 8610 236 0,'-17'1'178'0,"-2"16"41"16,0 10-16-16,-6 12-25 0,1 14-15 15,-2 15-35-15,-3 8-11 16,3 21-24-16,-2-2-14 16,11-2-19-16,-3-7-11 15,8-15-19-15,-1-4-6 16,-6-11-11-16,7-6-4 16,4-5-2-16,2-6 2 0,6-10-185 15,5-7-251-15,5-13 275 16</inkml:trace>
  <inkml:trace contextRef="#ctx0" brushRef="#br0" timeOffset="141038.94">17632 3492 140 0,'0'-1'105'0,"0"0"22"0,6-5-10 16,5-6-25-16,29-38-8 15,-26 23-13-15,2-9-3 16,16-3-11-16,3 0-6 16,6-5-14-16,2 0-5 15,-9 3 6-15,0 6 5 16,-10 9 13-16,-2 7 5 0,-5 10-5 15,-3 2-5-15,-4 6-15 16,0 2-6-16,-2 5-11 16,1 2-3-16,0 7-6 15,-1 3 2-15,-5 15 2 16,-2 10 5-16,-7 19 15 16,-6 6 7-16,-7 3 12 15,-5-1 3-15,-1-3-5 16,-1-3-7-16,5 1-12 15,0 0-6-15,7-7-11 16,3 1-2-16,5-12-6 16,6-7-1-16,5-10-1 15,0-10 0-15,4-5 0 16,-1 0 0-16,-4-6-2 16,0 3-24-16,-5-3-130 0,-2-1-79 15,-11-4-198-15,-1 4 244 16</inkml:trace>
  <inkml:trace contextRef="#ctx0" brushRef="#br0" timeOffset="141205.79">17743 4010 240 0,'-7'-9'194'0,"12"5"5"0,6-2-17 16,-3 5-6-16,29 1-33 15,0-7-16-15,16-4-40 16,14-3-24-16,9 5-33 15,-8-3-10-15,-3-2-12 16,-6 3-63-16,-6 1 41 16</inkml:trace>
  <inkml:trace contextRef="#ctx0" brushRef="#br0" timeOffset="142373.38">4277 10371 90 0,'-20'-10'87'0,"-7"1"35"15,4-7 0-15,9 1-12 16,4-2-12-16,13-4-24 16,10 0-14-16,14-3-21 15,3-3-9-15,6 3-9 16,0-1-5-16,10 11-4 15,3 4-2-15,-2 8-5 16,-1 2-1-16,-8 12-1 16,-7 0 0-16,-3 11-1 15,-4 5 1-15,-16 1-2 16,-8 5 2-16,-14 10 1 16,-13 2 2-16,-3 13 16 15,-5 1 10-15,-6 3 11 16,3-1 5-16,1-5 12 0,2-10 0 15,4-10 22-15,1-5 5 16,7-10-3-16,0 2-5 16,3-9-9-16,9 0-9 15,1-8-7-15,10-2-6 16,15-3-7-16,4-2 0 16,5-5 1-16,6-2 1 15,-2-1-3-15,1 1-6 0,7 8-12 16,-5-1-4-1,3 1-10-15,-3 4-1 0,2-8-3 16,3 3 2-16,5-1-6 16,3-5-3-16,5 1-104 15,-2-2-94-15,3-4-177 16,0-4 215-16</inkml:trace>
  <inkml:trace contextRef="#ctx0" brushRef="#br0" timeOffset="142780.26">5499 10171 243 0,'-1'-18'187'0,"-5"2"-6"15,-8 13-25-15,-7 6-24 16,-12 8-31-16,-2 15-13 15,-4 4-1-15,2 1-6 16,10 6-15-16,3-8-12 16,17 1-25-16,-1-3-10 0,13-5-11 15,10 0-2-15,9-2-2 16,10-2 1-16,4-1 2 16,4-1 8-16,-6 3 12 15,-5 0 12-15,-15 5 16 16,-5 2 4-16,-9-3 4 15,-2 0-2-15,0 3-8 16,-5-5-9-16,-2 7-16 16,-6-4-9-16,-10-6-11 15,-1 4 0-15,-4-14-3 16,5 8-1-16,2-10-89 16,1-6-86-16,-4-14-165 15,-7-12-136-15,-7-20 291 16</inkml:trace>
  <inkml:trace contextRef="#ctx0" brushRef="#br0" timeOffset="142947">5263 10303 333 0,'29'-29'203'16,"13"1"-5"-16,6 1-10 16,1-5-32-16,7 3-19 15,-6 1-45-15,4 3-30 0,-2 8-41 16,-8 2-12-16,6 6-42 15,1 3-76-15,6 1 72 16</inkml:trace>
  <inkml:trace contextRef="#ctx0" brushRef="#br0" timeOffset="143494.63">6997 9902 255 0,'12'-7'164'0,"-6"6"0"16,-5 7-26-16,-11 8-20 16,-6 3-7-16,-13 15 4 0,-7 4-6 15,-7 13-3-15,-3 9-4 16,11 4-10-16,4-4-10 15,7-5-21-15,9-5-14 16,5-1-15-16,5 1-6 16,8-4-7-16,-3 2-1 15,5-3-8-15,3-5-3 0,11-3-3 16,8-3-1-16,6-8-1 16,0-8 2-16,5 3-3 15,4-8 3-15,1 1-2 16,3 4 1-16,-4-14 3 15,0-1-2-15,-6-10 6 16,-1-4 4-16,-9-12 13 16,-3-8 5-16,-7-2 3 15,-8-3 2-15,-2 5 5 16,-3 5 7-16,-7 7 14 16,-5 1-1-16,-14 7-10 15,-1 0-10-15,-14 7-19 16,-14 4-7-16,-8 7-9 0,-12 5 0 15,3 8-5 1,6 0-2-16,13-1 2 0,4-2-2 16,15-2-3-16,6 0-21 15,2-2-126-15,0-1-95 16,-8-10 141-16</inkml:trace>
  <inkml:trace contextRef="#ctx0" brushRef="#br0" timeOffset="144612.97">1787 11151 35 0,'0'-1'32'15,"-6"-6"-10"-15,13 5 10 0,11 7-16 16,4 3-8-16,0 2-3 16,9 4-2-16,-6-6-2 15,6-3 0-15,6-6 3 16,9-3 31-16,4-6 13 16,15-3 20-16,10 7 6 15,3-3-16-15,12 5-5 16,5 3-18-16,2-1-7 0,20 1-14 15,0-2-6-15,7 0-2 16,7 1 0-16,-3-1-1 16,9-1 0-16,7 1 0 15,4-1-2-15,9-3-1 16,3 1 0-16,6-7 1 16,3-1 3-16,11 1 10 15,5-2 3-15,5 3 7 16,6 1-1-16,1 5-5 15,6 4-3-15,-1 4-7 16,-57 1 1 0,-73-2-1-16,1 1 2 0,215 1 5 15,-13-3 4-15,-9-4 16 16,-91-6 2-16,-19-1-1 16,-4 0-2-16,-11 6-14 15,-17 2-4-15,-17 7-7 16,-10 2-3-16,-22 4-2 0,-7 1-2 15,-7-2 1-15,-5-4-1 16,-9-1 2-16,-13-6-4 16,-10-3-51-16,-19-2-39 15,-21-3-155-15,-7 2 151 0</inkml:trace>
  <inkml:trace contextRef="#ctx0" brushRef="#br0" timeOffset="145192.71">3021 10530 151 0,'1'5'93'0,"8"-2"36"16,5-1 11-16,6-2-5 15,8-3-2-15,12 1-32 16,7-1-10-16,14 3-13 16,-3 0-8-16,-3 0-28 0,0 0-8 15,0 0-20-15,-3 2-5 16,1 3 1-16,-6 1-37 15,-11 3-207-15,0 1 171 16</inkml:trace>
  <inkml:trace contextRef="#ctx0" brushRef="#br0" timeOffset="148157.24">6685 11561 79 0,'0'-9'89'0,"5"-4"47"16,0-1 3-16,-4-6-27 15,8 2-16-15,9 0-27 16,-8-2-9-16,12 5-9 0,2 1-2 15,2 0-7 1,10 2-7-16,3 1-13 0,1-2-6 16,2 7-8-16,-1 2-1 15,-2 5-3-15,-6 4 1 16,-7 3-2-16,-3 3 1 16,-12 4-1-16,-1 5 2 15,-10 4 1-15,-2 2 3 16,-7 7 8-16,-6 3 6 0,-6 5 10 15,-3 0 0-15,-5 0 0 16,-1 0-3-16,-2-1-2 16,-2 0 0-16,2 0-2 15,2-2-1-15,5-2-2 16,-3-3 0-16,6-3 11 16,4-1 5-16,2 2 3 15,2-3 1-15,1 0-8 16,-1-3 0-16,0-8 1 15,10 3 6-15,-6-10 4 16,4-5 1-16,5 1-3 16,-3-6-4-16,11 3-2 15,0-3-1-15,4-5 2 16,6-1 2-16,15 0-3 16,9 2 0-16,12 2-5 0,3-3-3 15,8 0-3-15,5 3-2 16,-12-4-8-16,-4 4-3 15,-17-1-2-15,-8 1 0 16,2 7 0-16,-4 0-1 16,-6-2-2-16,-6 1-3 15,-5-2 1-15,-3-6-2 0,-1 4 3 16,-3-4-6-16,-2 0-117 16,-1-1-112-16,1-6-349 15,5-4 348-15</inkml:trace>
  <inkml:trace contextRef="#ctx0" brushRef="#br0" timeOffset="149729.22">5456 11536 280 0,'-13'-9'162'0,"4"-1"-24"16,0-4-20-16,8-1-36 0,3-3-10 15,9 1-26-15,10 1-7 16,4 1-16-16,7 2-7 15,13 4-5-15,1 5-2 16,4 12-5-16,-5 5 0 16,-17 7-1-16,-8 7 1 15,-11 4-2-15,-7 2 2 16,-5 9 0-16,-6-2-2 0,-14 0 2 16,-2-2 1-16,-2-13-3 15,2 3 0-15,15-12-1 16,6-6-1-16,13 2 0 15,3-5 1-15,8 5-1 16,8 4 1-16,-5-1-1 16,9 1 2-16,2 0-2 15,-8-1 1-15,5 6-1 16,-7 0 8-16,-10 4 37 16,-4 3 19-16,-11 5 42 15,-10 4 11-15,-9 1-18 16,-5 5-13-16,0-6-36 15,-1-9-17-15,-1 0-19 16,7-6-5-16,-7-8-5 16,6 0-4-16,-9-13-107 0,-6-11-76 15,0-5 112-15</inkml:trace>
  <inkml:trace contextRef="#ctx0" brushRef="#br0" timeOffset="151567.99">4338 11626 118 0,'12'-18'108'15,"12"4"35"-15,-4-4-14 16,13 0-34-16,5 0-19 15,10 6-31-15,2 2-8 0,6 10-15 16,-7 5-7-16,-7 9-5 16,-4 6-5-16,-12 9 0 15,-5 1-3-15,-10 9 1 16,-11-1-1-16,-7 1 3 16,1 6 1-16,-8-4 11 15,2 9 3-15,-19-2 10 16,-5 2 1-16,-9 5 0 15,-1-3 7-15,6-4 12 16,4-6 8-16,4-15 18 16,3-7 4-16,5-4 13 15,2-4 0-15,9-6-1 16,2 0-8-16,6-3-17 16,3-2-9-16,0-1-17 15,2 0-7-15,0 0 2 0,0 0 1 16,19 2 9-16,32 3 4 15,-20-8 4-15,2 0 2 16,9-3-2-16,9 5-2 16,2 2-11-16,1 1-4 15,-7 2-5-15,-4 1 0 16,-1-3-6-16,-4 3-2 16,-3 2-7-16,-4-3-7 0,-4 1-1 15,-2 0-3-15,-3-3-2 16,-6-3-8-16,-2 1-197 15,-4-3-150-15,-9 9 208 16</inkml:trace>
  <inkml:trace contextRef="#ctx0" brushRef="#br0" timeOffset="157583.94">4765 12655 235 0,'-3'-16'146'16,"3"14"-17"-16,0 9-14 16,0 22-30-16,-1 12-6 15,-2 26-2-15,-8 4-1 16,-1 14-14-16,-2 4-10 16,-6-8-17-16,5 0-7 15,6-8-12-15,5-2-5 16,-1-8-6-16,3-3 0 15,1-15-5-15,4-4-1 0,12-14-81 16,2-16-112-16,20-20 126 16</inkml:trace>
  <inkml:trace contextRef="#ctx0" brushRef="#br0" timeOffset="158159.43">5419 12854 161 0,'-4'-7'114'0,"1"1"-5"16,6-2 3-16,2-3-6 16,13-7-33-16,7-3-19 15,16-14-30-15,14 3-9 0,8 6-1 16,4-2 3-16,-2 20 16 16,-12-1-2-16,-12 11 2 15,-5 8-4-15,-14 9-13 16,-2 8 2-16,-11 2 2 15,-6 5 4-15,-15 7 7 16,-14 3-1-16,-9 14 0 16,-3 6-5-16,-7 6 2 15,1 3 1-15,-8-8 10 16,-5-1 4-16,5-6 10 16,4-5 12-16,15-9 12 15,6-8 11-15,11-12-2 16,6-5-8-16,13-4-21 15,6-1-5-15,9-7 2 16,7 1-2-16,11-5 0 16,7 0-10-16,9-3-16 0,-4-4-8 15,-4-5-5-15,-5-3-3 16,4-6-4-16,5 0-2 16,1-3-40-16,3 1-75 15,-1 2-243-15,-7 6 231 16</inkml:trace>
  <inkml:trace contextRef="#ctx0" brushRef="#br0" timeOffset="158864.31">7222 12601 234 0,'-13'2'139'0,"-22"5"-24"16,-8-1 15-16,-16 10 16 0,-7 0-7 15,-6 6 0-15,8 5-15 16,11-1-33-16,2 2-20 15,13-2-19-15,5 3-9 16,6-2-12-16,8 2-9 16,18-1-7-16,4-1-6 15,18 0-4-15,12 0 0 16,11-5 2-16,8 0 1 16,9-1 1-16,-7-3 1 0,-2 10 9 15,-2 3 8-15,-12 4 6 16,-5-3 1-16,-13 0-6 15,-18-9-5-15,-6-2 2 16,-7 1-1-16,-13-6 3 16,3 7-3-16,-13-1-9 15,-3-1-2-15,-3-4-7 16,1-5-2-16,9-5-1 16,4-3-2-16,6-7-1 15,7-4 1-15,5-4-1 16,1-2-1-16,9-3-2 15,1-4 0-15,14-1-1 16,4-8 3-16,8-2 1 0,4-3 1 16,6-10 0-16,3 2 1 15,5-12 0-15,5-2-2 16,0-1 1-16,5 4-1 16,-8 1 3-16,-5 6 2 15,-14 6 1-15,-10 5 0 16,-12 14 0-16,-8-2-2 15,-11 5 0-15,-9 2-2 16,-7 2 0-16,-6 2-2 0,-3-1-4 16,7 2-46-16,-2-2-189 15,6-3-191-15,-5-2 253 16</inkml:trace>
  <inkml:trace contextRef="#ctx0" brushRef="#br0" timeOffset="160308.67">19131 3317 202 0,'-7'-1'68'0,"3"0"-1"16,3-1 62-16,6-1-31 0,-5 2-7 15,3-1-13-15,16-3-3 16,35-51-8-16,-19 27-6 15,3-1-18-15,1-2-9 16,5 0-12-16,-14 8 0 31,-15 12 6-31,1 0-6 0,37-27 13 0,-3 0-6 16,-8 10 5-16,-28 19 4 16,2 2 6-16,-4 3 5 15,-12-2 3-15,1 2-3 16,-2 5-5-16,-4 3-6 15,5-3 0-15,-1 13 1 16,-3 16 4-16,-9 42-4 16,2-25-6-16,1 6-5 0,-4 11-8 15,2-1-2-15,-1 3 0 16,4-1 4-16,2-19 3 31,4-23 25-31,0 1-9 0,-14 76 12 16,3-13-16-16,0 3-12 15,7-47-6-15,6-8-9 16,0-2 0-16,0-10-3 16,1-5 4-16</inkml:trace>
  <inkml:trace contextRef="#ctx0" brushRef="#br0" timeOffset="160721.46">19164 3824 638 0,'-4'1'37'0,"1"2"10"15,3 9 41-15,0-5 3 16,6 4 5-16,2 0 7 16,-2-8-4-16,7 4-5 15,-2-4-8-15,9 1-12 16,1 3-5-16,8 4-11 15,3-6 1-15,-2-3-1 16,2-2 1-16,1-1 3 16,1 2-1-16,2 3 2 15,2 1-3-15,-7-6 2 16,4 3 0-16,-6-5 4 16,-1 2-4-16,3 1-12 0,-9-7-10 15,1 6-22-15,-4-3-3 16,-8-3-6-16,2 7-1 15,-6 0-6-15,-3 1-7 16,0-1-78-16,-3-2-82 16,-1 1-405-16,0 1 374 15</inkml:trace>
  <inkml:trace contextRef="#ctx0" brushRef="#br0" timeOffset="162359">3602 13214 189 0,'-39'-37'143'0,"33"31"18"16,2 6-10-16,4-1-53 15,4 4-25-15,-4-3-27 16,0 0 1-16,28 7 10 16,39 12 7-16,-16-14 3 15,3-6-3-15,7 1-12 16,4-1-6-16,-2-3-15 15,0 4-7-15,-5-2-11 16,-6 2-4-16,-5 0-4 0,0 4-3 16,-10-2-78-16,-12-1-145 15,5 15 145-15</inkml:trace>
  <inkml:trace contextRef="#ctx0" brushRef="#br0" timeOffset="163512.04">2703 13921 39 0,'55'-29'35'0,"-28"28"15"16,2 1 1-16,2 0-13 15,2 0-3-15,6-1-5 16,1-1-2-16,11 0-1 16,1-2-1-16,14 0-1 15,5-2-1-15,0 3-6 16,3-2-4-16,1 2-7 15,-1 2-1-15,18-1 0 16,3 1 0-16,6-1-1 16,7-3 0-16,9 2-2 15,8-1 0-15,4-3-1 16,-5 1 0-16,16 2 0 16,-8-1-1-16,3 0 1 15,13 3-1-15,-11 1 0 0,5-1 0 16,3 2 3-16,3-5-1 15,-5-1 3-15,1 0 1 16,11-1 9-16,-7 4 7 16,-5-2 11-16,6 2 0 15,-11 6-5-15,-1-3-3 16,-2-2-5-16,-3 0 5 16,-4-3 9-16,-1-2 4 15,-6 0 7-15,-6-4 0 0,-11-1-9 16,-4 3-4-16,-15-6-6 15,-9 5-1-15,-14-1-1 16,-7-2-1-16,-11 11-7 16,-7-6-6-16,-14-3-5 15,-7 2-1-15,-17-6-5 16,-12 3-55-16,-20 2-196 16,-6 1 175-16</inkml:trace>
  <inkml:trace contextRef="#ctx0" brushRef="#br0" timeOffset="167974.46">6833 14107 87 0,'-2'-13'88'0,"0"5"35"16,0 2-2-16,-3 5-30 16,3 6-14-16,-4 13-25 15,-2 1-4-15,-2 9-3 16,1 8 0-16,-1 2-1 15,4 8 0-15,-3 4 1 16,-4-3 1-16,0 0-1 16,2-2 1-16,6-5 3 15,0-5 3-15,7-8 5 16,-1-4 3-16,4-9 0 16,4-1 4-16,2-3 2 15,4-9-1-15,13 10-6 16,2-7-3-16,9-4-11 15,0 5-5-15,4-11-8 16,5 3-4-16,6 1-4 16,1-5-2-16,-8 0-4 0,-7 0-2 15,-14-1-7-15,3 6-2 16,1 1-3-16,-3 0-1 16,5-1-1-16,-5-4 0 15,-5 3-1-15,3 1 0 16,-3-2 0-16,-6-3-1 15,0-3-3-15,-6-1-5 0,-6 2-55 16,0 4-73-16,-4-3-122 16,-4-2-93-16,-4-4 212 15</inkml:trace>
  <inkml:trace contextRef="#ctx0" brushRef="#br0" timeOffset="168386.87">7306 14094 141 0,'-8'-1'119'16,"0"6"27"-16,-1 4-2 15,1 10-23-15,3 4-12 16,-8 11-24-16,3 4-9 16,-6 16-10-16,-1 7-5 15,4 10-10-15,-4 6-2 16,10-3 0-16,0 1-1 0,4-2 6 16,-2-3 6-1,1-4 2-15,0-6-1 0,-4-8-7 16,0-5-4-16,-6-9-15 15,4-3-5-15,3-8-13 16,-1-4-4-16,4-6-8 16,-1-1-2-16,-2-10-3 15,-2-4-4-15,8 6-46 16,-6-11-87-16,3-8-248 16,-5-6 243-16</inkml:trace>
  <inkml:trace contextRef="#ctx0" brushRef="#br0" timeOffset="169225.83">5453 11594 126 0,'-7'-1'105'0,"6"2"16"15,1 0-13-15,0-1-30 16,0 0-13-16,3 1 1 16,16 8 12-16,31 22 21 15,-20-7 8-15,10 6-1 16,4 13-6-16,0 8-18 15,-7 5-9-15,-9 2-22 16,0-6-4-16,-3-11-6 16,0-6 1-16,6-4-3 15,-4-2-2-15,1-5-7 0,1-5-4 16,-9-1-9 0,-1-5-3-16,-4 2-6 0,1 2-2 15,7 2-2-15,0-3-1 16,1-8 0-16,-1 0 0 15,-4-6-1-15,-6-3 0 16,-4-1-9-16,-4-6-20 16,-8-7-142-16,0 0-81 15,-13-7 148-15</inkml:trace>
  <inkml:trace contextRef="#ctx0" brushRef="#br0" timeOffset="170060.15">5871 11229 129 0,'0'-12'120'0,"1"-5"33"15,3 6-11-15,3-2-36 16,4 3-13-16,4 0-23 15,5-2-7-15,-3 0-18 16,7 0-8-16,8 0-15 16,3 5-6-16,9 4-7 15,-3 3 1-15,-11 7 0 16,1 5 3-16,-11 7 2 0,-6 2 1 16,-9 4 0-16,-8-2-2 15,4 7-3-15,-4 1-2 16,-4 5-2-16,-5 2 1 15,-10-1 3-15,-3 3 4 16,-7-2 20-16,6 1 4 16,-5-8 10-16,5-5 2 15,9-5 8-15,2-4 3 0,6-5 8 16,2 0 1-16,4-7-7 16,1-1-4-16,4 2-7 15,2-6-3-15,8 4-7 16,5 3-3-16,4-6-1 15,7 4-3-15,5-5-1 16,2 0 0-16,-1 0-3 16,-3-2-1-16,-9 0-2 15,-1 0-4-15,-5-1-5 16,0-1-3-16,-2 0-7 16,0 0-4-16,2 0-3 15,1 4-1-15,2-1-8 16,-1 0-25-16,-1 3-197 15,-4-3-138-15,-1 2 218 16</inkml:trace>
  <inkml:trace contextRef="#ctx0" brushRef="#br0" timeOffset="171485.34">5829 14288 134 0,'-13'-17'112'0,"-2"-2"41"15,-3 4-2-15,-3 6-20 0,0 3-13 16,-2 14-26-16,-4 6-8 15,-11 6-17-15,2 7-6 16,-4 5-15-16,8 2-9 16,8 9-16-16,4 2-6 15,8 7-8-15,2 3 0 16,6 3-2-16,2-1 2 16,6 0 2-16,3 4 3 0,5-8 8 15,5 0 4-15,5-8 7 16,4-8 0-16,7-8-3 15,-1-5-3-15,2-10-3 16,-5-6-1-16,2-6 4 16,-7-4 5-16,-3-7 8 15,6 4 3-15,-5-4 3 16,4 1-3-16,-2-3-5 16,-6-6-2-16,0-9-7 15,2 0-4-15,0-3-6 16,1-1-1-16,-2-2-3 15,2 1-2-15,-1-3-1 16,-2-5-1-16,4 11 2 16,-2-2 4-16,-2-1 5 15,-2 3 3-15,-8-9-2 0,1 2-4 16,-4-1-8-16,-3-1-1 16,1 2-4-16,-10-4 2 15,-2 6-3-15,-1 5 0 16,-2 3 2-16,3 3 0 15,-6 1 4-15,0-3 1 16,-8 3 1-16,0-2 0 16,-3 9-2-16,2 5 0 15,-2 4-4-15,1 6-2 0,-1-4-2 16,-1 0 1-16,4 3-1 16,-2 0 0-16,-1 4-1 15,0 10 0-15,-1 7 2 16,3 3-1-16,10 12 0 15,-3-7-1-15,3 0 1 16,2-3-1-16,4-6-7 16,8-1-13-16,4-4-174 15,5-3-108-15,-3-6 179 16</inkml:trace>
  <inkml:trace contextRef="#ctx0" brushRef="#br0" timeOffset="173004.37">4819 14219 170 0,'2'-13'117'16,"-2"6"4"-16,1 6-11 15,2 17-16-15,-4 3 3 16,-1 19 16-16,1 8 5 16,1 10-7-16,0 7-10 15,0 6-18-15,-3-2-5 16,-3-1-11-16,6-2-7 0,-1-6-15 15,3-1-9-15,-4-10-16 16,1-4-6-16,1-14-6 16,0-4-2-16,0-8-4 15,-1-5-2-15,2-9-90 16,3-3-97-16,17-16 116 16</inkml:trace>
  <inkml:trace contextRef="#ctx0" brushRef="#br0" timeOffset="175173.78">3876 15862 92 0,'-17'0'101'16,"5"-1"22"-16,4 0 10 15,6 0-10-15,2 1-22 0,0 0-17 16,0 0-18-16,0-1-11 16,0 1-6-16,0 0-7 15,24 1 0-15,33 7-4 16,-15-1-3-16,0 1 0 16,11 3 5-16,4 3 6 15,3-5 14-15,3 2 5 16,-8-5 16-16,-2 0 1 0,-8 2 2 15,-2-1-5-15,-3 0-14 16,-6 0-8-16,-8-1-12 16,-4-3-7-16,-5 2-10 15,-2-5-5-15,-7 2-10 16,0-1-2-16,-6-3-5 16,1 1 2-16,0-5-9 15,-3 5-21-15,0 0-217 16,-1 0-157-16,-3-16 234 15</inkml:trace>
  <inkml:trace contextRef="#ctx0" brushRef="#br0" timeOffset="176895.6">21025 3265 170 0,'47'-29'120'16,"-25"-2"7"-16,5-2-12 0,11-5-25 15,1 0-10-15,0 4-13 16,-4-1-4-16,-4 3-6 16,1 1-1-16,-5 7-7 15,1 4-3-15,-6 1-11 16,-3 3-3-16,-3 3-6 16,-4 3 1-16,-3 8-2 15,-3 4 0-15,-6 10-6 16,-6 6-1-16,2 17-2 15,-6 8 1-15,-3 9 9 16,-3 8 0-16,-7 3 6 16,4 6 0-16,-4-4 2 15,3-1 6-15,1-9 8 16,3-6 3-16,5-3-1 0,1-6-5 16,6-1-13-16,1-4-4 15,3-6-7-15,-2-1-4 16,1-6-4-16,0 0-4 15,0-4-4-15,1 1 1 16,0-6-3-16,0 0 0 16,0-5 1-16,1-4-2 15,-1-3-1-15,2-3-3 0,-2 1-18 16,0 0-44-16,0 0-128 16,-1-6-66-16,-1 2 147 15</inkml:trace>
  <inkml:trace contextRef="#ctx0" brushRef="#br0" timeOffset="177204.37">21113 3745 284 0,'-7'-1'198'0,"-6"3"3"16,0-1-16-16,6 4-55 15,5-1-14-15,3 0-22 16,2 0-5-16,9-1-2 15,-3-2-2-15,16 0-4 16,0-1-2-16,14-2-11 0,4 0-6 16,6-2-4-16,0-1-4 15,6 4-11-15,-6-1-4 16,-16-1-17-16,-2 5-4 16,-15 1-9-16,-4 0-2 15,5 4-2-15,1-5 0 16,-4-3-2-16,4-1-2 0,-5-4-1 15,-3 1-78-15,-6-5-245 16,6-4 221-16</inkml:trace>
  <inkml:trace contextRef="#ctx0" brushRef="#br0" timeOffset="178390.16">6083 15509 112 0,'-21'-17'107'0,"-3"8"37"15,-2 3-9-15,-5 3-31 16,1 7-15-16,-9 12-24 16,-2 8-8-16,-2 16-10 15,3 8-5-15,1 17-4 16,2 6-4-16,-6 11 2 0,0 2-2 16,11-2-3-16,10 2-5 15,24-5-11-15,9-2-6 16,15-7-5-16,11-6-1 15,1-17 1-15,0-8-2 16,-5-14 3-16,-1-3-2 16,1-12 3-16,-1-8 1 15,1-7 4-15,-4-13 4 0,-6-9 9 16,1-6 4-16,-3-9 4 16,-2 0 2-16,-4-3-4 15,-3 1 3-15,-13 1 8 16,-6 5 1-16,-12 12-1 15,-6 1-5-15,-11 8-17 16,-4 8-6-16,-2 9-7 16,-5 7-2-16,5 8-2 15,1-3 1-15,-3-12-7 16,12 6-8-16,5-11-124 16,8 1-66-16,16 8 119 15</inkml:trace>
  <inkml:trace contextRef="#ctx0" brushRef="#br0" timeOffset="178877.76">6819 15425 382 0,'-11'12'203'0,"-8"17"-37"15,2 5-13-15,-7 12-27 16,2 8-17-16,-1 4-24 15,-7 2-8-15,11 2 6 16,-6-3 4-16,12-1 11 16,4-10 2-16,3-7-10 15,8-9-12-15,7-13-23 16,11 0-11-16,9-9-8 16,1-7-1-16,7-13 7 15,5-7 3-15,5-12 0 16,0 0-1-16,5 0-13 0,-2 0-6 15,-1 2-14-15,1 1-5 16,-7 1-2-16,-6 1-2 16,-7 3-7-16,-7-1-4 15,-5 1-129-15,1 4-103 16,-6-3-305-16,9 14 325 0</inkml:trace>
  <inkml:trace contextRef="#ctx0" brushRef="#br0" timeOffset="179150.54">7153 15436 357 0,'-25'29'215'16,"2"7"-41"-16,-8 11-11 15,-1 6-10-15,5 10-25 16,-1 5-18-16,11 10-26 15,2-1-9-15,7 0-9 16,0-6-7-16,3-11-18 0,2-3-10 16,-4-10-19-16,4 0-3 15,-1-7-7-15,3-3-1 16,0-6-9-16,0-5-32 16,1-4-155-16,-1-5-106 15,1-9 173-15</inkml:trace>
  <inkml:trace contextRef="#ctx0" brushRef="#br0" timeOffset="179910.52">3788 16765 72 0,'-12'-4'54'0,"9"5"3"15,7 2-6-15,4 4 4 16,14 3-3-16,-2-5 12 16,10 1 6-16,15-5 2 15,2-2-4-15,15-3-15 16,-2-3-11-16,15 2-20 16,-5 4-7-16,5 1-3 15,3 4-2-15,-4-2 8 16,15-2 7-16,16 1 19 15,7-2 2-15,5-6-5 16,4 1-8-16,10-6-20 16,2-4-6-16,21-2 0 15,-3-4-4-15,3 1 1 16,10 2 0-16,-1 3 3 0,7 5 2 16,4-1 22-16,-8 8 5 15,-15 1 11-15,-1 3 1 16,-13 3-12-16,-6-5-3 15,-6 6-6-15,-12-3-2 16,-10-1-5-16,-5 1 3 0,-21-4 2 16,-5-2 0-16,-24 1-7 15,-10-8-3-15,-14 12-11 16,-10-8 3-16,-14 5-7 16,-9-1-28-16,-12-10-163 15,-2 10-171-15,-21-7 219 16</inkml:trace>
  <inkml:trace contextRef="#ctx0" brushRef="#br0" timeOffset="180732.87">6819 16821 175 0,'-5'-9'123'0,"0"6"11"16,0 1-2-16,0 7-24 15,-2 7-15-15,-3 8-19 16,2 5-1-16,-4 6-11 15,2 1-5-15,8 7-4 16,-2-1 4-16,2 4 11 0,-1-5 9 16,-3-3 10-16,1 2 4 15,2-7-7-15,5 0-7 16,8 0-21-16,-1-5-9 16,13-3-13-16,2-2-2 15,11-11-1-15,7-2 0 16,5-6 8-16,3-4 5 15,2-2 12-15,-1-1 2 16,-8 1-8-16,-1-1-6 0,-9 0-20 16,4 0-6-16,0-1-7 15,4-3-2-15,0-4-2 16,-1 3-3-16,-1-5 0 16,0 3-2-16,-6 6 0 15,-1-2 0-15,-5 6 0 16,-9 2 1-16,-1 0-2 15,-5-5-1-15,-5 6-9 16,0-2-8-16,-7-3-95 16,3 6-53-16,-4-8-131 15,0-1-72-15,1 1 238 16</inkml:trace>
  <inkml:trace contextRef="#ctx0" brushRef="#br0" timeOffset="181135.75">7341 16826 223 0,'-13'28'147'0,"4"11"3"16,-2 9-7-16,4 8-33 16,-6 5-9-16,6 11-3 15,-6 2 6-15,4 10 19 16,0-2 6-16,-1-6-13 16,7-1-6-16,-8-15-37 15,2-4-18-15,3-10-23 16,-1-5-11-16,7-7-9 15,2 0-5-15,-1-10-1 16,2-4-3-16,-2-6 0 16,-1-2-1-16,2 1-3 15,0 1-5-15,-1-4-33 0,0 3-62 16,0-3-107-16,-1 0-84 16,-5 5 169-16</inkml:trace>
  <inkml:trace contextRef="#ctx0" brushRef="#br0" timeOffset="183160.4">6566 17937 130 0,'25'-30'130'0,"49"-57"9"16,-16 11-12-16,7-4-16 16,12-14-25-16,8-5-6 15,3 10-14-15,-7 0-10 16,-17 15-26-16,-11 12-10 0,-19 9-12 16,-5 7-2-16,-9 7-3 15,-8 1-51-15,-10 11 33 16</inkml:trace>
  <inkml:trace contextRef="#ctx0" brushRef="#br0" timeOffset="183423.79">6652 16937 564 0,'-2'28'234'0,"6"9"-129"15,8 3-1-15,25 11-7 0,10-1 0 16,23 9-3-16,8 2 0 16,6 4-7-16,-3 6-9 15,-14-10-25-15,1-5-12 16,-9-1-19-16,-2-5-9 16,4 1-6-16,-5 2-4 15,0-10-4-15,8-1-47 16,-16-12-208-16,4-8 180 0</inkml:trace>
  <inkml:trace contextRef="#ctx0" brushRef="#br0" timeOffset="183906.37">8262 16953 482 0,'-20'-7'206'0,"-8"14"-98"16,-3 8-8-16,-4 18-8 16,-6 12-10-16,-4 16-16 0,-3 9-8 15,0 8 3-15,5-1 3 16,20-4-4-16,9-5-6 15,12-10-22-15,4 2-10 16,14-12-8-16,7-5-1 16,18-13-1-16,11-14 4 15,6-16 5-15,1-12 10 0,-5-17 22 16,-6-7 10-16,-4-6 11 16,-4 0-1-16,-10-15-8 15,-2-7-3-15,-15-27-5 16,-3-4-2-16,-11-2-17 15,-6 4-7-15,-6 24-19 16,-6 10-5-16,-11 25-4 16,-7 10-1-16,-13 20 0 15,-1 5-2-15,7 14 3 16,0 0-3-16,4 1-23 16,1 4-64-16,0-4-176 15,5 2-115-15,10 3 216 16</inkml:trace>
  <inkml:trace contextRef="#ctx0" brushRef="#br0" timeOffset="186398.7">5796 16922 163 0,'-2'-14'124'0,"1"3"16"16,0 1-8-16,-8 8-38 15,5 2-19-15,-3 12-29 16,0 5 0-16,-1 13 13 16,7 6 9-16,-1 6 9 15,-6 2 3-15,-1 1-6 16,1 0-3-16,-7 1 0 15,7-4-3-15,8-5-11 16,0-4-4-16,9-9-8 16,-3-2-2-16,13-5 0 15,-3-2 2-15,-2-11-6 16,18-2 0-16,-4-5-1 16,10-5 0-16,13-2 0 15,-4-6-2-15,10-2-8 16,4 1-4-16,-3 0-9 0,-1 3-2 15,-14 1-7-15,-10 0-1 16,2 3-1-16,-5 3 0 16,2 3-2-16,-2-1-1 15,-6-2 1-15,-3-1-3 16,-3 2-8-16,-2-3-47 16,-8 6-144-16,-1 0-81 15,-8-2 156-15</inkml:trace>
  <inkml:trace contextRef="#ctx0" brushRef="#br0" timeOffset="186675.89">6299 16915 378 0,'-19'21'218'0,"-5"16"-21"16,-1 13-29-16,3 20-31 15,-6 10-11-15,-3 13-16 16,4 7-3-16,11-6-8 16,2-10-6-16,13-5-22 15,-2-11-12-15,-1 5-24 0,3 0-11 16,-1-4-12-16,0-5-6 16,1-14-3-16,1-5-1 15,4-21-11-15,3-7-94 16,-1-11-247-16,-3-4 233 15</inkml:trace>
  <inkml:trace contextRef="#ctx0" brushRef="#br0" timeOffset="188449.13">10672 4811 188 0,'0'-23'145'0,"-1"7"19"15,-2 9-12-15,1 6-44 16,2 7-19-16,0 12-29 0,3 8-4 16,-2 8 5-16,-1 9 12 15,-2 7 16-15,0 1 5 16,-3 10-6-16,2-1-4 16,-2 8-10-16,-1-2-4 15,1-6-7-15,-1-4-4 16,9-13-11-16,3-5-10 0,5-11-14 15,5-5-5-15,6-11-10 16,2-3 0-16,9-10 0 16,0-9 1-16,7-5 19 15,3-4 4-15,1-1 4 16,-7 1-1-16,-6-1-19 16,-4 3-5-16,-2-2-9 15,3 1 1-15,-5 0-1 16,2-1-7-16,-4 1-81 15,-1 1-74-15,-2 2-210 16,1-3 217-16</inkml:trace>
  <inkml:trace contextRef="#ctx0" brushRef="#br0" timeOffset="188773.84">11158 4759 492 0,'-25'17'275'0,"-2"9"-86"15,2 49-29 17,12-38 37-32,7-18-56 15,0 0-5 16</inkml:trace>
  <inkml:trace contextRef="#ctx0" brushRef="#br0" timeOffset="189064.4">11730 5111 382 0,'-10'-15'249'16,"-10"4"-21"-16,-19 12-48 0,-8 10 0 15,-8 25-62-15,-1 12-24 16,8 17-39-16,2 4-13 16,14-4-22-16,10-2-7 15,27-11-8-15,14-1 0 16,9-14-1-16,8-5 2 15,2-15 4-15,7-7 6 16,11-13 34-16,-2-8 21 0,-3-12 27 16,-6-7 23-16,-12-15-6 15,-5-2-10-15,-16-8-20 16,-7-10-28-16,-19-8-29 16,-10-4-10-16,-5 4-14 15,-4 11-3-15,-3 26-85 16,-5 12-59-16,-7 21-165 15,5 8-101-15,-8 22 262 16</inkml:trace>
  <inkml:trace contextRef="#ctx0" brushRef="#br0" timeOffset="189485.63">11082 4921 167 0,'8'-10'140'0,"2"10"25"15,1 3 7-15,-3 14 1 16,-4 8 7-16,-9 23 13 16,-2 14 0-16,-6 23-38 15,-3 8-23-15,-4 2-48 16,1-3-20-16,4-13-30 15,5-8-10-15,7-6-14 16,-9-9-4-16,4-10-2 16,5-2-33-16,4-17-195 0,7 3-148 15,11 7 219-15</inkml:trace>
  <inkml:trace contextRef="#ctx0" brushRef="#br0" timeOffset="192013.49">9916 6700 132 0,'-2'6'112'0,"4"2"12"16,10 3 0-16,2 1-11 0,13-3-12 15,11-2-13-15,5-10-9 16,6-6-9-16,6-5-17 16,-1-4-13-16,-2-5-25 15,-2-3-4-15,2 2-7 16,5 1-4-16,-2 1-181 16,0 7 136-16</inkml:trace>
  <inkml:trace contextRef="#ctx0" brushRef="#br0" timeOffset="192510.15">10766 6260 136 0,'16'-23'110'0,"6"1"-6"0,15 2 13 15,5-3-7-15,7 4-36 16,0 2-23-16,-12 5-12 16,-3 4-4-16,-10 12-7 15,-9 10-5-15,-10 14-6 16,-8 8 6-16,-13 10 13 15,-2 0 2-15,-6-1-4 16,-1-4-9-16,0-12-16 16,13 2-2-16,8-10-5 15,8-3 1-15,14-1-2 16,-8-6 1-16,8-1-1 16,-2 4 1-16,7 0-1 15,6 2 0-15,-5 2 14 16,1 0 20-16,-12 11 26 15,-6 2 36-15,-12 1 18 0,-9 3-9 16,-10-7-19 0,0-3-36-16,-1 0-30 0,2-4-11 15,2-5-6-15,10-1-25 16,-7-15-189-16,0-8-181 16,6-17 232-16</inkml:trace>
  <inkml:trace contextRef="#ctx0" brushRef="#br0" timeOffset="192896.77">11526 6113 327 0,'20'-12'174'0,"6"3"-51"16,-5 5 2-16,-4 5-42 15,0 3-23-15,-11 11-9 16,-1 8 4-16,-12 15 17 16,-10 5 10-16,-11 15 12 15,1 3-5-15,-6-4-8 16,4-5-11-16,7-10-25 0,2-5-11 16,16-9-16-16,4-4-7 15,2-10-4-15,11-7 1 16,5-5 13-16,12-3 7 15,16-5 12-15,1-2 7 16,-6-5-4-16,7-2-6 16,-7-3-14-16,-2 2-8 15,4 4-11-15,-15 4-2 16,-10 8-3-16,-8 2-22 0,-10 6-123 16,-2 4-73-16,-13 1 122 15</inkml:trace>
  <inkml:trace contextRef="#ctx0" brushRef="#br0" timeOffset="193447.91">10267 7291 434 0,'-17'8'193'15,"-6"1"-57"-15,3-2-12 0,6 0 22 16,3 2-17-16,11-8-41 16,6 3-15-16,22-4-1 15,6-1 4-15,30-4 14 16,11-8 7-16,8-7 1 16,14-2 2-16,1-4 6 15,11-2-1-15,2-8-9 16,6 0-11-16,4 4-21 15,-6 1-2-15,0 9-13 16,-11 1-2-16,-8 3 2 16,-5 1-8-16,0 1-2 15,0 5-3-15,-19 1-8 16,-4 2-4-16,-13 1-9 16,-12-3-4-16,-1 8-4 15,-10-4-1-15,-11 2-1 0,-2 2-2 16,-14-3-25-16,-3 2-69 15,-3 3-229-15,0-1-142 16,0 1 259-16</inkml:trace>
  <inkml:trace contextRef="#ctx0" brushRef="#br0" timeOffset="194529.65">22607 3177 209 0,'12'3'210'0,"5"-6"-34"16,2-5-77-16,5-7 62 15,5-8-12-15,9-2-21 16,-1-5-11-16,1-5-16 15,0 1-7-15,0 1-13 16,-7 3-8-16,-3 4-10 16,-3 6-7-16,-11 4-8 0,0 5-5 15,-4 14-9-15,-2 3-5 16,-8 13-9-16,-1 7-1 16,-7 12 10-16,-4 13 5 15,-3 15 13-15,-5 7 7 16,-2 4 7-16,-2 4-1 15,4-2 0-15,1 1-2 16,2-6-16-16,6-10-7 0,6-14-15 16,2-5-7-16,3-12-13 15,4-8-20-15,0-8-81 16,1-10-55-16,-2-7-141 16,-5-4 226-16,-12-6-185 15,-2-1-114-15</inkml:trace>
  <inkml:trace contextRef="#ctx0" brushRef="#br0" timeOffset="194699">22534 3768 375 0,'-2'8'300'0,"22"-4"-66"16,2-4-108-16,13 0 62 16,5-1-20-16,12-1-21 15,1 0-24-15,1-3-44 16,3-1-20-16,0-2-48 0,1-2-83 15,-7-1 62-15,-2-1-39 16,-12-1-36-16</inkml:trace>
  <inkml:trace contextRef="#ctx0" brushRef="#br0" timeOffset="195766.14">11868 7407 250 0,'-18'-24'213'0,"-14"11"-58"16,-6 0-72-16,-6 12 59 15,-2 4-9-15,-3 10-25 16,5 2-11-16,7 6-21 15,6 5-7-15,11 1-16 16,10 5-8-16,13 2-20 16,10 2-7-16,17 3-11 15,-4 4-1-15,18 0-2 16,1 1 0-16,4 2 4 16,-2 0 7-16,-2 0 7 0,-9-3 2 15,-12-3 5-15,-1-2 3 16,-19 3 3-16,-6-4 1 15,-12-3-4-15,-5-6-6 16,-9-7-7-16,-2-2-1 16,-7-10-5-16,-2-7-3 15,-3-13-3-15,3-7-1 16,7-10-2-16,5-6 0 0,9-9-2 16,9-3-1-16,18-5 0 15,10-3-1-15,16-1 0 16,7-3 0-16,6 2 0 15,0 0 1-15,-3 5 0 16,-5 2 1-16,-9 1 0 16,-4 6 0-16,-15 8-8 15,-5 3-22-15,-14 5-78 16,-4 7-59-16,-10 6 128 16,-3 3-93-16,-3 3-65 15</inkml:trace>
  <inkml:trace contextRef="#ctx0" brushRef="#br0" timeOffset="201301.3">24839 2989 406 0,'-2'-6'208'0,"-3"2"-43"16,4 3-24-16,-8-3-31 15,5 4-10-15,-16-3-18 16,-3 3-1-16,2 2-9 15,-6-2-4-15,6 9-14 16,-6-1-8-16,-5 4-4 16,-1 3 0-16,-5 5-2 15,-1 3 1-15,-2 2-10 16,2 4-2-16,9 4-8 16,5 0-3-16,12 5-5 15,-4 0-2-15,5-2-2 16,9-1 0-16,-11-12 0 15,8 2 1-15,3-6-1 0,-7-3 2 16,16 9 3-16,-1-6-1 16,6 2 2-16,-1 2-4 15,-8-7-3-15,2 0-2 16,-1 0-1-16,7-3 0 16,2-1-1-16,-1-2 2 15,7-5 1-15,0-1-1 16,6-4 4-16,4-3 0 0,2-1 1 15,-2-2 0-15,1-1-2 16,1 2-3-16,-1-2-2 16,0-1-1-16,5-1-1 15,1-3 1-15,-1-1-2 16,2 1 2-16,-9-4-2 16,-5-2 2-16,-1 7 4 15,-5-7 3-15,2 5 7 16,1 0 0-16,-4-5 1 15,3-2 0-15,-5-4-3 16,2 1-1-16,-5-1-2 16,0 0-3-16,-2 1 3 15,-3-1-1-15,0 0-1 0,-1 2-1 16,-1-1-3-16,-1 2-1 16,-2 2-2-16,0 0 2 15,-5 1-4-15,-2 1 1 16,-1 0 0-16,-3 4-2 15,-5 0 0-15,2 0 0 16,-6 4-1-16,2-4 2 16,6 8-1-16,-8-2 3 0,10 4-2 15,-5-1 1-15,-10-3-1 16,14 6 1-16,-13-5-1 16,7 7 0-16,0 5 0 15,-10-5-1-15,-3 4 1 16,-4-4-1-16,-1 3 1 15,-1 2-1-15,0 2 0 16,-2 4 0-16,1 0 0 16,1 3 0-16,12 3-2 15,0-3 2-15,13 6-1 16,-4 0 1-16,-3 1 0 16,6 4 1-16,0 2-1 15,3 1 1-15,4-2-1 16,-5 2 0-16,2-5 0 15,1 3 0-15,-1 3 0 0,5-6 1 16,1 2-1-16,2-5 0 16,3-4 0-16,-1-2 1 15,1-3 0-15,3 4 1 16,-3-4-2-16,7 7 0 16,1-4 0-16,-4-4-2 15,2 1 3-15,-1-2-1 16,1-2 2-16,1 1 0 0,1-2-2 15,-1-3 0-15,9 1 1 16,-4-5 1-16,10 1 0 16,4-1 0-16,-5 0 0 15,7 0-1-15,-4 0-1 16,-3-3 2-16,0-3-1 16,2 1 1-16,2-5 1 15,0 0-2-15,5-2 1 16,-4 0 0-16,1-1-1 15,-2 1 0-15,-7 2 0 16,-1-2 0-16,-9 0-1 16,4 0 1-16,-1-4 0 15,5 3-1-15,8 1 1 16,-1-2-1-16,1-6 3 16,-5-2-1-16,-4-5 2 0,-4 2 1 15,-8 2 15-15,0 0 10 16,-6 4 8-16,-1-3 0 15,-3-1-13-15,1-1-8 16,-4 1-8-16,-3-1-1 16,-5 1-4-16,0 5-1 15,-5 0-3-15,1 6 0 0,0 8 0 16,0-3-1-16,11 7-7 16,-4-2-25-16,3 0-91 15,0 2-52-15,-2 2-155 16,0 4-68-16,-13 10 256 15</inkml:trace>
  <inkml:trace contextRef="#ctx0" brushRef="#br0" timeOffset="203390.17">10764 9112 384 0,'-13'15'217'16,"4"-7"-35"-16,5-3-43 15,8-5 2-15,15-7-24 16,15-2-12-16,24-13-30 16,10 2-13-16,21-9-31 15,1 0-12-15,2 1-13 16,10 0-29-16,-6-4-125 16,3 2-88-16,-6 3 136 15</inkml:trace>
  <inkml:trace contextRef="#ctx0" brushRef="#br0" timeOffset="203847.58">12136 8500 511 0,'-20'-11'257'16,"-12"8"-70"-16,-3 3-14 16,-18 15-6-16,-11 8-23 15,-15 16-37-15,-2 1-14 16,16 4-26-16,20-1-13 0,31-12-21 15,10-2-13-15,23-8-13 16,7-2-5-16,19 0 0 16,10 2 1-16,1 10-1 15,-4-3 1-15,-21 14-1 16,-14-3 0-16,-10 6 2 16,-6 3 0-16,-3 0 0 15,-5-5 6-15,-10-12 23 16,-2-5 10-16,-1-11 8 15,4-2-2-15,-4-13-21 16,-2-10-9-16,5-11-7 16,0-10-1-16,11-12-6 15,6-2-1-15,6-7-4 16,7-2 0-16,13 7-2 16,0-2 2-16,5-2-2 15,5 1 2-15,0-8 0 16,0-4 0-16,3-1 1 0,-7 2 0 15,-13 7-21-15,-9 8-30 16,-25 15-74-16,-6 10-82 16,-14 21-136-16,3 14 204 15</inkml:trace>
  <inkml:trace contextRef="#ctx0" brushRef="#br0" timeOffset="204583.2">10575 9862 450 0,'-2'2'242'16,"2"-6"-53"-16,9-5-12 0,29-5-8 15,4-12-8-15,56-4-6 16,16-5-5-16,30-6-29 16,30 0-3-16,4-3-15 15,4 5-12-15,1 7-26 16,-13 1-12-16,-13 11-24 16,-10-1-4-16,-29 3-11 15,-21 3-3-15,-29-3-2 16,-14-1-2-16,-14 6-21 15,-5 5-72-15,-18 6-148 16,-10 3-109-16,-18 16 193 16</inkml:trace>
  <inkml:trace contextRef="#ctx0" brushRef="#br0" timeOffset="205232.61">12095 9893 382 0,'-5'-11'258'15,"-6"2"-6"-15,-6 9-114 16,-7 2 2-16,-12 20-52 15,-4 9-6-15,-26 24-26 0,-5 11-10 16,1 9-1-16,4-2-3 16,27-10-7-16,16-5-4 15,18-7-14-15,10-2-3 16,18-5-6-16,7-5 2 16,19-11 0-16,4-8 2 15,11-15 11-15,3-9 17 16,-2-19 27-16,2-5 18 15,-5-9 12-15,-5-6-2 0,-2 1-5 16,1 1-11-16,-11-6-14 16,-4-2-6-16,-18-5-15 15,-12-1-3-15,-10 6-8 16,-1 4-3-16,-12 10-5 16,-14 0-5-16,-19 10-6 15,-10 3-4-15,-4 7-6 16,1 2 0-16,13 7-4 15,2 6 2-15,9 7-2 16,4 8-2-16,5 7-61 16,4 1-77-16,4 5-177 15,-4 4-111-15,-19-1 255 16</inkml:trace>
  <inkml:trace contextRef="#ctx0" brushRef="#br0" timeOffset="206618.74">26001 2931 302 0,'2'2'187'15,"6"1"-2"-15,4-5 9 16,8-8-19-16,4-8-9 15,9-7-27-15,5-6-12 0,6-12-38 16,2-4-16-16,1-5-24 16,-3 3-5-16,0 6-7 15,-2 9 5-15,-7 10 10 16,-1 0 3-16,-12 12 5 16,-6-1-1-16,-3 5-6 15,-8 2-4-15,-2 6-19 16,-2 3-8-16,-5 21-11 15,-8 12-2-15,-8 20 5 16,-5 13 8-16,-10 8 15 16,-1 4 9-16,1-6 3 15,9-2 0-15,10-8-13 16,4-3-6-16,13-1-10 16,-4-2-6-16,0-7-5 15,1 0-4-15,-10-15 1 16,7-5-2-16,10-1 0 0,1-8 0 15,7-5-1-15,-1 0-1 16,-11-14-75-16,-1-1-61 16,-2-3-104-16,1-1-76 15,0 0-73-15,-1 0-75 16,-28-10 298-16</inkml:trace>
  <inkml:trace contextRef="#ctx0" brushRef="#br0" timeOffset="206856.74">25997 3463 396 0,'-10'0'249'0,"5"0"53"16,1-2-38-16,8 8-19 15,7-1-14-15,10 0-55 16,10-1-18-16,21-1-15 16,2 0-7-16,8-1-33 15,2-1-11-15,6-2-35 16,-2-9-14-16,4 6-17 15,-7-10-11-15,-17-2-5 16,-5 5-1-16,-20-4-52 16,-5 9-92-16,-11 6-206 15,-7 1-144-15,-15 7 282 16</inkml:trace>
  <inkml:trace contextRef="#ctx0" brushRef="#br0" timeOffset="208881.97">28009 2661 293 0,'-3'-13'199'0,"-7"1"-37"16,-7 4 7-16,-8 8-10 16,-14 11-34-16,-9 9-5 15,-5 19-13-15,-1 10-8 16,-4 8-26-16,11 6-12 16,0-3-22-16,7-2-7 15,17 1-7-15,3-4-2 0,18 3-8 16,8-3-3-16,23-8-4 15,11-4-1-15,13-18 2 16,3-12 2-16,12-13 1 16,3-9 2-16,3-17 15 15,6-1 10-15,-13-13 14 16,-9-4 5-16,-13-4 7 16,-10-2 1-16,-10-8-4 15,-6-5-5-15,-11 0-22 16,-6-5-10-16,-15 11-13 15,-3 8-4-15,-11 17-4 16,-15 10-1-16,-19 10-4 16,-4 9-3-16,1 3-13 15,14 3-29-15,27 5-102 0,9 2-86 16,15 7-167-16,9 3 231 16</inkml:trace>
  <inkml:trace contextRef="#ctx0" brushRef="#br0" timeOffset="209715.66">29531 2534 327 0,'11'-25'178'0,"-1"2"-20"15,-8 1-8-15,-7-1 4 16,-4 13-12-16,-17 6-32 15,-5 4-8-15,-19 20-19 16,-13-2-9-16,-7 16-18 16,4 9-7-16,4 13-13 15,1 9-5-15,7 14-7 16,2 7-5-16,23-10-8 16,15-4-5-16,25-13-2 0,18-8 0 15,19-11 2-15,6-7 4 16,6-15 5-16,-2-8 6 15,5-14 20-15,5-5 14 16,4-17 21-16,-4 0 11 16,-16-11 10-16,-5 1 0 15,-24-8-3-15,-8-4-9 16,-7-8-25-16,-11-14-15 0,4 1-25 16,-8 0-8-16,-4 14-9 15,-3 16-1-15,-15 16-4 16,3 3-6-16,0 12-44 15,4 3-51-15,10 5-102 16,4 3-76-16,8 2-126 16,8 3 244-16</inkml:trace>
  <inkml:trace contextRef="#ctx0" brushRef="#br0" timeOffset="210599.81">31511 2485 232 0,'2'-22'185'0,"2"-1"0"0,-1-4 0 16,-6 2-16-16,-1 6-31 15,-9 6-10-15,-13 6-24 16,-6 7-9-16,-16 9-12 15,-6 9-9-15,-4 9-15 16,0 7-9-16,9 10-18 16,5-3-5-16,21 15-14 15,-1 4-3-15,9 7 0 16,6 0 4-16,6-4 12 16,4-10 6-16,13-14 4 15,2-7 0-15,10-12-4 16,15-3-3-16,9-7 10 15,7-9 8-15,10-10 24 16,0-5 10-16,-4-12 4 16,-6 2-5-16,-1-8-16 0,-2-5-6 15,-8-16-3-15,0-6-3 16,-23 1-7-16,-9 2-6 16,-18 13-16-16,-11 4-3 15,-21 11-9-15,-3 5-2 16,-6 5-5-16,-1 4-1 15,8 0-2-15,-2 3-2 0,0 4-36 16,0 9-60-16,4 5-159 16,7-3-110-16,10 13 218 15</inkml:trace>
  <inkml:trace contextRef="#ctx0" brushRef="#br0" timeOffset="-199242.69">16722 8150 277 0,'-4'-16'222'16,"-6"2"12"-16,-7 21-86 15,-9 12-22-15,-13 27-48 16,0 15-11-16,-7 22-7 0,4 4-1 16,17 1-10-16,11-3-6 15,22-18-19-15,18-7-8 16,21-18-8-16,7-2 1 16,1-5-1-16,-8 2 12 15,-17 7 23-15,-8-2 9 16,-23 15 14-16,-4 0-4 15,-12-2-8-15,-8 0-3 16,1-19-13-16,-6-1-7 0,-2-12-16 16,-3-5-6-16,5-9-3 15,-9-7-37-15,0-15-201 16,4-11-117-16,5-35 194 16</inkml:trace>
  <inkml:trace contextRef="#ctx0" brushRef="#br0" timeOffset="-199078.1">16522 8412 345 0,'50'-42'266'15,"-1"2"-6"-15,-1 2-99 16,-2 4-38-16,-4 6-81 16,-1 7-21-16,4 19-14 15,1 6-5-15,-2 20-130 0,1 3-162 16,-2 8 183-16</inkml:trace>
  <inkml:trace contextRef="#ctx0" brushRef="#br0" timeOffset="-198899.84">17345 8355 316 0,'-2'32'262'0,"-8"3"18"0,-3 16-24 16,-1 11-20-16,-1 18-50 15,-6 3-23-15,1 4-54 16,6-2-20-16,4-12-40 15,9-3-16-15,4-5-21 16,-3-6-8-16,5-7-28 16,0 0-134-16,3-9 111 15</inkml:trace>
  <inkml:trace contextRef="#ctx0" brushRef="#br0" timeOffset="-198496.38">17543 8601 588 0,'24'-50'269'15,"11"17"-116"-15,-3 2 8 16,5 9-16-16,6 6-31 16,7 2-41-16,7 10-11 15,-3 9-13-15,-8 4-7 16,-12 19-9-16,-13 7-3 0,-14 24-2 15,-11 14 2 1,-24 10 4-16,-12 6 0 0,-16-4 0 16,-6-4 0-16,7 2 19 15,4-10-8-15,16-5 44 16,7-14 11-16,14-14 17 16,9-8 20-16,6-16-34 15,12 2 2-15,5-9-26 16,10-3-3-16,17 2-11 15,4-9-11-15,14-10-24 16,5 2-10-16,4-11-12 16,-4 4-3-16,-6 7-36 15,-13-7-84-15,-16 7-295 16,8 0-140-16,-5-16 308 16</inkml:trace>
  <inkml:trace contextRef="#ctx0" brushRef="#br0" timeOffset="-197144.57">16400 9977 159 0,'-10'-12'150'0,"10"-10"27"15,7-3-11-15,15-8-69 16,11 0-30-16,16-1-28 16,8-3-5-16,9 8 11 15,1 1 0-15,-8 13 13 16,-5 8-5-16,-15 12-12 15,-6 6-3-15,-17 19-7 0,-11 11 1 16,-22 11 9-16,-10 9 2 16,-7 9 15-16,-7 2 7 15,1 8 21-15,-2-9 10 16,-5-9 13-16,9-8-2 16,12-12-16-16,9 0-13 15,21-9-27-15,3-4-12 16,14-11-16-16,9-5-4 15,8-9-3-15,-3-8-2 0,4-10-4 16,-3-7-2-16,6-8-97 16,8-5-113-16,1-4 125 15</inkml:trace>
  <inkml:trace contextRef="#ctx0" brushRef="#br0" timeOffset="-196870.48">17372 9829 490 0,'-33'15'259'0,"-5"9"-50"16,-4 8-30-16,12 6-27 15,3-2-32-15,18-1-44 16,14-1-19-16,7-5-24 0,6 0 0 16,6-3 11-16,2 1 8 15,-1 0 14-15,0-2 2 16,-9 4 6-16,-5-1-5 15,-10 6-14-15,-4 1-9 16,-8-6-18-16,-2 1-10 16,-10-7-6-16,0 2-6 15,-1-3-96-15,-4-7-86 0,11-8-251 16,-14-8 258-16</inkml:trace>
  <inkml:trace contextRef="#ctx0" brushRef="#br0" timeOffset="-196729.8">17173 9911 247 0,'59'-31'207'16,"-6"-3"-2"-16,0 15-65 15,-2 1-49-15,-8 4-66 16,1 7-14-16,-6 2-21 16,4 11-104-16,-3 5 83 15</inkml:trace>
  <inkml:trace contextRef="#ctx0" brushRef="#br0" timeOffset="-196422.9">18057 9745 434 0,'-8'12'312'0,"-14"13"-6"15,-25 14-49-15,-10 16-24 16,-15 14-29-16,5 6-26 16,13 6-45-16,9-7-33 15,35-5-51-15,9-5-18 16,20-14-16-16,14-1 2 15,17-15 10-15,7-7 11 0,23-14 42 16,3-8 7-16,-12-11 4 16,-4-8 1-16,-34-12-13 15,-17-3-2-15,-16-9-5 16,-14-1-11-16,-19 12-33 16,-8 1-10-16,-14 17-11 15,-3 10-7-15,-4 6-4 16,3 6-33-16,9 8-189 15,5 1-92-15,10 7-287 16,-14 6 349-16</inkml:trace>
  <inkml:trace contextRef="#ctx0" brushRef="#br0" timeOffset="-195778.43">16577 10856 225 0,'-11'42'144'16,"-1"11"-25"-16,5 19 11 15,5 9 2-15,4 4-37 16,7-1-28-16,7-7-32 15,-1-9-12-15,8-7-15 16,0-12-3-16,4-13-22 16,3-8-75-16,-3-18 63 15</inkml:trace>
  <inkml:trace contextRef="#ctx0" brushRef="#br0" timeOffset="-195389.88">17035 11041 320 0,'41'-53'173'16,"7"-7"-35"-16,11 12-18 16,-3 18-12-16,-9 3-16 0,5 24-5 15,-14 1 8-15,-9 3 8 16,-8 9 2-16,-10 7-6 15,-7 4-10-15,-14 17-15 16,-5 8-4-16,-17 21-5 16,-4 7-4-16,-6 5-1 15,-2-3 0-15,16-13 14 16,0-5 1-16,20-14-8 16,9-4-5-16,-1-17-5 15,10-6-1-15,-2-9 2 16,7-5 0-16,5-6-18 15,10-5-9-15,7-8-16 16,2-5-3-16,14-5-11 16,-2-4-42-16,4-2-197 15,1 3-127-15,12-8 204 16</inkml:trace>
  <inkml:trace contextRef="#ctx0" brushRef="#br0" timeOffset="-194992.69">18251 10877 673 0,'-6'-20'348'16,"-23"10"-84"-16,-15 8-19 16,-21 16-59-16,-6 8-30 0,-12 12-46 15,10 3-17-15,22 5-31 16,10 0-17-16,21-2-23 16,15 0-9-16,17 0-9 15,7-4 0-15,20-1 0 16,-1-2 1-16,-1-10 1 15,0 6 1-15,-11-3-1 16,-8 4-1-16,-17 8 1 16,-5-8 2-16,-19 6-1 15,-6 1 0-15,-7-8 1 16,-5 4-1-16,3-14 3 16,3-8-2-16,11-11 0 15,2-14 1-15,13-21-1 16,11-11 2-16,12-14-1 0,13-1-1 15,15 1-1-15,-1 2-3 16,8 8-1-16,0 1 0 16,-2-3-3-16,-5 1 2 15,-8-1-92-15,-4 1-68 16,-9 0-252-16,-10-2 248 16</inkml:trace>
  <inkml:trace contextRef="#ctx0" brushRef="#br0" timeOffset="-193746.67">17391 12018 458 0,'-16'-21'261'0,"-8"10"-82"15,-18 26-25-15,-6 13-8 16,-21 20-47-16,-3 12-11 15,2 7-30-15,4 4-12 16,30 2-21-16,14 1-9 16,24 5-9-16,9-7-2 15,21-11-1-15,9-3 0 0,9-22 1 16,5-7 0-16,-6-15 1 16,-6-11 2-16,-18-7 7 15,-2 0 18-15,-13-3 41 16,-11-10 16-16,-8 2 5 15,-5-4-15-15,-17-5-44 16,-6 1-14-16,-14 3-14 16,-3-1-5-16,5 9-3 15,8 6-23-15,11 5-124 16,7 1-108-16,12-5 151 16</inkml:trace>
  <inkml:trace contextRef="#ctx0" brushRef="#br0" timeOffset="-193364.88">17835 11979 448 0,'-21'6'265'15,"-5"12"-71"-15,-9 16 3 16,7 12 2-16,-3 7-40 16,-2-3-12-16,11 4-23 15,-3-9-5-15,13-1 7 16,9-2 2-16,9-6-4 16,3 0-2-16,8-3-13 15,1-2-5-15,6-6-9 16,12-5-6-16,16-12-19 15,11-10-7-15,15-10-26 16,-1-8-11-16,-2-11-11 16,-11 1-4-16,-12-4-6 15,-12-1 0-15,-8 5-199 16,0 0-118-16,-7 4-422 0,-2-13 423 16</inkml:trace>
  <inkml:trace contextRef="#ctx0" brushRef="#br0" timeOffset="-193185.61">18116 12103 707 0,'-36'48'328'15,"-1"6"-102"-15,2 5-1 0,5 13-5 16,1 3-35-16,5 11-83 16,3 3-33-16,3-11-46 15,6-6-13-15,3-13 19 16,2-5-118-16,7-1-313 15,1-8 285-15</inkml:trace>
  <inkml:trace contextRef="#ctx0" brushRef="#br0" timeOffset="-191701.45">16946 13466 181 0,'1'-19'110'0,"15"-6"-15"16,11-2-18-16,25-4-13 15,18-2 1-15,5 3 18 16,-3 0-1-16,-21 13-10 15,-13 6-12-15,-21 12-22 16,-8 14-6-16,-20 20-4 16,-15 9-2-16,-11 22-1 15,-11 1-5-15,-4 3-6 16,3-3-2-16,15-23-4 0,17-5-2 16,29-22-2-16,17-12-2 15,18-7 0-15,8-10 1 16,4 0 0-16,3 3 2 15,-7 5 4-15,-8 4 12 16,-20 10 33-16,-11 9 12 16,-26 11 46-16,-14 6 6 0,-17 11-12 15,-16-4-6-15,7 5-42 16,4-2-19-16,5-4-18 16,14-2-9-16,-3-11-11 15,1-7-27-15,7-18-237 16,8-4 193-16</inkml:trace>
  <inkml:trace contextRef="#ctx0" brushRef="#br0" timeOffset="-191270.04">17793 13367 312 0,'35'-28'200'0,"-4"-1"-26"16,2 5-68-16,-4 7-30 15,-2 8-37-15,0 8-9 16,-3 12-9-16,-5 5 2 16,-8 11 28-16,-7 1 12 15,-15 14 25-15,-9 5 2 16,-10 20-9-16,-12 5-6 0,-5 6 2 15,3-3 5-15,5-10 18 16,8-6 5-16,17-17 9 16,-3-6-1-16,17-12-11 15,3-5-8-15,11-6-12 16,8-4-9-16,12-4-7 16,10-3-10-16,1-4-11 15,9-3-5-15,-6-8-17 16,0-1 1-16,-11 0-13 15,-2 2-3-15,-18 3-4 16,-3 3-2-16,2 3-69 16,-6 1-106-16,5 2-288 15,-11 0 289-15</inkml:trace>
  <inkml:trace contextRef="#ctx0" brushRef="#br0" timeOffset="-189755.26">18272 14392 289 0,'3'-25'215'0,"-9"2"-3"0,-15 4-53 16,-7 6-19-16,-16 13-34 15,-15 11-9-15,-12 16-20 16,-3 10-12-16,7 10-19 16,13 3-11-16,28 3-20 15,14-6-5-15,17-3-6 16,12-4-3-16,12-2 1 16,10 4 0-16,12 1 1 15,7 1-1-15,-4 3-1 16,-10-1 1-16,-21 0-1 15,-10-1 2-15,-20-6 2 16,-1-2 2-16,-15-7 32 16,-7 0 11-16,-8-9 12 15,-5-5 4-15,2-12-19 0,2-15-11 16,14-9-11-16,7-11-9 16,20-27-11-16,13-4-1 15,24-24-3-15,11-4-1 16,17 13 1-16,4 6-1 15,-15 11-1-15,-9 3 2 16,-19 0 1-16,-9 1-1 16,-2 6-17-16,-6 4-55 0,-10 5-138 15,-3 7-59-15,-9 11 144 16</inkml:trace>
  <inkml:trace contextRef="#ctx0" brushRef="#br0" timeOffset="-189060.26">15571 15757 183 0,'-16'12'157'15,"5"-2"2"-15,4-7-7 16,7-3-23-16,13-4-13 16,13 1 0-16,25-3 8 15,11 1 9-15,25-5-7 16,7-3-5-16,33-6-32 15,9-2-7-15,23 3-21 16,17-5-7-16,-1 2-7 16,6 3-5-16,1 5-3 15,-11-1 2-15,-5 2 8 16,-5 2 7-16,-26-2 4 0,-8 4 0 16,-13 5 5-16,-5-3 4 15,-8-1-1-15,-9 2 6 16,-8-2-11-16,-7 1-10 15,8 3 1-15,5 4-11 16,-20-3-8-16,-8 2-1 16,-11-1-18-16,-5 0-2 15,3 1-7-15,-2-1-1 0,-12 1-2 16,-5-1-2-16,-13-4 1 16,-2 3-1-16,-12-5 0 15,-3-2-14-15,-11-2-135 16,-4 1-95-16,-8 0-243 15,0 0 278-15</inkml:trace>
  <inkml:trace contextRef="#ctx0" brushRef="#br0" timeOffset="-187143.9">17651 15053 99 0,'2'9'66'0,"13"-1"15"15,-1-4 6-15,3-5-1 16,8 2-7-16,0-5-21 0,10 1-6 16,9-5-3-16,1-5 0 15,7-10 0-15,-2-10-1 16,6-4 2-16,0-6 2 16,-10-4 1-16,-9 1 1 15,-12 0 1-15,0 0-1 16,-1 1 2-16,4 1-3 15,-4-11-10-15,-2-6-5 16,2-2-11-16,-5-7-2 0,0 4 2 16,-6-1 3-16,-9 3 11 15,-2 2 2-15,-8 0 5 16,-2 8-1-16,-5 6-3 16,-2 6-2-16,-6 13-7 15,-5 1-5-15,1 6-10 16,-4 0-2-16,-1 1-6 15,-2-4 1-15,-9-3 3 16,-2 0 2-16,-12-2 1 16,1 8 0-16,-2 7-6 15,4 8-2-15,9 13-5 16,7 5 0-16,8 1-3 16,2 0 1-16,12-3-2 0,1-10-1 15,5 1 0-15,6-6 1 16,1-5-1-16,3 7-1 15,8-4 0-15,-6-2-7 16,7 7-43-16,-1-2-61 16,0 1-163-16,4 1-157 15,9 7 265-15</inkml:trace>
  <inkml:trace contextRef="#ctx0" brushRef="#br0" timeOffset="-185823.03">17597 10065 121 0,'-1'-5'101'0,"11"3"19"0,9-3-4 16,7-1-36-16,6 4-11 16,9 4-18-16,2 6-1 15,15 15 0-15,-1 0 10 16,4 5-1-16,2 8-4 15,-6-5-5-15,-4 6-9 16,-8 7 0-16,-2 2 5 16,-8 11-7-16,0 6-3 0,-6 13-18 15,-3 3-5-15,-6 5-4 16,-1-4-2-16,-7 1-1 16,-3-3 2-16,-3 4 2 15,0-3 3-15,-6-5 11 16,1-5 1-16,-6-9 6 15,-1 0 1-15,-3-4-1 16,-1 1-3-16,-2-1-4 16,-1 0-5-16,-1 2-5 15,-1 3 0-15,0-1 0 16,1 1 5-16,1-4 2 16,-1-5 2-16,2-5 0 15,-1-4-3-15,-6-8-1 16,-3 1 3-16,0 3-2 15,-7-2-2-15,-12 9-4 0,-3-5-5 16,-12 0-4-16,3 5 0 16,8-8-3-16,4-1 1 15,9-5-1-15,1-5 0 16,5-2-1-16,1 1 0 16,2-3-1-16,3-5-2 0,6-4-51 15,-2-5-59-15,-6-10-169 16,-6-7 169-16</inkml:trace>
  <inkml:trace contextRef="#ctx0" brushRef="#br0" timeOffset="-184824.33">17610 11247 175 0,'1'-1'94'0,"4"-7"-15"16,11 5-7-16,6-6-9 16,-1-1 3-16,9 2-2 15,1-6-2-15,2-11 0 16,7-1 0-16,7-12-4 15,2-6-2-15,8-5-3 16,2-3 1-16,3 0 3 0,-6-2 5 16,-8 5 1-16,-4-3 2 15,-9-1-2-15,0-2-3 16,-2-10-10-16,-3-1-8 16,-7-8-11-16,-3-1-3 15,-5 1-6-15,-4 6-2 0,-6 4-7 16,-3 4-2-1,-3 5-1-15,-3 2 2 0,-7 5 3 16,0 0 0-16,-3 6 1 16,0-5-1-16,2-2-4 15,-1 2-2-15,-1-12-4 16,0 4-1-16,2 5-2 16,0 2 0-16,0 13-1 15,0 4 2-15,-3 7 6 16,4-2 4-16,-2 4 7 15,0 0 0-15,-2-2-4 16,-5-3-1-16,3-1-7 16,-9-5 0-16,1-3-1 15,-4 0 0-15,-13 0 12 16,6 6 6-16,-3 8 11 0,2 7 0 16,5 7-9-16,-2 3-6 15,3 2-6-15,0-4 1 16,3-4-1-16,-3-3 3 15,0-8-2-15,8 1-1 16,0-1-4-16,3 1-2 16,-3 5-5-16,-9 0-2 15,1 4-1-15,0 1 1 16,6 4-2-16,0-1 1 0,9 4-2 16,4 3-7-16,9 1-75 15,3 1-83-15,5 3-187 16,-5-4 205-16</inkml:trace>
  <inkml:trace contextRef="#ctx0" brushRef="#br0" timeOffset="-183226.57">15083 15032 195 0,'25'-2'152'0,"10"9"9"16,11 4-14-16,0-1-8 15,13 3-22-15,-2-13-9 16,14-1-16-16,10-4-4 15,12-16-10-15,-1 7-7 16,-10-8-24-16,-7-1-12 0,-17 6-21 16,-2-2-4-16,-9 3-5 15,-6 2 0-15,-12-2-5 16,-6 3-38-16,-14 0-125 16,-3 0-126-16,-16 3 172 15</inkml:trace>
  <inkml:trace contextRef="#ctx0" brushRef="#br0" timeOffset="-183023.55">15705 14701 202 0,'-23'56'143'0,"5"19"19"15,6 9-5-15,5 7-9 16,2 0-26-16,5 0-51 0,-4-12-22 15,-1-9-29-15,2-4-12 16,0-16-3-16,3-6-3 16,3-15-97-16,-3 2 69 15</inkml:trace>
  <inkml:trace contextRef="#ctx0" brushRef="#br0" timeOffset="-178660.09">16931 7586 241 0,'3'-15'128'0,"14"-4"-37"0,10-4-20 15,22-6-31-15,9-5 1 16,11-1 5-16,3 4 6 16,-7 8 5-16,-5 12-1 15,-14 15-14-15,-11 6-5 16,-24 18-7-16,-12 4-1 16,-24 10 5-16,-10 6 0 0,-15 6-3 15,3 2-4-15,5-7-9 16,14 0-5-16,15-22-8 15,4-12-4-15,20-14-3 16,0-11-2-16,19-1 3 16,5-1 3-16,4 10 2 15,-2 4 4-15,-6 14 4 16,-8 4 9-16,-20 13 40 16,-6 9 8-16,-23 6 40 15,-2 6 1-15,-3-6-35 16,-1-2-8-16,13 0-46 15,-3-7-11-15,6-2-10 16,3-4 4-16,-6-3-224 16,-12-1 162-16</inkml:trace>
  <inkml:trace contextRef="#ctx0" brushRef="#br0" timeOffset="-177741.53">18160 16066 245 0,'-18'-25'182'15,"3"14"-6"-15,-4 10-33 16,-8 4-15-16,-7 20-40 16,-3-1-13-16,-2 20-26 15,0 13-8-15,6 11-12 16,10 12-8-16,16 0-9 16,7-7-8-16,18-11-1 15,4-10-3-15,14-16 1 16,8-6 1-16,12-12 1 15,-2-9-2-15,-6-12 5 16,-4-6 8-16,-17-11 36 16,3-3 14-16,-4-4 22 15,-1-9-1-15,3-13-23 0,0-8-8 16,-5-21-15-16,0-5 0 16,-12 7 7-16,-5 0 8 15,-9 20 16-15,-9 12 12 16,-16 17 8-16,-10 17-10 15,-13 19-19-15,0 14-22 16,4 8-28-16,3-4-5 16,11 4-4-16,0-9-1 0,12-1-25 15,7 0-66-15,9-2-205 16,7 3-123-16,1 2 234 16</inkml:trace>
  <inkml:trace contextRef="#ctx0" brushRef="#br0" timeOffset="-171272.57">16859 14373 23 0,'2'34'26'0,"16"-34"44"16,8 0 14-16,1-8 24 16,2-4-2-16,7-9-21 15,4-10-3-15,15-5-2 16,-1-6 0-16,0-10-3 16,-3-5 0-16,-8-13-11 15,1-7-6-15,8-17-10 16,2-2-7-16,7-2-12 15,-2 9-6-15,-7 15-14 16,-7 4-3-16,-17-10-4 16,-4-6 1-16,-17 1 1 15,-3 7 4-15,-9 22 13 16,-11 4 5-16,-1-1 5 0,-6-4-2 16,-12-14-12-16,2 3-4 15,-6 2-3-15,-1 8 0 16,10 10-2-16,-3-5-1 15,2 0-6-15,3-11 1 16,1-11-3-16,4-2-1 16,0-6 0-16,0-3 0 15,0 1 0-15,0-5 0 0,2 7 1 16,1 10 0-16,-1 4 0 16,1 2-1-16,-2 1 2 15,-5-10-2-15,0-9 0 16,-1-2 1-16,5-3 0 15,6 5 0-15,5 5 0 16,3 2-1-16,4 1 0 16,2 3-1-16,3 6 0 15,0 2 0-15,7 7 1 16,0 1 0-16,0-6 0 16,1-4 0-16,-5-11 1 15,-3-4-1-15,-1 0 1 16,1 5 0-16,1 1-1 15,8 5 0-15,6 0 0 0,3 1-1 16,7 2 1-16,2 4 0 16,0 3 0-16,-3-2 0 15,-1-1-1-15,-6-13 1 16,-3-8 0-16,-1 0 0 16,-3-8 0-16,9 6 0 15,-2 16 0-15,0 4 1 16,-7 25-1-16,-5 4 1 0,2 8 0 15,0 5-1-15,3 0 2 16,1 6-14-16,0 8-112 16,-1 5-80-16,-1 5 117 15</inkml:trace>
  <inkml:trace contextRef="#ctx0" brushRef="#br0" timeOffset="-169023.94">17273 11214 40 0,'10'11'36'16,"-2"-12"30"-16,-1-3 11 15,-1-8 26-15,-3 3 7 16,-1-4 1-16,5 5-3 15,-3-5-19-15,1-5-8 16,0-2-15-16,1-9-8 0,-2-11-15 16,6-11-5-16,-1-34-12 15,-2-4-5-15,3-5-6 16,-4 2-3-16,-2 14-4 16,-1-9-1-16,1-6 0 15,-1 3 1-15,0 6 1 16,0 5 0-16,5 1 0 15,0-8-2-15,3 0 0 16,1-9-1-16,1-12 0 16,4-2 3-16,7-3 3 15,3 7 3-15,0 14 1 16,0 4 1-16,-9 7-5 16,-1 8 1-16,-12-4 1 15,-2 2 2-15,-2-19 3 0,-3-12 1 16,-5-24 0-16,-3-10 1 15,-8-3 1-15,-1 9-3 16,4 28 2-16,2 15-1 16,-1 30 4-16,1 8 2 15,-5 15 1-15,-1 8-1 16,0 1-6-16,-6 3-2 16,-3-2-7-16,-7-9-3 15,0-8-3-15,-9-8-1 0,-6-11-1 16,0 2 0-16,-7 11-2 15,11 17 0-15,10 24 0 16,6 2-20-16,13 13-110 16,2 4-80-16,5 16 119 15</inkml:trace>
  <inkml:trace contextRef="#ctx0" brushRef="#br0" timeOffset="-168035.57">17337 15945 243 0,'-22'-5'149'0,"-2"13"-25"16,1 9-22-16,1 20-41 15,-2 8-14-15,-9 14-10 16,-2 3-1-16,10 6-7 16,9-1-3-16,19-3-8 15,9-4-3-15,10-12-5 16,6-2 1-16,6-16-1 15,2-7 3-15,6-14 4 16,-4-19 10-16,5-9 36 16,-2-7 24-16,-5-14 40 15,-2 5 8-15,-13-10-15 0,-3 0-20 16,-16-9-32-16,-7-1-15 16,-11-4-19-16,-7-1-7 15,-7 5-13-15,-3 3-6 16,2 13-5-16,5 10 0 15,0 14-12-15,6 10-38 16,4 3-178-16,-3-2-152 16,15-3 226-16</inkml:trace>
  <inkml:trace contextRef="#ctx0" brushRef="#br0" timeOffset="-167019.25">16253 7709 143 0,'-13'-12'119'16,"3"-3"30"-16,2-1-16 15,8 3-22-15,-1-6-24 16,5-1-20-16,9-2-5 16,5 0 3-16,4-1-4 0,10 3-8 15,1 0-9-15,3 8-18 16,3 5-6-16,-5 7-9 16,-4 5-1-16,-7 8-4 15,-7 5 0-15,-8 6 1 16,-6 6 1-16,-12 7 3 15,-7 1 3-15,-11 8 16 16,-2 0 13-16,-4-7 31 16,4 5 11-16,4-10 11 15,11-3-8-15,1-10-12 16,5-8-11-16,9-10-11 16,3-3 0-16,17-5 10 15,5-9 1-15,14-7 0 16,-2-4-6-16,14 0-26 0,3 2-8 15,0 0-13-15,2 5-3 16,-14 2-2-16,-13-2 0 16,-4 10-122-16,-3 0-130 15,8 0 151-15</inkml:trace>
  <inkml:trace contextRef="#ctx0" brushRef="#br0" timeOffset="-163889.31">16357 11515 137 0,'7'-4'102'0,"1"-5"17"15,3-2-12-15,5-6-41 16,0-10-16-16,7-16-21 16,2-11-2-16,5-6-3 15,3-2 1-15,4 9 3 16,1 7 0-16,3 1 4 16,1 2 0-16,-6-5-4 15,-10-6-1-15,-3-1 1 16,-9-5 5-16,-4 3 6 15,8 7 2-15,-20-12-1 0,1-1-1 16,-1-18-2-16,-6-6 2 16,5-1-4-16,2 5-4 15,-7 9-10-15,2 5-1 16,-5 5-7-16,-6-4 1 16,4-1 0-16,-7-3-2 15,1-11 1-15,-8-9 0 0,-7-13-2 16,3-1-2-16,0 10 0 15,6 9-2-15,5 17-2 16,3 3 0-16,5 3-3 16,-2 4-1-16,0 2 1 15,-4-4 0-15,-11-3-1 16,0-5 3-16,-11-17-3 16,0-3 2-16,-1-4-1 15,-3 3-2-15,7 19 2 16,1 7-2-16,5 9 2 15,6 4-2-15,7-4 0 16,0 0 0-16,4-12 0 16,1-3 0-16,3-1 0 15,2-1 0-15,8 15 0 16,9 7 0-16,5 13-1 16,8 10 1-16,13 13-1 15,1 4 0-15,15 5 1 0,-1 0-2 16,6-4 1-16,7 4 1 15,1 4 0-15,6 5 0 16,3 12 1-16,-1 7-1 16,-6 18 0-16,1 10-1 15,-21 13 1-15,-8 4 1 16,-10 11 2-16,-15 0-3 0,-12 22 2 16,-8 7 1-16,-23 9 0 15,-4 8 4-15,-23 6 1 16,-13 2 0-16,-7-3 0 15,-8-9-2-15,10-17-1 16,13-7-3-16,20-19-25 16,2-6-59-16,10-9-268 15,-17 2 237-15</inkml:trace>
  <inkml:trace contextRef="#ctx0" brushRef="#br0" timeOffset="-162655.22">16863 15919 156 0,'-11'-17'130'0,"-3"4"6"15,-6 13-27-15,-1 6-26 16,-2 19-21-16,-4 9-9 16,-3 14-10-16,-1 5-5 15,1 8-6-15,11 5-2 16,14 3-9-16,5 2-3 16,12 0-8-16,9-5-4 15,6-14-2-15,1-7-1 16,4-14 3-16,-1-6 2 0,-7-15 15 15,5-6 8-15,1-14 20 16,-3-7 8-16,2-14 12 16,-5-8 3-16,-1-15 1 15,-2-5-3-15,-6-7-11 16,0-3-3-16,-10 5-12 16,-5-4-2-16,-8 14-9 15,-6 4-6-15,-6 10-9 16,-1 10-7-16,-4 9-7 15,-1 7-3-15,-1 8-2 16,-1 1-23-16,7 3-133 16,6 2-81-16,12-5 132 15</inkml:trace>
  <inkml:trace contextRef="#ctx0" brushRef="#br0" timeOffset="-161607.34">16226 15852 171 0,'3'-9'116'0,"0"4"7"15,6 5-13-15,-1 9-29 16,-4 8 0-16,-1 24 14 15,-5 14 8-15,-8 15 11 16,5 4-7-16,3 4-32 16,2-4-21-16,1 4-34 15,0-6-9-15,-1-11-7 16,7-5-3-16,10-10-95 16,-4-8-69-16,-2-9 95 15</inkml:trace>
  <inkml:trace contextRef="#ctx0" brushRef="#br0" timeOffset="-161351.68">16518 16668 187 0,'2'47'141'0,"-5"11"12"16,-6 8-13-16,-5 3-52 15,-6-1-26-15,-3-10-27 16,0-8-17-16,-4-17-15 16,-1-7-66-16,-16-23 44 15</inkml:trace>
  <inkml:trace contextRef="#ctx0" brushRef="#br0" timeOffset="-160579.35">15588 7550 103 0,'9'1'74'0,"7"7"62"16,-1 7 14-16,4 16 24 15,-5 9-3-15,-13 18-44 16,-1 14-19-16,-12 16-36 16,-2 4-18-16,3-4-30 0,2-12-11 15,3-22-26-15,4-11-95 16,-1-20 74-16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030D-D227-447E-BB4D-4CC71BC171C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12450-C84E-4232-8426-A32E95594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3D49-B7AD-4CE7-A991-C58355AC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3FC6-C48C-4A6D-A7AF-D8A5FE347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777B-0317-4281-A641-A75BA5CD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954F3-3100-4903-A1C6-BE9EE54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C10E-769D-48CC-BE28-F15E5E70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C640-E6FA-42BC-BA3D-9E4DA3B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F2EE4-D010-4AC6-888F-15F1B1F1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CF662-0DA0-4627-A5F2-A4FACFA2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AACB-AF00-4A4F-9D5C-B7C21D22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E8A0-898B-4EE3-9C74-49EC4D6C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B95BF-F8DD-45E6-A061-49DB5626C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4459E-6BF0-49BE-ADE2-8FF160439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28B-F8CD-4EC3-81AC-CEA1D475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9401-969C-4C3C-BF1E-72C23F5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DF0A-7694-4474-A5E4-ABB96C4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005-99BF-4D11-9997-D00BDDD9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9F9-F9A6-4BD0-A415-1EF94C0D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AB6D-6D54-42A6-8A55-06698E1C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BDF3-4945-4200-AFB5-6C0D079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C3FB-DBB8-4C16-AB6C-46285C3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EA6F-F1C9-4499-83E2-CBB1C96C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8C533-34EF-459F-B20D-E0E126A1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CAEF-A38B-48B8-A67F-B04D9287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324E-9950-4676-8DE7-9801DE43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410-23FE-4687-B1A8-F94A0E2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E64-E090-4A7D-A493-3B0B8EB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287E-DF33-4BCC-BEC7-D36AACAC5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B1072-1389-498D-9A5D-887E5DC5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9094-90B5-44BA-ACBA-587C208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796EB-6C87-4202-ABD9-F1A6F58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AF-3961-48F2-A244-125A206C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3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0A0A-0BC5-427F-BD2E-C4E24B90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D0831-2837-47D4-8D70-EC56EF81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6DEE-7BB7-437C-AD59-F03F1B14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F03D5-8EEA-4653-8AFE-B6071062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1A416-21F8-40F9-A614-3E7364AB4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E7F67-DEB5-4CF9-86E0-4366961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B0220-1D2F-4321-8523-260691B5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92237-2D5B-4331-8FF9-8590EC8A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930B-F482-41E3-A342-E787FD6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2A261-4EFF-4100-8788-208CC75F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01961-6D64-480C-A8B3-6434E989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5396C-E31C-4BEC-96FB-78405611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7D25-6657-4109-ABBD-8DF26142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BFBA-63F5-4ABD-9C87-075CB77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D7F1-AF61-4BD2-937D-71BF0D8B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501A-814A-4425-B74A-F5E1866C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9AB24-F401-4FBC-A151-C39DDA2E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C2454-81B2-44B5-B1DF-5BA94DC21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C177-A0C4-4B4B-8968-66371450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54EFA-99EF-4562-A1A4-8B26BBD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841C-55AC-4044-A2A8-1C06766F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9A30-1138-4DD6-B330-A0C29810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3A3B-4E70-4EBE-A68B-32F068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870-2095-4E28-BCD6-5C7BD176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14A66-FB74-4C8E-8B58-0701D990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7E99B-0BA0-4453-8A81-E8D64410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7B932-033B-4DAC-BDE9-7ECB0E3F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F8A84-8584-492F-83A1-D8588704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70F21-E3AB-4305-BE34-B7F8F86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874-B747-45E2-A441-22B887BE2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711B-06E3-498A-8F68-D6A52696B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258-6D22-412F-84AE-0E51EE677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67A0-F59F-4260-B44A-61CE524FD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– Network Protocols</a:t>
            </a:r>
            <a:br>
              <a:rPr lang="en-US" dirty="0"/>
            </a:br>
            <a:r>
              <a:rPr lang="en-US" sz="4800" dirty="0"/>
              <a:t>Converting Decimal to Binary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87656-B9CF-4A83-A994-7C968CA16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</a:t>
            </a:r>
          </a:p>
          <a:p>
            <a:r>
              <a:rPr lang="en-US" dirty="0"/>
              <a:t>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394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4070B-AFFF-439D-BD40-AF8F2EB6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–&gt; Decimal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0CA16-5570-4521-94D8-9972A6D97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895558E-EA0C-43B8-8679-896D8B07172D}"/>
                  </a:ext>
                </a:extLst>
              </p14:cNvPr>
              <p14:cNvContentPartPr/>
              <p14:nvPr/>
            </p14:nvContentPartPr>
            <p14:xfrm>
              <a:off x="187200" y="1893600"/>
              <a:ext cx="11911680" cy="3969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895558E-EA0C-43B8-8679-896D8B07172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7840" y="1884240"/>
                <a:ext cx="11930400" cy="398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69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4070B-AFFF-439D-BD40-AF8F2EB6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Decimal -&gt; Binary</a:t>
            </a:r>
            <a:br>
              <a:rPr lang="en-US" dirty="0"/>
            </a:br>
            <a:r>
              <a:rPr lang="en-US" dirty="0"/>
              <a:t>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0CA16-5570-4521-94D8-9972A6D97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EFD10A4-9DA3-46F0-A8A3-BB578FEC7B5F}"/>
                  </a:ext>
                </a:extLst>
              </p14:cNvPr>
              <p14:cNvContentPartPr/>
              <p14:nvPr/>
            </p14:nvContentPartPr>
            <p14:xfrm>
              <a:off x="627120" y="845640"/>
              <a:ext cx="11092680" cy="5857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EFD10A4-9DA3-46F0-A8A3-BB578FEC7B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7760" y="836280"/>
                <a:ext cx="11111400" cy="587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341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23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CS2911 – Network Protocols Converting Decimal to Binary</vt:lpstr>
      <vt:lpstr>Binary –&gt; Decimal Conversion</vt:lpstr>
      <vt:lpstr>Decimal -&gt; Binary Conversion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– Network Protocols</dc:title>
  <dc:creator>Yoder, Josiah</dc:creator>
  <cp:lastModifiedBy>Josiah</cp:lastModifiedBy>
  <cp:revision>13</cp:revision>
  <dcterms:created xsi:type="dcterms:W3CDTF">2020-09-05T15:06:45Z</dcterms:created>
  <dcterms:modified xsi:type="dcterms:W3CDTF">2020-09-07T15:45:25Z</dcterms:modified>
</cp:coreProperties>
</file>