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8719" autoAdjust="0"/>
  </p:normalViewPr>
  <p:slideViewPr>
    <p:cSldViewPr snapToGrid="0">
      <p:cViewPr varScale="1">
        <p:scale>
          <a:sx n="101" d="100"/>
          <a:sy n="101" d="100"/>
        </p:scale>
        <p:origin x="93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C030D-D227-447E-BB4D-4CC71BC171C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12450-C84E-4232-8426-A32E95594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8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3D49-B7AD-4CE7-A991-C58355AC7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D3FC6-C48C-4A6D-A7AF-D8A5FE347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7777B-0317-4281-A641-A75BA5CD5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954F3-3100-4903-A1C6-BE9EE54F2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FC10E-769D-48CC-BE28-F15E5E70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6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5C640-E6FA-42BC-BA3D-9E4DA3B3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2F2EE4-D010-4AC6-888F-15F1B1F14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CF662-0DA0-4627-A5F2-A4FACFA2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0AACB-AF00-4A4F-9D5C-B7C21D22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1E8A0-898B-4EE3-9C74-49EC4D6C4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5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2B95BF-F8DD-45E6-A061-49DB5626CF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4459E-6BF0-49BE-ADE2-8FF160439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F128B-F8CD-4EC3-81AC-CEA1D4755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B9401-969C-4C3C-BF1E-72C23F52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5DF0A-7694-4474-A5E4-ABB96C4D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8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6005-99BF-4D11-9997-D00BDDD90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CD9F9-F9A6-4BD0-A415-1EF94C0DD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AAB6D-6D54-42A6-8A55-06698E1C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5BDF3-4945-4200-AFB5-6C0D079D2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6C3FB-DBB8-4C16-AB6C-46285C3D5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9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4EA6F-F1C9-4499-83E2-CBB1C96C0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8C533-34EF-459F-B20D-E0E126A19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9CAEF-A38B-48B8-A67F-B04D9287F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7324E-9950-4676-8DE7-9801DE43A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B9410-23FE-4687-B1A8-F94A0E2BB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7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2CE64-E090-4A7D-A493-3B0B8EBDD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A287E-DF33-4BCC-BEC7-D36AACAC50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B1072-1389-498D-9A5D-887E5DC5B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E9094-90B5-44BA-ACBA-587C2083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796EB-6C87-4202-ABD9-F1A6F589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A65AF-3961-48F2-A244-125A206C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3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E0A0A-0BC5-427F-BD2E-C4E24B909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D0831-2837-47D4-8D70-EC56EF818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96DEE-7BB7-437C-AD59-F03F1B14B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AF03D5-8EEA-4653-8AFE-B60710628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61A416-21F8-40F9-A614-3E7364AB4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1E7F67-DEB5-4CF9-86E0-43669617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4B0220-1D2F-4321-8523-260691B5B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C92237-2D5B-4331-8FF9-8590EC8A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2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D930B-F482-41E3-A342-E787FD6FC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52A261-4EFF-4100-8788-208CC75FF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101961-6D64-480C-A8B3-6434E989A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35396C-E31C-4BEC-96FB-78405611F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5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A7D25-6657-4109-ABBD-8DF26142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CBBFBA-63F5-4ABD-9C87-075CB7722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8D7F1-AF61-4BD2-937D-71BF0D8B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0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6501A-814A-4425-B74A-F5E1866C0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9AB24-F401-4FBC-A151-C39DDA2E4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C2454-81B2-44B5-B1DF-5BA94DC21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FAC177-A0C4-4B4B-8968-663714509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54EFA-99EF-4562-A1A4-8B26BBD6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D841C-55AC-4044-A2A8-1C06766F7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9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D9A30-1138-4DD6-B330-A0C298108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A03A3B-4E70-4EBE-A68B-32F068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F79870-2095-4E28-BCD6-5C7BD1765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14A66-FB74-4C8E-8B58-0701D9909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7E99B-0BA0-4453-8A81-E8D644101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7B932-033B-4DAC-BDE9-7ECB0E3F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FF8A84-8584-492F-83A1-D8588704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70F21-E3AB-4305-BE34-B7F8F864B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E7874-B747-45E2-A441-22B887BE2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E711B-06E3-498A-8F68-D6A52696B4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52258-6D22-412F-84AE-0E51EE677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3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F67A0-F59F-4260-B44A-61CE524FD7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CS2911 – Network Protocols</a:t>
            </a:r>
            <a:br>
              <a:rPr lang="en-US" dirty="0"/>
            </a:br>
            <a:r>
              <a:rPr lang="en-US" sz="4800" dirty="0"/>
              <a:t>Converting Decimal to Binary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D87656-B9CF-4A83-A994-7C968CA168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Yoder</a:t>
            </a:r>
          </a:p>
          <a:p>
            <a:r>
              <a:rPr lang="en-US" dirty="0"/>
              <a:t>Binary Numbers</a:t>
            </a:r>
          </a:p>
        </p:txBody>
      </p:sp>
    </p:spTree>
    <p:extLst>
      <p:ext uri="{BB962C8B-B14F-4D97-AF65-F5344CB8AC3E}">
        <p14:creationId xmlns:p14="http://schemas.microsoft.com/office/powerpoint/2010/main" val="173947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4070B-AFFF-439D-BD40-AF8F2EB6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–&gt; Decimal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0CA16-5570-4521-94D8-9972A6D97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91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4070B-AFFF-439D-BD40-AF8F2EB6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Decimal -&gt; Binary</a:t>
            </a:r>
            <a:br>
              <a:rPr lang="en-US" dirty="0"/>
            </a:br>
            <a:r>
              <a:rPr lang="en-US" dirty="0"/>
              <a:t>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0CA16-5570-4521-94D8-9972A6D97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12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B5E11-2CE5-4A2C-B833-4657A9B85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E44B7-712B-4366-B299-CDF3AE5B8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23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24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CS2911 – Network Protocols Converting Decimal to Binary</vt:lpstr>
      <vt:lpstr>Binary –&gt; Decimal Conversion</vt:lpstr>
      <vt:lpstr>Decimal -&gt; Binary Conversion</vt:lpstr>
      <vt:lpstr>Exercise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CS2911 – Network Protocols</dc:title>
  <dc:creator>Yoder, Josiah</dc:creator>
  <cp:lastModifiedBy>Josiah</cp:lastModifiedBy>
  <cp:revision>12</cp:revision>
  <dcterms:created xsi:type="dcterms:W3CDTF">2020-09-05T15:06:45Z</dcterms:created>
  <dcterms:modified xsi:type="dcterms:W3CDTF">2020-09-07T15:15:11Z</dcterms:modified>
</cp:coreProperties>
</file>