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1:40:17.8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2045 847 257 0,'-20'-22'184'0,"0"5"-20"0,-3 0 1 16,7 8-14-16,-6 2-12 31,5 3-4-15,-3-3-8-16,-7-8-4 0,3 3 3 0,3 0-7 0,-8-4 2 15,7 13 10-15,3-3-22 0,-3 0-8 16,12 4-17-16,6 0-13 16,0 2-14-16,4 0-7 15,0 0-10-15,0 0-12 16,4 0-6-16,20 3 1 15,28 7 1-15,-11 7 3 16,-3 17 6-16,2 2 2 0,17 14 0 16,-11-9-3-16,8-7-9 15,1 2-4-15,3 7-3 16,3 1-3-16,10 7-1 16,-8 4 0-16,1 0 3 15,-7-2 2-15,-11 1 2 16,9 0 2-16,-6-11 2 15,6 2 1-15,3 0 6 16,-6-5 1-16,-7 8 0 16,1-2-1-16,-2-4-9 15,1 4-4-15,-3-4-2 16,-3-4-5-16,4 7 2 16,-2-9-1-16,10-2-2 15,-4-1-1-15,-1-4-2 16,-1 4-1-16,-13 0 1 0,1 1 1 15,-14-5 0-15,3-2 1 16,-5-3-1-16,-3-2-1 16,0-4-22-16,-1-2-20 15,-7-7-60-15,1-2-27 16,-7-7-74-16,-2-2-47 16,-1-10 162-16</inkml:trace>
  <inkml:trace contextRef="#ctx0" brushRef="#br0" timeOffset="494.28">3354 610 569 0,'-4'-4'343'15,"-4"1"-45"-15,2-2-95 0,0 8-27 16,1 4-32-1,1 6-12-15,-6 13-9 0,-8 1-1 16,-4 19-23-16,-9 7-15 16,-7 11-21-16,-3 17-9 15,-1 16 1-15,1 14 2 16,-8 24-1-16,-1 5-1 16,-17 9-11-16,-10-5 0 0,-2-4 6 15,1-12 0-15,9-14-1 16,13-9-6-16,7-18-16 15,-3-8-6-15,12-15-9 16,-3-9-2-16,2-13-17 16,10-4-24-16,2-9-61 15,4-8-45-15,13-12-78 16,4 0 128-16</inkml:trace>
  <inkml:trace contextRef="#ctx0" brushRef="#br0" timeOffset="1230.65">4463 936 771 0,'-9'-28'397'0,"-5"6"-93"16,-5 5-63-16,-1 16-73 16,-1 3-38-16,-20 22-60 15,2 5-19-15,-14 29-14 16,1 20-2-16,11 22-8 15,3 13 1-15,18 1 1 16,3-2 1-16,16-10-1 16,3-2-4-16,19-43-10 31,-10-29-6-31,0 1-6 0,41 69 1 0,9-21 3 0,11-11 1 16,-19-48 3-16,-2-7 0 15,4-14 2 1,-2-6 1-16,0-22 5 0,8-1 3 15,0-15 19-15,-6-14 10 16,-12-7 15-16,-9-12 7 0,-8-8-8 16,-2-5-7-16,-9-6-14 15,-4 4-7-15,-10 4-11 16,-8 6-3-16,-2 15-6 16,-13 6 0-16,-13 15-4 15,-6 10-2-15,-17 14-6 16,5 3-5-16,-4 14-5 15,4 5-3-15,4 4-35 16,2 4-22-16,4 1-47 16,14-2-25-16,4 4-95 15,6-1-459-15,24 23 486 16</inkml:trace>
  <inkml:trace contextRef="#ctx0" brushRef="#br0" timeOffset="2246.51">5477 871 394 0,'7'21'207'16,"1"10"-47"-16,3 28-20 15,3 18 25-15,2 29 21 16,5 14-8-16,1 5-20 16,2-1-23-16,-1-15-14 15,-2-9 0-15,7-14-10 16,-16-15-1-16,-1-18-19 15,-7-10-4-15,-12-17-12 0,4-3-9 16,-3-12-9 0,2-11-3-16,-7-10-7 15,-2-15-4-15,-13-30-14 0,-3-12-8 16,-3-37-11-16,3-4-4 16,8-9-5-16,6 0-3 15,15 8-9-15,1 7-3 16,10 18-1-16,7 10 2 15,6 9 4-15,7 1 2 16,18-4 3-16,-4-6 0 0,6 10 0 16,-5 2 0-16,-4 21-1 15,4 6-1-15,-3 9 2 16,1 6 1-16,-7 10 4 16,-1 7 2-16,0 11 3 15,4 9 1-15,-9-1-2 16,-5 7-1-16,-5 2 1 15,-16 1 2-15,-3 12 6 16,-7 2 4-16,-21 12 3 16,0-3 4-16,-17-4 5 15,3 3 5-15,-4 0 6 16,3 3 0-16,-2 0-4 16,3-9-2-16,3-5-7 15,-3-1-4-15,16 0-2 16,-10 0 0-16,12-4-2 15,4-1 0-15,3 4-5 16,10-9-3-16,13-5-6 0,2-2-1 16,15-13-3-16,5 11 1 15,1-2-1-15,11-2 0 16,7 3 1-16,10-6 1 16,12 3 0-16,3 3 0 15,1-6 0-15,-8 4-1 16,5-5 1-16,-4 4 0 15,-8 1 1-15,5-1 1 16,-7 3 1-16,-4 5 1 0,15 8-11 16,-12 2-15-16,-8 10-61 15,0 5-45-15,-14 3-127 16,12 6-26-16,-5 8 168 16</inkml:trace>
  <inkml:trace contextRef="#ctx0" brushRef="#br0" timeOffset="3026.46">2080 2960 432 0,'33'-1'236'0,"16"-1"-35"16,9 0-29-16,19-1-53 16,8 1-18-16,8 3-9 15,6-1-3-15,18 0-2 16,6-2 5-16,23 1-21 15,12-4 0-15,5-9 6 0,5-2-6 16,23-7-10-16,-4-2-4 16,20-3-14-16,4 4-5 15,3-5-11-15,2 3-14 16,1 1 9-16,2 1-3 16,-11 6-3-16,-1-1 9 15,-16 2-6-15,-5 0 7 0,-8 2 9 16,-13-2 1-1,-12-1-3-15,-6 6-4 0,-24-2-6 16,-6 6-3-16,-23 0-6 16,-12 0-1-16,-15-1-2 15,-12-2 2-15,-13 4-24 16,-14-3-12-16,-24 4-45 16,-16-6-42-16,-32 6-96 15,-8 8-47-15,-19 13 152 16</inkml:trace>
  <inkml:trace contextRef="#ctx0" brushRef="#br0" timeOffset="3623.82">2138 3632 766 0,'-55'0'393'0,"19"0"-144"15,11-5-88-15,5-1-30 0,10 0-77 16,6-1-28-16,14 3-26 16,5 0-6-16,10-2 5 15,2-2 6-15,15-1 18 16,13 2 6-16,26-3 1 16,9 0-1-16,19-2-8 15,6-2-4-15,18-1-3 16,7-2 1-16,10-4 5 15,13-2 6-15,0 9 8 16,12-8 3-16,10 0 5 16,-3-2 3-16,16-11 3 15,-1 8 0-15,4-3 1 16,6 2-4-16,-1 0-5 0,-8 0-1 16,-8 6-5-1,0 1-2-15,-10 4-3 0,-2-4-3 16,2 3 3-16,-8-1 2 15,-14-1-1-15,1-2-1 16,-19-6-9-16,-6 1-5 16,-12-3-4-16,1 7 9 15,-17-6-51-15,-4 2-35 16,-12-4-100-16,-15-4 496 0,-9 0-277 16</inkml:trace>
  <inkml:trace contextRef="#ctx0" brushRef="#br0" timeOffset="7613.51">2517 5650 773 0,'-4'9'361'0,"-1"-5"-168"16,5-5-38-16,0-5-2 16,0-16-46-16,4-5-24 0,6-21-7 15,7-9 5-15,3-24 10 16,3-10 2-16,4-15-7 16,1-6-11-16,7 1-22 15,1 1-10-15,2 11 0 16,1 7 7-16,-10 18 2 15,1 13 1-15,-15 13-6 16,-7 7-2-16,-4 18-5 16,-1 6-5-16,4 13-16 15,1 10-9-15,14 21-7 16,1 11-1-16,5 27 6 16,4 16 4-16,-4 10 2 15,0 1 0-15,-3-2-3 16,1-10-2-16,3-12-3 15,-1-2 0-15,6-16 1 16,-2-7 1-16,-6-9 2 0,-11-13-17 16,2-4-69-16,-16-7-39 15,-15-3-86-15,-5 2 458 16,-20 0-216-16</inkml:trace>
  <inkml:trace contextRef="#ctx0" brushRef="#br0" timeOffset="7793.56">2635 5270 828 0,'-7'4'484'0,"7"-6"-47"0,12-13-203 15,11-7-42-15,24-9-58 16,8-2-32-16,14 4-52 16,0-3-14-16,-8 9-15 15,-1 1-3-15,-6-1-62 16,6 7-59-16,14-5 61 15</inkml:trace>
  <inkml:trace contextRef="#ctx0" brushRef="#br0" timeOffset="7989.21">3668 4646 986 0,'-1'-1'467'0,"-6"11"-163"16,-1 9-65-16,1 21-67 15,-1 9-29-15,0 8-65 16,2 6-17-16,4 6-31 0,0-2-14 16,3 2 3-16,4-4-14 15,2-12-64-15,4 3-76 16,1-17 77-16</inkml:trace>
  <inkml:trace contextRef="#ctx0" brushRef="#br0" timeOffset="8350.37">3611 4543 906 0,'-3'-19'477'16,"0"10"-167"-16,3 7-127 16,2 9-27-16,10 17-85 15,4 10-9-15,17 22 9 16,9 11 5-16,2 10-4 15,0 7-12-15,-7 1-12 16,-4-5 2-16,1-9 4 16,-1-9 4-16,-4-18 9 15,-7-10 3-15,-6-19 18 16,-4-7 14-16,-3-13 18 16,1-7-1-16,-6-20-21 15,-2-10-18-15,-4-19-38 16,-4-8-14-16,-2-4-13 15,-1-6 0-15,2 2-30 0,1 3-32 16,6 14-90-16,4 9-48 16,6 21-74-16,6 5 392 15,-1 13-125-15</inkml:trace>
  <inkml:trace contextRef="#ctx0" brushRef="#br0" timeOffset="8794.08">4361 4693 942 0,'11'61'417'0,"5"14"-152"16,0 7-57-16,-1-2-58 15,4 5-15-15,0-6-66 16,0-7-42-16,2-12-8 16,-3-8-5-16,-5-27-1 15,-5-7 3-15,-3-10 11 16,-5-16 12-16,-1-1 12 15,-1-8 0 1,-12-29-8-16,-2-2-10 0,-6-34-14 16,-3-12-2-1,6-12-7-15,3-4-7 16,8 14-6-16,11 12-8 16,14 20-10-16,9 17 2 0,7 14 7 0,0 6 5 15,4 12 11-15,2 6 3 16,13 9 1-16,0 11 3 15,3 16 13-15,-7 7 11 16,-11 20 35-16,-9 10 17 16,-21 4 15-16,0 8-4 15,-20-4-27-15,-2-3-16 16,-8-4-21 0,-13-11-3-16,-9-8 0 0,-5-5-18 15,-4-18-56-15,0-2-23 0,21-14-66 16,3-13 74-16</inkml:trace>
  <inkml:trace contextRef="#ctx0" brushRef="#br0" timeOffset="9647.12">5880 6450 613 0,'-15'-33'293'15,"12"23"-45"-15,3 2-18 16,-2 3-44-16,-1 7-11 16,6 19-67-16,0 13-28 15,8 33 7-15,6 20 2 0,-3 24-2 16,3 19-7-16,4 21-6 16,-6 6 1-16,1 9 6 15,-1-2 5-15,-6-15-4 16,0-10-10-16,-5-14-18 15,-2-11-8-15,-2-15-14 16,-1-6-7-16,-5-7-11 16,-2-3-3-16,-2-4-3 15,5-3 0-15,-1-19-9 16,3-15-15-16,3-13-53 16,0-13-42-16,-4-11-69 15,3-7-40-15,-3-15 140 16</inkml:trace>
  <inkml:trace contextRef="#ctx0" brushRef="#br0" timeOffset="10759.03">5962 6414 607 0,'2'-24'307'0,"2"6"-99"15,1 8-43-15,1-3-64 16,4 3-29-16,8 2-26 16,6-1 1-16,16 8 9 15,5 1-2-15,7-2-6 16,7-1-5-16,2-3-12 16,5 4-3-16,27 2-3 15,8-4 0-15,19 2 0 16,5-5-2-16,26 4-8 15,-1-3 0-15,17-13-2 16,23 4 0-16,-18-16 0 16,12-3-3-16,8 0 3 15,-11-7 6-15,16 1 8 0,-8 2 3 16,-1-3 4-16,-8-2 0 16,-21-1 3-16,-1 9 2 15,-19 6-4-15,-2 11-4 16,-20 11-9-16,-13 5-3 15,-18 12-2-15,-1 11 0 16,-23 4 3-16,-5 11 2 16,-18 15 0-16,-25 4 2 0,9 28 1 15,-8 6-1-15,-11 12 9 16,4 7 3-16,-8 5 1 16,0 4 1-16,4 7-11 15,-8 3-5-15,3 6-7 16,1 1-1-16,2-5-3 15,8-1 1-15,6-5 0 16,-2-5-1-16,5-6 2 16,2-7-2-16,-2-8 0 15,-3-7-1-15,-3-6-1 16,-2-6-1-16,-4-12 0 16,-4-10 0-16,-4-11 2 15,-2-4 2-15,-9-14 4 16,-5-2 2-16,-8-9 3 15,-5-3-2-15,-5-2-2 16,-10-4-3-16,-30 1-3 0,-12 1-2 16,-30-1-3-16,3 4-1 15,-17 2 0-15,-2 4 0 16,0 4 1-16,-12-1 0 16,-4 1-1-16,0-1 0 15,-13 4-2-15,-4-1 0 16,9 0-1-16,1-2 0 15,-3-8 3-15,12 6 0 16,-5-12 1-16,1 5-1 16,15 7-2-16,3-7-1 0,2 5-2 15,8-5 0-15,3-7 1 16,6-2-1-16,27-2 2 16,-6-3 1-16,7-7 1 15,1-4-1-15,3-2-1 16,14 0-1-16,9 5 1 15,-2-5-1-15,-1 2 0 16,0 1-1-16,1 0 1 16,9 9-1-16,3-12-7 15,4 8-18-15,8-1-28 16,-3-9-33-16,4 14-6 16,0-11-376-16,1 0 339 15</inkml:trace>
  <inkml:trace contextRef="#ctx0" brushRef="#br0" timeOffset="11383.58">8241 6422 372 0,'3'-40'241'16,"3"0"-20"-16,0 2-35 16,0 1-7-16,4 7-37 15,3 8-21-15,1 3-27 16,-3 5-6-16,-5 6-23 16,1 7-6-16,0 12-10 15,-5 4-4-15,4 20-2 16,-2 8-1-16,2 23-8 15,4 14-1-15,-2 19-4 0,3 11-3 16,0 14 2-16,3 7 6 16,3 13 17-16,2 11 6 15,0 1 6-15,-3 9-1 16,3-6-3-16,-4-8-3 16,-3-7-5-16,0-16-5 15,4-9-10-15,1-6-6 16,4-15-10-16,-2 0-5 15,-2-12-6-15,-12-13-2 16,4-7-1-16,1-7 0 0,-10-16 2 16,11-2 0-16,-11-16-1 15,0-6-19-15,-7-11-59 16,1-6-42-16,-4-14-48 16,-7-11 88-16</inkml:trace>
  <inkml:trace contextRef="#ctx0" brushRef="#br0" timeOffset="12281.31">5950 7582 567 0,'0'4'246'0,"2"-2"-111"16,6 2-4-16,2-3 16 15,4-1-2-15,3-1-11 16,7 1-9-16,9 0-25 15,10 3-16-15,4 3-26 16,1-2-12-16,5 6-22 16,-4-1-6-16,7-3-7 15,-1 0-2-15,16-5-3 16,4-1 0-16,6-3 0 16,6 2 3-16,-4-3 9 15,0-3 6-15,11-1 7 16,8-3-1-16,-1 1-8 0,-3 1-4 15,-3 0-8-15,6-1-4 16,2 0-3-16,3-3-2 16,-1-2 5-16,0 2 9 15,11-3 8-15,-1-1 0 0,-3-3-3 16,-7-4-9 0,-3 5-6-16,0-4-1 0,4 13-1 15,-12-4 0-15,-1 2 4 16,-1 1 7-16,-10-6 14 15,5 10 6-15,-13-1 6 16,-10 4 0-16,1 2-7 16,0-3-2-16,2-4-5 15,3-1-3-15,-15-4-4 16,0 3-3-16,-12 5-4 16,0 1-3-16,1-5-2 15,-4-2-1-15,7 4-2 16,-1-9 0-16,10 9-1 15,-2-1-1-15,3-2 1 16,-4 3 0-16,-17-2 1 16,1 0 0-16,-9 2 3 15,-3-3 0-15,0 4 3 16,-6 2 1-16,-12 1 7 16,-1 2 3-16,-7 2-28 0,-7 0-18 15,-3 2 362-15,0 3-270 16</inkml:trace>
  <inkml:trace contextRef="#ctx0" brushRef="#br0" timeOffset="14056.4">6176 6368 265 0,'0'-3'206'0,"0"3"19"0,-2-3-76 16,2 2-28-16,0 0-25 15,0 0-7-15,-1 0-2 16,0 0 0-16,-3-1 7 16,-11-5 2-16,-20-3-13 15,25 7-10-15,-8 0-17 16,1-5-6-1,-2 0-8-15,-2 1-2 0,2-4-3 16,2 11-2-16,3 1-1 16,1 2-1-16,0 0-7 15,2 1-5-15,-3-4-8 16,2 6-3-16,1 12-8 16,2 4-2-16,2 8-3 15,-1 2-1-15,5 1 4 16,0-3 44-16,4-3-23 15,4-5-4-15</inkml:trace>
  <inkml:trace contextRef="#ctx0" brushRef="#br0" timeOffset="15205.39">6932 5189 549 0,'-9'-13'311'0,"0"3"-81"16,1 1-52-16,-2 3-6 15,1 3-36-15,-1 3-15 16,-2 5-13-16,0 0-14 16,2 11-26-16,-3 0-7 15,4 8-18-15,1 5-4 16,-3-5-12-16,4 6-5 16,2 6-7-16,0 5-3 0,7 13-2 15,-3-4-3-15,2-2-2 16,1-3-2-16,7-6-2 15,7 0-1-15,-2-6 0 16,4-6 0 0,2-9 0-16,1-1 0 0,0-5 0 15,0-5 1-15,0-9 2 16,2-2 0-16,9-9 3 16,-8-5 11-16,8-5 23 15,-4-7 6-15,2-7 11 16,4-3-7-16,-10 1-18 15,-4-7-5-15,-12 1-7 16,-1 4-2-16,-6 1-1 16,-2 8 5-16,0 6 5 15,1 0 5-15,-10-3-1 16,7 4-2-16,-10 1-7 16,-17 1-5-16,9 13-4 0,-13 2-3 15,-3 8-5-15,6 5-1 16,-5 3-2-16,6 1 1 15,10 3-44 1,9 2-32-16,9-4-90 0,2 0 180 16,4-7-38-16</inkml:trace>
  <inkml:trace contextRef="#ctx0" brushRef="#br0" timeOffset="19725.2">4970 8224 562 0,'-35'36'287'0,"32"-29"-58"15,2 4-37-15,-3-5-38 16,3 1-4-16,0-8-28 15,1 2-13-15,0-5-17 0,0 3-19 16,0 0-17-16,0 0-2 16,8-16-3-16,20-31-3 15,-14 23-8-15,2-9-4 16,1-8-7-16,2-1-4 16,4-1 0-16,-1 1 2 15,4 5 8-15,-5-4 2 16,2 14 5-16,2 2-2 15,-11 0 0-15,6 11 0 16,-17-9-2-16,0 12 0 0,3 7 2 16,-6 1 2-16,5 15 0 15,4 3-3-15,-1 11-6 16,-3 5-4-16,3 16-8 16,-5 1-1-16,5 12-4 15,-2 7-2-15,-6-1-2 16,6 8 1-16,2 1 1 15,-5-2 3-15,2 3 3 16,-6-6 1-16,-13-7-1 16,10 3-1-16,0-14-3 15,7 0-3-15,10-5-2 16,-9-16-2-16,2-2-1 16,-10-11-1-16,-3-15 0 15,6 6-5-15,-12-10-18 16,13 2-14-16,-12-8-41 15,3 0-22-15,9 2-44 0,-15-6-26 16,10 6-43-16,-3 5-38 16,-13-3-104-16,4 4-110 15,-4 4 292-15</inkml:trace>
  <inkml:trace contextRef="#ctx0" brushRef="#br0" timeOffset="19975.43">5024 8891 622 0,'-8'6'354'0,"4"1"-37"15,1 0-15-15,1-7-49 16,2 3-34-16,0-3-54 16,0-1-15-16,0 0-15 15,11-5 0-15,18-6-18 16,37-17-16-16,-20 18-33 16,-3-11-15-16,3 7-17 15,-3-2-7-15,-14-3-11 16,2 9-6-16,-6-6-4 15,-4 5-1-15,0-3 3 16,2 3-7-16,-3 7-29 16,0-6-22-16,4 0-33 15,-1-4 328-15,1-13-196 16</inkml:trace>
  <inkml:trace contextRef="#ctx0" brushRef="#br0" timeOffset="25549.17">7313 8059 364 0,'-37'-92'487'0,"30"88"-258"16,-4 3-34-16,8 0-21 0,-18 0-3 15,10 6-22-15,-8 6-38 16,-7 1-16-16,4 10-28 16,-9 2-8-16,-3 6-8 15,-4-1-5-15,3 6-10 16,3 0-6-16,6 4-13 16,3-1-2-16,9 8-7 15,2 0-1-15,3 3 4 16,5 2 2-16,6-7 4 15,2-1-2-15,7-9-5 16,5 0-2-16,3-8-5 16,8-1 0-16,6-9 1 15,5-8 0-15,1-4 2 16,2-7 1-16,-2-2 0 16,-5-5 0-16,0-2 0 15,-3-2-1-15,-4-3 0 16,5 1 1-16,-4-4 1 15,-1-2 0-15,-5-4 0 16,-4-4 0-16,-3-7-2 0,3 3 1 16,5-2 14-16,-3-1 8 15,3 2 17-15,-4-2 8 16,-9-3-2-16,2 3-4 16,-1 1-6-16,-3 0-4 15,4 5-9-15,-10-2-3 16,-8 1-2-16,-5-3 0 15,-6 5 1-15,0 2-1 0,-11 2-3 16,1 5-3-16,-2 6-7 16,1 7-3-16,1 10-5 15,-2 3-3-15,-6 7-2 16,3 7-1-16,-2 2 1 16,8 4 6-16,12 1-28 15,-2-3-25-15,11-2-59 16,-2 1-26-16,-5-3 82 15</inkml:trace>
  <inkml:trace contextRef="#ctx0" brushRef="#br0" timeOffset="28245.49">5359 6642 446 0,'-12'-8'305'0,"3"4"-20"0,-7-1-66 15,2 4-24-15,-3 1-48 16,-2 2-18-16,-7 5-28 15,1 3-14-15,-10 3-19 16,-2 3-8-16,2 7-15 16,0 2-6-16,7 4-3 15,-1 9 2-15,5 4-1 16,1 5-2-16,7 8-7 16,2-8-6-1,9-1-11-15,6 2-5 0,8-7-6 16,8 2-2-16,5-1 3 0,3-7 2 15,9-7 3 1,2-11 0-16,9-19-1 0,5-3 5 16,-2-11 12-16,-8-4 10 15,-10-5 23-15,-6-8 6 16,-8-11 10-16,8-2 3 16,-7-13-6-16,-5-3-1 15,-5-2-12-15,-7 4-8 16,-10 6-12-16,-9 4-5 15,-8 4-11-15,2 4-4 0,0 9-7 16,-1 13-3-16,0 15-5 16,-8 4-1-16,-6 12-27 15,5-1-26-15,5 1 108 16,7-1-600-16,11-9 430 16</inkml:trace>
  <inkml:trace contextRef="#ctx0" brushRef="#br0" timeOffset="29324.19">8890 5309 397 0,'0'0'280'16,"1"5"81"-16,-1-5-94 15,0 0-46-15,-1 0-18 0,0 0-52 16,0 0-19-16,0-1-25 15,0-1-12-15,1 1-26 16,3-18-7-16,16-39-10 16,-6 22-5-16,12-7-7 15,-2-4-3-15,-2-1-4 16,1-1 1-16,-15-1 1 16,2 5 3-16,2 8-1 15,-1 4-1-15,4 12-4 16,-4-2-2-16,-8 4-2 15,-2-3 0-15,-1 9 0 16,3 7-3-16,7 11-7 16,2 5 0-16,0 10-5 15,-7 3 1-15,-3 5 0 16,6 9 0-16,6 14-4 16,1 5 0-16,5 12-1 15,-7-4 0-15,-4-1 0 0,6 4 0 16,-2-6 2-16,0 1 1 15,-3-7 2-15,-5-8 2 16,-1-2-1-16,2-6 0 16,0-9-4-16,3-3-3 15,-1-9-2-15,-1-5 1 16,-4-6 0-16,-2-7 2 16,0-5 3-16,0-5-8 15,-4-7-23-15,-2-3-14 0,1-2-48 16,-1 1-19-16,2 1-38 15,-2 2-27-15,-5 2-61 16,3 7-71-16,-1 10 192 16</inkml:trace>
  <inkml:trace contextRef="#ctx0" brushRef="#br0" timeOffset="29596.57">9078 5558 512 0,'-7'10'328'0,"-11"-3"12"15,2 0-40-15,18-1-60 16,-5-3-20-16,9-1-41 16,4-2-17-16,6 0-25 15,10 0-11-15,-6-5-19 0,6 0-8 16,-2-3-20-16,-1-2-12 16,1 0-21-1,3-1-8-15,-2 3-17 16,-2 2-5-16,-3 3-7 0,-1 1-2 15,-4-1 3-15,1-3 4 16,4 2-24-16,-2-3-18 16,-5 1-44-16,-1 0-18 0,5 13 55 15</inkml:trace>
  <inkml:trace contextRef="#ctx0" brushRef="#br0" timeOffset="33842.55">3655 7479 574 0,'0'-26'314'0,"-4"1"-38"16,-1 2-38-16,-3 0-30 15,-3 7-29-15,-3 6-51 16,-5 7-16-16,-6 9-36 15,0 7-14-15,-10 12-26 16,-6 2-13-16,2 17-13 16,-5 3-4-16,1 12-4 15,-1 3-1-15,4 1-2 0,5 2 0 16,12 0-2-16,7 1-1 16,14-6-1-16,2-4-1 15,6-10 0 1,6-5 1-16,8-13-2 0,-2-8 0 15,9-13 0-15,5 0 0 16,-7-16 5-16,6 0 2 0,-6-8 3 16,0-9 3-16,2-7 1 15,0-6 1-15,-4-10-1 16,-4 1 2-16,-5-8 9 16,-2 4 3-16,0-5 7 15,-3-3 2-15,1 6 4 16,-3-3 5-16,1 9 5 15,1 2 0-15,-4 5-1 16,0 7-2-16,-2 7-1 16,-1 1 1-16,-1 11-3 15,1 8-6-15,3 9-10 16,-1 10-6-16,4 12-6 16,2 7 0-16,0 14-1 15,1 3-2-15,5 8-2 16,-2-5-1-16,1-3 1 15,4 3 0-15,-6-16 6 16,7 4-18-16,-5-12-53 0,2-2-17 16,-2-4-178-16,-5 0 167 15</inkml:trace>
  <inkml:trace contextRef="#ctx0" brushRef="#br0" timeOffset="35067.48">7626 3722 586 0,'-9'-18'290'0,"-1"0"-99"15,10 3-19-15,3 1-25 16,0 2-15-16,-2 6-8 16,-1-2-1-16,-1 6-33 0,-1 4-21 15,2 11-34-15,0 9-9 16,10 25-6-16,5 11 0 15,11 21-5-15,-2 10-4 16,1 1-1-16,4 0-1 16,-11-11 0-16,3-12 3 15,-4-10 11-15,-3-7 3 16,-3-15 6-16,2 4 0 16,-5-14-3-16,-2-12 0 0,-2-5 0 15,-2-8 4-15,1-15 7 16,0 7 1-16,1-21-5 15,-2-10-7-15,-2-13-14 16,2-12-5-16,0 0-4 16,1 4-2-16,4 6-4 15,1 9 0-15,6 12-3 16,1-1 1-16,7 11 0 16,2-3 0-16,3 5 0 15,1 3-1-15,4 9-2 16,-4 6 0-16,-3 12 1 15,-8 2 0-15,3 14 3 16,5 8 2-16,-16 3 4 16,4 10 6-16,-8-4 9 15,-16-3 8-15,5 8 9 16,-10-4 1-16,-15 0-3 16,2-1-6-16,-18-8-10 0,3 5-3 15,-6-8-6-15,6-2 1 16,6-4-17-16,6-11-16 15,5-4-40-15,4-4 4 16,18 7 32-16</inkml:trace>
  <inkml:trace contextRef="#ctx0" brushRef="#br0" timeOffset="36149.96">4692 10475 647 0,'-18'-9'356'16,"2"3"-108"-16,2 4-63 15,-13-3-18-15,3 7-44 16,-1 4-12-16,-3 8-10 15,-2 4-10-15,0 8-24 16,-3 8-12-16,6 21-26 0,-3-2-10 16,-4 9-14-16,6 0-4 15,-4-4-1-15,5 1 0 16,16 2 0-16,-1-5 0 16,18-6-1-16,6-2-1 15,9-11-4-15,-8-10 1 16,12-6 0-16,3-7 1 15,-8-27 4-15,14 4 2 16,-11-19 5-16,2-3 2 0,3-2 2 16,-7-8 0-16,-4-11 2 15,-4-6 6-15,-2-8 13 16,-1-1 7-16,0 0 13 16,-4 4-1-16,-1 10-4 15,-2 7-4-15,-2 11-4 16,0 8 5-16,-1 15 5 15,-1 3-1-15,1 12-14 16,2 4-10-16,3 12-18 16,2 11-5-16,2 15 1 15,1 2-1-15,1 5 2 16,2 5 1-16,6 3-8 16,2 4-29-16,1-5-53 15,4-5-15-15,4-7 51 16</inkml:trace>
  <inkml:trace contextRef="#ctx0" brushRef="#br0" timeOffset="36968.72">7061 10848 764 0,'-8'28'304'0,"-12"-2"-140"15,4 0-49-15,-2-4-1 16,-4-6 19-16,-3-3-8 15,1-1-2-15,-2-3 9 16,-6-4-14-16,-2-7-23 0,0-4-4 16,-3-10-11-16,10-2-8 15,-10-17-24-15,-2-4-13 16,-2-26-25-16,-3-6-8 16,11-15-3-16,8-6-5 15,14 2-2-15,9-1-2 16,15 6-5-16,6 1 0 15,13 4-2-15,5 3 1 0,6 11 5 16,-5 0 2-16,-7 13 4 16,0 14 1-16,-10 16 1 15,4 14-1-15,-9 13-4 16,-5 5 1-16,-11 12 3 16,-2 7 2-16,-17 19 4 15,2 12 2-15,-13 16-2 16,-10 5 0-16,4 15-2 15,-7 5-1-15,3 3 2 16,8-1 6-16,7-15 8 16,1-13 2-16,17-15-1 15,7-9-5-15,9-14 4 16,5-3 5-16,1-19 9 16,9 0 5-16,10-14 6 15,-1-9 1-15,5-9-5 16,-4-14-3-16,0-3-11 0,1-9-6 15,0-1-5-15,0 0-22 16,-3-2-58-16,5 8-63 16,5 3 464-16,3 4-285 15</inkml:trace>
  <inkml:trace contextRef="#ctx0" brushRef="#br0" timeOffset="37513.92">7564 10760 790 0,'18'29'441'0,"-18"-17"72"15,12 10-317-15,-13-15-41 16,-1-7 2-16,-9 0-53 16,-9-6-18-16,0-5-14 15,-6-6-7-15,-5-15-11 16,1-7-7-16,-2-18-17 15,0-8-8-15,6-10-16 16,1-7-6-16,12 0-6 16,8 3-4-16,10 3-2 15,8 5 0-15,13 5 3 16,-2 2 1-16,7 6 3 16,2 3 0-16,8 20 2 15,2 5 0-15,-2 17 1 0,2 14-1 16,-14 13-1-1,-6 6 0-15,-10 20 2 0,-8 5 1 16,-19 15 1-16,1 13 0 16,-10 16 0-16,-14 1 1 15,-1 4 0-15,-6 0 9 16,-1-7 19-16,12 4 7 16,12-14 18-16,10-15-3 15,9-22-1-15,2-10-3 0,1-13-11 16,7-7 0-16,11-6-1 15,9-14 3-15,20-13 2 16,1-5-5-16,0-16-14 16,1 2-6-16,-11 1-3 15,-1 0-3-15,-3 8-34 16,-3-1-38-16,0 8-23 16,0 3 100-16,1 6-23 15</inkml:trace>
  <inkml:trace contextRef="#ctx0" brushRef="#br0" timeOffset="38738.97">8855 9932 751 0,'-3'0'362'0,"1"0"-171"15,-1 2 16 1,1 8-78-16,2 17-8 0,0 11-2 0,8 33-37 16,1 8-7-16,8 19-11 15,5 6-4-15,-2-6-8 16,3 1 3-16,0-16 7 15,-5-9 1-15,1-18-1 16,1-9-5-16,-12-15-11 16,8-4-6-16,-5-14-10 15,-3-8-2-15,-3-16-2 0,0-12 0 16,2-21-4-16,-5-8-1 16,11-16-10-1,-5-10-3-15,11 2-4 0,3-1-2 16,1 10-3-16,4 8 0 15,-4 16-1-15,3 3-1 16,3 11 0-16,-1 6 0 16,1 9-1-16,4 11 0 15,1 10 1-15,7 5 1 0,-7 9 2 16,-3-2 6-16,-7 16 11 16,-3 2 10-16,-14 7 28 15,-7 5 7-15,-14 2 4 16,-14 0-6-16,-12 1-23 15,-10 0-8-15,-2-9-10 16,-4-10-4-16,6-3-1 16,5-14-13-16,2-9-45 15,7 1-20-15,6-24 237 16,18 2-897-16,14-20 607 16</inkml:trace>
  <inkml:trace contextRef="#ctx0" brushRef="#br0" timeOffset="39905.87">7371 6778 641 0,'-8'-19'330'15,"1"2"-90"-15,0 3-26 16,-1 6-39-16,-1 6-39 16,-3 2-53-16,-4 1-18 15,2 15-36-15,-6 7-10 16,-2 13-9-16,3 10-3 15,-4 8 6-15,2 4 3 0,16 10-1 16,-1-5-3-16,13-3-7 16,13-4-5-16,-4-18-1 15,13 3-3-15,-2-17-1 16,3-8 8-16,6-8 17 16,-3-14 8-16,2-11 23 15,1-2 9-15,-4-14 14 16,0-3 6-16,-4-9 4 15,-5-5-6-15,-16 5-13 16,-1 1-5-16,-20-1-13 16,-13-1-7-16,-9 4-13 15,-4 7-8-15,1 14-13 16,8 15-4-16,3 5-2 16,2 1-16-16,11 8-45 15,1-8-49-15,14 9-113 0,6-3 137 16</inkml:trace>
  <inkml:trace contextRef="#ctx0" brushRef="#br0" timeOffset="40438.47">9228 6368 941 0,'-15'-15'358'0,"0"5"-157"16,-3 10-55-16,-3 3-6 16,2 10-12-16,-5 20-91 15,-8 6-14-15,0 23 15 16,-4 1 6-16,9 13-6 16,16 0-7-16,16-3-20 0,7-13-8 15,22-12-3 1,2-11 1-16,-5-19 15 15,15-1 7-15,-13-20 14 0,1-4 13 16,8-15 23-16,-11-10 13 16,9-2 21-16,-6-13-2 15,-5-9-24-15,-4-6-12 16,-20-8-26-16,-7 5-10 16,-13 11-10-16,-9 3-6 15,-7 21-10-15,-3 10-7 0,-4 14-25 16,-1 12-16-16,-1 4 43 15,7 4 298-15,-15 16-217 16</inkml:trace>
  <inkml:trace contextRef="#ctx0" brushRef="#br0" timeOffset="41275.37">9159 8019 414 0,'-6'-6'247'0,"11"-1"81"16,6-3-108-16,-6-8 8 15,-2-8-6-15,1-7-68 16,5-1-17-16,-2-9-27 16,5 1-9-16,-4-3-17 15,-3-5-8-15,6 0-6 0,-1 5-4 16,0 3-5-16,5 1-3 16,-4 12-11-16,-1 0-5 15,-3 12-8-15,-2 1-4 16,0 12-10-16,-3 3-6 15,2 3-5-15,-4-2-3 16,1 11 3-16,4 17 1 16,8 46 3-16,-7-26 1 15,5 11 0-15,-5 2 1 0,1 3-2 16,2 4 2-16,-6-5 2 16,2 1 2-16,-1-6 0 15,-1-9-1-15,2-5-5 16,2-7-3-16,2-12-3 15,-3-5-1-15,0-15-2 16,1 10 0-16,-3-12 1 16,2 5-1-16,0 0 2 15,-3-12 0-15,-1 2-18 16,-4-5-13-16,0-2-38 16,-3 2-31-16,3-1-56 15,0 4-28-15,-6 0 110 16</inkml:trace>
  <inkml:trace contextRef="#ctx0" brushRef="#br0" timeOffset="41613.48">9295 8330 694 0,'-2'8'404'0,"0"-4"-100"15,1-2-56-15,0 0-2 16,1-2-68-16,-2-1-20 16,2 0-28-16,0 0-16 0,0 0-12 15,0 0-5-15,12-6-14 16,4 3-8-16,34-38-21 16,-24 24-10-16,7 5-16 15,0-2-6-15,-10-4-11 16,7 5-2-16,-7 2-5 15,-4 1 1-15,11 11 4 16,-9-3-6-16,-3 0-38 16,-11-3-29-16,8 6-40 15,-1 0 88-15,6-8-1 16</inkml:trace>
  <inkml:trace contextRef="#ctx0" brushRef="#br0" timeOffset="43966.66">15106 4304 1173 0,'-17'-14'291'0,"-2"8"-94"0,-5 6-26 32,-13 6-48-32,1 20-52 15,-5 28-51 1,-11 6-10-16,0 25 10 0,1 4 12 0,8 4 23 0,15-4 9 0,28-7-3 15,10-15-12-15,27-18-18 16,9-6 3-16,11-29 10 16,4-6 9-16,5-24 12 0,5-3 1 15,5-18 8-15,2-7 3 16,-17-10 7-16,2-1 0 16,-25-3-13-16,-11-2-8 15,-12-2-16-15,-13-6-10 16,-26-7-11-16,0 10-6 15,-13 7-7-15,1 8-14 16,6 23-29-16,-9 3-16 16,9 14-30-16,-9-6 135 0,17 6-51 15</inkml:trace>
  <inkml:trace contextRef="#ctx0" brushRef="#br0" timeOffset="44675">15656 4415 546 0,'49'44'434'16,"-10"-2"33"-16,-2 13-164 16,-6 6-30-16,-15 3-99 15,4-1-37-15,-12-8-33 16,-3-9-12-16,6 0-16 15,-9-9-3-15,-2-7-5 16,-2 1-6-16,-5-16-19 16,-1-1-7-16,-3-7-9 0,2-7-4 15,-7-18-6-15,5-2-2 16,0-15-6-16,-12-15-3 16,6-12-4-16,2-14-1 15,4-14-2-15,7 3-2 16,16 7-4-16,6 3 0 15,13 12-1-15,8 4 1 16,4 7 2 0,-1 2 2-16,3 8 1 0,2 3 2 15,-7 8 0-15,-2 4 0 0,-8 12 0 16,-7 7 0-16,-2 15 1 16,1 10 0-16,-15 10 4 15,0 6 0-15,-26 5 1 16,-11 3-1-16,-4 7 1 15,-5 7-1-15,8-5-1 16,-3 0 0-16,0-3 0 16,2-5 2-16,2 1 7 15,6-4 5-15,10-5 8 16,-1-7 5-16,13-4 4 16,-1-5 2-16,6-8 6 15,10 2 3-15,4-7 8 16,11-1 4-16,8-2 2 15,-1-3-3-15,6-5-11 16,4 0-6-16,9-3-14 0,2 3-7 16,-6 1-8-16,-14 2-2 15,-4 4-3-15,-8 0 1 16,-5 1-6 0,6 6-10-16,-11 6-42 0,5 1-19 15,-1 5 184-15,2-3-849 16</inkml:trace>
  <inkml:trace contextRef="#ctx0" brushRef="#br0" timeOffset="47527.2">5015 12566 602 0,'-6'-11'339'0,"0"2"-78"0,-1 7-71 16,-7-8-6-16,-2 4-50 15,-2 1-21-15,-14-1-21 16,14 11-8-16,-14 7-14 15,9 9-7 1,-2 10-13-16,-7 5-6 0,0 10-14 16,-10-2-9-16,7 14-11 15,0-1-6-15,12 5-4 16,6-1-3-16,12-11-1 16,4-7-1-16,6-13-1 15,7-6 0-15,9-3 0 16,-5-14 0-16,13-3 2 15,1-9 2-15,-1-17 2 16,2 1 3-16,-3-13 4 16,2 1-1-16,-6-9 6 0,4 1 8 15,-6-9 17-15,-10-1 5 16,4 4 9-16,-5 5 0 16,-1 10-3-16,1 7 0 15,-3 10-4-15,-1 3-5 16,0 11-7-16,2-2-3 15,2 15-4-15,-2 2 1 16,-1 9-3-16,2 13-2 16,-2 3-5-16,4 6-4 0,2 0-3 15,-2-2-1-15,2-4 5 16,-1-3-28-16,10 3-31 16,-5-9-34-16,0 3 37 15</inkml:trace>
  <inkml:trace contextRef="#ctx0" brushRef="#br0" timeOffset="48757.81">7128 12496 510 0,'-19'-12'309'15,"-2"1"-59"-15,3 9-59 16,-9 2-27-16,-2 10-66 0,-4 4-28 15,-2 14-37-15,1 11-14 16,2 10-11-16,-2 8-1 16,7 14 0-16,7 0 1 15,4 5 3-15,3-7 2 16,12-11 3-16,-6-9-1 16,8-18-6-16,12-1-5 15,-3-14-4-15,11-12 0 16,7-2 14-16,0-7 14 0,6-16 17 15,0-2 4-15,5-19 7 16,0-5 0-16,5-12 12 16,2-5 6-16,-12-8-7 15,-2-1-7-15,-11 13-17 16,-4 5-5-16,-8 11 1 16,-1 8 3-16,0 9 5 15,-8 5-2-15,8 15-11 16,-3 5-5-16,-3 9-12 15,11 11-3-15,-6 11-4 16,4 4-1-16,-4 13-4 16,-1-5-1-16,4 8 0 15,-2 2 2-15,12 1-11 16,-3 2-29-16,6-5-81 16,1-5-80-16,-10-19 115 15</inkml:trace>
  <inkml:trace contextRef="#ctx0" brushRef="#br0" timeOffset="49204.95">7528 12646 505 0,'1'-13'290'15,"7"15"-29"-15,-6 1-32 16,8 18-40-16,0 5-18 0,0 9-22 15,2 5-15-15,-6-2-27 16,5 0-19-16,-5-7-37 16,8-2-11-16,0-11-14 15,-9-6-5-15,3-8-5 16,-2-4 0-16,-2-7 0 16,12-4 0-16,-12-12 0 15,-2-9-3-15,12-10-3 16,-6-10-3-16,11 1-3 15,5 0 0-15,-3 0-1 16,6 6 5-16,0 4 12 16,-3 4 5-16,-4 14 5 15,-4 8-2-15,-1 15-6 16,-4 4 0-16,2 16-1 0,-2 3-1 16,-4 11-3-16,2 6-4 15,-7 1-3-15,2 1-2 16,-2-3-2-16,1-4 8 15,6 2-23-15,0-2-23 16,4-4-200-16,1-5-280 16,8-9 329-16</inkml:trace>
  <inkml:trace contextRef="#ctx0" brushRef="#br0" timeOffset="49712.8">8350 12496 610 0,'4'-21'380'16,"-5"3"-15"-16,-6 11-145 16,-4 6-23-16,-6 10-62 15,-3 9-34-15,-8 17-42 16,2 9-12-16,-4 13-10 16,10 7-3-16,3 1-6 15,2-1-6-15,12-10-10 16,-15-11-4-16,14-15-7 15,8-8-1-15,5-12 1 16,7-9 3-16,10-17 5 16,-2-7 4-16,-1-21 1 15,4-1 0-15,-9-13 5 16,-1-6 7-16,1-6 19 16,2-7 9-16,-2-6 14 0,-6-7-4 15,-5 1-15-15,-7 2-7 16,-5 8-13-16,0 11 1 15,-4 14 5-15,1 10 4 16,0 20 5-16,1 12-3 16,3 17-11-16,0 10-6 15,4 21-14-15,0 8-4 0,8 17-2 16,-1 8 0-16,0 12-1 16,3 6 0-16,-5 4-1 15,4-1 1-15,1-2 1 16,0-14-1-16,2-11 9 15,1-7-18-15,1-6-66 16,2-1-23-16,0-5-211 16,2 2 197-16</inkml:trace>
  <inkml:trace contextRef="#ctx0" brushRef="#br0" timeOffset="50415.52">9791 11937 775 0,'-25'-12'377'0,"2"1"-101"16,4 2-45-16,6 11-58 15,0 7-34-15,7 20-48 16,4 12-19-16,8 31 4 15,6 11 2-15,2 22-23 16,5 4-9-16,-4-12-15 16,2 1-2-16,0-26 0 15,-4-11-1-15,-1-17-3 16,0-9-2-16,0-16-3 16,-2-10 0-16,-1-10 4 15,-2-16 3-15,1-6-1 16,1-14-2-16,2-19-9 15,-4-5-6-15,3-16-4 16,3 6-1-16,1 3-3 16,4 10 1-16,11 17-2 15,-10-1 0-15,14 21 0 0,-3 0-1 16,-12 1 0-16,3 12 1 16,-4 9 1-16,-3 9 1 15,2 18 3-15,6 14 2 16,-9 0-1-16,3 10 1 15,-8-2 10-15,-1 0 8 16,-7 3 23-16,-2-3 4 0,-8-7 5 16,-9 0-3-16,-6-9-16 15,-8-6-4-15,-1 4-12 16,-13-17-6-16,-10-4-8 16,8 0 13-16,3-12-39 15,13 2-14-15,23-9 272 16,5-8-204-16</inkml:trace>
  <inkml:trace contextRef="#ctx0" brushRef="#br0" timeOffset="51690.97">15371 11859 571 0,'-15'-27'314'0,"-3"-1"-66"15,8 10-37-15,-3 8-66 16,-6 8-32-16,-19 3-47 16,-2 8-17-16,-9 12-27 15,0 4-7-15,10 17-5 0,-1 2-2 16,8 9 4-16,4 2 4 15,12 7 2-15,3-2 2 16,7-6-7 0,2-6-3-16,6-11-9 0,5-2-1 15,7-20 5-15,10 2 6 16,0-22 31-16,3-18 9 16,9-6 4-16,-3-15 1 15,11-11-14-15,5 7 2 16,-6-12 10-16,6 4 6 0,-17-1 3 15,-8-5 0-15,-1 13-9 16,-13 2-4-16,0 17-8 16,3 18-6-16,-9 5-8 15,4 13-5-15,0 18-6 16,-4 3-2-16,2 18-2 16,-2 3-2-16,0 8-5 15,-1-5-1-15,6 3-1 16,1-2 6-16,1-8-19 15,3 7-16-15,2-6 368 16,0 0-272-16</inkml:trace>
  <inkml:trace contextRef="#ctx0" brushRef="#br0" timeOffset="52407.4">17037 11746 826 0,'-4'-28'382'16,"-2"8"-159"-16,-5 6-30 15,-4 14-51-15,-1 10-41 16,-7 18-50-16,-4-1-12 16,-1 29-8-16,-3 6 2 15,10 5 10-15,2 5 2 16,16-13-3-16,10 0-5 16,8-14-19-16,11-3-4 0,3-20 5 15,5-3 7-15,5-19 29 16,6-13 9-16,4-8 9 15,5-11 5-15,-8-3-10 16,-9-4-5-16,-19-7-9 16,-17 0-9-16,-15-3-16 15,-2 3-4-15,-9 1-8 16,-8-5 0-16,3 12-29 16,-6 2-25-16,13 9-58 15,7-2-37-15,9 14 460 16,3 5-277-16</inkml:trace>
  <inkml:trace contextRef="#ctx0" brushRef="#br0" timeOffset="52706.86">17344 11956 426 0,'8'27'333'15,"3"-1"109"-15,-10-8-73 16,1-1-54-16,-2-4-34 15,-2-10-70-15,-1 4-24 16,-3-10-45-16,0-5-23 16,5 0-41-16,-4-10-17 15,4-4-24-15,6-4-8 0,0-13-15 16,7 3-5-16,9-2-4 16,-2 1-2-1,6 2-1-15,2-1-2 16,6 13 7-16,7 13-4 0,7 5-48 15,8 6-35-15,2-1-7 16,-4-6 342-16,3 0-196 16</inkml:trace>
  <inkml:trace contextRef="#ctx0" brushRef="#br0" timeOffset="53466.4">18635 11131 957 0,'-11'-23'388'0,"11"11"-173"15,0 3-47-15,4 17 42 16,5 8-31-16,-1 24-73 16,1 9-11-16,-4 20-31 15,0 12-2-15,-1 11-4 16,-2 2-4-16,6 4-5 16,-2-7-14-16,3-11-16 15,6-7-4-15,-11-26-1 16,11-3 2-16,-11-22 1 15,0-5 2-15,7-15 3 16,-5-8 0-16,7-14-1 16,-3-12-4-16,5-14-6 0,1-5-4 15,2-5-5-15,1 0 0 16,0 11 0-16,1 2-2 16,1 9 1-16,0 10-1 15,3 7 0-15,2 6 0 16,2 10-1-16,1 3 1 15,-4 7 1-15,4 6 0 16,-12 3 13-16,1 6 0 0,-3 2 17 16,6 9 8-1,-10-1 10-15,-5-1 10 0,-4 5-4 16,-18-7-5-16,7 8-14 16,-20-4-8-16,-23-4-10 15,-6-3-2-15,-16-6-7 16,8 0-2-16,11-10-21 15,9-4-20-15,14-8-52 16,3-9-21-16,12-5 329 16,10-3-192-16</inkml:trace>
  <inkml:trace contextRef="#ctx0" brushRef="#br0" timeOffset="55092.92">13626 7132 550 0,'-9'-13'291'0,"-9"1"-60"16,-3 2-33-16,-5 6-60 16,-4 4-35-1,-1 12-61-15,1 8-18 0,-6 18-13 16,2 11 3-16,-9 11 8 15,-6 4 10-15,8 3 10 16,1-2 0-16,16-5-5 16,7-5-5-1,9-10-15-15,8-9-4 0,9-14 0 16,8 0 4-16,9-19 20 16,9-3 7-16,8-16 13 15,-6-14 4-15,15-7-9 16,-11-11-2-16,-6-5-5 15,4 0 1-15,-18-7 1 16,2 8 0-16,-6-1-7 16,1 7-7-16,-6 6-5 15,0 2 2-15,-3 12 3 0,-4 7 2 16,-1 12-4 0,-1 6-5-16,0 13-9 0,1 7-3 15,3 17-3-15,-1 6-1 16,-2 11-3-16,0 2-1 15,0-3 0-15,-1 0 4 16,4-10 3-16,0 0-13 16,6-7-532-16,-1-10 397 15</inkml:trace>
  <inkml:trace contextRef="#ctx0" brushRef="#br0" timeOffset="55648.91">15441 6347 627 0,'-5'-21'351'16,"-3"2"-42"-16,-2-3-66 15,-8 11-67-15,2 12-45 16,0 17-72-16,-5 8-18 16,7 20-23-16,-6 0-5 15,2 12-2-15,10 13 0 16,1-12-1-16,18 1-1 0,11-13 0 16,7-6-2-1,5-18 27-15,-4-10 12 0,3-13 15 16,-2-7 5-16,0-11-3 15,-4-9 0-15,-5-8 6 16,-4-7 1-16,-7-3-19 16,-4 3-11-16,-14-4-15 15,-5-1-6-15,-8 3-4 16,-7-2 5-16,0 12-27 16,1 12-31-16,0 7-5 15,4 13 199-15,0 16-127 16</inkml:trace>
  <inkml:trace contextRef="#ctx0" brushRef="#br0" timeOffset="56380.34">15409 8081 454 0,'-35'33'293'16,"33"-34"-44"-16,5-6-65 0,1-1-31 15,4-8-31-15,-2 0 4 16,3-9 6-16,3-5-5 16,10-4-3-16,-2-5-5 15,-5-7-22-15,2-1-8 16,-4-3-15-16,1-1-8 15,-4-1-8-15,0 6-4 16,0 6-7-16,0 3-1 0,-1 7 0 16,3 7 1-16,-4 2 1 15,-2 6 1-15,-1 10-3 16,-2-2-5-16,2 13-11 16,-2 3-6-16,6 12-8 15,-6 5-3-15,5 20 0 16,0 8-2-16,-4 0 0 15,3 11-2-15,-2-9 0 16,1 3-2-16,4 0 0 16,2-9-2-16,-4-10 1 15,-8-8 1-15,0-7 12 16,-10-4-18-16,5 2-59 16,0-3 4-16,-8-7 13 15</inkml:trace>
  <inkml:trace contextRef="#ctx0" brushRef="#br0" timeOffset="56594.28">15497 8374 950 0,'-8'15'508'16,"7"-12"-142"-16,4 1-47 16,8-6-82-16,1-9-56 15,8 1-50-15,5-6-24 16,8-3-47-16,3 4-19 0,7-8-26 15,-6 2-4-15,-2 2-3 16,-1-1-17-16,1 7-16 16,2-3 314-16,7-2-228 15</inkml:trace>
  <inkml:trace contextRef="#ctx0" brushRef="#br0" timeOffset="57809.94">15796 8159 350 0,'15'91'159'0,"-16"-68"-74"15,-15-11-4-15,11 12-67 16</inkml:trace>
  <inkml:trace contextRef="#ctx0" brushRef="#br0" timeOffset="59930.18">17628 5227 419 0,'0'-11'243'16,"-18"0"-38"-16,11 9-23 16,-13 3-53-16,0 11-29 15,-7 9-25-15,0 8-10 16,-2 10-11-16,4 8 1 16,4 6-3-16,5 3 1 0,7-4 2 15,8-6-4-15,11-13-12 16,5-10-4-16,8-11 5 15,3-7 5-15,12-8 16 16,0-8 9-16,-11-11 14 16,6-2 6-16,-10-10 5 15,1 1-3-15,2 0-18 16,-17-1-12-16,-11 2-21 16,-3-2-9-16,-22 3-13 15,-3-5-4-15,4 15-8 16,-6 4-14-16,15 10-62 15,6 6-22-15,5 5 48 16</inkml:trace>
  <inkml:trace contextRef="#ctx0" brushRef="#br0" timeOffset="60549.02">19176 5437 750 0,'5'-1'372'0,"10"-10"-136"16,-7-11-4-16,19 2-31 15,-11-20-33-15,4-10-31 16,3-3-15-16,0-5-22 0,0 6-10 16,0 7-15-16,-6-2 8 15,-2 12-10-15,-1-1 1 16,-2 16 5-16,-2 8-10 15,-4 8-6-15,5 11-9 16,-1 6-15-16,-1 8-4 16,-1 10-8-16,2 4-4 15,-6 6-9-15,3 4-2 16,0 3-5-16,-5 3-1 0,5-3 2 16,-6-5 7-1,-1-6-29-15,-4-3-29 0,-4 5-73 16,-4 1-35-16,-8 0 90 15</inkml:trace>
  <inkml:trace contextRef="#ctx0" brushRef="#br0" timeOffset="60716.22">19325 5606 550 0,'-5'-1'409'16,"4"-1"-35"-16,5-7-37 16,3-6-49-16,6-2-99 15,5-3-25-15,6 1-64 16,2-3-27-16,2-2-32 15,2 2-16-15,-4 1 2 16,2 7-21-16,-1-1-33 16,2 4 274-16,10-5-207 15</inkml:trace>
  <inkml:trace contextRef="#ctx0" brushRef="#br0" timeOffset="61472.62">18359 3246 809 0,'-17'-13'302'0,"2"2"-139"15,8 3-4-15,6 10-7 0,0 7-3 16,5 19-69-16,4 11-14 16,3 22 12-16,2 12 1 15,1 12-23-15,-1 9-4 16,0 1-5-16,3 0 2 15,-2-14 11-15,0-6 0 16,-1-24-3-16,-1-9-10 16,1-13-20-16,-1-11-1 15,-1-16 12-15,0-8 4 0,9-20 2 16,3-9-5-16,-1-23-19 16,6-1-6-16,-10-8-6 15,0 1-2-15,2 15-3 16,-1 1-1-16,9 18-2 15,-5 7 0-15,7 10-1 16,-7 6-1-16,0 7 0 16,1 2 1-16,1 7 1 15,-1 5 0-15,-2 6 0 16,-1 3 2-16,-7 3 10 16,-3 2 12-16,-9 5 24 15,-4-3 12-15,-12-2 6 16,-7 5-7-16,-10-8-20 15,-4-4-8-15,-5-7-16 0,1-8-3 16,3 3-14 0,6 0-18-16,4-2-28 0,7-1 149 15,6-3-88-15</inkml:trace>
  <inkml:trace contextRef="#ctx0" brushRef="#br0" timeOffset="63318.42">16752 6047 415 0,'-1'-3'256'15,"3"11"51"-15,2 2-82 16,-3 20-34-16,8 9-10 16,-2 22-63-16,-12 5-22 15,21 32-26-15,-5 4-14 0,5 8-19 16,11 14-6-1,-14-9-3-15,4 1 5 0,-2-4 15 16,-7-6 3-16,5 2 10 16,-2-1 2-16,-5-3-10 15,2 1-4-15,-3-6-16 16,-2 0-11-16,2-8-11 16,-1-3-1-16,-3-8-3 15,1-4-1-15,2-3 0 16,-1-1 0-16,1-16-1 15,1-7 2-15,2-8-1 16,6-6-1-16,1-1 0 16,3 0-1-16,2-9 0 15,-1-4-1-15,12-3-1 16,1-1 1-16,7-3-1 16,-2-4 0-16,-2-4 0 15,3 1 1-15,-2-5-1 16,7 0-1-16,9-4-1 0,9-5 0 15,18-3-1 1,9-5 0-16,7 3 1 0,1-1-1 16,18 2 0-16,-2 0 1 15,10-1 0-15,-3-2 0 16,10-2-1-16,2-4 1 16,6-2 1-16,6-1 0 15,-5 2 0-15,0 3 1 0,-7-1 0 16,7 15-1-16,-20-9 0 15,-6 4 0-15,-9 9-1 16,-23-3 1-16,-10-1 0 16,-6 8 1-16,-9 0 0 15,-7-11 2-15,-10 16 7 16,-15-9 6-16,-22-11 17 16,-3 2 4-16,-23-16-1 15,-1-8-3-15,-7-15-16 16,-2-9-4-16,2-26-6 15,4-4-2-15,9-25-5 16,4-8-1-16,13-8-1 16,3-6 0-16,6 3 0 15,6 8 0-15,1-3 1 16,2 5 0-16,2 6 0 16,-1-4 0-16,-3 12 0 15,-2 2 1-15,-1 9 0 0,-7 5 0 16,-2 13 0-16,-6 6 1 15,-6 12 1-15,1 17 0 16,-6 10 2-16,-3 4 0 16,-3 14 0-16,-3 4 0 15,-5 7-2-15,-4 5-1 16,1 5 1-16,-3 2-1 16,-5 1 0-16,0 4 0 15,-21-2-1-15,1 0 1 0,-4 1 0 16,-5-2-1-16,10 2 1 15,-7 0 0-15,-15-1-1 16,0 3 0-16,-10 0-1 16,-2 1 1-16,1 3 0 15,-8-3-1-15,-7 1 0 16,-2 1 1-16,3-1-1 16,3-2 1-16,-1 0 1 15,-2-5 1-15,3-7 0 16,6 4 1-16,-5-6-1 15,1-1 0-15,5 5-2 16,4-1 0-16,13 5-1 16,-7 1 1-16,-5-3-1 15,-3-1 0-15,8-1 0 16,12 2 0-16,14 5-1 16,-4-5 1-16,0-5-1 0,4-2 1 15,7 1-1-15,10-6 22 16,20 4-29-16,11 3-22 15,11-14-36-15,7 3 8 16,19-1 33-16</inkml:trace>
  <inkml:trace contextRef="#ctx0" brushRef="#br0" timeOffset="63867.31">18240 6310 283 0,'-7'-2'211'0,"6"1"50"0,-3 1-80 16,14 20-31-16,-3 6-4 15,4 11 7-15,2 13-1 16,-7 16 6-16,4 9-20 15,2 29-40-15,0 7-9 16,0 6-26-16,-3 7 0 16,-4-7-5-16,-2 4-7 15,-3 2-19-15,1 1-3 0,-1-2 0 16,-2-5 1-16,0-4 4 16,0-2-5-16,1 0-11 15,-1-10-2-15,2-10-2 16,0-11-1-16,2-22-3 15,5-2-3-15,1-17-3 16,-2-8-1-16,-1-19-1 16,-4-4 11-16,-1-12-22 15,0-3-20-15,-5-14-54 16,-1-6-58-16,0-12 88 16</inkml:trace>
  <inkml:trace contextRef="#ctx0" brushRef="#br0" timeOffset="64363">17127 7636 551 0,'-39'-5'344'0,"13"0"-23"0,12-6-98 15,5-2-24-15,12-3-48 16,10 0-24-16,27 3-26 16,8-2-1-16,15 7-9 15,2 0-9-15,3 2-18 16,9-1-12-16,24-4-16 15,12-1-6-15,15-9-4 16,10 0 0-16,6-3-1 16,2 0 2-16,15 4 8 15,-3 2 5-15,-12-1 0 16,-1 3-5-16,-10 4-10 16,-8 2-4-16,-7 6-6 15,-7 0-1-15,-14 2-3 16,-3 1-1-16,-20-6-2 15,-6 3 0-15,-23 0 1 16,-6-1 0-16,-8 4-4 0,-5 8-15 16,-11-7-50-16,-9 0-30 15,-4-7-79-15,-7-3-15 16,-1 7 115-16</inkml:trace>
  <inkml:trace contextRef="#ctx0" brushRef="#br0" timeOffset="65024.46">17513 8041 642 0,'-11'4'344'15,"6"-4"-70"-15,0 0-27 16,4-8-64-16,1-2-24 15,4-8-52-15,4-8-12 0,5-6-17 16,3-4-11-16,5 1-5 16,2 1 1-16,-4-2-2 15,-3-1 1-15,4 7 4 16,-3 2-1-16,3 15-13 16,5 10-5-16,-19 1-13 15,7 5-4-15,-3 14 0 16,1 1 0-16,7 18 0 15,-4 7-2-15,-7 4-5 16,-1 6-2-16,-4 1-8 16,-6 0-2-16,-1-3-1 15,2-5-1-15,-2-4 3 16,2-8-13-16,-9 31-55 47,6-34-63-47,2-14-104 0,2-1 171 0</inkml:trace>
  <inkml:trace contextRef="#ctx0" brushRef="#br0" timeOffset="65200.85">17545 8343 439 0,'-18'-5'342'0,"5"3"91"0,1 2-73 15,7 3-55-15,3-3-47 16,5-6-79-16,5-1-20 16,14-3-62-16,9 4-7 15,9-6-29-15,2-8-18 16,1 7-25-16,-14-9-4 0,-2 1-2 15,-3 5-13-15,1-4 0 16,8 4-298-16,4-9 218 16</inkml:trace>
  <inkml:trace contextRef="#ctx0" brushRef="#br0" timeOffset="65754.13">18806 6940 393 0,'5'-16'298'0,"4"2"0"16,-1-9-60-16,-2-10-32 15,4-2-30-15,0-2-3 0,0-9-3 16,0 6-9-1,1 0-16-15,0-4-8 16,3 7-26-16,1 2-10 0,-2 1-21 16,-1 6-12-16,-4 5-17 15,1 5-5-15,2 12-14 16,-1-1-5-16,8 15-1 16,-3 6 3-16,0 16 7 15,-5 12 4-15,-2 15-3 16,10 16-5-16,-15 2-7 15,3-4-3-15,-10-7-9 16,-6-13-1-16,6-8-3 16,4 0 0-16,-2-12-2 15,-3-6-15-15,-10-10-55 16,-3-2-25-16,-3-2-151 16,1 1-23-16,4-4 160 0</inkml:trace>
  <inkml:trace contextRef="#ctx0" brushRef="#br0" timeOffset="65910.83">18930 7118 410 0,'-29'5'339'0,"30"-5"26"16,6-3-55-16,1 1-23 16,8-5-66-16,1-2-34 15,7 0-64-15,3-7-31 16,11 2-48-16,0 1-15 0,-7 1-17 16,2 4 30-1,-10 3-48-15,-5 5-5 0,8 6 12 16</inkml:trace>
  <inkml:trace contextRef="#ctx0" brushRef="#br0" timeOffset="66853.07">18841 8019 508 0,'-20'-39'351'0,"19"31"22"16,5-4-188-16,0-4 45 15,6-6-62-15,-1-3-22 0,5-7-1 16,0-5-10-16,2-2-25 16,0-5-7-16,1 1-10 15,2 4-5-15,-4 2-8 16,2 6-8-16,-2 6-16 15,-1 2-8-15,0 9-7 16,-1 3-2-16,-4 6-7 16,-2 8 2-16,-5 9-2 15,2 5-1-15,10 19-1 16,-2 5-3-16,3 7-10 16,-5 3-4-16,-5 0-5 15,-1-5 0-15,1-3-2 16,2-1 0-16,-8-9 4 15,1 2-11-15,-3-7-38 16,3-2-29-16,-2-2-62 16,-5-4-30-16,-7 0-17 0,-12-1 102 15</inkml:trace>
  <inkml:trace contextRef="#ctx0" brushRef="#br0" timeOffset="67050.17">18946 8208 785 0,'-1'20'488'16,"-5"-10"-37"-16,5 2-54 15,1 2-118-15,-1-10-56 16,8 5-73-16,3-9-23 16,18 1-41-16,5 0-18 0,-4-14-28 15,17 10-12-15,-24-17-16 16,1 7-3-16,8 6-9 16,-17-12-16-16,11 7-50 15,-1-4-23-15,-6-4-7 16,1 2 352-16,2-4-195 15</inkml:trace>
  <inkml:trace contextRef="#ctx0" brushRef="#br0" timeOffset="67779.74">17475 6666 589 0,'-4'-15'356'16,"3"4"-73"-16,-1 4-55 16,-3-2-24-16,-2 10-59 15,-4 7-22-15,-2 16-44 16,0 12-13-16,0 23-15 15,1 7-4-15,3 13 1 16,2-5-3-16,8-12-5 0,7-4-3 16,12-16-11-16,6-4-7 15,9-20-5-15,6-6 2 16,5-19 7-16,1-8 4 16,6-4 3-16,-12-9 1 15,-3 0 12-15,-6-5 7 16,-11-3 15-16,2-5 3 0,-11-1-7 15,-6-4-7-15,-11-1-15 16,-7 1-7-16,-17-3-11 16,-6 8-2-16,-2 11-9 15,-5 14-4-15,-2 23-9 16,1 15-2-16,-5 9-4 16,4 2-17-16,15-2-4 15,11-1 162-15,16-8-110 16</inkml:trace>
  <inkml:trace contextRef="#ctx0" brushRef="#br0" timeOffset="69049.64">23485 3999 589 0,'-14'-9'337'0,"11"2"-36"16,1 0-55-16,16 21-28 15,-4-4-29-15,11 20-32 16,11 8 10-16,4 10-24 15,4 6-13-15,13 6-33 16,6-1-21-16,7-9-32 16,-1-5-10-16,-5-16-12 15,-8-5-1-15,-15-8-5 16,3 2-3-16,-8-7-2 0,-5-3-1 16,-3 0 1-16,-6-6 8 15,0 7-7-15,-1 0-39 16,-1-5-11-16,1-1 339 15,-4-4-244-15</inkml:trace>
  <inkml:trace contextRef="#ctx0" brushRef="#br0" timeOffset="69301.8">24245 3798 730 0,'-38'16'455'16,"5"15"-69"-16,-5 13-151 16,1 10-15-16,-9 17-104 15,-12 0-30-15,1 14-19 16,4 10-11-16,-3-2-21 16,7-7-7-16,9-11-12 15,-3-16-3-15,19-14 22 16,9-7-21-16,13-18-67 15,5-11 48-15</inkml:trace>
  <inkml:trace contextRef="#ctx0" brushRef="#br0" timeOffset="69778.67">24653 3902 875 0,'-6'-23'466'15,"-3"10"-80"-15,0 6-110 0,-2 8-32 16,0 7-86-16,-5 16-95 16,1 7-14-16,0 14-24 15,2 7-5-15,3 1-7 16,7 10-3-16,3-1-2 15,6 1 1-15,6-1 3 16,-2-6 1-16,11-9-1 16,1-14-1-16,8-12-2 15,6-16 0-15,12-12-1 16,3-5 2-16,-7-16 1 16,-2 2 1-16,-11-7 2 15,-9-1 1-15,1 4 11 16,-2-5 8-16,-16-6 16 15,5 2 7-15,-14-6-2 16,-6 2-7-16,-7 5-16 16,-9-4-8-16,-4 7-10 0,-7 5-4 15,-4 4-5-15,2 14-2 16,-1 3-3 0,6 3-15-16,11 6-35 0,5-4 7 15,13 9 292-15,5-1-197 16</inkml:trace>
  <inkml:trace contextRef="#ctx0" brushRef="#br0" timeOffset="70714.38">25092 3900 726 0,'6'2'380'0,"4"5"-28"15,3 4-141-15,7 15 47 16,-6 9-79-16,-1 16-85 16,-2 7 3-16,-5 9-9 15,-3 3-14-15,-1 2-18 16,0 5-5-16,2-12 1 16,0-1 3-16,-1-12-8 15,-1-8-7-15,2-12-15 16,-4-9-6-16,0-12 1 15,-4-7 2-15,-4-12-2 16,0-5-1-16,-4-16-9 0,0-10-3 16,0-14-4-1,-1-5-1-15,1-16 0 0,2-9-2 16,4-7-1-16,6-3-4 16,9 9-4-16,5 10-2 15,13 13-1-15,2 5 0 16,17 12 3-16,-1 5 1 15,-9 8 4-15,2 6 0 16,-16 5 2-16,2 7 0 0,4 13-1 16,-3 3 0-16,1 14 2 15,-2 4 1-15,-3 13 5 16,-4-2 3-16,-10 3 1 16,0-4 3-16,-7-5-3 15,-2 5 1-15,-6-2 0 16,-6 3-1-16,-11 0 1 15,-5 3-1-15,-4-3-2 16,1 6 0-16,9-4-3 16,0-5 2-16,-4-1 1 15,-4-4 4-15,4-5 5 16,-1-1 2-16,13-4 6 16,6 3 0-16,4-1 2 15,4-8 3-15,1-3 2 16,4 2 2-16,9-2 4 15,7 10-3-15,14 4-6 16,6-1 1-16,-12-4-3 0,1-2-2 16,0-1-6-16,0-1-6 15,15 1-5-15,3-2-1 16,-4-2 1-16,-5-4 0 16,-8-3 3-16,-4 0-1 15,-7-1-31-15,0 4-1 16,-5 3 190-16,-2 3-859 15</inkml:trace>
  <inkml:trace contextRef="#ctx0" brushRef="#br0" timeOffset="75437.38">25597 6810 449 0,'10'-34'298'15,"-4"1"18"-15,-3 2-28 0,-7 0-50 16,-8 1-36-16,-6 5-53 16,-8 7-5-16,-9 9-27 15,-4 6-18 1,-12 14-35-16,6 13-22 0,0 18-24 15,-13 13-8-15,8 11-6 16,-5 3 0-16,11 4-2 31,16-4 0-31,14-1 0 0,8-8 1 0,8-16 0 16,7-5-1-16,11-12-1 16,6-11 0-16,16-16 3 15,12-9 2-15,4-25 2 16,0-11 0-16,8-13 12 15,-12-11 10-15,0-3 15 16,1 1 9-16,-12 0 4 16,-7 1-7-16,-5 14-3 15,-12 7-3-15,-6 21 1 0,-3 12 3 16,-11 17-7-16,-3 13-8 16,-11 21-16-16,-4 10-8 15,4 16-4-15,-1-4 14 16,14-3-49-16,6-1-14 15,15-23 303-15,8 5-225 16</inkml:trace>
  <inkml:trace contextRef="#ctx0" brushRef="#br0" timeOffset="76157.84">29789 3301 785 0,'-21'-23'368'15,"4"7"-141"-15,-2 2-4 16,3 5-16-16,0 8-34 16,2 2-55-16,1 6-22 15,7 14-42-15,6 13-13 16,-6 19-13-16,5 23 1 15,-4 23-2-15,-1 17-3 16,4 23 4-16,1 0 7 16,-2-2 15-16,3-5 2 0,-2-28-3 15,5-7-7-15,4-21-11 16,-8-15-2-16,11-11-7 16,-10-13-3-16,-2-14-3 15,10-6-3-15,-2-17 4 16,1-7 1-16,9-20-1 15,-3-12 0-15,8-24-7 16,0-8-3-16,4-12-4 16,0-4-1-16,4 10-3 15,4 5-2-15,1 21 1 16,1 7-1-16,1 17-2 16,-1 5 0-16,-1 11-4 15,0 8-1-15,-1 11-1 16,-6 8 0-16,1 12 2 15,-18 2 2-15,3 9 6 16,-1 5 4-16,-7 14 1 0,6 5 24 16,-23-4 17-16,-9-6 2 15,-10-12 8-15,-8-4-22 16,-7-6-5-16,-2-2-9 16,-8-8-46-16,7-11 18 15,10-3-170-15,9 2 123 16</inkml:trace>
  <inkml:trace contextRef="#ctx0" brushRef="#br0" timeOffset="77188">28308 5993 581 0,'-5'-36'350'0,"5"2"-77"16,-3-2-55-16,3 5-14 16,1 12-44-16,0 4-22 15,6 15-28-15,-2 9-9 16,0 17-27-16,2 17-2 16,-1 24 7-16,2 15-5 15,-1 39-11-15,-4 9-7 16,6 34-17-16,-9 5-2 0,-6-3 11 15,-1 2 3-15,-4-11-2 16,-1-2-5-16,3-2-22 16,-2-3-5-16,0-6-3 15,2-3 0-15,3-20 0 16,-3-7-1-16,5-24-4 16,4-14 3-16,3-19-21 15,3-11-26-15,0-18-53 16,4-7-21-16,0-23-156 15,10-12 175-15</inkml:trace>
  <inkml:trace contextRef="#ctx0" brushRef="#br0" timeOffset="78215.19">28342 5985 500 0,'-8'-17'273'0,"0"2"-43"16,7 4-21-16,2 1-33 15,7 5-28-15,6 4-31 16,5-2-8-16,7 3-4 16,9-4-1-16,17-7-15 15,16 7-10-15,20-6-24 16,5-3-12-16,17-3-20 16,5-14-5-16,19-6-2 15,-1-4-2-15,21-9-4 16,-7 5-3-16,-6 9 5 15,8 6 6-15,-19 14 9 16,-2 6 5-16,-12 10-5 16,-7 7-2-16,-12 13-5 15,-9 8 0-15,-14 14-2 16,-8 11-1-16,-13 5-1 0,1 11-2 16,-5 7-2-16,0-2-3 15,-6 20-3 1,-1-2-1-16,-1 5-1 0,-5 4 0 15,-3 0 1-15,-7 0-1 16,-13 4 1-16,3 1 0 16,-9-4-1-16,-1 0 0 15,9 1-2-15,-7-5 1 16,4-3 0-16,-4-7-1 16,7-15 2-16,2-4-1 0,1-7 3 15,9-5 0-15,-10-6 0 16,2-7 0-16,-1-16-1 15,-3 2 1-15,-4-8 1 16,-4 0 1-16,-6-2 5 16,-2-7 1-16,-8-5 3 15,-1 0 1-15,-6 1 0 16,-7 1 0-16,-9-2 0 16,-3 0 0-16,-7 0-3 15,-5-2-3-15,-23 3-3 16,-9 1-3-16,-14 1-4 15,-1 2-1-15,4 4-1 16,-5 2 0-16,-4 6 0 16,-3 3-1-16,-1 2 1 15,9 2 1-15,-7-3 1 0,5 0-1 16,4-3 1-16,4-1-1 16,12-5 0-16,-4-8-1 15,1 3 1-15,-4 0-1 16,5 0 0-16,8 7 0 15,7 0 0-15,-4-1 0 16,-1 4 0-16,-5-2 0 16,1-2 1-16,7 1 0 15,6-7-1-15,11 2 1 0,6-6 0 16,5-3 1-16,7-4 1 16,0-4 1-16,3-1-1 15,-4-2-1-15,5 1-2 16,3 1-1-16,4 0 3 15,7 0-11-15,4-2-42 16,1-1-20-16,9 3-77 16,0 4 454-16,-2-4-248 15</inkml:trace>
  <inkml:trace contextRef="#ctx0" brushRef="#br0" timeOffset="79251.82">28399 8351 401 0,'-1'-9'222'0,"1"10"-36"16,1 3-29-16,-1-2-38 16,0-2-16-16,0 0-21 15,-1 0-7-15,-1 1-12 16,1 14-1-16,-1 1-8 15,-7 31-9-15,4-26 1 16,-2 4-1-16,2 1 3 16,5 6 0-16,0-8-8 15,1-1-3-15,-1-2-7 16,-1-6 1-16,3 0 6 16,-2-5 4-16,9 1 13 15,-1-3 12-15,1-6 12 16,7 4 4-16,-1-11-4 15,6 0-12-15,4-1-22 16,2-1-10-16,4-1-17 0,1 2-5 16,-4 0 1-16,-3-3 9 15,-3 6-40-15,2 1-36 16,-2 0-9-16,11 1 17 16</inkml:trace>
  <inkml:trace contextRef="#ctx0" brushRef="#br0" timeOffset="80718.57">27603 6671 171 0,'7'-24'112'15,"-2"3"7"-15,6 3 13 16,-5-5 15-16,1 2 17 15,2 0-11-15,-13-3-22 16,8 4-10-16,-3 5-15 16,0 1 1-16,-7-2 1 15,-5 4 3-15,-8-2-2 16,-3-1-8-16,1 7-17 0,-6-4-13 16,-3 14-30-16,-3 8-14 15,-2 14-19-15,-2 5-4 16,-2 2-4-16,-2 2 0 15,3-1 1-15,8 4 2 16,5 2-2-16,6 1 1 16,7 1 4-16,1 6 1 15,19 0 1-15,-6-4 0 16,17-5-4-16,-11-16-1 16,-2-6 0-16,8-3 0 0,-6-5 4 15,11 2 0-15,-11-12 8 16,0-2 5-16,3-3 10 15,3-3 2-15,-1-5-1 16,9-3-4-16,-1 1-8 16,-6 1-2-16,1 2-3 15,-5 4 0-15,-10 1-2 16,2 2-1-16,0 5-2 16,-3 1-1-16,0 2 0 15,-1-1 1-15,0 0 0 16,0 0 0-16,0 0 0 15,0-1-1-15,0 1-1 16,0 0-1-16,-4 1-4 16,0 0 0-16,0 1-1 15,0 3 0-15,-2-3 0 16,-1 7 0-16,-4-1 1 0,-29 27-1 16,25-26 1-16,5-1-1 15,4 5 0-15,-5 0 0 16,10 4 0-16,-5-6 0 15,3-1-2-15,1-1-6 16,-3-7-16-16,2 2-17 16,4 3-41-16,4-3-29 15,1-3 68-15</inkml:trace>
  <inkml:trace contextRef="#ctx0" brushRef="#br0" timeOffset="81409.75">27309 6813 240 0,'-11'21'199'16,"3"0"17"-16,10 10-48 15,4-7-30-15,2-2-32 16,6 1-5-16,7-7-1 16,-8-4 1-16,12-3 10 15,0-5 5-15,-1-4-10 16,8-3-4-16,2-7-8 16,-5-13-2-16,5-3 4 15,-5-7 2-15,9-9-2 16,0 3-4-16,-6-10-15 15,-3 1-6-15,-19-3-11 16,-8 4-8-16,-5 6-8 0,-11-2-3 16,-16 7-11-16,-2 4-6 15,-14 10-14-15,3 10-8 16,7 16-5-16,2 4-21 16,7 11-34-16,3 0-31 15,7 0-60-15,5 6-442 16,12-2 421-16</inkml:trace>
  <inkml:trace contextRef="#ctx0" brushRef="#br0" timeOffset="82021.08">27228 8014 584 0,'8'0'261'15,"-9"1"-38"-15,-2-1-63 16,10-5 51-16,17-3-10 15,-5-15-47-15,13-1-1 16,-4-14-21-16,0 1-15 0,7-6-31 16,-5-7-13-16,3 0-11 15,-10-7 1-15,-3 5 5 16,-3 7 4-16,-3 10 1 16,-6 8 2-16,-3 12-4 15,-2 3-8-15,-3 8-18 16,2 4-11-16,-1 8-20 15,1 9-5-15,4 16-4 16,0 9 0-16,4 10-2 16,-3 0 0-16,2 2 1 15,-2-2 1-15,-1-5 7 16,3 4-14-16,-4-7-53 16,0-2-14-16,-8-6 47 15,-8-4-621-15,-12-7 503 16</inkml:trace>
  <inkml:trace contextRef="#ctx0" brushRef="#br0" timeOffset="82217.49">27401 8243 1102 0,'-6'0'576'0,"3"-5"-190"16,12 0-151-16,10 0-2 15,12-11-104-15,5-1-37 16,8-6-34-16,-2-4-16 0,4 0-23 15,-7 1 3-15,-3 2-15 16,-1 0-18-16,-11-1 98 16,13 4 125-16,-2-1-138 15</inkml:trace>
  <inkml:trace contextRef="#ctx0" brushRef="#br0" timeOffset="82861.37">29004 5153 400 0,'55'-21'306'16,"-54"11"-30"-16,-10 4-42 16,-5-1-35-16,-1 5-69 15,-7 4-17-15,-5 6-19 16,0 6-13-16,-3 12-25 15,2 5-10-15,3 9-15 16,1 5-5-16,6-5-12 16,7 4-2-16,7-4-5 15,5-11-3-15,11 0 1 16,2-9 7-16,10-7 13 16,0-5 7-16,4-13 13 15,2-2 2-15,0-13 15 0,1 0 7 16,-8-5 0-16,-4-3-4 15,-10 3-15-15,-8 1-8 16,-10 3-8-16,-8-3-7 16,-5 2-4-16,-4-3-15 15,6 9-42-15,1 2 38 16,10 1-17-16</inkml:trace>
  <inkml:trace contextRef="#ctx0" brushRef="#br0" timeOffset="83454.31">30125 5145 748 0,'0'0'370'0,"0"-6"-141"16,10-1 0-16,-1-7-32 15,-3-4-43-15,7-10-35 16,4-1-3-16,0-6-18 15,1-2-6-15,3 2-8 16,-7-7 0-16,0 8-3 16,-3 5-3-16,-4 9-4 15,-2 10-9-15,-1 10-20 16,3 6-7-16,1 11-21 16,0 7-6-16,1 13-4 15,1 2-3-15,-2 5 0 16,-2 2 3-16,-4 1-10 15,-3 0-24-15,-2 0-52 16,-1-1-54-16,-4-6-521 16,1-7 460-16</inkml:trace>
  <inkml:trace contextRef="#ctx0" brushRef="#br0" timeOffset="83606.35">30215 5385 910 0,'-7'-10'473'0,"7"-3"-138"0,2-5-39 16,9-4-109-16,7 7-49 15,8-1-69-15,6 4-28 16,-4-5-28-16,2 4-2 16,-1-1 4-16,-1 2-25 15,1 4 49-15,5 2-32 0</inkml:trace>
  <inkml:trace contextRef="#ctx0" brushRef="#br0" timeOffset="84240.38">29755 5929 919 0,'-12'-32'402'16,"8"21"-182"-16,4 8-50 0,7 14-23 15,-3-2-33-15,0 11-40 16,1 12 8-16,0 22 0 16,5 22-9-16,-1 24-22 15,-2 10-6-15,-4 6-6 16,-2 3-4-16,-2-4-6 15,-2-4 4-15,-2 4 18 16,2 1 11-16,1 1 9 16,2 7-9-16,0-1-14 15,0-4-11-15,1-3-10 16,-1-11-1-16,8-10-10 16,-7-6-3-16,4-9-4 15,5-3-2-15,0-6-3 16,2-10-1-16,1-13-1 15,-4-2 1-15,-2-24 0 16,1-5 2-16,-1-14-11 0,-5-7-6 16,-2-3-19-16,-4-2-22 15,-8-9-29-15,1-5 8 16,-6-12 41-16</inkml:trace>
  <inkml:trace contextRef="#ctx0" brushRef="#br0" timeOffset="84976.82">28382 7183 379 0,'-4'3'285'0,"5"-6"75"0,3-3-76 15,7-5-50-15,8 2-35 16,13-4-63-16,9 3-15 16,21-2-19-16,4-1-12 15,4 1-20-15,7 0-7 16,0 0-4-16,10 0-2 15,17-2 3-15,-1-1-1 16,2-2-10-16,-3-1-5 0,6 0-12 16,-9-2-8-1,-3 6 9-15,-4 1 1 0,-22 3 3 16,8-1 6-16,6 3-16 16,-1 2-6-16,-4-6-8 15,-2 3-3-15,-13-5-4 16,1-2 1-16,3 6 0 15,-1-2 4-15,-5 3 8 16,-7-4 2-16,-7 0 3 16,-6-1 0-16,-8-3-4 15,1 3 0-15,-10-3-4 16,2 2-2-16,-3-3-5 16,-1 1-1-16,1 0-3 15,-3 3-1-15,2 5 0 0,-3 0 0 16,-4 5 5-1,-2 1-8-15,-4 3-31 0,1 1-19 16,-2 4-56-16,-9 3-38 16,0 5 56-16,-4 8-615 15,-10 0 524-15</inkml:trace>
  <inkml:trace contextRef="#ctx0" brushRef="#br0" timeOffset="85832.45">28712 7816 450 0,'0'2'317'16,"3"2"-15"-16,-2-8-85 15,-1 3-5-15,0 0-58 16,0 0-14-16,3-5-13 15,8-16-14-15,11-36-17 16,-6 27-8-16,-8-6-20 16,-2-5-10-16,4 3-5 15,-4-6-1-15,6 9 5 16,1-3 2-16,-3 4-5 16,1 11-4-16,-5 10-8 0,0-1-2 15,-1 10 0-15,-3-2-3 16,1 0-5-16,-2 11-3 15,6 14-9-15,0 6 1 16,2 17-1-16,1 5 0 16,0 9 1-16,-4 5-1 15,3-4-3-15,0 4-3 16,0-9-5-16,3-4-2 16,0 0-2-16,-5-9 0 15,1-4 1-15,0-2 1 0,-6-11-3 16,2-4-7-16,-4-7-21 15,-2 0-17-15,-3-3-37 16,-4-2 15-16,-2 5 35 16</inkml:trace>
  <inkml:trace contextRef="#ctx0" brushRef="#br0" timeOffset="86065.24">28814 8154 765 0,'-18'12'438'0,"13"-7"-2"16,-3-3-93-16,8 0-71 16,5-2-42-16,11-3-86 15,8-4-16-15,5-9-32 0,7-4-20 16,1-2-39-16,-5-1-15 16,3 4-11-16,3 2-1 15,-9 1 2-15,-1 1-2 16,-8 0-19-16,1 3-11 15,0 3 282-15,6 5-949 16,5 6 588-16</inkml:trace>
  <inkml:trace contextRef="#ctx0" brushRef="#br0" timeOffset="86935.37">30190 6436 762 0,'-2'-1'399'0,"1"0"-124"16,-1-7-16-16,1-5-53 16,4-6-39-16,3-36-26 15,7 32-10-15,-1-11-24 16,-1-6-9-16,5-6-24 15,-2-7-8-15,-2 0-12 16,-5 2-8-16,2 5-6 16,-2 6-2-16,-3 4-2 0,4 5 0 15,-4 7 0 1,-1 2-3-16,2 9-5 0,-2 4-3 16,-1 9-9-16,3 0-4 15,0 16-3-15,-1 0-1 16,5 15 0-16,-2 9 1 15,3 14 2-15,2 6-1 16,2 12-1-16,2-1 0 16,0-5-2-16,0 0-1 0,1-11-1 15,1-5-1-15,2-7 1 16,-7-5 0-16,-7-13 2 16,4-2-3-16,-8-6-14 15,2-7-13-15,-1-1-32 16,-10-4-25-16,-5-2 13 15,1-1 314-15,-12-2-192 16</inkml:trace>
  <inkml:trace contextRef="#ctx0" brushRef="#br0" timeOffset="87134.12">30377 6628 914 0,'1'4'478'0,"9"-2"-132"16,0-2-32-16,7 0-94 15,4-6-41-15,3-5-64 0,8-2-21 16,-7-5-40-16,7 2-15 16,-10 1-8-16,-13 0 4 15,3-1-19-15,-6 1-16 16,3 1 2-16,6 8-12 16</inkml:trace>
  <inkml:trace contextRef="#ctx0" brushRef="#br0" timeOffset="88345.09">29821 6045 344 0,'-34'17'287'16,"28"-10"16"-16,0-7-76 15,2-1-21-15,2-3-53 16,1-3-18-16,2-3-35 15,1-1-20-15,-1-4-32 16,5-2-5-16,-3 1-6 16,-2 0-4-16,-3-6 2 15,-2-1-1-15,-2-1-2 16,-5-8 1-16,7 7-5 16,1 3-2-16,-3 1 0 15,3 2 0-15,-7-2 2 16,5-1-1-16,2 2-2 0,-2 6 1 15,8 5-2-15,-6-1 1 16,-1 5 12-16,6-2-5 16,3 4-6-16,7 2-3 15,9 1-11-15,1 0 1 16,6 1 1-16,4-1 0 16,11-5-1-16,8 2-1 15,11-6 0-15,2 1-1 16,-4-4-1-16,-3-1 0 0,-4 4-2 15,-5-2 1-15,5 2-1 16,-3-1 1-16,1-2-2 16,5 2 0-16,-12-1-1 15,2 0-1-15,-5 5 0 16,-9-3-1-16,7 3 2 16,-6 2 0-16,-8-2 1 15,0 0 0-15,-4 2 1 16,-4-3 1-16,-3 4 0 15,1 2 1-15,-8 0-1 16,1 1-2-16,-4 1-3 16,2-1-3-16,1 4-1 15,0-3 0-15,3 7 0 16,-6-3 0 0,-2-2 1-16,2 0-1 0,5 11 1 15,0 5 0-15,-4 4 0 16,-2 3 1-16,-2 13 5 0,1 6 1 15,0 12 4 1,2 1 4-16,3 1 6 0,4 0 3 16,1-1 2-16,3-3 0 15,-3-3-4-15,0-2-5 16,0 1-5-16,-3 1-2 16,-1-2-3-16,-1-6 1 15,-1-3-1-15,-1-2-1 0,-4-7 0 16,1-1-2-1,-1-3-2-15,1-1-10 16,10-1-14-16,-2-2-23 0,-3-1-37 16,-4 0 352-16,-1 0-221 15</inkml:trace>
  <inkml:trace contextRef="#ctx0" brushRef="#br0" timeOffset="91247.13">30499 7320 487 0,'1'-8'266'0,"-5"-8"-53"15,-2 1-6-15,-1-3-16 16,-1 5-26-16,-3 7-26 0,-2-9-7 15,-5 9-25-15,-5-2-15 16,-1 8-24-16,-3 9-8 16,0-1-16-16,1 4-4 15,-3 5-11-15,1-4-2 16,6 17-2-16,-3 1-3 16,5 2-7-16,9 10-4 15,-3-3-3-15,6 0-1 16,7-1-2-16,-2 0 1 15,11 1 0-15,4-3 1 0,8 3 0 16,3-4-1-16,1-5-1 16,3-1-1-16,-1-7-1 15,0 1 1-15,1-9 2 16,2-4 2-16,0-11 3 16,3-9 3-16,9 2 3 15,-1-7 0-15,-1-8 1 16,-3-2-2-16,-3-12 11 15,-5-1 4-15,-2 1 5 16,2-1 2-16,-8 2-1 16,0 0 1-16,-1-2 3 15,-7-3 3-15,-6-3-3 16,-1 1-1-16,-10-1-4 16,-2 0-3-16,-5 5-9 15,-5 3-5-15,-1 9-6 0,-2 9-3 16,2 14-4-16,-7-4-3 15,2 7-2-15,-2 4-1 16,-5-4 1-16,11 4-1 16,2 0 9-16,9 2-21 15,8-2-38-15,3 5-6 16,-1 5 312-16,10 2-207 16</inkml:trace>
  <inkml:trace contextRef="#ctx0" brushRef="#br0" timeOffset="92803.2">29006 6173 357 0,'2'-1'233'0,"-2"0"0"15,0 0-26-15,0 0-51 16,0 0-9-16,1-6-14 0,-1 2-5 16,-1-2-20-16,-2 1-12 15,2 4-21-15,-15-8-10 16,-29-5-15-16,28 21-6 16,-4 2-10-16,0 4-6 15,-5 2-10-15,-2 1-4 16,-2 5-7-16,9 3-3 15,-2 2-3-15,2 1 0 16,4 2-2-16,-16-3-2 16,18 8-1-16,-6 1-1 15,9 1 2-15,8 4 1 0,-3-10 1 16,5 1 1-16,-3-7 0 16,5-3-1-16,3-1 1 15,5 0 1-15,1-1 5 16,10 7 1-16,0-5 4 15,-5 1 0-15,9 1-1 16,-4-2 1-16,2-2 0 16,4-1-2-16,2-7 1 15,-2-5 0-15,-1-1 0 16,5 2 1-16,-5-7 3 16,1 1 1-16,-1-8 5 15,1-6 3-15,1 2 3 16,4-4 0-16,2-2-3 15,-10-2-1-15,4-3-2 16,-5-2 1-16,-3-2 0 16,7 2 0-16,-4-4 2 0,1 4-1 15,-7-2 1-15,2 0-1 16,-8-1 3-16,-1-3 1 16,0 3 2-16,1 0 0 15,-3 6 0-15,-1-4 0 16,-5-3 2-16,-9-4 1 15,-1-4-4-15,0 5-4 16,-4 1-7-16,2 3-3 0,-5 9-5 16,-4 6-2-16,-2 10-3 15,4 3-1-15,-6 7-2 16,1 2 0-16,-6 2 0 16,-1 4 0-16,4-1-1 15,3-1-16-15,10 2-35 16,0 1-19-16,4 0 156 15,1-3-81-15</inkml:trace>
  <inkml:trace contextRef="#ctx0" brushRef="#br0" timeOffset="102857.73">27790 11268 301 0,'4'-11'238'0,"1"1"-6"15,-5 6-42-15,-10-13-25 16,6 12-53-16,-5-2-11 16,-1-2-12-16,-2 8-5 15,-2-2-15-15,-8-4-7 16,-6 6-8-16,0 1-3 0,-11 4-9 15,2 4-10-15,0 13-10 16,-3 0 1 0,4 4 9-16,2 7 4 15,1-8 0 1,6 4-5-16,3-5-15 0,-4-1-6 0,3 1-6 16,-4-5 0-16,9 8-4 15,4 5 0 1,4 3 0-16,-1 4 2 0,0 6 0 15,-4-7 1-15,5-4-1 16,5-1 0-16,3-11 4 16,6 2 4-16,8 0 4 15,3 0 1-15,2-7-3 16,1 0 0-16,0-6-1 16,-7-4 2-16,16 4 6 15,-2-3 2-15,-5-3 3 16,7 0 2-16,-9-5-2 15,-1-5-3-15,8 2-4 0,0-3-2 16,2 1-3-16,-1-1 0 16,-3-8 0-16,1 0-1 15,-3-6-1-15,1 3-2 16,2-3-1-16,7-2-1 16,-4 2 1-16,3-4 1 0,2 5 0 15,-8-3 0-15,4 2-2 16,-10-4 0-16,2 3-1 15,-3 1-1-15,1-4 1 16,6 2-1-16,-2-2 1 16,3 2-2-16,-6 2 1 15,-6-3-2-15,-4 1 1 16,1 0 2-16,2 1 5 16,2 8 2-16,-2-2 5 15,0 5-1-15,-3-5 0 16,-2-2 0-16,-2 3 2 15,-2-7-1-15,0 14 2 16,1 1-1-16,-1 2-3 16,0 0-1-16,1 5-3 15,-2-1 0-15,0 1-1 16,-2 0 0-16,1 0 0 16,0 16-1-16,1 26 1 0,0-25 1 15,0 6 3-15,0-4 0 16,1 7 1-16,2 4 0 15,-1 2 1-15,0 3 1 16,-2 1 1-16,0 4 0 16,2 1 0-16,1 1 1 15,3 3 0-15,-5-6 0 16,1-1-2-16,0-5-1 16,-1-7-3-16,5 1-3 15,-1-3-2-15,-2-1 0 0,-1-4-2 16,-1-6 0-16,0-3 1 15,0-3 0-15,-3-5 18 16,0-2-14-16,1-1-38 16,0 0-23-16,-1 0 18 15,1-1-340-15,1-2 287 16</inkml:trace>
  <inkml:trace contextRef="#ctx0" brushRef="#br0" timeOffset="103506.68">27826 11308 136 0,'-5'-3'99'0,"-1"0"4"15,-11-5-16-15,12 8-21 16,-7-9 3-16,2 1 6 16,14 8 5-16,-12-13 1 15,8 13 0-15,-3-3 1 16,-8-3 4-16,6 3 9 15,0-3 4-15,5 7 11 16,-2-2-1-16,2 1-17 16,0 0-10-16,0 0-17 15,0-1-1-15,0 0 4 16,0 0 1-16,0-1 2 16,15-5-2-16,28-10-4 0,-25 16-2 15,5 1-13 1,-8 0-10-16,3 3-15 0,-2-1-7 15,-1 11-9-15,-4-13-2 16,-1 9 1-16,-2-1 1 16,-3-1 7-16,-1 3 6 15,-4-9-22-15,1 10-22 0,0-6-78 16,2 3-62-16,3 8 99 16</inkml:trace>
  <inkml:trace contextRef="#ctx0" brushRef="#br0" timeOffset="106938.57">28994 11255 156 0,'-1'0'145'16,"0"0"27"-16,1 0-3 15,0 0-47-15,-1 0-16 16,0 0-14-16,1 0-1 0,0 0-8 16,0 2-2-16,0-2 1 15,0 1-1-15,0-1-6 16,0 0-7-16,0 0-13 15,0 0-6-15,0-1-7 16,2-1-1-16,7-4-3 16,2-7-4-16,32-40-10 15,-27 34-2-15,-3-6 1 16,3-4 6-16,3 3 5 16,-5-2 2-16,8 1-5 15,-12-2-4-15,-5-1-6 16,13 3-3-16,-12-3-4 15,7 3-3-15,0-1 0 16,-5-1 1-16,0-2 2 16,3 2 2-16,-2 3 1 15,1 1-1-15,2 9-1 0,-6-2-1 16,-1-1 0-16,1 2 1 16,0 6 4-16,4-1 0 15,0 2 0-15,-2-3-3 16,-2-4-5-16,-1 0-1 15,2 3-1-15,0 0 2 16,2 5 5-16,-2 0 4 16,-1 3 3-16,0 2 0 15,-3 1-4-15,1 1-3 0,-1-1-3 16,-3 2-1-16,0-1-1 16,0 1 0-1,0 0-1-15,0 1-2 0,0 0 0 16,0 0 0-16,3 7 0 15,3 7 0-15,12 30 1 16,-14-23-1-16,1 2-1 16,0 1-1-16,3 2 2 15,-2 2 0-15,2 0 2 16,0-2 0-16,0 1 0 16,1 2 1-16,1-1 1 15,-2 0 2-15,-1 0 2 16,0-5 1-16,-2-1 4 15,5-1 1-15,3-2 3 16,1-1 1-16,-1 1 1 16,-1-1-1-16,3 3 0 15,-6-1-2-15,3-3-5 0,-3 3-2 16,-5-5-6-16,-1-3-2 16,1 2-2-16,3-5 1 15,-5-1 2-15,8 0 11 16,-3-7-41-16,-6-3-30 15,3 1-2-15,-5-3 317 16,1 4-203-16</inkml:trace>
  <inkml:trace contextRef="#ctx0" brushRef="#br0" timeOffset="109357.34">30607 10577 430 0,'2'-19'295'16,"0"1"-3"-16,-2-2-95 16,3 4-17-16,3 3-47 15,-4 2-14-15,3 9-31 16,-6 4-7-16,-2 16-10 0,2 12-4 15,1 26 2-15,0 13-6 16,-1 15-19-16,1 7-11 16,-1 0-14-16,-5 1-1 15,7 4-2-15,-1-9 2 16,-1-8 2-16,4-7-1 16,-2-16 5-16,-6-2 5 15,5-9 5-15,-2-6 2 16,2-2-2-16,2-4-4 0,2-11-8 15,1-2-3-15,-3-12-3 16,4-5 0-16,0-3 6 16,1-7 1-16,-4-12 0 15,0-5-2-15,3-14-7 16,5-1-2-16,5-3-3 16,4 0 0-16,-5 1-2 15,-1 4-2-15,2 3-3 16,-1 1-2-16,6 6-1 15,0-1 0-15,5 4 0 16,1-2 0-16,3 3 1 16,4 0 0-16,0-1 0 15,2 5-1-15,-7 0 1 16,5 2-1-16,-12 7-1 0,1 6 1 16,-3 4 0-16,-12 2 0 15,16 7 1-15,-10-1 0 16,6 5 0-16,2-1 1 15,-12 5-1-15,5 2 1 16,-5-1 0-16,2 4 0 16,-4-2 1-16,0-3 0 15,-2-1 0-15,-2 0 0 0,-3-3 0 16,1 5 1-16,-2 2 1 16,0 0 0-16,-3-1 1 15,-1 1 1-15,-2-2 3 16,-2-1 1-16,4 0 3 15,-1 0 1-15,-3-3 0 16,2-2 1-16,-2 3-1 16,-2 0 0-16,-1 1 0 15,0 4 0-15,2-2 1 16,-5 1 0-16,3 0 0 16,2 0-1-16,-1-1 0 15,6-4-1-15,-7 0 0 16,0-5-1-16,-2 0 2 15,-8-4-1-15,3 5-1 16,-4 2 0-16,-13-9-3 16,4 8-1-16,-1-2-2 15,-3-8-1-15,8 7-1 0,-1-2 0 16,0-6 0-16,0-1 0 16,3-2-1-16,1 0 0 15,2 1-2-15,2 2-1 16,4 5 1-16,-1-3-1 15,-3 0 0-15,9 5 6 16,-4-6-20-16,5-1-20 16,9 0-65-16,-5-2 3 15,10-2-173-15,-4 2 177 0</inkml:trace>
  <inkml:trace contextRef="#ctx0" brushRef="#br0" timeOffset="113154.74">3923 10667 1056 0,'-2'2'354'0,"7"2"-332"16,9 5-7-16,4 1 25 15,10 3 14-15,11 8 3 16,6-8 2-16,30 7-13 15,6 4-10-15,6-10-11 0,5 11-2 16,-7-12-6-16,11-3-3 16,16-3-1-16,4-4 1 15,24 10 6-15,0-3 2 16,7 2 9-16,12-3 1 16,12-9-1-16,-5-3 0 15,23-17-10-15,2-1-4 16,3-6-4-16,10-1-5 15,-7 8-2-15,9 2 0 16,-5 4-2-16,1-5 6 0,9 2 15 16,-17-3 0-16,11-1 4 15,-13 8 0-15,4-8-10 16,2-3 1-16,-10 0-1 16,4-3-3-16,-23 5 1 15,1-3 1-15,-7-3 2 16,-7-1 1-16,-4-1-1 15,-13-1-3-15,-17 4 0 16,-1 5-3-16,-21 3-2 16,-3 10-1-16,-16-8-2 15,-7 7 1-15,-12 1-1 16,-12-2 1-16,-17 10-3 16,-12-5-16-16,-11 4-62 15,-3-6-45-15,-4 3 397 0,5 10-247 16</inkml:trace>
  <inkml:trace contextRef="#ctx0" brushRef="#br0" timeOffset="114068.8">641 12846 426 0,'-9'-46'311'0,"-1"-4"-4"0,5 12-69 16,0 9-20-16,-1 11-37 15,4 13-22-15,1 10-22 16,2 4-21-16,9 21-40 16,3 9-11-16,9 36-26 15,7 17-2-15,0 15-4 16,5 6 5-16,7-5 2 16,-1-10-6-16,0-22 0 15,-10-14-5-15,-10-31 5 16,-7-8 8-16,-11-13 13 15,4-11 4-15,-10-15-6 16,-3-12-8-16,-4-28-21 16,-10-6-8-16,-16-22-6 15,-4-5 0-15,-3-8-3 16,5-6-1-16,20 3-6 0,12 5-3 16,16 7-1-1,5 11-1-15,14 12 1 0,6 3 1 16,6 20-1-16,0 7 1 15,-5 17-1-15,-5 9 4 16,-6 13 8-16,3 8 3 16,-1 15 16-16,-4 13 10 15,-7 9 18-15,-10 9 7 16,-14 3-4-16,-4 5-10 16,-16 4-21-16,-1-1-7 15,-3-8 0-15,3-6-15 0,-3-18-35 16,-1-8-33-16,4-15-43 15,3-7-1-15,20-7-93 16,8 3 139-16</inkml:trace>
  <inkml:trace contextRef="#ctx0" brushRef="#br0" timeOffset="114493.98">1339 12908 733 0,'15'41'461'16,"3"10"-62"-16,-4 9-163 15,-9 0 66-15,11 6-133 0,-14-9-24 16,7-13-49-16,2-6-24 16,-7-25-19-16,8-3-9 15,-8-18-7-15,5-8-1 16,1-16-4-16,-5-9-6 15,2-6-7-15,-3-4-1 16,3 10 1-16,-4 4 3 16,6 12 5-16,1 2 1 15,-5 8 3-15,6 5 0 16,-1 10 11-16,5 7-1 16,5 9-1-16,-4 8 2 0,-1 10-4 15,1-1 3-15,0 19-9 16,0 4-4-16,-5 9-12 15,-2 6-7-15,-11-13 4 16,-2-6-1-16,-6-16-10 16,-2-2-17-16,-1-13-45 15,-3-7-37-15,-1-13-60 16,1-15-6-16,-2-23 98 16</inkml:trace>
  <inkml:trace contextRef="#ctx0" brushRef="#br0" timeOffset="114745.34">1526 12370 834 0,'27'-8'468'16,"-10"12"-119"-16,3 18-75 0,2 17-21 16,4 27-52-16,0 7-26 15,6 21-48-15,2 3-22 16,7-3-49-16,1-2-13 15,-4-18-22-15,3-7-5 16,-14-17 2-16,5 2-17 16,-4-5-56-16,-12-7-42 15,-1-7-92-15,-7-7-54 16,-11-11-405-16,-8-2 438 16</inkml:trace>
  <inkml:trace contextRef="#ctx0" brushRef="#br0" timeOffset="114889.12">1799 13341 733 0,'-35'-21'411'0,"16"-3"-73"15,12-2-41-15,13-4-83 16,8 5-43-16,13-7-63 16,13 0-27-16,4-6-43 15,5-5-11-15,-2-3 15 16,-3-2-7-16,-2-2-4 16,0-1-381-16,-10 10 254 15</inkml:trace>
  <inkml:trace contextRef="#ctx0" brushRef="#br0" timeOffset="115335.27">2128 12447 1361 0,'-9'12'565'0,"2"6"-366"16,6 17-64-16,1 7 22 15,7 12-42-15,4 0-8 16,1 14-16-16,6 3-7 15,0 12-5-15,2 4-1 16,6-6-13-16,1-2-8 16,-3-13-22-16,-4-6-8 0,8-13-10 15,-10-11-5-15,-3-17-5 16,-4-11 0-16,-5-23-3 16,1-11 1-16,9-26-2 15,1-7 1-15,-6-11 0 16,7-1-1-16,-8-3 0 15,8 0 0-15,-3 9 2 16,-6 4 1-16,-1 25 4 16,-4 11 0-16,1 18-1 15,-2 7 0-15,-4 10-1 16,1 9 0-16,-1 17-2 16,0 7-2-16,2 14-1 15,-1 2-1-15,0-4 5 16,1-5-6-16,7-5-65 15,4-12-61-15,8-10-111 16,3-2-36-16,0-23-85 16,0 2 217-16,-1-19 73 0</inkml:trace>
  <inkml:trace contextRef="#ctx0" brushRef="#br0" timeOffset="115598.81">2777 12893 941 0,'7'-18'561'0,"-7"6"-135"16,0 22-95-16,-5 7-71 0,-7 23-88 15,0 6-24-15,-4 7-37 16,6 7-9-16,12-6-41 16,9-3-12-16,12-10-22 15,-1-10-12-15,-1-17 6 16,-5-10-1-16,-3-6 9 16,2-8 1-16,-1-6 2 15,-3-3-4-15,0-8-6 16,-8 0-3-16,-7-2-5 15,-3-2-12-15,-17 0-41 16,1-3-26-16,1 5-36 16,-3 0 8-16,10 2-572 15,2 4 489-15</inkml:trace>
  <inkml:trace contextRef="#ctx0" brushRef="#br0" timeOffset="116003.84">2870 12810 1032 0,'9'2'467'0,"-2"5"-191"0,1 4-50 16,7 5-7-16,-6 0-37 15,8 8-47-15,-7-5-24 16,2 7-34-16,3 0-4 16,-2 1-13-16,1 1-6 15,-3-10-19-15,1-2-11 16,1-8-11-16,-1-4-2 0,1-5-1 15,-2-10 4 1,-5-15 5-16,2-4 3 0,-5-12 2 16,5-5 2-1,-5 1 0-15,1-1-1 0,2 8 8 16,-4 6-1-16,8 14-1 16,-1 8-2-16,-2 9-11 15,3 2-2-15,3 11 4 16,5 5 1-16,5 7 4 15,5 6-2-15,2-1-8 16,3 3-4-16,-10 0-3 16,0-6-3-16,-9-3 14 15,-1-3-9-15,13 0-19 16,-5 1 119-16,10-5-676 16,-2-7 447-16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1:42:23.44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1931 984 1464 0,'-1'-61'493'0,"-10"99"-455"31,16 10 6-15,0 37 19-16,0 20 3 0,13 7-14 0,-5 9-1 0,6 0-9 16,0-6-5-16,3-5-13 15,-4-11-6-15,0-8 7 16,-1-10-18-16,-3-17-73 15,2-4-56-15,-5-21-160 16,-1-5 168-16</inkml:trace>
  <inkml:trace contextRef="#ctx0" brushRef="#br0" timeOffset="217.82">2018 1985 519 0,'-10'-40'362'0,"2"3"-19"16,11 13-98-16,7 3-37 15,10 4-65-15,7-1-21 16,6-4-23-16,5-3-4 16,16-4-28-16,4 0-16 15,13 2-23-15,-2 3-11 16,-5 2 3-16,-4 3-11 0,-9 5-50 16,-7-3-59-16,-9 1 56 15,-6 0-1-15</inkml:trace>
  <inkml:trace contextRef="#ctx0" brushRef="#br0" timeOffset="466.94">2702 1098 686 0,'-11'-60'403'16,"4"14"-73"-16,4 17-81 15,4 13-13-15,0 16-67 16,-1 0-32-16,7 21-45 15,-1 13-16-15,11 24-1 16,5 14 7-16,-5 17-2 16,9 3-5-16,-6 12-18 15,-1 1-12-15,6-1-16 0,-8-7-6 16,2-16-8 0,1-5 17-16,-3-16-30 15,2-3-18-15,-2-10-118 0,4-6 79 16</inkml:trace>
  <inkml:trace contextRef="#ctx0" brushRef="#br0" timeOffset="653.47">3180 1584 1261 0,'6'19'572'15,"-5"13"-283"-15,-2 17-95 16,-4 6-39-16,-1 5-70 15,0 0-30-15,4-8-21 16,2-8-9-16,1-12-44 16,5 1-56-16,1-10 43 15</inkml:trace>
  <inkml:trace contextRef="#ctx0" brushRef="#br0" timeOffset="792.92">3151 1734 814 0,'-20'-78'409'0,"7"-8"-138"16,1 10-61-16,8 19-98 16,4 8-50-16,1 26-33 0,3-3 31 15,8 7-40-15</inkml:trace>
  <inkml:trace contextRef="#ctx0" brushRef="#br0" timeOffset="1621.3">3695 1730 1386 0,'5'-17'1386'0,"-4"-4"-1380"16,7-23 28-16,2 1 0 15,-6 3 15-15,3 3 3 16,1 16 8-16,-8 3-1 15,6 11-19-15,-1 15-9 16,-1 14-17-16,7 19-1 0,4 20 15 16,-1 13 1-16,1 21-1 15,-4 5-4-15,-11 0-10 16,1-9-1-16,-4-14-13 16,-8-8-19-16,-1-19-40 15,-6-11-22-15,-8-24-31 16,5-11-21-16,-8-23-4 15,0-15-19-15,0-29-32 16,0-15 12-16,0-26-20 16,-2-17 31-16,11-15 63 15,2 1 25-15,16 15 53 16,8 19 10-16,13 27 1 16,2 18 20-16,4 19 53 15,2 10 30-15,3 19 51 16,5 9 9-16,9 27-4 15,-2 11-11-15,6 21-15 16,-9 8-12-16,-13 11-12 0,3 2-1 16,-7 2-6-1,3 1-6-15,0-11-23 0,-4-8-8 16,-10-22-18-16,0-12-7 16,-3-14-8-16,0-11-5 15,2-10-1-15,-2-8 2 16,-1-24 3-16,2-10 1 15,1-13-2-15,1-11-4 16,1 0-5-16,2 4-3 0,1 15 1 16,1 10-1-16,-2 27 2 15,1 6 4-15,0 16-2 16,-3 12 3-16,-2 16-1 16,-2 13-1-16,-7 8-2 15,-4 2 1-15,3 3-9 16,0-9-9-16,5-9 3 15,13 3 183-15,-2-1-134 16</inkml:trace>
  <inkml:trace contextRef="#ctx0" brushRef="#br0" timeOffset="2877.09">5723 950 536 0,'9'7'262'0,"-9"27"-69"16,14 6-40-16,-3 29-6 15,3 9-13-15,5 8 11 16,4 5 9-16,1 2-20 16,-5-5-7-16,1-21-43 0,-8-2-12 15,-2-15-4-15,-4-9-5 16,-6-9-15-16,-1-18 2 15,-4-16 12-15,-2-13-7 16,-4-23-10-16,-1-14-9 16,-5-31-21-16,-1-10-2 15,-5-17 2-15,5-6 2 16,5-6-5-16,2 9-1 16,20 28-8-16,-4 15-3 0,12 34-1 15,6 2-1-15,3 5-1 16,8 7 2-1,1 9 4-15,0 7 2 0,-1 17 3 16,3 9 2-16,4 18 7 16,-5 3 7-16,-14-1 18 15,-10 7 9-15,-23 7 4 16,-4 2 0-16,-9 5-12 16,-9-9-9-16,4-12-7 15,-5-8 0-15,1-8-37 16,5-5-35-16,4-13-44 15,3 1-67-15,12-11-117 16,9 2 180-16</inkml:trace>
  <inkml:trace contextRef="#ctx0" brushRef="#br0" timeOffset="3214.84">6500 1121 738 0,'27'-4'436'0,"-9"4"-76"16,-15 11-80-16,-7 4-26 16,-17 11-70-16,-2 9-40 15,-4 11-45-15,-4 9-20 0,7 3-23 16,2 5-11 0,10-8-20-16,10-11-8 0,10-10-13 15,14-12-3-15,3-15 6 16,2-5 8-16,6-13 25 15,-1-15 13-15,0-2 18 16,-3-7 4-16,-6-5-5 16,-14 12-5-16,-14-5-14 15,-9 3-8-15,-15-4-16 16,-2-6-3-16,-1 5-39 16,4 6-21-16,12 11-34 15,7 5 24-15,9 9 26 16</inkml:trace>
  <inkml:trace contextRef="#ctx0" brushRef="#br0" timeOffset="3900.31">6785 1184 736 0,'1'15'415'0,"2"2"-104"16,4 8-87-16,-6 4-24 15,3 6-61-15,-4 1-29 16,4 1-20-16,3 0-15 16,3 0-17-16,0-5-6 0,1-4-12 15,1-11-6-15,2-16-1 16,5-1 4-16,-4-11 8 16,-2-3 1-16,0-11-2 15,-1-7-8-15,2-6-12 16,3-5-4-16,0 12-11 15,-3 4-1-15,-2 10-5 16,-5 8-2-16,-2 14 2 16,-2 5 0-16,-3 14 3 15,0 11 2-15,1-3-1 16,1 3 3-16,4 0 6 16,-1-13 4-16,7-1 1 15,0-2 0-15,-1-17 0 16,5-2 3-16,0-7 12 15,-7-8 2-15,7 1-4 16,-5-3-6-16,-3-5-13 16,3 4 4-16,-5-4-27 15,-2-3-21-15,8 2-66 16,4-5-57-16,10 1-123 0,8 0-23 16,1 4-209-16,5-4-114 15,-4 3 413-15,-4 0-247 16,-10 3 364-16,-3 5 325 15,-7 5 79-15,-3 4 109 16,-4 10-65-16,-8 6-38 16,-4 14-77-16,-3 4-36 0,-4 12-44 15,3 5-18-15,-1 1-40 16,1 1-22-16,12-13-44 16,-2-1-15-16,8-5-19 15,2-11-3-15,1 3 9 16,6-9-8-16,2-3-29 15,5-2-42-15,2-12-80 16,-1-2-31-16,0-7-100 16,-5 4 4-16,-18-9 172 15</inkml:trace>
  <inkml:trace contextRef="#ctx0" brushRef="#br0" timeOffset="4452.1">7524 1327 522 0,'-17'-28'315'15,"8"5"-35"-15,7-1-150 16,7-1-51-16,9 9-54 15,5-1-16-15,7 7-12 0,-3 6-2 16,1 4 18-16,-8 7 23 16,1 11 68-16,2 10 48 15,-16 10 58-15,8 6 8 16,-15 12-15-16,6-4-31 16,-4 2-69-16,-5-8-15 15,8-22-44-15,-7-2-15 16,14-17-1-16,3-4-11 15,0-9-3-15,3-9 5 16,10-11-26-16,4-10-18 16,2-5-37-16,5-7-24 0,-6-4-25 15,0 2-3-15,2 2 21 16,5 6 18-16,4 8 43 16,-5 4 18-16,-8 12 12 15,-13 5 10-15,-5 11 46 16,-10 2 16-16,-10 8 23 15,2 3-2-15,-12 11-27 16,9 4-8-16,4 3-17 16,1-3-7-16,12-2-13 15,7-2-6-15,15-9-5 16,0 2-1-16,-4-2-4 16,-3 0 17-16,-9 6 6 15,8 4 30-15,-10 0 39 16,-7 4 9-16,-3 1 0 15,-16 2-24-15,-2 0-29 16,1-4-24-16,-13-6 2 0,4-5-13 16,-5-6-40-16,2-7-16 15,8 2 220-15,-2-6-376 16</inkml:trace>
  <inkml:trace contextRef="#ctx0" brushRef="#br0" timeOffset="5054.12">9637 1175 902 0,'-4'-27'529'0,"1"1"-136"0,-9 10-90 15,7-1-28-15,-12 15-114 16,-4 11-45-16,-14 14-40 16,-4 9-17-16,2 18-16 15,2 4-5-15,19-5-13 16,13 2-8-16,25-21-16 16,3-4-2-16,12-6 1 15,-3-8 2-15,3-3 6 16,3-9 2-16,-12-12 4 15,1-1 4-15,-18-3 8 16,-2-7 6-16,-12 4 10 16,-3-6-10-16,-4-6-38 15,-9 0-3-15,9-1 241 16,9 4-184-16</inkml:trace>
  <inkml:trace contextRef="#ctx0" brushRef="#br0" timeOffset="5428.77">10359 591 884 0,'3'-54'451'0,"-10"10"-89"16,-6 5-39-16,-4 10-46 15,-3 6-39-15,0 13-91 16,-3 8-21-16,-6 18-33 16,-7 19-16-16,-1 20-23 15,-4 18-9-15,18 22-17 16,7 8-10-16,8 10-11 15,16-2-5-15,-3-7 2 16,13-6 5-16,-1-7 4 16,-6-4-49-16,5-17-106 15,-7-3-56-15,-7-11-174 16,-2-6 99-16,-16-4 164 16</inkml:trace>
  <inkml:trace contextRef="#ctx0" brushRef="#br0" timeOffset="5580.78">9881 1738 1044 0,'-42'-29'504'15,"21"-7"-233"-15,10-4-15 16,20 1-105-16,11 4-58 16,19 2-52-16,8-4-15 15,12 3-23-15,-3-2-2 16,4 1 22-16,0 5-8 16,-7-2-58-16,11 0 18 0,3 2-6 15</inkml:trace>
  <inkml:trace contextRef="#ctx0" brushRef="#br0" timeOffset="6583.44">11592 811 1127 0,'-12'-44'504'0,"12"7"-283"15,3 2-20-15,12-2-76 16,7 4-37-16,9 1-17 15,3-8-1-15,10 4-15 16,4 13-7-16,12-1-9 16,9 17-6-16,-3 0-7 15,-4 3-4-15,-6 12-9 16,-10-4-3-16,-11 17-4 16,-3 6 0-16,-14 18 3 15,-6 11 3-15,-11 13 5 16,-7 0 1-16,-13 1 0 15,-8-5-2-15,-16 4-3 16,-1 4-2-16,-7 1-5 16,-8 4 7-16,3-10 16 15,-1-10 9-15,-4-14 18 0,11 2 3 16,7-11-3-16,3-2-2 16,12-7-5-16,5-10-3 15,6 3-11-15,6-13-3 16,9-2-7-16,2 6-6 15,7-13-5-15,5 6-1 16,12 5 6-16,3-4 2 16,16-3 2-16,10 1 1 15,11-9-4-15,7-5 2 0,5 4-1 16,-2-9 0-16,-7 8-3 16,2 0-2-16,-1 0-2 15,-7 4 0-15,2-12-3 16,-7 5 1-16,-8 2-3 15,-6-4 1-15,-15 14 0 16,-4-9-11-16,-11 4-30 16,5 2-16-16,5 1 164 15,0 7-734-15</inkml:trace>
  <inkml:trace contextRef="#ctx0" brushRef="#br0" timeOffset="9152.49">3732 4863 357 0,'-11'0'303'0,"-9"-10"-46"15,0 8 101 1,-4-13-77-16,5-1-60 0,1 10-24 16,3-11-42-16,6 7-21 15,5-8-34-15,3-9-14 16,4-2-36-16,5-4-12 0,10-5-12 16,7-1-5-16,17 2-8 15,5-1-3-15,6 3-5 16,3 5-1-16,3 6-1 15,1 5-2-15,-7 12 0 16,1-1-1-16,-5 6 2 16,8 6 1-16,-3 8 1 15,-9 4 1-15,-9 9 4 16,-14 2 2-16,-6 8 6 16,-4 6 3-16,-5 6 6 15,-7 0 1-15,-7 13 0 16,0 0-1-16,-18 4-3 15,-6-2-3-15,-16-1-4 16,-6 2 0-16,-3 4-5 16,5 5-1-16,2-6-2 15,1-3 1-15,5-10 13 16,1-10 4-16,10-11 8 0,-1-4 2 16,7-10-7-16,3-1 0 15,12-5-3-15,5-5-2 16,8 0-9-16,2-5-5 15,12 1-7-15,5 2 0 16,10-5 6-16,4-1 2 16,2-7 8-16,6-1 2 15,1-1 3-15,12 3 1 16,9-9-4-16,7 5-4 0,-2-3-4 16,-7-4-3-16,-9 11 0 15,-9-5 0-15,-5 5 0 16,-5 7 1-16,-9-8 4 15,1 4-13-15,-1-1-43 16,5-4-32-16,3 7-43 16,-3-9-31-16,2-2 97 15</inkml:trace>
  <inkml:trace contextRef="#ctx0" brushRef="#br0" timeOffset="9623.26">4840 3310 699 0,'10'0'348'0,"2"5"-102"16,-8 1-24-16,5 17-50 16,-4 5-15-16,-5 17-18 15,5 9-12-15,-14 8-4 16,9 7-13-16,-1 1-31 16,-10-2-14-16,16-6-31 15,-9-7-9-15,-2-10 31 16,10-4-20-16,-4-9-59 15,6 0 404-15,13-13-319 16</inkml:trace>
  <inkml:trace contextRef="#ctx0" brushRef="#br0" timeOffset="9989.7">5225 3480 678 0,'5'-20'426'0,"4"14"-41"16,-14 7-174-16,1 11-50 0,-3 19-84 16,-3 9-28-16,2 20 5 15,-7 2 7-15,12 2-8 16,3-5-9-16,13-8-23 16,10-11-9-16,2-20 6 15,-1-8 14-15,2-10 37 16,-3-6 16-16,1-8 16 15,3-5 2-15,-9-12-2 16,-2-1-1-16,-12-7-13 16,-5-1-7-16,-10-1-24 15,-7 0-12-15,-6 8-18 16,1 5-9-16,-6 5-13 16,5 7 6-16,6 6-27 15,-4 5-27-15,6 3 1 16,2 5 107-16,-12 10-55 15</inkml:trace>
  <inkml:trace contextRef="#ctx0" brushRef="#br0" timeOffset="13497.68">6080 4669 606 0,'-9'4'362'0,"-2"2"26"16,2-1-147-16,2-4-57 0,2-1-10 15,1-3-11-15,3-2-7 16,2-1-35-16,2 2-11 16,6-2-38-16,2 3-15 15,2-4 1-15,8 1-2 16,14 0-11-16,-7-4-4 16,5 1-10-1,-1-2-4-15,-12-6-6 0,14 5-1 0,5-1-3 16,1 0-2-1,2 1-3-15,-6-3-2 0,3 5-4 16,-2-2 0-16,7 8-2 16,-4 1 0-16,-3 3 1 15,-5 0-1-15,-10 0 1 16,4 3 0-16,-9 0 10 16,-1 0-8-16,-1 6-34 15,-9-8-28-15,5 3-62 16,-2 2-29-16,-9-4-67 15,4 5-20-15,-11 5 145 16</inkml:trace>
  <inkml:trace contextRef="#ctx0" brushRef="#br0" timeOffset="14003.36">6155 5007 780 0,'-10'7'394'0,"6"-3"-113"16,1-1-27-16,0-3-56 16,2 0-26-16,-1 0-43 15,1 0-15-15,0 0-37 16,1 0-15-16,0 0-16 16,0 0-7-16,0 0 0 15,6-1 0-15,16 0-3 16,16 1-2-16,-17 0-4 15,8 1 0-15,-1 0-1 16,8-1 1-16,2 3-1 16,-3-7-1-16,-4-2-8 15,-2-2-3-15,2-2-5 16,4-1-2-16,7 4-2 16,-6-5-1-16,-2 4 0 15,-1 6 0-15,-12-5 19 0,7 6-10 16,-8-2-52-16,-2 1-24 15,2-7-101-15,-4-2 122 16,9 5 12-16</inkml:trace>
  <inkml:trace contextRef="#ctx0" brushRef="#br0" timeOffset="14748.54">7821 3865 551 0,'-10'-23'334'15,"4"9"-26"-15,0 1-29 16,2 4-45-16,2 7-40 15,-2 8-61-15,4 19-25 16,0 26-45-16,2 15-6 16,6 29 0-16,-2 3-4 15,5 12-16-15,-1 0-7 0,0-3-13 16,-2 0-2-16,-2-5-4 16,2-6 0-16,-5-20 0 15,-2-4 0-15,-1-22-2 16,0-5-8-16,4-5-64 15,1-10 61-15,-1-11-17 16</inkml:trace>
  <inkml:trace contextRef="#ctx0" brushRef="#br0" timeOffset="15347.67">8561 3986 822 0,'-15'-5'454'0,"3"4"-111"16,-7 12-169-16,-3 11-23 15,3 18-65-15,-2 9-15 16,3 14-1-16,-1 4-6 0,2 11-11 16,7 4-4-16,4-7-9 15,7 2-7-15,11-14-13 16,6-7-4 0,5-6-8-16,2-7-2 0,1-12-1 15,-1-4-1-15,6-8-1 16,-1-7 0-16,-5-9 1 15,1-6 0-15,-1-9 2 16,5-5 1-16,3-10 0 16,-2-4 0-16,-2-13 12 15,-4-4 7-15,-1-8 10 16,-1-1 3-16,-1 2-7 16,2-6-6-16,0 0-8 15,-2-4-2-15,0-4 3 16,-11 10 5-16,-11 1 12 15,-2 5 7-15,-19 7-1 16,-2 4-2-16,-3 5-11 0,-6 8-7 16,-5 9-10-16,0 8-4 15,-3 13-8-15,0 3-3 16,-1 7 1-16,4 1 15 16,8 1-37-16,-3-5-10 15,20-2 23-15,1 2 271 16,7 10-183-16</inkml:trace>
  <inkml:trace contextRef="#ctx0" brushRef="#br0" timeOffset="16362.79">9387 4084 764 0,'-1'-12'396'0,"-6"-28"-99"16,2 23-33-16,-2-8-64 15,5 9-36-15,3-9-61 16,4 5-18-16,6 1-23 15,3-3-9-15,3-2-9 16,11 0-4-16,6-1-12 16,1-1-5-16,3 5-8 15,-3-1-3-15,-2 10-6 16,2 4-3-16,-2 13-1 16,-2 5-1-16,1 11 0 15,-7 7 1-15,-2 4 1 16,-1 5 0-16,-10-2 2 15,1 6 1-15,-3 8 1 0,-6-1-1 16,-6 3 1-16,-3-2-1 16,-7 1 1-16,0-1-1 15,-5 2 0-15,-4 2 0 16,-8 0 0-16,-3 5-1 16,3 4 0-16,-7 0-1 15,0 1-2-15,4-7-2 16,-6-10 11-16,5-4 4 15,1-12 11-15,-2 0 11 0,9-13 6 16,6-3 7-16,9-5 0 16,6-6-2-16,6-2-13 15,4 1-5-15,-6-2 4 16,5-1 0-16,20-4 8 16,31-12-1-16,-20 7-3 15,-1 5-2-15,8-4-4 16,0 3-4-16,-1-5-7 15,0-7 0-15,-3 4-8 16,1-3-1-16,1 1-2 16,3 4-3-16,-4-2-2 15,-1 4 1-15,-8 4-2 16,-8-3 1-16,-6 3-9 16,-5 4-12-16,9 2-40 15,-6 0-48-15,0 5-16 16,0-2-4-16,-13-1 355 15,9 4-177-15</inkml:trace>
  <inkml:trace contextRef="#ctx0" brushRef="#br0" timeOffset="17201.34">10556 3766 572 0,'0'-5'365'0,"9"3"-50"16,-9-2-70-16,-10-4-13 15,0 5-48-15,10 3-20 16,-3 1-32-16,-3 3-18 16,5-4-22-16,0 0-7 0,-1 23-16 15,-35 35-3-15,35-20-14 16,-1 5-3-16,9 10-6 15,-1-3-4-15,-3-2-8 16,0-4-4-16,-6-5-5 16,3-6-4-16,2-2-3 15,-6-7 0-15,7-5 5 16,0-3 4-16,-2-3 10 16,7-1 3-16,-1 3 4 15,2-4 0-15,-3-7-5 16,8 8-2-16,-11-9-2 15,6-2 0-15,6-1 7 16,0-4 0-16,14-8 0 16,-6-4-5-16,9-3-12 15,3-3-4-15,-3-1-9 16,6 6-2-16,1-3-2 16,-1 5-2-16,9-1 0 0,-8 3-1 15,-5 2 0-15,-7-1 1 16,-8 3 0-16,11 1 0 15,-3-1-1 1,2 0 1-16,-5 0 2 0,-11 1-5 16,2 1-23-16,-2 1-16 15,-5 2-46-15,3 3-26 16,-3 1-46-16,1 1-30 16,-2 2-50-16,-2 1-16 0,-4-2 162 15</inkml:trace>
  <inkml:trace contextRef="#ctx0" brushRef="#br0" timeOffset="17606.99">10985 3713 576 0,'-13'-11'420'15,"-2"0"42"-15,7 6-169 16,2 0-24-16,5 7-60 16,-5 1-41-16,5 9-48 15,-1 4-12-15,3 17-28 16,1 4-1-16,7 13-1 0,9 9-5 16,-6 9-6-16,7 5-5 15,-15 6-13-15,-4-3-3 16,7-2-7-16,-7-6-2 15,5-9-4-15,2-2-4 16,-5-10-6-16,3-1-3 16,-1-6-6-16,-4-5-1 0,-8-7-4 15,9-2-2-15,-5-7 0 16,1-4 0-16,12 1 4 16,-9-7-11-16,-2-5-31 15,2-3-19-15,-1-5-23 16,0 3 65-16,0 0 0 15</inkml:trace>
  <inkml:trace contextRef="#ctx0" brushRef="#br0" timeOffset="21732.97">11863 4555 693 0,'-11'3'360'0,"-2"-3"-105"16,1-1-25-16,6-5-49 16,-3-6-28-16,2-6-32 15,3-7-18-15,3-10-34 16,1-2-13-16,5-5-15 16,6 5 0-16,1-1 7 15,2-1 0-15,3 7-5 16,0 0-1-16,-1 6-10 15,3 6-4-15,0 1-5 16,-4 3-5-16,5 6-10 16,-7 4-3-16,-2 11-4 15,6 2 0-15,-3 15 1 16,2 2 1-16,-5 7 17 16,0 4 5-16,0-2 8 15,2-4 1-15,6 0-10 0,-2-2-4 16,3-13-4-16,3 3-3 15,-5-9 3-15,1-4 1 16,3-4 6-16,-1-12 3 16,13-9-3-16,1-3-2 15,-4-8-7-15,7 6-3 16,-14-7-1-16,2-1-1 16,-10 4 2-16,0 0 4 15,-2 9-36-15,-7 4-30 16,7 9-55-16,-6 6-33 15,-15 5 86-15</inkml:trace>
  <inkml:trace contextRef="#ctx0" brushRef="#br0" timeOffset="22294.43">11929 4897 438 0,'-8'0'318'0,"-7"-3"70"0,4 2-86 16,1-1-60-16,7-3-38 16,7-3-74-16,1-6-25 15,7-10-33-15,5-3-8 16,0-13-2-16,8-3 1 16,7-2-7-16,-3 3-7 0,-2 7-16 15,-1 5-9-15,-10 14-13 16,3 7-3-16,-5 8-3 15,0 5 0-15,-1 9 0 16,1 5 2-16,-1 9 0 16,-5 2 0-16,1 2 0 15,-1 2-1-15,2-1 11 16,0-6 6-16,4-4 10 16,3 0 4-16,1-17 3 15,2 2 2-15,3-14 2 16,-1-6-1-16,-2-3-10 15,2-6-7-15,3 1-12 16,-6-5-2-16,4 0 17 16,-11-3-12-16,10 3-35 15,3-2 20-15,1 2-19 16</inkml:trace>
  <inkml:trace contextRef="#ctx0" brushRef="#br0" timeOffset="23008.3">13339 3718 514 0,'5'-23'340'0,"1"2"-17"0,8 12-100 16,-5 4-15-16,-6 7-67 15,-3 10-19-15,-4 18-18 16,-2 11-4-16,6 24 10 16,-6 7-7-16,12 14-9 15,0 5-9-15,0 0-17 16,5 2-11-16,-20-16-22 16,9-2-9-16,-13-9-12 15,17-4-3-15,-1-3 0 16,0-8 2-16,5-12-5 15,-4-4-20-15,7-11-62 16,-4-9-47-16,14-11 68 16</inkml:trace>
  <inkml:trace contextRef="#ctx0" brushRef="#br0" timeOffset="23708.64">14157 3846 828 0,'1'-21'410'0,"-1"2"-159"15,0 6-35-15,-7 2-57 16,-4-2-22-16,-3 5-12 16,-5 4-12-16,-7 9-29 15,1 9-13-15,-7 16-17 16,-1 7-6-16,6 20-16 16,-5 7-4-16,-6 6-12 15,7 7-4-15,2-1-6 16,16 3-1-16,13-3-1 15,4-3 2-15,4-8 4 16,3-6 1-16,3-9 2 16,3-6-2-16,14-11-1 0,-8-9-4 15,15-11 0-15,-6-8 1 16,4-9 0-16,6-8 1 16,0-5 5-16,8-3 5 15,4-6 11-15,-2-5 4 16,-3-9 4-16,-7 0-1 15,-7-12-5-15,-2-2-2 16,-2-3-5-16,1-6-3 16,-7-1-6-16,-1 1-1 0,-7-6-1 15,-3 9 0-15,-11-6 0 16,-1 8 1-16,-6 7-1 16,-9-4-2-16,-5 15 0 15,0 1-2-15,-5 15 0 16,-5 5 0-16,0 9-2 15,3 2-1-15,-12 5-3 16,5 5-1-16,-5 8-2 16,-3 1 0-16,12 5-2 15,0 2 3-15,15 2-21 16,5 5-23-16,10 0-45 16,0-4-34-16,11 13 34 15,-1-8 42-15</inkml:trace>
  <inkml:trace contextRef="#ctx0" brushRef="#br0" timeOffset="24627.72">15460 3711 752 0,'-6'-14'405'0,"0"5"-143"16,-3-2 29-16,-4 6-79 16,-10 1-38-16,-3 4-15 15,-2 6-25-15,0 6-39 16,1 4-14-16,-9 8-28 15,-2 2-9-15,-4 10-12 16,4-6-1-16,6 9-5 0,6 3-2 16,2 1-3-1,2 10-5-15,2 1-5 0,1 2-3 16,3 1-3-16,5 3 1 16,7-1-1-16,0-1 0 15,8-6-1-15,1-4-1 16,2-9-1-16,6 0 0 15,1-6 1-15,1-1-1 16,3-4 0-16,-3-4 0 0,6-6 2 16,3-3 1-1,6-8 4-15,8 1 1 0,6-7 0 16,-3-1 3-16,-8-6-1 16,-2-5 1-16,2-4-1 15,0-2 0-15,10-3 1 16,-4-4 4-16,-5-5 2 15,-3-1 0-15,3-5-2 16,-1-7-2-16,6 2-3 16,3 2-2-16,-7-6 4 15,3 7 0-15,-18-6 7 16,-6-1 3-16,-5 4 2 16,-2-1 1-16,1 3-4 15,3 2-2-15,-11-5-5 16,-7-1-1-16,-4-1-4 15,-2-3 0-15,-6 4-1 0,-6-1-1 16,-5 7 0-16,-10-2 0 16,0 7-1-16,5 8-1 15,-6 4-3-15,6 6-1 16,6 2-2-16,3 1-1 16,-1-3 0-16,5 3 0 15,12 5-6-15,0-2-13 16,10 4-39-16,-1 2-36 0,2 1-79 15,-1 0 11-15,4 3 93 16</inkml:trace>
  <inkml:trace contextRef="#ctx0" brushRef="#br0" timeOffset="25643.17">16527 3813 487 0,'0'-21'293'0,"1"4"-43"15,0 2 7-15,-1-2-36 16,-1 5-23-16,-5-6-11 16,0 1-14-16,-2 2-33 15,0 1-12-15,-1 7-31 16,-2 3-14-16,-6 2-15 16,-4 2-8-16,-2 7-14 15,-1 3-4-15,5 13-15 16,-5 0-5-16,-1 3-9 15,6 7-3-15,-8-2-6 16,4 9-1-16,-3-2-1 16,2 5 3-16,0 2 3 15,0-5 2-15,5 7 2 16,-6-8-2-16,3 3-4 16,4 2 1-16,5 3-3 0,-1 3-1 15,7 1 0-15,-1-5 0 16,5-9 1-16,3-5 0 15,2-4 3-15,5 2-2 16,2-5 0-16,5 1-1 16,7-5-1-16,0-6 0 15,16 0 0-15,0-8 1 16,2-5 1-16,5 0 1 16,-9-12 1-16,9 1-1 15,-5-9 0-15,0-1 0 0,1-2 0 16,-4-10 0-16,3 2-1 15,-1-2 1-15,3 5-2 16,3 5 1-16,-5-3-1 16,-5-5 0-16,-4-4 5 15,-7-5 4-15,-2 0 7 16,7 1 3-16,-6 0 0 16,2-1 1-16,-4-1 0 15,-2 2 0-15,-4-5 0 16,-6-4 1-16,-8-2-2 15,-3-5-1-15,-9 0-5 16,-3 2-3-16,-4 7-3 16,-6 8-1-16,-1 12 1 15,-3 7-1-15,0 8-1 16,0-1-1-16,-2 6-4 0,-3-3-1 16,-5 2-2-16,3 3 1 15,0-1-1-15,1 2-1 16,12 1 8-16,-2 1-14 15,7 1-28-15,3 3-11 16,-2 4-34-16,3 3 123 16,13 6-39-16</inkml:trace>
  <inkml:trace contextRef="#ctx0" brushRef="#br0" timeOffset="28396.57">17381 4074 775 0,'-13'-3'437'0,"8"2"-53"16,1-3-81-16,4-1-55 16,4-1-38-16,4-2-58 15,3 4-11-15,7-4-29 16,2 4-18-16,6-1-20 15,4 1-9-15,6 3-18 16,-1-1-9-16,5 2-12 31,3 3-5-31,-5-3-7 0,3 2-2 0,-13-7-3 16,4 0-2-16,-3 3-2 16,-4 2 0-16,5-1 0 0,-7-3-2 15,-2 3 2-15,-2-4 0 16,-5 1-8-16,-2 0-12 15,-5-6-39-15,0 5-28 16,0 8-55-16,-5 1-28 16,-3 10 105-16</inkml:trace>
  <inkml:trace contextRef="#ctx0" brushRef="#br0" timeOffset="28798.2">17373 4417 925 0,'-2'-9'466'0,"2"2"-163"15,1-8-10-15,2 10-60 16,3 5-41-16,0 0-34 16,4 3-15-16,3-1-27 15,2 4-7-15,3-5-17 0,1-2-6 16,7-3-13-16,7 2-8 16,-1-7-14-16,16 9-6 15,-7-1-12-15,-6-9-4 16,3 10-9-16,-11-8-3 15,1 6-8-15,3 2-1 16,-4 0-2-16,-3-3 8 16,-5-8-14-16,-2 5-12 15,0 1 36-15,-2 2 120 16,2 0-101-16</inkml:trace>
  <inkml:trace contextRef="#ctx0" brushRef="#br0" timeOffset="30099.02">18930 3665 619 0,'-5'-8'424'16,"0"2"-32"-16,-2 6-125 16,-1 0-19-16,-1 10-85 15,1 8-23-15,-1 15-25 16,3 13-15-16,4 15-23 15,-1 5-9-15,3 11-13 16,-1-4-8-16,1 6-17 16,0-1-7-16,1-11-9 15,-3-7-2-15,-2-9-2 16,-2-6 0-16,0-5 0 16,1 5 5-16,1-16-13 15,2-2-16-15,1-10-54 0,1-8-31 16,3-2 58-16</inkml:trace>
  <inkml:trace contextRef="#ctx0" brushRef="#br0" timeOffset="30964.78">19580 3755 684 0,'-4'-9'420'16,"0"4"-92"-16,-12 2-79 0,-1 5-36 15,-8 6-79-15,-10 2-13 16,5 10-14-16,1 5-9 16,2 8-9-16,0 0-9 15,5 16-21-15,-1 0-9 16,4 7-14-16,2 4-5 16,11-3-11-16,0-1-5 15,12 0-7-15,5-4 0 0,1-10-3 16,4-6 1-16,1-6-1 15,2-7 0-15,4 0-1 16,4-7 0-16,6-10 0 16,6 3 0-16,1-9 0 15,0 0 1-15,-6-3 1 16,-4-9-1-16,-1-5 1 16,0-6 0-16,0-10 0 15,-3-2 1-15,0-4-1 16,-1 1 0-16,1-1 0 15,-3 0-2-15,-4 2 4 16,-1-2 9-16,-3-2 12 16,-1-2 8-16,1-2 14 15,-3-7-3-15,1 8-4 16,-4 2-6-16,-9-2-14 0,-5 3-2 16,-9 0-2-16,-2 2 1 15,-3 12 1-15,-2 5-2 16,-5 6-2-16,-1 5-4 15,-3 2-6-15,-1 6-3 16,-2 4-3-16,7 1-1 16,-6 2-1-16,0 2 0 15,12 2 0-15,-10-1-1 16,10 5 2-16,0 0-15 16,-1 7-30-16,4 3 11 15,10 5 229-15,6 5-155 0</inkml:trace>
  <inkml:trace contextRef="#ctx0" brushRef="#br0" timeOffset="41757.37">19901 3176 476 0,'-9'-1'317'0,"0"0"-1"0,2-1-48 16,1 1-55-16,-1-1-44 16,3 1-43-16,1 0-11 15,2 0-33-15,-1 0-13 16,1 0-20-16,-1-5-10 16,0-6-11-16,4-1-4 15,23-29-7-15,-3 26-4 0,13 4-5 16,10 2-2-16,2 1-2 15,-1 4 0-15,-2 3-1 16,-9 1-1-16,-7 1 1 16,0 0-1-16,-8 3 1 15,-3-2 0-15,-5 3 2 16,0 7 1-16,-11-4 11 16,-3 2 5-16,-7 7 5 15,-4 0-1-15,0 6-8 16,-2 6-3-16,-2-4-7 15,0-2-1-15,0-1-4 16,5-9-3-16,9-3-2 16,10 0-3-16,-3-6 1 15,6 0-1-15,0-1 2 16,-5-2 1-16,14 4-2 16,-4 2-1-16,5-1 0 15,2 4 0-15,1 5 3 16,1 3 2-16,-2 1 7 0,-3 0 2 15,-7-1 16-15,-4-5 13 16,-6 5 18-16,-1 2 12 16,-7-7 16-16,-4 8-4 15,-9 1-7-15,-5 0-6 16,-4 4-22-16,-1-1-9 16,1-8-12-16,4-6-5 15,1-8-6-15,-4-4 3 16,17-2-25-16,2-4-25 15,-2-5 274-15,14-2-891 16,10 2 553-16</inkml:trace>
  <inkml:trace contextRef="#ctx0" brushRef="#br0" timeOffset="46298.62">3623 7573 636 0,'-6'0'343'0,"2"0"-76"16,-2 0-15-16,-2 0-34 16,-1 1-16-16,-1 0-18 15,-28 10-17-15,27-10-36 16,4-1-17-16,-1-4-28 15,2-5-9-15,3-2-20 16,-2-4 5 15,1-4 0-31,2 1-6 0,5-5-5 0,2-2-12 0,8 0-14 16,3 0-4-16,2-3-9 16,2-3-3-16,6-2-5 15,4 3 0-15,14 5-3 16,5 4-1-16,0 7 1 15,0 4-1-15,-9 7 0 16,-3 5 0-16,-4 5 1 16,-7 2 1-16,-2 4 2 15,1 9-1-15,-3 1 1 0,-3 1-1 16,-2 6-1-16,-2-7 1 16,0 12-2-16,0-1 1 15,-3 2 1-15,-3 4 0 16,-9-1 1-16,-3 7 1 15,-9-1-1-15,-1 5 0 16,-1-8 0-16,0 3 0 16,-6-1 1-16,0 2 0 0,-8 2 0 15,0-4 1-15,-7-7-1 16,0-2 0-16,5-2 0 16,2-1 1-16,-1 1-2 15,-10-6 0-15,-1 0-1 16,-3-5-1-16,5-2 0 15,12 1 0-15,7-4 0 16,1 2 6-16,5 0 7 16,1-3 7-16,-2-4 7 15,2-1-3-15,4-2-3 16,2-2-4-16,5-1-8 16,2-1-2-16,5-5-4 15,4 6-1-15,5-1 0 16,-2-1-1-16,8-1 5 15,3-3 2-15,14-1 4 16,5 1 4-16,9 1 5 16,-3-1-5-16,2 1-1 0,0 1 0 15,-5-2-7-15,1 2 3 16,-12-2 1-16,4-2-1 16,3-2-4-16,1-1 0 15,5 3-3-15,-2 0 0 16,-9 4 1-16,-9-2-1 15,-15-3 2-15,0 2 0 16,-5-5 1-16,6 5-5 16,2-2-38-16,-4-2-9 0,2-1 10 15,-3-1 152-15,10 5-81 16</inkml:trace>
  <inkml:trace contextRef="#ctx0" brushRef="#br0" timeOffset="47485.64">4575 7000 710 0,'-35'-26'414'16,"28"27"-95"-16,-2-1-82 0,0-4-32 15,1-3-55-15,3 2-18 16,3-3-29-16,2 0-13 16,4-6-30-16,1 5-10 15,5-5-18-15,0 0-7 16,1 0-10-16,2-4-5 16,7 3-6-16,1 4 0 15,6 0-2-15,1 4-1 16,0 7 2-16,1 3-1 15,1 12 3-15,-3 3 0 0,-17-2 2 16,-1 5 1-16,-9 1 1 16,0 6-1-16,-5 7 0 15,-6 3 0-15,-7 1-8 16,-5 4 9-16,-6 0 39 16,-1 0 14-16,-2-6 33 15,-4-6 4-15,11-5-22 16,5-1-7-16,12-7-14 15,4 2-8-15,3-10-11 16,0-8-7-16,0-2-6 16,3-8-3-16,8 6-2 15,5-2 0-15,14 5-4 16,0-1-3-16,8-7-5 16,-1-1-1-16,-2-9 16 15,0 2-10-15,3-3-33 0,3-1-10 16,2 3 189-16,7-8-133 15</inkml:trace>
  <inkml:trace contextRef="#ctx0" brushRef="#br0" timeOffset="47847.86">5329 6829 1264 0,'-2'-10'570'0,"-10"0"-268"16,1 5-51-16,-1 1-100 15,3 11-34-15,-9 7-47 16,3 6-13-16,-5 10-16 16,-1-1-6-16,14 4-12 15,2-2-10-15,10 1-10 16,5-3 1-16,1-5 1 16,2-3 1-16,7-6 6 15,-3-6 3-15,4-7 5 16,-8-5 9-16,4-9 21 15,-2-5 11-15,1-7 18 16,4-6-1-16,-13-3-14 16,-1 0-12-16,-9-1-20 15,-2 9-6-15,-8-6-11 16,-1 6-4-16,-7 7-5 16,7 1 0-16,4 8-12 15,-1 2-9-15,16 13 44 16,-9-3 125-16,-6 12-106 0</inkml:trace>
  <inkml:trace contextRef="#ctx0" brushRef="#br0" timeOffset="52192.82">6048 7590 799 0,'-9'-5'413'0,"-1"-2"-93"15,-1-1-52-15,0-2-27 16,-3-1-26-16,5 2-46 16,2 3 0-16,3 0-49 0,-2 5-14 15,2 1-28-15,-2-1-16 16,3 3-25-16,3-2-11 16,0 0-13-16,0 0-3 15,0 0-2-15,0 0 1 16,11 1 4-16,4 4 2 15,41 30 5-15,-24-28 1 16,6-2 2-16,3-1-1 16,-3-4-1-16,-7-2-2 0,3 1-4 15,-5-1-3-15,2 1-4 16,5 0-2-16,-8 1-1 16,6 0 0-16,-7 2-1 15,-5-2 0-15,2 0 0 16,-4-1-1-16,2-6 2 15,5 2-1-15,-4 0 3 16,-4 1 4-16,0-2-16 16,-6 5-13-16,-8-2-44 15,3 1-31-15,-8 2-45 16,7 2-14-16,-14 3 410 16,2 7-224-16</inkml:trace>
  <inkml:trace contextRef="#ctx0" brushRef="#br0" timeOffset="52773.83">6020 7999 749 0,'-5'-3'383'0,"4"2"-103"16,-3-2-23-16,3 2-47 16,1 1-18-16,-1-1-18 15,1 0-12-15,0 0-28 16,0 0-10-16,0 0-27 16,0 0-10-16,7-1-12 15,8-3-6-15,31-11-10 16,-25 8-3-16,6-2-7 0,-2-2-6 15,10 5-12 1,-5-2-4-16,-5-1-9 0,5 3-1 16,-6 1-2-16,1 3-2 15,2 1 0-15,-3 2 0 16,-4-3-2-16,0-1-2 16,-2-2-1-16,-5 0-1 15,-5 1 1-15,-1 0 0 16,0 2 9-16,0-3-10 0,5 2-28 15,-3-8-29-15,5 6-45 16,1 5 9-16,1 4-210 16,-6 14 212-16</inkml:trace>
  <inkml:trace contextRef="#ctx0" brushRef="#br0" timeOffset="54109.83">7610 7471 394 0,'-25'-10'245'16,"16"6"-3"-16,-4-1-13 16,1 2-34-16,-3-5-14 15,-6-8-27-15,5-4-8 16,6-5-22-16,7 5-15 16,7-7-23-16,4-3-10 0,11-3-15 15,8-2-11-15,1-1-17 16,16 7-12-16,-6 2-15 15,3 4-3-15,5 7-3 16,-8 2 0-16,7 11-4 16,-10 3 0-16,-5 14-1 15,-2 5-1-15,-7 14 3 16,4 2 1-16,-11 5 3 16,-2 6 3-16,-6 6 3 15,-6 0 1-15,-10 3 2 16,-3 0-1-16,-11-3 1 15,1 3 0-15,-8 2 0 16,-3-3 0-16,-3-11-9 16,-4-1 7-16,-3-15 22 15,8-3 9-15,8-4 29 16,-1-11 4-16,20 0 1 0,-7-3-1 16,16-1-18-16,2 2-6 15,13-6-8-15,4-5 0 16,9-7 6-16,11 4 2 15,-4-10-8-15,11-1-5 16,-11 1-10-16,-4-6-6 16,-2 11-8-16,-3 4-2 15,0 6-2-15,-3-2 0 16,-6-1-1 0,3 2 3-16,-4-1-12 0,-2 1-15 0,1 6-44 15,-10-8-27-15,6 4-47 16,8 3 2-16,3 1 85 15</inkml:trace>
  <inkml:trace contextRef="#ctx0" brushRef="#br0" timeOffset="54637.94">7430 7945 190 0,'8'28'77'0,"0"-1"-40"16,-2-3-24-16,-4-4-5 15,-1-4 0-15,0 1-5 16,-1-6-7-16,-2-4 2 16</inkml:trace>
  <inkml:trace contextRef="#ctx0" brushRef="#br0" timeOffset="56428.25">8122 6545 808 0,'-11'-14'425'0,"7"9"-93"16,4 5-58-16,4 5-65 16,0 8-33-16,-8 14-50 15,5 6-7-15,0 10-32 16,-7 1-21-16,5-5-33 15,0 1-12-15,-2-8 3 16,6 4-11-16,-3-8-34 16,10-2-44-16,-10-4-116 15,4-7 166-15,17 1-26 16</inkml:trace>
  <inkml:trace contextRef="#ctx0" brushRef="#br0" timeOffset="56760.97">8354 6655 739 0,'6'-4'385'16,"-5"1"-105"-16,1 11-56 15,-4 15-67-15,-1-1-17 16,-1 13-12-16,1 3-10 16,3-2-10-16,2-1-13 0,3-10-27 15,2-10-12-15,12-15-26 16,5-6-1-16,12-13 11 15,5 5 14-15,-7-15 22 16,-2 0 0-16,-9 2-10 16,-8-9-7-16,-12 8-13 15,-10 0-3-15,-26 4-10 16,-6 5-9-16,-5 12-16 16,1 4 10-16,16 10-34 15,0 1-13-15,15 7 281 16,5 0-459-16,2-4 226 15</inkml:trace>
  <inkml:trace contextRef="#ctx0" brushRef="#br0" timeOffset="57582.09">7596 6600 415 0,'-23'-18'313'15,"0"6"35"-15,-11 12-127 16,0 10-24-16,-6 24-31 16,1 15-15-16,-1 28-23 15,-3 11-12-15,6 20-33 16,12 14-17-16,7 17-13 15,12 7 0-15,12 0-9 16,-1-2-2-16,19-10-10 16,5-9-9-16,10-17-8 0,9-8-4 15,11-29-2-15,10-11 4 16,11-15-38-16,-1-12-32 16,-1-15-53-16,-7-1-56 15,-3-15 107-15</inkml:trace>
  <inkml:trace contextRef="#ctx0" brushRef="#br0" timeOffset="58002.51">8715 6510 630 0,'1'-27'342'0,"8"4"-38"15,4 3-97-15,5 10-47 16,1 5-19-16,5 16-48 15,2 13-4-15,4 19-4 16,2 15-7-16,9 20 0 0,2 10-1 16,-2 21-5-16,-8 4 2 15,-19 11-3 1,0 7-8-16,-19-2 7 0,3 17-3 16,-13 1-12-16,-17-5 1 15,-7-3-26-15,-9-19-9 16,6-21 5-16,8-13-12 15,7-30-31-15,5-10 7 16,8-17-7-16</inkml:trace>
  <inkml:trace contextRef="#ctx0" brushRef="#br0" timeOffset="58486.85">9625 6578 671 0,'-27'18'374'0,"-1"9"-93"16,0 23-66-16,-7 16-10 0,0 31-35 15,1 16-20-15,7 26-6 16,9 16-4 0,3 7-13-16,8-2-6 0,11-11-38 15,7-13-20-15,9-26-34 16,5-11-10-16,8-17-11 16,0-17 0-16,2-11-4 15,0-13-21-15,-14-20-54 16,10 6-1-16,-1-8 31 15</inkml:trace>
  <inkml:trace contextRef="#ctx0" brushRef="#br0" timeOffset="59138.95">9747 7408 611 0,'-10'-35'348'15,"2"1"-9"-15,2 5-77 0,6-5-54 16,3 5-37-16,8-1-71 16,2-2-11-16,6-1-13 15,4 5-3-15,13 2-13 16,1 0-13-16,19 4-21 16,-5 3-8-16,-7 8-9 15,-3 9-2-15,-6 13-1 16,-1 6-1-16,3 14 3 15,-2 8 0-15,-12 14 3 16,0 6 0-16,-13 6-1 16,-4 3 1-16,-13-1-3 15,-6 4 1-15,-7 5 1 16,-3 4 9-16,-12-7 20 16,1 0 10-16,-4-10 20 15,8-6-1-15,-5-1-2 0,-5-12-1 16,1-10-6-16,-5-9-2 15,23-10-9-15,8-3-5 16,10-7-15-16,6-2-5 16,10-5-5-16,6-3 1 15,18-7 4-15,0-3 1 16,12-5 0-16,-3-2-1 16,-2-2-5-16,4 4-2 15,-9-3-6-15,3 3-1 0,-5 7-2 16,-3-6 13-16,-4 6-25 15,-3-2-24-15,3 3 52 16,-5 2 143-16,-11-7-116 16</inkml:trace>
  <inkml:trace contextRef="#ctx0" brushRef="#br0" timeOffset="59441.53">10462 6566 844 0,'6'-5'443'16,"-5"5"-55"-16,6 3-102 15,3 8-56-15,2 7-33 16,-7 13-91-16,-12 1-23 16,1 10-46-16,3 1-16 15,0-5-8-15,5 2 25 0,1-4-18 16,-8-5 42-16,4-2-37 16</inkml:trace>
  <inkml:trace contextRef="#ctx0" brushRef="#br0" timeOffset="59767.82">10728 6541 1190 0,'-7'-11'548'0,"0"8"-266"15,-3 3-40-15,-2 8-93 16,-2 10-51-16,5 13-46 15,-2 1-10-15,8 9-16 16,3-1-7-16,5-3-9 16,12 2-3-16,9-13-3 15,0-7-1-15,5-9 8 0,-1-7 6 16,-3-5 16-16,0-4 13 16,-11-10 15-16,-3-3 1 15,-10-5-10-15,-4-2-12 16,-12-7-21-16,-6-2-6 15,-5 1 5-15,-1 2-3 16,6 12 11-16,4-1 238 16,10 11-198-16</inkml:trace>
  <inkml:trace contextRef="#ctx0" brushRef="#br0" timeOffset="60229.66">10989 6356 682 0,'6'-8'440'16,"0"-3"-61"-16,10 8-124 15,-8-4-24-15,14 14-79 16,5 6-8-16,-1 11-29 16,9 4-16-16,-3 8-14 0,0 9-12 15,0 4-16-15,0 7-7 16,0-2-9-16,8 9-2 16,5 8 12-16,-2 1-1 15,-7 11-2-15,-2-2-4 16,-23 3-6-16,2 6 5 15,-7 2 3-15,-6 1 3 16,-6 8 1-16,-4-5-3 16,-4 4-8-16,-9-7-3 0,-1-10-15 15,-15-4-6-15,-8-13-4 16,0-2-2-16,-4-11-1 16,18-28 14-1,17-12-27-15,1 0-5 16,-44 19 125-16,8-11 28 0,10-31-71 15</inkml:trace>
  <inkml:trace contextRef="#ctx0" brushRef="#br0" timeOffset="77148.56">12042 7372 485 0,'-31'-12'306'0,"21"14"61"15,-3-9-100-15,-1 2 24 16,14 9-55 0,-13-9-65-16,12 8-24 0,-5-1-40 15,6 0-13-15,0-2-40 16,0 0-7-16,0 0 9 15,0 0 10-15,11 1 6 16,-1 1-2-16,12 1-15 16,20 0-7-16,-17-3-11 15,4-1-5-15,1-1-13 16,-4 2-5-16,2 0-4 16,0 2-3-16,1-2 0 15,1-8 0-15,13 7 1 16,3 1 9-16,-8-6-14 15,-1 4-35-15,-10 0-60 16,-6 0-16-16,-2 6-566 16,-2 8 486-16</inkml:trace>
  <inkml:trace contextRef="#ctx0" brushRef="#br0" timeOffset="77431.8">12103 7821 835 0,'-8'2'526'16,"8"6"-42"-16,4-5-165 16,2-3-45-16,5-9-81 15,0-7-40-15,14 2-44 16,-6-4-16-16,3 1-38 15,3 4-14-15,-6 1-23 16,6 6-7-16,5 6-4 16,-2 0 14-16,2 0-29 15,5 0-16-15,-6-6-16 16,4 3 266-16,9-5-173 16</inkml:trace>
  <inkml:trace contextRef="#ctx0" brushRef="#br0" timeOffset="78581.78">13361 7144 697 0,'-39'-5'406'16,"4"-5"-23"-16,6-2-67 15,14-4-71-15,9 0-53 16,13-4-86-16,8-1-17 0,19-6-31 16,2-3-7-1,21 1-15-15,5-1-3 0,2 2-10 16,6 8-3-16,-1-4-7 16,3 9-4-16,-6 8-3 15,4 6-2 1,-18 13 1-16,-2 8 0 0,-7 4 1 15,-7 2 0-15,-7 7-1 16,-2-2 0-16,-8 7-1 16,-3 1 1-16,-5 6 0 15,-4 8 1-15,-9 3 0 16,-9 4 1-16,-3 0-1 16,-8-5-1-16,-6 3-1 15,1-8 1-15,-10 6-1 16,-9-2 1-16,9-1 0 15,-11 0-2-15,-7-9 1 0,2-2 0 16,-7-6-1-16,7 2-1 16,13-4 1-16,4-5-1 15,1-9-4-15,5-5 26 16,9-5 26-16,1-3 11 16,15-3 21-16,0-3-24 15,5 1-22-15,1-1-6 16,-1-1-4-16,0 0 4 15,10-2 8-15,16-8 3 0,33-13-6 16,-24 10-3-16,10 9-7 16,5-1-3-16,5-1-8 15,6-1-2-15,1 1-6 16,-4 0-1-16,-3-1-1 16,0 4 1-16,-4-4-1 15,3 0 0-15,-2 4-1 16,6 2 1-16,-12 1-1 15,-2 3 1-15,-11-1 1 16,-16-1-1-16,-3 3 1 16,-4-4 4-16,-3 3-18 15,-2-1-18-15,0-1-57 16,-1 5-33-16,-1-3-29 16,0 0 7-16,3 0-638 15,0 3 565-15</inkml:trace>
  <inkml:trace contextRef="#ctx0" brushRef="#br0" timeOffset="79082.88">14500 6301 471 0,'0'-12'376'16,"-2"-2"41"-16,-2 2-130 15,1 0-22-15,-2 7-59 0,-1 5-35 16,1 21-43-16,-5-1-22 15,2 16-28-15,1 6-1 16,-5 1-13-16,1 7-13 16,4-5-22-16,-1-4-9 15,9-1-7-15,0-4 13 16,1-7-38-16,7-1-21 16,2-4-85-16,5-7-54 15,8-11 109-15</inkml:trace>
  <inkml:trace contextRef="#ctx0" brushRef="#br0" timeOffset="79406.33">14873 6300 770 0,'-2'10'446'15,"-4"-2"-99"-15,-11 5-131 16,2 14-48-16,-1 1-78 15,-1 4-23-15,10 4-19 16,1 2-7-16,1-7-9 16,10 3-1-16,6-11 1 15,-9-7 7-15,17-7 22 0,2-5 17 16,-6-10 23-16,12-3 3 16,-8-8-2-16,-12-6-13 15,2-4-25-15,-5-6-11 16,-5 1-28-16,-2-1-8 15,-6 1 4-15,-7 3-16 16,0 6-24-16,9 10 2 16,4 7 268-16,17 14-194 15</inkml:trace>
  <inkml:trace contextRef="#ctx0" brushRef="#br0" timeOffset="79825.25">15066 6159 977 0,'3'-16'505'15,"3"-1"-196"-15,6 5-108 16,8 3-35-16,6 10-75 15,9 7-12-15,2 12-18 16,-1 4-11-16,-2 17-8 16,-5 5-2-16,3 12 7 15,-3 5-3-15,-3 3-9 0,-4 3-5 16,-6 5-10 0,-2 1 2-16,-4 3-5 0,0 11 1 15,-10-4 8-15,-4 2 3 16,-6 11 3-16,-7-3-1 15,-7 2-8-15,-1 2-7 16,-11-12-4-16,-2-4-2 16,-11-5-2-1,-5-10 5-15,2-4-13 0,2 0-16 16,4-4-42 0,3 3-26-16,-5-12 242 0,-5-6-140 15</inkml:trace>
  <inkml:trace contextRef="#ctx0" brushRef="#br0" timeOffset="80414.69">13312 6371 584 0,'-43'5'305'0,"3"20"-53"15,3 14-49-15,-2 11-21 16,6 15-12-16,4 20-42 16,0 12-12-16,7 24-20 15,13 3-9-15,1 3 5 16,10 8 9-16,5 0-5 16,-2 1-6-16,12-1-16 15,3-10-12-15,7-15-28 16,-1-9-7-16,1-19-13 15,4-9-3-15,11-12-2 16,9-11 3-16,1-16 4 16,4-4-7-16,-5-20 329 15,3-2-254-15</inkml:trace>
  <inkml:trace contextRef="#ctx0" brushRef="#br0" timeOffset="81310.05">15429 5756 869 0,'-19'-10'499'0,"-5"0"-117"15,5 5-131-15,2-5-32 16,3 0-80-16,4-2-20 0,5-2-30 16,3 2-15-16,5-4-23 15,8 0-7-15,5 1-19 16,0-4-7-16,15 3-6 16,4 3-4-16,-1 2-4 15,3 3-2-15,-9 7 0 16,-1 2-1-16,-6 5 4 15,-3 7 3-15,1 4 3 16,-9 2 1-16,-3 11 0 16,-6 3-2-16,-8 4 0 15,1 7-1-15,-9-3-3 16,0-1 0-16,-3 6 3 16,2-6 8-16,-3-2 11 15,2-5 10-15,0-8 4 16,-3-1-3-16,6-4-1 15,1-5-3-15,3-5 0 0,0-1 1 16,9-5 0-16,-1 0-2 16,3-1-6-16,-1-3-1 15,0 0 2-15,3 0 1 16,17 0 6-16,26-6 0 16,-21 3-8-16,-1 1-4 15,4-3-9-15,0 2-4 16,6-3-4-16,-4-1-1 0,-2 1-1 15,-4 0-1-15,-8 2 0 16,-5 2 7-16,-7 1-25 16,12 2-20-16,-6-1-42 15,13 2-36-15,6 3 256 16,-11 1-868-16,17 2 598 16</inkml:trace>
  <inkml:trace contextRef="#ctx0" brushRef="#br0" timeOffset="95933.3">4160 10127 543 0,'-23'1'337'15,"-5"-7"-39"-15,6-2-78 16,6 1-20 0,9 4-47-16,0 0-24 0,-16-15-25 15,3 1-9-15,11-4-20 16,12-2-12-16,9-10-22 16,7-7-9-16,11-11-10 31,7 2 0-31,12 0-5 0,7 6-2 0,0 7-7 0,-6 4-2 15,-7 9-1-15,-5 4-2 16,1 9 0-16,2 5-2 16,-6 5 1-1,-1 0-2-15,-2 5 0 16,-1 3 1-16,2 13 0 0,-10 2 1 16,1 17 3-16,-8-1 1 15,-14 5 1-15,4 8 0 0,-15-2-1 16,-5 4 0-16,-6 8-1 15,-1 1-1-15,-7-2 0 16,2-6-1-16,3-2 0 16,-5-6 1-16,0 2 3 15,-2 1 1-15,-6-5-1 16,-3-3 9-16,6-8 15 16,7-4 5-16,5-4 18 15,10-6 0-15,13-2-4 16,-2-3-2-16,1-9-16 15,11 4-8-15,-10-9-12 16,7-1 1-16,18 4 12 16,-6-4 9-16,15-5 15 15,3-4 1-15,-3-3-6 16,4-3-6-16,11 5-12 16,3 0-6-16,1 0-6 15,-3-1-2-15,-14 2-5 0,-10 0-1 16,0 4-1-16,-4 2 0 15,-5 2 0-15,0 0 1 16,-4-1 1-16,0 1 9 16,-2 1-17-16,2 0-37 15,-2 0-60-15,1 0-45 16,-4-1 368-16,-1-2-197 0</inkml:trace>
  <inkml:trace contextRef="#ctx0" brushRef="#br0" timeOffset="96645.65">4963 9132 545 0,'-15'2'389'0,"6"0"22"0,2-8-146 15,2-4-31-15,6 0-70 16,2-5-36-16,5-3-52 15,3 0-17-15,7-2-25 16,1 1-7-16,0 3-11 16,1 3-4-16,1 0-8 15,0 8 0-15,2 4-3 16,-2 4-1-16,-4 13 2 16,-10-2 1-16,-7 18 1 15,-2 4 2-15,-12 9 0 16,2 11 0-16,-5-3-4 15,-4 0 7-15,2-3 30 16,3-13 11-16,6-1 19 16,4-7 1-16,5-7-14 15,0 2-7-15,2-11-10 16,-1-3-6-16,4-6-10 0,4-5-2 16,7-3 2-16,6-4-3 15,8-5 0-15,1-2-4 16,2-8 23-16,3-4-24 15,3-2-54-15,-3-2-41 16,5 12-134-16,-1-3-484 16,-1 1 491-16</inkml:trace>
  <inkml:trace contextRef="#ctx0" brushRef="#br0" timeOffset="96926.37">5507 9148 826 0,'-4'4'406'0,"-1"8"-148"15,-3 9-35-15,-4 9-68 16,-1 4-19-16,0-3-26 16,6 4-26-16,9-13-34 15,8-7-14-15,8-3 12 16,3-10 19-16,5-7 32 16,2-2 15-16,6-11-1 15,-4-4-10-15,-5 0-20 16,-6-2-11-16,-14-4-21 15,-1 4-10-15,-15-3-13 16,-8 0-5-16,-8 9-11 16,-7 5-3-16,5 7-16 0,0 8-11 15,5 4 2-15,3 3 251 16,8 5-177-16</inkml:trace>
  <inkml:trace contextRef="#ctx0" brushRef="#br0" timeOffset="97635.66">6154 9815 732 0,'-12'0'405'0,"5"6"-58"16,-10-1-42-16,2-1-57 0,4-1-29 15,0-1-42-15,8 2-36 16,6-4-50-16,1-2-13 16,-4 2-34-16,10 0-1 15,19 2 2-15,45 11-5 16,-29-10-4-16,0-3-2 0,2 0-4 15,-1-5 0 1,1 2-4-16,0 1-1 0,1-2-3 16,3 3-4-16,-8-6-4 15,6 1-3-15,-11-2-1 16,-3 0-1-16,-2 2 0 16,-11-3 0-16,-6-1 1 15,-3-3 0-15,0 4 11 16,3 1-13-16,-5 7-43 15,-1 0-25-15,-5 4-31 16,-4 1 98-16,-1 11-10 16</inkml:trace>
  <inkml:trace contextRef="#ctx0" brushRef="#br0" timeOffset="98009.42">6204 10272 821 0,'1'5'465'0,"13"4"-88"0,-12-11-115 16,8 3-18-16,-2-6-63 16,9 9-34-16,9-1-51 15,2-4-14-15,9 2-22 16,-7-10-11-16,4 6-18 16,1-3-6-16,1 2-10 15,0-7-1-15,5 1 14 16,4 1-13-1,-10-5-41-15,-3 2-1 0,-12-4-318 16,-5-4 244-16</inkml:trace>
  <inkml:trace contextRef="#ctx0" brushRef="#br0" timeOffset="98293.6">6680 9467 897 0,'-6'0'423'16,"0"16"-141"-16,-4 6-45 16,0 25-44-16,-1 9-27 15,-5 18-55-15,-1 12-22 16,-8 2-28-16,-8 8-8 0,-1 0-16 15,3-9-9-15,2-3-10 16,8-11-1-16,5-17 28 16,1-2 17-16,1-11 307 15,7-5-257-15</inkml:trace>
  <inkml:trace contextRef="#ctx0" brushRef="#br0" timeOffset="99492.57">7463 9973 604 0,'-16'-4'350'15,"2"-6"-34"-15,4-6-43 16,1-1-64-16,6-1-30 16,2-6-42-16,1-7-12 15,9 0-12-15,7-8-9 0,16-6-19 16,11-1-15-16,11-7-32 15,1-2-6-15,7 11-14 16,-5 4-3-16,-3 12-2 16,-6 8-3-16,-13 8-4 15,2 9 0-15,-7 9-4 16,7 8 1-16,-1 6 0 16,-8 7 1-16,-4 15 3 15,-12 3 0-15,-12 13 2 16,10 11-1-16,-25-4-2 15,-5 5-1-15,-8 4-2 16,-18-7 1-16,11 12-1 16,2-7 2-16,-3 3-1 15,1-6 0-15,-6-8 0 16,-2 2 0-16,0-13-1 0,3-2 1 16,8-9 1-16,-1-8 2 15,1-8 0-15,2-2 1 16,-2-9 1-16,6-3 0 15,9-1-1-15,4-4-1 16,9-2 8-16,3 6 2 16,4-9 2-16,4 1 2 15,6-2-4-15,4-8 1 16,12 1 7-16,5 0 3 16,3-7 6-16,5 6 1 0,-1-2-1 15,1-3-1-15,7 5-3 16,-1-5 0-16,-1 7-1 15,0-4-2-15,1 0-4 16,0 4-3-16,0-2-6 16,-3 4-3-16,-3 0-2 15,1 1-2-15,-5 0-1 16,2 1 1-16,-9 4-1 16,-1 0 1-16,-9 0 1 15,-4 3 5-15,-1-1-9 16,1 2-14-16,8-3 183 15,9 0-4-15,-7 0-86 16</inkml:trace>
  <inkml:trace contextRef="#ctx0" brushRef="#br0" timeOffset="100714.2">8267 8993 503 0,'-5'-16'300'0,"4"-1"1"16,3 5-47-16,-1 4-35 15,0 5-13-15,-2 6-47 16,-1 6-9-16,-1 10-18 15,-6 3-17-15,2 11-23 16,3 2-15-16,-2 6-35 16,6 3-11-16,1-4-17 15,-3 0-4-15,-1-4-3 16,3 0 9-16,0-6-5 16,4-4-29-16,6-6-106 15,1-13-125-15,10-9 148 16</inkml:trace>
  <inkml:trace contextRef="#ctx0" brushRef="#br0" timeOffset="101039.79">8490 9006 596 0,'15'-11'366'0,"-5"-1"-53"16,-10 12-76-16,-3 2-33 15,-5 13-55-15,-3 8-20 16,2 15-41-16,0 5-7 15,4 8-12-15,1-9-7 0,10-3-18 16,7-9-10-16,15-15-17 16,7 6-7-16,-1-29 9 15,4 3 6-15,-9-15 17 16,-1-2 11-16,-5-2 5 16,-6 1 2-16,-13-1 4 15,-5-1-5-15,-16 1-12 16,-13-8-9-16,4 7-21 15,-4-2-6-15,6 7-3 16,4 5 7-16,-6 2-32 16,8 4-18-16,5 2 331 15,18 5-244-15</inkml:trace>
  <inkml:trace contextRef="#ctx0" brushRef="#br0" timeOffset="102090.24">8772 8706 434 0,'-29'8'326'15,"24"-22"27"-15,3-1-128 16,2 1-26-16,1 0-55 16,6 2-17-16,3-1-34 0,-1-3-13 15,6 2-20-15,-3-3-9 16,5 2-14-16,-2 3-7 15,-3 6-9-15,1 3-4 16,-2 5-9-16,0 3-2 16,-3 5-1-16,-2 9 0 15,-6 6 9-15,-3 3 13 16,-8 11 15-16,0-3 6 16,3 8 8-16,-2 3 2 15,6-5 7-15,0-3 2 0,3-13-3 16,3-6-8-16,4-11-9 15,2-5-1-15,9-5-4 16,1-5-1-16,6-5-11 16,1 1-9-16,0 2-8 15,-6 0-4-15,-1-1 0 16,-5 0 8-16,-4 6-18 16,-2-3-28-16,-1 7-62 15,-6 3-51-15,-4 4 82 16</inkml:trace>
  <inkml:trace contextRef="#ctx0" brushRef="#br0" timeOffset="102766.25">8221 8515 348 0,'-17'-3'259'16,"-9"6"40"-16,6 3-41 16,-3 8-65-16,-1 5-29 15,0 7-51-15,-6 5-15 16,6 16-23-16,-1-1 5 15,7 10 26-15,2 1 3 16,6 1 14-16,7 4-3 16,6 4-16-16,8 3-5 0,11-5-24 15,-1-5-16-15,8-7-29 16,4-4-10-16,-1-4-11 16,2-3-2-16,-2-8-1 15,2-7 0-15,4-8 35 16,2-5-23-16,-2-3-14 15,-3-4 156-15,-1-5-144 16</inkml:trace>
  <inkml:trace contextRef="#ctx0" brushRef="#br0" timeOffset="103292.45">9143 8473 513 0,'1'-9'377'15,"7"5"37"-15,3 1-183 16,2 0-16-16,9 6-60 15,-2 2-27-15,3 13-22 16,2 3-10-16,-7 13-22 16,1 5-4-16,-4 12 4 15,-1 6-1-15,-3-2 8 16,1 4 1-16,-2-5-7 16,-3-1-4-16,-7 2-9 15,-5 2-4-15,-9-1-11 16,0 2-4-16,-1-1-13 15,-5-11-6-15,-1-7-8 16,0-6-3-16,-1-18 10 0,4 2-9 16,8-6 101-16,2-4 124 15,10 11-161-15</inkml:trace>
  <inkml:trace contextRef="#ctx0" brushRef="#br0" timeOffset="108155.09">9560 9835 1007 0,'-5'0'481'0,"1"4"-171"0,-1-1-37 16,-9-1-62-16,7 1-45 15,7 5-57-15,5-2-20 16,16 7-22-16,-4 0-1 16,7 2-7-16,0-2-3 15,3-2-6-15,4-3-6 16,2-3-14-16,4 0-8 16,0-4-9-16,3-1-3 15,2 1-2-15,-2-3 0 0,5-1 0 16,-2 3 1-16,-11-4 11 15,-9 1-9-15,-15 1-39 16,-3-2-21-16,-5 3-94 16,2 2 383-16,-3-1-200 15</inkml:trace>
  <inkml:trace contextRef="#ctx0" brushRef="#br0" timeOffset="108385.73">9640 10135 946 0,'-25'22'476'0,"12"-7"-137"0,15 1-50 15,1-8-53-15,13 1-29 16,11-10-40-16,-4-4-12 16,17 0-39-16,-4-9-24 15,2 5-43-15,0-2-14 16,-6-3-15-16,5 6 9 15,0-2-19-15,-2-1 23 16,7 4 202-16,-5-9-181 16</inkml:trace>
  <inkml:trace contextRef="#ctx0" brushRef="#br0" timeOffset="109172.02">10703 9692 681 0,'-19'-30'369'0,"5"0"-88"16,3 5-42-16,5-4-73 15,4 4-38-15,9 1-30 16,13 2-11-16,6-4-19 16,0-1-5-16,10-2-17 15,0 1-3-15,8 13-2 16,3 4-2-16,-5 15-9 15,-3 11-4-15,-10 11-6 16,-5 6-2-16,-10 11-2 16,-6 5-3-16,-9 7-2 15,-4 2-2-15,-5 9 0 16,-2 3 1-16,-12 4 1 16,-13 6 1-16,-12-3-2 15,-7-1-2-15,8-6-1 16,4-4 13-16,10-13 30 15,3-5 11-15,2-14 19 0,2-11-5 16,8-8-13-16,1-4-3 16,9-5-13-16,9 5-8 15,3-7-14-15,10 0-2 16,11-3 8-16,2-3 6 16,10-8 6-16,3-1-3 15,3-6-10-15,11-1-5 16,2 4-10-16,1 2-4 15,-8 2-2-15,-13 1-1 16,-3 7 1-16,-5-5 7 0,-1 4-17 16,2-5-15-16,-5 2 6 15,2-9 94-15,-4-1-62 16</inkml:trace>
  <inkml:trace contextRef="#ctx0" brushRef="#br0" timeOffset="109520.72">11350 8682 859 0,'2'-4'478'15,"-2"4"-67"-15,-4-5-129 16,-2 10-103-16,1 8-45 16,-4 13-59-16,0 5-5 15,-1 20-15-15,-1 0-14 16,0 2-20-16,2 6-6 0,1-8 4 15,-1-1 21-15,6-3-5 16,3-3-24-16,4-5 0 16</inkml:trace>
  <inkml:trace contextRef="#ctx0" brushRef="#br0" timeOffset="109875.06">11626 8934 670 0,'5'-34'487'0,"1"10"75"16,-6 3-188-16,-4 14-131 15,-4 3-69-15,-10 10-90 16,-1 8-25-16,1 19-33 16,1 5-4-16,2 7-5 15,4 4-5-15,8-6-10 0,2-5-2 16,19-5-2-1,5-5 0-15,7-13 4 0,4-8 3 16,-2-7 0-16,-6-12 19 16,-4-4 35-16,-4-4 11 15,-9-11 17-15,-3-1-17 16,-10 0-28-16,-3-1-10 16,-6 5-11-16,-3 4-3 15,-2 2-3-15,-1 2-13 16,7 12-15-16,3 5 29 15,9 6-365-15,5 7 267 0</inkml:trace>
  <inkml:trace contextRef="#ctx0" brushRef="#br0" timeOffset="110215.21">12043 8868 1062 0,'0'-11'509'0,"-7"2"-233"16,3 9-46-16,-7 16-86 16,-7 4-51-16,6 13-18 15,-7 6-4-15,4 1-15 16,3 4-11-16,6-6-24 16,10-2-10-16,7-7-11 0,10-6 7 15,5-10 22-15,-3-7 11 16,8-10 26-16,-1-2 5 15,-1-11 18-15,-1-6 4 16,-8-7-3-16,-7-2-5 16,-7-3-26-16,-7 1-12 15,-15 3-18-15,0 2-9 16,-7 6 1-16,-2 4-8 0,6 13 2 16,-1-2 169-1,7 12-1022-15,4 10 677 0</inkml:trace>
  <inkml:trace contextRef="#ctx0" brushRef="#br0" timeOffset="129978.52">16374 7141 329 0,'-8'1'229'15,"-6"0"-11"-15,-14 3-41 16,22-4-13-16,6 5-19 15,-6-3 0-15,-9-2 4 16,14 3 1-16,-11-3 1 16,12 3-7-16,-5-1-15 15,-2-1-9-15,7-1-14 16,0-1-7-16,8 3-14 16,-10-2-7-16,11 2-20 15,-11-2-7-15,-2-1-11 0,10 1-1 16,-6 0 1-1,0 0-2-15,2 0-4 0,17 1-4 16,31-3-4-16,-26-7-1 16,5 1-3-16,2 2-2 15,3 1-2-15,2-1-1 16,3 3-4-16,0 1-1 16,5 2-2-16,-1 0-1 15,0 5-2-15,-20-5 0 0,1 1-1 16,1-1-1-16,-8-4-1 15,19 4 0-15,-8-5-1 16,-4 3 1-16,0-2 0 16,-2-1-1-16,-3 4 1 15,-2-2 0-15,-4 1 11 16,-2 1-15-16,-2-3-39 16,-1 3-28-16,-2 1-76 15,-3 0-32-15,-3 2 443 16,-1-2-238-16</inkml:trace>
  <inkml:trace contextRef="#ctx0" brushRef="#br0" timeOffset="130559.86">16338 7561 674 0,'-4'2'414'16,"1"-1"-89"-16,-3-1-71 16,6 0-24-16,0 0-59 15,0 0-5-15,0 0-18 16,0 0-10-16,4 0-25 16,5-1-14-16,5 0-13 15,31-5-8-15,-20-1-12 16,2-1-4-16,0-3-11 15,3-2-6-15,4 0-7 16,3 0-4-16,7 1-6 16,-5 0-2-16,1 2-5 15,-9-1-1-15,-7 2-4 16,9 6-3-16,-6-2-2 16,3 1-2-16,-1-1 1 0,-5-1-1 15,0 2 1-15,-1 2-1 16,-8-3-2-16,-2 0-1 15,-3 3 0-15,-2-4 0 16,-3 9 17-16,0-3-15 16,-5-5-44-16,2 7-28 15,-2-2-76-15,0 0-10 0,0 0-653 16,0 0 574-16</inkml:trace>
  <inkml:trace contextRef="#ctx0" brushRef="#br0" timeOffset="134748.2">18387 6395 627 0,'-4'-33'396'15,"0"3"-75"-15,-4 6-66 16,-3-7-36-16,-1 22-59 16,-2 9-18-16,-11 4-10 15,1 21-6-15,-5 9-31 16,-5 6-5-16,-2 21-29 0,3 3-17 15,7 18-6 1,9 10-5-16,15 13 6 0,-3 3 5 16,4 2 4-1,2-2 0-15,8-10-10 0,8-5-8 16,4-14-13-16,-1-13-6 16,2-11-3-16,-6-12-1 15,4-14 8-15,1-5-9 16,2-15-32-16,6-1 9 15,1-11-533-15,1-6 403 16</inkml:trace>
  <inkml:trace contextRef="#ctx0" brushRef="#br0" timeOffset="135052.4">18796 6530 745 0,'-6'-18'435'0,"3"15"-21"16,-1 5-150-16,1 17-48 16,-2 7-50-16,4 22-53 15,0 7 3-15,-1 16-26 16,-3 8-9-16,0 4-23 0,-4 4-12 15,-3-4-19-15,10 0-8 16,-6-12-7-16,6-2 5 16,3-15-14-16,-3-9-19 15,2-15-52-15,4-8-50 16,6-13 70-16</inkml:trace>
  <inkml:trace contextRef="#ctx0" brushRef="#br0" timeOffset="135425.01">19106 6864 886 0,'6'-10'531'16,"-2"7"-123"-16,-10 9-188 16,-4 7-25-16,-3 15-129 15,-9 7-17-15,5 16 0 16,3 8-1-16,10 9-4 15,-1-10-7-15,14-7-12 16,3-12-6-16,6-17-8 16,14 0 5-16,-1-12 16 15,6-5 11-15,0-7 24 16,-2-12 5-16,-5-10 10 16,1-6 8-16,-3-12 1 15,-5 0-6-15,-6-6-16 16,-9-3-15-16,-11-2-23 0,-4 1-6 15,-9 8-12-15,-2 6-3 16,-5 11-6-16,-5-1-9 16,6 12-24-16,0 3-16 15,7 8 22-15,8 10 211 16,7 1-138-16</inkml:trace>
  <inkml:trace contextRef="#ctx0" brushRef="#br0" timeOffset="135985.84">19720 8237 2538 0,'14'-2'73'0,"-1"-54"-16"15,14-685-18-15,-7 346-4 16,-1-3-7-16,-5 408-10 16,-4 2-2-16,-5 4 3 15,-1 13 2-15,-9 8 5 16,-6 6 1-16,-10 12-4 15,-8-2-2-15,-8 6 2 16,-6 2 5 0,7 2 13-16,2 2 6 0,7-10 4 15,16 2 2-15,-9-15-15 16,7-4 5-16,1-10-4 16,-4-12-2-16,11-5 12 15,5-7-8-15,10 4 0 0,-5-7-2 16,10-6-4-16,0 0 0 15,4-6-1-15,9 3-3 16,9 4-5-16,-1-5-4 16,4-3-7-16,6 2-4 15,-7-4-5-15,5 3-2 16,-3 1 0-16,-2 0 1 16,4 4-10-16,-14-8-14 15,-10-2-46-15,8 5-20 0,-10-3 180 16,18 10-94-16</inkml:trace>
  <inkml:trace contextRef="#ctx0" brushRef="#br0" timeOffset="136583.79">20550 6529 849 0,'5'-14'480'0,"-5"-1"-184"16,9 8 19-16,-9 3-19 15,0 8-102-15,-4 7-25 16,2 9-47-16,-7 3-23 0,-7 16-20 16,7 6-9-16,-7 8-14 15,4 9-3-15,-3-13 0 16,2 1 0-16,2-7-5 15,0-8-3-15,8 2-7 16,0-7-4-16,5-6-7 16,5-1-3-16,4-7-3 15,-2-3 1-15,5-6 5 16,3-5 3-16,-1-6 4 16,3-5-2-16,-1-5-5 15,-3-1-4-15,12-2-8 16,3 3-2-16,13-1-5 15,6 2-2-15,-2 0-1 16,-1-1-1-16,0 2-1 16,-2-1 1-16,4 8-1 15,-14-9-1-15,-2 7-6 0,-9-3-11 16,-8 0-30-16,10 12-8 16,-21-6 158-16,0 4 15 15,-4 4-48-15</inkml:trace>
  <inkml:trace contextRef="#ctx0" brushRef="#br0" timeOffset="136836.09">20815 6546 1524 0,'-21'41'649'0,"3"18"-421"15,4 6 42-15,1 5-70 16,4 6-62-16,-1 3-44 16,0 1-14-16,6 11-36 15,1-5-12-15,4-6-11 16,1-10 1-16,2-16-14 16,1-9-14-16,0-9 202 15,2 0-910-15,-1-10 583 16</inkml:trace>
  <inkml:trace contextRef="#ctx0" brushRef="#br0" timeOffset="138094.01">17852 7291 1096 0,'-1'0'373'0,"1"0"-327"0,18-2-21 0,59-23 8 0,-17 0 7 0,7-4-5 0,8 2-11 0,2 6-1 15,-3 1 3-15,5 6 1 16,3 3 3-16,8 1 5 16,-2-3-1-16,6 4 6 15,5 1 0-15,7 1-6 16,3-1-2-16,8-1-2 15,0 0 2-15,2-6 1 16,2 2 2-16,-1-2-1 16,3-4-3-16,-2 3-1 15,10 4-2 1,-5 4-5-16,-5-1-2 0,5 9-2 16,-10-1-2-1,-5 2-4-15,3 6-3 0,-10-5-2 16,-6-2 0-16,-12-3 0 0,-4 3-1 15,-17-1 1-15,-1 4-1 16,-3 0-1-16,-9-1 2 16,-6 3 0-16,-11-8 2 15,-17-3 6-15,-4 4 7 16,-13-4-6-16,2 5-14 16,-9 2-61-16,-14-4-63 15,-15 5 305-15,-12-2-176 16</inkml:trace>
  <inkml:trace contextRef="#ctx0" brushRef="#br0" timeOffset="138734.43">17610 6878 586 0,'-3'-25'205'16,"2"5"-80"-16,4 7-28 16,10-7 12-16,10 3 21 0,9 7-49 15,9-1-14-15,8 7-8 16,1-1-5-16,12 5-16 15,0-1-2-15,16 9-2 16,-5-5 1-16,11 0-1 16,6 13 1-16,-1-13 8 15,20 12 1-15,1-4 8 16,4-6 1-16,13 6 6 16,0-10 0-16,10 1-6 15,0-4-7-15,5-9-10 16,1 7-2-16,0 1-4 15,7 3-1-15,-5 6-2 16,-4-4 0-16,-3 4-2 16,-4-2-3-16,-15 4-7 15,-2-4-3-15,-10-1-5 16,1 6 0-16,-10-3 2 16,-4 14 3-16,-7 3 0 15,-17-4-20-15,-8-2-69 0,-6-7 489 16,-8 4-335-16</inkml:trace>
  <inkml:trace contextRef="#ctx0" brushRef="#br0" timeOffset="139654.65">22387 6443 629 0,'-10'-15'388'16,"-3"1"-92"-16,-4 0-60 15,2 4-25-15,1 5-81 0,-4 4-25 16,-4 10-22-16,1 4-7 16,-6 8-17-16,-3 9-4 15,1 11-2-15,-4 1-6 16,9 19-10-16,0 5-6 15,5 4-6-15,6 3 1 16,2-1-3-16,6 2 3 16,9-2 4-16,9 2 0 0,6-7-2 15,4-9-2 1,4-5-7-16,-4-8-3 0,2-9 0 16,2-1-1-16,-7-10-2 15,2-2-1-15,-7-8 0 16,0 1 1-16,-3-7 19 15,-4-2-17-15,0-1-45 16,-2-3-28-16,4-2-40 16,0-4-314-16,-4-1 304 15</inkml:trace>
  <inkml:trace contextRef="#ctx0" brushRef="#br0" timeOffset="140134.85">22615 6559 874 0,'-6'-2'438'0,"-1"6"-191"16,1 2-9-16,5 14-71 16,-1 7-42-16,2 19-21 15,-1 10-10-15,-2 9-27 16,-3 6-15-16,-2 1-20 16,-1-1-8-16,9 2-11 15,0-5-3-15,4-5 10 16,1-4-6-16,-10-20-43 15,5 2-30-15,7-12-53 16,7 0-259-16,9-1 265 0</inkml:trace>
  <inkml:trace contextRef="#ctx0" brushRef="#br0" timeOffset="140568.04">23096 6773 673 0,'-11'2'431'16,"-1"6"-90"-16,0 9-125 15,-1 11-16-15,-9 9-110 16,5 4-15-16,-9 8-1 15,11-2-4-15,9-2-16 16,5-2-11-16,18-1-15 16,-3-7-5-16,8-8-5 15,-7-5 2-15,8-12 8 16,1-3 4-16,4-9 14 16,1-7 11-16,-6-14 17 15,1-2 4-15,-6-8-4 16,-4-4-9-16,-6-2-20 15,-8-6-7-15,-9-8-14 16,-3 6-5-16,-7 2-6 0,1 4-1 16,2 16-13-16,1 1-18 15,2 5-31-15,0 11-28 16,5 6-9-16,3-3-561 16,7 4 478-16</inkml:trace>
  <inkml:trace contextRef="#ctx0" brushRef="#br0" timeOffset="141062.57">23431 6742 651 0,'11'-11'380'15,"-1"-2"-121"-15,7-4-33 16,1-1-20-16,6 7-83 15,6-1-7-15,-4 3-16 16,-3 1-16-16,0 7 0 16,-8-2-9-16,-3 9-24 15,-2 5-10-15,-6 5 2 16,0 8 3-16,-9 4 4 16,0 4 2-16,-11 2-7 15,-6-2 1-15,-4 9 9 0,-2-1 3 16,-5 4 8-16,8 2-2 15,1-9-3-15,6-4-1 16,5-5-8-16,1-5-3 16,3-6-10-16,-1-3-3 15,14-3-9-15,-7-3-1 16,10 4 0-16,0-5-2 16,-3 1 4-16,13 1-1 15,-6-6-2-15,3 0 0 16,4-3-5-16,-7-5-4 0,5 1-8 15,6-2 0-15,-1 0-3 16,1-2 2-16,0-3-7 16,-2 1-15-16,-3-5-59 15,4 2-29-15,1-4 0 16,1 0-7-16,4 0 82 16</inkml:trace>
  <inkml:trace contextRef="#ctx0" brushRef="#br0" timeOffset="141433.35">24113 6620 1028 0,'1'-10'495'0,"-2"0"-201"16,-3 2-16-16,-5 8-22 0,-2 0-69 15,-3 8-56-15,-1 7-16 16,1 9-19-16,-1 8-7 15,3 4-9-15,0-1-6 16,8 5-12-16,-2-11-8 16,6-4-10-16,3 1-7 15,3-8-8-15,5-2-3 16,3-3-2-16,4-3-2 16,7-10 3-16,4 2 1 15,6-4-1-15,3-8-2 0,7-1-8 16,-1 1-1-16,-1-9-6 15,-6 4-1-15,-5-4 0 16,-4-3 0-16,1 3-21 16,0-2-16-16,2-1-57 15,1 1-11-15,-8 4 244 16,-5-4-259-16,-5 3 148 16</inkml:trace>
  <inkml:trace contextRef="#ctx0" brushRef="#br0" timeOffset="141663.01">24435 6483 1201 0,'-11'39'586'0,"-8"8"-294"16,6 12-76-16,1 7 18 15,-2 9-139-15,9-3-31 16,1-5-30-16,3-6-12 15,1-11-21-15,4 1 2 16,0-11-1-16,3 2-57 16,9-8-6-16,-5-5 396 15,2-15-283-15</inkml:trace>
  <inkml:trace contextRef="#ctx0" brushRef="#br0" timeOffset="142063.21">24539 6258 995 0,'-9'-29'417'0,"13"3"-176"16,5 7-80-16,5 9 73 15,6 9-54-15,2 8-77 16,1 10 1-16,4 16-17 16,1 4-11-16,5 19-14 15,-2 5-9-15,-1 10-12 0,-1 9-4 16,-6 6 8-16,-3 1 8 16,-1 3-10-1,-4-2 15-15,-3-5 1 0,-1-1-7 16,-4 1 13-16,-11-1-11 15,-4-6-8-15,-10-6-2 16,-14-11-11-16,-2-3-10 16,-12-3-7-16,0-4 3 15,1-7-13-15,5-6-13 0,9-11-27 16,7-10 104-16,8-21-62 16</inkml:trace>
  <inkml:trace contextRef="#ctx0" brushRef="#br0" timeOffset="143681.07">24775 5954 725 0,'-3'-6'418'15,"-1"-3"-120"-15,-3-10-94 16,-4-28-50-16,25 33-76 16,2-4-11-16,8 3-11 15,-4-3-8-15,3-5-15 16,-4 5-7-16,4 8-9 16,0 0 2-16,-3 4 10 15,4-1 3-15,-7 2 3 16,2 5-6-16,-6 4-11 15,0 3-6-15,-5 0-3 0,-3 4 3 16,-2 1 7 0,0 9 3-16,-5-1 0 0,-2 3 0 15,-4-3-6-15,-8 2-3 16,3 9-2-16,-2-3-3 16,-3 6-2-16,-4-4-2 15,3-3-2-15,0 0 5 16,2-6 15-16,8-1 13 0,4-4 15 15,0-4 2-15,5-3-9 16,0-2-8-16,7-2 1 16,-2-1 5-16,6-3 14 15,5-1 8-15,2-3-3 16,4-1-3-16,4 0-10 16,6-3-6-16,-4 2-5 15,7-1-4-15,-5 1-9 16,-1-1-3-16,-5 1-9 15,-2 1-1-15,0 1-2 16,-2 0 1-16,-2 2 6 16,-5-2-9-16,-5 3-55 15,1 1 16-15,9 2 230 16,-11 0-167-16</inkml:trace>
  <inkml:trace contextRef="#ctx0" brushRef="#br0" timeOffset="147258.71">25529 7060 827 0,'-35'4'361'16,"29"-5"-213"-16,1-2-25 16,3 1 38-16,0-4-47 15,1 5-16-15,1 0-14 0,0 0-15 16,2-6-15-16,4-4-3 15,1-4-13-15,36-29-6 16,-25 20-13-16,1 1-6 16,4-3-7-16,-1-2-1 15,0 3-4-15,5 6-1 16,-1 2 6-16,4 3 3 16,-9 2 8-16,-1 2 4 15,-5 2-1-15,-4 6-1 0,4 3-3 16,-9-4 1-16,3 4 0 15,1 1 1-15,1 8 3 16,11 3-2-16,-4 1 3 16,-3 0 1-16,7 0-1 15,-2-4 0-15,7-4-4 16,8 2 0-16,-4-15-3 16,3 2-1-16,-1-4-1 15,-2-11 0-15,-1 4 2 16,-3-3 11-16,-2-3-17 15,1 8-17-15,-12-2-51 16,-2 2-11-16,-2 6 36 16</inkml:trace>
  <inkml:trace contextRef="#ctx0" brushRef="#br0" timeOffset="147783.75">25647 7347 361 0,'0'1'318'16,"0"8"33"-16,-2-11-92 16,2 8-18-16,2-6-79 15,-2-1-14-15,0 0-18 16,0-1-15-16,0 1-28 16,16-17-19-16,32-39-30 15,-19 31-9-15,1-2-9 16,-7 2-2-16,-1 4 0 15,-5-1-1-15,-1 4 2 16,0 7-2-16,7 10-3 16,-4 2 2-16,4 8-1 15,1 3 0-15,0 4 7 0,5 4 2 16,-5-3 9 0,5-2 5-16,2-9 8 0,0-4 6 15,6-4 6-15,1-4-3 16,-6-5-11-16,-7-4-6 15,-2-4-13-15,-15-3 8 16,8 1-12-16,-4 4-3 16,-4 1 269-16,21 6-963 15,3 3 579-15</inkml:trace>
  <inkml:trace contextRef="#ctx0" brushRef="#br0" timeOffset="148245.6">26797 6298 778 0,'0'-14'403'15,"3"14"-143"-15,2 0-31 16,1 15-85-16,-2 8-23 15,-10 2-4-15,7 18 2 16,-1 10-14-16,-9 9-12 16,11 24-14-16,-8 1-7 15,-15-9-6-15,15 7-2 0,-6-12-17 16,10-6-10-16,11 6-18 16,-5-7-7-16,-3-10-1 15,-1-1 4-15,-8-19-6 16,6-1-11-16,2-10-30 15,-1-8 67-15,19 7-35 16</inkml:trace>
  <inkml:trace contextRef="#ctx0" brushRef="#br0" timeOffset="149210.81">27451 6540 357 0,'0'-19'259'15,"-1"7"90"-15,-2 4-88 16,-4 8-51-16,-4 3-45 16,-10 11-73-1,-2 7-22-15,-10 10-6 0,0 12 2 16,4 13-9-16,7 10 2 15,10 9 10-15,5-3 2 16,8-3-4-16,-1-10-6 0,7-8-18 16,-2-4-7-16,10-12-13 15,-2-4-4-15,18-8 1 16,2-10 4-16,1-13 13 16,2-7 7-16,-12-19 7 15,5-4 3-15,0-6 3 16,0-2-1-16,-4-3 1 15,-6-4-1-15,-13-5-8 16,-5-6-4-16,-8-4-13 16,-5 0-7-16,-6 1-10 15,2 6-5-15,-1 18 0 16,2 9-4-16,5 13-23 16,1 3-15-16,6 4-33 15,3 2-11-15,3 7 49 16</inkml:trace>
  <inkml:trace contextRef="#ctx0" brushRef="#br0" timeOffset="149641.06">28115 6680 902 0,'13'0'414'0,"-20"-6"-155"16,-10 2-70-16,-10 1 12 15,-6 4-69-15,-5 12-70 16,-6 4-3-16,2 14-3 16,3 6-5-16,7 5-12 15,4 1-6-15,8-2-15 16,-2-5-8-16,20 6-6 16,4-3 0-16,12-7 2 15,9-1 2-15,0-13 5 16,9 0 5-16,1-8 10 15,5-7 6-15,-1-6 11 16,-3-9 11-16,2-7 19 16,7-3 6-16,-13-8 6 15,9-3-5-15,-8-8-22 16,-16-3-8-16,-8-3-16 16,-12-2-9-16,0 7-10 15,2 7-3-15,1 9-7 16,-1 3 6-16,-2 7-18 0,-5 3-18 15,8 8-22-15,2 3-52 16,1 3 332-16,-1-1-194 16</inkml:trace>
  <inkml:trace contextRef="#ctx0" brushRef="#br0" timeOffset="150057.54">28579 6601 483 0,'-1'-8'324'0,"-14"4"70"15,2 1-125 1,-8 6-28-16,2 5-52 0,-4 9-80 16,1 11-4-16,-1 8-6 15,2 2-12-15,1 1-24 16,3 0-13-16,9-1-31 15,3-2-8-15,9 1 1 16,2-6 5-16,6-7 12 16,2-1 5-16,3-8 1 15,1-1-2-15,7-7 3 16,1-3 1-16,1-11 17 16,5-3 9-16,-5-10 6 0,3-4 2 15,2 2-10-15,-11-4-10 16,-3-2-11-16,-13 0-5 15,-9-7-12-15,-8-2-1 16,-5 0-7-16,2-1-2 16,-9 4-7-16,8 6-7 15,-2 7-19-15,0 8-15 16,9 8 257-16,-5 3-176 16</inkml:trace>
  <inkml:trace contextRef="#ctx0" brushRef="#br0" timeOffset="151301.89">28659 6100 428 0,'-3'-7'265'16,"3"1"-30"-16,2-2-23 0,7-2-56 16,-5-1-30-16,-5 0-26 15,11-1-6-15,-1 2-19 16,6-3-8-16,6 0-23 15,-6 0-10-15,6-6-16 16,-3-3-5-16,0 8-4 16,1 0-2-1,-7 5-3-15,2 17 0 0,-6-7-1 16,-5 3 7-16,-1 4 17 16,-2-7 4-16,-1 11 5 15,-1 1-6-15,0 3-11 16,-3 0-4-16,-2-2-2 15,-4 3 0-15,3 0 0 16,-4 1-1-16,4-1 1 0,-3 2-1 16,-2 3-1-16,1 0 0 15,-2 4 2-15,11 2 3 16,-7-8 7-16,5 3 3 16,3-8 4-16,1 1 0 15,0-8 0-15,1 1 0 16,0-1 2-16,-5-8-2 15,7 6 2-15,-2-6 0 16,4 3-2-16,-1-2-2 16,-3-1-2-16,0-1 1 0,3-1 4 15,14 2 2-15,32 8 4 16,-27-5 0-16,2 6-2 16,3-3-4-16,-3-2-6 15,2 3-5-15,-2-5-6 16,0 2-1-16,-5-3-2 15,-3 3 0-15,-4-4 3 16,0 0 0-16,-3 5 0 16,-3-5-8-16,-3 0-27 15,2 5-13-15,5 1 318 16,-1-1-224-16</inkml:trace>
  <inkml:trace contextRef="#ctx0" brushRef="#br0" timeOffset="153384.44">29389 6674 432 0,'-7'0'302'0,"2"-1"65"16,0 0-89-16,4 0-64 16,-1 0-33-16,0 0-68 15,1 0-16-15,0 0-9 16,0 0-2-16,1 0 0 15,0-1-2 1,5 0-8-16,12 0-6 31,36-2-14-31,-24 3-7 0,8 0-15 0,-4-2-8 0,4 1-12 16,1 0-5-16,-8-1-4 16,12-1 1-16,-14-3 4 15,1 2 1-15,1 2 6 16,-13-2-9-16,2 2-35 15,-7 0-45-15,-6 5-89 16,2 2-37-16,-7 5 116 16</inkml:trace>
  <inkml:trace contextRef="#ctx0" brushRef="#br0" timeOffset="153680.75">29445 6981 927 0,'3'3'465'16,"5"0"-173"-16,4 0-17 0,10-3-76 15,0-3-43-15,5-2-49 16,6-2-20-16,-2-1-44 15,-1 3-12-15,2-2-16 16,-3 0-4-16,0 5 18 16,4-1-11-16,-2 3-28 15,-1-1-25-15,3-2 104 16,-1 4-68-16</inkml:trace>
  <inkml:trace contextRef="#ctx0" brushRef="#br0" timeOffset="154310.54">30955 6237 449 0,'-4'-14'292'0,"1"2"-7"16,-2 1-26-16,1 8-57 0,-1 3-36 15,-3 8-33-15,2 9-16 16,-6 22-21-16,0 3 3 16,-1 13 2-16,-3 7-8 15,1 0-17-15,0 5-12 16,0 8-24-16,0-1-9 15,2 4-13-15,0-11-3 16,1-13-5-16,3-6-1 0,1-12 1 16,2 0 10-16,7-7-12 15,0-4-12-15,4-8-52 16,6-4 422-16,8-8-290 16</inkml:trace>
  <inkml:trace contextRef="#ctx0" brushRef="#br0" timeOffset="154744.2">31378 6488 806 0,'-6'-17'386'0,"-5"9"-185"15,-1 5-2-15,-8 7-63 16,-2 9-63-16,-3 9-42 0,0 10 2 16,1 10 2-16,5 8 2 15,3 6-1-15,4 4 4 16,12 1 2-16,0-7-4 16,10-11-7-16,2-8-2 15,5-10-5-15,6-5 0 16,8-8 0-16,1-6 0 15,-2-10 10-15,2-8 16 16,1-7 24-16,2-4 5 16,-8-10-6-16,6 2-14 0,-15-9-20 15,-5-1-4-15,-7-3-3 16,-10-9 0-16,-8 6-10 16,-4 4-4-16,-1 12-9 15,-8 7-15-15,6 6-29 16,-2 2 8-16,5 6 8 15</inkml:trace>
  <inkml:trace contextRef="#ctx0" brushRef="#br0" timeOffset="155325.92">31624 6116 369 0,'-18'-4'289'0,"9"-1"80"15,0 2-68-15,10 0-79 16,0-2-43-16,4 1-85 16,10 0-26-16,3-4-39 15,3 0-9-15,-1 0-13 16,0 1-4-16,7 3 1 16,-7 0 1-16,-4 5 0 15,-4 3 8-15,-9 2 22 16,-1 4 5-16,-6 4 14 15,-4 3-4-15,-7 8-20 16,-5 0-6-16,4 5-11 16,-1-2-5-16,13-7-8 15,2 0-2-15,8-8-3 16,6 0 1-16,5-4 3 16,5-6 1-16,-2 4 2 15,2-5-6-15,-4 2 8 16,-3 7 18-16,-6 1 22 15,-5-4 24-15,-8 7 17 0,-7-1-10 16,-2 0-17-16,-2 6-13 16,-2-3-24-16,3-6-5 15,1-4 2-15,-3-4-7 16,8-3-19-16,1 4-22 16,5 1 40-16,7 9-17 15</inkml:trace>
  <inkml:trace contextRef="#ctx0" brushRef="#br0" timeOffset="155799.04">32057 5789 474 0,'1'-13'254'0,"11"7"-45"0,-1 0-1 15,5 6 0-15,-1 2-50 16,8 11-49-16,2 8 10 15,7 10-11 1,-5 7-7-16,-8 12-27 16,-3 4-22-16,-6 7-12 0,0 7-4 15,1 8 10-15,-7 6-19 16,-3-1 31-16,0-4-3 16,-4-12-1-16,-5-5 25 15,-5 4-27-15,-7-2-2 0,-14 0-14 16,-3-3-6-16,-3-7-10 15,-3-6-1-15,4-7 5 16,5 0-9-16,-4-12-25 16,-1-1-17-16,-5-8-46 15,1-6 414-15,-2-2-265 16</inkml:trace>
  <inkml:trace contextRef="#ctx0" brushRef="#br0" timeOffset="156339.9">30678 5925 495 0,'-41'29'297'0,"-7"8"-39"15,4 13-35-15,-8 27-43 16,-4 13-29-16,10 22-16 15,5 4 5-15,13 0 4 16,4-6-10-16,15-9-29 16,7-5-22-16,10-23-49 15,11-11-14-15,9-17-14 16,6-8 0-16,5-4 7 16,6-5-2-16,2-5-12 0,4 3 50 15,13-15-42-15</inkml:trace>
  <inkml:trace contextRef="#ctx0" brushRef="#br0" timeOffset="157306.21">32289 5585 246 0,'-2'-7'208'0,"-1"-2"61"15,-2 1-35-15,4-6-58 16,0 4-27-16,2-1-46 15,5 0-7-15,-6-1-21 16,5-1-11-16,2 0-14 16,2 2-6-16,7-2 0 15,0 1-3-15,3 0-9 16,1-2-5-16,-1 2-11 16,1 5-7-16,-3-1-6 15,3 3-2-15,-4 5 0 16,-7-3 5-16,0 7 11 15,-5 6 9-15,-2 2 6 16,-6 2 1-16,-2 1-4 16,1-3-1-16,-4 2 0 0,8 4 2 15,-6 1 9-15,-11 2 2 16,1 2 9-16,-4-2 2 16,0 0 0-16,3 1-2 15,4-2-4-15,1 0-3 16,6 0-4-16,0-2-2 15,6-2-9-15,0-3-4 0,1-5-6 16,3 0-3-16,1-5 1 16,-1 0 2-16,2-1 1 15,5 2 1-15,6 0 3 16,4 0 1-16,10 0 1 16,-3-3 0-16,-3 2-6 15,-1-4-3-15,-4 1-2 16,5 0-2-16,-6-2-1 15,-5 3-2-15,-2 4-2 16,-9-2-1-16,3 1-1 16,5 1-9-16,-3 0-32 15,5 0-15-15,-1 3 3 16,-1-2 277-16,9-4-170 16</inkml:trace>
  <inkml:trace contextRef="#ctx0" brushRef="#br0" timeOffset="161052.72">20609 9101 1043 0,'-66'18'516'16,"40"-16"-202"-16,16 1-100 15,-10-4 0-15,16-2-77 16,10 2-36-16,-1-6-33 16,23 7-15-16,-4 0-19 15,5-1 0-15,15 3-8 16,-16-5-6-16,20 4-10 15,-5-1-2-15,3 2 4 0,-1 6-12 16,-6 1-31-16,0 5-28 16,-10 4-129-16,-3 5-77 15,0 9-302-15,-11 0 350 16</inkml:trace>
  <inkml:trace contextRef="#ctx0" brushRef="#br0" timeOffset="161213.81">20805 9533 718 0,'-37'35'403'0,"6"-7"-53"15,6-7-21-15,12-10-60 16,6-7-42-16,12-6-70 16,11 0-31-16,7-9-55 15,3-2-16-15,7-5-32 16,2 0-3-16,1-3-17 16,6 4-27-16,3 3-49 15,3 0 401-15,5 6-268 16</inkml:trace>
  <inkml:trace contextRef="#ctx0" brushRef="#br0" timeOffset="161976.34">22070 8686 703 0,'-6'-17'410'15,"8"15"-79"-15,-3 2-97 16,-4 9-30-16,1 17-67 15,-2 6-37-15,0 19-4 16,-7 6-7-16,0 11-26 16,-2 4-12-16,10 5-29 15,2-4-8-15,10-3-2 16,0-8 4-16,-2-13-29 16,15 1-28-16,-8-17-121 15,10-5-93-15,4-10-15 16,-4-15 131-16</inkml:trace>
  <inkml:trace contextRef="#ctx0" brushRef="#br0" timeOffset="162293.76">22489 8894 907 0,'10'-24'423'16,"-11"18"-189"-16,-3 8-24 15,-9 19-70-15,0 9-51 16,-14 16-41-16,7 14 2 15,-6 14 14-15,-1-2 9 16,16 0-9-16,6-8-8 16,20-21-20-16,12-5-11 15,3-18 13-15,8-8 14 16,-8-17 20-16,-1-6 6 0,3-15-2 16,-6-10-2-16,2-6-1 15,-7-5-5-15,-10-5-17 16,-4-3-12-16,-12-4-20 15,-5 0-4-15,-8 4-3 16,-4 9-13-16,5 14-37 16,-3 3-25-16,6 15-8 15,2-4 328-15,14 19-197 16</inkml:trace>
  <inkml:trace contextRef="#ctx0" brushRef="#br0" timeOffset="162846.49">22696 8534 823 0,'-8'-5'467'0,"0"-3"-148"16,2 2-106-16,5-2-15 0,9-3-120 15,6 0-27-15,10-3 0 16,4-6-3-16,16 4-2 16,3 0 5-16,1 10-9 15,-1 6-6-15,-18 3 2 16,-7 8-4-16,-12 7-4 15,-9 1 0-15,-14 9-9 16,-9-1-6-16,-5 5-3 16,2 2-4-16,7-2-2 15,5-3-1-15,12-8-5 16,5-8-2-16,14-7-3 16,2-4 1-16,9-1 4 15,-3-1 0-15,-2-1 0 16,0 3-4-16,-8 3 9 15,-1 7 20-15,-6 1 44 16,-9-1 22-16,-1 4 11 0,-10-2-12 16,0 2-39-16,-2 4-15 15,-5 0-21-15,-4-7-6 16,-2 4 8-16,10 1-15 16,-6-7-34-16,4 4 42 15,13-4-671-15,-13 3 494 16</inkml:trace>
  <inkml:trace contextRef="#ctx0" brushRef="#br0" timeOffset="163479.89">23374 8270 938 0,'11'-13'423'0,"-2"3"-158"16,-2 10-80-16,8 5 57 15,3 8-73-15,-5 14-83 16,3 6-2-1,-11 22-21-15,-3 5-4 0,5 19-2 16,-1 16-10-16,0 4-5 16,3 1-10-1,-17-8-12-15,3-8 4 0,-9-1-15 16,-3-4 1-16,-6-7 11 16,-14-5-10-16,-13-13-21 15,-9-5-22-15,-6-5-38 16,-7-9 125-16,2-6-50 0</inkml:trace>
  <inkml:trace contextRef="#ctx0" brushRef="#br0" timeOffset="163956.81">22136 8169 669 0,'-26'-43'367'16,"-1"7"-127"-16,-7 16-26 15,-5 4-12-15,2 28-75 16,-11 11-13-16,-3 24-12 16,3 21-1-16,-4 15 9 15,9 15-8-15,13 21-14 0,7 3-7 16,11 13-12-1,7-4-1-15,7-2-16 0,5-9-7 16,7-13-17-16,5-5-8 16,6-20-7-16,1-9-2 15,6-15 0-15,3-6-16 16,7-12-30-16,9 0 10 16,13-1 4-16</inkml:trace>
  <inkml:trace contextRef="#ctx0" brushRef="#br0" timeOffset="164726.12">24057 8328 431 0,'0'-32'308'0,"-2"-1"43"16,0 7-80-16,-6 10-48 15,-3 1-44-15,-6 11-47 16,-3 9-11-16,-9 17-28 16,-5 10-7-16,-8 19-12 15,-9 8-2-15,0 19 3 16,5 16-4-16,14 10-12 15,10 4-2-15,14-6-5 16,1-8-5-16,7-7-10 16,1-5-8-16,9-12-11 15,4-8-6-15,6-15-5 0,3-7 0 16,6-7-2-16,0-5-10 16,2-5-32-16,-5-7-19 15,3-7 28-15,-3-2-541 16,15-2 434-16</inkml:trace>
  <inkml:trace contextRef="#ctx0" brushRef="#br0" timeOffset="165148.18">24357 8481 639 0,'0'2'368'0,"0"15"10"0,1 7-93 15,-6 16-23-15,1 8-37 16,-3 18-80-16,-2 7-22 16,1 6-43-16,-7-3-21 15,0 0-31-15,-3-4-10 16,3-4-7-16,2-7 3 15,8-7-3-15,0-10-15 16,4-13-55-16,4-1 417 16,0-12-289-16</inkml:trace>
  <inkml:trace contextRef="#ctx0" brushRef="#br0" timeOffset="165514.82">24631 8794 543 0,'-8'3'367'15,"-3"6"16"-15,-11 10-221 16,2 14 28-16,-10 7-71 16,5 7-19-16,6 15 6 15,5-2 6-15,15 1-33 16,3-7-15-16,15-12-11 15,6-8 0-15,14-17 7 16,7-11 0-16,6-6-7 0,3-15-3 16,-10-10 4-1,3-1 7-15,-13-12 17 0,-10 1 1 16,-9-1-15-16,-13-2-11 16,-5-1-23-16,-11 3-8 15,-2-2-6-15,-8 0-4 16,-11 6-34-16,10 8-20 15,-3 8-35-15,4 8-21 16,9 5-220-16,1 11 224 16</inkml:trace>
  <inkml:trace contextRef="#ctx0" brushRef="#br0" timeOffset="166072.64">24880 8420 887 0,'-4'-4'448'0,"-2"-1"-178"0,5-4-47 16,14 1-78-16,3-5-51 15,11-7-20-15,4 0 1 16,6-1-2-16,-3 2 2 16,1 13-4-16,-4 0-5 15,-9 6-21-15,-3 3-9 16,-7 6-3-16,-5 3 2 0,-9 5-2 15,-8 3-2-15,-7 3-11 16,1 6-7-16,1-2-8 16,4-5-1-16,6 0-4 15,6-7-3-15,8-5-2 16,1-1 0-16,10-5 1 16,3 0 2-16,2 0 2 15,1 0 0-15,-2 4-2 16,-8-3 6-16,-3 6 29 15,-3 3 9-15,-19 1 18 16,-3 5-4-16,-11-1-25 16,-3 2-9-16,3-3-7 15,1 6-2-15,3-8-29 16,0-3-14-16,7-5 28 16,0-8 268-16,7 0-191 15</inkml:trace>
  <inkml:trace contextRef="#ctx0" brushRef="#br0" timeOffset="166504.32">25269 7984 458 0,'1'-19'334'0,"2"8"4"0,7 2-123 16,4 6-21-16,5 7-53 15,-5 1-11-15,6 9 2 16,4 6 1-16,2 10-2 16,11 10-4-16,-3 17-14 15,0 2 2-15,2 10-18 16,-7 2-22-16,-2 0-9 15,-3-2-16-15,-2 11-12 16,-3-6 11-16,-9 2-1 16,0 3 4-16,-9-12 6 15,-2-1-3-15,-17-4-7 16,-6-1-6-16,-10 7-14 16,-4-4-5-16,-2-7-9 15,1-8-2-15,-2-25-12 16,17 5-20-16,7-9-34 0,-7-7-1 15,6-4 254-15,-3-3-159 16</inkml:trace>
  <inkml:trace contextRef="#ctx0" brushRef="#br0" timeOffset="170233.15">26152 8701 891 0,'-14'-1'403'0,"2"-5"-121"15,2 2-93-15,6-3 15 16,1 2-30-16,5 0-47 16,2 2-14-16,10 6-30 0,5 1-8 15,4 0-20-15,13 6-7 16,0-5-10-16,-6-5-7 15,9 0-12-15,-4 1-4 16,4-1-6-16,6 4-2 16,-4 4-2-16,-4-5-1 15,0 1 0-15,-2-2 0 16,2-6 1-16,-1 4 1 0,-6 0 10 31,2 0-10-31,-12-1-49 0,-5 0-36 0,-3 1-59 16,-5 0 196-16,-3 0-60 15</inkml:trace>
  <inkml:trace contextRef="#ctx0" brushRef="#br0" timeOffset="170534.58">26294 9013 863 0,'-5'4'430'0,"3"-2"-143"16,2-1-27-16,0-1-53 0,0 0-35 16,5 0-53-16,13 0-13 15,24-4-34-15,-11 2-18 16,-4-6-19-16,3 0-7 15,12 1-14-15,-4-1-2 16,-1 0 20-16,2 3-14 16,1 2-35-16,1-1 53 15,9 4-46-15</inkml:trace>
  <inkml:trace contextRef="#ctx0" brushRef="#br0" timeOffset="170988.15">27583 8362 575 0,'0'-3'296'15,"0"17"-41"-15,0 9-41 16,0 18 4-16,-2 7-36 0,-6 19-54 16,1 8-14-16,-9 5-22 15,3 6-12-15,-2-10-27 16,2-3-14-16,-2-7-18 16,7-3 7-16,3-15-20 15,3 0-24-15,5-15-77 16,0-12-243-16,10-15 228 15</inkml:trace>
  <inkml:trace contextRef="#ctx0" brushRef="#br0" timeOffset="171478.4">27996 8542 970 0,'-7'-11'455'0,"-6"8"-223"16,-2 5-27-16,-5 14-79 0,-2 11-41 15,-3 20-24-15,3 9-9 16,5 11-16-16,0-2-9 16,11-5-14-16,1-5-4 15,5-12-8-15,2-4 1 16,10-6-1-16,2-4 1 15,3 2-1-15,7-5 1 16,-4-8 0-16,3-3 0 16,0-15 2-16,1 0 0 0,7-6 2 15,5-8 1-15,3-6 1 16,3-8-2-16,-6-2 6 16,-9-6 9-16,-7-2 20 15,4 7 13-15,2-4 16 16,-1-2-1-16,2 2-3 15,-15-7-2-15,-12-6-8 16,-4-1-4-16,-9 3-14 16,-9 3-6-16,-4 10-15 15,-1 8-4-15,-4 8-7 16,4 6-2-16,-1 8-4 16,-1 1 4-16,6-2-6 15,4 4-12-15,9-2 24 16,6 0 277-16,5 4-214 15</inkml:trace>
  <inkml:trace contextRef="#ctx0" brushRef="#br0" timeOffset="176420.89">28224 8041 417 0,'-7'-2'274'0,"-1"1"19"16,5-2-75-16,0-1-71 16,6 0-36-16,7-4-48 15,4-2-7-15,19-1-7 16,-1-3-4-16,9 1-13 15,4-4-3-15,-7 4 3 16,1 3-2-16,-9 8-3 16,-1 6 1-16,-15 6 8 15,-2 4 7-15,-13 4 8 16,-7 3 0-16,-8 1-17 16,-8-1-10-16,0 8-12 15,1 2-2-15,6 1-3 16,5-3-1-16,8-13-2 15,6-3-1-15,10-13 1 16,4 2 1-16,5-2 2 16,1-8-1-16,5 11-6 15,-4-3-3-15,0 6 10 0,-7 2 12 16,-5 1 32-16,1 11 14 16,-9 3 15-16,-3 1-1 15,-11 0-13-15,-6-5-10 16,-6-3-21-16,4 3-10 15,-2-5-10-15,3 1-3 16,2-10 1-16,3 2 6 16,3-5-12-16,2 0-30 0,1-2-47 15,3 0-20-15,4 6 45 16</inkml:trace>
  <inkml:trace contextRef="#ctx0" brushRef="#br0" timeOffset="176683.28">28832 8267 816 0,'0'3'488'16,"-1"0"-111"-16,-2-2-146 15,2-1-5-15,0 0-145 16,-1 0-41-16,1 0-13 16,0 0 6-16,0 0-15 0,0 0-23 15,0-1 410-15,0 0-317 16</inkml:trace>
  <inkml:trace contextRef="#ctx0" brushRef="#br0" timeOffset="177408.05">28932 8018 391 0,'0'-11'247'0,"1"2"30"15,1 1-74-15,5 1-28 16,1-8-31-16,6 3-54 16,2-1-2-16,5 0 1 15,-2 6-3-15,6 1-11 16,-7-1-7-16,3 2-19 15,-1-3-8-15,-3 5-10 16,-11-6-3-16,5 11-11 0,4 2-3 16,-2 2-2-16,12 7 0 15,-15-3 4-15,-9 2 1 16,4 1 5-16,-5 4-1 16,-5 0-1-16,5 5-1 15,-14-2-2-15,2 0-1 16,-1 4 5-16,0 1 4 15,-1 4 14-15,-1 0 5 16,-3 4 2-16,-2 2-1 16,-1-1-8-16,2 7-7 0,-2-12-9 15,0-6-1-15,5-2 1 16,0-8 1-16,9 6 9 16,0-2-1-16,5-3-1 15,2 0-1-15,0-5-2 16,3 0-3-16,2 1-1 15,5-5 1-15,6 2 5 16,0-1-1-16,13-5 3 16,4 3-1-16,0-7-6 15,1 1 1-15,-5-1-3 16,-10 0-3-16,1-1-1 16,-7 0-2-16,-6 1-5 15,3 3-1-15,0 3 0 16,-10-4-2-16,6 3 18 15,-5-2-18-15,-2 0-43 0,0 0-23 16,0 0-71-16,0 0-6 16,-6 2-512-16,5-2 461 15</inkml:trace>
  <inkml:trace contextRef="#ctx0" brushRef="#br0" timeOffset="178026.13">28832 8280 482 0,'-2'0'287'0,"-4"0"-48"16,6 7-30-16,-5-2-75 15,-3-1-23-15,3-5-11 0,-5 1 0 16,6-3-6-1,0-2-6-15,1-3-21 0,2-3-15 16,0-3-24-16,4 6-7 16,2-5-8-16,-1 0-2 15,6 2 4-15,0-1 3 16,2 6 8-16,-5-2-1 16,-2 6-4-16,-4 2-5 15,-1 4-2-15,-1-4 0 0,0 0 8 16,0 9 6-16,-3 5 1 15,-6 30 1-15,6-31-2 16,-4-4-2-16,2-2 1 16,-1-5 3-16,-3-7 3 15,7 1 1-15,1-6-4 16,-1 2-3-16,4 4-11 16,-1-2-5-16,5 0-8 15,7-2-1-15,-2-5-1 16,2 6 0-16,-3 4 2 15,-3-2-1-15,0 6 37 16,-2-2-29-16,-4 1-15 16,0 0 87-16,0 0-87 15</inkml:trace>
  <inkml:trace contextRef="#ctx0" brushRef="#br0" timeOffset="179179.01">29477 8705 702 0,'-6'0'382'0,"1"1"-56"15,2-1-46-15,2 0-49 16,0-1-39-16,-1 0-71 16,2 1-23-16,0 0-28 15,0 0-10-15,8 0-2 16,18 0-1-16,36 2-6 16,-27-2-7-16,0 0-15 15,-1-1-8-15,-5-2-10 16,1 4-3-16,-1-1-2 15,-2 0 0-15,-3 2 0 16,-4-1 1-16,-3-1-2 16,-3 1-11-16,-5 4-38 15,0-5-38-15,-3 14-105 16,-3-12 527-16,-4 0-291 0</inkml:trace>
  <inkml:trace contextRef="#ctx0" brushRef="#br0" timeOffset="179453.68">29517 9028 736 0,'9'-1'441'15,"1"-5"-74"-15,11 2-100 16,5-6-4-16,7 1-88 15,1-1-38-15,-3-5-53 16,1 3-21-16,0 1-32 16,-2 4-11-16,-1 4-10 15,-5 0 16-15,-4 2-24 16,-1-1-13-16,-2 2 382 16,4 8-297-16</inkml:trace>
  <inkml:trace contextRef="#ctx0" brushRef="#br0" timeOffset="181468.24">30503 8384 640 0,'-4'-5'385'0,"3"3"-72"0,0 5-123 15,0-3-29-15,0 2-52 16,-8 27-15-16,-8 35 6 15,7-19-8-15,2 20-23 16,1 4-8-16,-3 2-25 16,3-3-8-16,-2-15-12 15,1-5-4-15,-1-5 0 16,-1-9 11-16,3-3-23 16,2-6-21-16,5-5-84 15,7-2-75 1,1-8 111-16</inkml:trace>
  <inkml:trace contextRef="#ctx0" brushRef="#br0" timeOffset="181989.35">30953 8358 875 0,'-5'-9'409'16,"-6"9"-198"-16,-2 1-31 0,-5 15-65 15,-7 2-33-15,0 21-18 16,1 9 4-16,0 11-8 16,1 8-5-16,8 8-10 15,-2-4-7-15,7-1-13 16,7-8-8-16,4-21-10 15,8 2 0-15,3-16-2 16,5 0 2-16,3-5-3 16,2-6 2-16,6-8 3 15,-4-8 0-15,5-10 14 16,1-7 3-16,2-6 8 16,-5-3 6-16,-4-7 3 15,-1-3-1-15,-1-4 1 16,-1-2-3-16,2-3-3 15,-9-3-2-15,-6-6-4 16,1-1-2-16,-8 0-4 16,1 6-3-16,-7 6-5 15,2 10-3-15,-11 5-6 16,-7 3-2-16,1 10-5 0,-10-3-1 16,6 10 0-1,4 5 7-15,-1-2-24 0,11 10-20 16,3 1-51-16,5 2-44 15,3 13 82-15</inkml:trace>
  <inkml:trace contextRef="#ctx0" brushRef="#br0" timeOffset="183242.07">31562 7856 466 0,'3'-18'337'15,"-2"3"-2"-15,-6-4-99 16,-6 1-18-16,7 5-68 16,-5 5-21-16,0 8-20 15,1 1-11-15,-8 8-19 16,2-6-13-16,-2 6-19 16,-3-2-5-16,-7 3-17 15,1 12-4-15,2 0-3 16,3 7-4-16,1 2 0 15,4-1 0-15,1 7-1 0,0-6 0 16,3 8-1-16,3 1 0 16,2 2-4-16,5 5-1 15,4-7-1-15,0-3 0 16,3-2-1-16,3-9 1 16,-1-3-1-16,3-7 0 15,0-7-1-15,-3-1 1 16,7 1-1-16,-3-5 1 15,1 0-1-15,4 3 1 16,-1-11 0-16,3 3 0 0,2-4 0 16,2-3 2-16,-4-1-1 15,3-3 1-15,-10-4-1 16,-2 0 0-16,4 1-1 16,-5 0 0-16,4-1-1 15,-8-1 0-15,-2 6 2 16,-3-5 1-16,-7 5 1 15,0-1 3-15,-3 3 2 16,-3 3 0-16,-1-1 1 16,-1 4-3-16,-8-1-4 15,1 4-1-15,-1 2-2 16,0 2-2-16,4 7 0 16,3-4-2-16,6 1 0 15,-1 4 1-15,1-5 1 16,0 6-9-16,5-4-10 0,2 0 103 15,-1 3-72-15</inkml:trace>
  <inkml:trace contextRef="#ctx0" brushRef="#br0" timeOffset="192245.95">3672 12562 584 0,'-16'17'377'0,"-1"-11"44"0,-2-3-144 16,6-3-83-16,1-5-28 15,4-3-65-15,4-4-22 16,3-2-27-16,1-8-7 16,9-4-11-16,3 1-1 15,8-6-7-15,10 1-5 16,11-1-7-16,8 2-3 15,7 7-6 1,-8 1-2-16,-3 11 0 0,-9 3-1 0,-3 12 1 16,-2 4 0-16,-4 4 1 15,-3 6 1-15,-10-3 1 16,0 10 0-16,-1 7 1 16,-1 2 0-16,-4 3 0 15,-4 4 0-15,-4 6 0 16,-5-2 0-16,-1 8-1 15,-1 2 0-15,-4 1-2 16,1 3 0-16,-2-1 0 16,-3-2 1-16,-4-4-1 15,-3 0 1-15,1-2-1 16,-5-7 1-16,-5-4 0 16,2 2 1-16,-2-3-5 15,4 2 2-15,4-5 17 16,6-7 9-16,-4-11 23 0,2-1 4 15,8-6-9-15,-5-2-8 16,14-2-13-16,7 0-7 16,-2-4-6-16,8 0-1 15,2-3 4-15,0-3 4 16,14-2 11-16,-3-4 4 16,13 0 1-16,-1 1-2 15,6 1-8-15,-1 4-4 0,-9-3-7 16,5 1-3-16,-2 0-3 15,8 1-1-15,7-2-3 16,2 2 1-16,-1 2-1 16,-16-4-1-16,-4 6 2 15,-4 1 0-15,-13 3 1 16,6 1 1-16,-5 1 1 16,-1 0 10-16,1 1-33 15,1-1-28-15,3 4-58 16,-3-2-48-16,-1-2 384 15,-2-3-206-15</inkml:trace>
  <inkml:trace contextRef="#ctx0" brushRef="#br0" timeOffset="193260.18">4409 12133 571 0,'-9'0'301'16,"-3"0"-71"-16,8 0-37 16,-2-2-42-16,4 2-19 0,2 0-34 15,0 0-5-15,0 0-5 16,0 0-8-16,0-1-8 15,7-3-9-15,6-3-23 16,30-37-7-16,-21 26-9 16,1 4-3-16,1 1-6 15,-7 1-1-15,2 5-2 16,-1 3-1-16,-1 4-3 16,3 1 1-16,-4 8 2 15,-3 3 4-15,-6 2 4 16,-3 3 0-16,-4 9 1 15,-8-5-2-15,-3 5-3 16,0-1-2-16,-1-4-5 16,2-13-2-16,8 4-5 15,1-5-1-15,3-7-4 0,8 15 1 16,0-14 0 0,5-1 0-16,2 4 1 0,5-4 1 15,1 0-1-15,-6-1 1 16,-1-3 4-16,-3 1 3 15,1 8 15-15,-7 3 9 16,3 7 18-16,-1 5 7 16,-11-5-5-16,5 7-5 15,-17-2-17-15,-7-4-7 0,-4 12-8 16,2-3-2 0,-1 0-3-16,0 1-2 0,5-6 7 15,0-3-10-15,7-6-26 16,4-4-23-16,7-6-81 15,5 0-27-15,4-7 316 16,3-5-161-16</inkml:trace>
  <inkml:trace contextRef="#ctx0" brushRef="#br0" timeOffset="193635.67">4905 12105 738 0,'1'-11'372'0,"1"9"-107"16,3 5-49-16,-9 2-77 15,7 13-33-15,-5 4-51 0,-4 3-11 16,4 7-2-16,-7-11-2 16,9 5-9-16,1-3-7 15,8-6-21-15,3 3 0 16,4-10 16-16,-3-3 10 15,2-7 28-15,-1-2 9 16,-1-8 6-16,0-8 3 0,-4-2 5 16,-2-8 4-16,-5 4 1 15,1 2-8-15,-3-4-21 16,1-1-14-16,-6-1-17 16,-5 4-4-16,-4 9-6 15,-3 5-3-15,3 6-3 16,1 1-4-16,6 10-28 15,-1-1-5-15,6 7 216 16,3-6-155-16</inkml:trace>
  <inkml:trace contextRef="#ctx0" brushRef="#br0" timeOffset="194888.46">5593 12632 777 0,'-10'1'410'16,"1"-1"-78"-16,3 0-72 15,3-1-52-15,3 2-27 0,0-1-58 16,0-1-21-16,0 1-31 16,0-1-9-16,21 1-1 15,32 4-3-15,-23-2-16 16,-3 2-9-16,-2-4-14 16,-1 3-5-16,1 2-5 15,5 3-1-15,-7-3 0 16,-1-1 11-16,-8-6-7 15,0 2-12-15,-1 2-16 16,1 5 168-16,3 12-121 16</inkml:trace>
  <inkml:trace contextRef="#ctx0" brushRef="#br0" timeOffset="195151.68">5699 13011 933 0,'-1'17'554'0,"-9"-10"-51"16,10-3-231-16,3-3-20 15,9-1-73-15,12 0-25 16,2-2-43-16,-2-2-20 16,-3-3-27-16,-5-2-12 15,4 3-25-15,-2-1-8 16,4 2-8-16,-2 1-3 0,0 1 11 15,0 2-9-15,-3 1-28 16,-1 0-4-16,2 0 222 16,1-4-163-16</inkml:trace>
  <inkml:trace contextRef="#ctx0" brushRef="#br0" timeOffset="196614.23">7153 12535 760 0,'-13'-16'400'15,"4"3"-112"-15,8-2-93 16,5-3-1-16,5-4-55 16,8-2-28-16,2-7-38 15,3-1-16-15,10-1-22 16,-4-4-8-16,14 9-9 15,0 1-3-15,-4 13-9 16,4 10 0-16,-1 12-1 16,2 14 1-16,-1 5 2 15,-5-1 1-15,-7 9 1 0,-16-3 1 16,-4 7 0-16,-3 7 1 16,-7 2-1-16,0 3 1 15,-16 5-1-15,0 9 1 16,-18 1-2-16,-5 3-2 15,-4 0-7-15,-5-9 3 16,5 1 33-16,1-10 8 16,3-14 22-16,-4-3 6 0,9-13-15 15,-2 0-1-15,14-1-3 16,14-4-3-16,3-9-16 16,12 1-6-16,4-5-8 15,-6-3-3-15,14 0 3 16,-1-6 4-16,11-2 2 15,6-8 0-15,1-3-3 16,7 0-2-16,4-3-7 16,1 10-3-16,15 8-4 15,-11-1 0-15,-12 1 1 16,2 6 0-16,-29-10 0 16,9 8 9-16,-10-2-27 15,5 2-20-15,-2-2-34 16,-5-2-18-16,5-1-103 15,-4-10 126-15</inkml:trace>
  <inkml:trace contextRef="#ctx0" brushRef="#br0" timeOffset="197017.79">7979 11547 567 0,'-3'3'389'16,"0"6"18"-16,2 7-141 16,2 10-27-16,1 4-51 15,1 4-28-15,-1 1-45 16,-2 2-21-16,6 13-27 16,-6-2-14-16,0 0-27 46,2 2-8-46,-4-12-8 0,3 1 0 0,1-5 14 0,2-7-15 0,1-8-51 0,4-3-45 16,5-7 438-16,-3-16-295 16</inkml:trace>
  <inkml:trace contextRef="#ctx0" brushRef="#br0" timeOffset="197381.58">8191 11858 500 0,'0'-18'316'15,"1"10"1"-15,2 3-61 0,-11 5-63 16,6 10-24-16,-6 10-44 16,7 7-16-16,-6 4-24 15,11 4-13-15,-4-7-22 16,0-3-13-16,15-6-24 16,-6-6-8-16,15-6 4 15,-3-5 11-15,0-3 17 16,0-6 9-16,-4-4 11 15,1-3-1-15,-3-6 6 16,-3-2 3-16,-2-4 8 16,-1-2-2-16,-9-4-12 15,0 1-8-15,-4 2-21 16,-6 4-7-16,-4 8-8 16,-3 2-3-16,-6 7-6 15,1 6-2-15,2 2-1 16,3 7-10-16,-3-9-47 15,10 7-24-15,8-1-12 0,2 3 387 16,15 9-227-16</inkml:trace>
  <inkml:trace contextRef="#ctx0" brushRef="#br0" timeOffset="197952.36">8438 11649 727 0,'-14'-24'383'0,"9"4"-96"15,4-2-28-15,3 5-62 16,7 7-32-16,4 1-46 0,3 6-10 15,6 7-29 1,5 6-9-16,7 15-15 16,-2 2-9-16,5 17-13 15,-10 2-5-15,-5 10-11 0,2 9-5 16,-10 1 7 0,7 4 8-16,3 7 17 0,-2 1-5 15,-1 4 16-15,-6 3-7 16,-10-6-9-16,-1 2 11 15,-7 4-21-15,-8-4-3 0,-12 0-7 16,-6-1-5-16,-8-10-3 16,-1 4-1-16,3-1 4 15,-2-3-14-15,-17-16-36 16,-3-5-25-16,-12-14 79 16,-6-11 154-16,0 6-110 15</inkml:trace>
  <inkml:trace contextRef="#ctx0" brushRef="#br0" timeOffset="198563.88">7226 11700 359 0,'-36'2'258'0,"3"18"18"16,0 9-45-16,-15 11-61 15,2 16-24-15,-5 11-26 16,6 9-14-16,5 26-3 0,8 11-3 16,2 14 2-1,8 9 9-15,8-4 2 0,6 3-3 16,13-2-11-16,4-1-11 15,7-16-28-15,1-10-15 16,6-24-21-16,2-8-5 16,6-12-11-16,1-12-2 15,6-7 0-15,3-13 33 16,2-19-9-16,6-1 3 0,4-14-11 16</inkml:trace>
  <inkml:trace contextRef="#ctx0" brushRef="#br0" timeOffset="199590.87">8660 11370 569 0,'-6'-10'359'0,"-10"-2"-59"16,9 4-66-16,8 3-31 16,-6-8-54-16,9 6-14 15,2-7-27-15,-6-5-8 16,3-3-15-16,14 6-7 15,-3-4-16-15,10 9-12 16,6-1-18-16,-6-6-3 0,11 3-5 16,-7-6 0-16,3 9-1 15,-1 2-5-15,-1 16-7 16,-4-4-1-16,-4 9 0 16,-7 8 1-16,-14-2 2 15,-2 20 1-15,-11 3-2 16,-2-1-1-16,-3 5-2 15,0-10-2-15,3-3-2 16,5-5-1-16,6-13-3 16,2-4-1-16,6-7-1 15,1-1-2-15,11 0 2 16,3 1-1-16,9 1 0 16,9-2-1-16,-4 0 2 15,4 0 1-15,-13 3 15 16,-17 1 8-16,0 4 15 15,-5 3 7-15,-3 4 1 16,5 5 0-16,-18 0-3 16,-12-2-6-16,-12 2-12 0,-5 0-6 15,6-6-8-15,6 6-1 16,8-10-3-16,6-4-6 16,7-7 80-16,6-5 178 15,4-13-175-15</inkml:trace>
  <inkml:trace contextRef="#ctx0" brushRef="#br0" timeOffset="203644.76">9483 12431 908 0,'-7'-2'453'0,"5"0"-168"16,-8-1-64-16,4 2-8 15,4 0-43-15,2-1-28 16,0 2-46-16,0 0-13 16,0 0-19-16,7 0-1 15,8 0-3-15,33-1-3 0,-23-1-13 16,-5-1-5-16,0 1-8 15,3 1-5-15,0 1-8 16,4 3-4-16,-2-2-5 16,1 6-1-1,1-1-2-15,-4-3-1 0,2 3 0 16,-3-5-2-16,-1-1 1 16,0 0 0-16,-1-1 0 15,-2-2-1-15,-6-3 5 16,5 4-8-16,-7-1-27 15,3 2-24-15,-3 1-55 16,-3 2-13-16,-7 0-593 16,-5 6 510-16</inkml:trace>
  <inkml:trace contextRef="#ctx0" brushRef="#br0" timeOffset="204140.14">9540 12731 606 0,'-11'4'364'0,"1"-4"-1"16,-2 0-84-16,10-4-49 16,2 7-29-16,0-6-47 15,0 3-12-15,0 0-18 16,0 0-5-16,6 4-8 16,2 0-5-16,-3-2-15 15,5-1-9-15,11 3-21 16,23 1-8-16,-14 3-16 15,-5 1-6-15,-1-9-6 16,-1-2-4-16,-3-3-2 16,5-1-1-16,-2 1-1 15,1 1 1-15,0-3-1 16,-2 6 0-16,0-6-3 16,2 8-2-16,-3-1-2 15,-8-7-2-15,-5 6-1 16,-5 0 1-16,1 1 11 15,3-9-9-15,-3 3-21 0,6 5 6 16,-1 2 170-16,-2-1-129 16</inkml:trace>
  <inkml:trace contextRef="#ctx0" brushRef="#br0" timeOffset="210783.88">10936 12033 675 0,'-2'-9'392'16,"4"8"-81"-16,5 4-96 16,-14 8-24-16,3 22-62 15,-1 3-25-15,-2 20-4 16,0 8-10-16,3 9-25 16,1 7-16-16,2 0-21 15,5-4-8-15,-4-9-8 16,-6-1-2-16,1-14 0 15,0 0 3-15,-1-8-6 16,2-4-17-16,4-8-67 16,5-6-59-16,7-17 79 0</inkml:trace>
  <inkml:trace contextRef="#ctx0" brushRef="#br0" timeOffset="211182.46">11266 12185 682 0,'-9'6'376'0,"-4"9"-47"16,-2 10-104-16,-1 13-66 15,-4 8-41-15,3 11-57 16,1 7-14-16,9 8-15 15,0-6 2-15,9-5 0 16,9-4-4-16,7-19-7 16,7 0-8-16,0-22-3 15,4-1 5-15,0-15 17 16,0-4 8-16,9-9 21 16,-6-18 13-16,-3-1 10 15,0-7 5-15,-18-10-10 16,-6 3-12-16,-4-6-15 15,-12-1-12-15,-7 2-15 16,-2 0-6-16,-15 2-14 0,7 6-2 16,7 14 4-16,1 4-12 15,11 15-30-15,8 4-3 16,1-1 11-16</inkml:trace>
  <inkml:trace contextRef="#ctx0" brushRef="#br0" timeOffset="211857.7">11636 12411 641 0,'-48'-42'366'0,"36"26"-13"15,8 0-103-15,3-7-58 0,4-1-46 16,10-4-61-16,-2-7-8 16,7 5-3-16,3 7-4 15,-2 7-18-15,2 9-12 16,-2 3-16-16,-2 4-7 16,1 5-6-16,-1 4-2 15,2 6-2-15,-3-1 0 16,-1 2 0-16,-2 9 1 15,-6 4 0 17,-3 3 1-32,-9 9 0 0,-5-1 0 0,-5 9-2 0,-5 0-8 0,1-3 23 15,-3 1 10-15,11-8 22 16,-4 0 17-16,0-4 3 16,3-6 0-16,-6 1 0 15,6-11-5-15,7-1-13 16,1-5-7-16,4-10-15 15,5 3-2-15,4-5 0 16,5-1 2-16,4-3 5 16,2-3 1-16,6-4-12 15,1-2-5-15,9-1-10 16,0 0-4-16,-4-2-3 16,-2-1 3-16,1 5-9 15,-12-8-15-15,7 10-47 16,-8-10-13-16,2 1-210 0,10-6 194 15</inkml:trace>
  <inkml:trace contextRef="#ctx0" brushRef="#br0" timeOffset="212195.51">12234 12118 811 0,'-6'-12'429'0,"-2"6"-119"0,-1 2-16 0,3 11-54 15,-1 6-44-15,4 19-40 16,-4-4-12-16,2 13-24 16,1 3-10-16,0-6-22 15,3 8-10-15,1-3-22 16,1-7-7-16,1-3-7 16,2-7-4-16,0-5-8 15,4-1-3-15,7-5-8 16,3-4-2-16,9-9-3 15,6-5-1-15,8-8-3 16,-1-3-1-16,-2-3-2 16,-6-2-1-16,-4-3 3 15,-1-2 8-15,-11-4-27 16,0-1-25-16,-5-2 11 16,4 4 203-16,7 8-135 15</inkml:trace>
  <inkml:trace contextRef="#ctx0" brushRef="#br0" timeOffset="212410.96">12531 12136 907 0,'-26'21'545'0,"-1"-9"-15"0,17 24-295 16,-11-3-16-16,6 13-71 15,13 8-36-15,-10 0-54 16,9 0-19-16,7 1-30 15,5-1-3-15,6-5 3 16,4 0-17-16,-1-7-8 16,-12-9-23-16,16 4 18 15</inkml:trace>
  <inkml:trace contextRef="#ctx0" brushRef="#br0" timeOffset="212772.19">12794 12000 1100 0,'21'-9'482'15,"-8"3"-226"-15,9 3-84 16,4 6 12-16,-4 3-57 15,-5 9-44-15,-4 3-8 16,7 17-10-16,-5 6-4 16,13 20 0-16,-19-3 1 15,-12 7-13-15,6 6 5 16,-11-2-2-16,7 16-4 0,-13-11 18 16,8 1-4-16,-13-8-13 15,-2-14-10-15,3-1-20 16,-16-14-7-16,-4-12 11 15,1-6-16-15,3-11-30 16,1-8-1-16,5-9 232 16,1-5-165-16</inkml:trace>
  <inkml:trace contextRef="#ctx0" brushRef="#br0" timeOffset="213330.98">10808 11837 826 0,'-20'-10'410'0,"-5"27"-86"15,-4 6-107-15,-3 21-34 16,-2 20-20-16,-3 24-50 15,9 16-10-15,3 15-23 16,5 2-16-16,21 1-21 16,4-4-8-16,8-17-14 15,9-6-6-15,4-15-5 16,3-12-1-16,9-7 20 0,-1-9-5 16,0-16 345-16,4-7-266 15</inkml:trace>
  <inkml:trace contextRef="#ctx0" brushRef="#br0" timeOffset="-214149.28">13047 11520 661 0,'-30'-44'342'0,"37"22"-72"15,10-2-59-15,3-6-51 16,5 3-23-16,-1-6-46 16,1 2-15-16,0 12-22 0,3 12-8 15,-6 2-13-15,-5 9-2 16,-7 7-3-16,-10-4-2 15,-5 15 0-15,-7 7-3 16,-6 7-7-16,-2 1-4 16,7 1-4-16,3-6-4 15,9-11-4-15,6 0-4 16,11-6-2-16,7-5 1 16,11 3 1-16,3-5 2 0,0-1 1 15,0 0-6-15,-1 5 17 16,-9 5 26-16,-15-2 52 15,-1 7 30-15,-11 3 22 16,-5 5-15-16,-2 4-40 16,-11-5-23-16,-6-5-35 15,0-3-10-15,4-2-7 16,-5-6 15-16,5-3-32 16,2-2-7-16,7 2 203 15,10 3-823-15,-3 5 532 16</inkml:trace>
  <inkml:trace contextRef="#ctx0" brushRef="#br0" timeOffset="-213588.19">13634 12214 747 0,'-6'2'481'15,"3"2"-46"-15,3 5-136 16,-3-19-26-16,6 2-93 16,3-4-29-16,8-7-32 15,9 19-9-15,11-11-11 16,0-1-10-16,1 5-21 0,7-1-9 16,-10 5-22-16,4 3-9 15,-1 1-15-15,-12-2-3 16,1 1-3-16,-1-2-1 15,-3-1 1-15,-1 2 7 16,0 1-17-16,-5-3-21 16,-4 2-44-16,-2 0 1 15,-5 1 35-15</inkml:trace>
  <inkml:trace contextRef="#ctx0" brushRef="#br0" timeOffset="-213319.2">13650 12515 964 0,'-16'24'476'0,"13"-10"-149"16,2-9-50-16,10-3-41 16,3-7-34-16,16-4-44 15,7 0-6-15,14-8-26 16,0 2-19-16,-4-6-37 15,0 5-19-15,-6 4-32 16,-6 2-8-16,-5 6 4 16,-3 1 5-16,-5-1-15 0,4 2 49 15,0-1-459 1,-2 0 308-16</inkml:trace>
  <inkml:trace contextRef="#ctx0" brushRef="#br0" timeOffset="-212025.85">15210 11645 698 0,'-5'-23'336'0,"-11"2"-115"16,1 2-16-16,-4 6-23 16,0 4-20-16,-1 8-29 15,-2 6-10-15,-1 18-18 16,-1 11-11-16,7 19-18 31,8-27-9-31,2 0-12 0,-18 92-1 0,5 10-5 16,7 2-1-16,17-49-7 31,5-2-5-31,5-8-6 0,5-3-3 0,5-8-9 0,-4-6-3 16,3-5-4-16,-2-12-2 15,5-5-3-15,1-11-1 16,5-6 30-16,-1-4-21 16,8-2-45-16,-10-7-30 15,-4-5 350-15,6 4-241 16</inkml:trace>
  <inkml:trace contextRef="#ctx0" brushRef="#br0" timeOffset="-211007.66">13597 12441 353 0,'-3'1'265'0,"-1"2"2"0,-2-2-81 15,5-2-23-15,0-1-42 16,-2-3-3-16,-1-19-9 15,7-34-8-15,7 27-9 16,1 0-4-16,5 5-16 16,-1-1-9-16,4 6-18 15,1-1-10-15,5 6-13 16,-2-2-2-16,4 6-3 16,0 8 1-16,5 4 3 15,-2 10 5-15,-1 12 6 16,-7 3 2-16,-12-3 1 15,6 4-4-15,-4-5-2 16,7 4 1-16,11 2 2 16,-1-7 5-16,0-10 4 15,-1-13 2-15,-1-6 1 16,1-9-4-16,-1-13-10 16,6 11-7-16,-1-17-9 15,-2 7-3-15,-2 5 15 16,0-4-3-16,-9 12-28 0,-5 4-19 15,-14 6 7-15</inkml:trace>
  <inkml:trace contextRef="#ctx0" brushRef="#br0" timeOffset="-210455.8">13621 12673 481 0,'0'-19'281'0,"6"-4"-31"0,0 3-29 15,5-6-53-15,2 8-21 16,1 2-35-16,2 3-20 15,0 1-29-15,2 4-3 16,3 9-4-16,2 2 1 16,6 10 6-16,-1 4 1 15,-9 4-1-15,2 2-1 16,-9 2-8-16,5 5-2 0,8 2-1 16,-10-9 0-16,4-6 5 15,-1-14 8-15,3-5 6 16,3-3 3-16,5-6-8 15,-3 2-14-15,0-12-21 16,4 2-10-16,-2-5 23 16,11-1-10-16,5-2-4 15,2-2 272-15,16-2-238 16</inkml:trace>
  <inkml:trace contextRef="#ctx0" brushRef="#br0" timeOffset="-209901.12">15723 11858 947 0,'-2'-9'453'0,"-6"16"-180"16,8 10-32-16,-4 12-82 0,-4 10-21 16,-1 12-35-16,1 9-26 15,0 14-35-15,0-9-14 16,4 0-17-16,4-3-1 16,1-18 11-16,5 2-22 15,8-9 403-15,2-8-300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0-27T21:46:24.7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16383 11985 1363 0,'-6'-13'587'0,"-11"0"-343"16,4 2-35-16,-9 8-4 15,-1 3-38-15,-9 16-34 16,-6 8 29-16,-8 12-76 16,-5 8-16-16,6 5-21 15,9 6-20-15,15 11-21 16,5 7-5-16,12 0-3 15,6-7 0-15,14-14-1 16,8-11-1-16,9-23-1 16,5-2-1-16,5-20 2 15,7-4 0-15,-3-9 2 16,0-6 3-16,-3-15 9 16,-6-11 15-16,-2-17 31 0,-4 4 13 15,-13-4 18-15,-9 4-5 16,-14 10-16-16,-11-3-11 15,-16 5-19-15,-4 0-9 16,-8 3-13-16,-1 8-5 16,10 21-6-16,-1 11-3 15,13 19-2-15,1 7 0 16,-4 0 5-16,5 1-13 16,-1-8-28-16,7 1-13 0,14-2-36 15,0-3 128-15,13 1-39 16</inkml:trace>
  <inkml:trace contextRef="#ctx0" brushRef="#br0" timeOffset="758.06">16978 11905 1039 0,'-16'-30'479'16,"-6"11"-150"-16,-4 13-102 15,-10 20-33-15,-3 16-40 16,-3 22-67-16,4 10-19 16,10 12-15-16,12 15-14 0,14 2-20 15,4-5-8-15,12-9-8 16,-1-19-3-16,19-17 0 16,-1-8 4-16,6-23 16 15,6-9 14-15,-4-19 24 16,3-15 11-16,8-8 27 15,3-8 7-15,-9-12 8 16,-2 3 0-16,-29-4-23 16,-16 3-12-16,-27 5-27 15,-13-4-14-15,-1 6-18 16,0 3-6-16,13 13 0 16,7 9-10-16,8 11-15 15,3 5-20-15,4 7 36 16,2 3 126-16,8 4-92 15</inkml:trace>
  <inkml:trace contextRef="#ctx0" brushRef="#br0" timeOffset="1163.56">17423 11903 1409 0,'-11'-11'605'0,"-5"11"-364"15,-2 12-31-15,-2 18-62 16,1 12-54-16,-4 11-40 16,11 11-5-16,-2 2-25 15,7-3-10-15,17-5-11 16,-1-14-3-16,17-12-2 15,-1-10 2-15,7-22 32 16,4-5 16-16,11-19 33 16,5-11 12-16,-1-12 6 15,-1-2 1-15,-9-1-4 16,-15 0-7-16,-20-1-21 16,-7-5-12-16,-22-9-21 15,-4 4-8-15,-9 8-14 16,-8 7 0-16,2 23-14 15,2 13 1-15,5 18 99 0,1 7-4 16,13 13-43-16</inkml:trace>
  <inkml:trace contextRef="#ctx0" brushRef="#br0" timeOffset="4173.87">17829 11596 420 0,'-11'0'273'0,"5"8"-27"15,3-8-57-15,-4 1-3 16,6-3-19-16,0 1-11 16,0 0 10-16,0-1-17 15,0 1-32-15,1 0-5 16,0 0-22-16,6-1 0 15,21 9 8-15,33 34-2 0,-25 5-14 16,5 14-4 0,-2 15-13-16,0 3-4 0,-8 3-14 15,2 0 2-15,-21-8 11 16,-2 2 1-16,-24-2 7 16,-16-5-8-16,-9 3-20 15,-7-8-9-15,5-11-9 16,4-6 0-16,9-20-30 15,4-12-15-15,9-14-54 16,6-8-4-16,9-10 49 16</inkml:trace>
  <inkml:trace contextRef="#ctx0" brushRef="#br0" timeOffset="5963.94">18032 11289 692 0,'-14'-55'355'0,"-7"43"-71"0,-1-5-36 16,4 2-17-1,6 11-40-15,7-6-58 0,3 10-7 16,0 0-29-16,2-3-16 15,0 1-29-15,0 1-15 16,9-5-14-16,18-4-3 16,48-36-3-16,-33 30-3 15,10 1-1-15,-8 5 0 16,-11 6-2-16,9 5-1 16,-18 7-1-16,1 6 3 0,-16 8 4 15,-6-1-2-15,-5 7-1 16,-7-2-1-16,3 15-4 15,-6-5 1-15,5-2-2 16,2-6-2-16,-1-21-4 16,7 2-1-16,5-10-1 15,5 1-1-15,5 1 1 16,-1-2-1-16,0 3 0 16,0 3 0-16,-2 5-3 15,-3 7 6-15,-4 6 22 16,-1-1 13-16,-9 3 24 15,-1 3 1-15,-9-3-12 16,-3 2-9-16,1 2-16 16,-11-10-4-16,1-3 3 15,12 2-7-15,-12-15-24 16,13 4 26-16,0-6-23 16</inkml:trace>
  <inkml:trace contextRef="#ctx0" brushRef="#br0" timeOffset="6946.11">18588 12019 390 0,'-1'0'304'15,"0"0"93"-15,-3 3-58 16,-2 1-45-16,0 3-28 15,3-4-55-15,2-3-18 0,-2 5-36 16,2-3-11-16,0 1-32 16,2 3-11-16,0-4-17 15,16 2-12-15,38 29-17 16,-22-29-8-16,4 5-16 16,-1-6-8-16,9 1-7 15,-3-3-4-15,6 0-4 16,3-1-1-16,-4-5-1 15,-3 1 2-15,-13-7 8 16,-1 4-9-16,-13 0-30 16,-5-1-20-16,-2 7-60 15,-10 1 149-15,-19-2-49 16</inkml:trace>
  <inkml:trace contextRef="#ctx0" brushRef="#br0" timeOffset="7150.98">18668 12384 887 0,'-22'13'500'16,"19"-4"-68"-16,3-1-97 15,15-8-71-15,10-2-48 16,7-8-80-16,3-3-29 16,8-1-60-16,-5-2-14 15,1-4 11-15,2 4-12 16,6-3 251-16,14 10-203 15</inkml:trace>
  <inkml:trace contextRef="#ctx0" brushRef="#br0" timeOffset="7443.33">19814 11688 1389 0,'-8'-31'587'0,"0"11"-339"16,-3 8-10-16,-5 13-52 16,2 13-41-16,-7 19-47 15,2 9-17-15,0 21-28 16,-5 3-16-16,12 12-21 15,10 10-7-15,-3-4-3 0,5-1 9 16,-3-4-20-16,-5-11-25 16,8-9-42-16,9-6-8 15,18-16 43-15</inkml:trace>
  <inkml:trace contextRef="#ctx0" brushRef="#br0" timeOffset="7785.51">20217 11850 1355 0,'-18'8'575'0,"-7"21"-372"16,-8 7 12-16,5 21-89 16,-5 8-45-16,8 1-33 15,10-3-5-15,16-5-18 16,10-13-11-16,17-12-5 15,-4-10 8-15,12-12 25 16,1-8 15-16,-3-15 16 16,8-5 3-16,-14-17 3 15,5 2 2-15,-5-4-5 16,-9 0-8-16,-15-5-19 16,-9 0-12-16,-18-7-9 15,-3-3-3-15,-7 2-12 0,-1-3-18 16,11 14-33-16,5 8 7 15,6 13 199-15,11 11-132 16</inkml:trace>
  <inkml:trace contextRef="#ctx0" brushRef="#br0" timeOffset="8372.12">20354 11463 793 0,'-18'-3'425'0,"4"2"-8"16,3-2-130-16,6-4-43 15,5 1-39-15,5-6-98 16,8 0-21-16,8-8 0 16,5 0-3-16,9 1 1 0,2 0-4 15,-4 9-24 1,-9-1-13-16,-7 13-24 0,-8 7-7 15,3 14-2-15,-9 9 0 16,-15 4 2-16,-7 6 0 16,-19 0-3-16,11 10-5 15,5-2 6-15,3-5 6 16,13-9 15-16,-1-4 11 16,7-10 6-16,1-4-1 0,10 0-1 15,-3-14 0-15,1-4 1 16,11 5-1-16,-2-7-1 15,7-3-5-15,2 0-7 16,-5-6-4-16,-1 3-11 16,-8-2-3-16,-5-1-6 15,-1 1-2-15,4 5 7 16,-5-3-10-16,5 10-26 16,5 3-18-16,-11-6 14 15,2 3 132-15,10 14-76 16</inkml:trace>
  <inkml:trace contextRef="#ctx0" brushRef="#br0" timeOffset="9019.87">20574 11784 375 0,'14'-2'288'0,"-7"-5"14"15,8 12-70-15,-2-1-10 16,-6 1-11-16,8 8 0 16,-10-5 11-16,-5 0-11 0,1 7-28 15,1 0-14 1,-12-1-58-16,0 0-21 0,-7-3-39 16,3-1-14-16,-5-2-2 15,1-4-17-15,3-3-17 16,-6-2 106-16,11 1-93 15</inkml:trace>
  <inkml:trace contextRef="#ctx0" brushRef="#br0" timeOffset="9459.85">20805 11306 645 0,'2'-1'391'0,"6"3"-107"0,6-2-45 15,7 3-10-15,11 11-73 16,2 3-11-16,-5 13-8 16,9 6-8-16,-20 13-13 15,-2 4 0-15,6 8-4 16,-20 5-13-16,1 8-25 15,-15-1-13-15,-4 9-33 16,-4-2 28-16,-16 1-45 16,3-2-16-16,-21-3-55 15,0 1-71-15,0-8 206 16,6-1-84-16</inkml:trace>
  <inkml:trace contextRef="#ctx0" brushRef="#br0" timeOffset="9854.85">19550 11327 992 0,'-37'-19'462'0,"-7"32"-211"15,-5 17-15-15,-6 39-37 16,-3 20-27-16,9 34-15 15,12 8-6-15,14 11-40 16,15-2-21-16,20-21-46 16,8-4-14-16,20-25-19 15,5-14-1-15,18-18 15 16,6-15-16-16,9-14 35 16,4-13 248-16,4-18-222 15</inkml:trace>
  <inkml:trace contextRef="#ctx0" brushRef="#br0" timeOffset="10499">20890 10821 676 0,'-6'-6'377'0,"2"0"-75"16,3-5-39-16,3-2-47 16,4 0-40-16,6-10-33 15,2 1-11-15,13-2-19 16,3 4-7-16,2 4-21 16,7 0-7-16,-9 0-19 15,4 2-7-15,1 5-7 16,-9 7-6-16,-2 11-13 0,-6 2-7 15,-14 12-3 1,-5 2-2-16,-11 12 1 16,-7 2-1-16,-6 3-5 0,5-4-1 15,6-9-5-15,5-1-3 16,18-6-1-16,4 0 0 16,8-6 0-16,9-1 1 15,-3-3 0-15,4-2 0 16,1 2 0-16,-1 1-16 15,0 3 32-15,-4 5 18 16,-15 0 30-16,-5 4 32 0,-18-1-9 16,-5-1-13-16,-7 2-23 15,-5-6-15-15,3 2-18 16,-5-5 0-16,4-7-25 16,-1-6-8-16,5 5 171 15,4 8-4-15,12 4-68 16</inkml:trace>
  <inkml:trace contextRef="#ctx0" brushRef="#br0" timeOffset="11134.05">21370 11736 1027 0,'0'-10'511'16,"2"-2"-162"-16,3 4-50 16,14 8-70-16,-1-4-53 15,22 9-76-15,-4-3-23 16,1-9-39-16,3 4-12 16,-13-6 23-16,7 6 6 0,-10 3 178 15,0 3 77-15,-6 12-193 16</inkml:trace>
  <inkml:trace contextRef="#ctx0" brushRef="#br0" timeOffset="11288.19">21486 12079 1119 0,'0'4'586'16,"0"-5"-203"-16,0-11-117 15,16 0-67-15,-1-5-106 16,7-3-38-16,14 3-21 15,-6-2 31-15,17 7 109 16,-1 3 167-16,-8 0-212 16</inkml:trace>
  <inkml:trace contextRef="#ctx0" brushRef="#br0" timeOffset="12525.68">22402 11591 600 0,'8'-11'362'0,"-11"-2"3"16,-3 3-50-16,-1 13-45 0,-6 8-51 16,-3 15-75-16,5 22-19 15,-1 14-20-15,-3 5-10 16,9 12-34-16,-2-6-14 16,8-3-25-16,2-5-7 15,7-14 5-15,3-5-9 16,2-12-27-16,5-3-43 15,-1-1 332-15,-1-8-225 16</inkml:trace>
  <inkml:trace contextRef="#ctx0" brushRef="#br0" timeOffset="12913.98">22808 11563 789 0,'-3'-1'396'0,"-16"18"-76"16,-4 8-95-16,1 25-4 15,0 13-60-15,0 13-80 16,2 6-9-16,12 8-11 16,4-5-17-16,15-11-22 15,6-7-5-15,9-28-13 16,6-15-2-16,18-7 14 15,1-17 11-15,-2-17 24 0,-1-3 16 16,-16-18 25-16,0-4 11 16,-7-4 10-16,-5-3-6 15,-8-8-26-15,-11-3-17 16,-17-11-25-16,2 5-7 16,-11 15-10-16,-3 4-6 15,-4 18-5-15,6 13-10 16,-6 4-13-16,8 10-13 15,9 2 231-15,-3 0-104 0,8-1-21 16</inkml:trace>
  <inkml:trace contextRef="#ctx0" brushRef="#br0" timeOffset="13593.24">23689 10912 820 0,'-17'-22'476'0,"-4"0"-90"16,-12 7-137-16,-5 7-32 15,2 16-83-15,-16 5-33 16,12 19-34-16,-6 5-7 16,-11 12-12-16,13 6-6 15,-4-1-6-15,8 1-7 16,22-3-15-16,8-4-4 15,12-11-8-15,6-5-2 16,10-18 2-16,4-6 0 0,8-16 5 16,4-6 1-16,6-10 1 15,6-3 3-15,-4-11 13 16,-4-5 5-16,-5-10 10 16,-3-1 2-16,1 3-6 15,0 2-5-15,-9 6-8 16,-9 6 0-16,-9 7 10 15,0 9 5-15,-6 10 16 16,-1 5 2-16,-1 9-9 16,-3 6-8-16,1 11-15 15,-1 7-8-15,-2 9 0 16,4 6 1-16,2 14 3 16,-1-2 1-16,2 6-3 15,-1 6-1-15,-1-10-5 16,0-1-2-16,5-3-4 0,-1-12 0 15,5-5 0-15,-2-5 0 16,-1-7 3-16,2 0 1 16,-3-4-24-16,-1 1-17 15,-1-4-3-15,1-1 125 16,1 0-550-16,8-9 381 16</inkml:trace>
  <inkml:trace contextRef="#ctx0" brushRef="#br0" timeOffset="18782">3637 15503 839 0,'-15'-4'391'0,"1"1"-175"15,4-3-13-15,4-1-42 16,2 2-36-16,6-7-36 15,-2-8-9-15,4-4-11 16,4-4-5-16,5-4-14 16,6 0-7-16,10-1-16 15,6-1-7-15,4 0-2 16,0 6-2-16,2 7-7 16,0 9-2-16,-4 12-2 15,-1 5 0-15,-5 7 0 16,-6 6 1-16,-4 10 2 15,-4 1 2-15,-4 9 2 0,-2 3 0 16,-3 5 0-16,-1 3-1 16,-6-1-1-16,0 5-2 15,-5 10 1-15,-4 4-1 16,-8 9 0-16,-2-4 0 16,-3-10 0-16,-2-5 0 15,-1-12 2-15,0-7 0 16,-4-8 1-16,11 11-1 15,-8-12-9-15,5 13-1 0,6 0 13 16,-8-10 12-16,19 6 34 16,-6-11 11-16,-1-9 8 15,7-1-2-15,-4-7-13 16,5-3-8-16,5-3-19 16,7 0-9-16,9-6-9 15,-2-5 0 1,9 0 1-16,2-4 1 0,6 1-3 15,7-1-1-15,4 1-3 16,-2-1-2-16,4 3-1 16,2 0 0-16,5-2-3 15,-7 0 1-15,-4 5-2 16,-12 8 0-16,-3 4 1 16,-3 8-1-16,-2 0 2 15,2 1 12-15,-5 4-22 16,6 1-17-16,-4-3-61 0,3-1-21 15,-5-7 296-15,1-5-174 16</inkml:trace>
  <inkml:trace contextRef="#ctx0" brushRef="#br0" timeOffset="20241.58">4362 14875 540 0,'-14'-10'323'0,"-2"0"-62"15,14-1-41-15,-4 0-16 0,3-1-43 16,-4-4-19-16,-8-5-24 16,15 5-15-16,5 3-24 15,3 1-13-15,8-2-25 16,6 4-6-16,-2-8-15 15,7 5-7-15,11-1-5 16,-6-4-2-16,12 3-2 16,4 5-2-16,3 4-1 15,-4 5 1-15,-6 2-1 16,-6-3 0-16,-10 10 7 16,-2 4 7-16,-7 12 24 15,-4 15 11-15,-15 9 9 16,-9 5-2-16,-16 8-14 15,-10-3-7-15,-1-1-11 16,-4-2-3-16,5-9-6 16,6-2-3-16,9-14-2 15,5-2 8-15,10-15-18 16,2-1-22-16,6-7-72 0,2-1-51 16,4-2-110-16,-6-3-218 15,0 0 321-15</inkml:trace>
  <inkml:trace contextRef="#ctx0" brushRef="#br0" timeOffset="20624.43">4975 14589 716 0,'1'-21'408'15,"-2"-1"-87"-15,-2 18-111 16,-3 0-26-16,0 13-81 15,1 14-25-15,-2 11-53 16,0 11-10-16,2 14 1 16,-3 1 2-16,6-1 7 15,3-4 2-15,5-16-6 16,7-6-5-16,10-15-2 16,2-5-1-16,7-14 8 15,4-6 2-15,1-11 0 16,5-3 11-16,-4-6 33 15,-5-8 14-15,-11-2 9 16,-7-7-4-16,-18-1-27 16,-6 8-6-16,-17 5-9 15,-5 2-6-15,-2 7-13 0,0 11-2 16,4 3-12-16,-2 4-27 16,13 11 159-1,1 2-133-15,12 3 21 0</inkml:trace>
  <inkml:trace contextRef="#ctx0" brushRef="#br0" timeOffset="21238.33">5905 15477 908 0,'-14'11'422'0,"3"2"-185"16,-1-5-4-16,6 0-35 15,3-1-27-15,3-3-36 16,5 4-17-16,7 3-34 15,1-8-15-15,13 2-17 16,0 1-11-16,11-8-19 16,6 2-6-16,9 0-7 15,-1-2 3-15,-10-3 14 16,-2 1-5-16,-13 1-44 16,5-6-21-16,-11 7-453 15,3-4 351-15</inkml:trace>
  <inkml:trace contextRef="#ctx0" brushRef="#br0" timeOffset="21424.33">6079 15809 1085 0,'-8'13'534'16,"1"1"-150"-16,1-5-127 16,12-4-88-16,6-5-49 15,15-3-63-15,1-4-12 16,13-7-13-16,-6-3 1 15,3-7 5-15,7-1-10 16,-4 4 315-16,9-1-251 0</inkml:trace>
  <inkml:trace contextRef="#ctx0" brushRef="#br0" timeOffset="22351.88">7424 15440 661 0,'-15'-7'328'0,"-5"-6"-60"16,5-1-55-16,2-6-6 15,4 0-21-15,8-5-50 16,1-3-14-16,10-3-34 16,1-2-8-16,11 1-20 15,3 0-9-15,15 2-12 16,10 3-9-16,9 2-9 16,5 15-2-16,-4 11-3 15,-4 11-1-15,-5 22 1 16,-9-3 0-16,-8 10 2 0,-4 6-1 15,-10 3-2-15,-4 8-1 16,-6 14-1-16,-9-7 1 16,-11 11-2-16,-6-1 1 15,-13-1 0-15,-2 6-1 16,-6-6 0-16,-10-5-2 16,0-11 2-16,-3-3-1 15,-1-20-6-15,4-8 11 0,1-9 18 16,9-4 8-16,8-3 22 15,9-1-1-15,11-8-4 16,3-2-10-16,11 0-16 16,4-8-10-16,15 1-12 15,10-1 3-15,12-9 8 16,1 4 2-16,10-3 6 16,1-2-1-16,3-2-5 15,3-1-1-15,-4 3-6 16,-2-5-3-16,0 12-1 15,-5 6-2-15,-14 5-1 16,-1 0 0-16,-17 4-1 16,1 2 1-16,-5-5 10 15,-8 2-6-15,1 0-28 16,0 4-15-16,5-3 5 16,4 4 180-16,4-9-112 15</inkml:trace>
  <inkml:trace contextRef="#ctx0" brushRef="#br0" timeOffset="23187.83">8181 14662 751 0,'-3'-9'394'0,"12"9"-119"0,4 6-31 16,-21-3-60-16,5 11-34 16,-1 12-37-16,-6 3-20 15,11 22-40-15,-1 3-14 16,-8-1-16-16,5 0-5 15,-1-11 2-15,3-1 2 16,12-2-40-16,-2-7-39 16,5-6-179-16,-3-9 149 15</inkml:trace>
  <inkml:trace contextRef="#ctx0" brushRef="#br0" timeOffset="23595.08">8448 14702 767 0,'-10'8'434'16,"-1"8"-115"-16,0 13-119 15,-1 4-47-15,-1 10-71 16,3 4-18-16,3-2-18 16,5 1-11-16,7-11-16 0,4 0-6 15,10-14-11-15,2-9 1 16,3-7 9-16,3-9 5 16,4-6 9-16,-6-1 8 15,-2-7 30-15,-13-9 13 16,0-4 7-16,-1-1-3 15,-4 0-25-15,1 6-11 16,-26-2-7-16,-1 6-5 0,-8 4-13 16,6 5-5-16,8 11-3 15,1-1-17-15,4 6 43 16,-3-3 299-16,3 4-251 16</inkml:trace>
  <inkml:trace contextRef="#ctx0" brushRef="#br0" timeOffset="24389.08">8784 14694 858 0,'4'-39'415'16,"6"-1"-168"-16,3 13-42 16,3 9-77-16,0 14-32 15,5 6-17-15,6 15-4 16,14 17 0-16,-3 6 3 15,6 33-1-15,-11 3-2 16,-2 18-3-16,-2 5-2 0,-17-4-10 16,5 5-4-16,-16-10-9 15,-6-1-10-15,-8-4-11 16,-2 0-3-16,-16-5-3 16,-1 3 10-16,-11-8-17 15,-6 1-16-15,0-14 17 16,1-4 284-16,-2-18-222 15</inkml:trace>
  <inkml:trace contextRef="#ctx0" brushRef="#br0" timeOffset="25001.49">7360 14579 586 0,'-27'0'319'16,"-1"9"-95"-16,-6 13-35 15,2 22-7-15,5 28-26 16,-8 13-6-16,3 25-14 0,-3 11-5 15,2 17-17 1,14 10-12-16,27-37-19 16,-3-56-10-1,-1 1-14-15,27 160-11 0,11-22-15 0,15-8-11 16,-15-93-14-16,3-11 0 16,6-14 9-16,-4-11-15 15,7-20-22-15,3-5 29 0,11-14-21 16</inkml:trace>
  <inkml:trace contextRef="#ctx0" brushRef="#br0" timeOffset="25809.28">9122 14288 711 0,'-9'6'409'16,"6"-1"-94"-16,-10-10-108 16,26 8-31-16,-9-4-46 15,5-5-9-15,16 2-13 16,-9-10-12-16,18 2-22 15,1 0-12-15,2-11-15 16,3 7-5-16,4 0-16 16,3-1-5-16,-1 6-9 15,-5-3-2-15,-1 7-2 16,-12-3 1-16,-1 11 0 16,-1-2 0-16,-18-3 0 15,3 8-1-15,-6-6-1 0,-4 7-1 16,4 3 2-16,-8-8 2 15,3 12 10-15,-4-9 4 16,-7 7 10-16,11 11 1 16,-14-2 0-16,2 9-2 15,-5 3-7-15,-8 2-3 16,-2 7-8-16,-7 3-2 16,-1 6-4-16,-5-2-1 0,1-3-2 15,8-6-1-15,6-11-1 16,5 1 0-16,5-7 6 15,-1-2-3-15,4 0-19 16,4-6-21-16,4-7-3 16,4 1 317-16,10 1-215 15</inkml:trace>
  <inkml:trace contextRef="#ctx0" brushRef="#br0" timeOffset="26641.32">9853 15309 804 0,'-11'-2'421'15,"2"2"-102"-15,1 1-30 16,-1 3-67-16,3 2-29 15,4 2-48 1,1-3-21-16,4-1-34 16,3-4-11-16,3 2-8 15,2-2-1-15,6 0-9 0,6-4-6 16,5 1-13-16,13 2-6 0,-1-1-6 16,-1 1-2-16,-1-2-6 15,-7-1-3-15,-1 2-4 16,-3-1-3-16,3 3-3 15,-4-1-1-15,0 1-2 16,-1-1 0-16,-3 1 0 16,-4-4 1-16,-4-1 0 15,1 5 5-15,-5 0-11 16,0-1-12-16,-6 4-43 16,-5-5-32-16,0 4-39 15,0-2-37-15,0 0-68 16,0 0 532-16,-2 4-266 15</inkml:trace>
  <inkml:trace contextRef="#ctx0" brushRef="#br0" timeOffset="26980.54">9990 15567 548 0,'0'15'376'0,"-5"-14"72"15,5 1-107-15,2 2-49 16,-2-6-23-16,0 2-60 16,0 0-21-16,0 0-39 15,5 2-18-15,5-1-29 16,3-1-16-16,26-4-21 16,-21 0-9-16,9 2-11 15,-10-4-2-15,4 3-15 16,3 1-5-16,-3 0-9 15,3 3-4-15,-3 0-2 16,-2-4-2-16,-1 7 0 16,-4-4 0-16,-2-3 6 15,-2 4-12-15,0-7-26 16,1 5-12-16,4-2 83 16,3 1 117-16,1-3-97 15</inkml:trace>
  <inkml:trace contextRef="#ctx0" brushRef="#br0" timeOffset="28925.48">11097 14874 353 0,'-14'-22'253'0,"6"-2"57"0,-7 2-46 16,2 7-25-16,4 6-6 16,-4 22-50-16,4 10-18 15,-1 26-35-15,5 18-23 0,-5 17-12 16,-1 11-14-16,2 9-31 16,-4-1-15-16,9-2-20 15,-3-9-5-15,8-10 0 16,-2-5 4-16,1-15-13 15,0-5-16-15,2-16-76 16,15-6-53-16,-5-15 86 16</inkml:trace>
  <inkml:trace contextRef="#ctx0" brushRef="#br0" timeOffset="29309.47">11379 15222 961 0,'5'-14'456'0,"-1"2"-175"15,-4 17-144-15,5 15-25 16,-13 9-54-16,-1 14-27 16,4 23-7-16,-7-3-6 15,7 7-6-15,8-2 0 16,4-11-5-16,8-8-2 15,13-13-2-15,-1-10 0 16,4-17 9-16,3-10 4 0,-4-15 12 16,3-1 7-1,-1-15 10-15,-1 4 8 16,-6-9 8-16,-3-5 1 0,-10 0-3 16,-5-6-8-16,-11-2-12 15,-7-1-5-15,-5 2-8 16,-6 2-5-16,-1 4-6 15,1 9-15-15,0 13-35 16,6 12-18-16,3 8-40 16,1 1-21-16,11 8 75 15</inkml:trace>
  <inkml:trace contextRef="#ctx0" brushRef="#br0" timeOffset="29854.12">11898 15180 894 0,'2'-6'448'16,"-12"-15"-141"-16,5 1-56 15,12-1-80-15,3-3-33 16,4 0-46-16,1 3-16 15,4 1-27-15,-1 2-15 16,-2 8-17-16,-1 4-8 0,4 9-5 16,-5 2-1-16,-1 6 1 15,0 9 1-15,-10 4 3 16,3 7 2-16,-7 9 0 16,-5 0-1-16,-5 7 3 15,0 5 6-15,-6 2 15 16,-7 1 9-16,-8-9 10 15,15-1-2-15,3-4-6 16,1-9-5-16,11-8-2 16,-17-11-2-16,13-6-3 15,3-6 3-15,5 1-2 16,4 7 0-16,4-9 3 16,2 3-1-16,5-3 2 15,6-7-5-15,7 6-6 16,0-4-5-16,4 2-11 15,-6-4 0-15,-1-7-4 16,4 3-1-16,-8-11 1 0,2 8-1 16,-4 1 4-16,1 1 4 15,0 5-26-15,-1-7-37 16,3 1-40-16,-2-4 7 16,12 0 43-16</inkml:trace>
  <inkml:trace contextRef="#ctx0" brushRef="#br0" timeOffset="30178.41">12638 14904 570 0,'-14'-14'418'16,"0"4"24"-16,-7 10-158 16,2 5-16-16,2 17-75 15,0 6-29-15,-3 13-30 16,7 7-14-16,5 1-15 15,-6-2-2-15,14-3-22 16,-7-4-9-16,4-4-21 16,12-1-8-16,-3-8-11 15,9-4-2-15,1-9-6 16,-3-4-2-16,12-5-6 16,-7-5-3-16,6-8-1 15,0-3-2-15,-5-6-1 0,0-3-1 16,1 0 8-16,-3-1-12 15,5 0-45-15,1 0-31 16,8-1 57-16,-5-12 229 16,6-7-148-16</inkml:trace>
  <inkml:trace contextRef="#ctx0" brushRef="#br0" timeOffset="30404.77">12875 14789 1082 0,'-37'27'549'16,"-8"8"-230"-16,10 17-72 16,5 16-15-16,4 4-98 15,7 3-33-15,6-4-42 16,5-2-23-16,8 0-23 16,0 2-6-16,9 5-1 15,3-14 9-15,1-14-39 16,5-2-31-16,0-25-24 15,1 2-605-15,1 6 503 16</inkml:trace>
  <inkml:trace contextRef="#ctx0" brushRef="#br0" timeOffset="30733.58">13031 14884 626 0,'-1'-11'389'15,"10"3"8"-15,7 2-126 16,6 8-29-16,-2 3-37 16,5 15-56-16,5 12-17 15,1 8-28-15,0 13-16 16,3 10-5-16,-4 5-3 0,-1 11-21 15,-8 3-12-15,-17 8-10 16,2 3-8-16,-29-10-13 16,2-1 3-1,-11-16-5-15,-13-12 8 0,6-2-29 16,-6-7-11-16,1-14 287 16,-7-6-386-16,-22-17 163 15</inkml:trace>
  <inkml:trace contextRef="#ctx0" brushRef="#br0" timeOffset="31233.31">10921 14539 583 0,'-15'14'337'0,"-6"25"-13"16,-1 20-79-16,-11 27-32 15,5 28-23-15,0 31-46 16,1 6-23-16,9 16-42 16,8-7-15-16,14-14-24 15,7-15-10-15,9-27-16 16,7-8-4-16,11-28 20 0,6-5-13 16,19-27 409-16,5-7-312 15</inkml:trace>
  <inkml:trace contextRef="#ctx0" brushRef="#br0" timeOffset="31854.11">13220 14544 809 0,'0'0'361'0,"0"0"-165"0,0-1-31 15,14-3-43-15,14-6-17 16,20-14-28-16,-14 7-8 15,4-2-8-15,-8-1 4 16,17 0 0-16,-8-1-8 16,0 6-20-16,-2 1-11 0,-6 2-15 15,-4 2-3 1,-6 2-1-16,-3 5 4 0,-4 3 8 16,-3 4 3-16,-6 5 12 15,-1 3-1-15,-9 7 6 16,-3 1 6-16,-7 15 13 15,-6 4 5 1,-6 6-4-16,-3 1-8 0,1 2-24 16,4-2-10-16,3-10-9 15,8 2 22-15,9-11-30 16,-5-11-13-16,10 3 25 16,-4-6-154-16,11 1 116 15</inkml:trace>
  <inkml:trace contextRef="#ctx0" brushRef="#br0" timeOffset="32473.42">13964 15508 865 0,'-14'9'427'0,"9"-3"-143"16,-1-6-81-16,7-7-55 15,5-4-36-15,12-13-28 16,10-7 23-16,11-19-2 15,3-6-1-15,13-5-18 16,2 7-21-16,5 14-26 16,-8 6-7-16,-20 11 3 0,-2 14 3 15,-12 10 1-15,-4 7-1 16,3 15 3-16,-10-10 1 16,-5 11 2-16,3 4-1 15,3-2-15-15,3 3-8 16,5-9-9-16,0-5-4 15,-1-11-2-15,-1-4 0 0,1-6-1 16,-4-1 1-16,1-3 6 16,-1-3-10-16,-8 2-47 15,1 3-26-15,-8-2 127 16,-2 9-102-16,0 11 68 16</inkml:trace>
  <inkml:trace contextRef="#ctx0" brushRef="#br0" timeOffset="32866.12">14106 15795 810 0,'-2'16'430'16,"1"-11"-140"-16,2-5-91 15,7-1-6-15,4-19-51 0,6-1-7 16,15-7-14-16,1-7-12 16,11 1-21-16,0 0-14 15,-12-4-26-15,-1 4-10 16,-8 10-9-16,-2 6 1 16,-2 12-1-16,0 6-5 15,-6 11-1-15,-1 2-1 16,1 6 6-16,-1-5 3 15,4 0 6-15,-3 0 1 16,4-4-8-16,1 2-4 16,-1-12-7-16,2-12-3 0,1-3-2 15,-1-5-1-15,2 8 21 16,-1-3-14-16,2-3-58 16,2 1 10-16,4-8 172 15,16 6-129-15</inkml:trace>
  <inkml:trace contextRef="#ctx0" brushRef="#br0" timeOffset="33368.33">15430 14838 527 0,'-16'-29'376'0,"1"1"13"0,0 4-122 16,1 1-1-16,0 12-47 16,1 5-24-16,-4 9-35 15,-6 11-20-15,2 20-33 16,-12 13-1-16,-5 27-11 16,4 9-5-16,-4 20-16 15,11 10-7-15,12 13-16 16,5 4-9-16,8-16-1 15,3-16-6-15,12-22-8 16,7-11-5-16,11-17-11 16,5 0-3-16,5-21-4 15,-7-6 11-15,-1-8-23 16,-3-8-23-16,0-3-70 16,5-2-56-16,6 2 150 15,-1-3 231-15,-5-13-142 0</inkml:trace>
  <inkml:trace contextRef="#ctx0" brushRef="#br0" timeOffset="34548.69">15893 14931 880 0,'-6'-19'397'16,"1"5"-176"-16,2 13-51 15,-1 6 5-15,-1 20-20 0,-7 5-39 16,13 26-18-16,-9 5-10 16,5 13-29-16,11 12-10 15,-9-3-22-15,7 4-11 16,6-8-4-16,-8-10 18 15,12-15-31-15,-4-7-25 16,-1-17-90-16,7 1-48 16,1-4 98-16</inkml:trace>
  <inkml:trace contextRef="#ctx0" brushRef="#br0" timeOffset="34922.19">16439 15127 907 0,'-9'-24'428'16,"-5"8"-201"-16,-1 19-64 15,-8 11 26-15,-6 1-86 16,12 20-35-16,-2 10-22 16,7 11-8-16,0 8-15 15,6-7-5-15,14 1-10 16,8-6-5-16,21-10-5 15,-4-8 1-15,2-19 9 16,0-12 6-16,3-12 7 0,1-7 3 16,2-11 27-1,-4-3 13-15,-8-9 25 0,2 1 5 16,-5-4-23-16,-11 1-13 16,-14-3-23-16,-12-3-7 15,-22-2-9-15,11 10-5 16,0 8-6-16,3 8 1 15,9 12-9-15,-1-3-15 16,8 7-37-16,-2-2-26 0,3 2 44 16</inkml:trace>
  <inkml:trace contextRef="#ctx0" brushRef="#br0" timeOffset="35330.1">17100 14943 710 0,'16'0'381'0,"-3"2"-43"16,-11 1-63-16,-14-1-67 16,1 5-44-16,-14 9-99 15,2 3-16-15,3 27-5 16,0 6-4-16,1 9 4 15,1 8-3-15,4-12-2 16,7 1-6-16,7-9 4 0,6-6-4 16,15-7-7-16,5-9 0 15,17-14-1-15,3-11 4 16,9-14 3-16,-2-15 3 16,-8-15 4-16,0 1 2 15,-16-13 8-15,-4 0-2 16,-10-1-12-16,-11-4-6 15,-14-4-11-15,-6 2-2 0,-15 6 5 16,3 3-12 0,-2 15-50-16,4 9-17 0,-3 9 52 15,1 7 244-15,5 12-160 16</inkml:trace>
  <inkml:trace contextRef="#ctx0" brushRef="#br0" timeOffset="35908.48">17733 14870 1199 0,'-12'-4'467'0,"-12"8"-344"16,-5 10-17-16,-18 14 27 15,2 10-42-15,6 18-22 16,7 10 4-16,16-7-16 15,7 1-3-15,18-14-9 16,8-9-8-16,20-8-19 16,11-12 4-16,8-12 29 15,4-11 9-15,-9-13 13 16,-12-9-2-16,-10-9-17 16,-6 0-7-16,-7 2-10 15,-6-5-7-15,-10 5-12 0,-10-4 0 16,-13-6-2-16,-4 6-16 15,-5 0-25-15,8 8 46 16,14 13-28-16</inkml:trace>
  <inkml:trace contextRef="#ctx0" brushRef="#br0" timeOffset="36358.1">18042 14353 1213 0,'-20'-14'514'0,"11"10"-307"16,4 4-36-16,10 11-50 16,9 7-42-16,12 7-36 15,3 5 5-15,3 7 1 16,7 7 2-16,-8 11 11 16,3 6 4-16,-6 10-2 15,-6-1 1-15,5 11 7 16,-9 5 8-16,4 16-11 15,-2-4-11-15,-9-2-23 16,-4-7-19-16,-10-9 0 0,-8 4-1 16,-14-10-2-16,-1-1-1 15,-15-18 18-15,-4-8-13 16,-6-17-22-16,-3-12 35 16,4-14 48-16,4-7-54 15</inkml:trace>
  <inkml:trace contextRef="#ctx0" brushRef="#br0" timeOffset="37183.14">18341 14118 469 0,'-9'-11'354'16,"3"3"24"-16,2-1-144 15,0 0-9-15,1-1-63 16,1-2-19-16,2 1-13 16,0 3-8-16,3-6-17 15,6 3-1-15,3-3-21 16,5-1-11-16,8 4-20 15,-2-3-14-15,8 7-11 16,-1 3-4-16,-5 2-3 16,7 3-4-16,-15 6-5 15,-4 3-2-15,-6 10 0 0,-8 1 1 16,-4 6-2-16,-9 4-1 16,-3 0-2-1,-2 2-1-15,5-10-2 0,5 0 1 16,9-6-3-16,5-2-1 15,9-1-1-15,9-5 1 16,0-8 0-16,6-1 1 16,4 5 1-16,-10 1 0 15,4 2-6-15,-12-2 10 16,-7 5 24-16,6 6 21 0,-14 10 39 16,-3 3 1-16,-3-2-11 15,-24-4-19-15,3 1-29 16,3-2-11-16,-6-1-7 15,8-3 3-15,-1-7-22 16,-1-3-23-16,-2-9 167 16,11-1 55-16,3-12-109 15</inkml:trace>
  <inkml:trace contextRef="#ctx0" brushRef="#br0" timeOffset="38789.41">18904 15134 1052 0,'-10'0'488'0,"2"-5"-206"16,2 1-37-16,4-2-60 16,5 5-47-16,3-5-53 15,3-1-7-15,6 1-12 16,-2-7 4-16,14 10-5 15,6-4-10-15,8 5-16 16,6 2-9-16,-3-3-10 16,-4 2-4-16,-2 1-5 15,-3-1-3-15,2-1-1 16,-3 0-1-16,-7-6 1 16,-1 2-1-16,-4 6 3 15,-1 0 12-15,-4 3-32 16,-2-3-27-16,-7-4-45 0,0 2-45 15,-4 1-18-15,3 4-295 16,-6 1 314-16</inkml:trace>
  <inkml:trace contextRef="#ctx0" brushRef="#br0" timeOffset="39321.73">18956 15474 580 0,'-11'4'355'15,"1"-1"-55"-15,0-1-58 0,1-2 3 16,4 4-53-16,3 1-27 15,1 4-46-15,3 1-30 16,5 1-22-16,3 1 1 16,10-1-1-16,3-4 2 15,9-10 11-15,10 3 4 16,1-8 7-16,5 6-2 16,-3 1-14-16,-5-4-9 0,2 8-20 15,-9-6-9-15,-3 3-15 16,-4-1-4-16,-6 1-7 15,-5 3-1-15,-1-3 9 16,-5-4 9-16,-5-5-35 16,2 1-9-16,3 3 227 15,0 0-179-15</inkml:trace>
  <inkml:trace contextRef="#ctx0" brushRef="#br0" timeOffset="41254.87">20235 14803 656 0,'-5'8'450'0,"1"8"-168"0,4 23-154 15,0 7 91-15,0 18-87 16,1 9-15-16,0 9-34 16,0 3-14-16,0 1-27 15,-1-1-7-15,0-9-13 16,0-4-16-16,1-13-25 16,2-11 254-16,4-9-206 15,1-9 72-15,1-12 62 16</inkml:trace>
  <inkml:trace contextRef="#ctx0" brushRef="#br0" timeOffset="41576.92">20565 15109 515 0,'13'-29'431'0,"-10"18"-137"16,-3 13-156-16,-4 24 118 15,-1 10-79-15,-1 16-40 0,2 6-10 16,9 9-51-16,-5-4-11 16,7-5-16-16,4-4-10 15,9-11-17-15,5-11 4 16,4-17 0-16,2-6 3 16,-1-16 11-16,5-7 2 15,-6-8 4-15,-5-7 0 16,-8-6 5-16,-2 1-7 0,-12-5-7 15,-6-5 1-15,-12 3-20 16,-5 1-14-16,-5 0-4 16,-5 0 169-16,7 3-146 15,-1-3 52-15,6 6 43 16</inkml:trace>
  <inkml:trace contextRef="#ctx0" brushRef="#br0" timeOffset="42087.03">20875 14598 917 0,'-5'4'544'0,"-1"-4"-250"0,0 0-174 16,3-4 75-16,3-1-43 16,4-4-38-16,5-2-31 15,5-7-38-15,5 2-8 16,2-1-15-16,4 5-3 16,2 6-4-16,1 2-4 0,-9 8-6 15,3 7-1 1,-6 9-1-16,-8 3 0 0,-1 7 1 15,-3 3 0-15,-4-3 1 16,0-1-1-16,3-1-2 16,-4-7 0-16,2-5-1 15,1-4 0-15,8-4-1 16,-5-7-1-16,6 2-3 16,-1-2 8-16,1 0 24 15,-1 1 11-15,-3 3 23 16,5 4 6-16,-10 2 8 15,-1 1 1-15,-4 1 3 16,-2 3-6-16,1 0-12 16,-6-1-13-16,0 0-25 15,1-3 94-15,-2-4-99 16,0-1 42-16,-10-4 30 16</inkml:trace>
  <inkml:trace contextRef="#ctx0" brushRef="#br0" timeOffset="43639.05">18581 14260 484 0,'3'4'351'0,"-10"-2"-114"16,-2 0-110-16,-2 3 95 16,0-1-28-16,-2-4-5 15,-2 0-17-15,-3-5-23 16,0-6-10-16,8-2-22 15,1-6-17-15,6-6-33 16,3-4-15-16,10-1-25 16,3-2-8-16,3 2-14 15,7 6-3-15,-3 3-2 0,2 9 0 16,-5 10 2 0,4 9 3-16,-8 10 4 0,-2 8 1 15,-3 7 2-15,-8 2 1 16,-9 2 1-16,-1 4 1 15,-4-2-1-15,-9-5-2 16,1-2-3-16,-3-9 1 16,1-7 1-16,3-7-1 0,8-8-1 15,0-9 0 1,5-10-1-16,5-6-1 0,3-7-2 16,5-4-2-16,6-1-3 15,2 0 0-15,3 5 0 16,2 4 0-16,0 9 1 15,4 7 1-15,-1 12 3 16,-3 7 1-16,-6 12 2 16,0 5 2-16,-5 7 3 15,-2 5 2-15,-5 4 1 16,-7 0 0-16,-11-3 0 16,-3 0-2-16,-2-5-1 15,0-1 0-15,-1-13-4 16,-1-7-2-16,3-14-3 15,3-8-1-15,8-15-1 16,3-7 0-16,7-8-2 16,1-4 0-16,8 5-1 15,2-1-1-15,5 7 1 0,4 7-1 16,3 8 1-16,-1 9 0 16,1 10 1-16,1 5 0 15,-6 7 1-15,-1 7 2 16,-10 9 2-16,-3 4 3 15,-10 7 2-15,-5 1 1 16,-10 3 1-16,-3-1 0 16,-4-5 0-16,0-4 1 0,2-12-2 15,1-7-2-15,8-16-4 16,1-12-1-16,7-17-1 16,2-8 0-16,3-14-1 15,3-2-2-15,2-4 0 16,3 0-1-16,5 8-1 15,2 6 1-15,5 12 0 16,3 10 1-16,6 19-1 16,1 5 1-16,1 17 3 15,-3 6 0-15,-4 10 2 16,-6 0 2-16,-2 5 7 16,-3 2 2-16,-11-2 1 15,-3-1 2-15,-7-6 0 16,0-5 1-16,-2-5-1 15,3-1-2-15,-3-9-5 16,0-4-2-16,5-5-2 16,-1-3-3-16,5-5-2 0,3-5 0 15,1-5-2-15,2-6 0 16,2-2 4-16,1-6-4 16,3-1-7-16,-3-4 72 15,0 5-365-15,0-1 270 16,-4 1-118-16,-4 2-116 15</inkml:trace>
  <inkml:trace contextRef="#ctx0" brushRef="#br0" timeOffset="44107.67">17888 13586 860 0,'-10'5'509'0,"-3"-7"-211"15,5-2-161-15,4 3 60 16,4-3-20-16,8 2-37 0,5-6-18 15,12-3-27-15,5-3-11 16,13-3-25-16,5-1-1 16,1-7 1-16,5 0-5 15,2 0-15-15,-2 4-6 16,-4 1-11-16,-4 5-4 16,-6 9-8-16,-6 3-2 15,-6 7 0-15,-3 7 4 16,-11 11 10-16,-7 2 3 15,-8 17 5-15,-6 3 0 0,-14 6 2 16,-3 4-1-16,-8 9-1 16,-1-1-4-16,-1-1-8 15,0-2-8-15,4-10 29 16,-3-6 69-16,10-10-88 16,-2-6 46-16,5-14 36 15</inkml:trace>
  <inkml:trace contextRef="#ctx0" brushRef="#br0" timeOffset="44901.26">21267 14402 825 0,'0'-2'410'0,"10"2"-219"15,7 1-108-15,16 11 54 16,3 4-15-16,13 17-19 16,2 3 16-16,0 16-15 15,-1 6-7-15,-6 18-9 16,-5 10-5-16,-18 0-15 16,-1 7-12-16,-18-1-10 15,-2 3-10-15,-14 0 1 16,-6-6 58-16,-18-8-76 15,-6-3 36-15,-8-5 25 16</inkml:trace>
  <inkml:trace contextRef="#ctx0" brushRef="#br0" timeOffset="45396.59">20309 14588 424 0,'0'-47'366'15,"0"5"-95"-15,-9 9-135 16,-2 7 92-16,-9 13-78 16,-3 9-8-16,-11 18-20 15,2 13-10-15,-7 26-17 16,-1 10-6-16,-3 24-10 15,4 14-2-15,3 15-3 16,3 8-3-16,13 8-14 16,5 0-6-16,11-7-15 15,8-6-8-15,15-13-9 16,6-10-1-16,10-21-3 16,7-8-5-16,5-22 17 0,4-12 154 15,0-22-154-15,2-7 70 16,8-10 57-16</inkml:trace>
  <inkml:trace contextRef="#ctx0" brushRef="#br0" timeOffset="45977.12">21652 14034 652 0,'-42'-21'509'0,"28"26"-170"16,11-3-194-16,-1-2 111 15,7-1-81-15,-3 0-20 16,0 0-53-16,14-4-24 15,11-4-29-15,33-8-5 16,-23 6-9-16,2 0-6 16,5-1-12-16,0 2-2 15,0 1-1-15,0 2-2 16,-9 2-1-16,-5 2-1 0,-7 6 3 16,-3 6 5-16,-9 10 9 15,-4 3 3-15,-10 7 8 16,-7 5 3-16,0 7 3 15,-4 2 0-15,-3-1-3 16,-3 0-6-16,-2-5 4 16,2 0-10-16,3-7-29 15,2-4-2-15,5-6 135 16,5-4-115-16,-1-2 52 16,3-3 40-16</inkml:trace>
  <inkml:trace contextRef="#ctx0" brushRef="#br0" timeOffset="46574.97">22179 15038 1116 0,'-98'5'589'0,"95"0"-298"16,3-4-165-16,4-1 67 0,-4 0-22 15,0-1-33-15,13 0-21 16,11 0-30-16,36-3-8 16,-29-2-19-16,5-2-10 15,2-1-13-15,2 3-7 16,-5-3-10-16,-4-1-1 15,-4 4-18-15,2 0-11 16,-15 1-32-16,-1 1-15 16,-6 4 178-16,-8 0-121 0,-4 6 31 15,-1 3 52-15</inkml:trace>
  <inkml:trace contextRef="#ctx0" brushRef="#br0" timeOffset="46807.43">22138 15272 1108 0,'-12'8'618'0,"7"-3"-300"15,3 4-181-15,8-3 93 16,4-4-30-16,8-2-43 16,6-4-22-16,5-2-38 15,1-2-9-15,2-2-19 16,0-1-10-16,-2 2-16 15,1 0-14-15,-2 3-15 0,-3 1 92 16,5 4-89-16,2 1 37 16,-1 1 29-1</inkml:trace>
  <inkml:trace contextRef="#ctx0" brushRef="#br0" timeOffset="49107.05">23021 14568 511 0,'-14'-17'310'0,"9"15"32"16,-6 6-112-16,11 16-55 16,-9 7-22-16,4 12-43 15,4 13 1-15,-6 12-1 16,-1 5-4-16,8 16-24 15,-1-3-12-15,2 0-23 16,9 1-10-16,-7-12-15 16,5-4-6-16,-2-8-6 0,-2-8-3 15,1-12 8-15,1-5 6 16,-3-12-11-16,7-6-15 16,-3-10 403-16,-2-4-308 15</inkml:trace>
  <inkml:trace contextRef="#ctx0" brushRef="#br0" timeOffset="49879.55">23615 14782 779 0,'-8'-21'396'0,"-3"12"-98"16,-3-1-41-16,-2 15-70 15,-9 6-43-15,2 22-75 16,-6 5-16-16,7 24-13 16,3 12-4-16,1 4 1 15,10 9-6-15,8-9-11 16,8-6-5-16,9-17-11 15,7-12-3-15,13-15 0 16,3-9 0-16,9-15 7 16,-3-5 8-16,-4-15 20 15,1-6 19-15,0-9 32 16,3-10 12-16,-1-10-1 16,-3-6-8-16,-6-7-19 15,-11 3-10-15,-18-5-4 16,-1 6-5-16,-10 3-10 15,-9-1-6-15,-4 15-12 16,-18-1-5-16,-10 23-8 0,-3 5-4 16,-4 12-4-16,8 13-2 15,6-4-1-15,8 4 2 16,8-5-6-16,5-1-11 16,8-7-45-16,6 3-34 15,8-3-44-15,4-1 45 16,7 15 53-16</inkml:trace>
  <inkml:trace contextRef="#ctx0" brushRef="#br0" timeOffset="51578.22">23885 14274 655 0,'-5'-18'375'15,"-3"2"-71"-15,10-1-107 0,5-2-15 16,2-4-64-16,2-7-23 16,4-2-15-16,10 6-5 15,-1-1-11-15,6 2-10 16,3 7-21-16,-12-2-8 15,4 12-7-15,-4 8-4 16,-3 6-4-16,-4 7-2 16,-5 4 2-16,-3 4 1 15,-6 5 1-15,-3 7 1 16,-6 14-2-16,-6 0-1 0,-7 6 2 16,-3-2 6-16,-9-4 9 15,8-1 7-15,6-8 12 16,-1-3 3-16,19-5 11 15,-12-12 11-15,0-8 2 16,14-1-6-16,-4-6-12 16,9 5-6-16,9-1-6 15,-3-3 5-15,5-3 4 16,12-1-4-16,5-8-7 16,3-4-5-16,5-4-12 15,4-3-3-15,6 1-7 16,-7-1-3-16,-4 5-1 15,-10 1-2-15,-12 4 0 16,-3 2 2-16,-8 3-1 16,4 2-7-16,-8 2-54 15,3-2 10-15,6-2 232 0,-5 2-163 16</inkml:trace>
  <inkml:trace contextRef="#ctx0" brushRef="#br0" timeOffset="51897.69">24479 14019 993 0,'0'-11'480'0,"2"1"-169"15,4 0-59-15,0 5-32 16,-6 0-51-16,2 5-51 15,-3 2-2-15,1-2-17 16,0 0 1-16,5 22-1 16,8 37-7-16,-13-21-26 15,-3 0-12-15,2 13-23 16,-7-6-9-16,5 3-12 16,0 1-1-16,0-11 7 15,7-2 4-15,-2-9-5 16,4-6-15-16,3-3 199 15,4-7-154-15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DB032-BC89-4401-B466-DB26670A3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48C18-5102-4805-BC7B-BF091936FF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9628C-2173-4F52-BB8C-3D0985B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45BF-F466-49C0-9D81-AE5AE729E19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3C798-D4B4-4257-912F-8301C13A8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EDDC8-D903-4BFC-B142-0BE513FE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17E18-0178-4EA4-826D-8D7962C3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76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EDE21-0313-4D86-BD27-F37D83DB1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DA96F1-B3A1-4FE7-BE5A-63AEF080F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EB812-A433-4822-83AA-42C23CB64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45BF-F466-49C0-9D81-AE5AE729E19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789F8-0C3F-4CC7-A242-41DB8EAC0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1D41F-9DA9-4384-A4FF-2BA99B25B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17E18-0178-4EA4-826D-8D7962C3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31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FF2E9D-F953-4933-9673-0EC571956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DEA166-69D5-4C8F-9037-392F3654F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02BBD-B260-4FF7-AED5-56D0E011C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45BF-F466-49C0-9D81-AE5AE729E19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4E017-2B21-4D57-BB95-DE575509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F1B63-CBA7-4034-AC30-068D7EFD4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17E18-0178-4EA4-826D-8D7962C3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16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D3366-F36B-4ABD-BE1E-BFC83EBD4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86A24-522E-404F-9DF7-4B057B066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675FC-5ABC-4095-821A-68A55926A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45BF-F466-49C0-9D81-AE5AE729E19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219D7-5F8C-4023-9E72-B23F37A80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A70C7-1BAD-4A43-BA1B-9DA975676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17E18-0178-4EA4-826D-8D7962C3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47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AA52B-11F5-4F48-AD12-7CF466239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734CD-F8BF-43DD-9A80-A2BCBD6DE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30454-C42B-44F3-B8C7-DF6868517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45BF-F466-49C0-9D81-AE5AE729E19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E0DA7-47F9-4C88-9A18-34BAACE60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83A00-0CB7-4DEA-865B-83FD083E1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17E18-0178-4EA4-826D-8D7962C3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6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A5D69-173A-4B28-9B3C-65F89A25E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39AF2-31B9-4426-AE19-041FD3862B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323FAC-0078-45F7-9DA7-D3BF184C4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03286C-589F-4603-A5CD-FA14412C8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45BF-F466-49C0-9D81-AE5AE729E19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6920BE-6E07-452A-9603-D71639235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620FFE-D49B-4D75-9D91-6B0D5CD36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17E18-0178-4EA4-826D-8D7962C3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2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5112A-24F9-4439-801F-213244C1A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E91610-3932-487D-9BD8-ED3BC5A1A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C3373-4707-4F36-9EE3-D191653C0F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A7DE07-F50D-4D65-9123-18765EBFCC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23923A-58F3-4BF6-A713-8665D79D4E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FF5EB1-28D2-4C83-BB36-D116EC976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45BF-F466-49C0-9D81-AE5AE729E19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3887DB-24C8-4DE8-8BB8-042FCF19A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3D058C-63CA-4B1B-8244-2A96A9D37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17E18-0178-4EA4-826D-8D7962C3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4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DFDFA-0E00-478C-A5F5-927AF6674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C954DB-6C03-4F40-A46F-0F15D6D87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45BF-F466-49C0-9D81-AE5AE729E19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1F3EBA-AA92-426D-809E-BA8C5442B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4E1B43-601F-4EC7-8CE3-74FBB2CA7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17E18-0178-4EA4-826D-8D7962C3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9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A9DD98-BCA0-41A1-A16B-33E36AB01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45BF-F466-49C0-9D81-AE5AE729E19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23D2B2-BE10-4D28-91AF-31D52B5A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A05E9-584F-4EEB-93AA-217D485C7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17E18-0178-4EA4-826D-8D7962C3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2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7C212-3A1B-420D-98FD-61E5F24E7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1EEB9-06C9-4725-9750-8519FB5A2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9AD01B-20A3-4797-8777-B1DEC2678F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12EF7D-E396-47A7-B10C-BC78ED6DB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45BF-F466-49C0-9D81-AE5AE729E19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4DB43F-A413-4035-A376-C0744CB2D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D702B-AD2F-4032-8325-2EA886FCA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17E18-0178-4EA4-826D-8D7962C3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5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AF48D-BD4E-4094-B268-AEB66D059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B42BB4-24D7-43AC-9682-C8A1290224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212A39-A775-4420-98F5-E89387E909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55A55F-F3A0-470F-A548-995DCD555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45BF-F466-49C0-9D81-AE5AE729E19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EF0A38-A933-4054-8FA4-20E6E510F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0E346-E877-4E01-915C-7F1F7F7F2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17E18-0178-4EA4-826D-8D7962C3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1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DF0DC5-3CE4-4FB0-B3D9-51E0E78B6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09DAF-6CAA-4B38-A829-ED1EEE86A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871D0-FF4A-45D5-9D70-3322BC6AC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D45BF-F466-49C0-9D81-AE5AE729E197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51F8A-E1EB-48BA-828E-0B935FD0D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2A706-69AF-46F4-9D63-24C97B85FC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17E18-0178-4EA4-826D-8D7962C3D7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9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8118C-3BA4-400C-AFBF-C525F6E2EF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CS2911 Cryptography Tips</a:t>
            </a:r>
            <a:br>
              <a:rPr lang="en-US" dirty="0"/>
            </a:br>
            <a:r>
              <a:rPr lang="en-US" sz="3600" dirty="0"/>
              <a:t>Exclusive-Or and High Powers of Two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B3CFFB-161A-461B-9339-3BEAB93D5C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Josiah Yoder</a:t>
            </a:r>
          </a:p>
          <a:p>
            <a:r>
              <a:rPr lang="en-US" dirty="0"/>
              <a:t>Milwaukee School of Engineering</a:t>
            </a:r>
          </a:p>
        </p:txBody>
      </p:sp>
    </p:spTree>
    <p:extLst>
      <p:ext uri="{BB962C8B-B14F-4D97-AF65-F5344CB8AC3E}">
        <p14:creationId xmlns:p14="http://schemas.microsoft.com/office/powerpoint/2010/main" val="410551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6CAAD-94B7-4F1B-BEF2-B9F58632A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71133-6C28-4FA6-9968-DD2F1A7DD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7FA3F6E-155D-480A-9B0F-08695C98D76E}"/>
                  </a:ext>
                </a:extLst>
              </p14:cNvPr>
              <p14:cNvContentPartPr/>
              <p14:nvPr/>
            </p14:nvContentPartPr>
            <p14:xfrm>
              <a:off x="217080" y="198720"/>
              <a:ext cx="11049840" cy="46890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7FA3F6E-155D-480A-9B0F-08695C98D76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7720" y="189360"/>
                <a:ext cx="11068560" cy="470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1635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81BEB-BA48-43B3-9103-EF51C8E7A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39327-EB11-4A35-A11E-269BA88D2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5F8368D-A90F-43AA-80DA-C5FD32ADD054}"/>
                  </a:ext>
                </a:extLst>
              </p14:cNvPr>
              <p14:cNvContentPartPr/>
              <p14:nvPr/>
            </p14:nvContentPartPr>
            <p14:xfrm>
              <a:off x="690840" y="140400"/>
              <a:ext cx="11062800" cy="4750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5F8368D-A90F-43AA-80DA-C5FD32ADD05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81480" y="131040"/>
                <a:ext cx="11081520" cy="476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AFD74BD-D012-467B-8034-9BA7D2DD6669}"/>
                  </a:ext>
                </a:extLst>
              </p14:cNvPr>
              <p14:cNvContentPartPr/>
              <p14:nvPr/>
            </p14:nvContentPartPr>
            <p14:xfrm>
              <a:off x="1291680" y="3819600"/>
              <a:ext cx="7537680" cy="21326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AFD74BD-D012-467B-8034-9BA7D2DD666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82320" y="3810240"/>
                <a:ext cx="7556400" cy="215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10808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18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CS2911 Cryptography Tips Exclusive-Or and High Powers of Two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CS2911 Cryptography Tips Exclusive-Or and High Powers of Two</dc:title>
  <dc:creator>Yoder, Josiah</dc:creator>
  <cp:lastModifiedBy>Yoder, Josiah</cp:lastModifiedBy>
  <cp:revision>2</cp:revision>
  <dcterms:created xsi:type="dcterms:W3CDTF">2020-10-27T21:35:31Z</dcterms:created>
  <dcterms:modified xsi:type="dcterms:W3CDTF">2020-10-28T14:52:32Z</dcterms:modified>
</cp:coreProperties>
</file>