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ink/ink3.xml" ContentType="application/inkml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ink/ink4.xml" ContentType="application/inkml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ink/ink6.xml" ContentType="application/inkml+xml"/>
  <Override PartName="/ppt/notesSlides/notesSlide8.xml" ContentType="application/vnd.openxmlformats-officedocument.presentationml.notesSlide+xml"/>
  <Override PartName="/ppt/ink/ink7.xml" ContentType="application/inkml+xml"/>
  <Override PartName="/ppt/tags/tag5.xml" ContentType="application/vnd.openxmlformats-officedocument.presentationml.tags+xml"/>
  <Override PartName="/ppt/notesSlides/notesSlide9.xml" ContentType="application/vnd.openxmlformats-officedocument.presentationml.notesSlide+xml"/>
  <Override PartName="/ppt/ink/ink8.xml" ContentType="application/inkml+xml"/>
  <Override PartName="/ppt/tags/tag6.xml" ContentType="application/vnd.openxmlformats-officedocument.presentationml.tags+xml"/>
  <Override PartName="/ppt/notesSlides/notesSlide10.xml" ContentType="application/vnd.openxmlformats-officedocument.presentationml.notesSlide+xml"/>
  <Override PartName="/ppt/ink/ink9.xml" ContentType="application/inkml+xml"/>
  <Override PartName="/ppt/tags/tag7.xml" ContentType="application/vnd.openxmlformats-officedocument.presentationml.tags+xml"/>
  <Override PartName="/ppt/notesSlides/notesSlide11.xml" ContentType="application/vnd.openxmlformats-officedocument.presentationml.notesSlide+xml"/>
  <Override PartName="/ppt/ink/ink10.xml" ContentType="application/inkml+xml"/>
  <Override PartName="/ppt/tags/tag8.xml" ContentType="application/vnd.openxmlformats-officedocument.presentationml.tags+xml"/>
  <Override PartName="/ppt/notesSlides/notesSlide12.xml" ContentType="application/vnd.openxmlformats-officedocument.presentationml.notesSlide+xml"/>
  <Override PartName="/ppt/ink/ink11.xml" ContentType="application/inkml+xml"/>
  <Override PartName="/ppt/tags/tag9.xml" ContentType="application/vnd.openxmlformats-officedocument.presentationml.tags+xml"/>
  <Override PartName="/ppt/notesSlides/notesSlide13.xml" ContentType="application/vnd.openxmlformats-officedocument.presentationml.notesSlide+xml"/>
  <Override PartName="/ppt/ink/ink12.xml" ContentType="application/inkml+xml"/>
  <Override PartName="/ppt/tags/tag10.xml" ContentType="application/vnd.openxmlformats-officedocument.presentationml.tags+xml"/>
  <Override PartName="/ppt/notesSlides/notesSlide14.xml" ContentType="application/vnd.openxmlformats-officedocument.presentationml.notesSlide+xml"/>
  <Override PartName="/ppt/tags/tag11.xml" ContentType="application/vnd.openxmlformats-officedocument.presentationml.tags+xml"/>
  <Override PartName="/ppt/notesSlides/notesSlide15.xml" ContentType="application/vnd.openxmlformats-officedocument.presentationml.notesSlide+xml"/>
  <Override PartName="/ppt/ink/ink13.xml" ContentType="application/inkml+xml"/>
  <Override PartName="/ppt/notesSlides/notesSlide16.xml" ContentType="application/vnd.openxmlformats-officedocument.presentationml.notesSlide+xml"/>
  <Override PartName="/ppt/ink/ink14.xml" ContentType="application/inkml+xml"/>
  <Override PartName="/ppt/ink/ink15.xml" ContentType="application/inkml+xml"/>
  <Override PartName="/ppt/notesSlides/notesSlide17.xml" ContentType="application/vnd.openxmlformats-officedocument.presentationml.notesSlide+xml"/>
  <Override PartName="/ppt/ink/ink16.xml" ContentType="application/inkml+xml"/>
  <Override PartName="/ppt/notesSlides/notesSlide18.xml" ContentType="application/vnd.openxmlformats-officedocument.presentationml.notesSlide+xml"/>
  <Override PartName="/ppt/ink/ink17.xml" ContentType="application/inkml+xml"/>
  <Override PartName="/ppt/notesSlides/notesSlide19.xml" ContentType="application/vnd.openxmlformats-officedocument.presentationml.notesSlide+xml"/>
  <Override PartName="/ppt/tags/tag12.xml" ContentType="application/vnd.openxmlformats-officedocument.presentationml.tags+xml"/>
  <Override PartName="/ppt/notesSlides/notesSlide20.xml" ContentType="application/vnd.openxmlformats-officedocument.presentationml.notesSlide+xml"/>
  <Override PartName="/ppt/ink/ink18.xml" ContentType="application/inkml+xml"/>
  <Override PartName="/ppt/tags/tag13.xml" ContentType="application/vnd.openxmlformats-officedocument.presentationml.tags+xml"/>
  <Override PartName="/ppt/notesSlides/notesSlide21.xml" ContentType="application/vnd.openxmlformats-officedocument.presentationml.notesSlide+xml"/>
  <Override PartName="/ppt/ink/ink19.xml" ContentType="application/inkml+xml"/>
  <Override PartName="/ppt/tags/tag14.xml" ContentType="application/vnd.openxmlformats-officedocument.presentationml.tags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1"/>
  </p:notesMasterIdLst>
  <p:handoutMasterIdLst>
    <p:handoutMasterId r:id="rId32"/>
  </p:handoutMasterIdLst>
  <p:sldIdLst>
    <p:sldId id="320" r:id="rId2"/>
    <p:sldId id="600" r:id="rId3"/>
    <p:sldId id="601" r:id="rId4"/>
    <p:sldId id="649" r:id="rId5"/>
    <p:sldId id="650" r:id="rId6"/>
    <p:sldId id="602" r:id="rId7"/>
    <p:sldId id="603" r:id="rId8"/>
    <p:sldId id="604" r:id="rId9"/>
    <p:sldId id="605" r:id="rId10"/>
    <p:sldId id="606" r:id="rId11"/>
    <p:sldId id="608" r:id="rId12"/>
    <p:sldId id="614" r:id="rId13"/>
    <p:sldId id="615" r:id="rId14"/>
    <p:sldId id="616" r:id="rId15"/>
    <p:sldId id="617" r:id="rId16"/>
    <p:sldId id="651" r:id="rId17"/>
    <p:sldId id="619" r:id="rId18"/>
    <p:sldId id="653" r:id="rId19"/>
    <p:sldId id="655" r:id="rId20"/>
    <p:sldId id="609" r:id="rId21"/>
    <p:sldId id="654" r:id="rId22"/>
    <p:sldId id="610" r:id="rId23"/>
    <p:sldId id="623" r:id="rId24"/>
    <p:sldId id="624" r:id="rId25"/>
    <p:sldId id="625" r:id="rId26"/>
    <p:sldId id="626" r:id="rId27"/>
    <p:sldId id="638" r:id="rId28"/>
    <p:sldId id="639" r:id="rId29"/>
    <p:sldId id="581" r:id="rId3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75"/>
    <a:srgbClr val="DABFA6"/>
    <a:srgbClr val="340068"/>
    <a:srgbClr val="560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56" autoAdjust="0"/>
    <p:restoredTop sz="78839" autoAdjust="0"/>
  </p:normalViewPr>
  <p:slideViewPr>
    <p:cSldViewPr>
      <p:cViewPr varScale="1">
        <p:scale>
          <a:sx n="90" d="100"/>
          <a:sy n="90" d="100"/>
        </p:scale>
        <p:origin x="181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4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779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2529E20D-C01B-46D0-A41A-D6165D8D3A51}" type="datetime3">
              <a:rPr lang="en-US" smtClean="0"/>
              <a:t>29 October 2020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779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4600123-D749-482B-BA7C-88453F3AD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92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15:21:09.67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939 5976 787 0,'-6'1'461'0,"-9"6"-99"15,5 22-79-15,1 7-40 16,1 17-74-16,2 5-33 15,6 2-50-15,5 5-18 16,7 9-30-16,4 5-8 16,3 7-12-16,2 2-5 0,-7-10 0 15,-7-9 1-15,5-13-26 16,1-8-35-16,-2-17-135 16,12-4-94-16,-16-22 165 15</inkml:trace>
  <inkml:trace contextRef="#ctx0" brushRef="#br0" timeOffset="166.9">946 6616 714 0,'39'-15'435'16,"5"-4"-84"-16,10-4-76 16,-1-3-44-16,-4-6-99 15,6 3-39-15,-6 3-53 16,5 6 0-16,1 8-30 15,1 0-370-15,-5-4 273 16</inkml:trace>
  <inkml:trace contextRef="#ctx0" brushRef="#br0" timeOffset="383.17">1597 6044 1167 0,'-25'34'543'15,"16"19"-249"-15,1 9-34 16,4 12-71-16,-1-4-55 0,0-3-58 16,4-1-20-16,2-7-30 15,7-1-10 1,0-11-3-16,4-1 3 0,-3-12-67 16,7-8-56-16,7-5 66 15</inkml:trace>
  <inkml:trace contextRef="#ctx0" brushRef="#br0" timeOffset="600.23">1644 6341 1199 0,'12'-6'539'0,"11"-6"-276"16,6 0-6-16,13-7-90 15,10-3-24-15,8-3-38 16,1 0-28-16,-5 0-37 0,-6 1-13 16,-1 4-6-16,-1-2-18 15,1 3-96-15,-1-3-88 16,-5 1 103-16</inkml:trace>
  <inkml:trace contextRef="#ctx0" brushRef="#br0" timeOffset="777.21">2154 6152 1013 0,'-11'69'513'15,"-1"11"-248"-15,3 3 1 16,2 2-55-16,7 0-107 16,3-5-27-16,5-10-58 15,4-4-34-15,2-19-79 16,7-4 64-16</inkml:trace>
  <inkml:trace contextRef="#ctx0" brushRef="#br0" timeOffset="998.05">2438 6101 1528 0,'-9'26'603'15,"4"12"-436"-15,5 11-2 16,-2 3-36-16,4 7-36 16,1 8-31-16,1 1-21 15,5 1-26-15,1-2 6 16,0-10-47-16,1-5-76 16,2-9 273-16,8-1-170 15</inkml:trace>
  <inkml:trace contextRef="#ctx0" brushRef="#br0" timeOffset="1679.44">2171 6403 1183 0,'0'-22'577'16,"4"9"-300"-16,14 2 8 15,3-1-44-15,14-7-108 16,9-5-37-16,10-5-53 15,2-3-18-15,-2 5-2 16,-2 0-27-16,-7 8-77 16,1 2-41-16,-6 5-221 15,-4-2-32-15,-6 1 49 16,-7 0 38-16,-8 1 208 16,-4 5 85-16,-7 7 112 15,-4 5 60-15,-2 15 68 16,-1 9-7-16,3 11-35 0,3 12-41 15,6 3-32-15,3 3-8 16,4 3-28-16,3-2-9 16,1 5-17-16,2 2 0 15,-1-2-16-15,2-8-8 16,-6-16-14-16,1-5-9 16,-8-18-2-16,-8-6 1 15,-2-10 2-15,-1-9 0 0,-2-19 0 16,0-11-3-16,2-19-7 15,-13-13-3-15,-9-12-2 16,-6-4 0-16,-7-13-3 16,11 0-1-16,12 10-3 15,14 10 0-15,21 20-4 16,11 13-1-16,11 12 1 16,-6 4 0-16,0 12 2 15,-4 1 1-15,-1 11 1 16,4 8 0-16,1 16 2 15,0 9 3-15,-7 13 3 16,-4 1 5-16,-13 6 13 16,-9 0 5-16,-9 1 10 15,-9-1 5-15,-6-2-3 16,-7-8-3-16,-14-14-11 16,0 1-7-16,-23-24-4 15,20 7-16-15,-1-5-45 0,3-4-14 16,20 2 172-16,-13-3-892 15</inkml:trace>
  <inkml:trace contextRef="#ctx0" brushRef="#br0" timeOffset="20662.75">570 10152 601 0,'-45'6'321'16,"-7"-12"-101"-16,-6-6 66 16,4-1-29-16,13 3-51 15,5 1-42-15,13 7-68 16,3 1 8-16,5 1 4 16,6-1-6-16,10 0-29 15,10 2-18-15,16 0-25 16,14 1-4-16,27-3 6 15,10-7 1-15,15-6-2 16,4-3-5-16,-3-6-13 16,6 0-4-16,6 3-4 15,-8-1 0-15,-7 3-1 0,-13 0 1 16,-13 2-1-16,6 3 1 16,-10 5-2-16,-3 5-21 15,-21-4-63-15,-2 3-47 16,-13-3-106-16,-5-4-31 15,0 7 165-15</inkml:trace>
  <inkml:trace contextRef="#ctx0" brushRef="#br0" timeOffset="20885.59">1219 9818 761 0,'-19'18'443'0,"2"17"-64"16,-2 14-37-16,8 33-98 16,1 14-61-16,1 12-87 15,7 1-29-15,0-8-41 16,3-9-11-16,9-18-5 16,5-5-2-16,11-13-66 15,0-11-46-15,9-12 61 16</inkml:trace>
  <inkml:trace contextRef="#ctx0" brushRef="#br0" timeOffset="21139.8">2000 9833 1226 0,'-43'23'595'0,"-7"12"-263"15,-13 8-110-15,3 9-41 16,15 16-64-16,5 7-15 16,17 4-14-16,3 0-14 0,11-8-23 15,8-10-10 1,13-6-21-16,10-10-8 0,12-15-10 16,8-6 4-16,20-20 69 15,-1-6-156-15,25-14 81 16</inkml:trace>
  <inkml:trace contextRef="#ctx0" brushRef="#br0" timeOffset="21629.87">2295 9998 852 0,'-9'3'445'0,"-2"25"-141"15,-1 11-10-15,2 26-81 16,1 6-48-16,7 6-41 15,1 0-17-15,5 0-23 16,8-2-17-16,9-5-25 16,3-8-9-16,3-16-12 0,0-12-2 15,-9-19-4-15,-2-4 4 16,-10-16 13-16,-4-2 3 16,-2-20-2-16,-1-11-5 15,-3-26-15-15,-4-20-6 16,-9-21 0-16,-4-17 0 15,-4-15 1-15,4 3-2 0,15 22-6 16,9 20 2-16,19 37-2 16,2 14 3-16,10 16 2 15,-5 3-1-15,2 15-1 16,-2-1-1-16,-5 8-2 16,6 13-1-16,3 14 1 15,2 11 2-15,1 10 1 16,-3 4 2-16,-12 3 18 15,-8 1 13-15,-19 0 26 16,-7-2 9-16,-23-6 1 16,-7-2-9-16,-8-11-19 15,-5-4-10-15,-6-11-27 16,0-10-18-16,12-7-43 16,7-8-32-16,28-12 257 15,8 1-150-15</inkml:trace>
  <inkml:trace contextRef="#ctx0" brushRef="#br0" timeOffset="52329.68">1600 12642 660 0,'-23'-26'328'16,"7"7"-105"-16,-4 5-6 0,6 11-56 16,4 4-23-16,-2 23-34 15,8 15-9-15,3 21-6 16,1 13-5-16,15 23-14 16,1 8-7-16,5 16-20 15,3 8-10-15,-7-2-16 16,6-1-5-16,0-9-1 15,-5-8 0-15,5-14 13 16,-6-9-19-16,-3-23-100 16,-1-16 524-16,1-33-357 15</inkml:trace>
  <inkml:trace contextRef="#ctx0" brushRef="#br0" timeOffset="52830.21">1959 12875 709 0,'19'0'340'0,"-10"3"-154"15,6 24-22-15,-6 10 6 16,8 34-35-16,3 17-20 16,0 24-35-16,5 6-25 15,-3-4-21-15,-1-13-4 16,1-18-13-16,-2-10 2 15,-7-28 0-15,-1-8 1 0,-8-23 18 16,-5-14 5 0,-7-12 24-16,-5-14 0 0,-9-24-17 15,-5-17-10-15,-13-37-34 16,3-13-4-16,1-28-5 16,10-9-3-16,23 14-11 15,7 8 9-15,21 34 9 16,2 21 10-16,7 22 18 15,0 14-6-15,-1 13-6 16,-1 5-5-16,2 9-10 16,1 6-1-16,6 17-2 15,5 8-1-15,-1 23 0 16,-2 7 8-16,-13 14 34 16,-7 1 20-16,-14 3 30 15,-10 1 1-15,-17-4-16 16,-14 0-16-16,-26-7-18 15,-5-3-3-15,-6-14-11 0,7-6 1 16,15-11-53-16,0-7-32 16,18-2 163-16,15 4-108 15</inkml:trace>
  <inkml:trace contextRef="#ctx0" brushRef="#br0" timeOffset="74746.98">7114 10863 605 0,'0'0'311'15,"-7"5"-39"-15,-1 7-194 16,1 5-23-16,2 5-2 15,1-1 7-15,6 2 33 16,4-3 19-16,11-6 26 16,2-3-2-16,10-8-20 15,2-3-20-15,1-5-35 16,2-1-17-16,7-1-22 16,5 0-8-16,7 0-10 0,9 0 0 15,5-2-2-15,6 1-2 16,-2-1 5-16,2-1 4 15,2 2 7-15,-8-3 2 16,8 6 2-16,0-2 2 16,-8 7 7-16,-1 2 2 15,-17 0 3-15,-5 4-3 0,-8-1-7 16,2 0-2 0,0-2-8-16,-3-3-3 0,-1-1-3 15,2-1-1-15,6 2-4 16,0 0-1-16,-2 5-1 15,-6 0 0-15,-11 4 3 16,-10 1 0-16,-7-1 1 16,1-1 2-16,-12-5 0 15,8 1-11-15,5-4-44 16,-2-3-34-16,6-2-97 16,5-2-460-16,6 4 450 15</inkml:trace>
  <inkml:trace contextRef="#ctx0" brushRef="#br0" timeOffset="96858.93">15114 7266 439 0,'-5'-19'378'16,"1"1"21"-16,4 0-93 16,-4 2-58-16,4 13-104 15,1 3-29-15,-2 12-33 16,-1 8-7-16,-6 13-8 16,-3 3-2-16,-3 6-8 15,-1 3-5-15,1 3-8 16,4 1-8-16,5 4-13 15,2 1-6-15,4 2-7 16,-1-5-2-16,-3 1-3 16,2 0-1-16,-5-5 0 15,5 7-1-15,-1-4 0 16,-1-2 0-16,3 0 0 16,-6-7 1-16,-4-1 0 15,6 1-2-15,-7-2 1 16,9 0 1-16,-2-9-1 15,-6-11 1-15,6-6-1 0,-7-7-12 16,8-7-40-16,0 0-24 16,-1-8-73-16,-3-2-48 15,10 6-126-15,-3-10-91 16,0-3-76-16,0-2 271 16</inkml:trace>
  <inkml:trace contextRef="#ctx0" brushRef="#br0" timeOffset="97167.17">14857 8134 211 0,'-11'-8'184'0,"-3"-2"74"16,7 4 0-16,6-4-15 16,-3 0-5-16,1 2-38 15,-5 3-25-15,-2 4-32 16,2 2-26-16,5 6-37 16,3 2-11-16,8 10-19 15,-3-1-6-15,3 8-9 16,6 5-2-16,-5 0 3 15,6 6 8-15,2-2 14 16,-5-10 4-16,3 3 6 16,6-4-4-16,1-3-15 15,-7-5 2-15,1-12-14 16,-3-5-6-16,-5-9 2 16,8-2-9-16,-5-6-8 15,-1-3-4-15,4-6 4 0,4 0-18 16,4-5-50-1,4-2-23-15,6-5 34 16</inkml:trace>
  <inkml:trace contextRef="#ctx0" brushRef="#br0" timeOffset="105993.89">14614 11813 317 0,'-6'-29'263'0,"4"34"66"16,2 7-72-16,-3-3-90 15,0 3-18-15,-2-2-30 16,2-4 1-16,1 0 5 16,0 0-8-16,0 2-19 15,-3-1-9-15,2 10-28 16,-1-1-9-16,-2 5-11 15,1 4-8-15,2 3-6 16,1-1-2-16,2 1 4 16,0-3 1-16,-1-9 1 15,1 4 2-15,0-2-1 16,2 4-1-16,-3 3-8 16,-3-1-1-16,-3 5-8 15,0-1-1-15,-2 3-4 0,1-1-2 16,2 1-4-16,2 0 2 15,2-4 9-15,2 0 3 16,-3-9 11-16,4 4 1 16,1-1 4-16,-2 0 5 15,7 3 5-15,-7-3 4 0,-2 2-7 16,-1 0-4-16,0 1-10 16,-6 0-2-16,9 2 2 15,-6-4 1-15,5-6 3 16,3-3 1-16,-7-11-5 15,5 2-2-15,0 0-10 16,3 2-6-16,3 4-4 16,2-3-2-16,-4-10-1 15,3 5 1-15,3-1-2 16,0-6 1-16,10 7-1 16,0-6 0-16,3-5 1 15,0 6 0-15,5-5 0 16,1-1-1-16,2 2 1 15,4 1 0-15,-6-3 0 16,3-2 0-16,-1 2-1 16,-6-5 1-16,-6 5 1 15,-1 3-1-15,-10-4 0 16,5 5 0-16,3 0 0 0,-5 0 0 16,3 0-1-16,-2 4 1 15,-1-3-1-15,4-4 1 16,-1 1 0-16,-5-9 0 15,-3 9 2-15,1-1-1 16,-5 3 1-16,2 3 1 16,-4 2 0-16,0 0 1 15,-1 0-1-15,0 0 1 0,-5 16-1 16,-20 34 1-16,10-24-1 16,3 6 0-16,-8 2-1 15,-3 4-1-15,-2 5-1 16,7 2 0-16,-1 0-1 15,6-2 0-15,-2-7 0 16,-7-3 1-16,6-6-1 16,4-3-14-16,9-10-38 15,-2-7-34-15,11-8-74 16,-2-9-41-16,6-11-174 16,2-3-192-16,-9-9 365 15</inkml:trace>
  <inkml:trace contextRef="#ctx0" brushRef="#br0" timeOffset="106289.72">14725 12197 794 0,'-7'-6'431'16,"1"5"-115"-16,4-2-5 15,4-3-125-15,3 1-28 16,7 0-25-16,3 4 6 16,8 1 3-16,1 1-3 0,1 11-25 15,2 7-19-15,-2 16-35 16,-4 3-18-16,-5 7-25 16,-3-3-7-16,-10-10 5 15,10-1-13-15,3-10-48 16,1-8-29-16,4-8 314 15,2-4-206-15</inkml:trace>
  <inkml:trace contextRef="#ctx0" brushRef="#br0" timeOffset="108731.98">15565 14072 756 0,'-55'38'399'16,"3"-18"-79"-16,-2-5-84 0,0-14-135 16,-3-1-15-16,-3-17-22 15,5 4 4 1,11-3 36-16,5-2 9 0,10 13-7 15,6-6 0-15,8 8-3 16,6 3-7-16,9 0-24 16,4 6-12-16,17-5-19 15,8-3-7-15,22-6-9 16,13-7-4-16,17-6-8 16,11-3-2-16,15-5 4 15,11-1 3-15,18 3 3 16,3 3 1-16,15 12-3 15,-5 6-3-15,0 13-3 16,0 6-2-16,-9 3-1 16,-1 3-2-16,-4-1-4 15,-2-2 0-15,-5-4 0 16,-11-5 0-16,-8-7 3 0,-14 0 2 16,-18-3 7-16,-4-2 3 15,-31 1 6-15,-16-1 7 16,-28-1 6-16,-16 2 1 15,-22-2-5-15,-12 0-7 16,-16-1-16-16,-3 2-4 16,-10 3-5-16,-6 2 0 15,-16 2-1-15,-9 3 0 16,-12 0 1-16,-12 1 1 16,-12 2-1-16,-7 0 1 0,-24 7-1 15,5-1 1-15,-5 4 0 16,-2-2 1-16,25-6-1 15,4-3 0-15,14-7-2 16,12-4 0-16,18-2 0 16,18 0-1-16,29-5 1 15,16-1 0-15,21 4-1 16,6-3-6-16,24 8-5 16,6 3-1-16,13 3 0 15,10 0 4-15,23 0 3 16,10-5 1-16,38-7 3 15,4-2 1-15,13-5 0 16,23 1 3-16,4 4-2 16,11 0 1-16,17 7-1 0,-10 5-1 15,-6 9 2-15,13 7 0 16,-28 1 2-16,-2-1 1 16,-9-4-1-16,-17-3 0 15,-4-4-1-15,-17-3 0 16,-15-6 0-16,-15-4 0 15,-22-3 5-15,-7 2-7 16,-28 0-12-16,-14 4-7 16,-28 2 188-16,-8 2-724 15</inkml:trace>
  <inkml:trace contextRef="#ctx0" brushRef="#br0" timeOffset="113312.72">18131 13094 591 0,'-7'-9'342'16,"0"2"-68"-16,5 5-98 15,1 2-29-15,1 7-54 16,0-7-14-16,0 0-11 15,0 0-1-15,0 0 7 16,0 0-1-16,21 7-7 16,31 18-7-16,-24-11-20 15,3 3-11-15,1 2-14 16,2-3-5-16,6 5-6 16,0-8 0-16,-1 3-2 15,1-4 0-15,-1-9-1 0,8 5 6 16,2-12 17-16,7 0 6 15,-3-5 8-15,-5-5-4 16,-1-3-12-16,-5-2-4 16,-1-2-5-16,-5-4-4 15,-4 1 13-15,-2-3 8 16,-4-4 11-16,0 0 4 16,2-2-12-16,-3-2-8 15,-1-4-12-15,2-5-4 0,-8-6-3 16,-2 0-2-16,-2 5 1 15,-4-2 0-15,-1 3 1 16,2-1 1-16,-8-7 0 16,2 6 1-16,-4-4 2 15,-1-1 0-15,-3 3-1 16,3-2 1-16,-3 0-5 16,1 3 0-16,1-4-1 15,-1 5 3-15,1-2 7 16,4 1 1-16,-6-2 5 15,1-1-3-15,2 9-2 16,-5 0-1-16,1 11-1 16,-2 1 1-16,3 8-1 15,-11-3-1-15,13 9-2 0,-13-4-2 16,8 4-5-16,7 9 0 16,-7-1-2-16,8 5-2 15,-4 4-1-15,2-1-1 16,0-1-14-16,0 1-20 15,2 23-52-15,4 39-37 16,-3-27-77-16,9 5 121 16</inkml:trace>
  <inkml:trace contextRef="#ctx0" brushRef="#br0" timeOffset="113795.79">19047 12195 377 0,'1'-13'270'0,"-5"-2"48"16,2-2-54-16,0-5-61 15,1-1-5-15,0-7-24 16,0-2-12-16,2-5-18 16,2-2-4-16,3-2-20 15,4-3-9-15,9 6-25 16,4-1-16-16,7 9-22 0,-2 1-7 16,-8 3-6-16,-4 1 0 15,-4 7-1-15,-2 5-1 16,-3 5-3-16,3 8-3 15,-5 3-8-15,5 1-1 16,6 8-8-16,-6 1 0 16,11 7 11-16,-1 1 3 15,4-5 2-15,5 3 0 0,-5 0-12 16,0 0-5-16,-2 5-4 16,-2 1 0-16,-1-2 0 15,1 2 4-15,-2-3-36 16,3-2-17-16,3-6 287 15,-1-4-205-15</inkml:trace>
  <inkml:trace contextRef="#ctx0" brushRef="#br0" timeOffset="122764.67">14591 11961 380 0,'-9'-9'239'0,"3"2"-22"15,-1 2-61-15,1 1-18 16,0 1-16-16,1 1-7 16,-2 2-16-16,7 0-9 15,2-1-16-15,-2 0-6 16,0 0-9-16,0 0 2 15,0 1 0-15,1 0-3 16,5 28-15-16,21 55-11 16,-29-19-18-16,-5 8-4 0,-1 8-4 15,0-1-2-15,1-5-1 16,5-6 0-16,1-8-1 16,-1-4 1-16,2-3 1 15,-5-6 0-15,2-3-1 16,-1-10 3-16,4-6 14 15,0-5 9-15,3-13 9 16,5-1 2-16,-2-10 13 16,4-4-6-16,1-2-5 15,5-2-4-15,-1-2-26 16,0 2-4-16,5-3-1 16,0-3 0-16,5-2 10 15,2-2 5-15,9-3 6 16,4 0-2-16,-3-4-8 0,-1-2-4 15,-7 2-5-15,-12 0-1 16,1 4-2-16,-2 5-2 16,-1 5-2-16,5 5-1 15,-2 3 0-15,-3 1 0 16,-3 1 1-16,-1 1 0 16,0-1 1-16,-2 2 0 15,-4-2 1-15,1 2-1 0,-4 0 0 16,-2 0 0-16,0 0-1 15,0 0 1-15,0 3 1 16,-1 12 1-16,-8 31 0 16,-3-25 1-16,-4-2 0 15,1 3 0-15,0-2-5 16,-2-6-10-16,0-1-47 16,0-6-27-16,7-8-94 15,2-6-67-15,10-7 157 16</inkml:trace>
  <inkml:trace contextRef="#ctx0" brushRef="#br0" timeOffset="123251.08">14916 12254 713 0,'-16'-17'369'0,"2"7"-98"0,9 3-55 15,-2 3-54-15,8 5-28 16,2 0-30-16,-5-1-11 16,2 0-29-16,-1-1-7 15,1 0-15-15,0 0-5 16,0 0 2-16,0 1-1 0,11 3-3 16,12 6-4-1,28 18-14-15,-33-12-5 16,3 6-4-16,1-2-1 0,-1-6-2 15,4 2 0-15,-2-4-1 16,-3-1-1-16,-5-6 1 16,-4 0 1-16,-5-4 1 15,-2 1 3-15,-3 2-5 16,-2-3 11-16,0 0 25 16,0 0 7-16,0 0 17 15,-1 14-8-15,-17 15-20 16,-34 31-5-16,24-23-9 15,-7 4-3-15,-4 2-2 16,-3 2-2-16,-10 2-3 16,1 3-2-16,-3-1-4 15,6 2-3-15,15-9 11 16,8-2-14-16,12-15-53 0,11-9-39 16,7-12-90-16,12-9 106 15</inkml:trace>
  <inkml:trace contextRef="#ctx0" brushRef="#br0" timeOffset="124730.84">18120 13170 622 0,'-17'18'260'15,"7"0"-145"-15,5-10-54 16,1-2-10-16,1-7-23 16,-2-8-15-16,-1-3-3 15,-1-7 4-15,4 2 7 16,0 6 16-16,2 0 43 15,0 5 7-15,2 8 6 16,2 3-12-16,-3-5-37 16,0 0-11-16,10 5-13 0,13 10-6 15,37 26-9 1,-37-34-2-16,10 4-2 0,-1-5 0 16,4 1-1-16,11 4 0 15,3-5-1-15,-3 2 10 16,-2-7 23-16,7 6 7 15,1-5 7-15,6-2-10 16,-5 0-17-16,-6-3-4 0,-11-3-4 16,-4 4-6-16,-4-8 22 15,-5-1 12-15,0-6 17 16,-4-10 16-16,0-7-12 16,3 1-10-16,5-6-13 15,1 3-10-15,2 2-12 16,0 0-4-16,1 1-4 15,1 0-2-15,-4 1 0 16,-7-2-1-16,-7 1 2 16,0 1 1-16,-5-1 0 15,9 3-1-15,-12-11-7 16,1-5 9-16,4-11 18 16,-2-9 3-16,11 2 12 15,-5-4-11-15,2 11-15 16,-2 7-3-16,-5 12-4 15,-1 6 3-15,-10 4 6 16,0 1 4-16,-4-5 1 16,-2 2-2-16,3-4-4 15,0-3-1-15,3 4 0 0,1 0 1 16,2 2 2-16,-2 1-5 16,-1 5-1-16,1 2-1 15,0 4 1-15,1 7 0 16,2 4-2-16,-3 6-1 15,3 8-5-15,4 3-1 0,-1 4-2 16,4-2 0-16,3 7-1 16,-1-2 0-16,3 9 0 15,3 4 0-15,4 5-1 16,2 7-1-16,12 6 2 16,3 6 0-16,-3-5 0 15,-1-4 1-15,-14-8 1 16,-7-4 0-16,2-7 1 15,-13-10 2-15,-2-7-11 16,5-5-15-16,-11-8-48 16,0-5-43-16,-1-9-78 15,-9-4-35-15,-2-6-118 16,4 0-138-16,-4-5 316 16</inkml:trace>
  <inkml:trace contextRef="#ctx0" brushRef="#br0" timeOffset="125270.9">19056 12163 187 0,'-19'12'180'0,"-4"0"62"15,3-2-23-15,1 2-58 16,2 1-24-16,-2-10-29 16,1-2-5-16,3 0-17 15,2-3-6-15,4-3-14 16,4 1-13-16,5-4-16 15,1 4-7-15,7-5-5 16,3-7 11-16,10-4 24 16,3-5 5-16,8-1 3 15,9 2-2-15,11-4-11 16,1-5-4-16,4-1 8 16,-3 0-1-16,-20-2 4 15,3 9 2-15,-12 5-13 0,-8 8-9 16,-1 11-11-16,-7 3-6 15,-6 12-4-15,-4 4-1 16,-3 8-4-16,-2 1-2 16,3 0-5-16,3 3-2 15,7-2-3-15,3 0 0 16,4-2-2-16,2-2 5 16,2-2-22-16,3-7-28 15,11 3-64-15,6-9-44 0,27 0 90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9T16:11:51.70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6623 5659 77 0,'-1'0'76'0,"0"0"43"15,0 0 6-15,-1 0-1 16,1 0-12-16,0 0-25 16,0 0-10-16,0 0-19 15,0 0-8-15,0 0-9 16,0 1 1-16,1 4 9 15,0-1 4-15,1 1-1 16,2 3-6-16,-1-3-13 0,4 6-8 16,-1 2-9-1,13 29 1-15,-12-29 5 0,-1-3 3 16,6 2 9-16,-1-5 2 16,7 6 2-16,1-6 1 15,1-3 1-15,8 0-2 16,-9-4-3-16,4 1-3 15,0 4-3-15,-2 0-2 16,2 1 2-16,-1 0-2 0,2 4-6 16,-1 2-4-16,2-4-7 15,0 3-2-15,-2-2-2 16,4-2-2-16,-1 2-1 16,3 4-1-16,5-4-2 15,-2 2 4-15,4-1 12 16,-10-4 7-16,6-1 8 15,-4 1-1-15,-2-3-11 16,4-1-4-16,-5 0-9 16,0-3-3-16,0-1 5 15,3 0 5-15,-5-4 6 16,4 2 4-16,1-2-2 16,-3 0-3-16,1 3-5 15,-4-4-2-15,-4-2-4 16,6 5-1-16,-4-7-3 15,4-1-1-15,3 2-2 16,-6-2 1-16,1 0-1 0,2 5 0 16,1 3 2-16,-7-4-1 15,3 0 1-15,-9-4 1 16,-4-3-2-16,7 3 1 16,-5 4 0-16,3-1 1 15,-5-4 0-15,0 2 0 16,-2-4 0-16,-1 3-1 15,1 1 1-15,-2 2-1 16,-1-1-1-16,0-1 0 0,2 4-2 16,-3-1 0-16,1 2 0 15,0 3-1-15,-1 3 0 16,-1 0 0-16,0 0-1 16,0 0 0-16,-1 0 1 15,-1 5 0-15,-3 14 2 16,-14 28 0-16,5-27 1 15,-2-4-1-15,3 5 0 16,-4-1 0-16,4-1 0 16,-4 4 1-16,2-10 0 15,-3 2-1-15,2-1 2 16,-3-2-1-16,-1 0 0 16,2-2 0-16,-7-5 2 15,5-3-1-15,-5-2 0 0,4 2 2 16,-3-2-2-16,1 0 1 15,1 4 0-15,0 1-2 16,-3-2 0-16,-1-1 0 16,-2-6-2-16,1 0 1 15,9 4-1-15,-9-1-1 16,4 1 2-16,4-8 0 16,-14 0-1-16,8-1 2 15,-4-7-2-15,-6 7 0 16,5 2 1-16,-1-5-2 15,-1 1 1-15,2 1 0 0,4-2-1 16,1-1 1-16,3-2 0 16,3 3 0-16,-2-8 1 15,3 4-1-15,2 4 0 16,-3-6-2-16,9 6-42 16,0-2-33-16,4-3-92 15,1-1-74-15,4-3 152 16</inkml:trace>
  <inkml:trace contextRef="#ctx0" brushRef="#br0" timeOffset="3665.02">8560 5842 291 0,'10'-9'215'0,"1"2"25"16,6 2-38-16,-5 3-64 15,2 7-21-15,0-2-19 16,3 3-1-16,7-2-7 16,1-3-6-16,7-1-20 15,-2 0-10-15,7 0-9 16,3-2 1-16,12 2 2 0,9-6 4 15,13 3 1 1,5 3-4-16,6-1-14 0,-4 1-7 16,-1 1-14-16,9 3-4 15,2-1 3-15,1 7 0 16,-2-3 5-16,-5 4 1 16,3-2-1-16,11 2 0 15,0-2 1-15,0-11 6 16,-4 6 3-16,-2-4 2 0,10 2 1 15,-9 3-1-15,3 6-5 16,-12-2-2-16,-17 5-8 16,4 3-4-16,-13-3-5 15,-3 2 0-15,-10 0 2 16,-11-4 0-16,-10-3 2 16,-3-3 0-16,-9-6 3 15,-3-3 3-15,-2-3 6 16,-8 0 5-16,-3-4 2 15,-3 0 0-15,-13-6-7 16,-4-1-3-16,-14-2-5 16,-9-2-2-16,-16 5-4 15,-1 2-2-15,-13 10-5 16,8 6-1-16,-9 3 0 16,-8 4 0-16,-10-1 1 0,-9-4 0 15,6 1 1-15,9-1 0 16,-12-12 0-16,4 5 0 15,-4-3 0-15,-2-2 0 16,22 8 0-16,-1-1 0 16,-5 0-1-16,1 1 0 15,-3 2-1-15,5-1 0 16,8 7 1-16,-5-3 0 16,4-1 1-16,-1 1-1 0,10-6 0 15,8-1 1-15,18-1-2 16,3 0 0-16,19-1 1 15,7-3 2-15,-8-8-1 16,14 6-2-16,0 5-6 16,7-1-3-16,23 11 0 15,5-3 3-15,11-1 3 16,2-3 1-16,20 2 0 16,4-3 0-16,19 0-1 15,6 0 1-15,7-4 0 16,5 1 2-16,19-2 0 15,5-4 2-15,8 5 0 16,8-3-1-16,-8-1-1 16,2 9 1-16,1-6 0 15,-1 5 1-15,-9 2-1 16,-3 6 0-16,-8-2 1 16,-3 6 2-16,-7 1 2 0,-6-5 0 15,-8 10-10-15,-7-7-22 16,7-5-54-16,2 1-35 15,4-4-79-15,1-2-73 16,1-8 175-16</inkml:trace>
  <inkml:trace contextRef="#ctx0" brushRef="#br0" timeOffset="13417.06">4739 7609 506 0,'-26'1'271'0,"8"-4"-50"16,6-2-15-16,12 2-51 16,-1 2-29-16,3 5-48 15,-2-4-12-15,0 0-2 16,2 4 8-16,8 11 11 16,40 28-2-16,-21-32-9 15,3-2-3-15,1-5-11 16,-2-3-8-16,12 2-13 15,0 0-7-15,8-2-13 16,8 1-2-16,10 2-7 16,1-4-3-16,-2 3-1 15,2-1 2-15,-9-2 9 0,2 1 5 16,10-3 5-16,6-9 0 16,14-1-4-16,-3-5-3 15,3 3-4-15,-6 2-2 16,3 3 2-16,14 6 2 15,-4 6 3-15,1 5 2 16,-12 5-3-16,0 1-1 0,0-3-2 16,-2 4-3-16,2 2-1 15,-11-1-1-15,-6-4-1 16,5 1-1-16,-10-11-2 16,3 0 1-16,-7 4-2 15,-17-9-8-15,-12-4-34 16,-9-7-28-16,-13-4-71 15,-2 1-35-15,-13-4-106 16,-9-3 169-16</inkml:trace>
  <inkml:trace contextRef="#ctx0" brushRef="#br0" timeOffset="14510.21">3210 7570 471 0,'-9'-3'263'0,"-1"-3"-39"16,1 1-24-16,4-2-50 15,0 0-17-15,2 5-21 16,-1 0-3-16,1 2-9 15,2 0-9-15,0 0-24 0,0 0-11 16,1 0-10-16,0 2-4 16,6 8-1-16,-1 2 1 15,42 28-3-15,-24-31-5 16,14 2-4-16,4-3-5 16,9 1-9-16,1-3-2 15,-3-3-8-15,1-1-2 16,-4-1-2-16,0 0 1 15,-3 2 0-15,-2 4-1 0,-1-2 1 16,2 4-1 0,-5-3 1-16,1 2 0 0,-16-3 1 15,4-1 0-15,-14-6 4 16,0 0 5-16,-1-2 11 16,-11-7 7-16,-10-1 4 15,-6-4 0-15,-15-3-8 16,-18 2-6-16,-7 2-8 15,-10 2-4-15,-2 3-3 16,2 3-2-16,9 5 0 16,-6-3-1-16,-7 2 1 15,7-2 0-15,-12-5-1 16,9-2-1-16,12 1-1 16,8 3-1-16,6 3-2 15,1 5-2-15,9 7-1 16,4 3 0-16,12 4 4 15,1 0 1-15,4-5 1 0,4 2-1 16,12-1-3-16,16 1 0 16,11 1 0-16,7 0 2 15,4-3 1-15,2 1 0 16,11-1 2-16,1-3 0 16,19 2 1-16,-3-4 2 15,3-1 5-15,1 2 2 0,-8-2 2 16,3 3 0-16,2-1 0 15,1 1 0-15,-6-4-3 16,-4-1-2-16,-11 2-2 16,-11-3 0-16,-10 1 2 15,-4 3 1-15,-17-7 3 16,-3 3 2-16,-9 0 6 16,-1-5-12-16,-7-1-46 15,-2-1-46-15,1-1-113 16,2 1 120-16</inkml:trace>
  <inkml:trace contextRef="#ctx0" brushRef="#br0" timeOffset="21943.32">3104 8440 264 0,'-13'-4'171'0,"2"-3"4"16,1 6-9-16,2-3-24 15,1 2-12-15,-3-5-34 16,-1 0-18-16,-4 0-25 16,4-1-1-16,-3 8 19 15,2-4 11-15,4 7 12 16,-2 2-2-16,5-1-10 15,-1 4-6-15,6-5-18 16,-1-1-9-16,7 1-8 16,-6-3-1-16,4 0 1 15,16 0-1-15,23 2-9 16,-27-2-1-16,4 3-3 16,0 2 0-16,9 2-3 15,-6-1-5-15,3 2-7 0,3-1-5 16,5 4-1-16,4-1-1 15,8-2 2-15,1 0 1 16,-1-6 1-16,-3-2-1 16,-5-1-2-16,-3-4 0 15,-2 1 1-15,2 2 0 16,-5 2 0-16,0 2 0 16,-2 0 0-16,0 3-2 15,-5-2 0-15,1 1 0 0,-9-2 0 16,1 1 1-16,-3-3-1 15,-1-4 1-15,-2 0 2 16,-1-3 0-16,-1 0 1 16,-2 2 0-16,-2-1 2 15,-4 2 1-15,-8 1 0 16,-5-2-1-16,-4 4-3 16,-3 1-3-16,-4 0-1 15,0 2 0-15,-2 1-1 16,0-2-1-16,2 0 0 15,-1-1-1-15,0-1-1 16,0 1 1-16,-2 0 1 16,0 0 0-16,-4 0 0 15,-1-2 1-15,-8-1-1 0,1-1 0 16,-3 0 0-16,-2-4 0 16,7 4 1-16,-1 1-1 15,4-1-1-15,-2 4-1 16,0 0 0-16,0 0 0 15,4 3-1-15,-1-5 0 16,-1 0 1-16,3-2 0 16,-6-3 0-16,-1 2 1 15,4-1 0-15,-1-5 0 0,7-1-1 16,8 4 0 0,5-5 0-16,3 5-2 0,7-1-2 15,-1-3-1-15,5 4-3 16,1 1-2-16,5 9-2 15,-1-3 2-15,6 4 2 16,2 3 3-16,6-5 1 16,6 10 0-16,11 0-1 15,6 8 1-15,0-3 1 16,5 1 3-16,-6 0 0 16,-5-10 1-16,6 2 1 15,-4 2 1-15,5-3 0 16,2-1 0-16,4 3 0 15,-5-4 1-15,9-3 2 16,-4 2-13-16,-1-5-60 16,-3 1-48-16,-5 2-153 15,3-2 165-15</inkml:trace>
  <inkml:trace contextRef="#ctx0" brushRef="#br0" timeOffset="25472.5">5016 8510 579 0,'-37'-4'351'0,"37"17"18"16,1-3-239-16,5-1-23 15,4-5-14-15,5 0-9 16,6 2-4-16,-1-1-1 0,5 7-5 16,2-1 0-16,7 4-3 15,7-1-4-15,8-2-5 16,10 0-2-16,-1-8-2 16,6-3-5-16,4-7-15 15,0-7-10-15,22-4-15 16,-5 2-6-16,1 1-3 15,-5 5 0-15,-16 4 2 16,2 5 3-16,4 3 2 16,1 1 2-16,3 2 1 15,-2-2-1-15,-11-2 0 16,0-1-1-16,-5-2-3 16,4-1-1-16,3-4-2 15,0 2-1-15,-2 1-1 16,-3-2-1-16,-7 3 0 15,-2 0 1-15,-3 2 0 16,-1 0 0-16,-3-1 1 0,2 1 0 16,0-1 0-1,-6-1 0-15,-4 1 0 0,-5-2 0 16,-6 3 0-16,0-1-1 16,-1 0 1-16,-4 0 1 15,-3-1 1-15,-3 1 1 16,-11-4 14-16,-1 2 5 15,-10-1 4-15,-3-1-1 16,-11 4-17-16,3-1-10 16,-6 1-24-16,-1 0-18 0,2-1-46 15,-7-1-33-15,-2-2-99 16,7 1 561-16,5 4-294 16</inkml:trace>
  <inkml:trace contextRef="#ctx0" brushRef="#br0" timeOffset="26399.93">6740 8455 933 0,'-29'2'399'15,"11"0"-225"-15,1-1-35 16,8-1-35-16,3 0-25 16,9-1-16-16,5 0-5 0,13 2-21 15,6 2-6-15,1 6-16 16,4-2-4-16,-1 4-5 16,0-2-2-16,13-3 0 15,1-1 0-15,12-5 9 16,6-2 8-16,5-2 14 15,5 0 2-15,-5 0-2 16,-8 1-3-16,-15-1-3 16,-12-2 0-16,-15-2 3 15,-1 5 5-15,-17-3 15 16,-5 6 2-16,-19 0-1 16,-14-3-7-16,-18 3-23 15,-11 1-6-15,-15 7-8 16,0 2-2-16,0 3-4 15,11 0-2-15,13-2 1 0,5-5-2 16,15-4 1-16,5-1 0 16,10-4 1-16,13 2 1 15,9 0-6-15,8 1-4 16,-1 1-7-16,14 2-1 16,14 2 4-16,-4-1 3 15,28 1 5-15,-9-3 3 16,6 0 0-16,5-4 1 15,7-2 1-15,1 0-1 0,-7-6 2 16,-2 4 0-16,-23-4 2 16,-9-1 2-16,-9-1 8 15,-11 0 7-15,-12-4 12 16,-7-2 1-16,-17-2-5 16,-11 0-7-16,-28 1-12 15,-12-2-6-15,-8 9-5 16,1 11-1-16,24 8-4 15,6 7-2-15,14 3-2 16,4-5 0-16,17 4 1 16,9-1 1-16,19-1 2 15,13 0 3-15,7-4 0 16,9 1 2-16,8-2 2 16,5-3 1-16,8-3 2 15,2-3-1-15,9-1-16 16,7 1-31-16,-1 0-80 0,0 0 463 15,-5 8-286-15</inkml:trace>
  <inkml:trace contextRef="#ctx0" brushRef="#br0" timeOffset="31596.28">8841 10154 183 0,'-22'4'141'0,"2"-1"36"15,1-2 5-15,2-7-4 0,0-2-8 16,2-7-30-16,-1-4-12 16,-1-1-24-16,2 2-7 15,-3 7 22-15,9 6 2 16,-3 7-15-16,4 3-5 15,-1 3-35-15,0-3-13 16,9-3-7-16,-3-2 1 0,14-4 3 16,2-1 2-16,10 2-6 15,6 2-6-15,2 4-17 16,8 3-9 0,0 4-7-16,5 3-3 0,2 2-2 15,-1 0-1-15,7 0 1 16,10-1 1-16,-2-5 0 15,-2-8 0-15,1-3 3 16,-10-8 0-16,0-4 4 16,-4-2 2-16,-19-1 8 15,-10 0 10-15,-21 0 9 16,-14 4 1-16,-19 2-8 16,-11 3-12-16,-6 11-15 15,-11 8-5-15,-4 13-1 16,3 5-2-16,0 5 1 15,15-3 1-15,13-4 1 0,9-2 0 16,18-10-1-16,8-1-2 16,14-6-3-16,10 0 2 15,10-5-48-15,8 4-49 16,28 6 263-16,15-2-160 16</inkml:trace>
  <inkml:trace contextRef="#ctx0" brushRef="#br0" timeOffset="34425.28">11176 10099 496 0,'-40'-14'249'0,"11"-1"-56"16,3 3-10-16,-1-1-6 15,7 3-6-15,4 2-15 0,3-1-14 16,8 2-33-16,3 3-21 16,2-1-42-16,6 4-18 15,12 1-19-15,3 0-3 16,10 1 3-16,3 4 2 15,8 1 4-15,12 2-1 16,16 3 1-16,18-2-1 16,11-4 2-16,0-3 3 15,7-2 6-15,-2 0 2 16,2 4 0-16,8 4-3 0,-9 7-7 16,-5 2-4-16,-1 5-5 15,-8 1-1-15,-1 0-3 16,-5 1-1-16,-18-2 5 15,-3-5 1-15,-18-2 7 16,-7-3 5-16,-14-8 11 16,-7-1 9-16,-18-2 12 15,-8-4 1-15,-16-7-7 16,-8-3-8-16,-16-8-17 16,-6-1-3-16,-9 2-8 15,-11-2-2-15,-11 3-4 16,-6 8-3-16,-7 7-2 15,-1 4 0-15,-5 8 0 16,1-3 1-16,-7 2 0 16,4-3 0-16,14-2 0 15,-5-2 0-15,20-3 0 0,4-4-1 16,11 0 0-16,17 0 0 16,17 2-3-16,9 2-2 15,15 2-10-15,6 2-2 16,14 4-1-16,6 2 0 15,15 3 8-15,8 0 1 16,20 3 5-16,5-3 1 16,9-4 3-16,3 0 3 0,-2-6 7 15,8-9 2-15,9 1 3 16,-1-5-1-16,3-5-3 16,-8 6-3-16,-3-2-2 15,-7 1 0-15,-20 3 0 16,2 3 2-16,-29 4 2 15,-5 0 2-15,-8-2 5 16,-14 2 5-16,-7-1 6 16,-9-3 0-16,-9-2-5 15,1-1-6-15,-19 4-9 16,-7-1-2-16,-15 5-4 16,-11 0-1-16,2 0-1 15,-3 2-1-15,8 3-1 16,-3 1 0-16,7 7 1 15,5-3 0-15,2-3 0 16,12-1 1-16,10-6-1 0,12 0-1 16,10 1-2-16,4 1-3 15,4 3-6-15,-1-3-1 16,0 0 0-16,5 10 3 16,22 13 5-16,33 28 2 15,-19-30 2-15,1-2-2 16,8-3 0-16,2-2-22 15,5 1-61-15,2 3-42 16,9 1-110-16,0-1 3 0,19 9 145 16</inkml:trace>
  <inkml:trace contextRef="#ctx0" brushRef="#br0" timeOffset="37690.83">12449 9222 852 0,'-2'-7'389'15,"-4"0"-190"-15,2-1-64 16,3 12-1-16,5 4-52 15,5 2-19-15,-6 2-5 16,-1-5 0-16,-5-1 4 16,-11-4-1-16,10 6-11 15,3-2-8-15,4 3-15 0,1-4-6 16,1-3-7-16,4 3-3 16,1 0-1-16,6 3 3 15,3 4 2-15,3 4 1 16,6-3 1-16,0 2-5 15,5-2 7-15,-2-7 0 16,5 1 0-16,8-2 3 0,4-5-12 16,7 4-3-16,10-1-5 15,-9 2-1-15,3 7-1 16,-5-1 0-16,2 2 4 16,8 0 3-16,8-3 10 15,5 1 1-15,1-8 1 16,9-3-5-16,-17 0-7 31,-35 0-3-31,0 0-1 0,105-2-1 0,9 2 0 16,-4 3 1-16,-46 1 0 15,11 3 0-15,0 1 3 16,-3-3 2-16,0 4 0 16,-1-3 2-16,-5-1 1 15,4 1 0-15,-11 1 1 16,-6 0 1-16,10 0-2 15,-5 4 0-15,-1-2-3 16,-5 1-1-16,-12-2-3 0,2-2-1 16,-2 1 3-16,1-4 0 15,-5 0 3-15,-9 0 1 16,-7-3 0-16,-1-2 0 16,-3-2-1-16,4-1-1 15,-4-4 0-15,6 0-1 16,-19-2 2-16,3 0 2 15,-12 5 3-15,-22-1-1 0,7 3-33 16,-14 0-28-16,-3 1-76 16,7 0-59-16,-5 2 115 15</inkml:trace>
  <inkml:trace contextRef="#ctx0" brushRef="#br0" timeOffset="38694.26">10236 9383 552 0,'-12'8'274'0,"5"-3"-69"15,-1 0-11-15,11-4-3 16,4-1-28-16,2-2-56 16,5-4-23-16,-4-5-39 15,3 3-11-15,5 5-10 16,-1 3-4-16,-1 6-7 16,5 3-3-16,2 0 2 15,-1-6 3-15,20 6 21 16,0 1 11-16,12-6 15 15,8 4 5-15,-4-12-11 16,-2-4-10-16,0 0-15 16,2 0-5-16,2 4 2 15,4 4 1-15,-4 7 5 16,-2 5-1-16,-12 4-1 16,-4 2 1-16,-1-1 2 15,0-4-4-15,6-4-7 0,1-4-5 16,3-6-6-16,-4-7-1 15,4 0 2-15,-14-3 0 16,-16 0-14-16,-3 4-21 16,-13 0-73-16,1 5 0 15,-4 4 48-15</inkml:trace>
  <inkml:trace contextRef="#ctx0" brushRef="#br0" timeOffset="50488.21">4694 12388 238 0,'-31'4'157'0,"7"-3"-1"16,4 0-22-16,5-1-34 16,1-1-12-16,3 2-5 15,-1-1 3-15,2 1-2 16,-1 0-2-16,0 0-3 0,2 2-2 15,2 0-7-15,1 2-8 16,6 1-16-16,1-1-3 16,8 0 6-16,3-2 8 15,7 0 8-15,-1-2-1 16,6-1-15-16,3 0-9 16,5-1-16-16,6-1-5 15,9-3-6-15,-1-1-4 0,2 1-6 16,-1 0-2-16,-1 3-1 15,7 2-2-15,2 0 2 16,8 0 0-16,13 0 6 16,6-1 3-16,1-2 6 15,-3-2 0-15,-6-2 0 16,-1-5-2-16,18 1-6 16,-2-2-1-16,-1 1-3 15,-2 4 0-15,-15-2 1 16,6 2 3-16,4 2 6 15,1 0 1-15,-1 0-1 16,-4-1-2-16,-5 4-6 16,-3-7-1-16,13 1-1 15,2 3-1-15,0-3 0 16,-1 2 8-16,-7 2 9 16,0 3 4-16,11-8 3 0,1 4-5 15,3-2-7-15,-4-4-4 16,-7 6-3-16,6 1-1 15,-7-2 0-15,-4 6 0 16,-14 0 2-16,-10 0 0 16,-20 4 1-16,-1 5 0 15,-7 3-15-15,-5-4-20 16,2 5-63-16,-1-7-53 16,-2-5-132-16,4-3 168 15</inkml:trace>
  <inkml:trace contextRef="#ctx0" brushRef="#br0" timeOffset="54621.15">2737 12549 850 0,'-12'6'413'16,"-4"2"-169"-16,-2-2-79 15,2 6-13-15,2-2-34 16,4 2-7-16,7-4-12 16,3-1-7-16,11 3-14 15,2-3-7-15,8-1-18 16,6 1-4-16,13-2-13 15,11-3-3-15,4-4-8 16,2-1-4-16,2 2-11 16,-3 1-4-16,10 7-3 15,6-6-2-15,13-7 1 0,3-2 0 16,10-7-6-16,-7 3-12 16,10-1-71-16,9 0-57 15,4 0 87-15</inkml:trace>
  <inkml:trace contextRef="#ctx0" brushRef="#br0" timeOffset="63996.23">4538 11701 262 0,'-5'5'193'0,"0"-1"36"15,-1-2-15-15,4 0-34 16,-1-2-14-16,3 0-32 16,0 0-15-16,0 0-22 15,0-1-10-15,0 1-17 16,0 0-9-16,0 0-19 16,0 0-10-16,0 0-13 15,5 10-2-15,2 3 11 16,16 32 9-16,-17-37 17 15,4 1 5-15,2-6-2 16,0-5-5-16,7 1-14 0,-2-4-7 16,6-2-12-16,5 1-4 15,0-4-3-15,2 0 2 16,2 7 13-16,-2 1 5 16,-3-2 7-16,1 0 0 15,-2-1-13-15,-2-3-6 16,-2 3-6-16,1-1-1 15,-4-7 2-15,7 3 1 16,3 3 1-16,-2-8-1 0,4 10-2 16,0-2-1-16,4 1 0 15,7 9 1-15,-5-3-2 16,2 4 1-16,-5 1-4 16,-7-6-1-16,0 2-1 15,-5-1-1-15,7 1 0 16,0 2 3-16,-1-3 1 15,2-3 1-15,-5 0-2 16,5 1-1-16,2-2-4 16,3 6 0-16,3-2-1 15,-3 0 0-15,4-2 1 16,-5-6-2-16,-1 3-2 16,-2-2-18-16,-6 2-57 15,3-1-49-15,2-5 72 16</inkml:trace>
  <inkml:trace contextRef="#ctx0" brushRef="#br0" timeOffset="66931.95">6414 11795 196 0,'-6'-1'178'15,"5"1"15"-15,0 0-11 16,0 0-12-16,0 0-8 15,0-1 0-15,1 0-27 16,7-13-21-16,27-26-40 16,-21 27-17-16,-5 6-22 15,0 6-4-15,-2 8-5 16,-1 6 1-16,4 4 4 16,-2-2-1-16,2-3 1 15,0 0 0-15,4-5-2 16,3-3 3-16,4-7 5 15,4-1-1-15,3-2-5 16,3-2-6-16,3 4-13 16,0 1-4-16,2 1-6 0,1 4-1 15,5 9 0-15,0-1 1 16,1 4 5-16,-3 1 1 16,5-5 2-16,4 1-2 15,6-8-3-15,9-1-2 16,-1-2-2-16,5 5 0 15,-2 1 0-15,-4-1-1 0,12 0 1 16,4-2-1-16,7 1 0 16,1-1 0-16,-2 2 1 15,-8 0 0-15,11-1-1 16,6 2 1-16,-6-5-1 16,5 0 0-16,-9-4 0 15,-2-4 1-15,21-3 1 16,-5-6 0-16,5 4 0 15,-5 0 0-15,-9 3 1 16,10 0 0-16,-6 3-1 16,2 0 0-16,-5 3 0 15,-13 7 0-15,9-3 0 16,4 4 0-16,-6-5 1 16,-1-1 1-16,-11-2 2 15,-13-3 0-15,-1-2 2 16,-3-2 0-16,-9-2 1 0,-2-2 4 15,-19 5-2 1,-2 3-16-16,-16 1-92 0,-4 1-85 16,-7 1 108-16</inkml:trace>
  <inkml:trace contextRef="#ctx0" brushRef="#br0" timeOffset="72071.1">12591 13617 725 0,'-21'3'321'0,"6"-10"-146"16,4 0-57-16,7-3-35 16,-2-3-5-16,3 0-7 15,-7 0 5-15,3 4 8 0,9 5 4 16,-5 3-7-16,6 2-11 16,-3-1-29-16,0 0-12 15,0 0-16-15,0 0-7 16,16 6-5-16,32 12-2 15,-18-14-1-15,3-4 0 16,-1-3 0-16,7-2 1 16,8 1-1-16,10 4 0 15,9 6 2-15,2-3 0 16,-1 6 1-16,-7-1 2 0,1-2 0 16,1 1 0-16,15-7-3 15,4-3 0-15,6-6-1 16,5-3 0-16,0-2 1 15,10-2 0-15,5 2 4 16,-5 1 1-16,-2 12 0 16,-10 1 0-16,2 5-1 15,1 2 2-15,-6 1 2 16,-4 1 1-16,-14 0 1 16,2-2-1-16,7-2-3 15,4 0 0-15,-3-1-2 16,-6-1 1-16,-11-3-1 15,-8 1 2-15,-3-5 4 16,-3 1 5-16,-10-1-24 16,-7-3-30-16,-10-1-87 15,-9-5-75-15,-11 0 123 0</inkml:trace>
  <inkml:trace contextRef="#ctx0" brushRef="#br0" timeOffset="72747.8">10431 13422 507 0,'2'-3'273'15,"-2"3"-44"-15,0 0-26 16,0 0-69-16,0 0-17 0,0 0-39 16,0 0-3-16,7 11 10 15,11-1 1-15,31 26-2 16,-23-26-1-16,7-4-6 16,2 1-4-16,7-2-18 15,0 0-10-15,1 3-22 16,-1 2-9-16,7 1-9 15,3-2-2-15,9-4-1 16,7 1 0-16,-4-1-2 16,-2 4 1-16,-4 1 0 15,-7-1 0-15,10-7-14 16,6-4-18-16,4-10-39 16,14-4-38-16,2 1-85 15,-13 0-51-15,22-4 150 16</inkml:trace>
  <inkml:trace contextRef="#ctx0" brushRef="#br0" timeOffset="75371.86">10392 14026 472 0,'-17'41'250'15,"15"-32"-60"-15,-2 1-44 0,-1-5-49 16,3 6-21-16,-1 0-19 16,-2 1-3-16,3 2-9 15,0-6-6-15,-2 1-2 16,3-7 1-16,-4-2 8 15,1 1 3-15,3-1-4 16,0 0-4-16,0 0-9 16,1 0-3-16,0 4-2 15,1 3-1-15,3 5 3 16,3 0-3-16,26 32-4 16,-16-26-2-16,5-1-3 15,4 2 1-15,14-7 8 16,7 3 4-16,-5-4 5 15,9-2 1-15,0 1-8 16,2-1-6-16,15 3-11 16,4 0-5-16,8 2-5 15,2 3-1-15,1 0-2 0,-1 1-2 16,1-1 3-16,10-3 1 16,7-7 4-16,3-4 6 15,1-1 6-15,-2-4 1 16,6-2 3-16,1-1-4 15,-5-5-5-15,-5 3-1 16,-5 4-3-16,-1 5-1 16,-1 9 1-16,-6 2 1 15,-15-1 1-15,-4 0 1 0,-5-8-8 16,-1-1-20-16,5-3-67 16,-8-6-53-16,-2 3-130 15,-2-6 161-15</inkml:trace>
  <inkml:trace contextRef="#ctx0" brushRef="#br0" timeOffset="119725.93">13188 14162 399 0,'-20'0'242'16,"6"1"-5"-16,1-3-9 15,7 2-34-15,2 2-28 16,5 0-50-16,-1-2-21 0,0 0-17 16,3 2 0-16,18 1-4 15,35 41-6-15,-15-28-20 16,8 3-13-16,23 5-17 16,6 0-7-16,11 3-6 15,7 1-2-15,20-5-2 16,8-4-1-16,19-2 0 15,19-3 0-15,4-2 0 16,11 3 1-16,24 1 3 16,-10-1 1-16,24-3 7 15,-9 1 4-15,15-4 11 16,0 0 5-16,-7-7 9 16,9-2 2-16,-25-7-5 15,2-3-3-15,-30 6-9 16,-4 0-4-16,-18 10 0 15,-19 12-1-15,-20 5 0 0,-23 4-2 16,-28 6-4-16,-8-1 0 16,-12 2-5-16,-8-2-15 15,-9 2-48-15,-8-5-37 16,-7-3-114-16,-6-3-79 16,-12-4 178-16</inkml:trace>
  <inkml:trace contextRef="#ctx0" brushRef="#br0" timeOffset="120415.85">13596 14729 512 0,'-2'-4'284'0,"0"-5"-41"16,-3-2-21-16,-6-11-63 15,0 5-14-15,-9-4-28 16,-5 0-2-16,-7-2 3 16,-7 0-5-16,-8-5-19 15,-2-5-13-15,1-5-27 16,0-12-14-16,8-8-11 15,4-3 3-15,11 5 15 16,5 11 11-16,11 17 7 16,3 4-2-16,4 8-13 15,2-1-11-15,3 8-15 16,4 5-4-16,5 4-5 16,6-2-3-16,7-18-4 15,12 6-2-15,16-7-3 16,8-4 0-16,17 5-9 0,4-10-36 15,7-2-111-15,11-4-73 16,32 7 126-16</inkml:trace>
  <inkml:trace contextRef="#ctx0" brushRef="#br0" timeOffset="121118.94">18552 14437 668 0,'4'-24'435'16,"-6"0"16"-16,-10 2-222 15,-2-2-33-15,-12 8-45 16,-2 6-25-16,-10 13-9 16,-5 12-11-16,-3 25-26 15,-5 12-11-15,-13 27-13 16,4 15-1-16,-1 13 2 15,7 3 1-15,23-6-6 16,9-13-6-16,17-15-10 16,5-12-7-16,11-19-13 15,7-4-7-15,7-19-10 16,7-4-9-16,8-15-32 16,1-7-24-16,2-12-62 15,2-8-59-15,3-2 120 0</inkml:trace>
  <inkml:trace contextRef="#ctx0" brushRef="#br0" timeOffset="121537.85">18720 14462 1024 0,'0'10'493'0,"-11"7"-176"15,4 4-63-15,0 14-106 16,-8 3-31-16,15 15-57 15,-5 3-11-15,1 7-11 16,7 5-2-16,1-1-1 16,11 6-3-16,2-10-9 15,3-8-4-15,2-20-2 16,0-13 1-16,3-21 9 16,1-5 3-16,0-12 9 15,-5-11 5-15,1-16 1 16,4-5 3-16,1-14 2 15,-2 1-1-15,5 7 5 16,-2 4 1-16,-5 15-5 16,-1 12-5-16,-2 14-8 15,-3 12 0-15,2 19-3 16,4 8 1-16,-16 15-6 0,-2 4-6 16,-3 6-10-16,-2-3-3 15,2-8-10-15,7-1-19 16,-5-16-68-16,3-3-35 15,5-7-75-15,-2-7-273 16,18-10 333-16</inkml:trace>
  <inkml:trace contextRef="#ctx0" brushRef="#br0" timeOffset="122086.88">19418 14451 1058 0,'5'24'535'16,"1"7"-210"-16,-3 14-115 16,2 8-44-16,-1 10-70 15,-2 1-16-15,4 5-16 16,0-1-15-16,3-6-19 16,4-7-11-16,2-12-14 15,6-7-2-15,-3-20-5 16,-2-10 0-16,-2-11 3 15,-4-14 3-15,-2-13 5 16,5-4 3-16,-8-19 1 0,12-3 3 16,3 3 8-1,2 2 5-15,2 11 9 0,-11 7-1 16,2 16-7-16,-8 9-2 16,9 20-5-16,-5 8-1 15,-11 14-3-15,2 9-3 16,-8 5-6-16,6 3-2 15,-5-9-5-15,5-7-3 16,0-18-6-16,6-10-1 0,10-17 2 16,-4-12 5-16,5-14 4 15,-6-5 6-15,8 0 10 16,-7 1 5-16,1 6 10 16,1 8 1-16,-6 7 6 15,2 8 2-15,-3 5 1 16,0 9-1-16,1 12-9 15,3 7-5-15,-3 15-13 16,1-2-5-16,-1 3-7 16,-2-1-17-16,1-6-46 15,1-6-27-15,0-7 266 16,2-1-160-16</inkml:trace>
  <inkml:trace contextRef="#ctx0" brushRef="#br0" timeOffset="122468.2">20233 14763 1225 0,'-11'-6'550'16,"7"7"-290"-16,-5 5-58 15,8 16-101-15,6 9-32 16,-6 13-4-16,4 10 3 15,-3 3 8-15,1 1 0 16,7-15-19-16,3-8-6 0,1-18-16 16,-3-14-4-16,8-9 2 15,-4-15 2-15,4-15 9 16,2-5 2-16,-2-10 7 16,3 5 1-16,0 4-1 15,-1 8-1-15,-2 15-9 16,-3 6-5-16,-2 13-10 15,-2 9-5-15,-1 9-6 16,-3 6-2-16,-1 9-13 16,-3 0-7-16,1 1-44 15,3-5-28-15,-2-14-53 16,2-6 312-16,-6-25-155 16</inkml:trace>
  <inkml:trace contextRef="#ctx0" brushRef="#br0" timeOffset="122736.06">20720 13873 1208 0,'8'-40'577'16,"2"17"-236"-16,0 5-45 16,-6 18-94-16,4 12-35 15,-8 18-37-15,3 12-6 16,0 33-29-16,-3 8-14 15,1 21-29-15,-3 4-13 0,0 12-22 16,2 0-6-16,1-2 0 16,3 0-16-16,7-18-10 15,-1-3-22-15,2-12-51 16,3-9-10-16,-6-22-68 16,0-13 390-16,-2-23-188 15</inkml:trace>
  <inkml:trace contextRef="#ctx0" brushRef="#br0" timeOffset="123396.1">21320 14770 891 0,'3'-48'454'0,"-11"48"-114"16,-3-2-57-16,-9 4-83 15,-6 3-34-15,-7 8-65 16,3 7-19-16,-5 9-34 16,12 8-12-16,-9 0-17 15,-1-1-5-15,11-2-5 16,-2-1-5-16,24 0-7 16,2-6-7-16,14-6-9 15,-1-9 2-15,9-9 5 0,2-3 9 16,0-9 23-1,10-1 15-15,-8-12 25 0,5-2 14 16,-6-2 9-16,-7 0-5 16,-5 7-13-16,-3 6-11 15,-4 11-18-15,0 5-6 16,0 15-9-16,0 9-6 16,-1 9-5-16,0 6-4 15,0-3-40-15,-3-5-26 16,5-13-42-16,-1-10 333 0,1-25-186 15</inkml:trace>
  <inkml:trace contextRef="#ctx0" brushRef="#br0" timeOffset="123635.9">21572 14152 1401 0,'23'-15'613'0,"-7"17"-355"15,-6 7-18-15,1 22-107 16,-9 10-34-16,1 20-14 16,1 20-7-16,-3 20-15 15,-3 2-10-15,1 5-25 16,6-9-9-16,-1-13-18 16,12-1-2-16,-6-15-43 15,-8-13-29-15,7-16-66 0,-8-12 390 16,9-15-210-16</inkml:trace>
  <inkml:trace contextRef="#ctx0" brushRef="#br0" timeOffset="123944.72">21424 14715 826 0,'7'-27'398'0,"9"27"-165"15,6 1-6-15,12 9-51 16,-2-6 0-16,6-1 30 15,0 3 0-15,-1-5-50 16,1 3-34-16,-5-2-78 16,-3 3-24-16,2 1-12 15,-1 2 0-15,-4 4-23 16,-2-1-26-16,-8 5-51 16,-3 3-25-16,-3 5-10 15,-1 5 14-15,0 3 43 16,1 3 21-16,-6 5 30 15,5 1 12-15,2 0-42 16,-3-3-22-16,5-11-9 16,-10-14-20-16,1-6-241 15,-5-15 253-15</inkml:trace>
  <inkml:trace contextRef="#ctx0" brushRef="#br0" timeOffset="124188.19">21848 14233 1853 0,'-20'-4'707'0,"2"-3"-527"15,1 6-89-15,4-6-79 16,3 3-12-16,6 2-7 15,4-4 0-15,3 0-48 16,6-3-29-16,5-1-136 16,2-5-180-16,4 7 263 15</inkml:trace>
  <inkml:trace contextRef="#ctx0" brushRef="#br0" timeOffset="124758.19">22173 14839 1007 0,'7'40'518'0,"8"-3"-206"16,2 1-63-16,-1-7-122 0,2-5-34 16,3-11 19-16,-2-4 1 15,-2-18-13-15,1-5-5 16,-5-14-31-16,-2-10-12 15,-5-10-21-15,-2-2-9 16,-2 0-13-16,3 2-2 16,3 8-22-16,2 8-15 15,4 13-23-15,-1 1-14 16,7 11 0-16,1 7 11 0,-3 5 23 16,0 4 12-16,4 9 19 15,-7-7 2-15,8 1 3 16,9-4 4-16,-3-6 16 15,7-2 13-15,0-12 31 16,-1-3 13-16,2-12 24 16,5 4 5-16,6-9 3 15,-1-2-2-15,-7-6-24 16,-2-4-9-16,-16 6-13 16,-6 1-2-16,-12 17 3 15,-16 0-1-15,-2 18-14 16,-15 10-12-16,-7 22-19 15,3 15-5-15,-4 10 0 16,8 2 2-16,13-3 8 16,7-5 0-16,16-1-8 0,5-3-3 15,12-10-12-15,6-6-3 16,11-8-25-16,4-8-20 16,-1-14-37-16,1-6-22 15,9-15 0-15,7-6 180 16,10-2-62-16</inkml:trace>
  <inkml:trace contextRef="#ctx0" brushRef="#br0" timeOffset="126241.16">23569 14439 703 0,'-25'10'415'0,"16"1"-30"16,-4-2-39-16,9-5-91 15,4-2-44-15,-6-2-92 16,5 1-31-16,0-1-54 16,-1 0-12-16,1 0-11 15,0 0-17-15,0-1-62 16,0 0-35-16,0 0-96 16,-3-7-50-16,3-1-195 15,2 0 280-15</inkml:trace>
  <inkml:trace contextRef="#ctx0" brushRef="#br0" timeOffset="126364.35">23595 14498 698 0,'16'34'402'0,"-6"0"-72"0,-1 4-28 16,-6 5-92-16,-3-8-45 15,-7-5-63-15,-2-6-29 16,0-15-35-16,0-5-18 16,7-12-66-16,1-16-33 15,8-9 39-15</inkml:trace>
  <inkml:trace contextRef="#ctx0" brushRef="#br0" timeOffset="127843.55">17904 16483 974 0,'5'12'458'0,"12"-14"-173"15,4-5-49-15,7-8-73 16,1-5-38-16,3-8-52 16,1-4-7-16,3-3-2 15,1-2 9-15,-2-3 6 16,-3-1 2-16,-11-3-5 15,-12-3-5-15,-13 11-5 16,0 3 1-16,-21 4 7 16,-3 15 5-16,-14 1-1 0,-11 5-5 15,4 9-17-15,5 10-9 16,11 19-15-16,4 0-9 16,10 23-10-16,-2-1-3 15,7 3-2-15,4 5-2 16,10-5-1-16,6 0-2 15,4-10-2-15,5 2 0 16,1-15-5-16,4-8-19 16,5-12-67-16,4-9-42 15,6-12-96-15,2-8-29 0,13-14 504 16,1-7-237-16</inkml:trace>
  <inkml:trace contextRef="#ctx0" brushRef="#br0" timeOffset="128276.29">18467 16052 1107 0,'3'16'548'0,"-4"2"-173"15,-1-3-106-15,-1 12-99 16,-2 3-29-16,2 8-29 16,0 5-2-16,3-2-16 15,1-1-8-15,1-11-26 16,5-8-16-16,2-13-20 15,3-5-9-15,5-9-10 16,4-5-1-16,10-9-8 0,-5-7-13 16,15-6-36-1,2-1-29-15,-7-8-52 0,10 4-11 16,-18-14-4-16,-2 2 19 16,-2 1 56-16,-3 1 23 15,0 19 38-15,-7 6 2 16,-4 22 37-16,-7 9 18 15,-3 20 34-15,-4 9 27 16,-5 10-4-16,1 4-1 0,0 4-14 16,3 0-13-16,6 3-29 15,3 2-15-15,5-7-17 16,1-4-5-16,3-10-2 16,-2-9 1-16,-1-14-36 15,1-9-28-15,0-12-56 16,3-6-40-16,0-15-285 15,-1-6 299-15</inkml:trace>
  <inkml:trace contextRef="#ctx0" brushRef="#br0" timeOffset="128925.83">18955 16114 818 0,'-11'0'452'0,"-1"-1"-100"16,0 0-88-16,-1 0-153 15,6-5-41-15,2-7-59 0,3 2-11 16,7-4-8-16,2 3 0 16,6 3 0-16,5 5-3 15,4 4-35-15,1 3-24 16,5 17-19-16,0 0 4 16,0 14 36-16,-2 4 23 15,-2 0 62-15,-2 4 29 16,-2-5 65-16,-9-4 26 15,-7-12 0-15,4-5-17 0,1-12-38 16,-2-7-16-16,14-12-18 16,-13-11-2-16,-3-11-13 15,9 0-2-15,-12 1-16 16,10 4-6-16,-1 12-8 16,-8 3-3-16,8 15 12 15,-6-1 8-15,2 11 4 16,3 4-2-16,-6 2-16 15,0 5-11-15,3 2-7 16,2 0-2-16,0 1-3 16,4-1-10-16,0-2-23 15,3-3-3-15,1-8-5 16,-3-5 8-16,0-10 26 16,-3-9 3-16,0-9 9 15,-1-3 10-15,-2-1 16 16,-1-1 9-16,-2 7 26 0,-1 2 5 15,0 6 2-15,1 8-1 16,6 11-15-16,0 8-11 16,6 11-15-16,3 4-7 15,5 15-12-15,1 11 0 16,-16 16-1-16,-6 5 0 16,-19 7-1-16,-9 2 0 15,-7-5 1-15,-9-3-8 16,-6-16-30-16,-4-14-19 0,6-28-51 15,-1-16-27-15,8-29-24 16,4-16 50-16,17-28 55 16</inkml:trace>
  <inkml:trace contextRef="#ctx0" brushRef="#br0" timeOffset="129166.65">19760 15697 2683 0,'9'24'82'16,"0"-2"-29"-16,2 24 46 16,0-2-27-16,2 6-46 15,-1-2-11-15,13 3-10 16,0 1-2-16,-1-19 0 0,1-6-26 15,-2-4-44-15,-3-12-21 16,-8 6 43-16</inkml:trace>
  <inkml:trace contextRef="#ctx0" brushRef="#br0" timeOffset="129314.56">19701 16145 979 0,'2'-24'412'0,"18"-9"-249"15,-4-4-71-15,7-13-64 16,0-8-36-16,9 0-98 16,-1-2-70-16,4 4 98 15</inkml:trace>
  <inkml:trace contextRef="#ctx0" brushRef="#br0" timeOffset="129759.82">20122 15422 622 0,'15'-5'466'16,"-4"7"21"-16,-5 10-148 15,-5 8-52-15,2 15-90 16,4 10-31-16,3 6-54 16,-12 4-21-16,10 9-26 15,-5 2-12-15,-1 17-26 16,7 4-8-16,-7-13-10 16,1-3-3-16,9-23 0 15,-1-14-2-15,1-17-3 0,-1-11 3 16,2-11 2-16,-2-10 2 15,1-18 17-15,2-12 6 16,-6-20 3-16,4 0 3 16,8 2-8-16,-1 6-1 15,3 18 4-15,-3 9 0 16,-4 17-2-16,-3 5-3 16,-6 5-2-16,1 6 1 15,-1 8 1-15,2 7-2 0,3 20-8 16,0 8-6-16,-1 14-5 15,1 7-2-15,2 8-1 16,-1-11 0-16,1-14-3 16,2-9-1-16,-1-24-12 15,-1-8-2-15,6-15-5 16,-3-10-8-16,-8-13-3 16,5-1-8-16,-9-6-56 15,0 0-13-15,-2-2 318 16,4-5-191-16</inkml:trace>
  <inkml:trace contextRef="#ctx0" brushRef="#br0" timeOffset="129984.43">20855 15975 1271 0,'5'53'581'0,"-1"-4"-290"16,-4-5-156-16,0-7-54 15,0-11-68-15,1-5 6 16,3-10-71-16,2-8-55 0,1-12 524 16,4-13-362-16</inkml:trace>
  <inkml:trace contextRef="#ctx0" brushRef="#br0" timeOffset="130308.14">21076 15828 749 0,'25'-4'531'0,"-14"13"74"15,-6 3-221-15,3 11-126 16,-5 5-38-16,2 9-69 16,10 7-22-16,-6-1-68 15,2-4-28-15,-4-10-20 16,-2-7-5-16,8-10-6 15,1 0-1-15,9-11 0 16,-3-4 1-16,5-3 6 16,-3-9 11-16,2 2 11 15,3 3 2-15,-1-1 0 0,-2 4-10 16,2 12-11-16,-1 6-1 16,-7 1-1-16,3 15 1 15,-9 9-2-15,-8 6-1 16,-1 19-7-16,-16-7-10 15,-14-1-27-15,-9 0-22 16,-13-2 11-16,-1 0 247 16,-2 0-153-16</inkml:trace>
  <inkml:trace contextRef="#ctx0" brushRef="#br0" timeOffset="130808.85">18067 16855 823 0,'2'9'468'0,"11"-1"-4"15,9-3-169-15,25-2-117 16,18 3-5-16,23-1-54 16,12-1-12-16,36-4-7 15,11-5-4-15,47-9-4 16,12-5-7-16,15-11-22 16,-2-4-13-16,-22-5-23 15,-1 3-8-15,-28 8-6 16,-12 2-3-16,-14 8-1 15,-20-1 3-15,-18 8-19 16,-10-2-25-16,-23-1-52 16,-3 1-4-16,-13-6 46 0</inkml:trace>
  <inkml:trace contextRef="#ctx0" brushRef="#br0" timeOffset="131480.98">17996 17540 789 0,'-9'121'366'16,"-4"-72"-130"-16,3 3-98 15,5 7-76-15,2 6-16 16,4-1-45-16,1 5 23 0,4-17 49 16,2-10 17-1,5-19 38-15,1-12-10 0,7-13-28 16,4-9-10-16,1-9-13 16,3-13 0-16,1-10 10 15,2-1 10-15,-8-7 18 16,-1 5-1-16,-4 11-13 15,-7 7-10-15,6 14-22 16,4 7-9-16,-3 14-15 16,5 7-7-16,2 16-12 15,-6 5-2-15,1 6-11 16,-5 2-14-16,2-2-17 16,-1-5 268-16,1-7-189 15</inkml:trace>
  <inkml:trace contextRef="#ctx0" brushRef="#br0" timeOffset="131970.98">18506 17644 214 0,'3'6'144'0,"1"6"3"15,3 9 8-15,2 0 17 16,3 5 45-16,2 4 19 0,10 9-29 15,7 8-18 1,11 16-14-16,-1 15-8 0,-3 13-17 16,-5 3-21-16,-6 3-50 15,2-2-24-15,-6-7-25 16,-1-9 4-16,-10-20 12 16,0-17 6-16,-9-26-9 15,-1-4-5-15,-5-15-6 16,-4-9-2-16,-6-14-6 15,-6-12-6-15,-2-32-6 16,-8-11-3-16,7-25 10 16,3-7 1-16,14 12-5 15,8 2-2-15,4 25-11 16,7 5-2-16,0 11 9 16,2 13 5-16,8 11 3 15,0 12 6-15,-1 15 0 0,1 7 2 16,-4 14 7-16,-2 5-2 15,-4 13-3-15,-4 5-3 16,-9-1-7-16,-3 3 1 16,-8-3-13-16,-6-3-20 15,-3-8-55-15,-4-11-25 16,1-7 336-16,9-15-207 16</inkml:trace>
  <inkml:trace contextRef="#ctx0" brushRef="#br0" timeOffset="132344.07">19938 17238 1176 0,'-16'-21'562'15,"4"16"-198"-15,0 4-72 0,6 18-119 16,1 11-44-16,6 18-78 15,4 12-13-15,8 16-19 16,2 11-5-16,10 13-9 16,2 6-1-16,2-4 1 15,2-5-8-15,-4-21-14 16,-2-12 332-16,-15-15-244 16</inkml:trace>
  <inkml:trace contextRef="#ctx0" brushRef="#br0" timeOffset="132684.47">19860 17991 1039 0,'-3'-17'487'15,"5"-4"-187"-15,12-3-185 16,5 0-65-16,10-1-31 16,7 2-8-16,18-1 3 0,1 0 8 15,6 2 3-15,-6-3-2 16,-10 10-3-16,1 7-6 15,-10 11 2-15,3 11 2 16,-10 10 5-16,-4 6 2 16,-7 4-16-16,0 2 21 15,-5-3 40-15,0-1 19 16,-4-11 40-16,-5-7-14 16,-2-6-31-16,-4-3-12 15,-4-5-19-15,-1-2-8 0,-6-12-16 16,-3-10-11-16,-8-14-9 15,-2-7-11-15,0-11-48 16,4-3-37-16,10-6 363 16,10 3-238-16</inkml:trace>
  <inkml:trace contextRef="#ctx0" brushRef="#br0" timeOffset="133004.1">21006 17017 1182 0,'-3'14'584'16,"-8"6"-190"-16,-1 1-95 15,-6 4-122-15,1 11-36 16,0 15-46-16,4 11-9 16,9 18-21-16,5 2-11 15,17 2-30-15,7-1-8 16,5-6-12-16,11-7 5 0,0-17-26 16,0-14-16-16,-8-18-27 15,-9-8 295-15,-6-10-183 16</inkml:trace>
  <inkml:trace contextRef="#ctx0" brushRef="#br0" timeOffset="133168.99">20952 17732 1258 0,'4'-19'544'16,"7"-4"-285"-16,13-6-151 15,6 0-35-15,6-2-49 16,1-1-15-16,-5 3-9 15,0-6-24-15,2-1-67 16,2-1-36-16,9-5 70 16</inkml:trace>
  <inkml:trace contextRef="#ctx0" brushRef="#br0" timeOffset="133557.1">21558 17055 925 0,'5'10'553'16,"-11"-6"-59"-16,0 0-123 15,-3 11-173-15,5 4-50 16,6 17-71-16,-3 9-7 16,4 13-21-16,0 3-10 15,12 9-14-15,-6-5-4 16,-3-6-9-16,6 0-3 0,-8-16-5 16,2-4-1-16,4-11-6 15,-8-10-8-15,8-17-16 16,5-5-4-16,-5-22-8 15,6-6 2-15,-8-5 11 16,-1-7 6-16,5 4 13 16,0 2 4-16,0 0 3 15,-3 5 3-15,2 9 11 16,-1 5 2-16,-4 14 8 16,3 8-2-16,0 17-5 15,-1 0-1-15,4 15-7 16,2 2-2-16,-1 2-2 15,-1 3-1-15,-2-2 8 16,-4-5-12-16,1-4 2 0,-2-5 49 16,4-8-45-1</inkml:trace>
  <inkml:trace contextRef="#ctx0" brushRef="#br0" timeOffset="133735.18">22127 17481 1085 0,'-1'24'536'0,"1"-6"-154"0,-4-2-241 15,0-1-47-15,1-8-47 16,4 4-22-16,-11-9 114 16,13 1-99-16</inkml:trace>
  <inkml:trace contextRef="#ctx0" brushRef="#br0" timeOffset="134075.4">22242 17041 943 0,'-8'2'516'0,"2"-3"-99"15,-3 1-100-15,-2 3-96 16,-1 3-48-16,0 6-73 16,-5-6-16-16,9 9-47 0,-6 4-23 15,10 8-23-15,10 12-6 16,4 0 3-16,14 3 3 16,4-9 18-16,3 3 13 15,5-1 25-15,-2-3 5 16,-4 3 3-16,1-6-7 15,-11-8-18-15,-4-1-3 0,-11 0-3 16,-5-2-2-16,-11 2-39 16,-10 1-2-16,-9 2 259 15,-6 4-196-15</inkml:trace>
  <inkml:trace contextRef="#ctx0" brushRef="#br0" timeOffset="134355.97">21143 18318 1162 0,'-6'18'567'16,"2"3"-223"-16,5 10-172 0,10 5-64 16,9 14-53-16,1 6-9 15,3 1-3-15,0 8-10 16,0 6-12-16,3 3-3 16,32 181-5-16</inkml:trace>
  <inkml:trace contextRef="#ctx0" brushRef="#br0" timeOffset="134599.79">21300 18958 2609 0,'-22'-75'-6'0,"3"-19"22"16,5 3 4-16,11-4 7 15,6 7-5-15,11 10-18 16,2 2-2-16,13 18-2 16,0 1 2-16,3 18 8 15,1 4 6-15,-6 19 22 16,-2 9 7-16,-5 14 11 15,-2 12-3-15,-6 15-16 16,-2 3-5-16,-3 9-17 16,-7 2-2-16,-6-5 0 15,0 10-10-15,-11-14-38 16,0-8-10-16,0-14 307 16,-5-15-214-16</inkml:trace>
  <inkml:trace contextRef="#ctx0" brushRef="#br0" timeOffset="135005.94">21652 18327 1010 0,'10'7'481'15,"0"0"-188"-15,-2-2-55 16,-4 5-70-16,4 1-26 0,2 2-42 15,-3 6-8-15,3 3-41 16,-5 2-18-16,0 7-20 16,1-1-5-16,6 2-7 15,1 1-1-15,4-10-5 16,0-3 1-16,1-8 13 16,-2-9 9-16,-2-3 17 15,0-6 6-15,-4-7 2 16,0-2-2-16,-4-8-4 15,-6 1 1-15,-2-8-9 16,-6 1-2-16,-5-6-8 16,-5-5-4-16,-11 2-3 15,0 1-1-15,0 4-11 16,6 4-15-16,4 7-54 16,8 3-29-16,1 3-74 15,2 5-58-15,8 6-319 16,1 3 361-16</inkml:trace>
  <inkml:trace contextRef="#ctx0" brushRef="#br0" timeOffset="135201.07">22007 18358 957 0,'36'22'512'0,"-20"-7"-105"16,2 5-132-16,-6 0-143 15,-6 7-40-15,1 5-69 16,-2-9-6-16,-6-1 9 16,1-12-13-16,2-14-23 15,-2 1 13-15</inkml:trace>
  <inkml:trace contextRef="#ctx0" brushRef="#br0" timeOffset="135639.99">22090 18109 1119 0,'-7'-12'505'0,"2"-6"-240"16,1 3-105-16,-2-1-86 0,3 10-20 16,6 9-16-16,6 3 0 15,10 11-15-15,1 6-4 16,-6 13-9-16,-3 9 0 15,0 8-2-15,-1 4 0 16,3-1-2-16,4-3-1 16,-3-7-3-16,2-9-1 15,-4-8-1-15,-2-11-6 16,-2-12 8-16,-2-4 18 16,0-18 45-16,0-10 25 15,-2-9 26-15,0-3 0 0,-1-1-22 16,2 4-10-16,3 2-14 15,1 2-1-15,4 8-2 16,-1 4-2-16,4 11-6 16,-1 3-9-16,1 16-13 15,4 6-6-15,0 11-15 16,1 5-3-16,-6 4-18 16,-3-1-20-16,6-2-46 15,-12-4-22-15,3-15-5 16,-1-6-17-16,-10-20 83 15</inkml:trace>
  <inkml:trace contextRef="#ctx0" brushRef="#br0" timeOffset="135863.75">22475 17821 1082 0,'20'-41'556'0,"-6"17"-161"0,-2 7-55 15,3 15-91-15,-8 9-34 16,1 11-58-16,0 5-29 15,-3 13-54-15,0 4-21 16,7 12-20-16,5 8-6 16,-2 10-13-16,4 8-5 15,3 5-5-15,-2-2-12 0,-3-5-46 16,0 0-29-16,-10-26-5 16,-3-15 287-16,-3-27-153 15</inkml:trace>
  <inkml:trace contextRef="#ctx0" brushRef="#br0" timeOffset="136047.62">22627 18338 1166 0,'-13'-14'617'0,"9"4"-179"15,2 3-90-15,-4 1-149 16,9 3-47-16,6-1-57 16,4-2-21-16,11-2-41 15,-1 0-15-15,6-3-2 16,4-5-20-16,8-5-66 15,9-7 4-15,16-9 178 16,14-22-110-16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9T16:16:20.28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6948 5339 259 0,'-7'-7'182'0,"0"-5"-1"16,0 2-16-16,2 2-49 15,0 3-11-15,3 4-5 16,-1 1-5-16,2 0 1 16,0 0-7-16,0 0-10 15,-1 0-5-15,1 0-14 16,0 0-2-16,-1 7 2 0,1 0 2 16,0 1-4-16,0-8-6 15,1 0-13-15,0 1-6 16,0-1-10-16,4 2-2 15,9 3-6-15,0-3-2 16,27 6-3-16,-24-5-2 16,0 0 3-16,-1-2 3 15,1 4 6-15,0-6 3 0,7 5-1 16,-1-1-3-16,9-1-8 16,-4 1-2-16,5-2-3 15,3 1-2-15,-2 2 0 16,0-2-1-16,-8-3-1 15,2 1 0-15,-4-4-1 16,8 2 0-16,1 2-1 16,1-2 1-16,4 2 0 15,2 0 0-15,4-6 1 16,2 6-1-16,2-4 1 16,-4 3-1-16,-2 3 0 15,-7-2-1-15,-4 2 0 16,2 3 1-16,-2 3-1 15,0 2 1-15,-4 5-1 16,-5-11 1-16,-6 1 0 16,-1-3 0-16,-1-4 2 15,-1 8 0-15,-3-1 1 16,1 3 1-16,-6-1 6 0,-6-8 4 16,-4-3 6-16,-7 1 2 15,-3 0-4-15,1 3-2 16,-6-1-5-16,-2 2-3 15,-6-3-2-15,-4 4-2 16,2-2-1-16,-2 1 0 16,2 5-2-16,-4-5 1 0,-11 3-1 15,-2-4-1-15,-4-1 0 16,3 1 1-16,4 6-1 16,6 5 1-16,-1-8-1 15,2-1-1-15,3-2 1 16,1-4-1-16,5 4 0 15,-2-2 1-15,1 2-1 16,-4-5 6-16,2 9-10 16,4 2 0-16,1-4 1 15,4 4-5-15,2-6 10 16,2-1 1-16,5-1-2 16,3-3 0-16,1 5-1 15,2-2 0-15,4 0-1 16,3 2-2-16,1-6-3 15,0 5-3-15,0 0 1 16,0 0 2-16,19-1 3 16,30 4 2-16,-16 1 1 0,2 1 17 15,13 5-85-15,3-7-63 16,10 1 86-16</inkml:trace>
  <inkml:trace contextRef="#ctx0" brushRef="#br0" timeOffset="3187.79">3616 5379 274 0,'-4'-5'180'0,"3"3"6"16,0 1-19-16,0 0-31 16,0-1-8-16,0 2-12 15,-2 0-5-15,2 0-14 16,-1 0-7-16,1 0-16 15,0 0-9-15,0 0-12 16,1 0-7-16,5 12-14 16,-3-2-6-16,44 26-12 0,-27-29-3 15,4-3-1-15,6 4-1 16,14 4 0-16,0 0 0 16,8-1 2-16,-3-2 3 15,-12-9 3-15,1 0 1 16,-3-2-3-16,4 2-2 15,4-3-2-15,-3 3 0 16,2 0 2-16,-2-2 2 0,0-1 1 16,-2-1 0-16,-4-4-1 15,-3 1-2-15,-1 2-2 16,-9-2 0-16,0 2 0 16,-1 2 0-16,-8-8 1 15,1 2 2-15,-4 2-1 16,-5-4 2-16,2 9 1 15,-4-8 1-15,-5 2 4 16,3 4 1-16,-6-1 1 16,3 7 0-16,-6-4-2 15,-5 3-3-15,-7-2-5 16,-1 3-3-16,-7 7-5 16,2-4 0-16,-4 11-3 15,-3-6 1-15,0 9-1 16,-2-4 1-16,-5 3 0 15,2 4 1-15,-2-4 0 16,0 3 3-16,4-4 11 0,-4-3 4 16,-7-8 4-16,9 0-2 15,-9-4-10-15,7-1-3 16,10-1-5-16,-4-3-1 16,12-1-3-16,1-2 0 15,3 1-11-15,4 0-18 16,1-2-76-16,2-2-60 15,6-5 98-15</inkml:trace>
  <inkml:trace contextRef="#ctx0" brushRef="#br0" timeOffset="10302.06">7084 8118 303 0,'4'69'201'0,"-7"-59"9"16,2 0-11-16,3 0-37 16,0-3-23-16,2 1-28 15,4-2-9-15,1 1-16 16,7 8-5-16,4-3-17 15,3 3-8-15,5 2-12 16,1-3-4-16,0-1-9 16,1-9-2-16,3-4 3 15,1-5 2-15,8-4 1 16,3 3-1-16,7-7-11 16,5 2-5-16,8 4-5 15,4 0-3-15,-5 8-2 0,-3-1 1 16,-5 2 8-16,2-1 2 15,14-3 4-15,11 2-2 16,-2-9 0-16,3-3 0 16,-3 3 0-16,-9-10 0 15,26 4-4-15,-6 4-3 16,-3-1-5-16,-1 5-2 16,-17 6-1-16,7-1 2 15,5 0 3-15,3 1 0 16,-5-2 1-16,-3 3-2 0,-17 3-1 15,-2-3-1-15,0 0 1 16,-3 1 0-16,-2 1 3 16,-6 3 0-16,-14 3 4 15,-8-1 1-15,-9-2 3 16,-12-4 0-16,2 0-16 16,-3-1-16-16,3-1-43 15,6 1-31-15,-4 0-72 16,4 0-44-16,4 4 128 15</inkml:trace>
  <inkml:trace contextRef="#ctx0" brushRef="#br0" timeOffset="24827.5">10719 11824 393 0,'-3'-2'213'0,"-3"-1"-34"15,2 0-24-15,3 2-23 16,-3 0-5-16,2 0-12 16,0 1-7-16,1 0-17 15,0 0-4-15,0 0-11 16,0 0-7-16,1 0-11 16,3 5-7-16,4 4-13 15,7-1-6-15,29 29-3 16,-25-26 1-16,6 4 5 15,4-4 2-15,7-1-3 0,6-1-4 16,9-6-8-16,4 3-2 16,-1-3-1-16,3 2 0 15,-11-1-1-15,-4-2 1 16,4 0 0-16,-3-3 1 16,16-2 1-16,6-1 0 15,0-5-1-15,7-1-1 0,-6-2-2 16,-4-3-1-16,4 3 1 15,-3-1 2-15,6 4 3 16,2 0 2-16,-5-1-4 16,-3 2 0-16,-6-1-2 15,-4 2-1-15,5 0-1 16,7-1-3-16,6 2-4 16,-3 3-2-16,1-3-1 15,-7 1 1-15,-10-2 4 16,2 2 2-16,-2 0 8 15,5-2 2-15,2 7 2 16,-1-7-1-16,-8 7-7 16,-2 8-4-16,-15-2-5 15,-4 5-2-15,-7 1-1 16,-2 1-1-16,-2 4 0 16,2 4-1-16,3 0 0 15,-1-2 0-15,1-1 0 16,4-4-23-16,7-8-57 0,2-5-44 15,11-1-105-15,5-4-420 16,19 6 452-16</inkml:trace>
  <inkml:trace contextRef="#ctx0" brushRef="#br0" timeOffset="27049.31">9112 11580 431 0,'-12'-4'244'16,"0"3"-37"-16,3 1-24 16,3-4-37-16,0 3-10 15,1-3-8-15,-4-3-4 16,4 7-18-16,5-2-10 0,-4 2-20 15,4 0-8-15,0 0-17 16,0 0-5-16,10 25-12 16,20 30-4-16,-14-25-7 15,5 8-3-15,1-5 2 16,5 1 4-16,2-3 9 16,-1-4 4-16,-2-4 4 15,3 2 0-15,6-6 2 16,-2-2-1-16,4-6 5 15,-1-7 2-15,11-4 3 16,6-6 2-16,-1-6-10 16,1-2-5-16,-12-7-15 15,2 2-7-15,-4-3-8 16,1 1-1-16,-7 0-1 16,1-5 7-16,2 1-44 15,6-3-32-15,16 0-85 16,5 1 452-16,13-12-255 0</inkml:trace>
  <inkml:trace contextRef="#ctx0" brushRef="#br0" timeOffset="28964.54">7398 14146 392 0,'-12'-9'214'16,"7"6"-16"-16,3 1-37 15,2-8-39-15,0 5-15 16,2-6-35-16,4 3-9 15,4 5 2-15,0 3 5 16,7 5 4-16,1 1-3 16,0 7-15-16,3 1-10 15,1 3-14-15,2-2-4 16,10 8 3-16,0-1 3 0,9 2 3 16,-1 2 1-16,-8-9 1 15,2 1 0-15,0-3 3 16,3 0 3-16,7-1-1 15,1-3-3-15,3-1-9 16,7 0-7-16,14-2-11 16,-1-1-4-16,-6-2-5 15,-3-3-1-15,-7 0 3 16,4-2 2-16,19 0 6 16,4-2 2-16,2-3-1 15,-2 0-4-15,-7 0 0 16,3 1 2-16,18 2 4 15,2-3 3-15,0 0 4 16,-1-3 2-16,-13-3-1 16,9-2-2-16,9-3-6 0,-6 1-2 15,-6 1-3 1,-9 1 1-16,-9-1 1 0,2 2-1 16,1 7 0-16,-7-2-2 15,-13 4 0-15,-8 0-1 16,-14 2 1-16,-4-8 2 15,-4 8-18-15,1-1-20 16,-3-6-69-16,2 6-42 16,-2-7 81-16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9T16:17:00.01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3515 4748 368 0,'-4'-10'206'0,"-3"-5"-35"16,2 1-3-16,5-2-20 15,0 0-6-15,5 1-22 16,2 2-17-16,-2 6-33 16,-1 2-19-16,3 6-21 15,-3 3-9-15,-1 2-11 16,2 3 2-16,-4 1 4 16,5 3 2-16,5 2 2 15,-2-2 2-15,10 4 12 16,0-2 4-16,4-1 4 15,0 3 1-15,1 1-7 16,1 4-4-16,3 3-7 16,4 2-4-16,0-8 2 15,3-2 6-15,2-3 17 16,0-2 6-16,3-8-1 0,-1-2-5 16,9-8-16-16,-3-3-7 15,8-1-11-15,-1-2-3 16,-1 0-3-16,-2 1 2 15,7 9 8-15,-11-2-11 16,-1 6-63-16,7 4-51 16,-10 1 463-16,10 7-305 15</inkml:trace>
  <inkml:trace contextRef="#ctx0" brushRef="#br0" timeOffset="1061.45">5056 4984 111 0,'-24'10'148'0,"3"-7"107"15,5-3 25-15,8-4-26 16,5-5-30-16,4-2-66 16,5 0-23-16,0 3-26 15,2 2-13-15,-1 5-27 16,1 1-12-16,0-2-21 0,2 3-9 16,1-1-10-16,0 1-2 15,5 2 3-15,-1-2 0 16,8 5 3-16,6 0 2 15,11-2 4-15,11-1 3 16,0-11 1-16,-5-8-2 16,3-1-3-16,-4 2-5 0,2 5-5 15,8 6-4 1,-8 1-6-16,2-2-2 0,8 7-2 16,2 1 1-16,4 2 3 15,-3 2 0-15,1-6 0 16,-1-7 0-16,13-4 1 15,12-1 3-15,-3-7 6 16,4 9 1-16,-14-3 0 16,-10-1-2-16,-6 11-3 15,-4-4-2-15,2 8-1 16,1 5 1-16,-1 2 0 16,7 7 1-16,-9-5 3 15,1 2 1-15,0-14 6 16,-5 0 2-16,6-1 1 15,3-8-1-15,8 5-4 16,-5-10-3-16,-3 2-4 0,-7-4-2 16,-11 0 0-16,2 3 1 15,-10-1 2-15,-1 5 0 16,-6 0-5-16,-5 3-20 16,-3 6-72-16,0 5-54 15,-2 10-334-15,0 2 314 16</inkml:trace>
  <inkml:trace contextRef="#ctx0" brushRef="#br0" timeOffset="2735.48">8638 8140 715 0,'-31'6'330'15,"11"-3"-160"-15,-2 1-27 16,1-3-65-16,0 1-15 15,6-1 4-15,1-1 11 0,8 0 10 16,4 4-13-16,3 1-25 16,3 2-7-16,4 2 1 15,7 4 5-15,3 0 3 16,8 2-2-16,8 1-9 16,-2-9-3-16,9 1-5 15,-3-11-1-15,1-3-4 16,7-1-3-16,0 0-9 15,2 10-3-15,0 3-2 16,3 7-1-16,9 1 0 16,-2 3 0-16,1-5-2 15,-11-7 1-15,-7-3-1 16,1 1 1-16,1-9 1 16,5 6-1-16,9-4 0 15,1-7-1-15,6 10-3 0,-4-4 0 16,-9 5-1-16,-4 0-1 15,-4 6 2-15,3-3 0 16,0-2 2-16,1-1 0 16,6-3 2-16,7 4 1 15,-1 0 0-15,-3-1-1 16,-7 3-1-16,-8-3-2 16,-1-1-1-16,7-1 0 15,-1-7-2-15,9 0 0 16,7-5-1-16,2 1 1 0,0-3 1 15,-2 3 1-15,-5-1 3 16,2 13 1-16,2 5 3 16,-2-3 0-16,0 9-2 15,0-7 0-15,-12 1-1 16,-3 3 0-16,-14-8 2 16,-6 0 0-16,2 1 1 15,-3 3 0-15,3 6 1 16,-1 0 1-16,-7-3 0 15,0-1 2-15,-5 2 1 16,-2-6 1-16,0 1 0 16,-5-2-2-16,1 0-3 15,-2-1-1-15,2 7-1 16,-2-2-1-16,0 0-3 16,-1-1 0-16,-4-7 0 15,2 4 0-15,-2 0 0 0,0 0 1 16,0 0-12-16,0 0-24 15,0-1-55-15,0 1-46 16,0 0 24-16,0 0 46 16</inkml:trace>
  <inkml:trace contextRef="#ctx0" brushRef="#br0" timeOffset="6579.05">5479 5711 196 0,'-5'11'167'0,"7"-8"66"16,4-3-17-16,4-2-9 16,5 0-16-16,6-8-35 15,4-1-16-15,9-1-29 16,6-2-15-16,13 4-16 16,4 3-10-16,3 4-13 15,-1-2-7-15,2 1-18 16,-5-1-7-16,8 3-14 15,7-3-3-15,20 5-3 16,-2-2-1-16,5 2 2 16,-1 0-1-16,-1 0 1 15,12 7 0-15,-2 3-1 16,-2 4 1-16,-10 8-1 0,-3 0 0 16,-1 1 2-1,5 7-9-15,-12 0-63 0,-4 0-50 16,-9 7-339-16,-6-5 301 15</inkml:trace>
  <inkml:trace contextRef="#ctx0" brushRef="#br0" timeOffset="7360.86">6983 7535 440 0,'-4'-2'251'0,"1"-1"-62"0,6 0-29 15,-3 2-19-15,0 0-45 16,0 0-18-16,7-2-13 16,10-4 4-16,38-8 6 15,-25 8 1-15,9 3-9 16,12 0-7-16,-4-1-9 15,5 1-5-15,1-1-8 16,-3 0-2-16,4-2-3 16,1-2-3-16,10 5-3 15,2-3-2-15,0 2 0 16,5 5 0-16,-9-4-3 16,-1 0-2-16,10 2-5 15,-1-2-3-15,10 1-3 16,-1 3 0-16,-7 2-2 15,-8 2-1-15,-7 2 1 16,0-5-2-16,15-1 5 16,0 3 2-16,6-2 6 0,2 3 2 15,-9-5-2-15,0 1-3 16,7-1-5-16,0-1-1 16,0 5-3-16,-8-1 0 15,-12 3 0-15,-4-1-1 16,-8-3 1-16,3 2-1 15,8 2 6-15,2 0-14 0,-3 0-54 16,0-1-55-16,-4 1 63 16</inkml:trace>
  <inkml:trace contextRef="#ctx0" brushRef="#br0" timeOffset="19974.33">6728 7433 199 0,'-9'10'137'0,"-3"-4"4"16,0 0-4-16,-1 0-8 15,3-1-5-15,8-4 2 16,2 0-6-16,3-3-34 16,-3 2-7-16,0 0-19 15,1 0-11-15,9 1-9 16,3 2-12-16,23 9-16 15,-20-5-4-15,-4 3-4 16,-6-5 0-16,14 2 3 16,-6-2 8-16,3-4 13 15,5 2 7-15,-3-1 22 16,5-1-6-16,6 3-13 16,-1 2-7-16,2 2-26 15,0 1-1-15,4-2-1 16,2-1 2-16,5-2 0 0,-1-2 1 15,5 0 0-15,-1 1-1 16,-7-2 1-16,5 2 1 16,-2-1 3-16,-3-2 2 15,11 1-1-15,-3 1-2 16,10 0 1-16,-2-1 3 16,1 0 5-16,-2-1 5 0,-9-1-2 15,2-1 0-15,0-1 2 16,2-2-2-16,2 0 0 15,3-4-2-15,6 4-9 16,1-5-3-16,-4 2-3 16,-12-2 0-16,-5 4-1 15,4 0 1-15,-2 1 1 16,13 2 2-16,-5-3 0 16,5-3 0-16,7 1-2 15,-4 0 1-15,-2-2-1 16,-5 0-2-16,-5 3 2 15,0 0 1-15,1 6 3 16,-3 3 1-16,-4 0-2 16,1 0 0-16,4 3-3 15,-3-1 0-15,-4-2 1 16,-4-2-1-16,-3-2 0 16,1-3-1-16,2 0 1 0,3-2 1 15,-6-2-1-15,-1-2 0 16,-6 1 6-16,1 1-11 15,-2-2-52-15,0 5-50 16,3-8 57-16</inkml:trace>
  <inkml:trace contextRef="#ctx0" brushRef="#br0" timeOffset="22405.63">5679 5671 158 0,'-1'-2'103'0,"0"1"4"15,0 0-27-15,0-10-4 16,1 3 16-16,-1 5 16 15,0 2-1-15,-1 0-3 0,1 0-10 16,0 1 1-16,0 0 4 16,0 0-5-16,-2 3-4 15,0 2-7-15,0-2-8 16,2-3-15-16,0 0-11 16,0 0-22-16,1 3-5 15,2 4-9-15,-1-2-2 16,20 4 0-16,32 27-3 0,-30-30-1 15,3 4 1-15,14 3 4 16,-11-9 3-16,11 5 3 16,-2-11 0-16,-4-6-2 15,10 7-1-15,12-8-3 16,6 3-2-16,10-4-1 16,0-3 0-16,0 2-1 15,0 2-1-15,-6 2 0 16,7 2 1-16,1-2-2 15,8 4 0-15,-2-4-1 16,1 2-2-16,-3-3 1 16,3-2-2-16,8-2 8 15,5 1 4-15,3 2 6 16,-9-3 3-16,8 4-4 16,1 0-4-16,-11 3-5 15,7 4-2-15,-22-4-2 16,-5 4-1-16,5 3 0 0,-4-2 0 15,-4 5 1 1,-2-1 2-16,-11 1 1 0,-12-1 2 16,-9 2 6-16,-3-1 6 15,-9-2-33-15,2-1-38 16,-2 0-38-16,1 1 39 16</inkml:trace>
  <inkml:trace contextRef="#ctx0" brushRef="#br0" timeOffset="24174.26">6617 7456 227 0,'-19'9'132'0,"1"0"0"16,3-4-6-16,3-1-14 15,-1 0-10-15,2-3-17 16,3 3-3-16,-1 2-11 16,3-2-6-16,-2 3-18 15,1-2-6-15,4-2 0 16,1 1 5-16,4-3 21 16,-2-1 8-16,0 0 3 15,0 0-3-15,0 0-22 16,6 0-12-16,-1 1-15 15,4 2-3-15,4 5-6 16,24 19-1-16,-20-21 1 16,1-1 0-16,11-6 12 15,10 1 6-15,6-4 11 16,-5-2 3-16,0-2-3 0,-5 1-5 16,-2 0-12-16,6 2-5 15,-8 1-11-15,-2 3-4 16,2 1-3-16,1 0-1 15,6 3-1-15,5-1 0 16,5-2 1-16,2 0 0 16,6-2 3-16,-9-2 1 15,-5 3-2-15,-3 1 1 0,-8 0-3 16,4 6 0-16,2 5-1 16,1 0 0-16,2-3-1 15,8 2 0-15,2-4-1 16,-3-5 0-16,5 1 1 15,-5-5 2-15,2-2 2 16,-1-1 1-16,4-2 2 16,5 1-2-16,6 3-1 15,5 2-1-15,-2 2-1 16,-8 0-1-16,-1 0-1 16,-3-2 1-16,7-3 0 15,8 0 0-15,1-7 1 16,10 6-2-16,-6-1 0 15,-3 0-1-15,-8 4 0 16,-4-2-1-16,6 8 0 16,3-1 0-16,3 5 0 15,-4 0 0-15,-10-1 1 0,0 1 0 16,-3-1 5-16,3 0 3 16,11 0 9-16,-4 0 2 15,1 1 1-15,-9-3-2 16,-12-1-6-16,5 1-4 15,-6-4-4-15,6 0-2 16,-4-4 1-16,-2 2 0 16,0-1 2-16,3-1 2 15,-10 3-4-15,-13-3-17 0,-6 2-51 16,-9 2 347-16</inkml:trace>
  <inkml:trace contextRef="#ctx0" brushRef="#br0" timeOffset="33182.56">7788 10517 310 0,'-17'0'206'0,"-3"0"12"15,4 1-28-15,-4-1-52 16,5 1-19-16,0 2-28 15,-4-1-5-15,12 1-5 16,-6-2-4-16,7 0-10 16,-2-1-3-16,-3 1-9 15,1 0-4-15,5 2-8 16,0 3-4-16,2-1-2 16,1 3-2-16,5 2 9 15,-2 2-3-15,7 2-2 16,3 0-5-16,6 1-17 15,-3-2-1-15,-2-3-9 16,0 2 0-16,-1 1-2 16,3-3-1-16,0 4-1 0,11 1-1 15,-5 0 3-15,0 3 0 16,8-1 4-16,-7-3 1 16,3-5 2-16,8 0 3 15,2-11 6-15,5 1 7 16,13-2 11-16,3-4 1 15,7 7-3-15,1-4-5 16,-14-3-13-16,-4 4-3 16,-6-7-6-16,-8 2-1 0,8 3 1 15,-5-7 1 1,-3 3 4-16,0-5-21 0,6-12-53 16,6 6-43-16,7 0-126 15,7 3 142-15</inkml:trace>
  <inkml:trace contextRef="#ctx0" brushRef="#br0" timeOffset="34545.29">9305 10783 42 0,'-1'4'71'0,"0"2"57"15,1 4 25-15,1-3-4 16,4 3-12-16,3-2-22 16,2-3-5-16,4 0-3 15,1-2 2-15,7-2-5 16,0-1-10-16,6-3-26 15,2-4-16-15,14 6-19 0,3-1-1 16,-3-3 8-16,2 5 7 16,-11 3 1-16,-2-1-1 15,4 5-5-15,1 1-5 16,1 0-8-16,2-3-5 16,2 0-7-16,5-1-3 15,5-3-5-15,4 1-2 0,3 0-3 16,-10-2-1-16,-3 0 0 15,-4 0 1-15,0-3 2 16,2 2 3-16,9-1 5 16,2 1 2-16,11 2 2 15,-2-1-2-15,-9 0-3 16,-3 0-2-16,-13-2-3 16,3 2-1-16,2-2 4 15,4 0 2-15,10-1 8 16,1-2 2-16,2-3 1 15,-2-4-2-15,-13-3-5 16,2-2-3-16,-3 12-5 16,-2-2-2-16,8 13 1 15,1 0 2-15,0-1 6 16,-6-1 4-16,0-1 3 16,-9 1-1-16,-3-2 0 15,3 3-1-15,-9-5 1 0,4-1-1 16,-5 0-4-16,1 1-2 15,-6-1-3-15,-2 5-2 16,-2 3-3-16,-4-7 1 16,1 10 0-16,-1-4 0 15,1 1 1-15,-1 3 8 16,2 0-57-16,1-7-50 16,-6 1-166-16,6 2 150 15</inkml:trace>
  <inkml:trace contextRef="#ctx0" brushRef="#br0" timeOffset="36168.82">10100 14393 184 0,'8'0'175'0,"0"0"69"15,-5 1-31-15,-6 5-50 16,-3 1-33-16,10 11-42 16,7 5-6-16,4 6 3 15,5 3 2-15,2 1-11 16,-6-3-12-16,10 0-20 15,-6-2-10-15,3 1-12 16,2 0-5-16,-3-7-10 16,3 2-3-16,-3-18 0 15,6 4 0-15,4-10 4 16,11-4 4-16,9-6-11 16,-8-12-47-16,10-4 33 15</inkml:trace>
  <inkml:trace contextRef="#ctx0" brushRef="#br0" timeOffset="37066.26">11653 14537 439 0,'0'2'249'0,"-1"-2"-39"16,2 0-39-16,-1-1-40 16,0 0-16-16,0-1-7 15,0 1-5-15,6 0-18 16,7 1-12-16,1 0-25 16,30 6-9-16,-26-4-8 15,-1 2-3-15,2 5-8 16,2-6-2-16,1 0 3 15,4-3 1-15,8 1 6 0,2 1 1 16,6-2 2-16,-2 4 1 16,0-1 0-16,-3 0-1 15,-7-2 0-15,4-1-3 16,-4 4-5-16,2-3-2 16,10 7-6-16,-2-2-3 15,6-3-3-15,0 1-2 16,8 4-1-16,-7-5-2 15,3 7-1-15,3 2 1 0,-6-3 1 16,2 3 1-16,-1-6 2 16,4-1 1-16,11-6-1 15,4-2-1-15,-1-4-1 16,-5 2 1-16,-14 4-2 16,5 1 1-16,-1-1 0 15,6 0 0-15,13 0-1 16,2-2 1-16,-2 2 1 15,-6-5-1-15,-6 1 1 16,-7-4-1-16,7 0 1 16,6-1-1-16,8 6-1 15,2 4-1-15,-5-5-1 16,-3 5 0-16,-14-1 0 16,3 1 1-16,6 5 2 15,5-1 0-15,3-1 1 16,-3-3 0-16,-11-3 1 15,-9 0 0-15,-8-2 1 0,-2 2 1 16,-1 2 0-16,0 1 0 16,-8-6 0-16,1 6 0 15,-4 1 2-15,-2 0 0 16,-5 2 11-16,-4-3-18 16,-5-3-43-16,-5-6-42 15,-3 5-84-15,1-2-350 0,-10-2 359 16</inkml:trace>
  <inkml:trace contextRef="#ctx0" brushRef="#br0" timeOffset="43355.29">11354 11628 272 0,'-17'24'191'0,"10"-33"-17"0,-1 0-27 16,1 1-11-16,-2-1-17 16,0 1-6-16,0 0-9 15,2 0-2-15,-1 7-4 16,1 1 4-16,2 0 4 16,2 0-14-16,2 3-15 15,0-3-9-15,-1 0-18 16,2 0 1-16,0 0 1 15,0 0-2-15,2 0-5 16,10 2-5-16,7 6-12 16,29 28-4-16,-20-32-6 15,2-1 0-15,10 1 0 16,-6-4-1-16,5 1 4 16,2 1 4-16,-10-3 10 15,9-3 4-15,-2 4 0 16,-1-3-2-16,4-5-12 15,3 10-4-15,-3-4-9 0,3 2-1 16,-3 3-4-16,-7-5 0 16,-5 2 0-16,-8-1-1 15,1 2 2-15,-3 2 0 16,-6-4 1-16,3 4 1 16,-9-1 8-16,1-1 4 15,-9 2 5-15,-12-7 2 16,-9 1-8-16,-11-2-5 0,-5 0-4 15,0 5-3-15,-8-1-3 16,3-3 0-16,-2-3-2 16,4-1-1-16,-1 0-1 15,1 1-1-15,11 5 0 16,-2-1-1-16,-1-1 0 16,8 3 0-16,-2-2-1 15,6 1 1-15,25 8 1 16,-9-6-1-16,10 4-2 15,-7-4-4-15,0 3-4 16,2-3 0-16,2 1 2 16,27 7 0-16,32 34 4 15,-29-31 0-15,6-5 4 16,0 1 0-16,3-5 1 16,2 4 0-16,5-6 0 15,0 3 1-15,3 2 0 16,-6 0 0-16,-13-4 1 0,-5-4 1 15,-12 6 3-15,-6-3 2 16,-3 2 6-16,-13 2 2 16,-10-13 1-16,-1 5-2 15,-19-5-5-15,-3-2-2 16,-4 1-3-16,-6-4-2 16,13 9-2-16,4-1-1 15,5 4-1-15,2 3 0 16,5 1-2-16,3 1 0 0,7-3-2 15,4-3-2-15,8 0-10 16,4 4 5-16,12 4 7 16,7 4 4-16,9-2 13 15,5-5-1-15,10-2-3 16,3-3 0-16,4-3-4 16,5 8 0-16,-19-5 1 15,-6 1 0-15,-13 1 4 16,-12-11 6-16,4 4-28 15,-1 2-32-15,1-11-76 16,3 3-54-16,-4-12 105 16</inkml:trace>
  <inkml:trace contextRef="#ctx0" brushRef="#br0" timeOffset="44732.31">10054 8142 350 0,'-12'37'229'16,"7"-34"-14"-16,0-4-44 15,8 4-9-15,6-3-19 16,4 2-13-16,2 3-46 16,-4-4-25-16,10 10-31 15,-4-4-8-15,2 3-5 0,11 9 1 16,2-1 10-16,2-2 4 16,8-1 11-16,2-3 5 15,-2-9 2-15,7 8 0 16,6-4-3-16,-2-5-3 15,-6-2-4-15,-8-8-3 16,-11 4-7-16,-4 1-2 16,-3 3-4-16,-3 2-1 15,-7-6 3-15,-3 4 7 0,-9-6 9 16,-6 2 3-16,-22-9-4 16,2-3-7-16,-6 9-13 15,-10-3-3-15,6 14-8 16,-8 3-1-16,-2-7-3 15,4 6 0-15,11 2 9 16,5-8 6-16,9 3 8 16,7 2 1-16,6-8-3 15,2 4-7-15,6-1-7 16,-3-1-2-16,2 0-4 16,24 2 0-16,39 7-1 15,-16 5-2-15,0-2 0 16,7-1 0-16,-4-1 1 15,-6-8 1-15,-1 2 0 16,-5-4 1-16,-3-6 0 16,-7-5 2-16,-4 5 6 15,-8 1 3-15,-12 2 17 16,-6 4 4-16,-19-13 0 0,-8 1-4 16,-18-3-15-16,3 2-6 15,-18 3-5-15,-4 1-3 16,-2 9-3-16,-3 0-1 15,16 5-2-15,8 7-1 16,17-3-4-16,8 1-3 16,12 0-9-16,8-4-6 15,9 1 9-15,10 0 7 0,14 8 16 16,10-4 10-16,17-1-4 16,5-2-3-16,-3-8-3 15,-10-6-1-15,1 0 1 16,-3-7 2-16,10 0-9 15,12 3-27-15,5-4-74 16,3 2-33-16,7 5 72 16</inkml:trace>
  <inkml:trace contextRef="#ctx0" brushRef="#br0" timeOffset="52011.55">10125 13725 357 0,'-16'-2'209'0,"2"3"-6"15,2 5-12-15,-1-6-22 16,2 3-5-16,2 0-20 15,1 3-14-15,0-6-26 16,3 2-12-16,10 5-20 16,-1-3-7-16,1 2-13 15,1-3 0-15,2-2-7 16,-2 0 0-16,9 4-2 16,-4 2-3-16,-2-6-5 15,13 3-2-15,2-3-2 16,5 2 1-16,-2-1 3 0,-3-2 3 15,2-5-3-15,1 3-4 16,1-3-9-16,2 0-6 16,1 7-3-16,-2-4-2 15,8 2-1-15,1-2 0 16,10-2-2-16,-9-6 0 16,3-3-1-16,-1 6 2 15,-12-15 5-15,11 16 1 16,1-1 4-16,-4 0-1 0,4 7-2 15,-2-5-2-15,-1 5-4 16,-2-7-2-16,4 2-3 16,-2 3-1-16,0 1-2 15,1 0-1-15,-4 2 1 16,0-2-1-16,-3-5 1 16,1 6 0-16,1 1 1 15,-1-3 1-15,1 4 1 16,2 1-1-16,4-3 1 15,1 7-1-15,2-1 0 16,-8-2-1-16,-1 3-1 16,0 1-1-16,-7-3 0 15,4-6 0-15,1 3 1 16,-2-2 0-16,5 3 0 16,6 10-1-16,-2-4 0 15,4-7 1-15,-1 3-1 16,-2-4 1-16,1 2-1 0,-6 6 0 15,-3 1 1-15,0 4-1 16,-8-6 1-16,5 1 0 16,-5 0 0-16,1-2 0 15,2 3 0-15,-1-1 2 16,3 2 3-16,-2-4 3 16,5 3 6-16,4 1 0 15,-6-6 0-15,6 5-1 16,-6-2-4-16,-5-2 0 0,-6 1-2 15,-1-1-1-15,4 2-2 16,-4 1 1-16,5-1-1 16,2 1 2-16,-5-1-1 15,2-2-1-15,1 4 2 16,-1-1-2-16,-4-1 1 16,2 0 1-16,1-2-1 15,-3-3 0-15,0 2 1 16,-1 4-1-16,-6-8 1 15,-4 0 0-15,0-1 3 16,-3-2 5-16,0-1-43 16,0 2-29-16,-4 0-72 15,0 0 5-15,0 0 72 16</inkml:trace>
  <inkml:trace contextRef="#ctx0" brushRef="#br0" timeOffset="52938.59">11263 11633 234 0,'-13'7'183'0,"5"-10"53"16,4 2-53-16,2-6-47 16,0-4-21-16,2-2-45 15,1 4-5-15,3 5-12 16,3 1-2-16,5 9-7 15,1 1-4-15,2 10 1 16,1-2-3-16,0-2 0 16,1 1-1-16,6-11 3 15,5 1 6-15,12 8 23 16,7-4 6-16,-1-2 8 16,0 0-5-16,-5-3-18 0,-7-1-6 15,1 3-17-15,0 13-8 16,-6-9-6-16,0 5 2 15,-1 1 2-15,-1-11 0 16,-2 1-3-16,8 2-2 16,-4-9-5-16,2 1-1 0,-3-6-2 15,-7 3-1-15,0-6 2 16,3 5 8-16,1 5-37 16,-1-11-43-16,0 6-107 15,-1-2 434-15,8-3-240 16</inkml:trace>
  <inkml:trace contextRef="#ctx0" brushRef="#br0" timeOffset="55993.69">7666 10647 92 0,'16'2'77'16,"-11"-8"52"-16,-3-1-22 15,9 7 15-15,-15-1-6 16,4 2-33-16,0 5-3 16,-2-6-18-16,2 0-2 0,0 0 9 15,0 0 9 1,5 12 19-16,0 1 6 0,13 14-5 16,-3-17-10-16,-6-7-25 15,11 6-14-15,4 7-20 16,-8-2-4-16,9 11-4 15,-9-4 2-15,6 5 7 16,3 2 9-16,-1-4 17 16,1 0 2-16,7-4 14 15,2-4 4-15,9-10 5 16,1-5 1-16,6-4-17 16,-1-3-12-16,-20-7-26 15,5 3-9-15,-15-8-7 16,-6-3-2-16,10-4 2 15,-4-11-16-15,12-2-41 16,-3-10-44-16,10-1-131 16,7 5-174-16,5 2 253 15</inkml:trace>
  <inkml:trace contextRef="#ctx0" brushRef="#br0" timeOffset="75531.49">10096 13735 580 0,'-23'-4'240'15,"10"1"-122"-15,-8-3-8 16,10 3 29-16,9 3 3 16,-3-3-10-16,5 3-8 15,0-2-26-15,-1 1-18 16,0 0-24-16,-1 0-14 15,1 0-19-15,1 0-8 16,0 0-8-16,0 0-1 16,6-1 7-16,6 0 5 0,6 2 2 15,28 8 0-15,-32-6-3 16,11-2 0-16,0 1 2 16,3-6 3-16,14 1-1 15,-6 2-5-15,6-2-6 16,-5 4-3-16,-4 0-5 15,0 0 0-15,2 7 1 16,5-3 1-16,6 5 2 16,-2-4 2-16,-4-10 5 15,-5 3 1-15,-6-7 5 16,2 2 1-16,0 0 1 16,4 0 0-16,-1 3-5 15,-1-7-2-15,-1 9-6 16,4 2-3-16,2 3-3 15,5 11-1-15,-1 1-1 16,-7-6 1-16,-3 2-1 16,2-3 1-16,1 1 0 0,5 0 1 15,-1-5-1-15,1 1 0 16,1-5 0-16,2 2-1 16,1 4 1-16,0-4-1 15,-3 8 0-15,3 1 0 16,-8 0 0-16,1 4 0 0,2-4 1 15,-5-4 0-15,4-2 1 16,-3-5 0-16,4 1 0 16,1-2-1-16,12 2 0 15,-5 2 0-15,-1-1 0 16,-7 1 0-16,-5 0-1 16,6 1 0-16,-3-1 0 15,5 1 1-15,-8-4-1 16,-1 0 1-16,-2-1 1 15,5-1 1-15,1 0 0 16,-2 2 0-16,0 0-1 16,0 0 0-16,-5-3 0 15,0-1-1-15,-2 1 2 16,-9-2-1-16,4 3 1 16,-4 1 1-16,-7 0 1 15,7 1 1-15,-9 0 0 16,3 5 2-16,-4-2 1 15,-5 1 2-15,-4-4 3 0,-1-4 4 16,-2 6 3-16,2-2 0 16,0 0-2-16,0 0-2 15,0 0-4-15,0 0-1 16,-6 1-2-16,-8 0-1 16,-30 4-1-16,26-3 1 15,2 0-2-15,-5 2 1 16,-7-4-2-16,-6 0 0 15,-7 1-1-15,-1 0 0 0,-3 3 0 16,2-2-1-16,0-1-1 16,-1-2 0-16,7 1-1 15,-1 0 0-15,3 1-1 16,-6-1 1-16,-14-1-1 16,0 0 1-16,-8-2-2 15,7 3 1-15,5 3 0 16,-1-2 1-16,2 2-1 15,3-3 1-15,-3 0 0 16,0-1-1-16,-3 1 0 16,-5 0 1-16,3-2-1 15,1 0 0-15,4-4-1 16,11 4 1-16,3 1-1 16,-8-1 0-16,1 1 0 15,-3-1 0-15,-9-2 0 16,8 1 1-16,3 0-1 0,-7-4 0 15,7 3 0-15,4 0 0 16,-2 2 0-16,7 1-1 16,7 1 1-16,-13-2-1 15,10 2 1-15,-14-2 0 16,-7-7 0-16,13 8 0 16,-6-6 0-16,7 5 0 15,1 3-1-15,0-1 1 16,7-1-1-16,-7 0 0 0,-2 0 1 15,-6-4-1-15,5 4 0 16,1-1-2-16,7 2 2 16,7 5-1-16,-2-5-1 15,5-2 1-15,4 0 1 16,2-2 1-16,6 4 2 16,2-1 2-16,2 2 0 15,3-2-1-15,1-1-3 16,0 0-2-16,3 1-6 15,0 0-1-15,0 1-2 16,0 0 1-16,16 1 2 16,33 5 2-16,-17-6 1 15,8 0 1-15,1 0 1 16,-1-5 1-16,2 5 0 16,-9-5 1-16,1 2 0 15,1-2 1-15,1 2-2 16,4 3 1-16,3 4 0 0,1 2-1 15,5-3 1-15,1 0-1 16,7-3 0-16,-3-2 0 16,0 1 0-16,-3-2 0 15,-3 1-1-15,6 2 2 16,1-8-2-16,7 7 1 16,4 0 0-16,-3 1-1 15,0 0-1-15,-5-1 1 0,-3-3 1 16,5 1 0-16,2-1 2 15,5 1-1-15,-3-3 1 16,4 3 0-16,-5 3 0 16,-6-2 0-16,1-2 1 15,-6 4 0-15,2 1 3 16,4 1-1-16,-1-1 2 16,-6-7 0-16,-5-3 0 15,-5 2-1-15,-7-2-1 16,7 8 0-16,-4 0 0 15,-3 2-1-15,1 8 2 16,-6-7 1-16,0 0 2 16,-6-10 1-16,1 5 1 15,3 6-1-15,-9 0-1 16,2 10 0-16,-6-9 0 16,-5-4 0-16,3 4-1 0,3 2 1 15,-7-3 0-15,-1 4-1 16,-7-4 2-16,-5-3 1 15,3 0 2-15,1-1 0 16,0 1 0-16,1 0-1 16,0 0-4-16,0 0 1 15,0 0-1-15,0 0 1 16,0 0 6-16,0 0 3 0,0 0 6 16,0 0-1-16,0 0-1 15,0 0-3-15,0 0-4 16,0 0 1-16,0 0-4 15,0 0-1-15,0 0-3 16,0 2-1-16,0-2-1 16,0 0 1-16,-1 0-39 15,0 0-25-15,0 0-93 16,-1 0-56-16,2 0 130 16</inkml:trace>
  <inkml:trace contextRef="#ctx0" brushRef="#br0" timeOffset="77631.13">3633 4860 295 0,'-2'0'228'16,"-1"-1"5"-16,-1 6-59 16,3-5-22-16,0 0-32 15,0 0-8-15,0 0-2 16,0 0-3-16,0 0-20 0,0 0-12 15,-4 10-19-15,3-4-9 16,1-4-6-16,1 4 2 16,0-5 0-16,3 4 2 15,2 6 1-15,9-8-1 16,32 27-9-16,-27-30-6 16,8 0-11-16,8 0-4 15,10 2-6-15,-4 2-3 16,-2-3-4-16,2 6-1 15,-5 0-2-15,10 11 0 0,2 1 0 16,-8-6 0-16,5 3 1 16,-2-4 0-16,-1-4 0 15,10 8 2-15,-10-6-1 16,-2-2 1-16,-15 1-1 16,1 0 1-16,-3 0 1 15,-3-3 1-15,11 4 2 16,-16-4 0-16,0-1 3 15,0-2 2-15,-6-4 3 16,2-2 2-16,-3-1 3 16,1-1 2-16,-8-2 3 15,-1-1 2-15,-7-3 0 16,-4-2 1-16,0 5-5 16,-5-1-2-16,-6 1-6 15,-3-2-2-15,2 3-3 16,-9-3-1-16,2 3-1 15,-3 0 0-15,-17-2 0 0,7 4-1 16,-10-3-1-16,4 7-1 16,3-3-1-16,1-5 0 15,6-2-1-15,-6-8 1 16,7-2 1-16,0 2 2 16,-1 3 3-16,6 2 1 15,-11-2 1-15,8 3-1 16,0-3-4-16,1-2 0 15,12 9-2-15,-5-1 0 0,9 5-1 16,-2-1 1-16,3 1 1 16,4-4-1-16,8 4 0 15,3 1-2-15,6-4-3 16,5 6-2-16,7-5 1 16,3 0 0-16,6 5 1 15,1-3 1-15,7 3-2 16,2 1 1-16,10 4 0 15,3-3 0-15,-14-4 0 16,15 4 0-16,-7-1 1 16,-1 1-1-16,15 5 1 15,-15 0 0-15,0 3 2 16,-2-2-1-16,-1 9 2 16,-5-3 0-16,-1 3 0 0,-4-3 0 15,-3 5 3 1,-4-9 0-16,-6 2 4 0,-2-5 2 15,-3-5-5-15,5 8-11 16,-4-9-71-16,2 3-51 16,3-2-121-16,4 2-393 15,15 17 442-15</inkml:trace>
  <inkml:trace contextRef="#ctx0" brushRef="#br0" timeOffset="83056.66">10167 13696 585 0,'5'0'251'16,"1"-2"-105"-16,4 4-95 15,0-1-9-15,0 1-5 16,3-1-10-16,-5-5-10 16,3 1-2-16,2-7 12 15,0 0 14-15,8 1 24 16,-3 4 8-16,3-4-1 0,1 6-11 16,3 3-17-16,3-8-6 15,3 7-12-15,2-1-6 16,4 4-8-16,0 5-5 15,-4 3-4-15,-12-4-2 16,0-1 7-16,15 0 10 16,6-1 14-16,-5-3 6 15,1 1 2-15,-4-3-4 0,7-9-11 16,1 7-3-16,7-4-11 16,2 7-3-16,-1 4-5 15,1-1-2-15,-12 1 0 16,4 5 0-16,-4 2 0 15,-3 1 0-15,7 4 0 16,-5-8 0-16,12 7 0 16,-3-10 0-16,4-3 0 15,2 0 0-15,-1-3 0 16,10 1 0-16,-2 0 1 16,-2-1-1-16,-1 1 1 15,-4 3 0-15,4 3 4 16,-2 0 0-16,-1 1 3 15,-3 0 1-15,-6-4-1 16,-1 0-2-16,-6-5-1 16,3 1-1-16,1 3-1 15,3-3-1-15,1 5 16 16,-3 0 8-16,-15-7 18 0,3 8 4 16,-7-2-13-16,0 5-7 15,-3-3-14-15,-8-1-4 16,-5-4-1-16,-3 0 1 15,0 0 2-15,-1 0 4 16,-4 0 4-16,-1-2 2 16,0 1-3-16,-2 0-3 0,-17-4 0 15,-17-13 4-15,29 16 8 16,-5-6 2-16,-6 4-5 16,-5 0-6-16,-16-2-10 15,-6-1-4-15,4 7-2 16,-7 1-1-16,1 0 0 15,3 2 1-15,-10-5 0 16,6-3 0-16,1 1 0 16,-6-1 0-16,-2 5 0 15,-6-1-2-15,-8-4 0 16,2 11-2-16,4-1 1 16,-4 3-1-16,-3 0 1 15,-4 0 1-15,-7-3-1 16,5 4 3-16,3 0 7 15,-2-7 4-15,11 6 8 16,1-6 1-16,1 3 0 16,8 3 0-16,-3 0-1 15,3 0-2-15,2-3-5 0,11 3-4 16,0-8-6-16,4 0-1 16,15 1-3-16,-7-5 0 15,7 1-1-15,2-4-1 16,3 1-3-16,6 3-1 15,12 1-8-15,6 4-1 16,5-2-2-16,3 1 0 0,12 1 7 16,-7-2 1-16,11 2 3 15,-1 3 0-15,-4-5 0 16,10 3 0-16,5-1 1 16,3-2 1-16,8 0 1 15,1-2 0-15,6-2 0 16,-1-1 1-16,4 2-1 15,-6-4 1-15,-7 7 0 16,2-4 0-16,-3 3-1 16,6 3 0-16,3 1-1 15,4 4 1-15,-1 2-1 16,-8-2 0-16,-5-1 1 16,-6 4 1-16,1-5 0 15,5 3 1-15,-4-3 1 16,2 2 0-16,-6-2-1 15,-2 0 1-15,9 1 0 16,-6 0 0-16,-11 0-1 16,-2-1 1-16,-6-1 1 0,2-1 1 15,-4-3 5-15,4 5 2 16,-4-3 2-16,-4-1 1 16,12 2-4-16,-12-2-2 15,-3-2-1-15,-2-1 0 16,-7-2 0-16,7 2 0 0,-5-2 0 15,1 0-2-15,-1 1 1 16,-2-3-1-16,2 5 1 16,-4 1-1-16,0-1 0 15,0 1-1-15,0-1-3 16,0 0 0-16,0 0 0 16,0 0-1-16,0 0 2 15,0-1-1-15,0 1 0 16,0 0 1-16,0 0-1 15,0 0-1-15,1 0 0 16,5-2 0-16,-1 0 0 16,1 0 0-16,-1 1 0 15,-3 1 1-15,2-1 0 16,-4 1 1-16,4-2-11 16,-1 0-15-16,-3 2 10 15,0 0 122-15,0 0-81 16</inkml:trace>
  <inkml:trace contextRef="#ctx0" brushRef="#br0" timeOffset="90842.96">9549 10783 51 0,'86'-11'35'0,"-62"6"1"16,-11-3-15-16,4 11-5 16,-2 5 7-16,-6-3 2 15,3 7 0-15,2-2-8 16,-3-9-2-16,7 4 18 15,-2-4 8-15,1-2 24 16,5 1 15-16,-3-4 8 16,5-6-2-16,3-3-21 15,-2-4-18-15,9 8-29 16,-4 6-8-16,-1-1-5 0,4 12-2 16,-2-7-1-16,1 1 0 15,9 10 5-15,-12-12 11 16,-2-7 19-16,3-1 6 15,-1-13 0-15,5 9-9 16,6 7-19-16,0-1-6 16,0-1-5-16,2-4-1 15,-6-2-2-15,0 2 0 16,2 9 1-16,6 7 1 0,-6 1 0 16,-3 1 0-16,-4-2 1 15,-7-3 1-15,7 3 5 16,-3 1 1-16,2 1 2 15,-1-1 0-15,4-4-4 16,3-4-1-16,4 1-3 16,0 4-2-16,1 5-1 15,2 5-1-15,-10-6 1 16,-3-7-1-16,-3 0 5 16,-5 0 7-16,5 1 6 15,2 6 2-15,-5 1-4 16,2-3-6-16,1 7-6 15,-1-5-2-15,6 6-2 16,-1-3 1-16,4-3-1 16,-6 0 1-16,6-4 0 0,-6 1 0 15,-3 1 1-15,6 4 1 16,-10-5-1-16,8 4 0 16,-4-3 0-16,0 1 0 15,-3-6 18-15,-2 1 9 16,3 2 16-16,0 0 2 15,2 1-12-15,-1-3-9 16,-3 0-12-16,2 1-3 0,-5 0-2 16,3 4 2-16,-4-5 1 15,-3 2 0-15,-1-1-4 16,-7-2 0-16,3 1-2 16,-5-2 1-16,7 5 2 15,-1 0-2-15,-6-1-2 16,3 1 4-16,-10-2-65 15,7 0-46-15,13 4 62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9T16:19:19.12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12171 9182 464 0,'0'-1'251'0,"0"1"-30"16,-1-3-27-16,0 2-6 16,-1 0-6-16,1 1-17 15,0 0-4-15,0 0-16 16,0 0-17-16,-3-1-34 0,-1 0-11 16,-3 0-26-16,-10-1-8 15,-19 19-9-15,12-7-7 16,-3 6-11-16,17 11-7 15,-15-5-7-15,7 16-4 16,-5 9-3-16,-8 3 3 16,0 10 4-16,2 2 2 15,0 2 0-15,-2 0-1 0,7 7-5 16,-4-3-1-16,4 1 4 16,3-2 0-16,8-2 3 15,5 4-1-15,5-1-4 16,-4-2-2-16,-1-2-1 15,3 2 0-15,-2-5 3 16,9 4 0-16,6-7 1 16,-5-7 1-16,9 1-1 15,-8-6 0-15,-1 3 1 16,5 1 1-16,-2 12 0 16,6 5 5-16,1-2 16 15,0-3 2-15,2-12 6 16,-1-3-7-16,0-6-14 15,2 3-5-15,2-9-4 16,0 3 1-16,1-7-4 16,2-4 2-16,8 4-3 15,-5-5 0-15,6 7 1 16,1 1-1-16,-5 1 2 0,-4-1 0 16,2 1 0-16,-3-1-2 15,0-3 1-15,7 1 1 16,-10-11 3-16,0-6 2 15,-3-5 1-15,-3-4 1 16,0 2 3-16,-3-2 1 16,-5-5 0-16,1 5-1 15,-3-6-1-15,-1-1-1 0,-1 0 0 16,0 0-2-16,0-1-3 16,0 1-3-16,0 0-1 15,-2-7 0-15,-8-4-3 16,-21-29 3-16,15 23-28 15,13 3-28-15,-8-9-46 16,-2-8 353-16,7-3-210 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9T16:20:37.60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7816 18804 84 0,'1'4'53'15,"2"2"2"-15,-5-3 7 16,3-2-7-16,-1-1-11 16,0 0-19-16,0 0-10 0,0 0-10 15,0 0-2 1,0 0-1-16,2 6-1 0,3 5 1 16,-1 1 0-16,12 27 29 15,-15-30 15-15,3-4 25 16,3 3 12-16,-5-3 0 15,2 1 1-15,2-4-3 16,0-1-5-16,4-1-18 16,1 3-9-16,-2-3-12 15,1 3-2-15,-2 7-6 16,2-10-5-16,0 3-10 16,1-2-4-16,-1-8-6 15,2 6 3-15,0-3 8 16,1 0 6-16,5-3 18 15,2-3 8-15,5-3 11 16,1-5 1-16,0 1-14 16,0 1-10-16,3 3-20 0,5 1-6 15,-9 6-6-15,3 1-2 16,-6 6 0-16,-9 4 1 16,8 0 1-16,-3 2 1 15,4-3 1-15,1-6 1 16,-2-3 3-16,1-7 1 15,-2 0 11-15,1 6 3 0,3-1 1 16,-2 7-3-16,10 6-9 16,-4-3-5-16,9 5-2 15,2 4 0-15,-14 0-1 16,2 3 0-16,-5-3 0 16,-3-1 0-16,-1-3-2 15,-2-1 0-15,-5-3-1 16,4-2 5-16,3-1 13 15,3 1 4-15,-2 0 6 16,-1 2-4-16,1-1-11 16,4 0-5-16,-3 5-5 15,-2 8-1-15,3 4 0 16,-1 11-1-16,5-25-1 16,2 0-1-16,-8-4 12 15,-1-13 9-15,1 9 11 16,2-9 3-16,4-6-11 15,-2 9-7-15,0 8-11 16,-7 0-2-16,5 0-2 16,5 0 0-16,-9-3 0 0,4 5-2 15,-6-2 1-15,-1-4-1 16,3-1 0-16,2-5 4 16,-2-2 8-16,2-1 6 15,0 2 7-15,0 0-2 16,9 2-7-16,2-1-4 15,-2 1-5-15,5 1-1 0,-9 2 0 16,0 2 1-16,-5-1-1 16,-8 5 0-16,-2 0-1 15,0 0 0-15,6 3-1 16,-6-2-1-16,4 2 0 16,-8-1-1-16,0 2 12 15,7 0-25-15,0-3-68 16,5 1-58-16,4-3-272 15,1-3 265-15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9T16:21:36.81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13374 8176 528 0,'-9'0'291'0,"5"5"-71"16,4 5-26-16,-3 5-53 15,3 0-28-15,3 13-26 16,-3-7-6-16,-1 12-20 16,-2 7-7-16,-3-5-12 15,1 11-8-15,-1 0-12 16,0 0-3-16,-1 6-3 15,-2-1-2-15,2 8-3 16,-1 2-1-16,4 8-1 16,-2 1-1-16,0-1-1 15,2-2 0-15,-3-4-2 0,2-1 0 16,-3-7 0-16,3 1 1 16,0-1 4-16,1 2 1 15,3 0 2-15,-2-4 2 16,0 0-3-16,-1-6 0 15,0 0-1-15,-4-2-1 16,3 1 2-16,0 0 3 0,2 2 1 16,2 3 0-16,-3-10-2 15,1 0-1-15,3-5 2 16,0-2-2-16,1-1 1 16,1-1-2-16,0-2-4 15,-1 1-2-15,0-1-3 16,0-6-1-16,0 9 1 15,2-8-1-15,-2 7 1 16,-1 2 0-16,-3-6 2 16,-1 9-1-16,0-5 0 15,2 7-1-15,-1 1-2 16,3 0 0-16,-2 0-1 16,1 9 0-16,1 0 0 15,-1-2 2-15,1 0 0 16,2-2 1-16,-2-5-1 15,2 4 0-15,0-7 0 16,-1-4 0-16,5 3-1 0,-3-3 1 16,0 4-1-16,-1 3 0 15,1 4 1-15,-2 4 1 16,0 3 4-16,-1 3 2 16,1-5 0-16,0 0 0 15,2-7 2-15,-1-7 2 16,1-6 1-16,-1-2-1 15,0-9-6-15,2 1-1 16,-2-12-2-16,0 0 1 16,-2-7 5-16,0 1-12 0,0-2-27 15,-1 0-20-15,0 0-56 16,-1 0-19-16,-2-16-66 16,-7-31-30-16,8 25 140 15</inkml:trace>
  <inkml:trace contextRef="#ctx0" brushRef="#br0" timeOffset="307.66">13112 11355 441 0,'-2'0'255'0,"0"0"-40"15,-3 0-44-15,4 0-68 16,0 0-15-16,1 15-12 0,0 8 2 15,2 27 9-15,5-26 6 16,3 0 17-16,-3-2 3 16,4-3-9-16,-4-8-9 15,3-2-22-15,1-4-15 16,4-3-14-16,4 3-3 16,-4-6-16-16,1 0-2 15,0-1-9-15,0-2-4 16,1-3-2-16,-1-2 3 15,-1-8-19-15,-6-7-38 0,-3-20 409 16,-1-11-292-16</inkml:trace>
  <inkml:trace contextRef="#ctx0" brushRef="#br0" timeOffset="1018.5">13086 8655 250 0,'-12'12'168'0,"9"-9"20"15,0-2-24-15,3-10-10 16,7-4-10-16,1-11 3 16,3-4 12-16,3-12 11 15,-1-1-8-15,1-10-28 16,-1 4-19-16,5 3-27 16,-3 0-9-16,0 7-15 15,-1-2-7-15,1 5-13 0,0 7-6 16,4 2-10-1,1 7-6-15,-3 9-9 0,1 5-3 16,0 16-1-16,1 7 1 16,-6 16 1-16,7 7 1 15,-9 10-4-15,2 6-1 16,5 2-18-16,-5-6-19 16,3-6-60-16,-6-8-39 15,-1-5-91-15,-1-1-33 0,-11-2 159 16</inkml:trace>
  <inkml:trace contextRef="#ctx0" brushRef="#br0" timeOffset="1871.86">10948 9560 625 0,'1'1'368'0,"-3"-1"-70"16,1 12-95-16,2 6-29 0,-1 8-62 15,3 12-28-15,8 19-35 16,0 11-17-16,7 13-20 15,-5 4-5-15,4 0 1 16,-1-9 2-16,0-6 2 16,4-12 1-16,-19-21-1 15,7-5 3-15,-12-21 8 16,4-4 9-16,9-7 9 16,-9-9-2-16,2-15-11 15,-6-10-9-15,-19-24-6 16,-7-13 4-16,-1-15 18 15,5-8 4-15,9 0-2 16,15 3-7-16,14 8-21 16,4 7-4-16,8 12-4 15,2 4 0-15,5 15-1 16,-1 1-1-16,-1 10-1 16,-2 5 1-16,-5 6-1 0,-1 12 0 15,-7 8 0-15,-2 8 2 16,-12 8 2-16,0 11 2 15,-3 19 4-15,-5 1-1 16,-2 15-3-16,1 1 0 16,-10-6-2-16,9 8 1 15,8-5 7-15,-2-4 5 16,9-9 13-16,-3-7 4 16,-2-11 7-16,7 1 2 0,7-4-4 15,-3-6-2-15,12-2-9 16,-4-8-4-16,2-5-7 15,4-2-3-15,0-6-3 16,0-4-1-16,-1-9 1 16,0-2 0-16,1-9-48 15,-2 0-25-15,-5-11-88 16,5 3-77-16,-9-3-117 16,-9-1-144-16,-1 7 312 15</inkml:trace>
  <inkml:trace contextRef="#ctx0" brushRef="#br0" timeOffset="2052.37">11459 9520 356 0,'2'-2'281'16,"5"2"28"-16,1 8-44 16,11 1-12-16,2-3-28 15,5 1-16-15,-5-9-51 16,5 1-25-16,-4-10-58 16,1-3-27-16,8-1-31 0,-14-6-5 15,4 2-1-15,-3-1-2 16,-4 3-40-16,0-10-34 15,-2 8-124-15,-2 0-91 16,-4-2 174-16</inkml:trace>
  <inkml:trace contextRef="#ctx0" brushRef="#br0" timeOffset="2203.83">11785 9318 407 0,'6'8'322'16,"-3"20"28"-16,28 63-48 15,-31-25-32-15,-7 7-57 16,2 17-36-16,-5 7-86 15,-1 0-31-15,3-6-31 16,0-16-18-16,5-18-63 16,3-18-51-16,5-20 58 15</inkml:trace>
  <inkml:trace contextRef="#ctx0" brushRef="#br0" timeOffset="2427.6">11938 9598 1051 0,'28'1'484'0,"2"-1"-215"0,2 2-51 16,-11-6-98-16,2-1-39 16,6-5-53-16,-5-5-14 15,10-2-7-15,-5-1-1 16,-3 0-1-16,0 3-22 15,-4 6-91-15,-5-1-129 16,-8 6 145-16</inkml:trace>
  <inkml:trace contextRef="#ctx0" brushRef="#br0" timeOffset="2590.85">12347 9374 862 0,'-9'29'487'16,"-6"13"-113"-16,-5 18-172 15,-2 11-45-15,-1 16-95 16,2 5-23-16,4 1-18 16,2-10-23-16,8-18 425 15,8-4-318-15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9T16:23:18.12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13710 11948 890 0,'-15'3'305'16,"0"3"-268"-16,4 4 0 15,0 8 27-15,-2 0 15 16,3 5 20-16,4 3-4 0,5-1-5 16,3 1 0-16,9-1-5 15,1-5-4-15,4-6-11 16,3-6-11-16,6 4-22 15,4 0-4-15,11 0 3 16,6 7 4-16,4-10 9 16,6 5 2-16,-3-8-8 15,-2-4-5-15,1-3-13 16,1 1-6-16,12-4-10 16,10 3-4-16,8 1-3 15,-11-8-1-15,0 8-1 16,-11-4 1-16,6-4 0 15,17 11-1-15,4 1 0 16,1-2 0-16,2 7 0 16,-7-12 0-16,14 2 0 0,6 7 0 15,5-12-1-15,-1 5 1 16,9-2-1-16,-1-9 1 16,5 5 0-16,4 0 2 15,3-3 0-15,1 4 0 16,-1 2 0-16,2 4 0 15,3 0-1-15,0 0 0 16,4 4 0-16,7-4 0 16,-6 6 0-16,1-4-1 0,8-2 0 15,-3 2 1-15,-7-3 0 16,-5-11 2-16,-5 3 9 16,-7 4 8-16,-6-6 19 15,0 11 8-15,-10-2 3 16,1-6-2-16,-17-2-10 15,2 6-4-15,-18-3-4 16,-10 7-2-16,-5 0-3 16,-11-4-2-16,-11 3-2 15,-8-6 2-15,-9 10 1 16,-8 0 2-16,-6 8-3 16,-4-8-2-16,-5-2-9 15,0 1-3-15,4-2-6 16,0 0-4-16,0 2-59 15,4 21-27-15,19 25-321 16,-7-26 272-16</inkml:trace>
  <inkml:trace contextRef="#ctx0" brushRef="#br0" timeOffset="27674.06">2557 13552 397 0,'2'38'254'0,"4"-30"-3"15,-4-5-99-15,9 3-19 16,-9-6-33-16,6 1-12 16,-1 3-23-16,-4-6-7 15,5 6 2-15,3 6 3 0,2 5 17 16,2-1 8-16,-1 3 2 15,0-1-7-15,-1-7-20 16,-1 2-10-16,-2 0-15 16,0-7-6-16,2 1-10 15,2-2-1-15,3-4-5 16,3-4 0-16,6 2-2 16,5 2 1-16,0-1 2 15,2 1 0-15,-4-4 2 16,-1 1-2-16,6-1-5 15,-2 6-3-15,-1 2-4 16,-1-3-1-16,-1 4-2 16,0-4 0-16,3 6 0 15,0-3-1-15,7 0-1 16,0-3 1-16,15 1 0 16,-3-2 0-16,2-2 1 15,0-5 0-15,-8-5-1 0,6 8 1 16,-3-2-1-16,4 3 0 15,6 4-1-15,7 0 1 16,-6 0-1-16,3 6 1 16,-7-1 0-16,-3-4 3 15,2-2 2-15,-2-5 1 16,2-2 2-16,0 5-2 0,6 2-1 16,-3 2 3-16,-2 7 5 15,-8-7 3-15,-4 0 2 16,-3-1-1-16,-2-1-4 15,0-1-3-15,-3-2-4 16,4 0-2-16,-5-9 0 16,0 7 4-16,-16-9-34 15,-7 0-34-15,2 6 448 16,-6-4-319-16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9T16:24:31.74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17967 16240 407 0,'11'-36'253'16,"-5"31"-32"-16,-2 1-88 16,0 2-17-16,0 5-29 15,-2-1 6-15,-2-2 15 16,0 0 12-16,0 0 16 15,1 2-3-15,5 9-27 16,6-3-20-16,30 22-41 0,-23-28-16 16,3-3-14-16,4 3-3 15,8 5-4-15,-5 0 0 16,2 4 1-16,-5 0 1 16,-2 1 1-16,5 3-1 15,-2 2-4-15,1-1-1 16,-1 1-2-16,0-1 1 15,4-6 2-15,4-3 0 0,8-3 4 16,7-4-1-16,8 1-1 16,-4-2-2-16,-3 1-4 15,-5 2 1-15,-8 4-2 16,7 5 1-16,-2-2 0 16,2 2-1-16,0-1 0 15,4-4 0-15,2-3 0 16,-2-6 0-16,1-3 0 15,-1 1 0-15,-1-1 0 16,6 5 0-16,-4 1 1 16,2-1-1-16,4 1 0 15,7 3-1-15,2 2 1 16,2 3-1-16,-7-2 1 16,-5-3 0-16,-3-3-1 15,2-1 0-15,10 1 1 16,3-1-1-16,0 2 1 15,-4 2 0-15,-1-3-1 0,-4 7 0 16,3-6 1-16,7 1 0 16,2-3-1-16,4-6 1 15,-4-2-1-15,-5-1 1 16,-4 2 1-16,-2-1 0 16,13 2 2-16,-1-4-1 15,0-2 0-15,2 1-1 0,-9-4 0 16,2 4 0-16,-8-4-1 15,-3 1 2-15,0-3-1 16,-2-3 1-16,0 5 0 16,-5-4 0-16,2 7 3 15,-8-1 0-15,-7-3 3 16,3 1-1-16,-15-5 0 16,1 1 0-16,-3 4 0 15,-4-2 0-15,-4 5 2 16,-4 0 5-16,-6-4 18 15,-2 2 8-15,-5-2 8 16,-1 6-1-16,-7-2-14 16,-2 4-6-16,-8-10-9 15,-1 3-4-15,-5 1-4 16,-5-4-1-16,0 4-2 16,-3-5-1-16,8 4-1 0,-9 3-1 15,-9 1-1-15,-4-1 0 16,-11 4 0-16,7-1 0 15,4 2 0-15,6 4-1 16,-1-4-1-16,7-1 0 16,-9-4 0-16,-9-3 0 15,-4-3 1-15,-6 4-1 16,3-3 1-16,2 6-1 16,8 8 2-16,-9-3 0 15,-3 5 1-15,-4 2-2 0,-7-4 0 16,-2-7 0-16,16 12-1 15,-9-7 0-15,4 1 1 16,8 7-1-16,-22-10 1 16,10 4 0-16,-6 4 0 15,2 3-1-15,13 5-1 16,-2-1 1-16,-5-1 0 16,-2 0 1-16,-3-6 5 15,5 3 0-15,12 2 1 16,5-5-2-16,-9 0-5 15,1-1-1-15,-10-5 0 16,-5 5-1-16,11 8 1 16,0 1 0-16,9-3-1 15,6 3 0-15,4-5 0 16,-3 2-1-16,-7 5 1 16,-2-1 0-16,0 6 0 15,1-3 0-15,9 1 0 16,2-1 0-16,3-7 0 0,3 6 0 15,5-2 0-15,-5-1 0 16,-9 3 0-16,-7-1 0 16,-4 6-1-16,6 4 0 15,10-1 0-15,5 3 0 16,6-2-1-16,1 1 1 16,1-6 0-16,9 6-1 0,2-4 0 15,-3-3 2-15,15 9 1 16,-8-12 2-16,7 6 2 15,5-3-2-15,3 5-1 16,9 8-1-16,1-2-1 16,2 4 1-16,2-4-1 15,5-1 0-15,0-2 0 16,8 1 0-16,-2-9 0 16,-2-2 0-16,1-4 0 15,0 0 0-15,-1-8 4 16,0-4-13-16,7-7-55 15,2-7-45-15,13-12-95 16,10-2 118-16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9T16:25:25.96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2759 6604 224 0,'0'-2'113'0,"-5"-2"-24"16,1 2-8-16,-6 2 16 15,-1 0-3-15,0 1 17 16,1-1-6-16,4-5-32 15,1-1-13-15,5-12-44 16,5 2-9-16,-1-12-3 16,3 3-1-16,-3 3-1 15,-3 2-1-15,-1 10 0 16,-3 1 1-16,2 7-1 16,1 2 1-16,5-4-1 15,-5 4 3-15,0 0 16 16,10-3 16-16,11-3 26 15,28-15 18-15,-21 9 8 16,11 8-5-16,-6-3-9 16,9 6-13-16,-12-4-17 15,-6 0-8-15,8 7-3 16,-6-1-5-16,14 6-4 0,-2-3-4 16,3-2-14-16,1-3-2 15,8 2 3-15,12 5 3 16,-6-11 13-16,5 6 4 15,-2 3 4-15,-6-5 3 16,11 8 1-16,6 3 0 16,7-10-1-16,0 1-3 0,8 3-8 15,-4-8-2-15,-7 2-2 16,6 4-1-16,3 6-1 16,-6-3-3-16,2 0-5 15,-3 1 1-15,-10-12 3 16,8 0 0-16,12 6 0 15,-26-5-2 1,-30 2-5-16,0 0-1 0,93-5-1 16,3 2-1-16,0 1-1 15,-36 7 2-15,-5 2 2 16,-4-2 3-16,-14-4 2 16,4 2 0-16,13 4-1 15,-4-2-2-15,-1 3 1 16,-15-12-2-16,-8 2-1 15,1-1 0-15,2-2-2 16,7 7 0-16,4 1-1 16,2 5 1-16,-13-7 2 15,1 8 0-15,-5-13 0 0,1 6-1 16,16 7-1-16,5-7-1 16,-7 5-1-16,-2-4 0 15,-10 0-1-15,-7 7 0 16,7-4 0-16,1 5 0 15,13 8-1-15,0-9 0 16,8 9 0-16,-3-12 0 0,0-8 1 16,10 4-1-1,10 0 0-15,7 2 0 0,0 3 0 16,-5-5-1-16,5-3 1 16,1 3 0-16,1 2 0 15,-3 1 0-15,-3 8 2 16,6-6 0-16,1-1 1 15,6-2 0-15,-2-2 0 16,2-5 0-16,3-6 0 16,-2-3-1-16,2 2-1 15,1 0 0-15,1 2 0 16,-1 4 0-16,-5-2 0 16,-1 2 3-16,-5-2 0 15,7 8 0-15,0-1 0 16,1 1 0-16,11 2-2 15,-7-9 0-15,9-1-1 16,4 2 0-16,-7-4 0 16,8 3 0-16,-3 4 1 0,-2-4-2 15,-3 5 1-15,-1-1 1 16,2-2 0-16,4 3 1 16,3-2 0-16,-5-3-1 15,7 1-1-15,-7 0 0 16,5 4-1-16,-3 2 0 15,0 9 0-15,-3 2 0 16,-11 2 0-16,3 3 0 0,-9-7 0 16,5 8 0-16,9-1 0 15,-3 3 1-15,9-3 0 16,-5-3 0-16,-1-2 0 16,4 0 0-16,-4-2-1 15,2 0 0-15,-3 0 1 16,-2 0-1-16,3 4 1 15,-5-1 0-15,1 1-1 16,-2 1 1-16,3-2 0 16,-1-1 1-16,-1-3 3 15,3-3 1-15,-4 0 1 16,-2-2-1-16,-2 1-2 16,-3 1 0-16,-9-1 0 15,1 0 0-15,-9 2 2 16,-5 1 1-16,-10 2 9 15,-6 0 4-15,0 2 3 16,-3-3 1-16,-11 0-7 0,-6-2-4 16,-17-4-1-16,0 0 0 15,-5-1 2-15,-7-2 2 16,-1-1 8-16,-9-3 7 16,-6 3 14-16,-7-5 8 15,-4 2 4-15,-1-3-4 16,-11-6-14-16,6 2-9 15,-2-3-12-15,-7-3-1 16,5 3-4-16,-2-3-1 0,-10 0-2 16,-9-3-2-16,-17 2-1 15,-5 0-1-15,-8 7-2 16,0 0-1-16,-3-2-1 16,-5 5 1-16,-11-6 0 15,0 5 0-15,-6-2 0 16,3 1-1-16,-5-4 0 15,-3 2 0-15,-9-3 0 16,-7 8 0-16,-5-12 0 16,8 6-1-16,-15-2-1 15,-2 0 0-15,5 10 1 16,-19-4-1-16,4 8 0 16,4-8 0-16,-12 5 1 15,5 1 1-15,34-3-1 16,51 4 1-1,2 0-1-15,-167-10-1 0,13 0 1 16,-6-3 1-16,66 5 0 0,9 0-1 16,-10 3 1-16,-1-2-1 15,-5 2-1-15,3 0 0 16,-7 1 1-16,6 1 0 16,18-1-1-16,-13 2 1 15,1 0-1-15,-9-2 0 16,1 0 1-16,46 1-1 15,52 3 1 1,2 1 0-16,-159-10-1 0,10 5 1 0,-2 0-1 16,61 6 0-16,-2 0 0 15,1-2-1-15,-12 2 0 16,9 1 0-16,4 1 1 16,4 1 0-16,-3 3 0 15,-3-4 1-15,10 6-1 16,-16-3 0-16,4 5 0 15,2 1-1-15,-21 1 0 16,11 3 1-16,7 1 0 16,-1-1 0-16,-4 0 1 15,1 0-1-15,1-3 1 16,-6-2-1-16,18-2 0 16,2-3 0-16,-9-3 1 15,2 5-1-15,5 0 0 16,-14 1 0-16,1 3 0 0,8 3 0 15,-13 0 0-15,10 1 0 16,3 7 0-16,-11-11 0 16,-7 4 0-16,7 5 1 15,4-14-1-15,-7 6 0 16,17-1 1-16,-1-7-1 16,-2 3 1-16,18-6-1 15,1 0 0-15,1 0 0 0,14 1 0 16,-5 2 0-16,7-1 1 15,-2-11 0-15,9 5 0 16,-1-4 0-16,3-5 0 16,4 9-1-16,-2-10 1 15,16 8-1-15,-3-5 1 16,1 1 3-16,7 5 1 16,-5-4 1-16,16 8-3 15,7 0-1-15,4 2-2 16,4 0 0-16,1 2 0 15,0 5 0-15,0 3 0 16,-1-7 0-16,7 11-1 16,-1-11-1-16,8 3 1 15,5 6 0-15,6-8 0 16,2 3 3-16,12-6-33 16,0-1-24-16,6-1-86 15,11 1-67-15,10 1 462 0,15 3-243 16</inkml:trace>
  <inkml:trace contextRef="#ctx0" brushRef="#br0" timeOffset="32388.19">18655 2039 759 0,'0'-14'381'0,"1"-2"-155"15,9 9-48-15,2 7-24 16,-6 5-51-16,-1 6-19 0,-3 6-16 16,1-3 0-16,-1 3-10 15,4-2-5-15,8-4-6 16,5 0-3-16,18-7-2 15,7-4 2-15,11-10 0 16,12-3-5-16,20 6-11 16,6 0-6-16,4 9-14 15,-6 0-2-15,-9 6 0 16,0 5 0-16,11 7 2 16,-2 2 3-16,-2-4 8 15,-2 1 4-15,5-9 7 16,7-1-1-16,2-8-1 15,3-1-3-15,-7-1-5 16,8 1-2-16,-8 2-6 16,2 2-3-16,-8 0-3 15,-10 1-1-15,4 2 0 16,-6-3-1-16,-6 3-1 0,0-4 1 16,-15 2-12-16,-4 3-23 15,-11 1-81-15,-8 3-65 16,-15 5-129-16,-11 2 178 15</inkml:trace>
  <inkml:trace contextRef="#ctx0" brushRef="#br0" timeOffset="33591.35">1552 4107 117 0,'10'-14'131'0,"0"-1"9"15,-2-3 35-15,0 1-3 16,0 3-34-16,-1-2-18 15,-4-1-17-15,1 2-9 0,4 1-22 16,2-2-11-16,9 10-17 16,0-8-5-16,4-2 4 15,0 4 3-15,10 3 7 16,5 6 2-16,9 3-2 16,11 2-2-16,2-2-2 15,2 6-1-15,5 7-6 16,-3-2-6-16,15-3-10 15,12-10-6-15,3-5-5 16,10 5 3-16,-1-4 5 16,3 6 0-16,12 0-4 15,3 0 0-15,2 1 1 16,5 3 4-16,5 4 6 16,-3-4 1-16,14 3-3 15,-8-12-3-15,2 1-2 16,5-2 0-16,-1 5 10 15,2 4 1-15,-5-6-1 16,4 3 1-16,-5-11 0 0,-1 7 2 16,7-8 5-16,-1 3 0 15,-10-2-7-15,-1 0-4 16,2 3-10-16,-11-3-2 16,-5 3 1-16,-8-4 2 15,-16 4 3-15,-3-1-1 16,-7 4-4-16,-3 3-3 15,-19 1-2-15,-5 3-1 16,-12-1-1-16,-8-4 0 0,-5-3 0 16,-8-7-4-16,-3-4-50 15,-2-2-35-15,1-5-105 16,2 1 498-16,-1-2-267 16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9T16:26:31.52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2049 4488 715 0,'-37'5'313'0,"-6"5"-204"16,-9 14 16-16,1 8 13 15,-8 14-38-15,-2 9-11 16,4 23-13-16,0 13-17 15,-1 13-14-15,-8 14-4 16,-6 16-7-16,-1 7-2 0,-1 19-14 16,12 2-6-16,7 1-11 15,10 1 1-15,19 6 6 16,15 6 4-16,11 0 8 16,11 4 0-16,0-12-3 15,2-10-3-15,10-21-2 16,0-13 0-16,14-15-2 15,1-15 1-15,9-16 0 16,5-16-2-16,5-21 2 16,6 0 0-16,-11-15-2 15,-6 1-1-15,-8-2-1 16,-10-6 2-16,-7-4 6 16,-5-4 3-16,-8-6 12 15,-6-1 9-15,-8-9 7 16,-3 5 0-16,-10-11-11 15,-12-12-8-15,1 4-13 0,-9-12-2 16,-10-7-5-16,9 5 1 16,-17-19 4-16,3-2 1 15,10-10-1-15,-3-11-2 16,14-9-6-16,-1-7-2 16,4-16-1-16,10 1-1 15,2-12-2-15,5-4-1 16,13-8-5-16,3-2-3 15,16 2-2-15,7 0-1 16,13 5-2-16,0-4 1 0,15-6 4 16,7 1 4-16,6-3 6 15,4 5 2-15,-12 2 0 16,0 8 1-16,-5 13 1 16,-6 10 0-16,5 11 3 15,-8 8 2-15,-7 10 2 16,-3 8 0-16,-8 17 1 15,-5 9 0-15,-16 13 2 16,-1 2 2-16,-10 9 4 16,-11 0 0-16,0 12-6 15,-17 3-5-15,-7 14-11 16,-5 14-5-16,-10 26-2 16,2 23-1-16,-14 24 3 15,8 5 0-15,-6 21-3 16,-2 0 0-16,20 9 0 0,-4 8-1 15,24 10 3-15,4 4 3 16,12 9 1-16,4 6 1 16,6-3 12-16,5-4 6 15,9-10 15-15,10-7 3 16,11-24-1-16,9-6 2 16,16-12 6-16,-3-15 5 15,-1-8 1-15,1-10-5 16,-9-13-16-16,3-5-7 15,0-17-9-15,0-9-19 0,4-11-68 16,12-1 205-16</inkml:trace>
  <inkml:trace contextRef="#ctx0" brushRef="#br0" timeOffset="2236.59">5466 5286 636 0,'5'13'270'0,"13"-15"-134"15,4-1 26-15,4-18 32 16,6-4-13-16,22-9-22 16,11-3-19-16,19 5-36 15,6-1-14-15,2-6-23 16,12-1-1-16,13-13 0 16,6-10-2-16,6-12 7 15,-3-8 8-15,-8-3 11 16,-9 0 2-16,-17 11-7 15,-15 11-6-15,-23 0-18 0,-5 8-9 16,-15 10-16-16,-9 5-7 16,-13 22-8-16,-9 12-2 15,-11 22-3-15,-2 17-4 16,-7 22-2-16,-2 10-2 16,-4 19-1-16,-9-2-1 15,1 12 1-15,-3 0 0 16,-3-14 3-16,9-6-4 15,2-19-62-15,2-10-26 0,4-19-76 16,-18-15-52-16,-14-33 143 16</inkml:trace>
  <inkml:trace contextRef="#ctx0" brushRef="#br0" timeOffset="2402.21">6414 4363 877 0,'-23'-58'451'0,"12"31"-140"16,11 14-49-16,7 15-77 15,12 6-33-15,17 7-38 16,5 0-21-16,12-5-41 16,13 8-15-16,8-12-17 15,4 0 10-15,11-6-55 16,-4-15 3-16,29-10 10 16</inkml:trace>
  <inkml:trace contextRef="#ctx0" brushRef="#br0" timeOffset="2985.33">8318 3666 1140 0,'-12'-4'538'15,"0"8"-250"-15,-2 18-95 16,9 19-33-16,-2 23-60 16,4 11-20-16,9 19-28 15,-6-1-13-15,12 3-10 16,-3-1 3-16,-1-15 10 15,7-5 9-15,-3-26-2 16,6-6-2-16,1-23-5 16,1-11-2-16,4-28 4 15,5-25-1-15,16-24-7 16,3-16-9-16,21-6-12 16,-7 2-5-16,-10 13-7 15,-1 23 0-15,-23 26 1 0,-1 22 3 16,-11 33 6-16,-9 14 2 15,-4 33 2-15,-4 8-3 16,1 7-2-16,0-3 4 16,3-11 7-16,9-7 1 15,7-23 0-15,7-10-4 16,6-22-3-16,2-7 2 16,12-19 5-16,3-13-1 15,-4-30-1-15,6-9-5 16,-5-15-16-16,-4-10-17 0,12 2-56 15,-8 0-39-15,3 8-55 16,6 13 74-16,-6 24 48 16</inkml:trace>
  <inkml:trace contextRef="#ctx0" brushRef="#br0" timeOffset="3120.25">9687 4224 910 0,'14'118'515'15,"0"6"-101"-15,9 4-138 16,-5-8-82-16,6-28-82 15,0-20-51-15,-10-39-29 16,4-13-6-16,-3-36-44 16,-6-7 8-16,-5-36-2 15</inkml:trace>
  <inkml:trace contextRef="#ctx0" brushRef="#br0" timeOffset="3303.06">9645 3344 1187 0,'0'12'540'16,"7"10"-288"-16,-7 2-51 16,0-5-126-16,0-12-40 15,-7-6-29-15,17 4-5 16,4 2 5-16,7 7-33 16,16 18-89-16,-1 5-47 15,4 18 80-15</inkml:trace>
  <inkml:trace contextRef="#ctx0" brushRef="#br0" timeOffset="3595.47">10171 4336 978 0,'22'117'572'16,"-1"-3"-132"-16,-6-13-148 15,-5-15-65-15,-3-34-100 16,3-11-20-16,0-37 0 16,1-20 0-16,4-29-1 15,-3-26-12-15,-1-28-32 16,2-13-18-16,2-7-19 15,1-2-3-15,-1 10-6 16,2 20-2-16,-4 36 0 16,-2 21-2-16,-2 33-2 15,-1 10-2-15,5 25-4 16,6 12-1-16,1 20-1 16,-3 7 1-16,-1 0 1 0,-2-3 3 15,1-3-20-15,8-7-61 16,1-13-100-16,3-9-96 15,8-22-121-15,0-13 237 16</inkml:trace>
  <inkml:trace contextRef="#ctx0" brushRef="#br0" timeOffset="3989.25">11270 3785 1125 0,'7'-20'499'0,"-18"22"-264"16,-6 15-34-16,-13 28-94 15,-4 10-10-15,-13 22-23 16,3 10-9-16,-14 26-21 16,-7-7-8-16,16-5-9 15,4-7-4-15,27-38-13 16,14-7-4-16,19-23 2 16,8-16 4-16,25-21 20 15,4-12 13-15,7-29 25 16,-7-23 8-16,-6-32 16 15,8-17 9-15,-7-26 5 16,10-11 1-16,-10-7-23 16,-10 0-17-16,-9 35-19 15,-5 36-11-15,-13 57-5 16,-9 27-3-16,-17 45-15 0,-12 12-3 16,-8 41-5-16,-4 15-2 15,1 16 0-15,5 16-1 16,7-15 18-16,11-4-25 15,21-3-67-15,8-9-41 16,17-8-228-16,9-18-124 16,8-38 290-16</inkml:trace>
  <inkml:trace contextRef="#ctx0" brushRef="#br0" timeOffset="4274.35">11827 4132 671 0,'35'-44'455'0,"-20"14"54"16,-14 11-46-16,-19 26-152 15,-10 14-67-15,-14 18-125 16,-4 18-25-16,5 22-14 16,4 3-7-16,23 6-27 15,7-13-12-15,17-20-15 16,8-12-1-16,12-18 7 16,9-7 7-16,3-18 13 15,2-8 4-15,-3-20 2 16,-6-10-6-16,-10-9-13 15,-6-9-6-15,-9-26-9 16,0-8-16-16,-16-31-42 16,-2 2-24-16,-4 17-63 15,-1 18-24-15,6 36-55 0,-2 13-125 16,-1 32 222-16</inkml:trace>
  <inkml:trace contextRef="#ctx0" brushRef="#br0" timeOffset="4663.27">11910 4018 526 0,'36'53'420'0,"4"-2"39"16,-4-5-115-16,-4-4-69 16,-4-6-90-16,-4-5-35 15,-5-11-42-15,2-4-4 16,-7-10-5-16,-3-7-4 0,0-20-7 16,1-11-8-16,2-10-14 15,2-5-9-15,2 10-23 16,-4 6-2-16,-10 15-3 15,0 15-3-15,-8 21-6 16,-1 15-5-16,3 27-10 16,2 10-2-16,3 9 0 15,8-7-1-15,8-15 3 16,5-13 0-16,11-20 9 16,4-6 5-16,8-19 18 15,0-7 12-15,-5-27 12 16,3-7-1-16,3-20-13 15,-2-14-12-15,5-3-18 16,-2 2-8-16,-7 18-5 0,0 20-10 16,-8 27-32-1,-11 9-11-15,-18 10-59 0,-1 5-30 16,-12 1-7-16,-2 3 321 16,-11 0-146-16</inkml:trace>
  <inkml:trace contextRef="#ctx0" brushRef="#br0" timeOffset="5291.5">8390 4944 996 0,'-14'18'440'0,"20"-1"-180"0,9 2-43 16,17-11-29-16,16 5-32 15,23-6-47-15,13-1-14 16,18 0-6-16,7-3 2 16,21 3-21-16,9 0-10 15,22 5-18-15,10-1-7 16,3 4 13-16,19 1 3 15,-2 2 3-15,-3 4 6 16,18 2 1-16,-14 3 3 0,14-2-5 16,-3-5-8-16,-4-7-26 15,-12-10-8-15,-11 2-7 16,-1 0 0-16,-23-3-2 16,-1 6 1-16,-26 2 0 15,-9 1 1-15,-24-2 0 16,-12-1 1-16,-28-6-1 15,-19-5 1-15,-17-1-3 16,-4 0-8-16,-19-6-23 16,-3 4-19-16,-32-7-56 15,-19-1-28-15,-27 5-37 16,-17-1-17-16,-16 1-16 16,-10-1-10-16,-13-7 136 15</inkml:trace>
  <inkml:trace contextRef="#ctx0" brushRef="#br0" timeOffset="5665.42">8555 4963 1076 0,'-61'-8'457'15,"28"7"-261"-15,10-5 22 16,15 6-59-16,10 0-31 0,26 8-28 16,19 10-15-16,27 8 10 15,20 2-7-15,31-6-14 16,14-5-7-16,35-8-4 16,25-3 7-16,21-11 11 15,22 0 7-15,10-7-3 16,5 1-9-16,14-3-22 15,-12-5-11-15,3 1-11 16,-14 0-3-16,-14 6-9 16,-10 2-7-16,-32 6-4 15,-11-4-2-15,-20 14-4 16,-18 2-15-16,-13 13-15 16,-13 14 194-16,-15 1-134 15</inkml:trace>
  <inkml:trace contextRef="#ctx0" brushRef="#br0" timeOffset="14080.99">20743 9210 969 0,'-10'19'328'0,"4"-5"-309"0,11-9-11 15,8-3 4-15,0-1 12 16,6 6 21-16,3-1 9 15,5-4 8-15,2 6-7 16,3-3-24-16,1 1-11 16,6 8-14-16,6 6-3 0,1 3-4 15,1 6 2-15,4 5 14 16,3 1 9-16,1 3 22 16,1 2 5-16,5 4-2 15,2-2-7-15,13 8-16 16,-1 2-7-16,-7-5-10 15,1 6-2-15,-9-2-2 16,3 2 0-16,13 12 6 16,-10-4 4-16,5 9 5 15,-2-2 2-15,-9-3-5 16,6 6-4-16,9-1-5 16,-1 2-1-16,-3-1 1 15,5-1 3-15,-8-4 5 16,1 1 0-16,9 2-3 15,0-3-3-15,7 4-3 16,2 4 0-16,-6-1 2 16,-3 4 2-16,-13-4-1 15,1 1-1-15,1 2 14 16,-4 1 4-16,-1 4 7 0,-3 2 1 16,-9-1-15-16,5 3-5 15,3 2-7-15,0 3-3 16,4 4 0-16,2 5 1 15,-14 0 3-15,-9-2 0 16,-11 2 7-16,-12-4 5 16,-1 5 7-16,1 1 3 0,-11-6-5 15,10 5-5-15,-5-6-10 16,1 3-3-16,4 5-4 16,-4-6 0-16,2 5-1 15,-4-11 0-15,-2-2 1 16,-3 5 1-16,-6-3 1 15,1 7 2-15,-3 1 2 16,-6-5 0-16,-1-5 1 16,-9-4 1-16,3-7 0 15,-2-3 0-15,4 2-2 16,-3-11-4-16,0 2-3 16,3 3 0-16,-4 1-1 15,4 6 1-15,-4-2 1 16,-4-1 1-16,-10-6 1 15,1 0 2-15,-11-2 0 16,-1 2 0-16,4-2 0 16,-2 0-1-16,6-3-2 0,-1-2 0 15,1 0-2-15,-4-7 0 16,0 2-1-16,1 3-1 16,-1 6 5-16,-9 5 7 15,-3 0 19-15,-4-10 3 16,5 1-1-16,5-7-8 15,5-6-19-15,-1 5-2 0,-1-9-2 16,5-1-1-16,-7 3 1 16,7 3 0-16,-13 1 0 15,-9 0 0-15,2 4 1 16,-9-2 1-16,9 2 1 16,-2 2 2-16,7-9 5 15,-1 1 5-15,-2-2 4 16,5-1 1-16,-7-1-3 15,-2-10-3-15,4 0-7 16,-1 1-3-16,4 3 0 16,10 9 3-16,-5-3 2 15,-3-4 2-15,-7-2 1 16,-7-3-2-16,0-5-4 16,3-1-2-16,6-4-4 15,3-2 0-15,2-2-2 16,4 0 0-16,0 5 0 15,-11-4-1-15,-2 4 1 16,-3 2 0-16,-2-6-1 16,11 7 1-16,3-10-1 0,10 7 0 15,0 0-1-15,1-1-1 16,7 5-2-16,-11-6-2 16,4 2-11-16,4 1-7 15,-3 0-27-15,2-5-22 16,8-5-44-16,1-5-26 15,8-12 89-15</inkml:trace>
  <inkml:trace contextRef="#ctx0" brushRef="#br0" timeOffset="16441.36">18118 6847 1294 0,'0'-51'592'16,"-3"-3"-326"-16,-17 10-55 16,-8 14-23-16,-16 13-76 15,-6 14-21-15,-16 20-28 16,8 18-11-16,-14 19-22 15,-5 11-7-15,3 22-11 16,-7 7-5-16,18 18-4 16,12 13-2-16,9 6-2 0,11 5-3 15,12 4 3-15,-1-8 8 16,14-13-44-16,-7-8-26 16,4-25-53-16,1-7-40 15,-3-17-53-15,0-6-116 16,-12-6 216-16</inkml:trace>
  <inkml:trace contextRef="#ctx0" brushRef="#br0" timeOffset="16891.3">16702 8154 590 0,'34'-27'323'16,"5"0"-117"-16,14-8-30 15,3-4-16-15,4-12-47 16,10-2-8-16,16-6 6 15,5 0 8-15,4 0 17 16,-6-2-1-16,-14 14-25 16,-7 6-22-16,-18 20-23 15,-7 10-5-15,-26 14 0 16,1 11-1-16,-18 19-15 16,-4 8-6-16,-1 15-14 15,-5 8-9-15,12 8-11 16,6 3-1-16,17 0-2 15,10-8 0-15,11-16 3 16,3-13-1-16,4-17 17 0,-4-8 12 16,-3-14 41-16,-4-5 12 15,-12-13 13-15,-9-6 0 16,-20-10-24-16,-4-4-5 16,-27-15-19-16,-5-3-14 15,-7-2-17-15,-7-5-9 16,13 16-8-16,1 2-2 15,13 10-30-15,-7 4-26 16,23 5-66-16,-4-1-35 0,1 0-79 16,16 2-38-16,-3-2-101 15,11 4-142-15,8 3 341 16</inkml:trace>
  <inkml:trace contextRef="#ctx0" brushRef="#br0" timeOffset="17154.68">17943 7469 508 0,'38'18'351'16,"-2"5"-9"-16,0 15-77 15,-6 6-24-15,-5 12-35 16,-5 6-13-16,-14 1-16 16,-1 6-7-16,-4-1-9 15,-1-5 3-15,2-9-10 16,-2-9-2-16,5-19-13 16,5-7-14-16,7-14-29 15,2-5-19-15,-1-10-31 16,-8-7-14-16,9-6-20 0,-1-2-5 15,6-12-5-15,16 3-2 16,-1-13-27-16,8 2-20 16,11-1-58-16,8-2-33 15,11 10-30-15,-1-6-1 16,17 9-469-16,-2-2 454 16</inkml:trace>
  <inkml:trace contextRef="#ctx0" brushRef="#br0" timeOffset="17814.84">20622 7070 1212 0,'7'-7'562'0,"-25"-1"-272"0,-29 5-112 16,-3 3-9-16,-18 10-71 16,-3 10-17-16,3 15-22 15,-1 7-12-15,6 9-22 16,10-3-6-16,24-2-14 16,10-5-4-16,35 0-1 15,14-2 0-15,11-3 4 16,10-2 5-16,3-4 22 15,0 0 18-15,-5-1 31 16,-3 5 11-16,-21-1-4 16,-9 3-11-16,-25 1-25 15,-18-5-11-15,-19 3-12 16,-4-1-6-16,-7-12-29 0,6-2-28 16,-2-22-64-16,-3-14-33 15,3-21 341-15,-1-18-189 16</inkml:trace>
  <inkml:trace contextRef="#ctx0" brushRef="#br0" timeOffset="18069.68">20493 6741 740 0,'75'-91'402'16,"-6"16"-85"-16,-8 11-17 0,-19 22-72 15,-9 2-19-15,-13 31-35 16,-7 9-10-16,-12 21-45 15,-1 21-19-15,-9 20-24 16,-5 16-15-16,-6 25-20 16,7 13-6-16,-1 8-19 15,-1-4-5-15,9-13-3 16,5-4 12-16,3-24-30 16,8-9-51-16,6-13-59 15,1-19-184-15,13-16-80 16,6-12 231-16</inkml:trace>
  <inkml:trace contextRef="#ctx0" brushRef="#br0" timeOffset="18353.12">21252 7148 796 0,'21'-34'535'16,"-13"8"-71"-16,-17 14-130 0,-8 12-56 16,-20 22-159-16,5 21-44 15,-19 18-44-15,7 18-1 16,-3 5 16-16,1-3 5 15,29-1-9-15,0-15-7 16,29-19-12-16,16-7 9 16,8-23 11-16,9-2 7 15,2-14 15-15,-9-14-5 16,-4-4-5-16,-10-8-3 0,-13-8-13 16,-6-4-5-16,-13-13-19 15,-6-4-20-15,-3-4-64 16,2 3-30-16,-3 4-34 15,12 6-40-15,1 2-54 16,-2-3 144-16</inkml:trace>
  <inkml:trace contextRef="#ctx0" brushRef="#br0" timeOffset="18764.47">21338 7050 799 0,'25'23'491'16,"-1"4"-93"-16,-3 12-97 15,1 8-59-15,-11 10-84 16,-5-4-28-16,-6 6-51 16,-2 3-12-16,-7-8-17 15,3 5-3-15,2-11-2 16,3-13-1-16,9-15-4 0,11-5-1 16,9-18 4-16,5-9 2 15,2-14-3-15,-2-9-5 16,-9-5-9-16,-2 0-8 15,-6 11-7-15,-2 9-3 16,-6 12-4-16,-5 6 0 16,1 17-1-16,-6 6 0 15,5 11-1-15,8 3 0 16,5-10-1-16,7-5 1 0,14-11 0 16,2-9 6-16,13-10 3 15,7-7 7-15,-5-10 4 16,6 2-4-16,-27-5 0 15,-6 1-8-15,-3 6-11 16,-14 2-11-16,7 8-57 16,-5 6-28-16,-10 5-34 15,2 4 11-15,-4 22 78 16</inkml:trace>
  <inkml:trace contextRef="#ctx0" brushRef="#br0" timeOffset="19615.5">19413 8183 778 0,'-2'11'396'0,"-3"2"-111"16,-5 11-45-16,-2 24-35 15,-1 10-37-15,-3 30-47 16,3 10-23-16,-3 12-45 15,-4-1-9-15,2-3-17 16,-13-9 6-16,18-17 16 0,6-7 4 16,0-31 7-1,21-6-7-15,-10-29-23 0,-6-15-6 16,15-20-9-16,-3-22-3 16,13-24-4-16,8-11-2 15,3-6-3-15,5 5 1 16,0 16 2-16,1 14 4 15,-8 24 2-15,-1 17 0 16,-10 19 0-16,-3 16-3 0,7 21-2 16,-4 6 0-16,-6-1-4 15,11 4 0-15,-6-10-3 16,4-6 0-16,15-3-2 16,-3-11 0-16,6-15 0 15,2-5 1-15,6-11 2 16,-1-11 6-16,6-5 15 15,0-3 4-15,-16-2 13 16,-10 4 7-16,-25 0 12 16,-4 3 9-16,-20 3 7 15,3 3-4-15,-10 17-17 16,-6 8-11-16,0 19-18 16,-2 7-8-16,9 20-8 15,5 0-3-15,13 10-4 16,8-5-1-16,6-10-1 15,3-8 2-15,12-13-30 0,-1-7-11 16,9-16 13-16,4-8 199 16,12-18-124-16</inkml:trace>
  <inkml:trace contextRef="#ctx0" brushRef="#br0" timeOffset="19829.5">20497 8011 1195 0,'8'-7'580'0,"-23"38"-243"16,-3 18-80-16,-8 31-85 16,-4 10-68-16,6 12-46 15,3 0-16-15,9-4-28 16,8 1-6-16,12-15-4 16,3-11 5-16,6-15-27 15,0-8 4-15,4-15-214 16,-1-6 225-16,-4-13-41 15</inkml:trace>
  <inkml:trace contextRef="#ctx0" brushRef="#br0" timeOffset="20667">20331 8874 857 0,'-27'-34'510'16,"7"-4"-106"-16,15 2-144 15,6-2-63-15,19 6-92 16,8 6-24-16,4-6-45 0,4 5-10 15,5-6-18-15,5 0-11 16,0-1-32-16,1 4-15 16,2 8-42-16,-12 2-2 15,1 18 21-15,-5 3 15 16,-11 12 33-16,7 12 11 16,-4 11 21-16,-8 8 22 15,-1 16 33-15,-7 3 16 0,-7-6 8 16,2 4-9-16,1-12-14 15,0-7 3-15,2-6-8 16,1-14-1-16,2-13 2 16,2-8-4-16,8-11-1 15,-1-7-1-15,6-13-11 16,-1 0-3-16,0-6-10 16,3 1-3-16,-8 1-3 15,3 5-2-15,-15 6-1 16,5 13 2-16,2 21 1 15,-8 3 0-15,-5 14-1 16,-6 5-5-16,-5 3-4 16,2 7-1-16,8 3 0 15,1-7-1-15,7-6-1 16,2-9 0-16,2-9 0 16,4-7 2-16,6-8 6 15,0-8 0-15,11-10 0 16,-9-9 0-16,-3-9-5 0,1 1-1 15,-5-8-31-15,4 0-27 16,4 2-53-16,-1-8-28 16,10 7-33-16,2 2-12 15,2 0-12-15,-1 7 13 16,-1 7 56-16,6 6 34 16,-13 11 58-16,-5 5 13 15,-14 8 27-15,-10 4 26 0,-1 8 53 16,-6 3 21-16,7 9 7 15,-7 1-11-15,-8 3-29 16,3 5-7-16,-16-4-14 16,14 4-7-16,6 1-20 15,8 4 3-15,11-9-5 16,-3-2 0-16,3-5-1 16,0-11-1-16,-6-3 2 15,7-5 2-15,-5-12 11 16,-1-1-10-16,4-8-5 15,-7-6-7-15,6-6-7 16,-3-1-9-16,-3-13-26 16,-1-6-23-16,-1-5-62 15,8-3-30-15,4 5-74 16,5 8-25-16,9 7-50 16,-2 5-56-16,4 13 226 0</inkml:trace>
  <inkml:trace contextRef="#ctx0" brushRef="#br0" timeOffset="20859.31">21875 8544 657 0,'8'41'383'15,"-6"9"-20"-15,-1 11-13 16,-4 3-53-16,0-1-21 16,3-2-102-16,2-14-14 15,3-16-51-15,1-8-7 16,0-13 12-16,-1-5-32 16,-1-13-23-16,3-5-24 0,4-16-20 15,3-5-2-15,9-2-28 16,4-3-13-16,2-3-41 15,6-3-19 1,-3-7-60-16,7-3-21 0,10 0 110 16</inkml:trace>
  <inkml:trace contextRef="#ctx0" brushRef="#br0" timeOffset="21108.1">22382 8116 618 0,'6'-10'345'0,"-6"10"-23"16,1 5-1-16,-1 11-45 16,0 7-24-16,0 15-50 15,-3 5-42-15,0 6-4 16,1 13-15-16,-4 5-60 0,-2 15 3 16,-4 8-57-16,-4-1-13 15,3-6-7-15,0-7-4 16,5-16-12-16,0-7-12 15,1-14-48-15,2-8-23 16,2-13 127-16,3-5-51 16</inkml:trace>
  <inkml:trace contextRef="#ctx0" brushRef="#br0" timeOffset="21397.84">22788 8553 998 0,'26'-21'509'0,"-11"6"-172"16,-10 4-65-16,-17 11-73 16,-10 5-53-16,-15 11-27 15,-9 7-26-15,-4 16-6 16,4 3-2-16,2 6-10 16,10 0-9-16,4-14-21 15,5 0-14-15,20-4-12 16,3-1-3-16,14 2-7 15,3-11-2-15,4-3-4 16,5-1 2-16,0-9-18 16,1-3-14-16,4-8-29 15,-3-10-24-15,3-8 56 16,2 1 295-16,-9-5-196 0</inkml:trace>
  <inkml:trace contextRef="#ctx0" brushRef="#br0" timeOffset="21727.6">23146 8489 1243 0,'-4'-7'594'0,"-3"5"-239"16,-3 2-115-16,-14 0-73 16,0 5-73-16,1 6-48 15,5 3 8-15,8 2 5 16,10 2 0-16,8 5 2 15,5 1 0-15,2 6-7 16,0-2 3-16,5 3 1 16,3 2-2-16,-3 4 0 15,-5-4-5-15,-14 2-9 16,-6-8-10-16,-12-6-9 16,1 4-3-16,-5-8-5 15,-8-1-9-15,-2-2-21 16,-8-4-13-16,-11-1-33 15,0 4-21-15,-9 0-84 16,3 5-72-16,4 5 147 0</inkml:trace>
  <inkml:trace contextRef="#ctx0" brushRef="#br0" timeOffset="22186.63">20518 9444 658 0,'-41'5'342'0,"13"8"-41"15,10-5-25-15,22 1 19 16,5-1-17-16,30 3-45 16,9 3-5-16,24 4-44 15,15 1-16-15,21 5-34 16,17-1-17-16,23-2-19 16,5-2-14-16,7-12-28 15,-5-7-3-15,-7-7-12 16,3-4-10-16,-23-6-7 15,-3 6-5-15,-16-1-6 16,-12-1-5-16,-2 8-3 16,-21-1 0-16,-16 5-2 15,-14 0-6-15,-21-3-24 0,6-1-18 16,-8 1-52-16,0-1-31 16,-12-1-54-16,-8-3-66 15,-15-6-132-15,-8-1 236 16</inkml:trace>
  <inkml:trace contextRef="#ctx0" brushRef="#br0" timeOffset="22850.47">17743 8373 662 0,'-9'-4'376'15,"18"6"-28"-15,2 1-82 0,-5-3-62 16,10 3-24-16,-8-7-44 16,9 1-13-16,19-5-20 15,12 5-12-15,21-12-18 16,17-1-4-16,22 3-9 16,10-3-2-16,25 6 2 15,2-2 1-15,10-1-4 16,8 0 3-16,5 2-9 15,1 5-6-15,16 0-3 16,-13-5-7-16,-2-1-8 16,9-1-4-16,-22-4-3 15,1 4-3-15,-2 1-2 16,-14 1-1-16,-14 5-5 16,-1 3-1-16,-19 3-4 15,-3 1 1-15,-12 5 6 0,-15-5-8 16,-15 3-33-16,-5 2-23 15,-6 2-68-15,0 4-13 16,-7 9 83-16</inkml:trace>
  <inkml:trace contextRef="#ctx0" brushRef="#br0" timeOffset="23299.41">20177 9636 1139 0,'29'-12'500'15,"-1"-8"-303"-15,30-1-35 16,13 5 28-16,26 0-53 0,9 3-11 15,19 4-2-15,9-2-19 16,4 4-37-16,4-1-21 16,-6-1-25-16,-1 3-6 15,-21-4-5-15,-4 1 3 16,-18 0 3-16,-13-2-16 16,-5-2-51-16,-9-1-15 15,-2-3 27-15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15:25:26.24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10755 4074 200 0,'-15'-64'202'0,"9"54"71"16,2 2-4-16,-8 2-55 0,-2 4-33 15,-6 4-48-15,-6 4-14 16,-7 13-25-16,-6 0-12 15,-16 9-20-15,-2 5-9 16,-2 4-17-16,2 7-7 16,10 2-8-16,4 0-4 15,15 1-9-15,7-1-3 16,18 3-6-16,1-2-2 0,13 3-3 16,8-3 0-16,6-11 2 15,15-1 0-15,8-16 2 16,10-3 2-16,9-12 1 15,-4-5 3-15,-2-11 1 16,-7-6 1-16,-10-7 1 16,-1-4-3-16,-8-4 33 15,-5-2 11-15,-5-3 20 16,-2 3 20-16,-5-4-8 16,-2-3-5-16,-4-3-10 15,-2-5-9-15,-7 0-15 16,-3 5-2-16,-5 4-8 15,-3-1-3-15,-4 5-4 16,-1 7 0-16,-3 1-2 16,-3 7-3-16,-3 5-9 15,-3 4-4-15,-3 10-6 16,-1 5-1-16,0 11-2 0,-2 0 0 16,4 7-1-16,1 0 0 15,7-5-15-15,2-1-14 16,8 3-41-16,-5-4-25 15,7 3-56-15,7 4-47 16,-1-4-121-16,11 4 199 16</inkml:trace>
  <inkml:trace contextRef="#ctx0" brushRef="#br0" timeOffset="1856.78">10847 3992 884 0,'23'-31'302'16,"0"8"-284"-16,-12 17 22 16,-11 11 5-16,-17 23 15 15,-17 13 12-15,-24 19-31 16,-10 10-6-16,-25 22-12 16,-8 6-7-16,-5 7-2 15,3-8 2-15,12-14 4 16,16-8 1-16,15-22-1 0,17-8-3 15,23-28 4-15,8-19-3 16,34-30-1-16,13-16 2 16,34-33 8-16,14-11 4 15,32-19 11-15,5-9-2 16,5 6-13-16,-4 7-2 16,-23 24-11-16,-10 21-1 15,-37 23 10-15,-13 23 10 16,-46 30 16-16,-25 19 3 0,-39 33-11 15,-16 14-12-15,-29 31-17 16,-13 9-3-16,-3 2-4 16,9 3 8-16,36-27 1 15,30-18 0-15,44-38-7 16,19-27-7-16,40-50-4 16,12-24 0-16,49-33 4 15,9-23 1-15,24-13 2 16,4 2 1-16,-11 16 3 15,-16 20 1-15,-52 41-2 16,-28 23 14-16,-69 48 6 16,-34 27 9-16,-42 62 12 15,-19 23-8-15,-41 30 2 16,2 17-3-16,-1-19-1 16,12-14-2-16,71-44-11 15,29-30-12-15,79-52-17 0,36-26-5 16,45-42 0-16,15-21 6 15,30-37 4-15,8-7 0 16,14-9 2-16,-8 0 1 16,-34 39 0-16,-32 20-1 15,-62 52 7-15,-26 28 4 16,-52 41 3-16,-26 21 4 16,-39 31-7-16,-13 7-5 0,-16 3-2 15,4-6 0-15,17-17-28 16,11-10-18-16,39-27-84 15,20-18-46-15,44-34 105 16</inkml:trace>
  <inkml:trace contextRef="#ctx0" brushRef="#br0" timeOffset="5524.08">15172 2322 559 0,'-1'-28'212'0,"8"-8"-123"0,11-1 9 16,26 0 31-16,6-2-9 16,16-1-44-16,1 1-13 15,-3 8-17-15,-6 4-6 16,-12 18-8-16,-7 7-2 15,-17 13 2-15,-7 18 8 16,-21 18 7-16,-13 18-1 16,-23 24-5-16,-9 8 11 0,-9 12 33 15,-8 1 21-15,-8-1 22 16,2-5-1-16,9-11-29 16,12-7-14-16,23-27-26 15,10-8-14-15,17-18-19 16,5-12-6-16,20-15-12 15,8-10-3-15,23-13 0 16,12-10 2-16,17-8-51 16,6-11-47-16,-2-15-148 15,5-5-114-15,10-6 220 16</inkml:trace>
  <inkml:trace contextRef="#ctx0" brushRef="#br0" timeOffset="5863.96">16155 2431 915 0,'-15'-2'429'0,"-6"9"-167"0,-3 9-69 16,-4 10-66-16,-3 8-28 15,2 12-47-15,-2 0-14 16,10 7-26-16,4-2-8 16,8-4-4-16,9-2 0 15,11-11-2-15,5-1 5 16,14-12 11-16,1-5 1 15,5-12 11-15,3-4 11 16,4-14 40-16,3-9 17 0,-2-4 8 16,-7-13-9-16,-13-1-38 15,-13 1-14-15,-19-1-9 16,-1 3-3-16,-20 0-8 16,-2 5-7-16,-3 6-7 15,-3 5-2-15,6 7-47 16,6 0-33-16,11-1-79 15,6-1-54-15,20-1-117 16,9-1 199-16</inkml:trace>
  <inkml:trace contextRef="#ctx0" brushRef="#br0" timeOffset="6192.91">16709 2184 557 0,'41'-2'401'16,"-4"3"-52"-16,-28 6-80 15,-12 9-35-15,-24 14-56 16,-17 9 0-16,-12 17-36 0,-8 4-26 16,6 2-54-16,8-2-18 15,19-9-20-15,9-7-8 16,22-13-12-16,12-3 0 16,11-13 10-16,11 1 7 15,10 0 8-15,1-2 1 16,4 9-4-16,-2-1-4 15,-14 4 0-15,-8 6 0 16,-15-3 1-16,-8 2 0 0,-7-4-1 16,-4-4 1-16,-10-3-2 15,-5-8-14-15,-3-5-50 16,-5-8-31-16,-1-15-80 16,0-7-53-16,0-22-161 15,3-11 228-15</inkml:trace>
  <inkml:trace contextRef="#ctx0" brushRef="#br0" timeOffset="6692.31">16504 2243 365 0,'18'-16'245'0,"11"6"38"16,5 4-17-16,4 1-12 16,6-1-26-16,4 2-87 15,4 2-35-15,-8 6-68 0,-2 6-25 16,-2 8-11-16,2 2-2 15,7-1 3-15,3-4-1 16,1-4 1 0,-2-8-2-16,-5 3 22 0,-10-3 21 15,-14 2 40-15,-14 6 24 16,-14 0-5-16,-6 7-14 16,-19 11-33-16,-6 0-18 15,-6 9-18-15,-1 6-6 0,9 6-10 16,7 3-1-16,15-2-2 15,8-6-1-15,12-6 3 16,6-7 5-16,11-7 8 16,8-4 10-16,18-13 16 15,13-2 4-15,2-17 31 16,1-9 12-16,-1-12 15 16,-9-4 8-16,11-2-15 15,0-3-13-15,-12-1-17 16,-3-4-6-16,-25-4-6 15,-9 1-4-15,-24 2-8 16,-16 2-9-16,-22 15-16 16,-17 10-5-16,-13 20-12 15,1 5-4-15,13 15-14 16,3-5-17-16,24-5-50 16,12 2-40-16,8-8-30 0,23 8 76 15,27 5 41-15</inkml:trace>
  <inkml:trace contextRef="#ctx0" brushRef="#br0" timeOffset="35486.04">15644 3701 252 0,'-22'-9'215'0,"-9"9"66"16,-2 9-55-16,-5 15-83 15,-3 9-30-15,-6 23-56 16,0 7-14-16,-6 16-11 16,3 2-8-16,7 5-5 15,6-2-3-15,16-10-7 16,10 0-5-16,20-22 7 16,10-6 6-16,19-15 17 15,2-12 9-15,12-15 7 16,-2-14 15-16,3-14 32 15,1-9 16-15,-2-19 31 16,0-5-2-16,-7-13-29 16,-4-3-15-16,-12-4-36 0,-5 0-16 15,-17 5-11 1,-8 6-3-16,-20 18-6 0,-8 8-2 16,-13 23-10-16,-3 13-6 15,-4 10-14-15,-5 6-15 16,6 2-40-16,6-4-29 15,24 3-102-15,6-10-84 16,25-8 176-16</inkml:trace>
  <inkml:trace contextRef="#ctx0" brushRef="#br0" timeOffset="35864.53">16248 3374 708 0,'32'1'319'0,"-16"9"-107"16,-13 2-17-16,-14 6-21 16,-7 5-2-16,-18 7-19 15,-1 7-12-15,-5 11-18 16,-1 7-11-16,3 8-46 16,1 1-10-16,7 5-16 15,4-4-7-15,10-12-7 16,9-7-6-16,10-17-12 15,6-7 5-15,15-11 5 16,4-5 3-16,19-6 6 16,12 0-3-16,17-7 3 15,5-6 1-15,3-4-4 0,-3-4-3 16,-12-1-12 0,-2 1-2-16,-9-2-3 0,-1-2-4 15,-3-4-29-15,-8-5-27 16,-7-6-89-16,-12 0-34 15,-10 0-112-15,3 2-35 16,-11 6 213-16</inkml:trace>
  <inkml:trace contextRef="#ctx0" brushRef="#br0" timeOffset="36071.99">16657 3408 899 0,'-21'15'455'15,"2"10"-154"-15,3 19-50 16,-2 14-21-16,-6 26-30 15,-4 9-46-15,-12 16-43 16,-1-1-34-16,3-8-48 16,6-4-9-16,10-13-11 15,4-5-3-15,9-12-1 16,1-14-11-16,8-11-69 16,8-9-60-16,16-16-126 15,6-8-381-15,21-14 439 16</inkml:trace>
  <inkml:trace contextRef="#ctx0" brushRef="#br0" timeOffset="36458.91">17468 3834 629 0,'7'12'272'16,"-11"5"-101"-16,-9 2 13 0,-16 13 41 15,-4 10-30-15,-6 15-61 16,-5 7-14-16,5 10-18 16,4-3-18-16,13-11-32 15,17 0-24-15,18-20-21 16,10-7 5-16,4-11 18 16,4-9 12-16,6-14 27 15,3-9 9-15,11-9 23 16,0-8-5-16,-5-8-23 15,-4-4-15-15,-12-12-30 16,-12-3 0-16,-16-3 2 16,-2 0-2-16,-15 6-10 15,-2 6-3-15,-3 18-10 16,-4 1-3-16,-5 12-16 16,1 2-22-16,4 1-47 15,2-4-25-15,17 5-194 16,8-3-14-16,17-3 184 0</inkml:trace>
  <inkml:trace contextRef="#ctx0" brushRef="#br0" timeOffset="36992.01">17918 3821 645 0,'27'9'336'0,"-2"-4"-108"15,-6-9-40-15,-1 4 8 16,-6-2-22-16,-1 0-8 15,-2-7-19-15,5 3-19 0,1-10-29 16,7 1-12-16,8 4-29 16,8-3-11-16,4 7-12 15,-11 1-4-15,1 4-3 16,-5 2 0-16,-8 1-4 16,5 4-6-16,-7 6-9 15,-8-1-1-15,1 11 0 16,-6 3 1-16,-10 9 2 15,-5 3 0-15,-9 8 0 16,-4 0-1-16,-7-1-1 16,4 1-1-16,-9-10-2 15,-1 1-1-15,0-3 0 16,1 1-1-16,8 0-1 16,5-2 1-16,6-2-4 15,3-8 10-15,8-5 25 0,3 1 9 16,11-8 32-16,3 0-9 15,11 0 3-15,5-4-1 16,11-1-5-16,-2-2 3 16,6 0-16-16,-3-1-5 15,-10-1-20-15,7 3-6 16,-4-3-10-16,4-1-3 16,6-2-4-16,-2-2-2 15,6 4-1-15,1 1 6 0,-1 0-35 16,-5 0-28-16,-8 4-46 15,-4-4-34-15,2 14-404 16,5 1 382-16</inkml:trace>
  <inkml:trace contextRef="#ctx0" brushRef="#br0" timeOffset="72631.95">15189 4054 751 0,'-5'0'363'16,"4"0"-114"-16,0 0-39 0,1 0-32 15,2 0-16-15,28 1-22 16,66-8-14-16,-31-14-19 15,7-2-5-15,14-5-26 16,19-5-6-16,17-5-16 16,6 1-11-16,15-1-10 15,-7-1-4-15,-2 5-9 16,-11 0-5-16,-7 6-5 16,-9 5-1-16,-23 12-4 15,-2 5-1-15,-32 5 1 16,-11 1-6-16,-11 0-31 15,-10 0-27-15,-15-1-80 16,-8 0-44-16,-23 0-131 16,-3 0-58-16,-44 2 234 15</inkml:trace>
  <inkml:trace contextRef="#ctx0" brushRef="#br0" timeOffset="72874.95">15020 4409 875 0,'-48'54'488'0,"20"-13"-148"16,29-20-48-16,14-5-40 15,29-16-64-15,19-5-31 16,45-10-42-16,17-7-17 0,28-14-40 16,14-3-12-1,3-11-24-15,-3-4-9 0,-6-3-4 16,-9 3-1-16,-14 9-18 15,-7 8-32-15,-22 20-84 16,-20 6-56-16,-25 17 105 16</inkml:trace>
  <inkml:trace contextRef="#ctx0" brushRef="#br0" timeOffset="73520.92">15957 4996 974 0,'1'-27'539'0,"-3"5"-127"15,-14 7-175-15,-9 5-39 16,-24 9-96-16,-8 8-45 16,-13 17-5-16,-5 9-6 15,4 13-16-15,5 7-5 0,12 10-16 16,17 7-4-16,14 0-4 16,8-2 0-16,15-10 0 15,2-5 0-15,19-12 2 16,14-1 9-16,14-16 16 15,7-11 8-15,18-18 14 16,4-12 0-16,1-13 0 16,2-6 5-16,-18-3 0 15,-10-1-5-15,-14-3 9 16,-10-2 3-16,-17-12-2 16,-3-3-1-16,-10 0-22 15,-8 1-13-15,-4 14-15 16,-7 10-5-16,-4 13-5 15,-1 5 1-15,-7 6-30 16,4 0-24-16,9 3-79 16,1 2-54-16,17-8-229 15,11 0-150-15,16-9 355 0</inkml:trace>
  <inkml:trace contextRef="#ctx0" brushRef="#br0" timeOffset="74076.38">16394 4802 613 0,'14'5'405'16,"-6"-5"-23"-16,1 4-78 0,-10-4-42 15,1 5-65-15,-7 2-50 16,-6 2-18-16,-4 10-49 16,-2 4-15-16,-3 8-9 15,3 5 2-15,0 6-5 16,-1 1-4-16,8-1-7 15,4 4-9-15,13-2-16 16,4 0-4-16,12-2-5 16,3-2 0-16,4-2-1 15,0-6 1-15,-1 5 1 16,-5 0-1-16,-11-2 2 16,-7 2 0-16,-9 0 1 15,-8-6 0-15,-4 3 1 16,-5-2 7-16,-8-5 9 15,-1-3 3-15,-12-13 4 16,2-5-5-16,-3-13-9 16,5-10-2-16,14-11-4 0,6-9 2 15,16-11-4-15,8-2-1 16,25-1-2-16,12 1-4 16,13 2 3-16,12 1 7 15,6-9 10-15,-1-2 2 16,3 1-2-16,-6 2-6 15,-11 9-8-15,-10 0-3 16,-17 6-1-16,-7 2-1 16,-18 6-2-16,-5 4-2 0,-19 5-7 15,-7 4-12-15,-10 6-25 16,-4 3-23-16,6 2-58 16,1 2-23-16,12-2 8 15,8-1-649-15,13-3 585 16</inkml:trace>
  <inkml:trace contextRef="#ctx0" brushRef="#br0" timeOffset="74631.25">17479 4998 994 0,'-34'10'504'0,"-12"13"-171"15,-4 6-59-15,-7 8-102 16,-1 10-54-16,4 11-61 16,9 4-20-16,17 3-30 15,12-5 3-15,27-5 17 16,11-9 10-16,21-14 14 15,8-5-2-15,8-18-11 16,4-9 2-16,-4-9 16 16,-2-5 9-16,-13-11 4 15,-10 1-6-15,-18 1-18 16,-6-2-7-16,-13-4-10 16,-4-6-3-16,-4-14-14 15,0-1-5-15,6 2 6 16,0 2-16-16,5 17-64 15,3 3-36-15,3 12-123 16,6 5 467-16,7 4-210 16</inkml:trace>
  <inkml:trace contextRef="#ctx0" brushRef="#br0" timeOffset="75063.95">17629 5099 651 0,'77'12'355'15,"-79"-14"-63"-15,5-6-39 16,5-6-38-16,-7-6-28 0,18 3-24 15,-4-3-8-15,1 6-9 16,7-1-11-16,2 0-33 16,7 3-15-16,6-3-38 15,4 3-5-15,4 0-12 16,-3 0-9-16,4 2-12 16,0 0-3-16,-2 10-4 15,-1 5 0-15,-12 10-1 16,-1 12 1-16,-23 7 1 15,-8 4 2-15,-12 6 2 16,-20 4 2-16,-6 8-3 16,-12-1 5-16,-6 9 9 15,3-8 11-15,4-5 30 16,6 1-4-16,10-11 3 16,7-4-2-16,17-11-19 15,5-6-1-15,15-8-11 0,7-3-8 16,9-6-4-16,4-1-1 15,11-3-2-15,4-2-3 16,9-1-6-16,2-5-1 16,-3-1-3-16,0-2-1 15,-2-1-8-15,2 2-13 16,-5 0-42-16,-5 4-17 16,-11 6 13-16,-4 1 243 15,-17 9-129-15</inkml:trace>
  <inkml:trace contextRef="#ctx0" brushRef="#br0" timeOffset="76650.93">15325 4219 559 0,'5'0'248'15,"6"-2"-122"-15,10-10-15 16,12-5 9-16,21-7 18 16,9-4-6-16,22-2-20 15,8 3-10-15,10 4-39 16,10 3-14-16,11 11-15 15,4 5-3-15,14 4-12 16,12 4-4-16,19 2-16 16,0-2 18-16,21-3 35 15,3-2 27-15,0-10 54 0,1-3-5 16,-23-3-23-16,-13-5-24 16,-30 11-34-16,-18 1-14 15,-44 2-7-15,-20 6-1 16,-35-9 15-16,-15 7 2 15,-30-2-10-15,-22 3-5 16,-45 8-28-16,-24 5-8 16,-35 12-1-16,-18 7 4 15,-15 0 5-15,4 0 1 0,-3-1 2 16,9-3 0-16,7-4-2 16,4-3-5-16,39-2-2 15,17-2 0-15,36 0-1 16,20-1 6-16,33-4-12 15,24-2-5-15,62-6-4 16,27-6 1-16,65-15 12 16,31-9 7-16,44-10 14 15,17 0 4-15,17-1 10 16,-19 5 2-16,-13 4-2 16,-13 11 1-16,-55 3 1 15,-13 3 2-15,-59 10-4 16,-34-6 10-16,-54-2 16 15,-26-1-4-15,-65-9-4 16,-23-2-19-16,-48 11-29 0,-20 9-8 16,-8 23 0-16,-19 15 3 15,21 11 5-15,8 2 5 16,27-6 0-16,33-6 3 16,47-11 1-16,26-7-2 15,44-9-4-15,25-2-3 16,38 3-2-16,26 1 1 15,29 1 6-15,8-2 0 16,13-2 1-16,-13 2 1 16,-34 0-1-16,-21 0-1 15,-53 8 8-15,-19-1 5 0,-29 6 26 16,-22 3 9-16,-30-1 6 16,-8-2-4-16,12 2-21 15,9-13-8-15,36 0-19 16,27 8-5-16,28-2-10 15,29 12 0-15,49 8-13 16,17-2-31-16,34-1-49 16,23 1-34-16,29-4-75 15,22-4 501-15,30-4-242 16</inkml:trace>
  <inkml:trace contextRef="#ctx0" brushRef="#br0" timeOffset="82180.16">16649 4777 408 0,'34'-51'261'0,"-26"40"-3"0,-6 3-10 16,0 7-45-16,-3 2-32 16,-4 4-55-16,3-5-22 15,1 0-23-15,0 0-5 16,-10 4-7-16,-2 3-4 16,-31 12-16-16,28-14-7 15,-4 0-5-15,-1 1-2 16,0 5 4-16,-1 3 0 15,3 7-5-15,3 4-4 0,6 3-9 16,0 0-4-16,3-7-2 16,5 0-3-16,0-11-27 15,0-4-15-15,2-4-56 16,0-7-39-16,0 4-30 16,0 0 90-16</inkml:trace>
  <inkml:trace contextRef="#ctx0" brushRef="#br0" timeOffset="105177.27">703 4966 199 0,'-5'-10'176'0,"2"9"57"16,1-2-2-16,-1 1-32 16,1 1-6-16,1 0 0 15,0 0-14-15,0 0-31 16,0 0-12-16,0 0-47 15,1 0-12-15,0-1-18 16,0 1-11-16,0 1-5 16,12 3 1-16,9 2 2 15,31 13 0-15,-12-17-4 16,7 0-8-16,15-6-4 16,1-2 0-16,7-3-12 15,2 3 0-15,1 0-7 16,8-3-6-16,4 1 0 15,-4-7 0-15,-2 5 0 0,-2-1-1 16,-16 2-1-16,-3 2 0 16,-10 7 0-16,-6 1 2 15,-11 3 4-15,-8 2 0 16,-13-3 6-16,-8 2 4 16,-10-4 7-16,-4 0 3 15,-12-2-1-15,-7 2-5 16,-15 1-6-16,-13-1-3 15,-16 3-5-15,-8 3-2 0,-24-4-2 16,-2 8 0-16,-3-5 0 16,0 0-1-16,10-3-2 15,11 2 0-15,18 2-2 16,12-4-2-16,33 2 1 16,7-4 1-16,18-1-1 15,7 1 1-15,18 4 0 16,15-4 0-16,40 4 3 15,16-4 3-15,22-10 2 16,10-1 1-16,1-13-2 16,-1-1-1-16,0 3-2 15,-3 6 1-15,-2 2 12 16,-6 6-13-16,0 6-33 16,-2 0-54-16,0 14 45 15</inkml:trace>
  <inkml:trace contextRef="#ctx0" brushRef="#br0" timeOffset="-33859.92">9561 11096 548 0,'-8'-2'216'0,"4"-6"-123"15,2 1-7-15,2 4-3 16,0-3-9-16,1 1-31 15,4 1-9-15,-4-4 5 16,5 5 8-16,-4 2 11 16,5 0 1-16,0 4-12 15,0 1-6-15,6 2-6 16,-6 0-1-16,5 1-1 16,6-2-2-16,-8-1 3 15,12 3 0-15,1-5-5 16,-1 1-2-16,15 0-11 15,-6-3-5-15,3 3-7 16,0 2-1-16,2 5-3 16,2-4 1-16,8 3 2 15,2-4 0-15,-2 0 2 16,1 2 1-16,-4 0-2 16,2 3 0-16,1-9-2 0,1 2 0 15,1-3 1-15,-1-2-2 16,9 2 0-16,4-5 1 15,-4-3-1-15,1 5 1 16,-2 0 1-16,2 2-1 16,5 4 0-16,0-5-1 15,9 2 0-15,-4 2 0 0,1-6 0 16,-1-1 0-16,-5-3 0 16,0 0 0-16,4 2 0 15,12 6 0-15,-11-8 0 16,0 4 0-16,-5-3 1 15,-13-3-1-15,5 2 1 16,0-3 0-16,-2 0 0 16,4 0 0-16,3-1 1 15,-1-2-1-15,-9-1 1 16,1-1 0-16,-9-3 1 16,-1 1 2-16,1-2 0 15,-6 1 3-15,-8-6 14 16,0 1 5-16,-5 4 6 15,0-4-1 1,-2 1-12-16,-1-2-6 16,0-9-5-16,-1 8-2 0,-2-3-1 15,-7 1 0-15,4 4 1 16,-4-7 2-16,-4 5 1 0,-2 1 3 16,-6 1 3-16,-5 2 2 15,-5 2 5-15,1 0 1 16,-8 1-1-16,-3 2-3 15,-1-1-6-15,-2-2-4 16,-3 5-4-16,1-2-2 16,-3 2 0-16,-2 2 1 15,0 0 4-15,-1 2 2 0,-5 2 3 16,1 1 0 0,-9 1-3-16,-7-1 0 0,-3-2-4 15,-2 5-1-15,0-4-1 16,-1-1-2-16,3 2-1 15,0-4 0-15,-6 2-2 16,-2 5 0-16,-4-2 1 16,-4 1-1-16,7 1 0 15,0 1-1-15,3-5 1 16,1 6-1-16,-6-5 0 16,1 2 0-16,-2 9 1 15,1-4-1-15,8 1 0 16,-2-1 1-16,8-2 0 15,-4 3 0-15,-8 1-1 16,4-1 1-16,-8 1 0 0,1 0-1 16,6 5 2-16,2 2-1 15,2 2 0-15,-3 2 0 16,-1 2 0-16,-1 4 1 16,2 0-2-16,3-4 1 15,9 3-1-15,-1-3 1 16,7-1 0-16,6 6-1 15,-8-5 0-15,2 1 0 16,1-3 0-16,1 0-1 0,15 1 1 16,3-2-1-16,3 1 1 15,2 1-1-15,4-1-1 16,1 1-1-16,6 0 0 16,1-1-1-16,3-1 0 15,1-2 0-15,3 3-1 16,-1 0 2-16,2 1-1 15,3 4 0-15,-1-4 0 16,4 1-7-16,-1 1-3 16,2 2 3-16,2 5 3 15,1 2 6-15,0-4 5 16,-1 1 0-16,2-1-2 16,0-1 1-16,4 2-2 15,4 1 1-15,1-1-1 16,4-2 0-16,7-1 0 15,-6-1 0-15,8 0 0 0,0 2 1 16,-5 0 0-16,6 1 1 16,-8 1 0-16,2-1 0 15,6 1-1-15,2-1 0 16,6 1-1-16,-2 1 0 16,6 0 0-16,2-2 0 15,0-1 1-15,1-3 1 16,-10-3 2-16,2 4 1 0,2 1 0 15,0 4 0-15,4-6-1 16,-4 1-1-16,-2-4 0 16,3-1 1-16,2 5-1 15,1-4 2-15,-8 0 0 16,-3-3 1-16,-7 2 0 16,-2-1 0-16,2 0-1 15,0-2-1-15,-3-6 2 16,2 1 1-16,-5-4 5 15,1-2-15-15,-2-3-57 16,0 0-24-16,-2 5 40 16</inkml:trace>
  <inkml:trace contextRef="#ctx0" brushRef="#br0" timeOffset="-31563.9">9677 10007 953 0,'-4'-22'459'0,"-1"4"-198"16,1 17-62-16,3 9-39 15,0 26-52-15,3 18-21 16,-7 18-29-16,-2 18-9 15,-4 21-21-15,2 9-8 0,-1 11-12 16,8 0-3-16,2-11 1 16,-2-11-14-16,13-18-67 15,-1-12-48-15,12-23 206 16,-7-17-101-16</inkml:trace>
  <inkml:trace contextRef="#ctx0" brushRef="#br0" timeOffset="-31333.52">9990 9825 808 0,'8'15'398'0,"-7"36"-155"15,-7 9-53-15,-2 38-73 16,3 17-40-16,1 21-35 0,3 7-9 15,-1-7-18-15,0-3-4 16,-1-28-1-16,3-18 3 16,3-24-54-16,-3-18-73 15,7-25 75-15</inkml:trace>
  <inkml:trace contextRef="#ctx0" brushRef="#br0" timeOffset="-31140.61">10289 10113 709 0,'8'21'375'15,"-1"14"-148"-15,0 28-47 16,-4 21-42-16,-2 27-81 16,1 14-29-16,-3 14-15 15,-3-2-3-15,0-7-3 16,-1-10-36-16,4-19 23 15</inkml:trace>
  <inkml:trace contextRef="#ctx0" brushRef="#br0" timeOffset="-30927.21">10738 9959 955 0,'5'22'413'0,"-3"23"-242"16,-5 39-65-16,-6 15-17 16,-5 29-56-16,0 5-18 15,-4-2-9-15,10 2-1 16,-10-22-20-16,7-13-34 16,5-36 32-16</inkml:trace>
  <inkml:trace contextRef="#ctx0" brushRef="#br0" timeOffset="-30736.84">10950 10137 894 0,'19'33'391'0,"-15"24"-197"15,-8 14-82-15,-5 39-75 16,-7 14-11-16,-2 13-17 15,-1 3-3-15,1-6-11 16,2-16-7-16,7-21 7 16</inkml:trace>
  <inkml:trace contextRef="#ctx0" brushRef="#br0" timeOffset="-30524.97">11273 10036 872 0,'21'10'415'0,"-3"21"-186"16,-5 30-72-16,-4 15-22 15,-6 22-62-15,-6 5-28 16,-5 4-22-16,-2 7-8 16,1-14-8-16,-1-13 0 15,6-19-35-15,-1-15-39 0,5-22 43 16</inkml:trace>
  <inkml:trace contextRef="#ctx0" brushRef="#br0" timeOffset="-30345.14">11595 10278 804 0,'15'-9'380'0,"-7"28"-172"16,1 23-59-16,-9 24-87 15,-3 16-27-15,-9 13-20 16,-4 4-4-16,-2-2-10 16,3-3-34-16,2-20 24 15</inkml:trace>
  <inkml:trace contextRef="#ctx0" brushRef="#br0" timeOffset="-30140.41">11873 9987 1021 0,'26'-19'483'0,"-4"19"-262"15,-9 41-45-15,-1 27-26 16,-13 42-83-16,0 13-21 0,-11 33-14 16,-2 2-9-1,2-10-14-15,-2-4-19 0,12-42-59 16,6-19 48-16</inkml:trace>
  <inkml:trace contextRef="#ctx0" brushRef="#br0" timeOffset="-25110.64">13691 16460 980 0,'2'31'438'0,"-2"-13"-210"0,-2-10-45 15,-3-8-69-15,-6-7-40 0,-8-11-42 16,-3-5 6-16,-6-15 28 15,3-4 13-15,-5-18 8 16,3-7-6-16,-4-10-19 16,-1-7-9-16,3-8-6 15,-8-7-3-15,-5-16-6 16,-1 5-2-16,-2-3-7 16,6-2-4-16,4 7 0 15,-3-7 5-15,-2-8 5 16,7 5 0-16,-1-9-6 15,-2 1-6-15,-4 2-8 16,-9-4-1-16,-5-1-3 16,1 2-1-16,6-9 0 15,4 2 2-15,1 4 0 16,3-6-1-16,-2 6-3 16,4 3-2-16,1 4-2 0,-7 11 1 15,-4 2 0-15,-10 0-1 16,2 1-1-16,6 3 4 15,5 5 7-15,7 0 2 16,5 6 4-16,4-5-4 16,4 12-5-16,0 3-1 15,0 16-2-15,-5 6 0 16,1 4-2-16,-1 7-1 16,-6 2-2-16,6 1 0 0,2 6-3 15,2 0 0-15,9 2 0 16,0 2 0-16,2 0 0 15,0 2-1-15,0 5 1 16,1 0 0-16,-2 5-1 16,5 5-5-16,2 7-16 15,-1 4-10-15,5 0-29 16,-4-1-13-16,4 0-23 16,-1-3-8-16,3 0-8 15,1 0 0-15,0 1-5 16,1 2-14-16,2 7-30 15,0 2-33-15,5 6-95 16,-1 6-76-16,1 7 232 16</inkml:trace>
  <inkml:trace contextRef="#ctx0" brushRef="#br0" timeOffset="-24717.11">11811 11986 435 0,'0'11'315'0,"-2"-7"-8"16,-6-15-60-16,-4-7-12 16,-6-18-31-16,-4-14 4 15,-6-22 6-15,0-5 2 16,-1-13-28-16,10-4-30 0,14 11-66 16,4 1-27-1,5 25-34-15,3 15-7 0,-3 15-1 16,8 11 0-16,11 14 0 15,0 1-2-15,13 7-5 16,2 11-3-16,7 2-4 16,5 8-3-16,3 11-3 15,-2-2 0-15,1 6-15 16,-9-3-20-16,1 0-48 16,2-1-26-16,-2 1-434 15,8 0 380-15</inkml:trace>
  <inkml:trace contextRef="#ctx0" brushRef="#br0" timeOffset="-24047.88">14132 16641 298 0,'-3'-15'236'0,"1"4"67"16,-1 2-4-16,-1 0-25 16,1 2-7-16,0 6-39 15,-4-5-30-15,-5 1-54 16,-3 4-25-16,-4 9-40 15,-3 3-10-15,-2 19-27 16,0 3-12-16,-6 8-16 0,8 7-3 16,4-12 3-16,3-1 1 15,17-11-1-15,0-4-2 16,15-4-9-16,-1 2-3 16,4 3-2-16,4 2 1 15,-2 5 1-15,7 3 4 16,-4 8 12-16,-7-2 6 15,-13 4 9-15,-5-4 2 0,-13-6-5 16,-3 4-2-16,-5-11-9 16,-3-3-4-16,-1-19-20 15,-3-9-23-15,-8-19-55 16,5-5-61-16,3-10 276 16,3-11-133-16</inkml:trace>
  <inkml:trace contextRef="#ctx0" brushRef="#br0" timeOffset="-23686.8">14223 16570 846 0,'8'-4'475'15,"-5"-2"-111"-15,1 14-131 16,-2 4-38-16,-3 19-67 15,-3 10-23-15,-1 7-24 0,0 5-5 16,5 0 2-16,2-4 2 16,3-9 4-16,1-4-5 15,6-14-19-15,0-7-10 16,8-5-17-16,2-8-3 16,7-5-3-16,-3-5-1 15,-1-13-4-15,-2-3-5 16,-2-10-10-16,9 0-2 15,-3-6-2-15,0 0-2 0,-3 3-5 16,-5 1-21-16,-3 5-43 16,1 11-8-1,-3 9 61 1,-2 2-7-16</inkml:trace>
  <inkml:trace contextRef="#ctx0" brushRef="#br0" timeOffset="-23486.24">14474 16931 944 0,'-7'53'477'0,"-4"-1"-145"16,-2 5-82-16,-2-3-95 16,-12-4-47-16,5 1-66 15,0-6-12-15,-6-9-17 0,10-2-7 16,0-15-2-16,4-6-33 15,12-13 463-15,1-7-333 16</inkml:trace>
  <inkml:trace contextRef="#ctx0" brushRef="#br0" timeOffset="-23265.54">14639 16905 2046 0,'-2'17'88'0,"-2"8"1"15,-5 17 67-15,-2 5-71 16,-1 1-27-16,0-2-44 16,3 0-8-16,5 1-12 15,5 0-36-15,8-11 429 16,2-6-302-16</inkml:trace>
  <inkml:trace contextRef="#ctx0" brushRef="#br0" timeOffset="-22888.61">14682 16893 1123 0,'-9'-7'500'16,"3"2"-257"-16,3 5-74 16,3 5-66-16,5 4-34 15,4 5-17-15,2 4-8 16,6 11-12-16,2 3-2 0,6 6-8 16,-5-4-6-1,4 7-10-15,3 2-2 0,-1-1-2 16,9 0 0-16,-15-16 0 15,1-9-5-15,-6-11 35 16,-4-6 33-16,4-10 37 16,-4-7 18-16,-4-11-9 15,-2-14-24-15,-4-5-34 16,1-10-13-16,-2-8-26 16,2 5-9-16,5 1-4 15,4 9-19-15,2 6-57 16,4 4 50-16,5 10-4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15:32:08.53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4035 7815 777 0,'-30'-39'286'0,"-1"3"-216"16,3 7 15-16,6 17 16 15,0 0 9-15,-17-2-10 16,0 5-7-16,4 5 5 0,19-3-9 15,6 0-13-15,13-10-34 16,10-6-23-16,20-3-19 16,5-2-4-16,13 5-2 15,10 5 0-15,9 7 3 16,8 3-1-16,20 7 0 16,3-1-2-16,17 0 8 15,9-3 9-15,18-3 17 16,10-1 6-16,25-2-4 15,5 0-6-15,18 0-11 16,11 3-5-16,0 3-3 16,5-2-1-16,-5 3 7 15,3-2 7-15,2 1 13 16,9-5 14-16,2-2 8 16,4 2-4-16,-6-3-8 15,4 3-12-15,-12-1-18 16,-8-1-1-16,-7 1-5 0,-22 1-1 15,1 8-2-15,-21-4 1 16,-21 3-1-16,-6 6 0 16,-24 1 1-16,-4 5 2 15,-21 2 3-15,-10-4 2 16,-22 3 5-16,-9-2 2 16,-17 1 4-16,-7 2 2 15,-16-7 11-15,-7 0 5 16,-19-3 3-16,-9-2 2 15,-17-1-13-15,-4-1-5 0,-22 1-8 16,-16-6-3-16,-20 1-4 16,-17-3-1-16,-21-7-2 15,-11 6-2-15,-23-1-2 16,-13 11-1-16,-11 4-3 16,-10 2 0-16,-2 12 0 15,-13-1-1-15,-9 1 0 16,-4 4 0-16,-1 0 1 15,5 1 0-15,5 2 0 16,8-1 0-16,8-4 0 16,12-1 1-16,6 2 1 15,23-3-1-15,-1 1 0 16,10-1 1-16,28-1-1 16,5 1 1-16,20-3 0 15,9-4-1-15,13 1 0 16,7-1 2-16,30 2 1 0,8 1-1 15,23-2-1-15,4-1-4 16,18-4-11-16,-2 0-2 16,10 0 3-16,6-2-13 15,13-3-55-15,16 1-41 16,12-2-176-16,13 0 185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15:32:38.70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2946 6576 234 0,'-20'-10'230'15,"-1"0"30"-15,7 0-38 16,-1 4-29-16,-5 6-56 16,-2 0-18-16,-4 9-11 0,-2 0-2 15,5 0-4-15,8 2-5 16,5-5-23-16,8-3-9 16,13-2-20-16,11-2-5 15,27-4-6-15,10 0-1 16,17 1-9-16,8 0-6 15,4 1-11-15,17 3-6 16,11 0-3-16,6 0-1 16,24 0 0-16,-3-3 2 0,24-5 2 15,20-1 2-15,10-7 6 16,23 3 3-16,15 0 6 16,13 3 3-16,16 6 7 15,-1 0 4-15,21 5 8 16,-14 1 4-16,8 6 11 15,-6 4 7-15,-13-1 0 16,-4 2-4-16,-8-2-14 16,-8-2-10-16,-16 0-12 15,-16-3-3-15,-38 0-7 16,-13 0-3-16,-33 0-2 16,-20 0-4-16,-27 1-36 15,-15-1-28-15,-26-2-102 16,9-4-96-16,-2-5 165 15</inkml:trace>
  <inkml:trace contextRef="#ctx0" brushRef="#br0" timeOffset="5840.88">3574 6689 568 0,'-12'-7'317'0,"5"-3"-62"0,-1 4-27 16,-2 1-57-16,0 5-25 15,-1 12-28-15,0 5-5 16,-2 13-14-16,1 12-6 16,-8 5-15-16,5 9-9 15,1 6-22-15,-4-3-12 16,9 2-17-16,-7-1-5 16,0-4-5-16,-3-4 0 15,1 5 4-15,5-2 2 16,1-7 0-16,6 3-1 0,0-12-5 15,3-5-2-15,6-8-3 16,3-9-2-16,10-7-1 16,-2-4 0-16,7-8 0 15,10 1 0-15,-1-9 0 16,13-3 1-16,7-4 0 16,0-1-1-16,8-1 1 15,3-5-1-15,11 1 1 16,3-1-1-16,-2-1 0 15,0 5 0-15,-9 1 0 16,-7 2 0-16,0 4 2 16,-7 4 2-16,-2 2 6 15,-3 6 4-15,-9 9 6 16,-4 2 2-16,-13 9 5 16,-4 8 1-16,-5 10 2 15,-10 6 0-15,-5 11-6 0,-2 7-1 16,-4 3-5-16,2 1-4 15,-5-5-3-15,-5-8-1 16,-4-3-1-16,2-4 0 16,2-13 0-16,3-2-1 15,-1-19-21-15,-1-7-24 16,4-15-76-16,0-11-60 16,10-19 105-16</inkml:trace>
  <inkml:trace contextRef="#ctx0" brushRef="#br0" timeOffset="6067.03">4177 6968 724 0,'-4'-22'426'15,"1"14"-139"-15,0 12 5 16,0 8-39-16,-2 12-68 16,-1 6-23-16,4 15-32 15,2 11-25-15,8 10-42 16,4-1-17-16,5-2-25 15,3-12-8-15,6-11-3 16,8-6-23-16,10-15-50 16,6-3-64-16,6-19-201 15,2-4-331-15,-1-6 426 16</inkml:trace>
  <inkml:trace contextRef="#ctx0" brushRef="#br0" timeOffset="6513.88">5923 7266 884 0,'-6'-29'440'0,"-11"15"-141"15,0 1-46-15,-20 7-61 16,-5 7-26-16,-17 21-36 15,-9 4-5-15,-2 28-33 16,2 14-15-16,12 10-20 16,9 8-11-16,13-1-9 15,5-3-2-15,8-10-6 16,4-4-6-16,14-11-11 0,2-11-4 16,19-7-7-16,5-10-1 15,9-14-6-15,10-8-20 16,5-19-63-16,7-13-57 15,22-23 85-15</inkml:trace>
  <inkml:trace contextRef="#ctx0" brushRef="#br0" timeOffset="7263.86">6559 6841 663 0,'-12'-5'386'0,"-12"14"8"16,-2 9-172-16,-7 8-67 15,-1 9-16-15,3 11-39 16,0 0-13-16,9 14-5 16,3 5-16-16,9 10-20 15,9 7-11-15,1 6-16 16,4-2-5-16,3-7-6 15,-1-1-1-15,-2-20 0 16,-2-7 0-16,0-11 1 16,0-13-1-16,0-6 2 15,-1-9 1-15,-2-8 3 0,1-5 1 16,0-12-1-16,-1-6-1 16,5-19-4-16,-5-11-2 15,2-17 4-15,9 1 2 16,-2 3 4-16,9 12 4 15,1 17-3-15,-2 16-2 16,-3 16-6-16,-1 5-3 16,-1 22-3-16,-3 3 0 0,2 1-1 15,2 1 0-15,1-5 0 16,2-1-1-16,7 1-1 16,1 1-1-16,5-3-3 15,5-3-1-15,9 0-2 16,0-9 0-16,-2-9 3 15,9 5 1-15,-7-15 3 16,5-3 0-16,9-7 0 16,-5-12 2-16,12-7 2 15,-2-2 5-15,-2-1 31 16,-6 0 18-16,-25 2 34 16,-14 2 20-16,-16 3-12 15,-2 10-5-15,-13 15-17 16,-8 3-20-16,-20 24-9 15,-15 6-8-15,-3 16-11 16,3 8 1-16,14 5-10 16,8 1-2-16,14 2-11 15,2-4-3-15,10-10-4 0,6-2 0 16,6-13-2-16,8-1 0 16,9-11-14-16,6-5-15 15,8-14-61-15,6-8-46 16,3-13-79-16,6-8 6 15,1-12 127-15</inkml:trace>
  <inkml:trace contextRef="#ctx0" brushRef="#br0" timeOffset="7528.08">7771 7414 1082 0,'-20'6'500'0,"-22"10"-202"16,-6 13-40-16,-16 12-59 16,2 12-20-16,8 9-49 15,4-3-17-15,16-2-40 16,6-7-18-16,21-14-21 16,9-2-12-16,14-19-18 15,8-4-2-15,9-18-9 16,4-8-16-16,15-17-54 15,10-5-40-15,7-11-136 16,11-9 158-16</inkml:trace>
  <inkml:trace contextRef="#ctx0" brushRef="#br0" timeOffset="7741.29">8287 6939 639 0,'-10'15'399'0,"0"15"-40"0,-13 22-131 16,-10 2-23-16,-6 23-44 16,-4 9-8-16,4 15-44 15,-2 1-21-15,8-5-42 16,7-6-17-16,10-21-16 16,9-5-1-16,7-20-76 15,7-6-55-15,12-17 74 16</inkml:trace>
  <inkml:trace contextRef="#ctx0" brushRef="#br0" timeOffset="8041.21">8415 7440 914 0,'-26'2'436'31,"12"-1"-150"-31,2 1-29 0,-47 12-53 0,-4 8-20 16,-13 8-33-16,25-1-18 15,4 7-24-15,6-3-12 16,18 2-17-16,9-2-10 16,12-8-15-16,6-1-6 15,15-6-23-15,4-7-10 16,11-7-11-16,7 2 0 0,2-11-14 15,4 4-18-15,1-13-47 16,1-2-19-16,11-10 53 16</inkml:trace>
  <inkml:trace contextRef="#ctx0" brushRef="#br0" timeOffset="8408.04">9006 7447 722 0,'-14'-16'379'15,"-11"5"-62"-15,-15 11-214 16,-11 5-2-16,-8 15-5 16,-2 6 12-16,9 7 42 15,4-2-7-15,14-3-23 16,10 0-22-16,18-9-50 15,13 1-16-15,23-4-9 0,0-3-3 16,7 3 5-16,3 0 10 16,-8 4 23-16,8 9 7 15,-10-3-2-15,-10 3-9 16,-19 6-16 0,-10-1-9-16,-20 9-4 0,-9 4-5 15,-8-5-6-15,-11-2-3 16,-9-8-8-16,4-7-18 0,1-8-76 15,13-8-45-15,23-12 293 16,14-5-159-16</inkml:trace>
  <inkml:trace contextRef="#ctx0" brushRef="#br0" timeOffset="8894.54">9251 7544 734 0,'-2'-8'413'0,"0"5"-56"16,-2 3-50-16,-8 6-101 16,-2 4-25-16,-4 11-69 15,-5 5-4-15,3 14-14 0,-5 2-18 16,0 15-7-16,-5-3-23 15,4 6-18-15,3 0-9 16,6-11-10-16,12 0-4 16,9-17-4-16,15-4-1 15,11-16 0-15,8-6 2 16,7-14 4-16,-3-13 0 16,6-14 11-16,3-7 8 15,2-9 32-15,0-5 18 0,2 2 12 16,1 2-2-16,-5 6-22 15,-2 4-15-15,-16 10-20 16,-10 10-7-16,-16 13-2 16,-2 9 1-16,-5 18 1 15,-3 10-2-15,0 10-9 16,-4 7-3-16,-13-5-8 16,4-2-12-16,-4 0-44 15,7-3-30-15,13 0-96 16,6-3-56-16,10-15-13 15,7-5-50-15,6-11 205 16</inkml:trace>
  <inkml:trace contextRef="#ctx0" brushRef="#br0" timeOffset="9520.94">10120 7539 973 0,'0'-11'457'15,"-2"10"-196"-15,-4 3-42 16,-3 13-52-16,-6 4-25 16,-2 12-27-16,0 7-10 15,-5 7-27-15,5 9-23 0,4 3-27 16,5 4-9-16,8 0-16 16,7-4-3-16,6-10 0 15,-3-11-2-15,10-6-1 16,-3-8 2-16,-4-10 0 15,6-3-1-15,-8-16 1 16,-5-4-2-16,10-14 2 16,-6-6 0-16,7-10 1 15,3-11 0-15,-9-16 7 16,4 1 19-16,-6 4 16 16,2 12 5-16,2 29-3 15,-2 5-13-15,-7 22-11 16,-1 6-4-16,-6 10-2 15,0 7-4-15,2 3-6 16,-1-1-1-16,2 6-1 16,2-4-1-16,2-9 0 15,4-1-1-15,4-15 0 16,6-5-1-16,3-13 1 0,7-14 1 16,5-11 5-1,4-5 15-15,12-5 36 0,-3 1 16 16,-5 4 21-16,-3 4-9 15,-9 14-26-15,-1 7-9 16,0 12-13-16,-6-1 4 16,-4 10 2-16,-4 5-2 0,-5 10-5 15,-2 8-6-15,-3 10-12 16,-2 4-4-16,-2 5-8 16,-3-1-2-16,0-1-8 15,3 2-17-15,5-4-64 16,1 0-36-16,6 1 252 15,3-3-703-15,2-11 489 16</inkml:trace>
  <inkml:trace contextRef="#ctx0" brushRef="#br0" timeOffset="65832.62">3079 11012 776 0,'0'-17'386'0,"0"8"-123"0,0 4-21 15,0 9-50-15,-4 6-32 16,-3 10-48-16,-4 6-9 16,-5 6-11-16,-5 4-6 15,-2 13-5-15,-4 5-10 16,-4 14-18-16,3 7-9 16,-10 9-15-16,2 4-5 0,-1-1-12 15,-1 4-2-15,8-4-4 16,4-1-2-16,2-9-1 15,3-5 1-15,5-12-1 16,1-7-1-16,6-10 0 16,2-6-1-16,6-8 0 15,2-9 0-15,9-1-1 16,5-7 6-16,8-10 0 16,6-3 3-16,16-8 3 15,5-11-4-15,19 3 2 16,-6-12-2-16,2-7 0 15,1 0 0-15,-3-6-2 16,204-39 50 31,1 0-51-47,-241 97 8 0,-11-2 0 16,1 13 1-16,10 18 0 15,-15 13 0-15,-7 5-1 16,-8 5-1-16,-6 0-2 15,-2-6-4-15,-2-2 0 16,-1-8-3-16,1-6 2 16,4-8-19-16,3-3-15 15,0-17-43-15,2-5-31 0,-2-12 386 16,-1-20-237-16</inkml:trace>
  <inkml:trace contextRef="#ctx0" brushRef="#br0" timeOffset="66054.05">3460 11729 918 0,'-17'-28'427'0,"16"33"-151"16,1 4-3-16,7 8-38 16,2 7-9-16,1 0-50 15,5 11-23-15,6 8-45 16,2 2-25-16,4 4-38 15,0-2-14-15,-1-3-30 16,3-3-28-16,6-6-49 16,7-5 10-16,10-9 28 15</inkml:trace>
  <inkml:trace contextRef="#ctx0" brushRef="#br0" timeOffset="81547.73">4926 11420 546 0,'-10'-38'289'0,"-1"-8"-77"16,0 5 0-16,7 8-29 15,-3 4-14-15,8 15-7 16,-4-1 5-16,-3 15-22 16,6 10-14-16,-3 20-27 15,0 12-21-15,4 21-28 16,-1 8-9-16,2 15-22 16,5 4-8-16,6 2-8 15,2-5-2-15,-1-10-1 16,3-3-1-16,-8-15 0 15,4-4-12-15,-1-13-37 16,-2-8-34-16,0-12-122 16,1-1 274-16,1-29-92 15</inkml:trace>
  <inkml:trace contextRef="#ctx0" brushRef="#br0" timeOffset="82012.43">4908 11504 641 0,'-20'-32'343'0,"11"-7"-84"16,-5-4-13-16,8 5-58 16,0 3-26-16,-6 4-26 15,11 9-9-15,-8 4-17 16,-8-6-14-16,15 18-31 15,-3-5-11-15,7 7-28 16,13 13-8-16,3-2-11 16,9 19-3-16,-2 13-2 15,7 14 0-15,7 22-1 16,1 3 0-16,7 8 0 16,1 0 1-16,2-12 0 15,2-5-1-15,-2-15 1 16,-3-16-1-16,-16-17 1 15,0-12 1-15,-17-16 7 16,-3-13 19-16,3-20 26 16,-14-14 8-16,-2-22 4 0,-8-13-16 15,-1-14-26-15,3 0-8 16,6 10-13-16,14 21-3 16,-6 23-1-16,2 15 7 15,1 17-39-15,-11 1-24 16,6 10-82-16,5 2-9 15,9 5 89-15</inkml:trace>
  <inkml:trace contextRef="#ctx0" brushRef="#br0" timeOffset="82409.75">5774 11875 559 0,'30'-29'350'0,"-14"-7"9"15,4-3-77-15,2 3-57 16,-7-3-21-16,-2-3-37 16,1 4 1-16,-11 1-20 15,1 7-7-15,-2 11-7 16,-9 3-5-16,-4 11-23 15,-2 4-9-15,-16 6-28 16,12 10-15-16,-13 9-18 16,-2 7-8-16,2 12-8 15,-6-2-2-15,8 9-6 0,5 0-2 16,12 0-7-16,3 2-1 16,6-10-1-16,2-3-1 15,10-12-9-15,8-7-22 16,12-13-68-16,9-7-37 15,5-15-111-15,6-9 470 16,2-12-199-16</inkml:trace>
  <inkml:trace contextRef="#ctx0" brushRef="#br0" timeOffset="82835.86">6318 11556 877 0,'5'6'470'0,"-10"3"-132"15,-3 0-70-15,-7 13-86 16,-5 1-53-16,-14 6-40 16,-5 4-16-16,-4 3-19 15,2 4-11-15,19-5-15 16,4-5-6-16,11-9-14 16,5-11-4-16,3-16-2 15,6-5 0-15,5-12 3 16,6-3 3-16,7-1 4 15,9 1 1-15,-1-6 1 16,1-1-1-16,-5 2-2 16,-8-4 6-16,-2 13 21 0,-9 8 4 15,1 13 18-15,-6 4 1 16,3 19-9-16,-5 7-1 16,2 21-13-16,-8 15-7 15,-4 15-12-15,5 12-5 16,-14 4-5-16,4-3-1 15,-11-12 1-15,-3-11 1 0,-8-23-5 16,1-8-7-16,-4-24-36 16,0-14-28-16,6-21-58 15,6-12-20-15,16-19-43 16,5-10-37-16,18-9 150 16</inkml:trace>
  <inkml:trace contextRef="#ctx0" brushRef="#br0" timeOffset="83237.45">6765 11633 582 0,'3'18'363'0,"-4"-3"46"15,-10-4-80-15,-9 8-24 16,-11 0-32-16,-10 7-89 0,5 10-22 15,-2 8-58-15,7 5-22 16,3 1-31-16,6-3-13 16,8-11-21-16,5-2-8 15,11-10-6-15,3-5-3 16,4-6-3-16,7-7 0 16,4-6 0-16,3-6 1 15,8-12 2-15,0-5 0 16,3-8 2-16,8-5 0 0,-5-8 2 15,-5 2 0-15,-3 5 5 16,-11 11 0-16,-4 16 4 16,-2 9 1-16,-7 20 0 15,-5 8-1-15,-3 12 5 16,-8 3-10-16,-3-11-20 16,14-5 7-16,6-20-702 15,15-12 528-15</inkml:trace>
  <inkml:trace contextRef="#ctx0" brushRef="#br0" timeOffset="83429.43">7035 11176 931 0,'6'-48'450'0,"-3"29"-159"16,2 15-29-16,-5 18-79 15,-1 13-41-15,-1 23-67 0,-2 9-26 16,0 17-22-16,-1 3-9 15,1 3-8-15,2-8 8 16,4-7-58-16,3-11-56 16,3-13 138-16,-1-3-75 15</inkml:trace>
  <inkml:trace contextRef="#ctx0" brushRef="#br0" timeOffset="83810.7">7008 11841 584 0,'-9'-14'327'0,"5"-10"-13"15,4-7-68-15,10 6-47 16,0-5-21-16,10 18-52 16,1-2-27-16,4 6-31 15,4 8-21-15,-1-8-30 16,1 4-8-16,-3 5-4 16,-2 3 2-16,4 19 19 15,-3 4 8-15,-6 7 24 16,6 1 11-16,-7-4-9 15,1-2-6-15,4-8-22 16,-4-4-7-16,1-13-8 16,2-2 21-16,-2-9 28 15,1-10 6-15,3-5 28 16,3-3-9-16,12-6-7 16,7-1 0-16,7-3-4 0,-4 3-7 15,-13 10-17-15,-10 6-11 16,-10 17-24-16,-7 0-7 15,-6 11-4-15,-2 8-1 16,-11-7-32-16,4 0-26 16,0-9-44-16,8-3 253 15,19-5-135-15</inkml:trace>
  <inkml:trace contextRef="#ctx0" brushRef="#br0" timeOffset="84527.97">8838 12290 824 0,'12'-21'418'0,"8"-23"-110"16,-1-19-24-16,5-19-41 15,0-12-28-15,4-21-33 16,4-9-10-16,1-15-16 16,-1-7-13-16,4 11-34 15,-5 8-22-15,1 38-38 16,-5 21-12-16,-15 29-7 15,2 16 6-15,-15 17 8 16,-1 12-3-16,3 21-12 0,1 15-9 16,5 26-11-16,3 18-4 15,-1 27-1-15,4 9-1 16,8 0 0-16,4-7 0 16,10-16-30-16,-2-15-27 15,3-13-47-15,-1-11-24 16,3-21-45-16,-4-9-1 15,-10-20-88-15,-8-10-92 16,-25-14 236-16</inkml:trace>
  <inkml:trace contextRef="#ctx0" brushRef="#br0" timeOffset="84689.96">9330 11919 495 0,'-53'-22'353'16,"2"7"-6"-16,13 15-114 16,7 3-15-16,18 9-19 15,5-2-10-15,17-2-28 16,-2-6-25-16,5-4-63 15,11-3-20-15,1-6-22 16,10-1-11-16,12-3-18 16,1-1-25-16,17 0 150 15,12-2-104-15</inkml:trace>
  <inkml:trace contextRef="#ctx0" brushRef="#br0" timeOffset="84887.88">10101 11687 960 0,'-10'21'579'0,"-16"0"-106"16,-18 7-146-16,-10 7-43 16,-6 11-99-16,3 1-39 15,13 7-42-15,8-5-23 16,19-8-35-16,8-6-14 16,16-11-20-16,10-8-8 15,14-5-2-15,8-2-15 16,16-14-26-16,10-3 145 15,22-22-95-15</inkml:trace>
  <inkml:trace contextRef="#ctx0" brushRef="#br0" timeOffset="85096.2">10749 11162 1556 0,'-17'-19'622'0,"1"22"-419"15,-5 13-73-15,-3 24-53 16,2 12-23-16,0 19-9 16,9 2 0-16,1 11-17 15,-2 4-7-15,8 2-5 16,0-3-16-16,6-7-3 16,7-5 329-16,0-24-253 15</inkml:trace>
  <inkml:trace contextRef="#ctx0" brushRef="#br0" timeOffset="85395.14">10955 11599 877 0,'-33'14'497'15,"-14"-3"-84"-15,1 6-61 0,-1 14-100 16,1 5-43-16,4 11-43 16,11 5-19-16,6 0-35 15,8-7-13-15,12-6-36 16,3-7-13-16,17-9-22 16,7-1-11-16,8-7-11 15,0-4 7-15,4-5-36 16,4-5-19-16,2-4 29 15,3-5 203-15,1-9-134 16</inkml:trace>
  <inkml:trace contextRef="#ctx0" brushRef="#br0" timeOffset="86025.78">11308 11731 592 0,'-16'34'346'0,"3"12"-27"16,0 8-42-16,3 0-94 16,0 3-42-16,2-7-79 0,0-10-17 15,5-10-9-15,3-11 1 16,4-19 19-16,7-8 11 15,8-26 2-15,4-7 4 16,11-26-4-16,8-10-4 16,10 2 9-16,0 2 1 15,-8 21-5-15,-9 13 7 16,-17 20-1-16,-5 10-3 16,-7 21-7-16,-5 10-13 0,-4 16-22 15,1 11-11-15,-5 12-1 16,4 1-16-16,6 1-29 15,-3-4 55-15,23-17-36 16</inkml:trace>
  <inkml:trace contextRef="#ctx0" brushRef="#br0" timeOffset="86354.95">12035 11850 1281 0,'0'-9'586'0,"-6"7"-287"16,-7 3-75-16,-19 12-95 16,-2 8-54-16,-12 11-45 15,0 6-10-15,10 3-15 16,7 0-2-16,16-9-5 16,7-6-4-16,14-3-1 0,7-5-1 15,13 1 3-15,6-2 2 16,7-7 3-16,1-7 0 15,2-4 2-15,-11-11-18 16,-7-5-26-16,-2-4-39 16,-13-12-93-16,-2-3-13 15,-6-11-61-15,-3-3-11 16,-6-8-10-16,2-3 2 0,-4 1-59 16,5 6 199-1</inkml:trace>
  <inkml:trace contextRef="#ctx0" brushRef="#br0" timeOffset="86759.3">12153 11794 541 0,'12'34'266'0,"-1"6"-61"16,-1 3-6-16,-1-1 2 16,1-3-1-16,-1-9-12 15,1-4-17-15,0-5-32 16,1-10-12-16,-1-9-14 15,-1-6-5-15,2-10-6 16,-1-3-1-16,5-4-15 16,-2-1-9-16,1-4-12 15,-1 1-13-15,1 6-23 16,-2 4-6-16,-4 15-11 0,5 8-1 16,-7 17-4-16,-1 11-1 15,3 7-3-15,-5 4-1 16,6-6-1-16,5-4-1 15,-1-9 0-15,7-9 0 16,2-11 0-16,-5-7 11 16,-1-13 18-16,-4-7 11 15,-2-9 10-15,2-2-7 0,2-3-16 16,-3-2-11-16,2 2-10 16,2 1-1-16,2 6-14 15,-1 3-18-15,2 0-20 16,-3-1 253-16,5 2-164 15</inkml:trace>
  <inkml:trace contextRef="#ctx0" brushRef="#br0" timeOffset="87357.55">13110 10961 1205 0,'-12'21'536'0,"3"3"-278"16,-1 12-79-16,2 8-30 16,-10 10-50-16,5 14-29 15,3 15-29-15,0 8-10 0,12 19-17 16,-11-8-3-16,6 6-6 16,-3-1-2-16,6-19-1 15,12 3-2-15,5-32-6 16,6-12-2-16,4-15-2 15,1-9 1-15,8-14 5 16,8-3 1-16,11-11 3 16,4-8-3-16,-1-5 9 15,-7-6 21-15,-6-5 46 16,-10-8 27-16,-13 0 46 16,-1 0 0-16,-18 4-4 15,-9 1-8-15,-11 5-36 16,-20-3-14-16,-6 13-32 15,-7 4-14-15,-6 16-17 16,9 11-5-16,3 10-12 0,12 9-3 16,12-1-4-16,9 3-2 15,11-1-14-15,6 0-14 16,14 0-37-16,8 7 62 16,21-9-763-16,13-4 579 15</inkml:trace>
  <inkml:trace contextRef="#ctx0" brushRef="#br0" timeOffset="87861.89">14102 11702 1245 0,'5'-24'612'16,"-5"8"-214"-16,-14 6-169 16,-7 8-59-16,-12 18-80 15,-4 6-45-15,-11 20-25 16,-8 10-7-16,-6 10-7 15,0 4-2-15,10 1-4 16,9-9-1-16,18-12-9 16,8-8-7-16,18-13-19 15,11-7-4-15,11-17 6 16,9-7 7-16,17-20 19 16,2-11 6-16,15-17 2 15,-1-11-5-15,0-18 20 16,1-3 13-16,-8-6 57 15,-1-2 43-15,-14-4 30 16,-3-8 4-16,-13 8-27 0,-7 6-31 16,-15 31-41-16,-5 19-13 15,-5 26-22-15,-8 15-6 16,-4 19-9-16,-7 12-5 16,-5 13-8-16,-4 16 0 15,-2 9-2-15,3 4-12 16,7 11-19-16,4-10-14 15,10-7-53-15,7-1-22 0,4-12-69 16,6-1-11 0,9-5 33-16,-2-9 33 0,3-6 83 15,-2-6 24-15,-5-8 17 16,-1-1-13-16,-8-6-39 16,1 2-26-16,0 0-220 15,1-4 209-15</inkml:trace>
  <inkml:trace contextRef="#ctx0" brushRef="#br0" timeOffset="88959.11">14707 11950 1080 0,'-8'-10'550'0,"-6"-4"-210"15,-9-1-112-15,-5-2-22 16,-6 4-75-16,0 7-16 15,2 15-43-15,-2 10-25 16,6 14-29-16,1 3-7 16,6 5-10-16,6 0-4 15,10-5-4-15,7-4-1 16,13-10-2-16,3-14 1 16,8-8 2-16,-4-10 3 0,2-13 4 15,8 0 2-15,1-14-2 16,6 1 0-16,2-2 10 15,0-3 19-15,-2 6 46 16,-7 1 16-16,-7 11 8 16,-10 8-10-16,-9 17-25 15,-4 12-12-15,-12 18-15 16,-5 12-9-16,-12 18-19 16,-1 7-3-16,-9 5 0 15,-1 0-7-15,-3 1-11 16,0-4 11-16,5-3-50 15,-1-5 5-15,7-16 8 16,4-9-11-16,5-19 42 16,6-9 2-16,4-20-6 15,4-3-6-15,7-13-3 16,8-8 0-16,11-8 3 16,7-4 5-16,12-7 9 0,4-4 3 15,11 0 7 1,4 0 6-16,13 3 12 0,3 0 7 15,-3 4 7-15,-8 0 0 16,-19 7-1-16,-6 9-1 16,-13 7 5-16,-8 6 8 15,-13 9 11-15,-8 3 9 16,-17-1-3-16,-1 10-6 16,0 9-15-16,-2 6-13 0,3 17-15 15,-3 0-7-15,-7 2-8 16,3 2 0-16,5 1-2 15,4 0-1-15,12 1-1 16,8-6 1-16,10-5-30 16,6-10-18-16,8-6-50 15,-1-2-28-15,4-12-16 16,-2-5 10-16,4-15 87 16</inkml:trace>
  <inkml:trace contextRef="#ctx0" brushRef="#br0" timeOffset="89679.46">15318 11574 883 0,'15'0'428'0,"-15"9"-148"0,-3 3-57 16,-8 8-43-16,-3 4-25 16,-3 8-25-16,-4 3-18 15,2 15-49-15,-1 0-14 16,5 4-28-16,4-3-12 15,3-13-7-15,8-7-2 16,10-10-3-16,1-10-1 16,9-10 3-16,3-3 1 15,1-12 2-15,0-4-2 16,1-9 14-16,0-4 14 0,-1-8 24 16,-2 1 18-16,-2-2 11 15,-3 6-4-15,-4 10-9 16,3 9-9-16,-7 15-18 15,-6 6-6-15,-3 16-13 16,-10 5-5-16,-2 14-9 16,-5 8-2-16,1 3-5 15,4-2 0-15,6-11-1 16,6-6-3-16,9-15-6 16,4-7 0-16,3-13 1 15,3-10 4-15,1-10 4 16,6-2 1-16,1-5 0 15,0 1 1-15,-2-1 1 16,-4 2 2-16,-4 4 2 16,-4 4 3-16,-4 14 2 15,-3 6 1-15,0 12-1 0,-3 6-1 16,1 3-6-16,3-3-2 16,5-2-4-16,9-5-1 15,7-11 1-15,4-2 1 16,8-7 0-16,-6-4 1 15,2-1 0-15,-3-5 0 16,-5-5 2-16,3 4 12 16,-2-4 20-16,-4 3 10 15,-11 8 24-15,-7 0 5 0,-13 7 5 16,-6 3-2-16,-11 2-24 16,-3 9-15-16,-2 5-24 15,1 6-6-15,9 2-6 16,7 1-2-16,7-1-4 15,4-6-16-15,7-1-29 16,-5-6-17-16,11 2 176 16,6-2 15-16,5-9-52 15</inkml:trace>
  <inkml:trace contextRef="#ctx0" brushRef="#br0" timeOffset="90082.54">16137 11792 749 0,'21'-37'494'0,"-4"1"-25"15,1 8-74-15,-9 10-146 16,-6 5-51-16,-12 17-32 0,-9 9-25 16,-5 16-25-1,-4 6-19-15,3 16-48 16,0-2-11-16,6 2-22 0,4-10-7 16,10-14-6-16,4-8-13 15,7-13-17-15,7-4-6 16,5-12-34-16,4-7-20 15,7-17-53-15,4-11-43 16,11-11-25-16,2-6 24 16,-2-10 61-16,-9-1 35 0,-3-12 127 15,-4-2 48-15,2 11 43 16,4 11 7-16,-16 21-13 16,-2 21-26-16,-15 23 19 15,-5 8 20-15,-9 29-37 16,-4 2-5-16,-2 13-51 15,-3-1-13-15,10 4-19 16,5 2-6-16,3 0-2 16,8 0-7-16,-5-2-25 15,3-2-25-15,-2-3-67 16,0-4-110-16,2-9 150 16</inkml:trace>
  <inkml:trace contextRef="#ctx0" brushRef="#br0" timeOffset="90497.21">16282 11965 477 0,'-5'-22'281'0,"24"-14"-3"16,12-4-32-16,6-2-17 15,7-1-27-15,3 1-58 16,3 0-26-16,4 0-46 0,4 3-19 16,8 3 18-16,-1 1 12 15,-3 3-2-15,-5 3 4 16,-11 10-7-16,-6 7-2 15,-19 11 28-15,-11 6 22 16,-20 13-10-16,-11 4-10 0,-8 9-26 16,0 2-23-16,2-1-28 15,12 0-8-15,6-6-14 16,8-1-3-16,9-2 0 16,5-4 0-16,11 8 2 15,0 1 3-15,6 10 4 16,-1 8-1-16,-2 2 7 15,-6 3 9-15,-9-1 13 16,-7-3 5-16,-13-8 6 16,-6-1-6-16,-16-9-12 15,-5-5-4-15,-4-10-11 16,-1-7-4-16,7-9-17 16,4-7-14-16,9-6-43 15,-2-5-26-15,10 5 213 16,-1-5-118-16</inkml:trace>
  <inkml:trace contextRef="#ctx0" brushRef="#br0" timeOffset="93637.85">6499 12649 1061 0,'2'8'465'16,"-2"2"-218"-16,-3 8 8 16,-6 19-55-16,-4 11-33 15,-3 29-75-15,0 8-22 16,0 23-31-16,0 16-12 16,2 15-15-16,2 4-5 0,-4 1 8 15,2-14-8-15,-1-24-19 16,-2-18-20-16,19-33 13 15</inkml:trace>
  <inkml:trace contextRef="#ctx0" brushRef="#br0" timeOffset="94054.37">6496 12808 1192 0,'4'-46'507'0,"-3"18"-288"16,-2 1-36-16,-1 21-54 16,-2 6-29-16,1 10-35 15,3 11-8-15,5 27-19 16,4 12-8-16,9 34-13 16,5 9-5-16,15 14-11 0,5 0-1 15,13-4-1 1,-7-5-1-16,3-19 0 0,-5-9 2 15,-5-25-1-15,8-10 0 16,-12-19-7-16,-1-9 5 16,-7-20 38-16,-4-11 25 15,-4-24 48-15,1-5 10 16,-7-24-18-16,0-12-20 16,-10-26-35-16,-7-15-15 15,0-4-18-15,1 2-6 0,4 19-3 16,7 10-1-16,9 32-13 15,-6 5-15-15,0 30-51 16,-1 11-28-16,-9 4-55 16,7 15 428-16,11 26-219 15</inkml:trace>
  <inkml:trace contextRef="#ctx0" brushRef="#br0" timeOffset="94439.29">7470 13884 1066 0,'7'41'496'0,"4"-21"-185"16,-2-15-70-16,8-21-88 15,-5-15-12-15,1-31-34 16,-1-13-2-16,2-20-4 0,-1-9-5 16,-6-28-23-16,5 1-6 15,-1-4-13-15,2 2-3 16,7 24 2-16,0 10 0 15,-2 26-7-15,3 22-6 16,-2 33-14-16,-8 9-6 16,1 14-3-16,-3 7-4 15,-1 18-1-15,9 15-2 0,-2 25-3 16,-1 15-2 0,0 16-3-16,-4 10 0 0,1 11-1 15,3 2 0-15,3-4 0 16,-2-13 34-16,6-20-91 15,-4-13-6-15,1-20-53 16,-2-9-63-16,-4-21 35 16,-4-13-58-16,1-16 497 15,-3-8-259-15</inkml:trace>
  <inkml:trace contextRef="#ctx0" brushRef="#br0" timeOffset="94624.95">7811 13561 655 0,'-27'7'427'16,"8"0"-58"-16,7 4-56 16,4-1-38-16,3-5-67 0,5-2-32 15,8-6-69-15,4 0-31 16,16 2-47-16,0-9-12 16,13-4-50-16,2-5-42 15,12-15-80-15,18-5-208 16,13-5 243-16</inkml:trace>
  <inkml:trace contextRef="#ctx0" brushRef="#br0" timeOffset="94871.34">8777 13090 964 0,'-16'17'533'0,"-3"4"-137"0,-14 4-114 15,-8 8-37-15,-15 15-81 16,-5 11-24-16,-2 12-41 15,6 2-10-15,17-5-12 16,5-6-14-16,18-10-20 16,10-8-11-16,14-8-20 15,11-2-6-15,10-10-7 16,7-2 1-16,11-13-19 16,6-10-19-16,11-12-1 15,3-13 274-15,11-8-180 16</inkml:trace>
  <inkml:trace contextRef="#ctx0" brushRef="#br0" timeOffset="95121.13">9431 12928 1188 0,'5'-20'577'0,"-4"4"-261"15,-1 16-73-15,1 11-57 16,-1 21-62-16,0 6-7 15,0 14-21-15,0 6-7 16,-1 13-23-16,1 9-19 0,0 9-27 16,-1 0-10-16,4-7-3 15,5-3-7-15,4-16-15 16,5-3-19-16,3-11-56 16,-2-13-22-16,7-8 60 15,0-11 10-15</inkml:trace>
  <inkml:trace contextRef="#ctx0" brushRef="#br0" timeOffset="95538.69">9918 13199 701 0,'11'-17'351'0,"-5"1"-81"16,-2 4-24-16,-4-2-36 0,-7 8-5 16,-5 6-25-16,-3 6-22 15,-10 2-27-15,-4 5-11 16,-8 4-24-16,-4 5-3 16,2 13-10-16,-2-2 2 15,10 8-4-15,-2 0-7 16,-7-3 2-16,4 3 0 15,-1-1-11-15,11 1-7 16,15-4-11-16,6-3-10 16,12-10-7-16,5-2 3 0,12-4-3 15,7-1 5-15,5-2 2 16,2 2-3-16,-3-5-11 16,-4 4-7-16,4-1-11 15,1-1-1-15,2-4-2 16,4-2-10-16,2-1-30 15,5 0-14-15,7 3-9 16,4 3 170-16,11 8-84 16</inkml:trace>
  <inkml:trace contextRef="#ctx0" brushRef="#br0" timeOffset="108206.25">3110 15684 575 0,'3'-26'344'16,"0"-2"-58"-16,6 3-58 16,-1 0-25-16,-2 3-33 15,2 3-22-15,-4 6-27 0,-1 2-18 16,-1 9-25-16,-1 2-4 16,-1 7-13-16,0-7-4 15,0 1-14-15,1 18-13 16,6 38-12-16,-8-27-4 15,-3 21-2-15,-2 10-1 16,-7 13-4-16,-3 8-1 0,-2 6-3 16,2 8 0-16,-7 5-1 15,0 4 0-15,5 3 1 16,-9-14 0-16,4-3 0 16,6-7 1-16,-5-15 0 15,2-3 0-15,7-18 2 16,2-7 2-16,8-14 6 15,4-6 3-15,5-9-3 16,-2-7-4-16,10 0-3 16,3-3-3-16,11-4 1 15,4-3 0-15,1-10-1 16,9-1 0-16,5-4-1 16,10 1-1-16,14-1-2 15,3-2 1-15,-1 2 0 16,-2 0-1-16,-9 3 1 15,-7 3 0-15,2 0 0 16,-2 2 0-16,1 4 1 0,-2 0-1 16,-7 5 2-16,-6 2 0 15,-8-2 1-15,-1 1 1 16,-3 3 2-16,0 3-1 16,-5 0 0-16,-4 3 0 15,-5-5-1-15,-3 1 1 16,-3 2 0-16,1 2 0 15,-3 0 1-15,1 0 0 0,-5 3 3 16,-1 0 1-16,-4 1 4 16,-2 1 1-16,-5 1 3 15,-5 1 0-15,-3 10 1 16,-4 2 2-16,-4 10 2 16,-2 3-1-16,-2 2-3 15,4-1-5-15,1 0-7 16,2-1-3-16,-2-2-2 15,0 0-1-15,6 0-3 16,-2-6-2-16,10 0 0 16,-5-6-16-16,2-7-36 15,3-4-26-15,-2-10-66 16,4-4-4-16,-2-15 94 16</inkml:trace>
  <inkml:trace contextRef="#ctx0" brushRef="#br0" timeOffset="108536.61">3707 16065 484 0,'6'-4'294'0,"-4"-5"-27"16,7 9 5-16,2 9-45 15,0 1-21-15,8 13-21 16,1 4-8-16,6-1 3 16,3 9 2-16,-2 16-17 15,-1 2-10-15,0 8-32 16,-4 3-26-16,-1-10-37 16,2 0-16-16,-3-3-30 15,2-3-6-15,2-7-4 16,-3-6 2-16,-1-10-15 15,0-6-24-15,1-7 4 16,5-2 261-16,0-4-180 16</inkml:trace>
  <inkml:trace contextRef="#ctx0" brushRef="#br0" timeOffset="123490.7">6176 15980 992 0,'23'-20'495'0,"-13"-6"-196"15,-10 3-7-15,-4 2-38 16,-22 7-42-16,-4 6-29 16,-23 7-61-16,-9 5-28 15,-9 19-43-15,-3 12-23 16,-20 24-18-16,-4 16-3 15,-7 22-3-15,-2 8-2 0,37 2 0 16,9-6 0-16,36-26-3 16,17-5-2-16,14-16-9 15,17 2-2-15,18 3 1 16,13-3 1-16,19 4 5 16,6-3 2-16,4 0 5 15,-8-2 0-15,-25-8 5 16,-18 3 2-16,-29-2 2 15,-11 0 2-15,-20 4 2 16,-15-3-1-16,-19-8 1 16,-6-4-1-16,-8-19-5 15,10-13-4-15,8-14-4 16,11-8-6-16,18-5-7 16,13 1-7-16,21 1-8 15,13 0 0-15,20 0 6 16,10-4 4-16,23-7 7 0,18-5 5 15,22-10 2-15,8-5 2 16,8-11 3-16,3 1 0 16,-8-3 0-16,-2-11-5 15,-17-2 22-15,-17 3 10 16,-18 7 31-16,-22 16 24 16,-29 20 29-16,-19 8 13 15,-35 12-4-15,-12 3-7 0,-23 7-35 16,-9 0-17-16,-1 13-23 15,-4 7-11-15,5 18-18 16,7 16-8-16,8 15-5 16,19 9-3-16,21 1-7 15,11-6 0-15,21-17 1 16,11-7 3-16,15-7-34 16,11-3-27-16,18-3 50 15,5-11 120-15,18-5-66 16</inkml:trace>
  <inkml:trace contextRef="#ctx0" brushRef="#br0" timeOffset="123867.55">6858 16760 1229 0,'-10'41'571'0,"14"26"-251"0,0 0-73 15,-10 2-121-15,3 2-29 16,-2-7-46-16,3-6-6 16,9-19-27-16,4-10-4 15,4-29 8-15,5-14 10 16,6-24 29-16,1-7 6 16,4-18 5-16,2-7 5 0,8-4 10 15,-1-5 4 1,2 9 1-16,-5 15-6 0,-9 24-18 15,-15 12-8-15,-4 30-19 16,-2 16-10-16,-12 22-13 16,1 13-5-16,-8 16-8 15,-1 3-2-15,4 11 7 16,4 0-12-16,3-6-41 16,3-7-33-16,8-32-90 15,6-14-9-15,17-34 104 16</inkml:trace>
  <inkml:trace contextRef="#ctx0" brushRef="#br0" timeOffset="124336.6">7780 16824 878 0,'43'-44'544'0,"-14"7"-59"16,-9 10-90-16,-20 17-130 0,-9 10-63 15,-17 12-86-15,-4 10-9 16,-7 16-78-16,-6 11-14 15,-2 17-15-15,-2 9-5 16,7 18-13-16,9 3-6 16,18-4-5-16,12-7-1 15,21-33-3-15,9-18-1 16,21-31-20-16,2-14-1 16,7-31 12-16,9-20 0 0,-2-27 43 15,8-15 32-15,2-23 57 16,-7-9 35-16,-14-8 53 15,-7-2 5-15,-21 1-7 16,-5 11-14-16,-8 30-55 16,-12 17-30-16,-7 51-22 15,-1 21-7-15,-6 22-8 16,8 16-4-16,-8 16-24 16,0 11-7-16,2 24-3 15,-6 12-1-15,10 23-3 16,-4 6 1-16,7 9 1 15,-3-3 0-15,3-14-20 16,3-17-15-16,6-24-52 16,2-14-26-16,3-22-38 15,-2-6 31-15,1-23-682 16,13-3 583-16</inkml:trace>
  <inkml:trace contextRef="#ctx0" brushRef="#br0" timeOffset="124553.27">9146 16388 984 0,'2'60'478'0,"-3"31"-133"16,2 14-83-16,-1 15-41 15,-2 5-21-15,-14-8-74 16,-4-6-17-16,4-20-55 15,-5-11-15-15,10-31-41 16,5-20-45-16,4-29 159 16,1-17-109-16</inkml:trace>
  <inkml:trace contextRef="#ctx0" brushRef="#br0" timeOffset="124722.6">9396 15787 1511 0,'6'-24'646'16,"-2"3"-412"-16,-4 8-88 15,-4 2-44-15,-1-2-75 16,0-5-25-16,4-8 207 0,2-9-158 16</inkml:trace>
  <inkml:trace contextRef="#ctx0" brushRef="#br0" timeOffset="124915.99">9827 15655 1315 0,'-3'92'619'0,"0"-1"-263"16,-2 5-42-16,-6 6-182 16,-4 8-34-16,-5 3-73 15,4-3-11-15,9-5-9 16,7-12-3-16,12-15 16 15,5-4-7-15,4-22 16 16,2-8 278-16,-4-19-234 16</inkml:trace>
  <inkml:trace contextRef="#ctx0" brushRef="#br0" timeOffset="125108.55">9493 16898 1456 0,'-31'10'638'0,"13"-5"-356"16,15-4 29-16,22-5-139 0,12-8-15 16,15-17-61-16,6-7-31 15,12-21-49-15,7-8-21 16,18-8-66-16,15 2-27 16,14 2 320-16,6 6-200 15</inkml:trace>
  <inkml:trace contextRef="#ctx0" brushRef="#br0" timeOffset="125572.74">11663 16218 522 0,'27'-2'385'0,"-6"-5"14"0,-8 7-123 16,-4 2-27-16,-12 9-38 15,-7 6-26-15,-15 7-7 16,-1 8-11-16,-11 4-33 16,-2 4-8-16,-15 2-41 15,-14 1-21-15,-1 4-29 16,-3 2-10-16,10 10-14 16,15 10-8-16,5 4-5 15,9 0-4-15,22-14-4 16,2-16-9-16,28-16-11 15,11-14-2-15,12-18 1 0,10-9 9 16,9-19 17 0,5-8 16-16,6-19 38 0,0-6 27 15,-8-3 53-15,-4-1 9 16,-14 14 3-16,-5 5-6 16,-10 8-31-16,-7 8-17 15,-10 12-23-15,-5 9-10 16,-11 16-19-16,-3 14-3 15,-10 16-12-15,-3 9-13 16,-4 10-7-16,-2 5-12 0,0 12-24 16,2-2-17-16,11-5 84 15,7-9 8-15,19-27-10 16</inkml:trace>
  <inkml:trace contextRef="#ctx0" brushRef="#br0" timeOffset="126033.9">12438 16508 1429 0,'29'-26'723'15,"-17"-4"-286"-15,-17-1-148 16,-10 0-71-16,-25 11-104 16,0 11-32-16,-15 20-39 15,-5 12-12-15,7 20-29 16,3 4-5-16,14 8-5 0,8 6-1 15,15-8-2-15,9-3 0 16,16-8-3-16,8-13-1 16,17-10-3-16,6-9 0 15,15-17 0-15,10-6 2 16,6-15 5-16,0-11 3 16,-5-6 5-16,-10 0-3 15,-12 2 27-15,-7 8 17 16,-18 5 42-16,-9 2 21 0,-12 10 5 15,-4 6-6-15,-10 11-28 16,-1 6-16-16,0 22-30 16,0 6-11-16,-2 25-13 15,-3 14-1-15,-1 22-4 16,-3 11 1-16,4 10-11 16,1 9-10-16,3-7-17 15,4-9-15-15,-11-22-15 16,-9-23-5-16,-9-27-35 15,-8-10-28-15,9-20 290 16,10-13-147-16</inkml:trace>
  <inkml:trace contextRef="#ctx0" brushRef="#br0" timeOffset="126486.08">13409 16419 1144 0,'41'-12'578'16,"-26"10"-137"-16,-12 2-77 15,-15 11-90-15,-13 3-36 16,-26 4-91-16,-8 4-28 16,-18 2-48-16,1 7-17 15,10 8-23-15,-4 0-8 16,19 22-17-16,6 0-4 15,9 2-7-15,19 0-5 0,20-19-11 16,11-9-4-16,19-18-5 16,9-4-1-16,10-19 10 15,5-10 4-15,15-18 9 16,5-10 4-16,7-15 1 16,-10-7 6-16,-5-3 28 15,-5 1 16-15,-14 8 24 16,4 4 3-16,-15 15-14 15,-6 12-9-15,-14 24 1 16,-10 16-2-16,-10 23-7 16,-6 11-4-16,-13 15-21 15,-4 6-6-15,-2 6-3 16,2-7-12-16,6-7-26 0,5-7 7 16,13-20 71-16,2-7-570 15,13-25 420-15</inkml:trace>
  <inkml:trace contextRef="#ctx0" brushRef="#br0" timeOffset="126653.79">14003 16506 1088 0,'27'10'648'0,"-5"4"-72"16,-4 20-214-16,-11 3-105 0,-16 14-100 15,-8 7-59-15,-6 1-51 16,4 0-20-16,2-14-19 15,11-15 145-15,6-22-124 16</inkml:trace>
  <inkml:trace contextRef="#ctx0" brushRef="#br0" timeOffset="126863.92">14140 16068 1728 0,'-3'-81'730'0,"2"26"-447"16,1 12-52-16,-2 16-168 16,-5 6-15-16,-2 6-42 15,0 0-28-15,7-4-57 16,4 2-23-16,12 1-25 0,3 5-20 16,10 11 329-16,1 8-160 15</inkml:trace>
  <inkml:trace contextRef="#ctx0" brushRef="#br0" timeOffset="127155.01">14408 16275 960 0,'11'132'530'0,"-11"-7"-114"15,-2-2-110-15,-11-14-34 16,3-26-63-16,9-11-31 0,0-31-69 16,17-11-27-16,-6-35-12 15,7-14-1-15,11-33 11 16,5-19 4-16,18-9-21 15,3-9-12-15,11 16-18 16,-1 10-3-16,-3 17 0 16,-7 16-4-16,-13 16-8 15,-10 10-2-15,-8 17-1 16,-2 9-2-16,-12 11-4 16,-5 5-1-16,-5 3-19 15,-3 4-17-15,-1 6-34 16,9 4-22-16,-8 1 21 15,4-4 46-15,9-10 12 16</inkml:trace>
  <inkml:trace contextRef="#ctx0" brushRef="#br0" timeOffset="127873.14">12641 16621 32 0,'-14'-10'14'15,"0"-1"69"-15,1 2 51 16,4 2 100-16,-1 0 40 16,6 4-45-16,-4-4-48 15,3-6-92-15,-4-7-37 16,0-2-30-16,5 1-8 15,-5 0-10-15,9 8-2 16,-4 0-1-16,1 4 0 0,-2 0-1 16,-2 0-1-16,4 2 1 15,-6-3 0-15,9 1 18 16,-1-2 27-16,0 0 37 16,3 0 15-16,-2 1 18 15,5 0-7-15,-3 2 10 16,-2 1 14-16,3 4 15 15,3 4 3-15,5 8-1 16,2 5-11-16,14 12-23 16,2 3-18-16,1 7-41 15,3 1-15-15,-11-6-26 16,-1 8-4-16,-8-4-2 16,-1-1-8-16,-4-3-28 15,-4-13-14-15,-1-8 308 16,-2-1-214-16</inkml:trace>
  <inkml:trace contextRef="#ctx0" brushRef="#br0" timeOffset="128598.05">15592 15394 533 0,'1'-31'389'16,"2"4"99"-16,0 7-158 15,-2 7-84-15,0 6-10 16,-1 16-38-16,0 7-7 16,-2 17-32-16,-2 12-27 15,-5 20-44-15,-2 8-10 16,-4 23-18-16,-2 6-9 0,4 9-17 15,0 2-10 1,7-11-11-16,-4-7-4 0,2-18-2 16,4-7-1-16,3-15-2 15,7-5-11-15,3-9-23 16,0-6-15-16,3-1 247 16,0 0-161-16</inkml:trace>
  <inkml:trace contextRef="#ctx0" brushRef="#br0" timeOffset="128851.43">15662 17150 3254 0,'-7'8'76'0,"-1"1"-19"16,-5 9 57-16,1 0-34 16,7-5-41-16,5-1-15 15,2-10-18-15,5-6 3 16,2-8-6-16,3-5 37 16,8-3 72-16,-3-2-77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15:35:44.43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4882 12954 538 0,'-42'18'326'16,"8"0"-14"-16,3-4-77 16,2-1-93-16,1-3-25 15,2 3-34-15,-1-3-8 0,2 4-13 16,3 4-9-16,3-2-3 16,6 10 1-16,7-8 9 15,5-1 3-15,12-6-9 16,8-7-2-16,17 0-8 15,10-6-3-15,9-1-15 16,6 0-6-16,0 1-8 16,7 3-2-16,1-1-4 15,9 5-2-15,15-4-4 16,0-1 0-16,10 1 2 16,-2-8 0-16,10 6 3 15,1-5 4-15,9-2 8 16,4 4 4-16,1-8 3 15,8 7 1-15,0-5-6 16,9 2-2-16,-4-6-3 16,2-6-3-16,5 1 0 15,-5-6-1-15,6 5 1 16,-2 3-3-16,5 2 0 0,-6 8 1 16,-10 1 2-16,0 3 0 15,-11 2-1-15,-4-1-1 16,1 1-2-16,-8-1-2 15,-2 0-2-15,-1 0-2 16,-3-1 1-16,-6-3 0 16,-11 5 1-16,-1-1 0 15,-14 2-1-15,-12 0 1 0,-18 0 1 16,-11 0 1-16,-20 2 4 16,-1 0 3-16,-12 0 14 15,-6 0 6-15,-6 0 3 16,-2-2 0-16,-6 0-11 15,-5-3-5-15,-9-5-5 16,-12-1-2-16,-2-3-2 16,-7 0-1-16,-7 0-4 15,-2 2 0-15,-13 1-3 16,-11 3 0-16,-15 3-1 16,-6 3 1-16,-8 4 0 15,-7 3 0-15,-11 5-1 16,3 2-1-16,-15-1 0 15,10 1 1-15,3 2 0 16,2-3 0-16,4 1 2 16,0-1-2-16,41-8 1 15,43-1 1-15,0-1-1 16,-132 8 1-16,8-1-2 0,4-1-1 16,58-5 7-16,-2 0 5 15,3 2 11-15,1-1 4 16,17 1 0-16,-3-1-4 15,5-4-8-15,0-1-4 16,-10 7-5-16,9-4-2 0,11 5 2 16,4 2 2-16,-4-4 4 15,3 5 2-15,-6-4 0 16,1-3-1-16,15-2-5 16,5-2-2-16,13-1-2 15,7 1-2-15,8 2 0 16,0 1-2-16,-5 2 0 15,-4-3 0-15,0 2 0 16,3 2-1-16,9 0 0 16,4-3-1-16,6-1 8 15,2 1-13-15,6-5-37 16,-1-1-26-16,7-3-80 16,2-2-26-16,10 10-23 15,5 3 110-15</inkml:trace>
  <inkml:trace contextRef="#ctx0" brushRef="#br0" timeOffset="1806.04">3633 11775 1082 0,'-4'-6'458'0,"-3"-2"-254"16,-2 7-35-16,-4-4-70 15,-1 5-31-15,-7-7-46 16,-3-3-9-16,2-2-11 16,-3-1 7-16,4 5 18 15,2-4 13-15,5 3 17 16,14 3-6-16,10-5-19 16,16 8-14-16,12-9-15 15,2-4-2-15,14 2-2 16,2-4 0-16,14 6-2 15,3 1-1-15,8-1-1 16,4-1 2-16,2-3 7 16,8 3 5-16,5 4 11 15,-3 3 1-15,0 6-5 16,-5 1-2-16,-3 7-8 16,4 4-3-16,-13 4-2 0,-5-1-2 15,-11 5 18-15,-9-1 7 16,-9-3 12-16,-6-1 3 15,-19-4-13-15,-9-5 1 16,-14-4 5-16,-14 1 3 16,-25-7-2-16,-5 4-8 15,-17-5-15-15,-8-3-4 16,-15 2-5-16,-9 1-2 16,-12 8-2-16,-4 0-1 0,-3 8 1 15,-3 0 1-15,1-1 2 16,3 6 0-16,5-8 1 15,6 0 0-15,13-5 1 16,3-7 0-16,17 0 2 16,9-9 6-16,16 1 15 15,10 3 5-15,18-2 3 16,4 3-4-16,7-4-18 16,5 1-9-16,6 1-10 15,10 4-5-15,14 0 2 16,11 4 3-16,21-6 8 15,11-2 6-15,28 1 8 16,5-4 1-16,14 4 8 16,9 1-3-16,-4 5 2 15,7 3 1-15,-6 5-7 16,-6 3-1-16,-6 5-6 0,-13 2-3 16,-7 0-1-16,-10 3-2 15,-8-1 14-15,4-4-15 16,-5 2-56-16,1-6-23 15,0 0 73-15,3-2-26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15:40:45.00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21209 6309 694 0,'-14'13'303'16,"7"-11"-175"-16,-1-8-6 15,12 1-28-15,1-1 0 16,4 2 19-16,4 5 9 16,0 0 0-16,4 6-5 15,13-3-14-15,6 1-6 0,16-2-16 16,10-7-9-16,17 2-17 16,7-6-8-16,15 2-10 15,5 2-3-15,11 1-8 16,-3 3-5-16,-1 1-11 15,-3 2 2-15,-1-1 16 16,-4 0 8-16,-7 1 13 16,-7-3-2-16,-10 4-14 15,5 4-5-15,-11-2-9 16,-5-1-4-16,-7-2-6 16,-4-3-3-16,-11 0-1 15,2 3 0-15,-13-2-2 16,-9 6-1-16,-15 3-32 15,-6 5-21-15,-15 11-74 16,-9 1-55-16,-8 11 47 0,-8 1 55 16</inkml:trace>
  <inkml:trace contextRef="#ctx0" brushRef="#br0" timeOffset="1286.8">17745 6230 285 0,'-30'-11'187'16,"16"8"-3"-16,-8-4-84 16,-4-2-12-16,3 4 6 15,-7-4 16-15,7 3 19 0,4 1 5 16,3 1 0-16,3-1-13 15,7 7-31-15,1 2-21 16,5 1-37-16,1 2-10 16,10 1 5-16,5-1 9 15,12 2 18-15,9-1 4 16,9-3-6-16,5-5-9 16,10 0-19-16,6-1-7 15,6-4-3-15,8 4-5 0,7-8 13 16,3 4 3-16,4-3 3 15,-2-3 8-15,8 2-10 16,-5-6-2-16,1 4-6 16,6-1-2-16,-2 2-4 15,4 3-1-15,0 0-5 16,-1 2-2-16,-5 1-1 16,-9-1 0-16,5 4 0 15,-11 1 1-15,-14 0 0 16,4 1 1-16,-18 0 1 15,1-1-1-15,-3 0 0 16,-14-1-1-16,-5-1-31 16,-1 0-22-16,-1 2-83 15,-1-1-51-15,7 4 114 16</inkml:trace>
  <inkml:trace contextRef="#ctx0" brushRef="#br0" timeOffset="6095.46">17990 6563 541 0,'-25'-7'263'0,"2"2"-91"16,4 0-98-16,2 1-19 15,0 0-32-15,1-1-10 16,-9 0 6-16,1-3 10 16,7 1 12-16,-1 1 12 0,5-5 14 15,-4-3 3-15,-4-2 3 16,8-1-7-16,15 0-27 16,6 1-14-16,6-5-18 15,9 3-4-15,5-1-3 16,8 4 0-16,15 0 0 15,0-1 0-15,13-3-1 16,5 1 0-16,7 5 0 16,0 0 0-16,-1 4 0 15,-5-1 1-15,-6 1 4 16,0-1 3-16,-1 5 2 16,-6-2 0-16,-2 4-4 15,-10 1-2-15,-16 2 0 16,1 0 0-16,-16 1 1 15,-1 2 2-15,-8 3 5 16,-10-3 0-16,-12-1 2 0,-4 1-2 16,-17 1-4-16,-8 2-1 15,-12 2-3-15,-11 0 0 16,-8 3 0-16,-2 0-2 16,-2 4 1-16,-8 5-2 15,-6-7 0-15,-1 10 0 16,-2-3 0-16,8-1 0 15,9 6 1-15,6-8 0 0,15-5 1 16,5-2-1-16,21-8 1 16,8-2-1-16,16 0-2 15,10-8-2-15,14-2-2 16,7-3-1-16,16-4 0 16,6 0 2-16,13 2 1 15,4 5 1-15,8 0 0 16,4-5 0-16,7 1 1 15,7-5 1-15,-1-6 0 16,6 8 1-16,-9-9 1 16,-4 4-1-16,-7 1 1 15,-13-3 1-15,-1 10-1 16,-7-1 0-16,-16 7 0 16,2 4 2-16,-25 0 10 15,-13 2 5-15,-8 3 3 16,-14 3 0-16,-14 5-9 0,-6 1-6 15,-14 6-4-15,-6 2-1 16,-11 2 0-16,0 1-1 16,-9-2 0-16,0-2 0 15,3 2 1-15,-3 1-1 16,4 0-1-16,5 1 0 16,8-5-2-16,11 2-4 15,12-5-3-15,5-9 0 16,21 0-2-16,9-3 1 0,19-9-1 15,14 6 1-15,17-6 2 16,8-3 2-16,9 0 3 16,4 0 1-16,8-1 0 15,5 2 0-15,12 1 2 16,0-4 0-16,0-2 1 16,0-2 1-16,-12 4 1 15,-2-2 0-15,-12 1 2 16,-6 0 2-16,-17-2 4 15,-8 4 1-15,-18 3 3 16,-11 2 0-16,-21 0-3 16,-11 4-3-16,-22 3-5 15,-11 3-3-15,-16 5-1 16,-4 4 0-16,-9 5 0 16,-1 2 0-16,4 3 0 15,2-1 0-15,15 0 0 16,14 3-2-16,16-10 1 0,10-3-1 15,20-7-1-15,1-5 0 16,19-3-2-16,4 2 0 16,16-5 1-16,9-3 0 15,12 2 2-15,6-6 1 16,5-2 1-16,1 0 0 16,0-2-1-16,0 1-10 15,-10 3-34-15,-4 2-27 16,-12 7-97-16,0 6-91 0,-6 7 166 15</inkml:trace>
  <inkml:trace contextRef="#ctx0" brushRef="#br0" timeOffset="59702.03">2209 6172 788 0,'32'74'270'16,"-24"-66"-243"-16,9 5-8 16,-2-10 0-16,6 6-2 15,-2-3 5-15,4-1 17 16,3 0 9-16,3-10 22 15,10 5-3-15,-3-10-8 16,4 0-6-16,13 4-20 16,-3-4-11-16,19 1-14 15,9 5-3-15,7 3-4 16,10 1-1-16,2 4-2 16,5 4-1-16,12-2 0 15,6-4 0-15,16-6-1 16,8-2 2-16,16-7 15 0,4 0 11 15,16-2 17-15,0-5 3 16,9 3-4-16,7 2-6 16,2 4-10-16,-2 5-2 15,-2 5-5-15,11 2-4 16,-7 2-4-16,6 2-2 16,6-2 4-16,-17-2-27 0,11 0-306 15,-5 0 239-15</inkml:trace>
  <inkml:trace contextRef="#ctx0" brushRef="#br0" timeOffset="66198.36">2353 7649 412 0,'-8'-8'176'15,"-5"-3"-80"-15,2 3-28 16,-3 1 3-16,1 0 0 16,-1 3 15-16,2 1 9 0,6 0 10 15,0 1-3-15,5 0-27 16,1-1-16-16,0 2-19 16,0-1-8-16,0 1 0 15,14 0 5-15,6 0 3 16,31 1 1-16,-19 0-6 15,6-1-4-15,-3-3-11 16,6-3-4-16,-1-1-8 16,0-1-1-16,9-3 3 15,0-2 4-15,6-1 7 16,4 5 3-16,11 5-1 16,-6-2-4-16,7 5-3 15,-2-8-3-15,4 4-3 16,13 0-1-16,8 4-4 15,0 0-2-15,0-7 7 16,-5 4 10-16,3-5 13 0,2 5 7 16,-1 2-2-16,1-6-9 15,-11 2-14-15,0-3-4 16,5 4-7 0,-5 3 0-16,3 2-1 0,-4 0 0 15,-8-1 0-15,6-2-1 16,1 1 1-16,-2 0-2 15,-6-3 1-15,-4 3-1 0,-10 3 1 16,-2 0 0-16,2 5 2 16,-4-1 1-16,0-2 1 15,-6 1 1-15,-4-4-17 16,-1 3-24-16,-9-7-62 16,6 0-44-16,2 2-115 15,-4-6 156-15</inkml:trace>
  <inkml:trace contextRef="#ctx0" brushRef="#br0" timeOffset="67454.8">12199 7796 522 0,'0'-2'189'0,"10"3"-143"15,3 0-26-15,6-2 19 16,5 1 25-16,7-8 55 0,5 0 18 15,14-3 19-15,5-4-11 16,5-3-37-16,8 1-19 16,0-1-31-16,3 3-12 15,21 6-16-15,-4-1-6 16,11 1-7-16,3 1-1 16,3-3 2-16,9 1 1 15,11-2 3-15,4-5 3 0,12 2 8 16,1-1 5-16,5 0 5 15,6 3-2-15,-2-3-5 16,4 2-4-16,4 3-3 16,-5-4 0-16,-2 8-7 15,4 1-3-15,2 4-8 16,1 0-4-16,7 0-2 16,-6-1-1-16,-7-2 1 15,-1 4-1-15,-16 6 1 16,-5-1-1-16,-19 3 4 15,-8 1 1-15,-14-5 3 16,-7 4-1-16,-16-1-1 16,-9 0-1-16,-13-4-1 15,-7-1-1-15,-7-1-3 0,-2-2-6 16,-12-5-15 0,-3 1-12-16,-5-3-38 0,-3 1-27 15,2 0-94 1,1-3 116-16</inkml:trace>
  <inkml:trace contextRef="#ctx0" brushRef="#br0" timeOffset="70437.75">12521 9003 1647 0,'-4'0'95'0,"12"2"-36"16,1-1-22-16,17 2-14 15,1 2-9-15,10-1 14 16,9 2 12-16,16 0 38 0,13 1 14 16,10-4-1-16,18-1-6 15,15-3-20-15,8-3-12 16,20-2-15-16,2-1-5 15,14 1-14-15,-5-2-4 16,0 4-8-16,6 3-1 16,-15 1-3-16,-4 1-1 15,-7 1 0-15,-13-2-2 16,-6-2-17-16,-2-3-16 0,-11-3-73 16,6-1-64-16,1-5 107 15</inkml:trace>
  <inkml:trace contextRef="#ctx0" brushRef="#br0" timeOffset="71106.56">18256 7649 1291 0,'-28'14'492'0,"-15"19"-371"16,-13 7-4-16,-20 27-47 16,-4 11-17-16,-1 12-21 15,-5 14-4-15,7 0 6 16,14-2-2 0,14-1-10-16,16-10-2 0,21-5-16 15,6 3-3-15,13-18-15 16,6-3-23-16,14-16-80 15,10-15-100-15,21-21 136 16</inkml:trace>
  <inkml:trace contextRef="#ctx0" brushRef="#br0" timeOffset="71598.89">18525 7918 1146 0,'-9'-10'521'0,"-1"0"-284"16,-8 18-62-16,-3 12-25 15,-10 9-52-15,-5 11-12 16,5 14-15-16,0 12-18 16,16 21-24-16,2 1-7 15,8-2-15-15,5-9-2 16,1-23-1-16,8-4-1 15,0-18 0-15,0-8 1 16,0-11 1-16,3-7 0 16,0-14 1-16,4-6 2 0,7-19 0 15,1-4 0-15,6-16-2 16,5-7 6-16,7 4 8 16,7 4 8-16,2 19 9 15,-6 14-5-15,-10 19-2 16,-7 10-6-16,-13 11-4 15,-2 6 0-15,-5 9-1 16,-5 5 0-16,-9 8 1 16,-7 5 2-16,-14 4-1 15,-11-1 1-15,-14-4-2 16,-4-7-2-16,-7-12-21 16,0-9-1-16,14-15-41 15,4-5-36-15,12-17-35 16,4-9-25-16,17-15-38 15,6-4-56-15,25-5 160 0</inkml:trace>
  <inkml:trace contextRef="#ctx0" brushRef="#br0" timeOffset="72019.48">18978 8507 647 0,'-7'66'326'0,"-4"4"-91"16,-1 7-37-16,0-8-13 16,2-10-27-16,9-17-37 15,3-18 1-15,11-22-33 16,6-12 0-16,7-15 6 16,4-14-5-16,8-18-5 15,7-1-3-15,0-12-9 16,4-3 3-16,-5-1 4 15,-5 1-10-15,0 18-5 16,-8 14-3-16,-4 20-8 16,-7 12 2-16,-9 17 3 15,-5 11-6-15,-11 26-2 16,-7 11-5-16,-6 20-22 16,-6 6-3-16,-4 11-12 15,-6-1-3-15,3-1-3 16,-2-5-3-16,4-18-17 0,7-9-20 15,-3-27-47-15,7-13-32 16,-3-29-65-16,3-17-27 16,6-30-101-16,8-17-96 15,23-28 264-15</inkml:trace>
  <inkml:trace contextRef="#ctx0" brushRef="#br0" timeOffset="72277.17">19546 7981 537 0,'65'-66'327'0,"-12"16"-31"15,-14 3-16-15,-9 22-49 16,-5 16-19-16,-13 11-30 16,1 15-18-16,-11 19-35 15,-8 4-16-15,-6 31-33 16,-1 15-9-16,-3 21-31 16,1 8-14-16,7-1-15 15,-1-8-2-15,-1-15-1 16,6-10 3-16,-7-14-20 15,-4-9-20-15,2-15-70 16,-6-3-42-16,7-8-58 16,6-7-27-16,-10-6-55 15,4-5-198-15,-1-8 326 16</inkml:trace>
  <inkml:trace contextRef="#ctx0" brushRef="#br0" timeOffset="72626.7">19566 8755 449 0,'28'-29'279'0,"0"-4"-27"16,10 7-79-16,-1-8-21 16,7 1-38-16,3-3-10 15,0-2-10-15,4-2-2 16,6 3 15-16,3 5 5 16,-1 4 3-16,-7 6-6 15,-9 12-8-15,-11 6-7 0,-13 16 4 16,1 10 6-16,-25 7 9 15,-2 9 1-15,-14 5-13 16,-3 3-2-16,1 7-18 16,-6-5-8-16,1 0-20 15,4-3-11-15,3-13-20 16,5-2-8-16,7-9-9 16,2-5-3-16,8 3-2 15,5-6 0-15,5-11-24 16,5 1-19-16,5-20-56 15,4-3-48-15,1-8-69 16,0-9-61-16,11-5 176 16</inkml:trace>
  <inkml:trace contextRef="#ctx0" brushRef="#br0" timeOffset="72780.81">20375 8508 829 0,'-33'3'465'0,"-12"7"-108"16,-8-1-117-16,2 0-42 15,0 2-98-15,6-5-41 16,13 0-45-16,0-6-5 16,14-5-59-16,8-3-43 15,13-9 437-15,11 1-297 16</inkml:trace>
  <inkml:trace contextRef="#ctx0" brushRef="#br0" timeOffset="73113.67">20461 8018 1092 0,'10'-26'510'0,"0"-1"-221"16,-3 1-28-16,1 8-95 16,0 7-35-16,1 9-29 15,6 2-13-15,-3 6-6 16,2 3 1-16,1 8-24 15,8 9-5-15,-2 9-17 16,-2 10-8-16,0 19-5 16,-6 3 0-16,5 14 0 15,-5-1 0-15,-4-2-3 0,-3 6-3 16,-6 8-1-16,-6 8-1 16,-21-3 3-16,-17 1-4 15,-26-5 4-15,-6-1-11 16,-8-16-41-16,7-7-31 15,24-26 11-15,9-11 269 16,22-20-165-16</inkml:trace>
  <inkml:trace contextRef="#ctx0" brushRef="#br0" timeOffset="86215.02">2676 10586 525 0,'-16'9'243'16,"0"-5"-104"-16,0-1-15 0,5 4-43 16,0-4-22-16,4-3-27 15,0-2-4-15,6-3 21 16,0 0 19-16,5 0 23 15,3 0 5-15,4 1-9 16,5 0-14-16,3 1-15 16,3 3-7-16,4 2-14 15,4 6-4-15,7 4-13 16,2-2-3-16,12-2-7 16,0 0 0-16,3-8 5 15,4 4 3-15,1-3 7 16,2-2 0-16,15 4-5 15,-2-3-5-15,3 5-6 16,1 3-3-16,-3-1-4 16,-1 4 0-16,12 3-1 0,6-1-1 15,1-5 4-15,9 1 4 16,4-9 1 0,1-2 2-16,15 3-5 0,1-5-1 15,8 3 0-15,2 0 3 16,-4-2 7-16,-2 3 0 15,5 3 5-15,-4 3 1 16,3-1-2-16,3 4 0 16,0-6-7-16,0 0-3 0,3 4-3 15,5-7-1-15,-6-3 0 16,-3 1 0-16,-7-4 0 16,-7 6 2-16,-11 3-11 15,-8 1-20-15,-7 4-63 16,-7-1-54-16,-4 9 84 15</inkml:trace>
  <inkml:trace contextRef="#ctx0" brushRef="#br0" timeOffset="114357.1">2694 14766 182 0,'-11'2'138'16,"1"-2"6"-16,2 1-45 16,2 1-16-16,0 1-34 15,3 3-7-15,3 3 3 16,3-1 8-16,8 0 20 15,4 1 5-15,11-6-5 16,6-2-4-16,12-1-5 16,12 0-2-16,7-3 2 15,1-1-2-15,10-2-12 16,-2-3-7-16,13-2-16 16,8 1-7-16,8-3 1 0,7 0 3 15,5 3 9-15,3 0-3 16,4-3 14-16,2 1 4 15,7-4 5-15,0 0 4 16,6 4-20-16,1 3-9 16,1 2-11-16,18-7 4 47,-77 6-6-47,0 1 8 0,214-18-6 0,10-11-5 15,-21 4-5-15,-160 15 5 16,-2-3-14-16,0 5-75 15,-4-4-50-15,-2 2 70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15:44:07.08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3170 7491 1035 0,'12'-16'358'15,"8"4"-318"-15,17 1-34 16,6 2-1-16,5 6-1 16,3-2 2-16,0 2 5 15,2 3 9-15,8-3 33 16,1-1 13-16,18 2 12 16,6 0 0-16,14-3-21 15,8 1-14-15,15 1-18 16,4-5-7-16,13 8-6 15,10 5 2-15,7-3 3 16,-45 0 0 0,2 1 2-16,93 2-1 0,27-9 1 15,-16 7 2-15,-27-7-3 16,17 4-2-16,6-3 2 16,4-1 3-16,3-3 8 15,-8 2 8-15,14 4 6 0,-2-3-3 16,3 4-8-16,-3-4-5 15,-7 2-14-15,-6 1-2 16,-8 5-4-16,-4 3-2 16,-15-4 2-16,2 1 0 15,-19-2 1-15,-12-1 2 16,-10 4-1-16,-13 5 1 16,-20 0-2-16,-10 4-2 0,-19 1-1 15,-6-1 1 1,-17 4 0-16,-3-1 2 0,-27 1 1 15,-10-3 2-15,-13-3 7 16,-11 1 7-16,-14-5 6 16,-18 0 2-16,-17-2-5 15,-8-1-5-15,-16-1-8 16,0-1-3-16,-9-2-4 16,-14 1 0-16,-11-1-2 15,-9 0-2-15,-11 0 0 16,-5-1-2-16,-5 2-1 15,-8-1 0-15,-23 2 0 16,5 2 1-16,-19-3 0 16,-5 3 1-16,10 0-1 15,-10-1 1-15,-1 2-2 16,-5-1 1-16,-12 1-1 16,-4-5 0-16,0 0 1 0,15-1 1 15,-11-1 5-15,8-2 3 16,1-1 2-16,-8 1 0 15,15-3-5-15,-11 3 0 16,18-1-4-16,-4-3 0 16,-2 1-1-16,13-4 0 15,-5-2-1-15,11-1-1 16,21-1-10-16,-7 0-17 0,17 1-52 16,11-1-29-16,6-2-113 15,7-1-296-15,22 4 355 16</inkml:trace>
  <inkml:trace contextRef="#ctx0" brushRef="#br0" timeOffset="31930.21">17892 9051 656 0,'11'-16'266'0,"13"1"-168"16,1 0-18-16,4-1-21 15,2 0-5-15,1-1 0 16,5 3-1-16,7 4-6 15,-2 0-3-15,-2 4 0 16,5 0 5-16,-1-1 14 16,7 4 0-16,12-5-14 15,4 3-9-15,18 3-22 16,2 3-5-16,13 5-8 0,-1-1-2 16,17 0-3-16,3-4 0 15,10 1 23-15,12 2 13 16,-1 2 19-16,11 0 8 15,8 7-12-15,-7-2-9 16,9 1-15-16,3 3-7 16,8-1-9-16,4 1-3 0,10-2-4 15,6-1 0-15,-5-2 3 16,7 1 3-16,-5 3 2 16,-1 2 1-16,-13 1-4 15,-9 2-3-15,-9-1-4 16,-17 1 0-16,-12 2-8 15,-9-4-16-15,-26 1-54 16,-8 0-52-16,-30-4-101 16,-21 3 137-16</inkml:trace>
  <inkml:trace contextRef="#ctx0" brushRef="#br0" timeOffset="33306.25">3046 10557 665 0,'57'0'234'0,"7"-6"-189"16,9-1-14-16,6 2-3 15,2 1 4-15,-1 3 7 16,-8 1 8-16,6 3 22 15,5-1 8-15,5 0-2 16,8-2-6-16,4 0-17 16,1-1-12-16,13-2-18 15,6-2-8-15,8-4-8 16,8-2-1-16,14-2-3 16,-1-2 0-16,22 2 0 15,0-4-1-15,1 1 4 16,13-3 13-16,-8-1 22 15,8-3 8-15,7 1 0 0,-6 5-11 16,12 2-22-16,-5 2-7 16,5 5-5-16,0 0 0 15,-5 3 0-15,5 10 1 16,-11-5 9-16,9-1 6 16,2 2 8-16,-5-3 2 15,11 4-10-15,-6 6-5 16,9 4-10-16,4-2 0 15,3 4-1-15,3-4 0 0,3 2 1 16,2 1-2-16,4-1 0 16,2-1-1-16,7-3-1 15,1 1 0-15,7-2 1 16,3 0 1 0,0-2 0-16,3 0 0 0,0 0 0 15,-4 2-2-15,0 3 3 16,-8-2 3-16,-5 2 11 15,4-1 4-15,0-2 5 16,8-2-3-16,-4-5-5 16,5 0-3-16,-7-5 11 15,0 0 2-15,-1 1 6 16,-1 1 4-16,-5 0-7 16,-3 2 2-16,-2 1 2 15,-8 0-1-15,-12-3-3 16,-1 1-2-16,-3-1-8 15,3-2-1-15,4 2-2 0,-12-4 2 16,-8-1 6-16,-7-1 3 16,-11 0 8-16,-10-1 1 15,-10 5-6-15,-10-2-4 16,-11 4-11-16,-4 3-3 16,-15 0-4-16,-9 1-2 15,-19-1 0-15,-6-2-1 16,-17-2-1-16,-10-2-7 0,-11-2-33 15,-9-3-27-15,-11-2-71 16,-2-1-48-16,-7-4-446 16,9 3 427-16</inkml:trace>
  <inkml:trace contextRef="#ctx0" brushRef="#br0" timeOffset="50637.16">4933 11550 884 0,'-34'-2'387'0,"7"-7"-184"16,-1 0-70-16,13 3-62 16,-3-1-13-16,5 5-28 15,4 1-7-15,-6 1 8 16,6 3 4-16,-1 1 12 16,0 1 0-16,10 4-3 15,0 1-2-15,9 4-5 16,4 2-4-16,10 2-11 15,-2-3-6-15,14 4-8 16,6-4-2-16,8 3-3 16,9-3-1-16,5 3 4 0,5-3 10 15,8-1 21-15,-7 4 10 16,5-2 9-16,-2 4-1 16,2-3-13-16,13 2 5 15,3-7-7-15,5-2-5 16,1-8-5-16,-2-2-10 15,3-1-3-15,5 1 1 16,-1-2 1-16,-1-1 2 16,-11-1-2-16,-4-4-3 0,3 5-5 15,-4 1-3-15,-5-5-3 16,0 1-1-16,-12-5 2 16,0-1-7-16,5 2-41 15,-7 1-43-15,-4-5-98 16,1-1-166-16,-9-3 227 15</inkml:trace>
  <inkml:trace contextRef="#ctx0" brushRef="#br0" timeOffset="53093.64">6141 13206 670 0,'19'-17'319'0,"2"11"-72"16,-6-1-46-16,2 10-30 15,-1 1-17-15,-4 0-46 16,5 5-23-16,-1-9-28 16,4 6-10-16,3-4-17 15,6 3-6-15,11 3-2 16,2-5 7-16,12 2 12 15,5-5 10-15,16-5 15 16,7-3 4-16,11-7-11 16,5 3-11-16,1-8-14 0,7 6-8 15,-5 1-5-15,1 0 3 16,-10 6 6-16,-7-3-2 16,6 3-2-16,-3 5-3 15,-5-9-9-15,2-4 1 16,-6-11-3-16,6-8-2 15,1 0-2-15,-16 1-2 16,-6 9-1-16,-14 4-1 16,-26 11-1-16,2 7-1 15,-22 4 0-15,-2 4-9 0,-2-1-44 16,-1-5-34-16,0 0 49 16</inkml:trace>
  <inkml:trace contextRef="#ctx0" brushRef="#br0" timeOffset="61564.38">7017 13139 447 0,'0'-1'205'0,"0"-1"-91"16,0 1-30-16,0 1-30 15,0 0-14-15,-1 0 2 16,0 3 16-16,-2 9 25 15,1 2 9-15,-2 23-3 16,4-30-15-16,2-3-29 16,5-1-10-16,3-9-11 15,3-2 0-15,6-3 1 16,5 1 0-16,8 5-2 16,7 0-2-16,3-3-7 15,2-4-1-15,6 2-4 16,0-5 0-16,1-2 14 15,3-3 9-15,4-7 14 16,5-3 0-16,6 0-11 16,0-1-9-16,2 5-13 15,-9-2-4-15,-3 4-1 16,2 6-1-16,-1-2 2 0,3 8 3 16,-3 1 6-16,-4 1 2 15,-10 6-1-15,-3-2-1 16,-8 5-8-16,-2-3 1 15,-8-1 9-15,-3 1 6 16,-8 3 12-16,-4 0 2 16,-7 1 3-16,-3 0-1 0,-10 1-7 15,-10-1-3-15,-13 0-14 16,-6-2-6-16,-9 2-5 16,-2 3-2-16,-13 5-2 15,-5 0-1-15,-14 2-1 16,-3 3-1-16,6 3 0 15,-6-2-1-15,-5 1 1 16,0 2 0-16,-10 0 0 16,8 5 0-16,5 2 0 15,-4 1 0-15,10 3-1 16,2-3 0-16,16-3-1 16,6-8-1-16,12-8 1 15,11-4 0-15,12-2-1 16,9-2-2-16,9-2-8 15,12 1-2-15,6-6 0 16,9 2 1-16,15-1 6 16,-8-6 1-16,18 1 3 0,4-3 0 15,10 0 2-15,3-1-1 16,9 4-1-16,5 2 0 16,-2-1 0-16,10-1 1 15,9 0 1-15,0-1 1 16,10-2 1-1,-3 2 0-15,4 2 2 0,-2-3 3 16,-7 5 5 0,0 5 1-16,-23-5 4 0,-4 5-1 15,-9 3-1-15,-5-2 0 16,-9 6-2-16,-4 0-1 0,-24 4 1 16,-13-3 5-16,-12 0 6 15,-15-3 1-15,-7 1-2 16,-9 6-4-16,-19-2-7 15,-5 4-2-15,-10 5-4 16,-5-1-1-16,-10 7-2 16,-9 3-1-16,-7 1 0 15,2 4 0-15,4-2-1 16,15 0 0-16,-8-2 0 16,6-2 0-16,4 0-1 15,-1-3 1-15,26-6 0 16,2-1 0-16,23-7-1 15,6-5 0-15,11-2-5 0,8-3-2 16,3-5-4 0,8 1 0-16,13-5 3 0,5-3 1 15,13-7 2-15,3-1 0 16,16-5 2-16,7-3 0 16,15 0 3-16,-3 0 0 15,1 2 1-15,-5-1 0 16,-10 7 0-16,6 2 0 15,-1 0 1-15,-1 9-1 16,-6-2 1-16,-13 0 0 0,-15 11 0 16,-8-2 1-16,-11 9 0 15,-2-2 2-15,-12 3 3 16,-2 4 2-16,-15-2 1 16,-3 5 1-16,-2 1-3 15,-15-6 0-15,-13 6-1 16,-11 0-1-16,-20 3-2 15,-4 1 0-15,-1 7-2 16,-10 2 0-16,-4 4-1 16,0 2 1-16,4 3-1 15,7-1 0-15,11 3-1 16,5-3 1-16,7-8-1 16,9 1 1-16,21-12 0 15,11-1-1-15,19-10-6 16,9-7-3-16,16-7-2 15,10-6-1-15,27-5 6 16,4-6 1-16,20-7 1 16,4-5 2-16,4-1 1 0,13 2 1 15,0 1 1-15,1-1 0 16,-1 3 0-16,-10 2 1 16,-3 3 1-16,-7 4 0 15,-25 5 0-15,-4 6 2 0,-29 13 0 16,-9 4 2-1,-12 8 4-15,-13 2-2 0,-25 7-6 16,-19 7-16-16,-26 12-55 16,-12 5-50-16,-12 5 71 15</inkml:trace>
  <inkml:trace contextRef="#ctx0" brushRef="#br0" timeOffset="69342.58">6221 15749 762 0,'44'-15'333'0,"-39"15"-150"0,0-5-121 15,1-2-32-15,14-2-9 16,-5-1-3-16,6 1-10 16,-1-4-4-16,-4 4 10 15,1-1 8-15,-2 10 17 16,1 0 8-16,3 3-1 15,1 6-5-15,-1-11-16 16,8 4-6-16,5 1-12 16,2-4-3-16,9 7-3 15,1-1 0-15,8 4-1 16,-8-5 2-16,0 1 16 16,1 2 9-16,-1-1 12 15,8 1 3-15,10 1-7 16,4-1-5-16,4-2-8 15,6 2-3-15,2-4-7 16,-2-2 1-16,6 0 6 16,10 1 6-16,-2 1 10 0,2 0 0 15,-1-2-4-15,-5-1-5 16,11 0-8-16,-32 0-4 16,2 0-3-16,51 2-2 15,14-2-3-15,-9 4-1 16,-16 2-2-16,1-5 1 15,4 5-1-15,-4-6 0 0,4-4 4 16,3 0 1-16,9 4 6 16,2 0 3-16,-2 1 5 15,2 6 3-15,-11-9 8 16,0 6 6-16,-10 0 13 16,-5 3 6-16,-8 4 4 15,-11-6-2-15,0 5-8 16,-5-2-9-16,-8 0-13 15,-4 0-6-15,-14-4-9 16,-6 2-4-16,-10-3-2 16,-5 0-2-16,-3 2 0 15,-3-1 0-15,-5 1 9 16,-1 1 4-16,-5 0 7 16,-1-1 3-16,-1-1-7 15,-3 0-2-15,-1-2-7 16,0 2-3-16,-3 1-3 15,0-1-1-15,0 0 2 0,-1 0 2 16,-2-4 6-16,0 0 2 16,0 0 6-16,-1 0-1 15,0 0-3-15,0 4-1 16,-1 3-7-16,0-2-2 16,0 0-4-16,0 0-1 15,0 0-1-15,0 2 0 0,-1-3-2 16,1 2 0-16,1-5-2 15,0 0 1-15,0 0-1 16,0 1 0-16,0 1-1 16,0-2-10-16,-1-1-32 15,0 2-25-15,1-2-71 16,0 1-19-16,-1 0 95 16</inkml:trace>
  <inkml:trace contextRef="#ctx0" brushRef="#br0" timeOffset="70570.73">12564 15939 882 0,'-5'2'371'0,"9"-1"-169"0,3 5-125 16,4-1-4-16,-1 2 2 16,2-1-11-16,2-1 3 15,-2-4-6-15,0-1 20 16,3-4 3-16,5-3-10 15,2 0-5-15,12-5-26 16,8 1-12-16,9-2-8 16,4-2-9-16,7 3-11 15,-1 2-2-15,0 3-1 16,2 4-1-16,0 3-3 16,1 0 5-16,-2 1 28 15,-4 1 12-15,-8-2 16 16,-5 0-2-16,-6 0-25 15,2 0-10-15,-14 0-25 16,-7-2-18-16,-12-4-62 16,-8 0-57-16,-4 1-149 15,-4 0 180-15</inkml:trace>
  <inkml:trace contextRef="#ctx0" brushRef="#br0" timeOffset="72112.23">15072 15948 843 0,'-16'-10'357'15,"3"3"-180"-15,6 1-83 16,0-3-4-16,4-3-8 16,2-2-11-16,2-4-14 15,2 3-12-15,2-3-1 16,3 4-2-16,0 0-4 16,-1 1-3-16,4 5-10 15,-3 3-5-15,1 2-8 16,3 4-5-16,0 1-2 15,3-2 3-15,5 0 11 16,1-3 3-16,13 3 13 16,5-1 5-16,9 1-3 0,4-2 1 15,-2 0-4-15,1-4-2 16,6 3-5-16,0 2-4 16,9 1-5-16,1 3-4 15,-3 1-1-15,0 1 1 16,3 3 2-16,-2-1 1 15,10 3-2-15,9 3 0 0,7 2-5 16,3-1-2-16,9-1-2 16,4-3 1-16,14 2 5 15,9-2 2-15,12 0 7 16,2-1 4-16,3 0-4 16,-1 1-3-16,9 2-5 15,0-2-5-15,6-4 7 16,10-1 5-16,-6-10 4 15,7 1-1-15,6-6-3 16,1-3-5-16,11 2-6 16,-1-4-1-16,4 5-3 15,0 2 0-15,-15 0 4 16,14 3 1-16,-5 1 3 16,-15 1 1-16,17 1-1 15,-13 2-1-15,-7 3 4 16,11 2 1-16,-18 2-1 0,-9 3-1 15,-2-2-7-15,-12 0-2 16,-7-4 0-16,-4 1-2 16,-11-4 1-16,-7 0-1 15,-25-1-12-15,-10-3-15 16,-29-3-42-16,-10 3-33 16,-26-5-106-16,-15 1 13 15,-35 3 110-15</inkml:trace>
  <inkml:trace contextRef="#ctx0" brushRef="#br0" timeOffset="72970.4">4126 17186 1049 0,'50'-28'420'16,"19"6"-284"-16,8-2-46 16,17 0-50-16,4 9 2 15,14 4-1-15,4 0-11 16,2 8-23-16,7 2-4 16,6 1-3-16,5 7 5 0,5 1 20 15,12 0 8-15,-1 0 19 16,1-1-1-1,17-6-9-15,2-1-1 16,10-1-6-16,18 1 4 16,-3 1-1-16,5-2 0 15,5 1-5-15,-1-7-6 16,10 3-5-16,0-1-4 0,8-1 1 16,-76 1 1-1,1-1 8-15,116-6 1 0,37-4 3 16,-39-4 5-16,-40 1 1 15,-5-3 0-15,-3 6-8 16,-4 1-6-16,-11 3-12 16,-5 2-4-16,-14 2 5 15,1-1-17-15,-17-3-51 16,0-1-41-16,-6-5-574 16,1 2 472-16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15:45:49.65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10288 5952 208 0,'-29'-9'160'15,"26"0"10"-15,3-4-27 16,1 3-12-16,0-3-18 16,3 10-12-16,-4-1-13 15,0 5-4-15,-2-1-1 16,1 0-1-16,0 0-6 15,0 1-4-15,-3 9-13 16,2-2-3-16,1 6-1 0,5 21-1 16,7-30 12-16,2 5 1 15,4-10 8-15,3 3-1 16,6 2-16-16,3-4-7 16,6 4-19-16,3-5-4 15,5-1-2-15,5 2 0 16,5-2-1-16,-5 0-2 15,2-3-2-15,-1-3 0 16,-1-2-2-16,7 5 1 16,2 2-1-16,-4-4-3 0,0 7-4 15,-2-4-2-15,-10 2-3 16,1 2-1-16,-8-3 0 16,-3 2-1-16,-6-2 1 15,-3-1-1-15,-6 2 1 16,-3 1-1-16,-5-2 1 15,0 2 0-15,-6 0 1 16,-2 0 4-16,-5 2 2 16,4-2 0-16,-1 0-2 15,-20 1-1-15,-37 2-4 16,25-2 1-16,-7-1-2 16,-14-4 0-16,-13 3-2 15,-4 1 0-15,-8 0-2 16,5 9 0-16,7-5 1 15,0 0-1-15,-6-3-1 0,3-6 1 16,2 7-1-16,7-2 0 16,16 2 0-16,3-1 0 15,10-6 0-15,7 2-1 16,12-4 0-16,1 0 0 16,16 5-5-16,3-2-1 15,14 2 0-15,9-2 0 16,8-5 8-16,8 6 1 15,12 1 2-15,7-2 1 0,0 2 0 16,5-2 0-16,-8-7-2 16,0 5 0-16,5-1-1 15,0-1-1-15,6 4 1 16,-9-5 1-16,-1 6 0 16,-7-3 3-16,-10 4 5 15,0-1 1-15,-9 3 1 16,-4-5-1-16,-10 1-4 15,-1-4-2-15,-5 1-1 16,-2 1 4-16,0 2-14 16,-2 3-30-16,-6-5-91 15,2 7 39-15,-6-3 33 16</inkml:trace>
  <inkml:trace contextRef="#ctx0" brushRef="#br0" timeOffset="17993.29">6868 5741 249 0,'-4'-7'204'0,"4"7"-1"15,-5 0-20-15,2 3-23 16,2-3-38-16,0 0-9 16,0 0-14-16,-4 6-8 15,0 5-11-15,-1-2-8 16,-21 28-22-16,31-30-8 15,14 4-11-15,0-4-4 16,11-2-2-16,4 3 0 0,1-4-1 16,5-1 1-1,7 1 4-15,6-1 0 0,2-5-5 16,7 4-3-16,-1-5-8 16,-1-2 2-16,2 1 5 15,-3-6 2-15,-1 3 0 16,-1-2-1-16,-5 5-4 15,-2-1 0-15,-19-2-1 16,-2 4 0-16,-16-4-1 16,-3 2-2-16,-3 6 3 15,-5-1 2-15,-6-1 7 16,3 1 3-16,-2-1-1 16,-26 0-4-16,-47-1-8 15,23 0-2-15,-4-2-4 16,-1 6 0-16,-4 2-3 15,6 7-1-15,0 5-1 16,-7-3-2-16,2 4 0 0,-8-4-1 16,4-1 0-16,9-3-1 15,16-7 1-15,9 3 1 16,13-5-1-16,9 0 1 16,15 2-3-16,5-6-1 15,17-1-3-15,7 4 1 16,13-4 1-16,9 2 2 15,12 0 1-15,-2-4 0 16,8 0 1-16,-3-3 0 0,-3-3 1 16,2-2-1-16,-6 2 1 15,-9-2-1-15,-12 5 2 16,-9 0 0-16,-18 6 4 16,-2 6 13-16,-16-2 12 15,-12-1 1-15,-17 0-2 16,-10 0-14-16,-7 0-12 15,-1 5-3-15,0 4 5 16,5-2-18-16,-4 6-45 16,0-6-23-16,1 5-94 15,2 3 107-15</inkml:trace>
  <inkml:trace contextRef="#ctx0" brushRef="#br0" timeOffset="62961.28">6799 5715 288 0,'-14'8'175'16,"12"2"40"-16,1 2-37 16,-2 0-13-16,3 3-5 15,1-2-34-15,4 3-15 0,8-5-13 16,0-6-8-1,5-4-29-15,-2-2-14 0,5 0-20 16,2-2-7-16,9-5-3 16,5 7 1-16,4-1 1 15,11 2-1-15,8 2-2 16,0-3-1-16,-2-1-6 16,-3 0-1-16,-8-2-1 15,-1 1 7-15,0 2 15 16,0-6 7-16,-2 2 11 15,0-4-3-15,-5-5-3 16,-1 6-2-16,-10-3-6 16,-10 4-3-16,-9 0 6 15,-14-2 3-15,-16 3 0 16,-8-3-1-16,-16 6-18 16,1 3-6-16,-10 0-6 0,-2 2-2 15,-5 2-1-15,-4 2-2 16,-8 6 0-16,-5-2-2 15,0 6 0-15,-4-2-1 16,12 1 1-16,6 2 0 16,7-8-1-16,6-2 0 15,17 3-4-15,8-3 0 16,16 4 0-16,10 4-1 16,4-6 3-16,13 4 0 0,9 1 0 15,4-7 2-15,16 4 0 16,-3-10 2-16,8-3 4 15,5-2 3-15,8-4 2 16,8 4 0-16,1-8-1 16,-4-4-2-16,-5-4-2 15,-8-4 0-15,-10 2 0 16,-3 5 0-16,-13 4 0 16,-7 4 1-16,-15 4 6 15,-6 3 3-15,-14 2 6 16,-7 2 0-16,-17 4-6 15,-6 7-4-15,-11-3-4 16,-8 3-1-16,-7 7-4 16,-3-5-1-16,4 11-2 15,9 0 0-15,16-3-1 16,9 3 1-16,15-8 0 0,12 1-1 16,17-4-2-16,6-4-1 15,20-5-1-15,12-4 3 16,15-2 24-16,2-8-25 15,8-4-72-15,2 1-33 16,2-5 45-16</inkml:trace>
  <inkml:trace contextRef="#ctx0" brushRef="#br0" timeOffset="75277.48">7282 8419 196 0,'-20'9'184'16,"12"-1"60"-16,5-1-19 15,2-4-59-15,1-3-28 16,-2-5-37-16,1 4-4 15,0 0-1-15,1 0 1 0,0 0-14 16,1-4-13-16,1 1-30 16,2-1-12-16,2-6-15 15,4 6-2-15,38-26 6 16,-25 27 6-16,4 1 9 16,3-5 1-16,0 0-7 15,1-7-5-15,-5-4-7 16,-3 9 0-16,-8 0 2 15,-3 6 3-15,-9 8 8 16,-3-3 2-16,-11-2 1 16,-3 1-1-16,-8 8-9 15,-7-7-4-15,-4 12-6 16,-3 1-4-16,-4-2-3 16,-6 0 0-16,13 7-1 15,-4-4-1-15,7-5 1 16,20 10-1-16,4-15-2 0,8-3-1 15,12-3 1-15,3-8 0 16,12-2 1-16,5-2 0 16,10-2-1-16,0-8-1 15,1-1 2-15,2 3 0 16,-2-6 0-16,4 16 0 16,-3 2 1-16,-6 0 1 15,-13 10 0-15,-14-4 6 0,-20 3 7 16,-7 12 2-16,-22 7 2 15,-11 2-4-15,-10 6-5 16,-8-5-3-16,5 0-3 16,2 0 1-16,10-6-4 15,8-3 0-15,23-5-1 16,10-4-3-16,18-6-5 16,4-6 2-16,9-12 6 15,8-1 6-15,11-3 13 16,6-3 1-16,7 7-1 15,0-3-3-15,-4 3-7 16,-5 8 0-16,-17 4 0 16,-11 9 4-16,-26 6 5 15,-12 2 0-15,-15 4-4 16,-6 1-16-16,5 4-38 16,3-4-34-16,7-9 42 15</inkml:trace>
  <inkml:trace contextRef="#ctx0" brushRef="#br0" timeOffset="76049.34">11184 5969 280 0,'-34'-13'196'0,"30"7"21"15,2-1-33-15,16 2-57 16,-5-7-20-16,5 0-41 15,0-3-13-15,-8 2 1 16,1 3 2-16,-7 13 17 16,-2 5 3-16,-5 4 3 15,-7 5-7-15,-2 1-22 16,-4-2-9-16,-2-3-29 16,3-4-4-16,0-5-19 0,5-2-50 15,8 6-264-15,-8 1 224 16</inkml:trace>
  <inkml:trace contextRef="#ctx0" brushRef="#br0" timeOffset="76770.33">7448 8521 356 0,'7'-8'198'16,"0"1"-11"-16,1 1-106 15,26-25-13-15,-29 31 9 16,0 0-8-16,-5 0-8 16,0 0 2-16,-1 0 5 15,0-1-3-15,0-1-1 16,-1 1-9-16,1 0-39 16,-5-2-8-16,0 1-11 15,-2-2-5-15,-3 1-5 16,-4 0 0-16,-24 0 6 15,28 9 3-15,1 1 4 16,4 6-1-16,-7-8 1 16,2 2-1-16,-4-2 1 0,4 1-1 15,7-1 7-15,-5-1-22 16,9-5-295-16,7-5 232 16</inkml:trace>
  <inkml:trace contextRef="#ctx0" brushRef="#br0" timeOffset="82009.38">3177 8491 623 0,'-18'3'363'0,"0"2"-94"16,0 1-35-16,3-2-31 16,3-2-46-16,5 2-15 15,3-1-25-15,7-1-13 16,4-2-21-16,4 0-9 16,9-3-12-16,2-3-3 15,10 1-11-15,4-2-8 16,13 2-15-16,10-3-6 0,7-1-10 15,0 0-5-15,4-1-2 16,-2 1-1-16,8 3 0 16,8 2 0-16,-11 3 0 15,-8 1 0-15,-14 0 1 16,-11 0 2-16,-8-1 5 16,0-2 4-16,-15-2 3 15,-3 3 7-15,-14-3 5 16,-8-1 1-16,-15-1 0 15,-11-7-5-15,-12 6-9 16,-5 0-2-16,-21 2-4 16,-4 5-2-16,-17 1-2 0,-1 2-1 15,8 5-3-15,-1 5-1 16,7-1-1-16,2-1 0 16,13 2-2-16,13-2 2 15,22 3-1-15,10-2-1 16,18-1 1-16,9-2 0 15,19 0 1-15,7-2 1 16,23-4 0-16,13 0 2 0,6-4 0 16,11-1 1-16,-4-4-1 15,-4 1 0-15,0 2 1 16,-7 2-1-16,-8 2 0 16,-6 0 1-16,-20 0 1 15,-11 0 0-15,-12 1 1 16,-8 3 5-16,-12 0 6 15,-1-2 3-15,-15 0 3 16,-12-4-2-16,-21-1-4 16,-10 0-4-16,-16-2-5 15,1 4-3-15,9 4-4 16,8 1 0-16,12 6-2 16,2 2 0-16,8-4 6 15,7 1 4-15,16-5 2 16,14-1 1-16,27 1-8 15,12-4-2-15,18 0-1 16,8-4-1-16,6-3 2 16,-5 0 5-16,6 0-48 15,1-1-30-15,3 4-86 0,1 1 413 16,8 11-215-16</inkml:trace>
  <inkml:trace contextRef="#ctx0" brushRef="#br0" timeOffset="93980.07">4720 8533 502 0,'-16'3'292'0,"-1"-1"-22"16,4 1-23-16,2-3-19 15,5-1-16-15,5-3-37 16,1-1-31-16,7 2-38 16,3 1-16-16,7 2-21 15,41 3 43 1,-19-3-71-16,3-5 0 16,1-2 4-16,10-5 10 15,5-1-13-15,20-2 0 0,4-3-6 16,10 5-5-16,0-1 4 15,-1 9-15-15,-3 3-3 16,-2 1-11-16,-1-1 2 16,-14-5 7-16,-5 3 3 15,-25-6 9-15,-2 4 1 16,-12-1-4-16,-7 1-2 16,-7 3-5-16,-10-2 1 15,-12 1-1-15,-4 2 0 16,-13-1-5-16,-4 0-4 0,-14 6-5 15,-12-2-1-15,-22 7-1 16,-14 2 0-16,-8 2-1 16,-4 3 1-16,-5-1-1 15,2 2 1-15,1 2 0 16,6-6 0-16,24 0 0 16,3-4 0-16,14-2-1 15,5 1 0-15,12-3 0 16,14 3 0-16,21-4-3 15,5-3 1-15,21 2-2 16,8-2 2-16,21 0 2 16,2-1 0-16,16-3 0 15,5-4 0-15,13-3 1 16,16-1 0-16,3-4 0 16,3 0 0-16,-8-2 2 0,-7-1 1 15,-8 4 1-15,-6 4 0 16,-16 4 0-16,-15 1-1 15,-16 6-1-15,-12-2 0 16,-17 2 1-16,-1 5 1 16,-27-3 0-16,-12 1 0 15,-17 7-1-15,-16-2-2 16,-6 2-1-16,-11-2 1 0,-4 1-2 16,-3 1 0-16,-8 5-1 15,6 5 0-15,2 2 1 16,22 0 0-16,12-2-1 15,10-2 0-15,28-6 0 16,4 0 0-16,32-5 0 16,13-4 1-16,19-4 1 15,16-3 5-15,18-6 2 16,11-1 0-16,20 3-2 16,-13-3-1-16,1-1-2 15,0 1 0-15,-15-2-1 16,6 1 0-16,-15 3 3 15,4 7-9-15,-25 2-49 16,-12 5-30-16,-10 4-13 16,-12-1-135-16,9 6 168 15</inkml:trace>
  <inkml:trace contextRef="#ctx0" brushRef="#br0" timeOffset="123058.28">10615 10192 226 0,'-13'-3'148'15,"-27"-24"-10"-15,26 26-23 16,3 0-4-16,5 1 2 15,4 0 5-15,-2 0-4 16,3-1-13-16,0 0-21 16,0 0-8-16,1 0-3 15,0-1 5-15,0 1 0 16,6-2-4-16,10-2-17 16,34-6-7-16,-17 6-7 15,3 1-1-15,12 1 2 16,2-3-1-16,6 1-4 15,5-1-2-15,5 1-6 16,-3-1-4-16,-1 0-4 16,-5-2-5-16,-5-4-4 0,3 2 4 15,-5 0 14-15,-5-1 7 16,-8 3 6-16,-4-2-2 16,-7 1-12-16,-4 3-5 15,-11 1-6-15,-4 2 0 16,-12 3-1-16,-9 0 0 15,-11 2-3-15,-8 0-3 16,-13 2-3-16,-2 4-2 16,-7 1-3-16,-4 5 1 0,-7 3-2 15,-5-2 1-15,-4 7 0 16,-6-1-1-16,4 4 0 16,-2-6-1-16,17 3 1 15,9-2 0-15,10-8 0 16,16 3 1-16,10-10 0 15,12 1 1-15,12-10-1 16,10-5 0-16,11-2-1 16,0-6 0-16,17 3-1 15,2 0 1-15,9 0 0 16,2 1 0-16,10 1-1 16,3-1 1-16,-2 0 0 15,-3 1 0-15,-4 2 2 16,-7 1-1-16,-3-1 2 15,-4 1-1-15,-11 3 1 16,-7 0 0-16,-10 5 1 16,-6 1-1-16,-8 3 4 0,-7 1 1 15,-14 0 2-15,-9 3 1 16,-15-1-3-16,-8 2-1 16,-9 4-4-16,7-1 0 15,-4 1-1-15,-1-2 0 16,2-1 0-16,-8-4-1 15,8 1 0-15,10 0 0 0,12 0-1 16,5 0 1-16,13-6-1 16,3 1 0-16,11-2-1 15,7-3-1-15,10-4-1 16,4-2 1-16,16-4-2 16,6 0 2-16,14 0-1 15,-5-2 1-15,7 0 2 16,2 1 0-16,-2 0 1 15,5 2 1-15,-11 4-1 16,-6 4 1-16,-15 3-1 16,-6 3 0-16,-25 5 2 15,-13 3 1-15,-22 4 1 16,-13 4 1-16,-16 7-5 16,-8 3-1-16,-9 7 0 15,-7 1 0-15,-5 2 0 16,3 1 0-16,5-6 0 15,12-4 1-15,21-15 0 16,14-4 0-16,24-10 3 0,9-4 1 16,21-1 2-16,12-4 2 15,18-1-2-15,10-1-1 16,15-2-2-16,1-3-2 16,0 0-22-16,-8-2-24 15,-10 0-78-15,-3 7 523 16,-13 0-327-16</inkml:trace>
  <inkml:trace contextRef="#ctx0" brushRef="#br0" timeOffset="125668.59">12278 10104 307 0,'-1'0'220'0,"0"0"3"16,0 0-85-16,0 0-25 15,0 0-23-15,-1 0-2 16,1 0 5-16,0 0 2 16,0 0-9-16,0 0-7 0,0 0-22 15,0 0-14-15,1 1-15 16,0-1-3-16,1 3 2 16,1-1 4-16,16 7 8 15,30 9 3-15,-23-19-1 16,5 1-8-16,1-1-10 15,2 0-6-15,-2 0-5 16,-6-3 2-16,9 4 10 16,3 1 3-16,5 2 1 15,5 2-3-15,-6-1-10 16,1-1-4-16,5 2-4 16,3-2 0-16,4 1 2 15,2 4 1-15,-5-5 4 16,-1-1 3-16,1 0 3 15,-2-3 1-15,6 2-1 16,-1 3-2-16,2-3-7 0,-3 8-3 16,-5-2-4-16,4-2 0 15,3 1-2-15,5-6 0 16,9 1 2-16,3 3 2 16,3 1 4-16,-3-3 3 15,5-1 2-15,-1-2-1 16,-1 1-4-16,9 3-2 15,-1-3 0-15,-11 1 1 0,6 2 2 16,75-1 19 0,-61 2-15-16,0-2-2 15,-4 1-2-15,2 3 0 16,-1-4 1-16,2 6-3 16,3 2 1-16,-14-3-2 15,5 0-1-15,-5-7 3 16,-6 0-1-16,7 1 0 15,-9 0-1-15,-8 6-2 16,-6 0 0-16,-19-5-1 16,2 8 0-16,-13-9 1 15,2 4 1-15,1-1 1 16,-12-4 5-16,1 6-33 16,-3-2-30-16,-3 3-82 15,-3 2-62-15,-1 8 120 16</inkml:trace>
  <inkml:trace contextRef="#ctx0" brushRef="#br0" timeOffset="142174.63">10590 10215 319 0,'-2'4'202'0,"-3"7"5"16,0-3-45-16,5-6-46 16,-8 0-10-16,12-2 9 15,3-1 14-15,2 1 23 16,10 0-7-16,-8-2-37 15,-1 2-17-15,6 2-30 16,-3 2-6-16,6 3-17 16,1-4-9-16,4-3-14 15,7-3-3-15,7-5-1 16,4-6 1-16,11 0 15 16,3-4 7-16,-1-4 7 0,-1 5 2 15,-8 2-10-15,-7-1-7 16,-5 7-9-16,-10 1-2 15,-15 1 1-15,-6 6 5 16,-11 1 5-16,-5 3 1 16,-13 2 5-16,-2 2-4 15,-6 5-3-15,-9 0 1 16,-9 5-10-16,-5 5-2 0,-8 1-6 16,3 0-4-16,5 2-1 15,2-4 2-15,18-4 3 16,8-1 2-16,25-1-2 15,2-11-1-15,7-7-5 16,9-5-1-16,12-13 1 16,15 2 1-16,16-3 5 15,12 2 4-15,1-5 4 16,-1 2 0-16,-10 8-4 16,-9-6-4-16,-17 10-1 15,-5 2 1-15,-8 5 1 16,-14 4 8-16,-6 5 7 15,-6 3 3-15,-22 3 13 16,1 3 0-16,-7 1-4 16,-7-4-3-16,5 1-14 15,-1-3-9-15,4-7-4 0,7 2-16 16,17-5-54-16,8-6-32 16,19-5-26-16,6-4-602 15,12-13 535-15</inkml:trace>
  <inkml:trace contextRef="#ctx0" brushRef="#br0" timeOffset="146121.6">12329 9988 269 0,'-8'-4'163'15,"3"1"-11"-15,0 1-6 16,-2 0-26-16,1 0-23 15,2 1-35-15,0 0-10 16,1 1-15-16,2 0-2 16,-2 0-1-16,2 0 0 15,-1 0 2-15,-1 6-3 0,-3 6 1 16,2 4 0-16,-29 26-6 16,30-27-4-1,3-2-6-15,1-1 2 0,6-6 11 16,1 0 6-16,3-3 4 15,1 0-3-15,5 3-11 16,-1-2-2-16,5 4-3 16,1-2-1-16,3 7-3 15,1 0-4-15,4-5-8 16,7 7-1-16,-6-11-2 16,0-3 1-16,3-1-1 15,-4-5 0-15,7-2 0 16,3 2 2-16,0 1 4 15,1 0 1-15,7 2-1 16,3 4-1-16,0 3-7 0,-1 2 0 16,-3 8-1-16,-4-5 0 15,1 4 0-15,1 0 0 16,-1-5 1-16,7 5-1 16,4-5 0-16,3 1 1 15,0 4-1-15,-2-4 0 16,47 13-1-1,-50-13 1-15,3 2 0 0,1-4 0 16,4 3 0-16,0-4 0 16,-1 2 0-16,2 1 0 15,-5-1-1-15,-2-2 1 16,6 4-1-16,-3-1 1 16,4-1 0-16,5 2 0 15,-4-4 0-15,4-1 0 16,-1-3 0-16,4 0 1 15,2-2-1-15,6-1 0 16,-5 1 1-16,4-1 0 16,-5 0 0-16,-6 0 2 15,4 0 0-15,-3-1 2 16,3 1 3-16,-9 0 5 16,-2-1 2-16,0-2 2 15,-3 1-2-15,0-2-4 16,-1-3-2-16,-5 2-3 0,-3-5 0 15,2 2-1-15,-3 1 0 16,-5-3-1-16,-2 3 0 16,-8 1 5-16,2 1 5 15,-3 3 6-15,-1-3 2 16,-3 1-4-16,-1 2-4 16,-7-2-5-16,-3 2 0 15,-5-4 25-15,-4-2 8 16,-3 0 9-16,-3-7 4 15,-3 2-23-15,-1-3-9 0,1-3-12 16,1 3 2-16,2-5-56 16,1 5-43-16,1 0-417 15,2 0 339-15</inkml:trace>
  <inkml:trace contextRef="#ctx0" brushRef="#br0" timeOffset="159713.41">6721 12216 291 0,'0'-8'223'15,"-5"-1"4"-15,6 10-42 16,-1-1-25-16,-7 0-45 16,7 0-21-16,-1 0-11 15,0 0-3-15,0 0-8 16,0 0-7-16,0 0-26 16,0 0-13-16,-1 9-13 15,-8 5-2-15,-22 35-4 16,34-26-3-16,-5-8-2 15,4 2-1-15,3-2-1 16,-1-7 0-16,9 0 0 0,6-1 0 16,1-4 10-16,-2-2 8 15,3 0 14-15,-17-2 6 16,7 1 0-16,-2 0-1 16,4 0-7-16,8 1-2 15,0 0-8-15,-1 0-4 16,0 0-9-16,0 1-2 15,0-2-1-15,5 0-1 16,-2-5 0-16,1 0 2 16,0-4-2-16,-2-1 1 0,1 3-1 15,-1 2 0-15,5 1-2 16,2 0 0-16,3 2-1 16,3-1 0-16,-6 1 0 15,-2-4 0-15,5 3 0 16,-2 3 1-16,4 0-1 15,3-1 0-15,-6 0 0 16,3-4 0-16,-2-1 0 16,-1 6 0-16,1 1-1 15,2 5 0-15,3 5 0 16,-4-1 0-16,2 2 1 16,3 0 0-16,-5 1 0 15,4 0 0-15,-6-4 1 16,-4-2-1-16,-1-4 2 15,-2-2-1-15,4-2 1 16,-1 0-1-16,0-3 0 0,-3-2 0 16,-5 0 1-16,-1-2 1 15,-4-1 2-15,0 1 2 16,-1-2 1-16,-2-1 1 16,-3-6 1-16,1-3-1 15,-4-2-2-15,3-2-2 16,0 3-3-16,-3 3-1 15,2 5-1-15,-2 0 0 0,2 7-1 16,0 1 0-16,0-3 0 16,2 7 0-16,-5-2 0 15,2 3 1-15,-5 1-1 16,-1-1 1-16,0 0-1 16,-1 0 1-16,0 3 0 15,-9 19 0-15,-12 24 0 16,11-29 2-16,2-4-1 15,1 0 0-15,-2-1 1 16,2 1 0-16,-1-4 0 16,0-2 0-16,1 2 1 15,-3 1 0-15,-2-4 3 16,0 2-1-16,-4-5 1 16,0 0-2-16,2 2-2 15,0-3 0-15,-3 1-1 16,5-1 0-16,-1 0 0 0,-2 1-1 15,6 5 0-15,-4-3 0 16,-5 2 0-16,2 0 1 16,-10-5 0-16,10 0 1 15,-2-2 1-15,2-1-1 16,-2-2 1-16,-9-2-1 16,2-4 0-16,-4 3 0 15,2 2-1-15,1-1-1 16,0 6 1-16,3 0-1 0,1 2 0 15,-6-2 0-15,6 3 0 16,-1-1 0-16,6-1 1 16,6 3-1-16,-8-6 1 15,5 1-1-15,-5-1 0 16,4-3 1-16,0 0 0 16,-10-1-1-16,-2 1 1 15,-3 2-1-15,-4 2 1 16,6 1 0-16,0 0-1 15,0-1 0-15,3-2 1 16,2 2-1-16,3-3 0 16,0-1 1-16,6 1-1 15,1-2 1-15,0-4-1 16,8 5 0-16,-3-5 0 16,0 0 0-16,7 0 0 15,-9-2 0-15,4 2 0 16,5 1 1-16,-9-3 0 0,6 2 0 15,-2-3 0-15,-3-4-1 16,8 5 1-16,-1-5-1 16,-1 4 0-16,-2-3 0 15,-2 0 0-15,2 2 0 16,0 1 1-16,3 5 0 16,-5 0-1-16,3 1 0 15,2-2 0-15,0 3 0 16,-3 0 0-16,-1 1-1 0,-4 1-1 15,7-1-1-15,7 9-1 16,-3 0-2-16,1 8 0 16,2-1-1-16,-2 8 2 15,9 1 1-15,1 0 2 16,-5 2 0-16,1-4 1 16,-1-1 1-16,2-2 0 15,-4 0 0-15,4-1 0 16,0-1 0-16,2-4-2 15,10 2 0-15,0-5-1 16,0-1 0-16,3 0 1 16,1-3-1-16,3 1 3 15,1-3 2-15,5 2 2 16,-1-3 1-16,-1 0-2 16,4 0-1-16,6-4 1 15,1 3 0-15,2-2 3 0,-3 0 1 16,-5 1-2-16,2-1-1 15,-4 1-3-15,3-1 0 16,1 3-1-16,-4-3 1 16,2 1 0-16,-1 2-1 15,3 0 1-15,2 0-1 16,7-3 0-16,0 0 0 16,-2-4 0-16,-1 3 1 0,-11 1-1 15,-2 0 1-15,1 6-1 16,-7-3 1-16,6 3 0 15,-4 0 0-15,-1-3-1 16,1 0 1-16,-1 0 1 16,3 0-1-16,0-2 1 15,5 2 0-15,-3-5 0 16,3 0 1-16,-7-1 0 16,-5-3-1-16,-2 8 2 15,-13-8 1-15,-1 5 4 16,-5-3 3-16,1-1-16 15,5 5-27-15,-3 2 502 16,9 7-366-16</inkml:trace>
  <inkml:trace contextRef="#ctx0" brushRef="#br0" timeOffset="185241.91">10744 14347 120 0,'36'-9'98'0,"14"1"39"15,3 2-11-15,1 2-6 16,1 1-2-16,-6 0-9 15,-4-3-1-15,-1-1 3 16,-2 1-2-16,-2-2-8 16,-4-1-13-16,-13 5-28 15,-5-4-18-15,-12 6-24 16,-6 2-6-16,-15 0-2 16,-4 7 0-16,-12-5-5 15,1 2-1-15,-10-3-1 16,1-2-1-16,-1-1 1 15,-5-4 1-15,-1 6 0 16,-3-4 9-16,4 3 12 16,4 1 5-16,7 2 13 15,4 4 1-15,6-6 8 16,5 0 8-16,11-3 6 16,5-1-5-16,10-1-18 0,8-1-13 15,6 0-19-15,8 3-6 16,11 3-5-16,7 1 0 15,15 1-2-15,1-2 0 16,8-2 3-16,3-2 3 16,0-1 7-16,6-1 4 15,-1 0 3-15,-4 3 0 16,-20 0-1-16,-7 2-1 0,-24 3 0 16,-11-1 8-16,-12 3 5 15,-19-2-1-15,-21-1-2 16,-11 3-7-16,-24 2-9 15,-6-2-2-15,-8 7-3 16,2-4-1-16,6-3-1 16,-1 0 0-16,11-6 2 15,8 2 3-15,16 0 5 16,15 1 5-16,18-1 1 16,7-2-1-16,16-3 6 15,7-4 0-15,17-2 0 16,8 0 0-16,14 2-11 15,7 5-7-15,1-2-4 16,-5 2-1-16,-8-5-1 16,-5-1 2-16,-19 7-2 15,-5 0 6-15,-22 12 10 16,-18 0 4-16,-18 5 4 0,-15 3-3 16,-14-2-10-16,-9 0-3 15,-2-4-3-15,8-3-1 16,10-3-2-1,16-1-1-15,11-8-21 0,8-1-21 16,17 4-47 0,6-4-28-16,13 0-31 0,5-1 85 15</inkml:trace>
  <inkml:trace contextRef="#ctx0" brushRef="#br0" timeOffset="188260.62">10274 14262 154 0,'-5'11'136'0,"4"1"30"16,2 1-22-16,1-3-56 15,4 2-18-15,0 1-23 16,0-1-5-16,2 1-15 16,-1-2 7-16,3-7 27 15,0 0 12-15,3-4 21 16,0-1-2-16,4-3-17 16,0 1-5-16,6-1-4 15,5-2-3-15,12-1-13 16,5 0-9-16,10 0-15 15,-4 1-5-15,-1-2 2 16,2 3 4-16,-5-1-6 16,8 4 0-16,6 2-4 15,3 2-2-15,4 2 4 16,0-3 1-16,-1-4-5 0,-6-2 1 16,0-5 5-16,-6 0 1 15,0 0 2-15,-4-1-3 16,-5 2-9-16,-10-3-3 15,-9 2-1-15,-7 4 0 16,-16 1 7-16,-4 1 1 16,-9 3 1-16,-8-2-3 15,-20 4-6-15,-6 2-4 0,-24 1-2 16,-3 6 0-16,-4-2-2 16,-4 2 0-16,-15-1-2 15,-6-5 0-15,-2 5-1 16,0 0 1-16,17 2 2 15,6 0 0-15,3-5 0 16,3 1 1-16,10-4 1 16,6-1 0-16,23 1-1 15,7-3 5-15,16 0 13 16,7-4 5-16,12-1 3 16,9 0 21-16,15-6-1 15,11 4-2-15,21-7 1 16,2-3-28-16,4 5-11 15,-1-3-3-15,-9 8-3 16,4 5 0-16,-3 1 0 16,0 5 2-16,-4 4-1 15,-9 0 2-15,-14 4-20 0,-6 1-39 16,-10 3 37-16</inkml:trace>
  <inkml:trace contextRef="#ctx0" brushRef="#br0" timeOffset="193281.73">12273 14141 360 0,'-2'-12'218'0,"2"6"-9"16,2 5-29-16,-2 7-33 15,0-2-24-15,-2-4-39 0,1 0-17 16,0 0-20-16,-1 13-9 16,0 5-12-16,-4 30-7 15,6-31-14-15,1-2-2 16,6-3-3-16,0 1 0 15,5 3 0-15,2-5 0 16,4 2 0-16,5 1-1 16,7-2 1-16,3 2 0 15,2-4 0-15,-1 0 1 16,-2-3 3-16,-1-1 1 0,2 0 2 16,2 0-1-16,1 0-2 15,2-1-2-15,2-1 0 16,2 2-2-16,10 1 1 15,8-2-1-15,2 2 0 16,-1-2 0-16,-4-1 0 16,-1 1-1-16,7-4 1 15,7 1-1-15,15-2 0 16,2-1 0-16,8-2 0 16,2-2-1-16,6-1 1 15,4-1 1-15,-2 1 3 16,0 1 1-16,-6 2 1 15,4 3-1-15,-3-1-2 16,3 1-1-16,-3 0 0 16,-8 0 0-16,11-1-1 15,-5-3 0-15,0 2 1 16,-3 0-1-16,-11 2 1 0,10 0 6 16,-6 0 7-16,-4 1 2 15,-1 2 1-15,-16-1-4 16,-13-2-8-1,-27 0 0-15,0 0 0 0,81-3-1 16,-15-1 0-16,1 0 1 0,-54-2 1 16,-3 3 3-16,-3-4 7 15,-1 3 0-15,1-4 2 16,-2-1-2-16,-1 0-5 16,-4-6-1-16,-1 0-2 15,-5 0 30-15,-4-1 35 16,-7-1 13-16,-9-4 23 15,-1-2-27-15,-4 0-31 16,1-1-15-16,-2 7-22 16,-3-3-6-16,4-1-5 15,-2 5-3-15,3-6-16 16,6 6-34-16,-1-2-88 16,5 2-61-16,9 8 115 15</inkml:trace>
  <inkml:trace contextRef="#ctx0" brushRef="#br0" timeOffset="199429.57">5441 16541 387 0,'-10'9'283'0,"9"-9"50"16,-3-4-66-16,2 2-92 15,1 1-29-15,0 0-55 16,0 0-16-16,-4-1-15 16,-1 0-7-16,-1 2-13 15,6 0-4-15,-1 18-5 16,-31 30 0-16,32-17 1 16,-7-5-1-16,4-2-1 15,4 4-3-15,0-10-8 16,7 2-2-16,-2-9-7 15,-1-1-4-15,2-3-2 16,0-1-2-16,7 3-2 0,3-3 1 16,3 1-1-16,-7-4 1 15,5 0 0-15,-3-3 0 16,4-2 0-16,0-1-1 16,3-3 1-16,0 3 0 15,1-2-1-15,1-2 1 16,1-1 0-16,1 1-1 15,6 1 0-15,5 2 1 16,5 2 0-16,-3 0 0 0,-9-4-1 16,-6 3 1-16,-1 1 0 15,5 2-1-15,0 1 0 16,4-1 0-16,-3 0 0 16,-1 2 0-16,1-2 0 15,-1 0 0-15,2 0 1 16,0-1-1-16,6-1 1 15,2 2-1-15,4 1 0 16,-4-1 1-16,-6 1-1 16,-3-2 1-16,-5-4 0 15,-3 2 0-15,0-3-1 16,-4 2 1-16,-4 3 1 16,-1-1 0-16,-4 0 2 15,-2-3 1-15,-5 0 3 16,0-3 0-16,-1-2 1 15,-2 1-1-15,-2-6 1 0,0-1 4 16,5 1-1-16,0-2 0 16,3 6-5-16,1 2-4 15,3 4-3-15,-1-3 2 16,0 0-2-16,4 0 0 16,-3-2 1-16,0 3-1 15,1 2 1-15,-2 3-1 16,0-7 1-16,0 7 0 0,-3-4-1 15,0 3 0-15,-1 6 0 16,-2-3 0-16,0 0 0 16,0 0 0-16,2 15 0 15,1 3 1-15,5 30-1 16,-6-31 2-16,-2-1-1 16,-2-3 0-16,1 6 1 15,-1-4-1-15,0 0 0 16,0 2 1-16,-1-10-2 15,0 0 1-15,1-1 1 16,1-4-2-16,-1 0 1 16,1-2 0-16,-1 0 1 15,1 0 0-15,0 0 1 16,0 0 0-16,0 0 0 16,-12 2 1-16,1 2 2 15,-30 14 4-15,28-11 5 16,-1-2 0-16,-2-3-1 15,0-2-5-15,-2 0-2 0,-4 0-2 16,-5 0-2-16,0 0-1 16,-2 0-2-16,7 5 0 15,4-2 0-15,-1-1 0 16,5-3-40-16,0-3-20 16,-1-7-40-16,0 2-18 15,3-2-19-15,-1-2-22 16,1 2 106-16</inkml:trace>
  <inkml:trace contextRef="#ctx0" brushRef="#br0" timeOffset="-207221.78">5477 16528 623 0,'-61'-5'429'0,"57"2"-136"15,1-2-139-15,1 0 75 16,-4 0-25-16,3 2-37 0,-6 0-21 16,0 6-41-16,-3 2-20 15,-4 9-37-15,1 9-12 16,-3 8-12-16,-1 4-5 16,2 5-8-16,3 1-3 15,3-1-1-15,3 1 0 16,5-8 0-16,3-4-1 15,4-8-1-15,5-2-1 16,4-6-3-16,3 1 1 0,4-3-1 16,0-1 0-1,6 1 3-15,-1-2 0 0,4-1 3 16,1 0 0-16,4 0 1 16,0-4 1-16,8-1 1 15,-1 0 0-15,4-3-2 16,4-3 0-16,-2 0-2 15,0 0 0-15,2-3-1 16,0 3-1-16,-4-2-1 16,2 0 0-16,1 0 0 15,0 0-1-15,5 0-1 16,-2-1 1-16,-1 0-1 16,-2-4 1-16,0 2-1 15,-2-3 1-15,-3 1 0 16,-4 1 0-16,-4-2 0 15,-2 1 0-15,-2 2 1 16,-2 1 0-16,-2 1 0 0,-4-1-1 16,-4 4 1-16,0 0 0 15,-5-3 0-15,0 1 0 16,-1-3 1-16,-1 0-1 16,-5-5 2-16,-3-1 0 15,0-4 2-15,-4-3 1 16,-4-3 4-16,-3-6 2 15,-5-2 0-15,0 3 1 16,0-2-1-16,3 4-1 0,-2 4-1 16,1 0 0-16,5 6-5 15,-1 7-2-15,5 2-2 16,-1 2 0-16,0 3-3 16,1 1 0-16,-1 2-1 15,2 0-2-15,0 0-1 16,0 3 0-16,3 18-1 15,6 30 0-15,-5-22 0 16,-2 3 1-16,-1 1 1 16,-1-2 2-16,-2-1 1 15,-1-3 0-15,-4-5 3 16,-3-2 0-16,-3-6 1 16,-2 0 0-16,-5-3 0 15,-1-1 1-15,-6-1-2 16,-1 1 1-16,-1-2-1 0,-2 1-1 15,1-1 0-15,0-2 0 16,-1-1 1-16,2-2-1 16,-3-2 0-16,-2-1 0 15,-3-3 0-15,2-1 0 16,-3-2-1-16,-3 4 1 16,-1-3-1-16,-1 4 1 15,0 0-1-15,-1 1 0 0,-1 0-1 16,-4 2 2-16,-2 0 0 15,-2-2-1-15,1 0 1 16,0-2 0-16,4-1 0 16,-2-1 1-16,8-1 1 15,4 0 1-15,-1-1 0 16,4 1-1-16,0 2 1 16,1-1-1-16,-1 0 0 15,2 1-1-15,1 1-2 16,1 0-1-16,8 2-1 15,3 3-1-15,9 0 0 16,4 1-2-16,9 1 0 16,4 1 0-16,11 1 0 15,1-2 0-15,10-1 1 16,1-1 1-16,1-1 0 16,3 0 1-16,1-1 0 15,1-1 1-15,-1-2 0 16,-1 1 0-16,-5-1 0 0,-1-1 1 15,-1-1 0-15,-5 0 0 16,-3-2 3-16,-6 0-1 16,-7-1 1-16,-5-3 1 15,-4 2-1-15,-6-1 0 16,-3-1 0-16,-2 0-1 16,-3-2-1-16,1-1-1 15,-3 0 0-15,-2-2 0 0,0 0-1 16,1 0 0-16,3 1-2 15,-1 1-2-15,5 6-6 16,-1 1-8-16,6 6-18 16,8 4-10-16,3 4-25 15,3 5-14-15,6 3 223 16,7 4-151-16,3 0 51 16,6 4 84-16</inkml:trace>
  <inkml:trace contextRef="#ctx0" brushRef="#br0" timeOffset="-202260.86">10295 5908 426 0,'-6'-13'267'16,"2"1"-36"-16,-4 8-79 15,-1 2-33-15,-3 6-29 16,-3 4-7-16,-3 7 14 15,6-2 6-15,0-3-3 16,2-5-1-16,5-5-6 16,-2-2-7-16,4 1-11 15,2-6-3-15,1 1-12 16,-1-4-5-16,-4-4-7 16,1 8-8-16,-1 6-11 15,5 5-4-15,0 7-6 16,3 3 1-16,-2-4 8 0,-1 4 4 15,8-3 6-15,-4-2 1 16,8 2-3-16,0-9-1 16,3 3-7-16,2-4-2 15,0-4-6-15,4 1-1 16,-3 0-3-16,-4-4-4 16,-1 8-3-16,0 0-2 15,1 0-1-15,3 3-1 16,3-6 2-16,1 0 1 0,9-4 4 15,4-7 4-15,1-8 5 16,8 2 0-16,-7-5-3 16,-2 4-3-16,1 3-3 15,-7-4 1-15,6 3 7 16,4 3 2-16,4 0 6 16,4 3-2-16,5-3-3 15,9 2-1-15,-1-1-3 16,0-2 0-16,-3 2-1 15,-6-1 2-15,8 10-1 16,2 1 0-16,7 4 1 16,2 2 0-16,-3 2-2 15,-5 1 0-15,-9 1-4 16,-4-1 0-16,-8-3-3 16,-3-1-1-16,-13-5-2 15,-1 3-2-15,-8 2 0 0,-4-3 3 16,1 4-30-16,-4 2-26 15,2-12-53 1,2 1-38-16,2-4-56 0,3-6-36 16,-2 4-460-16,-6-4 469 15</inkml:trace>
  <inkml:trace contextRef="#ctx0" brushRef="#br0" timeOffset="-200992.36">7091 8387 462 0,'-1'0'331'0,"0"0"-138"15,0 0-10-15,2 8 3 16,5 3 3-16,-2 1-4 16,43 30-19-16,-24-28-15 15,3 1-40-15,4 0-22 16,-2-3-31-16,-4-2-15 15,6-9-16-15,2-4-8 16,7-10-6-16,5-4-1 16,1-9-32-16,1-6-26 0,4-4-82 15,4 0-41-15,8-2 103 16</inkml:trace>
  <inkml:trace contextRef="#ctx0" brushRef="#br0" timeOffset="-199787.06">12717 10096 240 0,'-10'-9'175'0,"0"1"26"16,0 0-27-16,-1 3-32 15,-2 0 0-15,2 5-3 16,-1 3-5-16,4 3-21 15,-2 1-14-15,0 3-26 16,8 1-11-16,2 4-14 16,6 0-3-16,12-3 7 15,4 1 7-15,12-9 12 16,8-1-2-16,23-5-7 16,3-9-7-16,19 4-17 15,4-4-6-15,6 5-10 0,13 4-3 16,3-2 1-16,11 5-2 15,5 2 2-15,2-2 5 16,16 3 2-16,-4-2 1 16,13 0-7-16,-2 2-6 15,-2 6-8-15,7-1-1 16,-21 2-2-16,-7 4 0 16,-16 1-1-16,-10 4 0 15,-15 4 2-15,-2 3-6 0,-11-2-44 16,-10-4-34-16,-5 6-95 15,-11 1-62-15,-9 7 148 16</inkml:trace>
  <inkml:trace contextRef="#ctx0" brushRef="#br0" timeOffset="-198933.09">12551 14190 365 0,'-2'-38'210'0,"9"30"-13"15,0 3-40-15,0 5-26 16,-2 2-10-16,-2 9-17 16,1-3-7-16,0 7-19 15,-4-3-8-15,5 1-26 16,-3 1-14-16,4-5-19 15,4 2-5-15,3-6-3 16,3 1 0-16,4-1 0 16,1 0-1-16,-2 0 6 15,1 1 10-15,2 3 14 16,0 0 5-16,4 4-2 0,4 0-8 16,5 0-9-16,3 0 1 15,5-2 10-15,-2-1 6 16,2-2 11-16,3-2-1 15,7-4-6-15,11 0-3 16,18-2-9-16,0 1-3 16,18 0-6-16,0 0-4 15,4 0-7-15,10 0 4 0,10-1 20 16,4 0 8 0,19 1 6-16,0-2-4 0,4 2-20 15,16 1-7-15,-4-2-6 16,3 1 4-16,9-1 6 15,-9-2 2-15,-3 2 3 16,6 1-4-16,-16 4-7 16,-16-2-1-16,0 0-5 15,-15 1-1-15,-12-4 2 16,-2-2 1-16,-36-2-23 16,-8 1-17-16,-21 1-41 15,-9 2-35-15,-18 5-63 16,-14 3-56-16,-20 9 141 15</inkml:trace>
  <inkml:trace contextRef="#ctx0" brushRef="#br0" timeOffset="-197693">5377 16538 458 0,'-2'-18'248'0,"3"9"-69"16,-3 2-40-16,-7 1-41 16,7 7-5-16,-11 2 4 15,6 4-6-15,5 10-32 16,-2-1-11-16,4 15-18 15,-4-2-3-15,-1 1-3 0,3 0-1 16,-2-3 5-16,2-5 6 16,4 0 13-16,0-1 8 15,7-5 5-15,3-1-4 16,-4-5-15-16,-3-2-8 16,11-1-12-16,-1-3-3 15,6-2-2-15,0-1 2 16,-4-1-3-16,4 1-2 15,1 1-4-15,10 0-1 0,0-2 0 16,7-1 2-16,11 0 2 16,6-2 0-16,-2 2-1 15,1 0-3-15,-6 1-5 16,-7 4 1-16,4 3-2 16,-5 1 1-16,-3 4 1 15,0 0 0-15,5 0-1 16,0-4 1-16,4-1-2 15,3-2 1-15,-7-4-1 16,-5 1 0-16,1 1-2 16,-7-3 0-16,6 0 17 15,0 0 2-15,-2-4 7 16,0 1 1-16,2-1-13 16,1-1-2-16,-1-3-3 15,-1-3 7-15,-8-1 11 16,-3 0 4-16,-8 1 7 0,-6-1 0 15,-6 1-4-15,-1-3-1 16,-3-1-6-16,-1-1-4 16,-1-3-11-16,2-2-3 15,0 0-4-15,5 5-6 16,8-1-34-16,-4 1-17 16,2-1-41-16,3-4-27 15,-4 0-60-15,4-2-37 0,6 0 135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9T16:09:18.11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3534 8196 186 0,'-5'-1'159'0,"4"-3"42"0,1 1-8 0,0 3-23 0,0-1-16 0,-1 1-16 0,1 0-7 15,0 0-20-15,-1 0-10 16,1 0-13-16,2 19-7 16,12 35-16-16,-3-25-6 15,2 2-14-15,4-4-4 16,4-5-5-16,4 0-2 15,7-6-3-15,0-5-1 16,10-4-2-16,3-3-2 16,4 3-10-16,-4 0-4 15,-7 5-5-15,-4 2-1 0,-6 2 0 16,1-1 1-16,0-3 4 16,1 0 2-16,-5-9 8 15,10-3 5-15,1-3 3 16,1 1-3-16,7-1-7 15,-4 0-6-15,-7-3-6 16,7 0-1-16,-7-2-1 16,-8-4 0-16,3-2 1 15,-12-3-1-15,3-2 0 16,3 1-1-16,1-1-1 16,0-2-1-16,-1 2 0 15,-1 0 0-15,-10 0 2 16,3 7 2-16,-7-4 1 15,-2 2 3-15,1 5 1 16,-5-4 0-16,-3 4-1 16,-1 2 0-16,-4 2-1 0,3 3-1 15,-4 0-1-15,2 2-1 16,-3-1-3-16,-1 3 0 16,-1 8 0-16,-1 3-1 15,-2 6 1-15,1 1 0 16,-5-1 0-16,2 0 1 15,-1 5 0-15,-4-3 0 16,4 2-1-16,-6-2-1 0,-2-2 1 16,1 1 1-16,-3-1-1 15,-1-1 0-15,-4-3-1 16,-1 0 0-16,-4-6 0 16,4 1 1-16,4-4 0 15,0-3 0-15,2-6 0 16,-2-4 0-16,-3-7 0 15,2 0-1-15,-6-5 0 16,0-1-1-16,-9 0-1 16,-11-1 0-16,0 4 0 15,2 1 0-15,8 3-1 16,8 3-1-16,9 3 0 16,3 1-1-16,5-7 0 15,2-6-1-15,7-8-2 16,0-3-8-16,7-2-33 15,-1-2-28-15,8 10-94 16,2 0-77-16,5 3 154 0</inkml:trace>
  <inkml:trace contextRef="#ctx0" brushRef="#br0" timeOffset="16599.91">7438 8441 720 0,'-31'-51'295'0,"29"41"-190"15,2 4-6-15,-1 1 5 16,-2 4 2-16,2 0-6 16,0 0-2-16,0 0-6 15,0 1-19-15,0 0-8 16,0 0-15-16,-1 0-7 0,2 0-7 16,0-1 1-16,7 1 0 15,14 0 1-15,31 6 0 16,-25-3 0-16,8 2 4 15,3 4-6-15,8-6-10 16,3 4-7-16,0 1-11 16,-3-7-1-16,-6-3-1 15,-3-8 2-15,1-7-3 16,5-1 1-16,6 7-2 16,3-3 0-16,-6-2 0 15,-7 2 1-15,-14-2 1 16,-1 7 1-16,-8 10-1 15,2 2 2-15,1 6-1 16,-16-2 2-16,3-3 6 16,-6 2 2-16,-12-5 1 15,6 3 1-15,-15-4-5 16,-6 2-2-16,-6-3-1 16,-8-5-3-16,-2 0-1 0,0-1-3 15,-4 3-2-15,2 9-1 16,-7-3 1-16,1 6-1 15,-6 0-1-15,-9-5 0 16,0 9-1-16,-3-7 1 16,7 1 0-16,8 0 0 15,8-7 2-15,2 0-1 0,6-2 0 16,-3-7 1-16,0-1-2 16,-1-1 1-16,1-2-1 15,6 6 0-15,5-2 0 16,6 1-2-16,6 5 0 15,4-4 0-15,4 8-2 16,3 4 1-16,2-6-2 16,3 0-1-16,2-3-2 15,0 4-1-15,0 0-1 16,0-1 1-16,0 1 1 16,2 0 1-16,13-1 1 15,1 1-1-15,31 9 2 16,-26-2 1-16,7 7 3 15,4 4 0-15,-2-4 0 16,2 0 1-16,-6-4-1 16,-2-3 0-16,-1-1 1 0,2 8-1 15,3-11 0-15,3 2 0 16,5 6-1-16,-4-10 1 16,8 6-1-16,-2-12 2 15,5-5-1-15,10 6 1 16,-6-1 0-16,2 8 1 15,-6 0 0-15,-8-8-1 16,3 8 1-16,-5-4-1 16,1 1 0-16,1 2 1 15,-3-2 0-15,5 4 0 0,6 2 0 16,5 1-1-16,3-7 1 16,-4-1 0-16,-12-8 0 15,-6 0 1-15,-8 4 1 16,-5-4 1-16,-1 8 1 15,-4-3 0-15,-6 2 2 16,-3-1 1-16,-3-3-1 16,1 7 1-16,-3-2-1 15,2 1 0-15,-1 1-1 16,1-1 0-16,0 0-1 16,0 0-1-16,-8-2 0 15,-8 1-1-15,-32 6-1 16,21 4 0-16,-9 2-1 15,-9-2 0-15,-1 7 0 16,-2 0 0-16,4 3 0 16,5 3 0-16,1-9 1 0,-3-6 0 15,-5-6-1-15,8 0 1 16,2 3 0-16,-2-2 0 16,0 1 0-16,-8-2 0 15,-3-5-1-15,0 2-1 16,13 6 0-16,0-4 0 15,3-4 1-15,3 1-1 0,3-10 0 16,3 7 1-16,8 2-1 16,-4-5 0-16,9 5-1 15,-4 0-2-15,-9-5 1 16,6 7-1-16,-7-2-10 16,8 1-11-16,6 4-38 15,0-8-26-15,5-2-76 16,-1-1-58-16,5-13 142 15</inkml:trace>
  <inkml:trace contextRef="#ctx0" brushRef="#br0" timeOffset="49834.24">8385 9855 449 0,'-3'0'224'0,"1"2"-58"16,0-1-21-16,0-1-3 15,1 0-1-15,0 0 2 16,1 0-4-16,0 1-25 16,0 7-15-16,2 1-27 15,2 2-11-15,12 27-14 16,-9-27-3-16,-2-4-8 15,4 1-4-15,0 1-6 16,3-1 0-16,5 8-1 16,4 1 1-16,4 5-1 15,2 1-4-15,1 0-5 16,15 4-2-16,-12-4-4 16,4 0-2-16,4-1 0 15,-16-6-2-15,13 2 0 16,-5-1 1-16,-5-6 4 0,1-6 4 15,-2-2 2-15,2-3 1 16,3 4-2-16,3 4-2 16,8-4-3-16,-5-3 0 15,-4-11-1-15,-2 1 0 16,0 7-1-16,0 1 1 16,5 9-1-16,-4-8-1 15,-9-5 0-15,-1-6 0 16,-4-4 0-16,5 6 2 0,3-7 0 15,2 8-1-15,-3-7-2 16,0-1-1-16,-1 4-2 16,0-1 0-16,3 3-1 15,-1 1-1-15,0 0 1 16,-5-4 1-16,0-1 0 16,-4-1 0-16,-4 1 0 15,4-1 0-15,-7 1 1 16,6 4 0-16,-9-3 0 15,5 6 1-15,-11-5-3 16,-3 2 0-16,4 4-3 16,-1 0 0-16,8 6 0 15,-6-1 0-15,4 1 2 16,-6 0 0-16,-1 0 2 16,0 0 0-16,0 0 1 15,0 0 1-15,0 0-2 0,0 0 1 16,0 6-1-16,-1 5-1 15,-2 1 0-15,-12 29-1 16,9-27 1-16,3 3 0 16,-16-2 1-16,13 3 0 15,-8 2 1-15,-12-2-1 16,7 4 0-16,-11-6 0 16,-3 7 0-16,3-9-1 15,6 8 0-15,1 0 0 0,-2-9-1 16,8 7 2-16,-4-19 0 15,4 0 0-15,0-2 1 16,0 1 0-16,-2 0 0 16,-10 0 0-16,0-2-1 15,4-5 0-15,5 6-2 16,2-2 0-16,-8-4-1 16,-4 2 1-16,-10-5-1 15,3-1 0-15,6 3 0 16,-4-3-1-16,5 3 1 15,0-3-1-15,1 1 0 16,3-1 0-16,-3-6 0 16,-4 3 0-16,2-3 0 15,-2 0 0-15,2 3 0 16,-1 1 0-16,-3 3-2 16,2 0 0-16,3 1 1 15,8 0-1-15,1-2 0 0,4 0 1 16,0-4 0-16,2 1 1 15,0-3 0-15,0-5-1 16,2 0 1-16,1-2-1 16,5 5 0-16,5 3 0 15,-2-5-2-15,6 7 1 16,-1-6-1-16,4 1 0 16,1 10 0-16,-2-6-1 0,4 9 1 15,-3 1 0-15,1 4 0 16,1 5 0-16,1 1 0 15,-1 2 1-15,4 9 0 16,-2-2 1-16,2 7 0 16,2-1 0-16,-2-10 0 15,3 7 1-15,0 0 0 16,1 6-1-16,3 7 0 16,-2-2 1-16,1 3 0 15,5 3 0-15,-3-2 0 16,1 2-1-16,4-8 1 15,0 1 0-15,-2-10 0 16,0 1 0-16,0-2 0 16,-6-6 0-16,-1 4-1 15,7 0 1-15,-1 5-1 16,-4-4 0-16,10 4 1 16,-11-9-1-16,2-4 1 0,5 7-1 15,0-4 1-15,1 3 0 16,-1-2 0-16,0-6-1 15,4-2 1-15,2-2 0 16,3-8 0-16,3 2 0 16,2-1 0-16,-4-2 0 15,2 1 0-15,0 3 0 16,-9-3 1-16,3-2-1 16,-2 4 1-16,-6-10 0 0,6 4 1 15,-1 8 1-15,-3-14 1 16,1 8 0-16,-5-10-1 15,0-6 1-15,3 1-2 16,-2-3 0-16,5 3-1 16,6-5 0-16,-2 3-1 15,-4 3 0-15,-2 1 1 16,-5 3-7-16,-10 2-34 16,4-2-32-16,1 1-88 15,4-2-62-15,9 6 137 16</inkml:trace>
  <inkml:trace contextRef="#ctx0" brushRef="#br0" timeOffset="52106.93">12015 9880 170 0,'-1'0'125'0,"-2"-4"31"16,-4 0 12-16,2 0-6 16,4 0-15-16,0 4-30 15,0-1-9-15,1 1-15 16,0 0-5-16,0 0-13 16,0 0-6-16,4 7-7 15,-2 8-3-15,36 31-4 16,-34-27-5-16,3-2-7 15,7 0-3-15,-9-4-4 0,10 2 0 16,3 2-2-16,-8-4-3 16,8 1-8-16,-9-1-4 15,3 0-7-15,3 4-1 16,-3-9-4-16,7 4-2 16,2 2 1-16,2-2 2 15,5 2 5-15,3 0 1 16,0-13 1-16,5 6-1 0,-3-2-4 15,1-5-1-15,3 9-1 16,-9-7-1-16,7 4 1 16,-1 5-1-16,-6-10-1 15,3 2 0-15,-3 0-2 16,-3-12 1-16,-2 8 4 16,3-13 0-16,-2-3 1 15,-1 10-1-15,10-4-2 16,-8 8 0-16,-2-4 1 15,3-3-1-15,-5-1 2 16,-12-6-1-16,5 5 0 16,-3-5 0-16,-10 1 0 15,19 4 0-15,-16-4 0 16,-4-2 1-16,12 4-1 16,-15-4 0-16,13 5 1 15,1 3-1-15,-10-2 0 0,1 2 0 16,0 2 0-16,-1-1 0 15,-1 7-1-15,8 0 2 16,-8 2 1-16,0 1 0 16,1 4 0-16,-2-5-2 15,0 0-2-15,0 0-2 16,-3 7-1-16,-2 9-1 16,-8 30 0-16,5-26 0 15,-3 3-1-15,-1 3 2 16,5 0 1-16,3 0 0 0,2-1 2 15,-13-3-1-15,-6-10 1 16,0 5 1-16,-5-7 0 16,3 1 0-16,1 3 0 15,-2-8 0-15,2 0 0 16,-3 2 0-16,-1-7 0 16,1-6-2-16,2 3 0 15,0-5-2-15,1 0-1 16,-3 7-1-16,-1-7 0 15,-3 1-1-15,-3 1 0 16,3-2 0-16,-3-1 0 16,6 2 1-16,3-2-1 15,1 3 0-15,-2-9 0 16,2 2 0-16,-1-5 0 16,0-4 0-16,4 6 0 0,-2-5 0 15,2 6 0-15,1 2-1 16,0 0 1-16,6 2-1 15,0-2 0-15,3 0 0 16,-7 0 0-16,-1-2 1 16,-3 2-1-16,-1 1-1 15,18 3-2-15,-5 1 0 16,4 4-2-16,7 2 1 16,-7-1 0-16,8 2 1 15,-3-1 1-15,0 0 1 0,0 0 0 16,0-1 0-16,-2 1-1 15,2 0-2-15,0 1-1 16,0 0-2-16,0 0 0 16,16 11 0-16,30 34-1 15,-30-25 2-15,12-1-2 16,-1 2 1-16,1-2 2 16,0-2 3-16,-5-3 5 15,-2-4 4-15,-1 3-45 16,-2-5-46-16,-2 8-173 15,1 1 158-15</inkml:trace>
  <inkml:trace contextRef="#ctx0" brushRef="#br0" timeOffset="54487.94">10255 10010 229 0,'-1'-1'179'0,"0"0"39"15,0 0-17-15,0 0-48 0,0-1-19 16,-1 1-32-16,1 0-13 16,0 0-14-16,0 0-7 15,1 1-15-15,0 0-5 16,0 0-6-16,0 0 3 15,0 0 12-15,0 0 4 16,5 3-2-16,9 6-5 16,27 15-19-16,-29-16-6 0,3 2-8 15,-3 1-1-15,4-1 5 16,3 2 2-16,-1-5 3 16,37 14 29-1,-25-18-33-15,4 2 2 16,-1-1-2-16,-5-4-3 15,1 1 1-15,-6-1-9 16,-2-1-1-16,1 1 0 16,1 2 1-16,1 0-1 15,-1 2 1-15,1-2-5 16,-2 1-2-16,1 3-2 16,3-2-1-16,3 4-1 15,5-1 0-15,13 2 3 16,-3-3 0-16,-1 0 2 15,1 0 0-15,-7 1-1 16,1-2-2-16,3 7-1 16,-5-5-2-16,0 2 0 15,3 5-1-15,-2-9 0 0,6 1 0 16,-1-5 1-16,9 2 0 16,-13-1 2-16,1 5 0 15,-8-1 1-15,-6-3 0 16,-2-4 0-16,-8-3 1 15,2 2 0-15,-7-4-1 16,0 6 1-16,-9-4 2 16,-2 0 5-16,-4 1 3 0,4 2 2 15,0 0-1-15,0 0-4 16,-9 0-1-16,-11 1-2 16,-32-6-1-16,8 4-3 15,-9-1 0-15,-8 0-3 16,1 0 0-16,3-1-1 15,1-3-1-15,2-1-1 16,-2 0 0-16,7 7-1 16,-6-1 0-16,-6-8 0 15,4 0 0-15,-3-6 0 16,5-2 0-16,7 4-1 16,-3-1 1-16,7 2-1 15,9 4 0-15,-3 1 0 16,-1 2 1-16,0-1-3 15,-2-1 0-15,16 4-4 16,11 3-1-16,11 2-8 0,5 2-1 16,10 4 0-16,7-1 2 15,16 2 9-15,7 0 1 16,8 0 3-16,-2 0-1 16,-3-1 2-16,-1-4 0 15,-3-3 1-15,7 0 0 16,2-2 0-16,0-1 0 15,3 0 1-15,-5-1 0 16,-11-2 1-16,-10 0 0 0,-11 4 2 16,-1-1 2-16,-17 0 8 15,5 0 2-15,-17-5 3 16,-17-1-2-16,-5 4-5 16,-16 2-3-16,-6 3-3 15,-2 3-2-15,6 6-2 16,-3 0-2-16,2 4 0 15,-10-5-1-15,-1 0-1 16,10 0-1-16,9-3-1 16,17-3-1-16,16 2-3 15,0-7-6-15,15 4-5 16,8 6 1-16,12 1 3 16,9 7 6-16,12-5 5 15,10 5 0-15,0-8 0 16,8-1 1-16,-1-8 2 0,-8-10 0 15,8 2 1-15,-8-5 0 16,6 6 1-16,-6-2 2 16,-7-2 0-16,-7 0 3 15,-22-1 7-15,-9 2 5 16,-29-5 4-16,-10 4 0 16,-14-4-7-16,-6 3-5 15,-2 8-7-15,1 4-3 16,3 5-2-16,-7 4-1 15,5 5-1-15,0 1-1 0,3-1 1 16,14-2 0-16,12-5-2 16,13-1-2-16,9-1-9 15,7 0-2-15,16 1-1 16,7 1 2-16,12-4 10 16,11 2 3-16,1-3 3 15,-1-1 0-15,5 0 2 16,-7-5 0-16,-2-1 2 15,-2-3 0-15,-11-2 0 16,-6 3 1-16,-14 0 8 16,-6 2 7-16,-18 0 4 15,-10-2 2-15,-15 0-7 16,-8 0-6-16,-10-2-7 16,-8 2-4-16,-1 6-1 15,-5 1-2-15,3 7-1 16,8 2-1-16,10 2 0 15,10 1 0-15,16-1-2 0,4 0-2 16,10-3-8-16,6 3-2 16,10-1 3-16,11 3 3 15,15-1 11-15,11-3 2 16,20 1 1-16,1-1-1 16,-4-3 0-16,-6-2 1 15,-17-1 1-15,-2-2 3 16,0-2-65-16,-1 1-50 0,3-8-124 15,10 0 130-15</inkml:trace>
  <inkml:trace contextRef="#ctx0" brushRef="#br0" timeOffset="55810.09">11141 10258 441 0,'-12'-14'271'15,"-3"-4"-11"-15,16 7-142 16,-5-4-32-16,-3 8-32 16,9 5-7-16,-6 2 3 15,1 0 6-15,3 0 7 0,0 0 2 16,0 0-5-16,0 0-1 16,2 1 1-16,24 4-1 15,29 26-12-15,-22-25-8 16,4-1-16-16,-6-7-4 15,7 4-4-15,4 3 5 16,6-3 17-16,7 5 10 16,-7 0 13-16,1-4-4 15,-8 1-17-15,-5 2-9 16,6-1-16-16,-1-5-3 0,5 2-6 16,3 1-1-16,8-3 0 15,-3 1-2-15,4-1 1 16,-5 0 0-16,-5 1 0 15,0 4 1-15,-3 2 3 16,-2-4 1-16,3 3 3 16,6 2 0-16,8-3-2 15,1 1-1-15,0-9-2 16,-9-4 0-16,-8 1-2 16,0-3 0-16,-2 9-1 15,2-2-1-15,5 11 0 16,0-2 0-16,4 1 0 15,-2 5 0-15,-11-9 2 16,2 6-1-16,-17-6 3 16,-5-4 2-16,-2 1 7 15,-12-6 6-15,-6-2-8 0,2 3-16 16,-15-7-76-16,-2 5-68 16,-11-1 88-16</inkml:trace>
  <inkml:trace contextRef="#ctx0" brushRef="#br0" timeOffset="72937.47">4748 11999 435 0,'4'35'273'16,"-8"-35"-27"-16,7 3-86 15,6 1-18-15,-3-3-32 0,-3 0-8 16,12 2-6-16,-11 0-2 15,7 0-3-15,10 4-6 16,-11 0-13-16,15-1-5 16,-1 4-9-16,-4-4-5 15,10-2-9-15,-10-2-9 16,6-2-17-16,6 6-5 16,-6 0-8-16,6 2-2 15,0 2-1-15,-4-7 0 0,11 0-1 16,2 0 0-16,2-7 0 15,2 2 0-15,-8-7 1 16,-1 2-1-16,-10 0 1 16,-2-2-2-16,-1 5 1 15,0 0 0-15,-2-1 1 16,-2 4 1-16,-5-3 3 16,-2 0 0-16,-3 2 2 15,-1-2 1-15,-8 2 5 16,0 0 2-16,-6-3 0 15,5 4 1-15,0 0-3 16,-5-1-1-16,-16-6-3 16,-29-9-1-16,21 12-2 15,-3-1-1-15,2 6-2 16,-11 0 0-16,-4 0 0 16,0 2 0-16,-7-2 0 15,9 1-1-15,3-1 3 16,1 0 3-16,5 0 2 0,-1 0 0 15,4 3 2-15,4 0 1 16,1 3 3-16,8-2 1 16,8 4-2-16,0-3-2 15,6-1-6-15,7 3-3 16,0-7-3-16,2 3-2 0,11 4 0 16,-7 0 0-16,11 4 0 15,4 3 0-15,-4-5 0 16,6-3 0-16,6 1 0 15,1-4 0-15,7-4 1 16,6-1 2-16,13-5-1 16,5 1 2-16,0-4 1 15,-6-2 1-15,-11-1 2 16,0 1 0-16,-9 5-1 16,3 1-1-16,-4 2 0 15,-4 0-1-15,0 0-1 16,-1 0 0-16,0 3 0 15,-2 1-1-15,-3 0-1 16,5 0 0-16,-7 2 1 16,-4-1 0-16,-6-1 5 15,-5-4 4-15,0-4-34 16,0-1-29-16,3-1-105 0,4 0-78 16,3-2 145-16</inkml:trace>
  <inkml:trace contextRef="#ctx0" brushRef="#br0" timeOffset="76155.42">6534 11956 231 0,'-44'-27'167'0,"29"26"20"15,2-1-29-15,1-5-30 16,0-2-15-16,-1-3-4 15,-3-1 11-15,-2-1 7 16,5 3 0-16,-1 7-6 16,2 3-5-16,0 10-14 15,4 3-8-15,-11 4-21 16,9 2-12-16,-1-3-19 16,6 0-3-16,9-3-7 15,-4-4-5-15,10 1 2 16,-5-1 2-16,11 3 2 15,2-1-1-15,9 7-10 16,0 1-6-16,3 5-10 16,6 3-3-16,-2-3-2 15,5 5-1-15,5-3 0 16,3-6 0-16,10 2 0 0,-8-9-1 16,-1 4 1-16,-3-2-2 15,0-5 1-15,9 8-1 16,5-9 1-16,6 5 1 15,8 1-1-15,-3-4 0 16,4 3-2-16,-7-10-1 16,3 5 0-16,3-4 0 15,14-2 1-15,6 4 0 0,-4-8 1 16,1 0 1-16,-9-3 1 16,5 1-1-16,13 4 1 15,-9-4-1-15,2 4 1 16,-6-1 0-16,2-1 0 15,11 1 0-15,-2-4-1 16,-1-2 0-16,-5-4 2 16,-1-4 4-16,10 5 4 15,-3-5 2-15,-3-3 0 16,-5 7 0-16,-13-12-3 16,7 9-1-16,-12-1-1 15,0-4 0-15,-9 8 0 16,-9-2 1-16,-4 1 3 15,-5-2 1-15,-6-6 3 16,-3-3-10-16,-2-1-43 16,2 1-41-16,0 2-130 0,9 1-43 15,-3 5 150-15</inkml:trace>
  <inkml:trace contextRef="#ctx0" brushRef="#br0" timeOffset="78846.06">11927 14179 337 0,'-10'-10'179'0,"2"3"-43"16,2 1-10-16,-2-2-16 16,2 6 1-16,3 0 5 15,3 0 2-15,0 2-10 16,0-1-12-16,0 1-21 16,0 0-10-16,8 1-12 15,3 2-5-15,2 0-6 16,26 11-6-16,-23-6-12 15,8 8-4-15,2 5-8 16,1-1-2-16,6 6-5 16,-9-6 0-16,7 5 5 15,1-3 3-15,-1 0 7 0,8-4 0 16,-1-6-3-16,0-3 0 16,9-8 3-16,-1-1 3 15,-3-3 14-15,2-1 6 16,-8-2 2-16,-3-1 0 15,0 3-11-15,-2 0-8 16,0 0-10-16,0 1-5 16,0-3-3-16,1-4-2 15,1-3 1-15,6-5-1 0,-1-6 1 16,7 0-2-16,-5-1-3 16,0 0-12-16,4 4-64 15,-5-6-42-15,6 5-210 16,7 2 207-16</inkml:trace>
  <inkml:trace contextRef="#ctx0" brushRef="#br0" timeOffset="89966.89">4968 16387 228 0,'-37'-6'131'0,"8"3"-14"16,2 0-31-16,5 1 9 16,3 4 8-16,-2 2-1 15,10 0 17-15,-4 2 6 16,-3-1-6-16,2-1 0 15,3-1-27-15,2 0-1 0,3-1-43 16,5 2-19-16,3 0-16 16,3 1-20-16,7 1 11 15,1-2-2-15,9 1 6 16,6-4 4-16,0-2 6 16,4-5 6-16,5-4 2 15,-4-1 5-15,10-1-3 16,5 2-3-16,0-3-8 15,3 0-6-15,6 1-7 16,5-4-1-16,2 3-1 16,1-1 0-16,-11 2-1 15,-8-1 1-15,-1 0 8 16,-6 3 4-16,4-3 6 16,-3 4 1-16,-1 5-6 15,-4-5-2-15,-4 9-3 0,-1 1 0 16,-15-2 1-16,2 3 2 15,-14-2 11-15,-1 0 5 16,-11 2 8-16,-8-4 0 16,-7-1-8-16,-8-2-6 15,1 3-7-15,-6 0-3 16,-1 6-5-16,-6-1-1 16,-1 1-3-16,-3 4-1 15,1-4 0-15,-1 6 0 0,-3 0-1 16,-1-4 1-16,4-2-1 15,5-3 1-15,9-5 4 16,4-1 1-16,6 2 2 16,5 2 1-16,3-1 1 15,8 2 3-15,0-4 4 16,0-2 1-16,7 5-2 16,-3-4-5-16,6 5-10 15,-1 2-3-15,7 3-3 16,3 2 0-16,9 1 2 15,6 2 1-15,2 0 1 16,5-2 1-16,4-3 0 16,4-2 0-16,7-1 1 15,10 2 2-15,1-2 0 16,-1-1 1-16,-9-1 0 16,-7-3 0-16,0-4 2 15,-3-3 1-15,7-3-76 0,2-5 7 16,19-3 26-16</inkml:trace>
  <inkml:trace contextRef="#ctx0" brushRef="#br0" timeOffset="93256.25">6397 16150 384 0,'4'-12'226'0,"-3"-3"-47"16,1 2-72-16,0-2-12 16,-2 7-42-16,-2-1 2 15,2 6 24-15,-3 5 10 16,-1 8 17-16,-1 5-5 0,-6 11-11 15,6 1-3-15,2 0-17 16,3 1-11-16,8-4-15 16,-5-2-8-16,6 5-4 15,2-7 0-15,3 1-1 16,2-1 1-16,6-1-6 16,0 0-3-16,0-1-6 15,3 4-3-15,1 0-4 16,1-3-3-16,7-2-5 15,3-6-2-15,7-8-3 16,1-2 0-16,6-1 1 16,1-4 3-16,-1-1 5 15,2-2 1-15,1-2 1 16,8 4-2-16,2-2-3 16,-4 1-1-16,0 4-1 15,-7 1 0-15,-1 1 0 0,1 0 0 16,-1-2 0-16,4 0 1 15,8-2 6-15,2 2 2 16,1 1 4-16,-2-4-2 16,-9 2-3-16,0-2-3 15,0 4-2-15,-1 2 0 16,5 0-2-16,-1 2 0 16,5-2-1-16,-7-2 1 15,2-6 1-15,0 0 1 0,-6-5 3 16,10-1 1-16,4 1 2 15,-1-1 0-15,-8 0 0 16,-2 2 1-16,-11 3 1 16,-1-1 0-16,0 3-1 15,-2-3 1-15,-5 0-3 16,-2-2 2-16,7 1 1 16,8 5-1-16,-2 0 0 15,4 5 0-15,-9-4-3 16,-7-4 1-16,0 3 0 15,2 1-1-15,3 4 2 16,-2 2 1-16,5 1 3 16,-3 3 0-16,5-1 0 15,-4-1 0-15,-4 4-2 16,-7-3-1-16,-8-1-3 0,4 0-1 16,-8-4-2-16,3-5 0 15,2-1-11-15,-5-3-13 16,2-1-46-16,2 3-38 15,-2-1-78-15,4 3-52 16,9 2-111-16,7-3 207 16</inkml:trace>
</inkml:ink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4872" y="3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D190EF7B-1EC8-4955-8E30-7A4364FC460B}" type="datetime3">
              <a:rPr lang="en-US" smtClean="0"/>
              <a:t>29 October 2020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325" y="4426857"/>
            <a:ext cx="5111750" cy="420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53714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4872" y="8853714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7170AD8-106F-4ED5-A489-4A010380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511" name="Picture 8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5378" y="664032"/>
            <a:ext cx="4819650" cy="365215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37283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3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4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b="1" dirty="0"/>
              <a:t>18q1</a:t>
            </a:r>
          </a:p>
          <a:p>
            <a:pPr fontAlgn="base"/>
            <a:r>
              <a:rPr lang="en-US" b="1" dirty="0"/>
              <a:t>19q1</a:t>
            </a:r>
            <a:r>
              <a:rPr lang="en-US" b="1"/>
              <a:t>: 1-4,7-8,10,11,12-13,16,19</a:t>
            </a:r>
            <a:endParaRPr lang="en-US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CF96CB7F-5ABD-4C30-9F6C-4AEDAA9135B2}" type="datetime3">
              <a:rPr lang="en-US" smtClean="0"/>
              <a:t>29 October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41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9984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8843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17q1: example sequence and acknowledgement numbers added after morning class</a:t>
            </a:r>
          </a:p>
          <a:p>
            <a:endParaRPr lang="en-US" dirty="0"/>
          </a:p>
          <a:p>
            <a:r>
              <a:rPr lang="en-US" dirty="0"/>
              <a:t>Note that the ACK to the FIN also counts</a:t>
            </a:r>
            <a:r>
              <a:rPr lang="en-US" baseline="0" dirty="0"/>
              <a:t> as 1 "virtual byte"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914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17q1: example sequence and acknowledgement numbers added after morning class</a:t>
            </a:r>
          </a:p>
          <a:p>
            <a:endParaRPr lang="en-US" dirty="0"/>
          </a:p>
          <a:p>
            <a:r>
              <a:rPr lang="en-US" dirty="0"/>
              <a:t>Note that the ACK to the FIN also counts</a:t>
            </a:r>
            <a:r>
              <a:rPr lang="en-US" baseline="0" dirty="0"/>
              <a:t> as 1 "virtual byte"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3000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0670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Just like stop and wait, the sliding window requires a buffer on either end.</a:t>
            </a:r>
          </a:p>
          <a:p>
            <a:r>
              <a:rPr lang="en-US" dirty="0"/>
              <a:t>But now the sender can send as many messages as will fill the buffer. This is the window.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29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1628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Skipped slide 12 (transfer specifics) and ended with this slide 18q1-wk9-2-011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29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525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Just like stop and wait, the sliding window requires a buffer on either end.</a:t>
            </a:r>
          </a:p>
          <a:p>
            <a:r>
              <a:rPr lang="en-US" dirty="0"/>
              <a:t>But now the sender can send as many messages as will fill the buffer. This is the window.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29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355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Receive is willing to accept as many bytes as will fit in its buffer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29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4751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26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085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772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So the purpose of the flow control window is to make sure we don’t send more packets than the receiver can handle.</a:t>
            </a:r>
          </a:p>
          <a:p>
            <a:endParaRPr lang="en-US" dirty="0"/>
          </a:p>
          <a:p>
            <a:r>
              <a:rPr lang="en-US" dirty="0"/>
              <a:t>In your experience, do different servers operate at different speeds, or is the bottleneck somewhere else? (If somewhere else, where?)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27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1760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Last slide for 18q1-011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28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4324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29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50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34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04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these slides, we do not consider security issues – only the basics to overcome unintentional network errors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29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842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29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25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way to send a NAK in this case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29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9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1602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244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3429000" y="62198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/>
              <a:t>CS2911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A8FB-A0D4-41EC-BDFB-817B75268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BEC59-9F14-4B5A-A8D6-2AE4719C7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088C-FE8E-4DB0-8932-09C2CDBFA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4360677"/>
            <a:ext cx="8229600" cy="18877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581400"/>
            <a:ext cx="8305800" cy="609600"/>
          </a:xfrm>
        </p:spPr>
        <p:txBody>
          <a:bodyPr/>
          <a:lstStyle>
            <a:lvl1pPr marL="0" indent="0">
              <a:buNone/>
              <a:defRPr sz="39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the Secondary title</a:t>
            </a:r>
          </a:p>
        </p:txBody>
      </p:sp>
    </p:spTree>
    <p:extLst>
      <p:ext uri="{BB962C8B-B14F-4D97-AF65-F5344CB8AC3E}">
        <p14:creationId xmlns:p14="http://schemas.microsoft.com/office/powerpoint/2010/main" val="404754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7282-6344-4690-9564-9482230C9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030-746E-42FD-8304-843EE9D9D8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49F9-A50D-4EE7-BB49-2B165961A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CEDB-AB35-4FDA-98A9-1471F03B15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5061C-2967-4E31-80E3-2D9230D10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F4924-9D14-436A-9B57-EB7160D8A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customXml" Target="../ink/ink13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customXml" Target="../ink/ink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customXml" Target="../ink/ink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customXml" Target="../ink/ink1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8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etwork_congestion#Congestive_collapse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customXml" Target="../ink/ink1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CS2911</a:t>
            </a:r>
            <a:br>
              <a:rPr lang="en-US" dirty="0"/>
            </a:br>
            <a:r>
              <a:rPr lang="en-US" dirty="0"/>
              <a:t>TCP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Today</a:t>
            </a:r>
            <a:endParaRPr lang="en-US" b="1" i="1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TCP</a:t>
            </a:r>
          </a:p>
          <a:p>
            <a:pPr marL="344487" lvl="1" indent="0">
              <a:buNone/>
            </a:pPr>
            <a:br>
              <a:rPr lang="en-US" dirty="0">
                <a:sym typeface="Wingdings" panose="05000000000000000000" pitchFamily="2" charset="2"/>
              </a:rPr>
            </a:br>
            <a:br>
              <a:rPr lang="en-US" dirty="0">
                <a:sym typeface="Wingdings" panose="05000000000000000000" pitchFamily="2" charset="2"/>
              </a:rPr>
            </a:br>
            <a:endParaRPr lang="en-US" dirty="0">
              <a:sym typeface="Wingdings" panose="05000000000000000000" pitchFamily="2" charset="2"/>
            </a:endParaRPr>
          </a:p>
          <a:p>
            <a:pPr marL="344487" lvl="1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344487" lvl="1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344487" lvl="1" indent="0">
              <a:buNone/>
            </a:pPr>
            <a:r>
              <a:rPr lang="en-US" dirty="0">
                <a:sym typeface="Wingdings" panose="05000000000000000000" pitchFamily="2" charset="2"/>
              </a:rPr>
              <a:t>Credit: Many slides in this deck by Dr. </a:t>
            </a:r>
            <a:r>
              <a:rPr lang="en-US" dirty="0" err="1">
                <a:sym typeface="Wingdings" panose="05000000000000000000" pitchFamily="2" charset="2"/>
              </a:rPr>
              <a:t>Rothe</a:t>
            </a:r>
            <a:r>
              <a:rPr lang="en-US" dirty="0">
                <a:sym typeface="Wingdings" panose="05000000000000000000" pitchFamily="2" charset="2"/>
              </a:rPr>
              <a:t> and the authors of our textbook</a:t>
            </a:r>
          </a:p>
          <a:p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CS2911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Loss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81200"/>
            <a:ext cx="6057900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1166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Data Transfer Specifics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transferred as a stream of octets (bytes)</a:t>
            </a:r>
          </a:p>
          <a:p>
            <a:r>
              <a:rPr lang="en-US" dirty="0"/>
              <a:t>Data is transferred in segments, but acknowledged at the octet level</a:t>
            </a:r>
          </a:p>
          <a:p>
            <a:r>
              <a:rPr lang="en-US" dirty="0"/>
              <a:t>Full duplex – data can be transferred in either direction, or both</a:t>
            </a:r>
          </a:p>
          <a:p>
            <a:r>
              <a:rPr lang="en-US" dirty="0"/>
              <a:t>Both endpoints of connection must maintain buffers/windows for both sending and receiving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34BF488-EC4F-46A2-A144-6DE877509602}"/>
                  </a:ext>
                </a:extLst>
              </p14:cNvPr>
              <p14:cNvContentPartPr/>
              <p14:nvPr/>
            </p14:nvContentPartPr>
            <p14:xfrm>
              <a:off x="795240" y="2192760"/>
              <a:ext cx="7581240" cy="31420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34BF488-EC4F-46A2-A144-6DE87750960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5880" y="2183400"/>
                <a:ext cx="7599960" cy="3160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88699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sequence &amp; </a:t>
            </a:r>
            <a:r>
              <a:rPr lang="en-US" dirty="0" err="1"/>
              <a:t>acknowlegement</a:t>
            </a:r>
            <a:r>
              <a:rPr lang="en-US" dirty="0"/>
              <a:t>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TCP sequence numbers actually start at a random number</a:t>
            </a:r>
          </a:p>
          <a:p>
            <a:r>
              <a:rPr lang="en-US" dirty="0"/>
              <a:t>To establish the number, the sender sends the random first sequence number.</a:t>
            </a:r>
          </a:p>
          <a:p>
            <a:r>
              <a:rPr lang="en-US" dirty="0"/>
              <a:t>The receiver replies with the sequence number + 1</a:t>
            </a:r>
          </a:p>
          <a:p>
            <a:r>
              <a:rPr lang="en-US" dirty="0"/>
              <a:t>After this, the current sequence number is always  </a:t>
            </a:r>
            <a:r>
              <a:rPr lang="en-US" i="1" dirty="0"/>
              <a:t>first number </a:t>
            </a:r>
            <a:r>
              <a:rPr lang="en-US" dirty="0"/>
              <a:t>+ 1 + </a:t>
            </a:r>
            <a:r>
              <a:rPr lang="en-US" i="1" dirty="0"/>
              <a:t>total number of bytes sent/received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7B3AFD7-0A5E-4BE0-813D-D475EC1F2305}"/>
                  </a:ext>
                </a:extLst>
              </p14:cNvPr>
              <p14:cNvContentPartPr/>
              <p14:nvPr/>
            </p14:nvContentPartPr>
            <p14:xfrm>
              <a:off x="1096560" y="2657520"/>
              <a:ext cx="7153560" cy="35298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7B3AFD7-0A5E-4BE0-813D-D475EC1F230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87200" y="2648160"/>
                <a:ext cx="7172280" cy="3548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01185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a TCP sequence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750" y="11107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Client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4950" y="12631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Server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838200" y="1674146"/>
            <a:ext cx="5295900" cy="4955254"/>
            <a:chOff x="838200" y="1676400"/>
            <a:chExt cx="5295900" cy="6153551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838200" y="1676400"/>
              <a:ext cx="0" cy="615355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5867400" y="1828800"/>
              <a:ext cx="0" cy="59065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/>
            <p:nvPr/>
          </p:nvCxnSpPr>
          <p:spPr bwMode="auto">
            <a:xfrm>
              <a:off x="838200" y="19812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Box 9"/>
            <p:cNvSpPr txBox="1"/>
            <p:nvPr/>
          </p:nvSpPr>
          <p:spPr>
            <a:xfrm>
              <a:off x="2247900" y="1796533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SYN, SEQ = 368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H="1">
              <a:off x="838200" y="2895600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TextBox 16"/>
            <p:cNvSpPr txBox="1"/>
            <p:nvPr/>
          </p:nvSpPr>
          <p:spPr>
            <a:xfrm>
              <a:off x="965522" y="2958626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369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 flipH="1">
              <a:off x="842058" y="4709978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870030" y="37338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TextBox 20"/>
            <p:cNvSpPr txBox="1"/>
            <p:nvPr/>
          </p:nvSpPr>
          <p:spPr>
            <a:xfrm>
              <a:off x="2895600" y="3707368"/>
              <a:ext cx="3238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SEQ = 369,   10 bytes data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90600" y="4748920"/>
              <a:ext cx="30861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379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 flipH="1">
              <a:off x="842058" y="6567185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870030" y="5591007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Box 24"/>
            <p:cNvSpPr txBox="1"/>
            <p:nvPr/>
          </p:nvSpPr>
          <p:spPr>
            <a:xfrm>
              <a:off x="2895600" y="5564576"/>
              <a:ext cx="32385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SEQ = 379,   10 bytes data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129496" y="6704977"/>
              <a:ext cx="30861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 = 389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E9F6228-0E15-4975-92E6-B1D4B74C71EC}"/>
                  </a:ext>
                </a:extLst>
              </p14:cNvPr>
              <p14:cNvContentPartPr/>
              <p14:nvPr/>
            </p14:nvContentPartPr>
            <p14:xfrm>
              <a:off x="1109160" y="2050560"/>
              <a:ext cx="4876920" cy="40611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E9F6228-0E15-4975-92E6-B1D4B74C71E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99800" y="2041200"/>
                <a:ext cx="4895640" cy="407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36686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also can send data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750" y="11107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Client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4950" y="12631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Server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838200" y="1674146"/>
            <a:ext cx="5295900" cy="4955254"/>
            <a:chOff x="838200" y="1676400"/>
            <a:chExt cx="5295900" cy="6153551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838200" y="1676400"/>
              <a:ext cx="0" cy="615355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5867400" y="1828800"/>
              <a:ext cx="0" cy="59065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/>
            <p:nvPr/>
          </p:nvCxnSpPr>
          <p:spPr bwMode="auto">
            <a:xfrm>
              <a:off x="838200" y="19812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Arrow Connector 10"/>
            <p:cNvCxnSpPr/>
            <p:nvPr/>
          </p:nvCxnSpPr>
          <p:spPr bwMode="auto">
            <a:xfrm flipH="1">
              <a:off x="838200" y="2895600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TextBox 16"/>
            <p:cNvSpPr txBox="1"/>
            <p:nvPr/>
          </p:nvSpPr>
          <p:spPr>
            <a:xfrm>
              <a:off x="1143000" y="2945367"/>
              <a:ext cx="22098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SYN, SEQ = 824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 flipH="1">
              <a:off x="842058" y="4709978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870030" y="37338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TextBox 20"/>
            <p:cNvSpPr txBox="1"/>
            <p:nvPr/>
          </p:nvSpPr>
          <p:spPr>
            <a:xfrm>
              <a:off x="2895600" y="3707368"/>
              <a:ext cx="32385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825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96073" y="4523853"/>
              <a:ext cx="30861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SEQ = 825, 30 bytes data  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 flipH="1">
              <a:off x="842058" y="6567185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870030" y="5591007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Box 24"/>
            <p:cNvSpPr txBox="1"/>
            <p:nvPr/>
          </p:nvSpPr>
          <p:spPr>
            <a:xfrm>
              <a:off x="2895600" y="5564576"/>
              <a:ext cx="32385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855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129496" y="6704977"/>
              <a:ext cx="30861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885463" y="5538829"/>
            <a:ext cx="308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SEQ = 855, 20 bytes data 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675F813-7D09-49B4-AC10-04F01096EADB}"/>
                  </a:ext>
                </a:extLst>
              </p14:cNvPr>
              <p14:cNvContentPartPr/>
              <p14:nvPr/>
            </p14:nvContentPartPr>
            <p14:xfrm>
              <a:off x="1261800" y="2931480"/>
              <a:ext cx="3486240" cy="30070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675F813-7D09-49B4-AC10-04F01096EAD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52440" y="2922120"/>
                <a:ext cx="3504960" cy="3025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53425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together now…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750" y="11107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Client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4950" y="12631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Server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838200" y="1674146"/>
            <a:ext cx="5295900" cy="4955254"/>
            <a:chOff x="838200" y="1676400"/>
            <a:chExt cx="5295900" cy="6153551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838200" y="1676400"/>
              <a:ext cx="0" cy="615355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5867400" y="1828800"/>
              <a:ext cx="0" cy="59065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/>
            <p:nvPr/>
          </p:nvCxnSpPr>
          <p:spPr bwMode="auto">
            <a:xfrm>
              <a:off x="838200" y="19812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Arrow Connector 10"/>
            <p:cNvCxnSpPr/>
            <p:nvPr/>
          </p:nvCxnSpPr>
          <p:spPr bwMode="auto">
            <a:xfrm flipH="1">
              <a:off x="838200" y="2895600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TextBox 16"/>
            <p:cNvSpPr txBox="1"/>
            <p:nvPr/>
          </p:nvSpPr>
          <p:spPr>
            <a:xfrm>
              <a:off x="910300" y="2945367"/>
              <a:ext cx="22098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SYN, SEQ = 824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 flipH="1">
              <a:off x="842058" y="4709978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870030" y="37338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TextBox 20"/>
            <p:cNvSpPr txBox="1"/>
            <p:nvPr/>
          </p:nvSpPr>
          <p:spPr>
            <a:xfrm>
              <a:off x="2895600" y="3707368"/>
              <a:ext cx="32385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825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38200" y="4480655"/>
              <a:ext cx="30861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SEQ = 825, 30 bytes data  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 flipH="1">
              <a:off x="842058" y="6567185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870030" y="5591007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Box 24"/>
            <p:cNvSpPr txBox="1"/>
            <p:nvPr/>
          </p:nvSpPr>
          <p:spPr>
            <a:xfrm>
              <a:off x="2895600" y="5564576"/>
              <a:ext cx="32385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855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129496" y="6704977"/>
              <a:ext cx="30861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885463" y="5538829"/>
            <a:ext cx="308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SEQ = 855, 20 bytes data 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251758" y="1767458"/>
            <a:ext cx="2209800" cy="297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SYN, SEQ = 368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6939" y="2412990"/>
            <a:ext cx="2209800" cy="297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ACK, ACK = 369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882578" y="3069211"/>
            <a:ext cx="3238500" cy="297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SEQ = 369,   10 bytes data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38200" y="4175034"/>
            <a:ext cx="308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ACK, ACK = 379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H="1">
            <a:off x="845916" y="5609109"/>
            <a:ext cx="5029200" cy="6749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873888" y="4823024"/>
            <a:ext cx="5029200" cy="7363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Box 41"/>
          <p:cNvSpPr txBox="1"/>
          <p:nvPr/>
        </p:nvSpPr>
        <p:spPr>
          <a:xfrm>
            <a:off x="2911515" y="4550791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SEQ = 379,   10 bytes data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907647" y="5759455"/>
            <a:ext cx="308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ACK = 389</a:t>
            </a:r>
          </a:p>
        </p:txBody>
      </p:sp>
      <p:sp>
        <p:nvSpPr>
          <p:cNvPr id="3" name="Right Brace 2"/>
          <p:cNvSpPr/>
          <p:nvPr/>
        </p:nvSpPr>
        <p:spPr bwMode="auto">
          <a:xfrm>
            <a:off x="6019800" y="1767458"/>
            <a:ext cx="228600" cy="216486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19850" y="2526723"/>
            <a:ext cx="1657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Three-way Handshake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35217868-BDAB-4A1A-BCF8-5CFBC07DAA40}"/>
                  </a:ext>
                </a:extLst>
              </p14:cNvPr>
              <p14:cNvContentPartPr/>
              <p14:nvPr/>
            </p14:nvContentPartPr>
            <p14:xfrm>
              <a:off x="953280" y="2037240"/>
              <a:ext cx="7554960" cy="48218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35217868-BDAB-4A1A-BCF8-5CFBC07DAA4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43920" y="2027880"/>
                <a:ext cx="7573680" cy="4840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0395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a TCP connection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750" y="11107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Client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4950" y="12631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Server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838200" y="1626792"/>
            <a:ext cx="5467351" cy="5002608"/>
            <a:chOff x="838200" y="1617595"/>
            <a:chExt cx="5467351" cy="6212356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838200" y="1676400"/>
              <a:ext cx="0" cy="615355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5867400" y="1828800"/>
              <a:ext cx="0" cy="59065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/>
            <p:nvPr/>
          </p:nvCxnSpPr>
          <p:spPr bwMode="auto">
            <a:xfrm>
              <a:off x="838200" y="19812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Box 9"/>
            <p:cNvSpPr txBox="1"/>
            <p:nvPr/>
          </p:nvSpPr>
          <p:spPr>
            <a:xfrm>
              <a:off x="1143001" y="1617595"/>
              <a:ext cx="36195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FIN  SEQ = 835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H="1">
              <a:off x="838200" y="2895600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TextBox 16"/>
            <p:cNvSpPr txBox="1"/>
            <p:nvPr/>
          </p:nvSpPr>
          <p:spPr>
            <a:xfrm>
              <a:off x="2371365" y="2796286"/>
              <a:ext cx="3492178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 = 836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 flipH="1">
              <a:off x="842058" y="4709978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" name="TextBox 21"/>
            <p:cNvSpPr txBox="1"/>
            <p:nvPr/>
          </p:nvSpPr>
          <p:spPr>
            <a:xfrm>
              <a:off x="3219451" y="4433760"/>
              <a:ext cx="30861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FIN SEQ = 529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>
              <a:off x="838200" y="5605381"/>
              <a:ext cx="5029200" cy="91440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Box 24"/>
            <p:cNvSpPr txBox="1"/>
            <p:nvPr/>
          </p:nvSpPr>
          <p:spPr>
            <a:xfrm>
              <a:off x="2498204" y="5502856"/>
              <a:ext cx="32385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 = 530</a:t>
              </a: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23C7FFF-4104-4AFF-846F-24B039C775FA}"/>
                  </a:ext>
                </a:extLst>
              </p14:cNvPr>
              <p14:cNvContentPartPr/>
              <p14:nvPr/>
            </p14:nvContentPartPr>
            <p14:xfrm>
              <a:off x="1290600" y="1906560"/>
              <a:ext cx="3550320" cy="32756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23C7FFF-4104-4AFF-846F-24B039C775F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81240" y="1897200"/>
                <a:ext cx="3569040" cy="3294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72408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a TCP connection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750" y="11107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Client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4950" y="12631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Server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838200" y="1427755"/>
            <a:ext cx="5796699" cy="5201645"/>
            <a:chOff x="838200" y="1370426"/>
            <a:chExt cx="5796699" cy="6459525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838200" y="1676400"/>
              <a:ext cx="0" cy="615355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5867400" y="1828800"/>
              <a:ext cx="0" cy="59065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/>
            <p:nvPr/>
          </p:nvCxnSpPr>
          <p:spPr bwMode="auto">
            <a:xfrm>
              <a:off x="838200" y="19812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Box 9"/>
            <p:cNvSpPr txBox="1"/>
            <p:nvPr/>
          </p:nvSpPr>
          <p:spPr>
            <a:xfrm>
              <a:off x="1179137" y="1370426"/>
              <a:ext cx="3619500" cy="8026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FIN, SEQ = 835</a:t>
              </a:r>
            </a:p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529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H="1">
              <a:off x="838200" y="2895600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TextBox 16"/>
            <p:cNvSpPr txBox="1"/>
            <p:nvPr/>
          </p:nvSpPr>
          <p:spPr>
            <a:xfrm>
              <a:off x="2214674" y="2516876"/>
              <a:ext cx="3492178" cy="8026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SEQ = 529</a:t>
              </a:r>
            </a:p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836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 flipH="1">
              <a:off x="842058" y="4709978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" name="TextBox 21"/>
            <p:cNvSpPr txBox="1"/>
            <p:nvPr/>
          </p:nvSpPr>
          <p:spPr>
            <a:xfrm>
              <a:off x="2620752" y="4000896"/>
              <a:ext cx="3086100" cy="8026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FIN, SEQ = 529</a:t>
              </a:r>
            </a:p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836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>
              <a:off x="838200" y="5605381"/>
              <a:ext cx="5029200" cy="91440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Box 24"/>
            <p:cNvSpPr txBox="1"/>
            <p:nvPr/>
          </p:nvSpPr>
          <p:spPr>
            <a:xfrm>
              <a:off x="3396399" y="5371111"/>
              <a:ext cx="3238500" cy="8026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SEQ = 836</a:t>
              </a:r>
            </a:p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530</a:t>
              </a: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3857B54-4D5E-47C3-9D3B-1D44C01BBDCB}"/>
                  </a:ext>
                </a:extLst>
              </p14:cNvPr>
              <p14:cNvContentPartPr/>
              <p14:nvPr/>
            </p14:nvContentPartPr>
            <p14:xfrm>
              <a:off x="1259640" y="1669320"/>
              <a:ext cx="4065480" cy="36410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3857B54-4D5E-47C3-9D3B-1D44C01BBDC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50280" y="1659960"/>
                <a:ext cx="4084200" cy="3659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7961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Retransmission after timeout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750" y="11107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Client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873165" y="1674146"/>
            <a:ext cx="5295900" cy="4955254"/>
            <a:chOff x="838200" y="1676400"/>
            <a:chExt cx="5295900" cy="6153551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838200" y="1676400"/>
              <a:ext cx="0" cy="615355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5867400" y="1828800"/>
              <a:ext cx="0" cy="59065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Straight Arrow Connector 31"/>
            <p:cNvCxnSpPr/>
            <p:nvPr/>
          </p:nvCxnSpPr>
          <p:spPr bwMode="auto">
            <a:xfrm>
              <a:off x="838200" y="19812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TextBox 32"/>
            <p:cNvSpPr txBox="1"/>
            <p:nvPr/>
          </p:nvSpPr>
          <p:spPr>
            <a:xfrm>
              <a:off x="2247900" y="1796533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SYN, SEQ = 368</a:t>
              </a:r>
            </a:p>
          </p:txBody>
        </p:sp>
        <p:cxnSp>
          <p:nvCxnSpPr>
            <p:cNvPr id="34" name="Straight Arrow Connector 33"/>
            <p:cNvCxnSpPr/>
            <p:nvPr/>
          </p:nvCxnSpPr>
          <p:spPr bwMode="auto">
            <a:xfrm flipH="1">
              <a:off x="838200" y="2895600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TextBox 34"/>
            <p:cNvSpPr txBox="1"/>
            <p:nvPr/>
          </p:nvSpPr>
          <p:spPr>
            <a:xfrm>
              <a:off x="965522" y="2958626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369</a:t>
              </a: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>
              <a:off x="870030" y="3733800"/>
              <a:ext cx="3206670" cy="59495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8" name="TextBox 37"/>
            <p:cNvSpPr txBox="1"/>
            <p:nvPr/>
          </p:nvSpPr>
          <p:spPr>
            <a:xfrm>
              <a:off x="2895600" y="3707368"/>
              <a:ext cx="3238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SEQ = 369,   10 bytes data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 flipH="1">
              <a:off x="842058" y="6567185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848810" y="5612762"/>
              <a:ext cx="5029200" cy="91440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TextBox 41"/>
            <p:cNvSpPr txBox="1"/>
            <p:nvPr/>
          </p:nvSpPr>
          <p:spPr>
            <a:xfrm>
              <a:off x="2895600" y="5564576"/>
              <a:ext cx="32385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SEQ = 369,   10 bytes data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89322" y="6567185"/>
              <a:ext cx="30861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379</a:t>
              </a:r>
            </a:p>
          </p:txBody>
        </p:sp>
      </p:grpSp>
      <p:cxnSp>
        <p:nvCxnSpPr>
          <p:cNvPr id="5" name="Straight Connector 4"/>
          <p:cNvCxnSpPr/>
          <p:nvPr/>
        </p:nvCxnSpPr>
        <p:spPr bwMode="auto">
          <a:xfrm>
            <a:off x="4065849" y="3643681"/>
            <a:ext cx="114300" cy="3553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Connector 43"/>
          <p:cNvCxnSpPr/>
          <p:nvPr/>
        </p:nvCxnSpPr>
        <p:spPr bwMode="auto">
          <a:xfrm flipH="1">
            <a:off x="4035465" y="3632314"/>
            <a:ext cx="152400" cy="3553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341480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Window - Pipelined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352800"/>
            <a:ext cx="4057711" cy="2813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819400"/>
            <a:ext cx="4820272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6EBAAF5-3176-4E49-A887-1A84A62ED891}"/>
                  </a:ext>
                </a:extLst>
              </p14:cNvPr>
              <p14:cNvContentPartPr/>
              <p14:nvPr/>
            </p14:nvContentPartPr>
            <p14:xfrm>
              <a:off x="4191480" y="3301560"/>
              <a:ext cx="191880" cy="918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6EBAAF5-3176-4E49-A887-1A84A62ED89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182120" y="3292200"/>
                <a:ext cx="210600" cy="93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53054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Be familiar with the layout of the TCP header</a:t>
            </a:r>
          </a:p>
          <a:p>
            <a:r>
              <a:rPr lang="en-US" sz="2800" dirty="0"/>
              <a:t>Describe the purpose of the following TCP header fields:</a:t>
            </a:r>
          </a:p>
          <a:p>
            <a:pPr lvl="1"/>
            <a:r>
              <a:rPr lang="en-US" sz="2400" dirty="0"/>
              <a:t>Source Port, </a:t>
            </a:r>
            <a:r>
              <a:rPr lang="en-US" sz="2400" dirty="0" err="1"/>
              <a:t>Dest</a:t>
            </a:r>
            <a:r>
              <a:rPr lang="en-US" sz="2400" dirty="0"/>
              <a:t> Port, </a:t>
            </a:r>
          </a:p>
          <a:p>
            <a:pPr lvl="1"/>
            <a:r>
              <a:rPr lang="en-US" sz="2400" dirty="0"/>
              <a:t>Sequence number, Acknowledgement number</a:t>
            </a:r>
          </a:p>
          <a:p>
            <a:pPr lvl="1"/>
            <a:r>
              <a:rPr lang="en-US" sz="2400" dirty="0"/>
              <a:t>Receive window</a:t>
            </a:r>
          </a:p>
          <a:p>
            <a:pPr lvl="1"/>
            <a:r>
              <a:rPr lang="en-US" sz="2400" dirty="0"/>
              <a:t>Checksum</a:t>
            </a:r>
          </a:p>
          <a:p>
            <a:r>
              <a:rPr lang="en-US" sz="2800" dirty="0"/>
              <a:t>Calculate sequence and acknowledgement numbers</a:t>
            </a:r>
          </a:p>
          <a:p>
            <a:r>
              <a:rPr lang="en-US" sz="2800" dirty="0"/>
              <a:t>Describe the behavior of the 3-way handshake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03976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011" y="406913"/>
            <a:ext cx="7543800" cy="1295400"/>
          </a:xfrm>
        </p:spPr>
        <p:txBody>
          <a:bodyPr/>
          <a:lstStyle/>
          <a:p>
            <a:r>
              <a:rPr lang="en-US" dirty="0"/>
              <a:t>Acknowledgements are cumulative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3169"/>
            <a:ext cx="8229600" cy="4411662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Acknowledgement of any octet implies receipt of all previous octets</a:t>
            </a:r>
          </a:p>
          <a:p>
            <a:r>
              <a:rPr lang="en-US" dirty="0"/>
              <a:t>Simple</a:t>
            </a:r>
          </a:p>
          <a:p>
            <a:r>
              <a:rPr lang="en-US" dirty="0"/>
              <a:t>Lost acknowledgements will not necessarily result in retransmission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490124"/>
            <a:ext cx="4820272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ross 4"/>
          <p:cNvSpPr/>
          <p:nvPr/>
        </p:nvSpPr>
        <p:spPr bwMode="auto">
          <a:xfrm rot="2714238">
            <a:off x="4092311" y="5994478"/>
            <a:ext cx="273577" cy="272892"/>
          </a:xfrm>
          <a:prstGeom prst="plus">
            <a:avLst>
              <a:gd name="adj" fmla="val 37371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422A3A2-E108-4225-BA44-E539F792116D}"/>
                  </a:ext>
                </a:extLst>
              </p14:cNvPr>
              <p14:cNvContentPartPr/>
              <p14:nvPr/>
            </p14:nvContentPartPr>
            <p14:xfrm>
              <a:off x="2813760" y="6763320"/>
              <a:ext cx="707400" cy="738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422A3A2-E108-4225-BA44-E539F792116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804400" y="6753960"/>
                <a:ext cx="726120" cy="92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84920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02312"/>
            <a:ext cx="4233334" cy="4622287"/>
          </a:xfrm>
        </p:spPr>
        <p:txBody>
          <a:bodyPr/>
          <a:lstStyle/>
          <a:p>
            <a:r>
              <a:rPr lang="en-US" dirty="0"/>
              <a:t>Acknowledgement of any octet implies receipt of all previous octets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511" y="1893358"/>
            <a:ext cx="5381625" cy="310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334" y="4546948"/>
            <a:ext cx="337185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3D6E1BEF-943E-4DCD-AEA0-97B003C79BF4}"/>
              </a:ext>
            </a:extLst>
          </p:cNvPr>
          <p:cNvSpPr txBox="1">
            <a:spLocks/>
          </p:cNvSpPr>
          <p:nvPr/>
        </p:nvSpPr>
        <p:spPr bwMode="auto">
          <a:xfrm>
            <a:off x="385011" y="406913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/>
              <a:t>Acknowledgements are cumulative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4157461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02312"/>
            <a:ext cx="4233334" cy="4622287"/>
          </a:xfrm>
        </p:spPr>
        <p:txBody>
          <a:bodyPr/>
          <a:lstStyle/>
          <a:p>
            <a:r>
              <a:rPr lang="en-US" dirty="0"/>
              <a:t>Acknowledgement of any octet implies receipt of all previous octets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511" y="1893358"/>
            <a:ext cx="5381625" cy="310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334" y="4546948"/>
            <a:ext cx="337185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3D6E1BEF-943E-4DCD-AEA0-97B003C79BF4}"/>
              </a:ext>
            </a:extLst>
          </p:cNvPr>
          <p:cNvSpPr txBox="1">
            <a:spLocks/>
          </p:cNvSpPr>
          <p:nvPr/>
        </p:nvSpPr>
        <p:spPr bwMode="auto">
          <a:xfrm>
            <a:off x="385011" y="406913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/>
              <a:t>Acknowledgements are cumulative</a:t>
            </a:r>
          </a:p>
        </p:txBody>
      </p:sp>
      <p:sp>
        <p:nvSpPr>
          <p:cNvPr id="10" name="Rectangular Callout 3">
            <a:extLst>
              <a:ext uri="{FF2B5EF4-FFF2-40B4-BE49-F238E27FC236}">
                <a16:creationId xmlns:a16="http://schemas.microsoft.com/office/drawing/2014/main" id="{82470780-9B8F-452E-B557-1D97F515C186}"/>
              </a:ext>
            </a:extLst>
          </p:cNvPr>
          <p:cNvSpPr/>
          <p:nvPr/>
        </p:nvSpPr>
        <p:spPr bwMode="auto">
          <a:xfrm>
            <a:off x="762000" y="3694619"/>
            <a:ext cx="2057400" cy="685800"/>
          </a:xfrm>
          <a:prstGeom prst="wedgeRectCallout">
            <a:avLst>
              <a:gd name="adj1" fmla="val 159483"/>
              <a:gd name="adj2" fmla="val 3997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What if timeout ended here?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ED0E464-A297-4C6C-9DB3-C8290D62D5BE}"/>
                  </a:ext>
                </a:extLst>
              </p14:cNvPr>
              <p14:cNvContentPartPr/>
              <p14:nvPr/>
            </p14:nvContentPartPr>
            <p14:xfrm>
              <a:off x="3940560" y="2929320"/>
              <a:ext cx="913320" cy="1241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ED0E464-A297-4C6C-9DB3-C8290D62D5B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31200" y="2919960"/>
                <a:ext cx="932040" cy="126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732045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Window - Pipelined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352800"/>
            <a:ext cx="4057711" cy="2813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819400"/>
            <a:ext cx="4820272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48309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Sender’s Window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800" dirty="0"/>
              <a:t>1, 2 have been sent and acknowledged</a:t>
            </a:r>
          </a:p>
          <a:p>
            <a:r>
              <a:rPr lang="en-US" sz="2800" dirty="0"/>
              <a:t>3 – 6 sent but not acknowledged</a:t>
            </a:r>
          </a:p>
          <a:p>
            <a:r>
              <a:rPr lang="en-US" sz="2800" dirty="0"/>
              <a:t>7 – 9 have not been sent but can be without delay</a:t>
            </a:r>
          </a:p>
          <a:p>
            <a:r>
              <a:rPr lang="en-US" sz="2800" dirty="0"/>
              <a:t>10 and higher will not be sent until window moves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143000"/>
            <a:ext cx="6273381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B2AD953-297D-4C8A-B29D-4119737C92A4}"/>
                  </a:ext>
                </a:extLst>
              </p14:cNvPr>
              <p14:cNvContentPartPr/>
              <p14:nvPr/>
            </p14:nvContentPartPr>
            <p14:xfrm>
              <a:off x="920520" y="4301280"/>
              <a:ext cx="5952600" cy="641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B2AD953-297D-4C8A-B29D-4119737C92A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11160" y="4291920"/>
                <a:ext cx="5971320" cy="660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282656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Advertisement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Window size can vary over time</a:t>
            </a:r>
          </a:p>
          <a:p>
            <a:r>
              <a:rPr lang="en-US" dirty="0"/>
              <a:t>Receiver sends a windows size with acknowledgement that indicates how many octets it is willing to accept</a:t>
            </a:r>
          </a:p>
          <a:p>
            <a:r>
              <a:rPr lang="en-US" dirty="0"/>
              <a:t>Allows flow control</a:t>
            </a:r>
          </a:p>
          <a:p>
            <a:r>
              <a:rPr lang="en-US" dirty="0"/>
              <a:t>An advertisement of 0 will halt transfer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724400"/>
            <a:ext cx="4724399" cy="2014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313C35C9-8C5B-4882-BFD9-9A7EE94DA4F2}"/>
                  </a:ext>
                </a:extLst>
              </p14:cNvPr>
              <p14:cNvContentPartPr/>
              <p14:nvPr/>
            </p14:nvContentPartPr>
            <p14:xfrm>
              <a:off x="6405840" y="5639040"/>
              <a:ext cx="1456920" cy="2923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313C35C9-8C5B-4882-BFD9-9A7EE94DA4F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96480" y="5629680"/>
                <a:ext cx="1475640" cy="31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25214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Window - Pipelined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239000" cy="5029200"/>
          </a:xfrm>
        </p:spPr>
        <p:txBody>
          <a:bodyPr/>
          <a:lstStyle/>
          <a:p>
            <a:r>
              <a:rPr lang="en-US" dirty="0"/>
              <a:t>Requires buffering on each end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981201"/>
            <a:ext cx="4439272" cy="2386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2233020"/>
            <a:ext cx="4626040" cy="1882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4495800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Remaining space on receiver in last acknowledgement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 flipV="1">
            <a:off x="1447800" y="3581400"/>
            <a:ext cx="228600" cy="7858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2160620" y="3581400"/>
            <a:ext cx="430180" cy="7858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267200"/>
            <a:ext cx="4724399" cy="2014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Arrow Connector 10"/>
          <p:cNvCxnSpPr/>
          <p:nvPr/>
        </p:nvCxnSpPr>
        <p:spPr bwMode="auto">
          <a:xfrm>
            <a:off x="2895600" y="5161587"/>
            <a:ext cx="2819399" cy="2129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Oval 12"/>
          <p:cNvSpPr/>
          <p:nvPr/>
        </p:nvSpPr>
        <p:spPr bwMode="auto">
          <a:xfrm>
            <a:off x="5714999" y="5161587"/>
            <a:ext cx="2209801" cy="333970"/>
          </a:xfrm>
          <a:prstGeom prst="ellipse">
            <a:avLst/>
          </a:prstGeom>
          <a:noFill/>
          <a:ln w="63500" cap="flat" cmpd="sng" algn="ctr">
            <a:solidFill>
              <a:schemeClr val="accent1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8292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Window supports Flow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Won't over-fill receiver's buffer</a:t>
            </a:r>
          </a:p>
          <a:p>
            <a:r>
              <a:rPr lang="en-US" dirty="0"/>
              <a:t>Waits for receiving application to be ready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This is one reason to call </a:t>
            </a:r>
            <a:r>
              <a:rPr lang="en-US" dirty="0" err="1"/>
              <a:t>recv</a:t>
            </a:r>
            <a:r>
              <a:rPr lang="en-US" dirty="0"/>
              <a:t> even before we have gotten the whole message</a:t>
            </a:r>
          </a:p>
          <a:p>
            <a:pPr marL="457200" lvl="1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5CD75EE-8491-411B-80C5-05444B538438}"/>
                  </a:ext>
                </a:extLst>
              </p14:cNvPr>
              <p14:cNvContentPartPr/>
              <p14:nvPr/>
            </p14:nvContentPartPr>
            <p14:xfrm>
              <a:off x="558720" y="720720"/>
              <a:ext cx="7118640" cy="1684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5CD75EE-8491-411B-80C5-05444B53843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9360" y="711360"/>
                <a:ext cx="7137360" cy="170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871157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vs. Congestion </a:t>
            </a:r>
            <a:br>
              <a:rPr lang="en-US" dirty="0"/>
            </a:br>
            <a:r>
              <a:rPr lang="en-US" dirty="0"/>
              <a:t>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Flow control is a function of the receiver and its ability to accept data</a:t>
            </a:r>
          </a:p>
          <a:p>
            <a:endParaRPr lang="en-US" dirty="0"/>
          </a:p>
          <a:p>
            <a:r>
              <a:rPr lang="en-US" dirty="0"/>
              <a:t>Congestion control is a function of the network and its ability to carry messages</a:t>
            </a:r>
            <a:br>
              <a:rPr lang="en-US" dirty="0"/>
            </a:br>
            <a:endParaRPr lang="en-US" dirty="0"/>
          </a:p>
          <a:p>
            <a:r>
              <a:rPr lang="en-US" dirty="0"/>
              <a:t>Congestion control avoids sending more data than the network can handle, resulting in </a:t>
            </a:r>
            <a:r>
              <a:rPr lang="en-US" dirty="0">
                <a:hlinkClick r:id="rId3"/>
              </a:rPr>
              <a:t>collapse</a:t>
            </a:r>
            <a:r>
              <a:rPr lang="en-US" dirty="0"/>
              <a:t> of the network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74D0F34-4900-41EF-83C8-64A4214A3C15}"/>
                  </a:ext>
                </a:extLst>
              </p14:cNvPr>
              <p14:cNvContentPartPr/>
              <p14:nvPr/>
            </p14:nvContentPartPr>
            <p14:xfrm>
              <a:off x="392400" y="1181160"/>
              <a:ext cx="8319960" cy="52531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74D0F34-4900-41EF-83C8-64A4214A3C1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3040" y="1171800"/>
                <a:ext cx="8338680" cy="5271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324970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5029200" cy="3810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The content of this video is based in part on lecture slides from a very good textbook, and used with the author’s permission:</a:t>
            </a:r>
          </a:p>
          <a:p>
            <a:pPr marL="0" indent="0">
              <a:buNone/>
            </a:pPr>
            <a:r>
              <a:rPr lang="en-US" sz="2400" i="1" dirty="0"/>
              <a:t>Computer Networking: A Top-Down Approach</a:t>
            </a:r>
            <a:r>
              <a:rPr lang="en-US" sz="2400" dirty="0"/>
              <a:t>, 7</a:t>
            </a:r>
            <a:r>
              <a:rPr lang="en-US" sz="2400" baseline="30000" dirty="0"/>
              <a:t>th</a:t>
            </a:r>
            <a:r>
              <a:rPr lang="en-US" sz="2400" dirty="0"/>
              <a:t> edition, by Jim Kurose and Keith Ross</a:t>
            </a:r>
          </a:p>
          <a:p>
            <a:pPr marL="0" indent="0">
              <a:buNone/>
            </a:pPr>
            <a:r>
              <a:rPr lang="en-US" sz="2400" dirty="0"/>
              <a:t>Publisher: Pearson, 2017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350" y="1447800"/>
            <a:ext cx="2298700" cy="277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https://www.pearsonhighered.com/assets/bigcovers/0/1/3/3/013359414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793" y="1417638"/>
            <a:ext cx="2743200" cy="3392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82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as a Reliable Transport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47249"/>
            <a:ext cx="6553200" cy="5204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F84887E-4CFC-48D0-91A6-2A714954BE09}"/>
                  </a:ext>
                </a:extLst>
              </p14:cNvPr>
              <p14:cNvContentPartPr/>
              <p14:nvPr/>
            </p14:nvContentPartPr>
            <p14:xfrm>
              <a:off x="78120" y="2112840"/>
              <a:ext cx="7021080" cy="29800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F84887E-4CFC-48D0-91A6-2A714954BE0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760" y="2103480"/>
                <a:ext cx="7039800" cy="299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447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Header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pic>
        <p:nvPicPr>
          <p:cNvPr id="1026" name="Picture 2" descr="http://ps-2.kev009.com/wisclibrary/aix51/usr/share/man/info/en_US/a_doc_lib/aixbman/commadmn/figures/comma3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8364144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76200" y="5691033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http://ps-2.kev009.com/wisclibrary/aix51/usr/share/man/info/en_US/a_doc_lib/aixbman/commadmn/tcp_protocols.htm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091D7CB-CA24-4E0C-AE36-4470756439CE}"/>
              </a:ext>
            </a:extLst>
          </p:cNvPr>
          <p:cNvSpPr/>
          <p:nvPr/>
        </p:nvSpPr>
        <p:spPr bwMode="auto">
          <a:xfrm>
            <a:off x="1219200" y="2209800"/>
            <a:ext cx="2362200" cy="381000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21FEABB-BD73-4DC2-A39E-8BA02BC50AA0}"/>
              </a:ext>
            </a:extLst>
          </p:cNvPr>
          <p:cNvSpPr/>
          <p:nvPr/>
        </p:nvSpPr>
        <p:spPr bwMode="auto">
          <a:xfrm>
            <a:off x="5372100" y="2219227"/>
            <a:ext cx="2362200" cy="381000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C041CB3-2E33-484C-9C5A-829FB3F15673}"/>
              </a:ext>
            </a:extLst>
          </p:cNvPr>
          <p:cNvSpPr/>
          <p:nvPr/>
        </p:nvSpPr>
        <p:spPr bwMode="auto">
          <a:xfrm>
            <a:off x="3200400" y="2700337"/>
            <a:ext cx="2514600" cy="381000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EE47EBA-72CD-4AC2-8CD2-B6CF67D42C6A}"/>
              </a:ext>
            </a:extLst>
          </p:cNvPr>
          <p:cNvSpPr/>
          <p:nvPr/>
        </p:nvSpPr>
        <p:spPr bwMode="auto">
          <a:xfrm>
            <a:off x="2823720" y="3152434"/>
            <a:ext cx="3272279" cy="381000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DE76E23-0C7B-4822-9A9E-87304894C27A}"/>
              </a:ext>
            </a:extLst>
          </p:cNvPr>
          <p:cNvSpPr/>
          <p:nvPr/>
        </p:nvSpPr>
        <p:spPr bwMode="auto">
          <a:xfrm>
            <a:off x="4917060" y="3633544"/>
            <a:ext cx="3272279" cy="381000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850A4F5-29B5-4B9E-AA82-D5CAB2EA0295}"/>
              </a:ext>
            </a:extLst>
          </p:cNvPr>
          <p:cNvSpPr/>
          <p:nvPr/>
        </p:nvSpPr>
        <p:spPr bwMode="auto">
          <a:xfrm>
            <a:off x="838200" y="4095068"/>
            <a:ext cx="3272279" cy="381000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A77A667F-F6B6-466F-9428-0A2179A94A7F}"/>
                  </a:ext>
                </a:extLst>
              </p14:cNvPr>
              <p14:cNvContentPartPr/>
              <p14:nvPr/>
            </p14:nvContentPartPr>
            <p14:xfrm>
              <a:off x="245880" y="718920"/>
              <a:ext cx="6509520" cy="55436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A77A667F-F6B6-466F-9428-0A2179A94A7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6520" y="709560"/>
                <a:ext cx="6528240" cy="5562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88250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Formatting of Field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UDP, all fields are stored in raw binary in a big-endian order (most significant byte first)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554CCB7B-20AD-4A72-8A42-9826C60E0A3B}"/>
                  </a:ext>
                </a:extLst>
              </p14:cNvPr>
              <p14:cNvContentPartPr/>
              <p14:nvPr/>
            </p14:nvContentPartPr>
            <p14:xfrm>
              <a:off x="1354680" y="2623320"/>
              <a:ext cx="2194560" cy="1904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554CCB7B-20AD-4A72-8A42-9826C60E0A3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45320" y="2613960"/>
                <a:ext cx="2213280" cy="209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98300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things can go wrong…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Corrupted packets</a:t>
            </a:r>
          </a:p>
          <a:p>
            <a:r>
              <a:rPr lang="en-US" dirty="0"/>
              <a:t>Lost packets</a:t>
            </a:r>
          </a:p>
          <a:p>
            <a:r>
              <a:rPr lang="en-US" dirty="0"/>
              <a:t>Reordered packets</a:t>
            </a:r>
          </a:p>
          <a:p>
            <a:r>
              <a:rPr lang="en-US" dirty="0"/>
              <a:t>…Malicious packets…</a:t>
            </a:r>
          </a:p>
        </p:txBody>
      </p:sp>
    </p:spTree>
    <p:extLst>
      <p:ext uri="{BB962C8B-B14F-4D97-AF65-F5344CB8AC3E}">
        <p14:creationId xmlns:p14="http://schemas.microsoft.com/office/powerpoint/2010/main" val="27152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for Reliability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Error Detection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Receiver Feedback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Retransmission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4184443-FCD6-483B-AD26-15C7EB9CE94D}"/>
                  </a:ext>
                </a:extLst>
              </p14:cNvPr>
              <p14:cNvContentPartPr/>
              <p14:nvPr/>
            </p14:nvContentPartPr>
            <p14:xfrm>
              <a:off x="940680" y="2334960"/>
              <a:ext cx="5192640" cy="39780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4184443-FCD6-483B-AD26-15C7EB9CE94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31320" y="2325600"/>
                <a:ext cx="5211360" cy="399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14414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for Reliability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Error Detection</a:t>
            </a:r>
          </a:p>
          <a:p>
            <a:pPr lvl="1"/>
            <a:r>
              <a:rPr lang="en-US" dirty="0"/>
              <a:t>Checksum</a:t>
            </a:r>
          </a:p>
          <a:p>
            <a:r>
              <a:rPr lang="en-US" dirty="0"/>
              <a:t>Receiver Feedback</a:t>
            </a:r>
          </a:p>
          <a:p>
            <a:pPr lvl="1"/>
            <a:r>
              <a:rPr lang="en-US" dirty="0"/>
              <a:t>ACK – acknowledgment</a:t>
            </a:r>
          </a:p>
          <a:p>
            <a:pPr lvl="1"/>
            <a:r>
              <a:rPr lang="en-US" dirty="0"/>
              <a:t>NAK – negative acknowledgment</a:t>
            </a:r>
          </a:p>
          <a:p>
            <a:pPr lvl="2"/>
            <a:r>
              <a:rPr lang="en-US" dirty="0"/>
              <a:t>(Missing ACK)</a:t>
            </a:r>
          </a:p>
          <a:p>
            <a:r>
              <a:rPr lang="en-US" dirty="0"/>
              <a:t>Retransmission</a:t>
            </a:r>
          </a:p>
          <a:p>
            <a:pPr lvl="1"/>
            <a:r>
              <a:rPr lang="en-US" dirty="0"/>
              <a:t>Sender resends the segment requested in the NAK or which had the ACK missing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9163BD9-7831-47B6-86CB-8454A7217379}"/>
                  </a:ext>
                </a:extLst>
              </p14:cNvPr>
              <p14:cNvContentPartPr/>
              <p14:nvPr/>
            </p14:nvContentPartPr>
            <p14:xfrm>
              <a:off x="1221480" y="4144320"/>
              <a:ext cx="2095920" cy="6001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9163BD9-7831-47B6-86CB-8454A721737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12120" y="4134960"/>
                <a:ext cx="2114640" cy="61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7552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Stop and Wait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66" y="1676400"/>
            <a:ext cx="7170723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 bwMode="auto">
          <a:xfrm>
            <a:off x="1295400" y="2514600"/>
            <a:ext cx="0" cy="1143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Box 5"/>
          <p:cNvSpPr txBox="1"/>
          <p:nvPr/>
        </p:nvSpPr>
        <p:spPr>
          <a:xfrm>
            <a:off x="152400" y="25146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RTT – 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</a:rPr>
              <a:t>Round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</a:rPr>
              <a:t>Trip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30015395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2_Network">
  <a:themeElements>
    <a:clrScheme name="Custom 5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4472C4"/>
      </a:accent1>
      <a:accent2>
        <a:srgbClr val="ED7D31"/>
      </a:accent2>
      <a:accent3>
        <a:srgbClr val="BF9000"/>
      </a:accent3>
      <a:accent4>
        <a:srgbClr val="BF9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72410</TotalTime>
  <Words>1193</Words>
  <Application>Microsoft Office PowerPoint</Application>
  <PresentationFormat>On-screen Show (4:3)</PresentationFormat>
  <Paragraphs>248</Paragraphs>
  <Slides>29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Tahoma</vt:lpstr>
      <vt:lpstr>Times New Roman</vt:lpstr>
      <vt:lpstr>Wingdings</vt:lpstr>
      <vt:lpstr>2_Network</vt:lpstr>
      <vt:lpstr>    CS2911 TCP Implementation</vt:lpstr>
      <vt:lpstr>Outcomes</vt:lpstr>
      <vt:lpstr>TCP as a Reliable Transport</vt:lpstr>
      <vt:lpstr>TCP Header format</vt:lpstr>
      <vt:lpstr>Formatting of Field Values</vt:lpstr>
      <vt:lpstr>How things can go wrong…</vt:lpstr>
      <vt:lpstr>Strategies for Reliability</vt:lpstr>
      <vt:lpstr>Strategies for Reliability</vt:lpstr>
      <vt:lpstr>Stop and Wait</vt:lpstr>
      <vt:lpstr>Packet Loss</vt:lpstr>
      <vt:lpstr>TCP Data Transfer Specifics</vt:lpstr>
      <vt:lpstr>TCP sequence &amp; acknowlegement numbers</vt:lpstr>
      <vt:lpstr>Starting a TCP sequence</vt:lpstr>
      <vt:lpstr>Server also can send data</vt:lpstr>
      <vt:lpstr>All together now…</vt:lpstr>
      <vt:lpstr>Closing a TCP connection</vt:lpstr>
      <vt:lpstr>Closing a TCP connection</vt:lpstr>
      <vt:lpstr>Retransmission after timeout</vt:lpstr>
      <vt:lpstr>Sliding Window - Pipelined</vt:lpstr>
      <vt:lpstr>Acknowledgements are cumulative</vt:lpstr>
      <vt:lpstr>PowerPoint Presentation</vt:lpstr>
      <vt:lpstr>PowerPoint Presentation</vt:lpstr>
      <vt:lpstr>Sliding Window - Pipelined</vt:lpstr>
      <vt:lpstr>Sender’s Window</vt:lpstr>
      <vt:lpstr>Window Advertisement</vt:lpstr>
      <vt:lpstr>Sliding Window - Pipelined</vt:lpstr>
      <vt:lpstr>Sliding Window supports Flow Control</vt:lpstr>
      <vt:lpstr>Flow vs. Congestion  Control</vt:lpstr>
      <vt:lpstr>Acknowledgement</vt:lpstr>
    </vt:vector>
  </TitlesOfParts>
  <Company>MSOE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Josiah</cp:lastModifiedBy>
  <cp:revision>1899</cp:revision>
  <cp:lastPrinted>2018-10-25T19:56:18Z</cp:lastPrinted>
  <dcterms:created xsi:type="dcterms:W3CDTF">1999-09-06T21:32:20Z</dcterms:created>
  <dcterms:modified xsi:type="dcterms:W3CDTF">2020-10-29T18:55:55Z</dcterms:modified>
</cp:coreProperties>
</file>