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ppt/ink/ink9.xml" ContentType="application/inkml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ppt/ink/ink10.xml" ContentType="application/inkml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ppt/ink/ink11.xml" ContentType="application/inkml+xml"/>
  <Override PartName="/ppt/tags/tag8.xml" ContentType="application/vnd.openxmlformats-officedocument.presentationml.tags+xml"/>
  <Override PartName="/ppt/notesSlides/notesSlide12.xml" ContentType="application/vnd.openxmlformats-officedocument.presentationml.notesSlide+xml"/>
  <Override PartName="/ppt/ink/ink12.xml" ContentType="application/inkml+xml"/>
  <Override PartName="/ppt/tags/tag9.xml" ContentType="application/vnd.openxmlformats-officedocument.presentationml.tags+xml"/>
  <Override PartName="/ppt/notesSlides/notesSlide13.xml" ContentType="application/vnd.openxmlformats-officedocument.presentationml.notesSlide+xml"/>
  <Override PartName="/ppt/ink/ink13.xml" ContentType="application/inkml+xml"/>
  <Override PartName="/ppt/tags/tag10.xml" ContentType="application/vnd.openxmlformats-officedocument.presentationml.tags+xml"/>
  <Override PartName="/ppt/notesSlides/notesSlide14.xml" ContentType="application/vnd.openxmlformats-officedocument.presentationml.notesSlide+xml"/>
  <Override PartName="/ppt/tags/tag1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2.xml" ContentType="application/vnd.openxmlformats-officedocument.presentationml.tags+xml"/>
  <Override PartName="/ppt/notesSlides/notesSlide20.xml" ContentType="application/vnd.openxmlformats-officedocument.presentationml.notesSlide+xml"/>
  <Override PartName="/ppt/tags/tag13.xml" ContentType="application/vnd.openxmlformats-officedocument.presentationml.tags+xml"/>
  <Override PartName="/ppt/notesSlides/notesSlide21.xml" ContentType="application/vnd.openxmlformats-officedocument.presentationml.notesSlide+xml"/>
  <Override PartName="/ppt/tags/tag14.xml" ContentType="application/vnd.openxmlformats-officedocument.presentationml.tags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1"/>
  </p:notesMasterIdLst>
  <p:handoutMasterIdLst>
    <p:handoutMasterId r:id="rId32"/>
  </p:handoutMasterIdLst>
  <p:sldIdLst>
    <p:sldId id="320" r:id="rId2"/>
    <p:sldId id="600" r:id="rId3"/>
    <p:sldId id="601" r:id="rId4"/>
    <p:sldId id="649" r:id="rId5"/>
    <p:sldId id="650" r:id="rId6"/>
    <p:sldId id="602" r:id="rId7"/>
    <p:sldId id="603" r:id="rId8"/>
    <p:sldId id="604" r:id="rId9"/>
    <p:sldId id="605" r:id="rId10"/>
    <p:sldId id="606" r:id="rId11"/>
    <p:sldId id="608" r:id="rId12"/>
    <p:sldId id="614" r:id="rId13"/>
    <p:sldId id="615" r:id="rId14"/>
    <p:sldId id="616" r:id="rId15"/>
    <p:sldId id="617" r:id="rId16"/>
    <p:sldId id="651" r:id="rId17"/>
    <p:sldId id="619" r:id="rId18"/>
    <p:sldId id="653" r:id="rId19"/>
    <p:sldId id="655" r:id="rId20"/>
    <p:sldId id="609" r:id="rId21"/>
    <p:sldId id="654" r:id="rId22"/>
    <p:sldId id="610" r:id="rId23"/>
    <p:sldId id="623" r:id="rId24"/>
    <p:sldId id="624" r:id="rId25"/>
    <p:sldId id="625" r:id="rId26"/>
    <p:sldId id="626" r:id="rId27"/>
    <p:sldId id="638" r:id="rId28"/>
    <p:sldId id="639" r:id="rId29"/>
    <p:sldId id="581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DABFA6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56" autoAdjust="0"/>
    <p:restoredTop sz="78839" autoAdjust="0"/>
  </p:normalViewPr>
  <p:slideViewPr>
    <p:cSldViewPr>
      <p:cViewPr varScale="1">
        <p:scale>
          <a:sx n="90" d="100"/>
          <a:sy n="90" d="100"/>
        </p:scale>
        <p:origin x="181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529E20D-C01B-46D0-A41A-D6165D8D3A51}" type="datetime3">
              <a:rPr lang="en-US" smtClean="0"/>
              <a:t>28 October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20:05:43.03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943 6275 364 0,'3'-6'205'0,"1"7"-20"0,2 3-4 16,8 14-7-16,0 4-13 15,1 18-23-15,-2 7-6 16,-8 7-16-16,5 10-12 16,-5 4-26-16,-8-9-7 15,2-2-15-15,0 2-11 16,1-6-17-16,6 8-7 16,0 3-14-16,-5-2-2 15,1 7 4-15,-7 0 6 0,7 8 8 16,-7 4 6-16,1 10 3 15,11 7-5-15,-13-9-6 16,8 4-5-16,0-18-7 16,-4-3-1-16,3 0-3 15,-2-6 0-15,1 10-2 16,-6-3-2-16,0 9 1 16,3 2-1-16,-3 11 0 15,6 9 1-15,-3 3-2 16,1 7 1-16,-7-4 0 15,-1-3 2-15,-1-3-1 16,-2-1 0-16,-2-6 1 16,1 1-2-16,-3 0 1 15,1-1-1-15,4 3 0 16,-2-4 0-16,0-3 0 0,6-3 0 16,1 0 0-16,-1-6 1 15,5-6-1-15,-6-4 2 16,0 2-2-16,0 2 1 15,-1 8 0-15,2 4-1 16,1-2-1-16,-2 3 1 16,0 5-1-16,-1-1 1 15,3-5-1-15,-2-5 1 16,3 0 0-16,1-3 1 0,-1-1 1 16,3 7-1-16,-4-16 1 15,2 6 1-15,2 6 5 16,-2 1 2-16,5 15 4 15,-1 0-1-15,-1 0-3 16,-3-3-3-16,-8 6-2 16,3 0-2-16,0 2 0 15,2 2 0-15,6-5 1 16,0 3 2-16,-1-2 7 16,-2-1 3-16,7-5 1 15,-2-1 0-15,4 5-1 16,0 0 0-16,-5-2 1 15,-1-10-2-15,-3-9-5 16,2-5-1-16,1-10-3 16,1 0-1-16,-7-15-1 15,4-9 0-15,-4-13-2 16,7-2-1-16,9-6 0 0,0-1-1 16,0-5-3-16,-8-2-15 15,-3-6-54-15,-2 1-36 16,3-4-104-16,-7-5-58 15,1 0-215-15,-3-5 301 16</inkml:trace>
  <inkml:trace contextRef="#ctx0" brushRef="#br0" timeOffset="618.04">396 13686 115 0,'-9'-8'87'0,"0"-6"49"16,0-1-1-16,1 1 40 16,3-4-9-16,-1 5-31 15,0-8-7-15,-1 0-22 16,-1-2-6-16,4 7-8 15,1 6-3-15,3 8-9 16,0 2-7-16,1 3-13 16,-1-3-6-16,0 0-15 15,4 7-4-15,-1 11 0 0,34 19-5 16,-23-20-2-16,-4-4-3 16,0 0-6-1,4 11-3-15,-1 5-4 0,3 5-1 16,7 8-3-16,-8-1-1 15,8-1 1-15,-7 2 2 16,-1-6 5-16,6-1 5 16,-13-4 8-16,3-2 2 15,-8-3-2-15,2 2-3 0,1-5-5 16,-4-3 1-16,6 2 6 16,-5-14 3-16,7 1 3 15,-6-6 0-15,0-8 5 16,4 2 4-16,-1-13 9 15,5-1 7-15,2-12 5 16,-3-6 1-16,7-9 3 16,6-4-5-16,4-8-8 15,0-3-8-15,4 6-16 16,-3 2-7-16,-5 15-8 16,-1 1-4-16,-6 3-2 15,2 3-1-15,-3-2 3 16,1 5-11-16,-12-2-71 15,-7-3-44-15,-14 1 63 16</inkml:trace>
  <inkml:trace contextRef="#ctx0" brushRef="#br0" timeOffset="14576.91">1661 6056 559 0,'-10'-19'291'16,"4"5"-54"-16,2 1-15 15,1 9-21-15,-3-2-19 0,1 10-45 16,-3 5-14-16,0 11-23 16,-3 5-6-16,4 8-13 15,2 7-11-15,7 12-22 16,-2-1-11-16,4 4-17 15,3 4-4-15,-4-4-8 16,9 4-1-16,-1-9-3 16,-7-4 0-16,0-8 0 15,4-1-18-15,-4-2-71 16,4-5-59-16,1-7-181 16,-7-6-260-16,2-8 383 15</inkml:trace>
  <inkml:trace contextRef="#ctx0" brushRef="#br0" timeOffset="14772.48">1650 6669 560 0,'-5'-48'356'0,"15"23"-43"16,14-2-69-16,0-6-33 16,8-3-78-16,2 3-36 15,4 5-60-15,3 3-17 16,6 13-10-16,-3 0 3 15,-7 2-14-15,-1 6-24 16,-11-10-88-16,-2 7-73 16,-3-3 110-16</inkml:trace>
  <inkml:trace contextRef="#ctx0" brushRef="#br0" timeOffset="15037.1">2043 6113 654 0,'-12'-11'362'0,"12"6"-34"16,-7 4-69-16,4-1-53 15,-4 2-29-15,3 8-69 16,8 6-21-16,-6 9-29 16,-1 3-13-16,9 14-13 15,0 2-5-15,0 4-9 16,8 10-3-16,-12-5-5 15,-5-4-2-15,8 2-1 16,-5-10-2-16,0-6-25 0,2-3-22 16,1-8-116-1,3-3-89-15,10-7 153 0</inkml:trace>
  <inkml:trace contextRef="#ctx0" brushRef="#br0" timeOffset="15294.21">2133 6389 841 0,'3'-34'435'0,"14"-1"-88"16,5-1-76-16,-1-6-75 16,4 3-45-16,6 8-74 15,-2 2-26-15,3 12-21 16,1 5-8-16,-4 2-12 15,-1 5-1-15,1 3-4 16,-1 1 0-16,-9 0-24 16,-3-3-30-16,-5-2-93 15,-3 2-87-15,6 3 142 16</inkml:trace>
  <inkml:trace contextRef="#ctx0" brushRef="#br0" timeOffset="15501.71">2509 6073 609 0,'-45'-1'370'16,"36"14"-3"-16,-2 2-83 15,1 8-77-15,7 2-40 16,1 7-77-16,0 6-29 16,0 1-37-16,2 5-9 15,-5-3-5-15,7 3 0 16,-4-6-37-16,14 2-42 15,-4-6-138-15,1-6 128 0</inkml:trace>
  <inkml:trace contextRef="#ctx0" brushRef="#br0" timeOffset="15761.27">2648 6031 902 0,'-12'-4'440'0,"10"18"-132"15,1 1-75-15,2 8-58 16,5 6-39-16,1 16-63 16,2 2-19-16,2 9-29 15,-2-3-9-15,-1-9-7 16,0-2-1-16,-1-6-38 15,2-2-42-15,1-6-144 0,-1-4-357 16,-5-5 383-16</inkml:trace>
  <inkml:trace contextRef="#ctx0" brushRef="#br0" timeOffset="16385.49">2561 6285 1272 0,'-6'-8'575'16,"8"-2"-302"-16,1-13-135 16,4-4-37-16,3-7-75 15,3 0-12-15,0 3-13 16,2 3-12-16,1 3-43 16,-2 4-28-16,3 7-72 15,-3 2-34-15,-2 8-40 16,-5 2-8-16,1 4 41 15,1 5 43-15,2 2 76 16,3 5 39-16,5 3 93 16,-2 3 48-16,9 10 94 15,-1 4 37-15,-5 5 8 16,4 11-18-16,-1 1-57 16,0 2-25-16,-1 0-49 15,-7-8-21-15,3-3-32 0,-6-7-12 16,3-8-6-16,-2-5 1 15,-11-10 0-15,-1-6 1 16,-5-7-7-16,4-4-2 16,-1-15-3-16,-4-7-2 15,-7-19-4-15,0-5-1 16,-7-18-2-16,2-8 0 16,6 1-4-16,-5-1-1 15,17 20-4-15,2 13 0 0,8 5-1 16,1 4 1-16,7 8 2 15,4-3 0-15,-2 11 2 16,4 3 1-16,-8 6 6 16,-1 9 4-16,-2 8 13 15,-4 5 10-15,1 12 13 16,-4 7 3-16,-6-1-7 16,-1 3-8-16,-8-3-13 15,-4-5-4-15,-9-3-4 16,4 1 1-16,-7-9-25 15,2-1-29-15,6-5-62 16,-14-9-22-16,13-5 70 16</inkml:trace>
  <inkml:trace contextRef="#ctx0" brushRef="#br0" timeOffset="125386.28">1874 7055 972 0,'16'-51'422'0,"-16"53"-241"16,-4 6-24-16,4 2-4 15,7 5-30-15,-5-3-16 16,14 12-26-16,1 5-9 16,-5 10-15-16,10 10-6 15,-13 2-17-15,6 2-8 16,-2 4-12-16,-11-8-6 15,8-3-1-15,-10-5-1 16,4-16 3-16,12 1-15 16,-15-10-52-16,6-5-42 0,2-5-123 15,-3-4-48-15,3-4-31 16,0-4 33-16,-14-12 115 16,-1-3 65-16,1-7 86 15,-13-9 23-15,9-2 33 16,-11-9 13-16,-6-7 31 15,16 5 11-15,-8-5 10 16,11 6 4-16,12 3 5 16,-4-1-9-16,5 2-17 15,0-4-8-15,-2 4-23 16,5 4-4-16,-1 5 2 16,5 12-5-16,-2 15-13 15,1 7-8-15,5 12-14 16,1 1 2-16,-2 1 2 15,-1 1 1-15,3 10-5 16,2 5-2-16,0-1 4 0,-3 6 2 16,-8-5 7-16,-3 4 2 15,-4 6-2-15,-2 5-3 16,-9 0-8-16,-3-4-4 16,-8-6-7-16,-4-9-2 15,2-5 0-15,-4-9-1 16,6-5-43-16,4-6-34 15,-7-14-93-15,9 3-62 0,10-4-61 16,2 3 158-16</inkml:trace>
  <inkml:trace contextRef="#ctx0" brushRef="#br0" timeOffset="125836.34">2511 6950 856 0,'-19'-11'439'0,"11"15"-95"16,2 2-102-16,-5 7-62 15,8 9-37-15,-7 8-50 16,-11-2-18-16,8 12-19 15,4 0-7-15,8 0-16 0,13 1-5 16,2-9-9-16,4-1-4 16,-1-12-4-16,-6-1-1 15,18-1 2-15,-8-12 3 16,2-10 13-16,4 0-1 16,-9-15 18-16,1-1 5 15,1-2 9-15,-7-6 5 16,-7-6-8-16,-6-3-3 0,-6-1-18 15,-4-3-6-15,-5 3-12 16,-1 3-6-16,-4 5-5 16,5 8-2-16,-4 8-4 15,8 5-1-15,-7 5-34 16,-8-2-28-16,6 3-78 16,-5-4-50-16,18 5-450 15,8-2 436-15</inkml:trace>
  <inkml:trace contextRef="#ctx0" brushRef="#br0" timeOffset="126395.38">2802 6943 687 0,'11'0'369'16,"7"13"-68"-16,-3 4-53 15,1 6-56-15,2 7-30 16,-11 2-55-16,6 3-22 16,-7 4-23-16,2-3-12 15,3 0-4-15,-3-6 4 16,0-7-13-16,2 0 0 16,-5-13-7-16,-1 1-5 0,-4-11 2 15,0 0 2-15,-3-9 2 16,-9-4-1-16,5-7-6 15,-17-16-2-15,-1-9-5 16,-4-12-2-16,0-5-7 16,11 6-4-16,6 12-6 15,12 8-4-15,7 10 0 16,5 4 0-16,4-2 1 16,7 4 1-16,5 5 1 15,-2-7 1-15,6 6 0 16,-6-4 0-16,-4 2 0 15,-4 8 2-15,-1 8 3 16,-2 8 5-16,-1 7 8 16,-1 2 5-16,-6 2 12 15,-4 1 6-15,-7-9 11 16,3 9 3-16,-8 0 1 16,-2 0-4-16,0 16-14 15,-14-11-6-15,2 4-13 0,-9-5-3 16,6-6-5-16,-1 0-1 15,-2-6-3-15,5 0-21 16,-4-7-69-16,10 1-24 16,8 2 55-16</inkml:trace>
  <inkml:trace contextRef="#ctx0" brushRef="#br0" timeOffset="154271.25">1548 9353 1079 0,'-24'-4'436'15,"11"-1"-263"-15,1 3-10 0,3-8-8 16,8-1-15-16,-2-2-22 16,9 0-4-16,15 1 2 15,0 0 7-15,16-3-7 16,5-4-11-16,0-1-34 16,11 1-22-16,2-1-26 15,-1-5-8-15,4-4-6 16,0 5 0-16,-16 0-11 15,-2 4-18-15,-7 8-73 16,-9 1-71-16,2 11-97 16,-6 4 148-16</inkml:trace>
  <inkml:trace contextRef="#ctx0" brushRef="#br0" timeOffset="154502.22">1970 9087 1152 0,'-6'29'499'15,"4"5"-259"-15,0 2-34 16,6 3-54-16,-2 10-33 16,5 4-53-16,0-4-19 15,5 6-25-15,-5-10-6 0,-6-7-8 16,10 5-28-16,-4-12-137 15,3-1-105-15,18-12 152 16</inkml:trace>
  <inkml:trace contextRef="#ctx0" brushRef="#br0" timeOffset="154763.32">2371 9048 1474 0,'-12'-13'628'0,"-7"9"-351"16,-6 10-46-16,-8 18-91 15,5 12-24-15,-4 15-36 16,6 9-10-16,6 6-19 16,2-1-11-16,15-4-19 0,4-6-8 15,16-13-7-15,1-7 0 16,5-19-40-16,7-5-36 15,9-15-103-15,8-10-50 16,6-11 136-16</inkml:trace>
  <inkml:trace contextRef="#ctx0" brushRef="#br0" timeOffset="155260.49">2579 9059 1198 0,'-11'2'557'0,"11"12"-255"16,4 4-72-16,6 10-90 15,-2 1-32-15,4 11-26 16,10 8-6-16,4 7-15 16,-1 12-13-16,-1-3-18 15,-2 1-6-15,-5-6-11 16,4-13-3-16,-8-9 1 16,0-7 2-16,-11-17 10 15,-1-1 6-15,-4-12-1 16,-8-13-2-16,-6-15-11 15,-6-13-6-15,-2-18-2 16,-9-14 0-16,-1-14-5 16,1-1-3-16,9 4-8 15,16 17-3-15,14 18-3 16,8 8 0-16,7 13 3 0,-1 1 1 16,9 9 2-16,-6 2 1 15,1-1 8-15,3 6 7 16,0 1 14-16,6 4 10 15,7 9 16-15,0 6 3 16,-11 11 1-16,-6 7-3 16,-12 14-14-16,-15 2-4 15,-6 10-6-15,-8-4-4 16,-22-2-3-16,-5-10-1 0,3-12 0 16,2 4-5-16,9-23-30 15,9 1-27-15,2-12 221 16,13-5-996-16</inkml:trace>
  <inkml:trace contextRef="#ctx0" brushRef="#br0" timeOffset="186290.51">1825 10123 684 0,'-9'-7'348'0,"3"5"-92"15,0 5-14-15,-3 2-31 16,3-1-18-16,-3 8-35 15,-2 7-15-15,0 8-28 16,2 12-9-16,0 12-12 16,5 6-10-16,2 12-15 15,2 2-8-15,2-4-19 16,2-7-6-16,10-8-17 16,1-9-5-16,8-16-8 15,3-12-1-15,2-22 2 0,5 1 2 16,-1-20 4-16,0-2 2 15,-5-18 1-15,-7-15-1 16,-6-13-1-16,-6-7 0 16,2 7-5-16,4 8-2 15,-1 16-5-15,5 13-1 16,-13 9 1-16,-6 4 2 16,9 18 6-16,-5 2 3 15,8 18 6-15,2 7 0 0,0 14-1 16,-1 6-2-16,2 7-5 15,0 6-2-15,-2 3 2 16,3 4-25-16,0-5-71 16,4 1-75-16,6-10-302 15,-2-13 300-15</inkml:trace>
  <inkml:trace contextRef="#ctx0" brushRef="#br0" timeOffset="186792.36">2393 10156 1123 0,'1'14'553'0,"3"1"-233"16,9 12-97-16,-2 0-32 16,-3 6-69-16,16 11-20 15,-16 0-30-15,13 10-15 16,-1 2-26-16,-9-11-9 15,12-5-9-15,-12-10-3 16,5-5 3-16,-8-7 1 16,-7-5 4-16,1-6 3 15,-5-12 2-15,1-10-2 16,-10-16-4-16,10-3-4 0,-8-24-3 16,-4-9-1-1,2-13-1-15,-6-5-2 0,8 9-7 16,10 14-5-16,4 20-7 15,6 10-3-15,-3 15 0 16,3 0 2-16,12 10 3 16,-6-1 3-16,13 8 6 15,-1 3 1-15,-2 15 7 16,2 8 8-16,-12 14 13 16,-5 6 10-16,-10 0 12 15,-1 5 3-15,-7-4-7 16,-3 5-7-16,-8-5-15 15,-1-6-5-15,1-2-4 16,-6-10-10-16,-3-8-37 16,4-7-32-16,1-9-97 15,-1-9-19-15,9-5 107 16</inkml:trace>
  <inkml:trace contextRef="#ctx0" brushRef="#br0" timeOffset="187315.9">2780 10151 673 0,'20'23'448'0,"-1"3"-7"0,3 11-158 16,1 4-34-16,5 7-68 15,-4 0-26-15,0-2-55 16,-10 0-8-16,-11-5-27 15,10-3-14-15,-3-7-5 16,7-6-11-16,0-7-4 16,-8-2 1-16,-11-8 0 15,-3-5 1-15,-2-8-1 16,-3-10-3-16,4-16-7 16,1-12-7-16,-1-24-6 15,0-8-3-15,-6-8-4 16,-2 1-2-16,6 16-5 15,8 9-1-15,6 13-1 16,-1 9 0-16,8 12 1 16,-2 1-1-16,6 7-3 15,5-1 1-15,-7 1 1 0,4 3 5 16,7 6 12 0,0 6 6-16,2 10 20 0,-7 3 6 15,-5 11 9-15,-4 5 3 16,-9 8-1-16,-4 4-2 15,-7 6-6-15,-6 1-5 16,-15-14-12-16,0 5-6 16,0-9-7-16,-8-14-2 0,11 3-29 15,-2-11-23-15,-1-8-45 16,15 3 194-16,3-3-97 16</inkml:trace>
  <inkml:trace contextRef="#ctx0" brushRef="#br0" timeOffset="188356.24">2581 10628 551 0,'-9'4'346'15,"2"-4"-6"-15,2 4-77 16,3-2-90-16,2 3-33 16,0-3-22-16,0-3 2 15,0 0 19-15,0 0 7 16,0 0-12-16,6-7-9 15,11-9-25-15,32-25-16 0,-26 26-34 16,-2 7-13-16,-3 3-24 16,-2 3-6-16,-1 2-2 15,0-3 0-15,0 0 4 16,-1 2 0-16,-4 1-8 16,-4-1-7-16,-4-2-37 15,-2 1-32-15,-1 2-78 16,0 0 457-16,-1 0-256 15</inkml:trace>
  <inkml:trace contextRef="#ctx0" brushRef="#br0" timeOffset="189400.48">2609 10595 361 0,'0'-2'228'16,"0"1"7"-16,4-5-55 15,5-1-68-15,1-3-14 0,29-32-30 16,-27 26-8-16,-4-1-4 15,1-3 5-15,1 1 6 16,1 1 2-16,0-3-2 16,1 6-7-16,-1-1-9 15,-3-3-4-15,0-1-7 16,-4-4-2-16,-4-3-1 16,1 4-1-16,-6-1-4 15,-2 3-3-15,-2 3-10 16,0 1-4-16,0 2-4 15,-5-4-1-15,4-1 0 16,-5-1-1-16,0 3-2 16,1 2-2-16,-3 4-4 15,5 8-1-15,1-2-1 16,-2 2-1-16,4 3-1 16,-3-2-1-16,1 4 0 15,4 2 0-15,-4-1 0 0,0 0 1 16,9 1 0-16,-9-3 1 15,0-3 1-15,2 1 0 16,0-2 1-16,9 4 0 16,-4 0 0-16,-4 0 0 15,6 0 0-15,-2-1 1 16,-4-3-1-16,-1 2-1 0,-5 1-21 16,6 3-10-16,13 8-11 15,5 6-2-15,-11 1 17 16,10 6 9-16,-3 4 10 15,-1 1 1-15,15 2 5 16,-12-2 15-16,-1-10-17 16,6 2 7-16</inkml:trace>
  <inkml:trace contextRef="#ctx0" brushRef="#br0" timeOffset="204809.07">1956 12641 763 0,'-5'-21'376'16,"-9"1"-92"-16,11 8-63 16,8-2-37-16,-5 1-26 0,2 3-40 15,-2 1-16-15,10 14-11 16,-4 5 6-16,10 25-5 16,-3 9 6-16,-5 15-8 15,3 9-13-15,-6 5-21 16,-4 4-12-16,6 5-22 15,3-1-7-15,-2-13-6 16,5-2-1-16,-6-22 3 16,-3-6 4-16,-2-13-38 15,4-3-44-15,-2-12-153 16,2-6-359-16,12-1 387 16</inkml:trace>
  <inkml:trace contextRef="#ctx0" brushRef="#br0" timeOffset="205376.15">2197 12585 829 0,'6'6'333'15,"7"16"-209"-15,-1 8-5 16,9 18 9-16,2 8-10 15,10 9-16-15,-1 4-13 16,-6 0-31-16,-4-3-3 16,-9-6-8-16,4-3-3 15,-2-9 12-15,-1-7 2 0,-3-7 5 16,-3-5 0-16,-11-12-15 16,-3-5-8-16,1-12 13 15,-4-5 10-15,-3-20 9 16,1-4 0-16,-3-18-20 15,-9-10-13-15,7-9-17 16,-11-10-5-16,1-1-9 16,5 6-2-16,3 13-4 15,10 14-1-15,6 4-1 16,4 11-1-16,11 1-2 16,3-6-2-16,8 6 0 15,7-6 1-15,-4 5 4 16,6 4 0-16,-10 13 0 15,5 11 2-15,-7 17 4 16,0 9 5-16,-1 9 16 16,-7 3 8-16,6 10 14 0,-14-4 4 15,3 3 8-15,-17-11 1 16,-3-5-2-16,0 1-3 16,-9-8-15-16,3 1-6 15,-5-12-12-15,-8-3-5 16,-4-10-17-16,3-5-26 15,2-2-30-15,10-4 245 0,10 5-158 16</inkml:trace>
  <inkml:trace contextRef="#ctx0" brushRef="#br0" timeOffset="-203255.26">6002 6526 280 0,'1'-13'250'0,"2"-1"22"15,0-3-43-15,0 0-27 0,-3 3-39 16,-1 5-5-16,-2 5-10 16,-1 4-8-16,-2 7-25 15,1 2-18-15,0 3-29 16,0 2-11-16,2 0-15 16,-3-5-6-16,3 4-11 15,0-3-5-15,0 0-2 16,3 4 3-16,-2-2 6 15,-4 1 3-15,6 9-3 16,-4 0-3-16,-3 5-7 16,6 6-2-16,-4 0-4 15,-2-1-1-15,7 5-3 16,0 1-1-16,-5-11 0 16,6 8 1-16,-5-7 1 15,-3-6-1-15,2 5 1 16,-6-2-1-16,2 5 0 15,4 3 0-15,4 9 4 0,1 0 2 16,5 11 1-16,-12-2-1 16,5 5-4-16,-4-3-3 15,-6-7-2-15,2 7-1 16,1 0-1-16,7 10 1 16,-8 5 1-16,12 11 2 15,-14-3 5-15,-14 2 2 16,10 5 0-16,-4-2-2 0,6 6-3 15,11-2-2-15,-4-3 0 16,-6-3 0-16,2 5-1 16,0 6 0-16,1 8 0 15,1 0 0-15,0-1 0 16,-1-7 0-16,4-1-2 16,4-3-1-16,2-17-1 15,10 7-1-15,9-16 0 16,5 0 0-16,1 4 0 15,-2-11 0-15,-8-1 0 16,4-2 0-16,-3-4 0 16,3 3 0-16,6-3 1 15,-6-1-1-15,7 2 0 16,-3-6 0-16,-1-3 0 16,-5-8-1-16,5-4 1 15,0 1 0-15,1-3 0 16,3 2 0-16,3-2-1 15,2-5 1-15,11 1-2 0,0-6 1 16,-2-7-1-16,3-3-1 16,-6-4 2-16,2 0-1 15,0-1 1-15,-3-2 1 16,-4-4 0-16,1 2 0 16,-6 0 1-16,-1 1 0 15,-4 3 0-15,-3-3 1 16,-1 2-1-16,2 2 0 0,-2-2 0 15,7 1-1-15,-5-5 0 16,-2-4 0-16,5-3 0 16,-12-2 0-16,11-2 1 15,-8-1 1-15,-7 0 0 16,-2-3 0-16,-3 8 0 16,4 2 0-16,-4 8-1 15,4 1 1-15,-15 4 1 16,9 3 0-16,-1 6 0 15,1 3 1-15,0 6-1 16,-4-1 0-16,0 6-2 16,3 4-1-16,1 11 1 15,-7 7 0-15,-6 0 1 16,1 2 0-16,-5 1 1 16,1-6-1-16,9 1 1 15,-9-5-1-15,5-12-4 0,-2-4-28 16,-3-12-82-16,-1-5 388 15,-1-12-239-15</inkml:trace>
  <inkml:trace contextRef="#ctx0" brushRef="#br0" timeOffset="-203028.06">6553 9428 937 0,'3'5'386'0,"6"25"-185"16,-2 10-18-16,5 24-3 15,4 2-21-15,7 9-75 16,1-7-28-16,10-15-39 16,-1-6 1-16,6-14-23 15,-1-6-60-15,6-9 47 16</inkml:trace>
  <inkml:trace contextRef="#ctx0" brushRef="#br0" timeOffset="-200335.37">9482 10069 189 0,'-1'0'160'16,"0"0"37"-16,0 0-25 15,0 0-37-15,0 0-11 16,0 0-3-16,1 0 0 0,0 1-21 15,24 11-13-15,25 0-27 16,-22-12-6-16,-4 0 3 16,-5-1 4-16,4 7 6 15,-9-3-2-15,3-2-9 16,-4 3-6-16,7-1-14 16,3 0-7-16,-1-3-13 15,7-2-3-15,-2-7-5 16,2-5 0-16,-1-2-1 15,0 1-1-15,0 1 9 16,-1 4 12-16,-1 1 18 16,-1 2 7-16,-5-2 5 15,4-1-8-15,4 1-13 16,1-1-5-16,5-2-12 16,-8-3-4-16,0-6-5 15,-6-5-1-15,-1-3-2 16,7 4-1-16,-3-2-2 15,4 2 1-15,3-10 5 0,-7-7 8 16,1-3 13-16,-3-1 5 16,-2 6 6-16,-1-1-2 15,-2-2-6-15,-1-2-4 16,5-3-8-16,10 4-3 16,1-11-2-16,1 3-1 15,-4-12-4-15,-8-4-2 0,1 4-2 16,-5-2-1-16,6 3 1 15,-2 4 0-15,-15-7 1 16,8 10 2-16,-14-8-1 16,-3 1 1-16,14 2-1 15,-6-5 0-15,5 3 1 16,4-5-1-16,-6 4 0 16,3-3 2-16,-4-4 2 15,1 5 1-15,-9-1 1 16,2 6 1-16,-4 8-3 15,-7-3-1-15,0 3-3 16,-8-6 1-16,5 0 5 16,2 4 0-16,6 1 3 15,5 8-4-15,-1 3-6 16,0 4-2-16,-4 4-2 16,1 5 1-16,3 8-1 0,-3 2 1 15,-11-4-1-15,6 8 0 16,-5-2-3-16,-4-2-1 15,13 14-1-15,-8-11-19 16,1 2-62-16,7 5-39 16,3-4-114-16,4 2-64 15,4 4 192-15</inkml:trace>
  <inkml:trace contextRef="#ctx0" brushRef="#br0" timeOffset="-199880.36">10421 7871 639 0,'-4'12'369'15,"1"-9"-71"-15,2-5-91 16,1-8-23-16,0-5-47 15,1-9-20-15,4 0-30 16,2-6-5-16,0-13 8 16,5 3 1-16,-3-16 9 15,-5-6 1-15,2-7-22 16,2 0-11-16,2 5-11 0,2 3-6 16,7 22-13-16,-12-1-4 15,3 16-9-15,9 10-4 16,-23-3-2-16,10 11-2 15,-3 3-2-15,-2 7-3 16,16 11-1-16,1 6 3 16,3 15 4-16,1 4 0 15,8 12-3-15,3 3-3 16,9-1-4-16,-2-5 1 16,3-4 1-16,3-6 1 0,1-4-15 15,3 1-31-15,1-4-83 16,6 7-61-16,5 7 104 15</inkml:trace>
  <inkml:trace contextRef="#ctx0" brushRef="#br0" timeOffset="-195687.22">11152 7758 648 0,'-9'-37'326'16,"1"3"-93"-16,7 12-98 16,-3 0-13-16,10 13-46 15,2 6-29-15,0 5-9 16,1 8 6-16,-3 15 22 15,-2 6 9-15,-4 17-6 16,0 6-12-16,-3 3-25 16,-3 3-12-16,0 5-11 15,2 6-2-15,4 5-3 16,-2 2-2-16,5 0 0 16,1-4-1-16,-3-3 0 15,-1 1 1-15,0 5 1 16,-9 1 4-16,-4 10 20 15,-2-6 8-15,-6-2 9 16,-8 2-2-16,3-2-16 16,7 6-7-16,-1-9-9 0,13-6-1 15,1-9-1 1,-10-6-1-16,2-1 1 0,2 3-2 16,-5 1-2-16,0-1-1 15,2 4-1-15,-5-4 0 16,4-2 0-16,2 0 0 15,0-9 2-15,2-1 0 16,0 0 4-16,0 2-1 16,-3-2-1-16,-4 0 0 0,-7-3-3 15,4-1-1-15,-3 0 1 16,3 1 1-16,-1-7 0 16,0-2 2-16,1-6 0 15,-6-1 0-15,-1-1 1 16,-1 0-1-16,-6 2-2 15,1-1 0-15,-3 0-2 16,2 1 1-16,3-4-1 16,4 3 1-16,4-2 11 15,-5-9 4-15,2-5 11 16,4 1 3-16,-9-10-3 16,-6 2-3-16,0 5-8 15,-10-6-4-15,1-4-3 16,5 3 5-16,3-5 8 15,8-1 4-15,8 1 2 16,1-4-5-16,-4-11-7 16,-1-1-1-16,-1-8-5 0,6 4 0 15,1 7-3-15,4 0 0 16,3 3 0-16,-10 3-2 16,-2-3-1-16,5 4-2 15,-6-1-1-15,4 0-1 16,10 3-2-16,-4-1 0 15,4 1 1-15,2-1 0 16,2 4 2-16,-1-4 8 0,4 4-42 16,1 0-30-16,5-1-74 15,1 5-63-15,5 3-330 16,1 4 354-16</inkml:trace>
  <inkml:trace contextRef="#ctx0" brushRef="#br0" timeOffset="-195235.85">9840 10332 513 0,'-5'-3'338'0,"-1"0"-8"16,1-5-99-16,-3 0-16 16,-1 5-47-16,1 0-24 15,-7 7-50-15,1 1-19 16,-9 2-30-16,-10 2-8 16,6 10-10-16,-10 3-1 15,1 9 5-15,3-5 0 16,-2-4 3-16,5 0 3 0,8-6 11 15,7 1 6 1,5-1 8-16,7-2-1 0,4 1-8 16,6-2-6-16,8 1-10 15,-1-3-4-15,8 2-5 16,-7-1-1-16,4-3-6 16,2 2-3-16,-1 2-5 15,1 2-2-15,-8 3-2 16,0-3 11-16,-7-4-46 15,13 2-33-15,0 4-109 16,11 9-84-16,10 9 158 16</inkml:trace>
  <inkml:trace contextRef="#ctx0" brushRef="#br0" timeOffset="-193865.94">6959 10552 411 0,'0'0'251'16,"0"0"-36"-16,0 0-53 16,0 0-18-16,0 0-18 15,0 0-8-15,0 0-4 16,0 0-1-16,0 0-4 15,-1 0-1-15,0 0-6 16,0 0-9-16,-1 0-17 16,-10 4-8-16,-6 4-13 15,-29 13-3-15,31-10-9 0,1-3-4 16,-4-3-10 0,6 0-4-16,-10-5-3 0,-1 5 2 15,12 2 1-15,-9 2 1 16,-10-3-2-16,-5-1-3 15,-17 0-6-15,7 5-2 16,4 11-3-16,1-4-1 16,5 3 5-16,-5-12 2 15,8-5 4-15,1-1 1 16,1-8-2-16,-1 2-2 0,3-11-1 16,6 5 1-16,5 3 0 15,-3-7-2-15,-1 1-3 16,0-1-3-16,-3-3-4 15,5 4-1-15,2 3-1 16,2 0-1-16,-1 1 0 16,3 1-2-16,1 2 0 15,-4-1 1-15,5 2-1 16,0 3 1-16,1-2 0 16,-1 0 0-16,1-1 1 15,0-2 1-15,-3-1-7 16,1 4-15-16,-1 3-43 15,5 1-50-15,0 0-27 16,13 1 75-16</inkml:trace>
  <inkml:trace contextRef="#ctx0" brushRef="#br0" timeOffset="-188241.97">6033 10542 538 0,'-4'30'303'0,"1"-30"-35"15,0 0-39-15,0-3-33 16,2 2-28-16,-1 0-42 16,1 0-20-16,0 0-20 15,0 0-6-15,-2-4-11 16,-3-1-9-16,0-5-17 16,-34-25-7-16,28 25-6 15,-6-3-3-15,-1-5-5 16,9-2-1-16,-7-13-4 0,8-6-1 15,-11-12-5-15,-8 2-1 16,7 3-2-16,0 9-1 16,3 7 0-16,-2-1-1 15,-1 3-1-15,-6-7 0 16,6 1 0-16,-2-6-1 16,-2-4 0-16,3-4 0 0,-4-20-2 15,4 10-1-15,-1-5-1 16,4 5 0-16,6 12 0 15,2-9-2-15,4-3 0 16,3 0 0-16,0 7 1 16,0 1 1-16,0 5 0 15,3 9 0-15,-1-12-2 16,-2-6 1-16,8-9-2 16,-4-17 1-16,2 2 2 15,-1-11 0-15,-8-2 0 16,3 5 1-16,1-2 0 15,4 17-1-15,2 2-1 16,-4 6 1-16,1 6 6 16,1-4 6-16,0 0 18 15,3-12 5-15,-1-17-2 16,1 3-5-16,3 0-13 0,-3 5-5 16,-1 7-3-16,0-3-2 15,0 6-3-15,0 1 0 16,4 10-1-16,-5 6-1 15,5 11 0-15,1 2 0 16,-1 4 2-16,2-5 2 16,-3 2 1-16,3 1 1 15,-2 2-1-15,-2 1-1 16,-1-1 0-16,-4 6-1 0,3 13-1 16,-2 4 0-16,1 11-1 15,-1 0-1-15,1 8 0 16,-2-3-1-16,0 0 1 15,7 26 2-15,11 36-1 16,-9-21 1-16,1 7-1 16,3 6 0-16,0 0 0 15,5 1 0-15,4 2 1 16,-2-7 0-16,9 3 2 16,-3-6-1-16,-3-9 3 15,-5-1 0-15,-18-11-1 16,8-3-12-16,-4-11-58 15,1 1-44-15,-12-9-53 16,-15-1 88-16</inkml:trace>
  <inkml:trace contextRef="#ctx0" brushRef="#br0" timeOffset="-187966.13">5375 7327 866 0,'-7'-14'439'0,"15"6"-117"15,-2-2-33 1,0-9-47-16,-4-1-34 0,3-10-52 16,1 3-24-16,6-2-48 15,5 1-12-15,-2-7-26 16,2 2-12-16,2-3-12 15,-3 4-5-15,-2 1-7 16,1 3-1-16,-3 1-32 16,0 0 7-16,2 10 3 15</inkml:trace>
  <inkml:trace contextRef="#ctx0" brushRef="#br0" timeOffset="-183809.71">7006 10969 509 0,'-13'5'279'16,"2"-1"-31"-16,0-4-32 16,5-5 4-16,0-7-16 15,6-3-16-15,3 2-17 16,7 1-47-16,4 5-14 16,6 4-45-16,-1 2-17 15,8 5-28-15,-1 1-7 16,7 3-3-16,5 0-2 15,13 0-2-15,3-3 2 16,2-5 4-16,9 0 3 0,-8-8 7 16,11 6 1-16,12 0 2 15,5 1-1-15,-1 2-6 16,-9-2-2-16,-11 1-4 16,-2-3 0-16,12 1 0 15,3-4 0-15,3 1-1 16,-3 0 0-16,-9-2 1 15,-1 2 2-15,3-7 2 16,0 1 1-16,6 1 0 16,-5-4-2-16,-1 4 0 15,-3-6 0-15,-9 7-1 16,4-1-1-16,3 5 0 16,2 10 1-16,-9-8-2 15,-3 7-1-15,-20-5-1 0,-5-9-1 16,-1 10 0-16,-2 0 1 15,0 3-3-15,-5 2 1 16,-5-5 2-16,-2 1-1 16,-8 0 8-16,1 4-10 15,-6 8-61-15,-2-3-34 16,0 10-185-16,-2 10 170 16</inkml:trace>
  <inkml:trace contextRef="#ctx0" brushRef="#br0" timeOffset="-182592.48">1844 9918 643 0,'4'-10'312'0,"3"1"-122"16,3 1-67-16,-2 0 9 16,-3 2-22-16,3 1 0 0,0 2-3 15,3-1-5-15,4-1-12 16,-4 0-8-16,15 1-18 15,2 0-7-15,9 4-14 16,4 0-8-16,0 3-16 16,3-3-4-16,1 1-4 15,7 3 2-15,13-6 8 16,7 4 4-16,-9-13 5 16,1 2-2-16,-18-10-3 15,-6-1-1-15,2 3 2 16,-10-4 2-16,-6 6-3 15,-5 0-1-15,-8 1-4 16,0-2-1-16,-5 4 4 16,-7-3 3-16,-11 0 2 15,-4 7-2-15,-10 4-6 16,-9 0-5-16,-5 6-8 0,-12 3-1 16,-6 2-4-16,5 9-2 15,-7 6 0-15,7 1 0 16,2 5 0-16,2-8 1 15,17-11 1-15,7 1 3 16,12-4 0-16,5 0 1 16,8 1-3-16,4-4-2 15,9-2 8-15,8-2 7 16,15 1 14-16,18 1 5 0,14-5 2 16,-1-3-2-16,-3-10-9 15,-6 1-3-15,-13-11-6 16,4 5-3-16,-5 1-1 15,1 2 0-15,7 13-15 16,-2-1-25-16,0 7-94 16,-3-6 391-16,3-6-233 15</inkml:trace>
  <inkml:trace contextRef="#ctx0" brushRef="#br0" timeOffset="-168778.58">12394 9084 599 0,'-16'-10'303'0,"4"1"-85"16,1-2-43-16,-3 6-35 16,5-3-13-16,-3-1-5 15,3 1 4-15,-1-4 4 16,5 1 2-16,3 4-21 0,4 4-18 16,6 3-30-16,3 3-16 15,10 5-9-15,6-4 3 16,19 3 0-16,5-3-2 15,1-4-9-15,0 1-4 16,-7-4-4-16,3 0 0 16,3-2 0-16,4 2 1 15,16 2-2-15,0 0 2 16,2-3-6-16,-8 0-2 16,-18-2 5-16,5 1-1 0,-2-1 11 15,11 2 1-15,5 4-1 16,-9-2-1-16,10 8-4 15,-21-5 0-15,-9-1-4 16,-1 1-4-16,-16-3-4 16,8-1-3-16,0 1-2 15,2 2 1-15,-1 0-1 16,2 1 1-16,-1 6 13 16,-5-4-15-16,1 5-74 15,-4-2 44-15,9 1-11 16</inkml:trace>
  <inkml:trace contextRef="#ctx0" brushRef="#br0" timeOffset="-162886.27">12474 11553 378 0,'-26'-9'258'0,"-2"3"24"15,0 4-46-15,-6-1-43 16,4 5-18-16,5-2-19 16,1 0-9-16,11 0-16 15,4-3-8-15,7-1-19 16,2 0-15-16,3 0-17 15,-3 2-7-15,0 1-7 16,19-3-2-16,47-1-8 16,-28 3-4-16,12 4-11 15,-5-2-4-15,3 0-9 16,11 1-1-16,-1-2-4 16,11-3 2-16,7-5 9 0,7 2 4 15,13-4 8-15,-4-3 4 16,0-2-2-16,0 0-1 15,-5 6-4-15,-3 3-3 16,-14 4-6-16,-12 1-4 16,-21 1-5-16,-6 1-2 15,-11 1-2-15,-8 2 0 16,-8-1 1-16,-3 4-1 16,-3-1-16-16,1 3-36 15,-1 1 160-15,4 1-779 16</inkml:trace>
  <inkml:trace contextRef="#ctx0" brushRef="#br0" timeOffset="-145476.58">14189 12331 261 0,'-7'14'177'0,"-1"8"0"15,0-2-22-15,2 5-40 16,0-1-17-16,1 6-19 15,-1 9-10-15,0 12-15 16,-3 9-8-16,-2 12-15 16,-2 0-6-16,0-2-13 15,2 2-4-15,0-6-3 16,3 4-2-16,3-2-2 16,-6-9 0-16,13-4 15 0,-2-9 9 15,7-11 18-15,5-1 8 16,0-11-4-16,2-4-3 15,7-6 2-15,1-3-2 16,9-5-1-16,5-2-6 16,10-3-15-16,7 0-7 15,3 0-4-15,-5-1 1 16,-10-4 0-16,1 2 3 16,-8-7 2-16,6-1-1 0,-7 0 2 31,-17 6-2-31,0-1-6 0,46-15-3 0,-1 4-6 15,-3 6 5-15,-36 13 30 16,-9 5 25-16,-15 5 26 16,-4 6 2-16,-9 8-12 15,-5 3-15-15,-4 7-13 16,-7 2-7-16,0 1-14 16,3 4-8-16,5-5-7 15,1 3-3-15,2-9-2 16,1-3-1-16,3-4 0 15,1-8 4-15,3-5-25 16,5 0-40-16,3-12-30 16,4-9 40-16</inkml:trace>
  <inkml:trace contextRef="#ctx0" brushRef="#br0" timeOffset="-145289.06">14658 13147 1186 0,'1'-1'507'16,"-1"5"-257"-16,0 4-52 16,-3 1-43-16,0 7-44 15,2 7-67-15,1-1-20 16,7 12-19-16,1-5 6 0,8 1-29 16,7 1-41-16,8-5 41 15</inkml:trace>
  <inkml:trace contextRef="#ctx0" brushRef="#br0" timeOffset="-144240.58">2112 13809 486 0,'-13'0'296'0,"7"7"13"15,-4-3-58-15,6-3-32 16,0-4-15-16,11-2-48 0,5 5-16 15,3-7-23 1,6 6-11-16,-2-5-9 0,6 2-7 16,6-2-21-16,-1-5-9 15,10 2-18-15,1-3-8 16,12 4-12 0,-9-4-4-16,-12-5-4 0,10 6-2 15,-16-2 3-15,8 12 8 16,9 6-68-16,-12 0-41 15,6 8-29-15,-1 4 43 16</inkml:trace>
  <inkml:trace contextRef="#ctx0" brushRef="#br0" timeOffset="-141120.22">17883 13336 765 0,'-19'-8'327'0,"8"-1"-136"16,1 3-100-16,1-5 6 15,-2 7 13-15,0 2-14 16,-4 1-23-16,11 8-8 15,1-2-22-15,9 5-4 16,12 0-4-16,-3-7 0 16,10 2 1-16,-9-7-1 15,5 2-1-15,-3 4-3 0,-4-5-7 16,6 1-4-16,-5-1-8 16,4-1-3-16,6 7-4 15,1 0 0-15,3-4 0 16,2 1 2-16,1-6 3 15,2 2 2-15,1-2 4 16,5 1 2-16,-11 2-1 16,5-3 0-16,-3 1-5 15,-9-5-2-15,7 1-3 16,-10-3-1-16,6 3-2 16,1 4 0-16,2-2 0 15,2 5-1-15,3-3 1 16,9 0 0-16,5 2-1 15,-2-4 1-15,-6 1 0 16,-5-5-1-16,-12-3 0 0,3 4 0 16,-7 0-1-16,-5-3 0 15,4 9 0-15,-1-5 1 16,5 4 1-16,-1-7 0 16,0 0 1-16,1-4 1 15,1-9-1-15,1 3 1 16,-1-8-2-16,-2 1 0 15,5 7 0-15,0 0-1 0,-5-5 1 16,5 4 2-16,0-2 1 16,-11-1 0-16,6 1 0 15,-5 0 0-15,-8-3 0 16,7 0-1-16,-12-5-1 16,9 4 0-16,-6-6-1 15,0 2 0-15,8 0 0 16,-14-4 0-16,9 9 2 15,1-2 3-15,-1 4 3 16,-3-2 2-16,-5-2 5 16,4 0 2-16,-3 0 1 15,1 3-1-15,2 2-7 16,-4 2-4-16,-2 4-3 16,-7-1-1-16,-3 2 0 15,7 2-1-15,2-1-5 16,6 5-21-16,0-1-70 15,1 3-49-15,-1 4 253 0,1 3-124 16</inkml:trace>
  <inkml:trace contextRef="#ctx0" brushRef="#br0" timeOffset="-140707.28">19030 12764 437 0,'-9'22'270'0,"6"-14"-9"16,2-4-24-16,0-9-41 15,2-4-36-15,1-2-34 16,0-2-6-16,3-7-14 16,-1-11-2-16,2-16-19 15,5-8-10-15,4-8-17 16,3 6-4-16,5 12 0 15,3 8-1-15,-6 11-3 16,2 3 1-16,-4 6-6 16,-5 1-4-16,1 1-5 15,4 5-5-15,-2-1-10 16,6 5-4-16,6 4-3 16,2 2 1-16,5 7-2 15,-4 2-1-15,-3 9-2 16,1 3-2-16,-2 4-1 0,0-2 1 15,0-4 3-15,2-1 2 16,-3-1 24-16,-9-4-23 16,11-1-65-16,-11-4-39 15,11-3 36-15</inkml:trace>
  <inkml:trace contextRef="#ctx0" brushRef="#br0" timeOffset="-138930.18">19811 12001 213 0,'-1'0'195'0,"-1"0"67"16,1 0-17-16,0 0-42 16,0 0-18-16,0-1-47 15,1 0-13-15,0-2-15 16,3-14 1-16,10-31 2 0,-6 27-5 16,0-7-26-16,-1-2-15 15,6-7-6-15,-4-4 2 16,0-11 13-16,-1-5 1 15,0-2-8-15,-1-3-10 16,-1 10-23-16,1 8-7 16,-2 7-12-16,-4 3-4 0,0 7-6 15,-5-3-1-15,5 7-3 16,-1-3 0-16,1 0-1 16,0-2 0-16,-3-1 0 15,0-2 0-15,-3 3-23 16,-3-2-22-16,1 6-56 15,-3 7-39-15,0 10-76 16,0 7-31-16,5 27-34 16,0 4 11-16,0 15 85 15,5 10 51-15,-4-8 87 16,1 5 27-16,0-6 12 16,-2-7 2-16,5-4 2 15,1-5 2-15,0-8 32 16,1-6 27-16,-3-10 70 15,1-4 36-15,-2-7 20 16,1-7-5-16,4-8-17 0,-2-6-17 16,0-12-8-16,5-4-3 15,0-8-12-15,2-9-7 16,3 2-14-16,-1 6-3 16,1 13-25-16,2 17-12 15,1 18-22-15,0 3-16 16,3 9-11-16,0 0-2 15,4 3-2-15,5 2-1 16,5 5-2-16,2-3 0 16,8 2 2-16,-9-3 3 15,1 0-28-15,-2 3-28 0,-4-1-52 16,6 1 357-16,9 6-213 16</inkml:trace>
  <inkml:trace contextRef="#ctx0" brushRef="#br0" timeOffset="-137646.05">15176 13895 400 0,'-26'-10'299'16,"2"-2"16"-16,3 0-73 16,0 1-22-16,6 2-22 15,1 4-8-15,5 3-16 16,2 2-14-16,2-1-36 0,5 1-22 15,5-1-36-15,-5 1-10 16,2-2-12-16,21-1-3 16,36-6-4-16,-24 5-3 15,14 4-8-15,3-9-5 16,9 10-7-16,-7-4-3 16,-3 2-3-16,-3 0 0 15,-7-5-1-15,1 4 1 16,-16-2 1-16,-8 2 1 15,-11-1 11-15,-7-3 5 0,-11 4 4 16,-8-7 2-16,-13 2-10 16,-15 2-5-16,-4 4-6 15,-7 4-4-15,-14 5-5 16,6 6-2-16,-10 0-1 16,6 3-1-16,16 0 1 15,9 2-1-15,22-6 1 16,0-1-1-16,26-5 0 15,-6-3-1-15,13-1 1 16,16-1 2-16,9-2 1 16,18-2 4-16,18-4 3 15,7-1 1-15,-3-4 2 16,4 3-1-16,-23-6 1 16,-11 2 0-16,-15 5 4 15,-12-1 3-15,-16 7 11 16,-9-1-1-16,-12 6-1 15,-10 4-5-15,-7 3-11 0,-7 0-4 16,-3-2-3-16,6 0-1 16,6 1-1-16,10-2 0 15,13-5-2-15,7-2-1 16,17-2 1-16,12 0-12 16,13 1-48-16,-3-1-31 15,18 3-51-15,-2 2 373 16,9 11-189-16</inkml:trace>
  <inkml:trace contextRef="#ctx0" brushRef="#br0" timeOffset="-111367.5">20415 11959 859 0,'1'-7'359'16,"-1"9"-158"-16,-1 6-46 0,-5 8-8 15,2 7-7-15,-5 16-50 16,1 9-19-16,-3 11-30 15,-4 10-9-15,0 3-10 16,-3 5-3-16,-3 11-3 16,-2 3-4-16,-6 10 1 15,6-1 1-15,-7-12 3 16,2 1 3-16,6-5 8 16,-11-6 5-16,4-1 16 15,-5-9 4-15,-12-11-3 16,3 1-7-16,-1-7-16 15,-2-5-4-15,-1-2 0 16,-2-5 3-16,1 1 4 16,-7-6-3-16,-12-6-2 15,2-2-3-15,-21-12-3 16,3 0-2-16,10-1-3 16,-6-3-2-16,0-5-3 0,6 4-2 15,1-6-3-15,6 1-2 16,22 7-9-16,6-5-18 15,12-11-57-15,6-3-76 16,17-23 98-16</inkml:trace>
  <inkml:trace contextRef="#ctx0" brushRef="#br0" timeOffset="-111006.95">19168 13316 679 0,'7'-7'368'16,"-1"2"-109"-16,-17 1-101 15,2 7-26-15,-16 12-48 16,-11 4-3-16,-7 18 14 16,-9 6 1-16,-2 7 8 15,5 11 3-15,12 8-5 16,1-10 0-16,16 2 11 15,-3-15 3-15,13-8 3 16,8 2 8-16,3-9-7 16,18 3-9-16,4-8-18 15,9 1-16-15,13-7-29 16,-5-8-10-16,6-3-16 0,-6-6-7 16,2-4-5-16,6 5-8 15,-11-5-39-15,-6-3-29 16,-8 0-77-16,6 3 16 15,13 1 72-15</inkml:trace>
  <inkml:trace contextRef="#ctx0" brushRef="#br0" timeOffset="-109273.08">14680 14217 401 0,'3'-6'202'16,"1"-11"-37"-16,0-3-17 16,-4-2-2-16,-4-2-7 15,-5 9-14-15,-5 1 3 16,-6 6-4-16,-6 7-4 16,-7 4-15-16,-1-1-6 15,-4 8-12-15,-3-2-7 16,-6-6-10-16,-6 2-4 0,-6-4-6 15,3 0-6 1,6-2-13-16,2-2-7 0,5-7-15 16,-1-2-5-16,4 0-7 15,-7-4-1-15,3-1 1 16,-4-4 12-16,-3-7 21 16,11 3 9-16,3-13 6 15,6 0-6-15,9-8-13 16,1-5-3-16,-2-13-1 15,5-9 2-15,0-11 4 16,6-6 0-16,11 0-7 16,3 13-6-16,8 3-14 15,1 4-4-15,-3 8-4 16,-2-4 4-16,-2 14-20 16,-7 5-21-16,-3 16-62 15,-6 6-30-15,-5 17-562 16,5 13 485-16</inkml:trace>
  <inkml:trace contextRef="#ctx0" brushRef="#br0" timeOffset="-108941.5">13341 13637 982 0,'-8'-29'413'16,"-2"-24"-179"-16,1-11-64 0,2-22-55 15,3-13-1-15,4-6-33 16,4 1 1-16,10 15-5 16,7 14 2-16,3 15-15 15,3 14-12-15,-5 7 0 16,0 10-2-16,-2 8-10 16,-3 3-3-16,2 9-2 15,3 1-3-15,8 16 1 16,3 5 2-16,12 15 0 15,-5 6-4-15,2 8-5 16,0-1-6-16,1 5-7 16,9 1 4-16,-2-6-36 15,2-2-49-15,-3-5-49 16,-4 1 288-16,3-2-155 16</inkml:trace>
  <inkml:trace contextRef="#ctx0" brushRef="#br0" timeOffset="-90591.09">16600 4423 577 0,'-22'4'376'15,"4"-12"-31"-15,11 5-97 16,2-7-21-16,3 5-52 16,2 5-24-16,2 2-35 15,-2-2-13-15,0 0-25 16,0 0-8-16,14 1-12 15,12 1-6-15,40-2-11 16,-17 1-5-16,2-4-2 16,1-4-1-16,-1 4 2 15,-5-3 0-15,0 1-7 16,-1 3-3-16,0 3-5 16,-1-2-3-16,6 2-2 0,6-1-1 15,-3-4-4-15,8 4 0 16,-8-10 0-16,8 0 1 15,2 1 2-15,-3-9 1 16,4 9 1-16,-2 1 1 16,-6 10-2-16,-2 5-1 15,-10 3-2-15,-5-7 0 0,-1-3-1 16,1 4 0-16,5-4-1 16,2 3-1-16,10-2 0 15,3-2-1-15,-4-9-2 16,0 0 0-16,-7-3-1 15,-3 0-1-15,8 14 0 16,-2 3 1-16,-3-5 0 16,-2 2 1-16,2 1 0 15,-4-4 0-15,8 16-1 16,-2-3 0-16,-8-10-2 16,6 8 1-16,-8-10-2 15,1-1 1-15,7 6 0 16,-5-4-1-16,7 4 2 15,-6 0-1-15,2 0 1 16,-2 3 0-16,-7-6 1 16,2 0 0-16,-4-1 2 15,4 3 2-15,-5-2 6 16,-1-1 2-16,-7 4 1 0,-8-4-3 16,-4-1-3-16,-4 6 0 15,-4-5-4-15,1-2-20 16,1 9 42-16,-1-6 169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20:37:50.76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5361 8542 158 0,'-32'-6'131'16,"14"2"63"-16,-4 0-14 16,10-2-30-16,-1 3-2 15,3 0-35-15,-5-4-11 16,7 3-10-16,4-2 0 0,-4-1 5 15,8 2 0-15,1 1-8 16,4-1-8-16,7 5-20 16,-3-1-11-16,8-1-11 15,6 2-2-15,5 3-3 16,-2-1-1-16,4-1-3 16,5 0-1-16,2-2-6 15,14 1-4-15,-4-5-5 16,2 2-3-16,11-5-4 15,4 3-1-15,3-2-1 16,-4 0-1-16,-6 1 3 16,-4 0 1-16,-3 0 3 15,1 4 2-15,-1 2-1 16,2-1-1-16,2 3-1 16,4 3-1-16,-12-3-1 15,-1-2-1-15,-3 1 0 0,-9-8-1 16,8 1 0-16,-2 1-1 15,6 0-1-15,6 1 0 16,3 3-1-16,-5 1 0 16,1 0 0-16,-5 2 0 15,-4 2 1-15,6-4 0 16,-8-2-1-16,-6 2 0 16,1 1-2-16,3 7 1 15,4-1-1-15,8 2 0 0,-3-4 0 16,-3 0 2-16,-2-1 0 15,-5-2 1-15,7 1 1 16,2-1 0-16,-9 2 2 16,11 0 1-16,-6 0 2 15,2-1-1-15,12 1-1 16,-9 1 1-16,-9 0-1 16,0-3 1-16,6-1 2 15,-3-1-1-15,4-5 0 16,-2 1-1-16,-12-3 0 15,0 3-1-15,3 1 0 16,-1 3-1-16,-5-5-1 16,5 4-1-16,-4 0 0 15,-6-1 0-15,-2 3 3 16,-14 0 0-16,-9-1 2 16,2 1-2-16,0-1-46 15,0 0-43-15,-8 3-128 0,-21 0-71 16,-36 43 170-16</inkml:trace>
  <inkml:trace contextRef="#ctx0" brushRef="#br0" timeOffset="934.87">7136 8495 396 0,'6'-7'244'15,"0"4"-1"-15,4-5-50 16,7 1-39-16,7-1-26 15,5 1-31-15,1 1-8 16,1-3-11-16,3 6-7 16,9-3-17-16,3 4-10 15,4 4-17-15,2 2-5 0,3 0-4 16,9 3 2-16,-6-5 5 16,-1-2-1-16,-10-1 1 15,-7-4 0-15,-3-5 0 16,-3 4 0-16,-10 0 2 15,-7 2 1-15,-7 1 5 16,-6-4 1-16,-1 0-1 16,-9-1-2-16,-11 5-9 15,-7-3-4-15,-14 5-9 16,5 1-2-16,-12-4-2 16,4 3-3-16,-15-2 0 15,-8 0 0-15,-1 12-1 16,-8 4-1-16,2 4 0 15,0 0 0-15,5-3 0 16,3-3 0-16,12-3-1 16,10 1-2-16,15-4 3 15,8-1 3-15,18-1 0 16,2-1 2-16,20 1-3 0,8 0 1 16,9 0 2-16,8 0 2 15,2-3 3-15,2-2 4 16,6-1 8-16,7-2 3 15,5-2 3-15,0 2-2 16,0-3-6-16,-4 2-2 16,-11-1-1-16,-4-1-1 15,-5 2-2-15,-6-5-1 0,-5 0 0 16,-6 1-1-16,-6 2 0 16,-3 3 0-16,-6 1 0 15,-3 1-1-15,-8-1 3 16,-3 3-1-16,-5 3 11 15,5-2-16-15,0 0-24 16,-3 5-239-16</inkml:trace>
  <inkml:trace contextRef="#ctx0" brushRef="#br0" timeOffset="3984.61">12025 10241 899 0,'-1'-1'353'15,"0"1"-234"-15,0 0-6 16,1 0 2-16,0 0-9 16,7 1-14-16,9-1-11 15,33-6-19-15,-20-1-9 0,-1 5-10 16,-4-9-3-16,3 5-3 16,0 1-2-16,-1-5-7 15,4 7-1-15,3-2-4 16,7 4-3-16,9 5-7 15,-3-4-3-15,1-2-3 16,-8-9-3-16,4 5 1 16,4-3 0-16,-2-1-1 15,10 9 0-15,-10-8 0 16,4 7-1-16,-5 0 0 16,-1 1 0-16,-14 0-1 15,-7-4 1-15,-2 5 1 16,-15-3 1-16,3 2-1 15,-2 1 1-15,-7-4 0 16,6 1 2-16,-5 2 3 16,-1 0 0-16,0 1 0 15,-13-1-2-15,-15 1-4 0,-37 3-2 16,11-1-8 0,8 4-6-16,-4 2-6 0,-3-1 0 15,0 1 3-15,1 4 1 16,-6-6 5-16,-2 2 0 15,0 7 3-15,-1-1 3 16,9 1 2-16,10 2 0 16,8-9-1-16,3-4-1 15,13 0 0-15,3-4 0 0,10-1 3 16,6 3 2-16,0-4 5 16,0 2 4-16,0 0 4 15,10 0 3-15,19 0 7 16,32-2 4-16,-15-6 5 15,15 8 1-15,5-3-5 16,-5-2-5-16,1 5-10 16,-14-6-4-16,-3 8-3 15,2 0-2-15,-13 1 1 16,-5-3 0-16,-8-1 1 16,-3 0-20-16,-4 1-71 15,0 4-53-15,-3-7 75 16</inkml:trace>
  <inkml:trace contextRef="#ctx0" brushRef="#br0" timeOffset="9160.87">4896 12011 496 0,'-11'-8'288'16,"-3"-3"-57"-16,11 2-60 16,-8-1-17-16,9 1-29 15,11 1-12-15,-5 3-10 16,-1-2-6-16,2 0-12 0,-6-1-6 16,5 2-15-16,6 2-10 15,8 1-14-15,3 1-6 16,4-1-10-16,2 1 0 15,3-1-4-15,1 0-2 16,9-4-3-16,9 1 0 16,13 2 3-16,5 1 2 15,-2 3-2-15,-3 3-1 16,-14 1-2-16,-3-3-1 0,-11 0-1 16,-1 2 0-16,-4-3-2 15,1 3 0-15,-5 3 0 16,-1-4 0-16,-10 0 2 15,2-1 6-15,-3-1-47 16,0 2 0-16,-6 7 13 16</inkml:trace>
  <inkml:trace contextRef="#ctx0" brushRef="#br0" timeOffset="14840.81">4826 12091 168 0,'7'-4'155'16,"-5"-6"12"-16,4-1-6 15,-10-1-6-15,-2-1-25 16,5 3-6-16,-7 0-15 16,7 2-10-16,1 1-21 15,-10-2-10-15,5 3-20 16,3 3-6-16,-1 0-9 16,3 0-2-16,0 1 7 0,-1 1-3 15,1 0-4-15,0 0-2 16,0 0-12-16,0 0-3 15,0 0-5-15,0 0-2 16,2 0-3-16,4-2 0 16,0 3-1-16,7 2 0 15,-4 0 0-15,31 13 0 16,-15-11 2-16,-7 0 2 16,7-4 1-16,4 0 1 0,0-1-1 15,7 1 1-15,0 1-1 16,-2 1-1-16,-4 3-2 15,5 4-1-15,-4 0 0 16,2 2-1-16,-1-1 2 16,-8-6 0-16,1 0 1 15,1-4 1-15,0-4 0 16,9-2 1-16,6-1-2 16,-3 1-1-16,3 4-1 15,-5 0-2-15,-2 1 0 16,-2 1 0-16,-2 2-1 15,-2 1 1-15,-11-1 1 16,1 0 2-16,-8-2 1 16,-2 2 0-16,-1-1 1 15,-5-1 2-15,-1-1 0 16,-2 0 1-16,0 0 2 0,0 0-1 16,0 0-1-16,-16-7-2 15,-36-13-1-15,26 20-2 16,-8 1-1-16,-6 0-1 15,-6 9-1-15,-10-3 0 16,0 9 0-16,0-1 0 16,-4-1 0-16,3-2 0 15,1-5 1-15,4 1-1 0,13-5 0 16,4 3-1-16,4-8-1 16,5 3 0-16,10 4 0 15,2-4-1-15,7 4 0 16,-3-4 0-16,-1-6 0 15,12 3-1-15,2-3 0 16,10 2 0-16,13 0-1 16,-3-6 1-16,11 3 1 15,-1-8-1-15,11 4 1 16,7 4 0-16,5 0 1 16,8 4-1-16,-10-2 1 15,-4-2-1-15,-1 0 1 16,-3 2 0-16,0-2 0 15,-2 2 1-15,-11-2 0 16,-2 1 1-16,-10-1 0 16,-5 3 1-16,-5 4 1 15,-5-1 1-15,-2 1 13 0,-3 0-20 16,0 0-108-16,-2 0 22 16,1 0 27-16</inkml:trace>
  <inkml:trace contextRef="#ctx0" brushRef="#br0" timeOffset="15628.89">6395 11989 276 0,'-14'-9'162'0,"-1"2"-11"16,5 1-25-16,7 5-25 15,0 0-9-15,3-2-24 16,0 3-7-16,0 0 0 16,0 0 2-16,7 0 6 15,16-1-2-15,30-4-22 16,-22 5-10-16,2 1-16 15,2 4-5-15,0 0-1 16,3 0 2-16,10 5 3 16,-4-1 1-16,0 6-2 15,-5 1-2-15,0-3-2 16,3 2 0-16,3-5 6 16,5-1 1-16,-7-9 6 15,3 0 0-15,1 1-2 16,5 0-2-16,-4 5-5 15,-6-6 2-15,-3 3 4 16,-5-2 3-16,0 0 3 16,3-1-2-16,-3 2-4 0,-2-2-3 15,-3-1-6-15,1 0-1 16,-5-3-2-16,1 2-1 16,0-2 4-16,1 2 4 15,-2 1-14-15,-3-1-25 16,-8 5-132-16,2 7 103 0</inkml:trace>
  <inkml:trace contextRef="#ctx0" brushRef="#br0" timeOffset="17016.78">4965 11994 114 0,'-11'0'84'0,"1"2"-4"16,-6 3 0-16,0 0-1 15,5 2-9-15,-1 2-6 16,13 2-8-16,-4 0-5 16,4-1 0-16,4-4 3 15,9 1 5-15,4 1 2 16,6-6 2-16,8 2-1 16,2-2 1-16,4 1 0 15,6 0-8-15,1 0-6 16,7-2-12-16,1 2-6 0,1 1-8 15,-4-3-3-15,-10-4-8 16,0-2-3-16,-8 2-4 16,0 1 0-16,-8 0 2 15,-4-3 4-15,-7 1 7 16,-3 3 3-16,-6 0 3 16,-1 1-1-16,-11-2-3 15,-3 1-3-15,-9 5-3 16,-7-4-3-16,-10 2-2 15,-6-1-1-15,1 6-5 16,5 0-2-16,-12 1-1 16,1 8-1-16,-9 5-1 15,-3 6 0-15,7 10 2 16,1-9-1-16,7-8 1 16,2-2 1-16,10-11 0 15,14 5 0-15,7-4-1 0,7-3-1 16,8-5-2-16,-2-2 0 15,18-4 0-15,11 0 1 16,14 0 3-16,7 0 2 16,9-11 3-16,7-2 0 15,-2-3-2-15,5-2 0 16,-6 3 0-16,-11 1 0 16,-4 4 6-16,-5-2 5 0,-10 7 7 15,-5-2 3-15,-7 2 2 16,-5 7 1-16,-12-3 24 15,-6 3 3-15,-20 4-4 16,-10-3-5-16,-16 3-32 16,3 6-8-16,-2 4-3 15,2 1 0-15,11 3 0 16,-2-1 0-16,6-8 4 16,6 1 1-16,12-1 1 15,0-10-1-15,16 2-21 16,5 1-20-16,6-5-59 15,11 8-42-15,4 3 83 16</inkml:trace>
  <inkml:trace contextRef="#ctx0" brushRef="#br0" timeOffset="21942.58">11929 14418 900 0,'-11'-10'336'16,"0"7"-246"-16,3 3-2 15,-4 1 11-15,1 4-14 0,1 1-22 16,2-1-5-16,3-2-2 16,0-2-3-16,5 0-1 15,0-1 0-15,0 0-2 16,0-1-2-16,14-1-4 16,6-3-6-16,29-6-10 15,-26 9-1-15,0 2 0 16,2 2 0-16,6 7 1 15,6 1 0-15,0 2-2 16,2-3-2-16,1-5 2 16,5-4 1-16,13-3 1 15,3-5 0-15,5-2-4 16,4 1-3-16,-3 2-3 16,0 4-2-16,-5-2-2 15,-6 2 0-15,-3 0-1 0,3 0-1 16,-5 4-2-16,-10-1-1 15,-6 1 1-15,-13-1 1 16,-11-1 3-16,4 0 9 16,-3 1-43-16,-8 0-43 15,11 5 33-15,3 3-9 16</inkml:trace>
  <inkml:trace contextRef="#ctx0" brushRef="#br0" timeOffset="34776.76">6417 16332 289 0,'-48'-37'184'0,"35"27"9"15,4 4-32-15,8 5-23 16,-16-6-6-16,17 7-10 16,-7-2-2-16,2 2-16 15,12 3-11-15,-7-2-18 16,12 1-8-16,1 1-4 16,-2-2 1-16,10 3-7 15,0 1-4-15,-1-3-9 16,12 8-4-16,-1-1-6 15,4 3-5-15,3 3-7 16,-3-6-4-16,10 1 0 16,-8-7-1-16,4 3-2 0,0 2-1 15,-10 1-4-15,0 1-1 16,-12-7-1-16,-3 2 1 16,-9-8 3-16,4 1 2 15,-4 1 7-15,-3-1-12 16,1 2-44-16,-2 0-42 15,-3 0-118-15,0 0-62 16,-1 0 157-16</inkml:trace>
  <inkml:trace contextRef="#ctx0" brushRef="#br0" timeOffset="35343.76">4763 16405 384 0,'-4'-7'226'16,"4"0"-24"-16,-3 3-20 0,8 2-19 15,-1 2-15-15,10 6-2 16,6-3 6-16,8 1-4 16,11 1-12-16,2-1-28 15,8 4-15-15,2 3-22 16,4 1-6-16,16 1-7 15,9 3-6-15,-1-9-8 16,-3 1-3-16,-14-5-7 16,-11-3-4-16,-6-1-10 15,-7 0-4-15,-4 1-3 16,-4 4 7-16,-9 4-32 16,-3-1-46-16,-1 2 40 15</inkml:trace>
  <inkml:trace contextRef="#ctx0" brushRef="#br0" timeOffset="50797.71">5355 8615 254 0,'-11'-5'179'0,"-4"-3"-4"16,2 1-11-16,-3 0-6 16,4 4-13-16,6 2-10 15,-1 1-21-15,7 2-8 16,3 1-7-16,-1 0-3 15,-4-3-12-15,1 0-3 0,1 0-9 16,0 0-4-16,0 0-2 16,6 0 0-16,4-1-7 15,3-1-5-15,30-3-10 16,-38 1-5-16,8 1-6 16,5-1 0-16,6-2-1 15,6-2-2-15,5 3-4 16,3-3-3-16,-2 0-6 15,3 0-3-15,8-4-3 16,1 3-3-16,3 1-1 16,0 1 0-16,-5 2-2 15,-5 1 0-15,-3 1 1 16,3 3 0-16,-4-5-2 16,2 3 0-16,2 2-1 15,-3 0 1-15,4 0-2 16,2 1 1-16,2-1-2 0,-4 0 1 15,0 2 0-15,-5 0 0 16,-5-2 0-16,0 0 1 16,-4-3-1-16,-2 3 0 15,-5 1 0-15,-6-1 0 16,-5 3 1-16,-7-1 1 16,0-3-1-16,-1 3 0 15,-2-2 2-15,0 0 0 16,-1 0 2-16,0 0-1 0,-1-1-2 15,-10 1-1-15,-11 1-2 16,-31 6 0-16,26-1-1 16,-9-2 1-16,-11-2 0 15,4-1 0-15,-3 0-1 16,2 2 2-16,0 0-1 16,-4 1-1-16,-7-1 0 15,0 1 0-15,10 3 0 16,-7-1 0-16,9 0 0 15,-13-3 0-15,-10-2 1 16,5-2 0-16,-8 3 0 16,19 1-1-16,10-1 0 15,3 2 0-15,9-3 0 16,3 0 1-16,13 1-1 16,-3-2 1-16,8 0-1 15,-1-1-1-15,4 0 0 16,4 1-1-16,1-3 1 0,0 2 1 15,0 0 0-15,0 0 0 16,14 0 1-16,14 1 1 16,39-3-1-16,-29 1 0 15,3 0 0-15,6 1-1 16,8 0 0-16,6 1 1 16,-3 0-1-16,-4 0 1 15,-1 0 0-15,-5 0 0 0,4-2 1 16,-4 1 0-16,-9-4-1 15,2 2 0-15,-5 0 1 16,3-4-2-16,-13 4 1 16,1-1 0-16,-10 1 1 15,-1 3 0-15,4 0 0 16,-6-1 0-16,0 1 1 16,-11 0 0-16,-10-2 1 15,3 1 0-15,-18-4 0 16,7 4-2-16,-2 1-2 15,-14 0 1-15,-3 0-1 16,-8 0 1-16,-4 3-1 16,2-2 1-16,0 4-1 15,-8-2 0-15,1 3 0 16,4 0-1-16,-2 1 1 16,-1 1 0-16,0 0 0 15,-1 0 0-15,6 2 0 0,9 0 0 16,3 1 0-16,4-1 0 15,4-1 0-15,3 0-1 16,5-3 1-16,5-1 0 16,10-2 0-16,0 1 0 15,-1-3-1-15,2-1 0 16,0 0 0-16,1 0-1 16,0 0 0-16,7 0 1 15,17 0 0-15,28 3 0 0,-24-3 1 16,6 0-1-16,8-2 1 15,4 1 0-15,8-1 0 16,-1-5 0-16,-5 3 0 16,2-4 0-16,-2 0 0 15,0 1 1-15,-3 0-1 16,-7 3 1-16,-6-1-1 16,-3 3 1-16,-2 0 0 15,-2 0-1-15,-8 1 1 16,-1 0 0-16,-9 0 1 15,-5-1 0-15,1 6 3 16,-7-1-1-16,3-3-52 16,0 0-19-16,-27 16 36 15</inkml:trace>
  <inkml:trace contextRef="#ctx0" brushRef="#br0" timeOffset="54089.54">10349 10195 181 0,'-58'4'170'15,"44"-5"24"-15,3-1 2 16,1 2-3-16,4 1-8 16,1-1-15-16,1 0-35 15,4 9-20-15,0-4-28 0,0 1-4 16,5-1-6-16,2-5-1 15,7 1-9-15,8 5-6 16,3-6-10-16,6-4-5 16,10-2-11-1,6-1-5-15,17 7-9 0,-4-3-3 16,5 0-6-16,-1-4-3 16,-3-4-1-16,6 8-2 15,2-3 1-15,-4 2-1 16,-2 1 1-16,-1 0 0 15,-13-4 1-15,2 3 0 0,-7-2 1 16,-4 5-1-16,-4 0-1 16,-2 1-1-16,-6 0-1 15,0-1 0-15,-7 4 0 16,-4-4 0-16,-1 4 0 16,-6-1 0-16,-7 0 0 15,3 1 0-15,-11-3 4 16,0 0 2-16,-6 0 2 15,-6 1-1-15,-9 3-4 16,-2 1-1-16,-10-2-2 16,-5 0-1-16,-7 1-1 15,-6-1 0-15,-7 2-1 16,6 9 0-16,-14-9 0 16,8 5-2-16,-5 2 1 0,-3-1-1 15,15 4 0-15,-2-2 0 16,4-9 1-16,3-7-1 15,4 3 0-15,1-1 0 16,12 8 0-16,3-5 0 16,10 7 0-16,6-5 1 15,5-6 2-15,7 2 0 16,3-5-1-16,9 4 1 16,-5 1-1-1,0 0-1-15,29-3 2 0,10 8-2 16,13-5 1-16,-7-1-1 0,7-2 1 15,-4-3 0-15,6-2 0 16,6 1-1-16,8 0 1 16,3 0 0-16,-10 0 1 15,-2 7-1-15,-9-1 0 16,-5-6 1-16,3 7-1 16,-6-4 1-16,-2-5 1 15,-1-2 0-15,1 2 0 16,10 8-1-16,-17-4 0 15,1 5-1-15,-14-8 1 16,-4-1-1-16,5 8 1 16,-1 1 0-16,-5 0 0 15,-6-3 0-15,-3 1 0 16,-1 1-1-16,1-1 0 16,-2 5-1-16,-5-1 1 0,-3-1 0 15,-6 0 1-15,5-1 1 16,0 0 1-16,-15 4-1 15,-37 10-1-15,29-8 0 16,-3 1 0-16,-4-4 0 16,-8 7 0-16,-12-10-1 15,-8 2 0-15,-1 5-1 0,-6-6 0 16,5 11 0-16,1 1-1 16,-3-3 0-16,-1 6 0 15,-7-3 0-15,2 2 0 16,4-1 0-16,9-1 0 15,9 3 0-15,1-6 0 16,2-1 0-16,7 0-1 16,1-5 1-16,5-1 0 15,10 3-1-15,4-6 1 16,7 1 0-16,7-1-2 16,3-1 0-16,8 2-1 15,5 0-1-15,12 4 0 16,2 1 1-16,11-4 2 15,43 0 0 1,-31-3 1-16,3-4 1 16,2-1-1-16,6 4 0 15,-5-3 1-15,6 1-1 16,-9 0 0-16,-8-10 1 0,-4 7 0 16,-6 0-1-16,-1-2 2 15,-1 4-1-15,1 1-1 16,-10-6 1-16,2 6 0 15,-5-5 1-15,-3 1-1 16,-2 6 2-16,-4 1-1 16,-4 7 1-16,-1-3-1 15,-5 3 22-15,0 4-29 16,-3 6-76-16,-5-1-54 0,-5 12 63 16</inkml:trace>
  <inkml:trace contextRef="#ctx0" brushRef="#br0" timeOffset="56507.82">3640 8486 304 0,'-22'-34'159'15,"12"29"-30"-15,1 1-15 16,-1-5-7-16,2 3 3 0,-1-7 1 15,0 0 2-15,6 5-1 16,2-1-8-16,2 9-5 16,-1-5-2-16,0 5-6 15,0 0-2-15,-1 0-8 16,1 0-8-16,0 0-15 16,0 0-7-16,0 3-11 15,2 9-5-15,2 0-3 16,20 29 0-16,-4-26-1 15,-1-1 0-15,4-2-1 16,1-1-3-16,10 0-5 16,4-2-4-16,13-2-5 15,-3-2-1-15,-7-1-3 16,4 0-1-16,-12-4-1 16,5 2-2-16,4-2 2 15,-4 0-1-15,5-2 1 16,-1-4 0-16,2 0-1 0,-3 1 0 15,1 2-2-15,-8-1 1 16,-11-1-2-16,4 1 0 16,-10-5 0-16,8 2-1 15,2-1 1-15,-1-4 1 16,-2 1 0-16,-3-1 1 16,1-1-2-16,-3-2 1 15,1 1 0-15,-6-2 0 16,-1 3 3-16,-3 2 1 0,-6 5 4 31,-2 4 2-31,0 0 3 0,-2 1-1 0,0 0-3 16,1-3-1-16,0 0-1 15,-1 3-1-15,0 0-2 16,0 0-2-16,0 1-1 16,0 0-1-16,0 0 2 15,-1 1 2-15,-7 19 2 16,-15 30 0-16,4-32-1 15,-3 7-2-15,3-2 0 16,-2-3-1-16,-5 0-1 16,3 0 1-16,0-4-1 15,7 1 1-15,3 3-1 16,-4 0 0-16,-11-1 1 0,0 2 0 16,-3-3 0-16,-2 0 1 15,0-5-1-15,-8-3 0 16,4-4-1-16,-2 1 1 15,-2-4-2-15,2-3 1 16,-2-1-1-16,3-6 0 16,4-2 0-16,9 1 0 15,-5-10 0-15,-1 2-1 16,-1-4-1-16,-8-4 0 16,10 3 0-16,-1-1-1 15,7 3 0-15,1-2 0 0,2 1 0 16,2 1-1-16,-3-3 0 15,2-1 0-15,0 0 0 16,3 0-1-16,3 3 0 16,0 6-1-16,7 5 1 15,2 7 1-15,5 0-3 16,-4 1 0-16,3-1-4 16,1 2 0-16,0 0 0 15,0 0 0-15,9 17 3 16,21 30-1-16,-13-24 2 15,-4 0 1-15,7 2 1 16,-2 2 1-16,-1 1 0 16,-1-1 1-16,3 6 0 15,0-5 0-15,9 0 0 16,1-3-1-16,11 0 0 16,-2-4 1-16,0-3-1 0,-3-2 0 15,-3-7 1-15,3 3 0 16,0-7 1-16,7 5 0 15,-6-17 0-15,1 3 0 16,1-4 1-16,2-10 0 16,0 5 1-16,0-5 0 15,-5 1 0-15,-8-1 0 16,-1 5 1-16,0 0 0 0,-10 1 2 16,6 2 1-16,-11 1 7 15,-6 0-10-15,4 8-54 16,-7-1 3-16,14 4 16 15</inkml:trace>
  <inkml:trace contextRef="#ctx0" brushRef="#br0" timeOffset="58537.07">8574 10099 169 0,'-15'-3'145'16,"5"-3"46"-16,-4-2-21 0,7 3-9 16,-1-1-6-16,2 4-9 15,2-1-4-15,0 1-20 16,3 2-12-16,-1-2-24 16,2 1-10-16,0 0-16 15,0 0-2-15,2 1-5 16,17 5-5-16,29 13-12 15,-31-6-1-15,8 7-12 16,-1-2 1-16,2 7 0 16,1 1-4-16,0-4 1 15,-5-1-3-15,3-2-5 16,4-1-1-16,-4 2-4 16,2-3 0-16,-2-3-1 15,3 0 1-15,-4-10 0 16,4 10 0-16,4-6 0 15,3-2 1-15,0-3 0 16,8-1 1-16,-8-5 0 0,2 4-1 16,-5-12 6 15,-16 6 0-31,1 1 0 16,38-23-2-16,-2 2 3 0,-6-17-2 15,-31 29-1-15,3-11 0 16,0 3-2-16,0 4-2 15,0-3 0-15,0 1-3 0,-2 1-1 16,-1 7-1-16,-1 0 1 16,-4 6 3-16,3 1 1 15,-3 3 1-15,6 2-1 16,-7 1-2-16,-2 1-2 16,0 4 0-16,-10 0 0 15,6 7 1-15,-8 0 0 16,-1 4 1-16,2 5 0 15,-7 1 1-15,2 2 1 0,-6 3 0 16,-6-2 0-16,-8-2 2 16,-3 6-2-16,-1-7 0 15,0 0-1-15,-2 0-2 16,1-5 0-16,0 3-1 16,-1-2 0-16,2-5 1 15,4-3 0-15,-5-8-1 16,4 1 1-16,-2-1 0 15,-10-1-1-15,1 1-1 16,-6-3 1-16,3-2-1 16,3 2 0-16,3-8 0 15,2 4 0-15,4-4 0 16,-1-6-1-16,7 0 1 16,1-7 0-16,-3-11-1 15,2 7-1-15,-3-7-1 16,6 5-1-16,2 2 0 0,7 1-1 15,3-3 0-15,0 1-1 16,7 2 0-16,1-2 1 16,2 6 1-16,0 0-1 15,0 5 1-15,-5 1 0 16,3 4 0-16,0 3-1 16,4 6-7-16,3 3 0 15,2 8-2-15,4 2 0 16,0 8 4-16,3 3 2 0,6 11-1 15,-2-1 2 1,0 4 1-16,10 9-1 0,-11-11 3 16,7 2 0-16,0-2 2 15,-4-10-1-15,7-2 1 16,1 0-1-16,0-6 0 16,2-4 1-16,4 0-1 15,2-2 0-15,8 1 0 16,-2-2 0-16,-4-6 1 15,-6 1 0-15,-3-9 2 16,-1 0 0-16,1-4 1 16,0-2 1-16,-4 0-2 15,0-4-1-15,-1-1-1 16,0 1 0-16,-2-1-1 16,-2-3 1-16,2 3 0 15,1-1 0-15,5-2 0 16,1 5-1-16,1-6 1 0,-2-3-1 15,-6 0 2-15,-5-1-1 16,-2 5 0-16,0 2 0 16,-4 9 0-16,-3-3 0 15,-8 2 1-15,-3 2-1 16,-2 1 0-16,4 1 0 16,1 4 0-16,1 0-1 15,-1 0 0-15,0 0 0 0,0 0 2 16,0 0 12-16,-1 0-31 15,0 0-34-15,-2 11-481 16,-1 8 372-16</inkml:trace>
  <inkml:trace contextRef="#ctx0" brushRef="#br0" timeOffset="62086.45">8351 14359 433 0,'-14'-7'275'15,"6"2"-21"-15,3 3-73 16,-3 1-19-16,5 0-34 16,0 2-20-16,1 1-18 15,2-2-5-15,0 0-8 16,1 0-1-16,23 9-12 15,27 28-6-15,-25-28-13 16,3 1-8-16,3 0-12 16,4 2-5-16,3 0-8 15,7 0-4-15,-3-1-1 16,-6-2 1-16,7 1 2 16,-9-1 2-16,1-1 0 15,2-1-1-15,-9-3-1 16,3-4-1-16,-1-4 1 0,-1-7 2 15,5-2 5-15,-3-3 4 16,2-5 5-16,-14-1 1 16,7-2-3-16,5 4-3 15,-11 0-5-15,14 4-2 16,-15-1 1-16,-5 0 1 16,3 3 2-16,-2 0 0 15,1 4-4-15,-5-3-2 16,-1 5-3-16,-3-3 0 0,-3 5-4 15,2 4 0-15,-2 0-1 16,-2 7-1-16,3 2 1 16,-4 3 1-16,-1 2 0 15,-1-2 1-15,-3 2-1 16,-2-1-1-16,0 5 1 16,-1 2 1-16,-6-1-1 15,2 2 2-15,-4-2 1 16,-4-1 1-16,-2 2 2 15,-4-1 0-15,4 3-1 16,-2 0-1-16,-10-2 0 16,-4-5 0-16,-11-4-1 15,-1 0-1-15,6-6 1 16,2-3 0-16,2-11 1 16,-1-5 1-16,-2-8-2 0,3 2-2 15,7 1-3-15,-3 6 0 16,12 1-2-16,3 2 0 15,-4-1 0-15,5-2 0 16,-5-1 0-16,-6-1-1 16,6-4 2-16,-1-1-1 15,3 1 1-15,2-7 0 16,1 11-2-16,2 2 1 0,4 6-1 16,2-1-1-16,2 1 1 15,1 3 0-15,0-1-1 16,3 11 1-16,4-1-1 15,-3-3-1-15,3 0-2 16,0 0-2-16,0 0 2 16,1 3 0-16,5 12 2 15,40 38 2-15,-22-25 0 16,1-4 0-16,6 3 0 16,3-2 0-16,3-4 0 15,-4 0 0-15,2 1 0 16,-2-2 1-16,-8-3 0 15,12 1 0-15,-2-4 0 16,1-3 0-16,3-2 1 16,-7-8 0-16,-2 1 0 15,1-4 1-15,5-4-1 16,-5 1 1-16,9-6-1 16,-4 2 0-16,-11-1 0 15,5-1 0-15,-17-3 0 0,7 1 0 16,8 1 1-16,-3 1-1 15,2 0 1-15,-10-1 0 16,-6-1 1-16,-1 1 1 16,0 3 0-16,-2 3 0 15,-3 0 3-15,-3 4-8 16,0 2 51-16,-2 0 11 0,0 0-38 16</inkml:trace>
  <inkml:trace contextRef="#ctx0" brushRef="#br0" timeOffset="141130.7">3671 8497 261 0,'-10'-5'138'0,"5"0"-16"16,2 0-9-16,3 0 15 15,0 1 16-15,-2 1 20 16,1 2-2-16,-1 0-9 15,1 1 0-15,0 0-13 16,-5 8-7-16,-7 21-20 16,-8 31-11-16,16-23-17 15,4 5-10-15,5-1-19 16,13-1-14-16,-3-8-15 16,7-3-3-16,13-4-2 15,-2-5 0-15,21-4-3 16,8-2-1-16,-3-11-1 15,4 1 5-15,0-8 16 16,-9-7 10-16,6-3 14 0,-6-8-1 16,-4 2-16-16,2 0-11 15,-7 1-16-15,-3 3-4 16,-10-5-5-16,1 2 0 16,-7 0-3-16,1 2 1 15,-5 5-4-15,0 3-29 16,0 9 347-16,-2 0-249 15</inkml:trace>
  <inkml:trace contextRef="#ctx0" brushRef="#br0" timeOffset="156281.63">8682 10150 410 0,'1'-37'272'0,"1"-3"-22"16,6 5-57-16,6 6-24 16,-4 9-1-16,-3 6-17 15,-6 7-36-15,-4 7-14 16,1 8-53-16,1 10-1 16,-2 12 3-16,-5 8 3 15,5 13-7-15,3 5-3 0,9 0-9 16,8 0-5-1,1-8-5-15,1-8 0 0,5-6 3 16,1-8 4-16,7-1 6 16,0-4 1-16,5-7 10 15,5-3 3-15,7-11 4 16,7-1-1-16,8-11-11 16,-1-3-7-16,-5-4-13 15,-2-1-2-15,-16-2-2 16,-5-1 1-16,-10 2 7 15,-9 9-20-15,-4 5-67 16,-4 5-69-16,-6 13 71 16</inkml:trace>
  <inkml:trace contextRef="#ctx0" brushRef="#br0" timeOffset="157264.93">8486 14262 399 0,'-8'0'242'0,"1"10"11"15,0-3-41-15,-1 2-39 0,6 2-20 16,3-2-42-16,5 0-9 16,7 6-8-16,2 0-4 15,8 4-15-15,4 3-12 16,6-2-19-16,4 6-6 15,5-2-11-15,-1-1-4 16,1-1-3-16,4-4 3 16,3-4 5-16,3-3 3 15,5-5-2-15,0-5-2 0,2-1-5 16,-6-3-2-16,-2-3 2 16,-6-6 6-16,-9-8 15 15,-1 0 3-15,-10-11 2 16,2 8-6-16,-8 0-15 15,0 1-3-15,-6 6 1 16,-5-2-2-16,-2 3-1 16,-1 2-3-16,-3 3-6 15,2-2-2-15,-3 5-2 16,-1 0-1-16,1-1-2 16,-1 2-1-16,-4 2-2 15,1 4-1-15,-5 8 0 16,0 4-22-16,3 5 16 15,3 8-635-15,5 0 473 16</inkml:trace>
  <inkml:trace contextRef="#ctx0" brushRef="#br0" timeOffset="194054.05">8892 10193 343 0,'-17'-5'179'0,"-3"-7"-14"16,-6-6-11-16,3-3-11 15,5 5-16-15,6 5-45 16,2 4-11-16,3 0-3 15,-3 4 11-15,9-2 20 16,3 0-1-16,3-2-12 16,1-1-15-16,-12 5-39 15,-1 2-12-15,-1 12-15 16,2 6-2-16,4 16 2 16,2 5 4-16,7 10 12 15,3-1 2-15,9-1 0 16,2-2-3-16,4-8-10 15,3-2-2-15,2-5-3 0,5-1 0 16,10 0 0-16,5-3-1 16,4-2-1-16,8-4 11 15,-1-5 25-15,1-7 8 16,3-7 18-16,-6-7-9 16,3-8-18-16,-2 0-6 15,-8-5-10-15,-6 0-1 16,-8 0 3-16,-6-2 0 15,-12 2 1-15,-3 1-13 0,-13-3-44 16,-2 3-38-16,4 5-136 16,-3 3-264-16,5 15 313 15</inkml:trace>
  <inkml:trace contextRef="#ctx0" brushRef="#br0" timeOffset="194911.79">3791 8208 359 0,'-10'0'253'15,"0"1"-7"-15,5 4-54 16,0-2-23-16,4 6-40 15,-2-5-16-15,3 8-30 16,2 7-8-16,1 4-8 16,5 3-3-16,12 7-15 15,-1-3-10-15,13 1-15 16,-2 1-6-16,5-8-6 16,0 0-2-16,-2-4-3 15,7-1 0-15,-11-7-1 16,5 3 0-16,-3-8 2 0,-1 1 4 15,2-4 14-15,-1-4 9 16,2-6 12-16,5-2 1 16,-7-5-8-16,2 0-7 15,-12-4-13-15,3-1-4 16,11 2-4-16,-15-5 0 16,1 0 0-16,-11 1 2 15,-10-6-1-15,3 6-1 16,-3 1-2-16,3 11-2 0,-3 0 28 15,3 7-32-15,1 3 1 16,1-5 4-16</inkml:trace>
  <inkml:trace contextRef="#ctx0" brushRef="#br0" timeOffset="195972.85">8797 10275 549 0,'-13'-12'281'16,"4"3"-113"-16,9 9-48 15,3 6-32-15,8 8-38 16,3 2-10-16,6 0-18 15,2-3-8-15,5 1-10 16,3 0-1-16,6 1 2 16,5 1 0-16,8-9 13 15,8-1 10-15,2-12 25 16,-1-3 12-16,-1-5 4 16,-6-5-6-16,-6-1-22 15,-4-4-13-15,-9 4-12 16,-2-1 1-16,-5 2 18 15,-3 1 12-15,-7-6 25 16,-3 0 6-16,-7-3-5 16,-4 0-8-16,-1 7-14 15,-4 2-5-15,-1 9-12 0,2 7-6 16,-5 4-15-16,1 8-6 16,-1 10-7-16,1 7 0 15,1 7 0-15,-2 3 1 16,-3 1 0-16,-1-1 1 15,-4 0-1-15,-3 3 2 16,-2-3 1-16,-3-3 2 16,-1-7 3-16,-2-3 3 15,0-10 6-15,7-3 6 0,0-9-15 16,10-3-41-16,7-8 458 16,1-5-336-16</inkml:trace>
  <inkml:trace contextRef="#ctx0" brushRef="#br0" timeOffset="196992.9">3253 8551 469 0,'16'-17'161'0,"1"-5"-134"15,4 5-5-15,1 5 0 16,2 3 2-16,-12 6 6 16,3 1 9-16,1 3 32 15,-9 1 18-15,11 4 13 16,-11 1-2-16,-3 0-16 16,-6-2-9-16,7 6-15 15,8 2-6-15,6 5-12 16,5 4-10-16,-8 4-14 15,4 7-5-15,2 5-8 16,5 1-1-16,2 6 0 0,0-5-2 16,4-7 1-16,4-1 0 15,4-12 0-15,7 3 0 16,-3-8 7-16,4-1 8 16,0-4 16-16,-5-5 10 15,7-4 10-15,-9-8-1 16,1-2 2-16,-1-4 3 15,1-1 6-15,-1-1-1 0,1-8-9 16,-3-3-9-16,-4-5-20 16,-1-6-8-16,-5-3-6 15,-5 2-1-15,-6-5-2 16,1 8 3-16,-4 0 12 16,-2 1 4-16,-3 0 5 15,-5 1-1-15,-2-4-12 16,-1 7-6-16,-1 9-7 15,0 2-3-15,0 14-3 16,-2 2-4-16,0 9-2 16,0 5-1-16,-3 7 2 15,0 8 1-15,-4 6 3 16,1 5 0-16,-5 3 1 16,-2 3 1-16,-6 0 1 15,3 3 1-15,-2 1 0 16,-4-9 2-16,-4-7 3 15,-8-5 1-15,-14-7 3 0,-10-4 2 16,-10 2 0-16,-9-9 0 16,-4-8 2-16,8 0 1 15,-10-17 1-15,4-10 1 16,12 2-7-16,3-7-3 16,19 4-5-16,10 3-2 15,12 4 0-15,9 6-23 16,18 3 16-16</inkml:trace>
  <inkml:trace contextRef="#ctx0" brushRef="#br0" timeOffset="201019.07">8449 14287 790 0,'-7'2'280'0,"-2"13"-193"16,2 3-15-16,1 9 34 15,2 6 14-15,9 8-31 16,6 5-11-16,10 5-14 16,9-4-3-16,17-3 5 15,7-6-6-15,9-10-14 16,-3-2 4-16,-10-19 6 16,-1-5-1-16,-7-11-6 15,-1-4-13-15,-4-1-17 16,1-2 4-16,1-3-25 15,1-4-15-15,6-9 12 16</inkml:trace>
  <inkml:trace contextRef="#ctx0" brushRef="#br0" timeOffset="-202143.06">8741 10078 736 0,'-5'-17'345'0,"7"12"-128"16,-7-2-41-16,5 3-42 15,0 2-20-15,6-4-24 16,0 1 3-16,5 0-4 15,-2-2 2-15,0 5-17 0,2 3-15 16,-2 9-11-16,4 9-1 16,-5 14 4-16,3 9-1 15,1 10-8-15,4 2-7 16,3 0-10-16,0-7-5 16,5-12-8-16,6-1 1 15,11-11 10-15,6 0 9 16,7-9 16-16,-5-7 2 15,-1-7-4-15,5-2-5 0,-6-8-14 16,3-1-4-16,-9-1-5 16,-5-4-1-16,-3-5 4 15,-1 0 1-15,-3-4-53 16,10 9-40-16,0 3 179 16,10 7-114-16</inkml:trace>
  <inkml:trace contextRef="#ctx0" brushRef="#br0" timeOffset="-200783.11">12627 10008 32 0,'26'-9'37'0,"-10"2"16"15,-24 3 5-15,-7 1-6 0,-22 2-30 16,-17-3-59-16,-22 3 21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20:42:51.25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12364 9431 81 0,'0'-3'82'16,"0"-4"14"-16,0-3 7 15,8 6 6-15,-3-5 0 16,8 5-3-16,-1 0-15 15,0 0-13-15,-1 4-25 16,-4 0-11-16,5 0-17 0,2 3-6 16,2-3-4-16,3 0 0 15,9 0 2-15,5-1 0 16,12 0-1 0,4-3-1-16,7-3-5 0,1 1-1 15,17 8-5-15,-6-1-1 16,0 4-3-16,-1 0 0 15,-13-3-1-15,4 3 0 16,2 3 1-16,5 6 2 0,-6-4 0 16,3 1 2-1,7-3 1-15,-6-7 1 0,9 2 0 16,2 0 0-16,-5 1-2 16,7 2-2-16,-11 0 0 15,5 0 4-15,0-2 14 16,-13 0 6-16,17-1 7 15,1 2-2-15,-1-1-11 16,4 0-3-16,-1-1-5 16,-3-2-2-16,3-1-2 15,9 3-1-15,-6 0-3 16,-4-1 0-16,0 2-1 16,-7-3 0-16,-3 0-2 15,4 1 0-15,-3-1 3 16,-6 2 5-16,-2-3 12 15,-10 0 3-15,-4-2 3 0,3-1-3 16,-2 0-10-16,6-1-2 16,-2 4-5-16,1-4-1 15,2 3-2-15,-1-2-2 16,-11-3-1-16,-2 5 0 16,-14-2 4-16,-3 3 5 15,-8-1 9-15,-3 0 5 16,-9-1 5-16,0 2 0 15,-5-1-2-15,2 1-3 0,0 0-7 16,0-1-3-16,-11 0-6 16,-8-1-2-16,-30-1-2 15,29 3-1-15,-9 0-1 16,-12 0 0-16,-10-1 1 16,-7 1 0-16,-6 1 0 15,3 3 0-15,-4-2-1 16,5-1 0-16,2-1 0 15,-1-1 0-15,2 0 1 16,-7 1-1-16,-5 0 0 16,1 1 0-16,-4 0 0 15,-2 0 0-15,0 1-1 16,-6 1 0-16,-7 0 0 16,9 0 1-16,-1 1 0 15,0-1 1-15,5 0 1 0,-7 1-1 16,1-2 1-16,6 1 1 15,6 0-1-15,6-3 1 16,2 0 0-16,2-2 0 16,-1-2-1-16,-2 0-1 15,3 2-1-15,-3 0 0 16,5 0 0-16,3 2-1 16,-1-1 1-16,-1 1 0 15,-3 0 1-15,1 1-1 16,2 0 0-16,-1-1 0 0,10 0 0 15,3 0-1-15,-5-1 1 16,4 1 0-16,-5-1 0 16,-6 0 1-16,9 0-1 15,1-2 0-15,2 0 0 16,3 0-1-16,-2-3 0 16,8 2 0-16,-15-8-1 15,4 1-4-15,3-2-2 16,-3 1-2-16,19 4 3 15,-1-1 3-15,9 1 2 16,0 1 0-16,7-1-1 16,0 0 0-16,5 2-1 15,4 0-3-15,5 5-6 16,4 1-3-16,5 1 1 16,5 1 0-16,7 1 7 15,7 6 2-15,7 0 2 0,2 0 0 16,6 2 2-16,9-4 0 15,8 0 0-15,6-1 1 16,10-6 1-16,8 5 0 16,-1-2 0-16,4-1-1 15,6 0-1-15,-11-1 0 16,8 1-1-16,-10 1-1 0,4 3 0 16,-5-1 0-1,-3 0 2-15,6 1 0 0,-1-2 2 16,-5 0 0-16,6-2 0 15,1 0 0-15,-4-2-1 16,9 0 0-16,-4 0 0 16,-4 1-1-16,-3-1 0 15,-1 1 1-15,-6 1 0 16,1 1 2-16,-1 2-1 16,-7-2 1-16,-8-1 1 15,-3-2 0-15,-6 0 2 16,2 0 0-16,0 0 2 15,-3-1 0-15,-6-2 0 16,1-1-1-16,-2 1 0 16,1 2 1-16,2 1 4 15,-14 0 3-15,-3 6 5 16,-2 1-7-16,-4 6-51 0,8 6-40 16,0 6-133-1,3 6-208-15,0-3 277 0</inkml:trace>
  <inkml:trace contextRef="#ctx0" brushRef="#br0" timeOffset="47179.36">8544 5816 197 0,'-16'-1'151'16,"0"0"3"-16,2-5-6 15,4 3-4-15,1 3-7 16,0 0-6-16,0 1-12 16,-2 3-8-16,3 1-12 15,3-2 0-15,3-2-5 16,2-2-7-16,-2 0-11 0,2 0-6 16,0 0-19-1,4 0-6-15,23 0-14 0,30 3-6 16,-19 7-3-1,7-9 4-15,1-1 11 0,2-4 4 16,13 3 5-16,-1-2-2 16,10-3-5-16,4 0-2 15,-7-2-1-15,2 7-3 16,-11 0-4-16,-8-1-2 0,-5-2-6 16,-8-2-3-16,-6 3-4 15,-2 5-1-15,-13 5-2 16,-2-1 1-16,-8 9 6 15,0 4-27-15,0 1-106 16,0 10-20-16,5 1 62 16</inkml:trace>
  <inkml:trace contextRef="#ctx0" brushRef="#br0" timeOffset="48859.26">10523 5965 257 0,'-18'-2'184'0,"3"-3"16"16,-2 0-56-16,-1-3-12 0,6 5-2 16,6 3 1-16,4 0 6 15,2 0-3-15,0 0-4 16,0-1-6-16,0 1-16 16,16 1-6-16,36 1-22 15,-21-2-12-15,4-1-23 16,6-4-5-16,18 1-7 15,2-3-2-15,16-1-3 16,0-3-1-16,-10-4-3 16,2 8-2-16,-13-8-7 15,-5 7-2-15,-1 5-3 16,-4 5 0-16,-13 3 8 16,-2 5-37-16,-12 19 17 15</inkml:trace>
  <inkml:trace contextRef="#ctx0" brushRef="#br0" timeOffset="51301.34">4672 8512 440 0,'-11'-2'298'16,"0"-2"-22"-16,1 4-35 15,2 0-15-15,1-1-29 16,3 0-16-16,0-2-38 16,2 3-17-16,2 0-25 15,0 0-11-15,0 0-11 16,15 2-3-16,40 0-12 15,-24-2-5-15,12 0-2 0,1 1 1 16,10-1-4 0,5 0-1-16,2-3-3 0,11-1-5 15,10 1-4-15,2-1-3 16,0-1-8-16,-4 0-4 16,-12-1-8-16,-7 2-3 15,-5 4-5-15,-8-2 1 16,-11 3 6-16,-2 2 2 15,-10 5-70-15,2 4-41 0,-8 5-113 16,-19 1 111-16</inkml:trace>
  <inkml:trace contextRef="#ctx0" brushRef="#br0" timeOffset="52489.43">6629 8494 557 0,'3'-16'265'15,"-3"2"-96"-15,3 4-5 16,3 1 5-16,3 2-3 16,-3 0-18-16,3 3-57 15,-2 0-17-15,4 5-11 16,5 2 3-16,2 5 8 16,4 0 6-16,5-2-5 15,-5-5 1-15,17 0-4 0,9-2-7 16,6-4-2-1,14 3-7-15,-2-3-9 0,-3 3-6 16,-9 2-14-16,-6 1-2 16,-14 3-10-16,-7 2-4 15,-4-2 1-15,-5-2 1 16,3 2 11-16,-3-3-9 16,5 1 336-16,8 9-259 15</inkml:trace>
  <inkml:trace contextRef="#ctx0" brushRef="#br0" timeOffset="63883.05">10744 13537 171 0,'-43'-13'141'16,"16"11"15"-16,-1-4 6 15,-4-1 16-15,-2-5 4 0,11 1-1 16,7 0-27-16,3 0 5 15,5 0-20-15,6 4-12 16,2 4-12-16,6 3-27 16,10 4-22-16,-5 1-7 15,7 0-6-15,8 0-3 16,8-2-6-16,10-2-5 16,14-1-10-16,3-3-3 15,15-3-9-15,-2 1-3 0,-1-3 0 16,-3 0 0-16,-8 1 1 15,-3-1-1-15,-9 3-4 16,-9-1-1-16,-16 3-3 16,-7 2 0-16,-12 0 2 15,-4 2 3-15,-10 1 3 16,-7-1-1-16,-13 2-1 16,-7-2-3-16,-6 3-5 15,-5-2 1-15,0 1-3 16,-7 0 1-16,-14 3-2 15,-4-2 0-15,-7 8 0 16,4 0-1-16,19 4 0 16,6 1 0-16,18-6 1 15,16 1 1-15,11-9 2 0,9 1 1 16,21-4 2-16,5-7 2 16,24 1 3-16,11-4 4 15,15 0 8-15,6 2 2 16,5 4 1-16,-2-1-2 15,-6 5-8-15,2 2-2 16,-12-1-2-16,-4 1-1 16,-10-1-1-16,-7-1 0 15,-4 0 1-15,-9-1 1 16,-8 1 0-16,-5 0 1 0,-14 3 5 16,0 5-25-16,-9 7-63 15,-1 7-26-15,-3 11 42 16</inkml:trace>
  <inkml:trace contextRef="#ctx0" brushRef="#br0" timeOffset="65386.35">2396 13554 354 0,'-1'0'176'0,"0"0"-65"15,0 0 6-15,0-2 16 16,0 1 5-16,0 0-10 15,-1 1-20-15,1 0-15 16,0 0-22-16,1 0-8 16,2 1-11-16,19 8-7 15,33 29-9-15,-31-31-3 0,2-4-2 16,2-1-1-16,6 0-2 16,3 1 0-16,-1 0-3 15,5 1-2-15,-4 6-9 16,0 0 2-16,1 0-1 15,6 5-1-15,-4-8 4 16,2 3-4-16,-7-3-2 16,4 4-1-16,2-3 0 15,-3-5 0-15,10 7 0 16,-7-10 0-16,3 2 2 16,3 2 1-16,0-3 2 15,4 2 0-15,-1 3-1 16,5 3-2-16,3-3-1 15,-1 1-2-15,-2-2-2 16,-7-4 1-16,0 3-2 0,0 2 1 16,1 1-3-16,-5-2 0 15,-5 5-1-15,-5-5-1 16,-2 2 0-16,5 2 0 16,-2-6 1-16,2 1 0 15,-4 1 1-15,-4-4 1 16,0 3 4-16,0-3 0 15,-5-3 4-15,-1 2 0 0,-6 0 2 16,-3 0 1-16,-4 0 5 16,-5 0 9-16,-7-6 10 15,-6 4 1-15,-6 1-6 16,-7 1-8-16,-11 5-14 16,-5 2-1-16,-13 7 1 15,-4 3 2-15,2 1 0 16,-4 1-1-16,1-1-3 15,7 0-3-15,5 4-4 16,9-1-2-16,12 2-1 16,4-2 0-16,4-3 1 15,6 4 0-15,8-6 3 16,1-7 2-16,6-6-30 16,2-12-34-16,2-2-97 15,3 1-70-15,0-12-38 16,3 1 141-16</inkml:trace>
  <inkml:trace contextRef="#ctx0" brushRef="#br0" timeOffset="65588.31">3940 13514 768 0,'2'-14'435'15,"12"-6"-25"-15,0 6-187 16,14 13-89-16,1 4-19 15,-8 12-34-15,-1 8-10 0,-4 6-25 16,1 7-10-16,2 6 2 16,2-2-16-16,3 4-91 15,7-5-75-15,5-3 74 16</inkml:trace>
  <inkml:trace contextRef="#ctx0" brushRef="#br0" timeOffset="69366.67">5189 16262 356 0,'-23'-3'249'0,"-25"-29"-7"16,28 30-58-16,-1-2-20 15,6 1-27-15,-2-4-7 16,1-5-10-16,2 6-5 16,4 8-17-16,2-1-13 15,5 6-30-15,3-7-12 16,1-5-16-16,4 3-4 16,-5 1 1-16,14 0-1 15,14-1 1-15,52 3-3 16,-28-3-8-16,11 8-3 0,0 5-6 15,-2-1-1-15,-2 4 0 16,-6-5 0-16,-2 1 2 16,0-5 0-16,-5 3 3 15,2-1 1-15,-4-2 2 16,-1 0 2-16,-18 0-1 16,-10-5 4-16,-13-2 12 15,-8-3 3-15,-12 0 4 16,-7-1-3-16,-19-1-14 15,-4-1-3-15,-5-1-7 16,1 3-2-16,3 0-4 16,-3 4-1-16,4 2-1 15,-4-5-1-15,4 5-1 16,-3-5 0-16,4 2 2 16,9 0 5-16,5-4 11 15,13 5 5-15,8-1 12 0,7 1 2 16,7 0-4-16,11 0-3 15,13 0-2-15,5 2-1 16,14 0-1-16,0 0-4 16,-6 0-6-16,6 0-3 15,-10 2 1-15,1 5 12 0,3 0-54 16,-4 1-44-16,9 1-106 16,8 3-48-16,18 11 139 15</inkml:trace>
  <inkml:trace contextRef="#ctx0" brushRef="#br0" timeOffset="74380.3">16118 7467 132 0,'22'-29'91'0,"-23"21"-11"16,1 1-18-16,2 5-41 16,-2-2-14-16,0 4-15 15,0 0 6-15</inkml:trace>
  <inkml:trace contextRef="#ctx0" brushRef="#br0" timeOffset="75546.46">16135 7488 324 0,'0'0'208'0,"0"0"3"0,0-1-14 16,0 0-48-16,0-1-22 15,0 1-41-15,0 0-16 16,0 0-23-16,0 0-7 16,0 0-14-16,0 0-6 15,-1 0-9-15,1 0-2 0,0 0 1 16,0 0 9-16,0-1 30 15,0 1 16-15,0 0 35 16,0 0 6-16,0-2-6 16,0-2-5-16,0 2-19 15,-2-3-9-15,1 5-15 16,-2-6-7-16,1 3-9 16,0 0 0-16,-7-3 4 15,0 2 1-15,0 2 4 16,-27-25-4-16,29 24-4 15,-5-1-3-15,-3 0-6 16,1-1-2-16,-3 4-3 16,-3-2-1-16,-2 1-3 15,-9-1-2-15,-12-2-3 16,-3 8-2-16,-18-2-2 0,-1 9 0 16,-2 4-1-16,-7-6 0 15,-2-1 0-15,-2-6-1 16,-12 0-1-16,-2 3 0 15,-6-1-2-15,-3 5-1 16,-7 0 2-16,-7-1-1 16,-4 4 0-16,-4-1 1 15,-15 2 0-15,-3 1 0 16,-6 1 2-16,-13 3-1 0,6 2 0 16,0 1-1-1,-14-1 0-15,-3 4-1 0,8 2 1 16,-15 1-1-16,1 4-1 15,-2 0 1-15,-20-1-2 16,12 4 0-16,-18 1 1 16,6 3-2-16,1 0 2 15,-15 1 0-15,3-1-2 16,-10-1 3-16,-3 1 3 16,7-2 0-16,11-1 5 15,-2-3-2-15,7 1-3 16,-1 0 0-16,-3-1-1 15,11-2-2-15,-2-2 1 16,5 0 0-16,-2-3 0 16,-6 2 0-16,4-2-1 15,-5 5 0-15,7 3-2 16,-2 2 0-16,-1-2 0 16,3-2 0-16,-15 0 1 15,10-3 1-15,11 3 2 0,-4 2 1 16,13-1 1-16,-4 3 0 15,1-2-3-15,6 1 0 16,2-5 1-16,13 2 0 16,-8-5 3-16,4 1-1 15,9-3-1-15,0 1 0 16,6 4 1-16,6-2 1 0,12 2 4 16,-4-1 0-16,15-9 3 15,8 1 2-15,10-6-1 16,9-2 0-16,11-5-5 15,0 0-3-15,5-2-3 16,2 2-2-16,6 6 0 16,0 1 0-16,-1 8-1 15,-2 0 1-15,-5 1-1 16,3 3 0-16,0 1 0 16,1-4-2-16,17 0 0 15,-6-7 0-15,17-6 0 16,0 2 12-16,-3-15-48 15,11 4-30-15,1-5-71 16,8-5-61-16,13 2 127 16</inkml:trace>
  <inkml:trace contextRef="#ctx0" brushRef="#br0" timeOffset="75827.41">3143 8955 731 0,'-8'2'336'16,"-9"10"-124"-16,-5 3-37 15,-17 9-16-15,2 10-2 0,-10 7 15 16,-5-1 15-16,8 7 7 16,-1-7 0-16,15-5-28 15,9-1-28-15,14-15-50 16,6 0-27-16,17-4-41 15,13 0-11-15,15-1-6 16,13-4 31-16,19-1-65 16,2-2-44-16,37 11 56 15</inkml:trace>
  <inkml:trace contextRef="#ctx0" brushRef="#br0" timeOffset="77124.53">15913 11350 894 0,'-19'-20'420'0,"12"16"-115"15,1 0-65-15,-7 2-53 16,6 8-9-16,-18 0-64 15,4 4-11-15,-6 3-18 16,-4 2-10-16,0-3-10 16,-6-1-7-16,-1 1-13 15,-3 0-5-15,-9 0-10 16,-2 4-4-16,-11-2-5 16,-8 2-2-16,-16 4 1 15,-12-1-1-15,-12 4 0 16,-7 0 1-16,-10 6 0 15,-5-1 0-15,-10 0-1 0,-5 3-1 16,-5-7-2-16,-4 0-1 16,-20-2 0-16,2-3-3 15,-14-1-2-15,-10 1-2 16,6 1 1-16,-12 3 2 16,6 0 1-16,-6 0 3 15,-5-1-3-15,-4 1-1 16,-10 2-3-16,-4 0-1 15,-5 6-1-15,-3-2 1 16,-3 1 3-16,0-2 0 0,2-2 1 16,-5 1-1-16,5-4-2 15,-1-4-2-15,-3-1-1 16,7 2-1-16,-2-1-1 16,2 2-1-16,1 3 0 15,-3-3 0-15,0 6-1 16,3 2 1-16,-5 1 0 15,3 7 0-15,-5 3 0 16,-1 2 0-16,5 8 0 16,1-2 0-16,0-3 1 15,9-1 0-15,-8-4 0 16,17 2 0-16,-10 2-1 16,9 2 1-16,11-4 4 15,-4 1 2-15,34-5 7 16,3-1 1-16,16-7 0 0,15 1-2 15,-3-13-5-15,4 0-1 16,18-5-3-16,7-5 0 16,16 2 2-16,6-6 0 15,11 0 1-15,1 0 0 16,23-4-2-16,6 1-1 16,9-6-2-16,10 4-1 15,-5-5-2-15,3 0 0 16,2 4 0-16,-7-4 1 15,8 6-1-15,1 0 0 0,2 0 0 16,1 0-1-16,2 3 0 16,3 1 0-16,1 1 1 15,5 2-1-15,4-10-45 16,2 3-35-16,6-8-71 16,-2-5-85-16,15 7-536 15,6-13 533-15</inkml:trace>
  <inkml:trace contextRef="#ctx0" brushRef="#br0" timeOffset="77419.24">3029 12859 656 0,'-14'-6'377'0,"1"12"-34"15,-3 7-76-15,-11 6-92 0,-6 10-14 16,-25 12-21-16,-6 5-13 15,-8 14-4-15,3 8 1 16,7 1-6-16,5-1 10 16,14-8-10-16,5-7-16 15,15-13-42-15,12-2-22 16,19-8-28-16,9-5-6 16,24-8-4-16,9-13-1 15,27-14 4-15,24-3 3 0,31-12-52 16,15 5-18-16,36-6 51 15,5 3-494-15,55 10 399 16</inkml:trace>
  <inkml:trace contextRef="#ctx0" brushRef="#br0" timeOffset="79050.92">16146 15580 439 0,'8'-8'310'16,"1"-1"-7"-16,-1 5-59 16,-1 4-16-16,-2-4-56 15,-3-2-23-15,-2 6-31 16,-3 0-13-16,2 0-12 15,-1 0-5-15,-10 2-12 16,-11 5-1-16,-35 10-10 16,27-8-7-16,-5 7-7 15,-4-7-6-15,-4 9-5 16,-5-1-2-16,-9 5-3 0,-10 0-2 16,-9 2-4-16,-6 3-3 15,5-2-5-15,4 0-4 16,-9-3-3-16,-1-4-2 15,-9-2-2-15,-6-1 0 16,9 0-1-16,-10 3 0 0,-19 6 1 16,-5 2-1-1,-23 4 3-15,-1 2 2 0,-2-2 5 16,-3-1 1-16,-15-1-1 16,4-1-3-16,-9-5-6 15,-6 2 0-15,12-5-3 16,-11 1 1-16,-5 1-1 15,0-4-1-15,-17 5 0 16,6-2 0-16,-12-1-1 16,1 4 1-16,1-4-1 15,-9 2 0-15,8 0 1 16,-8-3-1-16,7 4 1 16,9 3-1-16,-11-3 0 15,1 3-1-15,-5 1 0 16,-3-5-1-16,10 3-1 15,5-7 0-15,-8 4 0 16,6-5 0-16,2 1 0 16,-3 8 0-16,13-9 2 15,-8 3 1-15,12-1 1 0,-6-1 0 16,3 6 0-16,5 1-2 16,-20 5-1-16,10 2 0 15,-6 5-1-15,57-10-1 31,72-12 0-31,-1 0 1 0,-184 39-1 0,2-4 2 16,8-7-1-16,96-18 2 16,4-7 3-16,-7 1 2 0,22 4 3 15,-1-5-1-15,7 6-4 16,6-1 0-16,4-7-2 16,6 4 0-16,4-5-1 15,4 0 1-15,-1 0-1 16,-2-3 2-16,1 0 3 15,14-2 1-15,-3-2 2 16,2 1-1-16,-1 3-2 16,-7-2-1-16,16 3-2 15,-1 0 0-15,-9 0-1 16,-1-1 0-16,-3 5 0 16,8 0 0-16,14-2 1 15,-6 1-2-15,-4-2 1 16,-2 0 1-16,2-4 0 15,14 6 2-15,10-11 1 0,1 4 1 16,-5-3 0 0,-4-3 1-16,6 6-2 0,1-4-1 15,16 3-2-15,4-6-2 16,11-3-3-16,4 0 0 16,7-3-1-16,8 5-2 15,5-4 7-15,2-5-27 16,7-11-61-16,3-7-29 15,12-7-115-15,7-1-55 16,17-3-113-16,7 4 230 0</inkml:trace>
  <inkml:trace contextRef="#ctx0" brushRef="#br0" timeOffset="79444.21">2617 17118 462 0,'5'-9'351'16,"0"5"22"-16,2-2-67 15,-1-4-18-15,2 5-78 16,-3-5-45-16,0 5-50 16,-5 5-19-16,0 0-10 15,-1 0-2-15,0 0-18 16,0 0-11-16,-3 1-17 16,-13 16-4-16,-37 41-7 15,23-19-3-15,-7 11 11 16,-9 4 4-16,-8 14 9 15,-2 1 4-15,6-2-9 16,9-3-6-16,17-10-13 0,8-3-4 16,11-5 7-16,3-4 4 15,7-6 12-15,6-3 3 16,13-6-2-16,8-3-5 16,21-8-7-16,2-5-3 15,4-5-8-15,5-6-2 16,-3-9-5-16,0-2-2 15,13-8-3-15,5 0 3 0,10-3-34 16,12-2-31-16,-1 4-17 16,13 5 225-16,25 14-126 15</inkml:trace>
  <inkml:trace contextRef="#ctx0" brushRef="#br0" timeOffset="80942.19">2667 17199 647 0,'-4'-11'317'15,"2"2"-102"-15,2 6-87 16,-2-2 2-16,-4 7-15 16,5-2-9-16,0 0-3 15,-12 16-10-15,-39 47-12 16,25-20 1-16,-20 8-3 15,3 7-4-15,-6 4 0 16,-2 4-4-16,16 4-8 16,-1-6-3-16,12-3-16 15,5-6-14-15,14-9-15 16,5-5-6-16,7-8-5 16,11-4 0-16,10-7 0 0,10-3 5 15,8-8 27-15,10 0 11 16,1-12 6-16,-6-2-1 15,5-7-20-15,-10-9-2 16,6-1-30-16,12-1-20 16,9-3 339-16,21 3-256 15</inkml:trace>
  <inkml:trace contextRef="#ctx0" brushRef="#br0" timeOffset="82793.5">4723 11816 506 0,'-18'-16'302'16,"0"9"11"-16,3 7-58 16,5-6-34-16,6 5-15 15,4-4-39-15,0 0-19 16,5 7-27-16,-1-2-3 15,-4 0-11-15,0 0-5 0,0 0-21 16,7 15-15-16,34 32-25 16,-15-35-8-16,11-1-7 15,8-2-1-15,12-6-2 16,8-3-1-16,9-3-5 16,5 0-2-16,2-5-3 15,-6-1 1-15,-7 1 0 16,-8-2 2-16,-17 1-3 15,-1-2-31-15,-9 0 299 16,-7-2-217-16</inkml:trace>
  <inkml:trace contextRef="#ctx0" brushRef="#br0" timeOffset="84126.3">6848 8360 717 0,'-15'-7'379'0,"2"2"-117"0,4 5-72 15,-4-3-7-15,3 6-40 16,0 0-17-16,7 2-33 15,3 4-29-15,10-2-33 16,8 1-8-16,10-1 4 16,4-7 10-16,14 1 9 15,-4-2 3-15,10-1-5 16,5 4-6-16,-1-7-7 16,6 5-4-16,-13-3-8 15,-3-4-3-15,-19 5-1 16,-9-4 2-16,-15-2 19 15,-8 0 5-15,-11 1 3 16,-4 3 0-16,-14 3-20 16,-16-2-6-16,-11 2-6 15,-5-1-3-15,-1 0-4 0,11 11-2 16,9-1-1-16,5 3-2 16,16 3 2-16,2-10 2 15,13 5 7-15,1-1 2 16,8-4 0-16,9 8 2 15,10-1 23-15,11 0 12 16,15-8 19-16,1-4 2 16,7-7-21-16,-4-7-11 15,4 3-18-15,-1 3-3 0,-8 2-3 16,1 3 4-16,-12 2-8 16,-1-4-11-16,3 2 207 15,9 5-161-15</inkml:trace>
  <inkml:trace contextRef="#ctx0" brushRef="#br0" timeOffset="87743.64">10478 6027 958 0,'-14'-7'432'16,"0"-3"-204"-16,8 3 2 15,3-3-28-15,3 4-25 16,10 0-28-16,4 1-14 16,17 3-25-16,-2 1-7 15,6 0-9-15,6-2-4 16,-2 2-6-16,9-2-5 15,4-7-12-15,4 1-6 16,12 2-21-16,-4-3-5 0,7 4-14 16,-9-1-6-16,-16-2-3 15,-3-1-2-15,-10 1 8 16,1 1-13-16,-4-3-36 16,-1 4 81-16,0-4-53 15</inkml:trace>
  <inkml:trace contextRef="#ctx0" brushRef="#br0" timeOffset="89909.18">10229 9470 1036 0,'-42'25'415'0,"44"-25"-218"15,13 0-95-15,6 2 0 16,4-1 12-16,13-4 7 16,8 0 14-16,24-6-19 15,9-3-17-15,12-3-44 0,6-4-12 16,-4 0-14 0,4 6-7-16,-5 1-9 0,-7 6-3 15,-10 5 1-15,-9 1 3 16,-14 7 3-16,-3 1-19 15,-11 8 68-15,-2 7-52 16</inkml:trace>
  <inkml:trace contextRef="#ctx0" brushRef="#br0" timeOffset="92111.83">10696 13495 303 0,'-26'2'187'0,"11"0"24"0,-7-3-38 16,5-2-17-16,7 2-3 15,-6-5-13-15,18 3-6 16,10-1-2-16,7 1-1 15,17 2-9-15,-2-1-2 16,10 4-15-16,4 2-13 16,13 6-36-16,9 2-14 15,5 0-21-15,1-1-3 16,0-6 16-16,-2-5-9 0,5-3-155 16,3-8 106-16</inkml:trace>
  <inkml:trace contextRef="#ctx0" brushRef="#br0" timeOffset="124273.32">12566 13621 653 0,'-20'-27'328'0,"7"7"-91"16,2 2-47-16,6 2-44 16,0 0 3-16,0 4-8 15,4 2 7-15,1 1-11 16,1 6-13-16,3 0-13 16,2 2-16-16,-6 1-12 15,0 0-4-15,25 2-3 16,42 5-1-16,-3 1-6 15,12 3-5-15,12 2-14 0,8 4-7 16,13-4-11-16,5 1-5 16,11 4-5-16,8-1 0 15,16 3 0-15,4-1 0 16,9-3 4-16,-1-2 1 16,-3-5 2-16,2-4-1 15,3 4-4-15,-4-6-4 0,6 1-4 16,-8 0-1-16,-15-8-3 15,-2 2-1-15,-19-2 1 16,-8 0-1-16,-9 4-3 16,-9 0 0-16,-22 0-2 15,-11 0 0-15,-21 1 0 16,-9-1 1-16,-11 0-14 16,-3 3-25-16,-15 1-65 15,-4 3-36-15,-17 0-49 16,-6 0 6-16,-22 6 116 15</inkml:trace>
  <inkml:trace contextRef="#ctx0" brushRef="#br0" timeOffset="125537.41">10671 13567 689 0,'-43'-21'337'0,"19"13"-108"15,10 8-23-15,-4 1-23 16,10 4-18-16,1 0-16 16,-6-3-10-16,12 4-40 15,1 0-17-15,3 0-25 16,17 4-13-16,7 1-5 16,-3-8 1-16,29 10-13 15,-2-5-5-15,11-9-3 16,9 10 1-16,2-6 2 0,-7-2 1 15,-4 3-3-15,-4-3-2 16,-12-2-1-16,3 7-2 16,-10-2-1-16,-11 3-1 15,-12-10 0-15,-8 0 1 16,-7 0 10-16,-3-6 3 0,-13 6 0 16,-9-7 0-16,-20-3-12 15,-9 7-4-15,-2-5-4 16,-1 3-3-16,-8 1-1 15,3-2 0-15,-6 9-2 16,-1-1 0-16,11 3-1 16,10 2 0-16,16 1 0 15,7 2 2-15,13-2 1 16,6 0 1-16,22-5 1 16,12-2 0-16,30-3 4 15,11-3 0-15,21 0 0 16,-4-4-1-16,9 1 0 15,-3-3 0-15,-14 0-1 16,1 4 0-16,-16 3 0 16,-13 1 0-16,-17 0-1 15,-8-1 2-15,-17-2 5 16,-7 2 2-16,-21 0 1 0,-14 1-1 16,-25 3-7-16,-8 3-2 15,-16 10-3-15,-5 1-2 16,-7 6 1-16,1 0-2 15,13 3 2-15,7-2-1 16,22-1-1-16,16-1 1 16,18-9-1-16,11 4 0 15,17-3 0-15,7-2 0 16,18-5 0-16,9-5 1 0,22-5-1 16,7-3 0-16,10 0 1 15,6 2-1-15,-2-8 1 16,0 0 1-16,-6 0 0 15,-13-2 1-15,-26 4 2 16,-8 4-1-16,-25 2 2 16,-6 2 1-16,-11 2 0 15,-15 1 1-15,-24 2-4 16,-16 6-1-16,-22 3-2 16,-12 4 0-16,16 5 0 15,9 1 0-15,28-1 5 16,17 4-26-16,7-2-26 15,17 4 289-15,6-5-203 16</inkml:trace>
  <inkml:trace contextRef="#ctx0" brushRef="#br0" timeOffset="131959.24">12104 14410 304 0,'-35'-5'232'16,"4"-1"50"-16,5-1-20 0,-4-1-46 15,-6 0-16-15,9 2-20 16,1 2-7-16,7-1-6 16,10 5-9-16,8-1-32 15,6 0-11-15,21-1-17 16,11 0-7-16,11-4-10 15,11 3-10-15,9-4-28 16,-1 2-8-16,22 2-17 16,5 1-5-16,-1 0-6 15,1-1-2-15,-14 0-1 16,-10 0 0-16,-4 0 1 16,-7 5-1-16,-17 0 2 15,-4 0 0-15,-22-1 2 16,-12-1 3-16,-5-1 6 15,-15-3 0-15,-18 1 1 16,-8 0-4-16,-23 2-5 16,-6 1-3-16,-9 0-2 0,-13 1-1 15,-8 5-2-15,-4 3 1 16,-1 3-1-16,6 3 0 16,18-3-1-16,7-1 1 15,21-5-1-15,13 1 1 16,19-6-1-16,11-1 0 15,22-2-3-15,13-4 0 0,34 3 0 16,6-3 1-16,25 2 2 16,5 1 0-16,1 1 1 15,9 2-1-15,-14-2 0 16,2 4 1-16,-17-2 0 16,-8 0 1-16,-16 0 1 15,-20-2 2-15,-23 1 8 16,-11 1 2-16,-33 0 2 15,-14 3 0-15,-27 0-7 16,-17 0-1-16,-14 2-3 16,-3-1-2-16,21 4-1 15,-1-3-1-15,35-1-2 16,11-1 0-16,9-6 15 16,21 1 7-16,12-7 7 15,18 2 4-15,6-4-13 16,14 0-5-16,17-1-5 15,-2-1-2-15,17 1-2 16,3 1 0-16,-5 5 8 0,6 4-18 16,-9 5-48-16,-6 0-32 15,-1 4 275-15,-3 9-168 16</inkml:trace>
  <inkml:trace contextRef="#ctx0" brushRef="#br0" timeOffset="135776.32">15987 11440 417 0,'-19'-12'237'0,"12"-2"-2"16,4 4-64-16,8-6-49 15,1 2-4-15,0 1-16 16,-4 2 10-16,-4 6 18 15,-5 1 0-15,-8 3-12 0,-2 2-13 16,-11-1-13-16,4 2-5 16,-3 3-6-16,2-4-7 15,-3 2-24-15,-10-1-12 16,-12 3-19 0,-10 3-8-16,-20 7-5 0,2 1-1 15,-13 0 1-15,-8 2 1 16,-4-4 2-16,-14 0 2 15,10 2 8-15,-2-4 4 0,-2 2 1 16,-1 0-2-16,-13 3-9 16,-8-1-4-1,-14 3-4-15,0 2-2 0,-17 0 4 16,-4 2 2-16,-2 1 3 16,-13-4 3-16,7 0-1 15,-4-3-2-15,-6-5 0 16,10 0-1-16,-9-4-3 15,5 2 0-15,0-1-2 16,-12 2 0-16,0 0 2 16,-2-3 1-16,-8 7 2 15,-1-7-1-15,-7 2-1 16,-3-1-2-16,1-5-3 16,10 3 0-16,-13-2-1 15,8 3-1-15,-5 1 0 16,-9 2 0-16,4 3 1 0,-14 2 2 15,7 3 4-15,-8 1-1 16,8-1 1-16,3 4-2 16,1 3-2-16,9-1 0 15,13 2-2-15,1-4 0 16,9 5-1-16,7-5 0 16,-5 0-1-16,13 7 1 15,-3-8-1-15,1 9-1 16,12-3 1-16,-4-9 0 0,8 8 0 15,6-3-1-15,2-4 1 16,8 5 0-16,4-6 0 16,9 0-1-16,9 1 8 15,4-1 1-15,14 0 6 16,-4 1 2-16,12-3-6 16,7 1-3-16,5-1-2 15,1-8-2-15,2 9-1 16,1 1-1-16,6-4 0 15,4 6-1-15,0-4 1 16,-3-1-1-16,-3 7-1 16,1 0 0-16,4 3 0 15,1 1 0-15,6-3 2 16,4 0-1-16,2-4 1 16,6 0 1-16,7-3-1 15,3 2 0-15,-36 10 3 16,37-13-4-16,5 1 1 15,-6 3-1-15,1 2 0 16,-5 3 0-16,-6-5 0 16,10 2 1-16,2-8-1 15,11-4 1-15,8 1-1 16,6-6 4-16,4 1-1 16,4-6-35-16,0-1-26 0,4-6-112 15,4 3-63-15,9-7-120 16,5-5-209-16,15-8 378 15</inkml:trace>
  <inkml:trace contextRef="#ctx0" brushRef="#br0" timeOffset="136119.47">3275 12786 170 0,'51'-29'167'0,"-7"8"57"16,-11 3-3-16,-10 8-24 15,-6 4-1-15,-10 7 4 16,-7 1-19-16,-8 6-58 15,-2 5-31-15,-21 2-37 16,-5 7 1-16,-19 8 20 16,-10-2 12-16,-9 13 1 15,1 8-2-15,3 16-5 16,-1 1-2-16,7 7-1 16,6-10 0-16,12-13-4 15,11-3-5-15,15-14-12 0,9-4-9 16,11-8-15-16,8-4-7 15,13-4-6-15,11-3 0 16,16-8 0-16,5-3-2 16,16-10-4-16,3-2-3 15,4-8 0-15,6 2 10 16,8-2-45-16,6 0-44 16,16 1-61-16,10 3-56 0,32-2 114 15</inkml:trace>
  <inkml:trace contextRef="#ctx0" brushRef="#br0" timeOffset="137264.84">15526 11740 491 0,'14'-16'226'0,"-3"-7"-59"16,-6 0-20-16,-5 5-20 15,-7-6-1-15,-16 5-26 16,-2 3-4-16,-9 2-2 16,-2 0-7-16,4 10-15 15,-3 4-3-15,-11 3-3 16,-73 15 59-16,46-6-68 16,-2 5-19-16,-1-2-5 15,-12 1-16-15,-8-2-5 16,-12 7-7-16,-11-5-1 15,-6 11 4-15,-8-1 6 16,-9-5 16-16,4 5 5 16,-18-3 1-16,-5 3-5 0,-11-1-13 15,-14 6-6-15,0-1-6 16,-8 3-2-16,-5 11-1 16,-8 0 1-16,-12 9-1 15,-6-5 2-15,-7-8 0 16,1 1 0-16,-1-13-1 15,7 2-1-15,-3-3 1 16,3-3-2-16,-4-3 1 16,8-1-1-16,-7-2 1 15,15 0 0-15,-10 2 1 16,-4-3-1-16,2-2 2 16,-5 1-1-16,10-1-1 15,4 1 0-15,9 2-1 16,-13 1-2-16,9 5 1 15,-3 2 0-15,5-2 0 16,15 0 0-16,2-4 0 16,5-6 0-16,0 5 0 0,8-3-1 15,2 2 1-15,6 1-1 16,15-1 0-16,-7 3 0 16,5-1 0-16,7 2 0 15,-11-1 1-15,13 4-1 16,8 2 1-16,4-2 2 15,11 2 7-15,0 2 1 16,8 0 6-16,-1 3 0 16,5-1-2-16,1 0-1 0,2-2-4 15,-3-1-2-15,2-2-2 16,3 2-2-16,-1-3-1 16,8-2 0-16,10-3 1 15,4-8 0-15,8-3 0 16,-1-3 2-16,5-2 0 15,1 2-1-15,13-2 0 16,5 2-2-16,-2-4-1 16,7 1 0-16,-6 1-1 15,-5-4 0-15,11 6-1 16,4-2 0-16,9 2 1 16,8-2 12-16,19-5-36 15,0-4-28-15,13-11-55 16,10-1-87-16,7-5 126 15</inkml:trace>
  <inkml:trace contextRef="#ctx0" brushRef="#br0" timeOffset="137673.29">3143 12857 495 0,'-9'-5'288'0,"0"5"-38"16,-7 1-107-16,2 5 0 0,-6 3-16 16,-9 1-10-16,-3 6-13 15,-14 3-21-15,-12 13-21 16,-4 6 1-16,-9 18 13 16,3 7 5-16,-1-6 9 15,15 3-4-15,9-12-17 16,2-7-7-16,23 3-9 15,-1-6-2-15,14 0 7 16,12 1 3-16,5-5 3 16,7 0 3-16,13-9 2 15,6-4 4-15,21-7 3 16,6 0-3-16,13-7-17 16,1-6-12-16,-2-2-21 15,1-6-4-15,-5 6-4 16,-1 2 5-16,-3 7-9 15,-2-6-33-15,-9 12-43 16,7 7 290-16,16 22-192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20:46:14.54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5116 5609 618 0,'-15'-2'299'0,"-1"-3"-64"15,3-3-35-15,1-4 8 16,-4-1-13-16,12 2-32 15,3 2-24-15,4 2-35 16,7 6-14-16,2 1-33 16,2 5-1-16,7-1-15 15,3 1-4-15,13-1-9 16,10-1 1-16,4-3 1 16,6 0 3-16,-6-4 3 15,-3-3-2-15,9-3-4 16,-6-1-5-16,12 8-10 15,9 4-3-15,3 7-5 16,1 1-1-16,-2-3 2 16,-6-2-1-16,4-2 1 15,9-1-2-15,7-1 16 16,0-5 6-16,5 1 9 0,-8-1 0 16,7 2-13-16,6 3-4 15,-11-1-8-15,3 0 3 16,-20 0 1-16,3-1 2 15,5 2 5-15,-3-2 0 16,9 2-1-16,-8 0-2 16,-9-5-3-16,-1 1-1 15,-1-3-2-15,2 2-2 0,-4-1-1 16,-1 3-3-16,-6-3-1 16,-2 1-2-16,-5 2 0 15,0-1 0-15,-10 1 15 16,-8-2-12-16,-1 7-43 15,-4 4 70-15,-6 10-45 16</inkml:trace>
  <inkml:trace contextRef="#ctx0" brushRef="#br0" timeOffset="2055.01">3492 5388 632 0,'-1'-9'364'16,"4"6"-66"-16,-2 1-104 0,-2-1-15 15,0 3-49-15,0 0-16 16,0 0-15-16,0 0-2 16,3 17 2-16,14 33-6 15,8-20-22-15,1-5-18 16,7 5-24-16,3-2-7 16,8-4-11-16,7 0-1 15,5-6-3-15,3-5 0 0,4-4 2 16,-4-8 1-16,8-8 3 15,-1-4 2-15,-2-8 0 16,1-3 1-16,-5-3-2 16,-4-2-1-16,-5 0 1 15,-6-3 3-15,-9 1 8 16,0-3 3-16,-14-3 10 16,-2 1 2-16,-11-4 2 15,2 4-3-15,-7 11-6 16,-2 4-3-16,-2 14-2 15,-5 2-1-15,-4 6-6 16,-3-1-5-16,-14 35-5 16,13-7-8-1,-2 4-2-15,-2 3-1 16,1 5 1-16,-2 0 0 16,4 5 0-16,-3-3 0 15,-8-1 1-15,-7 3 1 0,0 1 0 16,-12-2 2-16,4-7 2 15,-1-5 1-15,-3-11 2 16,0-10 1-16,-3-6 2 16,5-13 1-16,-2-10 1 15,-10-11 2-15,0-8 0 16,-7-10-3-16,6 7-1 16,19 4-8-16,4 7-2 0,12 6-2 15,2 0-1-15,6 4 1 16,6-1 0-16,4 0-1 15,3 1 1-15,6 1 0 16,-2 3-1-16,3 10 5 16,-2-2-3-16,1 9-48 15,0 12-10-15,0 10-585 16,3 12 456-16</inkml:trace>
  <inkml:trace contextRef="#ctx0" brushRef="#br0" timeOffset="13906.85">7052 8255 303 0,'13'9'239'0,"2"-15"65"16,6 1-65-16,17 5-37 16,-6-23-26-16,16 13-43 15,2-7-15-15,10 0-31 16,6 6-9-16,5 0-13 16,9 5 0-16,-5-2-1 15,5 1-2-15,-5 0-10 16,-3 2-8-16,-8-1-17 15,0 0-9-15,-3 3-3 16,-4 0 5-16,-3 3-12 16,2 7-40-16,-5 0 475 15,4-6-347-15</inkml:trace>
  <inkml:trace contextRef="#ctx0" brushRef="#br0" timeOffset="15209.26">8968 8127 271 0,'-31'-2'248'16,"8"-3"17"-16,7-4-10 16,7 1-6-16,3 1-50 15,4-1-26-15,4 4-40 16,11 0-22-16,-3 4-22 15,1 3-2-15,5 2-7 16,-5 1-6-16,16-2-17 16,9-1-7-16,10-3-7 15,8 0-4-15,0-3-6 16,1-3-3-16,3-2-8 16,-3 1-5-16,7 0-7 15,3 2-3-15,-7 0-2 16,-3 2 0-16,-14-2 0 15,-7 1 1-15,-9 2-1 0,-4 1 2 16,-4 0 3-16,-7 0 5 16,-7-1 9-16,-3-2 1 15,-15 1 0-15,-1-2-4 16,-5 0-10-16,-15 0-2 16,-8 3-4-16,-7 0-2 15,-9 4-1-15,1 2-1 16,-2 2-1-16,4 3 0 15,-1-2 0-15,7-2 0 16,1 2 0-16,-6-2 0 0,8 2 1 16,-2-3-1-16,16 1 0 15,14-3-1-15,10-1-5 16,8 2-2-16,10 3-2 16,8 0 1-16,23 3 6 15,14 0 3-15,6-5 2 16,9-2 2-16,4-4-1 15,-5-3 0-15,17-2 0 16,1 1-1-16,-20-4 0 16,7 2 0-16,-23 1 0 15,-2 0 1-15,-5 3 1 16,-15 1-1-16,-11 0 5 16,-15-1 5-16,-2 4 3 15,-6-2 2-15,-5-1-4 16,0 4-4-16,-14-2-3 15,-4-1 0-15,4 0-2 16,-2-3-1-16,7-1 0 16,2-2 0-16,-3-1 0 0,4 2-1 15,-1-1-2-15,1 4 0 16,4 4-1-16,-2-2-1 16,2 4 0-16,-1-2 1 15,0 0-1-15,1 1 1 16,-2 1 0-16,3 3-1 0,0 2 1 15,-2 1-1-15,-3-2 0 16,1 1 0-16,0-4 0 16,5 1 1-16,5-2-3 15,0-2-7-15,4 2-17 16,3-2-22-16,0 0-51 16,0 0-29-16,0 0-336 15,3 1 319-15</inkml:trace>
  <inkml:trace contextRef="#ctx0" brushRef="#br0" timeOffset="18473.29">7217 5533 210 0,'-37'-15'143'15,"2"4"10"-15,-2-2 15 16,-3 0 12-16,5 11 9 15,4 2-11-15,1 10-33 16,2 8-14-16,-4 3-25 16,-2 0-12-16,9 1-15 15,12-5-10-15,11-3-14 16,8-3 7-16,21-8 29 16,4-1 12-16,15-6 18 15,14-5-8-15,12-3-42 16,12 1-15-16,4 2-30 0,-5 0-6 15,-10 3-9-15,-11 0-1 16,-6 2 0-16,-1 4 0 16,-14 0 2-16,-1 0 0 15,-33 0 19-15,-11-1 4 16,-32-2 4-16,-20-1 0 16,-20 4-18-16,-10 5-7 15,-8 2-7-15,-7 4-2 16,10 2-2-16,9 1 0 0,22-4 3 15,17-3 3-15,28-4 2 16,9-3-2-16,24-5-4 16,6-4-2-16,33-4-1 15,19-2 1-15,29-4-3 16,15 6-41-16,14-2-67 16,16 10-398-16</inkml:trace>
  <inkml:trace contextRef="#ctx0" brushRef="#br0" timeOffset="19093.08">9017 8110 483 0,'-44'4'277'0,"5"-5"-12"15,10-2-52-15,14-5-45 16,5-5-16-16,14-4-39 16,7 0-20-16,18 0-20 15,7 1-3-15,18 6-8 16,1 1-7-16,11 1-21 15,2 1-7-15,-10-2-12 16,2 2-3-16,-16 1-1 16,-9 0 1-16,-15 2-1 15,-6 4 6-15,-15 2 8 16,-8 6 1-16,-15 5 3 0,-9-1-6 16,-13 4-10-16,-5 1 4 15,5 2 22-15,3 0 11 16,18 1 14-16,5-4-2 15,11-8-23-15,3-1-10 16,9-7-2-16,10-5 2 16,10-7 4-16,15-3 0 15,9-2-11-15,3-1-7 16,7 3-6-16,-3 5 1 0,6 2-4 16,1 4-36-16,10 6-36 15,4 1 145-15,-3 7-83 16</inkml:trace>
  <inkml:trace contextRef="#ctx0" brushRef="#br0" timeOffset="43908.65">5401 5452 343 0,'-5'-8'188'0,"1"1"-13"16,-6-1-22-16,8 4-35 15,0 2-9-15,2 1-42 16,0 0-13-16,0 1-17 15,0 0-5-15,0 0 1 16,15 3 12-16,33 9 13 16,-18-10 1-16,8 4 2 15,-2-4-10-15,6-6-10 16,9 4-7-16,7-5-8 0,4 2-4 16,-1 1-10-16,1 2-3 15,-4-2-5-15,-4-3-1 16,9 9 0-16,-5-4 1 15,7 4 4-15,3 4 4 16,-4-2 12-16,0 6-22 16,-9 0-89-16,-6 1-86 15,-7 10 96-15</inkml:trace>
  <inkml:trace contextRef="#ctx0" brushRef="#br0" timeOffset="55451.08">7309 6670 534 0,'-5'0'356'0,"-1"-10"58"15,-4 0-157-15,4 7-78 16,-7 0-31-16,-19 10-57 16,2 8-15-16,-18 4-11 15,1 10-2-15,8 1-5 16,4-1-6-16,11-1-15 15,5-6-9-15,14-4-15 16,1 1-5-16,10-9-6 16,4 5-2-16,7-2 0 15,1 0 1-15,9 4 1 16,0-3 3-16,6 1 13 16,-5-2 6-16,-4 1 10 0,-6 6 5 15,-20 1 3-15,0 3 1 16,-24 2 1-16,-3 1-2 15,-4 1-9-15,-4-3-6 16,13-2-9-16,-6 1-4 16,6-6-4-16,2-5 3 15,2-12-32-15,11-11-27 0,9-6-68 16,5-1-49-16,18-2-118 16,-4 1-48-16,5-6 205 15</inkml:trace>
  <inkml:trace contextRef="#ctx0" brushRef="#br0" timeOffset="55837.34">7414 6748 714 0,'0'-5'410'0,"1"5"-25"16,-2 0-98-16,0 0-70 15,0 3-32-15,-3 22-60 16,-9 31-21-16,5-21-26 15,-3 1-10-15,0 5-9 16,2 4-3-16,-4-2-2 16,4 1 1-16,3 1-3 0,-2-5-2 15,6 3-7-15,3-9-5 16,2-8-8-16,6 4-5 16,7-11-2-16,-2 0 3 15,4-11 4-15,1-5 3 16,-1-4-4-16,2-7-2 15,-3 8-9-15,0-4-1 16,-2-4-5-16,0 6-1 16,1-6-1-16,0-1 0 15,1-3-3-15,0-3-13 0,0-7-56 16,-3-2-26-16,5 4-82 16,-5 2-31-16,-17 2-449 15,-5 5 444-15</inkml:trace>
  <inkml:trace contextRef="#ctx0" brushRef="#br0" timeOffset="56009.68">7350 7142 643 0,'-4'-7'406'16,"4"2"-55"-16,11-7-61 16,7 0-32-16,8-7-67 15,5-2-37-15,2-2-73 16,-3 0-21-16,-1 3-17 15,1-2-20-15,-4 4-32 16,-1 5-37-16,-14 4 16 0</inkml:trace>
  <inkml:trace contextRef="#ctx0" brushRef="#br0" timeOffset="56188.31">7407 6919 985 0,'2'-9'512'0,"5"0"-190"16,8-15-121-16,1 2-27 0,10-8-111 16,3 0-31-16,6 7-12 15,5-2-12-15,10 14-44 16,-8-2-82-16,8 1 70 16</inkml:trace>
  <inkml:trace contextRef="#ctx0" brushRef="#br0" timeOffset="56559.33">7962 6794 812 0,'-6'-8'455'0,"-2"-1"-18"16,-6-3-169-16,-7 13-69 15,1 11-42-15,-8 9-70 16,5 15-19-16,-3 8-26 0,0 5-8 16,6 5-13-16,-3-7-5 15,16-1-9-15,7-1-2 16,11-12-1-16,7-4 2 16,8-12 16-16,-1-11 10 15,4-11 19-15,4-7 10 16,-5-14 8-16,-3-6 0 15,-5-4-7-15,-6-4-8 16,-8 0-19-16,-1 1-8 0,-6-4-8 16,-2 5-1-16,-3 2-46 15,1-2-37-15,-2 15-11 16,0 1 239-16,-2 18-130 16</inkml:trace>
  <inkml:trace contextRef="#ctx0" brushRef="#br0" timeOffset="56726.02">7881 7067 1322 0,'15'20'564'0,"8"-3"-323"16,-1-4-24-16,3-3-90 16,1-4-44-16,2 0-51 15,6 0 16-15,5 5-19 16,-4 3 347-16,-12-4-273 0</inkml:trace>
  <inkml:trace contextRef="#ctx0" brushRef="#br0" timeOffset="57403.15">8416 6985 678 0,'-15'-2'398'0,"4"2"30"16,4 1-153-16,8-1-80 15,4-2-39-15,4-3-94 16,6-2-30-16,2-2-23 15,2-3-1-15,-1 2 19 16,3 3-21-16,-4 8-108 16,-4 9-66-16,-8 9 83 15</inkml:trace>
  <inkml:trace contextRef="#ctx0" brushRef="#br0" timeOffset="57542.31">8464 7127 640 0,'-7'18'405'0,"5"-4"-61"16,6-2-87-16,4-4-44 15,5-8-90-15,7-1-36 16,6-10-44-16,6 0-15 16,7 0-1-16,-6-2-23 15,-3 2 374-15,-5 0-282 16</inkml:trace>
  <inkml:trace contextRef="#ctx0" brushRef="#br0" timeOffset="58011.41">9014 6726 956 0,'-20'18'435'15,"1"8"-217"-15,5 3-16 16,3 3-76-16,5-1-41 15,8-6-44-15,4 0-18 16,10-6-14-16,3-5-1 16,8-5 2-16,5-1 4 15,2-2 15-15,-6 1 11 16,-3 3 23-16,-6 2 8 0,-6 5 2 16,-3-1-5-16,-6 2-13 15,-17-5-8-15,6 2-14 16,-2-1-5-16,-9 2 9 15,11 3-20-15,-18-1-56 16,0-2 398-16,-4-5-296 16</inkml:trace>
  <inkml:trace contextRef="#ctx0" brushRef="#br0" timeOffset="58178">9004 6922 930 0,'19'-36'398'0,"8"8"-225"16,0 3-81-16,-1-6-51 15,3 13-20-15,-12-5-33 16,10 5-51-16,1 15 43 0</inkml:trace>
  <inkml:trace contextRef="#ctx0" brushRef="#br0" timeOffset="58572.09">9485 6741 651 0,'17'0'422'16,"-1"-4"-64"-16,5-2-89 16,0 6-35-16,-6 4-98 15,1 3-33-15,-16 3-38 16,-2 10-8-16,-10 1 1 15,-4 9 6-15,-6 10 11 16,-7-6 1-16,-3 6 1 16,2 1-3-16,6-5-11 15,7 0-10-15,9-4-14 16,1-5-6-16,7-3-4 16,0-5 0-16,4-6-2 15,2-1 1-15,4-7-2 16,2-2 1-16,6-3 1 15,2-6 0-15,9-2 0 16,-3 0-3-16,9-3-5 16,-3 2-4-16,-10-2-4 0,-1 3 6 15,-10-2-30-15,3 2-32 16,1 1-42-16,10 3 289 16,6-1-170-16</inkml:trace>
  <inkml:trace contextRef="#ctx0" brushRef="#br0" timeOffset="58987.36">10024 6796 915 0,'0'-27'490'16,"-14"-4"-128"-16,-7 9-174 16,-3 6 49-16,-9 12-101 15,5 10-28-15,-7 13-24 16,-5 7-19-16,6 11-20 15,0 6-10-15,19 4-20 16,6-4-6-16,6-5-9 16,3-8-1-16,2-13-2 15,4-4 0-15,11-5 2 16,3-11 1-16,3-8 6 16,2-5 2-16,-4-16 0 15,4 0 8-15,1-5 23 16,2 3 7-16,2 0 19 15,-2 4 3-15,-8 5-3 0,-2 4-7 16,-1 13-9-16,2 8-11 16,0 9-11-16,3 6 3 15,-9 8-6-15,1 6-1 16,-8 7-8-16,0 3-2 16,-1 2-3-16,-7-5 0 15,9 2 7-15,0-3-19 16,3-2 93-16,6 0 105 15,2-18-135-15</inkml:trace>
  <inkml:trace contextRef="#ctx0" brushRef="#br0" timeOffset="60506.25">10942 11928 529 0,'48'-20'280'0,"-21"16"-66"16,0-3-34-16,2 0-61 16,5 3-15-16,-6 3-23 15,3 1-9-15,3 1-5 16,4 1-5-16,3-3-6 16,1 0-1-16,14 0 1 15,0-1-1-15,4 0-4 16,8 2-6-16,-3-1-9 0,1 2-4 15,1 2-1-15,-3-2 0 16,1 2-1-16,-1-1-1 16,3 0 0-16,-6-2 0 15,-2-4 4-15,-1-3 1 16,2 0-1-16,6 5-1 16,1 2-8-16,1 2-5 0,-8 2-4 15,-1-2-3-15,-6-1-1 16,1 2 1-16,6-2-2 15,3 0 0-15,4 3 1 16,-8-2 3-16,-6 0 9 16,-8-1 3-16,-13-1 5 15,4-1 0-15,-9-1-8 16,4 0-4-16,-4-2-6 16,1 2-3-16,0-2 0 15,-1 2 0-15,1 0 0 16,-3 0 4-16,3 4-15 15,0 6-32-15,4 4 117 16,3 6-78-16</inkml:trace>
  <inkml:trace contextRef="#ctx0" brushRef="#br0" timeOffset="65914.77">9226 11556 460 0,'-10'-1'270'0,"7"1"-8"15,6 8-78-15,-2 10-59 16,-2 4-5-16,1 16-9 16,-1 4-9-16,8 7-2 15,-2-3-1-15,9-3-9 16,9-5-3-16,15-10-20 16,5-2 2-16,15-16 8 15,13-4 3-15,4-14 18 16,-2-7-5-16,3-12-23 0,-12-4-10 15,-8-6-23-15,0 6-7 16,-17-2 11-16,-7 0-15 16,-11 4-66-16,1 3-8 15,-11 9 9-15</inkml:trace>
  <inkml:trace contextRef="#ctx0" brushRef="#br0" timeOffset="67739.34">9330 14169 298 0,'-4'-11'234'0,"-3"4"12"15,5 0-55-15,-1-3-18 16,3 4-34-16,1-1-14 15,2 1-22-15,2 4-11 16,1-2-23-16,0 7-8 0,8 9-8 16,-2-1-1-16,0-1-3 15,0 1-2-15,-1 1-13 16,3 6-10-16,3 9-10 16,7 2-3-16,6 0-4 15,4-3 0-15,4-3-1 16,4-6 0-16,1-1 6 15,-4-2 3-15,10-5 14 16,-3-3 7-16,3-7 16 16,7-1 7-16,2-9 8 15,-4-3 1-15,2-2-13 16,-9-4-5-16,-13 2-17 16,-4-1-7-16,-7-1-4 15,-1 2 0-15,1-6 13 16,7 3-19-16,-3-9-55 0,7-1 408 15,-2-6-301-15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20:48:46.32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3746 4913 296 0,'-21'-13'222'0,"-4"-11"44"0,6 6-26 15,2 2-50-15,5 7-60 16,5 9-75-16,1 2 2 16,-3-1 4-16,-2 2 1 0,4-2-10 15,4 2-5-15,2 2-5 16,5-2 0-16,6 9 6 15,1 0 4-15,9-5 1 16,4 7-2-16,11-4-5 16,1-6-1-16,20 12-4 15,2 1-2-15,7-8-7 16,10 9-3-16,-10-16 1 16,4 1 0-16,-1-1 1 15,2 2-2-15,-6 0-6 16,-3 0-2-16,-7-7-3 15,-7-3 5-15,-1 3 17 16,-3-5-23-16,-19 8 64 31,-12 0-55-31</inkml:trace>
  <inkml:trace contextRef="#ctx0" brushRef="#br0" timeOffset="1103.93">5404 5033 257 0,'-22'-19'175'0,"9"10"33"16,5 1-5-16,-7-3-18 16,14 7-14-16,-4-7-36 15,2 3-7-15,-2 0-4 16,2 1-3-16,-2 0-13 15,3-2-11-15,9 5-22 16,5 2-5-16,12-4-7 16,7 2 1-16,10-3-3 15,5-9-4-15,12 8-5 16,8 0-4-16,11 6-10 16,0 2-5-16,5 1-10 0,0-1-2 15,4-5 1-15,12-2 2 16,9-2 6-16,0 0 4 15,0-5 10-15,-2 1-1 16,-4 0-3-16,-7-3-3 16,-3 11-11-16,-10 1-1 0,-8 1-3 15,3-1 1-15,-6 2 2 16,-9-1-2-16,-10-2-1 16,-5 3-3-16,-7 1-5 15,-1 1-1-15,-4 1 0 16,-6 2 3-16,-4 4-26 15,-8 4-38-15,3 6 230 16,4 16-158-16</inkml:trace>
  <inkml:trace contextRef="#ctx0" brushRef="#br0" timeOffset="3734.37">8526 8232 351 0,'-27'-15'170'0,"5"0"-44"16,5 2 17-16,-2-7 35 15,2 7-4-15,-1-1-15 16,-1 6-7-16,6 8-34 16,-1-1-19-16,9 5-30 15,-1 1-13-15,7 3-18 16,9 4-3-16,9 3 4 15,4-1 5-15,15 9 8 16,10-4-2-16,18-3-10 16,8 4-6-16,8-19-10 15,5 7-1-15,5-7 3 0,12 3 1 16,5 3 8-16,6-4 4 16,-3 2 10-16,4-7 4 15,-3-3-2-15,4 5-2 16,0 0-9-16,-4 4-5 15,-10 0-7-15,-5-4-2 16,-10-1-2-16,-11-6 1 16,-2 0 3-16,-11-2 1 15,-9 0 1-15,-3 7-1 16,-12-1-6-16,-5-3-3 0,-12 5-7 16,2-3-3-16,-4 4-2 15,-4 1 0-15,1 5 0 16,-9-2 5-16,3 10-30 15,-2-6-31-15,4 11-97 16,5 0 437-16,4-6-250 16</inkml:trace>
  <inkml:trace contextRef="#ctx0" brushRef="#br0" timeOffset="4659.78">11251 8066 303 0,'21'-23'216'16,"1"3"15"-16,-5 0-75 16,-1 3-4-16,-2-3-10 15,-5 3 4-15,-3-4-3 16,1 0-9-16,-5-2-11 16,0-8-12-16,-1 0-12 15,-1-13 2-15,-1-9-19 16,0 0-9-16,-1-2-19 15,1 6-5-15,-4 6-5 16,-3 4 0-16,-11-4-3 16,-2 10-5-16,-9 1-7 0,-9 1-7 15,-6 8-10-15,-9-10-3 16,-9 5-5-16,-8-2-1 16,-9 7-1-16,-4 5-1 15,-12 9-2-15,7 13 1 16,-5 8 1-16,1 9 1 15,1 12 2-15,-3 4-4 16,8 10 0-16,-6-5 0 0,9 3 2 16,8 5 0-16,4 0 0 15,19 13-2-15,15 13 0 16,2 2-2-16,17 6 1 16,6-4 1-16,12-8 0 15,3-2 1-15,25 1 2 16,9 2 2-16,20-6 2 15,18 1 2-15,4-21 2 16,10-6 0-16,11-17 1 16,-3-8 2-16,18-9 4 15,-8-9 5-15,4-15 8 16,-1-6 1-16,-5-16 2 16,1-13 0-16,-14-18-1 15,-7-11 1-15,-19-11-2 16,-11 4-3-16,-17 4-7 15,-11 1-4-15,-23 7-6 16,-7 0-4-16,-19 18-6 0,-10 8-2 16,-14 21-2-16,-4 10-12 15,-17 12-52-15,-9 8-57 16,-1 12-207-16,2 9 210 16</inkml:trace>
  <inkml:trace contextRef="#ctx0" brushRef="#br0" timeOffset="5574.06">10859 8403 864 0,'-18'-13'365'0,"5"4"-199"16,5 5 8-16,5-2 6 15,3 1-31-15,9 4-34 16,6-7-14-16,13-2-29 16,12 4-2-16,8-11-4 15,0-5-10-15,5 3-9 16,-11-11-4-16,-1 7-17 15,0 11-7-15,-20-2-5 16,0 9-2-16,-20 5 1 16,-9 6 0-16,-20 8-2 15,-9 7-1-15,-16 7-6 16,-13-1-1-16,-7 2-1 16,-1-3 0-16,5-4-2 15,17 0 0-15,20-13 0 16,15-5 0-16,22 0 3 0,12-8 3 15,25 1 24-15,9-12 7 16,16-10 6-16,4-3 5 16,-10-10-3-16,-1 10 3 15,-19 7 2-15,-8 7-5 16,-19 8-6-16,-13 1-7 16,-16 5-7-16,-20 0-4 15,-7 14-12-15,-9 0-4 16,-14 0-3-16,9 6 0 0,8-4 0 15,14-4 0-15,21-1 0 16,6-9 0-16,8-3-1 16,2-1 2-16,-3 1 2 15,8-1 0-15,21-9 1 16,56-22-1-16,-31 8-2 16,5-5-1-16,-8 6-2 15,-6 3 0-15,-14 8 1 16,-12 7-1-16,-24 10 0 15,-10 7 0-15,-19 11-2 16,-16 0 0-16,-17 4 0 16,-8 3 0-16,0-3 2 15,10 3 0-15,26-6 1 16,11-1 2-16,22-3-19 16,7-4-14-16,16 1 273 0,6-1-873 15</inkml:trace>
  <inkml:trace contextRef="#ctx0" brushRef="#br0" timeOffset="8382.44">7788 10584 214 0,'-42'-7'169'0,"9"-6"39"16,-4 1-15-16,-3 3-47 16,4 5 0-16,-4 5-8 15,4 5-11-15,3 12-8 16,-2 5-14-16,0 0-20 16,0 1-2-16,6 1-12 15,-1-6-4-15,13-1-9 16,6-2-6-16,8-5-12 15,2-3-4-15,7-2-1 16,4-3 5-16,9-3 8 16,12 0 0-16,7-1-6 15,9-7-9-15,19 3-6 16,6-5-2-16,12 1-5 16,4 3-3-16,-3-10-2 0,3 4-1 15,7-8 1-15,-7-1 2 16,-2 1 1-16,-4-2-1 15,-14 5-2-15,0 2 0 16,0 4 6-16,-1 4 17 16,-8 6-47-16,7 3-69 15,-1 3 55-15</inkml:trace>
  <inkml:trace contextRef="#ctx0" brushRef="#br0" timeOffset="9711.37">9273 10801 49 0,'-4'-4'40'0,"1"0"16"15,-1-2 13-15,1-1 29 16,0-1 13-16,-2 3 11 15,4 5-2-15,-1-2-10 16,1 1-4-16,0 0-9 16,0 0-16-16,-1 1-34 0,1 0-12 15,1 0-12-15,0 0 6 16,0 0 19-16,21 2 11 16,39 9 9-16,-23-5-1 15,11-1-10-15,15-2-5 16,16-3-2-16,6 3 3 15,12-1 0-15,0-1-4 16,17 4-13-16,-2-2-4 16,2-6-2-16,-2-1 2 0,-6-7 4 15,12 7 2-15,-2-2-2 16,-4 0 0-16,-5 6-6 16,-8 0-4-16,-12 3-6 15,-3 10-3-15,-22-4 2 16,-5 0 4-16,-9-3 13 15,-3-2 6-15,-3 3 9 16,-2-6 2-16,-1 1 1 16,-4 1-1-16,-2-3-6 15,-6-3-4-15,-3-8-11 16,5 0-5-16,-5-4-9 16,2 5-2-16,1 6 0 15,-3 5 37-15,0 4-64 16,3-5-59-16,7 10 116 15,-2-4-86-15</inkml:trace>
  <inkml:trace contextRef="#ctx0" brushRef="#br0" timeOffset="11017.76">10334 14661 896 0,'-25'1'227'15,"9"-1"-219"-15,17 3 7 16,17 10 19-16,11-4 46 16,3 4 16-16,23 5 15 0,7-11 1 15,14 9-12-15,5-12-10 16,0-4-26-16,2 3-17 15,7-9-22 1,1 7-5-16,-3-1 2 0,-1-4 4 16,-7 0 35-16,0-9-28 15,15 1-64-15,8-3 33 16</inkml:trace>
  <inkml:trace contextRef="#ctx0" brushRef="#br0" timeOffset="12381.97">12265 14584 321 0,'0'2'135'16,"2"-5"-49"-16,6-1-8 16,5 0 14-16,13 3 28 15,6 0-2-15,24 8-20 16,-2-4-10-16,14 3-18 16,7 3-6-16,-5-3-4 15,14 3 0-15,6 1 5 16,0 2 1-16,2-5-1 15,-2 1-1-15,2-4 0 16,1-4-3-16,3 3-6 16,-10-3-1-16,-11-7-9 15,-9 2-4-15,-8-12-9 16,4 7-3-16,-5 1-2 16,1 4 2-16,-12-2 0 0,-6 2 0 15,-4 4-4-15,-11-11-3 16,9 10-4-16,1-3-3 15,-3-10-2-15,9 10 0 16,-5-5-3-16,2 0-2 16,3 4-2-16,3-1-2 15,1 3-1-15,-6-2-1 16,-1 5 0-16,-6-7 0 0,-1-1 1 16,8 0 2-16,-6-7 0 15,-1 2 2-15,-1-3 0 16,-2-2 1-16,-4-2 3 15,-3-3 2-15,-4-1 2 16,-1-1 1-16,-2 1 1 16,-4-6 0-16,-4 1-1 15,-4-2-2-15,-8-2-4 16,0 5-1-16,-11 1-2 16,-5 3-1-16,-11-3 0 15,-6 3 0-15,-10 3-2 16,-8 0-1-16,6 6-2 15,3 0 1-15,-15 0-1 16,-3 0 0-16,-13 0 0 16,-11 2 0-16,10 1-1 15,-3 1 0-15,-7 0 0 16,0 3-1-16,-9 3 1 0,3 0 0 16,7-1 0-16,-3-1 0 15,-2-1 0-15,3 1 0 16,-1 3 0-16,3-3-1 15,15-1 1-15,-3 1-1 16,3 2-1-16,3 5 0 16,-7 2-1-16,4 5 0 0,-1 1-1 15,-3 4 0-15,-6 3 1 16,-1-1 0-16,-2 3 0 16,3 0-1-16,5 4-1 15,-3 3-2-15,-2 7-2 16,-4 6 0-16,-1 15-5 15,-2 5 1-15,4 9-1 16,0-1 2-16,3-1 4 16,7-1 3-16,9-5 3 15,12 1 0-15,11-3-1 16,15-1 1-16,22 1 1 16,11-3 0-16,21-8 3 15,7-3 1-15,16-13 3 16,11-3 2-16,31-8 2 15,10-5 2-15,15-8 0 16,6-4 3-16,12-3 33 16,7-2-9-16,12-1 259 15,11 1-208-15</inkml:trace>
  <inkml:trace contextRef="#ctx0" brushRef="#br0" timeOffset="17082.91">9874 13879 780 0,'-23'0'343'0,"9"6"-162"16,-2-4 2-16,9 2-15 16,1-3-20-16,6-3-30 15,6-3-16-15,10-1-23 16,4-8-5-16,15-4-15 16,7 0-6-16,15 2-8 0,6 5-7 15,2 3-8-15,-2 0-6 16,-1-2-8-16,3 5-2 15,7 4-4-15,5 1 1 16,-3 2 2-16,4 2 3 16,-6-5 2-16,-2-2-1 15,5 6-1-15,1-3-1 16,0 2-3-16,-4 0-2 16,-4-2-2-16,-2-1-1 0,-7 1 0 15,2-2 1-15,3 2 9 16,1-1 2-16,-5 0 3 15,1 1-1-15,-2-2-5 16,-4-2-2-16,6 2-3 16,-1-3-1-16,5 4-2 15,3 1 0-15,-4 0-3 16,0 0 1-16,-4-4 7 16,-1-1 7-16,6 1 6 15,3 0 2-15,5 3-8 16,1 3-4-16,-5 1-6 15,-5 1 0-15,-14-2 0 16,-3-1 2-16,-9 0 3 16,-1-1 2-16,-8 0 0 15,2 2-1-15,-5 0-6 16,-2 5-1-16,0-1-2 16,-4-1 0-16,-1 1 2 0,0 0 16 15,-4 3-31-15,5 2-16 16,3 3-711-16,2 2 529 15</inkml:trace>
  <inkml:trace contextRef="#ctx0" brushRef="#br0" timeOffset="29108.84">10142 13925 69 0,'28'-12'49'16,"0"0"1"-16,4 2-10 0,8-1-18 15,0 1-9-15,-5 4-10 16,-2 2-3-16,-2 3-3 15,0-1 6-15,1 2 35 16,-5 0 14-16,4 4 15 16,-10 0-1-16,-3 1-24 15,6 1-7-15,-3-2-10 16,5-1-2-16,2-1-6 0,-6-2-3 16,1-2-5-16,5 2-2 15,-2-2-2-15,5 2 0 16,-3 1 3-16,0 0 4 15,2 6 2-15,4-2 1 16,3 5-3-16,1 0-3 16,-4 0-3-16,-3-1 0 15,7 2-1-15,-4-3 1 16,14 1 1-16,3-3 1 0,4-3 2 16,12 3-2-16,-4-4 1 15,4 2 2-15,-3 0 17 16,0-2 11-16,1 3 14 15,-2 0 2-15,6 1-12 16,-3-1-7-16,2 2-10 16,-6-1-2-16,-9 0-4 15,4-1-2-15,-8 1-5 16,2-6-2-16,10 7-3 16,-3-2-1-16,-5-5-1 15,-2 3 0-15,-8-3 0 16,-3 0 0-16,0-2 1 15,2-3 1-15,-3-2 5 16,-3-1 3-16,-3 1 5 16,-3 1 2-16,-7-2 2 0,-4 1 0 15,-2-3 2-15,-3 3 2 16,0 2 2-16,-3-4 5 16,0 2 4-16,-2 0 1 15,-4-1-5-15,4 1-6 16,-7 2-13-16,2 2-3 15,-3-3-5-15,-3 2-1 16,4 2-3-16,-2 1 1 16,0-1-2-16,0 1 0 15,0 0-1-15,0 0-1 0,0 0-1 16,0 0 0-16,0 0 0 16,0 0-1-16,0 0 1 15,0 0 1-15,0-1 1 16,0 1 1-16,0 1 8 15,0 0 7-15,0 0-36 16,0 0-54-16,1 0 46 16</inkml:trace>
  <inkml:trace contextRef="#ctx0" brushRef="#br0" timeOffset="35852.71">8262 8337 154 0,'-31'-10'127'0,"-3"-6"31"0,3 4 9 15,12-2-9-15,-4-1-12 16,11 7-16-16,2-2-8 16,2 7-16-16,4-1-14 15,6 8-9-15,1-3-11 16,-3-1 5-16,3 0 2 16,19 6-8-16,40 12 3 15,-21-18-20-15,7 0 0 16,19-4-8-16,-1 0-4 0,16 3-7 15,0 0-3 1,9 11-7-16,0-9-2 0,-7 7-1 16,4-5-2-16,1-4 5 15,3 4 4-15,7-11 7 16,-4 0 2-16,1-11-5 16,4 3-5-16,-5 1-9 15,1 2-4-15,-13 6-2 16,81-2 11-1,-89 11-12-15,-2 5-2 16,-4-3-2-16,-13 6-1 16,2-4-2-16,-10 2 0 15,-8 1 1-15,-8-2-1 16,-4 2 0-16,-1-4 0 16,2 2 2-16,6 2 2 15,1 2 2-15,-11-8 7 16,-6-3-9-16,-8-7-53 15,3 7-32-15,12 8-131 0,1 1 227 16,8 9-46-16</inkml:trace>
  <inkml:trace contextRef="#ctx0" brushRef="#br0" timeOffset="37040.21">11364 7559 248 0,'-1'-11'166'0,"-2"-1"7"16,-2-2-19-16,1-2-34 16,-5 3-18-16,-4 0-31 15,2 1-17-15,-3 0-17 16,-3-2 2-16,-1 3 13 15,-2 1 4-15,-2 0-2 16,-1 0-2-16,-6-5-6 16,1-3 0-16,0-1 2 15,-1 3 0-15,6 11 0 16,-8-3-3-16,-9 8-10 0,-5-3-7 16,-10-1-16-16,2 6-4 15,-5-1-3-15,1-1-2 16,-3 0 0-16,7 2 0 15,-4 0-1-15,-2 5-1 16,3 3-1-16,-7-3 0 16,3 8 3-16,3 4 1 15,-2 3 1-15,-5 1-1 16,-1-4 0-16,0-1-1 0,7-2-1 16,10 1-1-16,13 6-2 15,4 1-2-15,6 7-1 16,-3 6-2-16,12 15 2 15,1 6-1-15,1 1 1 16,8 4 2-16,-1-10 1 16,7-4 1-16,11-1 0 15,0-7 1-15,9 3 1 16,-5-2-1-16,6 13 1 16,4 2 0-16,0-10 1 15,7 3 0-15,5-15 1 16,4-5 0-16,11-1 2 15,0-7-1-15,6-6 2 16,2-2 2-16,-3-9 3 16,4-2 1-16,-4-6 2 15,3 1-2-15,11-3 1 16,-5-2 6-16,4-1-5 0,-5-4-52 16,-10 1 30-16</inkml:trace>
  <inkml:trace contextRef="#ctx0" brushRef="#br0" timeOffset="38202.5">9455 11515 230 0,'-27'0'162'0,"8"0"24"15,0 2-14-15,4 3-21 16,3-1-14-16,4 2-29 16,3-5-14-16,6 1-8 15,5 2-1-15,4 0 5 16,7-1 4-16,8-3-14 15,7 0-11-15,18 1-24 0,6 1-13 16,13 6-15 0,-4-4-1-16,2 1 2 0,6-1 4 15,16-3 9-15,6 0 4 16,14 0 3-16,-1-1 0 16,2-3 0-16,5 0-4 15,-4-6-6-15,4-1-4 16,-4 5-2-16,-4-3 0 15,-15 2 8-15,-6 4 4 0,-13-3 7 16,-7 0 1-16,-1 0-5 16,-6-2-3-16,-2 2-12 15,1-1-4-15,-10 1-5 16,-6-2 0-16,-10 4 0 16,0 0 2-16,1 3-26 15,7 0-47-15,-3 0-145 16,-6 3-78-16,0 3 160 15</inkml:trace>
  <inkml:trace contextRef="#ctx0" brushRef="#br0" timeOffset="39103.29">12732 10997 232 0,'-13'-4'141'0,"-2"0"-2"15,-2-1-65-15,-6 0-10 16,0-3 18-16,-6 0 34 16,-1-1 9-16,2-2-5 15,4 1-10-15,-4-1-23 16,-2 1-5-16,-3-2-8 16,-13 3-4-16,0 0-4 15,-2 5-7-15,-6 5-16 16,2 1-8-16,-4 3-10 15,2-5-3-15,-2 2 1 16,-4-3 1-16,5-1 0 16,-4 2 1-16,2-1-3 15,8 1-3-15,-2 5-6 16,-4-3-5-16,0 3-4 16,3-1-1-16,-10 1-2 15,3 5-1-15,-1 3 0 16,-2 2 0-16,8 0-1 0,0 0 0 15,5 3 1 1,1 2 0-16,12 6 4 0,-1 3-2 16,0 11 0-16,3 2-1 15,-4 6-1-15,9-3-1 16,9-3 1-16,5-1-1 16,12-6 1-16,4-1 0 15,10-5 0-15,6 0 1 0,11 0 0 16,7 1 1-16,10 0 3 15,4 0 3-15,5-4 4 16,0-2 1-16,5-6 2 16,3-2-1-16,9-2-1 15,5 1-1-15,3-2-1 16,4-8-1-16,-1 0 2 16,1-8-2-16,10-2 1 15,-6-5 0-15,-3-11-1 16,-4 3 1-16,-19-12 0 15,-3 3 7-15,-10-2 20 16,-6-1 10-16,-7 0 18 16,-4 2 2-16,-7-1-9 15,-1 0-5-15,-7-5-15 16,-2-2-6-16,-12-8-14 16,2 0-4-16,-7-5-7 15,-6-1-1-15,0 10-2 0,-9-3-1 16,-2 14 12-16,-4-1-26 15,1 9-57-15,3 7-6 16,0 11 25-16</inkml:trace>
  <inkml:trace contextRef="#ctx0" brushRef="#br0" timeOffset="50491.82">6852 7435 109 0,'-3'-1'101'16,"-5"-3"39"-16,-4-3 10 15,4 8 1-15,-19-4-8 16,4 8-16-16,-6 4-9 16,6 0-15-16,9 3 2 15,-9-7-3-15,4-1-5 16,3-2-8-16,-3-3-6 16,8-2-8-16,5 3-4 0,-4-6-5 15,6 5-2-15,-1-2-3 16,1 1 4-16,3-2-6 15,1 3-5-15,0 0-10 16,0 0-8-16,0 1-4 16,0 0-1-16,4 0 3 15,-2 0 1 1,-1 0 0-16,28 2-1 0,40 1-3 16,-25-3-3-16,8-1-4 15,-8-2-3-15,5 1-4 16,3 1-3-16,5 0-4 15,-2 0 0-15,7 4-2 16,4 0-1-16,1 0-1 16,-2-1-1-16,-1-1 0 15,-1-1 0-15,11 3 1 16,7 5 0-16,-6-5 1 16,7 1-1-16,-7-3 0 0,-8 0-1 15,13-1 0-15,-1 2 1 16,2-2-1-16,5 0 1 15,-3-3 0-15,-6 0 0 16,0-1-1-16,3 1 0 16,-7 1 0-16,-6-2-1 15,-4 1 1-15,-3-2 0 16,-6 1-1-16,4 4 1 16,-4 0 2-16,-6 0 2 0,2 0 3 15,-4-2 3-15,-17-3 2 16,-5 3 2-16,-10 1 3 15,-6 1 1-15,0 0 1 16,5 0-2-16,-10-5-3 16,9 5-2-16,0-3-5 15,-3 2 0-15,5 1-3 16,-5-6 0-16,2 5 1 16,0-3 16-16,4 7-32 15,0 6-24-15,0 17-701 16</inkml:trace>
  <inkml:trace contextRef="#ctx0" brushRef="#br0" timeOffset="55967.75">9570 10857 87 0,'-5'-2'73'0,"-5"2"29"16,1-2 8-16,-6-1 4 16,2 3-5-16,0 4-13 15,1 4-8-15,-7-5-9 16,5 1-3-16,1 0-5 15,1-4-2-15,4 3-11 16,2-1-4-16,-1-2-8 16,2 0-1-16,0-3 2 15,2 3 5-15,2 0 9 16,0-1 17-16,0 1-1 16,0 0-7-16,0-1-12 15,0 1-19-15,-1-2-6 0,1 1-1 16,0 1-1-16,0 0 1 15,0 0 1-15,0-1 0 16,0 0-3-16,0 0-4 16,0 0-7-16,0 0-3 15,1 0-2-15,0 0-3 16,0 0-4-16,0 0-1 16,0-1-3-16,0 1-1 0,0 0-1 15,0 0 1-15,0 0 0 16,13-1 1-16,6 1 0 15,33 0 0-15,-21 3 1 16,6 0 0-16,1-1 0 16,4 2 0-16,-3-1-1 15,-4-2 0-15,2-2 0 16,1 0 2-16,-1-2 4 16,1 2 2-16,0-1 4 15,3 3 0-15,6 2-4 16,7 0-3-16,-7 0-2 15,3 1-1-15,-4-3-2 16,-2-1 0-16,7 1 0 16,0-4 0-16,3 5 1 15,4 0 1-15,3 0 3 16,-8 0 2-16,9 0 2 16,-2-1 2-16,1-1-1 15,10 1-1-15,-4-1-3 0,1 3 0 16,-2 3-3-16,-6-1 4 15,-2-2 7-15,0-2 3 16,0 0 4-16,0-1-1 16,-3 1-6-16,0 0-3 15,-4 1 0-15,-2 1 3 16,-15-2 4-16,-5 1 4 16,0 2 5-16,-5 0 3 0,3-1 6 15,-3-2 3-15,-5-2 4 16,-1-2 0-16,-1 0-3 15,1 2-3-15,-3-1-9 16,-1-4-6-16,0 3-9 16,1-2-2-16,-2-1-7 15,1 3-1-15,-1 3-3 16,-2-3-1-16,1 6 1 16,-2 3-1-16,-2-1 1 15,0 2 3-15,-4 4-16 16,-4 1-27-16,-11 8-92 15,-7 5-26-15,-13 6 85 16</inkml:trace>
  <inkml:trace contextRef="#ctx0" brushRef="#br0" timeOffset="57014.15">7536 10709 207 0,'-10'0'136'15,"-2"2"-12"-15,0 0-22 16,0 1-8-16,0-5 4 15,2 4 8-15,1-3 17 16,-1-5 6-16,5 6-9 16,-1-3-16-16,3 2-43 0,3 7-25 15,0 0-23-15,1-5-5 16,6 12 13-16,1-3 15 16,6 3 18-16,4 2 7 15,10-10 2-15,6 2-7 16,13-8-6-16,7 3-6 15,3 0-5-15,2-2-3 16,2 1 2-16,-5-2 3 16,4 0 3-16,1 1 2 15,-3 3 4-15,-2 0 1 0,-7 1 3 16,-10-3-3-16,-4-1-10 16,-2 0-7-16,-4-5-11 15,3 2-4-15,-6-8-5 16,-1 3-2-16,2-2 1 15,1-5 0-15,3 4 0 16,3 0 0-16,5 7 8 16,-5 1-21-16,1 10-68 15,-1 7-42-15,-10 9 54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20:11:44.80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14952 1665 582 0,'-31'47'252'0,"24"20"-97"15,7 8-2-15,6 9 45 16,1-4-8-16,-2-11-40 16,1-8-16-16,17-8-63 15,-4-11-18-15,10-11-24 16,0-9 0-16,-6-27 13 16,6-8 10-16,5-30 12 15,2-15 0-15,11-18-15 16,-1-11-10-16,-1-16-12 15,-6-1-4-15,-8 6-8 16,-2 7-8-16,-10 32 5 16,1 14 11-16,-9 21 20 15,-11 11 11-15,3 19-2 0,1 4-5 16,-5 15-8-16,10 13-3 16,-4 4-4-16,-2 9-8 15,5 14-11-15,-6-2-4 16,5 10 4-16,2 5-15 15,1-6-33-15,6 4-121 16,-2-12 247-16,1-3-108 16</inkml:trace>
  <inkml:trace contextRef="#ctx0" brushRef="#br0" timeOffset="679.51">15886 1525 1076 0,'-15'0'442'0,"10"13"-254"16,3 9-44-16,8 21 0 16,1 4-32-16,11 30-40 15,0 6-10-15,2 11-29 16,3-1-8-16,-6-18-13 15,2-2-2-15,-1-17 1 16,-4-3 1-16,-2-11 3 16,-1-1 2-16,-11-19 5 0,0-5 0 15,-3-10 9-15,-5-10 1 16,-1-10-4-16,-2-8-3 16,-4-22-13-16,2-8-3 15,-1-17-3-15,2-8-1 16,2-5-5-16,2 0 0 15,6-1-6-15,2 5 1 16,10 8-1-16,2 2 1 16,2 13 1-16,2 3 2 0,-3 3 2 15,1-1 2-15,1 3 2 16,2 2 0-16,1 11 4 16,-1 8 0-16,3 21 1 15,4 8 2-15,5 25 2 16,4 8 4-16,0 14 4 15,-7 8 0-15,-3 4-2 16,-7 2-3-16,-4 9-7 16,5 4-1-16,-11-2 33 15,-4-3 14-15,-7-16 25 16,-6-8 9-16,-12-12-20 16,-2-2-8-16,-10-7-16 15,-6-6-6-15,2-8-10 16,2-2-6-16,6-7-7 15,2 1-3-15,6-4-7 16,-2-3-3-16,6-1-13 16,5 0-13-16,-1-5-26 15,3 4-23-15,7 0-40 0,-1 2-12 16,6 0-88-16,0 1-60 16,0 0 178-16</inkml:trace>
  <inkml:trace contextRef="#ctx0" brushRef="#br0" timeOffset="1244.2">16033 2427 392 0,'-6'-4'219'16,"6"-3"81"-16,0 2-136 16,0 3 7-16,0-2 22 15,0 4-23-15,0 0-3 16,0 0-10-16,0-1-9 16,0 0-32-16,0 0-15 15,12-7-30-15,7 0-14 16,34-34-15-16,-26 25-2 15,2 0-1-15,3 4 1 0,-3-7-2 16,1 5 1-16,-2-3 0 16,-6 2-3-16,-4 1-7 15,-8-3-5-15,4 4 1 16,-14-5 2-16,-11-1 4 16,-2-2-2-16,-17-1-6 15,-2-1-10-15,-1 4-30 16,-1 2-16-16,1 2-31 15,10 4-25-15,6 3 166 16,6 3-76-16</inkml:trace>
  <inkml:trace contextRef="#ctx0" brushRef="#br0" timeOffset="1857.82">16645 1502 1098 0,'-2'-14'410'16,"-1"18"-215"-16,3 2-82 0,8 25 38 15,3 2 1-15,6 17-62 16,3 14-9-16,2 13-35 16,-1 11 2-16,-6 9 0 15,5-1 1-15,-7-2 9 16,6-4-15-16,-7-10-19 16,1-8-3-16,-8-21 4 15,-9-13 9-15,2-15 10 16,-6-8 6-16,0-15 11 15,-3-9-3-15,1-24-15 16,-4-11-7-16,5-36-21 16,2-11-4-16,-11-36-2 15,8-13-4-15,-1-3-5 16,11 10-6-16,16 32-6 16,-1 19 0-16,14 31-1 15,-10 8 0-15,0 9 1 16,7 3 0-16,-3 6 8 0,8-1 4 15,8 16 8-15,-6 6 8 16,3 18 7-16,3 13 4 16,-4 19 7-16,-4 7 1 15,-5 18 7-15,-12 2 2 16,-24-3-2-16,-7 4-2 16,-21-10-9-16,-7-6-2 15,-7-13-3-15,-2-7-8 16,-4-27-37-16,0-4-28 0,3-17 226 15,-5-13-153-15</inkml:trace>
  <inkml:trace contextRef="#ctx0" brushRef="#br0" timeOffset="30060.99">17541 1922 1102 0,'-2'-23'487'15,"2"6"-234"-15,0 1-31 0,-3 0-60 16,2 11-41-16,-5-6-61 16,0-5-16-16,4 12-19 15,-4-5-6-15,6 6 5 16,0 1-17-16,1 3-573 16,-1-1 429-16</inkml:trace>
  <inkml:trace contextRef="#ctx0" brushRef="#br0" timeOffset="30263.23">17560 2292 999 0,'1'0'544'15,"0"-13"-99"-15,1-5-275 0,-2-3-24 16,-4 0-92-16,1 3-28 15,-2 10-3-15,1-1-17 16,1 8-70-16,0 3 64 16,3 2-27-16</inkml:trace>
  <inkml:trace contextRef="#ctx0" brushRef="#br0" timeOffset="31120.45">17580 2349 431 0,'0'32'267'0,"1"-24"2"16,1-13-50-16,3 3-29 16,1-9-22-16,2-5-38 0,-3 6-16 15,0-11-21-15,5 6-7 16,-4-6-4-16,1-5-3 15,3 6-19-15,-10 0-9 16,5 10-7-16,-6 5-4 16,-9 6-7-16,2 7-7 15,-9 4-15-15,1 3-5 16,-1 1-1-16,2-1 0 16,5-8 1-16,2-1 1 0,3-9 4 15,2-4 0 1,-1-7 0-16,1-3 0 15,3 3-22-15,1 1-38 0,2 7-109 16,-1 0 100-16</inkml:trace>
  <inkml:trace contextRef="#ctx0" brushRef="#br0" timeOffset="31423.87">17566 1872 1404 0,'-2'-13'600'16,"1"4"-364"-16,-1-7-35 15,-1 7-98-15,1 2-36 16,-1-3-31-16,1 2-9 16,2-3-17-16,0 0 2 15,1 2-22-15,3 1-34 0,4 4-239 16,4 2 192-16</inkml:trace>
  <inkml:trace contextRef="#ctx0" brushRef="#br0" timeOffset="32294.9">18299 1718 708 0,'-33'-8'374'0,"11"-8"-67"16,7-2-89-16,10-7-71 15,6-3-35-15,-1-4-58 16,11-6-12-16,7 6-7 15,-3-5 0-15,27 8-5 16,-8 8-7-16,2 10-14 16,2 3-4-16,-9 19 0 0,-3 7 1 15,-6 18 4-15,-16 5 0 32,-2-22 2-32,2 2 1 0,-8 82-1 0,-9 10-1 15,-13 6-3-15,-2-31-2 16,-7-12-2-16,6-5 0 15,5-8-13-15,-6-6 23 16,17-4 58-16,-9-9 30 16,1-15 63-16,5-8 0 0,-3-6-21 15,0-9-14-15,16 4-40 16,7-4-21-16,10-9-17 16,19 3-4-16,-9-15-3 15,10 1-2-15,2-9-14 16,-3-1-8-16,7 5-9 15,-4 4-1-15,-2 5 5 16,1 1-15-16,3 4-62 16,2-1-45-16,1 2-1 15,5-5-282-15</inkml:trace>
  <inkml:trace contextRef="#ctx0" brushRef="#br0" timeOffset="33047.96">19692 1389 779 0,'-11'-18'360'16,"-4"6"-134"-16,10 9-18 15,-7 16-51-15,5 14-31 0,0 25-53 16,-8 13-1-16,12 19-1 16,-9 8-4-16,11 4-17 15,5-6-9-15,-2-16-9 16,5-12-1-16,2-17-3 16,2-7-3-16,-3-12-4 15,0-8-4-15,-3-14 2 16,-3-7 3-16,12-12 6 15,8-5 3-15,2-15-6 16,-1-2-5-16,-1-6-11 16,-5-1-4-16,3 14-5 15,2-1 1-15,2 13-1 16,0 11 0-16,-3-2 0 16,-2 8 1-16,-2 4 0 15,-5 3 1-15,0 12 3 16,-2 3 6-16,-9 0 24 15,-1 12 6-15,-11-1 7 0,-6-2-4 16,-5 10-17-16,-8-10-4 16,-3-4-5-16,2-3-18 15,6-12-55-15,8-6-55 16,3-11-325-16,11 2 293 16</inkml:trace>
  <inkml:trace contextRef="#ctx0" brushRef="#br0" timeOffset="33447.39">20068 2180 748 0,'1'18'409'16,"7"-1"-103"-16,0 0-132 15,-4-3-20-15,0-7-77 16,-4-3-10-16,7-4 6 15,5-5-1-15,8-5 2 16,-9-8-9-16,-3-7-25 16,2-1-1-16,-10-6-1 15,22 4-3-15,-12-2-9 16,7 7-6-16,4 8-3 16,-18-7 3-16,9 11 4 15,-5-2 0-15,4 13 0 16,1 8-3-16,2 12 0 0,-4 7 6 15,-9 6 11-15,2 5 6 16,-6 2 1-16,-2 5-5 16,-3 2-15-16,-3-2-5 15,-2-8-4-15,3 2 9 16,-5-23-37-16,6-1-40 16,1-12-91-16,-1-15-93 0,5-11 148 15</inkml:trace>
  <inkml:trace contextRef="#ctx0" brushRef="#br0" timeOffset="34412.08">20464 1562 923 0,'14'0'417'0,"-2"9"-174"15,-2 10-32-15,2 17-48 16,-3 5-35-16,2 24-68 15,-1 3-19-15,-10 2-16 16,0 2-6-16,-1-9 2 16,-7 0-3-16,0-12 8 15,1 1-70-15,-13-5-20 16,0-2-11-16,-4-4-33 16,-2-3 63-16,1-19 15 15,4-3 12-15,4-20 16 0,2-13 2 16,11-13-4-16,2-6-2 15,7 1 13-15,6 3 10 16,8 3 22-16,3-1 11 16,8-4 16-16,9-1 2 15,9-4 3-15,3-3-2 16,3 13-11-16,-7-4 4 16,-15 12-2-16,-3 8 9 0,-17 0 13 15,-3 6-4-15,-5 5-2 16,-1 2-11-16,-1 9-17 15,-4 5-4-15,-2 11 3 16,-1 9 5-16,-5 6 8 16,0 7 1-16,1 1-13 15,2-4-8-15,-5-6-20 16,5-3-7-16,5-9-8 16,4 2 0-16,11-9-1 15,-1-3 0-15,1-8 0 16,-5-8 0-16,4-3-18 15,-1-7-21-15,-1-8-63 16,1-4-30-16,-2-5-48 16,-1 2-11-16,-2-1-17 15,-4 0 5-15,-2 2 59 0,-8-4 31 16,-1 9 76-16,-2 1 30 16,-5 3 17-16,0 4 9 15,-6 6 4-15,0 5-2 16,-2 5-13-16,15 4-6 15,11-7-6-15,4-4 3 16,16-14-32-16,-5-4-58 16,11-4-80-16,5-5-32 15,4 4 23-15,3 9 52 16,3-11 86-16,2 4 79 0,-2 4 143 16,1-8 59-16,-10 15 58 15,-10 3-33 1,-12 8-88-16,-13 3-36 0,-7 17-45 15,-10 5-10-15,-4 7-30 16,5 5-15-16,-1-8-17 16,8-1-8-16,19-7-16 15,6-1-3-15,1-11-1 16,13 4 0-16,1-5 1 16,0-2 0-16,16 9 16 15,-11-6 22-15,-7 4 31 16,-11 3 9-16,-16 6 15 15,-5 3-10-15,-20 2-24 16,2 1-6-16,-9 2-25 16,-5-3-3-16,1-6-40 15,-6 1-14-15,-6-13 176 16,4-3-131-16</inkml:trace>
  <inkml:trace contextRef="#ctx0" brushRef="#br0" timeOffset="55459.82">18253 2822 421 0,'1'-27'245'0,"-4"-5"8"16,3 2-56-16,3 9-21 16,-3 2-4-16,-13 5-19 15,5 2-9-15,-2 4-10 16,8 6-16-16,6 12-29 15,-5 9-7-15,-13 27-19 0,-7 11-3 16,5 20-14-16,-9 4-11 16,7-1-18-16,3-1-8 15,-1-5-3-15,9-3 0 16,6-9 2-16,3-6 3 16,9-10-8-16,-2-13-32 15,16-5-86-15,-1-11-78 16,8-14 111-16</inkml:trace>
  <inkml:trace contextRef="#ctx0" brushRef="#br0" timeOffset="55824.93">18594 2944 690 0,'22'-44'408'15,"-4"4"-88"-15,-9 20-87 16,-7 11-28-16,-13 13-84 15,-6 15-25-15,-10 18-43 16,-3 9-13-16,7 21-11 16,0 2-5-16,11 3-15 15,4-1-7-15,8-5 0 16,6-3-1-16,11-19 3 16,3-9 0-16,10-11 1 15,4-16 3-15,0-7 6 16,5-4 5-16,-11-11 9 15,-12-8 5-15,-8-1 5 16,-7-4 2-16,-11-9 0 0,3 6-4 16,-18-5-9-16,-12 3-7 15,-2 18-14-15,-4 5-5 16,7 12 12-16,7 8-13 16,9 3-45-16,4 1-288 15,11-15 229-15</inkml:trace>
  <inkml:trace contextRef="#ctx0" brushRef="#br0" timeOffset="56557.97">19700 2863 697 0,'-10'-26'335'15,"0"-2"-73"-15,4 4-69 0,-3 8-21 16,4 3-17-16,-9 15-66 15,5 12-17-15,-2 27-13 16,-9 4-9-16,8 24-2 16,-5 6-7-16,-2-3-21 15,8 6-7-15,1-14-1 16,10-1 3-16,0-21 1 16,3-10 2-16,5-11-1 15,-3-15 2-15,14-4 8 16,5-7 0-16,13-18 0 15,-6-11-4-15,2-14-13 16,-1-2-3-16,-8 0-4 16,11 10-1-16,-5 6-1 15,0 9-1-15,-4 6-5 16,-3 8-1-16,-4 11-2 16,-3 5 1-16,-3 13 4 15,3 2 2-15,-7 8 5 0,-2 3 3 16,-8 2 5-16,-6 3 5 15,-7 0 8-15,0 1 2 16,-3 4 3-16,-2-5-2 16,-8-8 2-16,1-3 0 15,1-20-45-15,-1-5-37 16,10-11-146-16,7-6 36 16,4-18 82-16</inkml:trace>
  <inkml:trace contextRef="#ctx0" brushRef="#br0" timeOffset="56749.08">20090 3070 650 0,'34'-5'311'0,"-16"13"-87"16,-6 6-39-16,-5 7-18 16,-4 6-30-16,2 5-49 15,-2 1-20-15,-11-1-23 16,5-2-5-16,-7-1-8 15,2 0-1-15,-1-10-4 16,0-1-23-16,7 13-1 16</inkml:trace>
  <inkml:trace contextRef="#ctx0" brushRef="#br0" timeOffset="57478.95">20291 3510 327 0,'-10'-47'245'0,"2"-7"-8"16,10 4-84-16,5-1-42 15,11 7-70-15,11 6-17 16,8-1-11-16,6-2-2 15,18 3 0-15,3 0-2 16,8-1 15-16,1 2 31 16,-8-1 80-16,-9 6 31 15,-13 12 13-15,-10 8-29 16,-22 17-46-16,-8 4-2 0,-21 16 5 16,-8 4 14-16,-11 7-10 15,0 0-21-15,3-7-36 16,13-2-17-16,16-5-30 15,7-2-7-15,17-3-3 16,1-1 0-16,6 0 3 16,2 0 2-16,-5 0 15 15,0 2 3-15,-9-1 3 16,-3-4 2-16,-6 1-5 16,-3-1 2-16,-7-1 5 15,-7 5-20-15,-9-2-41 16,-6 5 155-16</inkml:trace>
  <inkml:trace contextRef="#ctx0" brushRef="#br0" timeOffset="57875.87">20167 2733 1382 0,'5'-19'624'0,"-2"0"-318"15,-1 8-98-15,-3 7-121 16,-4 2-46-16,-3-1-30 15,4 3 18-15,2 3-66 16,3 3-30-16,5 7 46 16</inkml:trace>
  <inkml:trace contextRef="#ctx0" brushRef="#br0" timeOffset="58261.17">20546 2696 732 0,'24'-11'436'0,"-17"3"61"15,-6 3-219-15,-1 6-62 16,-11 5-42-16,-3 13-82 15,-5 10-10-15,5 20-9 16,-1 7-7-16,-3 10-22 16,3 4-13-16,2 3-9 15,0 0-3-15,5 3-7 16,2 3-2-16,6-16-3 16,4-6 1-16,9-22-1 15,2-9 2-15,5-8 2 16,5-5 1-16,3 0 1 15,0-9 1-15,-12-4-14 0,-1-3-27 16,-14-9-73-16,-7-4-38 16,-3-3 78-16</inkml:trace>
  <inkml:trace contextRef="#ctx0" brushRef="#br0" timeOffset="58441.66">20294 3172 1209 0,'-15'-7'519'15,"17"0"-252"-15,7 0-92 0,13-9 7 16,10 0-52-16,5-2-62 16,3 2-15-16,3 6-33 15,-1 3-8-15,2 5-12 16,-4 2-23-16,-8 6-72 16,-2 0 457-16,2 7-300 15</inkml:trace>
  <inkml:trace contextRef="#ctx0" brushRef="#br0" timeOffset="61225.45">2040 3937 583 0,'-75'-20'238'0,"0"6"-107"16,6 0-15-16,6-3 12 15,11 1 8-15,19 3-20 16,0-1-4-16,15 11-5 16,5 1-14-16,8 5-21 15,5 9-14-15,3-1-23 16,12 4-9-16,10-3-9 15,13-4-3-15,27-2-3 16,9-9-1-16,24 2-3 16,7 1-1-16,12 0-3 15,9 0-1-15,9 5 0 16,3 0 2-16,15 7 11 0,4 4 6 16,16-3 3-16,8-8 0 15,10-5-9-15,10-3-3 16,9-7-3-16,16 2 0 15,1-6-3-15,1 3 0 16,0-2-5-16,-1 3 0 0,0 6 16 16,-7-4 5-16,3 8 22 15,-13 0 9-15,1 4-2 16,0 2 6-16,-5-5-3 16,-3-3-4-16,-11-4-2 15,1 3-7-15,-16 3-7 16,-4-2-5-16,-12 4-7 15,-16-2-2-15,-22 0-5 16,-2 7 0-16,-17-7 14 16,-7 3 6-16,-12-3 12 15,-17-9 3-15,-16 3-10 16,-9-4-6-16,-12-7-9 16,-3 11-3-16,-16-4-2 15,-2-1 1-15,-8 10-4 16,-2-7-23-16,-10 2 260 15,0 13-196-15</inkml:trace>
  <inkml:trace contextRef="#ctx0" brushRef="#br0" timeOffset="64056.96">1219 4951 520 0,'-4'-4'325'16,"-1"-3"-41"-16,-5 2-85 16,-2-2-15-16,-4 7-54 15,1 8-19-15,2-6-4 16,-4-2-4-16,9-9 2 16,3 3-3-16,12 6-28 15,6 0-11-15,8 1-23 16,9 0-4-16,7-2-1 15,10-1-3-15,23-4-2 16,0-6-4-16,18-4-10 16,5-3-2-16,-9-2-5 0,0 1 0 15,-11-1-2-15,-11 2 1 16,-13 2 1-16,-16-1-1 16,-17 11 8-16,1 5 4 15,-25-2 5-15,-5 2 0 16,-26-1-6-16,-16-6-7 15,-7 13-6-15,-6 8-2 16,-1 7-2-16,-1 7-2 16,-12 5 0-16,-3-3 0 0,-4 5 1 15,1-7 0-15,12-3 0 16,14-1-1-16,10-6 0 16,9 1 0-16,19-9-2 15,4-1-3-15,20-2-2 16,19 4-1-16,19-2 1 15,4 0 2-15,21-4 5 16,-5-6 0-16,20-2 2 16,14 3 0-16,-4-3 0 15,-5-4 0-15,-19-1 1 16,-13-2 0-16,-20 1 1 16,-8 6 2-16,-17-3 10 15,-12 4 3-15,-11 4 4 16,-8-3 1-16,-20 0-7 15,-5-10-2-15,5 4-5 16,-6 0-2-16,2 4-6 0,3 4-1 16,-1 2-1-16,13 2 1 15,17 3-7-15,14 7-26 16,16 0-57-16,9-2-27 16,21 19 62-16</inkml:trace>
  <inkml:trace contextRef="#ctx0" brushRef="#br0" timeOffset="66964.33">12777 5709 270 0,'1'-5'167'16,"4"2"-21"-16,0-1-10 15,-2-5-22-15,2 3-13 16,-1-1 14-16,2 1 10 15,1 8 17-15,2-1 3 0,-3 3-19 16,0 0-10-16,1 2-31 16,-4 2-15-16,-3 1-21 15,2 6-8-15,-7 4-11 16,-1 0-5-16,1 9-6 16,-4-4-3-16,1-1-6 15,2 0 2-15,-2 2 5 16,0-1 2-16,2 2 0 15,-5 2-1-15,0-5-7 16,-1 3-2-16,0-6-1 16,3 3 0-16,3-4 0 15,-1-5 0-15,4-4 3 16,-1-3-6-16,4-7-37 16,0-2-26-16,3-5-92 15,1-6-37-15,3-6-78 16,-2-4-85-16,-2-6 235 15</inkml:trace>
  <inkml:trace contextRef="#ctx0" brushRef="#br0" timeOffset="67229.63">12763 5839 320 0,'-1'-11'233'0,"0"-2"9"16,-1 13-38-16,0-4-18 16,-3 3-28-16,4 1-22 15,0 0-31-15,-1 4-10 16,-5 24-14-16,-4 33 1 15,11-25-9-15,0 1-3 0,0-6-3 16,2-5-2-16,2-4-8 16,5-3-4-16,3-6-7 15,1-9-4-15,1-4-8 16,-4-7-3-16,5-3-9 16,1 0-4-16,-4-8-6 15,12 5-16-15,-6 3-59 16,3 2-41-16,-2 12-247 15,-6 4 230-15</inkml:trace>
  <inkml:trace contextRef="#ctx0" brushRef="#br0" timeOffset="68072.45">12798 6220 513 0,'4'-16'302'0,"-1"-5"-43"15,1 2-15-15,-3 3-54 16,-2-1-18-16,-2 11-16 16,-5 0-6-16,-1 13-29 15,0 12-27-15,0 12-45 16,1 15-20-16,-1 5-18 16,2 9-4-16,3 11-4 15,3-8 0-15,0 12-2 16,1-4 0-16,0-3 2 15,-2 3-1-15,2-5 1 16,-2-3 0-16,-1 0-2 16,-1-4 1-16,-1 9-1 15,-2 3 1-15,2 9 19 16,-2-3 6-16,-1-8 8 16,1-12 3-16,0-22-14 15,2-7-4-15,4-22 0 0,1-6 0 16,0-22-3-16,3-6-1 15,-3-29-8-15,0-16-2 16,-1-24-2-16,1-10-2 16,5-2-1-16,2 2 0 15,3 19 0-15,-1 1 1 16,4 21-1-16,-3 2 0 16,-3 3 1-16,3 6 1 15,-6-2 2-15,1 5 1 0,-2 1 1 16,-3 4 0-16,-7 0 1 15,3 3-1-15,-1 17-1 16,-1 8 1-16,3 23 0 16,2 12 0-16,-2 18-1 15,1 6-1-15,2 11-1 16,-1 9-2-16,1 1 0 16,0 6-2-16,1 6 1 15,-1-3 0-15,0 6 0 16,2-5 0-16,0 4 2 15,-2-5 0-15,1-7 0 16,-4 1 0-16,1-11 0 16,2-2-1-16,0-15 1 15,2-5 1-15,3-13 1 16,1-7-19-16,4-12 75 16,5-11-214-16</inkml:trace>
  <inkml:trace contextRef="#ctx0" brushRef="#br0" timeOffset="99428.92">7171 5640 1381 0,'0'-21'546'0,"-3"10"-350"16,10 7-68-16,-12 7 0 15,-4 9-33-15,1 14-28 0,-11 6-2 16,8 5-4-16,4 7-6 15,7 3-12-15,-2-5-8 16,0 8-14-16,-2-6-6 16,-2-4-4-16,5 3 1 15,1-14-13-15,0-8-18 16,1-12-18-16,4-5-190 16,-5-8 162-16</inkml:trace>
  <inkml:trace contextRef="#ctx0" brushRef="#br0" timeOffset="100496.4">4350 5336 958 0,'-16'-25'432'0,"-6"9"-191"0,-15 13-118 16,-6 12-11-16,-6 28-32 16,-4 15-18-16,-4 24 1 15,-8 6 13-15,10 12 14 16,6 0 3-16,14-15-13 15,19-7-16-15,23-29-28 16,14-16-1-16,31-24 10 16,13-17 6-16,11-32 10 15,8-14 11-15,6-20 7 16,1-3-3-16,-22 3-7 16,-18 6-10-16,-43 15-16 15,-20 3-1-15,-28 24-8 16,-17 9-10-16,-15 22-22 15,-7 14-27-15,-6 16-28 16,20 9 146-16,14 13-86 16</inkml:trace>
  <inkml:trace contextRef="#ctx0" brushRef="#br0" timeOffset="101537.47">9629 5816 980 0,'0'3'416'0,"-2"-3"-176"15,-3-8-54-15,14 5 0 0,-6-7-43 16,-1-17-70-16,7 0-11 16,-5-26 9-16,10 5 8 15,8-10 14-15,0-8 5 16,5-5 3-16,-1-9 1 16,-1 1-6-16,-3 3-1 15,-4 18-6-15,-5 9-7 16,-3 16-13-16,-4 7-12 15,2-2-10-15,-7 5-6 0,-1 9-2 16,3 6-4-16,-4 20-7 16,1 11-1-16,1 20 0 15,-4 13 0-15,1 24 2 16,1 12-3-16,1 6-7 16,5-5-3-16,3-12-6 15,3-8-2-15,7-16-3 16,3-4 1-16,3-13-1 15,4-8 2-15,-1-4-1 16,-6-12-12-16,4-4-58 16,-15-5-43-16,-2-7-73 15,-8 0-33-15,-26-6-131 16,-1 5 222-16</inkml:trace>
  <inkml:trace contextRef="#ctx0" brushRef="#br0" timeOffset="101710.77">9705 5980 1166 0,'-13'13'643'0,"1"-8"-156"16,29-6-138-16,7-11-62 16,26-8-71-16,8-5-35 15,12-12-74-15,7-2-35 16,-7-6-39-16,4 6-12 16,-19 2 1-16,-5 1-15 15,-2 6-20-15,-4 1 34 16,8 11-27-16</inkml:trace>
  <inkml:trace contextRef="#ctx0" brushRef="#br0" timeOffset="107189">15193 5457 708 0,'-38'-4'415'0,"1"0"-97"16,5 6-82-16,3 0-15 0,13 1-66 15,4-1-20-15,11-3-28 16,1-5-14-16,11-15-27 16,4-1-14-16,14-12-21 15,5-6-7-15,13 8-11 16,4 0-2-16,-1 20-5 15,6 15 0-15,-16 20 2 16,-13 8 4-16,-21 8 6 16,-9 9 2-16,-17 8 1 15,-13 4-3-15,-5 13-8 16,-11-1-4-16,5-2 15 16,13 0 17-16,10-10 49 15,3-18 28-15,8-10 24 16,3-6-2-16,7-16-29 0,3 2-19 15,9-13-26-15,9-6-10 16,19-7-11-16,8-8-7 16,5 1-13-16,2 1-6 15,-9-3-4-15,1 10-14 16,-3-5-64-16,-2-7-21 16,2 3 182-16,-3-10-100 15</inkml:trace>
  <inkml:trace contextRef="#ctx0" brushRef="#br0" timeOffset="107946.86">18299 5849 961 0,'3'-20'492'0,"0"6"-138"0,8 7-45 16,-7 10-62-16,-3 4-58 16,-1 16-62-16,-9 6-22 15,-7 11-40-15,0 4-12 16,-2-1-23-16,6-4 9 16,6-11 3-16,6-9 247 15,7-11-206-15</inkml:trace>
  <inkml:trace contextRef="#ctx0" brushRef="#br0" timeOffset="108906.43">20847 5211 692 0,'-14'2'369'0,"-3"-12"-57"16,-1 0-80-16,-3-4-30 16,0-1-19-16,10 5-35 15,-1 1-7-15,12 3-35 16,3-5-17-16,12-5-21 15,10-2-15-15,11-10-8 16,11 3-6-16,15 2-9 16,9 2-6-16,0 7-9 15,-3 3-3-15,-17 6-4 16,-15 5 1-16,-13 10 4 16,-9 6 5-16,-22 6 9 0,-7 8 3 15,-16 6-2-15,-11 2-4 16,7 7-10-16,10-3-3 15,5-8-11-15,16-10-4 16,20-12-5-16,5-6 0 16,21-6 3-16,9 4 4 15,1 3 0-15,-4 1 1 0,8 12 2 16,-8 0 24-16,-13-1 36 16,-3 3 17-16,-26-1 37 15,-7 10-9-15,-22 4-17 16,-12 1-12-16,-15 1-31 15,-8-8-12-15,4-2-15 16,-4-7-4-16,18-10-5 16,8-4-17-16,3-9-34 15,15-1 166-15,4 0-109 16</inkml:trace>
  <inkml:trace contextRef="#ctx0" brushRef="#br0" timeOffset="152051.1">2789 11903 837 0,'1'-32'410'0,"-1"7"-138"0,4 6-24 16,-7 11-39-16,-1 8-31 16,-4 16-31-16,-3 7-33 15,2 22-11-15,-1 7-2 16,1 16-17-16,3 4-1 15,2-3-43-15,3 2-11 16,3-5-16-16,-1-3-3 16,3-2 10-16,0-10-6 15,0-10-51-15,2-9-58 0,6-17-183 16,4-7 212-16,-3-22-8 16</inkml:trace>
  <inkml:trace contextRef="#ctx0" brushRef="#br0" timeOffset="152364.94">3090 11974 520 0,'0'-19'345'0,"-1"12"86"16,-11 7-181-16,-1 25-67 16,-18 6-30-16,9 33-66 15,-2 9-14-15,3 7-9 16,17 5-3-16,-4-19-18 15,10-7-6-15,10-15-14 16,-5-11-6-16,21-13 3 16,0-8 19-16,-1-15 14 0,10-5 20 15,-19-11 23-15,-4-2-13 16,-14 2 17-16,-7 0-15 16,-22 2-26-16,-5 3-8 15,-12 7-32-15,5 4-10 16,1 10 5-16,4 6-15 15,12 5-46-15,-1 0 327 16,11-3-232-16</inkml:trace>
  <inkml:trace contextRef="#ctx0" brushRef="#br0" timeOffset="153244.51">10788 11908 1092 0,'-12'-7'485'0,"1"16"-168"16,3 12-74-16,-4 17-55 16,-4 10-15-16,-2 14-87 15,1 3-26-15,2-5-35 16,3-1-10-16,6-9 14 15,0-4-17-15,4-4-79 0,7-8 402 16,8-16-283-16</inkml:trace>
  <inkml:trace contextRef="#ctx0" brushRef="#br0" timeOffset="153622.9">10738 12007 1235 0,'-4'-4'527'0,"4"-1"-273"16,11-1-57-16,12-1-23 16,4-6-45-16,14-5-52 15,7 0-14-15,14-5-23 16,-8-3-3-16,14 9 1 16,-6-7 2-16,1 5 2 15,9 2-4-15,-9 1-16 16,2 11-7-16,-12 5-10 15,-2 14 5-15,-21 9 22 16,-16 2 14-16,-13 14 25 16,-16 3 5-16,-16 15-1 15,-5 9-5-15,-17 3-11 16,1 5-6-16,1-9-18 16,0-4-8-16,12-8-14 15,1-12-4-15,16-5-3 16,2-8 3-16,15-11-37 0,8-4-15 15,-3-11 184-15,12-7-439 16,2-7 272-16</inkml:trace>
  <inkml:trace contextRef="#ctx0" brushRef="#br0" timeOffset="154237.88">10779 11966 633 0,'-6'1'385'16,"5"10"35"-16,-5 5-142 15,1 16-52-15,-3 7-21 16,-3 14-65-16,0 6-23 16,-6 3-48-16,6 8-19 0,-7-2-25 15,11 1-8-15,3-8-4 16,-2-11 22-16,10-14-9 15,-3-11 98-15,11-13-84 16</inkml:trace>
  <inkml:trace contextRef="#ctx0" brushRef="#br0" timeOffset="-79058.06">9378 10158 802 0,'-5'-46'333'16,"2"7"-173"-16,3 11-12 16,-1 6-7-16,0 3-3 0,0 12-26 15,-1 0-17-15,0 3-29 16,1 4-16-16,-1 11-16 16,0 9-5-16,2 25-4 15,0 14 2-15,3 25 2 16,-2 1 0-16,0 10 0 15,3 1 1-15,1-2 0 16,1-9-2-16,1-4-7 16,0-3-4-16,-3-13-6 15,0 7-3-15,-1-4 3 16,-3-9 2-16,4-3 6 16,-1 1 2-16,1-20-1 15,3 0-3-15,-3-6-4 16,1-13-2-16,-3-5 1 15,1 2 0-15,1-13-2 16,3 3 0-16,2-3-1 0,2 0 0 16,1-2 0-16,1-5-2 15,4 5-2-15,-1-2-3 16,6 2 0-16,1 2-2 16,6 4 1-16,0-2 0 15,5-2 0-15,-7-2 1 16,4-5-1-16,7 3 0 0,0-3-1 15,11 4 0-15,5 1 0 16,1-2-2-16,9 1-1 16,10 3 0-16,4-2-1 15,3 2 1-15,16 1 0 16,1-6 3-16,6-2 0 16,4-3 0-16,-5-5 0 15,6 3 0-15,3 1-1 16,1 3 0-16,-4 6 0 15,-3 0-1-15,-3 0 1 16,-3 0 0-16,-6 1 1 16,-8-1 0-16,-5 0 1 15,1 1 1-15,-3-2-1 16,-3-5 1-16,-4 2 1 16,-5-5-1-16,-4-1 0 15,-1-7 0-15,1 3 0 16,0-1 1-16,-11-7 1 15,-5 4 1-15,-16-11 2 0,-4-3 4 16,-8-3 3-16,-3 1 2 16,-3-7 0-16,-4-4-2 15,-3-5-2-15,-5-9 1 16,-6-11-1-16,-6-9 0 16,0-15-1-16,-1-6-2 15,-5-9-3-15,5 5-1 0,-8-3-3 16,-5 9 0-16,19 19-2 15,-8 8 0-15,2 26 0 16,9 7-1-16,-11 10-1 16,4 4 0-16,4 9 0 15,-2-6-1-15,-1 10-2 16,7-1-1-16,3 12-3 16,2 2-2-16,-2 3-3 15,-2-5 2-15,0 0 3 16,0 0 4-16,-7 6 5 15,-5 15 2-15,-40 27 3 16,28-26 0-16,-9-5 2 16,-6-5-1-16,-8 0-1 15,-11-4 1-15,-14 1 0 16,-11-4-1-16,-13-1 1 16,-3 3-1-16,-5-3-1 15,4 5-1-15,-5-2-2 16,-2-1 0-16,5 5-1 0,-5-1 1 15,4-1 0-15,4 7-1 16,-5-4 1-16,10 0 0 16,13-3 0-16,-4-6 0 15,6-3 1-15,1 0 0 16,1 0-1-16,12 1-1 16,8 2 0-16,0-1-1 15,3 2 0-15,-2-3 0 16,2 1 1-16,5-1 0 0,6 0 2 15,5-1 0-15,1 0-1 16,3 0 1-16,6 0-1 16,1 0 0-16,10 2 0 15,3 3-1-15,4 0 1 16,6 2-1-16,-2-2 0 16,1 1 0-16,6-2 1 15,-13-3 2-15,4-1 1 16,0 0 0-16,2 0 0 15,5 2-2-15,-1 4-1 16,-6-1 0-16,-7 3 0 16,1 2-1-16,-6 1-1 15,4 3-1-15,-5 2 0 16,1-1 0-16,4 3 1 16,0-1 1-16,1 1 0 15,-1 4 1-15,0 0 0 0,1 4 0 16,0-3-1-16,-1 5 0 15,1 4-2-15,0 0 0 16,1 12-2-16,2 1 1 16,2 12 1-16,3 2 2 15,5-1-5-15,3 3-19 16,8-7-51-16,4-3-15 16,11 1 46-16</inkml:trace>
  <inkml:trace contextRef="#ctx0" brushRef="#br0" timeOffset="-76781.7">10154 10198 704 0,'-11'-24'328'16,"5"1"-129"-16,-3-2-8 15,1 3-5-15,1 10-16 16,0 12-32-16,5 10-6 16,-4 18-16-16,12 14-14 15,-3 25-5-15,-2 10-7 0,5 20-20 16,-11 5-7-16,2 5-11 15,6 8-8 1,0-6-9-16,8-4-4 0,-4-17-11 16,4-11-7-16,1-22-4 15,-1-5-1-15,2-21-14 16,-5-9-21-16,7-12-63 16,-5-16-46-16,4-10-113 15,1-13-167-15,-2-30 275 16</inkml:trace>
  <inkml:trace contextRef="#ctx0" brushRef="#br0" timeOffset="-76528.7">10547 9879 1144 0,'4'24'520'0,"-4"13"-256"16,2 35-91-16,-2 16 21 15,-1 20-68-15,6 11-21 16,7 7-31-16,-11-6-14 16,9-10-19-16,-7-11-10 15,3-22-17-15,7-3-3 16,-5-19-2-16,12 1-2 16,-7-13-27-16,0 2-20 0,0-8-64 15,-20-8-38-15,4-7 90 16</inkml:trace>
  <inkml:trace contextRef="#ctx0" brushRef="#br0" timeOffset="-74152.62">11221 10168 597 0,'-9'-19'339'16,"3"0"-70"-16,0 5-56 15,2 5-11-15,2 10-49 0,-8 4-28 16,8 27-25-16,-5 7-15 15,-2 26-18-15,9 11-6 16,-2 17-28-16,9 16-6 16,2 0-8-16,-5-3-2 15,6-12-4-15,-6-17-1 16,5-11 3-16,2-7 5 16,1-16-20-16,3-2-27 15,-8-23-90-15,6-7-431 0,-3-18 383 16</inkml:trace>
  <inkml:trace contextRef="#ctx0" brushRef="#br0" timeOffset="-72610.32">10507 10503 205 0,'41'1'154'16,"-36"-4"18"-16,-5 0-24 16,2 2-23-16,-3 0-8 15,0 0 1-15,0 0 4 0,0 0-12 16,1 0-6-16,0 0-10 16,0-1-9-16,0 1-4 15,1-2 0-15,1-8-4 16,0 2 2-16,-2-3-13 15,-12-27-7-15,4 30-7 16,-6-3-4-16,6 3-3 16,5 7-2-16,-6 1-9 15,-4-3-4-15,0 3-12 16,1-1-5-16,-4 2-7 16,6 9 0-16,-1 2 1 15,3 2 0-15,2 6 4 16,-1 0-1-16,2 7-1 15,-2 0 0-15,2 0-2 16,2 2-1-16,-1-5 0 16,2-1 0-16,-1-7 1 15,-2-4 2-15,0 1 1 0,-3-4 0 16,-1 3 0-16,-1-6-1 16,1-2-2-16,-2-3 0 15,0 4 0-15,-1 1 0 16,0 1-1-16,-3-1-1 15,2-8-1-15,3 3 0 16,-1-12-2-16,4 3 0 16,5-2 0-16,0-8-1 15,7 1 1-15,0-5 1 0,3-5-1 16,-3 4 2-16,-2 2-2 16,-2 2 0-16,-1 6-1 15,2 2 1-15,-3 5 6 16,3 5-4-16,-3-1-34 15,-1 2-31-15,2 1-94 16,0 0-156-16,0 0 206 16</inkml:trace>
  <inkml:trace contextRef="#ctx0" brushRef="#br0" timeOffset="-71820.38">10544 10770 359 0,'-8'-10'265'16,"9"5"-11"-16,8 4-48 16,-4-2-19-16,4 2-38 15,-7 1-16-15,-2 0-28 16,-8 2-13-16,-3 4-28 16,-4-3-4-16,-11 5-8 15,2-1-7-15,0 7-1 16,1-3 4-16,7-3 8 15,4 7 3-15,3-7 1 16,-2 0-5-16,3-2-9 16,3-1-5-16,-1-4-13 0,5 2-5 15,2 1-13-15,-1-4-2 16,0 0-5-16,0 0 2 16,0 0 6-16,11 4 5 15,5-1 10-15,30 9 4 16,-24-9-2-16,1 4-3 15,-3 2-8-15,10 3-4 0,-20-2-3 16,-1 1-2-16,0-1 0 16,-16-3 1-16,11 4 3 15,-5-1 2-15,-4-1 3 16,3 0 1-16,-8 1 0 16,6-1-2-16,-3-1-4 15,3 2-2-15,5-5-3 16,0-1 0-16,-1 0 1 15,-1-4 1-15,0 0 0 16,0-1-19-16,0-1-42 16,0 1-30-16,-6-1-82 15,6 1-44-15,-1 0-430 16,-1-1 432-16</inkml:trace>
  <inkml:trace contextRef="#ctx0" brushRef="#br0" timeOffset="-71603.93">10382 10901 889 0,'-16'0'412'16,"-1"7"-205"-16,-1-4 4 16,-7 1-75-16,1-2-38 15,-5-2-41-15,3 0-18 16,6 2-24-16,6-2-3 15,4 0-4-15,6 1-39 0,3 0-66 16,8 3 63-16</inkml:trace>
  <inkml:trace contextRef="#ctx0" brushRef="#br0" timeOffset="-70812.53">10401 11005 546 0,'-37'14'285'0,"31"-13"-108"0,-4-1-19 15,-1 0-3-15,-3 3 3 16,-6-2 7-16,3 1-2 16,-3 1-5-16,1 0-26 15,3 3-17-15,3 2-26 16,3 0-14-16,6 0-25 16,-1-4-8-16,6 1-14 15,5-3-8-15,-3-3-5 16,-3 1 2-16,8-1 1 15,14-1 1-15,39-5-2 16,-32-1-2-16,3 0-4 16,3-3-2-16,10 1-3 15,2 0-2-15,-6 0 0 16,-1 5 2-16,-18-1 1 16,-9 3 0-16,-5 3 6 15,-10 2 2-15,-17 7 4 16,3 3 1-16,-25 6-1 15,-3 6-1-15,-3 10 7 0,-4 0 1 16,16-4 1-16,5 2-3 16,17-15-9-16,2-5-5 15,12-3-7-15,4-11 0 16,7 5-2-16,5-2 2 16,4-4 3-16,2 2 1 15,5-7 12-15,0 5 11 0,2 3 12 16,-3-3 3-16,-4-3-10 15,-4 3-10-15,-4 7-12 16,-3-2-3-16,-7 7 0 16,-4-4 20-16,-1-11-49 15,8 10-30-15,0-7 280 16,3-1-627-16,4-7 366 16</inkml:trace>
  <inkml:trace contextRef="#ctx0" brushRef="#br0" timeOffset="-69736.02">10786 10407 846 0,'-34'-34'387'0,"34"29"-173"15,2 3-9-15,6-5-39 16,2-2-31-16,7 3-38 15,4-3-4-15,5 1-8 16,4 6-13-16,8 7-29 16,2-3-11-16,2 3-22 15,-5-3-4-15,-5 2-2 16,-3-1 0-16,-12-1-1 0,2 5-1 16,-10-5 2-16,2 7 0 15,-9-6-1-15,0 1 6 16,-2 4 15-16,-7-1 7 15,-3 8 18-15,0 5 3 16,-19 2 5-16,-9 3 6 16,-10 6 5-16,-7 3 0 15,8 3-8-15,8-7-9 0,11-5-22 16,5-5-7-16,10-7-12 16,0 0-4-16,5-5 0 15,3-6 0-15,1 3-11 16,7-1-25-16,0-5-65 15,-3 0-35-15,0 0-57 16,5-12-423-16,-3-17 441 16</inkml:trace>
  <inkml:trace contextRef="#ctx0" brushRef="#br0" timeOffset="-69554.51">10910 10354 1018 0,'0'-9'477'0,"0"8"-206"15,-4 2-26-15,1 8-74 16,0 3-54-16,-1 1-64 16,4 3-25-16,0 5-22 0,2 1-2 15,-2 8 16-15,-2 5-18 16,-1 6-45-16,3 4-45 16,0 1 42-16</inkml:trace>
  <inkml:trace contextRef="#ctx0" brushRef="#br0" timeOffset="-69050.47">11104 10742 691 0,'-1'-12'407'15,"-2"0"-81"-15,-2-1-104 0,-5 2-23 16,0 7-51-16,-5 0-9 16,-17 4-26-16,-3 9-7 15,-11 8-10-15,2 3-2 16,10 8-4-16,5-4-2 16,10 1-17-16,3 0-6 15,7-4-20-15,5 0-4 16,4-3-6-16,6-3-1 15,4-2-6-15,0-3-3 0,0-2-7 16,-2-2-3-16,1-1-4 16,1-1 1-16,2-3-6 15,2 2-18-15,0-5-60 16,7 2-38-16,1-1 352 16,12 1-214-16</inkml:trace>
  <inkml:trace contextRef="#ctx0" brushRef="#br0" timeOffset="-68687.41">11221 10830 735 0,'-3'1'391'0,"-1"2"-141"16,-2 5 13-16,0 3-1 15,0 9-40-15,-5-1-22 16,-4 5-33-16,-8 2-22 16,-7 0-37-16,1 1-17 15,3 4-40-15,6 3-14 16,1 1-21-16,-1-6-6 15,1 0-5-15,-4-9-1 0,10-2-1 16,3-1 0-16,1-9 3 16,6-2-19-16,3 0-63 15,0-2-49-15,4-1-87 16,4 6-124-16,-6-14 224 16</inkml:trace>
  <inkml:trace contextRef="#ctx0" brushRef="#br0" timeOffset="-68425.49">11003 10979 1292 0,'-4'0'541'0,"8"2"-330"0,3 3 10 16,11 3-87-16,-6 1-28 15,9 5-47-15,6 0-21 16,-3 4-18-16,4-2-6 16,-4 1 6-16,-5-4-12 15,1-4-81-15,-1-3-65 16,-6-4-125-16,-1-2 107 16,-3-2 77-16</inkml:trace>
  <inkml:trace contextRef="#ctx0" brushRef="#br0" timeOffset="-68292.57">11214 11088 1062 0,'-73'-4'497'0,"53"12"-197"16,1 1-35-16,15 3-88 15,3 3-48-15,1-6-76 16,0-2-26-16,5-4 16 16,4-4 57-16,18-5-65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20:16:58.26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5617 10979 808 0,'-17'-17'305'0,"1"5"-212"16,10 2-79-16,15 5-15 16,9 1-3-16,15 0-1 15,9 2-2-15,21 5-2 16,2 5-1-16,9 5-2 16,-2 3 0-16,6-1 0 15,10 0 2-15,8 2 12 16,9-1 4-16,5 4 6 15,6 2-2-15,21 4-8 16,5 1-2-16,31 0-2 16,1-9-1-16,14 5-2 15,6-1 4-15,-2 4 6 16,11 13 5-16,-9-8 7 16,10 0 0-16,4-4-1 0,-8-5-1 15,19-4 0-15,-7-7-2 16,20-10-1-16,2-9 3 15,17-12-3-15,14-8 2 16,-6-16-5-16,16 2-5 16,-20-16 13-16,-7-1 16 15,-22 1 33-15,-2-2 17 0,-16 8 11 16,-15 1-6-16,-7 2-7 16,-26 1-3-16,-20-9-4 15,-7-6-1-15,-13-6-12 16,-9-7-6-16,-20 4-15 15,-12 2-6-15,-30-6-8 16,-12 8-2-16,-24 0 3 16,-13-3-1-16,-23 11-1 15,-9-3-2-15,-30 5-10 16,-11 4-3-16,-27 2-6 16,-21-2-2-16,-9 3-1 15,27 20-2 1,1-1-2-16,-94-22 0 0,-49 5 12 15,6 10 9-15,8 18 13 16,1 2 1-16,-15 8-10 16,-8 2-6-16,-1 1-6 15,-18 1 1-15,5-1 1 16,-11 3-1-16,-6 1 1 16,-2-2-1-16,-7-5-3 0,10-2-1 15,-8 4-3-15,9-4-1 16,-4 9 0-16,-13-2-2 15,-1 1 3-15,-11 5 5 16,-3 1 19-16,14 3 11 0,-3 1 3 16,21 3-3-16,0 0-20 15,-1 0-8-15,19 4-8 16,-13-2-1-16,21 3-1 16,4 4 0-16,10 6-1 15,4 4 0-15,7 13 0 16,-5 4-2-16,10 12 0 15,6-2 2-15,4 7 4 16,31 1 3-16,12-4 2 16,19 8-1-16,33-3-6 15,7 4-2-15,43 5-6 16,10-2-5-16,29-4-5 16,10-6-4-16,17-4-6 15,15-2 0-15,34-3 9 16,16 4 3-16,43-5 14 15,21-6 2-15,26-1 3 16,26-12-1-16,30-3 1 16,18 2 0-16,23-12 1 15,9 2 2-15,11-2 2 0,5 0 0 16,18 4-1-16,0-3-2 16,18-10 7-16,14-3 10 15,31-12-42-15,20-8 349 16,26-8-257-16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20:17:27.47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2767 6393 658 0,'2'-19'337'16,"-6"-2"-60"-16,0 3-128 16,-1-2-8-16,0-3-8 0,2 11-17 15,1 2-35-15,2 6-11 16,0 3-14-16,-2 2-3 16,1-1-8-16,0 6-2 15,-3 22-3-15,-6 60-4 16,0-26-6-16,-1 3-4 15,-2 10-9-15,-6 1-3 16,4 4-3-16,-1-3-2 0,2-10 5 16,2-3 3-16,0-12 5 15,5 1 3-15,0-4 3 16,4 1 2-16,2 1 10 16,-1-4 3-16,-2-11 3 15,-3-13-1-15,-2-8-10 16,1-3-4-16,7-2-11 15,1 6-4-15,1-12-7 16,2 4-3-16,3-6-1 16,5-1 2-16,13-1 1 15,1-6 2-15,7-7 1 16,5-2-1-16,8-6 0 16,8-4-3-16,3-3-4 15,7 6 0-15,1 2-1 16,1-1-1-16,-5-2 1 15,-1-3 0-15,2-1-1 16,1 3 1-16,1 8 0 0,-11-2-1 16,-6 4 0-16,-8 3 0 15,-3 2 1-15,7 3-1 16,-9 1 0-16,-3 3 0 16,-10 1-1-16,-6 2 0 15,-6 6 1-15,0 4 1 16,-5 2 5-16,-3 2 2 15,-7 8 4-15,0 1 0 0,-1 9-2 16,0 7-1-16,-3-3 2 16,-5 3-2-16,-3 6 2 15,0-5 2-15,-2 1-1 16,1-3 3-16,5-3-1 16,-2-1-1-16,1 1-6 15,7 3-2-15,-5-6-1 16,3-3-1-16,11-4 1 15,-10-11 0-15,5-1 8 16,1-2-12-16,1-7-44 16,3 0-33-16,7-13-92 15,-5-4-42-15,-5-10-96 16,3-5-291-16,-2-5 407 16</inkml:trace>
  <inkml:trace contextRef="#ctx0" brushRef="#br0" timeOffset="343.07">3245 6754 1008 0,'0'-7'517'0,"6"-1"-171"15,5 0-92-15,1 1-36 0,6 7-76 16,-2 3-30-16,8 13-29 16,2 13 5-16,3 3 7 15,-3 6-4-15,-4-1-13 16,1-2-13-16,-9-3-16 16,4-4-6-16,-4-1-17 15,0-1-4-15,4-3-10 16,-4-2-2-16,-1-3 0 15,2 1-1-15,-1 1 7 16,0-2-16-16,3 1-11 16,-4-7 211-16,1-12-161 15</inkml:trace>
  <inkml:trace contextRef="#ctx0" brushRef="#br0" timeOffset="21571">5575 7025 479 0,'10'-24'318'0,"0"0"-15"0,-5-1-74 16,1 0-14-16,-7-1-40 15,-4 6-22-15,-6-3-28 16,-1 10-18-16,-10 13-34 15,-4 3-15-15,-10 20-20 16,-9 3-5-16,-13 5-7 16,-13 3 2-16,-11 8-3 15,3 3-2-15,9 14 2 16,13 1-1-16,21 5 0 16,4 5-1-16,5-8 0 15,2 1 2-15,6-4 7 16,0-7 3-16,11 0 4 15,11 1-2-15,4-8-2 16,5-3-2-16,13-10 2 16,-2-14 1-16,14-8 7 0,2-7 2 15,2-10-2-15,5-8-3 16,6-2-12-16,3-2-5 16,-1 1-8-16,-4 5-2 15,-9-4-1-15,-6-4 0 16,-6 3-12-16,2 3-16 15,-8 1-76-15,3 2-24 16,2 5 63-16</inkml:trace>
  <inkml:trace contextRef="#ctx0" brushRef="#br0" timeOffset="22615.14">5934 6701 644 0,'-2'-4'389'16,"-5"5"-54"-16,5 14-115 16,-1 6-40-16,-4 12-45 15,2 12-25-15,-4 23-10 0,3 10-2 16,-9 19-21-16,-2 6-6 16,-3 2-16-16,8 2 0 15,9-17-4-15,2-4-2 16,1-17-10-16,-2-8-6 15,-1-15-11-15,3-4-4 16,9-18-2-16,-7-14 2 16,5-21 5-16,2-19 1 15,-4-29 0-15,13-7-6 0,0-10-7 16,0-3-4-16,7 7-4 16,-8-4-1-1,6 10 0-15,-1 8-1 0,-1 16-1 16,-2 10 0-16,-3 12-1 15,-2 9-1-15,-4 10-2 16,-1 8 1-16,-1 20 1 16,-3 15 1-16,-5 8 1 15,0 16 3-15,-4-1 2 16,2-3-1-16,7 0 0 16,4-14-1-16,8-11 0 15,4-6 0-15,9-11 1 16,9-6 1-16,-3-14 3 15,-2-12 2-15,6-12 2 16,-5-8 0-16,7-12 19 0,6-5 8 16,-10-8 13-16,0-3 4 15,-6 3-11-15,-7 3-2 16,-9 10 3-16,-8 7 1 16,-12 13 4-16,-10 11-3 15,-10 14-13-15,-8 9-9 16,-12 20-10-16,-8 7-2 15,7 12 1-15,1 3 1 0,24-1-3 16,13-2-4-16,11-10-6 16,9-2 0-16,10-10-1 15,7-4 0-15,10-7 8 16,8-4-13-16,1-12-42 16,4 0-30-16,7-7-57 15,2-3-32-15,2-2-16 16,0 0-176-16,-7-5-47 15,-4-7-89-15,-9-9 4 16,-7 2 207-16,-16-4 203 16,-7 3 196-16,-12 14 211 15,-8-10 44-15,-9 14-17 16,3 3-35-16,-17 8-102 16,-2 10-28-16,-7 18-61 15,-1 10-20-15,14 0-46 16,0 2-20-16,14-9-26 15,8 1-8-15,7-1-9 16,13 2 0-16,11-3 8 0,-3-6-29 16,9-4-62-16,2-4 7 15,4-12 314-15,2-4-200 16</inkml:trace>
  <inkml:trace contextRef="#ctx0" brushRef="#br0" timeOffset="22845.91">7470 6767 1428 0,'-1'-33'644'16,"0"18"-342"-16,-9 26-118 15,0 17-31-15,-7 15-60 16,-4 12-7-16,0 18-22 16,0-6-14-16,7 18-25 15,0 0-10-15,12 6-7 16,-3-4 0-16,3-7-48 15,3-5-2-15,7-12-23 16,10 1 208-16,2-16-297 16,1-10-13-16,-2-27 150 15</inkml:trace>
  <inkml:trace contextRef="#ctx0" brushRef="#br0" timeOffset="23135.07">7731 7153 860 0,'-1'-13'367'16,"-12"7"-210"-16,3 7-12 15,-17 16 25-15,-2 3-33 16,-15 10 23-16,-10 5 13 16,9 4 5-16,4 1-6 15,17 0-35-15,7-9-23 16,12-5-28-16,10-1-7 0,11-7-14 15,0 5-4-15,4-7-12 16,2-1-11-16,5-2-14 16,7-7-6-1,6-5 1-15,1-1-1 0,-7-4-49 16,2-1 14-16,1 5-1 16</inkml:trace>
  <inkml:trace contextRef="#ctx0" brushRef="#br0" timeOffset="23891.9">8450 7006 931 0,'7'-24'451'15,"-1"-1"-155"-15,-12 13-157 0,-6 4-19 16,-17 6-49-16,-7 13-16 15,-3 7-2-15,-4 7-1 16,8 10 1-16,-1-3 2 16,-2 0-15-16,11 4-8 15,25 4-11-15,12-1-8 16,16-5-9-16,8 2 1 16,-2-13 2-16,4 5 7 0,7-3 15 15,-3-15 14-15,-12 5 22 16,-4-5 6-16,-18 2 12 15,-5 10-2-15,-14 0-11 16,-8 5-9-16,-12 0-25 16,-6 1-10-16,-7-6-11 15,4-4 9-15,13-7-47 16,-14-5-29-16,18-6-103 16,4-3-64-16,6-4 138 15</inkml:trace>
  <inkml:trace contextRef="#ctx0" brushRef="#br0" timeOffset="24326.61">8711 7073 731 0,'0'0'441'0,"-13"3"-75"16,2 15-119-16,-7 9-29 15,-2 18-71-15,6 13-21 16,-9 7-27-16,11 3-12 16,6-3-25-16,4-8-12 15,12-10-24-15,1-8-10 16,10-12-8-16,-2-6 1 0,7-14 5 16,5-7 5-16,-5-21 15 15,6-7 7-15,-2-15 17 16,0-3 4-16,1-2 0 15,-6-4-3-15,-8 1-10 16,-4 2-5-16,-5 14 0 16,-2 11-2-16,4 14-10 15,-3 9-6-15,-2 7-15 16,1 8-3-16,-1 13-1 16,1 5-1-16,-1-1-2 15,5 13 1-15,-1-3 6 16,3 1-7-16,2 6-51 15,-4-12-38-15,4 3-153 16,-2-3 443-16,-5-11-195 16</inkml:trace>
  <inkml:trace contextRef="#ctx0" brushRef="#br0" timeOffset="24906.5">9294 7119 1073 0,'-5'13'483'0,"4"6"-257"16,0 11-97-16,1 15 28 15,-3 5-90-15,3 10-19 0,-4 3 11 16,0-6 11-16,3 0 10 16,-2-6-1-16,6-9-26 15,2-5-12-15,4-13-13 16,1-6-2-16,2-14 4 15,-1-9 3-15,4-17 3 16,1-10-2-16,-3-18-11 16,5-7-7-16,2-6-7 15,-1 0-3-15,8 16-3 16,-5 5 0-16,-6 16-5 16,-2 14-2-16,-8 12-1 15,-3 10 0-15,-6 17 5 16,-1 11 4-16,-7 12 4 15,0 3 2-15,1 1 3 16,-3-11-1-16,13-7-2 16,5-13-2-16,8-17-2 15,12-6 3-15,2-24 2 0,3-5 2 16,4-11-2-16,-7-6-1 16,-4-3-3-16,3 0-3 15,-7 1 2-15,2 1 11 16,8 7 11-16,-1 5 9 15,0 17 19-15,-2 5-3 16,-9 18-6-16,-3 7-7 16,-4 19-16-16,0 7-8 15,-4 12-4-15,-1-2-1 16,0-6-1-16,1 5 0 0,7-5 192 16,1 11-335-16,4 9 330 15,0 7-134-15</inkml:trace>
  <inkml:trace contextRef="#ctx0" brushRef="#br0" timeOffset="104007.04">2674 6194 621 0,'-46'29'391'0,"34"-28"28"16,6-5-241-16,7-2-18 15,5-1-18-15,6-6-15 16,12 1-26-16,5 1-16 16,11-4-30-16,12 0-8 15,10 3-8-15,6-1-4 16,12 5-1-16,0 2-3 16,3 1-4-16,7-2-1 15,6 1-4-15,2 1-2 0,0 2-3 16,-1-1-4-16,0 3-6 15,-11 0-2-15,-9 0 3 16,-5 1 0-16,-26 3 4 16,-7-2 1-16,-16 4 5 15,-17-3 6-15,-20-2 4 16,-7 0 0-16,-23-3-4 16,-27-4-6-16,-19-3-7 15,-17-1-2-15,-9 0-3 16,7 3-3-16,-1 2-2 15,16 6-1-15,-1 8-1 16,10 6 2-16,18 7 7 16,4 1 3-16,25-1 6 15,19-1-1-15,18-4-5 16,7 0-3-16,32-4-4 16,2-4 3-16,27-5 12 15,22-2 4-15,17-3 7 0,8-4 0 16,13-4-1-16,-3-6 0 15,5-3-1-15,3 3-2 16,-4 2-9-16,-1 1-3 16,-18 1-3-16,-10 2 1 15,-8 3 10-15,-19 3-5 16,-7 6-47-16,-9 5-42 0,-23 11 39 16</inkml:trace>
  <inkml:trace contextRef="#ctx0" brushRef="#br0" timeOffset="105724.33">2653 10992 714 0,'-2'-33'312'0,"6"1"-140"16,-1 2 4-16,-1 3-15 15,1 4-1-15,-2 6-24 0,-1-1-12 16,0 9-18-16,0 2-16 16,0 7-27-16,3 8-11 15,-1 10-12-15,-4 8-1 16,-4 16-1-16,2 12-2 16,-6 19-9-16,0 9-3 15,-2 12-4-15,-6 2 0 16,2 0 0-16,-6 1 9 15,2 0 0-15,3 2 10 16,3-3 8-16,-9-11-5 0,3-10 2 16,-3-7-8-16,1-11-8 15,12-2-2-15,3-13-5 16,1-10-1-16,2-16-3 16,2-9-2-16,10-1-4 15,-1-4-1-15,5 2-5 16,-8-6 0-16,12-5-2 15,3-2-1-15,15-10 0 16,16 0 0-16,-2-18-1 16,15-1 1-16,13-1-1 15,5-1 0-15,8 10 0 16,-4-2 0-16,-5 1 0 16,2 7-1-16,8 10 0 15,-9 3 0-15,3 11 0 16,-12 0 1-16,-18 2 1 15,2 7-1-15,-26 3 2 16,-2 5 1-16,-15 9-1 0,-6 4 4 16,-4 10 19-16,-7 5 10 15,-7 6 3-15,-3 7 8 16,-8-4-7-16,-3-4-6 16,-8-9 0-16,-3-9-10 15,5 1-13-15,11 2-2 16,0-2-3-16,3-2 7 15,3-5-39-15,-10-3-32 0,3-12-84 16,-4-10-42-16,9-8-71 16,13-11-415-16,-13-11 480 15</inkml:trace>
  <inkml:trace contextRef="#ctx0" brushRef="#br0" timeOffset="105951.1">3195 11500 1277 0,'-8'-15'596'16,"2"5"-290"-16,5 10-95 15,5 3-30-15,8 12-64 16,8 5-16-16,14 11-23 16,5 6-13-16,1-2-19 15,3 2-7-15,-1-2-11 16,-2-5-6-16,6 0 8 15,-2-2-41-15,2 1 265 0,8 10-194 16</inkml:trace>
  <inkml:trace contextRef="#ctx0" brushRef="#br0" timeOffset="112912.95">4754 11401 996 0,'15'54'214'16,"-13"-15"-63"-16,-2 14-7 16,5 48-8-16,-10 7-39 15,5 0-7-15,12-5-36 16,-12-15-17-16,7-18-3 0,0-9-9 16,-10-16-48-16,7-7-47 15,5-10-404-15,-7-11 322 16</inkml:trace>
  <inkml:trace contextRef="#ctx0" brushRef="#br0" timeOffset="113316.94">4690 11367 738 0,'-2'-13'355'0,"5"12"-148"16,8 14-31-16,4 17-32 16,6 11-17-16,7 32-4 15,1 9-8-15,-1 11-43 16,-3 2-18-16,-2-8-31 16,-2-11-15-16,5-10 7 15,0-12 10-15,0-18 21 16,-1-9 16-16,-6-15 20 15,2-8 13-15,-1-16 22 16,-4-6 5-16,-4-24-5 16,-2-14-11-16,-5-26-26 0,4-15-10 15,-3-9-25 1,1 2-13-16,-1 12-19 0,3 11-6 16,-2 23-4-16,-2 8-1 15,-3 22-30-15,-1 2-24 16,-1 10-63-16,0 0-52 15,2 9-517-15,0 8 476 16</inkml:trace>
  <inkml:trace contextRef="#ctx0" brushRef="#br0" timeOffset="113945.96">5595 12070 487 0,'11'8'311'16,"5"-11"23"-16,1-8-68 0,6-11-13 16,5-7-31-16,2-8-35 15,-4-8-13-15,2 2-34 16,-10-1-11-16,-6 0-22 16,-1 4-7-16,-14 11-4 15,0 4 0-15,-4 10-9 16,-1 3-8-16,-13 5-25 15,-4 10-13-15,-15 1-20 16,-1 16-6-16,7 10 0 16,5-5 0-16,12 15 4 15,3-1 0-15,11 2-4 16,2 3-2-16,3 0-5 16,1-6-3-16,6-2-2 15,7-3 9-15,6-9-29 16,13-2-29-16,9-8-78 15,2-7-82-15,11-10-168 16,-4-14 231-16</inkml:trace>
  <inkml:trace contextRef="#ctx0" brushRef="#br0" timeOffset="114385.98">6234 11771 1197 0,'1'-17'543'16,"-9"10"-282"-16,-6 6-27 15,-17 2-100-15,-1 17-39 0,-3 11-42 16,7 11-14-16,4 9-24 16,4-3-6-16,11-2-5 15,0-8 0-15,12-11-2 16,3-4 1-16,4-16 1 16,4-5 4-16,6-10 8 15,7-7 3-15,5-6 2 16,-2-7-3-16,2-2 9 15,-11-9 10-15,6-1 18 16,-8-4 9-16,-11 4 9 16,3 11-4-16,-13 5-12 15,13 20-9-15,-1 17-19 16,-2 2-7-16,4 30-8 16,-12 3 0-16,0 19-4 15,-1 15-1-15,-12-3 0 16,6 12 1-16,-14-11-1 15,-2 2 0-15,-9-8 1 0,-16-14 3 16,4-11 10-16,2-15-8 16,-1-22-34-16,5-10-33 15,2-17-81-15,4-9-23 16,17-6-60-16,7-1-30 16,20 7 163-16</inkml:trace>
  <inkml:trace contextRef="#ctx0" brushRef="#br0" timeOffset="114786.37">6576 11747 1063 0,'7'-16'529'0,"-7"11"-195"16,-5 1-25-16,-8 14-113 15,-1 9-55-15,-11 20-65 16,0 15-19-16,-5 11-23 15,0 9-5-15,8-1-2 16,5-3-1-16,12-19-1 16,5-10-6-16,9-20-9 15,9-18 4-15,7-14 10 16,5-11 4-16,8-23 1 16,2-3-1-16,6-13-1 15,-3-4-5-15,-3 2 5 16,2 6-3-16,-17 15 7 15,-4 9 13-15,-13 18 3 0,-8 13 1 16,0 22-17-16,0 11-11 16,-7 22-13-16,-1 4-1 15,1 5 7-15,-9-7-8 16,13-10-46-16,6-1-49 16,6-19-177-16,20 2-116 15,-3-21-91-15,3-14 254 16</inkml:trace>
  <inkml:trace contextRef="#ctx0" brushRef="#br0" timeOffset="115270.13">6876 11370 510 0,'-5'-89'332'0,"1"37"42"16,2 24-33-16,-7 28-87 16,6 19-49-16,4 20-93 15,4 10-25-15,4 22-6 16,0 7-7-16,-2 13-27 15,2-2-14-15,5 15-17 16,-4-9-5-16,-1-5-11 16,0 2-3-16,0-22-61 15,1-5 1-15,-5-18 12 16,-3-13 4-16,-5-28 74 16,-5-3 1-16,-4-28-7 15,1-7-6-15,-2-15-16 0,2-11-4 16,4 10 1-16,5 2 1 15,2 21 1-15,6 12 2 16,3 13 6-16,3 14 6 16,2 14 17-16,-1 5 6 15,6 7 9-15,-5-10 5 16,11-1 4-16,7-12 9 16,16-16 36-16,7-6 9 15,3-20 13-15,5-6 7 0,-3-8-8 16,1-3-26-16,-7 3 11 15,-7 6-16-15,-9 8-16 16,-6 2 15-16,-1 4-36 16,-5-3-5-16,-8 1-21 15,-2-2-8-15,2 8-2 16,3 0-15-16,4 4-5 16,4 10 83-16,3-2-67 15</inkml:trace>
  <inkml:trace contextRef="#ctx0" brushRef="#br0" timeOffset="115934.88">8686 12049 910 0,'7'16'479'0,"4"-10"-150"16,4-18-74-16,-1-17-25 16,16-26-66-16,-1-24-36 15,1-25-21-15,-3-12 9 16,0-19 2-16,-3 1 1 16,-1 5-5-16,0 11-14 0,-7 39-21 15,5 23-5-15,-5 34-32 16,2 16-14-16,4 28-13 15,-5 12-3-15,3 23 3 16,4 16 3-16,-6 16-1 16,2 12-1-16,1 12-5 15,0-4-2-15,7-3 1 16,2-9 3-16,0-24-46 16,-1-8-37-16,-3-22-75 15,0-4-40-15,-11-17-62 16,-12-5 118-16,-31-21 70 31</inkml:trace>
  <inkml:trace contextRef="#ctx0" brushRef="#br0" timeOffset="116069.61">9005 11957 820 0,'-33'-15'473'15,"21"9"-13"1,6-2-74-16,16 0-105 0,12-1-49 16,27-4-124-16,1-5-33 15,17-5-35-15,2 3-2 16,-5 0-56-16,12-2-62 15,11 2 375-15,3-8-261 16</inkml:trace>
  <inkml:trace contextRef="#ctx0" brushRef="#br0" timeOffset="116292.21">9999 11331 1396 0,'-47'4'668'15,"-20"12"-290"-15,2 19-107 16,7 19-33-16,12 14-79 15,11 0-28-15,16 3-56 16,6-10-16-16,21-5-29 16,7-6-10-16,10-7-13 15,5-3-1-15,1-12 7 16,8-2-2-16,8-6-28 16,3-6-20-16,12-5-38 15,3-8-100-15,6-11 122 16</inkml:trace>
  <inkml:trace contextRef="#ctx0" brushRef="#br0" timeOffset="116656.22">10514 10993 1373 0,'7'4'535'0,"-5"13"-363"15,14 11 34-15,-14 15 21 16,-6 13-33-16,4 20-49 15,-11 9-23-15,-2 17-45 16,-2 4-19-16,0 0-29 16,0-5-10-16,14-12-8 15,-3-15-1-15,4-18-3 16,2-12-15-16,5-17-55 16,4-8-74-16,-1-20 22 15,10-10-526-15,-5-14 465 16</inkml:trace>
  <inkml:trace contextRef="#ctx0" brushRef="#br0" timeOffset="117003.96">11002 11254 1285 0,'6'-9'539'15,"-11"11"-272"-15,-4 6-82 16,-15-2-14-16,-5 7-48 15,-10 7-44-15,-3 3-4 0,-3 11 18 16,-4 5 11-16,-2 6 1 16,5 5-3-16,9-7-14 15,6 1-13-15,13-3-19 16,-1-6-6-16,3-11-12 16,20 3-6-16,3-4-8 15,2 1-5-15,10-1-2 16,-5-3-1-16,14-6-3 15,7-2 1-15,19 5-4 16,-9-7-2-16,0-3-1 16,1-1 7-16,-8-2-63 15,7 5 4-15,-5 5 100 16,3 5 58-16,8 2-40 16</inkml:trace>
  <inkml:trace contextRef="#ctx0" brushRef="#br0" timeOffset="121103.99">11959 11604 589 0,'0'2'417'0,"-7"-6"78"16,7-1-182-16,0 3-123 15,4 2-22-15,-4 0-59 16,2 0-5-16,26 0-8 16,28-5-6-16,-14-5-15 15,15 0-6-15,10-4-24 16,8 1-11-16,9 0-12 16,-3 3-6-16,-5-2-5 15,4 5-1-15,-15-1-3 16,-4 2-1-16,-9 4-1 15,-8-1 1-15,-9 4 0 16,3 3 1-16,-16 1 3 16,-1 4 3-16,1 8 5 15,-16 2 5-15,-9 8 6 16,-9 3 2-16,-8 3 0 16,-3 0-2-16,9 3-8 15,-7 1-3-15,-7-9-7 0,8 5-1 16,-6-8 16-16,2-2-16 15,6 2-56-15,1-5-39 16,4-5-126-16,3-8-48 16,2-12 164-16</inkml:trace>
  <inkml:trace contextRef="#ctx0" brushRef="#br0" timeOffset="121287.19">12597 11328 703 0,'0'-21'428'0,"5"19"-5"15,2-6-80-15,4 13-67 16,-7-7-26-16,7 0-67 16,5 13-26-16,4-2-69 15,1 6-32-15,-3 14-35 16,1-8-9-16,6 12 18 16,-2-4-2-16,3-3 20 15,2 6 238-15,-14-8-216 16</inkml:trace>
  <inkml:trace contextRef="#ctx0" brushRef="#br0" timeOffset="124581.8">13695 11308 771 0,'2'-6'412'15,"0"20"-67"-15,-1 9-45 16,0 17-63-16,-2 10-25 0,-1 14-58 16,0 6-22-16,1-2-42 15,4 2-21-15,4-13-33 16,2-10-11-16,3-10-15 15,0-10-23 1,-2-12-87-16,-1-8-35 0,-6-7 70 16</inkml:trace>
  <inkml:trace contextRef="#ctx0" brushRef="#br0" timeOffset="124752.91">13606 11121 808 0,'-6'-36'364'0,"0"2"-209"15,4-1-49-15,3 7-47 0,1 1-35 16,2 9-17-16</inkml:trace>
  <inkml:trace contextRef="#ctx0" brushRef="#br0" timeOffset="125286.73">13958 11355 461 0,'26'47'292'0,"-14"7"-6"16,8 4-62-16,-14-3-41 15,5 6-28-15,3-6-22 16,-6-12 6-16,-7-12-14 15,2-9-10-15,-2-11-31 16,-2-4-17-16,7-7-20 16,-8-11-3-16,6-12-5 15,1-9-3-15,2-15-9 16,3-2-1-16,3-8 0 16,4 7-1-16,2 10 1 15,-1 4 3-15,-8 13 10 16,-1 8 5-16,-2 10-3 15,-2 10 0-15,1 13-6 16,-2 6-4-16,-2 13-2 16,0 9-5-16,-2 0-9 15,-1-1-3-15,1-5-5 0,1-13-2 16,8-12-2-16,2 0 0 16,7-20 5-16,1-4 2 15,10-11 5-15,1-15 0 16,-4-6 2-16,-8-2 8 15,3 7 21-15,-9 10 11 16,1 12 3-16,0 9-7 0,-16 8-21 16,1 7-8-16,-3 11-9 15,4 6-2-15,-10 3-4 16,18 3-2-16,0 0 3 16,-6-3-20-16,16 1-28 15,-17-7 62-15,8-1-34 16</inkml:trace>
  <inkml:trace contextRef="#ctx0" brushRef="#br0" timeOffset="125749.9">14571 11534 1050 0,'1'24'524'15,"5"4"-219"-15,-4 13-93 16,4 9-25-16,-1 9-103 15,-1 8-11-15,5 12-22 16,0 5-2-16,0 4 48 0,-3-9 0 16,-1-14-1-1,-2-8-10-15,-2-23-34 0,-1-2-10 16,0-17-2-16,-1-15 0 16,-1-15-7-16,2-14-3 15,-1-28-13-15,1-11-4 16,4-27-6-16,-1-13-2 15,12 7-3-15,2-2-2 16,7 18-2-16,7 13-1 16,3 12 0-16,2 15 1 0,-11 12 1 15,1 9 1-15,4 14 3 16,-14 5 1-16,8 21 5 16,-6 7 1-16,-16 16 4 15,10 9 2-15,-18 7 2 16,-11-2 0-16,3-3-3 15,-5-1 0-15,6-7-3 16,-1-2 2-16,-12-16-7 16,-8-10-13-16,-5-14-46 15,7-11-37-15,1-15-27 16,5-10 316-16,6-36-164 16</inkml:trace>
  <inkml:trace contextRef="#ctx0" brushRef="#br0" timeOffset="125981.41">14917 11092 1147 0,'17'2'534'15,"-2"15"-238"-15,-2 1-32 16,4 17-73-16,6 18-38 16,-8 5-43-16,0 10-20 15,-5 3-32-15,-2-4-17 16,-5 0-22-16,-1-7-1 0,4-5 9 15,-3-6-14 1,-3-12-52-16,1 0-42 0,-1-8-142 16,2-4 505-16,8-3-249 15</inkml:trace>
  <inkml:trace contextRef="#ctx0" brushRef="#br0" timeOffset="126164.7">15199 11642 885 0,'14'-48'436'0,"-4"6"-132"15,0 14-44-15,-4 16-88 16,-1 6-30-16,-4 16-59 16,-2 7-25-16,-1 13-21 15,1 3-5-15,2 13-13 16,4-1-7-16,-1 2-2 16,5 5 8-16,-6-11-53 15,3 3-43-15,-6-8-216 16,-7-6 183-16</inkml:trace>
  <inkml:trace contextRef="#ctx0" brushRef="#br0" timeOffset="126421.23">15264 11296 1731 0,'11'-24'680'0,"-2"8"-502"16,1 4-53-16,0 4-77 16,-2 4-28-16,10 10 0 15,-14-9 4-15,-4 2-556 16,5 13 406-16</inkml:trace>
  <inkml:trace contextRef="#ctx0" brushRef="#br0" timeOffset="126633.07">15561 11410 1352 0,'-18'20'649'0,"4"10"-188"16,-5 10-289-16,-4 1 35 15,6 9-82-15,0 1-36 16,6-11-46-16,5 1-14 16,3-11-13-16,7-3-5 15,8-2 8-15,5-7-16 16,11-6-7-16,-4-10 237 16,6-11-188-16</inkml:trace>
  <inkml:trace contextRef="#ctx0" brushRef="#br0" timeOffset="126800.07">15778 11476 1576 0,'-7'3'713'16,"-2"6"-347"-16,1 14-149 15,-2 3-48-15,1 13-82 16,2 6-29-16,4-2-40 16,3 3-6-16,5-9-10 15,-2 3-17-15,9-3-22 16,0-4 71-16,0-6-37 15</inkml:trace>
  <inkml:trace contextRef="#ctx0" brushRef="#br0" timeOffset="127107.68">15870 11058 1466 0,'4'-30'660'0,"7"13"-364"16,-7 9-128-16,-1 0-43 15,-1 6-101-15,3 3-22 16,1 13-10-16,4 11-8 16,-1 17-20-16,1 13-13 15,7 19-8-15,1 14 4 16,7 14 19-16,0-3 14 0,0 1 15 16,-6-8 4-16,-3-19 5 15,-7-10 3-15,-6-13 7 16,-3-12 1-16,-1-4 3 15,-1-1-2-15,-1-7-6 16,-2 1 18-16,-1-4-15 16,0-8-26-16,1-11-189 15,2-8 134-15</inkml:trace>
  <inkml:trace contextRef="#ctx0" brushRef="#br0" timeOffset="127253.26">15897 11824 1569 0,'11'-6'668'16,"10"0"-403"-16,14-12-103 16,9-1-34-16,-2-2-65 15,0 1-17-15,-13 8 125 16,-7 9 138-16,-26 20-196 0</inkml:trace>
  <inkml:trace contextRef="#ctx0" brushRef="#br0" timeOffset="127542.22">13825 12314 1110 0,'0'-4'519'0,"7"-7"-156"15,14-1-56-15,20 6 0 16,-4-2-23-16,12 3-71 16,4-1-41-16,11 2-75 15,21 2-31-15,18-3-43 16,5 2-7-16,15-12-8 16,1-1-1-16,12 7 30 15,6 5 26-15,-5 11 87 16,-6 8-90-16</inkml:trace>
  <inkml:trace contextRef="#ctx0" brushRef="#br0" timeOffset="127759.66">14970 12339 1409 0,'-18'-5'686'0,"23"6"-81"16,32-4-431-16,10-6 12 15,33-3 7-15,16-4-22 16,12 0-72-16,3-7-26 16,-8-1-35-16,0 1-15 15,-1 8-11-15,-6 4-22 0,-10-7-22 16,-12 2 137-16,-6-14-94 16</inkml:trace>
  <inkml:trace contextRef="#ctx0" brushRef="#br0" timeOffset="128537.19">17084 11520 1213 0,'6'19'550'15,"4"28"-279"-15,-8-19-112 16,-1-4-14-16,-2-7-84 16,1 6-18-16,-1-5-1 15,1 9-4-15,-2-1-20 16</inkml:trace>
  <inkml:trace contextRef="#ctx0" brushRef="#br0" timeOffset="128934.7">17097 11302 979 0,'-3'-18'411'16,"3"4"-218"-16,3 4-125 0,7 5-45 15,6-2-210-15,6 7-182 16,3 4-69-16,8 19 197 16,2 26 14-16,-2 3 231 15,-5 30 181-15,-12-1-29 16,-8 13 13-16,-1-1-64 16,0-20 37-16,-2-13-1 15,10-27 47-15,-1-11 58 16,2-22-38-16,5-9 17 0,-8-23 14 15,-1-7-6-15,-1-8-25 16,3-2-20-16,-3-3-53 16,2 2-28-16,1 10-46 15,-3 3-19-15,3 21-25 16,-2 8-7-16,-2 10-9 16,1 13-2-16,-1 12 1 15,-3 1 9-15,-2 13-12 16,0-2 7-16,-1 9-285 15,2 6 204-15</inkml:trace>
  <inkml:trace contextRef="#ctx0" brushRef="#br0" timeOffset="129283.02">17978 11066 1313 0,'7'7'588'0,"21"-10"-245"15,9-5-68-15,20-6-37 16,17-2-46-16,-7-3-64 16,11 4-25-16,-7 3-38 15,-10 1-15-15,9 8-30 16,-12 0-6-16,-11 0 1 16,-1 3-8-16,-17-1 15 15,-6-2 165-15,-2 3-141 16</inkml:trace>
  <inkml:trace contextRef="#ctx0" brushRef="#br0" timeOffset="129448.02">18516 10940 1374 0,'-32'28'632'0,"4"18"-308"16,0 6-26-16,3 12-107 15,4 4-57-15,5-5-62 0,4 1-29 16,14-1-29-16,2-7 16 15,8-6 4-15,5 0 219 16,1-12-179-16</inkml:trace>
  <inkml:trace contextRef="#ctx0" brushRef="#br0" timeOffset="129698.32">19053 11139 1914 0,'-44'-9'736'0,"2"15"-567"16,-1 9 40-16,5 16-87 15,0 3-32-15,10 6-37 16,-1 0-6-16,14 4-7 16,13 6-10-16,7-1-15 15,10 3-4-15,5-7 7 16,0-1-7-16,5-11-31 15,7-7 28-15,5-11 142 16,1-17-119-16</inkml:trace>
  <inkml:trace contextRef="#ctx0" brushRef="#br0" timeOffset="130152.93">19203 11227 1644 0,'-13'7'651'16,"9"21"-423"-16,0 6-60 15,-6 19-39-15,13 12-20 16,-3 18-12-16,0 10-2 16,9 5-17-16,-5-3-4 15,6-15-33-15,-1-11-16 16,-1-11-4-16,-4-16-9 0,0-16 4 16,-9-16 7-16,0-28 6 15,2-7-4-15,-4-34-14 16,7-9-14-16,-2-25-12 15,0-19-1-15,5-13 6 16,0 2 0-16,7 17 4 16,0 22-5-16,2 30-5 15,6 9-1-15,8 19 14 16,3 4 6-16,11 13 16 16,1 7 8-16,2 3-1 15,4 9 1-15,-1 6 6 16,-7 5 6-16,-3 14 12 15,-11 5 4-15,-24 7 1 16,-10 2-4-16,-30 1-14 16,-10 1-6-16,-12-8-11 15,-2 1-4-15,5-7-8 16,-8-14-17-16,10-8-38 0,9-11-13 16,1-4 112-16,12 0 16 15,2-10-22-15</inkml:trace>
  <inkml:trace contextRef="#ctx0" brushRef="#br0" timeOffset="140330.66">2497 12210 421 0,'3'-6'277'0,"-3"-2"-20"16,8 5-78-16,-13-3-27 15,10 10-42-15,-4 2-9 0,-3 6-11 16,2 13 5-16,2 20 7 16,-2 10-1-16,3 14-9 15,-8 2-11-15,-2 5-21 16,-1-4-10-16,4 7-19 15,8 1-7-15,-6-4-8 16,1 1-3-16,-9-7-2 16,-2-4 3-16,5-8 6 15,-2 0 6-15,-3-4 4 16,-2-1 1-16,-5-3-1 16,-2-5-2-16,-1-4-2 15,3-4-3-15,-4-4-5 16,4-1-2-16,5-2 2 15,-4-5 0-15,5 6 3 0,1-7-1 16,0-13-3-16,5 4 0 16,4-10-1-16,2-1 2 15,1 3 5-15,0-7-3 16,-1-7-4-16,1 8-5 16,0-1-7-16,0 0-1 15,0 0-2-15,4 1 0 16,15 3 1-16,30 1 0 15,-15-9 2-15,8-3 1 16,4-4 1-16,2-3 1 0,-10-5 1 16,-2 2 0-16,2-1-1 15,-1 11-2-15,3-4-1 16,2 3-1-16,2 1-1 16,5-6-1-16,14 7 0 15,-6-5 0-15,6 1 0 16,-5-1 0-16,-7-5 1 15,7 5-2-15,-3 5 2 16,-2-3 0-16,-2 8 1 16,-5-2 1-16,-7-1 1 15,-6 1 0-15,-13-4 0 16,-1 0 2-16,-7 0 7 16,-4-2 3-16,-2-1 7 15,-2 1 1-15,1-3-3 16,-3 1-2-16,-6-1-3 15,-8 0-3-15,1 1-2 0,1 5-4 16,5 3-2-16,2 0-2 16,-7 3-1-16,0-2-1 15,6 3-1-15,3 9 0 16,-12-2-1-16,7 7 1 16,-11 0 1-16,-9 3-1 15,8 11-1-15,-10 3 1 16,-1 12-1-16,4 1 0 0,3 5 1 15,0 1-1-15,5-3 2 16,4 2-1-16,-1-7 0 16,0-5 0-16,2-4-1 15,0-7 1-15,3-7 1 16,1-1 0-16,6-4 3 16,-2-3 13-16,4-3-52 15,-1-6-30-15,-1-9-55 16,3-1-41-16,1-7-5 15,2-4-13-15,4-5-78 16,-2-4-68-16,-1-7 205 16</inkml:trace>
  <inkml:trace contextRef="#ctx0" brushRef="#br0" timeOffset="140581.09">3110 13433 289 0,'-6'-45'224'0,"2"9"59"15,1 3-19-15,1 10-17 0,0 9-9 16,2 7-33-16,3 4-17 16,4 3-49-16,4 2-25 15,5 2-22-15,3 4-14 16,4 6-8-16,-2-4-8 16,5 10-20-16,0-2-8 15,2 0-12-15,7 3-4 16,-6-4-6-16,-2-4 2 15,-3-1 20-15,-12-2-17 16,-5 1 347-16,11 2-266 0</inkml:trace>
  <inkml:trace contextRef="#ctx0" brushRef="#br0" timeOffset="142962.17">4545 14081 819 0,'4'-4'438'16,"7"-8"-141"-16,5-13-73 16,-1-15-15-16,9-20-68 15,1-7-16-15,10-24-18 16,6-12-4-16,6-19-4 16,-9-16-5-16,-6-4-6 15,-11-5-13-15,-12 23-19 16,4 21-6-16,-12 36-2 15,0 20 10-15,-2 31 5 16,1 14-6-16,4 20-24 16,-2 21-11-16,5 31-10 0,-1 14 2 15,6 32 4-15,9 13 1 16,4 12-3-16,0-6-4 16,6-7-3-16,1-14-1 15,5-26 1-15,6-4 2 16,-5-32 13-16,6-6-15 15,-7-19-51-15,-13-12-60 16,-3-13-30-16,-20-8 315 0,-29-22-157 16</inkml:trace>
  <inkml:trace contextRef="#ctx0" brushRef="#br0" timeOffset="143158.17">4834 13711 1051 0,'-23'12'545'0,"4"2"-150"15,4-5-88-15,11-7-105 16,2 1-56-16,4-5-70 16,-2 1-26-16,11 0-37 15,17-3-3-15,60-5-3 16,-30 3 16-16,7-4-24 16,-1-10-37-16,21-4-57 15,2 0 389-15,3-10-245 16</inkml:trace>
  <inkml:trace contextRef="#ctx0" brushRef="#br0" timeOffset="143427.96">5779 13278 973 0,'-13'-27'522'16,"-27"25"-95"-16,0 3-78 16,-22 15-88-16,1 13-46 15,9 15-70-15,-3 12-26 16,7 15-45-16,9-2-15 0,9 8-29 15,19-3-8 1,14-5-7-16,-3-4-5 16,18-6-5-16,1-2-1 0,10-9 0 15,8-7 0-15,3-11 4 16,0-10 2-16,4-18 14 16,7-4-10-16,1-20-46 15,13-5-51-15,-3-9-97 16,1-10 378-16,3-4-183 15</inkml:trace>
  <inkml:trace contextRef="#ctx0" brushRef="#br0" timeOffset="143643.97">6202 13105 1103 0,'-1'3'556'0,"-10"5"-164"15,-3 14-122-15,13 14-88 0,-8 0-47 16,7 22-38-16,2-2-14 15,-5 22-23-15,5 13-9 16,-1-3-25-16,1 2-8 16,5-7-8-16,-4-9 0 15,12-3 26-15,3-2-30 16,4-17-69-16,2-7-61 16,-11-16-421-16,7-8 370 0</inkml:trace>
  <inkml:trace contextRef="#ctx0" brushRef="#br0" timeOffset="144025.09">6693 13259 1151 0,'-1'-10'526'0,"-15"0"-265"16,-2 8-25-16,-11 0-87 15,-2 9-35-15,-4 12-27 16,-7 6 1-16,-2 19-1 16,-2 7-1-16,-4 12 2 15,1 3 4-15,5 0 2 16,8-2-7-16,9-14-6 16,6-4-16-16,18-6-21 15,3-3-5-15,23-1-13 0,5-3-2 16,1-7-2-16,7-4-1 15,-4-8 2-15,8-2 0 16,4-5-1-16,-4-3-3 16,3 0-4-16,1 0 6 15,2-4-13-15,10 0 18 16,-3-3 100-16,4-5-1024 16</inkml:trace>
  <inkml:trace contextRef="#ctx0" brushRef="#br0" timeOffset="151270.62">16148 12070 370 0,'-1'-1'210'0,"0"0"-10"16,-1 0-11-16,1 0-13 15,0 0-2-15,0 0-28 16,0 0-18-16,0-1-39 0,0 1-19 16,0 0-21-16,0 0-2 15,-1 1-3-15,-11 3-3 16,3 26-4-16,-29 25-1 16,33-37 1-16,5 13-4 15,3-19 2-15,8 1 7 16,7-4 16-16,4-12 10 15,7-3 3-15,5 4-7 16,0-7-14-16,-2 3-10 0,-8-3-13 16,-3-7-5-16,0 5-6 15,-3 0 1-15,0 1-1 16,-9-1-8-16,-2 0-49 16,9 6 181-16,4-2-120 15</inkml:trace>
  <inkml:trace contextRef="#ctx0" brushRef="#br0" timeOffset="214279.43">2569 15355 748 0,'1'-5'393'0,"0"4"-123"15,-1 8-86-15,-1 10-20 16,-12 16-32-16,3 13-7 15,1 23-20-15,-5 10-14 16,-3 11-26-16,2 2-15 16,-15 7-7-16,1-6 6 15,-2-6 15-15,-12-3 8 16,14-15 0-16,-4-7-6 0,11-8-16 16,6-4-7-16,8-15-13 15,8-6-4-15,13-10-10 16,3-11-2-16,18-10 2 15,15-6 3-15,3-19 3 16,-4-5-2-16,12-7-5 16,-3-1-4-16,13 4-3 15,13 1-1-15,-4 8-2 16,-2 7 2-16,-15 10 3 16,-9 7 1-16,-17 8 1 15,-4 6 2-15,-7 7-1 16,4 13 5-16,-6 12 0 15,-6 1 5-15,-3 17 7 16,-9 3-2-16,-3-2 2 0,-5-2-6 16,-4-7-8-16,-5-7-2 15,-2-6-2-15,2-1 3 16,-3-12-7-16,0-6-25 16,3-10 20-16,-2-6 192 15,10-6-151-15</inkml:trace>
  <inkml:trace contextRef="#ctx0" brushRef="#br0" timeOffset="214499.57">2912 15739 878 0,'-7'-13'483'0,"2"23"-60"15,-2 8-88-15,10 14-65 16,6 8-26-16,2 10-65 15,9 6-34-15,1 1-68 16,-2-3-29-16,19 1-17 16,-4-6 2-16,9-4-69 15,5-5-49-15,6-3-540 16,7 1 424-16</inkml:trace>
  <inkml:trace contextRef="#ctx0" brushRef="#br0" timeOffset="-213423.49">4882 15915 856 0,'13'-20'490'0,"-12"-6"23"16,-6-2-262-16,-28 7-92 15,-4 7-9-15,-30 14-50 16,-7 14-17-16,-3 25-20 16,4 10-10-16,5 9-22 15,8 8-8-15,16-10-17 16,11-3-6-16,31-8-7 15,13-11-4-15,25-10-2 16,12-4 1-16,14-7 7 16,5 2 2-16,14 2 3 15,1 0 0-15,-10 16-1 16,-4 8 1-16,-29 13 13 16,-20 10 29-16,-25 10 35 0,-12 5 9 15,-32 9 14 1,-11 2-17-16,-5-9-22 0,-9-3-7 15,29-27-22-15,14-17-11 16,20-23-17-16,12-16-4 16,19-13-6-16,10-12-3 15,29-25 4-15,5-15 1 16,25-15 0-16,1 0 2 0,-2-13 1 16,7-3 0-1,-4-4 3-15,-1 1 0 0,-23 18 2 16,-27 12 9-16,-29 27 39 15,-10 10 22-15,-18 19 25 16,-5 9-2-16,-27 14-36 16,-12 11-19-16,-11 21-27 15,9 14-7-15,18 12-6 16,15 9-2-16,27 1-2 16,7-5 0-16,24-4 5 15,2-10-15-15,11-11-47 16,5-6-40-16,13-3-3 15,5-3 9-15,4 0-352 16,4-2 343-16</inkml:trace>
  <inkml:trace contextRef="#ctx0" brushRef="#br0" timeOffset="-213060.84">5761 16306 1105 0,'-5'-27'496'15,"5"22"-197"-15,-11-1-102 16,14 23-46-16,-6 9-29 16,0 28-45-16,3 12-3 15,-4 14-3-15,3 1 3 16,7-15-5-16,0-7-4 0,11-22-14 16,-3-7-9-16,-6-22-4 15,9-11 3-15,-4-27 1 16,12-7 0-16,-5-32-8 15,2 1-5-15,-7-9 9 16,-3-4 6-16,11 17 7 16,-10-2 4-16,9 23-7 15,-3 10-6-15,0 20-8 16,-1 10-7-16,-7 17-13 16,4 11-4-16,-4 15-3 15,0 10 0-15,-1 8-8 16,0 6-19-16,3-2-25 15,6-3 61-15,8-2-24 16</inkml:trace>
  <inkml:trace contextRef="#ctx0" brushRef="#br0" timeOffset="-212654.72">6468 16106 1260 0,'-27'-14'609'0,"1"11"-272"15,0 20-171-15,3 21-55 16,4 22-84-16,3 14-7 16,-1 23-7-16,4-1-1 0,3-5-4 15,-2-6 0-15,15-30-2 16,5-12-4-16,17-25-2 16,5-18 0-16,6-18 6 15,-3-20 7-15,0-25 1 16,3-15 11-16,-2-28 35 15,1-9 27-15,-13-14 45 16,-4-3 13-16,-13-2-16 16,-3 8-26-16,1 34-36 15,-3 20-13-15,4 44-11 16,3 23 1-16,-5 22 3 16,1 24-7-16,-3 21-6 15,-7 12-5-15,-4 19-10 16,-1 5-6-16,2 6 0 15,4-1-18-15,10-10-41 16,6-3-23-16,15-10-49 16,12-4 125-16,12 4-17 0</inkml:trace>
  <inkml:trace contextRef="#ctx0" brushRef="#br0" timeOffset="-212300.4">7927 16412 1351 0,'5'148'575'16,"-4"-61"-314"-16,-2 12-149 15,-1-1-12-15,-4-4-51 16,2-8-14-16,3-15 6 15,-1-16 8-15,2-18-76 0,7-2 36 16</inkml:trace>
  <inkml:trace contextRef="#ctx0" brushRef="#br0" timeOffset="-212130.11">7985 16040 635 0,'-6'-45'371'15,"-3"21"7"-15,1 0-228 0,2-2-88 16,2 8-24-16,7-9-36 16,4 1 12-16,6 0 257 15,4 4-201-15</inkml:trace>
  <inkml:trace contextRef="#ctx0" brushRef="#br0" timeOffset="-211935.77">8313 15982 1017 0,'-4'59'510'0,"9"6"-147"15,4 7-97-15,5 7-99 16,-1 10-62-16,4 4-77 16,6-5-10-16,-5-1-14 15,2-7-44-15,3-5-131 16,-1 5-55-16,-4-16-64 15,-4-6-31-15,-13-5 230 16</inkml:trace>
  <inkml:trace contextRef="#ctx0" brushRef="#br0" timeOffset="-211785.81">8345 17134 849 0,'-40'-33'517'16,"11"-16"-57"-16,4-2-81 16,20-3-157-16,9 2-80 15,9 7-93-15,14 5-31 16,11 3-15-16,9 3 10 15,13-1-30-15,16 9-29 0,3-7-76 16,6-3-37-16,15 2 94 16</inkml:trace>
  <inkml:trace contextRef="#ctx0" brushRef="#br0" timeOffset="-211378.24">10091 16263 916 0,'25'-20'473'0,"-31"-5"-154"16,-12 0 42-16,-31 4-90 15,-13 1-50-15,-4 20-74 16,-6 17-32-16,13 22-49 16,1 16-22-16,12 22-30 15,6 0-6-15,8 4-4 16,18 1-2-16,13-12-2 0,6-7-2 15,24-15-2 1,-10-18-2-16,21-28 4 0,4-15 1 16,12-29 8-16,10-15 10 15,-2-15 27-15,-1-6 19 16,-7-12 18-16,-8 7 2 16,-18 11-5-16,-13 4-8 15,-16 31-6-15,5 18-2 16,-10 14-21-16,-2 13-12 0,4 24-20 15,-9 9-7 1,4 27 11-16,-4 7-16 0,4 5-16 16,1-7 56-16,18-1-662 15,23-5 480-15</inkml:trace>
  <inkml:trace contextRef="#ctx0" brushRef="#br0" timeOffset="-210947.15">10837 16042 1267 0,'-20'-12'558'0,"-5"29"-318"16,-3 6-8-16,-4 25-118 0,1 16-25 15,-1 10-23-15,2 22-6 16,-2 8-16-16,13 2 1 15,-4-11 0 1,11-14-5-16,21-23-4 0,-8-17-12 16,27-22-23-16,4-13-2 15,5-28 1-15,9-12 2 16,0-19 8-16,-4-9 5 16,-4-13 8-16,0-4 8 15,-10-8 24-15,-2 7 11 0,-9 11 20 16,-2 18-1-16,-2 19-18 15,-3 14-14-15,-3 23-22 16,4 12-7-16,-2 28-7 16,-9 14 0-16,-10 36-4 15,-7 10-1-15,-12 19-3 16,-2 19 0-16,2-9 3 16,-9-3-2-16,-4-19-17 15,4-22 12-15,-1-21 90 16,5-15 48-16,2-38-71 15</inkml:trace>
  <inkml:trace contextRef="#ctx0" brushRef="#br0" timeOffset="-210501.51">11566 16146 1214 0,'-43'15'528'15,"-4"18"-269"-15,-4 15-68 16,2 21-36-16,2 20-40 16,5 15-42-16,8 7-17 0,8 5-26 15,10-13-12-15,15-24-13 16,9-14-7-16,20-38-10 15,7-13 0-15,21-39 9 16,6-16 9-16,9-36 16 16,2-15 17-16,-13-18 28 15,-11-10 13-15,-14 2 40 16,-14 4 10-16,-10 32 8 16,-7 12-3-16,-5 40-26 15,-3 18-20-15,-6 13-39 16,2 23-18-16,-5 13-25 15,0 13-7-15,9 35-3 16,-5 6 4-16,2 13-11 16,6-4-18-16,-6-21-37 15,14-7 55-15,17-17-142 16,6-15 113-16</inkml:trace>
  <inkml:trace contextRef="#ctx0" brushRef="#br0" timeOffset="-210344.78">12115 16424 1304 0,'-14'5'642'16,"1"23"-225"-16,3 7-141 15,4 23-138-15,2 6-50 16,8 6-47-16,1-2 20 0,-7-9-18 16,7 2 166-16,10-13-140 15</inkml:trace>
  <inkml:trace contextRef="#ctx0" brushRef="#br0" timeOffset="-209918.73">12058 15867 1302 0,'-20'-80'473'0,"14"35"-364"15,0 9-89-15,15 21-23 16,2 13-23-16,1 12-20 15,-1 12-4-15,8 24 5 16,2 16 11-16,10 39 27 16,-2 14 12-16,-1 26 4 0,-3 22 7 15,-5-10 60 1,-2-2 39-16,-2-18 70 0,-3-30 17 16,2-33-57-16,1-25-45 15,9-37-10-15,-1-24 5 16,13-44 6-16,1-20 3 15,-7-47-18-15,0-16 1 16,-8-8 20-16,-11 2 12 16,6 31-9-16,0 26-15 15,-9 42-26-15,9 23-11 0,-11 25-14 16,-1 16-5-16,1 20-12 16,-4 14-7-16,3 16-10 15,-6 1-3-15,0 17 3 16,2 2-16-16,6-2-20 15,4-4 14-15,9-23 72 16,4-5-46-16</inkml:trace>
  <inkml:trace contextRef="#ctx0" brushRef="#br0" timeOffset="-209689.84">13020 14808 1790 0,'-1'-10'420'0,"-2"4"16"16,3 6-116-16,-3 8-86 16,3 16-62-16,-4 22-66 0,-5 10-9 15,15 22-32-15,3 15-12 16,4 31-23-16,11 25-7 16,-13 9-9-16,-17-7 2 15,14 9 5-15,-16-19-22 16,7-11 79-16,17 4-4 15,-1-17-47-15</inkml:trace>
  <inkml:trace contextRef="#ctx0" brushRef="#br0" timeOffset="-209563.25">13205 16873 1870 0,'-1'2'725'0,"1"-12"-540"15,2-5-13-15,0-4 82 16,-2 2 45-16,-7 8-163 15</inkml:trace>
  <inkml:trace contextRef="#ctx0" brushRef="#br0" timeOffset="-209170.68">10321 17442 1573 0,'-4'-1'677'0,"7"-8"-352"15,17 7-171-15,12 1-3 16,27 1-25-16,13 2-7 15,16-3-7-15,7-1-16 0,16-5-19 16,6 5-12 0,15-1-15-16,5-1 6 0,13-7 8 15,8-7 6-15,40 2-7 16,5-5-12-16,-9 0-17 16,-5 0-8-16,-64-5-3 15,-24 0-5-15,-35 13-1 16,-21 7-9-16,-19 8-9 15,-6 8 37-15,-9 14-295 16,2 0 203-16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20:21:28.19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1379 4169 1548 0,'101'2'556'0,"-101"-1"-465"16,8 1-28-16,17-5-39 15,12-6-1-15,25-11-14 16,19-4-8-16,35-7-2 16,8 0-4-16,20 4-1 15,5 2 3-15,1 11 0 16,0 7 2-16,12 5 2 15,-3 6 1-15,6 6 4 16,15-3 3-16,15 2 1 16,18-5 0-16,39-7-3 15,17-9 0-15,32-13 1 0,-1-8 4 16,12 3 4-16,21 5-4 16,7 3 13-16,1 7 6 15,5 5 6-15,-24-4 3 16,-4 13-11-16,4-1 1 0,-5 3 1 15,-8 10 11-15,-12-1 8 16,-15-1-1-16,-19-6 11 16,-14-6-1-16,-6-2 4 15,-9-3-5-15,-12-7-16 16,-15-3-8-16,-39-5-13 16,-7 0-1-16,-44 9-2 15,-8 6-1-15,-37 5-3 16,-20 7-1-16,-22 8 19 15,-15 0-2-15,-15-1 106 16,-1 2 90-16</inkml:trace>
  <inkml:trace contextRef="#ctx0" brushRef="#br0" timeOffset="2384.98">8429 6908 213 0,'-1'0'169'0,"0"0"13"0,-6 11-56 16,2-2-22-16,-19 21-12 16,19-21 6-16,-2-3 20 15,-1 5 6-15,3 5-7 16,-2-3-13-16,3 2-21 15,-1-2-4-15,2-2-9 16,-1-3-3-16,0-4-9 16,-2 3-3-16,2-3-3 15,-4-3 1-15,-1 0 8 16,3-1 6-16,-6-7 3 16,10 1-2-16,-2-10-11 15,1-4-10-15,-1-1-19 16,3 4-7-16,4 4-10 15,0 0-5-15,3 10-3 16,-3-3 0-16,0 5 0 0,7 4-1 16,-3-1 2-16,0 7 3 15,-7-3 8-15,1 2 4 16,-3 6 6-16,-1-2 0 16,7 9-6-16,-6-4 0 15,-3-2 3-15,-4-3 3 16,-4 0 5-16,0-1 2 15,-5-5-4-15,10 1-3 0,-7-7-6 16,11-1-4 0,4-7 13-16,-1-3 26 0,21-8-36 15</inkml:trace>
  <inkml:trace contextRef="#ctx0" brushRef="#br0" timeOffset="5004.52">8216 7228 310 0,'-10'-42'127'16,"12"0"-67"-16,1 3-14 15,14 8 8-15,-5 7 23 16,-10 5 44-16,-3 6 18 0,5 11 2 16,-6-1-9-16,0 3-32 15,2 0-8-15,-1 0 12 16,0-1-3-16,-1 1-7 15,1 0 0-15,1 0-16 16,0 0-2-16,14 0-2 16,2-2-10-16,31 0-19 15,-23 1-10-15,0 3-19 16,0 4 0-16,4 6-4 16,-2 2-2-16,1-1-3 15,1-1-1-15,13-1-1 16,-5 0 0-16,11 3 2 15,9-2 1-15,-12-3-1 16,7-2 1-16,-2-4-4 16,-4 1-1-16,10 2-1 15,10 5 0-15,0 0-2 16,-1 2 1-16,-5 3-1 0,-3 6 0 16,-1 5 1-16,-7 0-1 15,6-5 1-15,4-1-1 16,1-2 1-16,11 1-1 15,-1 7 1-15,-6-6 0 16,1 0 0-16,-4-1-1 16,1-1 0-16,10 9 0 15,1 1 0-15,-7 0 0 16,-1 0 0-16,-8-1 0 16,-1-2 0-16,10 4 0 0,9-3 0 15,10-2 0-15,3 0 0 16,-1-3 1-16,-6-9-1 15,-3-3 0-15,11 5 0 16,-1-4 0-16,3 12 0 16,-2 4 1-16,-8-12-1 15,6 6 0-15,5-1 0 16,-1-3 0-16,-2-1 1 16,-3 0-1-16,0-9 0 15,10 3 0-15,-1 1 0 16,4-2 0-16,-9 1 1 15,-7 0-1-15,10-2 1 16,-6 2-1-16,6-2 0 16,-5-3 0-16,-10 5 1 0,6 2-1 15,0 3 0 1,4 2 0-16,-7-5 0 0,-7-2 1 16,-7 0-1-16,-1 3 0 15,9 3 0-15,-1 1 0 16,4 3 0-16,-7-6 0 15,-5 0 1-15,-2 1 0 16,-9-10 1-16,5 6-2 16,0-5 1-16,1-4 0 0,-10 2 1 15,-2-1 1 1,-13-4 0-16,-9-5 0 0,1 4 0 16,-4 1-3-16,-3-1 11 15,1 3 8-15,-1 0 12 16,-7-6 7-16,-3-2-4 15,-1 2-4-15,0 0-8 16,-1 2-1-16,1 4-5 16,-3-5-3-16,0-2-4 15,1 4-2-15,-1-1-3 16,3 2 1-16,-1 1-1 16,0-2 0-16,0 0 2 15,0 3 0-15,-2-3 1 16,-2-1 1-16,0 2 1 15,-4 1 0-15,0 0 2 16,0 0 0-16,-2 0 0 16,1 0 3-16,-1 0 1 0,-12 18 1 15,-27 45-1 1,21-38-4-16,1 18-3 0,-3 0-3 16,-3-1-1-16,4 11 0 15,1-4-1-15,4-1 1 16,1-5 1-16,0-6 2 15,0-11 3-15,1-1 5 0,3-13-9 16,-5-5-21-16,10-5-66 16,-6-14-44-16,5-15 72 15</inkml:trace>
  <inkml:trace contextRef="#ctx0" brushRef="#br0" timeOffset="5197.14">14091 8000 441 0,'-6'-24'308'16,"-2"5"2"-16,1 13-52 16,-3 0-28-16,12 21-51 15,4 4-49-15,4 16-40 16,2 11-13-16,3 12-36 16,0 11-7-16,-1-6 0 15,-4-2 14-15,0-7 449 16,0-10-359-16</inkml:trace>
  <inkml:trace contextRef="#ctx0" brushRef="#br0" timeOffset="8347.64">8331 10104 331 0,'-28'33'227'15,"27"-29"1"-15,0 1-59 16,-1-3-8-16,1-3-6 15,0 0-7-15,-1 0-16 16,1 0-16-16,-10-22-22 16,-21-32-10-16,41 25-23 15,-2 1-10-15,4 2-20 16,0 4-6-16,-6 4-8 16,4 0-1-16,9 6-6 15,-2 0-4-15,2 5-1 16,-1 0-1-16,-5 4-2 15,0-1-3-15,-9 7 28 16,-1 11 13-16,-8 11 25 0,-4 8 11 16,-4 4-22-16,-6-8-9 15,5 0-14-15,0-9-3 16,4-11 0-16,4-2 1 16,2-13-8-16,7 0-5 15,2-7-9-15,6 2-3 16,1-3 26-16,-2 0-27 15,1 6-17-15,-2 0 43 16,8 9-45-16</inkml:trace>
  <inkml:trace contextRef="#ctx0" brushRef="#br0" timeOffset="9047.76">9185 9988 309 0,'6'-5'254'0,"-2"3"70"16,7 2-12-16,-13 0-45 15,3 0-28-15,-1-2-68 16,-1 1-36-16,0 0-51 16,0 0-12-16,0 0 1 15,0 0 5-15,0 0 5 16,0 0 1-16,-10-3-7 15,-6 2-5-15,-35 2-5 16,18 7-4-16,3 0-10 16,-5 3-7-16,-5-3-11 15,5-4-5-15,-3 3-2 16,-2-4 0-16,-1 2 7 16,1 4 1-16,1 3 4 15,-7 5-2-15,-8 5-8 16,-4-1-4-16,1-4-13 15,14-4-4-15,15-11-4 0,8-1-1 16,6-3-1-16,2 1-1 16,4 2 8-16,4 0-10 15,3-2-35-15,2-1-41 16,0 2-63-16,0 0-25 16,16-8-546-16,33-21 508 0</inkml:trace>
  <inkml:trace contextRef="#ctx0" brushRef="#br0" timeOffset="9500.95">8787 9806 492 0,'9'-31'327'0,"-3"11"15"16,2 2-26-16,-8 4-50 15,-2 3-33-15,-4 1-48 16,3 10-25-16,-5 0-48 15,-3-4-17-15,-8 3-30 16,0 1-11-16,1 11-11 16,2 11-1-16,-12-1-3 15,-13 0 5-15,-6 1 6 16,-3 2-1-16,16 8-5 16,5-2-7-16,10 4-13 0,2-4-6 15,0-1-4-15,0 4 1 16,3 1-2-16,0 3 4 15,4-2 11-15,0-3 6 16,8-4 11-16,0-8 0 16,6-3-10-16,8 3-5 15,5-11-7-15,1 3 2 16,6 0 2-16,-1-1 1 16,7 0-5-16,6-4-4 15,15-3-7-15,-1 1-2 0,-7-1-3 16,1 6-1-16,-14-3 0 15,2-5 2-15,0 4 18 16,-2-4 3-16,3-1-25 16,4 5-41-16,19 3 19 15</inkml:trace>
  <inkml:trace contextRef="#ctx0" brushRef="#br0" timeOffset="12724.79">8502 10568 518 0,'-17'-3'297'0,"-2"-5"25"16,7 3-159-16,2-1 20 15,4 3-7-15,4 2-33 16,1 0-49-16,1 2-14 15,0-1-13-15,0 0 0 16,0 0 1-16,0 0-2 16,0 1-5-16,1 2-3 15,-1-2 6-15,8 5 2 16,8 0-1-16,34 8-2 16,-20-14-18-16,2 0-10 0,3 6-15 15,3 3-4-15,-1 3-4 16,2 1-2-16,9 2-2 15,1-1-3-15,4 1-1 16,3-6-1-16,5 5-1 16,2 0-1-16,-5-3 0 15,4 9 1-15,-7-5-1 16,0-3 0-16,1 1 0 16,-4-3 0-16,3-5 0 15,-3 1 0-15,2 2 1 16,-9-7 0-16,-9 3 0 15,-2 4 0-15,-14-8 1 16,9 10 0-16,-5-9 0 16,-2-2-1-16,1-5 3 15,-9-5 9-15,-3 9 18 0,-1-6 10 16,-4 8 24-16,-3-1 6 16,-4-5 5-16,-4 4-1 15,-3-4-17-15,-4 4-12 16,-3 5-20-16,-3-1-9 15,-6 12-9-15,-1 1-3 16,1 9-3-16,-4 6 1 16,-5 5 0-16,4-1 0 15,-4 2-1-15,1 3 0 0,10 0-1 16,-3 1-1-16,6-1 1 16,6-9-1-16,3-7 5 15,3 0-16-15,1-18-58 16,5 4-28-16,2-9-4 15,4-7 195-15,3-3-71 16</inkml:trace>
  <inkml:trace contextRef="#ctx0" brushRef="#br0" timeOffset="12999.64">9589 10506 714 0,'4'-13'540'0,"-5"2"119"16,1 1-210-16,-3 3-156 16,3 3-65-16,-1 4-105 15,8 7-31-15,13 9-30 16,-15 7-6-16,17 11-5 0,-15 2-1 16,-4 3-14-16,7-4-7 15,-3-3-11-15,11 1-4 16,-3-3-6-16,3 2 1 15,-10-6 8-15,-1-4-8 16,-4-1-39-16,-3-4 46 16,10 7-669-16,4 2 485 15</inkml:trace>
  <inkml:trace contextRef="#ctx0" brushRef="#br0" timeOffset="34816.89">6886 10992 736 0,'-7'-32'332'15,"3"-2"-141"-15,4 4-7 16,0 12-1-16,-9-1-11 0,1 19-34 15,-2 8-17-15,-7 18-38 16,5 16-12-16,4 21-15 16,-2 1-7-16,0 18-18 15,10 13-8-15,-3 15-9 16,9 16-2-16,2 7 0 16,-3 4 1-16,6-3 2 15,-9-5 2-15,10-3-2 16,-3-6-2-16,-6-9-3 15,6 1 0-15,1-8-2 16,-5-9 0-16,2-9 1 16,-4-8 1-16,-4-13 2 15,3 0 1-15,1-18 4 16,4-2 3-16,-3-19-25 16,-2-6-28-16,-2-11-72 15,-2-9-52-15,2-4-364 0,-5-13 354 16</inkml:trace>
  <inkml:trace contextRef="#ctx0" brushRef="#br0" timeOffset="35146.33">6561 12736 799 0,'9'9'327'0,"7"14"-207"16,3 6 3-16,11 13-7 16,-1 8-14-16,5 9-11 15,10 4 7-15,-12-3-15 16,5 1 9-16,-3-12 6 16,-20-14 1-16,7-6 24 15,-7-19-13-15,-7-7-4 16,10-3 2-16,-2-18-4 15,-2 0-11-15,1-21-26 16,-1-5-19-16,-4-17-24 16,0-8 10-16,-2-4-33 15,-5-9-5-15,-3 9-57 16,-2-7 28-16</inkml:trace>
  <inkml:trace contextRef="#ctx0" brushRef="#br0" timeOffset="35690.79">6520 11420 576 0,'0'-7'346'0,"0"-1"-18"15,2-1-64-15,6-9-74 16,2-2-32-16,8-8-38 16,5-9-9-16,11-9-9 15,8-1-8-15,-7-9-22 16,10 5-5-16,-9-13 8 0,-7-4 4 16,0-1-2-16,-12-2-5 15,-8 11-15-15,1 16-6 16,-6 15-7-16,4 12-6 15,3 17-12-15,-1 2-6 16,4 19-2-16,0 2 1 16,-1 20-1-16,3 14-1 15,1 12-5-15,1 12-2 16,4-5 13-16,-1-10-15 16,4-6-46-16,5 2-36 0,-2-1-78 15,-1 5 403-15,-24-5-209 16</inkml:trace>
  <inkml:trace contextRef="#ctx0" brushRef="#br0" timeOffset="36520.81">4069 11828 340 0,'22'40'302'15,"-1"19"38"-15,2 25-78 16,-4 6-29-16,-2 25-50 15,-3-6-13-15,-10-8-43 16,1-5-6-16,-12-32-34 16,4-7-16-16,-3-29-4 0,-1-10-9 15,3-13-3-15,-7-10-6 16,-1-18-8-16,-4-13-8 16,-4-30-13-16,3-17-5 15,-6-29-5-15,1-6-1 16,9-4-8-16,12 11-2 15,17 26-10-15,10 10-2 16,10 18-1-16,1 13 1 16,5 2 4-16,12 13 1 0,4 5 4 15,-8-2 0-15,-6 12 4 16,-14 1 2-16,-17 13 1 16,-8 4 0-16,-5 24 3 15,0 9 6-15,-11 16 15 16,5 14 11-16,-16-2 18 15,-12 6 8-15,3 4 6 16,-7-8-1-16,5-10-10 16,10-2-8-16,14-8-3 15,2-2 2-15,12-3 9 16,1-5 1-16,6-8-6 16,6-3-8-16,7-10-14 15,2-4-6-15,3-9-8 16,4-3-3-16,2-6-2 15,8-6-1-15,4-4 5 16,-4-10 5-16,-1-2-50 16,-6-4-47-16,3-5-105 15,-1-2-85-15,-3-6-169 0,-5 5 269 16</inkml:trace>
  <inkml:trace contextRef="#ctx0" brushRef="#br0" timeOffset="36879.73">4682 11890 619 0,'-7'-20'430'0,"3"3"5"0,14 5-128 16,3-3-20-16,19 4-48 16,13 6-22-16,3-13-39 15,6 8-23-15,11-9-43 16,-7-11-25-16,12 4-43 16,5-6-14-16,-11 1-15 15,2 7 0-15,-13 3 1 16,-13-2-16-16,-13 3-59 15,-9-3-79-15,-14 4-229 16,-5 5-100-16,-13 7-40 16,4 7 75-16,-12 9 236 15,-1 2 150-15,6 12 187 16,-9-1 54-16,11 9 67 16,3 4 0-16,11 13-6 15,-1 8-19-15,2 13-31 16,4 1-23-16,-14 1-74 15,10 3-31-15,0-5-49 16,5-2-10-16,10 0 12 0,-4-8 205 16,5-7 51-16,1 1-153 15</inkml:trace>
  <inkml:trace contextRef="#ctx0" brushRef="#br0" timeOffset="37152.07">5497 11833 1517 0,'17'-16'618'0,"17"-7"-413"16,8-4 12-16,12-7-64 15,5 10-55-15,6 10-56 16,1 6-20-16,-7 8-13 15,-5-1 1-15,1 0 0 16,-2-4-2-16,1 2 0 16,-1-3 3-16,-2-2 16 15,-9-1 0-15,-15-2 131 16,-1 5 2-16,-14-11-89 16</inkml:trace>
  <inkml:trace contextRef="#ctx0" brushRef="#br0" timeOffset="37574.01">5988 11738 1418 0,'-3'53'570'0,"1"9"-326"15,0 13-80-15,-4 0 0 16,0 6-45-16,1-1-66 16,1-6-19-16,0-9-14 15,2-4 30-15,1-17-27 16,3-3 83-16,7-14-70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20:22:34.71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4849 7446 643 0,'-6'-4'326'0,"3"6"-99"15,9 7-2-15,-3-2-54 16,-6 4-20-16,0 13-25 16,-6 2-44-16,9 26-23 15,2 11-9-15,2 15-21 16,2 14-7-16,1 12-3 16,-5 4 0-16,-2 11 1 15,-5-1 0-15,1-2-5 16,1-1-4-16,3-6-2 15,2-7-1-15,2-11-1 16,-3-12 1-16,-2-18 3 16,-6-8 9-16,1-9-36 15,11-4-35-15,-9-10-26 16,7-5 29-16</inkml:trace>
  <inkml:trace contextRef="#ctx0" brushRef="#br0" timeOffset="327.3">4578 9059 687 0,'-6'-1'332'16,"6"9"-132"-16,0 9-34 0,5 12-69 15,6 11-17-15,2 7-9 16,3 4-3-16,7 9-7 15,0-3 0-15,11-2-5 16,-2-5 0-16,2-7 18 16,-1-1 2-16,-9-14 6 15,-3-6-1-15,-7-12-3 16,-6-6-8-16,-5-8-8 16,9-4-4-16,-9-16-13 15,0-6-2-15,8-13-16 16,-11-5-3-16,13-2-19 15,0-3-25-15,-13-7 379 16,12 2-280-16</inkml:trace>
  <inkml:trace contextRef="#ctx0" brushRef="#br0" timeOffset="861.97">4561 8170 428 0,'-5'-12'244'0,"4"-7"-25"15,1-1-48-15,4-8-37 16,3 3-14-16,-1-5-20 16,0-3 7-16,-3-2 2 15,0 5 8-15,-3-6 25 16,3 10-5-16,-1 1-13 15,1-5-11-15,5 5-30 16,1-10-11-16,3-5-10 16,3-8-3-16,7-7 1 15,5-6-2-15,7-2-11 16,-3 5-3-16,2 13 3 16,-12 7 3-16,-5 22-1 0,2 15-5 15,-10 6-25-15,5 24-9 16,1 22-4-16,1-2 0 15,8 25 2-15,2-7 12 16,-1-5-38-16,0 2-33 16,-3-6-30-16,0 7 24 15,-3 6 30-15</inkml:trace>
  <inkml:trace contextRef="#ctx0" brushRef="#br0" timeOffset="1593.93">2595 8405 624 0,'0'11'228'0,"8"13"-158"0,6 18-11 16,7 12 18-16,1 21 40 15,-1 6 11-15,5 25-14 16,-4-3-1-16,-1-4-18 15,2 2-15-15,-6-23 7 16,1-8-8-16,-4-21-1 16,-11-19-2-16,-5-20 10 15,-7-10 2-15,-6-25-7 16,-3-10-8-16,-2-25-30 16,-2-15-8-16,-7-33-15 15,2-14-1-15,6-14-11 16,8 7-3-16,15 27-5 15,12 20-1-15,9 25-1 16,3 15-1-16,3 13 0 16,0-1 2-16,6 13 0 0,1-5 1 15,1 7 4-15,0 4 0 16,-14 3 3-16,-3 12 3 16,-14 9 5-16,-7 9 6 15,-8 17 13-15,-10 7 7 16,-3 13 17-16,-3 3 9 15,0-1 10-15,1-7-2 16,6-11-13-16,12-2-12 0,14-15-23 16,14-1-6-16,7-12-5 15,-4-7 3-15,2-4 12 16,4-8 6-16,3 0 4 16,6 0-4-16,1-9-13 15,-6 2-8-15,-6 0-5 16,2 0 1-16,-1 3-1 15,-4-4-16-15,12-1-44 16,0-1-61-16,1-2 64 16</inkml:trace>
  <inkml:trace contextRef="#ctx0" brushRef="#br0" timeOffset="1859.06">3384 8250 922 0,'12'-7'426'0,"6"6"-178"0,5 5-19 16,-1-3-73-16,5 2-8 15,7-2-27-15,5 2-13 16,0 6-28-16,2 3-16 16,-2 6-29-16,0 4-7 15,9 13-7-15,-7 8-2 16,-3 10-1-16,-12 2-1 15,-12 6-3-15,-1 4-1 16,-10 1 13-16,9 6-26 16,-11-7-63-16,6-9-43 0,4-4 48 15</inkml:trace>
  <inkml:trace contextRef="#ctx0" brushRef="#br0" timeOffset="2347.96">3366 8420 850 0,'14'-15'467'16,"3"1"-145"-16,10-5-68 16,-1 0-37-16,3-1-97 15,0 3-33-15,-5-10-57 16,10 3-16-16,-1-4-4 15,-4-7 10-15,10 7-53 16,-2-1-21-16,10 1-317 16,8 3 244-16</inkml:trace>
  <inkml:trace contextRef="#ctx0" brushRef="#br0" timeOffset="2592.79">4119 7730 1059 0,'0'8'537'0,"1"6"-209"16,3 12-116-16,0 13-31 15,1 16-74-15,2 10-17 16,3 20-24-16,2 1-14 16,12 5-20-16,1-4-8 15,0-16-8-15,5-1-2 16,-13-20-3-16,2 0 0 0,-1-5 5 15,-9-7 163-15,-1 3-254 16,-6-4 409-16,-18-9-233 16</inkml:trace>
  <inkml:trace contextRef="#ctx0" brushRef="#br0" timeOffset="2799.17">3860 8174 1213 0,'-5'-16'624'16,"2"-7"-164"-16,13-11-260 16,10-5-31-16,11-6-90 15,15 1-28-15,8 3-32 16,1 2-6-16,1 13-6 16,2 1-1-16,2 1 11 0,11 9 21 15,11-4-359 1,2-1 252-16</inkml:trace>
  <inkml:trace contextRef="#ctx0" brushRef="#br0" timeOffset="25053.91">4951 9044 370 0,'-1'-13'286'0,"-2"2"19"15,3 6-65-15,-5 2-3 16,0 0-53-16,5 3-28 16,-1 0-39-16,1 0-17 15,0 0-22-15,0 0-1 16,0 0-5-16,0 0 3 0,9 21 2 15,3 37-4-15,-17-16-16 16,-3 3-12-16,4 8-21 16,0 1-7-16,-1-3-9 15,1 0-1-15,-1-10-3 16,0-4 2-16,7-8-13 16,-2-9-17-16,-1-4-70 15,7-7-45-15,-6-2-139 16,7-3 167-16</inkml:trace>
  <inkml:trace contextRef="#ctx0" brushRef="#br0" timeOffset="25754.67">4944 9608 1061 0,'-7'14'491'0,"11"-37"-218"0,3-4-36 15,13-9-70-15,8-5-32 16,7-10-40-16,-2-7-19 16,0-1-33-16,-4 5-11 15,2 17-13-15,-4 4-4 16,-6 15-5-16,2 2 0 16,-12 3-2-16,-2 5-2 15,1 8-2-15,-7 2 0 0,-4 2-1 16,4 13 0-1,-7 1 1-15,-7-3 0 0,-1 15 1 16,-8-6-1-16,-3 8 0 16,3 13 0-16,-1-4-1 15,0 6 1-15,2-6-2 16,-1-10 1-16,3 0 0 16,2-4-1-16,-2-2 0 15,4-5-1-15,2-8 1 16,1-4-1-16,-2-5 2 15,4 1 2-15,-1-3 7 16,-1 0 3-16,-1-6 1 16,1 1 0-16,-3 0-7 15,-5-5-3-15,-4 1-1 16,-2-4-2-16,2-2-1 16,-6-1 0-16,7-5-1 15,-1-3 0-15,-5-6 0 0,5-3 1 16,-4-8 2-16,-5 2 3 15,7-1 3-15,3 6-1 16,5 10 1-16,-2-8-1 16,4 15 0-16,-3 2 1 15,1 5-1-15,6 12-1 16,3-1-1-16,-2-5-2 16,7 6-2-16,-2-8 0 0,7 5-2 15,-3 0 0 1,0 0 0-16,0 0 0 0,14 3 0 15,0 14 0-15,26 21 2 16,-28-24-1-16,-6-1 4 16,3-2-12-16,0-2-46 15,2 3-52-15,3-1 385 16,-3-5-244-16</inkml:trace>
  <inkml:trace contextRef="#ctx0" brushRef="#br0" timeOffset="26078.68">4933 8912 582 0,'1'14'390'0,"5"10"-32"16,-1 14-76-16,-1 9-34 15,5 13-76-15,-9 2-35 16,0 2-54-16,0-4-21 16,2-5-29-16,-2-5-11 0,7-7-11 15,-4-7-1 1,0-9 5-16,1-1-11 0,-5-6-10 15,2-2-354-15,6-13 262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20:24:11.36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17598 6151 192 0,'-4'-1'158'16,"-6"-1"27"-16,2 0-24 16,3 1-47-16,0-1-18 15,4 1-19-15,-1 0-11 16,1 0-17-16,-1 0-7 15,-1-2-6-15,0 2 0 16,-3-5 5-16,1 3 4 16,0 1 9-16,-2 1 5 0,1 1 8 15,0 1 0-15,2 0-6 16,3-1-5-16,0 0-3 16,0 0 1-16,0 0 5 15,0 0 1-15,1 0-11 16,0 0-9-16,0 0-10 15,12 1 0-15,2 0-2 16,31 3 1-16,-26 1-4 16,1 0-6-16,3 0-3 15,0-2 1-15,-2-2-1 16,-4-2 1-16,4 0-1 16,5 0 0-16,8-4-1 15,-9 1-1-15,7 1-2 16,-3-1-2-16,-3 7-3 15,9 3-2-15,-11 2 0 16,2 1 1-16,4-5 0 16,1-1 1-16,8 1 2 15,-1-4 0-15,-5 0 1 0,11 1 0 16,-11-5 0-16,6 4 0 16,4 0-2-16,-13-4-2 15,7 4-1-15,-8 0-2 16,-2-1 0-16,2 1-1 15,-3 0 0-15,0-1-1 0,5 2 1 16,2-1 1 0,1-1 0-16,-1-4 0 0,-6-1 1 15,-3-1-1-15,-2 0 0 16,3 3 0-16,-8 0-1 16,0 1-1-16,-5-2 1 15,-2 1-1-15,1 1 0 16,-2 2 0-16,-8-2 3 15,-1 0 3-15,-1 3 1 16,0-1 2-16,0 1-2 16,0-1-2-16,-6 1-1 15,-2-1-2-15,-10 0 0 16,-13 2-1-16,10-2-1 16,1 0 0-16,2 1 0 15,-15 1 0-15,10-1 0 16,-7 2 0-16,-1-2 0 15,0 0 1-15,-11 0-1 16,2 2 0-16,-14-3 0 0,-3-1 1 16,15-2-1-16,-3 1 0 15,17 5 0-15,3 1-1 16,-11 0 0-16,4-2 0 16,-3-1 1-16,2 0 0 15,-1-2 0-15,0 2-1 16,-3 0 1-16,2-1-1 15,0 0 1-15,1 1 0 0,1 0-1 16,5 0 0-16,-13 0 0 16,-2 0-1-16,0 5 1 15,-5 2-1-15,14 2 1 16,5 1 0-16,4-2 0 16,6 0 0-16,5-6 2 15,8-2 0-15,7 0 0 16,2 0 0-16,7 2-1 15,2 1 0-15,5 1 1 16,4-1-2-16,6 0 1 16,4 3 0-16,10-2 0 15,1-3 1-15,0 0 1 16,1-2-1-16,6-3 1 16,7-4 0-16,8 0 0 15,5-1 1-15,-2-3-1 16,-4 2 0-16,-2 1 0 15,-13 0 0-15,-3 6-1 0,1 1 0 16,-7-1-1-16,7 3-1 16,-3 0 1-16,-5-1 0 15,-4-1 0-15,0 0 0 16,1 0 0-16,-4-1 1 16,0 0 0-16,-4 0 0 15,-4 0 1-15,3-1 0 16,-12 0 0-16,2 2-1 15,-11-2-1-15,-4 0 1 0,1 4-1 16,-1-1 1-16,0 0-1 16,-1 1-1-16,0 0 2 15,0 0 0-15,0 0 13 16,0 0-7-16,-1 0 365 16,1 1-276-16</inkml:trace>
  <inkml:trace contextRef="#ctx0" brushRef="#br0" timeOffset="10875.98">19066 6185 609 0,'-10'-4'322'0,"2"-1"-75"15,3 2-17-15,3 0-35 16,0-3-24-16,1 5-31 16,0 0-14-16,0 0-25 15,-1 0-7-15,1 0-10 16,0 0-5-16,1 0-14 16,0 1-8-16,20 0-16 15,37 2-5-15,-24-9-7 16,-9-3-5-16,0 3-8 15,2 0-2-15,5 5-2 16,6 3-1-16,0 7 0 16,0-1 0-16,-9 2-2 15,0-1-1-15,6-3 0 0,1-1-1 16,9-2-1-16,8 0-1 16,-8-3 0-16,-5-2 0 15,-6-4 0-15,-1 2 0 16,3-2 0-16,0 4 0 15,-6-1 0-15,-9 1 0 16,-5 4 2-16,-1-1-1 16,-4 1 0-16,-1-1 1 0,-6 0-2 15,1 1 1-15,-1-1 2 16,-4-1 2-16,-1 0 3 16,1 0 1-16,0 0-1 15,-15-6-2-15,-34-13-4 16,11 13-1-16,4 3-2 15,1 4-2-15,-12 1-2 16,-3 1 0-16,-15 0 0 16,-8 3 0-16,-7 1 1 15,13 5 0-15,-1 1 0 16,1-4 0-16,5-1 0 16,5 0-1-16,9-5 0 15,8-2 0-15,13 0-1 16,7-3 0-16,10 1-1 15,6 2-1-15,8 4-3 16,5 3 0-16,13 1 2 16,7 2 3-16,18-4 1 0,3 1 3 15,4-6 0-15,6-1 1 16,4-2 0-16,6-5 0 16,21 2 0-16,-11-1 0 15,4 0 0-15,-6 0 1 16,-13-3 0-16,-1 1 0 15,-13-1-1-15,-1 3 1 16,-12-4 1-16,-3 3 0 0,-7-1 8 16,-9 1 2-16,-7 3 5 15,-2-2 3-15,-12 2-2 16,3-3-1-16,-19 0-4 16,-8-4-3-16,-15-1-5 15,-8 3-3-15,-1 3-2 16,-4 3-1-16,-2 8-2 15,-4-2 0-15,-2 2 0 16,-1 2-1-16,-4-4 2 16,2 6-2-16,4 1 1 15,5-3-1-15,17 1 0 16,8-5-1-16,16-2-2 16,8-1-2-16,6 3-2 15,9 0 1-15,10 2 2 16,6 2 2-16,18-4 2 15,1-3 0-15,15-3 1 0,6-5 0 16,7 6 1-16,0-4 0 16,-4-4 1-16,-8 0 1 15,-4-4 21-15,0 4-18 16,3 7-48-16,-1 0 27 16,12 9-15-16</inkml:trace>
  <inkml:trace contextRef="#ctx0" brushRef="#br0" timeOffset="41543.03">21159 6184 454 0,'-14'2'256'16,"6"4"-36"-16,-1-1-18 16,-7-3-33-16,11 2-14 15,3-3-26-15,2 1-13 0,0-2-21 16,0-1-5 0,16 0 3-16,39-12-3 0,-12 2-4 15,7 4-4-15,13 4-22 16,9 3-9-16,0-1-12 15,-2-4-4-15,15 1-4 16,2 2 1-16,15 3-4 16,7-1-2-16,-12 0-4 15,1-5 1-15,-3 0 3 16,10 3 1-16,-5 0 6 16,-4-2 0-16,-13 1 0 15,-13-2 1-15,-7 3 0 16,-6 1 2-16,2 2 1 15,-2 5-1-15,-8-5-4 16,-1 6-3-16,-18-6-7 16,-4-2-3-16,5-4-2 0,4 0-4 15,7-3-2-15,0 1-2 16,-5 3-2-16,-8-1 1 16,-3 2 1-16,-3 3 4 15,-7 0-28-15,1 6-31 16,-2 2-58-16,0 0-6 15,0 5 62-15</inkml:trace>
  <inkml:trace contextRef="#ctx0" brushRef="#br0" timeOffset="88832.91">6889 7990 511 0,'-28'11'255'0,"25"0"-27"16,0-4-128-16,7-5-15 15,13 0 11-15,5-3 4 16,6-3-9-16,5-7-3 16,3-2-5-16,9 0-9 15,6 3-5-15,12 2-8 16,2 5 0-16,1-1-17 16,-1 1-4-16,-3-1-12 15,5 1-9-15,14 1-1 16,1 0-6-16,20 1-6 15,2-5 1-15,16-4-3 0,10-2 0 16,5 2-2-16,6-8 0 16,1 8-1-16,2 5 1 15,6-7 0-15,4 11 1 16,-4-6 0-16,-4-5 1 16,7 11-1-16,0-3 0 15,9-1 0-15,10 4 0 0,-5-14 0 16,3-2-1-16,9-2 0 15,-7-8 0-15,7 15-1 16,-8-3-1-16,-10 11 2 16,-2 4 2-16,-14-9 9 15,4 5 6-15,0-7 5 16,-2 2-2-16,5 1-5 16,1 0-4-16,0-2-5 15,6-4-1-15,5 3-2 16,0-4-2-16,-4 3 0 15,5 4-1-15,-6 2-1 16,2 3-1-16,0 3 9 16,-9 2 5-16,-4 1 7 15,-8 3 2-15,2 3-6 16,-12-1-4-16,-9 0-5 16,2-1 0-16,-14-4-1 15,7 3 5-15,-6 2 21 0,-5 3 9 16,-5-1 11-16,-2-6-1 15,2 1-15-15,-4-5-9 16,-4-1-9-16,-4-2-3 16,-7-1-4-16,-5 4 2 15,-7 0 4-15,-2 3 5 16,-14-4 10-16,0-2 2 0,-8-2-3 16,-7 2-4-16,0 3-10 15,-6 1-3-15,-3 0-4 16,-3 2-1-16,-4 3-1 15,1 2 1-15,-6 2 8 16,-5 0 15-16,-8 5-95 16,-5-1-38-16,-8 23 58 15</inkml:trace>
  <inkml:trace contextRef="#ctx0" brushRef="#br0" timeOffset="95820.01">12756 9014 626 0,'-20'-7'307'0,"1"4"-91"16,5 0-18-16,4-2-15 0,2 3-23 15,7-2-36-15,4-2-11 16,11 0-20-16,4-2 1 16,16-4-9-16,4-6-7 15,27 2-21-15,0-8-8 16,10 8-9-16,3-2-5 15,-5-2-8-15,10 7-5 0,4-1-7 16,7 8-2-16,7 1-2 16,-2-1-2-16,17 3-2 15,-6-6-1-15,7 2-1 16,11-1 1-16,3 3-1 16,13 5 1-16,4 5 0 15,6 1 3-15,-5-2 10 16,-1-4 8-16,9 3 12 15,-8 1 2-15,7-3-2 16,5 4-4-16,-6-6-1 16,-3-2 0-16,2 5 0 15,-13-2-3-15,-18-1-9 16,1 3-3-16,-25-1-7 16,-2 3-1-16,-19-1-2 15,-10 2 0-15,-27-9 0 16,-1 4 2-16,-8 2 15 15,-1 5-16-15,2 3-56 16,-8-3-32-16,-2 12 320 16,-5 1-210-16</inkml:trace>
  <inkml:trace contextRef="#ctx0" brushRef="#br0" timeOffset="125607.9">2646 10715 353 0,'-4'7'175'16,"3"-17"-47"-16,0 9-3 15,1-4-15-15,0-8 12 16,2 12 1-16,6-2-6 16,3-2-19-16,2 5-4 15,5-1-18-15,-1-1-8 16,10 10-12-16,4-2-15 16,14 2-13-16,9-2-6 15,6-12-4-15,7-1-2 16,7-4 4-16,10 4 5 0,11 0 7 15,4-1 1-15,12-1-1 16,-7-6-4-16,7-1-8 16,-4-3-3-16,1-3-3 15,-1-1 0-15,3-1 1 16,8 6-1-16,-11-1 0 16,3 5-1-16,-17 1-6 15,-2 1 3-15,-2 3 11 16,-11-2 1-16,10 3 7 15,-5-1 0-15,-1 3-7 16,12 2 0-16,-6 4 1 16,-7-1-1-16,-8-6 3 15,4 7 1-15,-7-1-1 16,8 1 1-16,5 4-6 16,-12-1-2-16,9-1-5 15,0 1 0-15,2 0-3 0,11 1 0 16,-7-2-1-16,4 0-2 15,3-1 3-15,-2 2 3 16,9 0 8-16,0 0 5 16,-10-1 7-16,-7-3-2 15,-5 1-3-15,-9 0-3 16,2 3-9-16,2 4-2 16,-10 0-2-16,-1-1-2 15,-5 0-1-15,-1 1 0 0,-3-3 1 16,-3 2 0-16,-7 0-1 15,-4-2 1-15,-2 0-1 16,-3-4 1-16,-8 1 1 16,0 1 0-16,-9 4 8 15,1 5-16-15,-13 2 72 16,-2 8-54-16</inkml:trace>
  <inkml:trace contextRef="#ctx0" brushRef="#br0" timeOffset="143689.99">15352 10575 593 0,'19'1'198'0,"4"1"-193"15,4 1-2-15,17 1 3 0,-1-2 3 16,9-2 17-16,-1-2 4 16,17-3 9-16,9 0 4 15,10-3-4-15,2 2-1 16,7 1 1-16,5 1-1 15,2 3 1-15,10 2 0 16,3 3-3-16,1 3-3 16,12 5-6-16,1 1-1 15,11 0-1-15,3-1 6 0,3-4 4 16,11-7-1-16,18 0-3 16,1-2-6-16,21-1-8 15,-2 1 0-15,1 5 2 16,-2 1 3-16,-3 12 1 15,-2 5-2-15,-10 3-5 16,2 0-3-16,2 0-4 16,-9-7-1-16,13-5-1 15,2 0 1-15,4-6-1 16,5 1 6-16,-5-5 24 16,1-6 10-16,-6 3 7 15,0 4-5-15,-5-4-19 16,2 7-9-16,-9-6-4 15,-2 2-2-15,-8 3-2 16,0-2-2-16,-9 6-3 16,-8-10 2-16,3 8 2 15,-11 0 3-15,-14-7 8 0,-3 2 3 16,-23-2 3-16,-5 3-3 16,-21-3-7-16,-4 10-3 15,-13 3-7-15,-22-10 1 16,-2 9-1-16,-13-3 10 15,-18 2-46-15,-1 7-40 16,-24 4 539-16,-17 5-389 16</inkml:trace>
  <inkml:trace contextRef="#ctx0" brushRef="#br0" timeOffset="144744.28">3344 11908 612 0,'-23'-26'242'0,"9"1"-151"16,4 3-9-16,6-3-15 15,4-2-16-15,13 4-34 16,1-4-9-16,13 4-9 16,-4-1-3-16,-1-1-2 0,14 4-2 15,-1-1 1-15,9 7-1 16,12 2 0-16,-7-6 0 16,18 6 8-16,4-2 6 15,10 1 8-15,6 1 6 16,1 1 3-16,3-1 3 15,7 7 9-15,-3 1 0 0,11 5 0 16,-2 5-3-16,6 2-2 16,10 6 2-16,-8 0-5 15,6 1-2-15,11 0-11 16,-3-2-5-16,9 4-3 16,6 1-1-16,-2-6-2 15,4 1 0-15,6-2-1 16,1-2-1-16,0 9-1 15,-5 2 0-15,0-2 0 16,2 3 0-16,-1-5 3 16,7-3 4-16,1-1 14 15,-1 1 10-15,5-3 21 16,-4 1 5-16,-4-2 1 16,-2-1-3-16,-2 4-11 15,-55-6-4 1,-1 1 2-16,71 5 3 0,9-5 6 0,-23-6-1 15,-25-1-8 1,3 1-5-16,-8-6-10 0,0 8-3 16,-14-10-6-16,-11-1-2 15,8 7-2-15,-15-3 1 16,-2 6-11-16,-6-1-32 16,-13 7 19-16</inkml:trace>
  <inkml:trace contextRef="#ctx0" brushRef="#br0" timeOffset="151113.03">2624 13427 195 0,'-14'-7'156'0,"2"1"35"15,5 0-16-15,-2-2-31 16,0 1-12-16,8-1-12 15,-3-1-5-15,-1 3-6 16,1-1-6-16,2 3-17 16,0-1-8-16,10 5-18 15,-8-4-11-15,-2-4-12 16,7 2-1-16,-1-10 1 16,15 11 1-16,6-6 1 15,5-1-2-15,6-1-10 16,2-7-3-16,10 11-12 0,4-2-3 15,-2 3-2-15,5 5-2 16,-3-5-1-16,3 8-1 16,8-6 0-16,-5-6 0 15,6 1 2-15,-1 0 2 16,-1 7 0-16,7 4 0 16,-4 1-3-16,2 3-1 15,5 2 0-15,0-1-1 0,1 4 2 16,8 0-1-16,7 6 0 15,-2 0-1-15,10-4-1 16,-4-7 1-16,9 3-2 16,5 1 1-16,-1 0 0 15,5 7 0-15,1-5-1 16,0-1 0-16,3 4-2 16,3-7 2-16,4-1 0 15,1 0-1-15,6 0 1 16,7-4 0-16,-1 1 0 15,3 0 1-15,9 3 3 16,-8 5 3-16,-5 0 3 16,0 2 2-16,2 0 0 15,-8-1-2-15,8 2-4 16,4-1 0-16,-7-3-5 16,10 1 1-16,1-3 1 15,3-4 0-15,4-3 1 16,-5-2 0-16,3-5 2 15,-7 5 1-15,-10-2 2 0,-7-1 0 16,-15 4 0-16,-3-2 0 16,-11 5 2-16,-3 3 3 15,-12 1 19-15,-7 6-16 16,-5 2 60-16,-3 3-51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20:28:34.05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2825 7850 371 0,'-8'-28'164'0,"3"-7"-67"15,4 5-67-15,1-1-1 16,-2 6 16-16,1 3 14 16,-1 6 21-16,-4-3 8 0,0 4 3 15,0 0 19-15,1 5 18 16,-1 3 4-16,4 4 5 15,0 3-25-15,5 2-24 16,-3-2-4-16,1 0-7 16,23 7 1-16,40 3-5 15,-24-10-9-15,12 0-15 16,7 1-10-16,8-1-14 16,6 0-4-16,14-1 0 15,4 6 3-15,12 2 12 16,0 2 6-16,18 6 0 15,-2-10 0-15,9 3-6 16,13-5-8-16,4-2-7 16,8-1-5-16,15-4-6 15,-4 1 2-15,-3-10 8 16,-1 3 3-16,-6-4 10 16,-1-2 3-16,-6 3-1 0,-8-2 1 15,-18 0-6-15,-7 3-5 16,-23-1-6-16,-10 2-3 15,-10 1 2-15,-9 2-1 16,-2 5-61-16,-9 3-22 16,-12 7 34-16</inkml:trace>
  <inkml:trace contextRef="#ctx0" brushRef="#br0" timeOffset="53772.07">5307 10399 961 0,'-22'-14'30'16,"5"-3"-3"-16,15 3-2 15,9 3-7-15,12-5-15 16,6 10-2-16,2-7-1 16,7 2-1-16,7 5-2 15,1 1 0-15,10 5 0 16,5 0 0-16,16 2 3 16,1-5 4-16,10-3 21 15,7 1 9-15,0-7 13 0,15-1 9 16,11-2 2-16,4-2-1 15,14 3-8-15,1 2-9 16,3-4-19-16,1 9-7 16,6 3-7-16,-1 0-2 15,6 10-2-15,6-4-2 16,1 5 2-16,0 1-1 0,13-8 0 16,4 1 0-16,4-3 1 15,9 0 0-15,-2-5 1 16,3 3 3-16,0 4 13 15,12 3 5-15,-1 0 10 16,-7-2 2-16,8 0-9 16,-8-7-2-16,9 6-10 15,5-5-2-15,-2-3-6 16,5 0-1-16,8-1-1 16,-3-3 0-16,8 1 0 15,3 0-1-15,-7-3 6 16,11 9 0-16,-11 0 4 15,8 9 0-15,-9 1-4 16,-5 1 1-16,6 1-1 16,-13-1 1-16,10-2 1 15,-5 5 2-15,1-5 5 16,2 2 8-16,-3-1 9 16,1 1 6-16,-5-3 4 15,2 6-4-15,-8 0-5 16,-9-1-4-16,-9 3-5 0,-10-8-2 15,-12 4 0-15,-1-5 1 16,-4 0 3-16,4 4 3 16,-11-12 2-16,-11 4-1 15,-4-11-3-15,-12-3 1 0,-4 2 8 16,2-1 2-16,-21 4 2 16,-3-1-1-16,-20 1-11 15,-16-1-3-15,-16 6-8 16,-11 0-3-16,-8 3-4 15,4 1-1-15,-6-3-1 16,2 5 7-16,-3 0-59 16,0 0-50-16,-2 4 411 15,-1-3-284-15</inkml:trace>
  <inkml:trace contextRef="#ctx0" brushRef="#br0" timeOffset="82155.8">3404 12968 204 0,'-47'0'183'15,"6"1"23"-15,8-1-24 16,12-2-20-16,16 1-56 16,6-3-27-16,13 4-19 15,7 5-1-15,15-2 8 16,5 4 2-16,20-2-18 16,8-2-11-16,11-3-16 15,15-1 1-15,13-5 5 16,9 1 4-16,15 2 0 15,8 3-7-15,-2 3-12 16,-7 2-5-16,-1-4-1 16,-11 3 1-16,-3 4 9 15,-3 1-32-15,-4 2-380 0,-1-7 291 16</inkml:trace>
  <inkml:trace contextRef="#ctx0" brushRef="#br0" timeOffset="83384.88">7122 12993 272 0,'-2'-5'173'0,"-3"-1"-9"16,0 2-26-16,3 4-45 0,-7-1-11 16,6 3-19-16,-1 1-3 15,2 0 1-15,2-3 4 16,0 0 20-16,20 7 6 16,46 8-5-16,-20-13-8 15,6-2-20-15,3-4-9 16,5-1-6-16,2-2-3 15,15-1-1-15,0 0 0 16,4-4-4-16,4 0-4 0,-8-8-1 16,3 0 2-16,1-3 2 15,-8-5 1-15,-5-3 0 16,0-2-2-16,-16-14-4 16,-2 5-1-16,-13-7-1 15,-8-2 1-15,-10 6 9 16,-8-3 2-16,-10 6-1 15,-2 3-2-15,-10 3-12 16,-5 2-5-16,-9-4-6 16,0 5-1-16,-8-9-5 15,3 4 0-15,-7-1-3 16,-13 1-3-16,-12 6-1 16,-8 3 0-16,-8 10-3 15,9 10 0-15,7 18 0 16,-7-2 0-16,-3 13 1 15,-7-3 0-15,2 16-1 16,6 6 1-16,10 6-2 0,0 6-2 16,13-4 1-16,-9 4-1 15,-1 8 2-15,7 10-1 16,-1 12 2-16,16 3-1 16,18-4 0-16,5-10 0 15,8-12 1-15,4-6-1 16,9-1 2-16,4-3 0 15,10-4-1-15,8 2-1 0,13-11 1 16,8-3 1-16,10-12 3 16,1-15 3-16,5-10 1 15,2-6 1-15,10-17 0 16,2-2-1-16,-7-11 1 16,2-5 0-16,-7-2 0 15,-10 0 0-15,-1 1 2 16,-8-5 0-16,-12-3 3 15,1 0-1-15,-17-10 3 16,-10 2-1-16,-18 3 2 16,-15 4-1-16,-16 15-3 15,-9 6-3-15,-22 12-7 16,-5 9-4-16,-23 8-2 16,-5 9 0-16,5 10 2 15,3 2 0-15,17 8-2 0,17 8-1 16,16 9-2-16,10 12-1 15,10 13 0-15,-3-5 0 16,18 6 1-16,8-5 2 16,17-9 2-16,6 4 3 15,11-9 2-15,5 1 1 16,14-8 9-16,5-2 2 16,2-15 4-16,3-12-1 15,3-14-2-15,0-6 0 16,-9-19 6-16,-7-5 7 15,-6-10-25-15,-3-6-25 16,2 2-50-16,0 5 37 0</inkml:trace>
  <inkml:trace contextRef="#ctx0" brushRef="#br0" timeOffset="83976.88">9619 11884 564 0,'-1'0'320'0,"-1"12"-43"15,-15 13-137-15,-7 8-22 16,-4 13-40-16,-9 0-20 16,14 12-26-16,-3-1-6 15,12-2 1-15,5 0-20 0,7-18-191 16,5-7 141-16</inkml:trace>
  <inkml:trace contextRef="#ctx0" brushRef="#br0" timeOffset="84135.98">9783 11962 487 0,'10'-11'346'0,"-1"11"29"15,-9 2-109-15,-6 17-90 16,-6 5-45-16,-7 17-56 15,0 8-21-15,-8-1-30 16,16 6-1-16,4-2-48 16,-1-6 467-16,25 6-339 15</inkml:trace>
  <inkml:trace contextRef="#ctx0" brushRef="#br0" timeOffset="84599.81">10106 12445 549 0,'13'-8'298'0,"-3"1"-104"16,-4 3-5-16,6 5-6 0,-7 7-30 16,4 5-11-16,1 13-18 15,-7 7-10-15,4 11-20 16,-4 8-12-16,-1 5-20 15,8 0-8-15,-5-9-7 16,2-9 5-16,4-12 11 16,-1-7 8-16,3-9 18 15,7-3 5-15,0-14-5 16,0-9-10-16,4-13-32 16,-3-1-14-16,1-14-13 15,1 1-10-15,2-1-61 16,-2-8-40-16,5 12-115 15,2 0-41-15,0 12 155 16</inkml:trace>
  <inkml:trace contextRef="#ctx0" brushRef="#br0" timeOffset="84755.82">10678 12597 725 0,'0'34'463'0,"2"-4"-76"15,3-1-81-15,1-3-54 16,6-5-124-16,-2-4-47 15,5-2-59-15,-3-8 6 16,2-2-45-16,-1 0-333 16,2-1 258-16</inkml:trace>
  <inkml:trace contextRef="#ctx0" brushRef="#br0" timeOffset="84905.8">10928 12235 869 0,'1'-40'328'16,"-3"3"-222"-16,3 6-87 15,4 5-38-15,3 9 16 16</inkml:trace>
  <inkml:trace contextRef="#ctx0" brushRef="#br0" timeOffset="85154.68">11086 12718 913 0,'1'48'469'0,"3"-13"-151"0,2-3-34 16,4-15-62-16,-6-6-37 16,2-11-12-16,-6-9-13 15,2-5-30-15,3-6-21 16,6-13-51-16,0-2-17 15,9 0-23-15,-3 0-7 16,-4-1-7-16,8 3 4 16,0 1-39-16,0 0-24 15,11 13-84-15,3 3-50 16,-5-4 119-16</inkml:trace>
  <inkml:trace contextRef="#ctx0" brushRef="#br0" timeOffset="85374.77">11679 12183 1005 0,'-5'-8'460'0,"5"8"-195"15,2 10-22-15,0 7-67 16,4 9-41-16,-5 7-55 16,-1 2-15-16,-7 11-9 15,-3 5-5-15,7 26-20 16,-7-2-10-16,10 13-11 15,1-2-2-15,-2-17-3 16,1-2-26-16,0-19-64 16,4-2 57-16</inkml:trace>
  <inkml:trace contextRef="#ctx0" brushRef="#br0" timeOffset="85829.36">11533 12786 866 0,'24'-38'348'0,"0"-8"-219"0,12-3-90 16,1 0-15-16,4 0-18 15,3 10-4-15,-4 4-6 16,-2 5-3-16,-1 14-2 16,2 6 1-16,-5 10 0 15,-7 3 0-15,-15 10 2 16,-1 8 13-16,-3 15 63 15,-4 7 45-15,1 8 70 16,-3 7 16-16,-2 1-12 16,-2-6-28-16,-4-5-53 15,-2-9-21-15,3-13-40 16,5 0-11-16,13-10-11 16,-1-6-4-16,8-9 3 15,2-6-1-15,2-11 0 16,7-4-3-16,-4-9-8 15,-1-1-2-15,-1-2-2 16,-4-3-2-16,-1 3-3 0,-4 9 5 16,-5 12 18-16,-4 5 5 15,-5 16 8-15,-1 2-3 16,-1 8-20-16,0 1-4 16,0-4-3-16,4-3-33 15,10-5-65-15,7 4 247 16,3-2-151-16</inkml:trace>
  <inkml:trace contextRef="#ctx0" brushRef="#br0" timeOffset="86139.61">12595 12684 1078 0,'-16'12'540'16,"-5"-7"-200"-16,3 16-104 15,-4-3-39-15,-1 10-73 16,7 7-29-16,-2-4-39 15,0 0-7-15,12-7-11 16,0-4-6-16,15-7-12 16,10-4-8-16,6-9-6 15,0-4 1-15,9-9 2 16,-12-8 0-16,-4 1 1 16,4-3 0-16,-13 6 0 15,4 10 1-15,-13 4-1 16,-3 9 3-16,-4 12 2 15,-3 4-1-15,-2 2-2 16,10-1-1-16,9-6-2 0,5-6-6 16,22-10-740-16,0-3 554 15</inkml:trace>
  <inkml:trace contextRef="#ctx0" brushRef="#br0" timeOffset="86362.05">13051 12087 1192 0,'-2'20'607'16,"-2"11"-236"-16,3 8-80 15,6 14-52-15,-5 2-88 16,0 2-37-16,0 11-56 16,1 1-22-16,0 15-21 15,4 3-4-15,0 3 8 16,-4-3-12-16,0 1-46 15,-12-8-21-15,-9-3-689 16,-4-5 538-16</inkml:trace>
  <inkml:trace contextRef="#ctx0" brushRef="#br0" timeOffset="87103.09">14084 11936 1161 0,'-3'2'457'0,"-3"33"-319"16,-1 15-11-16,0 34 9 15,-5 13-38-15,-4 5-29 16,4 3-10-16,3-1-13 15,6-1 2-15,8-9 4 16,-2-14 2-16,2-27-5 16,1-8-9-16,1-22-12 15,0-5-5-15,5-18-2 16,-1-11 1-16,7-16-1 16,7-7-1-16,9-10-9 15,3-6-4-15,7 5-4 0,1-3-1 16,4 17-2-16,1 4 0 15,-12 16 0-15,-3 13 2 16,-14 13 4-16,0 10 4 16,-10 4 9-16,-8 1 7 15,-9 0 10-15,-8 1 1 16,-14-2-4-16,-7-1-6 0,-11-5-9 16,-5-4 2-16,2-8-29 15,3-6-33-15,11-7-87 16,4-9-62-16,17-1-69 15,7 1 148-15</inkml:trace>
  <inkml:trace contextRef="#ctx0" brushRef="#br0" timeOffset="87506.98">14612 12747 637 0,'13'24'380'15,"-8"2"-83"-15,-6 19-36 16,-4 1-21-16,-4 12-62 16,2-1-24-16,5-5-58 15,4-8-22-15,10-18-36 16,11 3-14-16,4-29-4 0,6-6 4 16,6-17 9-16,-2-19 0 15,5-9 3-15,-2-8 3 16,-17-11 2-16,0 1-1 15,-4 16-3-15,-6 1-3 16,7 22 6-16,-4 12 7 16,-1 13 8-16,1 11 3 15,-2 18-8-15,-2 8-4 16,-11 14-9-16,-4 6-5 16,-8 13-7-16,0 7-3 0,-5-1-7 15,2 4-2-15,-4-12-2 16,-5-10 0-16,7-13-13 15,-5-13-25-15,-3-14-63 16,2-7-30-16,-1-15-227 16,-6-18 230-16</inkml:trace>
  <inkml:trace contextRef="#ctx0" brushRef="#br0" timeOffset="88109.12">15287 12038 846 0,'15'42'443'0,"-8"15"-135"0,1 6-40 16,0 11-106-16,-10 5-57 15,0 10-59-15,3 6-9 16,-17-11-7-16,13 4-2 15,-4-15-4-15,-10-12-7 16,8 0-6-16,-9-4-2 16,0-1-2-16,5 2 4 15,-4-8-36-15,2-8-23 0,2-7-31 16,0-8-14-16,3-13 31 16,2-5 22-16,5-10 29 15,1-15 8-15,7-7 1 16,4-7-2-16,7-12 0 15,10 6 0-15,11-8 1 16,11 2 1-16,0 3 7 16,2-3 5-16,4 9 32 15,-8-1 18-15,6 4 33 16,0-1 15-16,-4 7 21 16,-2-2 2-16,-9 6-9 15,-5 7 0-15,-19-2-9 16,-3 9 0-16,-17 6-4 15,-12 0-10-15,-13 14-21 16,-9 3-10-16,-2 10-9 16,1 8-3-16,15 6-14 15,6-1-9-15,21 3-16 0,6-6-5 16,12-1-7-16,4-1 0 16,6-5-1-16,0-8 0 15,2-4 4-15,3-1 1 16,-1-16-39-16,0-3-28 15,-9-21 11-15,2-6 159 16,-10-7-83-16</inkml:trace>
  <inkml:trace contextRef="#ctx0" brushRef="#br0" timeOffset="88307.96">15938 12440 725 0,'-3'-6'486'0,"2"5"102"15,1 4-224-15,0-3-50 16,0 0-60-16,1 15-110 16,40 31-48-16,-23-23-63 15,3 0-14-15,-6-8 10 16,2 5-12-16,-3-8-1 16,-1-1 248-16,-2-13-208 15</inkml:trace>
  <inkml:trace contextRef="#ctx0" brushRef="#br0" timeOffset="88485.76">16081 12232 1328 0,'9'-22'634'0,"6"3"-334"16,5 19-48-16,2 3-45 16,0 10-112-16,-1 15-25 15,4 5-43-15,-6 8-12 16,5 9 8-16,-3-1-17 15,-9 2 23-15,-3-4 260 16,16-7-221-16</inkml:trace>
  <inkml:trace contextRef="#ctx0" brushRef="#br0" timeOffset="99814.18">22326 13457 1152 0,'-40'-5'441'0,"1"5"-274"15,7 0 6-15,11 0-5 0,8 0-27 16,13 0-79-16,4 0-7 16,15 7-12-16,7 6-1 15,11 16 3-15,7 11-1 16,7 10-3-16,1 1-5 15,8 13-14-15,-3-3-5 16,0 15-7-16,0 7 1 0,-8 9 6 16,5 4 7-16,-5 8 7 15,-2-1 3-15,-4 0-2 16,-8-2-3-16,-10-1-4 16,0 5-1-16,-4-2 4 15,0 6 2-15,-8-5 2 16,-9 1 0-16,-11-1 3 15,0 2 0-15,-7-2-1 16,-2-2-3-16,4-2-11 16,-7-12-4-16,-5 3-4 15,4 3 1-15,-6-12 0 16,0 11 12-16,2-8 12 16,-8-5 7-16,-7 5 8 15,-5-4-9-15,-2-9-9 16,4 1-9-16,1-9-9 15,-6-8-1-15,-12-7-1 16,-9-8 1-16,-2 2-5 0,8 1-2 16,10-2-5-16,11-1-1 15,6-6-4-15,4-6-14 16,15-15-46-16,2-8-53 16,14-7-94-16,8-6 359 15,22-12-150-15</inkml:trace>
  <inkml:trace contextRef="#ctx0" brushRef="#br0" timeOffset="109701.86">6308 15642 184 0,'4'-10'145'16,"-4"-6"32"-16,10 7-4 15,-14-3-23-15,4 3-22 16,0 8-47-16,4 2-20 16,1 5-32-16,2-5-7 15,10 8-4-15,-2 6-1 16,-1-2 2-16,2 8 8 15,-4-2 18-15,7-1 8 0,3 6 14 16,0-3-2-16,4 2-14 16,0-3-9-16,3 2-20 15,5 3-9-15,3-1-8 16,1 2-2-16,5 0-2 16,2 2 1-16,0-4 0 15,-2 1 0-15,7-6 0 16,-1-6 1-16,11-6 2 15,7-1 0-15,8-7 3 16,2-4 1-16,12 1 3 16,-3-7 0-16,11 5 1 15,3-1 0-15,-7 0-2 16,1-1-1-16,-7-3-1 16,2 0-2-16,6 0-1 15,-2 2 0-15,2 3 0 0,-10-3-1 16,12 5-2-1,5 2-1-15,-4-1-2 0,14 0 1 16,-8-1 0-16,5 1 0 16,8 3 1-16,-7 1-1 15,-5 0 1-15,0 5 0 16,-2 3 0-16,-1 3 1 16,-5 4 4-16,-8 0 2 15,-6 2 6-15,6 3 1 0,-4 0 1 16,-28-10 1-1,0 1-1-15,46 14 1 0,14-6 0 16,-12-10-1-16,-12-2-1 16,-2-7-1-16,-7-1-2 15,1-3 3-15,-3 3 15 16,-4 3 5-16,-5 4 6 16,-1 6-1-16,-10-2-16 15,-2-10-5-15,-5 0-3 16,-2 0 7-16,-3-6 18 15,2 6 7-15,-12-8 9 16,2 5-4-16,-10-6-13 16,-2-4-4-16,4 6-8 15,-9-10-2-15,-1 8-6 16,-3-2-1-16,-7-1-3 16,3 0 0-16,-1 7-4 15,1-4-2-15,-3-6-2 16,0 5-2-16,-2-5 2 0,-2 3 1 15,1-6 3-15,-4-2 1 16,-2-7 3-16,0 0-2 16,-3 3-2-16,-1 0-2 15,-6 0-4-15,1 5 0 16,-2 4 1-16,-1 1 6 0,4 11-57 16,-5-1-56-16,6 3-159 15,-3 6 332-15,5 11-107 16</inkml:trace>
  <inkml:trace contextRef="#ctx0" brushRef="#br0" timeOffset="110760.8">12995 15852 464 0,'10'-11'199'0,"0"2"-96"0,-9-2-27 16,6 2-15-16,-1-1 7 15,-3 2 13-15,8 3-11 16,-5 1-11-16,0 2-3 16,-4 2-10-16,2 3-5 15,-4-3-6-15,0 0-6 0,1 2-16 16,6 12-4-16,11 28-2 16,-18-23-1-16,8 7 3 15,1 1 0-15,7 5-1 16,2-2 2-16,3 4 14 15,2-6 11-15,9 9 20 16,1 0 5-16,1-10-6 16,2 6-4-16,1-12-10 15,0-5-1-15,-6 1 5 16,0-6 5-16,4-5 13 16,-7 1 6-16,5-6 3 15,-4-1-5-15,-2-7-12 16,5 1-8-16,1-2-12 15,5-2-5-15,1 1-10 16,2-1-2-16,-5-2 5 16,1 4 5-16,-11-6 8 15,-4 0 4-15,-4-3 4 0,-5-5 4 16,-3-3 1-16,-7-7-3 16,2-1-11-1,-7-5-11-15,2 9-14 0,3 4-2 16,3 7 0-16,-1 6 11 15,1 6-64-15,3 5-47 16,2 3-133-16,9 4-80 16,14 6-107-16,2 2 240 15</inkml:trace>
  <inkml:trace contextRef="#ctx0" brushRef="#br0" timeOffset="112678.75">14833 15749 241 0,'8'-4'111'16,"-1"-4"-27"-16,-8 0-78 15,13 4-6-15,0-3 2 16,-3 7 20-16,4 2 35 15,-7-1 12-15,-4 7 47 16,-8-3 7-16,3 12 3 16,3 4-1-16,-8 2-34 15,3 2-19-15,0 3-26 16,-2-1-10-16,-8 3-15 16,15 8-5-16,-4-2-6 15,-6-4-2-15,21 5 0 16,-9-11-2-16,7 0 1 0,5 1 0 15,-1-7 1-15,9 5 0 16,5-7 2-16,6-1 3 16,8-5 8-16,2-6 6 15,1-3 1-15,7-1-3 16,13 5-6-16,-1 1-4 16,4-1-3-16,3-2-1 15,-3-6-1-15,2-4-1 0,12 5 0 16,4-2-1-16,5 1-1 15,6-3-2-15,-4-9 2 16,7 3-1-16,-3-4 3 16,11 7 1-16,6-2 3 15,0 2 2-15,8-1 3 16,-6-1 3-16,-1 3-2 16,0-10 1-16,2 3-4 15,0-12-2-15,13 10-1 16,3 4-3-16,-3-5-3 15,9 10-2-15,-7-8-2 16,-3 0 0-16,1 8-3 16,-4 0 2-16,-8-4 10 15,-2 6 8-15,-7-5 9 16,0 3 0-16,5 7-8 16,-3-3-7-16,5 0-6 15,-11-1-2-15,4-3-3 0,-5 2 1 16,7 3 1-16,-1 0 3 15,-9 0 5-15,0-2 0 16,-8 0 3-16,12 3 1 16,-19-2 3-16,7 2 0 15,-3-1 0-15,-6-8 0 16,23 7-4-16,-10-4-1 0,-2-1-2 16,3 0-1-16,-13-3-2 15,3 0 0-15,-5 3 0 16,-5 2 0-16,-11-1 3 15,-2 0 0-15,-9-3 4 16,1 0 2-16,-1 4 4 16,-7-2 4-16,1 7 8 15,-4 0-22-15,-14 0-57 16,4 3-57-16,-33 3-92 16,-9 6 113-16</inkml:trace>
  <inkml:trace contextRef="#ctx0" brushRef="#br0" timeOffset="113996.31">2152 17293 704 0,'-13'-22'263'16,"0"-3"-181"-16,7-5-77 0,2-2-3 16,6 5-2-1,-1-1 1-15,0 0 1 0,-1 5-1 16,-5 2 0-16,-1 1-1 15,-1 12-4-15,-5-1-1 16,4 8 0-16,-1 8-2 16,7 8-3-16,2 5 1 0,0 4 2 15,9 8 5 1,0-3 13-16,6 3 10 0,9-2 15 16,1-5 2-16,8 0 2 15,3-1-3-15,16 1-8 16,4-4 0-16,16 2-8 15,1 1-4-15,1-3-4 16,0 2-1-16,5-7 1 16,3 2 1-16,3-3 2 15,-28-8 0 1,0-1-3-16,45 9-2 0,23-7-2 16,-16-4-1-16,-6-4 2 15,-5-7 2-15,0-4 0 16,7 4 1-16,-1-1-4 15,-3-2-3-15,-3 10 6 16,-4 0 8-16,0 5 16 0,6 4 6 16,-3-5-3-1,1 0-9-15,4-4-13 0,1 3-4 16,-3 1-3-16,5-2 0 16,-5-2-1-16,1-10-1 15,-1-1 0-15,1-1-1 16,-3 4 3-16,-5 3 1 15,10-1 6-15,-9 0 2 0,2-3 2 16,-1-1-1-16,-10-1 18 16,9 4 11-16,-1 0 8 15,-1 2-1-15,-4 0-20 16,-7-1-12-16,2 1-12 16,1 2-1-16,0 3 0 15,-11-4 1-15,1 3 8 16,-11-1 2-16,-6 2 9 15,7 3-17-15,-13 2-75 16,5 2-56-16,2 3 61 16</inkml:trace>
  <inkml:trace contextRef="#ctx0" brushRef="#br0" timeOffset="124570.21">15404 15710 808 0,'-12'-14'279'0,"-15"5"-244"15,7 10-15-15,-6 12-3 16,-3 4 8-16,6 13 3 0,2 7-3 16,6 7-2-16,7 9-7 15,11 15-11-15,12 0-2 16,21 0 0-16,10 2-1 15,11-17 0-15,10 2 1 16,6-7-2-16,11-5 2 16,23 0-8-16,6-5 17 15,20-11 42-15,17-7 20 0,13-19 44 16,20-4-5-16,24-18-14 16,13-1-8-16,20-4-9 15,9-6-5-15,10 8-3 16,-4-6-5-16,1 8-13 15,-5 7-4-15,-18 4-11 16,-9 7-5-16,-17 2-9 16,-75 2-7-1,-67 0-5-15,2 1-1 0,171 2-1 16,-14 5 1-16,-20 0 5 16,-91-3-13-16,-20 0-53 15,-14-3-61-15,-38 4 60 16</inkml:trace>
  <inkml:trace contextRef="#ctx0" brushRef="#br0" timeOffset="125618.73">7792 17189 521 0,'-18'-1'245'15,"1"0"-64"-15,-7-4-28 0,12 4-35 16,8 5-14-16,-1-1-36 16,-2-9-6-16,5 8-12 15,2-7 0-15,7 3 7 16,5 10 4-16,-3-5 19 16,7 9 6-16,-6-5-6 15,11-1-7-15,12 3-7 16,9-4-2-16,23 5-5 15,7 0-8-15,12-1-14 16,9 2-7-16,14 0-13 0,5 1-2 16,22 0 0-16,4-1 1 15,17-8 9-15,3 0 6 16,0-4 9-16,9-3 4 16,-1-2-1-16,4 0-2 15,10 0-3-15,-12-1-1 16,-4-1-5-16,4 2-2 0,-19-2-5 15,0 3 0-15,-7 2 2 16,-6-1 4-16,-15-2 4 16,-6 0 0-16,-14 1-6 15,-14-2-4-15,-7 1-9 16,-7 1-3-16,-22-2-1 16,-10 1-1-16,-17 0 2 15,-1 3 0-15,-9-5 7 16,-3 3-6-16,-2-4-39 15,-9-3-39-15,2 7-97 16,-7-4 2-16,11 13 89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20:31:01.0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1271 4046 565 0,'-3'-10'296'0,"0"9"-31"15,3-1-24-15,-2 2-58 16,1 0-4-16,1 0-59 16,0 0-11-16,0 0-14 15,0 0-4-15,0 1-6 16,1 1-5-16,21 4-11 0,36 21-5 16,-19-25-10-16,15 1-5 15,9 0 2 1,7 1 3-16,5-3 4 0,0-1-1 15,12 1-15-15,-1 1-9 16,2 3-12-16,-4-1-5 16,-16-2-2-16,6 2 0 0,-3 0-5 15,-4-1 1-15,-5 2-2 16,-13-2 1 0,-7 0 2-16,-7-1 1 0,-9 1 19 15,0-1-18-15,-10-2-68 16,1 4-29-16,2 2 213 15,1-1-130-15</inkml:trace>
  <inkml:trace contextRef="#ctx0" brushRef="#br0" timeOffset="973.6">15719 4511 922 0,'13'-5'490'0,"-1"-1"-121"16,15 7-119-16,6 4-12 15,10 0-57-15,9 6-40 16,4-8-33-16,8 4-12 15,15-1-21-15,-4-3-11 16,5 4-12-16,-4-3-5 16,4-1-16-16,-3-3-7 0,5-4-8 15,1-3-3-15,-15-7 0 16,9 7 4-16,-9 1-21 16,-4 1-30-16,-1 5 269 15,-10 7-193-15</inkml:trace>
  <inkml:trace contextRef="#ctx0" brushRef="#br0" timeOffset="5061.03">10359 5900 600 0,'-11'-18'348'0,"7"3"-19"0,4 16-49 16,-6-4-48-16,4-1-20 15,1 4-43-15,0 0-18 16,0-1-30-16,0 1-11 16,0 0-20-16,1-1-7 15,0 1-12-15,6 1-2 16,23 3-4-16,44 8 4 16,-11-4-4-16,8-3-5 15,18 0-14-15,0-10-7 0,5-2-13 16,-1 7-2-16,-17-3-6 15,-7 8-3-15,-16-4-2 16,-10-6 0-16,-6-5 5 16,9-1 0-16,-12 11-40 15,-2-12-17-15,1 12-238 16,-10 1 186-16</inkml:trace>
  <inkml:trace contextRef="#ctx0" brushRef="#br0" timeOffset="22692.02">4780 8597 148 0,'-15'2'126'15,"-10"-2"11"-15,0-4 10 16,3 1-2-16,0-2-11 16,7 2-8-16,4-1-9 0,1 1-8 15,7 2 16-15,-1-5 5 16,5 5-19-16,-1 0 3 15,0 0-38-15,0 0-13 16,24-3-7-16,36-7-5 16,-23 7 3-16,4-1 2 15,11-1-3-15,5 3-4 16,7-6-13-16,1 5-4 16,4 0-9-16,4 0-2 0,3 4-3 15,9-1 0-15,1 0 0 16,1 0 1-16,12-1-2 15,-4 0-1-15,-6 1-2 16,-6-2-1-16,-18-1 0 16,-10 1 1-16,-9-3 11 15,-5 2-2-15,-9 4-64 16,1 0-58-16,5 10 57 16</inkml:trace>
  <inkml:trace contextRef="#ctx0" brushRef="#br0" timeOffset="23831.05">7008 8501 250 0,'-39'-3'191'0,"3"5"43"16,-7 1-50-16,7-1-22 15,4 0 2-15,7-1-7 16,14 2-10-16,5-3-31 16,5 0-17-16,1 0-19 15,0-1-2-15,0 0-3 16,9 0 3-16,20-2-5 15,43-7-6-15,-22 7-16 16,-1-2-7-16,9 0-10 16,7 5-4-16,-9-6-7 15,-1 4-4-15,2 2-5 0,-8-4-2 16,6 2-1-16,-5-1-1 16,-13-5 1-16,-2 5 0 15,-10 0 0-15,-1-2-2 16,-8 6-1-16,-6-1-1 15,-10-1 4-15,-2 0 0 16,-11-2 1-16,-3 0 0 16,-13 1-5-16,-3 2-2 0,-10 0-1 15,-6 1-1-15,0 3 0 16,-2 0-1-16,-1-1-1 16,2 2 0-16,-14 1-1 15,-2 3 0-15,-11 4 0 16,5 0 0-16,14 1-1 15,3-3 1-15,25-2-1 16,6-2 1-16,6-4 0 16,13 1-1-16,9-2 1 15,4-2 0-15,26 0 1 16,6-2 2-16,17-6 0 16,5 1-1-16,8-4 1 15,4 0-1-15,-8-1 1 16,4 1 1-16,-3 2 1 15,-7-3-1-15,-3 0 0 16,-10 1 0-16,-15 0 0 16,-7 6-1-16,-10 5 0 0,-7 0 2 15,-12 2 3-15,-6 0 0 16,-17 2 0-16,-10 2-1 16,-15 4-4-16,-12 4 0 15,5 0-2-15,5 2-1 16,-3-4 1-16,10 2-1 15,-6-4 1-15,1-2-1 16,15 1 1-16,3-3 0 0,14-1 0 16,7 1-1-16,13-3-1 15,8-4 1-15,20-6 0 16,11 1 4-16,20-8 1 16,4 0 1-16,11 1 1 15,-6-3 1-15,-5 3 5 16,-3 2 1-16,-16 1-2 15,-2 6 0-15,-16 1-4 16,-7 2-1-16,-14 1 0 16,-4 0-2-16,-4 4-1 15,-2 3-2-15,-3 3-2 16,-1 2-19-16,-6 5-36 16,1 2 393-16,-2 2-270 15</inkml:trace>
  <inkml:trace contextRef="#ctx0" brushRef="#br0" timeOffset="43220.99">3104 8426 204 0,'-21'-14'164'16,"7"7"54"-16,5 5-35 15,2 0-40-15,3 1-11 16,-1 0-43-16,5 2-14 16,0-1-18-16,0 0-6 0,5 6 7 15,6 15-1-15,36 35-6 16,-23-26-1-16,0 2-6 16,3 1-4-16,9-2-7 15,8-1-6 1,13-6-12-16,0-3-4 0,3-11-2 15,-1 0-1-15,-1-2-2 16,-3-3 0-16,-2-4 1 16,1-1 2-16,0-7 0 15,4-8 2-15,-6-3 3 16,-6-6 1-16,-7-6 2 16,-6 2-1-16,-4-2 0 15,0 6-2-15,-10 0 1 16,0 0 1-16,-8-2 3 15,-6-4 1-15,-2 0-1 16,-1-1-3-16,-1 7-8 0,1 5-3 16,-1 4-2-16,1 12 0 15,5 5-1-15,-6 4 0 16,0 11-2-16,-2 0 0 16,-6 5 0-16,2-2 0 15,-2 7 1-15,0-2 0 16,-3 4 0-16,-4-1 1 15,-9-7 1-15,3 6 0 0,-3-4 4 16,1 5 0-16,-1 1 4 16,-2-4 1-16,-6 1 0 15,1-5 0-15,-10-9 4 16,-4 3 4-16,-7-16 7 16,-1-3 3-16,-1-3-1 15,-4-17-2-15,-5-6-5 16,-1-7-2-16,4 0-5 15,-1 4-3-15,12 8-8 16,1 5-2-16,15 0-2 16,11 6 1-16,10 5 0 15,7 5 0-15,4 4 0 16,0 1 0-16,0-2 2 16,0 0 8-16,0 0-59 15,0 0-43-15,0 1 58 16</inkml:trace>
  <inkml:trace contextRef="#ctx0" brushRef="#br0" timeOffset="45214.06">6807 5858 257 0,'4'23'189'15,"-2"-6"-7"-15,8 6-29 16,7 6-21-16,3-5-36 16,7 0-17-16,0-7-31 15,4 1-9-15,3-5-14 16,6 0 7-16,16-6 29 15,4-5 8-15,11-6 10 16,-2-7-3-16,-6-8-24 16,-4-3-6-16,-7-10-11 15,4 5-5-15,0-11-8 16,1-1-4-16,2 3 9 0,-8-6 3 16,-10 8 2-16,-7 0 4 15,-12 5-2-15,0 8 1 16,-7 4 3-16,-3 3-2 15,-3 7-8-15,-6 1-4 16,-1 4-8-16,-2 4-5 16,-3 3-5-16,2-5-2 15,0 1 0-15,-9 23 1 16,-16 35 1-16,6-25 0 0,-5 2 2 16,2-2 1-16,1 1 2 15,-4-6 2-15,-4-1-1 16,-2 3 0-16,-14-10-4 15,-2 4-1-15,2-1-2 16,-1-7 0-16,7 0 2 16,5-4 1-16,0-5 3 15,1-2 3-15,4-6 2 16,-1-1 1-16,2-5-1 16,-1-4-1-16,-6-4-3 15,-4-3-1-15,-3-3-3 16,0-5 0-16,7 4-1 15,2-4 0-15,-2-4-1 16,-2-5-1-16,5-7-1 16,0 1-1-16,12-1-2 15,6 4 1-15,-3 1-2 16,13 6-1-16,6 8-1 0,-2 7-1 16,6 10-3-1,-3 0 0-15,0 7-3 0,2 7 0 16,5 11 1-16,-6 5 0 15,5 21-1-15,7 7 1 16,-6 10 1-16,4 4 1 16,-5-11 4-16,4-4 1 15,3-13 1-15,9-4 0 0,9-5 0 16,-8-6 0-16,8-3 2 16,0-4 0-16,4-8 2 15,11-2 0-15,3-7 2 16,6-6 1-16,-2-12 4 15,1-4 2-15,1-2 0 16,-9-3 0-16,-1 1 0 16,-4 4-3-16,-5 8-1 15,-8 2-2-15,-15 7-2 16,-2 5 15-16,-12 2-56 16,6 7-42-16,5 7-57 15,-3 2 60-15</inkml:trace>
  <inkml:trace contextRef="#ctx0" brushRef="#br0" timeOffset="52271.99">10460 10266 296 0,'-11'-9'207'15,"0"-3"19"-15,2 6-70 16,2-3-11-16,5 7 0 16,2-7-13-16,7 1-20 15,4-1-9-15,13 1-17 16,1 1-2-16,13-3-8 15,1 2-8-15,4-3-13 16,6 1-3-16,0 3-14 16,2 0-3-16,5 1-4 15,4 1 0-15,4-2 2 16,2 1-1-16,0-1-7 16,2 2-4-16,-5-1-9 15,0 2-3-15,-6-1-2 16,-7 2-1-16,-8 2-1 15,-6 0 0-15,-7 2 2 16,-5 0 1-16,-6 0 2 0,-9 0 1 16,-2 0 4-16,-11-1 0 15,-4-1 1-15,-4 0 1 16,-7-1-3-16,0 1-2 16,-10-1-3-16,-4 2-2 15,-19 0-2-15,-4 3-2 16,-11 7-1-16,-3 0-1 15,-8-1 1-15,2 8-1 16,3-4-1-16,2 3 1 0,14 3-1 16,2-4 1-16,5-5-1 15,8 1-1-15,14-3-1 16,2-4-1-16,9 3 0 16,9-3 0-16,11 1 0 15,0 0 1-15,16-3 2 16,2-2 3-16,15-7 3 15,18 0 1-15,15-6 2 16,7-1-1-16,-3-8-2 16,6 2-1-16,-2 5-1 15,-5 2-1-15,3 9-1 16,-13-4 1-16,-7 3-1 16,-10-3 0-16,-9 6 2 15,2 3 0-15,-21 2 2 16,0 2 1-16,-13-1 3 0,-17 0 2 15,-13 4 0-15,-15 8-2 16,-22 3-3-16,-11 9-3 16,-11 1-2-16,-8 0-1 15,-16 2 0-15,-1-5 1 16,5 4-1-16,7-4 1 16,23-7-2-16,8-2 0 15,12-13-1-15,9-1 1 16,23 0-2-16,13-2-1 0,18-1-1 15,13-1 1-15,21-4 3 16,8 1 5-16,18-7 5 16,8-4 3-16,5-7 0 15,9-1-1-15,-3-4-3 16,-6 10 0-16,-12 0-1 16,-14-1 0-16,-16 4 1 15,-12 2 1-15,-20 1 9 16,-7 7 1-16,-17 5 0 15,-13-1-2-15,-9 11-10 16,-9-2-2-16,-11 4-2 16,3 8-1-16,-1-4-1 15,9 1 0-15,16-5-1 16,4-8 0-16,14-1-1 16,1-3 1-16,5-1-1 15,7 2-2-15,4 1-2 16,0-3 1-16,-3 0-8 15,0 0-14-15,0-2-52 0,5 1-54 16,6 1-7-16,-1 1 67 16</inkml:trace>
  <inkml:trace contextRef="#ctx0" brushRef="#br0" timeOffset="52752.19">10692 10417 600 0,'-39'-5'216'16,"10"1"-175"-16,12 4-34 15,1 0 28-15,8 0 51 0,0 0 6 16,8 2 4-16,8-5-27 15,9-2-39-15,15 0 3 16,11-12 18-16,13 2 3 16,19-7 7-16,2-6 4 15,3 8-7 1,-4-2-5-16,-13 10-16 0,-12 5-11 16,-21 1-7-16,-9 4 1 15,-13 6 16-15,-5 2-32 16,-6 6-89-16,-4 6 283 15,2 11-188-15</inkml:trace>
  <inkml:trace contextRef="#ctx0" brushRef="#br0" timeOffset="65956.03">12369 10343 200 0,'-24'-1'129'0,"3"-4"9"16,0-11-5-16,6 7-17 15,5-6-7-15,3 11-17 16,6 8 0-16,-3-11-13 16,-2 6-5-16,1 0-12 15,-3 0-13-15,4 9-7 16,0-3-6-16,4-6-6 16,4 12 1-16,4-17 10 15,6 6 5-15,7-4 17 16,7-4 5-16,15 8 11 15,7 1 7-15,-2-1-10 16,2 0-8-16,1 0-25 0,-3-5-15 16,14 6-9-16,0-6 0 15,7-3 2-15,1 8 6 16,5-10 10-16,1-1 4 16,-6-1-1-16,-1-5-5 15,-5 5-11-15,-3 5-6 16,-4 0-4-16,4 9-1 15,-8-5 0-15,4 1 0 0,4-1 0 16,-3-4 0-16,13 6 0 16,0-8 0-16,1-3 1 15,3 0-1-15,-6-1-3 16,0 4-1-16,-2 8-3 16,2-2 0-16,-1 10 0 15,3 1 1-15,-5 0 3 16,0 1-1-16,1-6 5 15,5 0 3-15,11-2 3 16,-1 1 1-16,3 0 0 16,-4-6-1-16,-5 2-3 15,-16 2-1 1,-30 0-3-16,2 0 1 0,81-2 1 16,4 3 0-16,-3-3 3 15,-47-8 0-15,13 4-1 16,-11-2-2-16,-4 4-4 0,-5 0-2 15,-15 1-1-15,-3 0-1 16,-10-3-2-16,-1 2 1 16,-11 1 1-16,-4 0 0 15,-7 4 5-15,-4 4 7 16,-5-1-34-16,-2 8 50 16,-3-6-31-16</inkml:trace>
  <inkml:trace contextRef="#ctx0" brushRef="#br0" timeOffset="73630.89">3588 12782 156 0,'-8'0'137'15,"3"-5"40"-15,2 4-3 16,3-5-27-16,1 0-15 16,7 3-21-16,1-10-6 0,7-3-16 15,1 2-9-15,5-2-17 16,7-1-12-16,10 3-15 16,8-6-8-16,8-1-14 15,5-1-3-15,4-2-2 16,6 3-30-16,2 3 36 15,2 7 0-15,-3 5-3 16,-3 0 29-16,8 6-39 16,-5-1 0-16,2 1 0 15,2-3 0-15,-2 0-1 16,5-4 1-16,0-1 5 16,3 1 2-16,-5-3 3 15,0 3-1-15,4 5-6 16,-6 2-2-16,-5 5 0 15,-3-1 0-15,-10 1 5 16,-2 1 1-16,1-4-1 16,-2-1-1-16,2-1-1 0,2-2-1 15,0-1 7-15,2 0 4 16,-7 0 6-16,2 0 2 16,1 0-6-16,-6-1-5 15,6 2-4-15,1 2-3 16,-2 0-2-16,-4 1-1 15,1 1-2-15,-5 2 0 16,-5-1-1-16,6 1 0 16,-4 1 5-16,-2 0 4 15,0 0 7-15,-1-2 3 16,0-2 2-16,1-1-1 0,3 0-1 16,-5-1-1-16,-8-1-2 15,0-2 0-15,-11 3 5 16,6 1 20-16,-10 4-60 15,-9 0-46-15,-2 7 43 16</inkml:trace>
  <inkml:trace contextRef="#ctx0" brushRef="#br0" timeOffset="74901.95">6949 12485 260 0,'-16'4'137'15,"4"0"-24"-15,1 0 8 16,-6-4 23-16,10 3 6 16,-2-3-4-16,10 1-30 15,12 1-19-15,1-7-14 16,10 1-10-16,5-2-20 16,4 0-8-16,4 0-17 15,6 3-8-15,5 1-9 16,0 0 2-16,2-2 9 15,4-1 5-15,-1-4 2 16,1 0-2-16,2-2-9 0,-7 0-5 16,-6 1-2-16,-3 3-2 15,-9 0-1-15,-4 5 0 16,-7-2 0-16,-9 1 1 16,-10-1 7-16,-7 0 1 15,-12 4 0-15,-8-2-2 16,-9 2-9-16,-4 3-1 0,-13-1-3 15,-5 4 1-15,1 2-1 16,-6-1 3-16,7 2 8 16,-4-1 4-16,-6-1 5 15,7 3-1-15,-4-2-4 16,8 1-3-16,11-1-4 16,2-4-1-16,17 2 2 15,9-5 2-15,15-1 1 16,11-1 0-16,16-1-5 15,8-3-3-15,9 1-4 16,1 1-2-16,8-5 0 16,5 4 1-16,7-2 5 15,-2 0 4-15,0-1 3 16,-7-3 0-16,-7 3-3 16,-1-2-1-16,-9 5-4 15,-1 4 0-15,-11 0-1 16,-3 2 0-16,-14-2 2 15,-6 0 5-15,-9 1 5 0,-10 4 1 16,-14 2-1-16,-8-2-2 16,-14 3-7-16,-8-2-2 15,7 3-2-15,-7 1-1 16,-9-2 0-16,0-1 1 16,-12 2 0-16,5 2 0 15,9 2-1-15,7-1-1 16,21 0-1-16,8-5 0 0,20-4-2 15,11-2 0-15,14-6 0 16,17-2 0-16,20-6 0 16,11-1 1-16,18-1-1 15,-1-1-1-15,2 3 2 16,-3-1 1-16,-12 1 3 16,-5 1 5-16,-12 4 2 15,-10 2-1-15,-17 6 0 16,-12 2 4-16,-21 3 5 15,-15 5 0-15,-33 3 1 16,-8 2-7-16,-21 3-6 16,-4 1 3-16,3 3 12 15,0 1 4-15,15-3 4 16,6-6-3-16,29-2-12 16,7-7-3-16,23-3-2 15,8-1-1-15,5-10-2 0,21 4-1 16,6-8-2-16,6-3 1 15,13 0 2-15,-1-2 3 16,17 1-46-16,3 2-23 16,24 4 34-16</inkml:trace>
  <inkml:trace contextRef="#ctx0" brushRef="#br0" timeOffset="78396.02">10503 5960 146 0,'49'-3'115'0,"4"0"3"0,4 3-42 15,-5-2-22-15,6 0-32 16,-7-2-12-16,9 7-4 15,-8-4-1-15,5 8-27 16,-8 0-80-16,-11-5 70 16</inkml:trace>
  <inkml:trace contextRef="#ctx0" brushRef="#br0" timeOffset="95781.06">10386 14433 509 0,'-2'-8'273'0,"0"1"-51"16,1 2-27-16,1 3-33 15,2-1-19-15,-2 2-34 16,0 0-11-16,0 0-17 15,0 0-6-15,0 0-3 16,11 0 2-16,5-1 0 16,30-3-3-16,-22 4-9 15,-1 0-7-15,-1-1-13 16,-2 0-4-16,4 1-9 16,8 1-4-16,-1 0-7 0,1 0-4 15,5 0-4-15,-2-1-3 16,2-1-2-16,3 1 0 15,0-2-1-15,2 2-1 16,12 0 0-16,-1-2 0 16,-10-2-1-16,-1-2 2 15,-9 1-1-15,0-3 0 16,6 5 0-16,-4 0 0 0,-5-2 0 16,-2 4 0-16,-5-2-1 15,0 1 0-15,-4 2 0 16,-3 2 1-16,-2 2 0 15,-6-3 1-15,0 1-1 16,-4-1 1-16,-6 0 2 16,1 4 2-16,0-4 2 15,0 0 1-15,-6 1-1 16,-12 0-2-16,-29 7-1 16,23-8 0-16,-5-1-2 15,2 1-2-15,-7 1 0 16,1 0-1-16,-3 1-1 15,-4-1-1-15,-1 3-1 16,-10-2 0-16,3 5 0 16,-4-1 1-16,0-1 0 15,6 2 0-15,3-2-1 16,3 2 1-16,9-3-1 0,-3 2 0 16,3-3 0-16,-5-1 0 15,4 2 1-15,0-2 0 16,1 1 1-16,6 0-1 15,2 0 0-15,7-1 0 16,3-1 0-16,4-1-1 0,5 1 1 16,-3-1-2-16,6 0 0 15,1 0-1 1,2 1-3-16,-1-1-1 0,0 0 0 16,0 0 1-16,11 4 2 15,14 5 2-15,36 3 2 16,-21-11 1-16,4-4 0 15,-1-4 1-15,11-2 0 16,2 0 0-16,3-4 0 16,2-2 1-16,7 3 0 15,-5-5 0-15,-3 0 2 16,-7 2 2-16,-7 0-1 16,-5 4 0-16,-7 2-2 15,-1 1 0-15,-16 5-1 16,1 0 0-16,-9 2 0 15,0 4 1-15,-5-1 5 16,-1 5 6-16,0-1-9 0,0-1 361 16,3 8-276-1</inkml:trace>
  <inkml:trace contextRef="#ctx0" brushRef="#br0" timeOffset="117170.79">5513 16900 643 0,'-25'4'351'0,"0"-4"-87"16,8-1-58-16,-3-3-12 15,10 2-41-15,3 3-19 16,9 8-25-16,3-1-7 16,5 3 0-16,11 6-3 15,1-6-10-15,13 3-5 16,11-1-17-16,3-8-6 16,18 0-13-16,1-4-4 15,2-7-1-15,-4 0-2 16,-9-6-7-16,-2-2-5 15,2-2-10-15,0 3-2 0,-1 3-4 16,-3 4-1-16,-14 0 18 16,-6 2-21-16,-12 1 274 15,8-1-207-15</inkml:trace>
  <inkml:trace contextRef="#ctx0" brushRef="#br0" timeOffset="138064.28">18184 9327 814 0,'-4'68'329'0,"-2"-22"-176"16,5-6 13-16,1-20 30 15,5-6-12-15,6-13-20 0,-3-10-8 16,-8-27-17-16,5-12-17 16,6-28-42-16,11-19-15 15,5-29-26-15,4-14-10 16,4-40-13-16,-6-4-6 15,12 7-2-15,-1 11-3 16,3 49 17-16,-3 20 12 16,-1 29 10-16,-4 13 6 0,-7 13-9 15,-1 12-2-15,-8 14-5 16,-8 6-7-16,-2 22-6 16,1 17-5-16,4 43-5 15,3 28 3-15,-2 37 1 16,0 11-2-16,3 9-4 15,5-5 0-15,10-19-1 16,2-15 0-16,0-29 5 16,-2-12-9-16,-9-30-44 15,-7-6-28-15,-13-14-83 16,-6-11-26-16,-12-5 112 16</inkml:trace>
  <inkml:trace contextRef="#ctx0" brushRef="#br0" timeOffset="138245.79">18316 9019 1101 0,'-29'16'477'0,"26"-8"-214"0,11-3-64 16,38-12-9-16,2-8-30 16,30-8-65-16,10-3-26 15,-1-2-40-15,6 2 0 16,-7 1-44-16,1-5-65 15,22-10 55-15</inkml:trace>
  <inkml:trace contextRef="#ctx0" brushRef="#br0" timeOffset="138479.94">19759 8160 1312 0,'-58'49'633'16,"-14"10"-280"-16,-13 30-105 15,-5 8-34-15,9 21-80 16,10 0-23-16,29-7-43 16,20-4-16-16,29-21-25 15,16-2-12-15,12-19-7 16,6-8-2-16,12-14-6 16,8-18-16-16,15-19-100 15,4-6-21-15,7-35 367 16,-1-10-222-16</inkml:trace>
  <inkml:trace contextRef="#ctx0" brushRef="#br0" timeOffset="138691.22">20348 8042 1635 0,'-3'3'643'16,"-8"28"-398"-16,-3 15-49 15,-6 24-37-15,0 13-26 16,4 12-68-16,0 0-19 15,9 13-17-15,2 0-9 16,5-14-10-16,7 1 16 0,8-13-39 16,4-6-23-16,8 0-116 15,3-6-58-15,-3-24-126 16,3-12 191-16</inkml:trace>
  <inkml:trace contextRef="#ctx0" brushRef="#br0" timeOffset="139028.38">21007 8397 1142 0,'-56'9'519'15,"-3"9"-279"-15,-5 5-23 16,-8 3-3-16,1 8-50 0,-8 4-15 15,1 19-17-15,0 7-4 16,1 9-8 0,7-8-5-16,23-5-24 0,9-9-13 15,21-8-26-15,17 5-12 16,28-10-2-16,16 2 0 16,25-10-2-16,12-3 1 15,1-17-6-15,-1-10-5 16,-12-11-3-16,-8-6-2 15,-9 3-17-15,3 3-31 0,3 8-63 16,2 2 46-16,-3 2 6 16</inkml:trace>
  <inkml:trace contextRef="#ctx0" brushRef="#br0" timeOffset="140050.06">19338 10960 577 0,'-4'-14'352'16,"-1"-2"-66"-16,-6-4-19 16,3 4-15-16,-12-8-48 15,2 7-21-15,-3 0-39 16,-15 8-24-16,-13 14-33 15,-16 5-18-15,-12 23-34 16,2 2-8-16,8 18-6 16,9 9 0-16,13 11 0 15,1 0 0-15,11 4-4 16,9 1-4-16,4-13-6 16,13 1-3-16,14-19-4 15,7-6 2-15,27-17 3 0,6-11 4 16,14-20 11-16,8-17 6 15,8-24 34-15,6-8 8 16,-11-15 20-16,-7-2 7 16,-14 1-14-16,-9-3-2 15,-6 11-14-15,-2 3-10 16,-13 20-12-16,-7 10-7 0,-9 22-9 16,-4 15-5-16,-5 20-10 15,-5 10-4-15,-3 20-5 16,-2 5-1-16,2 0 13 15,-2-3-18-15,11-5-46 16,3 0-34-16,4-6-131 16,11-2-55-16,5-18-115 15,3-8 422-15,2-18-74 16</inkml:trace>
  <inkml:trace contextRef="#ctx0" brushRef="#br0" timeOffset="140605.57">19582 11174 436 0,'18'-21'307'0,"-11"22"55"16,-7 8-65-16,-5 20-46 16,2 12-31-16,-4 9-41 15,6 9-17-15,-11-8-33 16,-1 1-10-16,4-5-42 0,-6-6-11 16,8-5 6-16,2-3 0 15,1-14 5-15,1-6-3 16,6-6-23-16,0-10-7 15,12-14-9-15,1-5 1 16,5-20-4-16,4-9 1 16,3-3-6-16,6-1-3 15,-4 1-8-15,3 9-6 16,-3 7-9-16,5 7-1 0,6 11-1 16,3-6 0-16,14 10 0 15,0 0 0-15,3 8 1 16,-11 5-1-16,-5 6 0 15,-3 4 1-15,4 0 0 16,7 5 1-16,5-10 0 16,8-2 0-16,8-11 3 15,0-12 17-15,-4-7 20 16,-3-5 7-16,-18-4 1 16,-8 3-10-16,-20 10 7 15,-14 3 9-15,-26 10 16 16,-11 10-3-16,-32 17-16 15,-13 17-9-15,-24 28-6 16,-9 6 1-16,14 11-7 16,10-8-5-16,42-18-13 15,16-4-7-15,27-12-6 0,20-2 0 16,17-9-3-16,18-6 0 16,28-9-4-16,9-7-7 15,5-8-19-15,-4-1 86 16,-16 8-47-16</inkml:trace>
  <inkml:trace contextRef="#ctx0" brushRef="#br0" timeOffset="141310.17">18476 13120 793 0,'-9'-18'403'0,"-7"17"-97"16,-10-4-27-16,-8 15-24 16,-9 5-40-16,-18 7-56 15,4 20-19-15,-7 11-20 16,3 9-14-16,17 16-19 16,2-8-14-16,21 0-24 15,9-1-6-15,17-11-15 16,11-1-2-16,14-7-7 15,9-9-1-15,11-8-4 16,-3-3-1-16,3-14-1 0,0-4 7 16,-8-6-26-16,10-6-28 15,-4-8-55-15,3-5-6 16,5-4 52-16</inkml:trace>
  <inkml:trace contextRef="#ctx0" brushRef="#br0" timeOffset="141692.32">18997 13182 1235 0,'-34'40'582'16,"-4"1"-242"-16,3 17-171 16,3 7-5-16,10 13-74 15,3-1-25-15,14 7-19 16,7-8-7-16,10-7-11 15,8-5-5-15,6-18-4 16,0-10 1-16,12-23 5 16,5-10 5-16,8-26 8 15,8-14-2-15,1-22-3 16,-2-6-3-16,-12-10-11 16,-6-6 7-16,-5 6 17 15,-6 3 6-15,-2 24 17 16,-5 12 1-16,-15 16-10 15,-3 8-7-15,-4 12-18 0,1 11-10 16,0 14-17-16,-1 9-2 16,-1 13-2-16,1 8 29 15,0 4-23-15,5 6-10 16,-1-8 163-16,6 7-142 16</inkml:trace>
  <inkml:trace contextRef="#ctx0" brushRef="#br0" timeOffset="142442.01">19921 13209 740 0,'-13'35'383'0,"0"16"-131"16,3 26-63-16,0 5-17 16,4 22-50-16,-5-2-12 15,-2-5 4 1,4-2 2-16,0-23-12 0,5-6-17 16,4-23-31-16,0-9-14 15,8-15-11-15,3-10-1 16,7-15 7-16,4-18 4 0,0-26-1 15,1-11 3-15,5-22 3 16,5-1 2-16,6-3 0 16,-1 7-8-16,0 27-17 15,-10 6-8-15,-10 24-11 16,-6 11-4-16,-8 19 0 16,0 13 2-16,-4 15 3 15,-3 11 1-15,-2 4 1 16,3 8-1-16,2 0 0 15,4-6-2-15,2-15 1 16,6-13-1-16,6-23 7 16,3-10 6-16,10-25 6 15,-3-7 3-15,5-17-5 16,2-5-4-16,-1 4 3 16,-3 4 9-16,-5 11 17 0,-4 11 4 15,-6 19-1 1,-10 3-9-16,-2 17-18 0,-4 7-6 15,-4 18-9-15,4 7-2 16,0 7-2-16,3 7 0 16,-1-12 1-16,3 5-10 15,3-3-39-15,2-5-5 16,13 0 224-16,-1-8-147 16</inkml:trace>
  <inkml:trace contextRef="#ctx0" brushRef="#br0" timeOffset="142770.92">20804 13536 1157 0,'-11'-5'532'0,"-5"10"-250"15,6 20-48-15,-5 8-108 16,4 16-37-16,1 14-34 16,-5-9-3-16,13 14-5 15,2-10-1-15,6-13-8 16,11-8-3-16,5-18 3 15,2-14-1-15,13-18 3 16,2-12 1-16,11-21-7 16,4-5 2-16,-1-8 20 15,-4 1 15-15,-13 9 12 16,-9 6-2-16,-15 15-21 16,-4 10-13-16,-4 11-13 0,-7 4-8 15,9 18-15-15,-6 5-10 16,0 15 9-16,4 15-9 15,-6 2-35-15,5 5 22 16,11-6-149-16,4-9 111 16</inkml:trace>
  <inkml:trace contextRef="#ctx0" brushRef="#br0" timeOffset="143006.41">21524 12654 1352 0,'-8'7'604'15,"6"25"-339"-15,-7 14-40 16,-2 9-30-16,2 27-59 16,2 11-24-16,-2 20-33 15,5 11-28-15,-5 7-20 16,1-2 29-16,4-8-31 15,1-11 80-15,5-12-68 16</inkml:trace>
  <inkml:trace contextRef="#ctx0" brushRef="#br0" timeOffset="143570.98">22243 13583 1109 0,'-16'-51'525'16,"-4"2"-234"-16,-2 16-54 16,-3 8-15-16,-5 19-61 15,4 9-27-15,-13 22-44 16,-6 11-13-16,-5 24-16 15,-3-1-3-15,10 15-15 16,9 1-4-16,12-16-12 16,10-2-8-16,16-27-6 0,9-8 0 15,20-17 4-15,8-13 6 16,17-21 6-16,6-11 1 16,-7-13-1-16,1 4 5 15,-19 5 6-15,-6 15 5 16,-11 6 3-16,-14 7-6 15,-6 18-11-15,-4 3-7 16,-1 19-14-16,-1 3-4 16,-1 15-5-16,-1 4 2 15,0 2-7-15,6 5-18 0,8-8-16 16,4-6 176-16,8-9-113 16</inkml:trace>
  <inkml:trace contextRef="#ctx0" brushRef="#br0" timeOffset="143779.79">22613 12864 1387 0,'-19'-35'585'0,"6"35"-354"16,1 15-59-16,9 30-55 15,-7 10-40-15,17 22-27 16,-3 8-10-16,6 15-23 15,7 9-6-15,-6 8 17 16,-4 5 3-16,3 3-52 16,-7-5 10-16,5-12-9 0</inkml:trace>
  <inkml:trace contextRef="#ctx0" brushRef="#br0" timeOffset="144649.04">22390 13812 1182 0,'10'-70'536'0,"14"19"-244"16,3 8-107-16,9 9-22 16,1 11-58-16,-5 5-33 15,3 6-13-15,6 12-11 16,0 0-2-16,7 21 10 16,1 6 1-16,-9 13-1 15,-4 9 2-15,-8 12-14 16,-11 3-7-16,-6 6-13 15,-4-2-7-15,-8-14-5 16,2-2 2-16,-1-18 1 16,-5-9-6-16,2-11-48 15,-9-18-31-15,-2-16-59 16,3-12-23-16,1-23-46 16,4-6 0-16,9-16 46 15,3-8 26-15,12-5 87 16,8 7 29-16,2 9 25 15,4 12 13-15,-11 18 25 0,-5 3 4 16,-6 17-12-16,-5 4-7 16,0 11-8-16,1 5-8 15,-3 10 23-15,7 11 16 16,3 21 24-16,1 13 23 16,-2 19 29-16,-8 8-6 15,-7 7-11-15,-9-2-12 16,11-2-52-16,-3-5-14 15,10-14-22-15,3-10-6 16,2-19-5-16,5-11 4 0,0-22 15 16,4-10 5-16,1-28 5 15,6-10-1-15,9-18-13 16,2-8-5-16,7 0-6 16,0 0 0-16,-1 16 0 15,-7 10 1-15,-8 22 6 16,-12 6 1-16,-7 18-2 15,-5 5-2-15,-9 10-7 16,5 15-3-16,-3 8-3 16,-1 4-3-16,3 11 0 15,3-3 1-15,3-5-1 16,6-5 0-16,8-13-1 16,3-10 0-16,9-18 0 15,4-8 1-15,9-22 1 16,-3-6 1-16,-4-2 4 15,-9-2 1-15,-12 4 3 0,-8 10 1 16,-17 1 15-16,-8 12 6 16,-13 17 5-16,-5 8 1 15,2 23-11-15,4 4-7 16,18 2-7-16,10 0-4 16,23-7-5-16,3-6-1 15,12-5-1-15,4-1 0 16,-2-10-1-16,3 1 5 0,-7-3-28 15,-2-3-8-15,-9-2 96 16,-5-1-3-16,-3-1-20 16</inkml:trace>
  <inkml:trace contextRef="#ctx0" brushRef="#br0" timeOffset="164906.84">10730 10369 267 0,'-21'-1'172'16,"0"-1"-16"-16,-3-4-39 0,-1 1-10 16,-3 3-18-16,10 2-7 15,9 2-10-15,8 2-8 16,-4-8-13-16,-8-3-9 16,11 1-15-16,3-6-3 15,16 4-1-15,13-2 0 16,7 2 5-16,6 8-3 15,9 0-8-15,3-3-4 16,4 1-8-16,1-4-4 0,3 2 0 16,-6 4 1-16,-3 0 0 15,-7-2 1-15,-8 2 5 16,-3-4 4-16,-14-1 12 16,-8 5 8-16,-11-3 15 15,-9 2 0-15,-21-3-5 16,-8 4-9-16,-19 5-16 15,-11 6-5-15,-14 0-6 16,0 4-2-16,3 6-4 16,2-5 0-16,14 4 0 15,8-7 0-15,7-8 2 16,8 0 1-16,17-3 0 16,6 0 0-16,9-2 3 15,11 0 1-15,1 0 1 16,12-4 2-16,23-3-1 0,4-5-2 15,24-6 1-15,3-5-1 16,10-8-2-16,2 6-1 16,-1-3-1-16,-11-5-1 15,-14 5 0-15,-3-1 0 16,-15 13 1-16,-6 3 1 16,-15 11 4-16,-10 2 5 15,-18 2 9-15,-11 10 2 16,-24 8 0-16,-9 4-3 0,-17 8-7 15,-11-3-3-15,-11-1-4 16,-4-2-1-16,2-6-3 16,15 3-1-16,20-6-1 15,11-3 1-15,22-3-1 16,-3 0 0-16,11-8-1 16,6-1-1-16,17-2-1 15,16-2 0-15,23-6 1 16,12-5-1-16,13-8 2 15,9-3 0-15,15 2 0 16,-2-2 1-16,-5 1 0 16,-8-2-1-16,-18-4 1 15,-8 7 1-15,-22 7-1 16,-9 7 1-16,-22 11 5 16,-13 5 2-16,-26 16 0 15,-13 5 0-15,-23 4-5 16,-5 3 0-16,-6-8 0 0,3-2-2 15,14-1 0-15,11-7-1 16,18-6-1-16,8-3 1 16,23-3-1-16,4-3-1 15,12-2 1-15,11 0 0 16,3-6 3-16,11-1-1 16,12-5-1-16,2 0 1 0,5-1-1 15,1 3 2-15,-9 5 1 16,-11 1 1-16,-16 3 9 15,-13 0-10-15,-6 8-55 16,-8 2-41-16,-13 6 50 16</inkml:trace>
  <inkml:trace contextRef="#ctx0" brushRef="#br0" timeOffset="167801.08">5503 17040 158 0,'-42'-13'155'16,"27"12"20"-16,-6-6-20 15,7 3-20-15,2 9-41 16,10 3-15-16,-4-6-25 16,2 3-10-16,3-6-10 15,-3-6-5-15,12 7 5 16,1-5 7-16,8 0 10 15,4-1 3-15,9-6 0 16,5 6-1-16,4-5-6 16,5 6-1-1,10 1-9-15,3-3-6 0,1 3-9 16,5-3-7-16,-3-1-7 16,-2-3 0-16,0 0-2 15,-4-1 1-15,-5 4-1 16,-6-1 1-16,-8 2 4 15,-3 4 3-15,-17 1 3 16,-6-1 4-16,-9 2 8 0,-6-1 0 16,-9 0 1-16,-5 1-5 15,-15 0-9-15,-5 1-2 16,-7 1-6-16,0 4-1 16,-3 6-5-16,-1 1-2 15,7 9 0-15,-2-4 0 16,-1-1 0-16,2-3 0 0,0-3 1 15,8-4 0 1,13 4 0-16,5-1-1 0,7-5 0 16,2 9 0-16,7-8 0 15,3 9 0-15,8-3 0 16,5 0 0-16,14 4 2 16,5-11 2-16,17-1 2 15,3-5 1-15,-7-18 3 16,7 5 1-16,-6-5 0 15,0-2 1-15,2 9-2 16,-8-6-2-16,-7 8 0 16,-5 1 0-16,-11 1 1 15,-5 4 2-15,-16 0 8 16,-8 5 2-16,-17 7 2 16,-13 2-3-16,-14 12-9 15,-6 1-2-15,1 2-4 0,20-13 0 16,2 0-1-1,-26-3-1-15,0-3 0 0,14-8 0 16,23 0 0-16,1 0 0 16,5 5 1-16,4-5-2 15,0-4 4-15,6 3 7 16,8-3 5-16,1 1 3 16,7 5-3-16,5-2-7 15,10 1-7-15,7 2 0 0,13-4-1 16,9-1 1-16,8-1 1 15,5 0 0-15,2 1 2 16,-2 5 2-16,0 0 4 16,-5 5 13-16,3 7-41 15,-3 7 474-15,-3 7-350 16</inkml:trace>
  <inkml:trace contextRef="#ctx0" brushRef="#br0" timeOffset="89564.04">6949 5698 128 0,'-15'-22'119'0,"2"6"46"16,-3 1 14-16,6 7 0 15,-4 0 2-15,5 2 7 16,2 3-3-16,-4 3-20 15,1 2-10-15,-3 6-32 16,7 2-15-16,1 4-19 16,5 1-13-16,0 4-16 15,-6 0-3-15,9 3-2 16,-1 4-2-16,8 3-6 16,-4-1-4-16,6 5-13 15,2-5-2-15,-5-1-8 0,12 6-1 16,-8-5-4-16,2 0-1 15,7-1-5-15,-1 0-1 16,-2-8 0-16,2 0-1 16,0-4 2-16,4-5 0 15,6-1-1-15,1-4-1 16,4-5-2-16,2 0-1 16,-1-3-1-16,6 1 1 15,-8-7 3-15,-3-2 0 16,1-6 4-16,-9-3 2 15,3-3 1-15,0-1 2 0,-4 3-3 16,-1-1-2-16,1 5-4 16,2 0-1-16,7 9-3 15,0-9 1-15,6 0-2 16,-7-2 1-16,7-4-2 16,-8 1 0-16,-8-3 0 15,8 2 1-15,-16-8 2 16,9 12-2-16,-5-1 1 15,-4 1 0-15,-3 8 9 16,-7-1 4-16,0 8 8 16,-3 3 6-16,-1 1 2 15,-1 0-3-15,0 0-4 16,0 0-5-16,0 0-9 16,0 0-1-16,-5 14-3 15,-2 5 1-15,-12 30-1 0,10-25 1 16,0 3 0-16,5 6 1 15,-9-1 1-15,-1 4 1 16,-7-5 2-16,-1-1 0 16,2 1-2-16,-4-6 0 15,-1-3 0-15,-4-4-2 16,-1-5 0-16,-1-2 0 16,2-1-2-16,-2 1 1 0,-2 0-1 15,-3-2-1-15,-2 1-1 16,-1-2-2-16,-3-5 0 15,4-1 0-15,-6-5-1 16,-7-3 1-16,0-4-2 16,-1 0 2-16,11-7-2 15,7 0 0-15,5-4 0 16,-3-5-1-16,4 5 0 16,-3-2 0-16,-3 4 0 15,3 3 1-15,-6 2 0 16,1 5-1-16,4 0 0 15,-1 0-1-15,14 6-1 16,1-1 0-16,13 1-1 16,3 1 1-16,3-4-18 15,2 1-24-15,11 10-66 16,4 3 4-16,12 17 55 16</inkml:trace>
  <inkml:trace contextRef="#ctx0" brushRef="#br0" timeOffset="99965.91">3136 8465 379 0,'-9'-19'240'0,"3"12"-4"15,-3-1-31-15,-1 1-53 16,0 1-22-16,-2 1-26 15,2 1-2-15,5 3-4 16,0 1-6-16,7 1-16 16,-2-1-8-16,0 0-7 0,0 0-2 15,2 10-1-15,4 12-3 16,13 33-17-16,-11-27-7 16,3 3-13-16,1 1-4 15,4 2-7-15,1-2-1 16,2-3-2-16,4-7 1 15,7-5 2-15,8 2 1 16,10-7 3-16,2 2 0 0,0-4 1 16,-2-4-2-16,-8-3-2 15,3 1-1-15,-1-5-2 16,-6 0 0-16,3-8-1 16,3-5 0-16,5-3 1 15,7-3-1-15,-2-4 2 16,-2 1 0-16,-10-4 0 15,-8-3-1-15,-2 4 0 16,3 1-1-16,-2-2 0 16,1 3-1-16,-6 1 0 15,-5-2 2-15,-5 0-3 16,0 1 15-16,-8 3 23 16,-2-2 8-16,-2 5 10 15,-3 5-12-15,0 6-18 16,-1-2-7-16,1 9-7 15,-1 0-4-15,-1-1-5 16,0 1-1-16,0 0-2 0,0 3-1 16,-3 16 1-16,-6 28 0 15,3-24 0-15,-3 1 1 16,1 2 0-16,0-2 0 16,-4-1 0-16,-2 0 2 15,-3-1 1-15,-6 0 0 16,-6 1 1-16,6 1-1 15,-3-3 0-15,-4-1 0 16,7-2-1-16,-9-7 1 0,-6-1 1 16,-8-5-1-16,-9-8 1 15,3-3 0-15,1-10-1 16,4 2-2-16,4-4-1 16,-3 6-2-16,8 5 1 15,-7-1-1-15,-6 3-1 16,-1-2 1-16,-3-1 0 15,11-1-1-15,17-1 0 16,3 0 0-16,9-3 0 16,0 1 0-16,3 3 0 15,3 0-1-15,4 4-1 16,3-1 16-16,7 5 1 16,5 2 191-16,4 5-147 15</inkml:trace>
</inkml:ink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18q1</a:t>
            </a:r>
          </a:p>
          <a:p>
            <a:pPr fontAlgn="base"/>
            <a:r>
              <a:rPr lang="en-US" b="1" dirty="0"/>
              <a:t>19q1</a:t>
            </a:r>
            <a:r>
              <a:rPr lang="en-US" b="1"/>
              <a:t>: 1-4,7-8,10,11,12-13,16,19</a:t>
            </a:r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96CB7F-5ABD-4C30-9F6C-4AEDAA9135B2}" type="datetime3">
              <a:rPr lang="en-US" smtClean="0"/>
              <a:t>28 October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998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884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17q1: example sequence and acknowledgement numbers added after morning class</a:t>
            </a:r>
          </a:p>
          <a:p>
            <a:endParaRPr lang="en-US" dirty="0"/>
          </a:p>
          <a:p>
            <a:r>
              <a:rPr lang="en-US" dirty="0"/>
              <a:t>Note that the ACK to the FIN also counts</a:t>
            </a:r>
            <a:r>
              <a:rPr lang="en-US" baseline="0" dirty="0"/>
              <a:t> as 1 "virtual byte"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914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17q1: example sequence and acknowledgement numbers added after morning class</a:t>
            </a:r>
          </a:p>
          <a:p>
            <a:endParaRPr lang="en-US" dirty="0"/>
          </a:p>
          <a:p>
            <a:r>
              <a:rPr lang="en-US" dirty="0"/>
              <a:t>Note that the ACK to the FIN also counts</a:t>
            </a:r>
            <a:r>
              <a:rPr lang="en-US" baseline="0" dirty="0"/>
              <a:t> as 1 "virtual byte"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3000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067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like stop and wait, the sliding window requires a buffer on either end.</a:t>
            </a:r>
          </a:p>
          <a:p>
            <a:r>
              <a:rPr lang="en-US" dirty="0"/>
              <a:t>But now the sender can send as many messages as will fill the buffer. This is the window.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62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Skipped slide 12 (transfer specifics) and ended with this slide 18q1-wk9-2-011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52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like stop and wait, the sliding window requires a buffer on either end.</a:t>
            </a:r>
          </a:p>
          <a:p>
            <a:r>
              <a:rPr lang="en-US" dirty="0"/>
              <a:t>But now the sender can send as many messages as will fill the buffer. This is the window.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355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Receive is willing to accept as many bytes as will fit in its buffer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751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085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77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So the purpose of the flow control window is to make sure we don’t send more packets than the receiver can handle.</a:t>
            </a:r>
          </a:p>
          <a:p>
            <a:endParaRPr lang="en-US" dirty="0"/>
          </a:p>
          <a:p>
            <a:r>
              <a:rPr lang="en-US" dirty="0"/>
              <a:t>In your experience, do different servers operate at different speeds, or is the bottleneck somewhere else? (If somewhere else, where?)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1760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Last slide for 18q1-011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324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50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4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04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these slides, we do not consider security issues – only the basics to overcome unintentional network errors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42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5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way to send a NAK in this case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9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160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244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ustomXml" Target="../ink/ink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etwork_congestion#Congestive_collapse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TCP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  <a:endParaRPr lang="en-US" b="1" i="1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TCP</a:t>
            </a:r>
          </a:p>
          <a:p>
            <a:pPr marL="344487" lvl="1" indent="0">
              <a:buNone/>
            </a:pPr>
            <a:br>
              <a:rPr lang="en-US" dirty="0">
                <a:sym typeface="Wingdings" panose="05000000000000000000" pitchFamily="2" charset="2"/>
              </a:rPr>
            </a:br>
            <a:br>
              <a:rPr lang="en-US" dirty="0">
                <a:sym typeface="Wingdings" panose="05000000000000000000" pitchFamily="2" charset="2"/>
              </a:rPr>
            </a:br>
            <a:endParaRPr lang="en-US" dirty="0">
              <a:sym typeface="Wingdings" panose="05000000000000000000" pitchFamily="2" charset="2"/>
            </a:endParaRPr>
          </a:p>
          <a:p>
            <a:pPr marL="344487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344487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344487" lvl="1" indent="0">
              <a:buNone/>
            </a:pPr>
            <a:r>
              <a:rPr lang="en-US" dirty="0">
                <a:sym typeface="Wingdings" panose="05000000000000000000" pitchFamily="2" charset="2"/>
              </a:rPr>
              <a:t>Credit: Many slides in this deck by Dr. </a:t>
            </a:r>
            <a:r>
              <a:rPr lang="en-US" dirty="0" err="1">
                <a:sym typeface="Wingdings" panose="05000000000000000000" pitchFamily="2" charset="2"/>
              </a:rPr>
              <a:t>Rothe</a:t>
            </a:r>
            <a:r>
              <a:rPr lang="en-US" dirty="0">
                <a:sym typeface="Wingdings" panose="05000000000000000000" pitchFamily="2" charset="2"/>
              </a:rPr>
              <a:t> and the authors of our textbook</a:t>
            </a:r>
          </a:p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Loss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05790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A5D6E55-6FBD-4DC8-BE99-E3D3967F1CEB}"/>
                  </a:ext>
                </a:extLst>
              </p14:cNvPr>
              <p14:cNvContentPartPr/>
              <p14:nvPr/>
            </p14:nvContentPartPr>
            <p14:xfrm>
              <a:off x="934200" y="2640960"/>
              <a:ext cx="960840" cy="825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A5D6E55-6FBD-4DC8-BE99-E3D3967F1CE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4840" y="2631600"/>
                <a:ext cx="979560" cy="84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1166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Data Transfer Specifics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transferred as a stream of octets (bytes)</a:t>
            </a:r>
          </a:p>
          <a:p>
            <a:r>
              <a:rPr lang="en-US" dirty="0"/>
              <a:t>Data is transferred in segments, but acknowledged at the octet level</a:t>
            </a:r>
          </a:p>
          <a:p>
            <a:r>
              <a:rPr lang="en-US" dirty="0"/>
              <a:t>Full duplex – data can be transferred in either direction, or both</a:t>
            </a:r>
          </a:p>
          <a:p>
            <a:r>
              <a:rPr lang="en-US" dirty="0"/>
              <a:t>Both endpoints of connection must maintain buffers/windows for both sending and receiving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7DD1993-6E6F-4DF2-8DF2-53FADF54D428}"/>
                  </a:ext>
                </a:extLst>
              </p14:cNvPr>
              <p14:cNvContentPartPr/>
              <p14:nvPr/>
            </p14:nvContentPartPr>
            <p14:xfrm>
              <a:off x="919800" y="2172960"/>
              <a:ext cx="7585920" cy="2686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7DD1993-6E6F-4DF2-8DF2-53FADF54D42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0440" y="2163600"/>
                <a:ext cx="7604640" cy="270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8699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sequence &amp; </a:t>
            </a:r>
            <a:r>
              <a:rPr lang="en-US" dirty="0" err="1"/>
              <a:t>acknowlegement</a:t>
            </a:r>
            <a:r>
              <a:rPr lang="en-US" dirty="0"/>
              <a:t>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TCP sequence numbers actually start at a random number</a:t>
            </a:r>
          </a:p>
          <a:p>
            <a:r>
              <a:rPr lang="en-US" dirty="0"/>
              <a:t>To establish the number, the sender sends the random first sequence number.</a:t>
            </a:r>
          </a:p>
          <a:p>
            <a:r>
              <a:rPr lang="en-US" dirty="0"/>
              <a:t>The receiver replies with the sequence number + 1</a:t>
            </a:r>
          </a:p>
          <a:p>
            <a:r>
              <a:rPr lang="en-US" dirty="0"/>
              <a:t>After this, the current sequence number is always  </a:t>
            </a:r>
            <a:r>
              <a:rPr lang="en-US" i="1" dirty="0"/>
              <a:t>first number </a:t>
            </a:r>
            <a:r>
              <a:rPr lang="en-US" dirty="0"/>
              <a:t>+ 1 + </a:t>
            </a:r>
            <a:r>
              <a:rPr lang="en-US" i="1" dirty="0"/>
              <a:t>total number of bytes sent/received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4F8F1C4-8E85-442A-875A-B413ED1E7D54}"/>
                  </a:ext>
                </a:extLst>
              </p14:cNvPr>
              <p14:cNvContentPartPr/>
              <p14:nvPr/>
            </p14:nvContentPartPr>
            <p14:xfrm>
              <a:off x="745560" y="2702160"/>
              <a:ext cx="7545960" cy="3601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4F8F1C4-8E85-442A-875A-B413ED1E7D5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6200" y="2692800"/>
                <a:ext cx="7564680" cy="361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1185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TCP sequence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74146"/>
            <a:ext cx="5295900" cy="4955254"/>
            <a:chOff x="838200" y="1676400"/>
            <a:chExt cx="5295900" cy="6153551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2247900" y="1796533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SYN, SEQ = 368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965522" y="2958626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369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870030" y="37338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TextBox 20"/>
            <p:cNvSpPr txBox="1"/>
            <p:nvPr/>
          </p:nvSpPr>
          <p:spPr>
            <a:xfrm>
              <a:off x="2895600" y="3707368"/>
              <a:ext cx="3238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369,   10 bytes data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90600" y="4748920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379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 flipH="1">
              <a:off x="842058" y="6567185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870030" y="5591007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2895600" y="556457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379,   10 bytes data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29496" y="6704977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 = 389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DF352D9-F450-4134-AEBC-564F4EFDD244}"/>
                  </a:ext>
                </a:extLst>
              </p14:cNvPr>
              <p14:cNvContentPartPr/>
              <p14:nvPr/>
            </p14:nvContentPartPr>
            <p14:xfrm>
              <a:off x="454320" y="1451880"/>
              <a:ext cx="8179920" cy="4699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DF352D9-F450-4134-AEBC-564F4EFDD2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4960" y="1442520"/>
                <a:ext cx="8198640" cy="471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6686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also can send data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74146"/>
            <a:ext cx="5295900" cy="4955254"/>
            <a:chOff x="838200" y="1676400"/>
            <a:chExt cx="5295900" cy="6153551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1143000" y="2945367"/>
              <a:ext cx="22098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SYN, SEQ = 824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870030" y="37338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TextBox 20"/>
            <p:cNvSpPr txBox="1"/>
            <p:nvPr/>
          </p:nvSpPr>
          <p:spPr>
            <a:xfrm>
              <a:off x="2895600" y="3707368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825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96073" y="4523853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825, 30 bytes data  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 flipH="1">
              <a:off x="842058" y="6567185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870030" y="5591007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2895600" y="556457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855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29496" y="6704977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85463" y="5538829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SEQ = 855, 20 bytes data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E525C8A-5876-4313-992A-4370EAF04006}"/>
                  </a:ext>
                </a:extLst>
              </p14:cNvPr>
              <p14:cNvContentPartPr/>
              <p14:nvPr/>
            </p14:nvContentPartPr>
            <p14:xfrm>
              <a:off x="1171080" y="2954880"/>
              <a:ext cx="3534840" cy="2989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E525C8A-5876-4313-992A-4370EAF040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61720" y="2945520"/>
                <a:ext cx="3553560" cy="300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3425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together now…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74146"/>
            <a:ext cx="5295900" cy="4955254"/>
            <a:chOff x="838200" y="1676400"/>
            <a:chExt cx="5295900" cy="6153551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910300" y="2945367"/>
              <a:ext cx="22098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SYN, SEQ = 824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870030" y="37338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TextBox 20"/>
            <p:cNvSpPr txBox="1"/>
            <p:nvPr/>
          </p:nvSpPr>
          <p:spPr>
            <a:xfrm>
              <a:off x="2895600" y="3707368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825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8200" y="4480655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825, 30 bytes data  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 flipH="1">
              <a:off x="842058" y="6567185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870030" y="5591007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2895600" y="556457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855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29496" y="6704977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85463" y="5538829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SEQ = 855, 20 bytes data 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251758" y="1767458"/>
            <a:ext cx="2209800" cy="29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SYN, SEQ = 368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939" y="2412990"/>
            <a:ext cx="2209800" cy="29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ACK, ACK = 369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82578" y="3069211"/>
            <a:ext cx="3238500" cy="29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SEQ = 369,   10 bytes data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38200" y="4175034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ACK, ACK = 379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845916" y="5609109"/>
            <a:ext cx="5029200" cy="6749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873888" y="4823024"/>
            <a:ext cx="5029200" cy="7363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/>
          <p:cNvSpPr txBox="1"/>
          <p:nvPr/>
        </p:nvSpPr>
        <p:spPr>
          <a:xfrm>
            <a:off x="2911515" y="455079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SEQ = 379,   10 bytes data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07647" y="5759455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ACK = 389</a:t>
            </a:r>
          </a:p>
        </p:txBody>
      </p:sp>
      <p:sp>
        <p:nvSpPr>
          <p:cNvPr id="3" name="Right Brace 2"/>
          <p:cNvSpPr/>
          <p:nvPr/>
        </p:nvSpPr>
        <p:spPr bwMode="auto">
          <a:xfrm>
            <a:off x="6019800" y="1767458"/>
            <a:ext cx="228600" cy="216486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19850" y="2526723"/>
            <a:ext cx="1657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Three-way Handshake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2284609-6A23-47F7-B899-4F036AD53636}"/>
                  </a:ext>
                </a:extLst>
              </p14:cNvPr>
              <p14:cNvContentPartPr/>
              <p14:nvPr/>
            </p14:nvContentPartPr>
            <p14:xfrm>
              <a:off x="740880" y="2075760"/>
              <a:ext cx="5086080" cy="44024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2284609-6A23-47F7-B899-4F036AD536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1520" y="2066400"/>
                <a:ext cx="5104800" cy="442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395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TCP connection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26792"/>
            <a:ext cx="5467351" cy="5002608"/>
            <a:chOff x="838200" y="1617595"/>
            <a:chExt cx="5467351" cy="6212356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1143001" y="1617595"/>
              <a:ext cx="3619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FIN  SEQ = 835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2371365" y="2796286"/>
              <a:ext cx="3492178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 = 836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TextBox 21"/>
            <p:cNvSpPr txBox="1"/>
            <p:nvPr/>
          </p:nvSpPr>
          <p:spPr>
            <a:xfrm>
              <a:off x="3219451" y="4433760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FIN SEQ = 529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838200" y="5605381"/>
              <a:ext cx="5029200" cy="91440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2498204" y="550285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 = 530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53EC873-D6AB-4E41-BD9D-804CA0528DFC}"/>
                  </a:ext>
                </a:extLst>
              </p14:cNvPr>
              <p14:cNvContentPartPr/>
              <p14:nvPr/>
            </p14:nvContentPartPr>
            <p14:xfrm>
              <a:off x="1256400" y="1879200"/>
              <a:ext cx="3583440" cy="3298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53EC873-D6AB-4E41-BD9D-804CA0528DF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7040" y="1869840"/>
                <a:ext cx="3602160" cy="331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2408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TCP connection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427755"/>
            <a:ext cx="5796699" cy="5201645"/>
            <a:chOff x="838200" y="1370426"/>
            <a:chExt cx="5796699" cy="6459525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1179137" y="1370426"/>
              <a:ext cx="3619500" cy="80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FIN, SEQ = 835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529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2214674" y="2516876"/>
              <a:ext cx="3492178" cy="80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529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836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TextBox 21"/>
            <p:cNvSpPr txBox="1"/>
            <p:nvPr/>
          </p:nvSpPr>
          <p:spPr>
            <a:xfrm>
              <a:off x="2620752" y="4000896"/>
              <a:ext cx="3086100" cy="80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FIN, SEQ = 529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836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838200" y="5605381"/>
              <a:ext cx="5029200" cy="91440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3396399" y="5371111"/>
              <a:ext cx="3238500" cy="80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836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530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514FDB0-65FC-44B7-BA90-B72DC98218F0}"/>
                  </a:ext>
                </a:extLst>
              </p14:cNvPr>
              <p14:cNvContentPartPr/>
              <p14:nvPr/>
            </p14:nvContentPartPr>
            <p14:xfrm>
              <a:off x="1298880" y="1713960"/>
              <a:ext cx="4019760" cy="3623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514FDB0-65FC-44B7-BA90-B72DC98218F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89520" y="1704600"/>
                <a:ext cx="4038480" cy="364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96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Retransmission after timeout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873165" y="1674146"/>
            <a:ext cx="5295900" cy="4955254"/>
            <a:chOff x="838200" y="1676400"/>
            <a:chExt cx="5295900" cy="6153551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TextBox 32"/>
            <p:cNvSpPr txBox="1"/>
            <p:nvPr/>
          </p:nvSpPr>
          <p:spPr>
            <a:xfrm>
              <a:off x="2247900" y="1796533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SYN, SEQ = 368</a:t>
              </a: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/>
            <p:cNvSpPr txBox="1"/>
            <p:nvPr/>
          </p:nvSpPr>
          <p:spPr>
            <a:xfrm>
              <a:off x="965522" y="2958626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369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870030" y="3733800"/>
              <a:ext cx="3206670" cy="59495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TextBox 37"/>
            <p:cNvSpPr txBox="1"/>
            <p:nvPr/>
          </p:nvSpPr>
          <p:spPr>
            <a:xfrm>
              <a:off x="2895600" y="3707368"/>
              <a:ext cx="3238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369,   10 bytes data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H="1">
              <a:off x="842058" y="6567185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848810" y="5612762"/>
              <a:ext cx="5029200" cy="91440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Box 41"/>
            <p:cNvSpPr txBox="1"/>
            <p:nvPr/>
          </p:nvSpPr>
          <p:spPr>
            <a:xfrm>
              <a:off x="2895600" y="556457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369,   10 bytes data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89322" y="6567185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379</a:t>
              </a:r>
            </a:p>
          </p:txBody>
        </p:sp>
      </p:grpSp>
      <p:cxnSp>
        <p:nvCxnSpPr>
          <p:cNvPr id="5" name="Straight Connector 4"/>
          <p:cNvCxnSpPr/>
          <p:nvPr/>
        </p:nvCxnSpPr>
        <p:spPr bwMode="auto">
          <a:xfrm>
            <a:off x="4065849" y="3643681"/>
            <a:ext cx="114300" cy="3553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4035465" y="3632314"/>
            <a:ext cx="152400" cy="3553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34148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- Pipelined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352800"/>
            <a:ext cx="4057711" cy="2813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19400"/>
            <a:ext cx="482027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305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Be familiar with the layout of the TCP header</a:t>
            </a:r>
          </a:p>
          <a:p>
            <a:r>
              <a:rPr lang="en-US" sz="2800" dirty="0"/>
              <a:t>Describe the purpose of the following TCP header fields:</a:t>
            </a:r>
          </a:p>
          <a:p>
            <a:pPr lvl="1"/>
            <a:r>
              <a:rPr lang="en-US" sz="2400" dirty="0"/>
              <a:t>Source Port, </a:t>
            </a:r>
            <a:r>
              <a:rPr lang="en-US" sz="2400" dirty="0" err="1"/>
              <a:t>Dest</a:t>
            </a:r>
            <a:r>
              <a:rPr lang="en-US" sz="2400" dirty="0"/>
              <a:t> Port, </a:t>
            </a:r>
          </a:p>
          <a:p>
            <a:pPr lvl="1"/>
            <a:r>
              <a:rPr lang="en-US" sz="2400" dirty="0"/>
              <a:t>Sequence number, Acknowledgement number</a:t>
            </a:r>
          </a:p>
          <a:p>
            <a:pPr lvl="1"/>
            <a:r>
              <a:rPr lang="en-US" sz="2400" dirty="0"/>
              <a:t>Receive window</a:t>
            </a:r>
          </a:p>
          <a:p>
            <a:pPr lvl="1"/>
            <a:r>
              <a:rPr lang="en-US" sz="2400" dirty="0"/>
              <a:t>Checksum</a:t>
            </a:r>
          </a:p>
          <a:p>
            <a:r>
              <a:rPr lang="en-US" sz="2800" dirty="0"/>
              <a:t>Calculate sequence and acknowledgement numbers</a:t>
            </a:r>
          </a:p>
          <a:p>
            <a:r>
              <a:rPr lang="en-US" sz="2800" dirty="0"/>
              <a:t>Describe the behavior of the 3-way handshake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0397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011" y="406913"/>
            <a:ext cx="7543800" cy="1295400"/>
          </a:xfrm>
        </p:spPr>
        <p:txBody>
          <a:bodyPr/>
          <a:lstStyle/>
          <a:p>
            <a:r>
              <a:rPr lang="en-US" dirty="0"/>
              <a:t>Acknowledgements are cumulative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169"/>
            <a:ext cx="8229600" cy="441166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Acknowledgement of any octet implies receipt of all previous octets</a:t>
            </a:r>
          </a:p>
          <a:p>
            <a:r>
              <a:rPr lang="en-US" dirty="0"/>
              <a:t>Simple</a:t>
            </a:r>
          </a:p>
          <a:p>
            <a:r>
              <a:rPr lang="en-US" dirty="0"/>
              <a:t>Lost acknowledgements will not necessarily result in retransmission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490124"/>
            <a:ext cx="482027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ross 4"/>
          <p:cNvSpPr/>
          <p:nvPr/>
        </p:nvSpPr>
        <p:spPr bwMode="auto">
          <a:xfrm rot="2714238">
            <a:off x="4092311" y="5994478"/>
            <a:ext cx="273577" cy="272892"/>
          </a:xfrm>
          <a:prstGeom prst="plus">
            <a:avLst>
              <a:gd name="adj" fmla="val 37371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920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02312"/>
            <a:ext cx="4233334" cy="4622287"/>
          </a:xfrm>
        </p:spPr>
        <p:txBody>
          <a:bodyPr/>
          <a:lstStyle/>
          <a:p>
            <a:r>
              <a:rPr lang="en-US" dirty="0"/>
              <a:t>Acknowledgement of any octet implies receipt of all previous octets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511" y="1893358"/>
            <a:ext cx="5381625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334" y="4546948"/>
            <a:ext cx="33718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D6E1BEF-943E-4DCD-AEA0-97B003C79BF4}"/>
              </a:ext>
            </a:extLst>
          </p:cNvPr>
          <p:cNvSpPr txBox="1">
            <a:spLocks/>
          </p:cNvSpPr>
          <p:nvPr/>
        </p:nvSpPr>
        <p:spPr bwMode="auto">
          <a:xfrm>
            <a:off x="385011" y="406913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/>
              <a:t>Acknowledgements are cumulative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15746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02312"/>
            <a:ext cx="4233334" cy="4622287"/>
          </a:xfrm>
        </p:spPr>
        <p:txBody>
          <a:bodyPr/>
          <a:lstStyle/>
          <a:p>
            <a:r>
              <a:rPr lang="en-US" dirty="0"/>
              <a:t>Acknowledgement of any octet implies receipt of all previous octets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511" y="1893358"/>
            <a:ext cx="5381625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334" y="4546948"/>
            <a:ext cx="33718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D6E1BEF-943E-4DCD-AEA0-97B003C79BF4}"/>
              </a:ext>
            </a:extLst>
          </p:cNvPr>
          <p:cNvSpPr txBox="1">
            <a:spLocks/>
          </p:cNvSpPr>
          <p:nvPr/>
        </p:nvSpPr>
        <p:spPr bwMode="auto">
          <a:xfrm>
            <a:off x="385011" y="406913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/>
              <a:t>Acknowledgements are cumulative</a:t>
            </a:r>
          </a:p>
        </p:txBody>
      </p:sp>
      <p:sp>
        <p:nvSpPr>
          <p:cNvPr id="10" name="Rectangular Callout 3">
            <a:extLst>
              <a:ext uri="{FF2B5EF4-FFF2-40B4-BE49-F238E27FC236}">
                <a16:creationId xmlns:a16="http://schemas.microsoft.com/office/drawing/2014/main" id="{82470780-9B8F-452E-B557-1D97F515C186}"/>
              </a:ext>
            </a:extLst>
          </p:cNvPr>
          <p:cNvSpPr/>
          <p:nvPr/>
        </p:nvSpPr>
        <p:spPr bwMode="auto">
          <a:xfrm>
            <a:off x="762000" y="3694619"/>
            <a:ext cx="2057400" cy="685800"/>
          </a:xfrm>
          <a:prstGeom prst="wedgeRectCallout">
            <a:avLst>
              <a:gd name="adj1" fmla="val 159483"/>
              <a:gd name="adj2" fmla="val 3997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What if timeout ended here?</a:t>
            </a:r>
          </a:p>
        </p:txBody>
      </p:sp>
    </p:spTree>
    <p:extLst>
      <p:ext uri="{BB962C8B-B14F-4D97-AF65-F5344CB8AC3E}">
        <p14:creationId xmlns:p14="http://schemas.microsoft.com/office/powerpoint/2010/main" val="2173204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- Pipelined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352800"/>
            <a:ext cx="4057711" cy="2813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19400"/>
            <a:ext cx="482027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4830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Sender’s Window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800" dirty="0"/>
              <a:t>1, 2 have been sent and acknowledged</a:t>
            </a:r>
          </a:p>
          <a:p>
            <a:r>
              <a:rPr lang="en-US" sz="2800" dirty="0"/>
              <a:t>3 – 6 sent but not acknowledged</a:t>
            </a:r>
          </a:p>
          <a:p>
            <a:r>
              <a:rPr lang="en-US" sz="2800" dirty="0"/>
              <a:t>7 – 9 have not been sent but can be without delay</a:t>
            </a:r>
          </a:p>
          <a:p>
            <a:r>
              <a:rPr lang="en-US" sz="2800" dirty="0"/>
              <a:t>10 and higher will not be sent until window moves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143000"/>
            <a:ext cx="6273381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8265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Advertisement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Window size can vary over time</a:t>
            </a:r>
          </a:p>
          <a:p>
            <a:r>
              <a:rPr lang="en-US" dirty="0"/>
              <a:t>Receiver sends a windows size with acknowledgement that indicates how many octets it is willing to accept</a:t>
            </a:r>
          </a:p>
          <a:p>
            <a:r>
              <a:rPr lang="en-US" dirty="0"/>
              <a:t>Allows flow control</a:t>
            </a:r>
          </a:p>
          <a:p>
            <a:r>
              <a:rPr lang="en-US" dirty="0"/>
              <a:t>An advertisement of 0 will halt transfer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724400"/>
            <a:ext cx="4724399" cy="2014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21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- Pipelined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239000" cy="5029200"/>
          </a:xfrm>
        </p:spPr>
        <p:txBody>
          <a:bodyPr/>
          <a:lstStyle/>
          <a:p>
            <a:r>
              <a:rPr lang="en-US" dirty="0"/>
              <a:t>Requires buffering on each end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81201"/>
            <a:ext cx="4439272" cy="2386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2233020"/>
            <a:ext cx="4626040" cy="1882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44958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Remaining space on receiver in last acknowledgement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 flipV="1">
            <a:off x="1447800" y="3581400"/>
            <a:ext cx="228600" cy="7858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160620" y="3581400"/>
            <a:ext cx="430180" cy="7858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267200"/>
            <a:ext cx="4724399" cy="2014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 bwMode="auto">
          <a:xfrm>
            <a:off x="2895600" y="5161587"/>
            <a:ext cx="2819399" cy="2129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5714999" y="5161587"/>
            <a:ext cx="2209801" cy="333970"/>
          </a:xfrm>
          <a:prstGeom prst="ellipse">
            <a:avLst/>
          </a:prstGeom>
          <a:noFill/>
          <a:ln w="63500" cap="flat" cmpd="sng" algn="ctr">
            <a:solidFill>
              <a:schemeClr val="accent1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829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supports Flow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Won't over-fill receiver's buffer</a:t>
            </a:r>
          </a:p>
          <a:p>
            <a:r>
              <a:rPr lang="en-US" dirty="0"/>
              <a:t>Waits for receiving application to be ready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This is one reason to call </a:t>
            </a:r>
            <a:r>
              <a:rPr lang="en-US" dirty="0" err="1"/>
              <a:t>recv</a:t>
            </a:r>
            <a:r>
              <a:rPr lang="en-US" dirty="0"/>
              <a:t> even before we have gotten the whole message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115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vs. Congestion </a:t>
            </a:r>
            <a:br>
              <a:rPr lang="en-US" dirty="0"/>
            </a:br>
            <a:r>
              <a:rPr lang="en-US" dirty="0"/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Flow control is a function of the receiver and its ability to accept data</a:t>
            </a:r>
          </a:p>
          <a:p>
            <a:endParaRPr lang="en-US" dirty="0"/>
          </a:p>
          <a:p>
            <a:r>
              <a:rPr lang="en-US" dirty="0"/>
              <a:t>Congestion control is a function of the network and its ability to carry messages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Congestion control avoids sending more data than the network can handle, resulting in </a:t>
            </a:r>
            <a:r>
              <a:rPr lang="en-US" dirty="0">
                <a:hlinkClick r:id="rId3"/>
              </a:rPr>
              <a:t>collapse</a:t>
            </a:r>
            <a:r>
              <a:rPr lang="en-US" dirty="0"/>
              <a:t> of the network</a:t>
            </a:r>
          </a:p>
        </p:txBody>
      </p:sp>
    </p:spTree>
    <p:extLst>
      <p:ext uri="{BB962C8B-B14F-4D97-AF65-F5344CB8AC3E}">
        <p14:creationId xmlns:p14="http://schemas.microsoft.com/office/powerpoint/2010/main" val="18324970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50292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content of this video is based in part on lecture slides from a very good textbook, and used with the author’s permission:</a:t>
            </a:r>
          </a:p>
          <a:p>
            <a:pPr marL="0" indent="0">
              <a:buNone/>
            </a:pPr>
            <a:r>
              <a:rPr lang="en-US" sz="2400" i="1" dirty="0"/>
              <a:t>Computer Networking: A Top-Down Approach</a:t>
            </a:r>
            <a:r>
              <a:rPr lang="en-US" sz="2400" dirty="0"/>
              <a:t>, 7</a:t>
            </a:r>
            <a:r>
              <a:rPr lang="en-US" sz="2400" baseline="30000" dirty="0"/>
              <a:t>th</a:t>
            </a:r>
            <a:r>
              <a:rPr lang="en-US" sz="2400" dirty="0"/>
              <a:t> edition, by Jim Kurose and Keith Ross</a:t>
            </a:r>
          </a:p>
          <a:p>
            <a:pPr marL="0" indent="0">
              <a:buNone/>
            </a:pPr>
            <a:r>
              <a:rPr lang="en-US" sz="2400" dirty="0"/>
              <a:t>Publisher: Pearson, 2017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350" y="1447800"/>
            <a:ext cx="2298700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793" y="1417638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8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as a Reliable Transport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47249"/>
            <a:ext cx="6553200" cy="5204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F2DEAF1-ACDF-499F-8A41-FD9836E7DAD6}"/>
                  </a:ext>
                </a:extLst>
              </p14:cNvPr>
              <p14:cNvContentPartPr/>
              <p14:nvPr/>
            </p14:nvContentPartPr>
            <p14:xfrm>
              <a:off x="115920" y="1546920"/>
              <a:ext cx="7234200" cy="3571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F2DEAF1-ACDF-499F-8A41-FD9836E7DA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560" y="1537560"/>
                <a:ext cx="7252920" cy="359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47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Header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1026" name="Picture 2" descr="http://ps-2.kev009.com/wisclibrary/aix51/usr/share/man/info/en_US/a_doc_lib/aixbman/commadmn/figures/comma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8364144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" y="569103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http://ps-2.kev009.com/wisclibrary/aix51/usr/share/man/info/en_US/a_doc_lib/aixbman/commadmn/tcp_protocols.htm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091D7CB-CA24-4E0C-AE36-4470756439CE}"/>
              </a:ext>
            </a:extLst>
          </p:cNvPr>
          <p:cNvSpPr/>
          <p:nvPr/>
        </p:nvSpPr>
        <p:spPr bwMode="auto">
          <a:xfrm>
            <a:off x="1219200" y="2209800"/>
            <a:ext cx="2362200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21FEABB-BD73-4DC2-A39E-8BA02BC50AA0}"/>
              </a:ext>
            </a:extLst>
          </p:cNvPr>
          <p:cNvSpPr/>
          <p:nvPr/>
        </p:nvSpPr>
        <p:spPr bwMode="auto">
          <a:xfrm>
            <a:off x="5372100" y="2219227"/>
            <a:ext cx="2362200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C041CB3-2E33-484C-9C5A-829FB3F15673}"/>
              </a:ext>
            </a:extLst>
          </p:cNvPr>
          <p:cNvSpPr/>
          <p:nvPr/>
        </p:nvSpPr>
        <p:spPr bwMode="auto">
          <a:xfrm>
            <a:off x="3200400" y="2700337"/>
            <a:ext cx="2514600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EE47EBA-72CD-4AC2-8CD2-B6CF67D42C6A}"/>
              </a:ext>
            </a:extLst>
          </p:cNvPr>
          <p:cNvSpPr/>
          <p:nvPr/>
        </p:nvSpPr>
        <p:spPr bwMode="auto">
          <a:xfrm>
            <a:off x="2823720" y="3152434"/>
            <a:ext cx="3272279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DE76E23-0C7B-4822-9A9E-87304894C27A}"/>
              </a:ext>
            </a:extLst>
          </p:cNvPr>
          <p:cNvSpPr/>
          <p:nvPr/>
        </p:nvSpPr>
        <p:spPr bwMode="auto">
          <a:xfrm>
            <a:off x="4917060" y="3633544"/>
            <a:ext cx="3272279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850A4F5-29B5-4B9E-AA82-D5CAB2EA0295}"/>
              </a:ext>
            </a:extLst>
          </p:cNvPr>
          <p:cNvSpPr/>
          <p:nvPr/>
        </p:nvSpPr>
        <p:spPr bwMode="auto">
          <a:xfrm>
            <a:off x="838200" y="4095068"/>
            <a:ext cx="3272279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99ED9E62-936A-4BF2-A977-F5510C4DC3E1}"/>
                  </a:ext>
                </a:extLst>
              </p14:cNvPr>
              <p14:cNvContentPartPr/>
              <p14:nvPr/>
            </p14:nvContentPartPr>
            <p14:xfrm>
              <a:off x="361080" y="464400"/>
              <a:ext cx="7372800" cy="40827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99ED9E62-936A-4BF2-A977-F5510C4DC3E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1720" y="455040"/>
                <a:ext cx="7391520" cy="410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825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of Field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UDP, all fields are stored in raw binary in a big-endian order (most significant byte first)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300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things can go wrong…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Corrupted packets</a:t>
            </a:r>
          </a:p>
          <a:p>
            <a:r>
              <a:rPr lang="en-US" dirty="0"/>
              <a:t>Lost packets</a:t>
            </a:r>
          </a:p>
          <a:p>
            <a:r>
              <a:rPr lang="en-US" dirty="0"/>
              <a:t>Reordered packets</a:t>
            </a:r>
          </a:p>
          <a:p>
            <a:r>
              <a:rPr lang="en-US" dirty="0"/>
              <a:t>…Malicious packets…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72D03D9-6F8B-4BE7-9D73-A485EA5C26D5}"/>
                  </a:ext>
                </a:extLst>
              </p14:cNvPr>
              <p14:cNvContentPartPr/>
              <p14:nvPr/>
            </p14:nvContentPartPr>
            <p14:xfrm>
              <a:off x="520200" y="3382560"/>
              <a:ext cx="4223520" cy="728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72D03D9-6F8B-4BE7-9D73-A485EA5C26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0840" y="3373200"/>
                <a:ext cx="4242240" cy="74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15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Reliability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 Detection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Receiver Feedback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Retransmission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C3C5B14-D6DA-4E56-AAFA-F9E0E6E80206}"/>
                  </a:ext>
                </a:extLst>
              </p14:cNvPr>
              <p14:cNvContentPartPr/>
              <p14:nvPr/>
            </p14:nvContentPartPr>
            <p14:xfrm>
              <a:off x="799560" y="2168640"/>
              <a:ext cx="6266880" cy="4110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C3C5B14-D6DA-4E56-AAFA-F9E0E6E802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0200" y="2159280"/>
                <a:ext cx="6285600" cy="412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4414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Reliability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 Detection</a:t>
            </a:r>
          </a:p>
          <a:p>
            <a:pPr lvl="1"/>
            <a:r>
              <a:rPr lang="en-US" dirty="0"/>
              <a:t>Checksum</a:t>
            </a:r>
          </a:p>
          <a:p>
            <a:r>
              <a:rPr lang="en-US" dirty="0"/>
              <a:t>Receiver Feedback</a:t>
            </a:r>
          </a:p>
          <a:p>
            <a:pPr lvl="1"/>
            <a:r>
              <a:rPr lang="en-US" dirty="0"/>
              <a:t>ACK – acknowledgment</a:t>
            </a:r>
          </a:p>
          <a:p>
            <a:pPr lvl="1"/>
            <a:r>
              <a:rPr lang="en-US" dirty="0"/>
              <a:t>NAK – negative acknowledgment</a:t>
            </a:r>
          </a:p>
          <a:p>
            <a:pPr lvl="2"/>
            <a:r>
              <a:rPr lang="en-US" dirty="0"/>
              <a:t>(Missing ACK)</a:t>
            </a:r>
          </a:p>
          <a:p>
            <a:r>
              <a:rPr lang="en-US" dirty="0"/>
              <a:t>Retransmission</a:t>
            </a:r>
          </a:p>
          <a:p>
            <a:pPr lvl="1"/>
            <a:r>
              <a:rPr lang="en-US" dirty="0"/>
              <a:t>Sender resends the segment requested in the NAK or which had the ACK missing</a:t>
            </a:r>
          </a:p>
        </p:txBody>
      </p:sp>
    </p:spTree>
    <p:extLst>
      <p:ext uri="{BB962C8B-B14F-4D97-AF65-F5344CB8AC3E}">
        <p14:creationId xmlns:p14="http://schemas.microsoft.com/office/powerpoint/2010/main" val="3677552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 and Wait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66" y="1676400"/>
            <a:ext cx="7170723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 bwMode="auto">
          <a:xfrm>
            <a:off x="1295400" y="2514600"/>
            <a:ext cx="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152400" y="25146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RTT – 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Round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Trip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Time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31728B4-4B46-4C13-A0D3-5680C2BDA9FB}"/>
                  </a:ext>
                </a:extLst>
              </p14:cNvPr>
              <p14:cNvContentPartPr/>
              <p14:nvPr/>
            </p14:nvContentPartPr>
            <p14:xfrm>
              <a:off x="496440" y="1345320"/>
              <a:ext cx="4642200" cy="3427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31728B4-4B46-4C13-A0D3-5680C2BDA9F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7080" y="1335960"/>
                <a:ext cx="4660920" cy="344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15395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5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4472C4"/>
      </a:accent1>
      <a:accent2>
        <a:srgbClr val="ED7D31"/>
      </a:accent2>
      <a:accent3>
        <a:srgbClr val="BF9000"/>
      </a:accent3>
      <a:accent4>
        <a:srgbClr val="BF9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72231</TotalTime>
  <Words>1193</Words>
  <Application>Microsoft Office PowerPoint</Application>
  <PresentationFormat>On-screen Show (4:3)</PresentationFormat>
  <Paragraphs>248</Paragraphs>
  <Slides>29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Tahoma</vt:lpstr>
      <vt:lpstr>Times New Roman</vt:lpstr>
      <vt:lpstr>Wingdings</vt:lpstr>
      <vt:lpstr>2_Network</vt:lpstr>
      <vt:lpstr>    CS2911 TCP Implementation</vt:lpstr>
      <vt:lpstr>Outcomes</vt:lpstr>
      <vt:lpstr>TCP as a Reliable Transport</vt:lpstr>
      <vt:lpstr>TCP Header format</vt:lpstr>
      <vt:lpstr>Formatting of Field Values</vt:lpstr>
      <vt:lpstr>How things can go wrong…</vt:lpstr>
      <vt:lpstr>Strategies for Reliability</vt:lpstr>
      <vt:lpstr>Strategies for Reliability</vt:lpstr>
      <vt:lpstr>Stop and Wait</vt:lpstr>
      <vt:lpstr>Packet Loss</vt:lpstr>
      <vt:lpstr>TCP Data Transfer Specifics</vt:lpstr>
      <vt:lpstr>TCP sequence &amp; acknowlegement numbers</vt:lpstr>
      <vt:lpstr>Starting a TCP sequence</vt:lpstr>
      <vt:lpstr>Server also can send data</vt:lpstr>
      <vt:lpstr>All together now…</vt:lpstr>
      <vt:lpstr>Closing a TCP connection</vt:lpstr>
      <vt:lpstr>Closing a TCP connection</vt:lpstr>
      <vt:lpstr>Retransmission after timeout</vt:lpstr>
      <vt:lpstr>Sliding Window - Pipelined</vt:lpstr>
      <vt:lpstr>Acknowledgements are cumulative</vt:lpstr>
      <vt:lpstr>PowerPoint Presentation</vt:lpstr>
      <vt:lpstr>PowerPoint Presentation</vt:lpstr>
      <vt:lpstr>Sliding Window - Pipelined</vt:lpstr>
      <vt:lpstr>Sender’s Window</vt:lpstr>
      <vt:lpstr>Window Advertisement</vt:lpstr>
      <vt:lpstr>Sliding Window - Pipelined</vt:lpstr>
      <vt:lpstr>Sliding Window supports Flow Control</vt:lpstr>
      <vt:lpstr>Flow vs. Congestion  Control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1897</cp:revision>
  <cp:lastPrinted>2018-10-25T19:56:18Z</cp:lastPrinted>
  <dcterms:created xsi:type="dcterms:W3CDTF">1999-09-06T21:32:20Z</dcterms:created>
  <dcterms:modified xsi:type="dcterms:W3CDTF">2020-10-28T20:52:25Z</dcterms:modified>
</cp:coreProperties>
</file>